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5" r:id="rId13"/>
  </p:sldMasterIdLst>
  <p:notesMasterIdLst>
    <p:notesMasterId r:id="rId31"/>
  </p:notesMasterIdLst>
  <p:sldIdLst>
    <p:sldId id="2142533687" r:id="rId14"/>
    <p:sldId id="1209" r:id="rId15"/>
    <p:sldId id="2145707888" r:id="rId16"/>
    <p:sldId id="2145707942" r:id="rId17"/>
    <p:sldId id="2145707946" r:id="rId18"/>
    <p:sldId id="2142533697" r:id="rId19"/>
    <p:sldId id="1294" r:id="rId20"/>
    <p:sldId id="2142533665" r:id="rId21"/>
    <p:sldId id="2142533698" r:id="rId22"/>
    <p:sldId id="2142533709" r:id="rId23"/>
    <p:sldId id="1239" r:id="rId24"/>
    <p:sldId id="2142533663" r:id="rId25"/>
    <p:sldId id="2142533707" r:id="rId26"/>
    <p:sldId id="2142533664" r:id="rId27"/>
    <p:sldId id="2142533654" r:id="rId28"/>
    <p:sldId id="2145707945" r:id="rId29"/>
    <p:sldId id="2142533626" r:id="rId30"/>
  </p:sldIdLst>
  <p:sldSz cx="10693400" cy="7561263"/>
  <p:notesSz cx="6794500" cy="9906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DC36A8C-9404-4442-96D8-9EEE52C62757}">
          <p14:sldIdLst>
            <p14:sldId id="2142533687"/>
          </p14:sldIdLst>
        </p14:section>
        <p14:section name="1_OVERVIEW" id="{E7A6AC22-537A-DA40-8557-0B8790C8924C}">
          <p14:sldIdLst>
            <p14:sldId id="1209"/>
            <p14:sldId id="2145707888"/>
            <p14:sldId id="2145707942"/>
            <p14:sldId id="2145707946"/>
            <p14:sldId id="2142533697"/>
            <p14:sldId id="1294"/>
            <p14:sldId id="2142533665"/>
            <p14:sldId id="2142533698"/>
            <p14:sldId id="2142533709"/>
          </p14:sldIdLst>
        </p14:section>
        <p14:section name="2_INVESTMENT MANAGEMENT" id="{CED90E31-0A70-8C45-AF69-7BB4EE1021FD}">
          <p14:sldIdLst>
            <p14:sldId id="1239"/>
            <p14:sldId id="2142533663"/>
            <p14:sldId id="2142533707"/>
            <p14:sldId id="2142533664"/>
          </p14:sldIdLst>
        </p14:section>
        <p14:section name="APPENDIX&#10;" id="{FE04BC43-4558-BD4F-8330-DAD7DA039076}">
          <p14:sldIdLst>
            <p14:sldId id="2142533654"/>
            <p14:sldId id="2145707945"/>
            <p14:sldId id="2142533626"/>
          </p14:sldIdLst>
        </p14:section>
      </p14:sectionLst>
    </p:ext>
    <p:ext uri="{EFAFB233-063F-42B5-8137-9DF3F51BA10A}">
      <p15:sldGuideLst xmlns:p15="http://schemas.microsoft.com/office/powerpoint/2012/main">
        <p15:guide id="2" pos="2620" userDrawn="1">
          <p15:clr>
            <a:srgbClr val="A4A3A4"/>
          </p15:clr>
        </p15:guide>
        <p15:guide id="5" pos="374" userDrawn="1">
          <p15:clr>
            <a:srgbClr val="A4A3A4"/>
          </p15:clr>
        </p15:guide>
        <p15:guide id="6" pos="6362" userDrawn="1">
          <p15:clr>
            <a:srgbClr val="A4A3A4"/>
          </p15:clr>
        </p15:guide>
        <p15:guide id="10" orient="horz" pos="1043" userDrawn="1">
          <p15:clr>
            <a:srgbClr val="A4A3A4"/>
          </p15:clr>
        </p15:guide>
        <p15:guide id="11" pos="510" userDrawn="1">
          <p15:clr>
            <a:srgbClr val="A4A3A4"/>
          </p15:clr>
        </p15:guide>
        <p15:guide id="12" pos="4706" userDrawn="1">
          <p15:clr>
            <a:srgbClr val="A4A3A4"/>
          </p15:clr>
        </p15:guide>
        <p15:guide id="13" orient="horz" pos="2155" userDrawn="1">
          <p15:clr>
            <a:srgbClr val="A4A3A4"/>
          </p15:clr>
        </p15:guide>
        <p15:guide id="14" orient="horz" pos="2041" userDrawn="1">
          <p15:clr>
            <a:srgbClr val="A4A3A4"/>
          </p15:clr>
        </p15:guide>
        <p15:guide id="15" orient="horz" pos="222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C6B4BF-62E1-5C4D-4598-EC7C48815295}" name="Kitty Bhaman" initials="KB" userId="S::kbhaman@stanhopecapital.com::87b98174-5879-4f40-8b9c-4385461873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0D0"/>
    <a:srgbClr val="DADADA"/>
    <a:srgbClr val="EAEAEA"/>
    <a:srgbClr val="363636"/>
    <a:srgbClr val="121B22"/>
    <a:srgbClr val="AFABAA"/>
    <a:srgbClr val="F4F4F4"/>
    <a:srgbClr val="FFFFFF"/>
    <a:srgbClr val="F3F3F3"/>
    <a:srgbClr val="BDB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3" autoAdjust="0"/>
    <p:restoredTop sz="85714" autoAdjust="0"/>
  </p:normalViewPr>
  <p:slideViewPr>
    <p:cSldViewPr snapToGrid="0">
      <p:cViewPr varScale="1">
        <p:scale>
          <a:sx n="86" d="100"/>
          <a:sy n="86" d="100"/>
        </p:scale>
        <p:origin x="2316" y="90"/>
      </p:cViewPr>
      <p:guideLst>
        <p:guide pos="2620"/>
        <p:guide pos="374"/>
        <p:guide pos="6362"/>
        <p:guide orient="horz" pos="1043"/>
        <p:guide pos="510"/>
        <p:guide pos="4706"/>
        <p:guide orient="horz" pos="2155"/>
        <p:guide orient="horz" pos="2041"/>
        <p:guide orient="horz" pos="2223"/>
      </p:guideLst>
    </p:cSldViewPr>
  </p:slideViewPr>
  <p:notesTextViewPr>
    <p:cViewPr>
      <p:scale>
        <a:sx n="1" d="1"/>
        <a:sy n="1" d="1"/>
      </p:scale>
      <p:origin x="0" y="0"/>
    </p:cViewPr>
  </p:notesTextViewPr>
  <p:sorterViewPr>
    <p:cViewPr>
      <p:scale>
        <a:sx n="100" d="100"/>
        <a:sy n="100" d="100"/>
      </p:scale>
      <p:origin x="0" y="-161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1.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microsoft.com/office/2018/10/relationships/authors" Target="authors.xml"/><Relationship Id="rId10" Type="http://schemas.openxmlformats.org/officeDocument/2006/relationships/customXml" Target="../customXml/item10.xml"/><Relationship Id="rId19" Type="http://schemas.openxmlformats.org/officeDocument/2006/relationships/slide" Target="slides/slide6.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tableStyles" Target="tableStyles.xml"/><Relationship Id="rId8" Type="http://schemas.openxmlformats.org/officeDocument/2006/relationships/customXml" Target="../customXml/item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FEAC4-8172-45D6-928D-6FB28F1B73C5}" type="doc">
      <dgm:prSet loTypeId="urn:microsoft.com/office/officeart/2005/8/layout/rings+Icon" loCatId="officeonline" qsTypeId="urn:microsoft.com/office/officeart/2005/8/quickstyle/simple1" qsCatId="simple" csTypeId="urn:microsoft.com/office/officeart/2005/8/colors/accent1_2" csCatId="accent1" phldr="1"/>
      <dgm:spPr/>
      <dgm:t>
        <a:bodyPr/>
        <a:lstStyle/>
        <a:p>
          <a:endParaRPr lang="en-GB"/>
        </a:p>
      </dgm:t>
    </dgm:pt>
    <dgm:pt modelId="{4A16E015-9AA5-4C02-B46F-6E04D8F02031}">
      <dgm:prSet phldrT="[Text]" custT="1"/>
      <dgm:spPr>
        <a:solidFill>
          <a:schemeClr val="bg2">
            <a:lumMod val="90000"/>
            <a:alpha val="50000"/>
          </a:schemeClr>
        </a:solidFill>
      </dgm:spPr>
      <dgm:t>
        <a:bodyPr/>
        <a:lstStyle/>
        <a:p>
          <a:pPr>
            <a:lnSpc>
              <a:spcPct val="90000"/>
            </a:lnSpc>
            <a:spcAft>
              <a:spcPts val="200"/>
            </a:spcAft>
          </a:pPr>
          <a:r>
            <a:rPr lang="en-GB" sz="1600" b="1" i="0">
              <a:solidFill>
                <a:schemeClr val="accent1"/>
              </a:solidFill>
              <a:latin typeface="Montserrat" pitchFamily="2" charset="77"/>
            </a:rPr>
            <a:t>Purpose</a:t>
          </a:r>
        </a:p>
        <a:p>
          <a:pPr>
            <a:lnSpc>
              <a:spcPct val="90000"/>
            </a:lnSpc>
            <a:spcAft>
              <a:spcPts val="200"/>
            </a:spcAft>
          </a:pPr>
          <a:r>
            <a:rPr lang="en-GB" sz="1000" b="0" i="0">
              <a:latin typeface="Montserrat Medium" pitchFamily="2" charset="77"/>
            </a:rPr>
            <a:t>Living/Legacy</a:t>
          </a:r>
        </a:p>
      </dgm:t>
    </dgm:pt>
    <dgm:pt modelId="{25A0B34B-A7A8-4F68-A483-240374A85B95}" type="parTrans" cxnId="{B2290998-90DB-434D-A1ED-2F04D582897E}">
      <dgm:prSet/>
      <dgm:spPr/>
      <dgm:t>
        <a:bodyPr/>
        <a:lstStyle/>
        <a:p>
          <a:pPr>
            <a:lnSpc>
              <a:spcPct val="90000"/>
            </a:lnSpc>
            <a:spcAft>
              <a:spcPts val="200"/>
            </a:spcAft>
          </a:pPr>
          <a:endParaRPr lang="en-GB" sz="1000" b="0" i="0">
            <a:latin typeface="Montserrat Medium" pitchFamily="2" charset="77"/>
          </a:endParaRPr>
        </a:p>
      </dgm:t>
    </dgm:pt>
    <dgm:pt modelId="{6AF4F44C-D9D7-421E-A0A6-D69E201A28E7}" type="sibTrans" cxnId="{B2290998-90DB-434D-A1ED-2F04D582897E}">
      <dgm:prSet/>
      <dgm:spPr/>
      <dgm:t>
        <a:bodyPr/>
        <a:lstStyle/>
        <a:p>
          <a:pPr>
            <a:lnSpc>
              <a:spcPct val="90000"/>
            </a:lnSpc>
            <a:spcAft>
              <a:spcPts val="200"/>
            </a:spcAft>
          </a:pPr>
          <a:endParaRPr lang="en-GB" sz="1000" b="0" i="0">
            <a:latin typeface="Montserrat Medium" pitchFamily="2" charset="77"/>
          </a:endParaRPr>
        </a:p>
      </dgm:t>
    </dgm:pt>
    <dgm:pt modelId="{21CD8C5A-BAFA-446E-B241-FAA6EACB7312}">
      <dgm:prSet phldrT="[Text]" custT="1"/>
      <dgm:spPr>
        <a:solidFill>
          <a:schemeClr val="bg2">
            <a:lumMod val="90000"/>
            <a:alpha val="50000"/>
          </a:schemeClr>
        </a:solidFill>
      </dgm:spPr>
      <dgm:t>
        <a:bodyPr lIns="0"/>
        <a:lstStyle/>
        <a:p>
          <a:pPr marL="0" lvl="0" indent="0" algn="ctr" defTabSz="711200">
            <a:lnSpc>
              <a:spcPct val="90000"/>
            </a:lnSpc>
            <a:spcBef>
              <a:spcPct val="0"/>
            </a:spcBef>
            <a:spcAft>
              <a:spcPts val="200"/>
            </a:spcAft>
            <a:buNone/>
          </a:pPr>
          <a:r>
            <a:rPr lang="en-GB" sz="1600" b="1" i="0" kern="1200">
              <a:solidFill>
                <a:srgbClr val="4E799A"/>
              </a:solidFill>
              <a:latin typeface="Montserrat" pitchFamily="2" charset="77"/>
              <a:ea typeface="+mn-ea"/>
              <a:cs typeface="+mn-cs"/>
            </a:rPr>
            <a:t>Risk tolerance</a:t>
          </a:r>
        </a:p>
        <a:p>
          <a:pPr marL="0" lvl="0" algn="ctr" defTabSz="444500">
            <a:lnSpc>
              <a:spcPct val="90000"/>
            </a:lnSpc>
            <a:spcBef>
              <a:spcPct val="0"/>
            </a:spcBef>
            <a:spcAft>
              <a:spcPts val="200"/>
            </a:spcAft>
            <a:buNone/>
          </a:pPr>
          <a:r>
            <a:rPr lang="en-GB" sz="1000" b="0" i="0" kern="1200">
              <a:latin typeface="Montserrat Medium" pitchFamily="2" charset="77"/>
            </a:rPr>
            <a:t>Conservative/</a:t>
          </a:r>
        </a:p>
        <a:p>
          <a:pPr marL="0" lvl="0" algn="ctr" defTabSz="444500">
            <a:lnSpc>
              <a:spcPct val="90000"/>
            </a:lnSpc>
            <a:spcBef>
              <a:spcPct val="0"/>
            </a:spcBef>
            <a:spcAft>
              <a:spcPts val="200"/>
            </a:spcAft>
            <a:buNone/>
          </a:pPr>
          <a:r>
            <a:rPr lang="en-GB" sz="1000" b="0" i="0" kern="1200">
              <a:latin typeface="Montserrat Medium" pitchFamily="2" charset="77"/>
            </a:rPr>
            <a:t>balanced/</a:t>
          </a:r>
        </a:p>
        <a:p>
          <a:pPr marL="0" lvl="0" algn="ctr" defTabSz="444500">
            <a:lnSpc>
              <a:spcPct val="90000"/>
            </a:lnSpc>
            <a:spcBef>
              <a:spcPct val="0"/>
            </a:spcBef>
            <a:spcAft>
              <a:spcPts val="200"/>
            </a:spcAft>
            <a:buNone/>
          </a:pPr>
          <a:r>
            <a:rPr lang="en-GB" sz="1000" b="0" i="0" kern="1200">
              <a:latin typeface="Montserrat Medium" pitchFamily="2" charset="77"/>
            </a:rPr>
            <a:t>Growth/</a:t>
          </a:r>
        </a:p>
        <a:p>
          <a:pPr marL="0" lvl="0" algn="ctr" defTabSz="444500">
            <a:lnSpc>
              <a:spcPct val="90000"/>
            </a:lnSpc>
            <a:spcBef>
              <a:spcPct val="0"/>
            </a:spcBef>
            <a:spcAft>
              <a:spcPts val="200"/>
            </a:spcAft>
            <a:buNone/>
          </a:pPr>
          <a:r>
            <a:rPr lang="en-GB" sz="1000" b="0" i="0" kern="1200">
              <a:latin typeface="Montserrat Medium" pitchFamily="2" charset="77"/>
            </a:rPr>
            <a:t>Leverage</a:t>
          </a:r>
        </a:p>
      </dgm:t>
    </dgm:pt>
    <dgm:pt modelId="{EAA63C6D-451E-4A0F-B3FC-716A73DEA08B}" type="parTrans" cxnId="{6A6056E9-BD90-4F94-9896-34F29557FCEE}">
      <dgm:prSet/>
      <dgm:spPr/>
      <dgm:t>
        <a:bodyPr/>
        <a:lstStyle/>
        <a:p>
          <a:pPr>
            <a:lnSpc>
              <a:spcPct val="90000"/>
            </a:lnSpc>
            <a:spcAft>
              <a:spcPts val="200"/>
            </a:spcAft>
          </a:pPr>
          <a:endParaRPr lang="en-GB" sz="1000" b="0" i="0">
            <a:latin typeface="Montserrat Medium" pitchFamily="2" charset="77"/>
          </a:endParaRPr>
        </a:p>
      </dgm:t>
    </dgm:pt>
    <dgm:pt modelId="{9E8F2629-8A0B-4078-945C-D4AB850AF1F1}" type="sibTrans" cxnId="{6A6056E9-BD90-4F94-9896-34F29557FCEE}">
      <dgm:prSet/>
      <dgm:spPr/>
      <dgm:t>
        <a:bodyPr/>
        <a:lstStyle/>
        <a:p>
          <a:pPr>
            <a:lnSpc>
              <a:spcPct val="90000"/>
            </a:lnSpc>
            <a:spcAft>
              <a:spcPts val="200"/>
            </a:spcAft>
          </a:pPr>
          <a:endParaRPr lang="en-GB" sz="1000" b="0" i="0">
            <a:latin typeface="Montserrat Medium" pitchFamily="2" charset="77"/>
          </a:endParaRPr>
        </a:p>
      </dgm:t>
    </dgm:pt>
    <dgm:pt modelId="{EAEA3C3E-A382-4FF3-96A5-C3F3457D4B9F}">
      <dgm:prSet phldrT="[Text]" custT="1"/>
      <dgm:spPr>
        <a:solidFill>
          <a:schemeClr val="bg2">
            <a:lumMod val="90000"/>
            <a:alpha val="50000"/>
          </a:schemeClr>
        </a:solidFill>
      </dgm:spPr>
      <dgm:t>
        <a:bodyPr/>
        <a:lstStyle/>
        <a:p>
          <a:pPr marL="0" lvl="0" indent="0" algn="ctr" defTabSz="711200">
            <a:lnSpc>
              <a:spcPct val="90000"/>
            </a:lnSpc>
            <a:spcBef>
              <a:spcPct val="0"/>
            </a:spcBef>
            <a:spcAft>
              <a:spcPts val="200"/>
            </a:spcAft>
            <a:buNone/>
          </a:pPr>
          <a:r>
            <a:rPr lang="en-GB" sz="1600" b="1" i="0" kern="1200">
              <a:solidFill>
                <a:srgbClr val="4E799A"/>
              </a:solidFill>
              <a:latin typeface="Montserrat" pitchFamily="2" charset="77"/>
              <a:ea typeface="+mn-ea"/>
              <a:cs typeface="+mn-cs"/>
            </a:rPr>
            <a:t>Scope</a:t>
          </a:r>
        </a:p>
        <a:p>
          <a:pPr marL="0" marR="0" lvl="0" indent="0" algn="ctr" defTabSz="914400" eaLnBrk="1" fontAlgn="auto" latinLnBrk="0" hangingPunct="1">
            <a:lnSpc>
              <a:spcPct val="90000"/>
            </a:lnSpc>
            <a:spcBef>
              <a:spcPts val="0"/>
            </a:spcBef>
            <a:spcAft>
              <a:spcPts val="200"/>
            </a:spcAft>
            <a:buClrTx/>
            <a:buSzTx/>
            <a:buFontTx/>
            <a:buNone/>
            <a:tabLst/>
            <a:defRPr/>
          </a:pPr>
          <a:r>
            <a:rPr lang="en-GB" sz="1000" b="0" i="0" kern="1200">
              <a:latin typeface="Montserrat Medium" pitchFamily="2" charset="77"/>
            </a:rPr>
            <a:t>Responsible Investing/</a:t>
          </a:r>
        </a:p>
        <a:p>
          <a:pPr marL="0" lvl="0" algn="ctr" defTabSz="622300">
            <a:lnSpc>
              <a:spcPct val="90000"/>
            </a:lnSpc>
            <a:spcBef>
              <a:spcPct val="0"/>
            </a:spcBef>
            <a:spcAft>
              <a:spcPts val="200"/>
            </a:spcAft>
            <a:buNone/>
          </a:pPr>
          <a:r>
            <a:rPr lang="en-GB" sz="1000" b="0" i="0" kern="1200">
              <a:latin typeface="Montserrat Medium" pitchFamily="2" charset="77"/>
            </a:rPr>
            <a:t>Public markets and/or private markets/</a:t>
          </a:r>
        </a:p>
      </dgm:t>
    </dgm:pt>
    <dgm:pt modelId="{4ED4FB18-7C6F-4F7A-B1EC-F94A10C3305B}" type="parTrans" cxnId="{46C969BF-D758-4FB5-AD5A-A1C50E8FEC5B}">
      <dgm:prSet/>
      <dgm:spPr/>
      <dgm:t>
        <a:bodyPr/>
        <a:lstStyle/>
        <a:p>
          <a:pPr>
            <a:lnSpc>
              <a:spcPct val="90000"/>
            </a:lnSpc>
            <a:spcAft>
              <a:spcPts val="200"/>
            </a:spcAft>
          </a:pPr>
          <a:endParaRPr lang="en-GB" sz="1000" b="0" i="0">
            <a:latin typeface="Montserrat Medium" pitchFamily="2" charset="77"/>
          </a:endParaRPr>
        </a:p>
      </dgm:t>
    </dgm:pt>
    <dgm:pt modelId="{873A3E93-3CFB-4F21-945F-A3D58D1D18B8}" type="sibTrans" cxnId="{46C969BF-D758-4FB5-AD5A-A1C50E8FEC5B}">
      <dgm:prSet/>
      <dgm:spPr/>
      <dgm:t>
        <a:bodyPr/>
        <a:lstStyle/>
        <a:p>
          <a:pPr>
            <a:lnSpc>
              <a:spcPct val="90000"/>
            </a:lnSpc>
            <a:spcAft>
              <a:spcPts val="200"/>
            </a:spcAft>
          </a:pPr>
          <a:endParaRPr lang="en-GB" sz="1000" b="0" i="0">
            <a:latin typeface="Montserrat Medium" pitchFamily="2" charset="77"/>
          </a:endParaRPr>
        </a:p>
      </dgm:t>
    </dgm:pt>
    <dgm:pt modelId="{F55C3A0F-1ED9-4819-AC66-C1BD61BF6662}">
      <dgm:prSet phldrT="[Text]" custT="1"/>
      <dgm:spPr>
        <a:solidFill>
          <a:schemeClr val="bg2">
            <a:lumMod val="90000"/>
            <a:alpha val="50000"/>
          </a:schemeClr>
        </a:solidFill>
      </dgm:spPr>
      <dgm:t>
        <a:bodyPr/>
        <a:lstStyle/>
        <a:p>
          <a:pPr marL="0" lvl="0" indent="0" algn="ctr" defTabSz="711200">
            <a:lnSpc>
              <a:spcPct val="90000"/>
            </a:lnSpc>
            <a:spcBef>
              <a:spcPct val="0"/>
            </a:spcBef>
            <a:spcAft>
              <a:spcPts val="200"/>
            </a:spcAft>
            <a:buNone/>
          </a:pPr>
          <a:r>
            <a:rPr lang="en-GB" sz="1600" b="1" i="0" kern="1200">
              <a:solidFill>
                <a:srgbClr val="4E799A"/>
              </a:solidFill>
              <a:latin typeface="Montserrat" pitchFamily="2" charset="77"/>
              <a:ea typeface="+mn-ea"/>
              <a:cs typeface="+mn-cs"/>
            </a:rPr>
            <a:t>Reporting</a:t>
          </a:r>
        </a:p>
        <a:p>
          <a:pPr marL="0" lvl="0" algn="ctr" defTabSz="444500">
            <a:lnSpc>
              <a:spcPct val="90000"/>
            </a:lnSpc>
            <a:spcBef>
              <a:spcPct val="0"/>
            </a:spcBef>
            <a:spcAft>
              <a:spcPts val="200"/>
            </a:spcAft>
            <a:buNone/>
          </a:pPr>
          <a:r>
            <a:rPr lang="en-GB" sz="1000" b="0" i="0" kern="1200">
              <a:latin typeface="Montserrat Medium" pitchFamily="2" charset="77"/>
            </a:rPr>
            <a:t>Ring-fenced/ consolidated</a:t>
          </a:r>
        </a:p>
      </dgm:t>
    </dgm:pt>
    <dgm:pt modelId="{96AD0E99-C11B-498D-A1A6-A36D83D17831}" type="parTrans" cxnId="{0999E3A3-1739-4EF2-8C0C-9718A99F723D}">
      <dgm:prSet/>
      <dgm:spPr/>
      <dgm:t>
        <a:bodyPr/>
        <a:lstStyle/>
        <a:p>
          <a:pPr>
            <a:lnSpc>
              <a:spcPct val="90000"/>
            </a:lnSpc>
            <a:spcAft>
              <a:spcPts val="200"/>
            </a:spcAft>
          </a:pPr>
          <a:endParaRPr lang="en-GB" sz="1000" b="0" i="0">
            <a:latin typeface="Montserrat Medium" pitchFamily="2" charset="77"/>
          </a:endParaRPr>
        </a:p>
      </dgm:t>
    </dgm:pt>
    <dgm:pt modelId="{E4708676-7DAE-4A41-A11C-07589B8ADF53}" type="sibTrans" cxnId="{0999E3A3-1739-4EF2-8C0C-9718A99F723D}">
      <dgm:prSet/>
      <dgm:spPr/>
      <dgm:t>
        <a:bodyPr/>
        <a:lstStyle/>
        <a:p>
          <a:pPr>
            <a:lnSpc>
              <a:spcPct val="90000"/>
            </a:lnSpc>
            <a:spcAft>
              <a:spcPts val="200"/>
            </a:spcAft>
          </a:pPr>
          <a:endParaRPr lang="en-GB" sz="1000" b="0" i="0">
            <a:latin typeface="Montserrat Medium" pitchFamily="2" charset="77"/>
          </a:endParaRPr>
        </a:p>
      </dgm:t>
    </dgm:pt>
    <dgm:pt modelId="{B07348C4-773D-4068-B5FA-B94D321C6595}">
      <dgm:prSet phldrT="[Text]" custT="1"/>
      <dgm:spPr>
        <a:solidFill>
          <a:schemeClr val="bg2">
            <a:lumMod val="90000"/>
            <a:alpha val="50000"/>
          </a:schemeClr>
        </a:solidFill>
      </dgm:spPr>
      <dgm:t>
        <a:bodyPr/>
        <a:lstStyle/>
        <a:p>
          <a:pPr marL="0" lvl="0" indent="0" algn="ctr" defTabSz="711200">
            <a:lnSpc>
              <a:spcPct val="90000"/>
            </a:lnSpc>
            <a:spcBef>
              <a:spcPct val="0"/>
            </a:spcBef>
            <a:spcAft>
              <a:spcPts val="200"/>
            </a:spcAft>
            <a:buNone/>
          </a:pPr>
          <a:r>
            <a:rPr lang="en-GB" sz="1600" b="1" i="0" kern="1200">
              <a:solidFill>
                <a:srgbClr val="4E799A"/>
              </a:solidFill>
              <a:latin typeface="Montserrat" pitchFamily="2" charset="77"/>
              <a:ea typeface="+mn-ea"/>
              <a:cs typeface="+mn-cs"/>
            </a:rPr>
            <a:t>Liquidity needs</a:t>
          </a:r>
        </a:p>
        <a:p>
          <a:pPr marL="0" marR="0" lvl="0" indent="0" algn="ctr" defTabSz="914400" eaLnBrk="1" fontAlgn="auto" latinLnBrk="0" hangingPunct="1">
            <a:lnSpc>
              <a:spcPct val="90000"/>
            </a:lnSpc>
            <a:spcBef>
              <a:spcPts val="0"/>
            </a:spcBef>
            <a:spcAft>
              <a:spcPts val="200"/>
            </a:spcAft>
            <a:buClrTx/>
            <a:buSzTx/>
            <a:buFontTx/>
            <a:buNone/>
            <a:tabLst/>
            <a:defRPr/>
          </a:pPr>
          <a:r>
            <a:rPr lang="en-GB" sz="1000" b="0" i="0" kern="1200">
              <a:latin typeface="Montserrat Medium" pitchFamily="2" charset="77"/>
            </a:rPr>
            <a:t>Capital accumulation/</a:t>
          </a:r>
        </a:p>
        <a:p>
          <a:pPr marL="0" lvl="0" algn="ctr" defTabSz="622300">
            <a:lnSpc>
              <a:spcPct val="90000"/>
            </a:lnSpc>
            <a:spcBef>
              <a:spcPct val="0"/>
            </a:spcBef>
            <a:spcAft>
              <a:spcPts val="200"/>
            </a:spcAft>
            <a:buNone/>
          </a:pPr>
          <a:r>
            <a:rPr lang="en-GB" sz="1000" b="0" i="0" kern="1200">
              <a:latin typeface="Montserrat Medium" pitchFamily="2" charset="77"/>
            </a:rPr>
            <a:t>Regular pay outs</a:t>
          </a:r>
        </a:p>
      </dgm:t>
    </dgm:pt>
    <dgm:pt modelId="{C5F9BA57-43B4-4F3A-8940-95189DF0F3F9}" type="parTrans" cxnId="{F5DC7444-FABF-4C62-95BF-4506F8201DEF}">
      <dgm:prSet/>
      <dgm:spPr/>
      <dgm:t>
        <a:bodyPr/>
        <a:lstStyle/>
        <a:p>
          <a:pPr>
            <a:lnSpc>
              <a:spcPct val="90000"/>
            </a:lnSpc>
            <a:spcAft>
              <a:spcPts val="200"/>
            </a:spcAft>
          </a:pPr>
          <a:endParaRPr lang="en-GB" sz="1000" b="0" i="0">
            <a:latin typeface="Montserrat Medium" pitchFamily="2" charset="77"/>
          </a:endParaRPr>
        </a:p>
      </dgm:t>
    </dgm:pt>
    <dgm:pt modelId="{63FEDEAB-1F25-49F4-8631-975E57FF5259}" type="sibTrans" cxnId="{F5DC7444-FABF-4C62-95BF-4506F8201DEF}">
      <dgm:prSet/>
      <dgm:spPr/>
      <dgm:t>
        <a:bodyPr/>
        <a:lstStyle/>
        <a:p>
          <a:pPr>
            <a:lnSpc>
              <a:spcPct val="90000"/>
            </a:lnSpc>
            <a:spcAft>
              <a:spcPts val="200"/>
            </a:spcAft>
          </a:pPr>
          <a:endParaRPr lang="en-GB" sz="1000" b="0" i="0">
            <a:latin typeface="Montserrat Medium" pitchFamily="2" charset="77"/>
          </a:endParaRPr>
        </a:p>
      </dgm:t>
    </dgm:pt>
    <dgm:pt modelId="{9F8376E7-7404-47FF-8252-78DF4ADB694A}">
      <dgm:prSet phldrT="[Text]" custT="1"/>
      <dgm:spPr>
        <a:solidFill>
          <a:schemeClr val="bg2">
            <a:lumMod val="90000"/>
            <a:alpha val="50000"/>
          </a:schemeClr>
        </a:solidFill>
      </dgm:spPr>
      <dgm:t>
        <a:bodyPr/>
        <a:lstStyle/>
        <a:p>
          <a:pPr marL="0" lvl="0" indent="0" algn="ctr" defTabSz="711200">
            <a:lnSpc>
              <a:spcPct val="90000"/>
            </a:lnSpc>
            <a:spcBef>
              <a:spcPct val="0"/>
            </a:spcBef>
            <a:spcAft>
              <a:spcPts val="200"/>
            </a:spcAft>
            <a:buNone/>
          </a:pPr>
          <a:r>
            <a:rPr lang="en-GB" sz="1600" b="1" i="0" kern="1200">
              <a:solidFill>
                <a:srgbClr val="4E799A"/>
              </a:solidFill>
              <a:latin typeface="Montserrat" pitchFamily="2" charset="77"/>
              <a:ea typeface="+mn-ea"/>
              <a:cs typeface="+mn-cs"/>
            </a:rPr>
            <a:t>Horizon</a:t>
          </a:r>
        </a:p>
        <a:p>
          <a:pPr marL="0" lvl="0" algn="ctr" defTabSz="444500">
            <a:lnSpc>
              <a:spcPct val="90000"/>
            </a:lnSpc>
            <a:spcBef>
              <a:spcPct val="0"/>
            </a:spcBef>
            <a:spcAft>
              <a:spcPts val="200"/>
            </a:spcAft>
            <a:buNone/>
          </a:pPr>
          <a:r>
            <a:rPr lang="en-GB" sz="1000" b="0" i="0" kern="1200">
              <a:latin typeface="Montserrat Medium" pitchFamily="2" charset="77"/>
            </a:rPr>
            <a:t>Short/medium/ long term</a:t>
          </a:r>
        </a:p>
      </dgm:t>
    </dgm:pt>
    <dgm:pt modelId="{18BB6AFE-86E6-4FC7-AE34-FC63A8DBB669}" type="parTrans" cxnId="{7F56CBE3-0245-4C6B-A4F0-9448DEAD85AE}">
      <dgm:prSet/>
      <dgm:spPr/>
      <dgm:t>
        <a:bodyPr/>
        <a:lstStyle/>
        <a:p>
          <a:pPr>
            <a:lnSpc>
              <a:spcPct val="90000"/>
            </a:lnSpc>
            <a:spcAft>
              <a:spcPts val="200"/>
            </a:spcAft>
          </a:pPr>
          <a:endParaRPr lang="en-GB" sz="1000" b="0" i="0">
            <a:latin typeface="Montserrat Medium" pitchFamily="2" charset="77"/>
          </a:endParaRPr>
        </a:p>
      </dgm:t>
    </dgm:pt>
    <dgm:pt modelId="{D89BFA87-FE75-441C-83EA-5EAE3B7B7F7B}" type="sibTrans" cxnId="{7F56CBE3-0245-4C6B-A4F0-9448DEAD85AE}">
      <dgm:prSet/>
      <dgm:spPr/>
      <dgm:t>
        <a:bodyPr/>
        <a:lstStyle/>
        <a:p>
          <a:pPr>
            <a:lnSpc>
              <a:spcPct val="90000"/>
            </a:lnSpc>
            <a:spcAft>
              <a:spcPts val="200"/>
            </a:spcAft>
          </a:pPr>
          <a:endParaRPr lang="en-GB" sz="1000" b="0" i="0">
            <a:latin typeface="Montserrat Medium" pitchFamily="2" charset="77"/>
          </a:endParaRPr>
        </a:p>
      </dgm:t>
    </dgm:pt>
    <dgm:pt modelId="{632D1AF3-F69A-4C8A-8462-6DE6E8273531}">
      <dgm:prSet phldrT="[Text]" custT="1"/>
      <dgm:spPr>
        <a:solidFill>
          <a:schemeClr val="bg2">
            <a:lumMod val="90000"/>
            <a:alpha val="50000"/>
          </a:schemeClr>
        </a:solidFill>
      </dgm:spPr>
      <dgm:t>
        <a:bodyPr/>
        <a:lstStyle/>
        <a:p>
          <a:pPr marL="0" lvl="0" indent="0" algn="ctr" defTabSz="711200">
            <a:lnSpc>
              <a:spcPct val="90000"/>
            </a:lnSpc>
            <a:spcBef>
              <a:spcPct val="0"/>
            </a:spcBef>
            <a:spcAft>
              <a:spcPts val="200"/>
            </a:spcAft>
            <a:buNone/>
          </a:pPr>
          <a:r>
            <a:rPr lang="en-GB" sz="1600" b="1" i="0" kern="1200">
              <a:solidFill>
                <a:srgbClr val="4E799A"/>
              </a:solidFill>
              <a:latin typeface="Montserrat" pitchFamily="2" charset="77"/>
              <a:ea typeface="+mn-ea"/>
              <a:cs typeface="+mn-cs"/>
            </a:rPr>
            <a:t>Control</a:t>
          </a:r>
        </a:p>
        <a:p>
          <a:pPr marL="0" lvl="0" algn="ctr" defTabSz="622300">
            <a:lnSpc>
              <a:spcPct val="90000"/>
            </a:lnSpc>
            <a:spcBef>
              <a:spcPct val="0"/>
            </a:spcBef>
            <a:spcAft>
              <a:spcPts val="200"/>
            </a:spcAft>
            <a:buNone/>
          </a:pPr>
          <a:r>
            <a:rPr lang="en-GB" sz="1000" b="0" i="0" kern="1200">
              <a:latin typeface="Montserrat Medium" pitchFamily="2" charset="77"/>
            </a:rPr>
            <a:t>Discretionary/ Outsourced CIO/</a:t>
          </a:r>
        </a:p>
        <a:p>
          <a:pPr marL="0" lvl="0" algn="ctr" defTabSz="622300">
            <a:lnSpc>
              <a:spcPct val="90000"/>
            </a:lnSpc>
            <a:spcBef>
              <a:spcPct val="0"/>
            </a:spcBef>
            <a:spcAft>
              <a:spcPts val="200"/>
            </a:spcAft>
            <a:buNone/>
          </a:pPr>
          <a:r>
            <a:rPr lang="en-GB" sz="1000" b="0" i="0" kern="1200">
              <a:latin typeface="Montserrat Medium" pitchFamily="2" charset="77"/>
            </a:rPr>
            <a:t>Advisory</a:t>
          </a:r>
        </a:p>
      </dgm:t>
    </dgm:pt>
    <dgm:pt modelId="{786062D3-569E-4490-A434-F3F93671BD2E}" type="parTrans" cxnId="{1C318B8E-92CD-4CDC-B65E-BB37586EB754}">
      <dgm:prSet/>
      <dgm:spPr/>
      <dgm:t>
        <a:bodyPr/>
        <a:lstStyle/>
        <a:p>
          <a:pPr>
            <a:lnSpc>
              <a:spcPct val="90000"/>
            </a:lnSpc>
            <a:spcAft>
              <a:spcPts val="200"/>
            </a:spcAft>
          </a:pPr>
          <a:endParaRPr lang="en-GB" sz="1000" b="0" i="0">
            <a:latin typeface="Montserrat Medium" pitchFamily="2" charset="77"/>
          </a:endParaRPr>
        </a:p>
      </dgm:t>
    </dgm:pt>
    <dgm:pt modelId="{71A7E413-A8D9-4AB1-9FD9-26F4D8D34F8E}" type="sibTrans" cxnId="{1C318B8E-92CD-4CDC-B65E-BB37586EB754}">
      <dgm:prSet/>
      <dgm:spPr/>
      <dgm:t>
        <a:bodyPr/>
        <a:lstStyle/>
        <a:p>
          <a:pPr>
            <a:lnSpc>
              <a:spcPct val="90000"/>
            </a:lnSpc>
            <a:spcAft>
              <a:spcPts val="200"/>
            </a:spcAft>
          </a:pPr>
          <a:endParaRPr lang="en-GB" sz="1000" b="0" i="0">
            <a:latin typeface="Montserrat Medium" pitchFamily="2" charset="77"/>
          </a:endParaRPr>
        </a:p>
      </dgm:t>
    </dgm:pt>
    <dgm:pt modelId="{EB823372-6F65-4A48-B904-93476F3FBB6D}">
      <dgm:prSet phldrT="[Text]" custT="1"/>
      <dgm:spPr>
        <a:solidFill>
          <a:schemeClr val="bg2">
            <a:lumMod val="90000"/>
            <a:alpha val="50000"/>
          </a:schemeClr>
        </a:solidFill>
      </dgm:spPr>
      <dgm:t>
        <a:bodyPr/>
        <a:lstStyle/>
        <a:p>
          <a:pPr>
            <a:lnSpc>
              <a:spcPct val="90000"/>
            </a:lnSpc>
            <a:spcAft>
              <a:spcPts val="200"/>
            </a:spcAft>
          </a:pPr>
          <a:endParaRPr lang="en-GB" sz="1000" b="0" i="0">
            <a:latin typeface="Montserrat Medium" pitchFamily="2" charset="77"/>
          </a:endParaRPr>
        </a:p>
      </dgm:t>
    </dgm:pt>
    <dgm:pt modelId="{00D04333-BBE0-48DA-A0EF-55C584599A17}" type="parTrans" cxnId="{8165CDC6-FE1F-4C98-A82A-AE278141A3B6}">
      <dgm:prSet/>
      <dgm:spPr/>
      <dgm:t>
        <a:bodyPr/>
        <a:lstStyle/>
        <a:p>
          <a:pPr>
            <a:lnSpc>
              <a:spcPct val="90000"/>
            </a:lnSpc>
            <a:spcAft>
              <a:spcPts val="200"/>
            </a:spcAft>
          </a:pPr>
          <a:endParaRPr lang="en-GB" sz="1000" b="0" i="0">
            <a:latin typeface="Montserrat Medium" pitchFamily="2" charset="77"/>
          </a:endParaRPr>
        </a:p>
      </dgm:t>
    </dgm:pt>
    <dgm:pt modelId="{6C165E62-9D7C-41CC-AFD2-93996A6CA3E9}" type="sibTrans" cxnId="{8165CDC6-FE1F-4C98-A82A-AE278141A3B6}">
      <dgm:prSet/>
      <dgm:spPr/>
      <dgm:t>
        <a:bodyPr/>
        <a:lstStyle/>
        <a:p>
          <a:pPr>
            <a:lnSpc>
              <a:spcPct val="90000"/>
            </a:lnSpc>
            <a:spcAft>
              <a:spcPts val="200"/>
            </a:spcAft>
          </a:pPr>
          <a:endParaRPr lang="en-GB" sz="1000" b="0" i="0">
            <a:latin typeface="Montserrat Medium" pitchFamily="2" charset="77"/>
          </a:endParaRPr>
        </a:p>
      </dgm:t>
    </dgm:pt>
    <dgm:pt modelId="{5016818C-8A27-47A6-8057-E73A0228CF60}" type="pres">
      <dgm:prSet presAssocID="{FF7FEAC4-8172-45D6-928D-6FB28F1B73C5}" presName="Name0" presStyleCnt="0">
        <dgm:presLayoutVars>
          <dgm:chMax val="7"/>
          <dgm:dir/>
          <dgm:resizeHandles val="exact"/>
        </dgm:presLayoutVars>
      </dgm:prSet>
      <dgm:spPr/>
    </dgm:pt>
    <dgm:pt modelId="{D11BD9A5-CA10-47D5-A4A5-BD896B9A1B85}" type="pres">
      <dgm:prSet presAssocID="{FF7FEAC4-8172-45D6-928D-6FB28F1B73C5}" presName="ellipse1" presStyleLbl="vennNode1" presStyleIdx="0" presStyleCnt="7" custLinFactNeighborX="14776">
        <dgm:presLayoutVars>
          <dgm:bulletEnabled val="1"/>
        </dgm:presLayoutVars>
      </dgm:prSet>
      <dgm:spPr/>
    </dgm:pt>
    <dgm:pt modelId="{76AD908E-A767-4E38-BCA4-8C2935BF923B}" type="pres">
      <dgm:prSet presAssocID="{FF7FEAC4-8172-45D6-928D-6FB28F1B73C5}" presName="ellipse2" presStyleLbl="vennNode1" presStyleIdx="1" presStyleCnt="7" custLinFactNeighborX="18146">
        <dgm:presLayoutVars>
          <dgm:bulletEnabled val="1"/>
        </dgm:presLayoutVars>
      </dgm:prSet>
      <dgm:spPr/>
    </dgm:pt>
    <dgm:pt modelId="{B1C62198-34D3-4193-BAD2-1992C9BCE4D6}" type="pres">
      <dgm:prSet presAssocID="{FF7FEAC4-8172-45D6-928D-6FB28F1B73C5}" presName="ellipse3" presStyleLbl="vennNode1" presStyleIdx="2" presStyleCnt="7" custLinFactNeighborX="20060">
        <dgm:presLayoutVars>
          <dgm:bulletEnabled val="1"/>
        </dgm:presLayoutVars>
      </dgm:prSet>
      <dgm:spPr/>
    </dgm:pt>
    <dgm:pt modelId="{476F1FFC-B1F5-4F2E-ADBD-A3D4E6B32C81}" type="pres">
      <dgm:prSet presAssocID="{FF7FEAC4-8172-45D6-928D-6FB28F1B73C5}" presName="ellipse4" presStyleLbl="vennNode1" presStyleIdx="3" presStyleCnt="7" custLinFactNeighborX="22014">
        <dgm:presLayoutVars>
          <dgm:bulletEnabled val="1"/>
        </dgm:presLayoutVars>
      </dgm:prSet>
      <dgm:spPr/>
    </dgm:pt>
    <dgm:pt modelId="{07F282BC-69A5-46C9-9418-DC5EABE04DC1}" type="pres">
      <dgm:prSet presAssocID="{FF7FEAC4-8172-45D6-928D-6FB28F1B73C5}" presName="ellipse5" presStyleLbl="vennNode1" presStyleIdx="4" presStyleCnt="7" custLinFactNeighborX="24843">
        <dgm:presLayoutVars>
          <dgm:bulletEnabled val="1"/>
        </dgm:presLayoutVars>
      </dgm:prSet>
      <dgm:spPr/>
    </dgm:pt>
    <dgm:pt modelId="{F6F234BF-4705-4601-8CEA-F9444B4A01E3}" type="pres">
      <dgm:prSet presAssocID="{FF7FEAC4-8172-45D6-928D-6FB28F1B73C5}" presName="ellipse6" presStyleLbl="vennNode1" presStyleIdx="5" presStyleCnt="7" custLinFactNeighborX="25472">
        <dgm:presLayoutVars>
          <dgm:bulletEnabled val="1"/>
        </dgm:presLayoutVars>
      </dgm:prSet>
      <dgm:spPr/>
    </dgm:pt>
    <dgm:pt modelId="{F002B5DC-0C27-4C0F-AA0C-783E8CA58F32}" type="pres">
      <dgm:prSet presAssocID="{FF7FEAC4-8172-45D6-928D-6FB28F1B73C5}" presName="ellipse7" presStyleLbl="vennNode1" presStyleIdx="6" presStyleCnt="7" custLinFactNeighborX="42983">
        <dgm:presLayoutVars>
          <dgm:bulletEnabled val="1"/>
        </dgm:presLayoutVars>
      </dgm:prSet>
      <dgm:spPr/>
    </dgm:pt>
  </dgm:ptLst>
  <dgm:cxnLst>
    <dgm:cxn modelId="{75B54917-0514-4ADA-980E-D37E17BEB257}" type="presOf" srcId="{FF7FEAC4-8172-45D6-928D-6FB28F1B73C5}" destId="{5016818C-8A27-47A6-8057-E73A0228CF60}" srcOrd="0" destOrd="0" presId="urn:microsoft.com/office/officeart/2005/8/layout/rings+Icon"/>
    <dgm:cxn modelId="{471FF318-7E03-4073-B2A9-37D99744075F}" type="presOf" srcId="{9F8376E7-7404-47FF-8252-78DF4ADB694A}" destId="{F002B5DC-0C27-4C0F-AA0C-783E8CA58F32}" srcOrd="0" destOrd="0" presId="urn:microsoft.com/office/officeart/2005/8/layout/rings+Icon"/>
    <dgm:cxn modelId="{CFC94F1D-B1F3-4572-8C1C-2E24913D9550}" type="presOf" srcId="{EAEA3C3E-A382-4FF3-96A5-C3F3457D4B9F}" destId="{476F1FFC-B1F5-4F2E-ADBD-A3D4E6B32C81}" srcOrd="0" destOrd="0" presId="urn:microsoft.com/office/officeart/2005/8/layout/rings+Icon"/>
    <dgm:cxn modelId="{A3985638-E430-408C-89EA-0E03561EB746}" type="presOf" srcId="{21CD8C5A-BAFA-446E-B241-FAA6EACB7312}" destId="{B1C62198-34D3-4193-BAD2-1992C9BCE4D6}" srcOrd="0" destOrd="0" presId="urn:microsoft.com/office/officeart/2005/8/layout/rings+Icon"/>
    <dgm:cxn modelId="{F5DC7444-FABF-4C62-95BF-4506F8201DEF}" srcId="{FF7FEAC4-8172-45D6-928D-6FB28F1B73C5}" destId="{B07348C4-773D-4068-B5FA-B94D321C6595}" srcOrd="5" destOrd="0" parTransId="{C5F9BA57-43B4-4F3A-8940-95189DF0F3F9}" sibTransId="{63FEDEAB-1F25-49F4-8631-975E57FF5259}"/>
    <dgm:cxn modelId="{5A00B56A-34CA-4140-BE2B-0A5C8CB77F4F}" type="presOf" srcId="{F55C3A0F-1ED9-4819-AC66-C1BD61BF6662}" destId="{07F282BC-69A5-46C9-9418-DC5EABE04DC1}" srcOrd="0" destOrd="0" presId="urn:microsoft.com/office/officeart/2005/8/layout/rings+Icon"/>
    <dgm:cxn modelId="{DADC9B82-CE75-4BF3-8F8E-DBADD18A4E2C}" type="presOf" srcId="{632D1AF3-F69A-4C8A-8462-6DE6E8273531}" destId="{76AD908E-A767-4E38-BCA4-8C2935BF923B}" srcOrd="0" destOrd="0" presId="urn:microsoft.com/office/officeart/2005/8/layout/rings+Icon"/>
    <dgm:cxn modelId="{5BE23F85-A388-4629-AB70-6247516E7ADC}" type="presOf" srcId="{B07348C4-773D-4068-B5FA-B94D321C6595}" destId="{F6F234BF-4705-4601-8CEA-F9444B4A01E3}" srcOrd="0" destOrd="0" presId="urn:microsoft.com/office/officeart/2005/8/layout/rings+Icon"/>
    <dgm:cxn modelId="{1C318B8E-92CD-4CDC-B65E-BB37586EB754}" srcId="{FF7FEAC4-8172-45D6-928D-6FB28F1B73C5}" destId="{632D1AF3-F69A-4C8A-8462-6DE6E8273531}" srcOrd="1" destOrd="0" parTransId="{786062D3-569E-4490-A434-F3F93671BD2E}" sibTransId="{71A7E413-A8D9-4AB1-9FD9-26F4D8D34F8E}"/>
    <dgm:cxn modelId="{B2290998-90DB-434D-A1ED-2F04D582897E}" srcId="{FF7FEAC4-8172-45D6-928D-6FB28F1B73C5}" destId="{4A16E015-9AA5-4C02-B46F-6E04D8F02031}" srcOrd="0" destOrd="0" parTransId="{25A0B34B-A7A8-4F68-A483-240374A85B95}" sibTransId="{6AF4F44C-D9D7-421E-A0A6-D69E201A28E7}"/>
    <dgm:cxn modelId="{92BFCF9B-5AA3-49E5-B929-81103BBB6ADB}" type="presOf" srcId="{4A16E015-9AA5-4C02-B46F-6E04D8F02031}" destId="{D11BD9A5-CA10-47D5-A4A5-BD896B9A1B85}" srcOrd="0" destOrd="0" presId="urn:microsoft.com/office/officeart/2005/8/layout/rings+Icon"/>
    <dgm:cxn modelId="{0999E3A3-1739-4EF2-8C0C-9718A99F723D}" srcId="{FF7FEAC4-8172-45D6-928D-6FB28F1B73C5}" destId="{F55C3A0F-1ED9-4819-AC66-C1BD61BF6662}" srcOrd="4" destOrd="0" parTransId="{96AD0E99-C11B-498D-A1A6-A36D83D17831}" sibTransId="{E4708676-7DAE-4A41-A11C-07589B8ADF53}"/>
    <dgm:cxn modelId="{46C969BF-D758-4FB5-AD5A-A1C50E8FEC5B}" srcId="{FF7FEAC4-8172-45D6-928D-6FB28F1B73C5}" destId="{EAEA3C3E-A382-4FF3-96A5-C3F3457D4B9F}" srcOrd="3" destOrd="0" parTransId="{4ED4FB18-7C6F-4F7A-B1EC-F94A10C3305B}" sibTransId="{873A3E93-3CFB-4F21-945F-A3D58D1D18B8}"/>
    <dgm:cxn modelId="{8165CDC6-FE1F-4C98-A82A-AE278141A3B6}" srcId="{FF7FEAC4-8172-45D6-928D-6FB28F1B73C5}" destId="{EB823372-6F65-4A48-B904-93476F3FBB6D}" srcOrd="7" destOrd="0" parTransId="{00D04333-BBE0-48DA-A0EF-55C584599A17}" sibTransId="{6C165E62-9D7C-41CC-AFD2-93996A6CA3E9}"/>
    <dgm:cxn modelId="{7F56CBE3-0245-4C6B-A4F0-9448DEAD85AE}" srcId="{FF7FEAC4-8172-45D6-928D-6FB28F1B73C5}" destId="{9F8376E7-7404-47FF-8252-78DF4ADB694A}" srcOrd="6" destOrd="0" parTransId="{18BB6AFE-86E6-4FC7-AE34-FC63A8DBB669}" sibTransId="{D89BFA87-FE75-441C-83EA-5EAE3B7B7F7B}"/>
    <dgm:cxn modelId="{6A6056E9-BD90-4F94-9896-34F29557FCEE}" srcId="{FF7FEAC4-8172-45D6-928D-6FB28F1B73C5}" destId="{21CD8C5A-BAFA-446E-B241-FAA6EACB7312}" srcOrd="2" destOrd="0" parTransId="{EAA63C6D-451E-4A0F-B3FC-716A73DEA08B}" sibTransId="{9E8F2629-8A0B-4078-945C-D4AB850AF1F1}"/>
    <dgm:cxn modelId="{D8E230F4-8F2D-4EB6-A259-4449E91D0F9F}" type="presParOf" srcId="{5016818C-8A27-47A6-8057-E73A0228CF60}" destId="{D11BD9A5-CA10-47D5-A4A5-BD896B9A1B85}" srcOrd="0" destOrd="0" presId="urn:microsoft.com/office/officeart/2005/8/layout/rings+Icon"/>
    <dgm:cxn modelId="{66BA7ED6-01DA-4C22-BDBF-2A43A08FF218}" type="presParOf" srcId="{5016818C-8A27-47A6-8057-E73A0228CF60}" destId="{76AD908E-A767-4E38-BCA4-8C2935BF923B}" srcOrd="1" destOrd="0" presId="urn:microsoft.com/office/officeart/2005/8/layout/rings+Icon"/>
    <dgm:cxn modelId="{CF25E675-E2EC-497A-9E6E-29CB8D3F2AC6}" type="presParOf" srcId="{5016818C-8A27-47A6-8057-E73A0228CF60}" destId="{B1C62198-34D3-4193-BAD2-1992C9BCE4D6}" srcOrd="2" destOrd="0" presId="urn:microsoft.com/office/officeart/2005/8/layout/rings+Icon"/>
    <dgm:cxn modelId="{807DD748-168A-4B41-A460-8A3519361105}" type="presParOf" srcId="{5016818C-8A27-47A6-8057-E73A0228CF60}" destId="{476F1FFC-B1F5-4F2E-ADBD-A3D4E6B32C81}" srcOrd="3" destOrd="0" presId="urn:microsoft.com/office/officeart/2005/8/layout/rings+Icon"/>
    <dgm:cxn modelId="{08878B0A-8EB4-4E41-8507-2E7E30457945}" type="presParOf" srcId="{5016818C-8A27-47A6-8057-E73A0228CF60}" destId="{07F282BC-69A5-46C9-9418-DC5EABE04DC1}" srcOrd="4" destOrd="0" presId="urn:microsoft.com/office/officeart/2005/8/layout/rings+Icon"/>
    <dgm:cxn modelId="{A62508AD-43D9-47CE-B232-F80AD370A501}" type="presParOf" srcId="{5016818C-8A27-47A6-8057-E73A0228CF60}" destId="{F6F234BF-4705-4601-8CEA-F9444B4A01E3}" srcOrd="5" destOrd="0" presId="urn:microsoft.com/office/officeart/2005/8/layout/rings+Icon"/>
    <dgm:cxn modelId="{7D93E8F1-9969-4A5D-BD6F-5E0ECC2971AF}" type="presParOf" srcId="{5016818C-8A27-47A6-8057-E73A0228CF60}" destId="{F002B5DC-0C27-4C0F-AA0C-783E8CA58F32}" srcOrd="6"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EB1CFB-7E5A-4305-AAC4-7347292BCF6D}"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GB"/>
        </a:p>
      </dgm:t>
    </dgm:pt>
    <dgm:pt modelId="{5B3793B4-5A1D-4B66-8274-232B98E0AFB8}">
      <dgm:prSet phldrT="[Text]" custT="1"/>
      <dgm:spPr>
        <a:solidFill>
          <a:schemeClr val="accent6"/>
        </a:solidFill>
      </dgm:spPr>
      <dgm:t>
        <a:bodyPr/>
        <a:lstStyle/>
        <a:p>
          <a:r>
            <a:rPr lang="en-GB" sz="1000" b="1" i="0" dirty="0">
              <a:latin typeface="Montserrat"/>
            </a:rPr>
            <a:t>Responsible Investment Menu</a:t>
          </a:r>
        </a:p>
      </dgm:t>
    </dgm:pt>
    <dgm:pt modelId="{16CA0041-9DD8-452B-B6A0-4E42682A0058}" type="parTrans" cxnId="{C27738DF-1324-4D7F-BA21-66B369546F84}">
      <dgm:prSet/>
      <dgm:spPr/>
      <dgm:t>
        <a:bodyPr/>
        <a:lstStyle/>
        <a:p>
          <a:endParaRPr lang="en-GB" b="0" i="0">
            <a:latin typeface="Montserrat" pitchFamily="2" charset="77"/>
          </a:endParaRPr>
        </a:p>
      </dgm:t>
    </dgm:pt>
    <dgm:pt modelId="{FED75F81-2E65-46EB-8009-A425F2285892}" type="sibTrans" cxnId="{C27738DF-1324-4D7F-BA21-66B369546F84}">
      <dgm:prSet/>
      <dgm:spPr/>
      <dgm:t>
        <a:bodyPr/>
        <a:lstStyle/>
        <a:p>
          <a:endParaRPr lang="en-GB" b="0" i="0">
            <a:latin typeface="Montserrat" pitchFamily="2" charset="77"/>
          </a:endParaRPr>
        </a:p>
      </dgm:t>
    </dgm:pt>
    <dgm:pt modelId="{E07CF1F4-9A6E-4886-80C1-CC825D6F69DC}">
      <dgm:prSet phldrT="[Text]"/>
      <dgm:spPr>
        <a:solidFill>
          <a:schemeClr val="accent1"/>
        </a:solidFill>
      </dgm:spPr>
      <dgm:t>
        <a:bodyPr/>
        <a:lstStyle/>
        <a:p>
          <a:r>
            <a:rPr lang="en-GB" b="1" i="0">
              <a:latin typeface="Montserrat"/>
            </a:rPr>
            <a:t>Proprietary </a:t>
          </a:r>
          <a:br>
            <a:rPr lang="en-GB" b="1" i="0">
              <a:latin typeface="Montserrat"/>
            </a:rPr>
          </a:br>
          <a:r>
            <a:rPr lang="en-GB" b="1" i="0">
              <a:latin typeface="Montserrat"/>
            </a:rPr>
            <a:t>RI DDQ</a:t>
          </a:r>
        </a:p>
      </dgm:t>
    </dgm:pt>
    <dgm:pt modelId="{E4B2FD95-B895-4F4A-9CE2-C7F2A0A35718}" type="parTrans" cxnId="{54460BFE-AD3B-4FBE-BC81-A115A217C2BB}">
      <dgm:prSet/>
      <dgm:spPr/>
      <dgm:t>
        <a:bodyPr/>
        <a:lstStyle/>
        <a:p>
          <a:endParaRPr lang="en-GB" b="0" i="0">
            <a:latin typeface="Montserrat" pitchFamily="2" charset="77"/>
          </a:endParaRPr>
        </a:p>
      </dgm:t>
    </dgm:pt>
    <dgm:pt modelId="{D50FA761-0F17-4B9E-B142-60A88592A43E}" type="sibTrans" cxnId="{54460BFE-AD3B-4FBE-BC81-A115A217C2BB}">
      <dgm:prSet/>
      <dgm:spPr/>
      <dgm:t>
        <a:bodyPr/>
        <a:lstStyle/>
        <a:p>
          <a:endParaRPr lang="en-GB" b="0" i="0">
            <a:latin typeface="Montserrat" pitchFamily="2" charset="77"/>
          </a:endParaRPr>
        </a:p>
      </dgm:t>
    </dgm:pt>
    <dgm:pt modelId="{EEC953BD-E5AF-4C11-A13F-8CE4997C2742}">
      <dgm:prSet phldrT="[Text]"/>
      <dgm:spPr>
        <a:solidFill>
          <a:schemeClr val="tx2"/>
        </a:solidFill>
      </dgm:spPr>
      <dgm:t>
        <a:bodyPr/>
        <a:lstStyle/>
        <a:p>
          <a:pPr rtl="0"/>
          <a:r>
            <a:rPr lang="en-GB" b="1" i="0">
              <a:latin typeface="Montserrat"/>
            </a:rPr>
            <a:t>Exclusion of assets</a:t>
          </a:r>
        </a:p>
      </dgm:t>
    </dgm:pt>
    <dgm:pt modelId="{E7DB879D-E72E-4E4B-8855-6D0E1C2EA8E9}" type="parTrans" cxnId="{3A6BC0B8-4D76-4D16-90F9-A2940F1F0176}">
      <dgm:prSet/>
      <dgm:spPr/>
      <dgm:t>
        <a:bodyPr/>
        <a:lstStyle/>
        <a:p>
          <a:endParaRPr lang="en-GB" b="0" i="0">
            <a:latin typeface="Montserrat" pitchFamily="2" charset="77"/>
          </a:endParaRPr>
        </a:p>
      </dgm:t>
    </dgm:pt>
    <dgm:pt modelId="{A117B6EA-3882-4A53-9C87-20EAE3BA2F26}" type="sibTrans" cxnId="{3A6BC0B8-4D76-4D16-90F9-A2940F1F0176}">
      <dgm:prSet/>
      <dgm:spPr/>
      <dgm:t>
        <a:bodyPr/>
        <a:lstStyle/>
        <a:p>
          <a:endParaRPr lang="en-GB" b="0" i="0">
            <a:latin typeface="Montserrat" pitchFamily="2" charset="77"/>
          </a:endParaRPr>
        </a:p>
      </dgm:t>
    </dgm:pt>
    <dgm:pt modelId="{686D0547-F923-4409-8523-9E13B096E2F8}">
      <dgm:prSet phldrT="[Text]"/>
      <dgm:spPr>
        <a:solidFill>
          <a:schemeClr val="accent3"/>
        </a:solidFill>
      </dgm:spPr>
      <dgm:t>
        <a:bodyPr/>
        <a:lstStyle/>
        <a:p>
          <a:r>
            <a:rPr lang="en-GB" b="1" i="0">
              <a:latin typeface="Montserrat"/>
            </a:rPr>
            <a:t>Manager engagement</a:t>
          </a:r>
        </a:p>
      </dgm:t>
    </dgm:pt>
    <dgm:pt modelId="{A965EBAD-39BF-473A-AE40-1BDA0B74A6A6}" type="parTrans" cxnId="{7B06FA97-56FF-49F7-9B62-1419369F7383}">
      <dgm:prSet/>
      <dgm:spPr/>
      <dgm:t>
        <a:bodyPr/>
        <a:lstStyle/>
        <a:p>
          <a:endParaRPr lang="en-GB" b="0" i="0">
            <a:latin typeface="Montserrat" pitchFamily="2" charset="77"/>
          </a:endParaRPr>
        </a:p>
      </dgm:t>
    </dgm:pt>
    <dgm:pt modelId="{008ED67E-AAA2-4A99-A2E6-9F5C7458B6F9}" type="sibTrans" cxnId="{7B06FA97-56FF-49F7-9B62-1419369F7383}">
      <dgm:prSet/>
      <dgm:spPr/>
      <dgm:t>
        <a:bodyPr/>
        <a:lstStyle/>
        <a:p>
          <a:endParaRPr lang="en-GB" b="0" i="0">
            <a:latin typeface="Montserrat" pitchFamily="2" charset="77"/>
          </a:endParaRPr>
        </a:p>
      </dgm:t>
    </dgm:pt>
    <dgm:pt modelId="{2B9B38D8-E788-4E35-BE9C-F21C86C74C93}">
      <dgm:prSet phldrT="[Text]"/>
      <dgm:spPr>
        <a:solidFill>
          <a:schemeClr val="accent1"/>
        </a:solidFill>
      </dgm:spPr>
      <dgm:t>
        <a:bodyPr/>
        <a:lstStyle/>
        <a:p>
          <a:r>
            <a:rPr lang="en-GB" b="1" i="0">
              <a:latin typeface="Montserrat"/>
            </a:rPr>
            <a:t>Impact investment</a:t>
          </a:r>
        </a:p>
      </dgm:t>
    </dgm:pt>
    <dgm:pt modelId="{963E29AA-BFD2-47F0-A170-CCE3544B84B3}" type="parTrans" cxnId="{B70B46FF-E186-47F6-9945-CC41221FA6E1}">
      <dgm:prSet/>
      <dgm:spPr/>
      <dgm:t>
        <a:bodyPr/>
        <a:lstStyle/>
        <a:p>
          <a:endParaRPr lang="en-GB" b="0" i="0">
            <a:latin typeface="Montserrat" pitchFamily="2" charset="77"/>
          </a:endParaRPr>
        </a:p>
      </dgm:t>
    </dgm:pt>
    <dgm:pt modelId="{5045F3D5-594C-4CC5-ABB9-CE9D913B0EE8}" type="sibTrans" cxnId="{B70B46FF-E186-47F6-9945-CC41221FA6E1}">
      <dgm:prSet/>
      <dgm:spPr/>
      <dgm:t>
        <a:bodyPr/>
        <a:lstStyle/>
        <a:p>
          <a:endParaRPr lang="en-GB" b="0" i="0">
            <a:latin typeface="Montserrat" pitchFamily="2" charset="77"/>
          </a:endParaRPr>
        </a:p>
      </dgm:t>
    </dgm:pt>
    <dgm:pt modelId="{D1A9CEA9-8914-42E8-9577-B27812A0B7E9}">
      <dgm:prSet phldrT="[Text]"/>
      <dgm:spPr>
        <a:solidFill>
          <a:schemeClr val="tx2"/>
        </a:solidFill>
      </dgm:spPr>
      <dgm:t>
        <a:bodyPr/>
        <a:lstStyle/>
        <a:p>
          <a:r>
            <a:rPr lang="en-GB" b="1" i="0">
              <a:latin typeface="Montserrat"/>
            </a:rPr>
            <a:t>Climate reporting</a:t>
          </a:r>
        </a:p>
      </dgm:t>
    </dgm:pt>
    <dgm:pt modelId="{D9EE2EFF-172B-4053-8FEE-590D04E33A30}" type="parTrans" cxnId="{7C1503EC-0427-40F3-A386-E7604FE89292}">
      <dgm:prSet/>
      <dgm:spPr/>
      <dgm:t>
        <a:bodyPr/>
        <a:lstStyle/>
        <a:p>
          <a:endParaRPr lang="en-GB" b="0" i="0">
            <a:latin typeface="Montserrat" pitchFamily="2" charset="77"/>
          </a:endParaRPr>
        </a:p>
      </dgm:t>
    </dgm:pt>
    <dgm:pt modelId="{909DB5CE-463D-46DB-8F58-1FE0C49B6D65}" type="sibTrans" cxnId="{7C1503EC-0427-40F3-A386-E7604FE89292}">
      <dgm:prSet/>
      <dgm:spPr/>
      <dgm:t>
        <a:bodyPr/>
        <a:lstStyle/>
        <a:p>
          <a:endParaRPr lang="en-GB" b="0" i="0">
            <a:latin typeface="Montserrat" pitchFamily="2" charset="77"/>
          </a:endParaRPr>
        </a:p>
      </dgm:t>
    </dgm:pt>
    <dgm:pt modelId="{4F3B1B17-A2FC-49B5-AB2D-D504FD013F67}">
      <dgm:prSet phldrT="[Text]"/>
      <dgm:spPr>
        <a:solidFill>
          <a:schemeClr val="accent3"/>
        </a:solidFill>
      </dgm:spPr>
      <dgm:t>
        <a:bodyPr/>
        <a:lstStyle/>
        <a:p>
          <a:r>
            <a:rPr lang="en-GB" b="1" i="0" dirty="0">
              <a:latin typeface="Montserrat"/>
            </a:rPr>
            <a:t>SDG mapping</a:t>
          </a:r>
        </a:p>
      </dgm:t>
    </dgm:pt>
    <dgm:pt modelId="{F0693A07-F76B-406D-82AA-C8F09B736718}" type="sibTrans" cxnId="{335EE7C4-67D5-4AC5-9FB9-917BD5E73C2A}">
      <dgm:prSet/>
      <dgm:spPr/>
      <dgm:t>
        <a:bodyPr/>
        <a:lstStyle/>
        <a:p>
          <a:endParaRPr lang="en-GB" b="0" i="0">
            <a:latin typeface="Montserrat" pitchFamily="2" charset="77"/>
          </a:endParaRPr>
        </a:p>
      </dgm:t>
    </dgm:pt>
    <dgm:pt modelId="{95155557-8EA0-4666-9BD0-4DF6E4D8FC39}" type="parTrans" cxnId="{335EE7C4-67D5-4AC5-9FB9-917BD5E73C2A}">
      <dgm:prSet/>
      <dgm:spPr/>
      <dgm:t>
        <a:bodyPr/>
        <a:lstStyle/>
        <a:p>
          <a:endParaRPr lang="en-GB" b="0" i="0">
            <a:latin typeface="Montserrat" pitchFamily="2" charset="77"/>
          </a:endParaRPr>
        </a:p>
      </dgm:t>
    </dgm:pt>
    <dgm:pt modelId="{97DD7630-F89C-4DC4-B376-ADF0EE087219}" type="pres">
      <dgm:prSet presAssocID="{3AEB1CFB-7E5A-4305-AAC4-7347292BCF6D}" presName="Name0" presStyleCnt="0">
        <dgm:presLayoutVars>
          <dgm:chMax val="1"/>
          <dgm:chPref val="1"/>
          <dgm:dir/>
          <dgm:animOne val="branch"/>
          <dgm:animLvl val="lvl"/>
        </dgm:presLayoutVars>
      </dgm:prSet>
      <dgm:spPr/>
    </dgm:pt>
    <dgm:pt modelId="{AFA75A6F-2C5A-4D48-A1FF-820B1E2F3CAD}" type="pres">
      <dgm:prSet presAssocID="{5B3793B4-5A1D-4B66-8274-232B98E0AFB8}" presName="Parent" presStyleLbl="node0" presStyleIdx="0" presStyleCnt="1">
        <dgm:presLayoutVars>
          <dgm:chMax val="6"/>
          <dgm:chPref val="6"/>
        </dgm:presLayoutVars>
      </dgm:prSet>
      <dgm:spPr/>
    </dgm:pt>
    <dgm:pt modelId="{6A5ADCC1-9B07-48C8-BE3D-A9A3682093AE}" type="pres">
      <dgm:prSet presAssocID="{E07CF1F4-9A6E-4886-80C1-CC825D6F69DC}" presName="Accent1" presStyleCnt="0"/>
      <dgm:spPr/>
    </dgm:pt>
    <dgm:pt modelId="{5304F73D-F625-49CF-8201-FA9115BB6A48}" type="pres">
      <dgm:prSet presAssocID="{E07CF1F4-9A6E-4886-80C1-CC825D6F69DC}" presName="Accent" presStyleLbl="bgShp" presStyleIdx="0" presStyleCnt="6"/>
      <dgm:spPr/>
    </dgm:pt>
    <dgm:pt modelId="{B1E139E1-D8EA-4CC6-BCDD-371B2EB9A94C}" type="pres">
      <dgm:prSet presAssocID="{E07CF1F4-9A6E-4886-80C1-CC825D6F69DC}" presName="Child1" presStyleLbl="node1" presStyleIdx="0" presStyleCnt="6">
        <dgm:presLayoutVars>
          <dgm:chMax val="0"/>
          <dgm:chPref val="0"/>
          <dgm:bulletEnabled val="1"/>
        </dgm:presLayoutVars>
      </dgm:prSet>
      <dgm:spPr/>
    </dgm:pt>
    <dgm:pt modelId="{255DA895-C69E-460D-A2AB-8505994768BA}" type="pres">
      <dgm:prSet presAssocID="{EEC953BD-E5AF-4C11-A13F-8CE4997C2742}" presName="Accent2" presStyleCnt="0"/>
      <dgm:spPr/>
    </dgm:pt>
    <dgm:pt modelId="{ED869456-B66E-46E1-A8B1-4BE959624EF3}" type="pres">
      <dgm:prSet presAssocID="{EEC953BD-E5AF-4C11-A13F-8CE4997C2742}" presName="Accent" presStyleLbl="bgShp" presStyleIdx="1" presStyleCnt="6"/>
      <dgm:spPr>
        <a:solidFill>
          <a:schemeClr val="bg2"/>
        </a:solidFill>
      </dgm:spPr>
    </dgm:pt>
    <dgm:pt modelId="{909E5C7F-0440-4BD7-B346-2B521D68F99C}" type="pres">
      <dgm:prSet presAssocID="{EEC953BD-E5AF-4C11-A13F-8CE4997C2742}" presName="Child2" presStyleLbl="node1" presStyleIdx="1" presStyleCnt="6" custLinFactNeighborX="-992" custLinFactNeighborY="-2033">
        <dgm:presLayoutVars>
          <dgm:chMax val="0"/>
          <dgm:chPref val="0"/>
          <dgm:bulletEnabled val="1"/>
        </dgm:presLayoutVars>
      </dgm:prSet>
      <dgm:spPr/>
    </dgm:pt>
    <dgm:pt modelId="{726A3815-A593-4B62-8240-C38B293C62BC}" type="pres">
      <dgm:prSet presAssocID="{686D0547-F923-4409-8523-9E13B096E2F8}" presName="Accent3" presStyleCnt="0"/>
      <dgm:spPr/>
    </dgm:pt>
    <dgm:pt modelId="{C5B387E6-DF56-4FB8-85B1-4172CE71874A}" type="pres">
      <dgm:prSet presAssocID="{686D0547-F923-4409-8523-9E13B096E2F8}" presName="Accent" presStyleLbl="bgShp" presStyleIdx="2" presStyleCnt="6"/>
      <dgm:spPr>
        <a:solidFill>
          <a:schemeClr val="bg2"/>
        </a:solidFill>
      </dgm:spPr>
    </dgm:pt>
    <dgm:pt modelId="{2F4DD829-94E2-45D1-9867-488F3DC73FC5}" type="pres">
      <dgm:prSet presAssocID="{686D0547-F923-4409-8523-9E13B096E2F8}" presName="Child3" presStyleLbl="node1" presStyleIdx="2" presStyleCnt="6">
        <dgm:presLayoutVars>
          <dgm:chMax val="0"/>
          <dgm:chPref val="0"/>
          <dgm:bulletEnabled val="1"/>
        </dgm:presLayoutVars>
      </dgm:prSet>
      <dgm:spPr/>
    </dgm:pt>
    <dgm:pt modelId="{858D35DA-108C-467D-BBB6-AE557533F01F}" type="pres">
      <dgm:prSet presAssocID="{2B9B38D8-E788-4E35-BE9C-F21C86C74C93}" presName="Accent4" presStyleCnt="0"/>
      <dgm:spPr/>
    </dgm:pt>
    <dgm:pt modelId="{E40F29A4-3635-499B-9C72-3267170CEF93}" type="pres">
      <dgm:prSet presAssocID="{2B9B38D8-E788-4E35-BE9C-F21C86C74C93}" presName="Accent" presStyleLbl="bgShp" presStyleIdx="3" presStyleCnt="6"/>
      <dgm:spPr>
        <a:solidFill>
          <a:schemeClr val="bg2"/>
        </a:solidFill>
      </dgm:spPr>
    </dgm:pt>
    <dgm:pt modelId="{EAA299C0-E7DA-4543-9BFE-80140687F244}" type="pres">
      <dgm:prSet presAssocID="{2B9B38D8-E788-4E35-BE9C-F21C86C74C93}" presName="Child4" presStyleLbl="node1" presStyleIdx="3" presStyleCnt="6">
        <dgm:presLayoutVars>
          <dgm:chMax val="0"/>
          <dgm:chPref val="0"/>
          <dgm:bulletEnabled val="1"/>
        </dgm:presLayoutVars>
      </dgm:prSet>
      <dgm:spPr/>
    </dgm:pt>
    <dgm:pt modelId="{C0778790-930D-4BCA-9FA5-9725FF8F879C}" type="pres">
      <dgm:prSet presAssocID="{D1A9CEA9-8914-42E8-9577-B27812A0B7E9}" presName="Accent5" presStyleCnt="0"/>
      <dgm:spPr/>
    </dgm:pt>
    <dgm:pt modelId="{85838439-196B-43DB-B38B-A85CE811B738}" type="pres">
      <dgm:prSet presAssocID="{D1A9CEA9-8914-42E8-9577-B27812A0B7E9}" presName="Accent" presStyleLbl="bgShp" presStyleIdx="4" presStyleCnt="6"/>
      <dgm:spPr>
        <a:solidFill>
          <a:schemeClr val="bg2"/>
        </a:solidFill>
      </dgm:spPr>
    </dgm:pt>
    <dgm:pt modelId="{348460AA-0B96-49F2-8B38-1B1AA27895E5}" type="pres">
      <dgm:prSet presAssocID="{D1A9CEA9-8914-42E8-9577-B27812A0B7E9}" presName="Child5" presStyleLbl="node1" presStyleIdx="4" presStyleCnt="6">
        <dgm:presLayoutVars>
          <dgm:chMax val="0"/>
          <dgm:chPref val="0"/>
          <dgm:bulletEnabled val="1"/>
        </dgm:presLayoutVars>
      </dgm:prSet>
      <dgm:spPr/>
    </dgm:pt>
    <dgm:pt modelId="{4A423F47-9CA7-45A5-815A-344929975B2B}" type="pres">
      <dgm:prSet presAssocID="{4F3B1B17-A2FC-49B5-AB2D-D504FD013F67}" presName="Accent6" presStyleCnt="0"/>
      <dgm:spPr/>
    </dgm:pt>
    <dgm:pt modelId="{8E00C02D-25CB-45C6-9042-AB2D2392D49E}" type="pres">
      <dgm:prSet presAssocID="{4F3B1B17-A2FC-49B5-AB2D-D504FD013F67}" presName="Accent" presStyleLbl="bgShp" presStyleIdx="5" presStyleCnt="6"/>
      <dgm:spPr>
        <a:solidFill>
          <a:schemeClr val="bg2"/>
        </a:solidFill>
      </dgm:spPr>
    </dgm:pt>
    <dgm:pt modelId="{F0DBA684-22E3-4CD0-ABC2-BF2F75F9D82C}" type="pres">
      <dgm:prSet presAssocID="{4F3B1B17-A2FC-49B5-AB2D-D504FD013F67}" presName="Child6" presStyleLbl="node1" presStyleIdx="5" presStyleCnt="6">
        <dgm:presLayoutVars>
          <dgm:chMax val="0"/>
          <dgm:chPref val="0"/>
          <dgm:bulletEnabled val="1"/>
        </dgm:presLayoutVars>
      </dgm:prSet>
      <dgm:spPr/>
    </dgm:pt>
  </dgm:ptLst>
  <dgm:cxnLst>
    <dgm:cxn modelId="{526DF72C-7F9F-4DBF-A869-D3A4C5E814B1}" type="presOf" srcId="{EEC953BD-E5AF-4C11-A13F-8CE4997C2742}" destId="{909E5C7F-0440-4BD7-B346-2B521D68F99C}" srcOrd="0" destOrd="0" presId="urn:microsoft.com/office/officeart/2011/layout/HexagonRadial"/>
    <dgm:cxn modelId="{027F8C5B-BECC-47BD-9C0E-250107DEDC2C}" type="presOf" srcId="{5B3793B4-5A1D-4B66-8274-232B98E0AFB8}" destId="{AFA75A6F-2C5A-4D48-A1FF-820B1E2F3CAD}" srcOrd="0" destOrd="0" presId="urn:microsoft.com/office/officeart/2011/layout/HexagonRadial"/>
    <dgm:cxn modelId="{ED22FD68-28E3-455F-BB59-3EF5245E5A80}" type="presOf" srcId="{3AEB1CFB-7E5A-4305-AAC4-7347292BCF6D}" destId="{97DD7630-F89C-4DC4-B376-ADF0EE087219}" srcOrd="0" destOrd="0" presId="urn:microsoft.com/office/officeart/2011/layout/HexagonRadial"/>
    <dgm:cxn modelId="{66A2F16E-C1A3-40B8-AED2-5FE894A309C1}" type="presOf" srcId="{686D0547-F923-4409-8523-9E13B096E2F8}" destId="{2F4DD829-94E2-45D1-9867-488F3DC73FC5}" srcOrd="0" destOrd="0" presId="urn:microsoft.com/office/officeart/2011/layout/HexagonRadial"/>
    <dgm:cxn modelId="{0F36F052-8A06-45A2-BEE1-46E9073D77FD}" type="presOf" srcId="{D1A9CEA9-8914-42E8-9577-B27812A0B7E9}" destId="{348460AA-0B96-49F2-8B38-1B1AA27895E5}" srcOrd="0" destOrd="0" presId="urn:microsoft.com/office/officeart/2011/layout/HexagonRadial"/>
    <dgm:cxn modelId="{EE513F75-C4D6-4D85-A8BF-35E776FD06DE}" type="presOf" srcId="{E07CF1F4-9A6E-4886-80C1-CC825D6F69DC}" destId="{B1E139E1-D8EA-4CC6-BCDD-371B2EB9A94C}" srcOrd="0" destOrd="0" presId="urn:microsoft.com/office/officeart/2011/layout/HexagonRadial"/>
    <dgm:cxn modelId="{7B06FA97-56FF-49F7-9B62-1419369F7383}" srcId="{5B3793B4-5A1D-4B66-8274-232B98E0AFB8}" destId="{686D0547-F923-4409-8523-9E13B096E2F8}" srcOrd="2" destOrd="0" parTransId="{A965EBAD-39BF-473A-AE40-1BDA0B74A6A6}" sibTransId="{008ED67E-AAA2-4A99-A2E6-9F5C7458B6F9}"/>
    <dgm:cxn modelId="{3A6BC0B8-4D76-4D16-90F9-A2940F1F0176}" srcId="{5B3793B4-5A1D-4B66-8274-232B98E0AFB8}" destId="{EEC953BD-E5AF-4C11-A13F-8CE4997C2742}" srcOrd="1" destOrd="0" parTransId="{E7DB879D-E72E-4E4B-8855-6D0E1C2EA8E9}" sibTransId="{A117B6EA-3882-4A53-9C87-20EAE3BA2F26}"/>
    <dgm:cxn modelId="{335EE7C4-67D5-4AC5-9FB9-917BD5E73C2A}" srcId="{5B3793B4-5A1D-4B66-8274-232B98E0AFB8}" destId="{4F3B1B17-A2FC-49B5-AB2D-D504FD013F67}" srcOrd="5" destOrd="0" parTransId="{95155557-8EA0-4666-9BD0-4DF6E4D8FC39}" sibTransId="{F0693A07-F76B-406D-82AA-C8F09B736718}"/>
    <dgm:cxn modelId="{425296CD-9A63-4BAF-B4BC-024768C2FE6D}" type="presOf" srcId="{2B9B38D8-E788-4E35-BE9C-F21C86C74C93}" destId="{EAA299C0-E7DA-4543-9BFE-80140687F244}" srcOrd="0" destOrd="0" presId="urn:microsoft.com/office/officeart/2011/layout/HexagonRadial"/>
    <dgm:cxn modelId="{86063AD8-F440-40FD-BC24-1356CF810735}" type="presOf" srcId="{4F3B1B17-A2FC-49B5-AB2D-D504FD013F67}" destId="{F0DBA684-22E3-4CD0-ABC2-BF2F75F9D82C}" srcOrd="0" destOrd="0" presId="urn:microsoft.com/office/officeart/2011/layout/HexagonRadial"/>
    <dgm:cxn modelId="{C27738DF-1324-4D7F-BA21-66B369546F84}" srcId="{3AEB1CFB-7E5A-4305-AAC4-7347292BCF6D}" destId="{5B3793B4-5A1D-4B66-8274-232B98E0AFB8}" srcOrd="0" destOrd="0" parTransId="{16CA0041-9DD8-452B-B6A0-4E42682A0058}" sibTransId="{FED75F81-2E65-46EB-8009-A425F2285892}"/>
    <dgm:cxn modelId="{7C1503EC-0427-40F3-A386-E7604FE89292}" srcId="{5B3793B4-5A1D-4B66-8274-232B98E0AFB8}" destId="{D1A9CEA9-8914-42E8-9577-B27812A0B7E9}" srcOrd="4" destOrd="0" parTransId="{D9EE2EFF-172B-4053-8FEE-590D04E33A30}" sibTransId="{909DB5CE-463D-46DB-8F58-1FE0C49B6D65}"/>
    <dgm:cxn modelId="{54460BFE-AD3B-4FBE-BC81-A115A217C2BB}" srcId="{5B3793B4-5A1D-4B66-8274-232B98E0AFB8}" destId="{E07CF1F4-9A6E-4886-80C1-CC825D6F69DC}" srcOrd="0" destOrd="0" parTransId="{E4B2FD95-B895-4F4A-9CE2-C7F2A0A35718}" sibTransId="{D50FA761-0F17-4B9E-B142-60A88592A43E}"/>
    <dgm:cxn modelId="{B70B46FF-E186-47F6-9945-CC41221FA6E1}" srcId="{5B3793B4-5A1D-4B66-8274-232B98E0AFB8}" destId="{2B9B38D8-E788-4E35-BE9C-F21C86C74C93}" srcOrd="3" destOrd="0" parTransId="{963E29AA-BFD2-47F0-A170-CCE3544B84B3}" sibTransId="{5045F3D5-594C-4CC5-ABB9-CE9D913B0EE8}"/>
    <dgm:cxn modelId="{DDCD159A-CF54-4C97-8A92-CF0A7D0CCD94}" type="presParOf" srcId="{97DD7630-F89C-4DC4-B376-ADF0EE087219}" destId="{AFA75A6F-2C5A-4D48-A1FF-820B1E2F3CAD}" srcOrd="0" destOrd="0" presId="urn:microsoft.com/office/officeart/2011/layout/HexagonRadial"/>
    <dgm:cxn modelId="{D41ED265-60A2-4C37-80E9-8B0C227E0BFC}" type="presParOf" srcId="{97DD7630-F89C-4DC4-B376-ADF0EE087219}" destId="{6A5ADCC1-9B07-48C8-BE3D-A9A3682093AE}" srcOrd="1" destOrd="0" presId="urn:microsoft.com/office/officeart/2011/layout/HexagonRadial"/>
    <dgm:cxn modelId="{FAFF4333-E1F9-45DE-BF28-60664745C33F}" type="presParOf" srcId="{6A5ADCC1-9B07-48C8-BE3D-A9A3682093AE}" destId="{5304F73D-F625-49CF-8201-FA9115BB6A48}" srcOrd="0" destOrd="0" presId="urn:microsoft.com/office/officeart/2011/layout/HexagonRadial"/>
    <dgm:cxn modelId="{2AF05DA5-4DBE-460A-8484-88C1F9A3AC73}" type="presParOf" srcId="{97DD7630-F89C-4DC4-B376-ADF0EE087219}" destId="{B1E139E1-D8EA-4CC6-BCDD-371B2EB9A94C}" srcOrd="2" destOrd="0" presId="urn:microsoft.com/office/officeart/2011/layout/HexagonRadial"/>
    <dgm:cxn modelId="{426E5DCA-697E-4174-BE59-8328B319A812}" type="presParOf" srcId="{97DD7630-F89C-4DC4-B376-ADF0EE087219}" destId="{255DA895-C69E-460D-A2AB-8505994768BA}" srcOrd="3" destOrd="0" presId="urn:microsoft.com/office/officeart/2011/layout/HexagonRadial"/>
    <dgm:cxn modelId="{E9BF7A40-7D91-4867-96C0-3E8E67EAE5A5}" type="presParOf" srcId="{255DA895-C69E-460D-A2AB-8505994768BA}" destId="{ED869456-B66E-46E1-A8B1-4BE959624EF3}" srcOrd="0" destOrd="0" presId="urn:microsoft.com/office/officeart/2011/layout/HexagonRadial"/>
    <dgm:cxn modelId="{D043C24A-2ADB-426E-8095-FEC3BC2D89C6}" type="presParOf" srcId="{97DD7630-F89C-4DC4-B376-ADF0EE087219}" destId="{909E5C7F-0440-4BD7-B346-2B521D68F99C}" srcOrd="4" destOrd="0" presId="urn:microsoft.com/office/officeart/2011/layout/HexagonRadial"/>
    <dgm:cxn modelId="{66C198FE-F5A5-4451-8A13-BB1CE2AD7F9D}" type="presParOf" srcId="{97DD7630-F89C-4DC4-B376-ADF0EE087219}" destId="{726A3815-A593-4B62-8240-C38B293C62BC}" srcOrd="5" destOrd="0" presId="urn:microsoft.com/office/officeart/2011/layout/HexagonRadial"/>
    <dgm:cxn modelId="{6E933A67-37A7-489A-A646-52D1DE14A54D}" type="presParOf" srcId="{726A3815-A593-4B62-8240-C38B293C62BC}" destId="{C5B387E6-DF56-4FB8-85B1-4172CE71874A}" srcOrd="0" destOrd="0" presId="urn:microsoft.com/office/officeart/2011/layout/HexagonRadial"/>
    <dgm:cxn modelId="{009DEFE8-BD1C-4278-AA2D-21FAD6CAE6F3}" type="presParOf" srcId="{97DD7630-F89C-4DC4-B376-ADF0EE087219}" destId="{2F4DD829-94E2-45D1-9867-488F3DC73FC5}" srcOrd="6" destOrd="0" presId="urn:microsoft.com/office/officeart/2011/layout/HexagonRadial"/>
    <dgm:cxn modelId="{DAD94806-D4A9-40EC-8D11-C57B8D0610C4}" type="presParOf" srcId="{97DD7630-F89C-4DC4-B376-ADF0EE087219}" destId="{858D35DA-108C-467D-BBB6-AE557533F01F}" srcOrd="7" destOrd="0" presId="urn:microsoft.com/office/officeart/2011/layout/HexagonRadial"/>
    <dgm:cxn modelId="{AFD75583-DEFD-4B53-B0D8-924999D3FB8B}" type="presParOf" srcId="{858D35DA-108C-467D-BBB6-AE557533F01F}" destId="{E40F29A4-3635-499B-9C72-3267170CEF93}" srcOrd="0" destOrd="0" presId="urn:microsoft.com/office/officeart/2011/layout/HexagonRadial"/>
    <dgm:cxn modelId="{9A8E8B2F-EE5E-49DB-AD20-592E98EF4E47}" type="presParOf" srcId="{97DD7630-F89C-4DC4-B376-ADF0EE087219}" destId="{EAA299C0-E7DA-4543-9BFE-80140687F244}" srcOrd="8" destOrd="0" presId="urn:microsoft.com/office/officeart/2011/layout/HexagonRadial"/>
    <dgm:cxn modelId="{BA8EF0F0-1867-45E7-BED3-4D9BC40D8226}" type="presParOf" srcId="{97DD7630-F89C-4DC4-B376-ADF0EE087219}" destId="{C0778790-930D-4BCA-9FA5-9725FF8F879C}" srcOrd="9" destOrd="0" presId="urn:microsoft.com/office/officeart/2011/layout/HexagonRadial"/>
    <dgm:cxn modelId="{13CAADAA-E520-4933-AB46-F028B6B917B6}" type="presParOf" srcId="{C0778790-930D-4BCA-9FA5-9725FF8F879C}" destId="{85838439-196B-43DB-B38B-A85CE811B738}" srcOrd="0" destOrd="0" presId="urn:microsoft.com/office/officeart/2011/layout/HexagonRadial"/>
    <dgm:cxn modelId="{25E2E634-B73B-45D9-AF13-02A295820A56}" type="presParOf" srcId="{97DD7630-F89C-4DC4-B376-ADF0EE087219}" destId="{348460AA-0B96-49F2-8B38-1B1AA27895E5}" srcOrd="10" destOrd="0" presId="urn:microsoft.com/office/officeart/2011/layout/HexagonRadial"/>
    <dgm:cxn modelId="{1736908B-E9F1-4856-9AE9-D7DA892AF2C5}" type="presParOf" srcId="{97DD7630-F89C-4DC4-B376-ADF0EE087219}" destId="{4A423F47-9CA7-45A5-815A-344929975B2B}" srcOrd="11" destOrd="0" presId="urn:microsoft.com/office/officeart/2011/layout/HexagonRadial"/>
    <dgm:cxn modelId="{D9D49A09-AC19-44F6-9489-ADDAD14C59D6}" type="presParOf" srcId="{4A423F47-9CA7-45A5-815A-344929975B2B}" destId="{8E00C02D-25CB-45C6-9042-AB2D2392D49E}" srcOrd="0" destOrd="0" presId="urn:microsoft.com/office/officeart/2011/layout/HexagonRadial"/>
    <dgm:cxn modelId="{EE15EA29-E6C0-41F9-AB9C-AB822D0B7248}" type="presParOf" srcId="{97DD7630-F89C-4DC4-B376-ADF0EE087219}" destId="{F0DBA684-22E3-4CD0-ABC2-BF2F75F9D82C}"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776FFA-53B9-4286-BFE4-5677E0879CB6}" type="doc">
      <dgm:prSet loTypeId="urn:microsoft.com/office/officeart/2005/8/layout/chevron1" loCatId="process" qsTypeId="urn:microsoft.com/office/officeart/2005/8/quickstyle/simple1" qsCatId="simple" csTypeId="urn:microsoft.com/office/officeart/2005/8/colors/accent1_2" csCatId="accent1" phldr="1"/>
      <dgm:spPr/>
    </dgm:pt>
    <dgm:pt modelId="{F3AE9187-4E6D-4EAD-B72A-9AE4A7BFE3F2}">
      <dgm:prSet phldrT="[Text]" custT="1"/>
      <dgm:spPr>
        <a:ln>
          <a:noFill/>
        </a:ln>
        <a:effectLst>
          <a:outerShdw blurRad="254000" dist="38100" dir="5400000" algn="ctr" rotWithShape="0">
            <a:srgbClr val="000000">
              <a:alpha val="20000"/>
            </a:srgbClr>
          </a:outerShdw>
        </a:effectLst>
      </dgm:spPr>
      <dgm:t>
        <a:bodyPr/>
        <a:lstStyle/>
        <a:p>
          <a:r>
            <a:rPr lang="en-GB" sz="1600" b="1" i="0">
              <a:latin typeface="Montserrat" pitchFamily="2" charset="77"/>
            </a:rPr>
            <a:t>2020</a:t>
          </a:r>
        </a:p>
      </dgm:t>
    </dgm:pt>
    <dgm:pt modelId="{B29F1D19-F870-4C10-8828-D1BC5EFC2F54}" type="parTrans" cxnId="{C656A49C-1B6E-42E3-868C-34719BE3EA4F}">
      <dgm:prSet/>
      <dgm:spPr/>
      <dgm:t>
        <a:bodyPr/>
        <a:lstStyle/>
        <a:p>
          <a:endParaRPr lang="en-GB" sz="1600" b="1" i="0">
            <a:latin typeface="Montserrat" pitchFamily="2" charset="77"/>
          </a:endParaRPr>
        </a:p>
      </dgm:t>
    </dgm:pt>
    <dgm:pt modelId="{548AC652-203E-40B3-BE47-A83E8066452C}" type="sibTrans" cxnId="{C656A49C-1B6E-42E3-868C-34719BE3EA4F}">
      <dgm:prSet/>
      <dgm:spPr/>
      <dgm:t>
        <a:bodyPr/>
        <a:lstStyle/>
        <a:p>
          <a:endParaRPr lang="en-GB" sz="1600" b="1" i="0">
            <a:latin typeface="Montserrat" pitchFamily="2" charset="77"/>
          </a:endParaRPr>
        </a:p>
      </dgm:t>
    </dgm:pt>
    <dgm:pt modelId="{B9BA121C-66AD-445B-93E6-5D3C379756AE}">
      <dgm:prSet phldrT="[Text]" custT="1"/>
      <dgm:spPr>
        <a:ln>
          <a:noFill/>
        </a:ln>
        <a:effectLst>
          <a:outerShdw blurRad="254000" dist="38100" dir="5400000" algn="ctr" rotWithShape="0">
            <a:srgbClr val="000000">
              <a:alpha val="20000"/>
            </a:srgbClr>
          </a:outerShdw>
        </a:effectLst>
      </dgm:spPr>
      <dgm:t>
        <a:bodyPr/>
        <a:lstStyle/>
        <a:p>
          <a:r>
            <a:rPr lang="en-GB" sz="1600" b="1" i="0">
              <a:latin typeface="Montserrat" pitchFamily="2" charset="77"/>
            </a:rPr>
            <a:t>2021</a:t>
          </a:r>
        </a:p>
      </dgm:t>
    </dgm:pt>
    <dgm:pt modelId="{39F9FF93-101A-4788-BB61-51CA0CEA3C30}" type="parTrans" cxnId="{185CB534-E296-445C-BA12-6289CAF0DC41}">
      <dgm:prSet/>
      <dgm:spPr/>
      <dgm:t>
        <a:bodyPr/>
        <a:lstStyle/>
        <a:p>
          <a:endParaRPr lang="en-GB" sz="1600" b="1" i="0">
            <a:latin typeface="Montserrat" pitchFamily="2" charset="77"/>
          </a:endParaRPr>
        </a:p>
      </dgm:t>
    </dgm:pt>
    <dgm:pt modelId="{BA377795-7DF7-4F02-B7E2-41258D409660}" type="sibTrans" cxnId="{185CB534-E296-445C-BA12-6289CAF0DC41}">
      <dgm:prSet/>
      <dgm:spPr/>
      <dgm:t>
        <a:bodyPr/>
        <a:lstStyle/>
        <a:p>
          <a:endParaRPr lang="en-GB" sz="1600" b="1" i="0">
            <a:latin typeface="Montserrat" pitchFamily="2" charset="77"/>
          </a:endParaRPr>
        </a:p>
      </dgm:t>
    </dgm:pt>
    <dgm:pt modelId="{29BCBD8B-AF90-456D-8B61-A5EC4DA19009}">
      <dgm:prSet phldrT="[Text]" custT="1"/>
      <dgm:spPr>
        <a:solidFill>
          <a:schemeClr val="accent5"/>
        </a:solidFill>
        <a:ln>
          <a:noFill/>
        </a:ln>
        <a:effectLst>
          <a:outerShdw blurRad="254000" dist="38100" dir="5400000" algn="ctr" rotWithShape="0">
            <a:srgbClr val="000000">
              <a:alpha val="20000"/>
            </a:srgbClr>
          </a:outerShdw>
        </a:effectLst>
      </dgm:spPr>
      <dgm:t>
        <a:bodyPr/>
        <a:lstStyle/>
        <a:p>
          <a:r>
            <a:rPr lang="en-GB" sz="1600" b="1" i="0">
              <a:latin typeface="Montserrat" pitchFamily="2" charset="77"/>
            </a:rPr>
            <a:t>2022</a:t>
          </a:r>
        </a:p>
      </dgm:t>
    </dgm:pt>
    <dgm:pt modelId="{F35F4005-0CCB-4D1E-9FAC-A8E9AA899AD2}" type="parTrans" cxnId="{FC239AC2-3A8C-41B8-8799-5E262DC59623}">
      <dgm:prSet/>
      <dgm:spPr/>
      <dgm:t>
        <a:bodyPr/>
        <a:lstStyle/>
        <a:p>
          <a:endParaRPr lang="en-GB" sz="1600" b="1" i="0">
            <a:latin typeface="Montserrat" pitchFamily="2" charset="77"/>
          </a:endParaRPr>
        </a:p>
      </dgm:t>
    </dgm:pt>
    <dgm:pt modelId="{231B1782-7192-4487-8498-AF8071EBF2B4}" type="sibTrans" cxnId="{FC239AC2-3A8C-41B8-8799-5E262DC59623}">
      <dgm:prSet/>
      <dgm:spPr/>
      <dgm:t>
        <a:bodyPr/>
        <a:lstStyle/>
        <a:p>
          <a:endParaRPr lang="en-GB" sz="1600" b="1" i="0">
            <a:latin typeface="Montserrat" pitchFamily="2" charset="77"/>
          </a:endParaRPr>
        </a:p>
      </dgm:t>
    </dgm:pt>
    <dgm:pt modelId="{449E7C13-98BD-4EAF-80C3-357090BE7D6F}">
      <dgm:prSet custT="1"/>
      <dgm:spPr>
        <a:ln>
          <a:noFill/>
        </a:ln>
        <a:effectLst>
          <a:outerShdw blurRad="254000" dist="38100" dir="5400000" algn="ctr" rotWithShape="0">
            <a:srgbClr val="000000">
              <a:alpha val="20000"/>
            </a:srgbClr>
          </a:outerShdw>
        </a:effectLst>
      </dgm:spPr>
      <dgm:t>
        <a:bodyPr/>
        <a:lstStyle/>
        <a:p>
          <a:r>
            <a:rPr lang="en-GB" sz="1600" b="1" i="0">
              <a:latin typeface="Montserrat" pitchFamily="2" charset="77"/>
            </a:rPr>
            <a:t>2019</a:t>
          </a:r>
        </a:p>
      </dgm:t>
    </dgm:pt>
    <dgm:pt modelId="{7303CDB5-1920-4382-A9F4-4D5A653D4D4B}" type="parTrans" cxnId="{81974563-1524-4F5E-BED3-C1371F439F63}">
      <dgm:prSet/>
      <dgm:spPr/>
      <dgm:t>
        <a:bodyPr/>
        <a:lstStyle/>
        <a:p>
          <a:endParaRPr lang="en-GB" sz="1600" b="1" i="0">
            <a:latin typeface="Montserrat" pitchFamily="2" charset="77"/>
          </a:endParaRPr>
        </a:p>
      </dgm:t>
    </dgm:pt>
    <dgm:pt modelId="{7A525A32-7AD1-4EF9-9762-BCDCAEFCB29E}" type="sibTrans" cxnId="{81974563-1524-4F5E-BED3-C1371F439F63}">
      <dgm:prSet/>
      <dgm:spPr/>
      <dgm:t>
        <a:bodyPr/>
        <a:lstStyle/>
        <a:p>
          <a:endParaRPr lang="en-GB" sz="1600" b="1" i="0">
            <a:latin typeface="Montserrat" pitchFamily="2" charset="77"/>
          </a:endParaRPr>
        </a:p>
      </dgm:t>
    </dgm:pt>
    <dgm:pt modelId="{BF2C225C-4BAC-47FF-B673-DAC977FFBD34}">
      <dgm:prSet custT="1"/>
      <dgm:spPr>
        <a:ln>
          <a:noFill/>
        </a:ln>
        <a:effectLst>
          <a:outerShdw blurRad="254000" dist="38100" dir="5400000" algn="ctr" rotWithShape="0">
            <a:srgbClr val="000000">
              <a:alpha val="20000"/>
            </a:srgbClr>
          </a:outerShdw>
        </a:effectLst>
      </dgm:spPr>
      <dgm:t>
        <a:bodyPr/>
        <a:lstStyle/>
        <a:p>
          <a:r>
            <a:rPr lang="en-GB" sz="1600" b="1" i="0">
              <a:latin typeface="Montserrat" pitchFamily="2" charset="77"/>
            </a:rPr>
            <a:t>2018</a:t>
          </a:r>
        </a:p>
      </dgm:t>
    </dgm:pt>
    <dgm:pt modelId="{BEF22D87-AADB-4A91-A092-48E3EA53AC58}" type="parTrans" cxnId="{FF565222-7297-4E95-A03A-80FBE69EDD05}">
      <dgm:prSet/>
      <dgm:spPr/>
      <dgm:t>
        <a:bodyPr/>
        <a:lstStyle/>
        <a:p>
          <a:endParaRPr lang="en-GB" sz="1600" b="1" i="0">
            <a:latin typeface="Montserrat" pitchFamily="2" charset="77"/>
          </a:endParaRPr>
        </a:p>
      </dgm:t>
    </dgm:pt>
    <dgm:pt modelId="{71960055-BCAA-453D-9414-74ED9C001CC8}" type="sibTrans" cxnId="{FF565222-7297-4E95-A03A-80FBE69EDD05}">
      <dgm:prSet/>
      <dgm:spPr/>
      <dgm:t>
        <a:bodyPr/>
        <a:lstStyle/>
        <a:p>
          <a:endParaRPr lang="en-GB" sz="1600" b="1" i="0">
            <a:latin typeface="Montserrat" pitchFamily="2" charset="77"/>
          </a:endParaRPr>
        </a:p>
      </dgm:t>
    </dgm:pt>
    <dgm:pt modelId="{75F1B78F-C5FC-4056-A938-ED6F7DD0B0A2}">
      <dgm:prSet custT="1"/>
      <dgm:spPr>
        <a:ln>
          <a:noFill/>
        </a:ln>
        <a:effectLst>
          <a:outerShdw blurRad="254000" dist="38100" dir="5400000" algn="ctr" rotWithShape="0">
            <a:srgbClr val="000000">
              <a:alpha val="20000"/>
            </a:srgbClr>
          </a:outerShdw>
        </a:effectLst>
      </dgm:spPr>
      <dgm:t>
        <a:bodyPr/>
        <a:lstStyle/>
        <a:p>
          <a:r>
            <a:rPr lang="en-GB" sz="1600" b="1" i="0">
              <a:latin typeface="Montserrat" pitchFamily="2" charset="77"/>
            </a:rPr>
            <a:t>2017</a:t>
          </a:r>
        </a:p>
      </dgm:t>
    </dgm:pt>
    <dgm:pt modelId="{ECFA24B9-C35C-4DB1-9AA0-655F34C265C2}" type="parTrans" cxnId="{21569F2B-B04F-443E-91AE-6A77FCE0BC73}">
      <dgm:prSet/>
      <dgm:spPr/>
      <dgm:t>
        <a:bodyPr/>
        <a:lstStyle/>
        <a:p>
          <a:endParaRPr lang="en-GB" sz="1600" b="1" i="0">
            <a:latin typeface="Montserrat" pitchFamily="2" charset="77"/>
          </a:endParaRPr>
        </a:p>
      </dgm:t>
    </dgm:pt>
    <dgm:pt modelId="{714455AA-C02F-4B47-91D7-C72B5A997D93}" type="sibTrans" cxnId="{21569F2B-B04F-443E-91AE-6A77FCE0BC73}">
      <dgm:prSet/>
      <dgm:spPr/>
      <dgm:t>
        <a:bodyPr/>
        <a:lstStyle/>
        <a:p>
          <a:endParaRPr lang="en-GB" sz="1600" b="1" i="0">
            <a:latin typeface="Montserrat" pitchFamily="2" charset="77"/>
          </a:endParaRPr>
        </a:p>
      </dgm:t>
    </dgm:pt>
    <dgm:pt modelId="{63EFD118-5CE2-4487-8A0D-8764B305A0D7}">
      <dgm:prSet custT="1"/>
      <dgm:spPr>
        <a:ln>
          <a:noFill/>
        </a:ln>
        <a:effectLst>
          <a:outerShdw blurRad="254000" dist="38100" dir="5400000" algn="ctr" rotWithShape="0">
            <a:srgbClr val="000000">
              <a:alpha val="20000"/>
            </a:srgbClr>
          </a:outerShdw>
        </a:effectLst>
      </dgm:spPr>
      <dgm:t>
        <a:bodyPr/>
        <a:lstStyle/>
        <a:p>
          <a:r>
            <a:rPr lang="en-GB" sz="1600" b="1" i="0">
              <a:latin typeface="Montserrat" pitchFamily="2" charset="77"/>
            </a:rPr>
            <a:t>2010</a:t>
          </a:r>
        </a:p>
      </dgm:t>
    </dgm:pt>
    <dgm:pt modelId="{9C2F8C1B-D0F9-4AB0-895B-EE2F907AD75A}" type="parTrans" cxnId="{63022744-7EB8-4EE8-ACF0-40A73A973357}">
      <dgm:prSet/>
      <dgm:spPr/>
      <dgm:t>
        <a:bodyPr/>
        <a:lstStyle/>
        <a:p>
          <a:endParaRPr lang="en-GB" sz="1600" b="1" i="0">
            <a:latin typeface="Montserrat" pitchFamily="2" charset="77"/>
          </a:endParaRPr>
        </a:p>
      </dgm:t>
    </dgm:pt>
    <dgm:pt modelId="{53C3ED87-BD1A-43E0-9FBA-865153452A51}" type="sibTrans" cxnId="{63022744-7EB8-4EE8-ACF0-40A73A973357}">
      <dgm:prSet/>
      <dgm:spPr/>
      <dgm:t>
        <a:bodyPr/>
        <a:lstStyle/>
        <a:p>
          <a:endParaRPr lang="en-GB" sz="1600" b="1" i="0">
            <a:latin typeface="Montserrat" pitchFamily="2" charset="77"/>
          </a:endParaRPr>
        </a:p>
      </dgm:t>
    </dgm:pt>
    <dgm:pt modelId="{B75DA15C-2B98-4961-BD8F-E3E192474D18}">
      <dgm:prSet custT="1"/>
      <dgm:spPr>
        <a:ln>
          <a:noFill/>
        </a:ln>
        <a:effectLst>
          <a:outerShdw blurRad="254000" dist="38100" dir="5400000" algn="ctr" rotWithShape="0">
            <a:srgbClr val="000000">
              <a:alpha val="20000"/>
            </a:srgbClr>
          </a:outerShdw>
        </a:effectLst>
      </dgm:spPr>
      <dgm:t>
        <a:bodyPr/>
        <a:lstStyle/>
        <a:p>
          <a:r>
            <a:rPr lang="en-GB" sz="1600" b="1" i="0">
              <a:latin typeface="Montserrat" pitchFamily="2" charset="77"/>
            </a:rPr>
            <a:t>2004</a:t>
          </a:r>
        </a:p>
      </dgm:t>
    </dgm:pt>
    <dgm:pt modelId="{37F6859E-FE08-4838-AD13-AF9654E95B72}" type="parTrans" cxnId="{90B83868-EE2C-434C-B412-3DF8E67D8AA3}">
      <dgm:prSet/>
      <dgm:spPr/>
      <dgm:t>
        <a:bodyPr/>
        <a:lstStyle/>
        <a:p>
          <a:endParaRPr lang="en-GB" sz="1600" b="1" i="0">
            <a:latin typeface="Montserrat" pitchFamily="2" charset="77"/>
          </a:endParaRPr>
        </a:p>
      </dgm:t>
    </dgm:pt>
    <dgm:pt modelId="{B5D57140-FAB8-4325-A34A-78D9EDE59B5A}" type="sibTrans" cxnId="{90B83868-EE2C-434C-B412-3DF8E67D8AA3}">
      <dgm:prSet/>
      <dgm:spPr/>
      <dgm:t>
        <a:bodyPr/>
        <a:lstStyle/>
        <a:p>
          <a:endParaRPr lang="en-GB" sz="1600" b="1" i="0">
            <a:latin typeface="Montserrat" pitchFamily="2" charset="77"/>
          </a:endParaRPr>
        </a:p>
      </dgm:t>
    </dgm:pt>
    <dgm:pt modelId="{6C9DE77C-7A13-4F3D-AD09-C01C3176B82D}">
      <dgm:prSet custT="1"/>
      <dgm:spPr>
        <a:solidFill>
          <a:schemeClr val="accent5"/>
        </a:solidFill>
        <a:ln>
          <a:noFill/>
        </a:ln>
        <a:effectLst>
          <a:outerShdw blurRad="254000" dist="38100" dir="5400000" algn="ctr" rotWithShape="0">
            <a:srgbClr val="000000">
              <a:alpha val="20000"/>
            </a:srgbClr>
          </a:outerShdw>
        </a:effectLst>
      </dgm:spPr>
      <dgm:t>
        <a:bodyPr/>
        <a:lstStyle/>
        <a:p>
          <a:r>
            <a:rPr lang="en-GB" sz="1600" b="1" i="0">
              <a:latin typeface="Montserrat" pitchFamily="2" charset="77"/>
            </a:rPr>
            <a:t>2023</a:t>
          </a:r>
        </a:p>
      </dgm:t>
    </dgm:pt>
    <dgm:pt modelId="{FDBDB356-58AA-4907-92D0-0762902FFD78}" type="parTrans" cxnId="{500ECA03-2722-4456-A5AA-CCFB0FC1E3DA}">
      <dgm:prSet/>
      <dgm:spPr/>
      <dgm:t>
        <a:bodyPr/>
        <a:lstStyle/>
        <a:p>
          <a:endParaRPr lang="en-GB" sz="1600" b="1" i="0">
            <a:latin typeface="Montserrat" pitchFamily="2" charset="77"/>
          </a:endParaRPr>
        </a:p>
      </dgm:t>
    </dgm:pt>
    <dgm:pt modelId="{94060699-8CAB-482A-9B55-1EE5D2B76E8A}" type="sibTrans" cxnId="{500ECA03-2722-4456-A5AA-CCFB0FC1E3DA}">
      <dgm:prSet/>
      <dgm:spPr/>
      <dgm:t>
        <a:bodyPr/>
        <a:lstStyle/>
        <a:p>
          <a:endParaRPr lang="en-GB" sz="1600" b="1" i="0">
            <a:latin typeface="Montserrat" pitchFamily="2" charset="77"/>
          </a:endParaRPr>
        </a:p>
      </dgm:t>
    </dgm:pt>
    <dgm:pt modelId="{AA7D148F-5FEC-42EF-943D-86811343BDC4}" type="pres">
      <dgm:prSet presAssocID="{D6776FFA-53B9-4286-BFE4-5677E0879CB6}" presName="Name0" presStyleCnt="0">
        <dgm:presLayoutVars>
          <dgm:dir/>
          <dgm:animLvl val="lvl"/>
          <dgm:resizeHandles val="exact"/>
        </dgm:presLayoutVars>
      </dgm:prSet>
      <dgm:spPr/>
    </dgm:pt>
    <dgm:pt modelId="{6BACE5E6-7574-4049-9D47-7995A01D3A7C}" type="pres">
      <dgm:prSet presAssocID="{B75DA15C-2B98-4961-BD8F-E3E192474D18}" presName="parTxOnly" presStyleLbl="node1" presStyleIdx="0" presStyleCnt="9">
        <dgm:presLayoutVars>
          <dgm:chMax val="0"/>
          <dgm:chPref val="0"/>
          <dgm:bulletEnabled val="1"/>
        </dgm:presLayoutVars>
      </dgm:prSet>
      <dgm:spPr/>
    </dgm:pt>
    <dgm:pt modelId="{C5BB7545-E279-4786-9C9F-E981E6C6838E}" type="pres">
      <dgm:prSet presAssocID="{B5D57140-FAB8-4325-A34A-78D9EDE59B5A}" presName="parTxOnlySpace" presStyleCnt="0"/>
      <dgm:spPr/>
    </dgm:pt>
    <dgm:pt modelId="{11264401-4AEA-41A5-B550-13F5F39B95F4}" type="pres">
      <dgm:prSet presAssocID="{63EFD118-5CE2-4487-8A0D-8764B305A0D7}" presName="parTxOnly" presStyleLbl="node1" presStyleIdx="1" presStyleCnt="9">
        <dgm:presLayoutVars>
          <dgm:chMax val="0"/>
          <dgm:chPref val="0"/>
          <dgm:bulletEnabled val="1"/>
        </dgm:presLayoutVars>
      </dgm:prSet>
      <dgm:spPr/>
    </dgm:pt>
    <dgm:pt modelId="{E0089567-E93E-4F57-A13D-5C5067BCEE5B}" type="pres">
      <dgm:prSet presAssocID="{53C3ED87-BD1A-43E0-9FBA-865153452A51}" presName="parTxOnlySpace" presStyleCnt="0"/>
      <dgm:spPr/>
    </dgm:pt>
    <dgm:pt modelId="{11B7E99F-A356-4FEA-89FE-53FED0A3AC07}" type="pres">
      <dgm:prSet presAssocID="{75F1B78F-C5FC-4056-A938-ED6F7DD0B0A2}" presName="parTxOnly" presStyleLbl="node1" presStyleIdx="2" presStyleCnt="9">
        <dgm:presLayoutVars>
          <dgm:chMax val="0"/>
          <dgm:chPref val="0"/>
          <dgm:bulletEnabled val="1"/>
        </dgm:presLayoutVars>
      </dgm:prSet>
      <dgm:spPr/>
    </dgm:pt>
    <dgm:pt modelId="{F09DAC55-AA2D-489A-ACC7-AB812979AE7F}" type="pres">
      <dgm:prSet presAssocID="{714455AA-C02F-4B47-91D7-C72B5A997D93}" presName="parTxOnlySpace" presStyleCnt="0"/>
      <dgm:spPr/>
    </dgm:pt>
    <dgm:pt modelId="{F6392539-F07D-4BD7-BA0E-16F2E2EBAC2D}" type="pres">
      <dgm:prSet presAssocID="{BF2C225C-4BAC-47FF-B673-DAC977FFBD34}" presName="parTxOnly" presStyleLbl="node1" presStyleIdx="3" presStyleCnt="9">
        <dgm:presLayoutVars>
          <dgm:chMax val="0"/>
          <dgm:chPref val="0"/>
          <dgm:bulletEnabled val="1"/>
        </dgm:presLayoutVars>
      </dgm:prSet>
      <dgm:spPr/>
    </dgm:pt>
    <dgm:pt modelId="{48CDAB05-9885-4464-AE98-AB6CF311CAF7}" type="pres">
      <dgm:prSet presAssocID="{71960055-BCAA-453D-9414-74ED9C001CC8}" presName="parTxOnlySpace" presStyleCnt="0"/>
      <dgm:spPr/>
    </dgm:pt>
    <dgm:pt modelId="{BC736D08-8B1B-499D-87B8-865E544338A6}" type="pres">
      <dgm:prSet presAssocID="{449E7C13-98BD-4EAF-80C3-357090BE7D6F}" presName="parTxOnly" presStyleLbl="node1" presStyleIdx="4" presStyleCnt="9">
        <dgm:presLayoutVars>
          <dgm:chMax val="0"/>
          <dgm:chPref val="0"/>
          <dgm:bulletEnabled val="1"/>
        </dgm:presLayoutVars>
      </dgm:prSet>
      <dgm:spPr/>
    </dgm:pt>
    <dgm:pt modelId="{446283ED-D17A-4FBD-B554-176DF4F14179}" type="pres">
      <dgm:prSet presAssocID="{7A525A32-7AD1-4EF9-9762-BCDCAEFCB29E}" presName="parTxOnlySpace" presStyleCnt="0"/>
      <dgm:spPr/>
    </dgm:pt>
    <dgm:pt modelId="{109EA73D-20A1-487A-A77D-D17E55FB5405}" type="pres">
      <dgm:prSet presAssocID="{F3AE9187-4E6D-4EAD-B72A-9AE4A7BFE3F2}" presName="parTxOnly" presStyleLbl="node1" presStyleIdx="5" presStyleCnt="9">
        <dgm:presLayoutVars>
          <dgm:chMax val="0"/>
          <dgm:chPref val="0"/>
          <dgm:bulletEnabled val="1"/>
        </dgm:presLayoutVars>
      </dgm:prSet>
      <dgm:spPr/>
    </dgm:pt>
    <dgm:pt modelId="{7CF8DF8B-BA0C-4570-B920-B0533F69B65B}" type="pres">
      <dgm:prSet presAssocID="{548AC652-203E-40B3-BE47-A83E8066452C}" presName="parTxOnlySpace" presStyleCnt="0"/>
      <dgm:spPr/>
    </dgm:pt>
    <dgm:pt modelId="{831B7672-653C-418D-BB33-A619624788E6}" type="pres">
      <dgm:prSet presAssocID="{B9BA121C-66AD-445B-93E6-5D3C379756AE}" presName="parTxOnly" presStyleLbl="node1" presStyleIdx="6" presStyleCnt="9">
        <dgm:presLayoutVars>
          <dgm:chMax val="0"/>
          <dgm:chPref val="0"/>
          <dgm:bulletEnabled val="1"/>
        </dgm:presLayoutVars>
      </dgm:prSet>
      <dgm:spPr/>
    </dgm:pt>
    <dgm:pt modelId="{F5D84C0D-46B2-486F-AEBD-DBC925C80DF2}" type="pres">
      <dgm:prSet presAssocID="{BA377795-7DF7-4F02-B7E2-41258D409660}" presName="parTxOnlySpace" presStyleCnt="0"/>
      <dgm:spPr/>
    </dgm:pt>
    <dgm:pt modelId="{EBC34693-ED7F-4C0E-9AD6-EB282C32F7B5}" type="pres">
      <dgm:prSet presAssocID="{29BCBD8B-AF90-456D-8B61-A5EC4DA19009}" presName="parTxOnly" presStyleLbl="node1" presStyleIdx="7" presStyleCnt="9">
        <dgm:presLayoutVars>
          <dgm:chMax val="0"/>
          <dgm:chPref val="0"/>
          <dgm:bulletEnabled val="1"/>
        </dgm:presLayoutVars>
      </dgm:prSet>
      <dgm:spPr/>
    </dgm:pt>
    <dgm:pt modelId="{CC266E4F-72BD-4EAF-B641-546992B2D261}" type="pres">
      <dgm:prSet presAssocID="{231B1782-7192-4487-8498-AF8071EBF2B4}" presName="parTxOnlySpace" presStyleCnt="0"/>
      <dgm:spPr/>
    </dgm:pt>
    <dgm:pt modelId="{118E7061-8937-4200-86DC-38A1EA39FA68}" type="pres">
      <dgm:prSet presAssocID="{6C9DE77C-7A13-4F3D-AD09-C01C3176B82D}" presName="parTxOnly" presStyleLbl="node1" presStyleIdx="8" presStyleCnt="9">
        <dgm:presLayoutVars>
          <dgm:chMax val="0"/>
          <dgm:chPref val="0"/>
          <dgm:bulletEnabled val="1"/>
        </dgm:presLayoutVars>
      </dgm:prSet>
      <dgm:spPr/>
    </dgm:pt>
  </dgm:ptLst>
  <dgm:cxnLst>
    <dgm:cxn modelId="{500ECA03-2722-4456-A5AA-CCFB0FC1E3DA}" srcId="{D6776FFA-53B9-4286-BFE4-5677E0879CB6}" destId="{6C9DE77C-7A13-4F3D-AD09-C01C3176B82D}" srcOrd="8" destOrd="0" parTransId="{FDBDB356-58AA-4907-92D0-0762902FFD78}" sibTransId="{94060699-8CAB-482A-9B55-1EE5D2B76E8A}"/>
    <dgm:cxn modelId="{F70A2A20-A19F-4762-8AD4-A7E1A066EA3D}" type="presOf" srcId="{75F1B78F-C5FC-4056-A938-ED6F7DD0B0A2}" destId="{11B7E99F-A356-4FEA-89FE-53FED0A3AC07}" srcOrd="0" destOrd="0" presId="urn:microsoft.com/office/officeart/2005/8/layout/chevron1"/>
    <dgm:cxn modelId="{FF565222-7297-4E95-A03A-80FBE69EDD05}" srcId="{D6776FFA-53B9-4286-BFE4-5677E0879CB6}" destId="{BF2C225C-4BAC-47FF-B673-DAC977FFBD34}" srcOrd="3" destOrd="0" parTransId="{BEF22D87-AADB-4A91-A092-48E3EA53AC58}" sibTransId="{71960055-BCAA-453D-9414-74ED9C001CC8}"/>
    <dgm:cxn modelId="{21569F2B-B04F-443E-91AE-6A77FCE0BC73}" srcId="{D6776FFA-53B9-4286-BFE4-5677E0879CB6}" destId="{75F1B78F-C5FC-4056-A938-ED6F7DD0B0A2}" srcOrd="2" destOrd="0" parTransId="{ECFA24B9-C35C-4DB1-9AA0-655F34C265C2}" sibTransId="{714455AA-C02F-4B47-91D7-C72B5A997D93}"/>
    <dgm:cxn modelId="{185CB534-E296-445C-BA12-6289CAF0DC41}" srcId="{D6776FFA-53B9-4286-BFE4-5677E0879CB6}" destId="{B9BA121C-66AD-445B-93E6-5D3C379756AE}" srcOrd="6" destOrd="0" parTransId="{39F9FF93-101A-4788-BB61-51CA0CEA3C30}" sibTransId="{BA377795-7DF7-4F02-B7E2-41258D409660}"/>
    <dgm:cxn modelId="{81974563-1524-4F5E-BED3-C1371F439F63}" srcId="{D6776FFA-53B9-4286-BFE4-5677E0879CB6}" destId="{449E7C13-98BD-4EAF-80C3-357090BE7D6F}" srcOrd="4" destOrd="0" parTransId="{7303CDB5-1920-4382-A9F4-4D5A653D4D4B}" sibTransId="{7A525A32-7AD1-4EF9-9762-BCDCAEFCB29E}"/>
    <dgm:cxn modelId="{A6A4D663-26A2-462C-9415-F7BEEF645A28}" type="presOf" srcId="{B9BA121C-66AD-445B-93E6-5D3C379756AE}" destId="{831B7672-653C-418D-BB33-A619624788E6}" srcOrd="0" destOrd="0" presId="urn:microsoft.com/office/officeart/2005/8/layout/chevron1"/>
    <dgm:cxn modelId="{63022744-7EB8-4EE8-ACF0-40A73A973357}" srcId="{D6776FFA-53B9-4286-BFE4-5677E0879CB6}" destId="{63EFD118-5CE2-4487-8A0D-8764B305A0D7}" srcOrd="1" destOrd="0" parTransId="{9C2F8C1B-D0F9-4AB0-895B-EE2F907AD75A}" sibTransId="{53C3ED87-BD1A-43E0-9FBA-865153452A51}"/>
    <dgm:cxn modelId="{38627F66-F91B-439F-B507-3AB239022337}" type="presOf" srcId="{B75DA15C-2B98-4961-BD8F-E3E192474D18}" destId="{6BACE5E6-7574-4049-9D47-7995A01D3A7C}" srcOrd="0" destOrd="0" presId="urn:microsoft.com/office/officeart/2005/8/layout/chevron1"/>
    <dgm:cxn modelId="{28790167-9BEF-4E01-8846-7216260A6726}" type="presOf" srcId="{BF2C225C-4BAC-47FF-B673-DAC977FFBD34}" destId="{F6392539-F07D-4BD7-BA0E-16F2E2EBAC2D}" srcOrd="0" destOrd="0" presId="urn:microsoft.com/office/officeart/2005/8/layout/chevron1"/>
    <dgm:cxn modelId="{90B83868-EE2C-434C-B412-3DF8E67D8AA3}" srcId="{D6776FFA-53B9-4286-BFE4-5677E0879CB6}" destId="{B75DA15C-2B98-4961-BD8F-E3E192474D18}" srcOrd="0" destOrd="0" parTransId="{37F6859E-FE08-4838-AD13-AF9654E95B72}" sibTransId="{B5D57140-FAB8-4325-A34A-78D9EDE59B5A}"/>
    <dgm:cxn modelId="{CDC3AA92-E1A9-48DE-9DB6-BF69BD1B4931}" type="presOf" srcId="{449E7C13-98BD-4EAF-80C3-357090BE7D6F}" destId="{BC736D08-8B1B-499D-87B8-865E544338A6}" srcOrd="0" destOrd="0" presId="urn:microsoft.com/office/officeart/2005/8/layout/chevron1"/>
    <dgm:cxn modelId="{C656A49C-1B6E-42E3-868C-34719BE3EA4F}" srcId="{D6776FFA-53B9-4286-BFE4-5677E0879CB6}" destId="{F3AE9187-4E6D-4EAD-B72A-9AE4A7BFE3F2}" srcOrd="5" destOrd="0" parTransId="{B29F1D19-F870-4C10-8828-D1BC5EFC2F54}" sibTransId="{548AC652-203E-40B3-BE47-A83E8066452C}"/>
    <dgm:cxn modelId="{AE3C8AA1-6041-4C68-A181-64D25DB65640}" type="presOf" srcId="{63EFD118-5CE2-4487-8A0D-8764B305A0D7}" destId="{11264401-4AEA-41A5-B550-13F5F39B95F4}" srcOrd="0" destOrd="0" presId="urn:microsoft.com/office/officeart/2005/8/layout/chevron1"/>
    <dgm:cxn modelId="{704B59A9-4951-44AD-897A-0AC5AD665D0B}" type="presOf" srcId="{F3AE9187-4E6D-4EAD-B72A-9AE4A7BFE3F2}" destId="{109EA73D-20A1-487A-A77D-D17E55FB5405}" srcOrd="0" destOrd="0" presId="urn:microsoft.com/office/officeart/2005/8/layout/chevron1"/>
    <dgm:cxn modelId="{FC239AC2-3A8C-41B8-8799-5E262DC59623}" srcId="{D6776FFA-53B9-4286-BFE4-5677E0879CB6}" destId="{29BCBD8B-AF90-456D-8B61-A5EC4DA19009}" srcOrd="7" destOrd="0" parTransId="{F35F4005-0CCB-4D1E-9FAC-A8E9AA899AD2}" sibTransId="{231B1782-7192-4487-8498-AF8071EBF2B4}"/>
    <dgm:cxn modelId="{392E8FC3-42A4-40ED-9669-00E250742BC4}" type="presOf" srcId="{29BCBD8B-AF90-456D-8B61-A5EC4DA19009}" destId="{EBC34693-ED7F-4C0E-9AD6-EB282C32F7B5}" srcOrd="0" destOrd="0" presId="urn:microsoft.com/office/officeart/2005/8/layout/chevron1"/>
    <dgm:cxn modelId="{06D858C9-4AF9-490E-9E57-E7D597BEC1D1}" type="presOf" srcId="{D6776FFA-53B9-4286-BFE4-5677E0879CB6}" destId="{AA7D148F-5FEC-42EF-943D-86811343BDC4}" srcOrd="0" destOrd="0" presId="urn:microsoft.com/office/officeart/2005/8/layout/chevron1"/>
    <dgm:cxn modelId="{0B696EE7-07CD-433A-8476-678634E8C980}" type="presOf" srcId="{6C9DE77C-7A13-4F3D-AD09-C01C3176B82D}" destId="{118E7061-8937-4200-86DC-38A1EA39FA68}" srcOrd="0" destOrd="0" presId="urn:microsoft.com/office/officeart/2005/8/layout/chevron1"/>
    <dgm:cxn modelId="{A99F3E76-63E3-4008-B864-E004D35E41A9}" type="presParOf" srcId="{AA7D148F-5FEC-42EF-943D-86811343BDC4}" destId="{6BACE5E6-7574-4049-9D47-7995A01D3A7C}" srcOrd="0" destOrd="0" presId="urn:microsoft.com/office/officeart/2005/8/layout/chevron1"/>
    <dgm:cxn modelId="{2E16DA7D-6F1A-440C-99E7-762A88E00A0D}" type="presParOf" srcId="{AA7D148F-5FEC-42EF-943D-86811343BDC4}" destId="{C5BB7545-E279-4786-9C9F-E981E6C6838E}" srcOrd="1" destOrd="0" presId="urn:microsoft.com/office/officeart/2005/8/layout/chevron1"/>
    <dgm:cxn modelId="{CCB8CAFC-0C46-43E1-AF95-EC541661EE67}" type="presParOf" srcId="{AA7D148F-5FEC-42EF-943D-86811343BDC4}" destId="{11264401-4AEA-41A5-B550-13F5F39B95F4}" srcOrd="2" destOrd="0" presId="urn:microsoft.com/office/officeart/2005/8/layout/chevron1"/>
    <dgm:cxn modelId="{8312774F-87FE-4F36-A097-1A2FFF6BEE4F}" type="presParOf" srcId="{AA7D148F-5FEC-42EF-943D-86811343BDC4}" destId="{E0089567-E93E-4F57-A13D-5C5067BCEE5B}" srcOrd="3" destOrd="0" presId="urn:microsoft.com/office/officeart/2005/8/layout/chevron1"/>
    <dgm:cxn modelId="{22341635-DEF5-4093-9046-B2DB87FBA4D1}" type="presParOf" srcId="{AA7D148F-5FEC-42EF-943D-86811343BDC4}" destId="{11B7E99F-A356-4FEA-89FE-53FED0A3AC07}" srcOrd="4" destOrd="0" presId="urn:microsoft.com/office/officeart/2005/8/layout/chevron1"/>
    <dgm:cxn modelId="{A8EF4198-75E0-4FE4-9AC8-42020693E5E1}" type="presParOf" srcId="{AA7D148F-5FEC-42EF-943D-86811343BDC4}" destId="{F09DAC55-AA2D-489A-ACC7-AB812979AE7F}" srcOrd="5" destOrd="0" presId="urn:microsoft.com/office/officeart/2005/8/layout/chevron1"/>
    <dgm:cxn modelId="{8444254D-01F6-4538-B619-30C24B3B5D80}" type="presParOf" srcId="{AA7D148F-5FEC-42EF-943D-86811343BDC4}" destId="{F6392539-F07D-4BD7-BA0E-16F2E2EBAC2D}" srcOrd="6" destOrd="0" presId="urn:microsoft.com/office/officeart/2005/8/layout/chevron1"/>
    <dgm:cxn modelId="{F55FBBEC-9873-4CA8-B24A-D9F48C0FB9AA}" type="presParOf" srcId="{AA7D148F-5FEC-42EF-943D-86811343BDC4}" destId="{48CDAB05-9885-4464-AE98-AB6CF311CAF7}" srcOrd="7" destOrd="0" presId="urn:microsoft.com/office/officeart/2005/8/layout/chevron1"/>
    <dgm:cxn modelId="{382B226A-3761-4174-87F8-D108524BE88A}" type="presParOf" srcId="{AA7D148F-5FEC-42EF-943D-86811343BDC4}" destId="{BC736D08-8B1B-499D-87B8-865E544338A6}" srcOrd="8" destOrd="0" presId="urn:microsoft.com/office/officeart/2005/8/layout/chevron1"/>
    <dgm:cxn modelId="{516C83C2-9550-49B6-8454-B63AD8A4CA59}" type="presParOf" srcId="{AA7D148F-5FEC-42EF-943D-86811343BDC4}" destId="{446283ED-D17A-4FBD-B554-176DF4F14179}" srcOrd="9" destOrd="0" presId="urn:microsoft.com/office/officeart/2005/8/layout/chevron1"/>
    <dgm:cxn modelId="{7E312A14-D2A1-4DF9-B50E-1E0EBAF82FCA}" type="presParOf" srcId="{AA7D148F-5FEC-42EF-943D-86811343BDC4}" destId="{109EA73D-20A1-487A-A77D-D17E55FB5405}" srcOrd="10" destOrd="0" presId="urn:microsoft.com/office/officeart/2005/8/layout/chevron1"/>
    <dgm:cxn modelId="{5E5418CC-33B4-4368-9496-FEFD6880BD63}" type="presParOf" srcId="{AA7D148F-5FEC-42EF-943D-86811343BDC4}" destId="{7CF8DF8B-BA0C-4570-B920-B0533F69B65B}" srcOrd="11" destOrd="0" presId="urn:microsoft.com/office/officeart/2005/8/layout/chevron1"/>
    <dgm:cxn modelId="{82C32B1D-A26F-4DCF-96FF-8392ABA7128C}" type="presParOf" srcId="{AA7D148F-5FEC-42EF-943D-86811343BDC4}" destId="{831B7672-653C-418D-BB33-A619624788E6}" srcOrd="12" destOrd="0" presId="urn:microsoft.com/office/officeart/2005/8/layout/chevron1"/>
    <dgm:cxn modelId="{85897334-F283-41ED-A229-CE42FDFE004E}" type="presParOf" srcId="{AA7D148F-5FEC-42EF-943D-86811343BDC4}" destId="{F5D84C0D-46B2-486F-AEBD-DBC925C80DF2}" srcOrd="13" destOrd="0" presId="urn:microsoft.com/office/officeart/2005/8/layout/chevron1"/>
    <dgm:cxn modelId="{0FEF8FFB-956A-4FB8-BEED-2D5DA975F783}" type="presParOf" srcId="{AA7D148F-5FEC-42EF-943D-86811343BDC4}" destId="{EBC34693-ED7F-4C0E-9AD6-EB282C32F7B5}" srcOrd="14" destOrd="0" presId="urn:microsoft.com/office/officeart/2005/8/layout/chevron1"/>
    <dgm:cxn modelId="{2E563844-27F9-4239-A097-F5B485C4F187}" type="presParOf" srcId="{AA7D148F-5FEC-42EF-943D-86811343BDC4}" destId="{CC266E4F-72BD-4EAF-B641-546992B2D261}" srcOrd="15" destOrd="0" presId="urn:microsoft.com/office/officeart/2005/8/layout/chevron1"/>
    <dgm:cxn modelId="{BC229606-63AC-4EE2-9488-E40FCC3E0FEB}" type="presParOf" srcId="{AA7D148F-5FEC-42EF-943D-86811343BDC4}" destId="{118E7061-8937-4200-86DC-38A1EA39FA68}" srcOrd="16" destOrd="0" presId="urn:microsoft.com/office/officeart/2005/8/layout/chevron1"/>
  </dgm:cxnLst>
  <dgm:bg>
    <a:effectLst>
      <a:outerShdw blurRad="254000" dist="38100" dir="5400000" algn="ctr" rotWithShape="0">
        <a:srgbClr val="000000">
          <a:alpha val="20000"/>
        </a:srgbClr>
      </a:outerShdw>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BD9A5-CA10-47D5-A4A5-BD896B9A1B85}">
      <dsp:nvSpPr>
        <dsp:cNvPr id="0" name=""/>
        <dsp:cNvSpPr/>
      </dsp:nvSpPr>
      <dsp:spPr>
        <a:xfrm>
          <a:off x="765229" y="0"/>
          <a:ext cx="1896522" cy="1896554"/>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200"/>
            </a:spcAft>
            <a:buNone/>
          </a:pPr>
          <a:r>
            <a:rPr lang="en-GB" sz="1600" b="1" i="0" kern="1200">
              <a:solidFill>
                <a:schemeClr val="accent1"/>
              </a:solidFill>
              <a:latin typeface="Montserrat" pitchFamily="2" charset="77"/>
            </a:rPr>
            <a:t>Purpose</a:t>
          </a:r>
        </a:p>
        <a:p>
          <a:pPr marL="0" lvl="0" indent="0" algn="ctr" defTabSz="711200">
            <a:lnSpc>
              <a:spcPct val="90000"/>
            </a:lnSpc>
            <a:spcBef>
              <a:spcPct val="0"/>
            </a:spcBef>
            <a:spcAft>
              <a:spcPts val="200"/>
            </a:spcAft>
            <a:buNone/>
          </a:pPr>
          <a:r>
            <a:rPr lang="en-GB" sz="1000" b="0" i="0" kern="1200">
              <a:latin typeface="Montserrat Medium" pitchFamily="2" charset="77"/>
            </a:rPr>
            <a:t>Living/Legacy</a:t>
          </a:r>
        </a:p>
      </dsp:txBody>
      <dsp:txXfrm>
        <a:off x="1042968" y="277744"/>
        <a:ext cx="1341044" cy="1341066"/>
      </dsp:txXfrm>
    </dsp:sp>
    <dsp:sp modelId="{76AD908E-A767-4E38-BCA4-8C2935BF923B}">
      <dsp:nvSpPr>
        <dsp:cNvPr id="0" name=""/>
        <dsp:cNvSpPr/>
      </dsp:nvSpPr>
      <dsp:spPr>
        <a:xfrm>
          <a:off x="1800192" y="1395502"/>
          <a:ext cx="1896522" cy="1896554"/>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200"/>
            </a:spcAft>
            <a:buNone/>
          </a:pPr>
          <a:r>
            <a:rPr lang="en-GB" sz="1600" b="1" i="0" kern="1200">
              <a:solidFill>
                <a:srgbClr val="4E799A"/>
              </a:solidFill>
              <a:latin typeface="Montserrat" pitchFamily="2" charset="77"/>
              <a:ea typeface="+mn-ea"/>
              <a:cs typeface="+mn-cs"/>
            </a:rPr>
            <a:t>Control</a:t>
          </a:r>
        </a:p>
        <a:p>
          <a:pPr marL="0" lvl="0" algn="ctr" defTabSz="622300">
            <a:lnSpc>
              <a:spcPct val="90000"/>
            </a:lnSpc>
            <a:spcBef>
              <a:spcPct val="0"/>
            </a:spcBef>
            <a:spcAft>
              <a:spcPts val="200"/>
            </a:spcAft>
            <a:buNone/>
          </a:pPr>
          <a:r>
            <a:rPr lang="en-GB" sz="1000" b="0" i="0" kern="1200">
              <a:latin typeface="Montserrat Medium" pitchFamily="2" charset="77"/>
            </a:rPr>
            <a:t>Discretionary/ Outsourced CIO/</a:t>
          </a:r>
        </a:p>
        <a:p>
          <a:pPr marL="0" lvl="0" algn="ctr" defTabSz="622300">
            <a:lnSpc>
              <a:spcPct val="90000"/>
            </a:lnSpc>
            <a:spcBef>
              <a:spcPct val="0"/>
            </a:spcBef>
            <a:spcAft>
              <a:spcPts val="200"/>
            </a:spcAft>
            <a:buNone/>
          </a:pPr>
          <a:r>
            <a:rPr lang="en-GB" sz="1000" b="0" i="0" kern="1200">
              <a:latin typeface="Montserrat Medium" pitchFamily="2" charset="77"/>
            </a:rPr>
            <a:t>Advisory</a:t>
          </a:r>
        </a:p>
      </dsp:txBody>
      <dsp:txXfrm>
        <a:off x="2077931" y="1673246"/>
        <a:ext cx="1341044" cy="1341066"/>
      </dsp:txXfrm>
    </dsp:sp>
    <dsp:sp modelId="{B1C62198-34D3-4193-BAD2-1992C9BCE4D6}">
      <dsp:nvSpPr>
        <dsp:cNvPr id="0" name=""/>
        <dsp:cNvSpPr/>
      </dsp:nvSpPr>
      <dsp:spPr>
        <a:xfrm>
          <a:off x="2808314" y="0"/>
          <a:ext cx="1896522" cy="1896554"/>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60960" rIns="60960" bIns="60960" numCol="1" spcCol="1270" anchor="ctr" anchorCtr="0">
          <a:noAutofit/>
        </a:bodyPr>
        <a:lstStyle/>
        <a:p>
          <a:pPr marL="0" lvl="0" indent="0" algn="ctr" defTabSz="711200">
            <a:lnSpc>
              <a:spcPct val="90000"/>
            </a:lnSpc>
            <a:spcBef>
              <a:spcPct val="0"/>
            </a:spcBef>
            <a:spcAft>
              <a:spcPts val="200"/>
            </a:spcAft>
            <a:buNone/>
          </a:pPr>
          <a:r>
            <a:rPr lang="en-GB" sz="1600" b="1" i="0" kern="1200">
              <a:solidFill>
                <a:srgbClr val="4E799A"/>
              </a:solidFill>
              <a:latin typeface="Montserrat" pitchFamily="2" charset="77"/>
              <a:ea typeface="+mn-ea"/>
              <a:cs typeface="+mn-cs"/>
            </a:rPr>
            <a:t>Risk tolerance</a:t>
          </a:r>
        </a:p>
        <a:p>
          <a:pPr marL="0" lvl="0" algn="ctr" defTabSz="444500">
            <a:lnSpc>
              <a:spcPct val="90000"/>
            </a:lnSpc>
            <a:spcBef>
              <a:spcPct val="0"/>
            </a:spcBef>
            <a:spcAft>
              <a:spcPts val="200"/>
            </a:spcAft>
            <a:buNone/>
          </a:pPr>
          <a:r>
            <a:rPr lang="en-GB" sz="1000" b="0" i="0" kern="1200">
              <a:latin typeface="Montserrat Medium" pitchFamily="2" charset="77"/>
            </a:rPr>
            <a:t>Conservative/</a:t>
          </a:r>
        </a:p>
        <a:p>
          <a:pPr marL="0" lvl="0" algn="ctr" defTabSz="444500">
            <a:lnSpc>
              <a:spcPct val="90000"/>
            </a:lnSpc>
            <a:spcBef>
              <a:spcPct val="0"/>
            </a:spcBef>
            <a:spcAft>
              <a:spcPts val="200"/>
            </a:spcAft>
            <a:buNone/>
          </a:pPr>
          <a:r>
            <a:rPr lang="en-GB" sz="1000" b="0" i="0" kern="1200">
              <a:latin typeface="Montserrat Medium" pitchFamily="2" charset="77"/>
            </a:rPr>
            <a:t>balanced/</a:t>
          </a:r>
        </a:p>
        <a:p>
          <a:pPr marL="0" lvl="0" algn="ctr" defTabSz="444500">
            <a:lnSpc>
              <a:spcPct val="90000"/>
            </a:lnSpc>
            <a:spcBef>
              <a:spcPct val="0"/>
            </a:spcBef>
            <a:spcAft>
              <a:spcPts val="200"/>
            </a:spcAft>
            <a:buNone/>
          </a:pPr>
          <a:r>
            <a:rPr lang="en-GB" sz="1000" b="0" i="0" kern="1200">
              <a:latin typeface="Montserrat Medium" pitchFamily="2" charset="77"/>
            </a:rPr>
            <a:t>Growth/</a:t>
          </a:r>
        </a:p>
        <a:p>
          <a:pPr marL="0" lvl="0" algn="ctr" defTabSz="444500">
            <a:lnSpc>
              <a:spcPct val="90000"/>
            </a:lnSpc>
            <a:spcBef>
              <a:spcPct val="0"/>
            </a:spcBef>
            <a:spcAft>
              <a:spcPts val="200"/>
            </a:spcAft>
            <a:buNone/>
          </a:pPr>
          <a:r>
            <a:rPr lang="en-GB" sz="1000" b="0" i="0" kern="1200">
              <a:latin typeface="Montserrat Medium" pitchFamily="2" charset="77"/>
            </a:rPr>
            <a:t>Leverage</a:t>
          </a:r>
        </a:p>
      </dsp:txBody>
      <dsp:txXfrm>
        <a:off x="3086053" y="277744"/>
        <a:ext cx="1341044" cy="1341066"/>
      </dsp:txXfrm>
    </dsp:sp>
    <dsp:sp modelId="{476F1FFC-B1F5-4F2E-ADBD-A3D4E6B32C81}">
      <dsp:nvSpPr>
        <dsp:cNvPr id="0" name=""/>
        <dsp:cNvSpPr/>
      </dsp:nvSpPr>
      <dsp:spPr>
        <a:xfrm>
          <a:off x="3816423" y="1395502"/>
          <a:ext cx="1896522" cy="1896554"/>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200"/>
            </a:spcAft>
            <a:buNone/>
          </a:pPr>
          <a:r>
            <a:rPr lang="en-GB" sz="1600" b="1" i="0" kern="1200">
              <a:solidFill>
                <a:srgbClr val="4E799A"/>
              </a:solidFill>
              <a:latin typeface="Montserrat" pitchFamily="2" charset="77"/>
              <a:ea typeface="+mn-ea"/>
              <a:cs typeface="+mn-cs"/>
            </a:rPr>
            <a:t>Scope</a:t>
          </a:r>
        </a:p>
        <a:p>
          <a:pPr marL="0" marR="0" lvl="0" indent="0" algn="ctr" defTabSz="914400" eaLnBrk="1" fontAlgn="auto" latinLnBrk="0" hangingPunct="1">
            <a:lnSpc>
              <a:spcPct val="90000"/>
            </a:lnSpc>
            <a:spcBef>
              <a:spcPts val="0"/>
            </a:spcBef>
            <a:spcAft>
              <a:spcPts val="200"/>
            </a:spcAft>
            <a:buClrTx/>
            <a:buSzTx/>
            <a:buFontTx/>
            <a:buNone/>
            <a:tabLst/>
            <a:defRPr/>
          </a:pPr>
          <a:r>
            <a:rPr lang="en-GB" sz="1000" b="0" i="0" kern="1200">
              <a:latin typeface="Montserrat Medium" pitchFamily="2" charset="77"/>
            </a:rPr>
            <a:t>Responsible Investing/</a:t>
          </a:r>
        </a:p>
        <a:p>
          <a:pPr marL="0" lvl="0" algn="ctr" defTabSz="622300">
            <a:lnSpc>
              <a:spcPct val="90000"/>
            </a:lnSpc>
            <a:spcBef>
              <a:spcPct val="0"/>
            </a:spcBef>
            <a:spcAft>
              <a:spcPts val="200"/>
            </a:spcAft>
            <a:buNone/>
          </a:pPr>
          <a:r>
            <a:rPr lang="en-GB" sz="1000" b="0" i="0" kern="1200">
              <a:latin typeface="Montserrat Medium" pitchFamily="2" charset="77"/>
            </a:rPr>
            <a:t>Public markets and/or private markets/</a:t>
          </a:r>
        </a:p>
      </dsp:txBody>
      <dsp:txXfrm>
        <a:off x="4094162" y="1673246"/>
        <a:ext cx="1341044" cy="1341066"/>
      </dsp:txXfrm>
    </dsp:sp>
    <dsp:sp modelId="{07F282BC-69A5-46C9-9418-DC5EABE04DC1}">
      <dsp:nvSpPr>
        <dsp:cNvPr id="0" name=""/>
        <dsp:cNvSpPr/>
      </dsp:nvSpPr>
      <dsp:spPr>
        <a:xfrm>
          <a:off x="4841898" y="0"/>
          <a:ext cx="1896522" cy="1896554"/>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200"/>
            </a:spcAft>
            <a:buNone/>
          </a:pPr>
          <a:r>
            <a:rPr lang="en-GB" sz="1600" b="1" i="0" kern="1200">
              <a:solidFill>
                <a:srgbClr val="4E799A"/>
              </a:solidFill>
              <a:latin typeface="Montserrat" pitchFamily="2" charset="77"/>
              <a:ea typeface="+mn-ea"/>
              <a:cs typeface="+mn-cs"/>
            </a:rPr>
            <a:t>Reporting</a:t>
          </a:r>
        </a:p>
        <a:p>
          <a:pPr marL="0" lvl="0" algn="ctr" defTabSz="444500">
            <a:lnSpc>
              <a:spcPct val="90000"/>
            </a:lnSpc>
            <a:spcBef>
              <a:spcPct val="0"/>
            </a:spcBef>
            <a:spcAft>
              <a:spcPts val="200"/>
            </a:spcAft>
            <a:buNone/>
          </a:pPr>
          <a:r>
            <a:rPr lang="en-GB" sz="1000" b="0" i="0" kern="1200">
              <a:latin typeface="Montserrat Medium" pitchFamily="2" charset="77"/>
            </a:rPr>
            <a:t>Ring-fenced/ consolidated</a:t>
          </a:r>
        </a:p>
      </dsp:txBody>
      <dsp:txXfrm>
        <a:off x="5119637" y="277744"/>
        <a:ext cx="1341044" cy="1341066"/>
      </dsp:txXfrm>
    </dsp:sp>
    <dsp:sp modelId="{F6F234BF-4705-4601-8CEA-F9444B4A01E3}">
      <dsp:nvSpPr>
        <dsp:cNvPr id="0" name=""/>
        <dsp:cNvSpPr/>
      </dsp:nvSpPr>
      <dsp:spPr>
        <a:xfrm>
          <a:off x="5824877" y="1395502"/>
          <a:ext cx="1896522" cy="1896554"/>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200"/>
            </a:spcAft>
            <a:buNone/>
          </a:pPr>
          <a:r>
            <a:rPr lang="en-GB" sz="1600" b="1" i="0" kern="1200">
              <a:solidFill>
                <a:srgbClr val="4E799A"/>
              </a:solidFill>
              <a:latin typeface="Montserrat" pitchFamily="2" charset="77"/>
              <a:ea typeface="+mn-ea"/>
              <a:cs typeface="+mn-cs"/>
            </a:rPr>
            <a:t>Liquidity needs</a:t>
          </a:r>
        </a:p>
        <a:p>
          <a:pPr marL="0" marR="0" lvl="0" indent="0" algn="ctr" defTabSz="914400" eaLnBrk="1" fontAlgn="auto" latinLnBrk="0" hangingPunct="1">
            <a:lnSpc>
              <a:spcPct val="90000"/>
            </a:lnSpc>
            <a:spcBef>
              <a:spcPts val="0"/>
            </a:spcBef>
            <a:spcAft>
              <a:spcPts val="200"/>
            </a:spcAft>
            <a:buClrTx/>
            <a:buSzTx/>
            <a:buFontTx/>
            <a:buNone/>
            <a:tabLst/>
            <a:defRPr/>
          </a:pPr>
          <a:r>
            <a:rPr lang="en-GB" sz="1000" b="0" i="0" kern="1200">
              <a:latin typeface="Montserrat Medium" pitchFamily="2" charset="77"/>
            </a:rPr>
            <a:t>Capital accumulation/</a:t>
          </a:r>
        </a:p>
        <a:p>
          <a:pPr marL="0" lvl="0" algn="ctr" defTabSz="622300">
            <a:lnSpc>
              <a:spcPct val="90000"/>
            </a:lnSpc>
            <a:spcBef>
              <a:spcPct val="0"/>
            </a:spcBef>
            <a:spcAft>
              <a:spcPts val="200"/>
            </a:spcAft>
            <a:buNone/>
          </a:pPr>
          <a:r>
            <a:rPr lang="en-GB" sz="1000" b="0" i="0" kern="1200">
              <a:latin typeface="Montserrat Medium" pitchFamily="2" charset="77"/>
            </a:rPr>
            <a:t>Regular pay outs</a:t>
          </a:r>
        </a:p>
      </dsp:txBody>
      <dsp:txXfrm>
        <a:off x="6102616" y="1673246"/>
        <a:ext cx="1341044" cy="1341066"/>
      </dsp:txXfrm>
    </dsp:sp>
    <dsp:sp modelId="{F002B5DC-0C27-4C0F-AA0C-783E8CA58F32}">
      <dsp:nvSpPr>
        <dsp:cNvPr id="0" name=""/>
        <dsp:cNvSpPr/>
      </dsp:nvSpPr>
      <dsp:spPr>
        <a:xfrm>
          <a:off x="6798617" y="0"/>
          <a:ext cx="1896522" cy="1896554"/>
        </a:xfrm>
        <a:prstGeom prst="ellipse">
          <a:avLst/>
        </a:prstGeom>
        <a:solidFill>
          <a:schemeClr val="bg2">
            <a:lumMod val="9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200"/>
            </a:spcAft>
            <a:buNone/>
          </a:pPr>
          <a:r>
            <a:rPr lang="en-GB" sz="1600" b="1" i="0" kern="1200">
              <a:solidFill>
                <a:srgbClr val="4E799A"/>
              </a:solidFill>
              <a:latin typeface="Montserrat" pitchFamily="2" charset="77"/>
              <a:ea typeface="+mn-ea"/>
              <a:cs typeface="+mn-cs"/>
            </a:rPr>
            <a:t>Horizon</a:t>
          </a:r>
        </a:p>
        <a:p>
          <a:pPr marL="0" lvl="0" algn="ctr" defTabSz="444500">
            <a:lnSpc>
              <a:spcPct val="90000"/>
            </a:lnSpc>
            <a:spcBef>
              <a:spcPct val="0"/>
            </a:spcBef>
            <a:spcAft>
              <a:spcPts val="200"/>
            </a:spcAft>
            <a:buNone/>
          </a:pPr>
          <a:r>
            <a:rPr lang="en-GB" sz="1000" b="0" i="0" kern="1200">
              <a:latin typeface="Montserrat Medium" pitchFamily="2" charset="77"/>
            </a:rPr>
            <a:t>Short/medium/ long term</a:t>
          </a:r>
        </a:p>
      </dsp:txBody>
      <dsp:txXfrm>
        <a:off x="7076356" y="277744"/>
        <a:ext cx="1341044" cy="1341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75A6F-2C5A-4D48-A1FF-820B1E2F3CAD}">
      <dsp:nvSpPr>
        <dsp:cNvPr id="0" name=""/>
        <dsp:cNvSpPr/>
      </dsp:nvSpPr>
      <dsp:spPr>
        <a:xfrm>
          <a:off x="1567475" y="1441990"/>
          <a:ext cx="1832832" cy="1585473"/>
        </a:xfrm>
        <a:prstGeom prst="hexagon">
          <a:avLst>
            <a:gd name="adj" fmla="val 28570"/>
            <a:gd name="vf" fmla="val 11547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i="0" kern="1200" dirty="0">
              <a:latin typeface="Montserrat"/>
            </a:rPr>
            <a:t>Responsible Investment Menu</a:t>
          </a:r>
        </a:p>
      </dsp:txBody>
      <dsp:txXfrm>
        <a:off x="1871201" y="1704725"/>
        <a:ext cx="1225380" cy="1060003"/>
      </dsp:txXfrm>
    </dsp:sp>
    <dsp:sp modelId="{ED869456-B66E-46E1-A8B1-4BE959624EF3}">
      <dsp:nvSpPr>
        <dsp:cNvPr id="0" name=""/>
        <dsp:cNvSpPr/>
      </dsp:nvSpPr>
      <dsp:spPr>
        <a:xfrm>
          <a:off x="2715180" y="683447"/>
          <a:ext cx="691522" cy="595837"/>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B1E139E1-D8EA-4CC6-BCDD-371B2EB9A94C}">
      <dsp:nvSpPr>
        <dsp:cNvPr id="0" name=""/>
        <dsp:cNvSpPr/>
      </dsp:nvSpPr>
      <dsp:spPr>
        <a:xfrm>
          <a:off x="1736305" y="0"/>
          <a:ext cx="1501992" cy="1299400"/>
        </a:xfrm>
        <a:prstGeom prst="hexagon">
          <a:avLst>
            <a:gd name="adj" fmla="val 28570"/>
            <a:gd name="vf" fmla="val 11547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i="0" kern="1200">
              <a:latin typeface="Montserrat"/>
            </a:rPr>
            <a:t>Proprietary </a:t>
          </a:r>
          <a:br>
            <a:rPr lang="en-GB" sz="1100" b="1" i="0" kern="1200">
              <a:latin typeface="Montserrat"/>
            </a:rPr>
          </a:br>
          <a:r>
            <a:rPr lang="en-GB" sz="1100" b="1" i="0" kern="1200">
              <a:latin typeface="Montserrat"/>
            </a:rPr>
            <a:t>RI DDQ</a:t>
          </a:r>
        </a:p>
      </dsp:txBody>
      <dsp:txXfrm>
        <a:off x="1985217" y="215338"/>
        <a:ext cx="1004168" cy="868724"/>
      </dsp:txXfrm>
    </dsp:sp>
    <dsp:sp modelId="{C5B387E6-DF56-4FB8-85B1-4172CE71874A}">
      <dsp:nvSpPr>
        <dsp:cNvPr id="0" name=""/>
        <dsp:cNvSpPr/>
      </dsp:nvSpPr>
      <dsp:spPr>
        <a:xfrm>
          <a:off x="3522240" y="1797347"/>
          <a:ext cx="691522" cy="595837"/>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909E5C7F-0440-4BD7-B346-2B521D68F99C}">
      <dsp:nvSpPr>
        <dsp:cNvPr id="0" name=""/>
        <dsp:cNvSpPr/>
      </dsp:nvSpPr>
      <dsp:spPr>
        <a:xfrm>
          <a:off x="3098907" y="772801"/>
          <a:ext cx="1501992" cy="1299400"/>
        </a:xfrm>
        <a:prstGeom prst="hexagon">
          <a:avLst>
            <a:gd name="adj" fmla="val 28570"/>
            <a:gd name="vf" fmla="val 11547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GB" sz="1100" b="1" i="0" kern="1200">
              <a:latin typeface="Montserrat"/>
            </a:rPr>
            <a:t>Exclusion of assets</a:t>
          </a:r>
        </a:p>
      </dsp:txBody>
      <dsp:txXfrm>
        <a:off x="3347819" y="988139"/>
        <a:ext cx="1004168" cy="868724"/>
      </dsp:txXfrm>
    </dsp:sp>
    <dsp:sp modelId="{E40F29A4-3635-499B-9C72-3267170CEF93}">
      <dsp:nvSpPr>
        <dsp:cNvPr id="0" name=""/>
        <dsp:cNvSpPr/>
      </dsp:nvSpPr>
      <dsp:spPr>
        <a:xfrm>
          <a:off x="2961604" y="3054730"/>
          <a:ext cx="691522" cy="595837"/>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F4DD829-94E2-45D1-9867-488F3DC73FC5}">
      <dsp:nvSpPr>
        <dsp:cNvPr id="0" name=""/>
        <dsp:cNvSpPr/>
      </dsp:nvSpPr>
      <dsp:spPr>
        <a:xfrm>
          <a:off x="3113807" y="2370388"/>
          <a:ext cx="1501992" cy="1299400"/>
        </a:xfrm>
        <a:prstGeom prst="hexagon">
          <a:avLst>
            <a:gd name="adj" fmla="val 28570"/>
            <a:gd name="vf" fmla="val 11547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i="0" kern="1200">
              <a:latin typeface="Montserrat"/>
            </a:rPr>
            <a:t>Manager engagement</a:t>
          </a:r>
        </a:p>
      </dsp:txBody>
      <dsp:txXfrm>
        <a:off x="3362719" y="2585726"/>
        <a:ext cx="1004168" cy="868724"/>
      </dsp:txXfrm>
    </dsp:sp>
    <dsp:sp modelId="{85838439-196B-43DB-B38B-A85CE811B738}">
      <dsp:nvSpPr>
        <dsp:cNvPr id="0" name=""/>
        <dsp:cNvSpPr/>
      </dsp:nvSpPr>
      <dsp:spPr>
        <a:xfrm>
          <a:off x="1570886" y="3185251"/>
          <a:ext cx="691522" cy="595837"/>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EAA299C0-E7DA-4543-9BFE-80140687F244}">
      <dsp:nvSpPr>
        <dsp:cNvPr id="0" name=""/>
        <dsp:cNvSpPr/>
      </dsp:nvSpPr>
      <dsp:spPr>
        <a:xfrm>
          <a:off x="1736305" y="3170500"/>
          <a:ext cx="1501992" cy="1299400"/>
        </a:xfrm>
        <a:prstGeom prst="hexagon">
          <a:avLst>
            <a:gd name="adj" fmla="val 28570"/>
            <a:gd name="vf" fmla="val 11547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i="0" kern="1200">
              <a:latin typeface="Montserrat"/>
            </a:rPr>
            <a:t>Impact investment</a:t>
          </a:r>
        </a:p>
      </dsp:txBody>
      <dsp:txXfrm>
        <a:off x="1985217" y="3385838"/>
        <a:ext cx="1004168" cy="868724"/>
      </dsp:txXfrm>
    </dsp:sp>
    <dsp:sp modelId="{8E00C02D-25CB-45C6-9042-AB2D2392D49E}">
      <dsp:nvSpPr>
        <dsp:cNvPr id="0" name=""/>
        <dsp:cNvSpPr/>
      </dsp:nvSpPr>
      <dsp:spPr>
        <a:xfrm>
          <a:off x="750609" y="2071799"/>
          <a:ext cx="691522" cy="595837"/>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348460AA-0B96-49F2-8B38-1B1AA27895E5}">
      <dsp:nvSpPr>
        <dsp:cNvPr id="0" name=""/>
        <dsp:cNvSpPr/>
      </dsp:nvSpPr>
      <dsp:spPr>
        <a:xfrm>
          <a:off x="352408" y="2371282"/>
          <a:ext cx="1501992" cy="1299400"/>
        </a:xfrm>
        <a:prstGeom prst="hexagon">
          <a:avLst>
            <a:gd name="adj" fmla="val 28570"/>
            <a:gd name="vf" fmla="val 11547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i="0" kern="1200">
              <a:latin typeface="Montserrat"/>
            </a:rPr>
            <a:t>Climate reporting</a:t>
          </a:r>
        </a:p>
      </dsp:txBody>
      <dsp:txXfrm>
        <a:off x="601320" y="2586620"/>
        <a:ext cx="1004168" cy="868724"/>
      </dsp:txXfrm>
    </dsp:sp>
    <dsp:sp modelId="{F0DBA684-22E3-4CD0-ABC2-BF2F75F9D82C}">
      <dsp:nvSpPr>
        <dsp:cNvPr id="0" name=""/>
        <dsp:cNvSpPr/>
      </dsp:nvSpPr>
      <dsp:spPr>
        <a:xfrm>
          <a:off x="352408" y="797430"/>
          <a:ext cx="1501992" cy="1299400"/>
        </a:xfrm>
        <a:prstGeom prst="hexagon">
          <a:avLst>
            <a:gd name="adj" fmla="val 28570"/>
            <a:gd name="vf" fmla="val 11547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i="0" kern="1200" dirty="0">
              <a:latin typeface="Montserrat"/>
            </a:rPr>
            <a:t>SDG mapping</a:t>
          </a:r>
        </a:p>
      </dsp:txBody>
      <dsp:txXfrm>
        <a:off x="601320" y="1012768"/>
        <a:ext cx="1004168" cy="8687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CE5E6-7574-4049-9D47-7995A01D3A7C}">
      <dsp:nvSpPr>
        <dsp:cNvPr id="0" name=""/>
        <dsp:cNvSpPr/>
      </dsp:nvSpPr>
      <dsp:spPr>
        <a:xfrm>
          <a:off x="116" y="818782"/>
          <a:ext cx="1159233" cy="463693"/>
        </a:xfrm>
        <a:prstGeom prst="chevron">
          <a:avLst/>
        </a:prstGeom>
        <a:solidFill>
          <a:schemeClr val="accent1">
            <a:hueOff val="0"/>
            <a:satOff val="0"/>
            <a:lumOff val="0"/>
            <a:alphaOff val="0"/>
          </a:schemeClr>
        </a:solidFill>
        <a:ln w="12700" cap="flat" cmpd="sng" algn="ctr">
          <a:noFill/>
          <a:prstDash val="solid"/>
          <a:miter lim="800000"/>
        </a:ln>
        <a:effectLst>
          <a:outerShdw blurRad="254000" dist="38100" dir="5400000" algn="ctr" rotWithShape="0">
            <a:srgbClr val="000000">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i="0" kern="1200">
              <a:latin typeface="Montserrat" pitchFamily="2" charset="77"/>
            </a:rPr>
            <a:t>2004</a:t>
          </a:r>
        </a:p>
      </dsp:txBody>
      <dsp:txXfrm>
        <a:off x="231963" y="818782"/>
        <a:ext cx="695540" cy="463693"/>
      </dsp:txXfrm>
    </dsp:sp>
    <dsp:sp modelId="{11264401-4AEA-41A5-B550-13F5F39B95F4}">
      <dsp:nvSpPr>
        <dsp:cNvPr id="0" name=""/>
        <dsp:cNvSpPr/>
      </dsp:nvSpPr>
      <dsp:spPr>
        <a:xfrm>
          <a:off x="1043426" y="818782"/>
          <a:ext cx="1159233" cy="463693"/>
        </a:xfrm>
        <a:prstGeom prst="chevron">
          <a:avLst/>
        </a:prstGeom>
        <a:solidFill>
          <a:schemeClr val="accent1">
            <a:hueOff val="0"/>
            <a:satOff val="0"/>
            <a:lumOff val="0"/>
            <a:alphaOff val="0"/>
          </a:schemeClr>
        </a:solidFill>
        <a:ln w="12700" cap="flat" cmpd="sng" algn="ctr">
          <a:noFill/>
          <a:prstDash val="solid"/>
          <a:miter lim="800000"/>
        </a:ln>
        <a:effectLst>
          <a:outerShdw blurRad="254000" dist="38100" dir="5400000" algn="ctr" rotWithShape="0">
            <a:srgbClr val="000000">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i="0" kern="1200">
              <a:latin typeface="Montserrat" pitchFamily="2" charset="77"/>
            </a:rPr>
            <a:t>2010</a:t>
          </a:r>
        </a:p>
      </dsp:txBody>
      <dsp:txXfrm>
        <a:off x="1275273" y="818782"/>
        <a:ext cx="695540" cy="463693"/>
      </dsp:txXfrm>
    </dsp:sp>
    <dsp:sp modelId="{11B7E99F-A356-4FEA-89FE-53FED0A3AC07}">
      <dsp:nvSpPr>
        <dsp:cNvPr id="0" name=""/>
        <dsp:cNvSpPr/>
      </dsp:nvSpPr>
      <dsp:spPr>
        <a:xfrm>
          <a:off x="2086737" y="818782"/>
          <a:ext cx="1159233" cy="463693"/>
        </a:xfrm>
        <a:prstGeom prst="chevron">
          <a:avLst/>
        </a:prstGeom>
        <a:solidFill>
          <a:schemeClr val="accent1">
            <a:hueOff val="0"/>
            <a:satOff val="0"/>
            <a:lumOff val="0"/>
            <a:alphaOff val="0"/>
          </a:schemeClr>
        </a:solidFill>
        <a:ln w="12700" cap="flat" cmpd="sng" algn="ctr">
          <a:noFill/>
          <a:prstDash val="solid"/>
          <a:miter lim="800000"/>
        </a:ln>
        <a:effectLst>
          <a:outerShdw blurRad="254000" dist="38100" dir="5400000" algn="ctr" rotWithShape="0">
            <a:srgbClr val="000000">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i="0" kern="1200">
              <a:latin typeface="Montserrat" pitchFamily="2" charset="77"/>
            </a:rPr>
            <a:t>2017</a:t>
          </a:r>
        </a:p>
      </dsp:txBody>
      <dsp:txXfrm>
        <a:off x="2318584" y="818782"/>
        <a:ext cx="695540" cy="463693"/>
      </dsp:txXfrm>
    </dsp:sp>
    <dsp:sp modelId="{F6392539-F07D-4BD7-BA0E-16F2E2EBAC2D}">
      <dsp:nvSpPr>
        <dsp:cNvPr id="0" name=""/>
        <dsp:cNvSpPr/>
      </dsp:nvSpPr>
      <dsp:spPr>
        <a:xfrm>
          <a:off x="3130047" y="818782"/>
          <a:ext cx="1159233" cy="463693"/>
        </a:xfrm>
        <a:prstGeom prst="chevron">
          <a:avLst/>
        </a:prstGeom>
        <a:solidFill>
          <a:schemeClr val="accent1">
            <a:hueOff val="0"/>
            <a:satOff val="0"/>
            <a:lumOff val="0"/>
            <a:alphaOff val="0"/>
          </a:schemeClr>
        </a:solidFill>
        <a:ln w="12700" cap="flat" cmpd="sng" algn="ctr">
          <a:noFill/>
          <a:prstDash val="solid"/>
          <a:miter lim="800000"/>
        </a:ln>
        <a:effectLst>
          <a:outerShdw blurRad="254000" dist="38100" dir="5400000" algn="ctr" rotWithShape="0">
            <a:srgbClr val="000000">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i="0" kern="1200">
              <a:latin typeface="Montserrat" pitchFamily="2" charset="77"/>
            </a:rPr>
            <a:t>2018</a:t>
          </a:r>
        </a:p>
      </dsp:txBody>
      <dsp:txXfrm>
        <a:off x="3361894" y="818782"/>
        <a:ext cx="695540" cy="463693"/>
      </dsp:txXfrm>
    </dsp:sp>
    <dsp:sp modelId="{BC736D08-8B1B-499D-87B8-865E544338A6}">
      <dsp:nvSpPr>
        <dsp:cNvPr id="0" name=""/>
        <dsp:cNvSpPr/>
      </dsp:nvSpPr>
      <dsp:spPr>
        <a:xfrm>
          <a:off x="4173358" y="818782"/>
          <a:ext cx="1159233" cy="463693"/>
        </a:xfrm>
        <a:prstGeom prst="chevron">
          <a:avLst/>
        </a:prstGeom>
        <a:solidFill>
          <a:schemeClr val="accent1">
            <a:hueOff val="0"/>
            <a:satOff val="0"/>
            <a:lumOff val="0"/>
            <a:alphaOff val="0"/>
          </a:schemeClr>
        </a:solidFill>
        <a:ln w="12700" cap="flat" cmpd="sng" algn="ctr">
          <a:noFill/>
          <a:prstDash val="solid"/>
          <a:miter lim="800000"/>
        </a:ln>
        <a:effectLst>
          <a:outerShdw blurRad="254000" dist="38100" dir="5400000" algn="ctr" rotWithShape="0">
            <a:srgbClr val="000000">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i="0" kern="1200">
              <a:latin typeface="Montserrat" pitchFamily="2" charset="77"/>
            </a:rPr>
            <a:t>2019</a:t>
          </a:r>
        </a:p>
      </dsp:txBody>
      <dsp:txXfrm>
        <a:off x="4405205" y="818782"/>
        <a:ext cx="695540" cy="463693"/>
      </dsp:txXfrm>
    </dsp:sp>
    <dsp:sp modelId="{109EA73D-20A1-487A-A77D-D17E55FB5405}">
      <dsp:nvSpPr>
        <dsp:cNvPr id="0" name=""/>
        <dsp:cNvSpPr/>
      </dsp:nvSpPr>
      <dsp:spPr>
        <a:xfrm>
          <a:off x="5216668" y="818782"/>
          <a:ext cx="1159233" cy="463693"/>
        </a:xfrm>
        <a:prstGeom prst="chevron">
          <a:avLst/>
        </a:prstGeom>
        <a:solidFill>
          <a:schemeClr val="accent1">
            <a:hueOff val="0"/>
            <a:satOff val="0"/>
            <a:lumOff val="0"/>
            <a:alphaOff val="0"/>
          </a:schemeClr>
        </a:solidFill>
        <a:ln w="12700" cap="flat" cmpd="sng" algn="ctr">
          <a:noFill/>
          <a:prstDash val="solid"/>
          <a:miter lim="800000"/>
        </a:ln>
        <a:effectLst>
          <a:outerShdw blurRad="254000" dist="38100" dir="5400000" algn="ctr" rotWithShape="0">
            <a:srgbClr val="000000">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i="0" kern="1200">
              <a:latin typeface="Montserrat" pitchFamily="2" charset="77"/>
            </a:rPr>
            <a:t>2020</a:t>
          </a:r>
        </a:p>
      </dsp:txBody>
      <dsp:txXfrm>
        <a:off x="5448515" y="818782"/>
        <a:ext cx="695540" cy="463693"/>
      </dsp:txXfrm>
    </dsp:sp>
    <dsp:sp modelId="{831B7672-653C-418D-BB33-A619624788E6}">
      <dsp:nvSpPr>
        <dsp:cNvPr id="0" name=""/>
        <dsp:cNvSpPr/>
      </dsp:nvSpPr>
      <dsp:spPr>
        <a:xfrm>
          <a:off x="6259979" y="818782"/>
          <a:ext cx="1159233" cy="463693"/>
        </a:xfrm>
        <a:prstGeom prst="chevron">
          <a:avLst/>
        </a:prstGeom>
        <a:solidFill>
          <a:schemeClr val="accent1">
            <a:hueOff val="0"/>
            <a:satOff val="0"/>
            <a:lumOff val="0"/>
            <a:alphaOff val="0"/>
          </a:schemeClr>
        </a:solidFill>
        <a:ln w="12700" cap="flat" cmpd="sng" algn="ctr">
          <a:noFill/>
          <a:prstDash val="solid"/>
          <a:miter lim="800000"/>
        </a:ln>
        <a:effectLst>
          <a:outerShdw blurRad="254000" dist="38100" dir="5400000" algn="ctr" rotWithShape="0">
            <a:srgbClr val="000000">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i="0" kern="1200">
              <a:latin typeface="Montserrat" pitchFamily="2" charset="77"/>
            </a:rPr>
            <a:t>2021</a:t>
          </a:r>
        </a:p>
      </dsp:txBody>
      <dsp:txXfrm>
        <a:off x="6491826" y="818782"/>
        <a:ext cx="695540" cy="463693"/>
      </dsp:txXfrm>
    </dsp:sp>
    <dsp:sp modelId="{EBC34693-ED7F-4C0E-9AD6-EB282C32F7B5}">
      <dsp:nvSpPr>
        <dsp:cNvPr id="0" name=""/>
        <dsp:cNvSpPr/>
      </dsp:nvSpPr>
      <dsp:spPr>
        <a:xfrm>
          <a:off x="7303289" y="818782"/>
          <a:ext cx="1159233" cy="463693"/>
        </a:xfrm>
        <a:prstGeom prst="chevron">
          <a:avLst/>
        </a:prstGeom>
        <a:solidFill>
          <a:schemeClr val="accent5"/>
        </a:solidFill>
        <a:ln w="12700" cap="flat" cmpd="sng" algn="ctr">
          <a:noFill/>
          <a:prstDash val="solid"/>
          <a:miter lim="800000"/>
        </a:ln>
        <a:effectLst>
          <a:outerShdw blurRad="254000" dist="38100" dir="5400000" algn="ctr" rotWithShape="0">
            <a:srgbClr val="000000">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i="0" kern="1200">
              <a:latin typeface="Montserrat" pitchFamily="2" charset="77"/>
            </a:rPr>
            <a:t>2022</a:t>
          </a:r>
        </a:p>
      </dsp:txBody>
      <dsp:txXfrm>
        <a:off x="7535136" y="818782"/>
        <a:ext cx="695540" cy="463693"/>
      </dsp:txXfrm>
    </dsp:sp>
    <dsp:sp modelId="{118E7061-8937-4200-86DC-38A1EA39FA68}">
      <dsp:nvSpPr>
        <dsp:cNvPr id="0" name=""/>
        <dsp:cNvSpPr/>
      </dsp:nvSpPr>
      <dsp:spPr>
        <a:xfrm>
          <a:off x="8346600" y="818782"/>
          <a:ext cx="1159233" cy="463693"/>
        </a:xfrm>
        <a:prstGeom prst="chevron">
          <a:avLst/>
        </a:prstGeom>
        <a:solidFill>
          <a:schemeClr val="accent5"/>
        </a:solidFill>
        <a:ln w="12700" cap="flat" cmpd="sng" algn="ctr">
          <a:noFill/>
          <a:prstDash val="solid"/>
          <a:miter lim="800000"/>
        </a:ln>
        <a:effectLst>
          <a:outerShdw blurRad="254000" dist="38100" dir="5400000" algn="ctr" rotWithShape="0">
            <a:srgbClr val="000000">
              <a:alpha val="20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b="1" i="0" kern="1200">
              <a:latin typeface="Montserrat" pitchFamily="2" charset="77"/>
            </a:rPr>
            <a:t>2023</a:t>
          </a:r>
        </a:p>
      </dsp:txBody>
      <dsp:txXfrm>
        <a:off x="8578447" y="818782"/>
        <a:ext cx="695540" cy="463693"/>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024" cy="495855"/>
          </a:xfrm>
          <a:prstGeom prst="rect">
            <a:avLst/>
          </a:prstGeom>
        </p:spPr>
        <p:txBody>
          <a:bodyPr vert="horz" lIns="91303" tIns="45651" rIns="91303" bIns="45651" rtlCol="0"/>
          <a:lstStyle>
            <a:lvl1pPr algn="l">
              <a:defRPr sz="1200"/>
            </a:lvl1pPr>
          </a:lstStyle>
          <a:p>
            <a:endParaRPr lang="en-US"/>
          </a:p>
        </p:txBody>
      </p:sp>
      <p:sp>
        <p:nvSpPr>
          <p:cNvPr id="3" name="Date Placeholder 2"/>
          <p:cNvSpPr>
            <a:spLocks noGrp="1"/>
          </p:cNvSpPr>
          <p:nvPr>
            <p:ph type="dt" idx="1"/>
          </p:nvPr>
        </p:nvSpPr>
        <p:spPr>
          <a:xfrm>
            <a:off x="3847890" y="0"/>
            <a:ext cx="2945024" cy="495855"/>
          </a:xfrm>
          <a:prstGeom prst="rect">
            <a:avLst/>
          </a:prstGeom>
        </p:spPr>
        <p:txBody>
          <a:bodyPr vert="horz" lIns="91303" tIns="45651" rIns="91303" bIns="45651" rtlCol="0"/>
          <a:lstStyle>
            <a:lvl1pPr algn="r">
              <a:defRPr sz="1200"/>
            </a:lvl1pPr>
          </a:lstStyle>
          <a:p>
            <a:fld id="{991F7B2C-6FC0-3541-8A5B-4893C7B444A6}" type="datetimeFigureOut">
              <a:rPr lang="en-US" smtClean="0"/>
              <a:t>6/2/2025</a:t>
            </a:fld>
            <a:endParaRPr lang="en-US"/>
          </a:p>
        </p:txBody>
      </p:sp>
      <p:sp>
        <p:nvSpPr>
          <p:cNvPr id="4" name="Slide Image Placeholder 3"/>
          <p:cNvSpPr>
            <a:spLocks noGrp="1" noRot="1" noChangeAspect="1"/>
          </p:cNvSpPr>
          <p:nvPr>
            <p:ph type="sldImg" idx="2"/>
          </p:nvPr>
        </p:nvSpPr>
        <p:spPr>
          <a:xfrm>
            <a:off x="1033463" y="1238250"/>
            <a:ext cx="4727575" cy="3343275"/>
          </a:xfrm>
          <a:prstGeom prst="rect">
            <a:avLst/>
          </a:prstGeom>
          <a:noFill/>
          <a:ln w="12700">
            <a:solidFill>
              <a:prstClr val="black"/>
            </a:solidFill>
          </a:ln>
        </p:spPr>
        <p:txBody>
          <a:bodyPr vert="horz" lIns="91303" tIns="45651" rIns="91303" bIns="45651" rtlCol="0" anchor="ctr"/>
          <a:lstStyle/>
          <a:p>
            <a:endParaRPr lang="en-US"/>
          </a:p>
        </p:txBody>
      </p:sp>
      <p:sp>
        <p:nvSpPr>
          <p:cNvPr id="5" name="Notes Placeholder 4"/>
          <p:cNvSpPr>
            <a:spLocks noGrp="1"/>
          </p:cNvSpPr>
          <p:nvPr>
            <p:ph type="body" sz="quarter" idx="3"/>
          </p:nvPr>
        </p:nvSpPr>
        <p:spPr>
          <a:xfrm>
            <a:off x="679133" y="4766857"/>
            <a:ext cx="5436235" cy="3900299"/>
          </a:xfrm>
          <a:prstGeom prst="rect">
            <a:avLst/>
          </a:prstGeom>
        </p:spPr>
        <p:txBody>
          <a:bodyPr vert="horz" lIns="91303" tIns="45651" rIns="91303" bIns="45651"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10145"/>
            <a:ext cx="2945024" cy="495855"/>
          </a:xfrm>
          <a:prstGeom prst="rect">
            <a:avLst/>
          </a:prstGeom>
        </p:spPr>
        <p:txBody>
          <a:bodyPr vert="horz" lIns="91303" tIns="45651" rIns="91303" bIns="45651" rtlCol="0" anchor="b"/>
          <a:lstStyle>
            <a:lvl1pPr algn="l">
              <a:defRPr sz="1200"/>
            </a:lvl1pPr>
          </a:lstStyle>
          <a:p>
            <a:endParaRPr lang="en-US"/>
          </a:p>
        </p:txBody>
      </p:sp>
      <p:sp>
        <p:nvSpPr>
          <p:cNvPr id="7" name="Slide Number Placeholder 6"/>
          <p:cNvSpPr>
            <a:spLocks noGrp="1"/>
          </p:cNvSpPr>
          <p:nvPr>
            <p:ph type="sldNum" sz="quarter" idx="5"/>
          </p:nvPr>
        </p:nvSpPr>
        <p:spPr>
          <a:xfrm>
            <a:off x="3847890" y="9410145"/>
            <a:ext cx="2945024" cy="495855"/>
          </a:xfrm>
          <a:prstGeom prst="rect">
            <a:avLst/>
          </a:prstGeom>
        </p:spPr>
        <p:txBody>
          <a:bodyPr vert="horz" lIns="91303" tIns="45651" rIns="91303" bIns="45651" rtlCol="0" anchor="b"/>
          <a:lstStyle>
            <a:lvl1pPr algn="r">
              <a:defRPr sz="1200"/>
            </a:lvl1pPr>
          </a:lstStyle>
          <a:p>
            <a:fld id="{A2285ECE-56B2-0146-B9B5-2770D537661F}" type="slidenum">
              <a:rPr lang="en-US" smtClean="0"/>
              <a:t>‹#›</a:t>
            </a:fld>
            <a:endParaRPr lang="en-US"/>
          </a:p>
        </p:txBody>
      </p:sp>
    </p:spTree>
    <p:extLst>
      <p:ext uri="{BB962C8B-B14F-4D97-AF65-F5344CB8AC3E}">
        <p14:creationId xmlns:p14="http://schemas.microsoft.com/office/powerpoint/2010/main" val="1663602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1041491">
              <a:defRPr/>
            </a:pPr>
            <a:fld id="{A2285ECE-56B2-0146-B9B5-2770D537661F}" type="slidenum">
              <a:rPr lang="en-US">
                <a:solidFill>
                  <a:prstClr val="black"/>
                </a:solidFill>
                <a:latin typeface="Calibri" panose="020F0502020204030204"/>
              </a:rPr>
              <a:pPr defTabSz="1041491">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719739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285ECE-56B2-0146-B9B5-2770D537661F}" type="slidenum">
              <a:rPr lang="en-US" smtClean="0"/>
              <a:t>13</a:t>
            </a:fld>
            <a:endParaRPr lang="en-US"/>
          </a:p>
        </p:txBody>
      </p:sp>
    </p:spTree>
    <p:extLst>
      <p:ext uri="{BB962C8B-B14F-4D97-AF65-F5344CB8AC3E}">
        <p14:creationId xmlns:p14="http://schemas.microsoft.com/office/powerpoint/2010/main" val="2800674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285ECE-56B2-0146-B9B5-2770D537661F}" type="slidenum">
              <a:rPr lang="en-US" smtClean="0"/>
              <a:t>14</a:t>
            </a:fld>
            <a:endParaRPr lang="en-US"/>
          </a:p>
        </p:txBody>
      </p:sp>
    </p:spTree>
    <p:extLst>
      <p:ext uri="{BB962C8B-B14F-4D97-AF65-F5344CB8AC3E}">
        <p14:creationId xmlns:p14="http://schemas.microsoft.com/office/powerpoint/2010/main" val="3237856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285ECE-56B2-0146-B9B5-2770D537661F}" type="slidenum">
              <a:rPr lang="en-US" smtClean="0"/>
              <a:t>2</a:t>
            </a:fld>
            <a:endParaRPr lang="en-US"/>
          </a:p>
        </p:txBody>
      </p:sp>
    </p:spTree>
    <p:extLst>
      <p:ext uri="{BB962C8B-B14F-4D97-AF65-F5344CB8AC3E}">
        <p14:creationId xmlns:p14="http://schemas.microsoft.com/office/powerpoint/2010/main" val="3361254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1041491">
              <a:defRPr/>
            </a:pPr>
            <a:fld id="{A2285ECE-56B2-0146-B9B5-2770D537661F}" type="slidenum">
              <a:rPr lang="en-US">
                <a:solidFill>
                  <a:prstClr val="black"/>
                </a:solidFill>
                <a:latin typeface="Calibri" panose="020F0502020204030204"/>
              </a:rPr>
              <a:pPr defTabSz="1041491">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408009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Stanhope Capital Group has mainly grown organically but also through acquisitions over the last 15 years.</a:t>
            </a:r>
          </a:p>
          <a:p>
            <a:r>
              <a:rPr lang="en-US" dirty="0"/>
              <a:t>-              2011 Jewson Associates (advisory business focusing on UK-based not for profit institutional investors such as charities, endowments, forming the corner stone of our institutional business)</a:t>
            </a:r>
          </a:p>
          <a:p>
            <a:r>
              <a:rPr lang="en-US" dirty="0"/>
              <a:t>-              2021 FWM, owner of Forbes Family Trust (which added US-centric expertise, especially in terms of Hegde Funds and Venture Capital)</a:t>
            </a:r>
          </a:p>
          <a:p>
            <a:r>
              <a:rPr lang="en-US" dirty="0"/>
              <a:t>-              2023 Arche Associates (based in Luxembourg and enhancing our expertise in family office services)</a:t>
            </a:r>
          </a:p>
          <a:p>
            <a:r>
              <a:rPr lang="en-US" dirty="0"/>
              <a:t>Acquisitions have been typically made with a mix of cash and shares of Stanhope Capital Group. The reason is that we want the founders of the businesses who joined us to be properly aligned with the wider group. This ensures the long-term future of the business and its clients. </a:t>
            </a:r>
          </a:p>
          <a:p>
            <a:endParaRPr lang="en-GB" dirty="0"/>
          </a:p>
        </p:txBody>
      </p:sp>
      <p:sp>
        <p:nvSpPr>
          <p:cNvPr id="4" name="Slide Number Placeholder 3"/>
          <p:cNvSpPr>
            <a:spLocks noGrp="1"/>
          </p:cNvSpPr>
          <p:nvPr>
            <p:ph type="sldNum" sz="quarter" idx="5"/>
          </p:nvPr>
        </p:nvSpPr>
        <p:spPr/>
        <p:txBody>
          <a:bodyPr/>
          <a:lstStyle/>
          <a:p>
            <a:pPr defTabSz="1039929">
              <a:defRPr/>
            </a:pPr>
            <a:fld id="{A2285ECE-56B2-0146-B9B5-2770D537661F}" type="slidenum">
              <a:rPr lang="en-US">
                <a:solidFill>
                  <a:prstClr val="black"/>
                </a:solidFill>
                <a:latin typeface="Calibri" panose="020F0502020204030204"/>
              </a:rPr>
              <a:pPr defTabSz="1039929">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00463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1041491">
              <a:defRPr/>
            </a:pPr>
            <a:fld id="{A2285ECE-56B2-0146-B9B5-2770D537661F}" type="slidenum">
              <a:rPr lang="en-US">
                <a:solidFill>
                  <a:prstClr val="black"/>
                </a:solidFill>
                <a:latin typeface="Calibri" panose="020F0502020204030204"/>
              </a:rPr>
              <a:pPr defTabSz="1041491">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9772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285ECE-56B2-0146-B9B5-2770D537661F}" type="slidenum">
              <a:rPr lang="en-US" smtClean="0"/>
              <a:t>6</a:t>
            </a:fld>
            <a:endParaRPr lang="en-US"/>
          </a:p>
        </p:txBody>
      </p:sp>
    </p:spTree>
    <p:extLst>
      <p:ext uri="{BB962C8B-B14F-4D97-AF65-F5344CB8AC3E}">
        <p14:creationId xmlns:p14="http://schemas.microsoft.com/office/powerpoint/2010/main" val="3338912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285ECE-56B2-0146-B9B5-2770D537661F}" type="slidenum">
              <a:rPr lang="en-US" smtClean="0"/>
              <a:t>8</a:t>
            </a:fld>
            <a:endParaRPr lang="en-US"/>
          </a:p>
        </p:txBody>
      </p:sp>
    </p:spTree>
    <p:extLst>
      <p:ext uri="{BB962C8B-B14F-4D97-AF65-F5344CB8AC3E}">
        <p14:creationId xmlns:p14="http://schemas.microsoft.com/office/powerpoint/2010/main" val="3000431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E8302C-A819-4AE5-8D02-8ADF562D01B6}" type="slidenum">
              <a:rPr lang="bg-BG" smtClean="0"/>
              <a:t>10</a:t>
            </a:fld>
            <a:endParaRPr lang="bg-BG"/>
          </a:p>
        </p:txBody>
      </p:sp>
    </p:spTree>
    <p:extLst>
      <p:ext uri="{BB962C8B-B14F-4D97-AF65-F5344CB8AC3E}">
        <p14:creationId xmlns:p14="http://schemas.microsoft.com/office/powerpoint/2010/main" val="2271049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285ECE-56B2-0146-B9B5-2770D537661F}" type="slidenum">
              <a:rPr lang="en-US" smtClean="0"/>
              <a:t>12</a:t>
            </a:fld>
            <a:endParaRPr lang="en-US"/>
          </a:p>
        </p:txBody>
      </p:sp>
    </p:spTree>
    <p:extLst>
      <p:ext uri="{BB962C8B-B14F-4D97-AF65-F5344CB8AC3E}">
        <p14:creationId xmlns:p14="http://schemas.microsoft.com/office/powerpoint/2010/main" val="2964107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09CC051-BDA8-70C5-86AE-86A95D6176BD}"/>
              </a:ext>
            </a:extLst>
          </p:cNvPr>
          <p:cNvSpPr/>
          <p:nvPr userDrawn="1"/>
        </p:nvSpPr>
        <p:spPr>
          <a:xfrm>
            <a:off x="0" y="0"/>
            <a:ext cx="10693400" cy="75612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B2F60AE6-BCD7-C67F-0A40-AF3516F2220E}"/>
              </a:ext>
            </a:extLst>
          </p:cNvPr>
          <p:cNvSpPr/>
          <p:nvPr userDrawn="1"/>
        </p:nvSpPr>
        <p:spPr>
          <a:xfrm>
            <a:off x="5008115" y="0"/>
            <a:ext cx="5685285" cy="7561263"/>
          </a:xfrm>
          <a:custGeom>
            <a:avLst/>
            <a:gdLst>
              <a:gd name="connsiteX0" fmla="*/ 3531601 w 5685285"/>
              <a:gd name="connsiteY0" fmla="*/ 0 h 7561263"/>
              <a:gd name="connsiteX1" fmla="*/ 5685285 w 5685285"/>
              <a:gd name="connsiteY1" fmla="*/ 0 h 7561263"/>
              <a:gd name="connsiteX2" fmla="*/ 5685285 w 5685285"/>
              <a:gd name="connsiteY2" fmla="*/ 7561263 h 7561263"/>
              <a:gd name="connsiteX3" fmla="*/ 8936 w 5685285"/>
              <a:gd name="connsiteY3" fmla="*/ 7561263 h 7561263"/>
              <a:gd name="connsiteX4" fmla="*/ 3531601 w 5685285"/>
              <a:gd name="connsiteY4" fmla="*/ 4049553 h 7561263"/>
              <a:gd name="connsiteX5" fmla="*/ 0 w 5685285"/>
              <a:gd name="connsiteY5" fmla="*/ 0 h 7561263"/>
              <a:gd name="connsiteX6" fmla="*/ 3166545 w 5685285"/>
              <a:gd name="connsiteY6" fmla="*/ 0 h 7561263"/>
              <a:gd name="connsiteX7" fmla="*/ 3166544 w 5685285"/>
              <a:gd name="connsiteY7" fmla="*/ 1 h 7561263"/>
              <a:gd name="connsiteX8" fmla="*/ 0 w 5685285"/>
              <a:gd name="connsiteY8" fmla="*/ 1 h 75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5285" h="7561263">
                <a:moveTo>
                  <a:pt x="3531601" y="0"/>
                </a:moveTo>
                <a:lnTo>
                  <a:pt x="5685285" y="0"/>
                </a:lnTo>
                <a:lnTo>
                  <a:pt x="5685285" y="7561263"/>
                </a:lnTo>
                <a:lnTo>
                  <a:pt x="8936" y="7561263"/>
                </a:lnTo>
                <a:lnTo>
                  <a:pt x="3531601" y="4049553"/>
                </a:lnTo>
                <a:close/>
                <a:moveTo>
                  <a:pt x="0" y="0"/>
                </a:moveTo>
                <a:lnTo>
                  <a:pt x="3166545" y="0"/>
                </a:lnTo>
                <a:lnTo>
                  <a:pt x="3166544" y="1"/>
                </a:lnTo>
                <a:lnTo>
                  <a:pt x="0"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Content Placeholder 2">
            <a:extLst>
              <a:ext uri="{FF2B5EF4-FFF2-40B4-BE49-F238E27FC236}">
                <a16:creationId xmlns:a16="http://schemas.microsoft.com/office/drawing/2014/main" id="{F507CD9E-AE61-4F16-E8DA-BD0A474E1822}"/>
              </a:ext>
            </a:extLst>
          </p:cNvPr>
          <p:cNvSpPr>
            <a:spLocks noGrp="1"/>
          </p:cNvSpPr>
          <p:nvPr>
            <p:ph idx="14" hasCustomPrompt="1"/>
          </p:nvPr>
        </p:nvSpPr>
        <p:spPr>
          <a:xfrm>
            <a:off x="8018126" y="5362732"/>
            <a:ext cx="2268000" cy="288000"/>
          </a:xfrm>
        </p:spPr>
        <p:txBody>
          <a:bodyPr tIns="36000" anchor="ctr" anchorCtr="0">
            <a:noAutofit/>
          </a:bodyPr>
          <a:lstStyle>
            <a:lvl1pPr>
              <a:lnSpc>
                <a:spcPct val="100000"/>
              </a:lnSpc>
              <a:defRPr sz="1400" b="0" i="0" baseline="0">
                <a:solidFill>
                  <a:schemeClr val="accent4"/>
                </a:solidFill>
                <a:latin typeface="Montserrat Medium" pitchFamily="2" charset="77"/>
              </a:defRPr>
            </a:lvl1pPr>
          </a:lstStyle>
          <a:p>
            <a:pPr lvl="0"/>
            <a:r>
              <a:rPr lang="en-GB"/>
              <a:t>Lorem ipsum </a:t>
            </a:r>
            <a:r>
              <a:rPr lang="en-GB" err="1"/>
              <a:t>dolor</a:t>
            </a:r>
            <a:r>
              <a:rPr lang="en-GB"/>
              <a:t> sit</a:t>
            </a:r>
          </a:p>
        </p:txBody>
      </p:sp>
      <p:sp>
        <p:nvSpPr>
          <p:cNvPr id="14" name="TextBox 13">
            <a:extLst>
              <a:ext uri="{FF2B5EF4-FFF2-40B4-BE49-F238E27FC236}">
                <a16:creationId xmlns:a16="http://schemas.microsoft.com/office/drawing/2014/main" id="{91EE6DF9-AA04-A4CE-22EB-464686BC760F}"/>
              </a:ext>
            </a:extLst>
          </p:cNvPr>
          <p:cNvSpPr txBox="1"/>
          <p:nvPr userDrawn="1"/>
        </p:nvSpPr>
        <p:spPr>
          <a:xfrm>
            <a:off x="6422571" y="-391886"/>
            <a:ext cx="184731" cy="415498"/>
          </a:xfrm>
          <a:prstGeom prst="rect">
            <a:avLst/>
          </a:prstGeom>
          <a:noFill/>
        </p:spPr>
        <p:txBody>
          <a:bodyPr wrap="none" rtlCol="0">
            <a:spAutoFit/>
          </a:bodyPr>
          <a:lstStyle/>
          <a:p>
            <a:endParaRPr lang="en-US"/>
          </a:p>
        </p:txBody>
      </p:sp>
      <p:sp>
        <p:nvSpPr>
          <p:cNvPr id="9" name="Content Placeholder 2">
            <a:extLst>
              <a:ext uri="{FF2B5EF4-FFF2-40B4-BE49-F238E27FC236}">
                <a16:creationId xmlns:a16="http://schemas.microsoft.com/office/drawing/2014/main" id="{8AB8336A-8C7D-D267-FD0F-348DC7AF0CEC}"/>
              </a:ext>
            </a:extLst>
          </p:cNvPr>
          <p:cNvSpPr>
            <a:spLocks noGrp="1"/>
          </p:cNvSpPr>
          <p:nvPr>
            <p:ph idx="16" hasCustomPrompt="1"/>
          </p:nvPr>
        </p:nvSpPr>
        <p:spPr>
          <a:xfrm>
            <a:off x="8018126" y="5816290"/>
            <a:ext cx="2268000" cy="288000"/>
          </a:xfrm>
        </p:spPr>
        <p:txBody>
          <a:bodyPr tIns="36000" anchor="ctr" anchorCtr="0">
            <a:noAutofit/>
          </a:bodyPr>
          <a:lstStyle>
            <a:lvl1pPr>
              <a:lnSpc>
                <a:spcPct val="100000"/>
              </a:lnSpc>
              <a:defRPr sz="1400" b="0" i="0" baseline="0">
                <a:solidFill>
                  <a:schemeClr val="accent4"/>
                </a:solidFill>
                <a:latin typeface="Montserrat Medium" pitchFamily="2" charset="77"/>
              </a:defRPr>
            </a:lvl1pPr>
          </a:lstStyle>
          <a:p>
            <a:pPr lvl="0"/>
            <a:r>
              <a:rPr lang="en-GB"/>
              <a:t>Lorem ipsum </a:t>
            </a:r>
            <a:r>
              <a:rPr lang="en-GB" err="1"/>
              <a:t>dolor</a:t>
            </a:r>
            <a:r>
              <a:rPr lang="en-GB"/>
              <a:t> sit</a:t>
            </a:r>
          </a:p>
        </p:txBody>
      </p:sp>
      <p:sp>
        <p:nvSpPr>
          <p:cNvPr id="12" name="Content Placeholder 2">
            <a:extLst>
              <a:ext uri="{FF2B5EF4-FFF2-40B4-BE49-F238E27FC236}">
                <a16:creationId xmlns:a16="http://schemas.microsoft.com/office/drawing/2014/main" id="{8F956605-106B-B798-0A23-05A85433F175}"/>
              </a:ext>
            </a:extLst>
          </p:cNvPr>
          <p:cNvSpPr>
            <a:spLocks noGrp="1"/>
          </p:cNvSpPr>
          <p:nvPr>
            <p:ph idx="17" hasCustomPrompt="1"/>
          </p:nvPr>
        </p:nvSpPr>
        <p:spPr>
          <a:xfrm>
            <a:off x="8023585" y="6269848"/>
            <a:ext cx="2268000" cy="288000"/>
          </a:xfrm>
        </p:spPr>
        <p:txBody>
          <a:bodyPr tIns="36000" anchor="ctr" anchorCtr="0">
            <a:noAutofit/>
          </a:bodyPr>
          <a:lstStyle>
            <a:lvl1pPr>
              <a:lnSpc>
                <a:spcPct val="100000"/>
              </a:lnSpc>
              <a:defRPr sz="1400" b="0" i="0" baseline="0">
                <a:solidFill>
                  <a:schemeClr val="accent4"/>
                </a:solidFill>
                <a:latin typeface="Montserrat Medium" pitchFamily="2" charset="77"/>
              </a:defRPr>
            </a:lvl1pPr>
          </a:lstStyle>
          <a:p>
            <a:pPr lvl="0"/>
            <a:r>
              <a:rPr lang="en-GB"/>
              <a:t>Lorem ipsum </a:t>
            </a:r>
            <a:r>
              <a:rPr lang="en-GB" err="1"/>
              <a:t>dolor</a:t>
            </a:r>
            <a:r>
              <a:rPr lang="en-GB"/>
              <a:t> sit</a:t>
            </a:r>
          </a:p>
        </p:txBody>
      </p:sp>
      <p:sp>
        <p:nvSpPr>
          <p:cNvPr id="5" name="Content Placeholder 2">
            <a:extLst>
              <a:ext uri="{FF2B5EF4-FFF2-40B4-BE49-F238E27FC236}">
                <a16:creationId xmlns:a16="http://schemas.microsoft.com/office/drawing/2014/main" id="{941EC164-1DEA-18A4-AA28-FB3CF439286A}"/>
              </a:ext>
            </a:extLst>
          </p:cNvPr>
          <p:cNvSpPr>
            <a:spLocks noGrp="1"/>
          </p:cNvSpPr>
          <p:nvPr>
            <p:ph idx="19" hasCustomPrompt="1"/>
          </p:nvPr>
        </p:nvSpPr>
        <p:spPr>
          <a:xfrm>
            <a:off x="8023585" y="6723405"/>
            <a:ext cx="2268000" cy="288000"/>
          </a:xfrm>
        </p:spPr>
        <p:txBody>
          <a:bodyPr tIns="36000" anchor="ctr" anchorCtr="0">
            <a:noAutofit/>
          </a:bodyPr>
          <a:lstStyle>
            <a:lvl1pPr>
              <a:lnSpc>
                <a:spcPct val="100000"/>
              </a:lnSpc>
              <a:defRPr sz="1400" b="0" i="0" baseline="0">
                <a:solidFill>
                  <a:schemeClr val="accent4"/>
                </a:solidFill>
                <a:latin typeface="Montserrat Medium" pitchFamily="2" charset="77"/>
              </a:defRPr>
            </a:lvl1pPr>
          </a:lstStyle>
          <a:p>
            <a:pPr lvl="0"/>
            <a:r>
              <a:rPr lang="en-GB"/>
              <a:t>Lorem ipsum </a:t>
            </a:r>
            <a:r>
              <a:rPr lang="en-GB" err="1"/>
              <a:t>dolor</a:t>
            </a:r>
            <a:r>
              <a:rPr lang="en-GB"/>
              <a:t> sit</a:t>
            </a:r>
          </a:p>
        </p:txBody>
      </p:sp>
      <p:sp>
        <p:nvSpPr>
          <p:cNvPr id="16" name="Picture Placeholder 3">
            <a:extLst>
              <a:ext uri="{FF2B5EF4-FFF2-40B4-BE49-F238E27FC236}">
                <a16:creationId xmlns:a16="http://schemas.microsoft.com/office/drawing/2014/main" id="{E8D83EA6-28C9-9F52-CD13-C85E42B4A2AE}"/>
              </a:ext>
            </a:extLst>
          </p:cNvPr>
          <p:cNvSpPr>
            <a:spLocks noGrp="1"/>
          </p:cNvSpPr>
          <p:nvPr>
            <p:ph type="pic" sz="quarter" idx="18"/>
          </p:nvPr>
        </p:nvSpPr>
        <p:spPr>
          <a:xfrm>
            <a:off x="2492270" y="0"/>
            <a:ext cx="6386030" cy="7561263"/>
          </a:xfrm>
          <a:custGeom>
            <a:avLst/>
            <a:gdLst>
              <a:gd name="connsiteX0" fmla="*/ 6020974 w 6386030"/>
              <a:gd name="connsiteY0" fmla="*/ 0 h 7561263"/>
              <a:gd name="connsiteX1" fmla="*/ 6386030 w 6386030"/>
              <a:gd name="connsiteY1" fmla="*/ 0 h 7561263"/>
              <a:gd name="connsiteX2" fmla="*/ 6386030 w 6386030"/>
              <a:gd name="connsiteY2" fmla="*/ 4049553 h 7561263"/>
              <a:gd name="connsiteX3" fmla="*/ 2863365 w 6386030"/>
              <a:gd name="connsiteY3" fmla="*/ 7561263 h 7561263"/>
              <a:gd name="connsiteX4" fmla="*/ 0 w 6386030"/>
              <a:gd name="connsiteY4" fmla="*/ 7561263 h 7561263"/>
              <a:gd name="connsiteX5" fmla="*/ 0 w 6386030"/>
              <a:gd name="connsiteY5" fmla="*/ 6002249 h 75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6030" h="7561263">
                <a:moveTo>
                  <a:pt x="6020974" y="0"/>
                </a:moveTo>
                <a:lnTo>
                  <a:pt x="6386030" y="0"/>
                </a:lnTo>
                <a:lnTo>
                  <a:pt x="6386030" y="4049553"/>
                </a:lnTo>
                <a:lnTo>
                  <a:pt x="2863365" y="7561263"/>
                </a:lnTo>
                <a:lnTo>
                  <a:pt x="0" y="7561263"/>
                </a:lnTo>
                <a:lnTo>
                  <a:pt x="0" y="6002249"/>
                </a:lnTo>
                <a:close/>
              </a:path>
            </a:pathLst>
          </a:custGeom>
          <a:pattFill prst="dkUpDiag">
            <a:fgClr>
              <a:schemeClr val="bg1">
                <a:lumMod val="50000"/>
              </a:schemeClr>
            </a:fgClr>
            <a:bgClr>
              <a:schemeClr val="bg2"/>
            </a:bgClr>
          </a:pattFill>
        </p:spPr>
        <p:txBody>
          <a:bodyPr wrap="square" anchor="ctr">
            <a:noAutofit/>
          </a:bodyPr>
          <a:lstStyle>
            <a:lvl1pPr marL="0" marR="0" indent="0" algn="ctr" defTabSz="447247" rtl="0" eaLnBrk="1" fontAlgn="auto" latinLnBrk="0" hangingPunct="1">
              <a:lnSpc>
                <a:spcPct val="150000"/>
              </a:lnSpc>
              <a:spcBef>
                <a:spcPts val="992"/>
              </a:spcBef>
              <a:spcAft>
                <a:spcPts val="0"/>
              </a:spcAft>
              <a:buClrTx/>
              <a:buSzPct val="100000"/>
              <a:buFontTx/>
              <a:buNone/>
              <a:tabLst/>
              <a:defRPr/>
            </a:lvl1pPr>
          </a:lstStyle>
          <a:p>
            <a:endParaRPr lang="en-US"/>
          </a:p>
        </p:txBody>
      </p:sp>
      <p:sp>
        <p:nvSpPr>
          <p:cNvPr id="2" name="Title 1">
            <a:extLst>
              <a:ext uri="{FF2B5EF4-FFF2-40B4-BE49-F238E27FC236}">
                <a16:creationId xmlns:a16="http://schemas.microsoft.com/office/drawing/2014/main" id="{3FBBB69D-EFB7-032C-28F4-FD5A51F4E522}"/>
              </a:ext>
            </a:extLst>
          </p:cNvPr>
          <p:cNvSpPr>
            <a:spLocks noGrp="1"/>
          </p:cNvSpPr>
          <p:nvPr>
            <p:ph type="title"/>
          </p:nvPr>
        </p:nvSpPr>
        <p:spPr>
          <a:xfrm>
            <a:off x="612932" y="2016000"/>
            <a:ext cx="7112157" cy="2160000"/>
          </a:xfrm>
        </p:spPr>
        <p:txBody>
          <a:bodyPr anchor="b" anchorCtr="0">
            <a:noAutofit/>
          </a:bodyPr>
          <a:lstStyle>
            <a:lvl1pPr>
              <a:defRPr sz="6000">
                <a:solidFill>
                  <a:schemeClr val="accent6"/>
                </a:solidFill>
              </a:defRPr>
            </a:lvl1pPr>
          </a:lstStyle>
          <a:p>
            <a:r>
              <a:rPr lang="en-GB"/>
              <a:t>Click to edit Master title</a:t>
            </a:r>
            <a:endParaRPr lang="en-US"/>
          </a:p>
        </p:txBody>
      </p:sp>
      <p:pic>
        <p:nvPicPr>
          <p:cNvPr id="6" name="Graphic 5">
            <a:extLst>
              <a:ext uri="{FF2B5EF4-FFF2-40B4-BE49-F238E27FC236}">
                <a16:creationId xmlns:a16="http://schemas.microsoft.com/office/drawing/2014/main" id="{4781433D-CB3D-A346-C66C-855D698955C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725" y="814121"/>
            <a:ext cx="3936165" cy="524822"/>
          </a:xfrm>
          <a:prstGeom prst="rect">
            <a:avLst/>
          </a:prstGeom>
        </p:spPr>
      </p:pic>
    </p:spTree>
    <p:extLst>
      <p:ext uri="{BB962C8B-B14F-4D97-AF65-F5344CB8AC3E}">
        <p14:creationId xmlns:p14="http://schemas.microsoft.com/office/powerpoint/2010/main" val="144272226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Title and Content">
    <p:bg>
      <p:bgPr>
        <a:solidFill>
          <a:schemeClr val="tx1">
            <a:lumMod val="90000"/>
            <a:lumOff val="10000"/>
          </a:schemeClr>
        </a:solid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DC428998-09FF-7BDC-C6E7-279E156CD4E2}"/>
              </a:ext>
            </a:extLst>
          </p:cNvPr>
          <p:cNvSpPr/>
          <p:nvPr userDrawn="1"/>
        </p:nvSpPr>
        <p:spPr>
          <a:xfrm>
            <a:off x="0" y="4521"/>
            <a:ext cx="10693400" cy="7552219"/>
          </a:xfrm>
          <a:custGeom>
            <a:avLst/>
            <a:gdLst>
              <a:gd name="connsiteX0" fmla="*/ 10693397 w 10693400"/>
              <a:gd name="connsiteY0" fmla="*/ 0 h 7552219"/>
              <a:gd name="connsiteX1" fmla="*/ 10693400 w 10693400"/>
              <a:gd name="connsiteY1" fmla="*/ 0 h 7552219"/>
              <a:gd name="connsiteX2" fmla="*/ 10693400 w 10693400"/>
              <a:gd name="connsiteY2" fmla="*/ 7552219 h 7552219"/>
              <a:gd name="connsiteX3" fmla="*/ 10693397 w 10693400"/>
              <a:gd name="connsiteY3" fmla="*/ 7552219 h 7552219"/>
              <a:gd name="connsiteX4" fmla="*/ 0 w 10693400"/>
              <a:gd name="connsiteY4" fmla="*/ 0 h 7552219"/>
              <a:gd name="connsiteX5" fmla="*/ 1 w 10693400"/>
              <a:gd name="connsiteY5" fmla="*/ 0 h 7552219"/>
              <a:gd name="connsiteX6" fmla="*/ 1 w 10693400"/>
              <a:gd name="connsiteY6" fmla="*/ 4059620 h 7552219"/>
              <a:gd name="connsiteX7" fmla="*/ 3755936 w 10693400"/>
              <a:gd name="connsiteY7" fmla="*/ 0 h 7552219"/>
              <a:gd name="connsiteX8" fmla="*/ 9001844 w 10693400"/>
              <a:gd name="connsiteY8" fmla="*/ 0 h 7552219"/>
              <a:gd name="connsiteX9" fmla="*/ 2018754 w 10693400"/>
              <a:gd name="connsiteY9" fmla="*/ 7552219 h 7552219"/>
              <a:gd name="connsiteX10" fmla="*/ 0 w 10693400"/>
              <a:gd name="connsiteY10" fmla="*/ 7552219 h 755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93400" h="7552219">
                <a:moveTo>
                  <a:pt x="10693397" y="0"/>
                </a:moveTo>
                <a:lnTo>
                  <a:pt x="10693400" y="0"/>
                </a:lnTo>
                <a:lnTo>
                  <a:pt x="10693400" y="7552219"/>
                </a:lnTo>
                <a:lnTo>
                  <a:pt x="10693397" y="7552219"/>
                </a:lnTo>
                <a:close/>
                <a:moveTo>
                  <a:pt x="0" y="0"/>
                </a:moveTo>
                <a:lnTo>
                  <a:pt x="1" y="0"/>
                </a:lnTo>
                <a:lnTo>
                  <a:pt x="1" y="4059620"/>
                </a:lnTo>
                <a:lnTo>
                  <a:pt x="3755936" y="0"/>
                </a:lnTo>
                <a:lnTo>
                  <a:pt x="9001844" y="0"/>
                </a:lnTo>
                <a:lnTo>
                  <a:pt x="2018754" y="7552219"/>
                </a:lnTo>
                <a:lnTo>
                  <a:pt x="0" y="7552219"/>
                </a:lnTo>
                <a:close/>
              </a:path>
            </a:pathLst>
          </a:custGeom>
          <a:solidFill>
            <a:schemeClr val="tx2">
              <a:alpha val="106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FBBB69D-EFB7-032C-28F4-FD5A51F4E522}"/>
              </a:ext>
            </a:extLst>
          </p:cNvPr>
          <p:cNvSpPr>
            <a:spLocks noGrp="1"/>
          </p:cNvSpPr>
          <p:nvPr>
            <p:ph type="title"/>
          </p:nvPr>
        </p:nvSpPr>
        <p:spPr>
          <a:xfrm>
            <a:off x="612000" y="1011318"/>
            <a:ext cx="3250726" cy="5451099"/>
          </a:xfrm>
        </p:spPr>
        <p:txBody>
          <a:bodyPr anchor="b" anchorCtr="0">
            <a:noAutofit/>
          </a:bodyPr>
          <a:lstStyle>
            <a:lvl1pPr>
              <a:defRPr sz="3600">
                <a:solidFill>
                  <a:schemeClr val="tx2">
                    <a:lumMod val="20000"/>
                    <a:lumOff val="80000"/>
                  </a:schemeClr>
                </a:solidFill>
              </a:defRPr>
            </a:lvl1pPr>
          </a:lstStyle>
          <a:p>
            <a:r>
              <a:rPr lang="en-GB"/>
              <a:t>Click to edit Master title</a:t>
            </a:r>
            <a:endParaRPr lang="en-US"/>
          </a:p>
        </p:txBody>
      </p:sp>
      <p:sp>
        <p:nvSpPr>
          <p:cNvPr id="13" name="Content Placeholder 2">
            <a:extLst>
              <a:ext uri="{FF2B5EF4-FFF2-40B4-BE49-F238E27FC236}">
                <a16:creationId xmlns:a16="http://schemas.microsoft.com/office/drawing/2014/main" id="{8CB06759-BFD9-AC9D-16F1-A545401A58E7}"/>
              </a:ext>
            </a:extLst>
          </p:cNvPr>
          <p:cNvSpPr>
            <a:spLocks noGrp="1"/>
          </p:cNvSpPr>
          <p:nvPr>
            <p:ph idx="16"/>
          </p:nvPr>
        </p:nvSpPr>
        <p:spPr>
          <a:xfrm>
            <a:off x="6426819" y="3852639"/>
            <a:ext cx="3528393" cy="2605255"/>
          </a:xfrm>
        </p:spPr>
        <p:txBody>
          <a:bodyPr vert="horz" lIns="0" tIns="0" rIns="91440" bIns="45720" rtlCol="0" anchor="b" anchorCtr="0">
            <a:noAutofit/>
          </a:bodyPr>
          <a:lstStyle>
            <a:lvl1pPr>
              <a:defRPr lang="en-GB" dirty="0">
                <a:solidFill>
                  <a:schemeClr val="tx2">
                    <a:lumMod val="20000"/>
                    <a:lumOff val="80000"/>
                  </a:schemeClr>
                </a:solidFill>
              </a:defRPr>
            </a:lvl1pPr>
          </a:lstStyle>
          <a:p>
            <a:pPr lvl="0">
              <a:lnSpc>
                <a:spcPct val="100000"/>
              </a:lnSpc>
            </a:pPr>
            <a:r>
              <a:rPr lang="en-GB"/>
              <a:t>Click to edit Master text style</a:t>
            </a:r>
          </a:p>
        </p:txBody>
      </p:sp>
      <p:sp>
        <p:nvSpPr>
          <p:cNvPr id="11" name="Рисунок 14">
            <a:extLst>
              <a:ext uri="{FF2B5EF4-FFF2-40B4-BE49-F238E27FC236}">
                <a16:creationId xmlns:a16="http://schemas.microsoft.com/office/drawing/2014/main" id="{665637B5-0F93-8074-8903-F598E6C53C43}"/>
              </a:ext>
            </a:extLst>
          </p:cNvPr>
          <p:cNvSpPr>
            <a:spLocks noGrp="1"/>
          </p:cNvSpPr>
          <p:nvPr>
            <p:ph type="pic" sz="quarter" idx="42"/>
          </p:nvPr>
        </p:nvSpPr>
        <p:spPr>
          <a:xfrm>
            <a:off x="4656137" y="0"/>
            <a:ext cx="4705347" cy="4690714"/>
          </a:xfrm>
          <a:custGeom>
            <a:avLst/>
            <a:gdLst>
              <a:gd name="connsiteX0" fmla="*/ 0 w 4344210"/>
              <a:gd name="connsiteY0" fmla="*/ 0 h 4330700"/>
              <a:gd name="connsiteX1" fmla="*/ 4344210 w 4344210"/>
              <a:gd name="connsiteY1" fmla="*/ 0 h 4330700"/>
              <a:gd name="connsiteX2" fmla="*/ 0 w 4344210"/>
              <a:gd name="connsiteY2" fmla="*/ 4330700 h 4330700"/>
            </a:gdLst>
            <a:ahLst/>
            <a:cxnLst>
              <a:cxn ang="0">
                <a:pos x="connsiteX0" y="connsiteY0"/>
              </a:cxn>
              <a:cxn ang="0">
                <a:pos x="connsiteX1" y="connsiteY1"/>
              </a:cxn>
              <a:cxn ang="0">
                <a:pos x="connsiteX2" y="connsiteY2"/>
              </a:cxn>
            </a:cxnLst>
            <a:rect l="l" t="t" r="r" b="b"/>
            <a:pathLst>
              <a:path w="4344210" h="4330700">
                <a:moveTo>
                  <a:pt x="0" y="0"/>
                </a:moveTo>
                <a:lnTo>
                  <a:pt x="4344210" y="0"/>
                </a:lnTo>
                <a:lnTo>
                  <a:pt x="0" y="4330700"/>
                </a:lnTo>
                <a:close/>
              </a:path>
            </a:pathLst>
          </a:custGeom>
          <a:pattFill prst="pct5">
            <a:fgClr>
              <a:schemeClr val="bg1">
                <a:lumMod val="50000"/>
              </a:schemeClr>
            </a:fgClr>
            <a:bgClr>
              <a:schemeClr val="bg1"/>
            </a:bgClr>
          </a:pattFill>
        </p:spPr>
        <p:txBody>
          <a:bodyPr wrap="square" anchor="ctr">
            <a:noAutofit/>
          </a:bodyPr>
          <a:lstStyle>
            <a:lvl1pPr marL="0" marR="0" indent="0" algn="ctr" defTabSz="447247" rtl="0" eaLnBrk="1" fontAlgn="auto" latinLnBrk="0" hangingPunct="1">
              <a:lnSpc>
                <a:spcPct val="150000"/>
              </a:lnSpc>
              <a:spcBef>
                <a:spcPts val="992"/>
              </a:spcBef>
              <a:spcAft>
                <a:spcPts val="0"/>
              </a:spcAft>
              <a:buClrTx/>
              <a:buSzPct val="100000"/>
              <a:buFontTx/>
              <a:buNone/>
              <a:tabLst/>
              <a:defRPr/>
            </a:lvl1pPr>
          </a:lstStyle>
          <a:p>
            <a:endParaRPr lang="en-US"/>
          </a:p>
        </p:txBody>
      </p:sp>
      <p:sp>
        <p:nvSpPr>
          <p:cNvPr id="4" name="Прямоугольный треугольник 17">
            <a:extLst>
              <a:ext uri="{FF2B5EF4-FFF2-40B4-BE49-F238E27FC236}">
                <a16:creationId xmlns:a16="http://schemas.microsoft.com/office/drawing/2014/main" id="{06BA8D5A-0A74-6059-4648-6E4DA36E0732}"/>
              </a:ext>
            </a:extLst>
          </p:cNvPr>
          <p:cNvSpPr/>
          <p:nvPr userDrawn="1"/>
        </p:nvSpPr>
        <p:spPr bwMode="auto">
          <a:xfrm flipH="1">
            <a:off x="9379148" y="6258882"/>
            <a:ext cx="1314250" cy="1306754"/>
          </a:xfrm>
          <a:prstGeom prst="rtTriangl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8" name="Slide Number Placeholder 2">
            <a:extLst>
              <a:ext uri="{FF2B5EF4-FFF2-40B4-BE49-F238E27FC236}">
                <a16:creationId xmlns:a16="http://schemas.microsoft.com/office/drawing/2014/main" id="{1A1C5D26-16F8-FE48-9002-C64A01839BDC}"/>
              </a:ext>
            </a:extLst>
          </p:cNvPr>
          <p:cNvSpPr txBox="1">
            <a:spLocks/>
          </p:cNvSpPr>
          <p:nvPr userDrawn="1"/>
        </p:nvSpPr>
        <p:spPr>
          <a:xfrm>
            <a:off x="9744868" y="7055633"/>
            <a:ext cx="560211" cy="180000"/>
          </a:xfrm>
          <a:prstGeom prst="rect">
            <a:avLst/>
          </a:prstGeom>
        </p:spPr>
        <p:txBody>
          <a:bodyPr vert="horz" lIns="0" tIns="0" rIns="0" bIns="0" rtlCol="0" anchor="ctr" anchorCtr="0">
            <a:noAutofit/>
          </a:bodyPr>
          <a:lstStyle>
            <a:defPPr>
              <a:defRPr lang="en-US"/>
            </a:defPPr>
            <a:lvl1pPr marL="0" algn="r" defTabSz="1043056" rtl="0" eaLnBrk="1" latinLnBrk="0" hangingPunct="1">
              <a:defRPr sz="1200" b="0" i="1" kern="1200">
                <a:solidFill>
                  <a:schemeClr val="bg1"/>
                </a:solidFill>
                <a:latin typeface="Montserrat Medium" pitchFamily="2" charset="77"/>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45BD5EFD-DBC4-4549-83B8-6D70D992F0CD}" type="slidenum">
              <a:rPr lang="en-US" smtClean="0">
                <a:solidFill>
                  <a:schemeClr val="bg1"/>
                </a:solidFill>
              </a:rPr>
              <a:pPr/>
              <a:t>‹#›</a:t>
            </a:fld>
            <a:endParaRPr lang="en-US">
              <a:solidFill>
                <a:schemeClr val="bg1"/>
              </a:solidFill>
            </a:endParaRPr>
          </a:p>
        </p:txBody>
      </p:sp>
      <p:pic>
        <p:nvPicPr>
          <p:cNvPr id="3" name="Picture 2">
            <a:extLst>
              <a:ext uri="{FF2B5EF4-FFF2-40B4-BE49-F238E27FC236}">
                <a16:creationId xmlns:a16="http://schemas.microsoft.com/office/drawing/2014/main" id="{F8487746-62FA-264B-A90F-896BB895C304}"/>
              </a:ext>
            </a:extLst>
          </p:cNvPr>
          <p:cNvPicPr>
            <a:picLocks noChangeAspect="1"/>
          </p:cNvPicPr>
          <p:nvPr userDrawn="1"/>
        </p:nvPicPr>
        <p:blipFill>
          <a:blip r:embed="rId2"/>
          <a:stretch>
            <a:fillRect/>
          </a:stretch>
        </p:blipFill>
        <p:spPr>
          <a:xfrm>
            <a:off x="612000" y="7082219"/>
            <a:ext cx="1614539" cy="143999"/>
          </a:xfrm>
          <a:prstGeom prst="rect">
            <a:avLst/>
          </a:prstGeom>
        </p:spPr>
      </p:pic>
      <p:sp>
        <p:nvSpPr>
          <p:cNvPr id="5" name="Footer Placeholder 4">
            <a:extLst>
              <a:ext uri="{FF2B5EF4-FFF2-40B4-BE49-F238E27FC236}">
                <a16:creationId xmlns:a16="http://schemas.microsoft.com/office/drawing/2014/main" id="{AD1E6C26-C032-D91A-384B-4E053D72EE20}"/>
              </a:ext>
            </a:extLst>
          </p:cNvPr>
          <p:cNvSpPr>
            <a:spLocks noGrp="1"/>
          </p:cNvSpPr>
          <p:nvPr>
            <p:ph type="ftr" sz="quarter" idx="3"/>
          </p:nvPr>
        </p:nvSpPr>
        <p:spPr>
          <a:xfrm>
            <a:off x="3906700" y="7056000"/>
            <a:ext cx="2880000" cy="179633"/>
          </a:xfrm>
          <a:prstGeom prst="rect">
            <a:avLst/>
          </a:prstGeom>
        </p:spPr>
        <p:txBody>
          <a:bodyPr/>
          <a:lstStyle>
            <a:lvl1pPr algn="l">
              <a:defRPr sz="1000" b="0" i="0">
                <a:latin typeface="Montserrat" pitchFamily="2" charset="77"/>
              </a:defRPr>
            </a:lvl1pPr>
          </a:lstStyle>
          <a:p>
            <a:pPr algn="ctr"/>
            <a:r>
              <a:rPr lang="en-US" dirty="0"/>
              <a:t>General Presentation 2023</a:t>
            </a:r>
          </a:p>
        </p:txBody>
      </p:sp>
    </p:spTree>
    <p:extLst>
      <p:ext uri="{BB962C8B-B14F-4D97-AF65-F5344CB8AC3E}">
        <p14:creationId xmlns:p14="http://schemas.microsoft.com/office/powerpoint/2010/main" val="425070267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6" name="Прямоугольный треугольник 17">
            <a:extLst>
              <a:ext uri="{FF2B5EF4-FFF2-40B4-BE49-F238E27FC236}">
                <a16:creationId xmlns:a16="http://schemas.microsoft.com/office/drawing/2014/main" id="{604D8E91-6E41-9D30-3292-2C3B5615194F}"/>
              </a:ext>
            </a:extLst>
          </p:cNvPr>
          <p:cNvSpPr/>
          <p:nvPr userDrawn="1"/>
        </p:nvSpPr>
        <p:spPr bwMode="auto">
          <a:xfrm flipH="1">
            <a:off x="9379148" y="6258882"/>
            <a:ext cx="1314250" cy="1306754"/>
          </a:xfrm>
          <a:prstGeom prst="rtTriangl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18" name="Рисунок 16">
            <a:extLst>
              <a:ext uri="{FF2B5EF4-FFF2-40B4-BE49-F238E27FC236}">
                <a16:creationId xmlns:a16="http://schemas.microsoft.com/office/drawing/2014/main" id="{9D3ACBF8-C6FE-BF9D-8A63-DCFE9F69E3D0}"/>
              </a:ext>
            </a:extLst>
          </p:cNvPr>
          <p:cNvSpPr>
            <a:spLocks noGrp="1"/>
          </p:cNvSpPr>
          <p:nvPr>
            <p:ph type="pic" sz="quarter" idx="44"/>
          </p:nvPr>
        </p:nvSpPr>
        <p:spPr>
          <a:xfrm>
            <a:off x="2531186" y="1844699"/>
            <a:ext cx="2383465" cy="4023298"/>
          </a:xfrm>
          <a:custGeom>
            <a:avLst/>
            <a:gdLst>
              <a:gd name="connsiteX0" fmla="*/ 2887213 w 2887213"/>
              <a:gd name="connsiteY0" fmla="*/ 0 h 4873627"/>
              <a:gd name="connsiteX1" fmla="*/ 2887213 w 2887213"/>
              <a:gd name="connsiteY1" fmla="*/ 1995393 h 4873627"/>
              <a:gd name="connsiteX2" fmla="*/ 0 w 2887213"/>
              <a:gd name="connsiteY2" fmla="*/ 4873627 h 4873627"/>
              <a:gd name="connsiteX3" fmla="*/ 0 w 2887213"/>
              <a:gd name="connsiteY3" fmla="*/ 2878234 h 4873627"/>
            </a:gdLst>
            <a:ahLst/>
            <a:cxnLst>
              <a:cxn ang="0">
                <a:pos x="connsiteX0" y="connsiteY0"/>
              </a:cxn>
              <a:cxn ang="0">
                <a:pos x="connsiteX1" y="connsiteY1"/>
              </a:cxn>
              <a:cxn ang="0">
                <a:pos x="connsiteX2" y="connsiteY2"/>
              </a:cxn>
              <a:cxn ang="0">
                <a:pos x="connsiteX3" y="connsiteY3"/>
              </a:cxn>
            </a:cxnLst>
            <a:rect l="l" t="t" r="r" b="b"/>
            <a:pathLst>
              <a:path w="2887213" h="4873627">
                <a:moveTo>
                  <a:pt x="2887213" y="0"/>
                </a:moveTo>
                <a:lnTo>
                  <a:pt x="2887213" y="1995393"/>
                </a:lnTo>
                <a:lnTo>
                  <a:pt x="0" y="4873627"/>
                </a:lnTo>
                <a:lnTo>
                  <a:pt x="0" y="2878234"/>
                </a:lnTo>
                <a:close/>
              </a:path>
            </a:pathLst>
          </a:custGeom>
          <a:pattFill prst="smConfetti">
            <a:fgClr>
              <a:schemeClr val="bg1">
                <a:lumMod val="50000"/>
              </a:schemeClr>
            </a:fgClr>
            <a:bgClr>
              <a:schemeClr val="bg2">
                <a:lumMod val="90000"/>
              </a:schemeClr>
            </a:bgClr>
          </a:pattFill>
        </p:spPr>
        <p:txBody>
          <a:bodyPr wrap="square" anchor="ctr">
            <a:noAutofit/>
          </a:bodyPr>
          <a:lstStyle>
            <a:lvl1pPr marL="0" marR="0" indent="0" algn="ctr" defTabSz="447247" rtl="0" eaLnBrk="1" fontAlgn="auto" latinLnBrk="0" hangingPunct="1">
              <a:lnSpc>
                <a:spcPct val="150000"/>
              </a:lnSpc>
              <a:spcBef>
                <a:spcPts val="992"/>
              </a:spcBef>
              <a:spcAft>
                <a:spcPts val="0"/>
              </a:spcAft>
              <a:buClrTx/>
              <a:buSzPct val="100000"/>
              <a:buFontTx/>
              <a:buNone/>
              <a:tabLst/>
              <a:defRPr/>
            </a:lvl1pPr>
          </a:lstStyle>
          <a:p>
            <a:endParaRPr lang="en-US"/>
          </a:p>
        </p:txBody>
      </p:sp>
      <p:sp>
        <p:nvSpPr>
          <p:cNvPr id="17" name="Рисунок 16">
            <a:extLst>
              <a:ext uri="{FF2B5EF4-FFF2-40B4-BE49-F238E27FC236}">
                <a16:creationId xmlns:a16="http://schemas.microsoft.com/office/drawing/2014/main" id="{138C09A2-C7E1-AFDD-DD8D-B9ACA9703F4E}"/>
              </a:ext>
            </a:extLst>
          </p:cNvPr>
          <p:cNvSpPr>
            <a:spLocks noGrp="1"/>
          </p:cNvSpPr>
          <p:nvPr>
            <p:ph type="pic" sz="quarter" idx="43"/>
          </p:nvPr>
        </p:nvSpPr>
        <p:spPr>
          <a:xfrm>
            <a:off x="1459753" y="2169168"/>
            <a:ext cx="2383465" cy="4023298"/>
          </a:xfrm>
          <a:custGeom>
            <a:avLst/>
            <a:gdLst>
              <a:gd name="connsiteX0" fmla="*/ 2887213 w 2887213"/>
              <a:gd name="connsiteY0" fmla="*/ 0 h 4873627"/>
              <a:gd name="connsiteX1" fmla="*/ 2887213 w 2887213"/>
              <a:gd name="connsiteY1" fmla="*/ 1995393 h 4873627"/>
              <a:gd name="connsiteX2" fmla="*/ 0 w 2887213"/>
              <a:gd name="connsiteY2" fmla="*/ 4873627 h 4873627"/>
              <a:gd name="connsiteX3" fmla="*/ 0 w 2887213"/>
              <a:gd name="connsiteY3" fmla="*/ 2878234 h 4873627"/>
            </a:gdLst>
            <a:ahLst/>
            <a:cxnLst>
              <a:cxn ang="0">
                <a:pos x="connsiteX0" y="connsiteY0"/>
              </a:cxn>
              <a:cxn ang="0">
                <a:pos x="connsiteX1" y="connsiteY1"/>
              </a:cxn>
              <a:cxn ang="0">
                <a:pos x="connsiteX2" y="connsiteY2"/>
              </a:cxn>
              <a:cxn ang="0">
                <a:pos x="connsiteX3" y="connsiteY3"/>
              </a:cxn>
            </a:cxnLst>
            <a:rect l="l" t="t" r="r" b="b"/>
            <a:pathLst>
              <a:path w="2887213" h="4873627">
                <a:moveTo>
                  <a:pt x="2887213" y="0"/>
                </a:moveTo>
                <a:lnTo>
                  <a:pt x="2887213" y="1995393"/>
                </a:lnTo>
                <a:lnTo>
                  <a:pt x="0" y="4873627"/>
                </a:lnTo>
                <a:lnTo>
                  <a:pt x="0" y="2878234"/>
                </a:lnTo>
                <a:close/>
              </a:path>
            </a:pathLst>
          </a:custGeom>
          <a:pattFill prst="pct80">
            <a:fgClr>
              <a:schemeClr val="bg1">
                <a:lumMod val="50000"/>
              </a:schemeClr>
            </a:fgClr>
            <a:bgClr>
              <a:schemeClr val="bg2">
                <a:lumMod val="90000"/>
              </a:schemeClr>
            </a:bgClr>
          </a:pattFill>
        </p:spPr>
        <p:txBody>
          <a:bodyPr wrap="square" anchor="ctr">
            <a:noAutofit/>
          </a:bodyPr>
          <a:lstStyle>
            <a:lvl1pPr marL="0" marR="0" indent="0" algn="ctr" defTabSz="447247" rtl="0" eaLnBrk="1" fontAlgn="auto" latinLnBrk="0" hangingPunct="1">
              <a:lnSpc>
                <a:spcPct val="150000"/>
              </a:lnSpc>
              <a:spcBef>
                <a:spcPts val="992"/>
              </a:spcBef>
              <a:spcAft>
                <a:spcPts val="0"/>
              </a:spcAft>
              <a:buClrTx/>
              <a:buSzPct val="100000"/>
              <a:buFontTx/>
              <a:buNone/>
              <a:tabLst/>
              <a:defRPr/>
            </a:lvl1pPr>
          </a:lstStyle>
          <a:p>
            <a:endParaRPr lang="en-US"/>
          </a:p>
        </p:txBody>
      </p:sp>
      <p:sp>
        <p:nvSpPr>
          <p:cNvPr id="14" name="Прямоугольный треугольник 17">
            <a:extLst>
              <a:ext uri="{FF2B5EF4-FFF2-40B4-BE49-F238E27FC236}">
                <a16:creationId xmlns:a16="http://schemas.microsoft.com/office/drawing/2014/main" id="{A21F68A7-741E-F3DC-9744-2221B3E578F9}"/>
              </a:ext>
            </a:extLst>
          </p:cNvPr>
          <p:cNvSpPr/>
          <p:nvPr userDrawn="1"/>
        </p:nvSpPr>
        <p:spPr bwMode="auto">
          <a:xfrm rot="10800000" flipH="1">
            <a:off x="-9204" y="-2"/>
            <a:ext cx="5932483" cy="5974082"/>
          </a:xfrm>
          <a:prstGeom prst="rtTriangle">
            <a:avLst/>
          </a:prstGeom>
          <a:solidFill>
            <a:schemeClr val="bg2">
              <a:alpha val="45000"/>
            </a:schemeClr>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2" name="Title 1">
            <a:extLst>
              <a:ext uri="{FF2B5EF4-FFF2-40B4-BE49-F238E27FC236}">
                <a16:creationId xmlns:a16="http://schemas.microsoft.com/office/drawing/2014/main" id="{3FBBB69D-EFB7-032C-28F4-FD5A51F4E522}"/>
              </a:ext>
            </a:extLst>
          </p:cNvPr>
          <p:cNvSpPr>
            <a:spLocks noGrp="1"/>
          </p:cNvSpPr>
          <p:nvPr>
            <p:ph type="title"/>
          </p:nvPr>
        </p:nvSpPr>
        <p:spPr>
          <a:xfrm>
            <a:off x="612000" y="720000"/>
            <a:ext cx="4042813" cy="1725460"/>
          </a:xfrm>
        </p:spPr>
        <p:txBody>
          <a:bodyPr>
            <a:noAutofit/>
          </a:bodyPr>
          <a:lstStyle>
            <a:lvl1pPr>
              <a:defRPr sz="3600">
                <a:solidFill>
                  <a:schemeClr val="accent2"/>
                </a:solidFill>
              </a:defRPr>
            </a:lvl1pPr>
          </a:lstStyle>
          <a:p>
            <a:r>
              <a:rPr lang="en-GB"/>
              <a:t>Click to edit Master title style</a:t>
            </a:r>
            <a:endParaRPr lang="en-US"/>
          </a:p>
        </p:txBody>
      </p:sp>
      <p:sp>
        <p:nvSpPr>
          <p:cNvPr id="13" name="Content Placeholder 2">
            <a:extLst>
              <a:ext uri="{FF2B5EF4-FFF2-40B4-BE49-F238E27FC236}">
                <a16:creationId xmlns:a16="http://schemas.microsoft.com/office/drawing/2014/main" id="{8CB06759-BFD9-AC9D-16F1-A545401A58E7}"/>
              </a:ext>
            </a:extLst>
          </p:cNvPr>
          <p:cNvSpPr>
            <a:spLocks noGrp="1"/>
          </p:cNvSpPr>
          <p:nvPr>
            <p:ph idx="16"/>
          </p:nvPr>
        </p:nvSpPr>
        <p:spPr>
          <a:xfrm>
            <a:off x="5889145" y="720000"/>
            <a:ext cx="3886140" cy="2140364"/>
          </a:xfrm>
        </p:spPr>
        <p:txBody>
          <a:bodyPr vert="horz" lIns="0" tIns="0" rIns="91440" bIns="45720" rtlCol="0">
            <a:noAutofit/>
          </a:bodyPr>
          <a:lstStyle>
            <a:lvl1pPr>
              <a:defRPr lang="en-GB" dirty="0">
                <a:solidFill>
                  <a:schemeClr val="tx2">
                    <a:lumMod val="75000"/>
                  </a:schemeClr>
                </a:solidFill>
              </a:defRPr>
            </a:lvl1pPr>
          </a:lstStyle>
          <a:p>
            <a:pPr lvl="0">
              <a:lnSpc>
                <a:spcPct val="100000"/>
              </a:lnSpc>
            </a:pPr>
            <a:r>
              <a:rPr lang="en-GB"/>
              <a:t>Click to edit Master text style</a:t>
            </a:r>
          </a:p>
        </p:txBody>
      </p:sp>
      <p:sp>
        <p:nvSpPr>
          <p:cNvPr id="16" name="Рисунок 16">
            <a:extLst>
              <a:ext uri="{FF2B5EF4-FFF2-40B4-BE49-F238E27FC236}">
                <a16:creationId xmlns:a16="http://schemas.microsoft.com/office/drawing/2014/main" id="{6AED498D-06E6-0463-CF56-46BD37E49E27}"/>
              </a:ext>
            </a:extLst>
          </p:cNvPr>
          <p:cNvSpPr>
            <a:spLocks noGrp="1"/>
          </p:cNvSpPr>
          <p:nvPr>
            <p:ph type="pic" sz="quarter" idx="42"/>
          </p:nvPr>
        </p:nvSpPr>
        <p:spPr>
          <a:xfrm>
            <a:off x="388320" y="2493637"/>
            <a:ext cx="2383465" cy="4023298"/>
          </a:xfrm>
          <a:custGeom>
            <a:avLst/>
            <a:gdLst>
              <a:gd name="connsiteX0" fmla="*/ 2887213 w 2887213"/>
              <a:gd name="connsiteY0" fmla="*/ 0 h 4873627"/>
              <a:gd name="connsiteX1" fmla="*/ 2887213 w 2887213"/>
              <a:gd name="connsiteY1" fmla="*/ 1995393 h 4873627"/>
              <a:gd name="connsiteX2" fmla="*/ 0 w 2887213"/>
              <a:gd name="connsiteY2" fmla="*/ 4873627 h 4873627"/>
              <a:gd name="connsiteX3" fmla="*/ 0 w 2887213"/>
              <a:gd name="connsiteY3" fmla="*/ 2878234 h 4873627"/>
            </a:gdLst>
            <a:ahLst/>
            <a:cxnLst>
              <a:cxn ang="0">
                <a:pos x="connsiteX0" y="connsiteY0"/>
              </a:cxn>
              <a:cxn ang="0">
                <a:pos x="connsiteX1" y="connsiteY1"/>
              </a:cxn>
              <a:cxn ang="0">
                <a:pos x="connsiteX2" y="connsiteY2"/>
              </a:cxn>
              <a:cxn ang="0">
                <a:pos x="connsiteX3" y="connsiteY3"/>
              </a:cxn>
            </a:cxnLst>
            <a:rect l="l" t="t" r="r" b="b"/>
            <a:pathLst>
              <a:path w="2887213" h="4873627">
                <a:moveTo>
                  <a:pt x="2887213" y="0"/>
                </a:moveTo>
                <a:lnTo>
                  <a:pt x="2887213" y="1995393"/>
                </a:lnTo>
                <a:lnTo>
                  <a:pt x="0" y="4873627"/>
                </a:lnTo>
                <a:lnTo>
                  <a:pt x="0" y="2878234"/>
                </a:lnTo>
                <a:close/>
              </a:path>
            </a:pathLst>
          </a:custGeom>
          <a:pattFill prst="smConfetti">
            <a:fgClr>
              <a:schemeClr val="bg1">
                <a:lumMod val="50000"/>
              </a:schemeClr>
            </a:fgClr>
            <a:bgClr>
              <a:schemeClr val="bg2">
                <a:lumMod val="90000"/>
              </a:schemeClr>
            </a:bgClr>
          </a:pattFill>
        </p:spPr>
        <p:txBody>
          <a:bodyPr wrap="square" anchor="ctr">
            <a:noAutofit/>
          </a:bodyPr>
          <a:lstStyle>
            <a:lvl1pPr marL="0" marR="0" indent="0" algn="ctr" defTabSz="447247" rtl="0" eaLnBrk="1" fontAlgn="auto" latinLnBrk="0" hangingPunct="1">
              <a:lnSpc>
                <a:spcPct val="150000"/>
              </a:lnSpc>
              <a:spcBef>
                <a:spcPts val="992"/>
              </a:spcBef>
              <a:spcAft>
                <a:spcPts val="0"/>
              </a:spcAft>
              <a:buClrTx/>
              <a:buSzPct val="100000"/>
              <a:buFontTx/>
              <a:buNone/>
              <a:tabLst/>
              <a:defRPr/>
            </a:lvl1pPr>
          </a:lstStyle>
          <a:p>
            <a:endParaRPr lang="en-US"/>
          </a:p>
        </p:txBody>
      </p:sp>
      <p:sp>
        <p:nvSpPr>
          <p:cNvPr id="19" name="Content Placeholder 2">
            <a:extLst>
              <a:ext uri="{FF2B5EF4-FFF2-40B4-BE49-F238E27FC236}">
                <a16:creationId xmlns:a16="http://schemas.microsoft.com/office/drawing/2014/main" id="{749FD265-C188-7E58-73AD-A66AE08F61E7}"/>
              </a:ext>
            </a:extLst>
          </p:cNvPr>
          <p:cNvSpPr>
            <a:spLocks noGrp="1"/>
          </p:cNvSpPr>
          <p:nvPr>
            <p:ph idx="45"/>
          </p:nvPr>
        </p:nvSpPr>
        <p:spPr>
          <a:xfrm>
            <a:off x="5889145" y="3435104"/>
            <a:ext cx="3886140" cy="2140364"/>
          </a:xfrm>
        </p:spPr>
        <p:txBody>
          <a:bodyPr vert="horz" lIns="0" tIns="0" rIns="91440" bIns="45720" rtlCol="0">
            <a:noAutofit/>
          </a:bodyPr>
          <a:lstStyle>
            <a:lvl1pPr>
              <a:defRPr lang="en-GB" dirty="0">
                <a:solidFill>
                  <a:schemeClr val="tx2">
                    <a:lumMod val="75000"/>
                  </a:schemeClr>
                </a:solidFill>
              </a:defRPr>
            </a:lvl1pPr>
          </a:lstStyle>
          <a:p>
            <a:pPr lvl="0">
              <a:lnSpc>
                <a:spcPct val="100000"/>
              </a:lnSpc>
            </a:pPr>
            <a:r>
              <a:rPr lang="en-GB"/>
              <a:t>Click to edit Master text style</a:t>
            </a:r>
          </a:p>
        </p:txBody>
      </p:sp>
      <p:sp>
        <p:nvSpPr>
          <p:cNvPr id="5" name="Slide Number Placeholder 2">
            <a:extLst>
              <a:ext uri="{FF2B5EF4-FFF2-40B4-BE49-F238E27FC236}">
                <a16:creationId xmlns:a16="http://schemas.microsoft.com/office/drawing/2014/main" id="{21C334F8-168D-DCEE-6215-FE03C2302DA0}"/>
              </a:ext>
            </a:extLst>
          </p:cNvPr>
          <p:cNvSpPr txBox="1">
            <a:spLocks/>
          </p:cNvSpPr>
          <p:nvPr userDrawn="1"/>
        </p:nvSpPr>
        <p:spPr>
          <a:xfrm>
            <a:off x="9744868" y="7055633"/>
            <a:ext cx="560211" cy="180000"/>
          </a:xfrm>
          <a:prstGeom prst="rect">
            <a:avLst/>
          </a:prstGeom>
        </p:spPr>
        <p:txBody>
          <a:bodyPr vert="horz" lIns="0" tIns="0" rIns="0" bIns="0" rtlCol="0" anchor="ctr" anchorCtr="0">
            <a:noAutofit/>
          </a:bodyPr>
          <a:lstStyle>
            <a:defPPr>
              <a:defRPr lang="en-US"/>
            </a:defPPr>
            <a:lvl1pPr marL="0" algn="r" defTabSz="1043056" rtl="0" eaLnBrk="1" latinLnBrk="0" hangingPunct="1">
              <a:defRPr sz="1200" b="0" i="1" kern="1200">
                <a:solidFill>
                  <a:schemeClr val="bg1"/>
                </a:solidFill>
                <a:latin typeface="Montserrat Medium" pitchFamily="2" charset="77"/>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45BD5EFD-DBC4-4549-83B8-6D70D992F0CD}" type="slidenum">
              <a:rPr lang="en-US" smtClean="0">
                <a:solidFill>
                  <a:schemeClr val="bg1"/>
                </a:solidFill>
              </a:rPr>
              <a:pPr/>
              <a:t>‹#›</a:t>
            </a:fld>
            <a:endParaRPr lang="en-US">
              <a:solidFill>
                <a:schemeClr val="bg1"/>
              </a:solidFill>
            </a:endParaRPr>
          </a:p>
        </p:txBody>
      </p:sp>
      <p:sp>
        <p:nvSpPr>
          <p:cNvPr id="3" name="Footer Placeholder 4">
            <a:extLst>
              <a:ext uri="{FF2B5EF4-FFF2-40B4-BE49-F238E27FC236}">
                <a16:creationId xmlns:a16="http://schemas.microsoft.com/office/drawing/2014/main" id="{B7901917-336D-94BB-E72E-8B54FAFFD8E5}"/>
              </a:ext>
            </a:extLst>
          </p:cNvPr>
          <p:cNvSpPr>
            <a:spLocks noGrp="1"/>
          </p:cNvSpPr>
          <p:nvPr>
            <p:ph type="ftr" sz="quarter" idx="3"/>
          </p:nvPr>
        </p:nvSpPr>
        <p:spPr>
          <a:xfrm>
            <a:off x="3906700" y="7056000"/>
            <a:ext cx="2880000" cy="179633"/>
          </a:xfrm>
          <a:prstGeom prst="rect">
            <a:avLst/>
          </a:prstGeom>
        </p:spPr>
        <p:txBody>
          <a:bodyPr/>
          <a:lstStyle>
            <a:lvl1pPr algn="l">
              <a:defRPr sz="1000" b="0" i="0">
                <a:latin typeface="Montserrat" pitchFamily="2" charset="77"/>
              </a:defRPr>
            </a:lvl1pPr>
          </a:lstStyle>
          <a:p>
            <a:pPr algn="ctr"/>
            <a:r>
              <a:rPr lang="en-US" dirty="0"/>
              <a:t>General Presentation 2023</a:t>
            </a:r>
          </a:p>
        </p:txBody>
      </p:sp>
    </p:spTree>
    <p:extLst>
      <p:ext uri="{BB962C8B-B14F-4D97-AF65-F5344CB8AC3E}">
        <p14:creationId xmlns:p14="http://schemas.microsoft.com/office/powerpoint/2010/main" val="290055284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bg1"/>
        </a:solid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8596215C-EC2C-5A09-BA59-AACE7C8598F9}"/>
              </a:ext>
            </a:extLst>
          </p:cNvPr>
          <p:cNvSpPr/>
          <p:nvPr userDrawn="1"/>
        </p:nvSpPr>
        <p:spPr>
          <a:xfrm>
            <a:off x="0" y="0"/>
            <a:ext cx="10693399" cy="7579424"/>
          </a:xfrm>
          <a:custGeom>
            <a:avLst/>
            <a:gdLst>
              <a:gd name="connsiteX0" fmla="*/ 6786860 w 10693400"/>
              <a:gd name="connsiteY0" fmla="*/ 0 h 7579425"/>
              <a:gd name="connsiteX1" fmla="*/ 10693400 w 10693400"/>
              <a:gd name="connsiteY1" fmla="*/ 0 h 7579425"/>
              <a:gd name="connsiteX2" fmla="*/ 10693400 w 10693400"/>
              <a:gd name="connsiteY2" fmla="*/ 1800417 h 7579425"/>
              <a:gd name="connsiteX3" fmla="*/ 5346701 w 10693400"/>
              <a:gd name="connsiteY3" fmla="*/ 7579425 h 7579425"/>
              <a:gd name="connsiteX4" fmla="*/ 0 w 10693400"/>
              <a:gd name="connsiteY4" fmla="*/ 7579425 h 7579425"/>
              <a:gd name="connsiteX5" fmla="*/ 0 w 10693400"/>
              <a:gd name="connsiteY5" fmla="*/ 7335614 h 75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0" h="7579425">
                <a:moveTo>
                  <a:pt x="6786860" y="0"/>
                </a:moveTo>
                <a:lnTo>
                  <a:pt x="10693400" y="0"/>
                </a:lnTo>
                <a:lnTo>
                  <a:pt x="10693400" y="1800417"/>
                </a:lnTo>
                <a:lnTo>
                  <a:pt x="5346701" y="7579425"/>
                </a:lnTo>
                <a:lnTo>
                  <a:pt x="0" y="7579425"/>
                </a:lnTo>
                <a:lnTo>
                  <a:pt x="0" y="7335614"/>
                </a:lnTo>
                <a:close/>
              </a:path>
            </a:pathLst>
          </a:custGeom>
          <a:solidFill>
            <a:schemeClr val="bg2">
              <a:alpha val="4493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Shape 427">
            <a:extLst>
              <a:ext uri="{FF2B5EF4-FFF2-40B4-BE49-F238E27FC236}">
                <a16:creationId xmlns:a16="http://schemas.microsoft.com/office/drawing/2014/main" id="{78C44B2B-6339-4637-B406-EBE25F0E102E}"/>
              </a:ext>
            </a:extLst>
          </p:cNvPr>
          <p:cNvSpPr>
            <a:spLocks noGrp="1"/>
          </p:cNvSpPr>
          <p:nvPr>
            <p:ph type="body" sz="quarter" idx="52" hasCustomPrompt="1"/>
          </p:nvPr>
        </p:nvSpPr>
        <p:spPr>
          <a:xfrm>
            <a:off x="1757873" y="933055"/>
            <a:ext cx="7182170" cy="722313"/>
          </a:xfrm>
          <a:prstGeom prst="rect">
            <a:avLst/>
          </a:prstGeom>
        </p:spPr>
        <p:txBody>
          <a:bodyPr anchor="t" anchorCtr="0">
            <a:normAutofit/>
          </a:bodyPr>
          <a:lstStyle>
            <a:lvl1pPr algn="ctr">
              <a:lnSpc>
                <a:spcPct val="100000"/>
              </a:lnSpc>
              <a:defRPr sz="2400" b="1" i="0" spc="-45">
                <a:solidFill>
                  <a:schemeClr val="tx2"/>
                </a:solidFill>
                <a:latin typeface="Montserrat" pitchFamily="2" charset="77"/>
              </a:defRPr>
            </a:lvl1pPr>
          </a:lstStyle>
          <a:p>
            <a:pPr lvl="0"/>
            <a:r>
              <a:rPr lang="en-US"/>
              <a:t>Title</a:t>
            </a:r>
          </a:p>
        </p:txBody>
      </p:sp>
      <p:sp>
        <p:nvSpPr>
          <p:cNvPr id="14" name="Текст 7">
            <a:extLst>
              <a:ext uri="{FF2B5EF4-FFF2-40B4-BE49-F238E27FC236}">
                <a16:creationId xmlns:a16="http://schemas.microsoft.com/office/drawing/2014/main" id="{66C2D687-7B63-9FE8-AF58-4E4BA828020D}"/>
              </a:ext>
            </a:extLst>
          </p:cNvPr>
          <p:cNvSpPr>
            <a:spLocks noGrp="1"/>
          </p:cNvSpPr>
          <p:nvPr>
            <p:ph type="body" sz="quarter" idx="39" hasCustomPrompt="1"/>
          </p:nvPr>
        </p:nvSpPr>
        <p:spPr>
          <a:xfrm>
            <a:off x="686101" y="3780630"/>
            <a:ext cx="1813662" cy="1920351"/>
          </a:xfrm>
        </p:spPr>
        <p:txBody>
          <a:bodyPr tIns="164592" rIns="0">
            <a:noAutofit/>
          </a:bodyPr>
          <a:lstStyle>
            <a:lvl1pPr algn="ctr">
              <a:lnSpc>
                <a:spcPct val="150000"/>
              </a:lnSpc>
              <a:defRPr sz="1000" b="0" i="0" baseline="0">
                <a:solidFill>
                  <a:schemeClr val="tx1">
                    <a:alpha val="70000"/>
                  </a:schemeClr>
                </a:solidFill>
                <a:latin typeface="Montserrat" pitchFamily="2" charset="77"/>
              </a:defRPr>
            </a:lvl1pPr>
            <a:lvl2pPr algn="ctr">
              <a:defRPr/>
            </a:lvl2pPr>
            <a:lvl3pPr algn="ctr">
              <a:defRPr/>
            </a:lvl3pPr>
            <a:lvl4pPr algn="ctr">
              <a:lnSpc>
                <a:spcPct val="150000"/>
              </a:lnSpc>
              <a:defRPr/>
            </a:lvl4pPr>
            <a:lvl5pPr algn="ctr">
              <a:defRPr/>
            </a:lvl5pPr>
          </a:lstStyle>
          <a:p>
            <a:pPr lvl="0"/>
            <a:r>
              <a:rPr lang="en-US"/>
              <a:t>Text</a:t>
            </a:r>
          </a:p>
        </p:txBody>
      </p:sp>
      <p:sp>
        <p:nvSpPr>
          <p:cNvPr id="15" name="Shape 427">
            <a:extLst>
              <a:ext uri="{FF2B5EF4-FFF2-40B4-BE49-F238E27FC236}">
                <a16:creationId xmlns:a16="http://schemas.microsoft.com/office/drawing/2014/main" id="{598D867A-BFEF-2A5C-9AC3-7912B6AD594D}"/>
              </a:ext>
            </a:extLst>
          </p:cNvPr>
          <p:cNvSpPr>
            <a:spLocks noGrp="1"/>
          </p:cNvSpPr>
          <p:nvPr>
            <p:ph type="body" sz="quarter" idx="51" hasCustomPrompt="1"/>
          </p:nvPr>
        </p:nvSpPr>
        <p:spPr>
          <a:xfrm>
            <a:off x="688396" y="3456000"/>
            <a:ext cx="1811735" cy="216000"/>
          </a:xfrm>
          <a:prstGeom prst="rect">
            <a:avLst/>
          </a:prstGeom>
        </p:spPr>
        <p:txBody>
          <a:bodyPr anchor="b" anchorCtr="0">
            <a:noAutofit/>
          </a:bodyPr>
          <a:lstStyle>
            <a:lvl1pPr algn="ctr">
              <a:lnSpc>
                <a:spcPct val="100000"/>
              </a:lnSpc>
              <a:defRPr sz="1000" b="1" i="0" spc="0">
                <a:solidFill>
                  <a:schemeClr val="tx2"/>
                </a:solidFill>
                <a:latin typeface="Montserrat" pitchFamily="2" charset="77"/>
              </a:defRPr>
            </a:lvl1pPr>
          </a:lstStyle>
          <a:p>
            <a:pPr lvl="0"/>
            <a:r>
              <a:rPr lang="en-US"/>
              <a:t>Title</a:t>
            </a:r>
          </a:p>
        </p:txBody>
      </p:sp>
      <p:sp>
        <p:nvSpPr>
          <p:cNvPr id="16" name="Текст 7">
            <a:extLst>
              <a:ext uri="{FF2B5EF4-FFF2-40B4-BE49-F238E27FC236}">
                <a16:creationId xmlns:a16="http://schemas.microsoft.com/office/drawing/2014/main" id="{1E1E7BD0-1390-B24A-C83A-BFEFF4B57351}"/>
              </a:ext>
            </a:extLst>
          </p:cNvPr>
          <p:cNvSpPr>
            <a:spLocks noGrp="1"/>
          </p:cNvSpPr>
          <p:nvPr>
            <p:ph type="body" sz="quarter" idx="42" hasCustomPrompt="1"/>
          </p:nvPr>
        </p:nvSpPr>
        <p:spPr>
          <a:xfrm>
            <a:off x="1753358" y="1860281"/>
            <a:ext cx="7186684" cy="901700"/>
          </a:xfrm>
        </p:spPr>
        <p:txBody>
          <a:bodyPr>
            <a:normAutofit/>
          </a:bodyPr>
          <a:lstStyle>
            <a:lvl1pPr algn="ctr">
              <a:lnSpc>
                <a:spcPct val="150000"/>
              </a:lnSpc>
              <a:defRPr sz="1000" baseline="0">
                <a:solidFill>
                  <a:schemeClr val="tx1">
                    <a:alpha val="70000"/>
                  </a:schemeClr>
                </a:solidFill>
                <a:latin typeface="Montserrat" pitchFamily="2" charset="77"/>
              </a:defRPr>
            </a:lvl1pPr>
            <a:lvl2pPr algn="ctr">
              <a:defRPr/>
            </a:lvl2pPr>
            <a:lvl3pPr algn="ctr">
              <a:defRPr/>
            </a:lvl3pPr>
            <a:lvl4pPr algn="ctr">
              <a:defRPr/>
            </a:lvl4pPr>
            <a:lvl5pPr algn="ctr">
              <a:defRPr/>
            </a:lvl5pPr>
          </a:lstStyle>
          <a:p>
            <a:pPr lvl="0"/>
            <a:r>
              <a:rPr lang="en-US"/>
              <a:t>Text</a:t>
            </a:r>
          </a:p>
        </p:txBody>
      </p:sp>
      <p:sp>
        <p:nvSpPr>
          <p:cNvPr id="17" name="Текст 7">
            <a:extLst>
              <a:ext uri="{FF2B5EF4-FFF2-40B4-BE49-F238E27FC236}">
                <a16:creationId xmlns:a16="http://schemas.microsoft.com/office/drawing/2014/main" id="{39988085-953D-2B8C-374B-47E848AF5668}"/>
              </a:ext>
            </a:extLst>
          </p:cNvPr>
          <p:cNvSpPr>
            <a:spLocks noGrp="1"/>
          </p:cNvSpPr>
          <p:nvPr>
            <p:ph type="body" sz="quarter" idx="53" hasCustomPrompt="1"/>
          </p:nvPr>
        </p:nvSpPr>
        <p:spPr>
          <a:xfrm>
            <a:off x="3180542" y="3780630"/>
            <a:ext cx="1813662" cy="1920351"/>
          </a:xfrm>
        </p:spPr>
        <p:txBody>
          <a:bodyPr tIns="164592" rIns="0">
            <a:noAutofit/>
          </a:bodyPr>
          <a:lstStyle>
            <a:lvl1pPr algn="ctr">
              <a:lnSpc>
                <a:spcPct val="150000"/>
              </a:lnSpc>
              <a:defRPr sz="1000" b="0" i="0" baseline="0">
                <a:solidFill>
                  <a:schemeClr val="tx1">
                    <a:alpha val="70000"/>
                  </a:schemeClr>
                </a:solidFill>
                <a:latin typeface="Montserrat" pitchFamily="2" charset="77"/>
              </a:defRPr>
            </a:lvl1pPr>
            <a:lvl2pPr algn="ctr">
              <a:defRPr/>
            </a:lvl2pPr>
            <a:lvl3pPr algn="ctr">
              <a:defRPr/>
            </a:lvl3pPr>
            <a:lvl4pPr algn="ctr">
              <a:lnSpc>
                <a:spcPct val="150000"/>
              </a:lnSpc>
              <a:defRPr/>
            </a:lvl4pPr>
            <a:lvl5pPr algn="ctr">
              <a:defRPr/>
            </a:lvl5pPr>
          </a:lstStyle>
          <a:p>
            <a:pPr lvl="0"/>
            <a:r>
              <a:rPr lang="en-US"/>
              <a:t>Text</a:t>
            </a:r>
          </a:p>
        </p:txBody>
      </p:sp>
      <p:sp>
        <p:nvSpPr>
          <p:cNvPr id="18" name="Shape 427">
            <a:extLst>
              <a:ext uri="{FF2B5EF4-FFF2-40B4-BE49-F238E27FC236}">
                <a16:creationId xmlns:a16="http://schemas.microsoft.com/office/drawing/2014/main" id="{F124A290-A4A7-3D76-7D06-A53E438D6694}"/>
              </a:ext>
            </a:extLst>
          </p:cNvPr>
          <p:cNvSpPr>
            <a:spLocks noGrp="1"/>
          </p:cNvSpPr>
          <p:nvPr>
            <p:ph type="body" sz="quarter" idx="54" hasCustomPrompt="1"/>
          </p:nvPr>
        </p:nvSpPr>
        <p:spPr>
          <a:xfrm>
            <a:off x="3182837" y="3456000"/>
            <a:ext cx="1811735" cy="216000"/>
          </a:xfrm>
          <a:prstGeom prst="rect">
            <a:avLst/>
          </a:prstGeom>
        </p:spPr>
        <p:txBody>
          <a:bodyPr anchor="b" anchorCtr="0">
            <a:noAutofit/>
          </a:bodyPr>
          <a:lstStyle>
            <a:lvl1pPr algn="ctr">
              <a:lnSpc>
                <a:spcPct val="100000"/>
              </a:lnSpc>
              <a:defRPr sz="1000" b="1" i="0" spc="0">
                <a:solidFill>
                  <a:schemeClr val="tx2"/>
                </a:solidFill>
                <a:latin typeface="Montserrat" pitchFamily="2" charset="77"/>
              </a:defRPr>
            </a:lvl1pPr>
          </a:lstStyle>
          <a:p>
            <a:pPr lvl="0"/>
            <a:r>
              <a:rPr lang="en-US"/>
              <a:t>Title</a:t>
            </a:r>
          </a:p>
        </p:txBody>
      </p:sp>
      <p:sp>
        <p:nvSpPr>
          <p:cNvPr id="19" name="Текст 7">
            <a:extLst>
              <a:ext uri="{FF2B5EF4-FFF2-40B4-BE49-F238E27FC236}">
                <a16:creationId xmlns:a16="http://schemas.microsoft.com/office/drawing/2014/main" id="{C927A3AE-6C62-4E0C-C5B8-AE16B379B28E}"/>
              </a:ext>
            </a:extLst>
          </p:cNvPr>
          <p:cNvSpPr>
            <a:spLocks noGrp="1"/>
          </p:cNvSpPr>
          <p:nvPr>
            <p:ph type="body" sz="quarter" idx="55" hasCustomPrompt="1"/>
          </p:nvPr>
        </p:nvSpPr>
        <p:spPr>
          <a:xfrm>
            <a:off x="5693874" y="3780630"/>
            <a:ext cx="1813662" cy="1920351"/>
          </a:xfrm>
        </p:spPr>
        <p:txBody>
          <a:bodyPr tIns="164592" rIns="0">
            <a:noAutofit/>
          </a:bodyPr>
          <a:lstStyle>
            <a:lvl1pPr algn="ctr">
              <a:lnSpc>
                <a:spcPct val="150000"/>
              </a:lnSpc>
              <a:defRPr sz="1000" b="0" i="0" baseline="0">
                <a:solidFill>
                  <a:schemeClr val="tx1">
                    <a:alpha val="70000"/>
                  </a:schemeClr>
                </a:solidFill>
                <a:latin typeface="Montserrat" pitchFamily="2" charset="77"/>
              </a:defRPr>
            </a:lvl1pPr>
            <a:lvl2pPr algn="ctr">
              <a:defRPr/>
            </a:lvl2pPr>
            <a:lvl3pPr algn="ctr">
              <a:defRPr/>
            </a:lvl3pPr>
            <a:lvl4pPr algn="ctr">
              <a:lnSpc>
                <a:spcPct val="150000"/>
              </a:lnSpc>
              <a:defRPr/>
            </a:lvl4pPr>
            <a:lvl5pPr algn="ctr">
              <a:defRPr/>
            </a:lvl5pPr>
          </a:lstStyle>
          <a:p>
            <a:pPr lvl="0"/>
            <a:r>
              <a:rPr lang="en-US"/>
              <a:t>Text</a:t>
            </a:r>
          </a:p>
        </p:txBody>
      </p:sp>
      <p:sp>
        <p:nvSpPr>
          <p:cNvPr id="20" name="Shape 427">
            <a:extLst>
              <a:ext uri="{FF2B5EF4-FFF2-40B4-BE49-F238E27FC236}">
                <a16:creationId xmlns:a16="http://schemas.microsoft.com/office/drawing/2014/main" id="{08E2B23A-DDE7-ECDE-5F49-042AC3F15823}"/>
              </a:ext>
            </a:extLst>
          </p:cNvPr>
          <p:cNvSpPr>
            <a:spLocks noGrp="1"/>
          </p:cNvSpPr>
          <p:nvPr>
            <p:ph type="body" sz="quarter" idx="56" hasCustomPrompt="1"/>
          </p:nvPr>
        </p:nvSpPr>
        <p:spPr>
          <a:xfrm>
            <a:off x="5696169" y="3456000"/>
            <a:ext cx="1811735" cy="216000"/>
          </a:xfrm>
          <a:prstGeom prst="rect">
            <a:avLst/>
          </a:prstGeom>
        </p:spPr>
        <p:txBody>
          <a:bodyPr anchor="b" anchorCtr="0">
            <a:noAutofit/>
          </a:bodyPr>
          <a:lstStyle>
            <a:lvl1pPr algn="ctr">
              <a:lnSpc>
                <a:spcPct val="100000"/>
              </a:lnSpc>
              <a:defRPr sz="1000" b="1" i="0" spc="0">
                <a:solidFill>
                  <a:schemeClr val="tx2"/>
                </a:solidFill>
                <a:latin typeface="Montserrat" pitchFamily="2" charset="77"/>
              </a:defRPr>
            </a:lvl1pPr>
          </a:lstStyle>
          <a:p>
            <a:pPr lvl="0"/>
            <a:r>
              <a:rPr lang="en-US"/>
              <a:t>Title</a:t>
            </a:r>
          </a:p>
        </p:txBody>
      </p:sp>
      <p:sp>
        <p:nvSpPr>
          <p:cNvPr id="21" name="Текст 7">
            <a:extLst>
              <a:ext uri="{FF2B5EF4-FFF2-40B4-BE49-F238E27FC236}">
                <a16:creationId xmlns:a16="http://schemas.microsoft.com/office/drawing/2014/main" id="{FBF95CD8-AC1A-D1A1-A8A0-BB5326576699}"/>
              </a:ext>
            </a:extLst>
          </p:cNvPr>
          <p:cNvSpPr>
            <a:spLocks noGrp="1"/>
          </p:cNvSpPr>
          <p:nvPr>
            <p:ph type="body" sz="quarter" idx="57" hasCustomPrompt="1"/>
          </p:nvPr>
        </p:nvSpPr>
        <p:spPr>
          <a:xfrm>
            <a:off x="8190974" y="3780630"/>
            <a:ext cx="1813662" cy="1920351"/>
          </a:xfrm>
        </p:spPr>
        <p:txBody>
          <a:bodyPr tIns="164592" rIns="0">
            <a:noAutofit/>
          </a:bodyPr>
          <a:lstStyle>
            <a:lvl1pPr algn="ctr">
              <a:lnSpc>
                <a:spcPct val="150000"/>
              </a:lnSpc>
              <a:defRPr sz="1000" b="0" i="0" baseline="0">
                <a:solidFill>
                  <a:schemeClr val="tx1">
                    <a:alpha val="70000"/>
                  </a:schemeClr>
                </a:solidFill>
                <a:latin typeface="Montserrat" pitchFamily="2" charset="77"/>
              </a:defRPr>
            </a:lvl1pPr>
            <a:lvl2pPr algn="ctr">
              <a:defRPr/>
            </a:lvl2pPr>
            <a:lvl3pPr algn="ctr">
              <a:defRPr/>
            </a:lvl3pPr>
            <a:lvl4pPr algn="ctr">
              <a:lnSpc>
                <a:spcPct val="150000"/>
              </a:lnSpc>
              <a:defRPr/>
            </a:lvl4pPr>
            <a:lvl5pPr algn="ctr">
              <a:defRPr/>
            </a:lvl5pPr>
          </a:lstStyle>
          <a:p>
            <a:pPr lvl="0"/>
            <a:r>
              <a:rPr lang="en-US"/>
              <a:t>Text</a:t>
            </a:r>
          </a:p>
        </p:txBody>
      </p:sp>
      <p:sp>
        <p:nvSpPr>
          <p:cNvPr id="23" name="Shape 427">
            <a:extLst>
              <a:ext uri="{FF2B5EF4-FFF2-40B4-BE49-F238E27FC236}">
                <a16:creationId xmlns:a16="http://schemas.microsoft.com/office/drawing/2014/main" id="{3ADEE774-77D7-B946-E5B7-66330F72D5AF}"/>
              </a:ext>
            </a:extLst>
          </p:cNvPr>
          <p:cNvSpPr>
            <a:spLocks noGrp="1"/>
          </p:cNvSpPr>
          <p:nvPr>
            <p:ph type="body" sz="quarter" idx="58" hasCustomPrompt="1"/>
          </p:nvPr>
        </p:nvSpPr>
        <p:spPr>
          <a:xfrm>
            <a:off x="8193269" y="3456000"/>
            <a:ext cx="1811735" cy="216000"/>
          </a:xfrm>
          <a:prstGeom prst="rect">
            <a:avLst/>
          </a:prstGeom>
        </p:spPr>
        <p:txBody>
          <a:bodyPr anchor="b" anchorCtr="0">
            <a:noAutofit/>
          </a:bodyPr>
          <a:lstStyle>
            <a:lvl1pPr algn="ctr">
              <a:lnSpc>
                <a:spcPct val="100000"/>
              </a:lnSpc>
              <a:defRPr sz="1000" b="1" i="0" spc="0">
                <a:solidFill>
                  <a:schemeClr val="tx2"/>
                </a:solidFill>
                <a:latin typeface="Montserrat" pitchFamily="2" charset="77"/>
              </a:defRPr>
            </a:lvl1pPr>
          </a:lstStyle>
          <a:p>
            <a:pPr lvl="0"/>
            <a:r>
              <a:rPr lang="en-US"/>
              <a:t>Title</a:t>
            </a:r>
          </a:p>
        </p:txBody>
      </p:sp>
      <p:sp>
        <p:nvSpPr>
          <p:cNvPr id="6" name="Прямоугольный треугольник 17">
            <a:extLst>
              <a:ext uri="{FF2B5EF4-FFF2-40B4-BE49-F238E27FC236}">
                <a16:creationId xmlns:a16="http://schemas.microsoft.com/office/drawing/2014/main" id="{3820D656-AA82-CD4D-4E9E-E626ABCD457B}"/>
              </a:ext>
            </a:extLst>
          </p:cNvPr>
          <p:cNvSpPr/>
          <p:nvPr userDrawn="1"/>
        </p:nvSpPr>
        <p:spPr bwMode="auto">
          <a:xfrm flipH="1">
            <a:off x="9379148" y="6258882"/>
            <a:ext cx="1314250" cy="1306754"/>
          </a:xfrm>
          <a:prstGeom prst="rtTriangl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9" name="Slide Number Placeholder 2">
            <a:extLst>
              <a:ext uri="{FF2B5EF4-FFF2-40B4-BE49-F238E27FC236}">
                <a16:creationId xmlns:a16="http://schemas.microsoft.com/office/drawing/2014/main" id="{DAB815C2-E05A-B629-E49C-9F21E85D7D8A}"/>
              </a:ext>
            </a:extLst>
          </p:cNvPr>
          <p:cNvSpPr txBox="1">
            <a:spLocks/>
          </p:cNvSpPr>
          <p:nvPr userDrawn="1"/>
        </p:nvSpPr>
        <p:spPr>
          <a:xfrm>
            <a:off x="9744868" y="7055633"/>
            <a:ext cx="560211" cy="180000"/>
          </a:xfrm>
          <a:prstGeom prst="rect">
            <a:avLst/>
          </a:prstGeom>
        </p:spPr>
        <p:txBody>
          <a:bodyPr vert="horz" lIns="0" tIns="0" rIns="0" bIns="0" rtlCol="0" anchor="ctr" anchorCtr="0">
            <a:noAutofit/>
          </a:bodyPr>
          <a:lstStyle>
            <a:defPPr>
              <a:defRPr lang="en-US"/>
            </a:defPPr>
            <a:lvl1pPr marL="0" algn="r" defTabSz="1043056" rtl="0" eaLnBrk="1" latinLnBrk="0" hangingPunct="1">
              <a:defRPr sz="1200" b="0" i="1" kern="1200">
                <a:solidFill>
                  <a:schemeClr val="bg1"/>
                </a:solidFill>
                <a:latin typeface="Montserrat Medium" pitchFamily="2" charset="77"/>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45BD5EFD-DBC4-4549-83B8-6D70D992F0CD}" type="slidenum">
              <a:rPr lang="en-US" smtClean="0">
                <a:solidFill>
                  <a:schemeClr val="bg1"/>
                </a:solidFill>
              </a:rPr>
              <a:pPr/>
              <a:t>‹#›</a:t>
            </a:fld>
            <a:endParaRPr lang="en-US">
              <a:solidFill>
                <a:schemeClr val="bg1"/>
              </a:solidFill>
            </a:endParaRPr>
          </a:p>
        </p:txBody>
      </p:sp>
      <p:sp>
        <p:nvSpPr>
          <p:cNvPr id="2" name="Footer Placeholder 4">
            <a:extLst>
              <a:ext uri="{FF2B5EF4-FFF2-40B4-BE49-F238E27FC236}">
                <a16:creationId xmlns:a16="http://schemas.microsoft.com/office/drawing/2014/main" id="{4B612681-5578-7EA6-B9EB-F95FD4006D7F}"/>
              </a:ext>
            </a:extLst>
          </p:cNvPr>
          <p:cNvSpPr>
            <a:spLocks noGrp="1"/>
          </p:cNvSpPr>
          <p:nvPr>
            <p:ph type="ftr" sz="quarter" idx="3"/>
          </p:nvPr>
        </p:nvSpPr>
        <p:spPr>
          <a:xfrm>
            <a:off x="3906700" y="7056000"/>
            <a:ext cx="2880000" cy="179633"/>
          </a:xfrm>
          <a:prstGeom prst="rect">
            <a:avLst/>
          </a:prstGeom>
        </p:spPr>
        <p:txBody>
          <a:bodyPr/>
          <a:lstStyle>
            <a:lvl1pPr algn="l">
              <a:defRPr sz="1000" b="0" i="0">
                <a:latin typeface="Montserrat" pitchFamily="2" charset="77"/>
              </a:defRPr>
            </a:lvl1pPr>
          </a:lstStyle>
          <a:p>
            <a:pPr algn="ctr"/>
            <a:r>
              <a:rPr lang="en-US" dirty="0"/>
              <a:t>General Presentation 2023</a:t>
            </a:r>
          </a:p>
        </p:txBody>
      </p:sp>
    </p:spTree>
    <p:extLst>
      <p:ext uri="{BB962C8B-B14F-4D97-AF65-F5344CB8AC3E}">
        <p14:creationId xmlns:p14="http://schemas.microsoft.com/office/powerpoint/2010/main" val="414159494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rgbClr val="333333"/>
        </a:solidFill>
        <a:effectLst/>
      </p:bgPr>
    </p:bg>
    <p:spTree>
      <p:nvGrpSpPr>
        <p:cNvPr id="1" name=""/>
        <p:cNvGrpSpPr/>
        <p:nvPr/>
      </p:nvGrpSpPr>
      <p:grpSpPr>
        <a:xfrm>
          <a:off x="0" y="0"/>
          <a:ext cx="0" cy="0"/>
          <a:chOff x="0" y="0"/>
          <a:chExt cx="0" cy="0"/>
        </a:xfrm>
      </p:grpSpPr>
      <p:sp>
        <p:nvSpPr>
          <p:cNvPr id="4" name="Прямоугольный треугольник 17">
            <a:extLst>
              <a:ext uri="{FF2B5EF4-FFF2-40B4-BE49-F238E27FC236}">
                <a16:creationId xmlns:a16="http://schemas.microsoft.com/office/drawing/2014/main" id="{0B81AA5A-C594-4746-C96D-B7D0166C7CE5}"/>
              </a:ext>
            </a:extLst>
          </p:cNvPr>
          <p:cNvSpPr/>
          <p:nvPr userDrawn="1"/>
        </p:nvSpPr>
        <p:spPr bwMode="auto">
          <a:xfrm flipH="1">
            <a:off x="9379148" y="6258882"/>
            <a:ext cx="1314250" cy="1306754"/>
          </a:xfrm>
          <a:prstGeom prst="rtTriangle">
            <a:avLst/>
          </a:prstGeom>
          <a:solidFill>
            <a:schemeClr val="tx2"/>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24" name="Freeform 23">
            <a:extLst>
              <a:ext uri="{FF2B5EF4-FFF2-40B4-BE49-F238E27FC236}">
                <a16:creationId xmlns:a16="http://schemas.microsoft.com/office/drawing/2014/main" id="{DC428998-09FF-7BDC-C6E7-279E156CD4E2}"/>
              </a:ext>
            </a:extLst>
          </p:cNvPr>
          <p:cNvSpPr/>
          <p:nvPr userDrawn="1"/>
        </p:nvSpPr>
        <p:spPr>
          <a:xfrm>
            <a:off x="0" y="4521"/>
            <a:ext cx="10693400" cy="7552219"/>
          </a:xfrm>
          <a:custGeom>
            <a:avLst/>
            <a:gdLst>
              <a:gd name="connsiteX0" fmla="*/ 10693397 w 10693400"/>
              <a:gd name="connsiteY0" fmla="*/ 0 h 7552219"/>
              <a:gd name="connsiteX1" fmla="*/ 10693400 w 10693400"/>
              <a:gd name="connsiteY1" fmla="*/ 0 h 7552219"/>
              <a:gd name="connsiteX2" fmla="*/ 10693400 w 10693400"/>
              <a:gd name="connsiteY2" fmla="*/ 7552219 h 7552219"/>
              <a:gd name="connsiteX3" fmla="*/ 10693397 w 10693400"/>
              <a:gd name="connsiteY3" fmla="*/ 7552219 h 7552219"/>
              <a:gd name="connsiteX4" fmla="*/ 0 w 10693400"/>
              <a:gd name="connsiteY4" fmla="*/ 0 h 7552219"/>
              <a:gd name="connsiteX5" fmla="*/ 1 w 10693400"/>
              <a:gd name="connsiteY5" fmla="*/ 0 h 7552219"/>
              <a:gd name="connsiteX6" fmla="*/ 1 w 10693400"/>
              <a:gd name="connsiteY6" fmla="*/ 4059620 h 7552219"/>
              <a:gd name="connsiteX7" fmla="*/ 3755936 w 10693400"/>
              <a:gd name="connsiteY7" fmla="*/ 0 h 7552219"/>
              <a:gd name="connsiteX8" fmla="*/ 9001844 w 10693400"/>
              <a:gd name="connsiteY8" fmla="*/ 0 h 7552219"/>
              <a:gd name="connsiteX9" fmla="*/ 2018754 w 10693400"/>
              <a:gd name="connsiteY9" fmla="*/ 7552219 h 7552219"/>
              <a:gd name="connsiteX10" fmla="*/ 0 w 10693400"/>
              <a:gd name="connsiteY10" fmla="*/ 7552219 h 755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93400" h="7552219">
                <a:moveTo>
                  <a:pt x="10693397" y="0"/>
                </a:moveTo>
                <a:lnTo>
                  <a:pt x="10693400" y="0"/>
                </a:lnTo>
                <a:lnTo>
                  <a:pt x="10693400" y="7552219"/>
                </a:lnTo>
                <a:lnTo>
                  <a:pt x="10693397" y="7552219"/>
                </a:lnTo>
                <a:close/>
                <a:moveTo>
                  <a:pt x="0" y="0"/>
                </a:moveTo>
                <a:lnTo>
                  <a:pt x="1" y="0"/>
                </a:lnTo>
                <a:lnTo>
                  <a:pt x="1" y="4059620"/>
                </a:lnTo>
                <a:lnTo>
                  <a:pt x="3755936" y="0"/>
                </a:lnTo>
                <a:lnTo>
                  <a:pt x="9001844" y="0"/>
                </a:lnTo>
                <a:lnTo>
                  <a:pt x="2018754" y="7552219"/>
                </a:lnTo>
                <a:lnTo>
                  <a:pt x="0" y="7552219"/>
                </a:lnTo>
                <a:close/>
              </a:path>
            </a:pathLst>
          </a:custGeom>
          <a:solidFill>
            <a:schemeClr val="tx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FBBB69D-EFB7-032C-28F4-FD5A51F4E522}"/>
              </a:ext>
            </a:extLst>
          </p:cNvPr>
          <p:cNvSpPr>
            <a:spLocks noGrp="1"/>
          </p:cNvSpPr>
          <p:nvPr>
            <p:ph type="title" hasCustomPrompt="1"/>
          </p:nvPr>
        </p:nvSpPr>
        <p:spPr>
          <a:xfrm>
            <a:off x="1674293" y="3779838"/>
            <a:ext cx="7344816" cy="1873001"/>
          </a:xfrm>
        </p:spPr>
        <p:txBody>
          <a:bodyPr anchor="ctr" anchorCtr="0">
            <a:noAutofit/>
          </a:bodyPr>
          <a:lstStyle>
            <a:lvl1pPr algn="ctr">
              <a:defRPr sz="2000" b="0" i="1">
                <a:solidFill>
                  <a:schemeClr val="tx2">
                    <a:lumMod val="20000"/>
                    <a:lumOff val="80000"/>
                  </a:schemeClr>
                </a:solidFill>
                <a:latin typeface="Montserrat" pitchFamily="2" charset="77"/>
              </a:defRPr>
            </a:lvl1pPr>
          </a:lstStyle>
          <a:p>
            <a:r>
              <a:rPr lang="en-GB"/>
              <a:t>Quote to go here. </a:t>
            </a:r>
            <a:endParaRPr lang="en-US"/>
          </a:p>
        </p:txBody>
      </p:sp>
      <p:sp>
        <p:nvSpPr>
          <p:cNvPr id="12" name="Content Placeholder 2">
            <a:extLst>
              <a:ext uri="{FF2B5EF4-FFF2-40B4-BE49-F238E27FC236}">
                <a16:creationId xmlns:a16="http://schemas.microsoft.com/office/drawing/2014/main" id="{A06EB79F-B5F3-3934-695F-CC01B5DED46C}"/>
              </a:ext>
            </a:extLst>
          </p:cNvPr>
          <p:cNvSpPr>
            <a:spLocks noGrp="1"/>
          </p:cNvSpPr>
          <p:nvPr>
            <p:ph idx="15"/>
          </p:nvPr>
        </p:nvSpPr>
        <p:spPr>
          <a:xfrm>
            <a:off x="3150409" y="5890036"/>
            <a:ext cx="4392583" cy="229263"/>
          </a:xfrm>
        </p:spPr>
        <p:txBody>
          <a:bodyPr vert="horz" lIns="0" tIns="0" rIns="91440" bIns="45720" rtlCol="0">
            <a:noAutofit/>
          </a:bodyPr>
          <a:lstStyle>
            <a:lvl1pPr algn="ctr">
              <a:defRPr lang="en-GB" dirty="0">
                <a:solidFill>
                  <a:schemeClr val="tx2">
                    <a:lumMod val="40000"/>
                    <a:lumOff val="60000"/>
                  </a:schemeClr>
                </a:solidFill>
              </a:defRPr>
            </a:lvl1pPr>
          </a:lstStyle>
          <a:p>
            <a:pPr lvl="0">
              <a:lnSpc>
                <a:spcPct val="100000"/>
              </a:lnSpc>
            </a:pPr>
            <a:r>
              <a:rPr lang="en-GB"/>
              <a:t>Click to edit Master text style</a:t>
            </a:r>
          </a:p>
        </p:txBody>
      </p:sp>
      <p:sp>
        <p:nvSpPr>
          <p:cNvPr id="25" name="Рисунок 16">
            <a:extLst>
              <a:ext uri="{FF2B5EF4-FFF2-40B4-BE49-F238E27FC236}">
                <a16:creationId xmlns:a16="http://schemas.microsoft.com/office/drawing/2014/main" id="{21973DDE-B2B4-B838-809E-B57A3809F46D}"/>
              </a:ext>
            </a:extLst>
          </p:cNvPr>
          <p:cNvSpPr>
            <a:spLocks noGrp="1"/>
          </p:cNvSpPr>
          <p:nvPr>
            <p:ph type="pic" sz="quarter" idx="42"/>
          </p:nvPr>
        </p:nvSpPr>
        <p:spPr>
          <a:xfrm>
            <a:off x="4431789" y="447986"/>
            <a:ext cx="1829822" cy="3088748"/>
          </a:xfrm>
          <a:custGeom>
            <a:avLst/>
            <a:gdLst>
              <a:gd name="connsiteX0" fmla="*/ 2887213 w 2887213"/>
              <a:gd name="connsiteY0" fmla="*/ 0 h 4873627"/>
              <a:gd name="connsiteX1" fmla="*/ 2887213 w 2887213"/>
              <a:gd name="connsiteY1" fmla="*/ 1995393 h 4873627"/>
              <a:gd name="connsiteX2" fmla="*/ 0 w 2887213"/>
              <a:gd name="connsiteY2" fmla="*/ 4873627 h 4873627"/>
              <a:gd name="connsiteX3" fmla="*/ 0 w 2887213"/>
              <a:gd name="connsiteY3" fmla="*/ 2878234 h 4873627"/>
            </a:gdLst>
            <a:ahLst/>
            <a:cxnLst>
              <a:cxn ang="0">
                <a:pos x="connsiteX0" y="connsiteY0"/>
              </a:cxn>
              <a:cxn ang="0">
                <a:pos x="connsiteX1" y="connsiteY1"/>
              </a:cxn>
              <a:cxn ang="0">
                <a:pos x="connsiteX2" y="connsiteY2"/>
              </a:cxn>
              <a:cxn ang="0">
                <a:pos x="connsiteX3" y="connsiteY3"/>
              </a:cxn>
            </a:cxnLst>
            <a:rect l="l" t="t" r="r" b="b"/>
            <a:pathLst>
              <a:path w="2887213" h="4873627">
                <a:moveTo>
                  <a:pt x="2887213" y="0"/>
                </a:moveTo>
                <a:lnTo>
                  <a:pt x="2887213" y="1995393"/>
                </a:lnTo>
                <a:lnTo>
                  <a:pt x="0" y="4873627"/>
                </a:lnTo>
                <a:lnTo>
                  <a:pt x="0" y="2878234"/>
                </a:lnTo>
                <a:close/>
              </a:path>
            </a:pathLst>
          </a:custGeom>
          <a:pattFill prst="pct75">
            <a:fgClr>
              <a:schemeClr val="bg1">
                <a:lumMod val="50000"/>
              </a:schemeClr>
            </a:fgClr>
            <a:bgClr>
              <a:schemeClr val="bg1"/>
            </a:bgClr>
          </a:pattFill>
        </p:spPr>
        <p:txBody>
          <a:bodyPr wrap="square" anchor="ctr">
            <a:noAutofit/>
          </a:bodyPr>
          <a:lstStyle>
            <a:lvl1pPr marL="0" marR="0" indent="0" algn="ctr" defTabSz="447247" rtl="0" eaLnBrk="1" fontAlgn="auto" latinLnBrk="0" hangingPunct="1">
              <a:lnSpc>
                <a:spcPct val="150000"/>
              </a:lnSpc>
              <a:spcBef>
                <a:spcPts val="992"/>
              </a:spcBef>
              <a:spcAft>
                <a:spcPts val="0"/>
              </a:spcAft>
              <a:buClrTx/>
              <a:buSzPct val="100000"/>
              <a:buFontTx/>
              <a:buNone/>
              <a:tabLst/>
              <a:defRPr/>
            </a:lvl1pPr>
          </a:lstStyle>
          <a:p>
            <a:endParaRPr lang="en-US"/>
          </a:p>
        </p:txBody>
      </p:sp>
      <p:sp>
        <p:nvSpPr>
          <p:cNvPr id="11" name="Рисунок 13">
            <a:extLst>
              <a:ext uri="{FF2B5EF4-FFF2-40B4-BE49-F238E27FC236}">
                <a16:creationId xmlns:a16="http://schemas.microsoft.com/office/drawing/2014/main" id="{815B2089-103F-D480-B287-73FE0472D796}"/>
              </a:ext>
            </a:extLst>
          </p:cNvPr>
          <p:cNvSpPr>
            <a:spLocks noGrp="1"/>
          </p:cNvSpPr>
          <p:nvPr>
            <p:ph type="pic" sz="quarter" idx="43"/>
          </p:nvPr>
        </p:nvSpPr>
        <p:spPr>
          <a:xfrm>
            <a:off x="4626526" y="1269704"/>
            <a:ext cx="1440348" cy="1445311"/>
          </a:xfrm>
          <a:prstGeom prst="ellipse">
            <a:avLst/>
          </a:prstGeom>
          <a:pattFill prst="pct5">
            <a:fgClr>
              <a:schemeClr val="bg1">
                <a:lumMod val="50000"/>
              </a:schemeClr>
            </a:fgClr>
            <a:bgClr>
              <a:schemeClr val="bg1"/>
            </a:bgClr>
          </a:pattFill>
        </p:spPr>
        <p:txBody>
          <a:bodyPr anchor="ctr"/>
          <a:lstStyle>
            <a:lvl1pPr marL="0" indent="0" algn="ctr">
              <a:buNone/>
              <a:defRPr sz="1003" baseline="0"/>
            </a:lvl1pPr>
          </a:lstStyle>
          <a:p>
            <a:endParaRPr lang="en-US"/>
          </a:p>
        </p:txBody>
      </p:sp>
      <p:sp>
        <p:nvSpPr>
          <p:cNvPr id="7" name="Slide Number Placeholder 2">
            <a:extLst>
              <a:ext uri="{FF2B5EF4-FFF2-40B4-BE49-F238E27FC236}">
                <a16:creationId xmlns:a16="http://schemas.microsoft.com/office/drawing/2014/main" id="{1DB3E47E-40DE-7DF1-51F1-8852C64835D7}"/>
              </a:ext>
            </a:extLst>
          </p:cNvPr>
          <p:cNvSpPr txBox="1">
            <a:spLocks/>
          </p:cNvSpPr>
          <p:nvPr userDrawn="1"/>
        </p:nvSpPr>
        <p:spPr>
          <a:xfrm>
            <a:off x="9744868" y="7055633"/>
            <a:ext cx="560211" cy="180000"/>
          </a:xfrm>
          <a:prstGeom prst="rect">
            <a:avLst/>
          </a:prstGeom>
        </p:spPr>
        <p:txBody>
          <a:bodyPr vert="horz" lIns="0" tIns="0" rIns="0" bIns="0" rtlCol="0" anchor="ctr" anchorCtr="0">
            <a:noAutofit/>
          </a:bodyPr>
          <a:lstStyle>
            <a:defPPr>
              <a:defRPr lang="en-US"/>
            </a:defPPr>
            <a:lvl1pPr marL="0" algn="r" defTabSz="1043056" rtl="0" eaLnBrk="1" latinLnBrk="0" hangingPunct="1">
              <a:defRPr sz="1200" b="0" i="1" kern="1200">
                <a:solidFill>
                  <a:schemeClr val="bg1"/>
                </a:solidFill>
                <a:latin typeface="Montserrat Medium" pitchFamily="2" charset="77"/>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45BD5EFD-DBC4-4549-83B8-6D70D992F0CD}" type="slidenum">
              <a:rPr lang="en-US" smtClean="0">
                <a:solidFill>
                  <a:schemeClr val="bg1"/>
                </a:solidFill>
              </a:rPr>
              <a:pPr/>
              <a:t>‹#›</a:t>
            </a:fld>
            <a:endParaRPr lang="en-US">
              <a:solidFill>
                <a:schemeClr val="bg1"/>
              </a:solidFill>
            </a:endParaRPr>
          </a:p>
        </p:txBody>
      </p:sp>
      <p:pic>
        <p:nvPicPr>
          <p:cNvPr id="9" name="Picture 8">
            <a:extLst>
              <a:ext uri="{FF2B5EF4-FFF2-40B4-BE49-F238E27FC236}">
                <a16:creationId xmlns:a16="http://schemas.microsoft.com/office/drawing/2014/main" id="{881C6286-39FC-D009-D49A-6C0310056CA1}"/>
              </a:ext>
            </a:extLst>
          </p:cNvPr>
          <p:cNvPicPr>
            <a:picLocks noChangeAspect="1"/>
          </p:cNvPicPr>
          <p:nvPr userDrawn="1"/>
        </p:nvPicPr>
        <p:blipFill>
          <a:blip r:embed="rId2"/>
          <a:stretch>
            <a:fillRect/>
          </a:stretch>
        </p:blipFill>
        <p:spPr>
          <a:xfrm>
            <a:off x="612000" y="7082219"/>
            <a:ext cx="1614539" cy="143999"/>
          </a:xfrm>
          <a:prstGeom prst="rect">
            <a:avLst/>
          </a:prstGeom>
        </p:spPr>
      </p:pic>
    </p:spTree>
    <p:extLst>
      <p:ext uri="{BB962C8B-B14F-4D97-AF65-F5344CB8AC3E}">
        <p14:creationId xmlns:p14="http://schemas.microsoft.com/office/powerpoint/2010/main" val="1602159125"/>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6_Title and Content">
    <p:bg>
      <p:bgPr>
        <a:solidFill>
          <a:schemeClr val="bg1"/>
        </a:solidFill>
        <a:effectLst/>
      </p:bgPr>
    </p:bg>
    <p:spTree>
      <p:nvGrpSpPr>
        <p:cNvPr id="1" name=""/>
        <p:cNvGrpSpPr/>
        <p:nvPr/>
      </p:nvGrpSpPr>
      <p:grpSpPr>
        <a:xfrm>
          <a:off x="0" y="0"/>
          <a:ext cx="0" cy="0"/>
          <a:chOff x="0" y="0"/>
          <a:chExt cx="0" cy="0"/>
        </a:xfrm>
      </p:grpSpPr>
      <p:sp>
        <p:nvSpPr>
          <p:cNvPr id="10" name="Полилиния 20">
            <a:extLst>
              <a:ext uri="{FF2B5EF4-FFF2-40B4-BE49-F238E27FC236}">
                <a16:creationId xmlns:a16="http://schemas.microsoft.com/office/drawing/2014/main" id="{9EFDE886-398B-86C9-B595-CC1532201AC5}"/>
              </a:ext>
            </a:extLst>
          </p:cNvPr>
          <p:cNvSpPr/>
          <p:nvPr userDrawn="1"/>
        </p:nvSpPr>
        <p:spPr bwMode="auto">
          <a:xfrm>
            <a:off x="0" y="0"/>
            <a:ext cx="10693400" cy="7561262"/>
          </a:xfrm>
          <a:custGeom>
            <a:avLst/>
            <a:gdLst>
              <a:gd name="connsiteX0" fmla="*/ 6740969 w 12192000"/>
              <a:gd name="connsiteY0" fmla="*/ 0 h 6867550"/>
              <a:gd name="connsiteX1" fmla="*/ 12192000 w 12192000"/>
              <a:gd name="connsiteY1" fmla="*/ 0 h 6867550"/>
              <a:gd name="connsiteX2" fmla="*/ 12192000 w 12192000"/>
              <a:gd name="connsiteY2" fmla="*/ 1584319 h 6867550"/>
              <a:gd name="connsiteX3" fmla="*/ 6898158 w 12192000"/>
              <a:gd name="connsiteY3" fmla="*/ 6867550 h 6867550"/>
              <a:gd name="connsiteX4" fmla="*/ 0 w 12192000"/>
              <a:gd name="connsiteY4" fmla="*/ 6867550 h 6867550"/>
              <a:gd name="connsiteX5" fmla="*/ 0 w 12192000"/>
              <a:gd name="connsiteY5" fmla="*/ 6727455 h 686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67550">
                <a:moveTo>
                  <a:pt x="6740969" y="0"/>
                </a:moveTo>
                <a:lnTo>
                  <a:pt x="12192000" y="0"/>
                </a:lnTo>
                <a:lnTo>
                  <a:pt x="12192000" y="1584319"/>
                </a:lnTo>
                <a:lnTo>
                  <a:pt x="6898158" y="6867550"/>
                </a:lnTo>
                <a:lnTo>
                  <a:pt x="0" y="6867550"/>
                </a:lnTo>
                <a:lnTo>
                  <a:pt x="0" y="6727455"/>
                </a:lnTo>
                <a:close/>
              </a:path>
            </a:pathLst>
          </a:custGeom>
          <a:solidFill>
            <a:schemeClr val="bg2">
              <a:alpha val="37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p>
        </p:txBody>
      </p:sp>
      <p:sp>
        <p:nvSpPr>
          <p:cNvPr id="24" name="Picture Placeholder 4">
            <a:extLst>
              <a:ext uri="{FF2B5EF4-FFF2-40B4-BE49-F238E27FC236}">
                <a16:creationId xmlns:a16="http://schemas.microsoft.com/office/drawing/2014/main" id="{CEA62FD9-1DB3-42D5-91C5-7D30B4780F3E}"/>
              </a:ext>
            </a:extLst>
          </p:cNvPr>
          <p:cNvSpPr>
            <a:spLocks noGrp="1"/>
          </p:cNvSpPr>
          <p:nvPr>
            <p:ph type="pic" sz="quarter" idx="13"/>
          </p:nvPr>
        </p:nvSpPr>
        <p:spPr>
          <a:xfrm>
            <a:off x="1016271" y="2145766"/>
            <a:ext cx="2315603" cy="2061013"/>
          </a:xfrm>
          <a:custGeom>
            <a:avLst/>
            <a:gdLst>
              <a:gd name="connsiteX0" fmla="*/ 0 w 3396135"/>
              <a:gd name="connsiteY0" fmla="*/ 0 h 4555675"/>
              <a:gd name="connsiteX1" fmla="*/ 3396135 w 3396135"/>
              <a:gd name="connsiteY1" fmla="*/ 0 h 4555675"/>
              <a:gd name="connsiteX2" fmla="*/ 3396135 w 3396135"/>
              <a:gd name="connsiteY2" fmla="*/ 4555675 h 4555675"/>
              <a:gd name="connsiteX3" fmla="*/ 0 w 3396135"/>
              <a:gd name="connsiteY3" fmla="*/ 4555675 h 4555675"/>
            </a:gdLst>
            <a:ahLst/>
            <a:cxnLst>
              <a:cxn ang="0">
                <a:pos x="connsiteX0" y="connsiteY0"/>
              </a:cxn>
              <a:cxn ang="0">
                <a:pos x="connsiteX1" y="connsiteY1"/>
              </a:cxn>
              <a:cxn ang="0">
                <a:pos x="connsiteX2" y="connsiteY2"/>
              </a:cxn>
              <a:cxn ang="0">
                <a:pos x="connsiteX3" y="connsiteY3"/>
              </a:cxn>
            </a:cxnLst>
            <a:rect l="l" t="t" r="r" b="b"/>
            <a:pathLst>
              <a:path w="3396135" h="4555675">
                <a:moveTo>
                  <a:pt x="0" y="0"/>
                </a:moveTo>
                <a:lnTo>
                  <a:pt x="3396135" y="0"/>
                </a:lnTo>
                <a:lnTo>
                  <a:pt x="3396135" y="4555675"/>
                </a:lnTo>
                <a:lnTo>
                  <a:pt x="0" y="4555675"/>
                </a:lnTo>
                <a:close/>
              </a:path>
            </a:pathLst>
          </a:custGeom>
          <a:pattFill prst="pct5">
            <a:fgClr>
              <a:schemeClr val="accent2"/>
            </a:fgClr>
            <a:bgClr>
              <a:schemeClr val="accent1"/>
            </a:bgClr>
          </a:pattFill>
        </p:spPr>
        <p:txBody>
          <a:bodyPr wrap="square">
            <a:noAutofit/>
          </a:bodyPr>
          <a:lstStyle>
            <a:lvl1pPr>
              <a:defRPr sz="1600">
                <a:solidFill>
                  <a:schemeClr val="tx1"/>
                </a:solidFill>
              </a:defRPr>
            </a:lvl1pPr>
          </a:lstStyle>
          <a:p>
            <a:pPr lvl="0"/>
            <a:endParaRPr lang="en-ID" noProof="0"/>
          </a:p>
        </p:txBody>
      </p:sp>
      <p:sp>
        <p:nvSpPr>
          <p:cNvPr id="25" name="Content Placeholder 2">
            <a:extLst>
              <a:ext uri="{FF2B5EF4-FFF2-40B4-BE49-F238E27FC236}">
                <a16:creationId xmlns:a16="http://schemas.microsoft.com/office/drawing/2014/main" id="{4E1711FB-0666-CDCA-2299-B369DE5CB844}"/>
              </a:ext>
            </a:extLst>
          </p:cNvPr>
          <p:cNvSpPr>
            <a:spLocks noGrp="1"/>
          </p:cNvSpPr>
          <p:nvPr>
            <p:ph idx="14" hasCustomPrompt="1"/>
          </p:nvPr>
        </p:nvSpPr>
        <p:spPr>
          <a:xfrm>
            <a:off x="1016271" y="4415519"/>
            <a:ext cx="2315603" cy="239684"/>
          </a:xfrm>
        </p:spPr>
        <p:txBody>
          <a:bodyPr>
            <a:noAutofit/>
          </a:bodyPr>
          <a:lstStyle>
            <a:lvl1pPr algn="ctr">
              <a:lnSpc>
                <a:spcPct val="100000"/>
              </a:lnSpc>
              <a:defRPr b="1" i="0">
                <a:solidFill>
                  <a:schemeClr val="tx2"/>
                </a:solidFill>
                <a:latin typeface="Montserrat" pitchFamily="2" charset="77"/>
              </a:defRPr>
            </a:lvl1pPr>
          </a:lstStyle>
          <a:p>
            <a:pPr lvl="0"/>
            <a:r>
              <a:rPr lang="en-GB"/>
              <a:t>Name Goes here</a:t>
            </a:r>
          </a:p>
        </p:txBody>
      </p:sp>
      <p:sp>
        <p:nvSpPr>
          <p:cNvPr id="26" name="Content Placeholder 2">
            <a:extLst>
              <a:ext uri="{FF2B5EF4-FFF2-40B4-BE49-F238E27FC236}">
                <a16:creationId xmlns:a16="http://schemas.microsoft.com/office/drawing/2014/main" id="{9DB548BC-43D7-C823-5D26-2F44DCDDE804}"/>
              </a:ext>
            </a:extLst>
          </p:cNvPr>
          <p:cNvSpPr>
            <a:spLocks noGrp="1"/>
          </p:cNvSpPr>
          <p:nvPr>
            <p:ph idx="15" hasCustomPrompt="1"/>
          </p:nvPr>
        </p:nvSpPr>
        <p:spPr>
          <a:xfrm>
            <a:off x="1016271" y="4673986"/>
            <a:ext cx="2315603" cy="239684"/>
          </a:xfrm>
        </p:spPr>
        <p:txBody>
          <a:bodyPr vert="horz" lIns="0" tIns="0" rIns="91440" bIns="45720" rtlCol="0">
            <a:noAutofit/>
          </a:bodyPr>
          <a:lstStyle>
            <a:lvl1pPr algn="ctr">
              <a:defRPr lang="en-GB" sz="1100" b="0" i="1" dirty="0">
                <a:solidFill>
                  <a:schemeClr val="accent1"/>
                </a:solidFill>
                <a:latin typeface="Montserrat" pitchFamily="2" charset="77"/>
              </a:defRPr>
            </a:lvl1pPr>
          </a:lstStyle>
          <a:p>
            <a:pPr lvl="0">
              <a:lnSpc>
                <a:spcPct val="100000"/>
              </a:lnSpc>
            </a:pPr>
            <a:r>
              <a:rPr lang="en-GB"/>
              <a:t>Job Title goes here</a:t>
            </a:r>
          </a:p>
        </p:txBody>
      </p:sp>
      <p:sp>
        <p:nvSpPr>
          <p:cNvPr id="27" name="Content Placeholder 2">
            <a:extLst>
              <a:ext uri="{FF2B5EF4-FFF2-40B4-BE49-F238E27FC236}">
                <a16:creationId xmlns:a16="http://schemas.microsoft.com/office/drawing/2014/main" id="{D783A1D4-2CDA-031A-E9C3-69D230D8E7DA}"/>
              </a:ext>
            </a:extLst>
          </p:cNvPr>
          <p:cNvSpPr>
            <a:spLocks noGrp="1"/>
          </p:cNvSpPr>
          <p:nvPr>
            <p:ph idx="16" hasCustomPrompt="1"/>
          </p:nvPr>
        </p:nvSpPr>
        <p:spPr>
          <a:xfrm>
            <a:off x="1016271" y="5071502"/>
            <a:ext cx="2315603" cy="1517441"/>
          </a:xfrm>
        </p:spPr>
        <p:txBody>
          <a:bodyPr>
            <a:noAutofit/>
          </a:bodyPr>
          <a:lstStyle>
            <a:lvl1pPr algn="ctr">
              <a:lnSpc>
                <a:spcPct val="100000"/>
              </a:lnSpc>
              <a:defRPr sz="1050">
                <a:solidFill>
                  <a:schemeClr val="tx1"/>
                </a:solidFill>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p:txBody>
      </p:sp>
      <p:sp>
        <p:nvSpPr>
          <p:cNvPr id="28" name="Picture Placeholder 4">
            <a:extLst>
              <a:ext uri="{FF2B5EF4-FFF2-40B4-BE49-F238E27FC236}">
                <a16:creationId xmlns:a16="http://schemas.microsoft.com/office/drawing/2014/main" id="{F059FC53-8492-F582-35C5-9610220B041E}"/>
              </a:ext>
            </a:extLst>
          </p:cNvPr>
          <p:cNvSpPr>
            <a:spLocks noGrp="1"/>
          </p:cNvSpPr>
          <p:nvPr>
            <p:ph type="pic" sz="quarter" idx="17"/>
          </p:nvPr>
        </p:nvSpPr>
        <p:spPr>
          <a:xfrm>
            <a:off x="4188898" y="2145766"/>
            <a:ext cx="2315603" cy="2061013"/>
          </a:xfrm>
          <a:custGeom>
            <a:avLst/>
            <a:gdLst>
              <a:gd name="connsiteX0" fmla="*/ 0 w 3396135"/>
              <a:gd name="connsiteY0" fmla="*/ 0 h 4555675"/>
              <a:gd name="connsiteX1" fmla="*/ 3396135 w 3396135"/>
              <a:gd name="connsiteY1" fmla="*/ 0 h 4555675"/>
              <a:gd name="connsiteX2" fmla="*/ 3396135 w 3396135"/>
              <a:gd name="connsiteY2" fmla="*/ 4555675 h 4555675"/>
              <a:gd name="connsiteX3" fmla="*/ 0 w 3396135"/>
              <a:gd name="connsiteY3" fmla="*/ 4555675 h 4555675"/>
            </a:gdLst>
            <a:ahLst/>
            <a:cxnLst>
              <a:cxn ang="0">
                <a:pos x="connsiteX0" y="connsiteY0"/>
              </a:cxn>
              <a:cxn ang="0">
                <a:pos x="connsiteX1" y="connsiteY1"/>
              </a:cxn>
              <a:cxn ang="0">
                <a:pos x="connsiteX2" y="connsiteY2"/>
              </a:cxn>
              <a:cxn ang="0">
                <a:pos x="connsiteX3" y="connsiteY3"/>
              </a:cxn>
            </a:cxnLst>
            <a:rect l="l" t="t" r="r" b="b"/>
            <a:pathLst>
              <a:path w="3396135" h="4555675">
                <a:moveTo>
                  <a:pt x="0" y="0"/>
                </a:moveTo>
                <a:lnTo>
                  <a:pt x="3396135" y="0"/>
                </a:lnTo>
                <a:lnTo>
                  <a:pt x="3396135" y="4555675"/>
                </a:lnTo>
                <a:lnTo>
                  <a:pt x="0" y="4555675"/>
                </a:lnTo>
                <a:close/>
              </a:path>
            </a:pathLst>
          </a:custGeom>
          <a:pattFill prst="pct5">
            <a:fgClr>
              <a:schemeClr val="accent2"/>
            </a:fgClr>
            <a:bgClr>
              <a:schemeClr val="accent1"/>
            </a:bgClr>
          </a:pattFill>
        </p:spPr>
        <p:txBody>
          <a:bodyPr wrap="square">
            <a:noAutofit/>
          </a:bodyPr>
          <a:lstStyle>
            <a:lvl1pPr>
              <a:defRPr sz="1600">
                <a:solidFill>
                  <a:schemeClr val="tx1"/>
                </a:solidFill>
              </a:defRPr>
            </a:lvl1pPr>
          </a:lstStyle>
          <a:p>
            <a:pPr lvl="0"/>
            <a:endParaRPr lang="en-ID" noProof="0"/>
          </a:p>
        </p:txBody>
      </p:sp>
      <p:sp>
        <p:nvSpPr>
          <p:cNvPr id="29" name="Content Placeholder 2">
            <a:extLst>
              <a:ext uri="{FF2B5EF4-FFF2-40B4-BE49-F238E27FC236}">
                <a16:creationId xmlns:a16="http://schemas.microsoft.com/office/drawing/2014/main" id="{3ED1DCF8-AB53-669F-7747-20742E830123}"/>
              </a:ext>
            </a:extLst>
          </p:cNvPr>
          <p:cNvSpPr>
            <a:spLocks noGrp="1"/>
          </p:cNvSpPr>
          <p:nvPr>
            <p:ph idx="18" hasCustomPrompt="1"/>
          </p:nvPr>
        </p:nvSpPr>
        <p:spPr>
          <a:xfrm>
            <a:off x="4188898" y="4415519"/>
            <a:ext cx="2315603" cy="239684"/>
          </a:xfrm>
        </p:spPr>
        <p:txBody>
          <a:bodyPr>
            <a:noAutofit/>
          </a:bodyPr>
          <a:lstStyle>
            <a:lvl1pPr algn="ctr">
              <a:lnSpc>
                <a:spcPct val="100000"/>
              </a:lnSpc>
              <a:defRPr b="1" i="0">
                <a:solidFill>
                  <a:schemeClr val="tx2"/>
                </a:solidFill>
                <a:latin typeface="Montserrat" pitchFamily="2" charset="77"/>
              </a:defRPr>
            </a:lvl1pPr>
          </a:lstStyle>
          <a:p>
            <a:pPr lvl="0"/>
            <a:r>
              <a:rPr lang="en-GB"/>
              <a:t>Name Goes here</a:t>
            </a:r>
          </a:p>
        </p:txBody>
      </p:sp>
      <p:sp>
        <p:nvSpPr>
          <p:cNvPr id="30" name="Content Placeholder 2">
            <a:extLst>
              <a:ext uri="{FF2B5EF4-FFF2-40B4-BE49-F238E27FC236}">
                <a16:creationId xmlns:a16="http://schemas.microsoft.com/office/drawing/2014/main" id="{C2AD7173-4AAC-D1E8-65C6-DE3EB56F0113}"/>
              </a:ext>
            </a:extLst>
          </p:cNvPr>
          <p:cNvSpPr>
            <a:spLocks noGrp="1"/>
          </p:cNvSpPr>
          <p:nvPr>
            <p:ph idx="19" hasCustomPrompt="1"/>
          </p:nvPr>
        </p:nvSpPr>
        <p:spPr>
          <a:xfrm>
            <a:off x="4188898" y="4673986"/>
            <a:ext cx="2315603" cy="239684"/>
          </a:xfrm>
        </p:spPr>
        <p:txBody>
          <a:bodyPr vert="horz" lIns="0" tIns="0" rIns="91440" bIns="45720" rtlCol="0">
            <a:noAutofit/>
          </a:bodyPr>
          <a:lstStyle>
            <a:lvl1pPr algn="ctr">
              <a:defRPr lang="en-GB" sz="1100" b="0" i="1" dirty="0">
                <a:solidFill>
                  <a:schemeClr val="accent1"/>
                </a:solidFill>
                <a:latin typeface="Montserrat" pitchFamily="2" charset="77"/>
              </a:defRPr>
            </a:lvl1pPr>
          </a:lstStyle>
          <a:p>
            <a:pPr lvl="0">
              <a:lnSpc>
                <a:spcPct val="100000"/>
              </a:lnSpc>
            </a:pPr>
            <a:r>
              <a:rPr lang="en-GB"/>
              <a:t>Job Title goes here</a:t>
            </a:r>
          </a:p>
        </p:txBody>
      </p:sp>
      <p:sp>
        <p:nvSpPr>
          <p:cNvPr id="31" name="Content Placeholder 2">
            <a:extLst>
              <a:ext uri="{FF2B5EF4-FFF2-40B4-BE49-F238E27FC236}">
                <a16:creationId xmlns:a16="http://schemas.microsoft.com/office/drawing/2014/main" id="{C41BC0AB-C1AD-209F-C05A-2CABF7D70E48}"/>
              </a:ext>
            </a:extLst>
          </p:cNvPr>
          <p:cNvSpPr>
            <a:spLocks noGrp="1"/>
          </p:cNvSpPr>
          <p:nvPr>
            <p:ph idx="20" hasCustomPrompt="1"/>
          </p:nvPr>
        </p:nvSpPr>
        <p:spPr>
          <a:xfrm>
            <a:off x="4188898" y="5071502"/>
            <a:ext cx="2315603" cy="1517441"/>
          </a:xfrm>
        </p:spPr>
        <p:txBody>
          <a:bodyPr>
            <a:noAutofit/>
          </a:bodyPr>
          <a:lstStyle>
            <a:lvl1pPr algn="ctr">
              <a:lnSpc>
                <a:spcPct val="100000"/>
              </a:lnSpc>
              <a:defRPr sz="1050">
                <a:solidFill>
                  <a:schemeClr val="tx1"/>
                </a:solidFill>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p:txBody>
      </p:sp>
      <p:sp>
        <p:nvSpPr>
          <p:cNvPr id="32" name="Picture Placeholder 4">
            <a:extLst>
              <a:ext uri="{FF2B5EF4-FFF2-40B4-BE49-F238E27FC236}">
                <a16:creationId xmlns:a16="http://schemas.microsoft.com/office/drawing/2014/main" id="{FFF21A85-2ECB-5A71-1D5E-F72B9E2AE03B}"/>
              </a:ext>
            </a:extLst>
          </p:cNvPr>
          <p:cNvSpPr>
            <a:spLocks noGrp="1"/>
          </p:cNvSpPr>
          <p:nvPr>
            <p:ph type="pic" sz="quarter" idx="21"/>
          </p:nvPr>
        </p:nvSpPr>
        <p:spPr>
          <a:xfrm>
            <a:off x="7361525" y="2145766"/>
            <a:ext cx="2315603" cy="2061013"/>
          </a:xfrm>
          <a:custGeom>
            <a:avLst/>
            <a:gdLst>
              <a:gd name="connsiteX0" fmla="*/ 0 w 3396135"/>
              <a:gd name="connsiteY0" fmla="*/ 0 h 4555675"/>
              <a:gd name="connsiteX1" fmla="*/ 3396135 w 3396135"/>
              <a:gd name="connsiteY1" fmla="*/ 0 h 4555675"/>
              <a:gd name="connsiteX2" fmla="*/ 3396135 w 3396135"/>
              <a:gd name="connsiteY2" fmla="*/ 4555675 h 4555675"/>
              <a:gd name="connsiteX3" fmla="*/ 0 w 3396135"/>
              <a:gd name="connsiteY3" fmla="*/ 4555675 h 4555675"/>
            </a:gdLst>
            <a:ahLst/>
            <a:cxnLst>
              <a:cxn ang="0">
                <a:pos x="connsiteX0" y="connsiteY0"/>
              </a:cxn>
              <a:cxn ang="0">
                <a:pos x="connsiteX1" y="connsiteY1"/>
              </a:cxn>
              <a:cxn ang="0">
                <a:pos x="connsiteX2" y="connsiteY2"/>
              </a:cxn>
              <a:cxn ang="0">
                <a:pos x="connsiteX3" y="connsiteY3"/>
              </a:cxn>
            </a:cxnLst>
            <a:rect l="l" t="t" r="r" b="b"/>
            <a:pathLst>
              <a:path w="3396135" h="4555675">
                <a:moveTo>
                  <a:pt x="0" y="0"/>
                </a:moveTo>
                <a:lnTo>
                  <a:pt x="3396135" y="0"/>
                </a:lnTo>
                <a:lnTo>
                  <a:pt x="3396135" y="4555675"/>
                </a:lnTo>
                <a:lnTo>
                  <a:pt x="0" y="4555675"/>
                </a:lnTo>
                <a:close/>
              </a:path>
            </a:pathLst>
          </a:custGeom>
          <a:pattFill prst="pct5">
            <a:fgClr>
              <a:schemeClr val="accent2"/>
            </a:fgClr>
            <a:bgClr>
              <a:schemeClr val="accent1"/>
            </a:bgClr>
          </a:pattFill>
        </p:spPr>
        <p:txBody>
          <a:bodyPr wrap="square">
            <a:noAutofit/>
          </a:bodyPr>
          <a:lstStyle>
            <a:lvl1pPr>
              <a:defRPr sz="1600">
                <a:solidFill>
                  <a:schemeClr val="tx1"/>
                </a:solidFill>
              </a:defRPr>
            </a:lvl1pPr>
          </a:lstStyle>
          <a:p>
            <a:pPr lvl="0"/>
            <a:endParaRPr lang="en-ID" noProof="0"/>
          </a:p>
        </p:txBody>
      </p:sp>
      <p:sp>
        <p:nvSpPr>
          <p:cNvPr id="33" name="Content Placeholder 2">
            <a:extLst>
              <a:ext uri="{FF2B5EF4-FFF2-40B4-BE49-F238E27FC236}">
                <a16:creationId xmlns:a16="http://schemas.microsoft.com/office/drawing/2014/main" id="{505E336C-D14E-094B-7417-02438AF6CFE3}"/>
              </a:ext>
            </a:extLst>
          </p:cNvPr>
          <p:cNvSpPr>
            <a:spLocks noGrp="1"/>
          </p:cNvSpPr>
          <p:nvPr>
            <p:ph idx="22" hasCustomPrompt="1"/>
          </p:nvPr>
        </p:nvSpPr>
        <p:spPr>
          <a:xfrm>
            <a:off x="7361525" y="4415519"/>
            <a:ext cx="2315603" cy="239684"/>
          </a:xfrm>
        </p:spPr>
        <p:txBody>
          <a:bodyPr>
            <a:noAutofit/>
          </a:bodyPr>
          <a:lstStyle>
            <a:lvl1pPr algn="ctr">
              <a:lnSpc>
                <a:spcPct val="100000"/>
              </a:lnSpc>
              <a:defRPr b="1" i="0">
                <a:solidFill>
                  <a:schemeClr val="tx2"/>
                </a:solidFill>
                <a:latin typeface="Montserrat" pitchFamily="2" charset="77"/>
              </a:defRPr>
            </a:lvl1pPr>
          </a:lstStyle>
          <a:p>
            <a:pPr lvl="0"/>
            <a:r>
              <a:rPr lang="en-GB"/>
              <a:t>Name Goes here</a:t>
            </a:r>
          </a:p>
        </p:txBody>
      </p:sp>
      <p:sp>
        <p:nvSpPr>
          <p:cNvPr id="34" name="Content Placeholder 2">
            <a:extLst>
              <a:ext uri="{FF2B5EF4-FFF2-40B4-BE49-F238E27FC236}">
                <a16:creationId xmlns:a16="http://schemas.microsoft.com/office/drawing/2014/main" id="{CC31434A-A85D-4764-F0C1-79ECEBB6325E}"/>
              </a:ext>
            </a:extLst>
          </p:cNvPr>
          <p:cNvSpPr>
            <a:spLocks noGrp="1"/>
          </p:cNvSpPr>
          <p:nvPr>
            <p:ph idx="23" hasCustomPrompt="1"/>
          </p:nvPr>
        </p:nvSpPr>
        <p:spPr>
          <a:xfrm>
            <a:off x="7361525" y="4673986"/>
            <a:ext cx="2315603" cy="239684"/>
          </a:xfrm>
        </p:spPr>
        <p:txBody>
          <a:bodyPr vert="horz" lIns="0" tIns="0" rIns="91440" bIns="45720" rtlCol="0">
            <a:noAutofit/>
          </a:bodyPr>
          <a:lstStyle>
            <a:lvl1pPr algn="ctr">
              <a:defRPr lang="en-GB" sz="1100" b="0" i="1" dirty="0">
                <a:solidFill>
                  <a:schemeClr val="accent1"/>
                </a:solidFill>
                <a:latin typeface="Montserrat" pitchFamily="2" charset="77"/>
              </a:defRPr>
            </a:lvl1pPr>
          </a:lstStyle>
          <a:p>
            <a:pPr lvl="0">
              <a:lnSpc>
                <a:spcPct val="100000"/>
              </a:lnSpc>
            </a:pPr>
            <a:r>
              <a:rPr lang="en-GB"/>
              <a:t>Job Title goes here</a:t>
            </a:r>
          </a:p>
        </p:txBody>
      </p:sp>
      <p:sp>
        <p:nvSpPr>
          <p:cNvPr id="35" name="Content Placeholder 2">
            <a:extLst>
              <a:ext uri="{FF2B5EF4-FFF2-40B4-BE49-F238E27FC236}">
                <a16:creationId xmlns:a16="http://schemas.microsoft.com/office/drawing/2014/main" id="{B47EB41A-A783-66DD-5EA4-239F70D4D345}"/>
              </a:ext>
            </a:extLst>
          </p:cNvPr>
          <p:cNvSpPr>
            <a:spLocks noGrp="1"/>
          </p:cNvSpPr>
          <p:nvPr>
            <p:ph idx="24" hasCustomPrompt="1"/>
          </p:nvPr>
        </p:nvSpPr>
        <p:spPr>
          <a:xfrm>
            <a:off x="7361525" y="5071502"/>
            <a:ext cx="2315603" cy="1517441"/>
          </a:xfrm>
        </p:spPr>
        <p:txBody>
          <a:bodyPr>
            <a:noAutofit/>
          </a:bodyPr>
          <a:lstStyle>
            <a:lvl1pPr algn="ctr">
              <a:lnSpc>
                <a:spcPct val="100000"/>
              </a:lnSpc>
              <a:defRPr sz="1050">
                <a:solidFill>
                  <a:schemeClr val="tx1"/>
                </a:solidFill>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p:txBody>
      </p:sp>
      <p:sp>
        <p:nvSpPr>
          <p:cNvPr id="36" name="Title 1">
            <a:extLst>
              <a:ext uri="{FF2B5EF4-FFF2-40B4-BE49-F238E27FC236}">
                <a16:creationId xmlns:a16="http://schemas.microsoft.com/office/drawing/2014/main" id="{5B750A27-C2FC-7D8E-AFA7-E7BC51158834}"/>
              </a:ext>
            </a:extLst>
          </p:cNvPr>
          <p:cNvSpPr>
            <a:spLocks noGrp="1"/>
          </p:cNvSpPr>
          <p:nvPr>
            <p:ph type="title" hasCustomPrompt="1"/>
          </p:nvPr>
        </p:nvSpPr>
        <p:spPr>
          <a:xfrm>
            <a:off x="3010396" y="1108248"/>
            <a:ext cx="4672608" cy="354667"/>
          </a:xfrm>
        </p:spPr>
        <p:txBody>
          <a:bodyPr>
            <a:noAutofit/>
          </a:bodyPr>
          <a:lstStyle>
            <a:lvl1pPr algn="ctr">
              <a:defRPr sz="3200">
                <a:solidFill>
                  <a:schemeClr val="tx1"/>
                </a:solidFill>
              </a:defRPr>
            </a:lvl1pPr>
          </a:lstStyle>
          <a:p>
            <a:r>
              <a:rPr lang="en-GB"/>
              <a:t>Meet the Team</a:t>
            </a:r>
            <a:endParaRPr lang="en-US"/>
          </a:p>
        </p:txBody>
      </p:sp>
      <p:sp>
        <p:nvSpPr>
          <p:cNvPr id="37" name="Content Placeholder 2">
            <a:extLst>
              <a:ext uri="{FF2B5EF4-FFF2-40B4-BE49-F238E27FC236}">
                <a16:creationId xmlns:a16="http://schemas.microsoft.com/office/drawing/2014/main" id="{B30047F1-0EF7-FD96-6C41-310263C440CF}"/>
              </a:ext>
            </a:extLst>
          </p:cNvPr>
          <p:cNvSpPr>
            <a:spLocks noGrp="1"/>
          </p:cNvSpPr>
          <p:nvPr>
            <p:ph idx="1" hasCustomPrompt="1"/>
          </p:nvPr>
        </p:nvSpPr>
        <p:spPr>
          <a:xfrm>
            <a:off x="3010396" y="756295"/>
            <a:ext cx="4672608" cy="219473"/>
          </a:xfrm>
        </p:spPr>
        <p:txBody>
          <a:bodyPr>
            <a:noAutofit/>
          </a:bodyPr>
          <a:lstStyle>
            <a:lvl1pPr algn="ctr">
              <a:defRPr b="1" i="0">
                <a:solidFill>
                  <a:schemeClr val="accent4"/>
                </a:solidFill>
                <a:latin typeface="Montserrat" pitchFamily="2" charset="77"/>
              </a:defRPr>
            </a:lvl1pPr>
          </a:lstStyle>
          <a:p>
            <a:pPr lvl="0"/>
            <a:r>
              <a:rPr lang="en-GB"/>
              <a:t>CLICK TO EDIT MASTER TEXT STYLE</a:t>
            </a:r>
          </a:p>
        </p:txBody>
      </p:sp>
      <p:sp>
        <p:nvSpPr>
          <p:cNvPr id="5" name="Прямоугольный треугольник 17">
            <a:extLst>
              <a:ext uri="{FF2B5EF4-FFF2-40B4-BE49-F238E27FC236}">
                <a16:creationId xmlns:a16="http://schemas.microsoft.com/office/drawing/2014/main" id="{89C7A555-EA8C-60E1-4F2D-418862EA0018}"/>
              </a:ext>
            </a:extLst>
          </p:cNvPr>
          <p:cNvSpPr/>
          <p:nvPr userDrawn="1"/>
        </p:nvSpPr>
        <p:spPr bwMode="auto">
          <a:xfrm flipH="1">
            <a:off x="9379148" y="6258882"/>
            <a:ext cx="1314250" cy="1306754"/>
          </a:xfrm>
          <a:prstGeom prst="rtTriangl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8" name="Slide Number Placeholder 2">
            <a:extLst>
              <a:ext uri="{FF2B5EF4-FFF2-40B4-BE49-F238E27FC236}">
                <a16:creationId xmlns:a16="http://schemas.microsoft.com/office/drawing/2014/main" id="{3E0ECD03-8840-6078-BF57-8C5F380D5285}"/>
              </a:ext>
            </a:extLst>
          </p:cNvPr>
          <p:cNvSpPr txBox="1">
            <a:spLocks/>
          </p:cNvSpPr>
          <p:nvPr userDrawn="1"/>
        </p:nvSpPr>
        <p:spPr>
          <a:xfrm>
            <a:off x="9744868" y="7055633"/>
            <a:ext cx="560211" cy="180000"/>
          </a:xfrm>
          <a:prstGeom prst="rect">
            <a:avLst/>
          </a:prstGeom>
        </p:spPr>
        <p:txBody>
          <a:bodyPr vert="horz" lIns="0" tIns="0" rIns="0" bIns="0" rtlCol="0" anchor="ctr" anchorCtr="0">
            <a:noAutofit/>
          </a:bodyPr>
          <a:lstStyle>
            <a:defPPr>
              <a:defRPr lang="en-US"/>
            </a:defPPr>
            <a:lvl1pPr marL="0" algn="r" defTabSz="1043056" rtl="0" eaLnBrk="1" latinLnBrk="0" hangingPunct="1">
              <a:defRPr sz="1200" b="0" i="1" kern="1200">
                <a:solidFill>
                  <a:schemeClr val="bg1"/>
                </a:solidFill>
                <a:latin typeface="Montserrat Medium" pitchFamily="2" charset="77"/>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45BD5EFD-DBC4-4549-83B8-6D70D992F0CD}" type="slidenum">
              <a:rPr lang="en-US" smtClean="0">
                <a:solidFill>
                  <a:schemeClr val="bg1"/>
                </a:solidFill>
              </a:rPr>
              <a:pPr/>
              <a:t>‹#›</a:t>
            </a:fld>
            <a:endParaRPr lang="en-US">
              <a:solidFill>
                <a:schemeClr val="bg1"/>
              </a:solidFill>
            </a:endParaRPr>
          </a:p>
        </p:txBody>
      </p:sp>
      <p:sp>
        <p:nvSpPr>
          <p:cNvPr id="2" name="Footer Placeholder 4">
            <a:extLst>
              <a:ext uri="{FF2B5EF4-FFF2-40B4-BE49-F238E27FC236}">
                <a16:creationId xmlns:a16="http://schemas.microsoft.com/office/drawing/2014/main" id="{CFE05D26-3E8D-1AAE-427C-2B354A1B4C29}"/>
              </a:ext>
            </a:extLst>
          </p:cNvPr>
          <p:cNvSpPr>
            <a:spLocks noGrp="1"/>
          </p:cNvSpPr>
          <p:nvPr>
            <p:ph type="ftr" sz="quarter" idx="3"/>
          </p:nvPr>
        </p:nvSpPr>
        <p:spPr>
          <a:xfrm>
            <a:off x="3906700" y="7056000"/>
            <a:ext cx="2880000" cy="179633"/>
          </a:xfrm>
          <a:prstGeom prst="rect">
            <a:avLst/>
          </a:prstGeom>
        </p:spPr>
        <p:txBody>
          <a:bodyPr/>
          <a:lstStyle>
            <a:lvl1pPr algn="l">
              <a:defRPr sz="1000" b="0" i="0">
                <a:latin typeface="Montserrat" pitchFamily="2" charset="77"/>
              </a:defRPr>
            </a:lvl1pPr>
          </a:lstStyle>
          <a:p>
            <a:pPr algn="ctr"/>
            <a:r>
              <a:rPr lang="en-US" dirty="0"/>
              <a:t>General Presentation 2023</a:t>
            </a:r>
          </a:p>
        </p:txBody>
      </p:sp>
    </p:spTree>
    <p:extLst>
      <p:ext uri="{BB962C8B-B14F-4D97-AF65-F5344CB8AC3E}">
        <p14:creationId xmlns:p14="http://schemas.microsoft.com/office/powerpoint/2010/main" val="3802410281"/>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1" name="Полилиния 20">
            <a:extLst>
              <a:ext uri="{FF2B5EF4-FFF2-40B4-BE49-F238E27FC236}">
                <a16:creationId xmlns:a16="http://schemas.microsoft.com/office/drawing/2014/main" id="{0ADC5F7E-C73E-DB6A-D8F3-D62B3F33E388}"/>
              </a:ext>
            </a:extLst>
          </p:cNvPr>
          <p:cNvSpPr/>
          <p:nvPr userDrawn="1"/>
        </p:nvSpPr>
        <p:spPr bwMode="auto">
          <a:xfrm>
            <a:off x="0" y="0"/>
            <a:ext cx="10693400" cy="7561262"/>
          </a:xfrm>
          <a:custGeom>
            <a:avLst/>
            <a:gdLst>
              <a:gd name="connsiteX0" fmla="*/ 6740969 w 12192000"/>
              <a:gd name="connsiteY0" fmla="*/ 0 h 6867550"/>
              <a:gd name="connsiteX1" fmla="*/ 12192000 w 12192000"/>
              <a:gd name="connsiteY1" fmla="*/ 0 h 6867550"/>
              <a:gd name="connsiteX2" fmla="*/ 12192000 w 12192000"/>
              <a:gd name="connsiteY2" fmla="*/ 1584319 h 6867550"/>
              <a:gd name="connsiteX3" fmla="*/ 6898158 w 12192000"/>
              <a:gd name="connsiteY3" fmla="*/ 6867550 h 6867550"/>
              <a:gd name="connsiteX4" fmla="*/ 0 w 12192000"/>
              <a:gd name="connsiteY4" fmla="*/ 6867550 h 6867550"/>
              <a:gd name="connsiteX5" fmla="*/ 0 w 12192000"/>
              <a:gd name="connsiteY5" fmla="*/ 6727455 h 686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67550">
                <a:moveTo>
                  <a:pt x="6740969" y="0"/>
                </a:moveTo>
                <a:lnTo>
                  <a:pt x="12192000" y="0"/>
                </a:lnTo>
                <a:lnTo>
                  <a:pt x="12192000" y="1584319"/>
                </a:lnTo>
                <a:lnTo>
                  <a:pt x="6898158" y="6867550"/>
                </a:lnTo>
                <a:lnTo>
                  <a:pt x="0" y="6867550"/>
                </a:lnTo>
                <a:lnTo>
                  <a:pt x="0" y="6727455"/>
                </a:lnTo>
                <a:close/>
              </a:path>
            </a:pathLst>
          </a:custGeom>
          <a:solidFill>
            <a:schemeClr val="bg2">
              <a:alpha val="37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p>
        </p:txBody>
      </p:sp>
      <p:sp>
        <p:nvSpPr>
          <p:cNvPr id="10" name="Picture Placeholder 4">
            <a:extLst>
              <a:ext uri="{FF2B5EF4-FFF2-40B4-BE49-F238E27FC236}">
                <a16:creationId xmlns:a16="http://schemas.microsoft.com/office/drawing/2014/main" id="{64080C6C-C136-54C4-EE1E-67506F52CB9D}"/>
              </a:ext>
            </a:extLst>
          </p:cNvPr>
          <p:cNvSpPr>
            <a:spLocks noGrp="1"/>
          </p:cNvSpPr>
          <p:nvPr>
            <p:ph type="pic" sz="quarter" idx="13"/>
          </p:nvPr>
        </p:nvSpPr>
        <p:spPr>
          <a:xfrm>
            <a:off x="612000" y="1108249"/>
            <a:ext cx="4500000" cy="5336678"/>
          </a:xfrm>
          <a:custGeom>
            <a:avLst/>
            <a:gdLst>
              <a:gd name="connsiteX0" fmla="*/ 0 w 3396135"/>
              <a:gd name="connsiteY0" fmla="*/ 0 h 4555675"/>
              <a:gd name="connsiteX1" fmla="*/ 3396135 w 3396135"/>
              <a:gd name="connsiteY1" fmla="*/ 0 h 4555675"/>
              <a:gd name="connsiteX2" fmla="*/ 3396135 w 3396135"/>
              <a:gd name="connsiteY2" fmla="*/ 4555675 h 4555675"/>
              <a:gd name="connsiteX3" fmla="*/ 0 w 3396135"/>
              <a:gd name="connsiteY3" fmla="*/ 4555675 h 4555675"/>
            </a:gdLst>
            <a:ahLst/>
            <a:cxnLst>
              <a:cxn ang="0">
                <a:pos x="connsiteX0" y="connsiteY0"/>
              </a:cxn>
              <a:cxn ang="0">
                <a:pos x="connsiteX1" y="connsiteY1"/>
              </a:cxn>
              <a:cxn ang="0">
                <a:pos x="connsiteX2" y="connsiteY2"/>
              </a:cxn>
              <a:cxn ang="0">
                <a:pos x="connsiteX3" y="connsiteY3"/>
              </a:cxn>
            </a:cxnLst>
            <a:rect l="l" t="t" r="r" b="b"/>
            <a:pathLst>
              <a:path w="3396135" h="4555675">
                <a:moveTo>
                  <a:pt x="0" y="0"/>
                </a:moveTo>
                <a:lnTo>
                  <a:pt x="3396135" y="0"/>
                </a:lnTo>
                <a:lnTo>
                  <a:pt x="3396135" y="4555675"/>
                </a:lnTo>
                <a:lnTo>
                  <a:pt x="0" y="4555675"/>
                </a:lnTo>
                <a:close/>
              </a:path>
            </a:pathLst>
          </a:custGeom>
          <a:pattFill prst="pct5">
            <a:fgClr>
              <a:schemeClr val="accent2"/>
            </a:fgClr>
            <a:bgClr>
              <a:schemeClr val="accent1"/>
            </a:bgClr>
          </a:pattFill>
        </p:spPr>
        <p:txBody>
          <a:bodyPr wrap="square">
            <a:noAutofit/>
          </a:bodyPr>
          <a:lstStyle>
            <a:lvl1pPr>
              <a:defRPr sz="1600"/>
            </a:lvl1pPr>
          </a:lstStyle>
          <a:p>
            <a:pPr lvl="0"/>
            <a:endParaRPr lang="en-ID" noProof="0"/>
          </a:p>
        </p:txBody>
      </p:sp>
      <p:sp>
        <p:nvSpPr>
          <p:cNvPr id="2" name="Title 1">
            <a:extLst>
              <a:ext uri="{FF2B5EF4-FFF2-40B4-BE49-F238E27FC236}">
                <a16:creationId xmlns:a16="http://schemas.microsoft.com/office/drawing/2014/main" id="{3FBBB69D-EFB7-032C-28F4-FD5A51F4E522}"/>
              </a:ext>
            </a:extLst>
          </p:cNvPr>
          <p:cNvSpPr>
            <a:spLocks noGrp="1"/>
          </p:cNvSpPr>
          <p:nvPr>
            <p:ph type="title"/>
          </p:nvPr>
        </p:nvSpPr>
        <p:spPr>
          <a:xfrm>
            <a:off x="5535859" y="1470116"/>
            <a:ext cx="4293409" cy="1736279"/>
          </a:xfrm>
        </p:spPr>
        <p:txBody>
          <a:bodyPr>
            <a:noAutofit/>
          </a:bodyPr>
          <a:lstStyle>
            <a:lvl1pPr>
              <a:defRPr sz="4000">
                <a:solidFill>
                  <a:schemeClr val="tx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35BE566-4218-D794-92E9-BA70394E67A4}"/>
              </a:ext>
            </a:extLst>
          </p:cNvPr>
          <p:cNvSpPr>
            <a:spLocks noGrp="1"/>
          </p:cNvSpPr>
          <p:nvPr>
            <p:ph idx="1" hasCustomPrompt="1"/>
          </p:nvPr>
        </p:nvSpPr>
        <p:spPr>
          <a:xfrm>
            <a:off x="5535859" y="1118163"/>
            <a:ext cx="2970212" cy="219473"/>
          </a:xfrm>
        </p:spPr>
        <p:txBody>
          <a:bodyPr>
            <a:noAutofit/>
          </a:bodyPr>
          <a:lstStyle>
            <a:lvl1pPr>
              <a:defRPr b="1" i="0">
                <a:solidFill>
                  <a:schemeClr val="tx2"/>
                </a:solidFill>
                <a:latin typeface="Montserrat" pitchFamily="2" charset="77"/>
              </a:defRPr>
            </a:lvl1pPr>
          </a:lstStyle>
          <a:p>
            <a:pPr lvl="0"/>
            <a:r>
              <a:rPr lang="en-GB"/>
              <a:t>CLICK TO EDIT MASTER TEXT STYLE</a:t>
            </a:r>
          </a:p>
        </p:txBody>
      </p:sp>
      <p:sp>
        <p:nvSpPr>
          <p:cNvPr id="11" name="Content Placeholder 2">
            <a:extLst>
              <a:ext uri="{FF2B5EF4-FFF2-40B4-BE49-F238E27FC236}">
                <a16:creationId xmlns:a16="http://schemas.microsoft.com/office/drawing/2014/main" id="{F507CD9E-AE61-4F16-E8DA-BD0A474E1822}"/>
              </a:ext>
            </a:extLst>
          </p:cNvPr>
          <p:cNvSpPr>
            <a:spLocks noGrp="1"/>
          </p:cNvSpPr>
          <p:nvPr>
            <p:ph idx="14" hasCustomPrompt="1"/>
          </p:nvPr>
        </p:nvSpPr>
        <p:spPr>
          <a:xfrm>
            <a:off x="5535860" y="3572773"/>
            <a:ext cx="4293408" cy="568933"/>
          </a:xfrm>
        </p:spPr>
        <p:txBody>
          <a:bodyPr>
            <a:noAutofit/>
          </a:bodyPr>
          <a:lstStyle>
            <a:lvl1pPr>
              <a:lnSpc>
                <a:spcPct val="100000"/>
              </a:lnSpc>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p:txBody>
      </p:sp>
      <p:sp>
        <p:nvSpPr>
          <p:cNvPr id="12" name="Content Placeholder 2">
            <a:extLst>
              <a:ext uri="{FF2B5EF4-FFF2-40B4-BE49-F238E27FC236}">
                <a16:creationId xmlns:a16="http://schemas.microsoft.com/office/drawing/2014/main" id="{A06EB79F-B5F3-3934-695F-CC01B5DED46C}"/>
              </a:ext>
            </a:extLst>
          </p:cNvPr>
          <p:cNvSpPr>
            <a:spLocks noGrp="1"/>
          </p:cNvSpPr>
          <p:nvPr>
            <p:ph idx="15"/>
          </p:nvPr>
        </p:nvSpPr>
        <p:spPr>
          <a:xfrm>
            <a:off x="5535859" y="4383501"/>
            <a:ext cx="4293408" cy="568933"/>
          </a:xfrm>
        </p:spPr>
        <p:txBody>
          <a:bodyPr vert="horz" lIns="0" tIns="0" rIns="91440" bIns="45720" rtlCol="0">
            <a:noAutofit/>
          </a:bodyPr>
          <a:lstStyle>
            <a:lvl1pPr>
              <a:defRPr lang="en-GB" dirty="0"/>
            </a:lvl1pPr>
          </a:lstStyle>
          <a:p>
            <a:pPr lvl="0">
              <a:lnSpc>
                <a:spcPct val="100000"/>
              </a:lnSpc>
            </a:pPr>
            <a:r>
              <a:rPr lang="en-GB"/>
              <a:t>Click to edit Master text style</a:t>
            </a:r>
          </a:p>
        </p:txBody>
      </p:sp>
      <p:sp>
        <p:nvSpPr>
          <p:cNvPr id="15" name="Content Placeholder 2">
            <a:extLst>
              <a:ext uri="{FF2B5EF4-FFF2-40B4-BE49-F238E27FC236}">
                <a16:creationId xmlns:a16="http://schemas.microsoft.com/office/drawing/2014/main" id="{06CAF4DA-E644-4C4A-9D96-294C450BF4FA}"/>
              </a:ext>
            </a:extLst>
          </p:cNvPr>
          <p:cNvSpPr>
            <a:spLocks noGrp="1"/>
          </p:cNvSpPr>
          <p:nvPr>
            <p:ph idx="16"/>
          </p:nvPr>
        </p:nvSpPr>
        <p:spPr>
          <a:xfrm>
            <a:off x="5550182" y="5191074"/>
            <a:ext cx="4293408" cy="568933"/>
          </a:xfrm>
        </p:spPr>
        <p:txBody>
          <a:bodyPr vert="horz" lIns="0" tIns="0" rIns="91440" bIns="45720" rtlCol="0">
            <a:noAutofit/>
          </a:bodyPr>
          <a:lstStyle>
            <a:lvl1pPr>
              <a:defRPr lang="en-GB" dirty="0"/>
            </a:lvl1pPr>
          </a:lstStyle>
          <a:p>
            <a:pPr lvl="0">
              <a:lnSpc>
                <a:spcPct val="100000"/>
              </a:lnSpc>
            </a:pPr>
            <a:r>
              <a:rPr lang="en-GB"/>
              <a:t>Click to edit Master text style</a:t>
            </a:r>
          </a:p>
        </p:txBody>
      </p:sp>
      <p:sp>
        <p:nvSpPr>
          <p:cNvPr id="7" name="Прямоугольный треугольник 17">
            <a:extLst>
              <a:ext uri="{FF2B5EF4-FFF2-40B4-BE49-F238E27FC236}">
                <a16:creationId xmlns:a16="http://schemas.microsoft.com/office/drawing/2014/main" id="{BD04D27E-24AB-F9F6-2EFB-061B719E74AD}"/>
              </a:ext>
            </a:extLst>
          </p:cNvPr>
          <p:cNvSpPr/>
          <p:nvPr userDrawn="1"/>
        </p:nvSpPr>
        <p:spPr bwMode="auto">
          <a:xfrm flipH="1">
            <a:off x="9379148" y="6258882"/>
            <a:ext cx="1314250" cy="1306754"/>
          </a:xfrm>
          <a:prstGeom prst="rtTriangl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13" name="Slide Number Placeholder 2">
            <a:extLst>
              <a:ext uri="{FF2B5EF4-FFF2-40B4-BE49-F238E27FC236}">
                <a16:creationId xmlns:a16="http://schemas.microsoft.com/office/drawing/2014/main" id="{06FB4CDD-AACA-ABF5-A560-F111DE14C150}"/>
              </a:ext>
            </a:extLst>
          </p:cNvPr>
          <p:cNvSpPr txBox="1">
            <a:spLocks/>
          </p:cNvSpPr>
          <p:nvPr userDrawn="1"/>
        </p:nvSpPr>
        <p:spPr>
          <a:xfrm>
            <a:off x="9744868" y="7055633"/>
            <a:ext cx="560211" cy="180000"/>
          </a:xfrm>
          <a:prstGeom prst="rect">
            <a:avLst/>
          </a:prstGeom>
        </p:spPr>
        <p:txBody>
          <a:bodyPr vert="horz" lIns="0" tIns="0" rIns="0" bIns="0" rtlCol="0" anchor="ctr" anchorCtr="0">
            <a:noAutofit/>
          </a:bodyPr>
          <a:lstStyle>
            <a:defPPr>
              <a:defRPr lang="en-US"/>
            </a:defPPr>
            <a:lvl1pPr marL="0" algn="r" defTabSz="1043056" rtl="0" eaLnBrk="1" latinLnBrk="0" hangingPunct="1">
              <a:defRPr sz="1200" b="0" i="1" kern="1200">
                <a:solidFill>
                  <a:schemeClr val="bg1"/>
                </a:solidFill>
                <a:latin typeface="Montserrat Medium" pitchFamily="2" charset="77"/>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45BD5EFD-DBC4-4549-83B8-6D70D992F0CD}" type="slidenum">
              <a:rPr lang="en-US" smtClean="0">
                <a:solidFill>
                  <a:schemeClr val="bg1"/>
                </a:solidFill>
              </a:rPr>
              <a:pPr/>
              <a:t>‹#›</a:t>
            </a:fld>
            <a:endParaRPr lang="en-US">
              <a:solidFill>
                <a:schemeClr val="bg1"/>
              </a:solidFill>
            </a:endParaRPr>
          </a:p>
        </p:txBody>
      </p:sp>
      <p:pic>
        <p:nvPicPr>
          <p:cNvPr id="4" name="Picture 3">
            <a:extLst>
              <a:ext uri="{FF2B5EF4-FFF2-40B4-BE49-F238E27FC236}">
                <a16:creationId xmlns:a16="http://schemas.microsoft.com/office/drawing/2014/main" id="{752E8BC5-CBEC-6383-1E6A-63DC7EB49163}"/>
              </a:ext>
            </a:extLst>
          </p:cNvPr>
          <p:cNvPicPr>
            <a:picLocks noChangeAspect="1"/>
          </p:cNvPicPr>
          <p:nvPr userDrawn="1"/>
        </p:nvPicPr>
        <p:blipFill>
          <a:blip r:embed="rId2"/>
          <a:stretch>
            <a:fillRect/>
          </a:stretch>
        </p:blipFill>
        <p:spPr>
          <a:xfrm>
            <a:off x="612000" y="7082219"/>
            <a:ext cx="1614539" cy="144000"/>
          </a:xfrm>
          <a:prstGeom prst="rect">
            <a:avLst/>
          </a:prstGeom>
        </p:spPr>
      </p:pic>
      <p:sp>
        <p:nvSpPr>
          <p:cNvPr id="5" name="Footer Placeholder 4">
            <a:extLst>
              <a:ext uri="{FF2B5EF4-FFF2-40B4-BE49-F238E27FC236}">
                <a16:creationId xmlns:a16="http://schemas.microsoft.com/office/drawing/2014/main" id="{18CB098D-A558-958D-68F3-F9F56E63E031}"/>
              </a:ext>
            </a:extLst>
          </p:cNvPr>
          <p:cNvSpPr>
            <a:spLocks noGrp="1"/>
          </p:cNvSpPr>
          <p:nvPr>
            <p:ph type="ftr" sz="quarter" idx="3"/>
          </p:nvPr>
        </p:nvSpPr>
        <p:spPr>
          <a:xfrm>
            <a:off x="3906700" y="7056000"/>
            <a:ext cx="2880000" cy="179633"/>
          </a:xfrm>
          <a:prstGeom prst="rect">
            <a:avLst/>
          </a:prstGeom>
        </p:spPr>
        <p:txBody>
          <a:bodyPr/>
          <a:lstStyle>
            <a:lvl1pPr algn="l">
              <a:defRPr sz="1000" b="0" i="0">
                <a:latin typeface="Montserrat" pitchFamily="2" charset="77"/>
              </a:defRPr>
            </a:lvl1pPr>
          </a:lstStyle>
          <a:p>
            <a:pPr algn="ctr"/>
            <a:r>
              <a:rPr lang="en-US" dirty="0"/>
              <a:t>General Presentation 2023</a:t>
            </a:r>
          </a:p>
        </p:txBody>
      </p:sp>
    </p:spTree>
    <p:extLst>
      <p:ext uri="{BB962C8B-B14F-4D97-AF65-F5344CB8AC3E}">
        <p14:creationId xmlns:p14="http://schemas.microsoft.com/office/powerpoint/2010/main" val="171802874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7_Title and Content">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BFC68353-AE63-81ED-D241-A18CD53E4966}"/>
              </a:ext>
            </a:extLst>
          </p:cNvPr>
          <p:cNvSpPr/>
          <p:nvPr userDrawn="1"/>
        </p:nvSpPr>
        <p:spPr>
          <a:xfrm>
            <a:off x="0" y="4521"/>
            <a:ext cx="10693400" cy="7552219"/>
          </a:xfrm>
          <a:custGeom>
            <a:avLst/>
            <a:gdLst>
              <a:gd name="connsiteX0" fmla="*/ 10693397 w 10693400"/>
              <a:gd name="connsiteY0" fmla="*/ 0 h 7552219"/>
              <a:gd name="connsiteX1" fmla="*/ 10693400 w 10693400"/>
              <a:gd name="connsiteY1" fmla="*/ 0 h 7552219"/>
              <a:gd name="connsiteX2" fmla="*/ 10693400 w 10693400"/>
              <a:gd name="connsiteY2" fmla="*/ 7552219 h 7552219"/>
              <a:gd name="connsiteX3" fmla="*/ 10693397 w 10693400"/>
              <a:gd name="connsiteY3" fmla="*/ 7552219 h 7552219"/>
              <a:gd name="connsiteX4" fmla="*/ 0 w 10693400"/>
              <a:gd name="connsiteY4" fmla="*/ 0 h 7552219"/>
              <a:gd name="connsiteX5" fmla="*/ 1 w 10693400"/>
              <a:gd name="connsiteY5" fmla="*/ 0 h 7552219"/>
              <a:gd name="connsiteX6" fmla="*/ 1 w 10693400"/>
              <a:gd name="connsiteY6" fmla="*/ 4059620 h 7552219"/>
              <a:gd name="connsiteX7" fmla="*/ 3755936 w 10693400"/>
              <a:gd name="connsiteY7" fmla="*/ 0 h 7552219"/>
              <a:gd name="connsiteX8" fmla="*/ 9001844 w 10693400"/>
              <a:gd name="connsiteY8" fmla="*/ 0 h 7552219"/>
              <a:gd name="connsiteX9" fmla="*/ 2018754 w 10693400"/>
              <a:gd name="connsiteY9" fmla="*/ 7552219 h 7552219"/>
              <a:gd name="connsiteX10" fmla="*/ 0 w 10693400"/>
              <a:gd name="connsiteY10" fmla="*/ 7552219 h 755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93400" h="7552219">
                <a:moveTo>
                  <a:pt x="10693397" y="0"/>
                </a:moveTo>
                <a:lnTo>
                  <a:pt x="10693400" y="0"/>
                </a:lnTo>
                <a:lnTo>
                  <a:pt x="10693400" y="7552219"/>
                </a:lnTo>
                <a:lnTo>
                  <a:pt x="10693397" y="7552219"/>
                </a:lnTo>
                <a:close/>
                <a:moveTo>
                  <a:pt x="0" y="0"/>
                </a:moveTo>
                <a:lnTo>
                  <a:pt x="1" y="0"/>
                </a:lnTo>
                <a:lnTo>
                  <a:pt x="1" y="4059620"/>
                </a:lnTo>
                <a:lnTo>
                  <a:pt x="3755936" y="0"/>
                </a:lnTo>
                <a:lnTo>
                  <a:pt x="9001844" y="0"/>
                </a:lnTo>
                <a:lnTo>
                  <a:pt x="2018754" y="7552219"/>
                </a:lnTo>
                <a:lnTo>
                  <a:pt x="0" y="7552219"/>
                </a:lnTo>
                <a:close/>
              </a:path>
            </a:pathLst>
          </a:cu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1">
            <a:extLst>
              <a:ext uri="{FF2B5EF4-FFF2-40B4-BE49-F238E27FC236}">
                <a16:creationId xmlns:a16="http://schemas.microsoft.com/office/drawing/2014/main" id="{0227E8E7-42EB-A62D-2805-179D1F3A0530}"/>
              </a:ext>
            </a:extLst>
          </p:cNvPr>
          <p:cNvSpPr>
            <a:spLocks noGrp="1"/>
          </p:cNvSpPr>
          <p:nvPr>
            <p:ph type="title"/>
          </p:nvPr>
        </p:nvSpPr>
        <p:spPr>
          <a:xfrm>
            <a:off x="612000" y="720000"/>
            <a:ext cx="9476290" cy="730810"/>
          </a:xfrm>
        </p:spPr>
        <p:txBody>
          <a:bodyPr>
            <a:noAutofit/>
          </a:bodyPr>
          <a:lstStyle>
            <a:lvl1pPr>
              <a:defRPr sz="3200">
                <a:solidFill>
                  <a:schemeClr val="tx1"/>
                </a:solidFill>
              </a:defRPr>
            </a:lvl1pPr>
          </a:lstStyle>
          <a:p>
            <a:r>
              <a:rPr lang="en-GB"/>
              <a:t>Click to edit Master</a:t>
            </a:r>
            <a:endParaRPr lang="en-US"/>
          </a:p>
        </p:txBody>
      </p:sp>
      <p:sp>
        <p:nvSpPr>
          <p:cNvPr id="15" name="Content Placeholder 2">
            <a:extLst>
              <a:ext uri="{FF2B5EF4-FFF2-40B4-BE49-F238E27FC236}">
                <a16:creationId xmlns:a16="http://schemas.microsoft.com/office/drawing/2014/main" id="{1B8E56B1-68E2-C40E-A8EA-3493338E9C9D}"/>
              </a:ext>
            </a:extLst>
          </p:cNvPr>
          <p:cNvSpPr>
            <a:spLocks noGrp="1"/>
          </p:cNvSpPr>
          <p:nvPr>
            <p:ph idx="14" hasCustomPrompt="1"/>
          </p:nvPr>
        </p:nvSpPr>
        <p:spPr>
          <a:xfrm>
            <a:off x="612000" y="1476000"/>
            <a:ext cx="9469400" cy="1139049"/>
          </a:xfrm>
        </p:spPr>
        <p:txBody>
          <a:bodyPr>
            <a:noAutofit/>
          </a:bodyPr>
          <a:lstStyle>
            <a:lvl1pPr marL="285750" indent="-285750">
              <a:lnSpc>
                <a:spcPct val="100000"/>
              </a:lnSpc>
              <a:buFont typeface="Apple Symbols" panose="02000000000000000000" pitchFamily="2" charset="-79"/>
              <a:buChar char="⎻"/>
              <a:defRPr sz="1400" b="0" i="0">
                <a:latin typeface="Montserrat Medium" pitchFamily="2" charset="77"/>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endParaRPr lang="en-GB"/>
          </a:p>
        </p:txBody>
      </p:sp>
      <p:sp>
        <p:nvSpPr>
          <p:cNvPr id="16" name="Content Placeholder 2">
            <a:extLst>
              <a:ext uri="{FF2B5EF4-FFF2-40B4-BE49-F238E27FC236}">
                <a16:creationId xmlns:a16="http://schemas.microsoft.com/office/drawing/2014/main" id="{CEB3BDFA-2778-A925-B78C-922EB875DF09}"/>
              </a:ext>
            </a:extLst>
          </p:cNvPr>
          <p:cNvSpPr>
            <a:spLocks noGrp="1"/>
          </p:cNvSpPr>
          <p:nvPr>
            <p:ph idx="15" hasCustomPrompt="1"/>
          </p:nvPr>
        </p:nvSpPr>
        <p:spPr>
          <a:xfrm>
            <a:off x="612000" y="2574685"/>
            <a:ext cx="2801000" cy="4176000"/>
          </a:xfrm>
          <a:solidFill>
            <a:schemeClr val="bg1"/>
          </a:solidFill>
        </p:spPr>
        <p:txBody>
          <a:bodyPr vert="horz" lIns="180000" tIns="1260000" rIns="180000" bIns="180000" rtlCol="0">
            <a:noAutofit/>
          </a:bodyPr>
          <a:lstStyle>
            <a:lvl1pPr>
              <a:defRPr lang="en-GB" sz="1050" b="0" i="0" dirty="0">
                <a:latin typeface="Montserrat Light" pitchFamily="2" charset="77"/>
              </a:defRPr>
            </a:lvl1pPr>
          </a:lstStyle>
          <a:p>
            <a:pPr lvl="0">
              <a:lnSpc>
                <a:spcPct val="100000"/>
              </a:lnSpc>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endParaRPr lang="en-GB"/>
          </a:p>
        </p:txBody>
      </p:sp>
      <p:sp>
        <p:nvSpPr>
          <p:cNvPr id="17" name="Content Placeholder 2">
            <a:extLst>
              <a:ext uri="{FF2B5EF4-FFF2-40B4-BE49-F238E27FC236}">
                <a16:creationId xmlns:a16="http://schemas.microsoft.com/office/drawing/2014/main" id="{D3E77765-1926-BAC5-A96F-B7D37E5456FA}"/>
              </a:ext>
            </a:extLst>
          </p:cNvPr>
          <p:cNvSpPr>
            <a:spLocks noGrp="1"/>
          </p:cNvSpPr>
          <p:nvPr>
            <p:ph idx="16" hasCustomPrompt="1"/>
          </p:nvPr>
        </p:nvSpPr>
        <p:spPr>
          <a:xfrm>
            <a:off x="3946200" y="2574686"/>
            <a:ext cx="2801000" cy="4176000"/>
          </a:xfrm>
          <a:solidFill>
            <a:schemeClr val="bg1"/>
          </a:solidFill>
        </p:spPr>
        <p:txBody>
          <a:bodyPr lIns="180000" tIns="1260000" rIns="180000" bIns="180000">
            <a:noAutofit/>
          </a:bodyPr>
          <a:lstStyle>
            <a:lvl1pPr>
              <a:lnSpc>
                <a:spcPct val="100000"/>
              </a:lnSpc>
              <a:defRPr sz="1050"/>
            </a:lvl1pPr>
          </a:lstStyle>
          <a:p>
            <a:pPr lvl="0">
              <a:lnSpc>
                <a:spcPct val="100000"/>
              </a:lnSpc>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endParaRPr lang="en-GB"/>
          </a:p>
        </p:txBody>
      </p:sp>
      <p:sp>
        <p:nvSpPr>
          <p:cNvPr id="18" name="Content Placeholder 2">
            <a:extLst>
              <a:ext uri="{FF2B5EF4-FFF2-40B4-BE49-F238E27FC236}">
                <a16:creationId xmlns:a16="http://schemas.microsoft.com/office/drawing/2014/main" id="{4DF57A62-7FF6-D931-B0AE-D210C1E892D9}"/>
              </a:ext>
            </a:extLst>
          </p:cNvPr>
          <p:cNvSpPr>
            <a:spLocks noGrp="1"/>
          </p:cNvSpPr>
          <p:nvPr>
            <p:ph idx="17" hasCustomPrompt="1"/>
          </p:nvPr>
        </p:nvSpPr>
        <p:spPr>
          <a:xfrm>
            <a:off x="7287290" y="2574686"/>
            <a:ext cx="2801000" cy="4176000"/>
          </a:xfrm>
          <a:solidFill>
            <a:schemeClr val="bg1"/>
          </a:solidFill>
        </p:spPr>
        <p:txBody>
          <a:bodyPr vert="horz" lIns="180000" tIns="1260000" rIns="180000" bIns="180000" rtlCol="0">
            <a:noAutofit/>
          </a:bodyPr>
          <a:lstStyle>
            <a:lvl1pPr>
              <a:defRPr lang="en-GB" sz="1050" dirty="0"/>
            </a:lvl1pPr>
          </a:lstStyle>
          <a:p>
            <a:pPr lvl="0">
              <a:lnSpc>
                <a:spcPct val="100000"/>
              </a:lnSpc>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endParaRPr lang="en-GB"/>
          </a:p>
        </p:txBody>
      </p:sp>
      <p:sp>
        <p:nvSpPr>
          <p:cNvPr id="21" name="Content Placeholder 2">
            <a:extLst>
              <a:ext uri="{FF2B5EF4-FFF2-40B4-BE49-F238E27FC236}">
                <a16:creationId xmlns:a16="http://schemas.microsoft.com/office/drawing/2014/main" id="{98BABD23-12BB-3191-EF6C-1E3851E26FEE}"/>
              </a:ext>
            </a:extLst>
          </p:cNvPr>
          <p:cNvSpPr>
            <a:spLocks noGrp="1"/>
          </p:cNvSpPr>
          <p:nvPr>
            <p:ph idx="20" hasCustomPrompt="1"/>
          </p:nvPr>
        </p:nvSpPr>
        <p:spPr>
          <a:xfrm>
            <a:off x="824368" y="2772000"/>
            <a:ext cx="2376264" cy="936104"/>
          </a:xfrm>
        </p:spPr>
        <p:txBody>
          <a:bodyPr>
            <a:noAutofit/>
          </a:bodyPr>
          <a:lstStyle>
            <a:lvl1pPr>
              <a:lnSpc>
                <a:spcPct val="100000"/>
              </a:lnSpc>
              <a:defRPr sz="2000" b="1" i="0">
                <a:latin typeface="Montserrat SemiBold" pitchFamily="2" charset="77"/>
              </a:defRPr>
            </a:lvl1pPr>
          </a:lstStyle>
          <a:p>
            <a:pPr lvl="0"/>
            <a:r>
              <a:rPr lang="en-GB"/>
              <a:t>Lorem ipsum </a:t>
            </a:r>
            <a:r>
              <a:rPr lang="en-GB" err="1"/>
              <a:t>dolor</a:t>
            </a:r>
            <a:r>
              <a:rPr lang="en-GB"/>
              <a:t> sit </a:t>
            </a:r>
            <a:r>
              <a:rPr lang="en-GB" err="1"/>
              <a:t>amet</a:t>
            </a:r>
            <a:endParaRPr lang="en-GB"/>
          </a:p>
        </p:txBody>
      </p:sp>
      <p:sp>
        <p:nvSpPr>
          <p:cNvPr id="23" name="Content Placeholder 2">
            <a:extLst>
              <a:ext uri="{FF2B5EF4-FFF2-40B4-BE49-F238E27FC236}">
                <a16:creationId xmlns:a16="http://schemas.microsoft.com/office/drawing/2014/main" id="{F54F8528-5DF7-B1A8-F9B8-3329261174BF}"/>
              </a:ext>
            </a:extLst>
          </p:cNvPr>
          <p:cNvSpPr>
            <a:spLocks noGrp="1"/>
          </p:cNvSpPr>
          <p:nvPr>
            <p:ph idx="21" hasCustomPrompt="1"/>
          </p:nvPr>
        </p:nvSpPr>
        <p:spPr>
          <a:xfrm>
            <a:off x="4158568" y="2772000"/>
            <a:ext cx="2376264" cy="936104"/>
          </a:xfrm>
        </p:spPr>
        <p:txBody>
          <a:bodyPr>
            <a:noAutofit/>
          </a:bodyPr>
          <a:lstStyle>
            <a:lvl1pPr>
              <a:lnSpc>
                <a:spcPct val="100000"/>
              </a:lnSpc>
              <a:defRPr sz="2000" b="1" i="0">
                <a:latin typeface="Montserrat SemiBold" pitchFamily="2" charset="77"/>
              </a:defRPr>
            </a:lvl1pPr>
          </a:lstStyle>
          <a:p>
            <a:pPr lvl="0"/>
            <a:r>
              <a:rPr lang="en-GB"/>
              <a:t>Lorem ipsum </a:t>
            </a:r>
            <a:r>
              <a:rPr lang="en-GB" err="1"/>
              <a:t>dolor</a:t>
            </a:r>
            <a:r>
              <a:rPr lang="en-GB"/>
              <a:t> sit </a:t>
            </a:r>
            <a:r>
              <a:rPr lang="en-GB" err="1"/>
              <a:t>amet</a:t>
            </a:r>
            <a:endParaRPr lang="en-GB"/>
          </a:p>
        </p:txBody>
      </p:sp>
      <p:sp>
        <p:nvSpPr>
          <p:cNvPr id="24" name="Content Placeholder 2">
            <a:extLst>
              <a:ext uri="{FF2B5EF4-FFF2-40B4-BE49-F238E27FC236}">
                <a16:creationId xmlns:a16="http://schemas.microsoft.com/office/drawing/2014/main" id="{5FD03036-0A25-B0A8-D513-B85B029F62B2}"/>
              </a:ext>
            </a:extLst>
          </p:cNvPr>
          <p:cNvSpPr>
            <a:spLocks noGrp="1"/>
          </p:cNvSpPr>
          <p:nvPr>
            <p:ph idx="22" hasCustomPrompt="1"/>
          </p:nvPr>
        </p:nvSpPr>
        <p:spPr>
          <a:xfrm>
            <a:off x="7499658" y="2772000"/>
            <a:ext cx="2376264" cy="936104"/>
          </a:xfrm>
        </p:spPr>
        <p:txBody>
          <a:bodyPr>
            <a:noAutofit/>
          </a:bodyPr>
          <a:lstStyle>
            <a:lvl1pPr>
              <a:lnSpc>
                <a:spcPct val="100000"/>
              </a:lnSpc>
              <a:defRPr sz="2000" b="1" i="0">
                <a:latin typeface="Montserrat SemiBold" pitchFamily="2" charset="77"/>
              </a:defRPr>
            </a:lvl1pPr>
          </a:lstStyle>
          <a:p>
            <a:pPr lvl="0"/>
            <a:r>
              <a:rPr lang="en-GB"/>
              <a:t>Lorem ipsum </a:t>
            </a:r>
            <a:r>
              <a:rPr lang="en-GB" err="1"/>
              <a:t>dolor</a:t>
            </a:r>
            <a:r>
              <a:rPr lang="en-GB"/>
              <a:t> sit </a:t>
            </a:r>
            <a:r>
              <a:rPr lang="en-GB" err="1"/>
              <a:t>amet</a:t>
            </a:r>
            <a:endParaRPr lang="en-GB"/>
          </a:p>
        </p:txBody>
      </p:sp>
      <p:sp>
        <p:nvSpPr>
          <p:cNvPr id="5" name="Прямоугольный треугольник 17">
            <a:extLst>
              <a:ext uri="{FF2B5EF4-FFF2-40B4-BE49-F238E27FC236}">
                <a16:creationId xmlns:a16="http://schemas.microsoft.com/office/drawing/2014/main" id="{41B5D36C-A4AB-8082-235C-FDED77193660}"/>
              </a:ext>
            </a:extLst>
          </p:cNvPr>
          <p:cNvSpPr/>
          <p:nvPr userDrawn="1"/>
        </p:nvSpPr>
        <p:spPr bwMode="auto">
          <a:xfrm flipH="1">
            <a:off x="9379148" y="6258882"/>
            <a:ext cx="1314250" cy="1306754"/>
          </a:xfrm>
          <a:prstGeom prst="rtTriangl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8" name="Slide Number Placeholder 2">
            <a:extLst>
              <a:ext uri="{FF2B5EF4-FFF2-40B4-BE49-F238E27FC236}">
                <a16:creationId xmlns:a16="http://schemas.microsoft.com/office/drawing/2014/main" id="{08729BEF-BAC2-6BE9-1D99-18932D275B07}"/>
              </a:ext>
            </a:extLst>
          </p:cNvPr>
          <p:cNvSpPr txBox="1">
            <a:spLocks/>
          </p:cNvSpPr>
          <p:nvPr userDrawn="1"/>
        </p:nvSpPr>
        <p:spPr>
          <a:xfrm>
            <a:off x="9744868" y="7055633"/>
            <a:ext cx="560211" cy="180000"/>
          </a:xfrm>
          <a:prstGeom prst="rect">
            <a:avLst/>
          </a:prstGeom>
        </p:spPr>
        <p:txBody>
          <a:bodyPr vert="horz" lIns="0" tIns="0" rIns="0" bIns="0" rtlCol="0" anchor="ctr" anchorCtr="0">
            <a:noAutofit/>
          </a:bodyPr>
          <a:lstStyle>
            <a:defPPr>
              <a:defRPr lang="en-US"/>
            </a:defPPr>
            <a:lvl1pPr marL="0" algn="r" defTabSz="1043056" rtl="0" eaLnBrk="1" latinLnBrk="0" hangingPunct="1">
              <a:defRPr sz="1200" b="0" i="1" kern="1200">
                <a:solidFill>
                  <a:schemeClr val="bg1"/>
                </a:solidFill>
                <a:latin typeface="Montserrat Medium" pitchFamily="2" charset="77"/>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45BD5EFD-DBC4-4549-83B8-6D70D992F0CD}" type="slidenum">
              <a:rPr lang="en-US" smtClean="0">
                <a:solidFill>
                  <a:schemeClr val="bg1"/>
                </a:solidFill>
              </a:rPr>
              <a:pPr/>
              <a:t>‹#›</a:t>
            </a:fld>
            <a:endParaRPr lang="en-US">
              <a:solidFill>
                <a:schemeClr val="bg1"/>
              </a:solidFill>
            </a:endParaRPr>
          </a:p>
        </p:txBody>
      </p:sp>
      <p:sp>
        <p:nvSpPr>
          <p:cNvPr id="2" name="Footer Placeholder 4">
            <a:extLst>
              <a:ext uri="{FF2B5EF4-FFF2-40B4-BE49-F238E27FC236}">
                <a16:creationId xmlns:a16="http://schemas.microsoft.com/office/drawing/2014/main" id="{F32881EC-F95F-B83A-4991-1864C1ADA727}"/>
              </a:ext>
            </a:extLst>
          </p:cNvPr>
          <p:cNvSpPr>
            <a:spLocks noGrp="1"/>
          </p:cNvSpPr>
          <p:nvPr>
            <p:ph type="ftr" sz="quarter" idx="3"/>
          </p:nvPr>
        </p:nvSpPr>
        <p:spPr>
          <a:xfrm>
            <a:off x="3906700" y="7056000"/>
            <a:ext cx="2880000" cy="179633"/>
          </a:xfrm>
          <a:prstGeom prst="rect">
            <a:avLst/>
          </a:prstGeom>
        </p:spPr>
        <p:txBody>
          <a:bodyPr/>
          <a:lstStyle>
            <a:lvl1pPr algn="l">
              <a:defRPr sz="1000" b="0" i="0">
                <a:latin typeface="Montserrat" pitchFamily="2" charset="77"/>
              </a:defRPr>
            </a:lvl1pPr>
          </a:lstStyle>
          <a:p>
            <a:pPr algn="ctr"/>
            <a:r>
              <a:rPr lang="en-US" dirty="0"/>
              <a:t>General Presentation 2023</a:t>
            </a:r>
          </a:p>
        </p:txBody>
      </p:sp>
    </p:spTree>
    <p:extLst>
      <p:ext uri="{BB962C8B-B14F-4D97-AF65-F5344CB8AC3E}">
        <p14:creationId xmlns:p14="http://schemas.microsoft.com/office/powerpoint/2010/main" val="1267249480"/>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2_Title and Content">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BFC68353-AE63-81ED-D241-A18CD53E4966}"/>
              </a:ext>
            </a:extLst>
          </p:cNvPr>
          <p:cNvSpPr/>
          <p:nvPr userDrawn="1"/>
        </p:nvSpPr>
        <p:spPr>
          <a:xfrm>
            <a:off x="0" y="4521"/>
            <a:ext cx="10693400" cy="7552219"/>
          </a:xfrm>
          <a:custGeom>
            <a:avLst/>
            <a:gdLst>
              <a:gd name="connsiteX0" fmla="*/ 10693397 w 10693400"/>
              <a:gd name="connsiteY0" fmla="*/ 0 h 7552219"/>
              <a:gd name="connsiteX1" fmla="*/ 10693400 w 10693400"/>
              <a:gd name="connsiteY1" fmla="*/ 0 h 7552219"/>
              <a:gd name="connsiteX2" fmla="*/ 10693400 w 10693400"/>
              <a:gd name="connsiteY2" fmla="*/ 7552219 h 7552219"/>
              <a:gd name="connsiteX3" fmla="*/ 10693397 w 10693400"/>
              <a:gd name="connsiteY3" fmla="*/ 7552219 h 7552219"/>
              <a:gd name="connsiteX4" fmla="*/ 0 w 10693400"/>
              <a:gd name="connsiteY4" fmla="*/ 0 h 7552219"/>
              <a:gd name="connsiteX5" fmla="*/ 1 w 10693400"/>
              <a:gd name="connsiteY5" fmla="*/ 0 h 7552219"/>
              <a:gd name="connsiteX6" fmla="*/ 1 w 10693400"/>
              <a:gd name="connsiteY6" fmla="*/ 4059620 h 7552219"/>
              <a:gd name="connsiteX7" fmla="*/ 3755936 w 10693400"/>
              <a:gd name="connsiteY7" fmla="*/ 0 h 7552219"/>
              <a:gd name="connsiteX8" fmla="*/ 9001844 w 10693400"/>
              <a:gd name="connsiteY8" fmla="*/ 0 h 7552219"/>
              <a:gd name="connsiteX9" fmla="*/ 2018754 w 10693400"/>
              <a:gd name="connsiteY9" fmla="*/ 7552219 h 7552219"/>
              <a:gd name="connsiteX10" fmla="*/ 0 w 10693400"/>
              <a:gd name="connsiteY10" fmla="*/ 7552219 h 755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93400" h="7552219">
                <a:moveTo>
                  <a:pt x="10693397" y="0"/>
                </a:moveTo>
                <a:lnTo>
                  <a:pt x="10693400" y="0"/>
                </a:lnTo>
                <a:lnTo>
                  <a:pt x="10693400" y="7552219"/>
                </a:lnTo>
                <a:lnTo>
                  <a:pt x="10693397" y="7552219"/>
                </a:lnTo>
                <a:close/>
                <a:moveTo>
                  <a:pt x="0" y="0"/>
                </a:moveTo>
                <a:lnTo>
                  <a:pt x="1" y="0"/>
                </a:lnTo>
                <a:lnTo>
                  <a:pt x="1" y="4059620"/>
                </a:lnTo>
                <a:lnTo>
                  <a:pt x="3755936" y="0"/>
                </a:lnTo>
                <a:lnTo>
                  <a:pt x="9001844" y="0"/>
                </a:lnTo>
                <a:lnTo>
                  <a:pt x="2018754" y="7552219"/>
                </a:lnTo>
                <a:lnTo>
                  <a:pt x="0" y="7552219"/>
                </a:lnTo>
                <a:close/>
              </a:path>
            </a:pathLst>
          </a:cu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1">
            <a:extLst>
              <a:ext uri="{FF2B5EF4-FFF2-40B4-BE49-F238E27FC236}">
                <a16:creationId xmlns:a16="http://schemas.microsoft.com/office/drawing/2014/main" id="{0227E8E7-42EB-A62D-2805-179D1F3A0530}"/>
              </a:ext>
            </a:extLst>
          </p:cNvPr>
          <p:cNvSpPr>
            <a:spLocks noGrp="1"/>
          </p:cNvSpPr>
          <p:nvPr>
            <p:ph type="title"/>
          </p:nvPr>
        </p:nvSpPr>
        <p:spPr>
          <a:xfrm>
            <a:off x="612000" y="724443"/>
            <a:ext cx="9469400" cy="730810"/>
          </a:xfrm>
        </p:spPr>
        <p:txBody>
          <a:bodyPr>
            <a:noAutofit/>
          </a:bodyPr>
          <a:lstStyle>
            <a:lvl1pPr>
              <a:defRPr sz="3200">
                <a:solidFill>
                  <a:schemeClr val="tx1"/>
                </a:solidFill>
              </a:defRPr>
            </a:lvl1pPr>
          </a:lstStyle>
          <a:p>
            <a:r>
              <a:rPr lang="en-GB"/>
              <a:t>Click to edit Master</a:t>
            </a:r>
            <a:endParaRPr lang="en-US"/>
          </a:p>
        </p:txBody>
      </p:sp>
      <p:sp>
        <p:nvSpPr>
          <p:cNvPr id="15" name="Content Placeholder 2">
            <a:extLst>
              <a:ext uri="{FF2B5EF4-FFF2-40B4-BE49-F238E27FC236}">
                <a16:creationId xmlns:a16="http://schemas.microsoft.com/office/drawing/2014/main" id="{1B8E56B1-68E2-C40E-A8EA-3493338E9C9D}"/>
              </a:ext>
            </a:extLst>
          </p:cNvPr>
          <p:cNvSpPr>
            <a:spLocks noGrp="1"/>
          </p:cNvSpPr>
          <p:nvPr>
            <p:ph idx="14" hasCustomPrompt="1"/>
          </p:nvPr>
        </p:nvSpPr>
        <p:spPr>
          <a:xfrm>
            <a:off x="612001" y="1476000"/>
            <a:ext cx="9469400" cy="1139049"/>
          </a:xfrm>
        </p:spPr>
        <p:txBody>
          <a:bodyPr>
            <a:noAutofit/>
          </a:bodyPr>
          <a:lstStyle>
            <a:lvl1pPr marL="285750" indent="-285750">
              <a:lnSpc>
                <a:spcPct val="100000"/>
              </a:lnSpc>
              <a:buFont typeface="Apple Symbols" panose="02000000000000000000" pitchFamily="2" charset="-79"/>
              <a:buChar char="⎻"/>
              <a:defRPr sz="1400" b="0" i="0">
                <a:latin typeface="Montserrat Medium" pitchFamily="2" charset="77"/>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endParaRPr lang="en-GB"/>
          </a:p>
        </p:txBody>
      </p:sp>
      <p:sp>
        <p:nvSpPr>
          <p:cNvPr id="5" name="Прямоугольный треугольник 17">
            <a:extLst>
              <a:ext uri="{FF2B5EF4-FFF2-40B4-BE49-F238E27FC236}">
                <a16:creationId xmlns:a16="http://schemas.microsoft.com/office/drawing/2014/main" id="{DB796520-298B-E6C5-167F-08D1FE97C038}"/>
              </a:ext>
            </a:extLst>
          </p:cNvPr>
          <p:cNvSpPr/>
          <p:nvPr userDrawn="1"/>
        </p:nvSpPr>
        <p:spPr bwMode="auto">
          <a:xfrm flipH="1">
            <a:off x="9379148" y="6258882"/>
            <a:ext cx="1314250" cy="1306754"/>
          </a:xfrm>
          <a:prstGeom prst="rtTriangl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8" name="Slide Number Placeholder 2">
            <a:extLst>
              <a:ext uri="{FF2B5EF4-FFF2-40B4-BE49-F238E27FC236}">
                <a16:creationId xmlns:a16="http://schemas.microsoft.com/office/drawing/2014/main" id="{C9281973-0E15-6C40-8F2B-FAAF271208F3}"/>
              </a:ext>
            </a:extLst>
          </p:cNvPr>
          <p:cNvSpPr txBox="1">
            <a:spLocks/>
          </p:cNvSpPr>
          <p:nvPr userDrawn="1"/>
        </p:nvSpPr>
        <p:spPr>
          <a:xfrm>
            <a:off x="9744868" y="7055633"/>
            <a:ext cx="560211" cy="180000"/>
          </a:xfrm>
          <a:prstGeom prst="rect">
            <a:avLst/>
          </a:prstGeom>
        </p:spPr>
        <p:txBody>
          <a:bodyPr vert="horz" lIns="0" tIns="0" rIns="0" bIns="0" rtlCol="0" anchor="ctr" anchorCtr="0">
            <a:noAutofit/>
          </a:bodyPr>
          <a:lstStyle>
            <a:defPPr>
              <a:defRPr lang="en-US"/>
            </a:defPPr>
            <a:lvl1pPr marL="0" algn="r" defTabSz="1043056" rtl="0" eaLnBrk="1" latinLnBrk="0" hangingPunct="1">
              <a:defRPr sz="1200" b="0" i="1" kern="1200">
                <a:solidFill>
                  <a:schemeClr val="bg1"/>
                </a:solidFill>
                <a:latin typeface="Montserrat Medium" pitchFamily="2" charset="77"/>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45BD5EFD-DBC4-4549-83B8-6D70D992F0CD}" type="slidenum">
              <a:rPr lang="en-US" smtClean="0">
                <a:solidFill>
                  <a:schemeClr val="bg1"/>
                </a:solidFill>
              </a:rPr>
              <a:pPr/>
              <a:t>‹#›</a:t>
            </a:fld>
            <a:endParaRPr lang="en-US">
              <a:solidFill>
                <a:schemeClr val="bg1"/>
              </a:solidFill>
            </a:endParaRPr>
          </a:p>
        </p:txBody>
      </p:sp>
      <p:sp>
        <p:nvSpPr>
          <p:cNvPr id="2" name="Footer Placeholder 4">
            <a:extLst>
              <a:ext uri="{FF2B5EF4-FFF2-40B4-BE49-F238E27FC236}">
                <a16:creationId xmlns:a16="http://schemas.microsoft.com/office/drawing/2014/main" id="{1AEDA623-D6B8-B83A-72EC-4C472005F1C5}"/>
              </a:ext>
            </a:extLst>
          </p:cNvPr>
          <p:cNvSpPr>
            <a:spLocks noGrp="1"/>
          </p:cNvSpPr>
          <p:nvPr>
            <p:ph type="ftr" sz="quarter" idx="3"/>
          </p:nvPr>
        </p:nvSpPr>
        <p:spPr>
          <a:xfrm>
            <a:off x="3906700" y="7056000"/>
            <a:ext cx="2880000" cy="179633"/>
          </a:xfrm>
          <a:prstGeom prst="rect">
            <a:avLst/>
          </a:prstGeom>
        </p:spPr>
        <p:txBody>
          <a:bodyPr/>
          <a:lstStyle>
            <a:lvl1pPr algn="l">
              <a:defRPr sz="1000" b="0" i="0">
                <a:latin typeface="Montserrat" pitchFamily="2" charset="77"/>
              </a:defRPr>
            </a:lvl1pPr>
          </a:lstStyle>
          <a:p>
            <a:pPr algn="ctr"/>
            <a:r>
              <a:rPr lang="en-US" dirty="0"/>
              <a:t>General Presentation 2023</a:t>
            </a:r>
          </a:p>
        </p:txBody>
      </p:sp>
    </p:spTree>
    <p:extLst>
      <p:ext uri="{BB962C8B-B14F-4D97-AF65-F5344CB8AC3E}">
        <p14:creationId xmlns:p14="http://schemas.microsoft.com/office/powerpoint/2010/main" val="1430539631"/>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nly Title Slide">
    <p:bg>
      <p:bgPr>
        <a:solidFill>
          <a:schemeClr val="bg1"/>
        </a:solidFill>
        <a:effectLst/>
      </p:bgPr>
    </p:bg>
    <p:spTree>
      <p:nvGrpSpPr>
        <p:cNvPr id="1" name=""/>
        <p:cNvGrpSpPr/>
        <p:nvPr/>
      </p:nvGrpSpPr>
      <p:grpSpPr>
        <a:xfrm>
          <a:off x="0" y="0"/>
          <a:ext cx="0" cy="0"/>
          <a:chOff x="0" y="0"/>
          <a:chExt cx="0" cy="0"/>
        </a:xfrm>
      </p:grpSpPr>
      <p:sp>
        <p:nvSpPr>
          <p:cNvPr id="71" name="Freeform 70">
            <a:extLst>
              <a:ext uri="{FF2B5EF4-FFF2-40B4-BE49-F238E27FC236}">
                <a16:creationId xmlns:a16="http://schemas.microsoft.com/office/drawing/2014/main" id="{40E4DD6C-43C3-1A2E-4640-62F8CDE596AE}"/>
              </a:ext>
            </a:extLst>
          </p:cNvPr>
          <p:cNvSpPr/>
          <p:nvPr userDrawn="1"/>
        </p:nvSpPr>
        <p:spPr>
          <a:xfrm>
            <a:off x="0" y="4521"/>
            <a:ext cx="10693400" cy="7552219"/>
          </a:xfrm>
          <a:custGeom>
            <a:avLst/>
            <a:gdLst>
              <a:gd name="connsiteX0" fmla="*/ 10693397 w 10693400"/>
              <a:gd name="connsiteY0" fmla="*/ 0 h 7552219"/>
              <a:gd name="connsiteX1" fmla="*/ 10693400 w 10693400"/>
              <a:gd name="connsiteY1" fmla="*/ 0 h 7552219"/>
              <a:gd name="connsiteX2" fmla="*/ 10693400 w 10693400"/>
              <a:gd name="connsiteY2" fmla="*/ 7552219 h 7552219"/>
              <a:gd name="connsiteX3" fmla="*/ 10693397 w 10693400"/>
              <a:gd name="connsiteY3" fmla="*/ 7552219 h 7552219"/>
              <a:gd name="connsiteX4" fmla="*/ 0 w 10693400"/>
              <a:gd name="connsiteY4" fmla="*/ 0 h 7552219"/>
              <a:gd name="connsiteX5" fmla="*/ 1 w 10693400"/>
              <a:gd name="connsiteY5" fmla="*/ 0 h 7552219"/>
              <a:gd name="connsiteX6" fmla="*/ 1 w 10693400"/>
              <a:gd name="connsiteY6" fmla="*/ 4059620 h 7552219"/>
              <a:gd name="connsiteX7" fmla="*/ 3755936 w 10693400"/>
              <a:gd name="connsiteY7" fmla="*/ 0 h 7552219"/>
              <a:gd name="connsiteX8" fmla="*/ 9001844 w 10693400"/>
              <a:gd name="connsiteY8" fmla="*/ 0 h 7552219"/>
              <a:gd name="connsiteX9" fmla="*/ 2018754 w 10693400"/>
              <a:gd name="connsiteY9" fmla="*/ 7552219 h 7552219"/>
              <a:gd name="connsiteX10" fmla="*/ 0 w 10693400"/>
              <a:gd name="connsiteY10" fmla="*/ 7552219 h 755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93400" h="7552219">
                <a:moveTo>
                  <a:pt x="10693397" y="0"/>
                </a:moveTo>
                <a:lnTo>
                  <a:pt x="10693400" y="0"/>
                </a:lnTo>
                <a:lnTo>
                  <a:pt x="10693400" y="7552219"/>
                </a:lnTo>
                <a:lnTo>
                  <a:pt x="10693397" y="7552219"/>
                </a:lnTo>
                <a:close/>
                <a:moveTo>
                  <a:pt x="0" y="0"/>
                </a:moveTo>
                <a:lnTo>
                  <a:pt x="1" y="0"/>
                </a:lnTo>
                <a:lnTo>
                  <a:pt x="1" y="4059620"/>
                </a:lnTo>
                <a:lnTo>
                  <a:pt x="3755936" y="0"/>
                </a:lnTo>
                <a:lnTo>
                  <a:pt x="9001844" y="0"/>
                </a:lnTo>
                <a:lnTo>
                  <a:pt x="2018754" y="7552219"/>
                </a:lnTo>
                <a:lnTo>
                  <a:pt x="0" y="7552219"/>
                </a:lnTo>
                <a:close/>
              </a:path>
            </a:pathLst>
          </a:cu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Picture Placeholder 2">
            <a:extLst>
              <a:ext uri="{FF2B5EF4-FFF2-40B4-BE49-F238E27FC236}">
                <a16:creationId xmlns:a16="http://schemas.microsoft.com/office/drawing/2014/main" id="{8B455101-B733-97EC-BCE3-E18DCD788E1D}"/>
              </a:ext>
            </a:extLst>
          </p:cNvPr>
          <p:cNvSpPr>
            <a:spLocks noGrp="1"/>
          </p:cNvSpPr>
          <p:nvPr>
            <p:ph type="pic" sz="quarter" idx="23" hasCustomPrompt="1"/>
          </p:nvPr>
        </p:nvSpPr>
        <p:spPr>
          <a:xfrm>
            <a:off x="951094" y="1383011"/>
            <a:ext cx="864000" cy="612000"/>
          </a:xfrm>
        </p:spPr>
        <p:txBody>
          <a:bodyPr/>
          <a:lstStyle/>
          <a:p>
            <a:r>
              <a:rPr lang="en-US"/>
              <a:t> </a:t>
            </a:r>
          </a:p>
        </p:txBody>
      </p:sp>
      <p:sp>
        <p:nvSpPr>
          <p:cNvPr id="22" name="Text Placeholder 10">
            <a:extLst>
              <a:ext uri="{FF2B5EF4-FFF2-40B4-BE49-F238E27FC236}">
                <a16:creationId xmlns:a16="http://schemas.microsoft.com/office/drawing/2014/main" id="{366BDE11-E629-8179-17CF-44DB0216C8AB}"/>
              </a:ext>
            </a:extLst>
          </p:cNvPr>
          <p:cNvSpPr>
            <a:spLocks noGrp="1"/>
          </p:cNvSpPr>
          <p:nvPr>
            <p:ph type="body" sz="quarter" idx="26"/>
          </p:nvPr>
        </p:nvSpPr>
        <p:spPr>
          <a:xfrm>
            <a:off x="1942572" y="1383011"/>
            <a:ext cx="2633646" cy="612000"/>
          </a:xfrm>
        </p:spPr>
        <p:txBody>
          <a:bodyPr tIns="72000" rIns="0"/>
          <a:lstStyle>
            <a:lvl1pPr>
              <a:lnSpc>
                <a:spcPct val="100000"/>
              </a:lnSpc>
              <a:spcBef>
                <a:spcPts val="0"/>
              </a:spcBef>
              <a:spcAft>
                <a:spcPts val="400"/>
              </a:spcAft>
              <a:defRPr sz="1050" b="1" i="0">
                <a:solidFill>
                  <a:schemeClr val="accent1"/>
                </a:solidFill>
                <a:latin typeface="Montserrat SemiBold" pitchFamily="2" charset="77"/>
              </a:defRPr>
            </a:lvl1pPr>
            <a:lvl2pPr marL="3175" indent="0">
              <a:lnSpc>
                <a:spcPct val="100000"/>
              </a:lnSpc>
              <a:spcBef>
                <a:spcPts val="0"/>
              </a:spcBef>
              <a:spcAft>
                <a:spcPts val="400"/>
              </a:spcAft>
              <a:tabLst/>
              <a:defRPr sz="900" b="1" i="1">
                <a:solidFill>
                  <a:schemeClr val="tx1"/>
                </a:solidFill>
              </a:defRPr>
            </a:lvl2pPr>
            <a:lvl3pPr marL="3175" indent="0">
              <a:spcBef>
                <a:spcPts val="0"/>
              </a:spcBef>
              <a:spcAft>
                <a:spcPts val="800"/>
              </a:spcAft>
              <a:tabLst/>
              <a:defRPr sz="800"/>
            </a:lvl3pPr>
            <a:lvl4pPr>
              <a:defRPr sz="800"/>
            </a:lvl4pPr>
            <a:lvl5pPr>
              <a:defRPr sz="800"/>
            </a:lvl5pPr>
          </a:lstStyle>
          <a:p>
            <a:pPr lvl="0"/>
            <a:r>
              <a:rPr lang="en-GB"/>
              <a:t>Click to edit Master text styles</a:t>
            </a:r>
          </a:p>
          <a:p>
            <a:pPr lvl="1"/>
            <a:r>
              <a:rPr lang="en-GB"/>
              <a:t>Second level</a:t>
            </a:r>
          </a:p>
        </p:txBody>
      </p:sp>
      <p:sp>
        <p:nvSpPr>
          <p:cNvPr id="36" name="Picture Placeholder 2">
            <a:extLst>
              <a:ext uri="{FF2B5EF4-FFF2-40B4-BE49-F238E27FC236}">
                <a16:creationId xmlns:a16="http://schemas.microsoft.com/office/drawing/2014/main" id="{B9BB7665-AD52-FE3B-E1C7-98EDDF4C3253}"/>
              </a:ext>
            </a:extLst>
          </p:cNvPr>
          <p:cNvSpPr>
            <a:spLocks noGrp="1"/>
          </p:cNvSpPr>
          <p:nvPr>
            <p:ph type="pic" sz="quarter" idx="27" hasCustomPrompt="1"/>
          </p:nvPr>
        </p:nvSpPr>
        <p:spPr>
          <a:xfrm>
            <a:off x="951094" y="2172991"/>
            <a:ext cx="864000" cy="612000"/>
          </a:xfrm>
        </p:spPr>
        <p:txBody>
          <a:bodyPr/>
          <a:lstStyle/>
          <a:p>
            <a:r>
              <a:rPr lang="en-US"/>
              <a:t> </a:t>
            </a:r>
          </a:p>
        </p:txBody>
      </p:sp>
      <p:sp>
        <p:nvSpPr>
          <p:cNvPr id="37" name="Text Placeholder 10">
            <a:extLst>
              <a:ext uri="{FF2B5EF4-FFF2-40B4-BE49-F238E27FC236}">
                <a16:creationId xmlns:a16="http://schemas.microsoft.com/office/drawing/2014/main" id="{CFCFA6AC-3DDF-B7FF-79F3-D74563D15F71}"/>
              </a:ext>
            </a:extLst>
          </p:cNvPr>
          <p:cNvSpPr>
            <a:spLocks noGrp="1"/>
          </p:cNvSpPr>
          <p:nvPr>
            <p:ph type="body" sz="quarter" idx="28"/>
          </p:nvPr>
        </p:nvSpPr>
        <p:spPr>
          <a:xfrm>
            <a:off x="1942572" y="2172991"/>
            <a:ext cx="2633646" cy="612000"/>
          </a:xfrm>
        </p:spPr>
        <p:txBody>
          <a:bodyPr tIns="72000" rIns="0"/>
          <a:lstStyle>
            <a:lvl1pPr>
              <a:lnSpc>
                <a:spcPct val="100000"/>
              </a:lnSpc>
              <a:spcBef>
                <a:spcPts val="0"/>
              </a:spcBef>
              <a:spcAft>
                <a:spcPts val="400"/>
              </a:spcAft>
              <a:defRPr lang="en-GB" sz="1050" b="1" i="0" kern="1200" dirty="0" smtClean="0">
                <a:solidFill>
                  <a:schemeClr val="accent1"/>
                </a:solidFill>
                <a:latin typeface="Montserrat SemiBold" pitchFamily="2" charset="77"/>
                <a:ea typeface="+mn-ea"/>
                <a:cs typeface="+mn-cs"/>
              </a:defRPr>
            </a:lvl1pPr>
            <a:lvl2pPr marL="3175" indent="0">
              <a:lnSpc>
                <a:spcPct val="100000"/>
              </a:lnSpc>
              <a:spcBef>
                <a:spcPts val="0"/>
              </a:spcBef>
              <a:spcAft>
                <a:spcPts val="400"/>
              </a:spcAft>
              <a:tabLst/>
              <a:defRPr lang="en-GB" sz="900" b="1" i="1" kern="1200" dirty="0">
                <a:solidFill>
                  <a:schemeClr val="tx1"/>
                </a:solidFill>
                <a:latin typeface="Montserrat Light" pitchFamily="2" charset="77"/>
                <a:ea typeface="+mn-ea"/>
                <a:cs typeface="+mn-cs"/>
              </a:defRPr>
            </a:lvl2pPr>
            <a:lvl3pPr marL="3175" indent="0">
              <a:spcBef>
                <a:spcPts val="0"/>
              </a:spcBef>
              <a:spcAft>
                <a:spcPts val="800"/>
              </a:spcAft>
              <a:tabLst/>
              <a:defRPr sz="800"/>
            </a:lvl3pPr>
            <a:lvl4pPr>
              <a:defRPr sz="800"/>
            </a:lvl4pPr>
            <a:lvl5pPr>
              <a:defRPr sz="800"/>
            </a:lvl5pPr>
          </a:lstStyle>
          <a:p>
            <a:pPr lvl="0"/>
            <a:r>
              <a:rPr lang="en-GB"/>
              <a:t>Click to edit Master text styles</a:t>
            </a:r>
          </a:p>
          <a:p>
            <a:pPr lvl="1"/>
            <a:r>
              <a:rPr lang="en-GB"/>
              <a:t>Second level</a:t>
            </a:r>
          </a:p>
        </p:txBody>
      </p:sp>
      <p:sp>
        <p:nvSpPr>
          <p:cNvPr id="38" name="Picture Placeholder 2">
            <a:extLst>
              <a:ext uri="{FF2B5EF4-FFF2-40B4-BE49-F238E27FC236}">
                <a16:creationId xmlns:a16="http://schemas.microsoft.com/office/drawing/2014/main" id="{8BCE64CC-DC26-ACC6-0512-95A6DC7D6611}"/>
              </a:ext>
            </a:extLst>
          </p:cNvPr>
          <p:cNvSpPr>
            <a:spLocks noGrp="1"/>
          </p:cNvSpPr>
          <p:nvPr>
            <p:ph type="pic" sz="quarter" idx="29" hasCustomPrompt="1"/>
          </p:nvPr>
        </p:nvSpPr>
        <p:spPr>
          <a:xfrm>
            <a:off x="951094" y="2962971"/>
            <a:ext cx="864000" cy="612000"/>
          </a:xfrm>
        </p:spPr>
        <p:txBody>
          <a:bodyPr/>
          <a:lstStyle/>
          <a:p>
            <a:r>
              <a:rPr lang="en-US"/>
              <a:t> </a:t>
            </a:r>
          </a:p>
        </p:txBody>
      </p:sp>
      <p:sp>
        <p:nvSpPr>
          <p:cNvPr id="39" name="Text Placeholder 10">
            <a:extLst>
              <a:ext uri="{FF2B5EF4-FFF2-40B4-BE49-F238E27FC236}">
                <a16:creationId xmlns:a16="http://schemas.microsoft.com/office/drawing/2014/main" id="{739F6D27-D1EC-F78D-305E-053F29BAC42E}"/>
              </a:ext>
            </a:extLst>
          </p:cNvPr>
          <p:cNvSpPr>
            <a:spLocks noGrp="1"/>
          </p:cNvSpPr>
          <p:nvPr>
            <p:ph type="body" sz="quarter" idx="30"/>
          </p:nvPr>
        </p:nvSpPr>
        <p:spPr>
          <a:xfrm>
            <a:off x="1942572" y="2962971"/>
            <a:ext cx="2633646" cy="612000"/>
          </a:xfrm>
        </p:spPr>
        <p:txBody>
          <a:bodyPr tIns="72000" rIns="0"/>
          <a:lstStyle>
            <a:lvl1pPr>
              <a:lnSpc>
                <a:spcPct val="100000"/>
              </a:lnSpc>
              <a:spcBef>
                <a:spcPts val="0"/>
              </a:spcBef>
              <a:spcAft>
                <a:spcPts val="400"/>
              </a:spcAft>
              <a:defRPr lang="en-GB" sz="1050" b="1" i="0" kern="1200" dirty="0" smtClean="0">
                <a:solidFill>
                  <a:schemeClr val="accent1"/>
                </a:solidFill>
                <a:latin typeface="Montserrat SemiBold" pitchFamily="2" charset="77"/>
                <a:ea typeface="+mn-ea"/>
                <a:cs typeface="+mn-cs"/>
              </a:defRPr>
            </a:lvl1pPr>
            <a:lvl2pPr marL="3175" indent="0">
              <a:lnSpc>
                <a:spcPct val="100000"/>
              </a:lnSpc>
              <a:spcBef>
                <a:spcPts val="0"/>
              </a:spcBef>
              <a:spcAft>
                <a:spcPts val="400"/>
              </a:spcAft>
              <a:tabLst/>
              <a:defRPr lang="en-GB" sz="900" b="1" i="1" kern="1200" dirty="0">
                <a:solidFill>
                  <a:schemeClr val="tx1"/>
                </a:solidFill>
                <a:latin typeface="Montserrat Light" pitchFamily="2" charset="77"/>
                <a:ea typeface="+mn-ea"/>
                <a:cs typeface="+mn-cs"/>
              </a:defRPr>
            </a:lvl2pPr>
            <a:lvl3pPr marL="3175" indent="0">
              <a:spcBef>
                <a:spcPts val="0"/>
              </a:spcBef>
              <a:spcAft>
                <a:spcPts val="800"/>
              </a:spcAft>
              <a:tabLst/>
              <a:defRPr sz="800"/>
            </a:lvl3pPr>
            <a:lvl4pPr>
              <a:defRPr sz="800"/>
            </a:lvl4pPr>
            <a:lvl5pPr>
              <a:defRPr sz="800"/>
            </a:lvl5pPr>
          </a:lstStyle>
          <a:p>
            <a:pPr lvl="0"/>
            <a:r>
              <a:rPr lang="en-GB"/>
              <a:t>Click to edit Master text styles</a:t>
            </a:r>
          </a:p>
          <a:p>
            <a:pPr lvl="1"/>
            <a:r>
              <a:rPr lang="en-GB"/>
              <a:t>Second level</a:t>
            </a:r>
          </a:p>
        </p:txBody>
      </p:sp>
      <p:sp>
        <p:nvSpPr>
          <p:cNvPr id="40" name="Picture Placeholder 2">
            <a:extLst>
              <a:ext uri="{FF2B5EF4-FFF2-40B4-BE49-F238E27FC236}">
                <a16:creationId xmlns:a16="http://schemas.microsoft.com/office/drawing/2014/main" id="{22D24008-8B7A-7E6C-D267-9D775745E871}"/>
              </a:ext>
            </a:extLst>
          </p:cNvPr>
          <p:cNvSpPr>
            <a:spLocks noGrp="1"/>
          </p:cNvSpPr>
          <p:nvPr>
            <p:ph type="pic" sz="quarter" idx="31" hasCustomPrompt="1"/>
          </p:nvPr>
        </p:nvSpPr>
        <p:spPr>
          <a:xfrm>
            <a:off x="951094" y="3752951"/>
            <a:ext cx="864000" cy="612000"/>
          </a:xfrm>
        </p:spPr>
        <p:txBody>
          <a:bodyPr/>
          <a:lstStyle/>
          <a:p>
            <a:r>
              <a:rPr lang="en-US"/>
              <a:t> </a:t>
            </a:r>
          </a:p>
        </p:txBody>
      </p:sp>
      <p:sp>
        <p:nvSpPr>
          <p:cNvPr id="41" name="Text Placeholder 10">
            <a:extLst>
              <a:ext uri="{FF2B5EF4-FFF2-40B4-BE49-F238E27FC236}">
                <a16:creationId xmlns:a16="http://schemas.microsoft.com/office/drawing/2014/main" id="{D4C95CE8-07C0-4B7C-268F-D8F525FF1761}"/>
              </a:ext>
            </a:extLst>
          </p:cNvPr>
          <p:cNvSpPr>
            <a:spLocks noGrp="1"/>
          </p:cNvSpPr>
          <p:nvPr>
            <p:ph type="body" sz="quarter" idx="32"/>
          </p:nvPr>
        </p:nvSpPr>
        <p:spPr>
          <a:xfrm>
            <a:off x="1942572" y="3752951"/>
            <a:ext cx="2633646" cy="612000"/>
          </a:xfrm>
        </p:spPr>
        <p:txBody>
          <a:bodyPr tIns="72000" rIns="0"/>
          <a:lstStyle>
            <a:lvl1pPr>
              <a:lnSpc>
                <a:spcPct val="100000"/>
              </a:lnSpc>
              <a:spcBef>
                <a:spcPts val="0"/>
              </a:spcBef>
              <a:spcAft>
                <a:spcPts val="400"/>
              </a:spcAft>
              <a:defRPr lang="en-GB" sz="1050" b="1" i="0" kern="1200" dirty="0" smtClean="0">
                <a:solidFill>
                  <a:schemeClr val="accent1"/>
                </a:solidFill>
                <a:latin typeface="Montserrat SemiBold" pitchFamily="2" charset="77"/>
                <a:ea typeface="+mn-ea"/>
                <a:cs typeface="+mn-cs"/>
              </a:defRPr>
            </a:lvl1pPr>
            <a:lvl2pPr marL="3175" indent="0">
              <a:lnSpc>
                <a:spcPct val="100000"/>
              </a:lnSpc>
              <a:spcBef>
                <a:spcPts val="0"/>
              </a:spcBef>
              <a:spcAft>
                <a:spcPts val="400"/>
              </a:spcAft>
              <a:tabLst/>
              <a:defRPr sz="800" b="1" i="1">
                <a:solidFill>
                  <a:schemeClr val="tx1"/>
                </a:solidFill>
              </a:defRPr>
            </a:lvl2pPr>
            <a:lvl3pPr marL="3175" indent="0">
              <a:spcBef>
                <a:spcPts val="0"/>
              </a:spcBef>
              <a:spcAft>
                <a:spcPts val="800"/>
              </a:spcAft>
              <a:tabLst/>
              <a:defRPr sz="800"/>
            </a:lvl3pPr>
            <a:lvl4pPr>
              <a:defRPr sz="800"/>
            </a:lvl4pPr>
            <a:lvl5pPr>
              <a:defRPr sz="800"/>
            </a:lvl5pPr>
          </a:lstStyle>
          <a:p>
            <a:pPr marL="0" lvl="0" indent="0" algn="l" defTabSz="914400" rtl="0" eaLnBrk="1" latinLnBrk="0" hangingPunct="1">
              <a:lnSpc>
                <a:spcPct val="100000"/>
              </a:lnSpc>
              <a:spcBef>
                <a:spcPts val="0"/>
              </a:spcBef>
              <a:spcAft>
                <a:spcPts val="400"/>
              </a:spcAft>
              <a:buFont typeface="Arial" panose="020B0604020202020204" pitchFamily="34" charset="0"/>
              <a:buNone/>
            </a:pPr>
            <a:r>
              <a:rPr lang="en-GB"/>
              <a:t>Click to edit Master text styles</a:t>
            </a:r>
          </a:p>
          <a:p>
            <a:pPr lvl="1"/>
            <a:r>
              <a:rPr lang="en-GB"/>
              <a:t>Second level</a:t>
            </a:r>
          </a:p>
        </p:txBody>
      </p:sp>
      <p:sp>
        <p:nvSpPr>
          <p:cNvPr id="42" name="Picture Placeholder 2">
            <a:extLst>
              <a:ext uri="{FF2B5EF4-FFF2-40B4-BE49-F238E27FC236}">
                <a16:creationId xmlns:a16="http://schemas.microsoft.com/office/drawing/2014/main" id="{142ABB32-499D-DE09-FABC-2931DC1C9C17}"/>
              </a:ext>
            </a:extLst>
          </p:cNvPr>
          <p:cNvSpPr>
            <a:spLocks noGrp="1"/>
          </p:cNvSpPr>
          <p:nvPr>
            <p:ph type="pic" sz="quarter" idx="33" hasCustomPrompt="1"/>
          </p:nvPr>
        </p:nvSpPr>
        <p:spPr>
          <a:xfrm>
            <a:off x="951094" y="4542931"/>
            <a:ext cx="864000" cy="612000"/>
          </a:xfrm>
        </p:spPr>
        <p:txBody>
          <a:bodyPr/>
          <a:lstStyle/>
          <a:p>
            <a:r>
              <a:rPr lang="en-US"/>
              <a:t> </a:t>
            </a:r>
          </a:p>
        </p:txBody>
      </p:sp>
      <p:sp>
        <p:nvSpPr>
          <p:cNvPr id="43" name="Text Placeholder 10">
            <a:extLst>
              <a:ext uri="{FF2B5EF4-FFF2-40B4-BE49-F238E27FC236}">
                <a16:creationId xmlns:a16="http://schemas.microsoft.com/office/drawing/2014/main" id="{10C88B35-1388-1802-D997-F100B21E600E}"/>
              </a:ext>
            </a:extLst>
          </p:cNvPr>
          <p:cNvSpPr>
            <a:spLocks noGrp="1"/>
          </p:cNvSpPr>
          <p:nvPr>
            <p:ph type="body" sz="quarter" idx="34"/>
          </p:nvPr>
        </p:nvSpPr>
        <p:spPr>
          <a:xfrm>
            <a:off x="1942572" y="4542931"/>
            <a:ext cx="2633646" cy="612000"/>
          </a:xfrm>
        </p:spPr>
        <p:txBody>
          <a:bodyPr tIns="72000" rIns="0"/>
          <a:lstStyle>
            <a:lvl1pPr>
              <a:lnSpc>
                <a:spcPct val="100000"/>
              </a:lnSpc>
              <a:spcBef>
                <a:spcPts val="0"/>
              </a:spcBef>
              <a:spcAft>
                <a:spcPts val="400"/>
              </a:spcAft>
              <a:defRPr lang="en-GB" sz="1050" b="1" i="0" kern="1200" dirty="0" smtClean="0">
                <a:solidFill>
                  <a:schemeClr val="accent1"/>
                </a:solidFill>
                <a:latin typeface="Montserrat SemiBold" pitchFamily="2" charset="77"/>
                <a:ea typeface="+mn-ea"/>
                <a:cs typeface="+mn-cs"/>
              </a:defRPr>
            </a:lvl1pPr>
            <a:lvl2pPr marL="3175" indent="0">
              <a:lnSpc>
                <a:spcPct val="100000"/>
              </a:lnSpc>
              <a:spcBef>
                <a:spcPts val="0"/>
              </a:spcBef>
              <a:spcAft>
                <a:spcPts val="400"/>
              </a:spcAft>
              <a:tabLst/>
              <a:defRPr sz="800" b="1" i="1">
                <a:solidFill>
                  <a:schemeClr val="tx1"/>
                </a:solidFill>
              </a:defRPr>
            </a:lvl2pPr>
            <a:lvl3pPr marL="3175" indent="0">
              <a:spcBef>
                <a:spcPts val="0"/>
              </a:spcBef>
              <a:spcAft>
                <a:spcPts val="800"/>
              </a:spcAft>
              <a:tabLst/>
              <a:defRPr sz="800"/>
            </a:lvl3pPr>
            <a:lvl4pPr>
              <a:defRPr sz="800"/>
            </a:lvl4pPr>
            <a:lvl5pPr>
              <a:defRPr sz="800"/>
            </a:lvl5pPr>
          </a:lstStyle>
          <a:p>
            <a:pPr marL="0" lvl="0" indent="0" algn="l" defTabSz="914400" rtl="0" eaLnBrk="1" latinLnBrk="0" hangingPunct="1">
              <a:lnSpc>
                <a:spcPct val="100000"/>
              </a:lnSpc>
              <a:spcBef>
                <a:spcPts val="0"/>
              </a:spcBef>
              <a:spcAft>
                <a:spcPts val="400"/>
              </a:spcAft>
              <a:buFont typeface="Arial" panose="020B0604020202020204" pitchFamily="34" charset="0"/>
              <a:buNone/>
            </a:pPr>
            <a:r>
              <a:rPr lang="en-GB"/>
              <a:t>Click to edit Master text styles</a:t>
            </a:r>
          </a:p>
          <a:p>
            <a:pPr lvl="1"/>
            <a:r>
              <a:rPr lang="en-GB"/>
              <a:t>Second level</a:t>
            </a:r>
          </a:p>
        </p:txBody>
      </p:sp>
      <p:sp>
        <p:nvSpPr>
          <p:cNvPr id="44" name="Picture Placeholder 2">
            <a:extLst>
              <a:ext uri="{FF2B5EF4-FFF2-40B4-BE49-F238E27FC236}">
                <a16:creationId xmlns:a16="http://schemas.microsoft.com/office/drawing/2014/main" id="{0A0442A6-BB7C-8D1C-7DD2-2DAD9DC6537B}"/>
              </a:ext>
            </a:extLst>
          </p:cNvPr>
          <p:cNvSpPr>
            <a:spLocks noGrp="1"/>
          </p:cNvSpPr>
          <p:nvPr>
            <p:ph type="pic" sz="quarter" idx="35" hasCustomPrompt="1"/>
          </p:nvPr>
        </p:nvSpPr>
        <p:spPr>
          <a:xfrm>
            <a:off x="951094" y="5332911"/>
            <a:ext cx="864000" cy="612000"/>
          </a:xfrm>
        </p:spPr>
        <p:txBody>
          <a:bodyPr/>
          <a:lstStyle/>
          <a:p>
            <a:r>
              <a:rPr lang="en-US"/>
              <a:t> </a:t>
            </a:r>
          </a:p>
        </p:txBody>
      </p:sp>
      <p:sp>
        <p:nvSpPr>
          <p:cNvPr id="45" name="Text Placeholder 10">
            <a:extLst>
              <a:ext uri="{FF2B5EF4-FFF2-40B4-BE49-F238E27FC236}">
                <a16:creationId xmlns:a16="http://schemas.microsoft.com/office/drawing/2014/main" id="{F7B9E384-5476-4D32-08DB-B95E66DCDB94}"/>
              </a:ext>
            </a:extLst>
          </p:cNvPr>
          <p:cNvSpPr>
            <a:spLocks noGrp="1"/>
          </p:cNvSpPr>
          <p:nvPr>
            <p:ph type="body" sz="quarter" idx="36"/>
          </p:nvPr>
        </p:nvSpPr>
        <p:spPr>
          <a:xfrm>
            <a:off x="1942572" y="5332911"/>
            <a:ext cx="2633646" cy="612000"/>
          </a:xfrm>
        </p:spPr>
        <p:txBody>
          <a:bodyPr tIns="72000" rIns="0"/>
          <a:lstStyle>
            <a:lvl1pPr>
              <a:lnSpc>
                <a:spcPct val="100000"/>
              </a:lnSpc>
              <a:spcBef>
                <a:spcPts val="0"/>
              </a:spcBef>
              <a:spcAft>
                <a:spcPts val="400"/>
              </a:spcAft>
              <a:defRPr lang="en-GB" sz="1050" b="1" i="0" kern="1200" dirty="0" smtClean="0">
                <a:solidFill>
                  <a:schemeClr val="accent1"/>
                </a:solidFill>
                <a:latin typeface="Montserrat SemiBold" pitchFamily="2" charset="77"/>
                <a:ea typeface="+mn-ea"/>
                <a:cs typeface="+mn-cs"/>
              </a:defRPr>
            </a:lvl1pPr>
            <a:lvl2pPr marL="3175" indent="0">
              <a:lnSpc>
                <a:spcPct val="100000"/>
              </a:lnSpc>
              <a:spcBef>
                <a:spcPts val="0"/>
              </a:spcBef>
              <a:spcAft>
                <a:spcPts val="400"/>
              </a:spcAft>
              <a:tabLst/>
              <a:defRPr sz="800" b="1" i="1">
                <a:solidFill>
                  <a:schemeClr val="tx1"/>
                </a:solidFill>
              </a:defRPr>
            </a:lvl2pPr>
            <a:lvl3pPr marL="3175" indent="0">
              <a:spcBef>
                <a:spcPts val="0"/>
              </a:spcBef>
              <a:spcAft>
                <a:spcPts val="800"/>
              </a:spcAft>
              <a:tabLst/>
              <a:defRPr sz="800"/>
            </a:lvl3pPr>
            <a:lvl4pPr>
              <a:defRPr sz="800"/>
            </a:lvl4pPr>
            <a:lvl5pPr>
              <a:defRPr sz="800"/>
            </a:lvl5pPr>
          </a:lstStyle>
          <a:p>
            <a:pPr marL="0" lvl="0" indent="0" algn="l" defTabSz="914400" rtl="0" eaLnBrk="1" latinLnBrk="0" hangingPunct="1">
              <a:lnSpc>
                <a:spcPct val="100000"/>
              </a:lnSpc>
              <a:spcBef>
                <a:spcPts val="0"/>
              </a:spcBef>
              <a:spcAft>
                <a:spcPts val="400"/>
              </a:spcAft>
              <a:buFont typeface="Arial" panose="020B0604020202020204" pitchFamily="34" charset="0"/>
              <a:buNone/>
            </a:pPr>
            <a:r>
              <a:rPr lang="en-GB"/>
              <a:t>Click to edit Master text styles</a:t>
            </a:r>
          </a:p>
          <a:p>
            <a:pPr lvl="1"/>
            <a:r>
              <a:rPr lang="en-GB"/>
              <a:t>Second level</a:t>
            </a:r>
          </a:p>
        </p:txBody>
      </p:sp>
      <p:sp>
        <p:nvSpPr>
          <p:cNvPr id="46" name="Picture Placeholder 2">
            <a:extLst>
              <a:ext uri="{FF2B5EF4-FFF2-40B4-BE49-F238E27FC236}">
                <a16:creationId xmlns:a16="http://schemas.microsoft.com/office/drawing/2014/main" id="{B9AFDB77-247F-ADCC-2612-3706E1866F89}"/>
              </a:ext>
            </a:extLst>
          </p:cNvPr>
          <p:cNvSpPr>
            <a:spLocks noGrp="1"/>
          </p:cNvSpPr>
          <p:nvPr>
            <p:ph type="pic" sz="quarter" idx="37" hasCustomPrompt="1"/>
          </p:nvPr>
        </p:nvSpPr>
        <p:spPr>
          <a:xfrm>
            <a:off x="951094" y="6122893"/>
            <a:ext cx="864000" cy="612000"/>
          </a:xfrm>
        </p:spPr>
        <p:txBody>
          <a:bodyPr/>
          <a:lstStyle/>
          <a:p>
            <a:r>
              <a:rPr lang="en-US"/>
              <a:t> </a:t>
            </a:r>
          </a:p>
        </p:txBody>
      </p:sp>
      <p:sp>
        <p:nvSpPr>
          <p:cNvPr id="47" name="Text Placeholder 10">
            <a:extLst>
              <a:ext uri="{FF2B5EF4-FFF2-40B4-BE49-F238E27FC236}">
                <a16:creationId xmlns:a16="http://schemas.microsoft.com/office/drawing/2014/main" id="{0AA70250-D9D3-4B35-81B3-43F7302A2F1D}"/>
              </a:ext>
            </a:extLst>
          </p:cNvPr>
          <p:cNvSpPr>
            <a:spLocks noGrp="1"/>
          </p:cNvSpPr>
          <p:nvPr>
            <p:ph type="body" sz="quarter" idx="38"/>
          </p:nvPr>
        </p:nvSpPr>
        <p:spPr>
          <a:xfrm>
            <a:off x="1942572" y="6122893"/>
            <a:ext cx="2633646" cy="612000"/>
          </a:xfrm>
        </p:spPr>
        <p:txBody>
          <a:bodyPr tIns="72000" rIns="0"/>
          <a:lstStyle>
            <a:lvl1pPr>
              <a:lnSpc>
                <a:spcPct val="100000"/>
              </a:lnSpc>
              <a:spcBef>
                <a:spcPts val="0"/>
              </a:spcBef>
              <a:spcAft>
                <a:spcPts val="400"/>
              </a:spcAft>
              <a:defRPr lang="en-GB" sz="1050" b="1" i="0" kern="1200" dirty="0" smtClean="0">
                <a:solidFill>
                  <a:schemeClr val="accent1"/>
                </a:solidFill>
                <a:latin typeface="Montserrat SemiBold" pitchFamily="2" charset="77"/>
                <a:ea typeface="+mn-ea"/>
                <a:cs typeface="+mn-cs"/>
              </a:defRPr>
            </a:lvl1pPr>
            <a:lvl2pPr marL="3175" indent="0">
              <a:lnSpc>
                <a:spcPct val="100000"/>
              </a:lnSpc>
              <a:spcBef>
                <a:spcPts val="0"/>
              </a:spcBef>
              <a:spcAft>
                <a:spcPts val="400"/>
              </a:spcAft>
              <a:tabLst/>
              <a:defRPr sz="800" b="1" i="1">
                <a:solidFill>
                  <a:schemeClr val="tx1"/>
                </a:solidFill>
              </a:defRPr>
            </a:lvl2pPr>
            <a:lvl3pPr marL="3175" indent="0">
              <a:spcBef>
                <a:spcPts val="0"/>
              </a:spcBef>
              <a:spcAft>
                <a:spcPts val="800"/>
              </a:spcAft>
              <a:tabLst/>
              <a:defRPr sz="800"/>
            </a:lvl3pPr>
            <a:lvl4pPr>
              <a:defRPr sz="800"/>
            </a:lvl4pPr>
            <a:lvl5pPr>
              <a:defRPr sz="800"/>
            </a:lvl5pPr>
          </a:lstStyle>
          <a:p>
            <a:pPr marL="0" lvl="0" indent="0" algn="l" defTabSz="914400" rtl="0" eaLnBrk="1" latinLnBrk="0" hangingPunct="1">
              <a:lnSpc>
                <a:spcPct val="100000"/>
              </a:lnSpc>
              <a:spcBef>
                <a:spcPts val="0"/>
              </a:spcBef>
              <a:spcAft>
                <a:spcPts val="400"/>
              </a:spcAft>
              <a:buFont typeface="Arial" panose="020B0604020202020204" pitchFamily="34" charset="0"/>
              <a:buNone/>
            </a:pPr>
            <a:r>
              <a:rPr lang="en-GB"/>
              <a:t>Click to edit Master text styles</a:t>
            </a:r>
          </a:p>
          <a:p>
            <a:pPr lvl="1"/>
            <a:r>
              <a:rPr lang="en-GB"/>
              <a:t>Second level</a:t>
            </a:r>
          </a:p>
        </p:txBody>
      </p:sp>
      <p:sp>
        <p:nvSpPr>
          <p:cNvPr id="48" name="Picture Placeholder 2">
            <a:extLst>
              <a:ext uri="{FF2B5EF4-FFF2-40B4-BE49-F238E27FC236}">
                <a16:creationId xmlns:a16="http://schemas.microsoft.com/office/drawing/2014/main" id="{65EC9A7A-DAD0-DBB7-4DF4-6711C94BC443}"/>
              </a:ext>
            </a:extLst>
          </p:cNvPr>
          <p:cNvSpPr>
            <a:spLocks noGrp="1"/>
          </p:cNvSpPr>
          <p:nvPr>
            <p:ph type="pic" sz="quarter" idx="39" hasCustomPrompt="1"/>
          </p:nvPr>
        </p:nvSpPr>
        <p:spPr>
          <a:xfrm>
            <a:off x="5651366" y="1383011"/>
            <a:ext cx="864000" cy="612000"/>
          </a:xfrm>
        </p:spPr>
        <p:txBody>
          <a:bodyPr/>
          <a:lstStyle/>
          <a:p>
            <a:r>
              <a:rPr lang="en-US"/>
              <a:t> </a:t>
            </a:r>
          </a:p>
        </p:txBody>
      </p:sp>
      <p:sp>
        <p:nvSpPr>
          <p:cNvPr id="58" name="Picture Placeholder 2">
            <a:extLst>
              <a:ext uri="{FF2B5EF4-FFF2-40B4-BE49-F238E27FC236}">
                <a16:creationId xmlns:a16="http://schemas.microsoft.com/office/drawing/2014/main" id="{02A573E0-45FA-ACFE-A04C-2FD14B596D1D}"/>
              </a:ext>
            </a:extLst>
          </p:cNvPr>
          <p:cNvSpPr>
            <a:spLocks noGrp="1"/>
          </p:cNvSpPr>
          <p:nvPr>
            <p:ph type="pic" sz="quarter" idx="41" hasCustomPrompt="1"/>
          </p:nvPr>
        </p:nvSpPr>
        <p:spPr>
          <a:xfrm>
            <a:off x="5651366" y="2172991"/>
            <a:ext cx="864000" cy="612000"/>
          </a:xfrm>
        </p:spPr>
        <p:txBody>
          <a:bodyPr/>
          <a:lstStyle/>
          <a:p>
            <a:r>
              <a:rPr lang="en-US"/>
              <a:t> </a:t>
            </a:r>
          </a:p>
        </p:txBody>
      </p:sp>
      <p:sp>
        <p:nvSpPr>
          <p:cNvPr id="60" name="Picture Placeholder 2">
            <a:extLst>
              <a:ext uri="{FF2B5EF4-FFF2-40B4-BE49-F238E27FC236}">
                <a16:creationId xmlns:a16="http://schemas.microsoft.com/office/drawing/2014/main" id="{E789B0AF-787C-AF2E-47D7-5DA60F09BD62}"/>
              </a:ext>
            </a:extLst>
          </p:cNvPr>
          <p:cNvSpPr>
            <a:spLocks noGrp="1"/>
          </p:cNvSpPr>
          <p:nvPr>
            <p:ph type="pic" sz="quarter" idx="43" hasCustomPrompt="1"/>
          </p:nvPr>
        </p:nvSpPr>
        <p:spPr>
          <a:xfrm>
            <a:off x="5651366" y="2962971"/>
            <a:ext cx="864000" cy="612000"/>
          </a:xfrm>
        </p:spPr>
        <p:txBody>
          <a:bodyPr/>
          <a:lstStyle/>
          <a:p>
            <a:r>
              <a:rPr lang="en-US"/>
              <a:t> </a:t>
            </a:r>
          </a:p>
        </p:txBody>
      </p:sp>
      <p:sp>
        <p:nvSpPr>
          <p:cNvPr id="62" name="Picture Placeholder 2">
            <a:extLst>
              <a:ext uri="{FF2B5EF4-FFF2-40B4-BE49-F238E27FC236}">
                <a16:creationId xmlns:a16="http://schemas.microsoft.com/office/drawing/2014/main" id="{37740642-BBEC-5001-503C-666EFFC826C6}"/>
              </a:ext>
            </a:extLst>
          </p:cNvPr>
          <p:cNvSpPr>
            <a:spLocks noGrp="1"/>
          </p:cNvSpPr>
          <p:nvPr>
            <p:ph type="pic" sz="quarter" idx="45" hasCustomPrompt="1"/>
          </p:nvPr>
        </p:nvSpPr>
        <p:spPr>
          <a:xfrm>
            <a:off x="5651366" y="3752951"/>
            <a:ext cx="864000" cy="612000"/>
          </a:xfrm>
        </p:spPr>
        <p:txBody>
          <a:bodyPr/>
          <a:lstStyle/>
          <a:p>
            <a:r>
              <a:rPr lang="en-US"/>
              <a:t> </a:t>
            </a:r>
          </a:p>
        </p:txBody>
      </p:sp>
      <p:sp>
        <p:nvSpPr>
          <p:cNvPr id="64" name="Picture Placeholder 2">
            <a:extLst>
              <a:ext uri="{FF2B5EF4-FFF2-40B4-BE49-F238E27FC236}">
                <a16:creationId xmlns:a16="http://schemas.microsoft.com/office/drawing/2014/main" id="{1F04C93A-4736-C733-03D7-BB21E6A3A208}"/>
              </a:ext>
            </a:extLst>
          </p:cNvPr>
          <p:cNvSpPr>
            <a:spLocks noGrp="1"/>
          </p:cNvSpPr>
          <p:nvPr>
            <p:ph type="pic" sz="quarter" idx="47" hasCustomPrompt="1"/>
          </p:nvPr>
        </p:nvSpPr>
        <p:spPr>
          <a:xfrm>
            <a:off x="5651366" y="4542931"/>
            <a:ext cx="864000" cy="612000"/>
          </a:xfrm>
        </p:spPr>
        <p:txBody>
          <a:bodyPr/>
          <a:lstStyle/>
          <a:p>
            <a:r>
              <a:rPr lang="en-US"/>
              <a:t> </a:t>
            </a:r>
          </a:p>
        </p:txBody>
      </p:sp>
      <p:sp>
        <p:nvSpPr>
          <p:cNvPr id="66" name="Picture Placeholder 2">
            <a:extLst>
              <a:ext uri="{FF2B5EF4-FFF2-40B4-BE49-F238E27FC236}">
                <a16:creationId xmlns:a16="http://schemas.microsoft.com/office/drawing/2014/main" id="{A693B5F4-17FA-ADE9-D471-0987A46DEF45}"/>
              </a:ext>
            </a:extLst>
          </p:cNvPr>
          <p:cNvSpPr>
            <a:spLocks noGrp="1"/>
          </p:cNvSpPr>
          <p:nvPr>
            <p:ph type="pic" sz="quarter" idx="49" hasCustomPrompt="1"/>
          </p:nvPr>
        </p:nvSpPr>
        <p:spPr>
          <a:xfrm>
            <a:off x="5651366" y="5332911"/>
            <a:ext cx="864000" cy="612000"/>
          </a:xfrm>
        </p:spPr>
        <p:txBody>
          <a:bodyPr/>
          <a:lstStyle/>
          <a:p>
            <a:r>
              <a:rPr lang="en-US"/>
              <a:t> </a:t>
            </a:r>
          </a:p>
        </p:txBody>
      </p:sp>
      <p:sp>
        <p:nvSpPr>
          <p:cNvPr id="68" name="Picture Placeholder 2">
            <a:extLst>
              <a:ext uri="{FF2B5EF4-FFF2-40B4-BE49-F238E27FC236}">
                <a16:creationId xmlns:a16="http://schemas.microsoft.com/office/drawing/2014/main" id="{90412E81-E213-6368-72A8-F0E8086D3186}"/>
              </a:ext>
            </a:extLst>
          </p:cNvPr>
          <p:cNvSpPr>
            <a:spLocks noGrp="1"/>
          </p:cNvSpPr>
          <p:nvPr>
            <p:ph type="pic" sz="quarter" idx="51" hasCustomPrompt="1"/>
          </p:nvPr>
        </p:nvSpPr>
        <p:spPr>
          <a:xfrm>
            <a:off x="5651366" y="6122893"/>
            <a:ext cx="864000" cy="612000"/>
          </a:xfrm>
        </p:spPr>
        <p:txBody>
          <a:bodyPr/>
          <a:lstStyle/>
          <a:p>
            <a:r>
              <a:rPr lang="en-US"/>
              <a:t> </a:t>
            </a:r>
          </a:p>
        </p:txBody>
      </p:sp>
      <p:sp>
        <p:nvSpPr>
          <p:cNvPr id="78" name="Title 1">
            <a:extLst>
              <a:ext uri="{FF2B5EF4-FFF2-40B4-BE49-F238E27FC236}">
                <a16:creationId xmlns:a16="http://schemas.microsoft.com/office/drawing/2014/main" id="{F15EA09F-66D6-E1ED-238B-FAEEEB16844F}"/>
              </a:ext>
            </a:extLst>
          </p:cNvPr>
          <p:cNvSpPr>
            <a:spLocks noGrp="1"/>
          </p:cNvSpPr>
          <p:nvPr>
            <p:ph type="title"/>
          </p:nvPr>
        </p:nvSpPr>
        <p:spPr>
          <a:xfrm>
            <a:off x="612000" y="720000"/>
            <a:ext cx="9647515" cy="443198"/>
          </a:xfrm>
        </p:spPr>
        <p:txBody>
          <a:bodyPr>
            <a:noAutofit/>
          </a:bodyPr>
          <a:lstStyle>
            <a:lvl1pPr>
              <a:defRPr sz="3200">
                <a:solidFill>
                  <a:schemeClr val="tx1"/>
                </a:solidFill>
              </a:defRPr>
            </a:lvl1pPr>
          </a:lstStyle>
          <a:p>
            <a:r>
              <a:rPr lang="en-GB"/>
              <a:t>Click to edit Master</a:t>
            </a:r>
            <a:endParaRPr lang="en-US"/>
          </a:p>
        </p:txBody>
      </p:sp>
      <p:sp>
        <p:nvSpPr>
          <p:cNvPr id="5" name="Прямоугольный треугольник 17">
            <a:extLst>
              <a:ext uri="{FF2B5EF4-FFF2-40B4-BE49-F238E27FC236}">
                <a16:creationId xmlns:a16="http://schemas.microsoft.com/office/drawing/2014/main" id="{A5FED968-79D7-3674-BD5D-E73C299C19FB}"/>
              </a:ext>
            </a:extLst>
          </p:cNvPr>
          <p:cNvSpPr/>
          <p:nvPr userDrawn="1"/>
        </p:nvSpPr>
        <p:spPr bwMode="auto">
          <a:xfrm flipH="1">
            <a:off x="9379148" y="6258882"/>
            <a:ext cx="1314250" cy="1306754"/>
          </a:xfrm>
          <a:prstGeom prst="rtTriangl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8" name="Slide Number Placeholder 2">
            <a:extLst>
              <a:ext uri="{FF2B5EF4-FFF2-40B4-BE49-F238E27FC236}">
                <a16:creationId xmlns:a16="http://schemas.microsoft.com/office/drawing/2014/main" id="{278D02E0-953A-4312-FECE-B29E29633DE9}"/>
              </a:ext>
            </a:extLst>
          </p:cNvPr>
          <p:cNvSpPr txBox="1">
            <a:spLocks/>
          </p:cNvSpPr>
          <p:nvPr userDrawn="1"/>
        </p:nvSpPr>
        <p:spPr>
          <a:xfrm>
            <a:off x="9744868" y="7055633"/>
            <a:ext cx="560211" cy="180000"/>
          </a:xfrm>
          <a:prstGeom prst="rect">
            <a:avLst/>
          </a:prstGeom>
        </p:spPr>
        <p:txBody>
          <a:bodyPr vert="horz" lIns="0" tIns="0" rIns="0" bIns="0" rtlCol="0" anchor="ctr" anchorCtr="0">
            <a:noAutofit/>
          </a:bodyPr>
          <a:lstStyle>
            <a:defPPr>
              <a:defRPr lang="en-US"/>
            </a:defPPr>
            <a:lvl1pPr marL="0" algn="r" defTabSz="1043056" rtl="0" eaLnBrk="1" latinLnBrk="0" hangingPunct="1">
              <a:defRPr sz="1200" b="0" i="1" kern="1200">
                <a:solidFill>
                  <a:schemeClr val="bg1"/>
                </a:solidFill>
                <a:latin typeface="Montserrat Medium" pitchFamily="2" charset="77"/>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45BD5EFD-DBC4-4549-83B8-6D70D992F0CD}" type="slidenum">
              <a:rPr lang="en-US" smtClean="0">
                <a:solidFill>
                  <a:schemeClr val="bg1"/>
                </a:solidFill>
              </a:rPr>
              <a:pPr/>
              <a:t>‹#›</a:t>
            </a:fld>
            <a:endParaRPr lang="en-US">
              <a:solidFill>
                <a:schemeClr val="bg1"/>
              </a:solidFill>
            </a:endParaRPr>
          </a:p>
        </p:txBody>
      </p:sp>
      <p:sp>
        <p:nvSpPr>
          <p:cNvPr id="13" name="Text Placeholder 11">
            <a:extLst>
              <a:ext uri="{FF2B5EF4-FFF2-40B4-BE49-F238E27FC236}">
                <a16:creationId xmlns:a16="http://schemas.microsoft.com/office/drawing/2014/main" id="{8849A744-3AFD-A137-5954-11E02F64EA11}"/>
              </a:ext>
            </a:extLst>
          </p:cNvPr>
          <p:cNvSpPr>
            <a:spLocks noGrp="1"/>
          </p:cNvSpPr>
          <p:nvPr>
            <p:ph type="body" sz="quarter" idx="53" hasCustomPrompt="1"/>
          </p:nvPr>
        </p:nvSpPr>
        <p:spPr>
          <a:xfrm rot="16200000">
            <a:off x="-1994629" y="3916437"/>
            <a:ext cx="5351884" cy="285030"/>
          </a:xfrm>
        </p:spPr>
        <p:txBody>
          <a:bodyPr tIns="54000" rIns="0" anchor="ctr" anchorCtr="0"/>
          <a:lstStyle>
            <a:lvl1pPr algn="l">
              <a:defRPr lang="en-GB" sz="1000" b="0" i="0" kern="1200" dirty="0" smtClean="0">
                <a:solidFill>
                  <a:schemeClr val="accent5"/>
                </a:solidFill>
                <a:latin typeface="Montserrat Medium" pitchFamily="2" charset="77"/>
                <a:ea typeface="+mn-ea"/>
                <a:cs typeface="+mn-cs"/>
              </a:defRPr>
            </a:lvl1pPr>
          </a:lstStyle>
          <a:p>
            <a:pPr marL="0" lvl="0" indent="0" algn="r" defTabSz="914400" rtl="0" eaLnBrk="1" latinLnBrk="0" hangingPunct="1">
              <a:lnSpc>
                <a:spcPct val="90000"/>
              </a:lnSpc>
              <a:spcBef>
                <a:spcPts val="0"/>
              </a:spcBef>
              <a:spcAft>
                <a:spcPts val="800"/>
              </a:spcAft>
              <a:buFont typeface="Arial" panose="020B0604020202020204" pitchFamily="34" charset="0"/>
              <a:buNone/>
            </a:pPr>
            <a:r>
              <a:rPr lang="en-GB"/>
              <a:t>CLICK TO EDIT MASTER TEXT STYLES</a:t>
            </a:r>
          </a:p>
        </p:txBody>
      </p:sp>
      <p:sp>
        <p:nvSpPr>
          <p:cNvPr id="14" name="Text Placeholder 11">
            <a:extLst>
              <a:ext uri="{FF2B5EF4-FFF2-40B4-BE49-F238E27FC236}">
                <a16:creationId xmlns:a16="http://schemas.microsoft.com/office/drawing/2014/main" id="{3DCC742D-3ECF-D033-48C5-46AC3B4C4BA2}"/>
              </a:ext>
            </a:extLst>
          </p:cNvPr>
          <p:cNvSpPr>
            <a:spLocks noGrp="1"/>
          </p:cNvSpPr>
          <p:nvPr>
            <p:ph type="body" sz="quarter" idx="54" hasCustomPrompt="1"/>
          </p:nvPr>
        </p:nvSpPr>
        <p:spPr>
          <a:xfrm rot="16200000">
            <a:off x="2705643" y="3916437"/>
            <a:ext cx="5351884" cy="285030"/>
          </a:xfrm>
        </p:spPr>
        <p:txBody>
          <a:bodyPr tIns="54000" rIns="0" anchor="ctr" anchorCtr="0"/>
          <a:lstStyle>
            <a:lvl1pPr algn="l">
              <a:defRPr lang="en-GB" sz="1000" b="0" i="0" kern="1200" dirty="0" smtClean="0">
                <a:solidFill>
                  <a:schemeClr val="accent5"/>
                </a:solidFill>
                <a:latin typeface="Montserrat Medium" pitchFamily="2" charset="77"/>
                <a:ea typeface="+mn-ea"/>
                <a:cs typeface="+mn-cs"/>
              </a:defRPr>
            </a:lvl1pPr>
          </a:lstStyle>
          <a:p>
            <a:pPr marL="0" lvl="0" indent="0" algn="r" defTabSz="914400" rtl="0" eaLnBrk="1" latinLnBrk="0" hangingPunct="1">
              <a:lnSpc>
                <a:spcPct val="90000"/>
              </a:lnSpc>
              <a:spcBef>
                <a:spcPts val="0"/>
              </a:spcBef>
              <a:spcAft>
                <a:spcPts val="800"/>
              </a:spcAft>
              <a:buFont typeface="Arial" panose="020B0604020202020204" pitchFamily="34" charset="0"/>
              <a:buNone/>
            </a:pPr>
            <a:r>
              <a:rPr lang="en-GB"/>
              <a:t>CLICK TO EDIT MASTER TEXT STYLES</a:t>
            </a:r>
          </a:p>
        </p:txBody>
      </p:sp>
      <p:sp>
        <p:nvSpPr>
          <p:cNvPr id="24" name="Text Placeholder 10">
            <a:extLst>
              <a:ext uri="{FF2B5EF4-FFF2-40B4-BE49-F238E27FC236}">
                <a16:creationId xmlns:a16="http://schemas.microsoft.com/office/drawing/2014/main" id="{9EE6621B-0BED-A3FE-EAE4-74F98571B1D3}"/>
              </a:ext>
            </a:extLst>
          </p:cNvPr>
          <p:cNvSpPr>
            <a:spLocks noGrp="1"/>
          </p:cNvSpPr>
          <p:nvPr>
            <p:ph type="body" sz="quarter" idx="55"/>
          </p:nvPr>
        </p:nvSpPr>
        <p:spPr>
          <a:xfrm>
            <a:off x="6642632" y="1383011"/>
            <a:ext cx="2633646" cy="612000"/>
          </a:xfrm>
        </p:spPr>
        <p:txBody>
          <a:bodyPr tIns="72000" rIns="0"/>
          <a:lstStyle>
            <a:lvl1pPr>
              <a:lnSpc>
                <a:spcPct val="100000"/>
              </a:lnSpc>
              <a:spcBef>
                <a:spcPts val="0"/>
              </a:spcBef>
              <a:spcAft>
                <a:spcPts val="400"/>
              </a:spcAft>
              <a:defRPr lang="en-GB" sz="1050" b="1" i="0" kern="1200" dirty="0">
                <a:solidFill>
                  <a:schemeClr val="accent1"/>
                </a:solidFill>
                <a:latin typeface="Montserrat SemiBold" pitchFamily="2" charset="77"/>
                <a:ea typeface="+mn-ea"/>
                <a:cs typeface="+mn-cs"/>
              </a:defRPr>
            </a:lvl1pPr>
            <a:lvl2pPr marL="3175" indent="0">
              <a:lnSpc>
                <a:spcPct val="100000"/>
              </a:lnSpc>
              <a:spcBef>
                <a:spcPts val="0"/>
              </a:spcBef>
              <a:spcAft>
                <a:spcPts val="400"/>
              </a:spcAft>
              <a:tabLst/>
              <a:defRPr sz="900" b="1" i="1">
                <a:solidFill>
                  <a:schemeClr val="tx1"/>
                </a:solidFill>
              </a:defRPr>
            </a:lvl2pPr>
            <a:lvl3pPr marL="3175" indent="0">
              <a:spcBef>
                <a:spcPts val="0"/>
              </a:spcBef>
              <a:spcAft>
                <a:spcPts val="800"/>
              </a:spcAft>
              <a:tabLst/>
              <a:defRPr sz="800"/>
            </a:lvl3pPr>
            <a:lvl4pPr>
              <a:defRPr sz="800"/>
            </a:lvl4pPr>
            <a:lvl5pPr>
              <a:defRPr sz="800"/>
            </a:lvl5pPr>
          </a:lstStyle>
          <a:p>
            <a:pPr marL="0" lvl="0" indent="0" algn="l" defTabSz="914400" rtl="0" eaLnBrk="1" latinLnBrk="0" hangingPunct="1">
              <a:lnSpc>
                <a:spcPct val="100000"/>
              </a:lnSpc>
              <a:spcBef>
                <a:spcPts val="0"/>
              </a:spcBef>
              <a:spcAft>
                <a:spcPts val="400"/>
              </a:spcAft>
              <a:buFont typeface="Arial" panose="020B0604020202020204" pitchFamily="34" charset="0"/>
              <a:buNone/>
            </a:pPr>
            <a:r>
              <a:rPr lang="en-GB"/>
              <a:t>Click to edit Master text styles</a:t>
            </a:r>
          </a:p>
          <a:p>
            <a:pPr lvl="1"/>
            <a:r>
              <a:rPr lang="en-GB"/>
              <a:t>Second level</a:t>
            </a:r>
          </a:p>
        </p:txBody>
      </p:sp>
      <p:sp>
        <p:nvSpPr>
          <p:cNvPr id="25" name="Text Placeholder 10">
            <a:extLst>
              <a:ext uri="{FF2B5EF4-FFF2-40B4-BE49-F238E27FC236}">
                <a16:creationId xmlns:a16="http://schemas.microsoft.com/office/drawing/2014/main" id="{FE071D9B-F800-C807-5562-072A97A4CA6E}"/>
              </a:ext>
            </a:extLst>
          </p:cNvPr>
          <p:cNvSpPr>
            <a:spLocks noGrp="1"/>
          </p:cNvSpPr>
          <p:nvPr>
            <p:ph type="body" sz="quarter" idx="56"/>
          </p:nvPr>
        </p:nvSpPr>
        <p:spPr>
          <a:xfrm>
            <a:off x="6642632" y="2172991"/>
            <a:ext cx="2633646" cy="612000"/>
          </a:xfrm>
        </p:spPr>
        <p:txBody>
          <a:bodyPr tIns="72000" rIns="0"/>
          <a:lstStyle>
            <a:lvl1pPr>
              <a:lnSpc>
                <a:spcPct val="100000"/>
              </a:lnSpc>
              <a:spcBef>
                <a:spcPts val="0"/>
              </a:spcBef>
              <a:spcAft>
                <a:spcPts val="400"/>
              </a:spcAft>
              <a:defRPr lang="en-GB" sz="1050" b="1" i="0" kern="1200" dirty="0" smtClean="0">
                <a:solidFill>
                  <a:schemeClr val="accent1"/>
                </a:solidFill>
                <a:latin typeface="Montserrat SemiBold" pitchFamily="2" charset="77"/>
                <a:ea typeface="+mn-ea"/>
                <a:cs typeface="+mn-cs"/>
              </a:defRPr>
            </a:lvl1pPr>
            <a:lvl2pPr marL="3175" indent="0">
              <a:lnSpc>
                <a:spcPct val="100000"/>
              </a:lnSpc>
              <a:spcBef>
                <a:spcPts val="0"/>
              </a:spcBef>
              <a:spcAft>
                <a:spcPts val="400"/>
              </a:spcAft>
              <a:tabLst/>
              <a:defRPr lang="en-GB" sz="900" b="1" i="1" kern="1200" dirty="0">
                <a:solidFill>
                  <a:schemeClr val="tx1"/>
                </a:solidFill>
                <a:latin typeface="Montserrat Light" pitchFamily="2" charset="77"/>
                <a:ea typeface="+mn-ea"/>
                <a:cs typeface="+mn-cs"/>
              </a:defRPr>
            </a:lvl2pPr>
            <a:lvl3pPr marL="3175" indent="0">
              <a:spcBef>
                <a:spcPts val="0"/>
              </a:spcBef>
              <a:spcAft>
                <a:spcPts val="800"/>
              </a:spcAft>
              <a:tabLst/>
              <a:defRPr sz="800"/>
            </a:lvl3pPr>
            <a:lvl4pPr>
              <a:defRPr sz="800"/>
            </a:lvl4pPr>
            <a:lvl5pPr>
              <a:defRPr sz="800"/>
            </a:lvl5pPr>
          </a:lstStyle>
          <a:p>
            <a:pPr marL="0" lvl="0" indent="0" algn="l" defTabSz="914400" rtl="0" eaLnBrk="1" latinLnBrk="0" hangingPunct="1">
              <a:lnSpc>
                <a:spcPct val="100000"/>
              </a:lnSpc>
              <a:spcBef>
                <a:spcPts val="0"/>
              </a:spcBef>
              <a:spcAft>
                <a:spcPts val="400"/>
              </a:spcAft>
              <a:buFont typeface="Arial" panose="020B0604020202020204" pitchFamily="34" charset="0"/>
              <a:buNone/>
            </a:pPr>
            <a:r>
              <a:rPr lang="en-GB"/>
              <a:t>Click to edit Master text styles</a:t>
            </a:r>
          </a:p>
          <a:p>
            <a:pPr lvl="1"/>
            <a:r>
              <a:rPr lang="en-GB"/>
              <a:t>Second level</a:t>
            </a:r>
          </a:p>
        </p:txBody>
      </p:sp>
      <p:sp>
        <p:nvSpPr>
          <p:cNvPr id="26" name="Text Placeholder 10">
            <a:extLst>
              <a:ext uri="{FF2B5EF4-FFF2-40B4-BE49-F238E27FC236}">
                <a16:creationId xmlns:a16="http://schemas.microsoft.com/office/drawing/2014/main" id="{4FECB217-5DF2-57D9-1975-A6299EA66CEE}"/>
              </a:ext>
            </a:extLst>
          </p:cNvPr>
          <p:cNvSpPr>
            <a:spLocks noGrp="1"/>
          </p:cNvSpPr>
          <p:nvPr>
            <p:ph type="body" sz="quarter" idx="57"/>
          </p:nvPr>
        </p:nvSpPr>
        <p:spPr>
          <a:xfrm>
            <a:off x="6642632" y="2962971"/>
            <a:ext cx="2633646" cy="612000"/>
          </a:xfrm>
        </p:spPr>
        <p:txBody>
          <a:bodyPr tIns="72000" rIns="0"/>
          <a:lstStyle>
            <a:lvl1pPr>
              <a:lnSpc>
                <a:spcPct val="100000"/>
              </a:lnSpc>
              <a:spcBef>
                <a:spcPts val="0"/>
              </a:spcBef>
              <a:spcAft>
                <a:spcPts val="400"/>
              </a:spcAft>
              <a:defRPr lang="en-GB" sz="1050" b="1" i="0" kern="1200" dirty="0" smtClean="0">
                <a:solidFill>
                  <a:schemeClr val="accent1"/>
                </a:solidFill>
                <a:latin typeface="Montserrat SemiBold" pitchFamily="2" charset="77"/>
                <a:ea typeface="+mn-ea"/>
                <a:cs typeface="+mn-cs"/>
              </a:defRPr>
            </a:lvl1pPr>
            <a:lvl2pPr marL="3175" indent="0">
              <a:lnSpc>
                <a:spcPct val="100000"/>
              </a:lnSpc>
              <a:spcBef>
                <a:spcPts val="0"/>
              </a:spcBef>
              <a:spcAft>
                <a:spcPts val="400"/>
              </a:spcAft>
              <a:tabLst/>
              <a:defRPr lang="en-GB" sz="900" b="1" i="1" kern="1200" dirty="0">
                <a:solidFill>
                  <a:schemeClr val="tx1"/>
                </a:solidFill>
                <a:latin typeface="Montserrat Light" pitchFamily="2" charset="77"/>
                <a:ea typeface="+mn-ea"/>
                <a:cs typeface="+mn-cs"/>
              </a:defRPr>
            </a:lvl2pPr>
            <a:lvl3pPr marL="3175" indent="0">
              <a:spcBef>
                <a:spcPts val="0"/>
              </a:spcBef>
              <a:spcAft>
                <a:spcPts val="800"/>
              </a:spcAft>
              <a:tabLst/>
              <a:defRPr sz="800"/>
            </a:lvl3pPr>
            <a:lvl4pPr>
              <a:defRPr sz="800"/>
            </a:lvl4pPr>
            <a:lvl5pPr>
              <a:defRPr sz="800"/>
            </a:lvl5pPr>
          </a:lstStyle>
          <a:p>
            <a:pPr marL="0" lvl="0" indent="0" algn="l" defTabSz="914400" rtl="0" eaLnBrk="1" latinLnBrk="0" hangingPunct="1">
              <a:lnSpc>
                <a:spcPct val="100000"/>
              </a:lnSpc>
              <a:spcBef>
                <a:spcPts val="0"/>
              </a:spcBef>
              <a:spcAft>
                <a:spcPts val="400"/>
              </a:spcAft>
              <a:buFont typeface="Arial" panose="020B0604020202020204" pitchFamily="34" charset="0"/>
              <a:buNone/>
            </a:pPr>
            <a:r>
              <a:rPr lang="en-GB"/>
              <a:t>Click to edit Master text styles</a:t>
            </a:r>
          </a:p>
          <a:p>
            <a:pPr lvl="1"/>
            <a:r>
              <a:rPr lang="en-GB"/>
              <a:t>Second level</a:t>
            </a:r>
          </a:p>
        </p:txBody>
      </p:sp>
      <p:sp>
        <p:nvSpPr>
          <p:cNvPr id="27" name="Text Placeholder 10">
            <a:extLst>
              <a:ext uri="{FF2B5EF4-FFF2-40B4-BE49-F238E27FC236}">
                <a16:creationId xmlns:a16="http://schemas.microsoft.com/office/drawing/2014/main" id="{77B2C422-BEBE-3C44-EE55-BDA7AC9DF018}"/>
              </a:ext>
            </a:extLst>
          </p:cNvPr>
          <p:cNvSpPr>
            <a:spLocks noGrp="1"/>
          </p:cNvSpPr>
          <p:nvPr>
            <p:ph type="body" sz="quarter" idx="58"/>
          </p:nvPr>
        </p:nvSpPr>
        <p:spPr>
          <a:xfrm>
            <a:off x="6642632" y="3752951"/>
            <a:ext cx="2633646" cy="612000"/>
          </a:xfrm>
        </p:spPr>
        <p:txBody>
          <a:bodyPr tIns="72000" rIns="0"/>
          <a:lstStyle>
            <a:lvl1pPr>
              <a:lnSpc>
                <a:spcPct val="100000"/>
              </a:lnSpc>
              <a:spcBef>
                <a:spcPts val="0"/>
              </a:spcBef>
              <a:spcAft>
                <a:spcPts val="400"/>
              </a:spcAft>
              <a:defRPr lang="en-GB" sz="1050" b="1" i="0" kern="1200" dirty="0" smtClean="0">
                <a:solidFill>
                  <a:schemeClr val="accent1"/>
                </a:solidFill>
                <a:latin typeface="Montserrat SemiBold" pitchFamily="2" charset="77"/>
                <a:ea typeface="+mn-ea"/>
                <a:cs typeface="+mn-cs"/>
              </a:defRPr>
            </a:lvl1pPr>
            <a:lvl2pPr marL="3175" indent="0">
              <a:lnSpc>
                <a:spcPct val="100000"/>
              </a:lnSpc>
              <a:spcBef>
                <a:spcPts val="0"/>
              </a:spcBef>
              <a:spcAft>
                <a:spcPts val="400"/>
              </a:spcAft>
              <a:tabLst/>
              <a:defRPr sz="800" b="1" i="1">
                <a:solidFill>
                  <a:schemeClr val="tx1"/>
                </a:solidFill>
              </a:defRPr>
            </a:lvl2pPr>
            <a:lvl3pPr marL="3175" indent="0">
              <a:spcBef>
                <a:spcPts val="0"/>
              </a:spcBef>
              <a:spcAft>
                <a:spcPts val="800"/>
              </a:spcAft>
              <a:tabLst/>
              <a:defRPr sz="800"/>
            </a:lvl3pPr>
            <a:lvl4pPr>
              <a:defRPr sz="800"/>
            </a:lvl4pPr>
            <a:lvl5pPr>
              <a:defRPr sz="800"/>
            </a:lvl5pPr>
          </a:lstStyle>
          <a:p>
            <a:pPr marL="0" lvl="0" indent="0" algn="l" defTabSz="914400" rtl="0" eaLnBrk="1" latinLnBrk="0" hangingPunct="1">
              <a:lnSpc>
                <a:spcPct val="100000"/>
              </a:lnSpc>
              <a:spcBef>
                <a:spcPts val="0"/>
              </a:spcBef>
              <a:spcAft>
                <a:spcPts val="400"/>
              </a:spcAft>
              <a:buFont typeface="Arial" panose="020B0604020202020204" pitchFamily="34" charset="0"/>
              <a:buNone/>
            </a:pPr>
            <a:r>
              <a:rPr lang="en-GB"/>
              <a:t>Click to edit Master text styles</a:t>
            </a:r>
          </a:p>
          <a:p>
            <a:pPr lvl="1"/>
            <a:r>
              <a:rPr lang="en-GB"/>
              <a:t>Second level</a:t>
            </a:r>
          </a:p>
        </p:txBody>
      </p:sp>
      <p:sp>
        <p:nvSpPr>
          <p:cNvPr id="28" name="Text Placeholder 10">
            <a:extLst>
              <a:ext uri="{FF2B5EF4-FFF2-40B4-BE49-F238E27FC236}">
                <a16:creationId xmlns:a16="http://schemas.microsoft.com/office/drawing/2014/main" id="{1C0E477A-3ECF-01B1-D3B7-7BE451962C95}"/>
              </a:ext>
            </a:extLst>
          </p:cNvPr>
          <p:cNvSpPr>
            <a:spLocks noGrp="1"/>
          </p:cNvSpPr>
          <p:nvPr>
            <p:ph type="body" sz="quarter" idx="59"/>
          </p:nvPr>
        </p:nvSpPr>
        <p:spPr>
          <a:xfrm>
            <a:off x="6642632" y="4542931"/>
            <a:ext cx="2633646" cy="612000"/>
          </a:xfrm>
        </p:spPr>
        <p:txBody>
          <a:bodyPr tIns="72000" rIns="0"/>
          <a:lstStyle>
            <a:lvl1pPr>
              <a:lnSpc>
                <a:spcPct val="100000"/>
              </a:lnSpc>
              <a:spcBef>
                <a:spcPts val="0"/>
              </a:spcBef>
              <a:spcAft>
                <a:spcPts val="400"/>
              </a:spcAft>
              <a:defRPr lang="en-GB" sz="1050" b="1" i="0" kern="1200" dirty="0" smtClean="0">
                <a:solidFill>
                  <a:schemeClr val="accent1"/>
                </a:solidFill>
                <a:latin typeface="Montserrat SemiBold" pitchFamily="2" charset="77"/>
                <a:ea typeface="+mn-ea"/>
                <a:cs typeface="+mn-cs"/>
              </a:defRPr>
            </a:lvl1pPr>
            <a:lvl2pPr marL="3175" indent="0">
              <a:lnSpc>
                <a:spcPct val="100000"/>
              </a:lnSpc>
              <a:spcBef>
                <a:spcPts val="0"/>
              </a:spcBef>
              <a:spcAft>
                <a:spcPts val="400"/>
              </a:spcAft>
              <a:tabLst/>
              <a:defRPr sz="800" b="1" i="1">
                <a:solidFill>
                  <a:schemeClr val="tx1"/>
                </a:solidFill>
              </a:defRPr>
            </a:lvl2pPr>
            <a:lvl3pPr marL="3175" indent="0">
              <a:spcBef>
                <a:spcPts val="0"/>
              </a:spcBef>
              <a:spcAft>
                <a:spcPts val="800"/>
              </a:spcAft>
              <a:tabLst/>
              <a:defRPr sz="800"/>
            </a:lvl3pPr>
            <a:lvl4pPr>
              <a:defRPr sz="800"/>
            </a:lvl4pPr>
            <a:lvl5pPr>
              <a:defRPr sz="800"/>
            </a:lvl5pPr>
          </a:lstStyle>
          <a:p>
            <a:pPr marL="0" lvl="0" indent="0" algn="l" defTabSz="914400" rtl="0" eaLnBrk="1" latinLnBrk="0" hangingPunct="1">
              <a:lnSpc>
                <a:spcPct val="100000"/>
              </a:lnSpc>
              <a:spcBef>
                <a:spcPts val="0"/>
              </a:spcBef>
              <a:spcAft>
                <a:spcPts val="400"/>
              </a:spcAft>
              <a:buFont typeface="Arial" panose="020B0604020202020204" pitchFamily="34" charset="0"/>
              <a:buNone/>
            </a:pPr>
            <a:r>
              <a:rPr lang="en-GB"/>
              <a:t>Click to edit Master text styles</a:t>
            </a:r>
          </a:p>
          <a:p>
            <a:pPr lvl="1"/>
            <a:r>
              <a:rPr lang="en-GB"/>
              <a:t>Second level</a:t>
            </a:r>
          </a:p>
        </p:txBody>
      </p:sp>
      <p:sp>
        <p:nvSpPr>
          <p:cNvPr id="29" name="Text Placeholder 10">
            <a:extLst>
              <a:ext uri="{FF2B5EF4-FFF2-40B4-BE49-F238E27FC236}">
                <a16:creationId xmlns:a16="http://schemas.microsoft.com/office/drawing/2014/main" id="{B201E2FE-4B67-624F-CA1D-0D411CE6D860}"/>
              </a:ext>
            </a:extLst>
          </p:cNvPr>
          <p:cNvSpPr>
            <a:spLocks noGrp="1"/>
          </p:cNvSpPr>
          <p:nvPr>
            <p:ph type="body" sz="quarter" idx="60"/>
          </p:nvPr>
        </p:nvSpPr>
        <p:spPr>
          <a:xfrm>
            <a:off x="6642632" y="5332911"/>
            <a:ext cx="2633646" cy="612000"/>
          </a:xfrm>
        </p:spPr>
        <p:txBody>
          <a:bodyPr tIns="72000" rIns="0"/>
          <a:lstStyle>
            <a:lvl1pPr>
              <a:lnSpc>
                <a:spcPct val="100000"/>
              </a:lnSpc>
              <a:spcBef>
                <a:spcPts val="0"/>
              </a:spcBef>
              <a:spcAft>
                <a:spcPts val="400"/>
              </a:spcAft>
              <a:defRPr lang="en-GB" sz="1050" b="1" i="0" kern="1200" dirty="0" smtClean="0">
                <a:solidFill>
                  <a:schemeClr val="accent1"/>
                </a:solidFill>
                <a:latin typeface="Montserrat SemiBold" pitchFamily="2" charset="77"/>
                <a:ea typeface="+mn-ea"/>
                <a:cs typeface="+mn-cs"/>
              </a:defRPr>
            </a:lvl1pPr>
            <a:lvl2pPr marL="3175" indent="0">
              <a:lnSpc>
                <a:spcPct val="100000"/>
              </a:lnSpc>
              <a:spcBef>
                <a:spcPts val="0"/>
              </a:spcBef>
              <a:spcAft>
                <a:spcPts val="400"/>
              </a:spcAft>
              <a:tabLst/>
              <a:defRPr sz="800" b="1" i="1">
                <a:solidFill>
                  <a:schemeClr val="tx1"/>
                </a:solidFill>
              </a:defRPr>
            </a:lvl2pPr>
            <a:lvl3pPr marL="3175" indent="0">
              <a:spcBef>
                <a:spcPts val="0"/>
              </a:spcBef>
              <a:spcAft>
                <a:spcPts val="800"/>
              </a:spcAft>
              <a:tabLst/>
              <a:defRPr sz="800"/>
            </a:lvl3pPr>
            <a:lvl4pPr>
              <a:defRPr sz="800"/>
            </a:lvl4pPr>
            <a:lvl5pPr>
              <a:defRPr sz="800"/>
            </a:lvl5pPr>
          </a:lstStyle>
          <a:p>
            <a:pPr marL="0" lvl="0" indent="0" algn="l" defTabSz="914400" rtl="0" eaLnBrk="1" latinLnBrk="0" hangingPunct="1">
              <a:lnSpc>
                <a:spcPct val="100000"/>
              </a:lnSpc>
              <a:spcBef>
                <a:spcPts val="0"/>
              </a:spcBef>
              <a:spcAft>
                <a:spcPts val="400"/>
              </a:spcAft>
              <a:buFont typeface="Arial" panose="020B0604020202020204" pitchFamily="34" charset="0"/>
              <a:buNone/>
            </a:pPr>
            <a:r>
              <a:rPr lang="en-GB"/>
              <a:t>Click to edit Master text styles</a:t>
            </a:r>
          </a:p>
          <a:p>
            <a:pPr lvl="1"/>
            <a:r>
              <a:rPr lang="en-GB"/>
              <a:t>Second level</a:t>
            </a:r>
          </a:p>
        </p:txBody>
      </p:sp>
      <p:sp>
        <p:nvSpPr>
          <p:cNvPr id="30" name="Text Placeholder 10">
            <a:extLst>
              <a:ext uri="{FF2B5EF4-FFF2-40B4-BE49-F238E27FC236}">
                <a16:creationId xmlns:a16="http://schemas.microsoft.com/office/drawing/2014/main" id="{47144537-98DE-2891-17D0-0C2EEFC58419}"/>
              </a:ext>
            </a:extLst>
          </p:cNvPr>
          <p:cNvSpPr>
            <a:spLocks noGrp="1"/>
          </p:cNvSpPr>
          <p:nvPr>
            <p:ph type="body" sz="quarter" idx="61"/>
          </p:nvPr>
        </p:nvSpPr>
        <p:spPr>
          <a:xfrm>
            <a:off x="6642632" y="6122893"/>
            <a:ext cx="2633646" cy="612000"/>
          </a:xfrm>
        </p:spPr>
        <p:txBody>
          <a:bodyPr tIns="72000" rIns="0"/>
          <a:lstStyle>
            <a:lvl1pPr>
              <a:lnSpc>
                <a:spcPct val="100000"/>
              </a:lnSpc>
              <a:spcBef>
                <a:spcPts val="0"/>
              </a:spcBef>
              <a:spcAft>
                <a:spcPts val="400"/>
              </a:spcAft>
              <a:defRPr lang="en-GB" sz="1050" b="1" i="0" kern="1200" dirty="0" smtClean="0">
                <a:solidFill>
                  <a:schemeClr val="accent1"/>
                </a:solidFill>
                <a:latin typeface="Montserrat SemiBold" pitchFamily="2" charset="77"/>
                <a:ea typeface="+mn-ea"/>
                <a:cs typeface="+mn-cs"/>
              </a:defRPr>
            </a:lvl1pPr>
            <a:lvl2pPr marL="3175" indent="0">
              <a:lnSpc>
                <a:spcPct val="100000"/>
              </a:lnSpc>
              <a:spcBef>
                <a:spcPts val="0"/>
              </a:spcBef>
              <a:spcAft>
                <a:spcPts val="400"/>
              </a:spcAft>
              <a:tabLst/>
              <a:defRPr sz="800" b="1" i="1">
                <a:solidFill>
                  <a:schemeClr val="tx1"/>
                </a:solidFill>
              </a:defRPr>
            </a:lvl2pPr>
            <a:lvl3pPr marL="3175" indent="0">
              <a:spcBef>
                <a:spcPts val="0"/>
              </a:spcBef>
              <a:spcAft>
                <a:spcPts val="800"/>
              </a:spcAft>
              <a:tabLst/>
              <a:defRPr sz="800"/>
            </a:lvl3pPr>
            <a:lvl4pPr>
              <a:defRPr sz="800"/>
            </a:lvl4pPr>
            <a:lvl5pPr>
              <a:defRPr sz="800"/>
            </a:lvl5pPr>
          </a:lstStyle>
          <a:p>
            <a:pPr marL="0" lvl="0" indent="0" algn="l" defTabSz="914400" rtl="0" eaLnBrk="1" latinLnBrk="0" hangingPunct="1">
              <a:lnSpc>
                <a:spcPct val="100000"/>
              </a:lnSpc>
              <a:spcBef>
                <a:spcPts val="0"/>
              </a:spcBef>
              <a:spcAft>
                <a:spcPts val="400"/>
              </a:spcAft>
              <a:buFont typeface="Arial" panose="020B0604020202020204" pitchFamily="34" charset="0"/>
              <a:buNone/>
            </a:pPr>
            <a:r>
              <a:rPr lang="en-GB"/>
              <a:t>Click to edit Master text styles</a:t>
            </a:r>
          </a:p>
          <a:p>
            <a:pPr lvl="1"/>
            <a:r>
              <a:rPr lang="en-GB"/>
              <a:t>Second level</a:t>
            </a:r>
          </a:p>
        </p:txBody>
      </p:sp>
      <p:sp>
        <p:nvSpPr>
          <p:cNvPr id="2" name="Footer Placeholder 4">
            <a:extLst>
              <a:ext uri="{FF2B5EF4-FFF2-40B4-BE49-F238E27FC236}">
                <a16:creationId xmlns:a16="http://schemas.microsoft.com/office/drawing/2014/main" id="{BAACA97B-A98F-0CC6-AF49-E2AAA366DB3F}"/>
              </a:ext>
            </a:extLst>
          </p:cNvPr>
          <p:cNvSpPr>
            <a:spLocks noGrp="1"/>
          </p:cNvSpPr>
          <p:nvPr>
            <p:ph type="ftr" sz="quarter" idx="3"/>
          </p:nvPr>
        </p:nvSpPr>
        <p:spPr>
          <a:xfrm>
            <a:off x="3906700" y="7056000"/>
            <a:ext cx="2880000" cy="179633"/>
          </a:xfrm>
          <a:prstGeom prst="rect">
            <a:avLst/>
          </a:prstGeom>
        </p:spPr>
        <p:txBody>
          <a:bodyPr/>
          <a:lstStyle>
            <a:lvl1pPr algn="l">
              <a:defRPr sz="1000" b="0" i="0">
                <a:latin typeface="Montserrat" pitchFamily="2" charset="77"/>
              </a:defRPr>
            </a:lvl1pPr>
          </a:lstStyle>
          <a:p>
            <a:pPr algn="ctr"/>
            <a:r>
              <a:rPr lang="en-US" dirty="0"/>
              <a:t>General Presentation 2023</a:t>
            </a:r>
          </a:p>
        </p:txBody>
      </p:sp>
    </p:spTree>
    <p:extLst>
      <p:ext uri="{BB962C8B-B14F-4D97-AF65-F5344CB8AC3E}">
        <p14:creationId xmlns:p14="http://schemas.microsoft.com/office/powerpoint/2010/main" val="3282974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Only Title Slide">
    <p:bg>
      <p:bgPr>
        <a:solidFill>
          <a:schemeClr val="bg1"/>
        </a:solidFill>
        <a:effectLst/>
      </p:bgPr>
    </p:bg>
    <p:spTree>
      <p:nvGrpSpPr>
        <p:cNvPr id="1" name=""/>
        <p:cNvGrpSpPr/>
        <p:nvPr/>
      </p:nvGrpSpPr>
      <p:grpSpPr>
        <a:xfrm>
          <a:off x="0" y="0"/>
          <a:ext cx="0" cy="0"/>
          <a:chOff x="0" y="0"/>
          <a:chExt cx="0" cy="0"/>
        </a:xfrm>
      </p:grpSpPr>
      <p:sp>
        <p:nvSpPr>
          <p:cNvPr id="8" name="Прямоугольный треугольник 17">
            <a:extLst>
              <a:ext uri="{FF2B5EF4-FFF2-40B4-BE49-F238E27FC236}">
                <a16:creationId xmlns:a16="http://schemas.microsoft.com/office/drawing/2014/main" id="{10C72432-057B-CAF4-88BA-2D796ACDC23D}"/>
              </a:ext>
            </a:extLst>
          </p:cNvPr>
          <p:cNvSpPr/>
          <p:nvPr userDrawn="1"/>
        </p:nvSpPr>
        <p:spPr bwMode="auto">
          <a:xfrm flipH="1">
            <a:off x="9379148" y="6258882"/>
            <a:ext cx="1314250" cy="1306754"/>
          </a:xfrm>
          <a:prstGeom prst="rtTriangl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71" name="Freeform 70">
            <a:extLst>
              <a:ext uri="{FF2B5EF4-FFF2-40B4-BE49-F238E27FC236}">
                <a16:creationId xmlns:a16="http://schemas.microsoft.com/office/drawing/2014/main" id="{40E4DD6C-43C3-1A2E-4640-62F8CDE596AE}"/>
              </a:ext>
            </a:extLst>
          </p:cNvPr>
          <p:cNvSpPr/>
          <p:nvPr userDrawn="1"/>
        </p:nvSpPr>
        <p:spPr>
          <a:xfrm>
            <a:off x="0" y="4521"/>
            <a:ext cx="10693400" cy="7552219"/>
          </a:xfrm>
          <a:custGeom>
            <a:avLst/>
            <a:gdLst>
              <a:gd name="connsiteX0" fmla="*/ 10693397 w 10693400"/>
              <a:gd name="connsiteY0" fmla="*/ 0 h 7552219"/>
              <a:gd name="connsiteX1" fmla="*/ 10693400 w 10693400"/>
              <a:gd name="connsiteY1" fmla="*/ 0 h 7552219"/>
              <a:gd name="connsiteX2" fmla="*/ 10693400 w 10693400"/>
              <a:gd name="connsiteY2" fmla="*/ 7552219 h 7552219"/>
              <a:gd name="connsiteX3" fmla="*/ 10693397 w 10693400"/>
              <a:gd name="connsiteY3" fmla="*/ 7552219 h 7552219"/>
              <a:gd name="connsiteX4" fmla="*/ 0 w 10693400"/>
              <a:gd name="connsiteY4" fmla="*/ 0 h 7552219"/>
              <a:gd name="connsiteX5" fmla="*/ 1 w 10693400"/>
              <a:gd name="connsiteY5" fmla="*/ 0 h 7552219"/>
              <a:gd name="connsiteX6" fmla="*/ 1 w 10693400"/>
              <a:gd name="connsiteY6" fmla="*/ 4059620 h 7552219"/>
              <a:gd name="connsiteX7" fmla="*/ 3755936 w 10693400"/>
              <a:gd name="connsiteY7" fmla="*/ 0 h 7552219"/>
              <a:gd name="connsiteX8" fmla="*/ 9001844 w 10693400"/>
              <a:gd name="connsiteY8" fmla="*/ 0 h 7552219"/>
              <a:gd name="connsiteX9" fmla="*/ 2018754 w 10693400"/>
              <a:gd name="connsiteY9" fmla="*/ 7552219 h 7552219"/>
              <a:gd name="connsiteX10" fmla="*/ 0 w 10693400"/>
              <a:gd name="connsiteY10" fmla="*/ 7552219 h 755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93400" h="7552219">
                <a:moveTo>
                  <a:pt x="10693397" y="0"/>
                </a:moveTo>
                <a:lnTo>
                  <a:pt x="10693400" y="0"/>
                </a:lnTo>
                <a:lnTo>
                  <a:pt x="10693400" y="7552219"/>
                </a:lnTo>
                <a:lnTo>
                  <a:pt x="10693397" y="7552219"/>
                </a:lnTo>
                <a:close/>
                <a:moveTo>
                  <a:pt x="0" y="0"/>
                </a:moveTo>
                <a:lnTo>
                  <a:pt x="1" y="0"/>
                </a:lnTo>
                <a:lnTo>
                  <a:pt x="1" y="4059620"/>
                </a:lnTo>
                <a:lnTo>
                  <a:pt x="3755936" y="0"/>
                </a:lnTo>
                <a:lnTo>
                  <a:pt x="9001844" y="0"/>
                </a:lnTo>
                <a:lnTo>
                  <a:pt x="2018754" y="7552219"/>
                </a:lnTo>
                <a:lnTo>
                  <a:pt x="0" y="7552219"/>
                </a:lnTo>
                <a:close/>
              </a:path>
            </a:pathLst>
          </a:cu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Picture Placeholder 2">
            <a:extLst>
              <a:ext uri="{FF2B5EF4-FFF2-40B4-BE49-F238E27FC236}">
                <a16:creationId xmlns:a16="http://schemas.microsoft.com/office/drawing/2014/main" id="{8B455101-B733-97EC-BCE3-E18DCD788E1D}"/>
              </a:ext>
            </a:extLst>
          </p:cNvPr>
          <p:cNvSpPr>
            <a:spLocks noGrp="1"/>
          </p:cNvSpPr>
          <p:nvPr>
            <p:ph type="pic" sz="quarter" idx="23" hasCustomPrompt="1"/>
          </p:nvPr>
        </p:nvSpPr>
        <p:spPr>
          <a:xfrm>
            <a:off x="601508" y="1602944"/>
            <a:ext cx="828000" cy="684000"/>
          </a:xfrm>
        </p:spPr>
        <p:txBody>
          <a:bodyPr/>
          <a:lstStyle/>
          <a:p>
            <a:r>
              <a:rPr lang="en-US"/>
              <a:t> </a:t>
            </a:r>
          </a:p>
        </p:txBody>
      </p:sp>
      <p:sp>
        <p:nvSpPr>
          <p:cNvPr id="22" name="Text Placeholder 10">
            <a:extLst>
              <a:ext uri="{FF2B5EF4-FFF2-40B4-BE49-F238E27FC236}">
                <a16:creationId xmlns:a16="http://schemas.microsoft.com/office/drawing/2014/main" id="{366BDE11-E629-8179-17CF-44DB0216C8AB}"/>
              </a:ext>
            </a:extLst>
          </p:cNvPr>
          <p:cNvSpPr>
            <a:spLocks noGrp="1"/>
          </p:cNvSpPr>
          <p:nvPr>
            <p:ph type="body" sz="quarter" idx="26"/>
          </p:nvPr>
        </p:nvSpPr>
        <p:spPr>
          <a:xfrm>
            <a:off x="1542564" y="1602944"/>
            <a:ext cx="1944000" cy="684000"/>
          </a:xfrm>
        </p:spPr>
        <p:txBody>
          <a:bodyPr/>
          <a:lstStyle>
            <a:lvl1pPr>
              <a:spcBef>
                <a:spcPts val="0"/>
              </a:spcBef>
              <a:spcAft>
                <a:spcPts val="800"/>
              </a:spcAft>
              <a:defRPr sz="1000" b="1">
                <a:solidFill>
                  <a:schemeClr val="accent2"/>
                </a:solidFill>
              </a:defRPr>
            </a:lvl1pPr>
            <a:lvl2pPr marL="3175" indent="0">
              <a:spcBef>
                <a:spcPts val="0"/>
              </a:spcBef>
              <a:spcAft>
                <a:spcPts val="800"/>
              </a:spcAft>
              <a:tabLst/>
              <a:defRPr sz="800" b="1" i="1"/>
            </a:lvl2pPr>
            <a:lvl3pPr marL="3175" indent="0">
              <a:spcBef>
                <a:spcPts val="0"/>
              </a:spcBef>
              <a:spcAft>
                <a:spcPts val="800"/>
              </a:spcAft>
              <a:tabLst/>
              <a:defRPr sz="800"/>
            </a:lvl3pPr>
            <a:lvl4pPr>
              <a:defRPr sz="800"/>
            </a:lvl4pPr>
            <a:lvl5pPr>
              <a:defRPr sz="800"/>
            </a:lvl5pPr>
          </a:lstStyle>
          <a:p>
            <a:pPr lvl="0"/>
            <a:r>
              <a:rPr lang="en-GB"/>
              <a:t>Click to edit Master text styles</a:t>
            </a:r>
          </a:p>
          <a:p>
            <a:pPr lvl="1"/>
            <a:r>
              <a:rPr lang="en-GB"/>
              <a:t>Second level</a:t>
            </a:r>
          </a:p>
        </p:txBody>
      </p:sp>
      <p:sp>
        <p:nvSpPr>
          <p:cNvPr id="36" name="Picture Placeholder 2">
            <a:extLst>
              <a:ext uri="{FF2B5EF4-FFF2-40B4-BE49-F238E27FC236}">
                <a16:creationId xmlns:a16="http://schemas.microsoft.com/office/drawing/2014/main" id="{B9BB7665-AD52-FE3B-E1C7-98EDDF4C3253}"/>
              </a:ext>
            </a:extLst>
          </p:cNvPr>
          <p:cNvSpPr>
            <a:spLocks noGrp="1"/>
          </p:cNvSpPr>
          <p:nvPr>
            <p:ph type="pic" sz="quarter" idx="27" hasCustomPrompt="1"/>
          </p:nvPr>
        </p:nvSpPr>
        <p:spPr>
          <a:xfrm>
            <a:off x="601508" y="2525696"/>
            <a:ext cx="828000" cy="684000"/>
          </a:xfrm>
        </p:spPr>
        <p:txBody>
          <a:bodyPr/>
          <a:lstStyle/>
          <a:p>
            <a:r>
              <a:rPr lang="en-US"/>
              <a:t> </a:t>
            </a:r>
          </a:p>
        </p:txBody>
      </p:sp>
      <p:sp>
        <p:nvSpPr>
          <p:cNvPr id="37" name="Text Placeholder 10">
            <a:extLst>
              <a:ext uri="{FF2B5EF4-FFF2-40B4-BE49-F238E27FC236}">
                <a16:creationId xmlns:a16="http://schemas.microsoft.com/office/drawing/2014/main" id="{CFCFA6AC-3DDF-B7FF-79F3-D74563D15F71}"/>
              </a:ext>
            </a:extLst>
          </p:cNvPr>
          <p:cNvSpPr>
            <a:spLocks noGrp="1"/>
          </p:cNvSpPr>
          <p:nvPr>
            <p:ph type="body" sz="quarter" idx="28"/>
          </p:nvPr>
        </p:nvSpPr>
        <p:spPr>
          <a:xfrm>
            <a:off x="1542564" y="2525696"/>
            <a:ext cx="1944000" cy="684000"/>
          </a:xfrm>
        </p:spPr>
        <p:txBody>
          <a:bodyPr/>
          <a:lstStyle>
            <a:lvl1pPr>
              <a:spcBef>
                <a:spcPts val="0"/>
              </a:spcBef>
              <a:spcAft>
                <a:spcPts val="800"/>
              </a:spcAft>
              <a:defRPr lang="en-GB" sz="1000" b="1" i="0" kern="1200" dirty="0" smtClean="0">
                <a:solidFill>
                  <a:schemeClr val="accent2"/>
                </a:solidFill>
                <a:latin typeface="Montserrat Light" pitchFamily="2" charset="77"/>
                <a:ea typeface="+mn-ea"/>
                <a:cs typeface="+mn-cs"/>
              </a:defRPr>
            </a:lvl1pPr>
            <a:lvl2pPr marL="3175" indent="0">
              <a:spcBef>
                <a:spcPts val="0"/>
              </a:spcBef>
              <a:spcAft>
                <a:spcPts val="800"/>
              </a:spcAft>
              <a:tabLst/>
              <a:defRPr sz="800" b="1" i="1"/>
            </a:lvl2pPr>
            <a:lvl3pPr marL="3175" indent="0">
              <a:spcBef>
                <a:spcPts val="0"/>
              </a:spcBef>
              <a:spcAft>
                <a:spcPts val="800"/>
              </a:spcAft>
              <a:tabLst/>
              <a:defRPr sz="800"/>
            </a:lvl3pPr>
            <a:lvl4pPr>
              <a:defRPr sz="800"/>
            </a:lvl4pPr>
            <a:lvl5pPr>
              <a:defRPr sz="800"/>
            </a:lvl5pPr>
          </a:lstStyle>
          <a:p>
            <a:pPr marL="0" lvl="0" indent="0" algn="l" defTabSz="914400" rtl="0" eaLnBrk="1" latinLnBrk="0" hangingPunct="1">
              <a:lnSpc>
                <a:spcPct val="90000"/>
              </a:lnSpc>
              <a:spcBef>
                <a:spcPts val="0"/>
              </a:spcBef>
              <a:spcAft>
                <a:spcPts val="800"/>
              </a:spcAft>
              <a:buFont typeface="Arial" panose="020B0604020202020204" pitchFamily="34" charset="0"/>
              <a:buNone/>
            </a:pPr>
            <a:r>
              <a:rPr lang="en-GB"/>
              <a:t>Click to edit Master text styles</a:t>
            </a:r>
          </a:p>
          <a:p>
            <a:pPr lvl="1"/>
            <a:r>
              <a:rPr lang="en-GB"/>
              <a:t>Second level</a:t>
            </a:r>
          </a:p>
        </p:txBody>
      </p:sp>
      <p:sp>
        <p:nvSpPr>
          <p:cNvPr id="38" name="Picture Placeholder 2">
            <a:extLst>
              <a:ext uri="{FF2B5EF4-FFF2-40B4-BE49-F238E27FC236}">
                <a16:creationId xmlns:a16="http://schemas.microsoft.com/office/drawing/2014/main" id="{8BCE64CC-DC26-ACC6-0512-95A6DC7D6611}"/>
              </a:ext>
            </a:extLst>
          </p:cNvPr>
          <p:cNvSpPr>
            <a:spLocks noGrp="1"/>
          </p:cNvSpPr>
          <p:nvPr>
            <p:ph type="pic" sz="quarter" idx="29" hasCustomPrompt="1"/>
          </p:nvPr>
        </p:nvSpPr>
        <p:spPr>
          <a:xfrm>
            <a:off x="601508" y="3448448"/>
            <a:ext cx="828000" cy="684000"/>
          </a:xfrm>
        </p:spPr>
        <p:txBody>
          <a:bodyPr/>
          <a:lstStyle/>
          <a:p>
            <a:r>
              <a:rPr lang="en-US"/>
              <a:t> </a:t>
            </a:r>
          </a:p>
        </p:txBody>
      </p:sp>
      <p:sp>
        <p:nvSpPr>
          <p:cNvPr id="39" name="Text Placeholder 10">
            <a:extLst>
              <a:ext uri="{FF2B5EF4-FFF2-40B4-BE49-F238E27FC236}">
                <a16:creationId xmlns:a16="http://schemas.microsoft.com/office/drawing/2014/main" id="{739F6D27-D1EC-F78D-305E-053F29BAC42E}"/>
              </a:ext>
            </a:extLst>
          </p:cNvPr>
          <p:cNvSpPr>
            <a:spLocks noGrp="1"/>
          </p:cNvSpPr>
          <p:nvPr>
            <p:ph type="body" sz="quarter" idx="30"/>
          </p:nvPr>
        </p:nvSpPr>
        <p:spPr>
          <a:xfrm>
            <a:off x="1542564" y="3448448"/>
            <a:ext cx="1944000" cy="684000"/>
          </a:xfrm>
        </p:spPr>
        <p:txBody>
          <a:bodyPr/>
          <a:lstStyle>
            <a:lvl1pPr>
              <a:spcBef>
                <a:spcPts val="0"/>
              </a:spcBef>
              <a:spcAft>
                <a:spcPts val="800"/>
              </a:spcAft>
              <a:defRPr lang="en-GB" sz="1000" b="1" i="0" kern="1200" dirty="0" smtClean="0">
                <a:solidFill>
                  <a:schemeClr val="accent2"/>
                </a:solidFill>
                <a:latin typeface="Montserrat Light" pitchFamily="2" charset="77"/>
                <a:ea typeface="+mn-ea"/>
                <a:cs typeface="+mn-cs"/>
              </a:defRPr>
            </a:lvl1pPr>
            <a:lvl2pPr marL="3175" indent="0">
              <a:spcBef>
                <a:spcPts val="0"/>
              </a:spcBef>
              <a:spcAft>
                <a:spcPts val="800"/>
              </a:spcAft>
              <a:tabLst/>
              <a:defRPr sz="800" b="1" i="1"/>
            </a:lvl2pPr>
            <a:lvl3pPr marL="3175" indent="0">
              <a:spcBef>
                <a:spcPts val="0"/>
              </a:spcBef>
              <a:spcAft>
                <a:spcPts val="800"/>
              </a:spcAft>
              <a:tabLst/>
              <a:defRPr sz="800"/>
            </a:lvl3pPr>
            <a:lvl4pPr>
              <a:defRPr sz="800"/>
            </a:lvl4pPr>
            <a:lvl5pPr>
              <a:defRPr sz="800"/>
            </a:lvl5pPr>
          </a:lstStyle>
          <a:p>
            <a:pPr marL="0" lvl="0" indent="0" algn="l" defTabSz="914400" rtl="0" eaLnBrk="1" latinLnBrk="0" hangingPunct="1">
              <a:lnSpc>
                <a:spcPct val="90000"/>
              </a:lnSpc>
              <a:spcBef>
                <a:spcPts val="0"/>
              </a:spcBef>
              <a:spcAft>
                <a:spcPts val="800"/>
              </a:spcAft>
              <a:buFont typeface="Arial" panose="020B0604020202020204" pitchFamily="34" charset="0"/>
              <a:buNone/>
            </a:pPr>
            <a:r>
              <a:rPr lang="en-GB"/>
              <a:t>Click to edit Master text styles</a:t>
            </a:r>
          </a:p>
          <a:p>
            <a:pPr lvl="1"/>
            <a:r>
              <a:rPr lang="en-GB"/>
              <a:t>Second level</a:t>
            </a:r>
          </a:p>
        </p:txBody>
      </p:sp>
      <p:sp>
        <p:nvSpPr>
          <p:cNvPr id="40" name="Picture Placeholder 2">
            <a:extLst>
              <a:ext uri="{FF2B5EF4-FFF2-40B4-BE49-F238E27FC236}">
                <a16:creationId xmlns:a16="http://schemas.microsoft.com/office/drawing/2014/main" id="{22D24008-8B7A-7E6C-D267-9D775745E871}"/>
              </a:ext>
            </a:extLst>
          </p:cNvPr>
          <p:cNvSpPr>
            <a:spLocks noGrp="1"/>
          </p:cNvSpPr>
          <p:nvPr>
            <p:ph type="pic" sz="quarter" idx="31" hasCustomPrompt="1"/>
          </p:nvPr>
        </p:nvSpPr>
        <p:spPr>
          <a:xfrm>
            <a:off x="601508" y="4371200"/>
            <a:ext cx="828000" cy="684000"/>
          </a:xfrm>
        </p:spPr>
        <p:txBody>
          <a:bodyPr/>
          <a:lstStyle/>
          <a:p>
            <a:r>
              <a:rPr lang="en-US"/>
              <a:t> </a:t>
            </a:r>
          </a:p>
        </p:txBody>
      </p:sp>
      <p:sp>
        <p:nvSpPr>
          <p:cNvPr id="41" name="Text Placeholder 10">
            <a:extLst>
              <a:ext uri="{FF2B5EF4-FFF2-40B4-BE49-F238E27FC236}">
                <a16:creationId xmlns:a16="http://schemas.microsoft.com/office/drawing/2014/main" id="{D4C95CE8-07C0-4B7C-268F-D8F525FF1761}"/>
              </a:ext>
            </a:extLst>
          </p:cNvPr>
          <p:cNvSpPr>
            <a:spLocks noGrp="1"/>
          </p:cNvSpPr>
          <p:nvPr>
            <p:ph type="body" sz="quarter" idx="32"/>
          </p:nvPr>
        </p:nvSpPr>
        <p:spPr>
          <a:xfrm>
            <a:off x="1542564" y="4371200"/>
            <a:ext cx="1944000" cy="684000"/>
          </a:xfrm>
        </p:spPr>
        <p:txBody>
          <a:bodyPr/>
          <a:lstStyle>
            <a:lvl1pPr>
              <a:spcBef>
                <a:spcPts val="0"/>
              </a:spcBef>
              <a:spcAft>
                <a:spcPts val="800"/>
              </a:spcAft>
              <a:defRPr lang="en-GB" sz="1000" b="1" i="0" kern="1200" dirty="0" smtClean="0">
                <a:solidFill>
                  <a:schemeClr val="accent2"/>
                </a:solidFill>
                <a:latin typeface="Montserrat Light" pitchFamily="2" charset="77"/>
                <a:ea typeface="+mn-ea"/>
                <a:cs typeface="+mn-cs"/>
              </a:defRPr>
            </a:lvl1pPr>
            <a:lvl2pPr marL="3175" indent="0">
              <a:spcBef>
                <a:spcPts val="0"/>
              </a:spcBef>
              <a:spcAft>
                <a:spcPts val="800"/>
              </a:spcAft>
              <a:tabLst/>
              <a:defRPr sz="800" b="1" i="1"/>
            </a:lvl2pPr>
            <a:lvl3pPr marL="3175" indent="0">
              <a:spcBef>
                <a:spcPts val="0"/>
              </a:spcBef>
              <a:spcAft>
                <a:spcPts val="800"/>
              </a:spcAft>
              <a:tabLst/>
              <a:defRPr sz="800"/>
            </a:lvl3pPr>
            <a:lvl4pPr>
              <a:defRPr sz="800"/>
            </a:lvl4pPr>
            <a:lvl5pPr>
              <a:defRPr sz="800"/>
            </a:lvl5pPr>
          </a:lstStyle>
          <a:p>
            <a:pPr marL="0" lvl="0" indent="0" algn="l" defTabSz="914400" rtl="0" eaLnBrk="1" latinLnBrk="0" hangingPunct="1">
              <a:lnSpc>
                <a:spcPct val="90000"/>
              </a:lnSpc>
              <a:spcBef>
                <a:spcPts val="0"/>
              </a:spcBef>
              <a:spcAft>
                <a:spcPts val="800"/>
              </a:spcAft>
              <a:buFont typeface="Arial" panose="020B0604020202020204" pitchFamily="34" charset="0"/>
              <a:buNone/>
            </a:pPr>
            <a:r>
              <a:rPr lang="en-GB"/>
              <a:t>Click to edit Master text styles</a:t>
            </a:r>
          </a:p>
          <a:p>
            <a:pPr lvl="1"/>
            <a:r>
              <a:rPr lang="en-GB"/>
              <a:t>Second level</a:t>
            </a:r>
          </a:p>
        </p:txBody>
      </p:sp>
      <p:sp>
        <p:nvSpPr>
          <p:cNvPr id="42" name="Picture Placeholder 2">
            <a:extLst>
              <a:ext uri="{FF2B5EF4-FFF2-40B4-BE49-F238E27FC236}">
                <a16:creationId xmlns:a16="http://schemas.microsoft.com/office/drawing/2014/main" id="{142ABB32-499D-DE09-FABC-2931DC1C9C17}"/>
              </a:ext>
            </a:extLst>
          </p:cNvPr>
          <p:cNvSpPr>
            <a:spLocks noGrp="1"/>
          </p:cNvSpPr>
          <p:nvPr>
            <p:ph type="pic" sz="quarter" idx="33" hasCustomPrompt="1"/>
          </p:nvPr>
        </p:nvSpPr>
        <p:spPr>
          <a:xfrm>
            <a:off x="601508" y="5293951"/>
            <a:ext cx="828000" cy="684000"/>
          </a:xfrm>
        </p:spPr>
        <p:txBody>
          <a:bodyPr/>
          <a:lstStyle/>
          <a:p>
            <a:r>
              <a:rPr lang="en-US"/>
              <a:t> </a:t>
            </a:r>
          </a:p>
        </p:txBody>
      </p:sp>
      <p:sp>
        <p:nvSpPr>
          <p:cNvPr id="43" name="Text Placeholder 10">
            <a:extLst>
              <a:ext uri="{FF2B5EF4-FFF2-40B4-BE49-F238E27FC236}">
                <a16:creationId xmlns:a16="http://schemas.microsoft.com/office/drawing/2014/main" id="{10C88B35-1388-1802-D997-F100B21E600E}"/>
              </a:ext>
            </a:extLst>
          </p:cNvPr>
          <p:cNvSpPr>
            <a:spLocks noGrp="1"/>
          </p:cNvSpPr>
          <p:nvPr>
            <p:ph type="body" sz="quarter" idx="34"/>
          </p:nvPr>
        </p:nvSpPr>
        <p:spPr>
          <a:xfrm>
            <a:off x="1542564" y="5293951"/>
            <a:ext cx="1944000" cy="684000"/>
          </a:xfrm>
        </p:spPr>
        <p:txBody>
          <a:bodyPr/>
          <a:lstStyle>
            <a:lvl1pPr>
              <a:spcBef>
                <a:spcPts val="0"/>
              </a:spcBef>
              <a:spcAft>
                <a:spcPts val="800"/>
              </a:spcAft>
              <a:defRPr lang="en-GB" sz="1000" b="1" i="0" kern="1200" dirty="0" smtClean="0">
                <a:solidFill>
                  <a:schemeClr val="accent2"/>
                </a:solidFill>
                <a:latin typeface="Montserrat Light" pitchFamily="2" charset="77"/>
                <a:ea typeface="+mn-ea"/>
                <a:cs typeface="+mn-cs"/>
              </a:defRPr>
            </a:lvl1pPr>
            <a:lvl2pPr marL="3175" indent="0">
              <a:spcBef>
                <a:spcPts val="0"/>
              </a:spcBef>
              <a:spcAft>
                <a:spcPts val="800"/>
              </a:spcAft>
              <a:tabLst/>
              <a:defRPr sz="800" b="1" i="1"/>
            </a:lvl2pPr>
            <a:lvl3pPr marL="3175" indent="0">
              <a:spcBef>
                <a:spcPts val="0"/>
              </a:spcBef>
              <a:spcAft>
                <a:spcPts val="800"/>
              </a:spcAft>
              <a:tabLst/>
              <a:defRPr sz="800"/>
            </a:lvl3pPr>
            <a:lvl4pPr>
              <a:defRPr sz="800"/>
            </a:lvl4pPr>
            <a:lvl5pPr>
              <a:defRPr sz="800"/>
            </a:lvl5pPr>
          </a:lstStyle>
          <a:p>
            <a:pPr marL="0" lvl="0" indent="0" algn="l" defTabSz="914400" rtl="0" eaLnBrk="1" latinLnBrk="0" hangingPunct="1">
              <a:lnSpc>
                <a:spcPct val="90000"/>
              </a:lnSpc>
              <a:spcBef>
                <a:spcPts val="0"/>
              </a:spcBef>
              <a:spcAft>
                <a:spcPts val="800"/>
              </a:spcAft>
              <a:buFont typeface="Arial" panose="020B0604020202020204" pitchFamily="34" charset="0"/>
              <a:buNone/>
            </a:pPr>
            <a:r>
              <a:rPr lang="en-GB"/>
              <a:t>Click to edit Master text styles</a:t>
            </a:r>
          </a:p>
          <a:p>
            <a:pPr lvl="1"/>
            <a:r>
              <a:rPr lang="en-GB"/>
              <a:t>Second level</a:t>
            </a:r>
          </a:p>
        </p:txBody>
      </p:sp>
      <p:sp>
        <p:nvSpPr>
          <p:cNvPr id="78" name="Title 1">
            <a:extLst>
              <a:ext uri="{FF2B5EF4-FFF2-40B4-BE49-F238E27FC236}">
                <a16:creationId xmlns:a16="http://schemas.microsoft.com/office/drawing/2014/main" id="{F15EA09F-66D6-E1ED-238B-FAEEEB16844F}"/>
              </a:ext>
            </a:extLst>
          </p:cNvPr>
          <p:cNvSpPr>
            <a:spLocks noGrp="1"/>
          </p:cNvSpPr>
          <p:nvPr>
            <p:ph type="title"/>
          </p:nvPr>
        </p:nvSpPr>
        <p:spPr>
          <a:xfrm>
            <a:off x="612000" y="720000"/>
            <a:ext cx="9647515" cy="443198"/>
          </a:xfrm>
        </p:spPr>
        <p:txBody>
          <a:bodyPr>
            <a:noAutofit/>
          </a:bodyPr>
          <a:lstStyle>
            <a:lvl1pPr>
              <a:defRPr sz="3200">
                <a:solidFill>
                  <a:schemeClr val="tx1"/>
                </a:solidFill>
              </a:defRPr>
            </a:lvl1pPr>
          </a:lstStyle>
          <a:p>
            <a:r>
              <a:rPr lang="en-GB"/>
              <a:t>Click to edit Master</a:t>
            </a:r>
            <a:endParaRPr lang="en-US"/>
          </a:p>
        </p:txBody>
      </p:sp>
      <p:sp>
        <p:nvSpPr>
          <p:cNvPr id="27" name="Picture Placeholder 2">
            <a:extLst>
              <a:ext uri="{FF2B5EF4-FFF2-40B4-BE49-F238E27FC236}">
                <a16:creationId xmlns:a16="http://schemas.microsoft.com/office/drawing/2014/main" id="{2F46294B-EBAF-8721-2DC6-D7B7757E7974}"/>
              </a:ext>
            </a:extLst>
          </p:cNvPr>
          <p:cNvSpPr>
            <a:spLocks noGrp="1"/>
          </p:cNvSpPr>
          <p:nvPr>
            <p:ph type="pic" sz="quarter" idx="35" hasCustomPrompt="1"/>
          </p:nvPr>
        </p:nvSpPr>
        <p:spPr>
          <a:xfrm>
            <a:off x="3893449" y="1602944"/>
            <a:ext cx="828000" cy="684000"/>
          </a:xfrm>
        </p:spPr>
        <p:txBody>
          <a:bodyPr/>
          <a:lstStyle/>
          <a:p>
            <a:r>
              <a:rPr lang="en-US"/>
              <a:t> </a:t>
            </a:r>
          </a:p>
        </p:txBody>
      </p:sp>
      <p:sp>
        <p:nvSpPr>
          <p:cNvPr id="28" name="Text Placeholder 10">
            <a:extLst>
              <a:ext uri="{FF2B5EF4-FFF2-40B4-BE49-F238E27FC236}">
                <a16:creationId xmlns:a16="http://schemas.microsoft.com/office/drawing/2014/main" id="{EC38B771-50D9-911D-FC6D-25FB4F0097E0}"/>
              </a:ext>
            </a:extLst>
          </p:cNvPr>
          <p:cNvSpPr>
            <a:spLocks noGrp="1"/>
          </p:cNvSpPr>
          <p:nvPr>
            <p:ph type="body" sz="quarter" idx="36"/>
          </p:nvPr>
        </p:nvSpPr>
        <p:spPr>
          <a:xfrm>
            <a:off x="4834505" y="1602944"/>
            <a:ext cx="1944000" cy="684000"/>
          </a:xfrm>
        </p:spPr>
        <p:txBody>
          <a:bodyPr/>
          <a:lstStyle>
            <a:lvl1pPr>
              <a:spcBef>
                <a:spcPts val="0"/>
              </a:spcBef>
              <a:spcAft>
                <a:spcPts val="800"/>
              </a:spcAft>
              <a:defRPr sz="1000" b="1">
                <a:solidFill>
                  <a:schemeClr val="accent2"/>
                </a:solidFill>
              </a:defRPr>
            </a:lvl1pPr>
            <a:lvl2pPr marL="3175" indent="0">
              <a:spcBef>
                <a:spcPts val="0"/>
              </a:spcBef>
              <a:spcAft>
                <a:spcPts val="800"/>
              </a:spcAft>
              <a:tabLst/>
              <a:defRPr sz="800" b="1" i="1"/>
            </a:lvl2pPr>
            <a:lvl3pPr marL="3175" indent="0">
              <a:spcBef>
                <a:spcPts val="0"/>
              </a:spcBef>
              <a:spcAft>
                <a:spcPts val="800"/>
              </a:spcAft>
              <a:tabLst/>
              <a:defRPr sz="800"/>
            </a:lvl3pPr>
            <a:lvl4pPr>
              <a:defRPr sz="800"/>
            </a:lvl4pPr>
            <a:lvl5pPr>
              <a:defRPr sz="800"/>
            </a:lvl5pPr>
          </a:lstStyle>
          <a:p>
            <a:pPr lvl="0"/>
            <a:r>
              <a:rPr lang="en-GB"/>
              <a:t>Click to edit Master text styles</a:t>
            </a:r>
          </a:p>
          <a:p>
            <a:pPr lvl="1"/>
            <a:r>
              <a:rPr lang="en-GB"/>
              <a:t>Second level</a:t>
            </a:r>
          </a:p>
        </p:txBody>
      </p:sp>
      <p:sp>
        <p:nvSpPr>
          <p:cNvPr id="29" name="Picture Placeholder 2">
            <a:extLst>
              <a:ext uri="{FF2B5EF4-FFF2-40B4-BE49-F238E27FC236}">
                <a16:creationId xmlns:a16="http://schemas.microsoft.com/office/drawing/2014/main" id="{00D7D700-1902-0F95-D655-78B311784F49}"/>
              </a:ext>
            </a:extLst>
          </p:cNvPr>
          <p:cNvSpPr>
            <a:spLocks noGrp="1"/>
          </p:cNvSpPr>
          <p:nvPr>
            <p:ph type="pic" sz="quarter" idx="37" hasCustomPrompt="1"/>
          </p:nvPr>
        </p:nvSpPr>
        <p:spPr>
          <a:xfrm>
            <a:off x="3893449" y="2525696"/>
            <a:ext cx="828000" cy="684000"/>
          </a:xfrm>
        </p:spPr>
        <p:txBody>
          <a:bodyPr/>
          <a:lstStyle/>
          <a:p>
            <a:r>
              <a:rPr lang="en-US"/>
              <a:t> </a:t>
            </a:r>
          </a:p>
        </p:txBody>
      </p:sp>
      <p:sp>
        <p:nvSpPr>
          <p:cNvPr id="30" name="Text Placeholder 10">
            <a:extLst>
              <a:ext uri="{FF2B5EF4-FFF2-40B4-BE49-F238E27FC236}">
                <a16:creationId xmlns:a16="http://schemas.microsoft.com/office/drawing/2014/main" id="{B8024178-01BC-FD1D-63B5-438506B9E15A}"/>
              </a:ext>
            </a:extLst>
          </p:cNvPr>
          <p:cNvSpPr>
            <a:spLocks noGrp="1"/>
          </p:cNvSpPr>
          <p:nvPr>
            <p:ph type="body" sz="quarter" idx="38"/>
          </p:nvPr>
        </p:nvSpPr>
        <p:spPr>
          <a:xfrm>
            <a:off x="4834505" y="2525696"/>
            <a:ext cx="1944000" cy="684000"/>
          </a:xfrm>
        </p:spPr>
        <p:txBody>
          <a:bodyPr/>
          <a:lstStyle>
            <a:lvl1pPr>
              <a:spcBef>
                <a:spcPts val="0"/>
              </a:spcBef>
              <a:spcAft>
                <a:spcPts val="800"/>
              </a:spcAft>
              <a:defRPr lang="en-GB" sz="1000" b="1" i="0" kern="1200" dirty="0" smtClean="0">
                <a:solidFill>
                  <a:schemeClr val="accent2"/>
                </a:solidFill>
                <a:latin typeface="Montserrat Light" pitchFamily="2" charset="77"/>
                <a:ea typeface="+mn-ea"/>
                <a:cs typeface="+mn-cs"/>
              </a:defRPr>
            </a:lvl1pPr>
            <a:lvl2pPr marL="3175" indent="0">
              <a:spcBef>
                <a:spcPts val="0"/>
              </a:spcBef>
              <a:spcAft>
                <a:spcPts val="800"/>
              </a:spcAft>
              <a:tabLst/>
              <a:defRPr sz="800" b="1" i="1"/>
            </a:lvl2pPr>
            <a:lvl3pPr marL="3175" indent="0">
              <a:spcBef>
                <a:spcPts val="0"/>
              </a:spcBef>
              <a:spcAft>
                <a:spcPts val="800"/>
              </a:spcAft>
              <a:tabLst/>
              <a:defRPr sz="800"/>
            </a:lvl3pPr>
            <a:lvl4pPr>
              <a:defRPr sz="800"/>
            </a:lvl4pPr>
            <a:lvl5pPr>
              <a:defRPr sz="800"/>
            </a:lvl5pPr>
          </a:lstStyle>
          <a:p>
            <a:pPr marL="0" lvl="0" indent="0" algn="l" defTabSz="914400" rtl="0" eaLnBrk="1" latinLnBrk="0" hangingPunct="1">
              <a:lnSpc>
                <a:spcPct val="90000"/>
              </a:lnSpc>
              <a:spcBef>
                <a:spcPts val="0"/>
              </a:spcBef>
              <a:spcAft>
                <a:spcPts val="800"/>
              </a:spcAft>
              <a:buFont typeface="Arial" panose="020B0604020202020204" pitchFamily="34" charset="0"/>
              <a:buNone/>
            </a:pPr>
            <a:r>
              <a:rPr lang="en-GB"/>
              <a:t>Click to edit Master text styles</a:t>
            </a:r>
          </a:p>
          <a:p>
            <a:pPr lvl="1"/>
            <a:r>
              <a:rPr lang="en-GB"/>
              <a:t>Second level</a:t>
            </a:r>
          </a:p>
        </p:txBody>
      </p:sp>
      <p:sp>
        <p:nvSpPr>
          <p:cNvPr id="31" name="Picture Placeholder 2">
            <a:extLst>
              <a:ext uri="{FF2B5EF4-FFF2-40B4-BE49-F238E27FC236}">
                <a16:creationId xmlns:a16="http://schemas.microsoft.com/office/drawing/2014/main" id="{E4E3AAF0-E2F8-7912-C109-12D367E99EFB}"/>
              </a:ext>
            </a:extLst>
          </p:cNvPr>
          <p:cNvSpPr>
            <a:spLocks noGrp="1"/>
          </p:cNvSpPr>
          <p:nvPr>
            <p:ph type="pic" sz="quarter" idx="39" hasCustomPrompt="1"/>
          </p:nvPr>
        </p:nvSpPr>
        <p:spPr>
          <a:xfrm>
            <a:off x="3893449" y="3448448"/>
            <a:ext cx="828000" cy="684000"/>
          </a:xfrm>
        </p:spPr>
        <p:txBody>
          <a:bodyPr/>
          <a:lstStyle/>
          <a:p>
            <a:r>
              <a:rPr lang="en-US"/>
              <a:t> </a:t>
            </a:r>
          </a:p>
        </p:txBody>
      </p:sp>
      <p:sp>
        <p:nvSpPr>
          <p:cNvPr id="32" name="Text Placeholder 10">
            <a:extLst>
              <a:ext uri="{FF2B5EF4-FFF2-40B4-BE49-F238E27FC236}">
                <a16:creationId xmlns:a16="http://schemas.microsoft.com/office/drawing/2014/main" id="{BA942896-FC68-F6C4-09AD-068D4BB8926D}"/>
              </a:ext>
            </a:extLst>
          </p:cNvPr>
          <p:cNvSpPr>
            <a:spLocks noGrp="1"/>
          </p:cNvSpPr>
          <p:nvPr>
            <p:ph type="body" sz="quarter" idx="40"/>
          </p:nvPr>
        </p:nvSpPr>
        <p:spPr>
          <a:xfrm>
            <a:off x="4834505" y="3448448"/>
            <a:ext cx="1944000" cy="684000"/>
          </a:xfrm>
        </p:spPr>
        <p:txBody>
          <a:bodyPr/>
          <a:lstStyle>
            <a:lvl1pPr>
              <a:spcBef>
                <a:spcPts val="0"/>
              </a:spcBef>
              <a:spcAft>
                <a:spcPts val="800"/>
              </a:spcAft>
              <a:defRPr lang="en-GB" sz="1000" b="1" i="0" kern="1200" dirty="0" smtClean="0">
                <a:solidFill>
                  <a:schemeClr val="accent2"/>
                </a:solidFill>
                <a:latin typeface="Montserrat Light" pitchFamily="2" charset="77"/>
                <a:ea typeface="+mn-ea"/>
                <a:cs typeface="+mn-cs"/>
              </a:defRPr>
            </a:lvl1pPr>
            <a:lvl2pPr marL="3175" indent="0">
              <a:spcBef>
                <a:spcPts val="0"/>
              </a:spcBef>
              <a:spcAft>
                <a:spcPts val="800"/>
              </a:spcAft>
              <a:tabLst/>
              <a:defRPr sz="800" b="1" i="1"/>
            </a:lvl2pPr>
            <a:lvl3pPr marL="3175" indent="0">
              <a:spcBef>
                <a:spcPts val="0"/>
              </a:spcBef>
              <a:spcAft>
                <a:spcPts val="800"/>
              </a:spcAft>
              <a:tabLst/>
              <a:defRPr sz="800"/>
            </a:lvl3pPr>
            <a:lvl4pPr>
              <a:defRPr sz="800"/>
            </a:lvl4pPr>
            <a:lvl5pPr>
              <a:defRPr sz="800"/>
            </a:lvl5pPr>
          </a:lstStyle>
          <a:p>
            <a:pPr marL="0" lvl="0" indent="0" algn="l" defTabSz="914400" rtl="0" eaLnBrk="1" latinLnBrk="0" hangingPunct="1">
              <a:lnSpc>
                <a:spcPct val="90000"/>
              </a:lnSpc>
              <a:spcBef>
                <a:spcPts val="0"/>
              </a:spcBef>
              <a:spcAft>
                <a:spcPts val="800"/>
              </a:spcAft>
              <a:buFont typeface="Arial" panose="020B0604020202020204" pitchFamily="34" charset="0"/>
              <a:buNone/>
            </a:pPr>
            <a:r>
              <a:rPr lang="en-GB"/>
              <a:t>Click to edit Master text styles</a:t>
            </a:r>
          </a:p>
          <a:p>
            <a:pPr lvl="1"/>
            <a:r>
              <a:rPr lang="en-GB"/>
              <a:t>Second level</a:t>
            </a:r>
          </a:p>
        </p:txBody>
      </p:sp>
      <p:sp>
        <p:nvSpPr>
          <p:cNvPr id="33" name="Picture Placeholder 2">
            <a:extLst>
              <a:ext uri="{FF2B5EF4-FFF2-40B4-BE49-F238E27FC236}">
                <a16:creationId xmlns:a16="http://schemas.microsoft.com/office/drawing/2014/main" id="{09FCAFDD-CD42-2FFF-1870-A862422C65A1}"/>
              </a:ext>
            </a:extLst>
          </p:cNvPr>
          <p:cNvSpPr>
            <a:spLocks noGrp="1"/>
          </p:cNvSpPr>
          <p:nvPr>
            <p:ph type="pic" sz="quarter" idx="41" hasCustomPrompt="1"/>
          </p:nvPr>
        </p:nvSpPr>
        <p:spPr>
          <a:xfrm>
            <a:off x="3893449" y="4371200"/>
            <a:ext cx="828000" cy="684000"/>
          </a:xfrm>
        </p:spPr>
        <p:txBody>
          <a:bodyPr/>
          <a:lstStyle/>
          <a:p>
            <a:r>
              <a:rPr lang="en-US"/>
              <a:t> </a:t>
            </a:r>
          </a:p>
        </p:txBody>
      </p:sp>
      <p:sp>
        <p:nvSpPr>
          <p:cNvPr id="34" name="Text Placeholder 10">
            <a:extLst>
              <a:ext uri="{FF2B5EF4-FFF2-40B4-BE49-F238E27FC236}">
                <a16:creationId xmlns:a16="http://schemas.microsoft.com/office/drawing/2014/main" id="{4685BE3E-A768-6168-CB8A-D8B1FB99C9DA}"/>
              </a:ext>
            </a:extLst>
          </p:cNvPr>
          <p:cNvSpPr>
            <a:spLocks noGrp="1"/>
          </p:cNvSpPr>
          <p:nvPr>
            <p:ph type="body" sz="quarter" idx="42"/>
          </p:nvPr>
        </p:nvSpPr>
        <p:spPr>
          <a:xfrm>
            <a:off x="4834505" y="4371200"/>
            <a:ext cx="1944000" cy="684000"/>
          </a:xfrm>
        </p:spPr>
        <p:txBody>
          <a:bodyPr/>
          <a:lstStyle>
            <a:lvl1pPr>
              <a:spcBef>
                <a:spcPts val="0"/>
              </a:spcBef>
              <a:spcAft>
                <a:spcPts val="800"/>
              </a:spcAft>
              <a:defRPr lang="en-GB" sz="1000" b="1" i="0" kern="1200" dirty="0" smtClean="0">
                <a:solidFill>
                  <a:schemeClr val="accent2"/>
                </a:solidFill>
                <a:latin typeface="Montserrat Light" pitchFamily="2" charset="77"/>
                <a:ea typeface="+mn-ea"/>
                <a:cs typeface="+mn-cs"/>
              </a:defRPr>
            </a:lvl1pPr>
            <a:lvl2pPr marL="3175" indent="0">
              <a:spcBef>
                <a:spcPts val="0"/>
              </a:spcBef>
              <a:spcAft>
                <a:spcPts val="800"/>
              </a:spcAft>
              <a:tabLst/>
              <a:defRPr sz="800" b="1" i="1"/>
            </a:lvl2pPr>
            <a:lvl3pPr marL="3175" indent="0">
              <a:spcBef>
                <a:spcPts val="0"/>
              </a:spcBef>
              <a:spcAft>
                <a:spcPts val="800"/>
              </a:spcAft>
              <a:tabLst/>
              <a:defRPr sz="800"/>
            </a:lvl3pPr>
            <a:lvl4pPr>
              <a:defRPr sz="800"/>
            </a:lvl4pPr>
            <a:lvl5pPr>
              <a:defRPr sz="800"/>
            </a:lvl5pPr>
          </a:lstStyle>
          <a:p>
            <a:pPr marL="0" lvl="0" indent="0" algn="l" defTabSz="914400" rtl="0" eaLnBrk="1" latinLnBrk="0" hangingPunct="1">
              <a:lnSpc>
                <a:spcPct val="90000"/>
              </a:lnSpc>
              <a:spcBef>
                <a:spcPts val="0"/>
              </a:spcBef>
              <a:spcAft>
                <a:spcPts val="800"/>
              </a:spcAft>
              <a:buFont typeface="Arial" panose="020B0604020202020204" pitchFamily="34" charset="0"/>
              <a:buNone/>
            </a:pPr>
            <a:r>
              <a:rPr lang="en-GB"/>
              <a:t>Click to edit Master text styles</a:t>
            </a:r>
          </a:p>
          <a:p>
            <a:pPr lvl="1"/>
            <a:r>
              <a:rPr lang="en-GB"/>
              <a:t>Second level</a:t>
            </a:r>
          </a:p>
        </p:txBody>
      </p:sp>
      <p:sp>
        <p:nvSpPr>
          <p:cNvPr id="35" name="Picture Placeholder 2">
            <a:extLst>
              <a:ext uri="{FF2B5EF4-FFF2-40B4-BE49-F238E27FC236}">
                <a16:creationId xmlns:a16="http://schemas.microsoft.com/office/drawing/2014/main" id="{DBBBB6D6-CD8F-E5C0-A45B-E0541CFDB704}"/>
              </a:ext>
            </a:extLst>
          </p:cNvPr>
          <p:cNvSpPr>
            <a:spLocks noGrp="1"/>
          </p:cNvSpPr>
          <p:nvPr>
            <p:ph type="pic" sz="quarter" idx="43" hasCustomPrompt="1"/>
          </p:nvPr>
        </p:nvSpPr>
        <p:spPr>
          <a:xfrm>
            <a:off x="3893449" y="5293951"/>
            <a:ext cx="828000" cy="684000"/>
          </a:xfrm>
        </p:spPr>
        <p:txBody>
          <a:bodyPr/>
          <a:lstStyle/>
          <a:p>
            <a:r>
              <a:rPr lang="en-US"/>
              <a:t> </a:t>
            </a:r>
          </a:p>
        </p:txBody>
      </p:sp>
      <p:sp>
        <p:nvSpPr>
          <p:cNvPr id="44" name="Text Placeholder 10">
            <a:extLst>
              <a:ext uri="{FF2B5EF4-FFF2-40B4-BE49-F238E27FC236}">
                <a16:creationId xmlns:a16="http://schemas.microsoft.com/office/drawing/2014/main" id="{E679B4AA-24DF-21D4-8D7A-6D59B9BFFB40}"/>
              </a:ext>
            </a:extLst>
          </p:cNvPr>
          <p:cNvSpPr>
            <a:spLocks noGrp="1"/>
          </p:cNvSpPr>
          <p:nvPr>
            <p:ph type="body" sz="quarter" idx="44"/>
          </p:nvPr>
        </p:nvSpPr>
        <p:spPr>
          <a:xfrm>
            <a:off x="4834505" y="5293951"/>
            <a:ext cx="1944000" cy="684000"/>
          </a:xfrm>
        </p:spPr>
        <p:txBody>
          <a:bodyPr/>
          <a:lstStyle>
            <a:lvl1pPr>
              <a:spcBef>
                <a:spcPts val="0"/>
              </a:spcBef>
              <a:spcAft>
                <a:spcPts val="800"/>
              </a:spcAft>
              <a:defRPr lang="en-GB" sz="1000" b="1" i="0" kern="1200" dirty="0" smtClean="0">
                <a:solidFill>
                  <a:schemeClr val="accent2"/>
                </a:solidFill>
                <a:latin typeface="Montserrat Light" pitchFamily="2" charset="77"/>
                <a:ea typeface="+mn-ea"/>
                <a:cs typeface="+mn-cs"/>
              </a:defRPr>
            </a:lvl1pPr>
            <a:lvl2pPr marL="3175" indent="0">
              <a:spcBef>
                <a:spcPts val="0"/>
              </a:spcBef>
              <a:spcAft>
                <a:spcPts val="800"/>
              </a:spcAft>
              <a:tabLst/>
              <a:defRPr sz="800" b="1" i="1"/>
            </a:lvl2pPr>
            <a:lvl3pPr marL="3175" indent="0">
              <a:spcBef>
                <a:spcPts val="0"/>
              </a:spcBef>
              <a:spcAft>
                <a:spcPts val="800"/>
              </a:spcAft>
              <a:tabLst/>
              <a:defRPr sz="800"/>
            </a:lvl3pPr>
            <a:lvl4pPr>
              <a:defRPr sz="800"/>
            </a:lvl4pPr>
            <a:lvl5pPr>
              <a:defRPr sz="800"/>
            </a:lvl5pPr>
          </a:lstStyle>
          <a:p>
            <a:pPr marL="0" lvl="0" indent="0" algn="l" defTabSz="914400" rtl="0" eaLnBrk="1" latinLnBrk="0" hangingPunct="1">
              <a:lnSpc>
                <a:spcPct val="90000"/>
              </a:lnSpc>
              <a:spcBef>
                <a:spcPts val="0"/>
              </a:spcBef>
              <a:spcAft>
                <a:spcPts val="800"/>
              </a:spcAft>
              <a:buFont typeface="Arial" panose="020B0604020202020204" pitchFamily="34" charset="0"/>
              <a:buNone/>
            </a:pPr>
            <a:r>
              <a:rPr lang="en-GB"/>
              <a:t>Click to edit Master text styles</a:t>
            </a:r>
          </a:p>
          <a:p>
            <a:pPr lvl="1"/>
            <a:r>
              <a:rPr lang="en-GB"/>
              <a:t>Second level</a:t>
            </a:r>
          </a:p>
        </p:txBody>
      </p:sp>
      <p:sp>
        <p:nvSpPr>
          <p:cNvPr id="45" name="Picture Placeholder 2">
            <a:extLst>
              <a:ext uri="{FF2B5EF4-FFF2-40B4-BE49-F238E27FC236}">
                <a16:creationId xmlns:a16="http://schemas.microsoft.com/office/drawing/2014/main" id="{5C841037-3812-65FE-DBC4-794CFD2D8E2E}"/>
              </a:ext>
            </a:extLst>
          </p:cNvPr>
          <p:cNvSpPr>
            <a:spLocks noGrp="1"/>
          </p:cNvSpPr>
          <p:nvPr>
            <p:ph type="pic" sz="quarter" idx="45" hasCustomPrompt="1"/>
          </p:nvPr>
        </p:nvSpPr>
        <p:spPr>
          <a:xfrm>
            <a:off x="7214619" y="1602944"/>
            <a:ext cx="828000" cy="684000"/>
          </a:xfrm>
        </p:spPr>
        <p:txBody>
          <a:bodyPr/>
          <a:lstStyle/>
          <a:p>
            <a:r>
              <a:rPr lang="en-US"/>
              <a:t> </a:t>
            </a:r>
          </a:p>
        </p:txBody>
      </p:sp>
      <p:sp>
        <p:nvSpPr>
          <p:cNvPr id="46" name="Text Placeholder 10">
            <a:extLst>
              <a:ext uri="{FF2B5EF4-FFF2-40B4-BE49-F238E27FC236}">
                <a16:creationId xmlns:a16="http://schemas.microsoft.com/office/drawing/2014/main" id="{C223F924-AE87-5475-E061-9BFE666FEB65}"/>
              </a:ext>
            </a:extLst>
          </p:cNvPr>
          <p:cNvSpPr>
            <a:spLocks noGrp="1"/>
          </p:cNvSpPr>
          <p:nvPr>
            <p:ph type="body" sz="quarter" idx="46"/>
          </p:nvPr>
        </p:nvSpPr>
        <p:spPr>
          <a:xfrm>
            <a:off x="8155675" y="1602944"/>
            <a:ext cx="1944000" cy="684000"/>
          </a:xfrm>
        </p:spPr>
        <p:txBody>
          <a:bodyPr/>
          <a:lstStyle>
            <a:lvl1pPr>
              <a:spcBef>
                <a:spcPts val="0"/>
              </a:spcBef>
              <a:spcAft>
                <a:spcPts val="800"/>
              </a:spcAft>
              <a:defRPr sz="1000" b="1">
                <a:solidFill>
                  <a:schemeClr val="accent2"/>
                </a:solidFill>
              </a:defRPr>
            </a:lvl1pPr>
            <a:lvl2pPr marL="3175" indent="0">
              <a:spcBef>
                <a:spcPts val="0"/>
              </a:spcBef>
              <a:spcAft>
                <a:spcPts val="800"/>
              </a:spcAft>
              <a:tabLst/>
              <a:defRPr sz="800" b="1" i="1"/>
            </a:lvl2pPr>
            <a:lvl3pPr marL="3175" indent="0">
              <a:spcBef>
                <a:spcPts val="0"/>
              </a:spcBef>
              <a:spcAft>
                <a:spcPts val="800"/>
              </a:spcAft>
              <a:tabLst/>
              <a:defRPr sz="800"/>
            </a:lvl3pPr>
            <a:lvl4pPr>
              <a:defRPr sz="800"/>
            </a:lvl4pPr>
            <a:lvl5pPr>
              <a:defRPr sz="800"/>
            </a:lvl5pPr>
          </a:lstStyle>
          <a:p>
            <a:pPr lvl="0"/>
            <a:r>
              <a:rPr lang="en-GB"/>
              <a:t>Click to edit Master text styles</a:t>
            </a:r>
          </a:p>
          <a:p>
            <a:pPr lvl="1"/>
            <a:r>
              <a:rPr lang="en-GB"/>
              <a:t>Second level</a:t>
            </a:r>
          </a:p>
        </p:txBody>
      </p:sp>
      <p:sp>
        <p:nvSpPr>
          <p:cNvPr id="47" name="Picture Placeholder 2">
            <a:extLst>
              <a:ext uri="{FF2B5EF4-FFF2-40B4-BE49-F238E27FC236}">
                <a16:creationId xmlns:a16="http://schemas.microsoft.com/office/drawing/2014/main" id="{9229D7DB-66F1-758F-1B72-68731C879D65}"/>
              </a:ext>
            </a:extLst>
          </p:cNvPr>
          <p:cNvSpPr>
            <a:spLocks noGrp="1"/>
          </p:cNvSpPr>
          <p:nvPr>
            <p:ph type="pic" sz="quarter" idx="47" hasCustomPrompt="1"/>
          </p:nvPr>
        </p:nvSpPr>
        <p:spPr>
          <a:xfrm>
            <a:off x="7214619" y="2525696"/>
            <a:ext cx="828000" cy="684000"/>
          </a:xfrm>
        </p:spPr>
        <p:txBody>
          <a:bodyPr/>
          <a:lstStyle/>
          <a:p>
            <a:r>
              <a:rPr lang="en-US"/>
              <a:t> </a:t>
            </a:r>
          </a:p>
        </p:txBody>
      </p:sp>
      <p:sp>
        <p:nvSpPr>
          <p:cNvPr id="50" name="Text Placeholder 10">
            <a:extLst>
              <a:ext uri="{FF2B5EF4-FFF2-40B4-BE49-F238E27FC236}">
                <a16:creationId xmlns:a16="http://schemas.microsoft.com/office/drawing/2014/main" id="{7BBDB37F-2644-92EB-A666-6D878F845586}"/>
              </a:ext>
            </a:extLst>
          </p:cNvPr>
          <p:cNvSpPr>
            <a:spLocks noGrp="1"/>
          </p:cNvSpPr>
          <p:nvPr>
            <p:ph type="body" sz="quarter" idx="48"/>
          </p:nvPr>
        </p:nvSpPr>
        <p:spPr>
          <a:xfrm>
            <a:off x="8155675" y="2525696"/>
            <a:ext cx="1944000" cy="684000"/>
          </a:xfrm>
        </p:spPr>
        <p:txBody>
          <a:bodyPr/>
          <a:lstStyle>
            <a:lvl1pPr>
              <a:spcBef>
                <a:spcPts val="0"/>
              </a:spcBef>
              <a:spcAft>
                <a:spcPts val="800"/>
              </a:spcAft>
              <a:defRPr lang="en-GB" sz="1000" b="1" i="0" kern="1200" dirty="0" smtClean="0">
                <a:solidFill>
                  <a:schemeClr val="accent2"/>
                </a:solidFill>
                <a:latin typeface="Montserrat Light" pitchFamily="2" charset="77"/>
                <a:ea typeface="+mn-ea"/>
                <a:cs typeface="+mn-cs"/>
              </a:defRPr>
            </a:lvl1pPr>
            <a:lvl2pPr marL="3175" indent="0">
              <a:spcBef>
                <a:spcPts val="0"/>
              </a:spcBef>
              <a:spcAft>
                <a:spcPts val="800"/>
              </a:spcAft>
              <a:tabLst/>
              <a:defRPr sz="800" b="1" i="1"/>
            </a:lvl2pPr>
            <a:lvl3pPr marL="3175" indent="0">
              <a:spcBef>
                <a:spcPts val="0"/>
              </a:spcBef>
              <a:spcAft>
                <a:spcPts val="800"/>
              </a:spcAft>
              <a:tabLst/>
              <a:defRPr sz="800"/>
            </a:lvl3pPr>
            <a:lvl4pPr>
              <a:defRPr sz="800"/>
            </a:lvl4pPr>
            <a:lvl5pPr>
              <a:defRPr sz="800"/>
            </a:lvl5pPr>
          </a:lstStyle>
          <a:p>
            <a:pPr marL="0" lvl="0" indent="0" algn="l" defTabSz="914400" rtl="0" eaLnBrk="1" latinLnBrk="0" hangingPunct="1">
              <a:lnSpc>
                <a:spcPct val="90000"/>
              </a:lnSpc>
              <a:spcBef>
                <a:spcPts val="0"/>
              </a:spcBef>
              <a:spcAft>
                <a:spcPts val="800"/>
              </a:spcAft>
              <a:buFont typeface="Arial" panose="020B0604020202020204" pitchFamily="34" charset="0"/>
              <a:buNone/>
            </a:pPr>
            <a:r>
              <a:rPr lang="en-GB"/>
              <a:t>Click to edit Master text styles</a:t>
            </a:r>
          </a:p>
          <a:p>
            <a:pPr lvl="1"/>
            <a:r>
              <a:rPr lang="en-GB"/>
              <a:t>Second level</a:t>
            </a:r>
          </a:p>
        </p:txBody>
      </p:sp>
      <p:sp>
        <p:nvSpPr>
          <p:cNvPr id="51" name="Picture Placeholder 2">
            <a:extLst>
              <a:ext uri="{FF2B5EF4-FFF2-40B4-BE49-F238E27FC236}">
                <a16:creationId xmlns:a16="http://schemas.microsoft.com/office/drawing/2014/main" id="{AC8A0FAE-A4C5-DAE5-A187-41EFB0787B51}"/>
              </a:ext>
            </a:extLst>
          </p:cNvPr>
          <p:cNvSpPr>
            <a:spLocks noGrp="1"/>
          </p:cNvSpPr>
          <p:nvPr>
            <p:ph type="pic" sz="quarter" idx="49" hasCustomPrompt="1"/>
          </p:nvPr>
        </p:nvSpPr>
        <p:spPr>
          <a:xfrm>
            <a:off x="7214619" y="3448448"/>
            <a:ext cx="828000" cy="684000"/>
          </a:xfrm>
        </p:spPr>
        <p:txBody>
          <a:bodyPr/>
          <a:lstStyle/>
          <a:p>
            <a:r>
              <a:rPr lang="en-US"/>
              <a:t> </a:t>
            </a:r>
          </a:p>
        </p:txBody>
      </p:sp>
      <p:sp>
        <p:nvSpPr>
          <p:cNvPr id="52" name="Text Placeholder 10">
            <a:extLst>
              <a:ext uri="{FF2B5EF4-FFF2-40B4-BE49-F238E27FC236}">
                <a16:creationId xmlns:a16="http://schemas.microsoft.com/office/drawing/2014/main" id="{DBA9968C-804E-B6BC-B80E-114071D5A43E}"/>
              </a:ext>
            </a:extLst>
          </p:cNvPr>
          <p:cNvSpPr>
            <a:spLocks noGrp="1"/>
          </p:cNvSpPr>
          <p:nvPr>
            <p:ph type="body" sz="quarter" idx="50"/>
          </p:nvPr>
        </p:nvSpPr>
        <p:spPr>
          <a:xfrm>
            <a:off x="8155675" y="3448448"/>
            <a:ext cx="1944000" cy="684000"/>
          </a:xfrm>
        </p:spPr>
        <p:txBody>
          <a:bodyPr/>
          <a:lstStyle>
            <a:lvl1pPr>
              <a:spcBef>
                <a:spcPts val="0"/>
              </a:spcBef>
              <a:spcAft>
                <a:spcPts val="800"/>
              </a:spcAft>
              <a:defRPr lang="en-GB" sz="1000" b="1" i="0" kern="1200" dirty="0" smtClean="0">
                <a:solidFill>
                  <a:schemeClr val="accent2"/>
                </a:solidFill>
                <a:latin typeface="Montserrat Light" pitchFamily="2" charset="77"/>
                <a:ea typeface="+mn-ea"/>
                <a:cs typeface="+mn-cs"/>
              </a:defRPr>
            </a:lvl1pPr>
            <a:lvl2pPr marL="3175" indent="0">
              <a:spcBef>
                <a:spcPts val="0"/>
              </a:spcBef>
              <a:spcAft>
                <a:spcPts val="800"/>
              </a:spcAft>
              <a:tabLst/>
              <a:defRPr sz="800" b="1" i="1"/>
            </a:lvl2pPr>
            <a:lvl3pPr marL="3175" indent="0">
              <a:spcBef>
                <a:spcPts val="0"/>
              </a:spcBef>
              <a:spcAft>
                <a:spcPts val="800"/>
              </a:spcAft>
              <a:tabLst/>
              <a:defRPr sz="800"/>
            </a:lvl3pPr>
            <a:lvl4pPr>
              <a:defRPr sz="800"/>
            </a:lvl4pPr>
            <a:lvl5pPr>
              <a:defRPr sz="800"/>
            </a:lvl5pPr>
          </a:lstStyle>
          <a:p>
            <a:pPr marL="0" lvl="0" indent="0" algn="l" defTabSz="914400" rtl="0" eaLnBrk="1" latinLnBrk="0" hangingPunct="1">
              <a:lnSpc>
                <a:spcPct val="90000"/>
              </a:lnSpc>
              <a:spcBef>
                <a:spcPts val="0"/>
              </a:spcBef>
              <a:spcAft>
                <a:spcPts val="800"/>
              </a:spcAft>
              <a:buFont typeface="Arial" panose="020B0604020202020204" pitchFamily="34" charset="0"/>
              <a:buNone/>
            </a:pPr>
            <a:r>
              <a:rPr lang="en-GB"/>
              <a:t>Click to edit Master text styles</a:t>
            </a:r>
          </a:p>
          <a:p>
            <a:pPr lvl="1"/>
            <a:r>
              <a:rPr lang="en-GB"/>
              <a:t>Second level</a:t>
            </a:r>
          </a:p>
        </p:txBody>
      </p:sp>
      <p:sp>
        <p:nvSpPr>
          <p:cNvPr id="53" name="Picture Placeholder 2">
            <a:extLst>
              <a:ext uri="{FF2B5EF4-FFF2-40B4-BE49-F238E27FC236}">
                <a16:creationId xmlns:a16="http://schemas.microsoft.com/office/drawing/2014/main" id="{CB801B5C-BB42-BA69-A2C7-49997CBBEA3E}"/>
              </a:ext>
            </a:extLst>
          </p:cNvPr>
          <p:cNvSpPr>
            <a:spLocks noGrp="1"/>
          </p:cNvSpPr>
          <p:nvPr>
            <p:ph type="pic" sz="quarter" idx="51" hasCustomPrompt="1"/>
          </p:nvPr>
        </p:nvSpPr>
        <p:spPr>
          <a:xfrm>
            <a:off x="7214619" y="4371200"/>
            <a:ext cx="828000" cy="684000"/>
          </a:xfrm>
        </p:spPr>
        <p:txBody>
          <a:bodyPr/>
          <a:lstStyle/>
          <a:p>
            <a:r>
              <a:rPr lang="en-US"/>
              <a:t> </a:t>
            </a:r>
          </a:p>
        </p:txBody>
      </p:sp>
      <p:sp>
        <p:nvSpPr>
          <p:cNvPr id="54" name="Text Placeholder 10">
            <a:extLst>
              <a:ext uri="{FF2B5EF4-FFF2-40B4-BE49-F238E27FC236}">
                <a16:creationId xmlns:a16="http://schemas.microsoft.com/office/drawing/2014/main" id="{9D3F5944-F9C0-A5FE-6375-65B797358890}"/>
              </a:ext>
            </a:extLst>
          </p:cNvPr>
          <p:cNvSpPr>
            <a:spLocks noGrp="1"/>
          </p:cNvSpPr>
          <p:nvPr>
            <p:ph type="body" sz="quarter" idx="52"/>
          </p:nvPr>
        </p:nvSpPr>
        <p:spPr>
          <a:xfrm>
            <a:off x="8155675" y="4371200"/>
            <a:ext cx="1944000" cy="684000"/>
          </a:xfrm>
        </p:spPr>
        <p:txBody>
          <a:bodyPr/>
          <a:lstStyle>
            <a:lvl1pPr>
              <a:spcBef>
                <a:spcPts val="0"/>
              </a:spcBef>
              <a:spcAft>
                <a:spcPts val="800"/>
              </a:spcAft>
              <a:defRPr lang="en-GB" sz="1000" b="1" i="0" kern="1200" dirty="0" smtClean="0">
                <a:solidFill>
                  <a:schemeClr val="accent2"/>
                </a:solidFill>
                <a:latin typeface="Montserrat Light" pitchFamily="2" charset="77"/>
                <a:ea typeface="+mn-ea"/>
                <a:cs typeface="+mn-cs"/>
              </a:defRPr>
            </a:lvl1pPr>
            <a:lvl2pPr marL="3175" indent="0">
              <a:spcBef>
                <a:spcPts val="0"/>
              </a:spcBef>
              <a:spcAft>
                <a:spcPts val="800"/>
              </a:spcAft>
              <a:tabLst/>
              <a:defRPr sz="800" b="1" i="1"/>
            </a:lvl2pPr>
            <a:lvl3pPr marL="3175" indent="0">
              <a:spcBef>
                <a:spcPts val="0"/>
              </a:spcBef>
              <a:spcAft>
                <a:spcPts val="800"/>
              </a:spcAft>
              <a:tabLst/>
              <a:defRPr sz="800"/>
            </a:lvl3pPr>
            <a:lvl4pPr>
              <a:defRPr sz="800"/>
            </a:lvl4pPr>
            <a:lvl5pPr>
              <a:defRPr sz="800"/>
            </a:lvl5pPr>
          </a:lstStyle>
          <a:p>
            <a:pPr marL="0" lvl="0" indent="0" algn="l" defTabSz="914400" rtl="0" eaLnBrk="1" latinLnBrk="0" hangingPunct="1">
              <a:lnSpc>
                <a:spcPct val="90000"/>
              </a:lnSpc>
              <a:spcBef>
                <a:spcPts val="0"/>
              </a:spcBef>
              <a:spcAft>
                <a:spcPts val="800"/>
              </a:spcAft>
              <a:buFont typeface="Arial" panose="020B0604020202020204" pitchFamily="34" charset="0"/>
              <a:buNone/>
            </a:pPr>
            <a:r>
              <a:rPr lang="en-GB"/>
              <a:t>Click to edit Master text styles</a:t>
            </a:r>
          </a:p>
          <a:p>
            <a:pPr lvl="1"/>
            <a:r>
              <a:rPr lang="en-GB"/>
              <a:t>Second level</a:t>
            </a:r>
          </a:p>
        </p:txBody>
      </p:sp>
      <p:sp>
        <p:nvSpPr>
          <p:cNvPr id="55" name="Picture Placeholder 2">
            <a:extLst>
              <a:ext uri="{FF2B5EF4-FFF2-40B4-BE49-F238E27FC236}">
                <a16:creationId xmlns:a16="http://schemas.microsoft.com/office/drawing/2014/main" id="{1E8B469D-9FCC-3CDE-67CC-D757C642E28B}"/>
              </a:ext>
            </a:extLst>
          </p:cNvPr>
          <p:cNvSpPr>
            <a:spLocks noGrp="1"/>
          </p:cNvSpPr>
          <p:nvPr>
            <p:ph type="pic" sz="quarter" idx="53" hasCustomPrompt="1"/>
          </p:nvPr>
        </p:nvSpPr>
        <p:spPr>
          <a:xfrm>
            <a:off x="7214619" y="5293951"/>
            <a:ext cx="828000" cy="684000"/>
          </a:xfrm>
        </p:spPr>
        <p:txBody>
          <a:bodyPr/>
          <a:lstStyle/>
          <a:p>
            <a:r>
              <a:rPr lang="en-US"/>
              <a:t> </a:t>
            </a:r>
          </a:p>
        </p:txBody>
      </p:sp>
      <p:sp>
        <p:nvSpPr>
          <p:cNvPr id="56" name="Text Placeholder 10">
            <a:extLst>
              <a:ext uri="{FF2B5EF4-FFF2-40B4-BE49-F238E27FC236}">
                <a16:creationId xmlns:a16="http://schemas.microsoft.com/office/drawing/2014/main" id="{C4A7CDC3-0B9A-391D-8A2A-166342C6E2D6}"/>
              </a:ext>
            </a:extLst>
          </p:cNvPr>
          <p:cNvSpPr>
            <a:spLocks noGrp="1"/>
          </p:cNvSpPr>
          <p:nvPr>
            <p:ph type="body" sz="quarter" idx="54"/>
          </p:nvPr>
        </p:nvSpPr>
        <p:spPr>
          <a:xfrm>
            <a:off x="8155675" y="5293951"/>
            <a:ext cx="1944000" cy="684000"/>
          </a:xfrm>
        </p:spPr>
        <p:txBody>
          <a:bodyPr/>
          <a:lstStyle>
            <a:lvl1pPr>
              <a:spcBef>
                <a:spcPts val="0"/>
              </a:spcBef>
              <a:spcAft>
                <a:spcPts val="800"/>
              </a:spcAft>
              <a:defRPr lang="en-GB" sz="1000" b="1" i="0" kern="1200" dirty="0" smtClean="0">
                <a:solidFill>
                  <a:schemeClr val="accent2"/>
                </a:solidFill>
                <a:latin typeface="Montserrat Light" pitchFamily="2" charset="77"/>
                <a:ea typeface="+mn-ea"/>
                <a:cs typeface="+mn-cs"/>
              </a:defRPr>
            </a:lvl1pPr>
            <a:lvl2pPr marL="3175" indent="0">
              <a:spcBef>
                <a:spcPts val="0"/>
              </a:spcBef>
              <a:spcAft>
                <a:spcPts val="800"/>
              </a:spcAft>
              <a:tabLst/>
              <a:defRPr sz="800" b="1" i="1"/>
            </a:lvl2pPr>
            <a:lvl3pPr marL="3175" indent="0">
              <a:spcBef>
                <a:spcPts val="0"/>
              </a:spcBef>
              <a:spcAft>
                <a:spcPts val="800"/>
              </a:spcAft>
              <a:tabLst/>
              <a:defRPr sz="800"/>
            </a:lvl3pPr>
            <a:lvl4pPr>
              <a:defRPr sz="800"/>
            </a:lvl4pPr>
            <a:lvl5pPr>
              <a:defRPr sz="800"/>
            </a:lvl5pPr>
          </a:lstStyle>
          <a:p>
            <a:pPr marL="0" lvl="0" indent="0" algn="l" defTabSz="914400" rtl="0" eaLnBrk="1" latinLnBrk="0" hangingPunct="1">
              <a:lnSpc>
                <a:spcPct val="90000"/>
              </a:lnSpc>
              <a:spcBef>
                <a:spcPts val="0"/>
              </a:spcBef>
              <a:spcAft>
                <a:spcPts val="800"/>
              </a:spcAft>
              <a:buFont typeface="Arial" panose="020B0604020202020204" pitchFamily="34" charset="0"/>
              <a:buNone/>
            </a:pPr>
            <a:r>
              <a:rPr lang="en-GB"/>
              <a:t>Click to edit Master text styles</a:t>
            </a:r>
          </a:p>
          <a:p>
            <a:pPr lvl="1"/>
            <a:r>
              <a:rPr lang="en-GB"/>
              <a:t>Second level</a:t>
            </a:r>
          </a:p>
        </p:txBody>
      </p:sp>
      <p:sp>
        <p:nvSpPr>
          <p:cNvPr id="7" name="Slide Number Placeholder 2">
            <a:extLst>
              <a:ext uri="{FF2B5EF4-FFF2-40B4-BE49-F238E27FC236}">
                <a16:creationId xmlns:a16="http://schemas.microsoft.com/office/drawing/2014/main" id="{580BED16-3AB5-BFE5-C1F2-087C462E74A0}"/>
              </a:ext>
            </a:extLst>
          </p:cNvPr>
          <p:cNvSpPr txBox="1">
            <a:spLocks/>
          </p:cNvSpPr>
          <p:nvPr userDrawn="1"/>
        </p:nvSpPr>
        <p:spPr>
          <a:xfrm>
            <a:off x="9744868" y="7055633"/>
            <a:ext cx="560211" cy="180000"/>
          </a:xfrm>
          <a:prstGeom prst="rect">
            <a:avLst/>
          </a:prstGeom>
        </p:spPr>
        <p:txBody>
          <a:bodyPr vert="horz" lIns="0" tIns="0" rIns="0" bIns="0" rtlCol="0" anchor="ctr" anchorCtr="0">
            <a:noAutofit/>
          </a:bodyPr>
          <a:lstStyle>
            <a:defPPr>
              <a:defRPr lang="en-US"/>
            </a:defPPr>
            <a:lvl1pPr marL="0" algn="r" defTabSz="1043056" rtl="0" eaLnBrk="1" latinLnBrk="0" hangingPunct="1">
              <a:defRPr sz="1200" b="0" i="1" kern="1200">
                <a:solidFill>
                  <a:schemeClr val="bg1"/>
                </a:solidFill>
                <a:latin typeface="Montserrat Medium" pitchFamily="2" charset="77"/>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45BD5EFD-DBC4-4549-83B8-6D70D992F0CD}" type="slidenum">
              <a:rPr lang="en-US" smtClean="0">
                <a:solidFill>
                  <a:schemeClr val="bg1"/>
                </a:solidFill>
              </a:rPr>
              <a:pPr/>
              <a:t>‹#›</a:t>
            </a:fld>
            <a:endParaRPr lang="en-US">
              <a:solidFill>
                <a:schemeClr val="bg1"/>
              </a:solidFill>
            </a:endParaRPr>
          </a:p>
        </p:txBody>
      </p:sp>
      <p:sp>
        <p:nvSpPr>
          <p:cNvPr id="2" name="Footer Placeholder 4">
            <a:extLst>
              <a:ext uri="{FF2B5EF4-FFF2-40B4-BE49-F238E27FC236}">
                <a16:creationId xmlns:a16="http://schemas.microsoft.com/office/drawing/2014/main" id="{D7B3862C-B661-977D-CAC6-B4049B9690B0}"/>
              </a:ext>
            </a:extLst>
          </p:cNvPr>
          <p:cNvSpPr>
            <a:spLocks noGrp="1"/>
          </p:cNvSpPr>
          <p:nvPr>
            <p:ph type="ftr" sz="quarter" idx="3"/>
          </p:nvPr>
        </p:nvSpPr>
        <p:spPr>
          <a:xfrm>
            <a:off x="3906700" y="7056000"/>
            <a:ext cx="2880000" cy="179633"/>
          </a:xfrm>
          <a:prstGeom prst="rect">
            <a:avLst/>
          </a:prstGeom>
        </p:spPr>
        <p:txBody>
          <a:bodyPr/>
          <a:lstStyle>
            <a:lvl1pPr algn="l">
              <a:defRPr sz="1000" b="0" i="0">
                <a:latin typeface="Montserrat" pitchFamily="2" charset="77"/>
              </a:defRPr>
            </a:lvl1pPr>
          </a:lstStyle>
          <a:p>
            <a:pPr algn="ctr"/>
            <a:r>
              <a:rPr lang="en-US" dirty="0"/>
              <a:t>General Presentation 2023</a:t>
            </a:r>
          </a:p>
        </p:txBody>
      </p:sp>
    </p:spTree>
    <p:extLst>
      <p:ext uri="{BB962C8B-B14F-4D97-AF65-F5344CB8AC3E}">
        <p14:creationId xmlns:p14="http://schemas.microsoft.com/office/powerpoint/2010/main" val="2038381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bg2"/>
        </a:solidFill>
        <a:effectLst/>
      </p:bgPr>
    </p:bg>
    <p:spTree>
      <p:nvGrpSpPr>
        <p:cNvPr id="1" name=""/>
        <p:cNvGrpSpPr/>
        <p:nvPr/>
      </p:nvGrpSpPr>
      <p:grpSpPr>
        <a:xfrm>
          <a:off x="0" y="0"/>
          <a:ext cx="0" cy="0"/>
          <a:chOff x="0" y="0"/>
          <a:chExt cx="0" cy="0"/>
        </a:xfrm>
      </p:grpSpPr>
      <p:sp>
        <p:nvSpPr>
          <p:cNvPr id="4" name="Прямоугольный треугольник 17">
            <a:extLst>
              <a:ext uri="{FF2B5EF4-FFF2-40B4-BE49-F238E27FC236}">
                <a16:creationId xmlns:a16="http://schemas.microsoft.com/office/drawing/2014/main" id="{C72A6ADC-3659-A2D3-3704-D247BD6E9145}"/>
              </a:ext>
            </a:extLst>
          </p:cNvPr>
          <p:cNvSpPr/>
          <p:nvPr userDrawn="1"/>
        </p:nvSpPr>
        <p:spPr bwMode="auto">
          <a:xfrm flipH="1">
            <a:off x="9379148" y="6258882"/>
            <a:ext cx="1314250" cy="1306754"/>
          </a:xfrm>
          <a:prstGeom prst="rtTriangle">
            <a:avLst/>
          </a:prstGeom>
          <a:solidFill>
            <a:schemeClr val="accent1"/>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3" name="Picture Placeholder 2">
            <a:extLst>
              <a:ext uri="{FF2B5EF4-FFF2-40B4-BE49-F238E27FC236}">
                <a16:creationId xmlns:a16="http://schemas.microsoft.com/office/drawing/2014/main" id="{C6521181-AD64-CA4E-0EE3-885B9E81E4CB}"/>
              </a:ext>
            </a:extLst>
          </p:cNvPr>
          <p:cNvSpPr>
            <a:spLocks noGrp="1"/>
          </p:cNvSpPr>
          <p:nvPr>
            <p:ph type="pic" sz="quarter" idx="19"/>
          </p:nvPr>
        </p:nvSpPr>
        <p:spPr>
          <a:xfrm>
            <a:off x="2492270" y="0"/>
            <a:ext cx="6386030" cy="7561263"/>
          </a:xfrm>
          <a:custGeom>
            <a:avLst/>
            <a:gdLst>
              <a:gd name="connsiteX0" fmla="*/ 6020974 w 6386030"/>
              <a:gd name="connsiteY0" fmla="*/ 0 h 7561263"/>
              <a:gd name="connsiteX1" fmla="*/ 6386030 w 6386030"/>
              <a:gd name="connsiteY1" fmla="*/ 0 h 7561263"/>
              <a:gd name="connsiteX2" fmla="*/ 6386030 w 6386030"/>
              <a:gd name="connsiteY2" fmla="*/ 4049553 h 7561263"/>
              <a:gd name="connsiteX3" fmla="*/ 2863365 w 6386030"/>
              <a:gd name="connsiteY3" fmla="*/ 7561263 h 7561263"/>
              <a:gd name="connsiteX4" fmla="*/ 0 w 6386030"/>
              <a:gd name="connsiteY4" fmla="*/ 7561263 h 7561263"/>
              <a:gd name="connsiteX5" fmla="*/ 0 w 6386030"/>
              <a:gd name="connsiteY5" fmla="*/ 6002249 h 75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6030" h="7561263">
                <a:moveTo>
                  <a:pt x="6020974" y="0"/>
                </a:moveTo>
                <a:lnTo>
                  <a:pt x="6386030" y="0"/>
                </a:lnTo>
                <a:lnTo>
                  <a:pt x="6386030" y="4049553"/>
                </a:lnTo>
                <a:lnTo>
                  <a:pt x="2863365" y="7561263"/>
                </a:lnTo>
                <a:lnTo>
                  <a:pt x="0" y="7561263"/>
                </a:lnTo>
                <a:lnTo>
                  <a:pt x="0" y="6002249"/>
                </a:lnTo>
                <a:close/>
              </a:path>
            </a:pathLst>
          </a:custGeom>
          <a:pattFill prst="dkUpDiag">
            <a:fgClr>
              <a:schemeClr val="bg1">
                <a:lumMod val="50000"/>
              </a:schemeClr>
            </a:fgClr>
            <a:bgClr>
              <a:schemeClr val="bg2"/>
            </a:bgClr>
          </a:pattFill>
        </p:spPr>
        <p:txBody>
          <a:bodyPr wrap="square" anchor="ctr">
            <a:noAutofit/>
          </a:bodyPr>
          <a:lstStyle>
            <a:lvl1pPr marL="0" marR="0" indent="0" algn="ctr" defTabSz="447247" rtl="0" eaLnBrk="1" fontAlgn="auto" latinLnBrk="0" hangingPunct="1">
              <a:lnSpc>
                <a:spcPct val="150000"/>
              </a:lnSpc>
              <a:spcBef>
                <a:spcPts val="992"/>
              </a:spcBef>
              <a:spcAft>
                <a:spcPts val="0"/>
              </a:spcAft>
              <a:buClrTx/>
              <a:buSzPct val="100000"/>
              <a:buFontTx/>
              <a:buNone/>
              <a:tabLst/>
              <a:defRPr/>
            </a:lvl1pPr>
          </a:lstStyle>
          <a:p>
            <a:endParaRPr lang="en-US" dirty="0"/>
          </a:p>
        </p:txBody>
      </p:sp>
      <p:sp>
        <p:nvSpPr>
          <p:cNvPr id="2" name="Title 1">
            <a:extLst>
              <a:ext uri="{FF2B5EF4-FFF2-40B4-BE49-F238E27FC236}">
                <a16:creationId xmlns:a16="http://schemas.microsoft.com/office/drawing/2014/main" id="{3FBBB69D-EFB7-032C-28F4-FD5A51F4E522}"/>
              </a:ext>
            </a:extLst>
          </p:cNvPr>
          <p:cNvSpPr>
            <a:spLocks noGrp="1"/>
          </p:cNvSpPr>
          <p:nvPr>
            <p:ph type="title"/>
          </p:nvPr>
        </p:nvSpPr>
        <p:spPr>
          <a:xfrm>
            <a:off x="612000" y="1776660"/>
            <a:ext cx="7112157" cy="2312343"/>
          </a:xfrm>
        </p:spPr>
        <p:txBody>
          <a:bodyPr>
            <a:noAutofit/>
          </a:bodyPr>
          <a:lstStyle>
            <a:lvl1pPr>
              <a:defRPr sz="6000">
                <a:solidFill>
                  <a:schemeClr val="tx1"/>
                </a:solidFill>
              </a:defRPr>
            </a:lvl1pPr>
          </a:lstStyle>
          <a:p>
            <a:r>
              <a:rPr lang="en-GB"/>
              <a:t>Click to edit Master title</a:t>
            </a:r>
            <a:endParaRPr lang="en-US"/>
          </a:p>
        </p:txBody>
      </p:sp>
      <p:sp>
        <p:nvSpPr>
          <p:cNvPr id="14" name="TextBox 13">
            <a:extLst>
              <a:ext uri="{FF2B5EF4-FFF2-40B4-BE49-F238E27FC236}">
                <a16:creationId xmlns:a16="http://schemas.microsoft.com/office/drawing/2014/main" id="{91EE6DF9-AA04-A4CE-22EB-464686BC760F}"/>
              </a:ext>
            </a:extLst>
          </p:cNvPr>
          <p:cNvSpPr txBox="1"/>
          <p:nvPr userDrawn="1"/>
        </p:nvSpPr>
        <p:spPr>
          <a:xfrm>
            <a:off x="6422571" y="-391886"/>
            <a:ext cx="184731" cy="415498"/>
          </a:xfrm>
          <a:prstGeom prst="rect">
            <a:avLst/>
          </a:prstGeom>
          <a:noFill/>
        </p:spPr>
        <p:txBody>
          <a:bodyPr wrap="none" rtlCol="0">
            <a:spAutoFit/>
          </a:bodyPr>
          <a:lstStyle/>
          <a:p>
            <a:endParaRPr lang="en-US"/>
          </a:p>
        </p:txBody>
      </p:sp>
      <p:cxnSp>
        <p:nvCxnSpPr>
          <p:cNvPr id="13" name="Прямая соединительная линия 22">
            <a:extLst>
              <a:ext uri="{FF2B5EF4-FFF2-40B4-BE49-F238E27FC236}">
                <a16:creationId xmlns:a16="http://schemas.microsoft.com/office/drawing/2014/main" id="{457741E4-0382-6B01-B4F0-D33E27F6DED7}"/>
              </a:ext>
            </a:extLst>
          </p:cNvPr>
          <p:cNvCxnSpPr>
            <a:cxnSpLocks/>
          </p:cNvCxnSpPr>
          <p:nvPr userDrawn="1"/>
        </p:nvCxnSpPr>
        <p:spPr>
          <a:xfrm flipV="1">
            <a:off x="6322837" y="70788"/>
            <a:ext cx="1667598" cy="1667606"/>
          </a:xfrm>
          <a:prstGeom prst="line">
            <a:avLst/>
          </a:prstGeom>
          <a:ln w="12700">
            <a:solidFill>
              <a:srgbClr val="FBB033"/>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24">
            <a:extLst>
              <a:ext uri="{FF2B5EF4-FFF2-40B4-BE49-F238E27FC236}">
                <a16:creationId xmlns:a16="http://schemas.microsoft.com/office/drawing/2014/main" id="{93E980FA-8223-85A6-DE64-0C5F6DE8DC76}"/>
              </a:ext>
            </a:extLst>
          </p:cNvPr>
          <p:cNvCxnSpPr/>
          <p:nvPr userDrawn="1"/>
        </p:nvCxnSpPr>
        <p:spPr>
          <a:xfrm flipV="1">
            <a:off x="7101891" y="958286"/>
            <a:ext cx="780104" cy="780108"/>
          </a:xfrm>
          <a:prstGeom prst="line">
            <a:avLst/>
          </a:prstGeom>
          <a:ln w="12700">
            <a:solidFill>
              <a:srgbClr val="0061B7"/>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25">
            <a:extLst>
              <a:ext uri="{FF2B5EF4-FFF2-40B4-BE49-F238E27FC236}">
                <a16:creationId xmlns:a16="http://schemas.microsoft.com/office/drawing/2014/main" id="{717723A1-ED10-25AA-85FA-6587D60ACB6E}"/>
              </a:ext>
            </a:extLst>
          </p:cNvPr>
          <p:cNvCxnSpPr/>
          <p:nvPr userDrawn="1"/>
        </p:nvCxnSpPr>
        <p:spPr>
          <a:xfrm flipV="1">
            <a:off x="6132324" y="3105723"/>
            <a:ext cx="1554313" cy="1554324"/>
          </a:xfrm>
          <a:prstGeom prst="line">
            <a:avLst/>
          </a:prstGeom>
          <a:ln w="12700">
            <a:solidFill>
              <a:srgbClr val="0061B7"/>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32113A80-B853-F175-A115-E1AB9DA3E0C0}"/>
              </a:ext>
            </a:extLst>
          </p:cNvPr>
          <p:cNvSpPr>
            <a:spLocks noGrp="1"/>
          </p:cNvSpPr>
          <p:nvPr>
            <p:ph type="ftr" sz="quarter" idx="3"/>
          </p:nvPr>
        </p:nvSpPr>
        <p:spPr>
          <a:xfrm>
            <a:off x="3906700" y="7056000"/>
            <a:ext cx="2880000" cy="179633"/>
          </a:xfrm>
          <a:prstGeom prst="rect">
            <a:avLst/>
          </a:prstGeom>
        </p:spPr>
        <p:txBody>
          <a:bodyPr/>
          <a:lstStyle>
            <a:lvl1pPr algn="l">
              <a:defRPr sz="1000" b="0" i="0">
                <a:latin typeface="Montserrat" pitchFamily="2" charset="77"/>
              </a:defRPr>
            </a:lvl1pPr>
          </a:lstStyle>
          <a:p>
            <a:pPr algn="ctr"/>
            <a:r>
              <a:rPr lang="en-US" dirty="0"/>
              <a:t>General Presentation 2023</a:t>
            </a:r>
          </a:p>
        </p:txBody>
      </p:sp>
    </p:spTree>
    <p:extLst>
      <p:ext uri="{BB962C8B-B14F-4D97-AF65-F5344CB8AC3E}">
        <p14:creationId xmlns:p14="http://schemas.microsoft.com/office/powerpoint/2010/main" val="200816969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evider">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D3840986-199D-4CA0-A8C0-3EEFB595EFDB}"/>
              </a:ext>
            </a:extLst>
          </p:cNvPr>
          <p:cNvSpPr>
            <a:spLocks noGrp="1"/>
          </p:cNvSpPr>
          <p:nvPr>
            <p:ph type="title" hasCustomPrompt="1"/>
          </p:nvPr>
        </p:nvSpPr>
        <p:spPr>
          <a:xfrm>
            <a:off x="6498828" y="5419163"/>
            <a:ext cx="3356454" cy="1125530"/>
          </a:xfrm>
          <a:prstGeom prst="rect">
            <a:avLst/>
          </a:prstGeom>
        </p:spPr>
        <p:txBody>
          <a:bodyPr vert="horz" lIns="0" tIns="45720" rIns="0" bIns="45720" rtlCol="0" anchor="t" anchorCtr="0">
            <a:noAutofit/>
          </a:bodyPr>
          <a:lstStyle>
            <a:lvl1pPr marL="0" algn="l" defTabSz="987140" rtl="0" eaLnBrk="1" latinLnBrk="0" hangingPunct="1">
              <a:lnSpc>
                <a:spcPct val="80000"/>
              </a:lnSpc>
              <a:defRPr lang="bg-BG" sz="4318" b="1" i="0" dirty="0">
                <a:latin typeface="Montserrat" pitchFamily="2" charset="77"/>
              </a:defRPr>
            </a:lvl1pPr>
          </a:lstStyle>
          <a:p>
            <a:r>
              <a:rPr lang="en-US"/>
              <a:t>Table </a:t>
            </a:r>
            <a:br>
              <a:rPr lang="en-US"/>
            </a:br>
            <a:r>
              <a:rPr lang="en-US"/>
              <a:t>of Content</a:t>
            </a:r>
            <a:endParaRPr lang="bg-BG"/>
          </a:p>
        </p:txBody>
      </p:sp>
      <p:sp>
        <p:nvSpPr>
          <p:cNvPr id="4" name="Рисунок 32">
            <a:extLst>
              <a:ext uri="{FF2B5EF4-FFF2-40B4-BE49-F238E27FC236}">
                <a16:creationId xmlns:a16="http://schemas.microsoft.com/office/drawing/2014/main" id="{CB5EFAC6-281A-4F20-9E99-E88B8A339AD3}"/>
              </a:ext>
            </a:extLst>
          </p:cNvPr>
          <p:cNvSpPr>
            <a:spLocks noGrp="1"/>
          </p:cNvSpPr>
          <p:nvPr>
            <p:ph type="pic" sz="quarter" idx="18"/>
          </p:nvPr>
        </p:nvSpPr>
        <p:spPr>
          <a:xfrm>
            <a:off x="2538388" y="2"/>
            <a:ext cx="6582567" cy="7561262"/>
          </a:xfrm>
          <a:custGeom>
            <a:avLst/>
            <a:gdLst>
              <a:gd name="connsiteX0" fmla="*/ 3758629 w 6097865"/>
              <a:gd name="connsiteY0" fmla="*/ 0 h 6857999"/>
              <a:gd name="connsiteX1" fmla="*/ 6097865 w 6097865"/>
              <a:gd name="connsiteY1" fmla="*/ 0 h 6857999"/>
              <a:gd name="connsiteX2" fmla="*/ 6097865 w 6097865"/>
              <a:gd name="connsiteY2" fmla="*/ 2137136 h 6857999"/>
              <a:gd name="connsiteX3" fmla="*/ 1362274 w 6097865"/>
              <a:gd name="connsiteY3" fmla="*/ 6857999 h 6857999"/>
              <a:gd name="connsiteX4" fmla="*/ 0 w 6097865"/>
              <a:gd name="connsiteY4" fmla="*/ 6857999 h 6857999"/>
              <a:gd name="connsiteX5" fmla="*/ 0 w 6097865"/>
              <a:gd name="connsiteY5" fmla="*/ 374694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7865" h="6857999">
                <a:moveTo>
                  <a:pt x="3758629" y="0"/>
                </a:moveTo>
                <a:lnTo>
                  <a:pt x="6097865" y="0"/>
                </a:lnTo>
                <a:lnTo>
                  <a:pt x="6097865" y="2137136"/>
                </a:lnTo>
                <a:lnTo>
                  <a:pt x="1362274" y="6857999"/>
                </a:lnTo>
                <a:lnTo>
                  <a:pt x="0" y="6857999"/>
                </a:lnTo>
                <a:lnTo>
                  <a:pt x="0" y="3746941"/>
                </a:lnTo>
                <a:close/>
              </a:path>
            </a:pathLst>
          </a:custGeom>
          <a:solidFill>
            <a:schemeClr val="bg1"/>
          </a:solidFill>
        </p:spPr>
        <p:txBody>
          <a:bodyPr wrap="square" anchor="ctr">
            <a:noAutofit/>
          </a:bodyPr>
          <a:lstStyle>
            <a:lvl1pPr marL="0" marR="0" indent="0" algn="ctr" defTabSz="482803" rtl="0" eaLnBrk="1" fontAlgn="auto" latinLnBrk="0" hangingPunct="1">
              <a:lnSpc>
                <a:spcPct val="150000"/>
              </a:lnSpc>
              <a:spcBef>
                <a:spcPts val="1071"/>
              </a:spcBef>
              <a:spcAft>
                <a:spcPts val="0"/>
              </a:spcAft>
              <a:buClrTx/>
              <a:buSzPct val="100000"/>
              <a:buFontTx/>
              <a:buNone/>
              <a:tabLst/>
              <a:defRPr/>
            </a:lvl1pPr>
          </a:lstStyle>
          <a:p>
            <a:endParaRPr lang="en-US"/>
          </a:p>
        </p:txBody>
      </p:sp>
    </p:spTree>
    <p:extLst>
      <p:ext uri="{BB962C8B-B14F-4D97-AF65-F5344CB8AC3E}">
        <p14:creationId xmlns:p14="http://schemas.microsoft.com/office/powerpoint/2010/main" val="262782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BFC68353-AE63-81ED-D241-A18CD53E4966}"/>
              </a:ext>
            </a:extLst>
          </p:cNvPr>
          <p:cNvSpPr/>
          <p:nvPr userDrawn="1"/>
        </p:nvSpPr>
        <p:spPr>
          <a:xfrm>
            <a:off x="0" y="4521"/>
            <a:ext cx="10693400" cy="7552219"/>
          </a:xfrm>
          <a:custGeom>
            <a:avLst/>
            <a:gdLst>
              <a:gd name="connsiteX0" fmla="*/ 10693397 w 10693400"/>
              <a:gd name="connsiteY0" fmla="*/ 0 h 7552219"/>
              <a:gd name="connsiteX1" fmla="*/ 10693400 w 10693400"/>
              <a:gd name="connsiteY1" fmla="*/ 0 h 7552219"/>
              <a:gd name="connsiteX2" fmla="*/ 10693400 w 10693400"/>
              <a:gd name="connsiteY2" fmla="*/ 7552219 h 7552219"/>
              <a:gd name="connsiteX3" fmla="*/ 10693397 w 10693400"/>
              <a:gd name="connsiteY3" fmla="*/ 7552219 h 7552219"/>
              <a:gd name="connsiteX4" fmla="*/ 0 w 10693400"/>
              <a:gd name="connsiteY4" fmla="*/ 0 h 7552219"/>
              <a:gd name="connsiteX5" fmla="*/ 1 w 10693400"/>
              <a:gd name="connsiteY5" fmla="*/ 0 h 7552219"/>
              <a:gd name="connsiteX6" fmla="*/ 1 w 10693400"/>
              <a:gd name="connsiteY6" fmla="*/ 4059620 h 7552219"/>
              <a:gd name="connsiteX7" fmla="*/ 3755936 w 10693400"/>
              <a:gd name="connsiteY7" fmla="*/ 0 h 7552219"/>
              <a:gd name="connsiteX8" fmla="*/ 9001844 w 10693400"/>
              <a:gd name="connsiteY8" fmla="*/ 0 h 7552219"/>
              <a:gd name="connsiteX9" fmla="*/ 2018754 w 10693400"/>
              <a:gd name="connsiteY9" fmla="*/ 7552219 h 7552219"/>
              <a:gd name="connsiteX10" fmla="*/ 0 w 10693400"/>
              <a:gd name="connsiteY10" fmla="*/ 7552219 h 755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93400" h="7552219">
                <a:moveTo>
                  <a:pt x="10693397" y="0"/>
                </a:moveTo>
                <a:lnTo>
                  <a:pt x="10693400" y="0"/>
                </a:lnTo>
                <a:lnTo>
                  <a:pt x="10693400" y="7552219"/>
                </a:lnTo>
                <a:lnTo>
                  <a:pt x="10693397" y="7552219"/>
                </a:lnTo>
                <a:close/>
                <a:moveTo>
                  <a:pt x="0" y="0"/>
                </a:moveTo>
                <a:lnTo>
                  <a:pt x="1" y="0"/>
                </a:lnTo>
                <a:lnTo>
                  <a:pt x="1" y="4059620"/>
                </a:lnTo>
                <a:lnTo>
                  <a:pt x="3755936" y="0"/>
                </a:lnTo>
                <a:lnTo>
                  <a:pt x="9001844" y="0"/>
                </a:lnTo>
                <a:lnTo>
                  <a:pt x="2018754" y="7552219"/>
                </a:lnTo>
                <a:lnTo>
                  <a:pt x="0" y="7552219"/>
                </a:lnTo>
                <a:close/>
              </a:path>
            </a:pathLst>
          </a:cu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0227E8E7-42EB-A62D-2805-179D1F3A0530}"/>
              </a:ext>
            </a:extLst>
          </p:cNvPr>
          <p:cNvSpPr>
            <a:spLocks noGrp="1"/>
          </p:cNvSpPr>
          <p:nvPr>
            <p:ph type="title"/>
          </p:nvPr>
        </p:nvSpPr>
        <p:spPr>
          <a:xfrm>
            <a:off x="612000" y="724443"/>
            <a:ext cx="9468000" cy="730810"/>
          </a:xfrm>
        </p:spPr>
        <p:txBody>
          <a:bodyPr>
            <a:noAutofit/>
          </a:bodyPr>
          <a:lstStyle>
            <a:lvl1pPr>
              <a:defRPr sz="2800">
                <a:solidFill>
                  <a:schemeClr val="tx1"/>
                </a:solidFill>
              </a:defRPr>
            </a:lvl1pPr>
          </a:lstStyle>
          <a:p>
            <a:r>
              <a:rPr lang="en-GB"/>
              <a:t>Click to edit Master</a:t>
            </a:r>
            <a:endParaRPr lang="en-US"/>
          </a:p>
        </p:txBody>
      </p:sp>
      <p:sp>
        <p:nvSpPr>
          <p:cNvPr id="3" name="Text Placeholder 2">
            <a:extLst>
              <a:ext uri="{FF2B5EF4-FFF2-40B4-BE49-F238E27FC236}">
                <a16:creationId xmlns:a16="http://schemas.microsoft.com/office/drawing/2014/main" id="{76D3875E-FF0F-862A-9E5E-C75A9695C1ED}"/>
              </a:ext>
            </a:extLst>
          </p:cNvPr>
          <p:cNvSpPr>
            <a:spLocks noGrp="1"/>
          </p:cNvSpPr>
          <p:nvPr>
            <p:ph type="body" sz="quarter" idx="13"/>
          </p:nvPr>
        </p:nvSpPr>
        <p:spPr>
          <a:xfrm>
            <a:off x="613401" y="1717670"/>
            <a:ext cx="4536000" cy="4932000"/>
          </a:xfrm>
        </p:spPr>
        <p:txBody>
          <a:bodyPr/>
          <a:lstStyle>
            <a:lvl1pPr>
              <a:defRPr sz="1200" b="1">
                <a:solidFill>
                  <a:schemeClr val="accent1"/>
                </a:solidFill>
              </a:defRPr>
            </a:lvl1pPr>
            <a:lvl2pPr marL="4763" indent="0">
              <a:tabLst/>
              <a:defRPr sz="1200"/>
            </a:lvl2pPr>
            <a:lvl3pPr>
              <a:defRPr sz="800"/>
            </a:lvl3pPr>
            <a:lvl4pPr>
              <a:defRPr sz="800"/>
            </a:lvl4pPr>
            <a:lvl5pPr>
              <a:defRPr sz="800"/>
            </a:lvl5pPr>
          </a:lstStyle>
          <a:p>
            <a:pPr lvl="0"/>
            <a:r>
              <a:rPr lang="en-GB"/>
              <a:t>Click to edit Master text styles</a:t>
            </a:r>
          </a:p>
          <a:p>
            <a:pPr lvl="1"/>
            <a:r>
              <a:rPr lang="en-GB"/>
              <a:t>Second level</a:t>
            </a:r>
          </a:p>
        </p:txBody>
      </p:sp>
      <p:sp>
        <p:nvSpPr>
          <p:cNvPr id="21" name="Text Placeholder 2">
            <a:extLst>
              <a:ext uri="{FF2B5EF4-FFF2-40B4-BE49-F238E27FC236}">
                <a16:creationId xmlns:a16="http://schemas.microsoft.com/office/drawing/2014/main" id="{45B16028-6892-D12C-77E8-243A9CB7D0FF}"/>
              </a:ext>
            </a:extLst>
          </p:cNvPr>
          <p:cNvSpPr>
            <a:spLocks noGrp="1"/>
          </p:cNvSpPr>
          <p:nvPr>
            <p:ph type="body" sz="quarter" idx="14"/>
          </p:nvPr>
        </p:nvSpPr>
        <p:spPr>
          <a:xfrm>
            <a:off x="5544000" y="1717669"/>
            <a:ext cx="4536000" cy="4932000"/>
          </a:xfrm>
        </p:spPr>
        <p:txBody>
          <a:bodyPr/>
          <a:lstStyle>
            <a:lvl1pPr>
              <a:defRPr sz="1200" b="1">
                <a:solidFill>
                  <a:schemeClr val="accent1"/>
                </a:solidFill>
              </a:defRPr>
            </a:lvl1pPr>
            <a:lvl2pPr marL="4763" indent="0">
              <a:tabLst/>
              <a:defRPr sz="1200"/>
            </a:lvl2pPr>
            <a:lvl3pPr>
              <a:defRPr sz="800"/>
            </a:lvl3pPr>
            <a:lvl4pPr>
              <a:defRPr sz="800"/>
            </a:lvl4pPr>
            <a:lvl5pPr>
              <a:defRPr sz="800"/>
            </a:lvl5pPr>
          </a:lstStyle>
          <a:p>
            <a:pPr lvl="0"/>
            <a:r>
              <a:rPr lang="en-GB"/>
              <a:t>Click to edit Master text styles</a:t>
            </a:r>
          </a:p>
          <a:p>
            <a:pPr lvl="1"/>
            <a:r>
              <a:rPr lang="en-GB"/>
              <a:t>Second level</a:t>
            </a:r>
          </a:p>
        </p:txBody>
      </p:sp>
      <p:sp>
        <p:nvSpPr>
          <p:cNvPr id="5" name="Прямоугольный треугольник 17">
            <a:extLst>
              <a:ext uri="{FF2B5EF4-FFF2-40B4-BE49-F238E27FC236}">
                <a16:creationId xmlns:a16="http://schemas.microsoft.com/office/drawing/2014/main" id="{CBA0CCA8-9FE0-9946-34E3-A784F2C1AD19}"/>
              </a:ext>
            </a:extLst>
          </p:cNvPr>
          <p:cNvSpPr/>
          <p:nvPr userDrawn="1"/>
        </p:nvSpPr>
        <p:spPr bwMode="auto">
          <a:xfrm flipH="1">
            <a:off x="9379148" y="6258882"/>
            <a:ext cx="1314250" cy="1306754"/>
          </a:xfrm>
          <a:prstGeom prst="rtTriangl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9" name="Slide Number Placeholder 2">
            <a:extLst>
              <a:ext uri="{FF2B5EF4-FFF2-40B4-BE49-F238E27FC236}">
                <a16:creationId xmlns:a16="http://schemas.microsoft.com/office/drawing/2014/main" id="{661D132D-F999-71D2-6FC0-38D2FE6F2FA7}"/>
              </a:ext>
            </a:extLst>
          </p:cNvPr>
          <p:cNvSpPr txBox="1">
            <a:spLocks/>
          </p:cNvSpPr>
          <p:nvPr userDrawn="1"/>
        </p:nvSpPr>
        <p:spPr>
          <a:xfrm>
            <a:off x="9744868" y="7055633"/>
            <a:ext cx="560211" cy="180000"/>
          </a:xfrm>
          <a:prstGeom prst="rect">
            <a:avLst/>
          </a:prstGeom>
        </p:spPr>
        <p:txBody>
          <a:bodyPr vert="horz" lIns="0" tIns="0" rIns="0" bIns="0" rtlCol="0" anchor="ctr" anchorCtr="0">
            <a:noAutofit/>
          </a:bodyPr>
          <a:lstStyle>
            <a:defPPr>
              <a:defRPr lang="en-US"/>
            </a:defPPr>
            <a:lvl1pPr marL="0" algn="r" defTabSz="1043056" rtl="0" eaLnBrk="1" latinLnBrk="0" hangingPunct="1">
              <a:defRPr sz="1200" b="0" i="1" kern="1200">
                <a:solidFill>
                  <a:schemeClr val="bg1"/>
                </a:solidFill>
                <a:latin typeface="Montserrat Medium" pitchFamily="2" charset="77"/>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45BD5EFD-DBC4-4549-83B8-6D70D992F0CD}" type="slidenum">
              <a:rPr lang="en-US" smtClean="0">
                <a:solidFill>
                  <a:schemeClr val="bg1"/>
                </a:solidFill>
              </a:rPr>
              <a:pPr/>
              <a:t>‹#›</a:t>
            </a:fld>
            <a:endParaRPr lang="en-US">
              <a:solidFill>
                <a:schemeClr val="bg1"/>
              </a:solidFill>
            </a:endParaRPr>
          </a:p>
        </p:txBody>
      </p:sp>
      <p:sp>
        <p:nvSpPr>
          <p:cNvPr id="2" name="Footer Placeholder 4">
            <a:extLst>
              <a:ext uri="{FF2B5EF4-FFF2-40B4-BE49-F238E27FC236}">
                <a16:creationId xmlns:a16="http://schemas.microsoft.com/office/drawing/2014/main" id="{372D035C-DA66-0787-0BBD-5C8959F94012}"/>
              </a:ext>
            </a:extLst>
          </p:cNvPr>
          <p:cNvSpPr>
            <a:spLocks noGrp="1"/>
          </p:cNvSpPr>
          <p:nvPr>
            <p:ph type="ftr" sz="quarter" idx="3"/>
          </p:nvPr>
        </p:nvSpPr>
        <p:spPr>
          <a:xfrm>
            <a:off x="3906700" y="7056000"/>
            <a:ext cx="2880000" cy="179633"/>
          </a:xfrm>
          <a:prstGeom prst="rect">
            <a:avLst/>
          </a:prstGeom>
        </p:spPr>
        <p:txBody>
          <a:bodyPr/>
          <a:lstStyle>
            <a:lvl1pPr algn="l">
              <a:defRPr sz="1000" b="0" i="0">
                <a:latin typeface="Montserrat" pitchFamily="2" charset="77"/>
              </a:defRPr>
            </a:lvl1pPr>
          </a:lstStyle>
          <a:p>
            <a:pPr algn="ctr"/>
            <a:r>
              <a:rPr lang="en-US" dirty="0"/>
              <a:t>General Presentation 2023</a:t>
            </a:r>
          </a:p>
        </p:txBody>
      </p:sp>
    </p:spTree>
    <p:extLst>
      <p:ext uri="{BB962C8B-B14F-4D97-AF65-F5344CB8AC3E}">
        <p14:creationId xmlns:p14="http://schemas.microsoft.com/office/powerpoint/2010/main" val="1826300461"/>
      </p:ext>
    </p:extLst>
  </p:cSld>
  <p:clrMapOvr>
    <a:masterClrMapping/>
  </p:clrMapOvr>
  <p:extLst>
    <p:ext uri="{DCECCB84-F9BA-43D5-87BE-67443E8EF086}">
      <p15:sldGuideLst xmlns:p15="http://schemas.microsoft.com/office/powerpoint/2012/main">
        <p15:guide id="1" orient="horz" pos="2381">
          <p15:clr>
            <a:srgbClr val="FBAE40"/>
          </p15:clr>
        </p15:guide>
        <p15:guide id="2" pos="336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chemeClr val="bg1"/>
        </a:solidFill>
        <a:effectLst/>
      </p:bgPr>
    </p:bg>
    <p:spTree>
      <p:nvGrpSpPr>
        <p:cNvPr id="1" name=""/>
        <p:cNvGrpSpPr/>
        <p:nvPr/>
      </p:nvGrpSpPr>
      <p:grpSpPr>
        <a:xfrm>
          <a:off x="0" y="0"/>
          <a:ext cx="0" cy="0"/>
          <a:chOff x="0" y="0"/>
          <a:chExt cx="0" cy="0"/>
        </a:xfrm>
      </p:grpSpPr>
      <p:sp>
        <p:nvSpPr>
          <p:cNvPr id="5" name="Прямоугольный треугольник 17">
            <a:extLst>
              <a:ext uri="{FF2B5EF4-FFF2-40B4-BE49-F238E27FC236}">
                <a16:creationId xmlns:a16="http://schemas.microsoft.com/office/drawing/2014/main" id="{EC492F15-6C97-814D-E78A-69213907DC32}"/>
              </a:ext>
            </a:extLst>
          </p:cNvPr>
          <p:cNvSpPr/>
          <p:nvPr userDrawn="1"/>
        </p:nvSpPr>
        <p:spPr bwMode="auto">
          <a:xfrm flipH="1">
            <a:off x="9379148" y="6258882"/>
            <a:ext cx="1314250" cy="1306754"/>
          </a:xfrm>
          <a:prstGeom prst="rtTriangle">
            <a:avLst/>
          </a:prstGeom>
          <a:solidFill>
            <a:schemeClr val="tx2"/>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3" name="Picture Placeholder 2">
            <a:extLst>
              <a:ext uri="{FF2B5EF4-FFF2-40B4-BE49-F238E27FC236}">
                <a16:creationId xmlns:a16="http://schemas.microsoft.com/office/drawing/2014/main" id="{B8E8CACD-9DA9-D134-FEE1-723257225A6D}"/>
              </a:ext>
            </a:extLst>
          </p:cNvPr>
          <p:cNvSpPr>
            <a:spLocks noGrp="1"/>
          </p:cNvSpPr>
          <p:nvPr>
            <p:ph type="pic" sz="quarter" idx="19"/>
          </p:nvPr>
        </p:nvSpPr>
        <p:spPr>
          <a:xfrm>
            <a:off x="2492270" y="0"/>
            <a:ext cx="6386030" cy="7561263"/>
          </a:xfrm>
          <a:custGeom>
            <a:avLst/>
            <a:gdLst>
              <a:gd name="connsiteX0" fmla="*/ 6020974 w 6386030"/>
              <a:gd name="connsiteY0" fmla="*/ 0 h 7561263"/>
              <a:gd name="connsiteX1" fmla="*/ 6386030 w 6386030"/>
              <a:gd name="connsiteY1" fmla="*/ 0 h 7561263"/>
              <a:gd name="connsiteX2" fmla="*/ 6386030 w 6386030"/>
              <a:gd name="connsiteY2" fmla="*/ 4049553 h 7561263"/>
              <a:gd name="connsiteX3" fmla="*/ 2863365 w 6386030"/>
              <a:gd name="connsiteY3" fmla="*/ 7561263 h 7561263"/>
              <a:gd name="connsiteX4" fmla="*/ 0 w 6386030"/>
              <a:gd name="connsiteY4" fmla="*/ 7561263 h 7561263"/>
              <a:gd name="connsiteX5" fmla="*/ 0 w 6386030"/>
              <a:gd name="connsiteY5" fmla="*/ 6002249 h 75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6030" h="7561263">
                <a:moveTo>
                  <a:pt x="6020974" y="0"/>
                </a:moveTo>
                <a:lnTo>
                  <a:pt x="6386030" y="0"/>
                </a:lnTo>
                <a:lnTo>
                  <a:pt x="6386030" y="4049553"/>
                </a:lnTo>
                <a:lnTo>
                  <a:pt x="2863365" y="7561263"/>
                </a:lnTo>
                <a:lnTo>
                  <a:pt x="0" y="7561263"/>
                </a:lnTo>
                <a:lnTo>
                  <a:pt x="0" y="6002249"/>
                </a:lnTo>
                <a:close/>
              </a:path>
            </a:pathLst>
          </a:custGeom>
          <a:pattFill prst="dkUpDiag">
            <a:fgClr>
              <a:schemeClr val="bg1">
                <a:lumMod val="50000"/>
              </a:schemeClr>
            </a:fgClr>
            <a:bgClr>
              <a:schemeClr val="bg2"/>
            </a:bgClr>
          </a:pattFill>
        </p:spPr>
        <p:txBody>
          <a:bodyPr wrap="square" anchor="ctr">
            <a:noAutofit/>
          </a:bodyPr>
          <a:lstStyle>
            <a:lvl1pPr marL="0" marR="0" indent="0" algn="ctr" defTabSz="447247" rtl="0" eaLnBrk="1" fontAlgn="auto" latinLnBrk="0" hangingPunct="1">
              <a:lnSpc>
                <a:spcPct val="150000"/>
              </a:lnSpc>
              <a:spcBef>
                <a:spcPts val="992"/>
              </a:spcBef>
              <a:spcAft>
                <a:spcPts val="0"/>
              </a:spcAft>
              <a:buClrTx/>
              <a:buSzPct val="100000"/>
              <a:buFontTx/>
              <a:buNone/>
              <a:tabLst/>
              <a:defRPr/>
            </a:lvl1pPr>
          </a:lstStyle>
          <a:p>
            <a:endParaRPr lang="en-US"/>
          </a:p>
        </p:txBody>
      </p:sp>
      <p:sp>
        <p:nvSpPr>
          <p:cNvPr id="2" name="Title 1">
            <a:extLst>
              <a:ext uri="{FF2B5EF4-FFF2-40B4-BE49-F238E27FC236}">
                <a16:creationId xmlns:a16="http://schemas.microsoft.com/office/drawing/2014/main" id="{3FBBB69D-EFB7-032C-28F4-FD5A51F4E522}"/>
              </a:ext>
            </a:extLst>
          </p:cNvPr>
          <p:cNvSpPr>
            <a:spLocks noGrp="1"/>
          </p:cNvSpPr>
          <p:nvPr>
            <p:ph type="title"/>
          </p:nvPr>
        </p:nvSpPr>
        <p:spPr>
          <a:xfrm>
            <a:off x="612000" y="1776660"/>
            <a:ext cx="7112157" cy="2312343"/>
          </a:xfrm>
        </p:spPr>
        <p:txBody>
          <a:bodyPr>
            <a:noAutofit/>
          </a:bodyPr>
          <a:lstStyle>
            <a:lvl1pPr>
              <a:defRPr sz="6000">
                <a:solidFill>
                  <a:schemeClr val="tx1"/>
                </a:solidFill>
              </a:defRPr>
            </a:lvl1pPr>
          </a:lstStyle>
          <a:p>
            <a:r>
              <a:rPr lang="en-GB"/>
              <a:t>Click to edit Master title</a:t>
            </a:r>
            <a:endParaRPr lang="en-US"/>
          </a:p>
        </p:txBody>
      </p:sp>
      <p:sp>
        <p:nvSpPr>
          <p:cNvPr id="14" name="TextBox 13">
            <a:extLst>
              <a:ext uri="{FF2B5EF4-FFF2-40B4-BE49-F238E27FC236}">
                <a16:creationId xmlns:a16="http://schemas.microsoft.com/office/drawing/2014/main" id="{91EE6DF9-AA04-A4CE-22EB-464686BC760F}"/>
              </a:ext>
            </a:extLst>
          </p:cNvPr>
          <p:cNvSpPr txBox="1"/>
          <p:nvPr userDrawn="1"/>
        </p:nvSpPr>
        <p:spPr>
          <a:xfrm>
            <a:off x="6422571" y="-391886"/>
            <a:ext cx="184731" cy="415498"/>
          </a:xfrm>
          <a:prstGeom prst="rect">
            <a:avLst/>
          </a:prstGeom>
          <a:noFill/>
        </p:spPr>
        <p:txBody>
          <a:bodyPr wrap="none" rtlCol="0">
            <a:spAutoFit/>
          </a:bodyPr>
          <a:lstStyle/>
          <a:p>
            <a:endParaRPr lang="en-US"/>
          </a:p>
        </p:txBody>
      </p:sp>
      <p:cxnSp>
        <p:nvCxnSpPr>
          <p:cNvPr id="13" name="Прямая соединительная линия 22">
            <a:extLst>
              <a:ext uri="{FF2B5EF4-FFF2-40B4-BE49-F238E27FC236}">
                <a16:creationId xmlns:a16="http://schemas.microsoft.com/office/drawing/2014/main" id="{457741E4-0382-6B01-B4F0-D33E27F6DED7}"/>
              </a:ext>
            </a:extLst>
          </p:cNvPr>
          <p:cNvCxnSpPr>
            <a:cxnSpLocks/>
          </p:cNvCxnSpPr>
          <p:nvPr userDrawn="1"/>
        </p:nvCxnSpPr>
        <p:spPr>
          <a:xfrm flipV="1">
            <a:off x="6322837" y="70788"/>
            <a:ext cx="1667598" cy="1667606"/>
          </a:xfrm>
          <a:prstGeom prst="line">
            <a:avLst/>
          </a:prstGeom>
          <a:ln w="12700">
            <a:solidFill>
              <a:srgbClr val="FBB033"/>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24">
            <a:extLst>
              <a:ext uri="{FF2B5EF4-FFF2-40B4-BE49-F238E27FC236}">
                <a16:creationId xmlns:a16="http://schemas.microsoft.com/office/drawing/2014/main" id="{93E980FA-8223-85A6-DE64-0C5F6DE8DC76}"/>
              </a:ext>
            </a:extLst>
          </p:cNvPr>
          <p:cNvCxnSpPr/>
          <p:nvPr userDrawn="1"/>
        </p:nvCxnSpPr>
        <p:spPr>
          <a:xfrm flipV="1">
            <a:off x="7101891" y="958286"/>
            <a:ext cx="780104" cy="780108"/>
          </a:xfrm>
          <a:prstGeom prst="line">
            <a:avLst/>
          </a:prstGeom>
          <a:ln w="12700">
            <a:solidFill>
              <a:srgbClr val="0061B7"/>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25">
            <a:extLst>
              <a:ext uri="{FF2B5EF4-FFF2-40B4-BE49-F238E27FC236}">
                <a16:creationId xmlns:a16="http://schemas.microsoft.com/office/drawing/2014/main" id="{717723A1-ED10-25AA-85FA-6587D60ACB6E}"/>
              </a:ext>
            </a:extLst>
          </p:cNvPr>
          <p:cNvCxnSpPr/>
          <p:nvPr userDrawn="1"/>
        </p:nvCxnSpPr>
        <p:spPr>
          <a:xfrm flipV="1">
            <a:off x="6132324" y="3105723"/>
            <a:ext cx="1554313" cy="1554324"/>
          </a:xfrm>
          <a:prstGeom prst="line">
            <a:avLst/>
          </a:prstGeom>
          <a:ln w="12700">
            <a:solidFill>
              <a:srgbClr val="0061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74573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4_Title and Content">
    <p:bg>
      <p:bgPr>
        <a:solidFill>
          <a:schemeClr val="accent4"/>
        </a:solidFill>
        <a:effectLst/>
      </p:bgPr>
    </p:bg>
    <p:spTree>
      <p:nvGrpSpPr>
        <p:cNvPr id="1" name=""/>
        <p:cNvGrpSpPr/>
        <p:nvPr/>
      </p:nvGrpSpPr>
      <p:grpSpPr>
        <a:xfrm>
          <a:off x="0" y="0"/>
          <a:ext cx="0" cy="0"/>
          <a:chOff x="0" y="0"/>
          <a:chExt cx="0" cy="0"/>
        </a:xfrm>
      </p:grpSpPr>
      <p:sp>
        <p:nvSpPr>
          <p:cNvPr id="5" name="Прямоугольный треугольник 17">
            <a:extLst>
              <a:ext uri="{FF2B5EF4-FFF2-40B4-BE49-F238E27FC236}">
                <a16:creationId xmlns:a16="http://schemas.microsoft.com/office/drawing/2014/main" id="{79311965-91E8-16DD-1367-69E7BA9ED3AD}"/>
              </a:ext>
            </a:extLst>
          </p:cNvPr>
          <p:cNvSpPr/>
          <p:nvPr userDrawn="1"/>
        </p:nvSpPr>
        <p:spPr bwMode="auto">
          <a:xfrm flipH="1">
            <a:off x="9379148" y="6258882"/>
            <a:ext cx="1314250" cy="1306754"/>
          </a:xfrm>
          <a:prstGeom prst="rtTriangl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3" name="Picture Placeholder 2">
            <a:extLst>
              <a:ext uri="{FF2B5EF4-FFF2-40B4-BE49-F238E27FC236}">
                <a16:creationId xmlns:a16="http://schemas.microsoft.com/office/drawing/2014/main" id="{BFC045F1-422C-508C-9EEA-FF7F519D9DB7}"/>
              </a:ext>
            </a:extLst>
          </p:cNvPr>
          <p:cNvSpPr>
            <a:spLocks noGrp="1"/>
          </p:cNvSpPr>
          <p:nvPr>
            <p:ph type="pic" sz="quarter" idx="19"/>
          </p:nvPr>
        </p:nvSpPr>
        <p:spPr>
          <a:xfrm>
            <a:off x="2492270" y="0"/>
            <a:ext cx="6386030" cy="7561263"/>
          </a:xfrm>
          <a:custGeom>
            <a:avLst/>
            <a:gdLst>
              <a:gd name="connsiteX0" fmla="*/ 6020974 w 6386030"/>
              <a:gd name="connsiteY0" fmla="*/ 0 h 7561263"/>
              <a:gd name="connsiteX1" fmla="*/ 6386030 w 6386030"/>
              <a:gd name="connsiteY1" fmla="*/ 0 h 7561263"/>
              <a:gd name="connsiteX2" fmla="*/ 6386030 w 6386030"/>
              <a:gd name="connsiteY2" fmla="*/ 4049553 h 7561263"/>
              <a:gd name="connsiteX3" fmla="*/ 2863365 w 6386030"/>
              <a:gd name="connsiteY3" fmla="*/ 7561263 h 7561263"/>
              <a:gd name="connsiteX4" fmla="*/ 0 w 6386030"/>
              <a:gd name="connsiteY4" fmla="*/ 7561263 h 7561263"/>
              <a:gd name="connsiteX5" fmla="*/ 0 w 6386030"/>
              <a:gd name="connsiteY5" fmla="*/ 6002249 h 75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6030" h="7561263">
                <a:moveTo>
                  <a:pt x="6020974" y="0"/>
                </a:moveTo>
                <a:lnTo>
                  <a:pt x="6386030" y="0"/>
                </a:lnTo>
                <a:lnTo>
                  <a:pt x="6386030" y="4049553"/>
                </a:lnTo>
                <a:lnTo>
                  <a:pt x="2863365" y="7561263"/>
                </a:lnTo>
                <a:lnTo>
                  <a:pt x="0" y="7561263"/>
                </a:lnTo>
                <a:lnTo>
                  <a:pt x="0" y="6002249"/>
                </a:lnTo>
                <a:close/>
              </a:path>
            </a:pathLst>
          </a:custGeom>
          <a:pattFill prst="dkUpDiag">
            <a:fgClr>
              <a:schemeClr val="bg1">
                <a:lumMod val="50000"/>
              </a:schemeClr>
            </a:fgClr>
            <a:bgClr>
              <a:schemeClr val="bg2"/>
            </a:bgClr>
          </a:pattFill>
        </p:spPr>
        <p:txBody>
          <a:bodyPr wrap="square" anchor="ctr">
            <a:noAutofit/>
          </a:bodyPr>
          <a:lstStyle>
            <a:lvl1pPr marL="0" marR="0" indent="0" algn="ctr" defTabSz="447247" rtl="0" eaLnBrk="1" fontAlgn="auto" latinLnBrk="0" hangingPunct="1">
              <a:lnSpc>
                <a:spcPct val="150000"/>
              </a:lnSpc>
              <a:spcBef>
                <a:spcPts val="992"/>
              </a:spcBef>
              <a:spcAft>
                <a:spcPts val="0"/>
              </a:spcAft>
              <a:buClrTx/>
              <a:buSzPct val="100000"/>
              <a:buFontTx/>
              <a:buNone/>
              <a:tabLst/>
              <a:defRPr/>
            </a:lvl1pPr>
          </a:lstStyle>
          <a:p>
            <a:endParaRPr lang="en-US"/>
          </a:p>
        </p:txBody>
      </p:sp>
      <p:sp>
        <p:nvSpPr>
          <p:cNvPr id="2" name="Title 1">
            <a:extLst>
              <a:ext uri="{FF2B5EF4-FFF2-40B4-BE49-F238E27FC236}">
                <a16:creationId xmlns:a16="http://schemas.microsoft.com/office/drawing/2014/main" id="{3FBBB69D-EFB7-032C-28F4-FD5A51F4E522}"/>
              </a:ext>
            </a:extLst>
          </p:cNvPr>
          <p:cNvSpPr>
            <a:spLocks noGrp="1"/>
          </p:cNvSpPr>
          <p:nvPr>
            <p:ph type="title"/>
          </p:nvPr>
        </p:nvSpPr>
        <p:spPr>
          <a:xfrm>
            <a:off x="612000" y="1776660"/>
            <a:ext cx="7112157" cy="2312343"/>
          </a:xfrm>
        </p:spPr>
        <p:txBody>
          <a:bodyPr>
            <a:noAutofit/>
          </a:bodyPr>
          <a:lstStyle>
            <a:lvl1pPr>
              <a:defRPr sz="6000">
                <a:solidFill>
                  <a:schemeClr val="accent3">
                    <a:lumMod val="20000"/>
                    <a:lumOff val="80000"/>
                  </a:schemeClr>
                </a:solidFill>
              </a:defRPr>
            </a:lvl1pPr>
          </a:lstStyle>
          <a:p>
            <a:r>
              <a:rPr lang="en-GB"/>
              <a:t>Click to edit Master title</a:t>
            </a:r>
            <a:endParaRPr lang="en-US"/>
          </a:p>
        </p:txBody>
      </p:sp>
      <p:sp>
        <p:nvSpPr>
          <p:cNvPr id="11" name="Content Placeholder 2">
            <a:extLst>
              <a:ext uri="{FF2B5EF4-FFF2-40B4-BE49-F238E27FC236}">
                <a16:creationId xmlns:a16="http://schemas.microsoft.com/office/drawing/2014/main" id="{F507CD9E-AE61-4F16-E8DA-BD0A474E1822}"/>
              </a:ext>
            </a:extLst>
          </p:cNvPr>
          <p:cNvSpPr>
            <a:spLocks noGrp="1"/>
          </p:cNvSpPr>
          <p:nvPr>
            <p:ph idx="14" hasCustomPrompt="1"/>
          </p:nvPr>
        </p:nvSpPr>
        <p:spPr>
          <a:xfrm>
            <a:off x="8018127" y="5362732"/>
            <a:ext cx="1876456" cy="320998"/>
          </a:xfrm>
        </p:spPr>
        <p:txBody>
          <a:bodyPr>
            <a:noAutofit/>
          </a:bodyPr>
          <a:lstStyle>
            <a:lvl1pPr>
              <a:lnSpc>
                <a:spcPct val="100000"/>
              </a:lnSpc>
              <a:defRPr sz="1100" b="0" i="1" baseline="0">
                <a:solidFill>
                  <a:schemeClr val="tx2">
                    <a:lumMod val="20000"/>
                    <a:lumOff val="80000"/>
                  </a:schemeClr>
                </a:solidFill>
                <a:latin typeface="Montserrat Medium" pitchFamily="2" charset="77"/>
              </a:defRPr>
            </a:lvl1pPr>
          </a:lstStyle>
          <a:p>
            <a:pPr lvl="0"/>
            <a:r>
              <a:rPr lang="en-GB"/>
              <a:t>Lorem ipsum </a:t>
            </a:r>
            <a:r>
              <a:rPr lang="en-GB" err="1"/>
              <a:t>dolor</a:t>
            </a:r>
            <a:r>
              <a:rPr lang="en-GB"/>
              <a:t> sit</a:t>
            </a:r>
          </a:p>
        </p:txBody>
      </p:sp>
      <p:sp>
        <p:nvSpPr>
          <p:cNvPr id="14" name="TextBox 13">
            <a:extLst>
              <a:ext uri="{FF2B5EF4-FFF2-40B4-BE49-F238E27FC236}">
                <a16:creationId xmlns:a16="http://schemas.microsoft.com/office/drawing/2014/main" id="{91EE6DF9-AA04-A4CE-22EB-464686BC760F}"/>
              </a:ext>
            </a:extLst>
          </p:cNvPr>
          <p:cNvSpPr txBox="1"/>
          <p:nvPr userDrawn="1"/>
        </p:nvSpPr>
        <p:spPr>
          <a:xfrm>
            <a:off x="6422571" y="-391886"/>
            <a:ext cx="184731" cy="415498"/>
          </a:xfrm>
          <a:prstGeom prst="rect">
            <a:avLst/>
          </a:prstGeom>
          <a:noFill/>
        </p:spPr>
        <p:txBody>
          <a:bodyPr wrap="none" rtlCol="0">
            <a:spAutoFit/>
          </a:bodyPr>
          <a:lstStyle/>
          <a:p>
            <a:endParaRPr lang="en-US"/>
          </a:p>
        </p:txBody>
      </p:sp>
      <p:sp>
        <p:nvSpPr>
          <p:cNvPr id="9" name="Content Placeholder 2">
            <a:extLst>
              <a:ext uri="{FF2B5EF4-FFF2-40B4-BE49-F238E27FC236}">
                <a16:creationId xmlns:a16="http://schemas.microsoft.com/office/drawing/2014/main" id="{8AB8336A-8C7D-D267-FD0F-348DC7AF0CEC}"/>
              </a:ext>
            </a:extLst>
          </p:cNvPr>
          <p:cNvSpPr>
            <a:spLocks noGrp="1"/>
          </p:cNvSpPr>
          <p:nvPr>
            <p:ph idx="16" hasCustomPrompt="1"/>
          </p:nvPr>
        </p:nvSpPr>
        <p:spPr>
          <a:xfrm>
            <a:off x="8018127" y="5815047"/>
            <a:ext cx="1876456" cy="320998"/>
          </a:xfrm>
        </p:spPr>
        <p:txBody>
          <a:bodyPr>
            <a:noAutofit/>
          </a:bodyPr>
          <a:lstStyle>
            <a:lvl1pPr>
              <a:lnSpc>
                <a:spcPct val="100000"/>
              </a:lnSpc>
              <a:defRPr sz="1100" b="0" i="1" baseline="0">
                <a:solidFill>
                  <a:schemeClr val="tx2">
                    <a:lumMod val="20000"/>
                    <a:lumOff val="80000"/>
                  </a:schemeClr>
                </a:solidFill>
                <a:latin typeface="Montserrat Medium" pitchFamily="2" charset="77"/>
              </a:defRPr>
            </a:lvl1pPr>
          </a:lstStyle>
          <a:p>
            <a:pPr lvl="0"/>
            <a:r>
              <a:rPr lang="en-GB"/>
              <a:t>Lorem ipsum </a:t>
            </a:r>
            <a:r>
              <a:rPr lang="en-GB" err="1"/>
              <a:t>dolor</a:t>
            </a:r>
            <a:r>
              <a:rPr lang="en-GB"/>
              <a:t> sit</a:t>
            </a:r>
          </a:p>
        </p:txBody>
      </p:sp>
      <p:sp>
        <p:nvSpPr>
          <p:cNvPr id="12" name="Content Placeholder 2">
            <a:extLst>
              <a:ext uri="{FF2B5EF4-FFF2-40B4-BE49-F238E27FC236}">
                <a16:creationId xmlns:a16="http://schemas.microsoft.com/office/drawing/2014/main" id="{8F956605-106B-B798-0A23-05A85433F175}"/>
              </a:ext>
            </a:extLst>
          </p:cNvPr>
          <p:cNvSpPr>
            <a:spLocks noGrp="1"/>
          </p:cNvSpPr>
          <p:nvPr>
            <p:ph idx="17" hasCustomPrompt="1"/>
          </p:nvPr>
        </p:nvSpPr>
        <p:spPr>
          <a:xfrm>
            <a:off x="8023586" y="6267362"/>
            <a:ext cx="1876456" cy="320998"/>
          </a:xfrm>
        </p:spPr>
        <p:txBody>
          <a:bodyPr>
            <a:noAutofit/>
          </a:bodyPr>
          <a:lstStyle>
            <a:lvl1pPr>
              <a:lnSpc>
                <a:spcPct val="100000"/>
              </a:lnSpc>
              <a:defRPr sz="1100" b="0" i="1" baseline="0">
                <a:solidFill>
                  <a:schemeClr val="tx2">
                    <a:lumMod val="20000"/>
                    <a:lumOff val="80000"/>
                  </a:schemeClr>
                </a:solidFill>
                <a:latin typeface="Montserrat Medium" pitchFamily="2" charset="77"/>
              </a:defRPr>
            </a:lvl1pPr>
          </a:lstStyle>
          <a:p>
            <a:pPr lvl="0"/>
            <a:r>
              <a:rPr lang="en-GB"/>
              <a:t>Lorem ipsum </a:t>
            </a:r>
            <a:r>
              <a:rPr lang="en-GB" err="1"/>
              <a:t>dolor</a:t>
            </a:r>
            <a:r>
              <a:rPr lang="en-GB"/>
              <a:t> sit</a:t>
            </a:r>
          </a:p>
        </p:txBody>
      </p:sp>
      <p:pic>
        <p:nvPicPr>
          <p:cNvPr id="18" name="Graphic 17">
            <a:extLst>
              <a:ext uri="{FF2B5EF4-FFF2-40B4-BE49-F238E27FC236}">
                <a16:creationId xmlns:a16="http://schemas.microsoft.com/office/drawing/2014/main" id="{37C61B04-D317-F90F-C3A7-9E2AB8424FA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2000" y="1076792"/>
            <a:ext cx="2687806" cy="335950"/>
          </a:xfrm>
          <a:prstGeom prst="rect">
            <a:avLst/>
          </a:prstGeom>
        </p:spPr>
      </p:pic>
    </p:spTree>
    <p:extLst>
      <p:ext uri="{BB962C8B-B14F-4D97-AF65-F5344CB8AC3E}">
        <p14:creationId xmlns:p14="http://schemas.microsoft.com/office/powerpoint/2010/main" val="132843127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8" name="Прямоугольный треугольник 17">
            <a:extLst>
              <a:ext uri="{FF2B5EF4-FFF2-40B4-BE49-F238E27FC236}">
                <a16:creationId xmlns:a16="http://schemas.microsoft.com/office/drawing/2014/main" id="{DAE2656B-1BDE-EC38-77C1-D62FECCB83BF}"/>
              </a:ext>
            </a:extLst>
          </p:cNvPr>
          <p:cNvSpPr/>
          <p:nvPr userDrawn="1"/>
        </p:nvSpPr>
        <p:spPr bwMode="auto">
          <a:xfrm flipH="1">
            <a:off x="9379148" y="6258882"/>
            <a:ext cx="1314250" cy="1306754"/>
          </a:xfrm>
          <a:prstGeom prst="rtTriangl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6" name="Picture Placeholder 5">
            <a:extLst>
              <a:ext uri="{FF2B5EF4-FFF2-40B4-BE49-F238E27FC236}">
                <a16:creationId xmlns:a16="http://schemas.microsoft.com/office/drawing/2014/main" id="{C78F3A14-238E-10D6-A5F2-CC28153D6351}"/>
              </a:ext>
            </a:extLst>
          </p:cNvPr>
          <p:cNvSpPr>
            <a:spLocks noGrp="1"/>
          </p:cNvSpPr>
          <p:nvPr>
            <p:ph type="pic" sz="quarter" idx="18"/>
          </p:nvPr>
        </p:nvSpPr>
        <p:spPr>
          <a:xfrm>
            <a:off x="2572807" y="181318"/>
            <a:ext cx="8579419" cy="7565636"/>
          </a:xfrm>
          <a:custGeom>
            <a:avLst/>
            <a:gdLst>
              <a:gd name="connsiteX0" fmla="*/ 7584852 w 8579419"/>
              <a:gd name="connsiteY0" fmla="*/ 0 h 7565636"/>
              <a:gd name="connsiteX1" fmla="*/ 8071097 w 8579419"/>
              <a:gd name="connsiteY1" fmla="*/ 0 h 7565636"/>
              <a:gd name="connsiteX2" fmla="*/ 8071097 w 8579419"/>
              <a:gd name="connsiteY2" fmla="*/ 1 h 7565636"/>
              <a:gd name="connsiteX3" fmla="*/ 8579419 w 8579419"/>
              <a:gd name="connsiteY3" fmla="*/ 1 h 7565636"/>
              <a:gd name="connsiteX4" fmla="*/ 8579419 w 8579419"/>
              <a:gd name="connsiteY4" fmla="*/ 7556887 h 7565636"/>
              <a:gd name="connsiteX5" fmla="*/ 8579417 w 8579419"/>
              <a:gd name="connsiteY5" fmla="*/ 7556887 h 7565636"/>
              <a:gd name="connsiteX6" fmla="*/ 8579417 w 8579419"/>
              <a:gd name="connsiteY6" fmla="*/ 6258883 h 7565636"/>
              <a:gd name="connsiteX7" fmla="*/ 7265168 w 8579419"/>
              <a:gd name="connsiteY7" fmla="*/ 7565636 h 7565636"/>
              <a:gd name="connsiteX8" fmla="*/ 4197754 w 8579419"/>
              <a:gd name="connsiteY8" fmla="*/ 7565636 h 7565636"/>
              <a:gd name="connsiteX9" fmla="*/ 4197754 w 8579419"/>
              <a:gd name="connsiteY9" fmla="*/ 7561263 h 7565636"/>
              <a:gd name="connsiteX10" fmla="*/ 0 w 8579419"/>
              <a:gd name="connsiteY10" fmla="*/ 7561263 h 756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79419" h="7565636">
                <a:moveTo>
                  <a:pt x="7584852" y="0"/>
                </a:moveTo>
                <a:lnTo>
                  <a:pt x="8071097" y="0"/>
                </a:lnTo>
                <a:lnTo>
                  <a:pt x="8071097" y="1"/>
                </a:lnTo>
                <a:lnTo>
                  <a:pt x="8579419" y="1"/>
                </a:lnTo>
                <a:lnTo>
                  <a:pt x="8579419" y="7556887"/>
                </a:lnTo>
                <a:lnTo>
                  <a:pt x="8579417" y="7556887"/>
                </a:lnTo>
                <a:lnTo>
                  <a:pt x="8579417" y="6258883"/>
                </a:lnTo>
                <a:lnTo>
                  <a:pt x="7265168" y="7565636"/>
                </a:lnTo>
                <a:lnTo>
                  <a:pt x="4197754" y="7565636"/>
                </a:lnTo>
                <a:lnTo>
                  <a:pt x="4197754" y="7561263"/>
                </a:lnTo>
                <a:lnTo>
                  <a:pt x="0" y="7561263"/>
                </a:lnTo>
                <a:close/>
              </a:path>
            </a:pathLst>
          </a:custGeom>
          <a:pattFill prst="dkUpDiag">
            <a:fgClr>
              <a:schemeClr val="bg1">
                <a:lumMod val="50000"/>
              </a:schemeClr>
            </a:fgClr>
            <a:bgClr>
              <a:schemeClr val="bg2"/>
            </a:bgClr>
          </a:pattFill>
        </p:spPr>
        <p:txBody>
          <a:bodyPr wrap="square" anchor="ctr">
            <a:noAutofit/>
          </a:bodyPr>
          <a:lstStyle>
            <a:lvl1pPr marL="0" marR="0" indent="0" algn="ctr" defTabSz="447247" rtl="0" eaLnBrk="1" fontAlgn="auto" latinLnBrk="0" hangingPunct="1">
              <a:lnSpc>
                <a:spcPct val="150000"/>
              </a:lnSpc>
              <a:spcBef>
                <a:spcPts val="992"/>
              </a:spcBef>
              <a:spcAft>
                <a:spcPts val="0"/>
              </a:spcAft>
              <a:buClrTx/>
              <a:buSzPct val="100000"/>
              <a:buFontTx/>
              <a:buNone/>
              <a:tabLst/>
              <a:defRPr/>
            </a:lvl1pPr>
          </a:lstStyle>
          <a:p>
            <a:endParaRPr lang="en-US" dirty="0"/>
          </a:p>
        </p:txBody>
      </p:sp>
      <p:sp>
        <p:nvSpPr>
          <p:cNvPr id="2" name="Title 1">
            <a:extLst>
              <a:ext uri="{FF2B5EF4-FFF2-40B4-BE49-F238E27FC236}">
                <a16:creationId xmlns:a16="http://schemas.microsoft.com/office/drawing/2014/main" id="{3FBBB69D-EFB7-032C-28F4-FD5A51F4E522}"/>
              </a:ext>
            </a:extLst>
          </p:cNvPr>
          <p:cNvSpPr>
            <a:spLocks noGrp="1"/>
          </p:cNvSpPr>
          <p:nvPr>
            <p:ph type="title"/>
          </p:nvPr>
        </p:nvSpPr>
        <p:spPr>
          <a:xfrm>
            <a:off x="612000" y="720000"/>
            <a:ext cx="3736676" cy="1725460"/>
          </a:xfrm>
        </p:spPr>
        <p:txBody>
          <a:bodyPr>
            <a:noAutofit/>
          </a:bodyPr>
          <a:lstStyle>
            <a:lvl1pPr>
              <a:defRPr sz="4000">
                <a:solidFill>
                  <a:schemeClr val="accent6"/>
                </a:solidFill>
              </a:defRPr>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F507CD9E-AE61-4F16-E8DA-BD0A474E1822}"/>
              </a:ext>
            </a:extLst>
          </p:cNvPr>
          <p:cNvSpPr>
            <a:spLocks noGrp="1"/>
          </p:cNvSpPr>
          <p:nvPr>
            <p:ph idx="14" hasCustomPrompt="1"/>
          </p:nvPr>
        </p:nvSpPr>
        <p:spPr>
          <a:xfrm>
            <a:off x="612000" y="2988543"/>
            <a:ext cx="2667471" cy="975593"/>
          </a:xfrm>
        </p:spPr>
        <p:txBody>
          <a:bodyPr>
            <a:noAutofit/>
          </a:bodyPr>
          <a:lstStyle>
            <a:lvl1pPr>
              <a:lnSpc>
                <a:spcPct val="100000"/>
              </a:lnSpc>
              <a:defRPr>
                <a:solidFill>
                  <a:schemeClr val="tx2">
                    <a:lumMod val="75000"/>
                  </a:schemeClr>
                </a:solidFill>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p:txBody>
      </p:sp>
      <p:sp>
        <p:nvSpPr>
          <p:cNvPr id="12" name="Content Placeholder 2">
            <a:extLst>
              <a:ext uri="{FF2B5EF4-FFF2-40B4-BE49-F238E27FC236}">
                <a16:creationId xmlns:a16="http://schemas.microsoft.com/office/drawing/2014/main" id="{A06EB79F-B5F3-3934-695F-CC01B5DED46C}"/>
              </a:ext>
            </a:extLst>
          </p:cNvPr>
          <p:cNvSpPr>
            <a:spLocks noGrp="1"/>
          </p:cNvSpPr>
          <p:nvPr>
            <p:ph idx="15"/>
          </p:nvPr>
        </p:nvSpPr>
        <p:spPr>
          <a:xfrm>
            <a:off x="4783775" y="720000"/>
            <a:ext cx="3336818" cy="3287101"/>
          </a:xfrm>
        </p:spPr>
        <p:txBody>
          <a:bodyPr vert="horz" lIns="0" tIns="0" rIns="91440" bIns="45720" rtlCol="0">
            <a:noAutofit/>
          </a:bodyPr>
          <a:lstStyle>
            <a:lvl1pPr>
              <a:defRPr lang="en-GB" dirty="0">
                <a:solidFill>
                  <a:schemeClr val="tx2">
                    <a:lumMod val="75000"/>
                  </a:schemeClr>
                </a:solidFill>
              </a:defRPr>
            </a:lvl1pPr>
          </a:lstStyle>
          <a:p>
            <a:pPr lvl="0">
              <a:lnSpc>
                <a:spcPct val="100000"/>
              </a:lnSpc>
            </a:pPr>
            <a:r>
              <a:rPr lang="en-GB"/>
              <a:t>Click to edit Master text style</a:t>
            </a:r>
          </a:p>
        </p:txBody>
      </p:sp>
      <p:sp>
        <p:nvSpPr>
          <p:cNvPr id="5" name="Footer Placeholder 4">
            <a:extLst>
              <a:ext uri="{FF2B5EF4-FFF2-40B4-BE49-F238E27FC236}">
                <a16:creationId xmlns:a16="http://schemas.microsoft.com/office/drawing/2014/main" id="{D7796FAF-B13A-AF6A-B19D-2A0CAC948075}"/>
              </a:ext>
            </a:extLst>
          </p:cNvPr>
          <p:cNvSpPr>
            <a:spLocks noGrp="1"/>
          </p:cNvSpPr>
          <p:nvPr>
            <p:ph type="ftr" sz="quarter" idx="11"/>
          </p:nvPr>
        </p:nvSpPr>
        <p:spPr>
          <a:xfrm>
            <a:off x="3906700" y="7056000"/>
            <a:ext cx="2880000" cy="179633"/>
          </a:xfrm>
          <a:prstGeom prst="rect">
            <a:avLst/>
          </a:prstGeom>
        </p:spPr>
        <p:txBody>
          <a:bodyPr/>
          <a:lstStyle>
            <a:lvl1pPr algn="l">
              <a:defRPr sz="1000" b="0" i="0">
                <a:latin typeface="Montserrat" pitchFamily="2" charset="77"/>
              </a:defRPr>
            </a:lvl1pPr>
          </a:lstStyle>
          <a:p>
            <a:pPr algn="ctr"/>
            <a:r>
              <a:rPr lang="en-US" dirty="0"/>
              <a:t>Overview 2023</a:t>
            </a:r>
          </a:p>
        </p:txBody>
      </p:sp>
      <p:sp>
        <p:nvSpPr>
          <p:cNvPr id="4" name="Slide Number Placeholder 2">
            <a:extLst>
              <a:ext uri="{FF2B5EF4-FFF2-40B4-BE49-F238E27FC236}">
                <a16:creationId xmlns:a16="http://schemas.microsoft.com/office/drawing/2014/main" id="{AE661DA6-489B-8CEC-E71A-0DBC365D753B}"/>
              </a:ext>
            </a:extLst>
          </p:cNvPr>
          <p:cNvSpPr txBox="1">
            <a:spLocks/>
          </p:cNvSpPr>
          <p:nvPr userDrawn="1"/>
        </p:nvSpPr>
        <p:spPr>
          <a:xfrm>
            <a:off x="9744868" y="7055633"/>
            <a:ext cx="560211" cy="180000"/>
          </a:xfrm>
          <a:prstGeom prst="rect">
            <a:avLst/>
          </a:prstGeom>
        </p:spPr>
        <p:txBody>
          <a:bodyPr vert="horz" lIns="0" tIns="0" rIns="0" bIns="0" rtlCol="0" anchor="ctr" anchorCtr="0">
            <a:noAutofit/>
          </a:bodyPr>
          <a:lstStyle>
            <a:defPPr>
              <a:defRPr lang="en-US"/>
            </a:defPPr>
            <a:lvl1pPr marL="0" algn="r" defTabSz="1043056" rtl="0" eaLnBrk="1" latinLnBrk="0" hangingPunct="1">
              <a:defRPr sz="1200" b="0" i="1" kern="1200">
                <a:solidFill>
                  <a:schemeClr val="bg1"/>
                </a:solidFill>
                <a:latin typeface="Montserrat Medium" pitchFamily="2" charset="77"/>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fld id="{45BD5EFD-DBC4-4549-83B8-6D70D992F0CD}" type="slidenum">
              <a:rPr lang="en-US" b="1" smtClean="0">
                <a:solidFill>
                  <a:schemeClr val="bg1"/>
                </a:solidFill>
              </a:rPr>
              <a:pPr algn="r"/>
              <a:t>‹#›</a:t>
            </a:fld>
            <a:endParaRPr lang="en-US" b="1">
              <a:solidFill>
                <a:schemeClr val="bg1"/>
              </a:solidFill>
            </a:endParaRPr>
          </a:p>
        </p:txBody>
      </p:sp>
    </p:spTree>
    <p:extLst>
      <p:ext uri="{BB962C8B-B14F-4D97-AF65-F5344CB8AC3E}">
        <p14:creationId xmlns:p14="http://schemas.microsoft.com/office/powerpoint/2010/main" val="401818186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guide id="3" pos="374" userDrawn="1">
          <p15:clr>
            <a:srgbClr val="FBAE40"/>
          </p15:clr>
        </p15:guide>
        <p15:guide id="4" pos="636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bg1"/>
        </a:solidFill>
        <a:effectLst/>
      </p:bgPr>
    </p:bg>
    <p:spTree>
      <p:nvGrpSpPr>
        <p:cNvPr id="1" name=""/>
        <p:cNvGrpSpPr/>
        <p:nvPr/>
      </p:nvGrpSpPr>
      <p:grpSpPr>
        <a:xfrm>
          <a:off x="0" y="0"/>
          <a:ext cx="0" cy="0"/>
          <a:chOff x="0" y="0"/>
          <a:chExt cx="0" cy="0"/>
        </a:xfrm>
      </p:grpSpPr>
      <p:sp>
        <p:nvSpPr>
          <p:cNvPr id="10" name="Прямоугольный треугольник 17">
            <a:extLst>
              <a:ext uri="{FF2B5EF4-FFF2-40B4-BE49-F238E27FC236}">
                <a16:creationId xmlns:a16="http://schemas.microsoft.com/office/drawing/2014/main" id="{7A6B0221-9BB5-6470-97F3-B7EE4B8E1788}"/>
              </a:ext>
            </a:extLst>
          </p:cNvPr>
          <p:cNvSpPr/>
          <p:nvPr userDrawn="1"/>
        </p:nvSpPr>
        <p:spPr bwMode="auto">
          <a:xfrm flipH="1">
            <a:off x="9379148" y="6258882"/>
            <a:ext cx="1314250" cy="1306754"/>
          </a:xfrm>
          <a:prstGeom prst="rtTriangl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18" name="Freeform 17">
            <a:extLst>
              <a:ext uri="{FF2B5EF4-FFF2-40B4-BE49-F238E27FC236}">
                <a16:creationId xmlns:a16="http://schemas.microsoft.com/office/drawing/2014/main" id="{40CD9BBA-ED5E-66BB-3608-7E1E5309303B}"/>
              </a:ext>
            </a:extLst>
          </p:cNvPr>
          <p:cNvSpPr/>
          <p:nvPr userDrawn="1"/>
        </p:nvSpPr>
        <p:spPr>
          <a:xfrm>
            <a:off x="0" y="0"/>
            <a:ext cx="10693399" cy="7579424"/>
          </a:xfrm>
          <a:custGeom>
            <a:avLst/>
            <a:gdLst>
              <a:gd name="connsiteX0" fmla="*/ 6786860 w 10693400"/>
              <a:gd name="connsiteY0" fmla="*/ 0 h 7579425"/>
              <a:gd name="connsiteX1" fmla="*/ 10693400 w 10693400"/>
              <a:gd name="connsiteY1" fmla="*/ 0 h 7579425"/>
              <a:gd name="connsiteX2" fmla="*/ 10693400 w 10693400"/>
              <a:gd name="connsiteY2" fmla="*/ 1800417 h 7579425"/>
              <a:gd name="connsiteX3" fmla="*/ 5346701 w 10693400"/>
              <a:gd name="connsiteY3" fmla="*/ 7579425 h 7579425"/>
              <a:gd name="connsiteX4" fmla="*/ 0 w 10693400"/>
              <a:gd name="connsiteY4" fmla="*/ 7579425 h 7579425"/>
              <a:gd name="connsiteX5" fmla="*/ 0 w 10693400"/>
              <a:gd name="connsiteY5" fmla="*/ 7335614 h 75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0" h="7579425">
                <a:moveTo>
                  <a:pt x="6786860" y="0"/>
                </a:moveTo>
                <a:lnTo>
                  <a:pt x="10693400" y="0"/>
                </a:lnTo>
                <a:lnTo>
                  <a:pt x="10693400" y="1800417"/>
                </a:lnTo>
                <a:lnTo>
                  <a:pt x="5346701" y="7579425"/>
                </a:lnTo>
                <a:lnTo>
                  <a:pt x="0" y="7579425"/>
                </a:lnTo>
                <a:lnTo>
                  <a:pt x="0" y="7335614"/>
                </a:lnTo>
                <a:close/>
              </a:path>
            </a:pathLst>
          </a:custGeom>
          <a:solidFill>
            <a:schemeClr val="bg2">
              <a:alpha val="4493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FBBB69D-EFB7-032C-28F4-FD5A51F4E522}"/>
              </a:ext>
            </a:extLst>
          </p:cNvPr>
          <p:cNvSpPr>
            <a:spLocks noGrp="1"/>
          </p:cNvSpPr>
          <p:nvPr>
            <p:ph type="title"/>
          </p:nvPr>
        </p:nvSpPr>
        <p:spPr>
          <a:xfrm>
            <a:off x="612000" y="720000"/>
            <a:ext cx="3736676" cy="1725460"/>
          </a:xfrm>
        </p:spPr>
        <p:txBody>
          <a:bodyPr>
            <a:noAutofit/>
          </a:bodyPr>
          <a:lstStyle>
            <a:lvl1pPr>
              <a:defRPr sz="3600">
                <a:solidFill>
                  <a:schemeClr val="accent2"/>
                </a:solidFill>
              </a:defRPr>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F507CD9E-AE61-4F16-E8DA-BD0A474E1822}"/>
              </a:ext>
            </a:extLst>
          </p:cNvPr>
          <p:cNvSpPr>
            <a:spLocks noGrp="1"/>
          </p:cNvSpPr>
          <p:nvPr>
            <p:ph idx="14" hasCustomPrompt="1"/>
          </p:nvPr>
        </p:nvSpPr>
        <p:spPr>
          <a:xfrm>
            <a:off x="612000" y="2592000"/>
            <a:ext cx="3736676" cy="288032"/>
          </a:xfrm>
        </p:spPr>
        <p:txBody>
          <a:bodyPr>
            <a:noAutofit/>
          </a:bodyPr>
          <a:lstStyle>
            <a:lvl1pPr>
              <a:lnSpc>
                <a:spcPct val="100000"/>
              </a:lnSpc>
              <a:defRPr b="1" i="0">
                <a:solidFill>
                  <a:schemeClr val="tx2">
                    <a:lumMod val="75000"/>
                  </a:schemeClr>
                </a:solidFill>
                <a:latin typeface="Montserrat" pitchFamily="2" charset="77"/>
              </a:defRPr>
            </a:lvl1pPr>
          </a:lstStyle>
          <a:p>
            <a:pPr lvl="0"/>
            <a:r>
              <a:rPr lang="en-GB"/>
              <a:t>Lorem ipsum </a:t>
            </a:r>
            <a:r>
              <a:rPr lang="en-GB" err="1"/>
              <a:t>dolor</a:t>
            </a:r>
            <a:r>
              <a:rPr lang="en-GB"/>
              <a:t> sit </a:t>
            </a:r>
            <a:r>
              <a:rPr lang="en-GB" err="1"/>
              <a:t>amet</a:t>
            </a:r>
            <a:r>
              <a:rPr lang="en-GB"/>
              <a:t>, </a:t>
            </a:r>
            <a:r>
              <a:rPr lang="en-GB" err="1"/>
              <a:t>consectetur</a:t>
            </a:r>
            <a:endParaRPr lang="en-GB"/>
          </a:p>
        </p:txBody>
      </p:sp>
      <p:sp>
        <p:nvSpPr>
          <p:cNvPr id="12" name="Content Placeholder 2">
            <a:extLst>
              <a:ext uri="{FF2B5EF4-FFF2-40B4-BE49-F238E27FC236}">
                <a16:creationId xmlns:a16="http://schemas.microsoft.com/office/drawing/2014/main" id="{A06EB79F-B5F3-3934-695F-CC01B5DED46C}"/>
              </a:ext>
            </a:extLst>
          </p:cNvPr>
          <p:cNvSpPr>
            <a:spLocks noGrp="1"/>
          </p:cNvSpPr>
          <p:nvPr>
            <p:ph idx="15"/>
          </p:nvPr>
        </p:nvSpPr>
        <p:spPr>
          <a:xfrm>
            <a:off x="612000" y="3024000"/>
            <a:ext cx="3736676" cy="2829835"/>
          </a:xfrm>
        </p:spPr>
        <p:txBody>
          <a:bodyPr vert="horz" lIns="0" tIns="0" rIns="91440" bIns="45720" rtlCol="0">
            <a:noAutofit/>
          </a:bodyPr>
          <a:lstStyle>
            <a:lvl1pPr>
              <a:defRPr lang="en-GB" dirty="0">
                <a:solidFill>
                  <a:schemeClr val="tx2">
                    <a:lumMod val="75000"/>
                  </a:schemeClr>
                </a:solidFill>
              </a:defRPr>
            </a:lvl1pPr>
          </a:lstStyle>
          <a:p>
            <a:pPr lvl="0">
              <a:lnSpc>
                <a:spcPct val="100000"/>
              </a:lnSpc>
            </a:pPr>
            <a:r>
              <a:rPr lang="en-GB"/>
              <a:t>Click to edit Master text style</a:t>
            </a:r>
          </a:p>
        </p:txBody>
      </p:sp>
      <p:sp>
        <p:nvSpPr>
          <p:cNvPr id="9" name="Slide Number Placeholder 2">
            <a:extLst>
              <a:ext uri="{FF2B5EF4-FFF2-40B4-BE49-F238E27FC236}">
                <a16:creationId xmlns:a16="http://schemas.microsoft.com/office/drawing/2014/main" id="{6194B0F2-79FE-C196-1943-AE8A74DA02E5}"/>
              </a:ext>
            </a:extLst>
          </p:cNvPr>
          <p:cNvSpPr txBox="1">
            <a:spLocks/>
          </p:cNvSpPr>
          <p:nvPr userDrawn="1"/>
        </p:nvSpPr>
        <p:spPr>
          <a:xfrm>
            <a:off x="9744868" y="7055633"/>
            <a:ext cx="560211" cy="180000"/>
          </a:xfrm>
          <a:prstGeom prst="rect">
            <a:avLst/>
          </a:prstGeom>
        </p:spPr>
        <p:txBody>
          <a:bodyPr vert="horz" lIns="0" tIns="0" rIns="0" bIns="0" rtlCol="0" anchor="ctr" anchorCtr="0">
            <a:noAutofit/>
          </a:bodyPr>
          <a:lstStyle>
            <a:defPPr>
              <a:defRPr lang="en-US"/>
            </a:defPPr>
            <a:lvl1pPr marL="0" algn="r" defTabSz="1043056" rtl="0" eaLnBrk="1" latinLnBrk="0" hangingPunct="1">
              <a:defRPr sz="1200" b="0" i="1" kern="1200">
                <a:solidFill>
                  <a:schemeClr val="bg1"/>
                </a:solidFill>
                <a:latin typeface="Montserrat Medium" pitchFamily="2" charset="77"/>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45BD5EFD-DBC4-4549-83B8-6D70D992F0CD}" type="slidenum">
              <a:rPr lang="en-US" smtClean="0">
                <a:solidFill>
                  <a:schemeClr val="bg1"/>
                </a:solidFill>
              </a:rPr>
              <a:pPr/>
              <a:t>‹#›</a:t>
            </a:fld>
            <a:endParaRPr lang="en-US">
              <a:solidFill>
                <a:schemeClr val="bg1"/>
              </a:solidFill>
            </a:endParaRPr>
          </a:p>
        </p:txBody>
      </p:sp>
      <p:sp>
        <p:nvSpPr>
          <p:cNvPr id="3" name="Footer Placeholder 4">
            <a:extLst>
              <a:ext uri="{FF2B5EF4-FFF2-40B4-BE49-F238E27FC236}">
                <a16:creationId xmlns:a16="http://schemas.microsoft.com/office/drawing/2014/main" id="{B10D874B-8868-1AEA-93AC-3D4BF91BC0DD}"/>
              </a:ext>
            </a:extLst>
          </p:cNvPr>
          <p:cNvSpPr>
            <a:spLocks noGrp="1"/>
          </p:cNvSpPr>
          <p:nvPr>
            <p:ph type="ftr" sz="quarter" idx="3"/>
          </p:nvPr>
        </p:nvSpPr>
        <p:spPr>
          <a:xfrm>
            <a:off x="3906700" y="7056000"/>
            <a:ext cx="2880000" cy="179633"/>
          </a:xfrm>
          <a:prstGeom prst="rect">
            <a:avLst/>
          </a:prstGeom>
        </p:spPr>
        <p:txBody>
          <a:bodyPr/>
          <a:lstStyle>
            <a:lvl1pPr algn="l">
              <a:defRPr sz="1000" b="0" i="0">
                <a:latin typeface="Montserrat" pitchFamily="2" charset="77"/>
              </a:defRPr>
            </a:lvl1pPr>
          </a:lstStyle>
          <a:p>
            <a:pPr algn="ctr"/>
            <a:r>
              <a:rPr lang="en-US" dirty="0"/>
              <a:t>General Presentation 2023</a:t>
            </a:r>
          </a:p>
        </p:txBody>
      </p:sp>
    </p:spTree>
    <p:extLst>
      <p:ext uri="{BB962C8B-B14F-4D97-AF65-F5344CB8AC3E}">
        <p14:creationId xmlns:p14="http://schemas.microsoft.com/office/powerpoint/2010/main" val="1271064931"/>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bg1"/>
        </a:solidFill>
        <a:effectLst/>
      </p:bgPr>
    </p:bg>
    <p:spTree>
      <p:nvGrpSpPr>
        <p:cNvPr id="1" name=""/>
        <p:cNvGrpSpPr/>
        <p:nvPr/>
      </p:nvGrpSpPr>
      <p:grpSpPr>
        <a:xfrm>
          <a:off x="0" y="0"/>
          <a:ext cx="0" cy="0"/>
          <a:chOff x="0" y="0"/>
          <a:chExt cx="0" cy="0"/>
        </a:xfrm>
      </p:grpSpPr>
      <p:sp>
        <p:nvSpPr>
          <p:cNvPr id="10" name="Прямоугольный треугольник 17">
            <a:extLst>
              <a:ext uri="{FF2B5EF4-FFF2-40B4-BE49-F238E27FC236}">
                <a16:creationId xmlns:a16="http://schemas.microsoft.com/office/drawing/2014/main" id="{7A6B0221-9BB5-6470-97F3-B7EE4B8E1788}"/>
              </a:ext>
            </a:extLst>
          </p:cNvPr>
          <p:cNvSpPr/>
          <p:nvPr userDrawn="1"/>
        </p:nvSpPr>
        <p:spPr bwMode="auto">
          <a:xfrm flipH="1">
            <a:off x="9379148" y="6258882"/>
            <a:ext cx="1314250" cy="1306754"/>
          </a:xfrm>
          <a:prstGeom prst="rtTriangl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18" name="Freeform 17">
            <a:extLst>
              <a:ext uri="{FF2B5EF4-FFF2-40B4-BE49-F238E27FC236}">
                <a16:creationId xmlns:a16="http://schemas.microsoft.com/office/drawing/2014/main" id="{40CD9BBA-ED5E-66BB-3608-7E1E5309303B}"/>
              </a:ext>
            </a:extLst>
          </p:cNvPr>
          <p:cNvSpPr/>
          <p:nvPr userDrawn="1"/>
        </p:nvSpPr>
        <p:spPr>
          <a:xfrm>
            <a:off x="0" y="0"/>
            <a:ext cx="10693399" cy="7579424"/>
          </a:xfrm>
          <a:custGeom>
            <a:avLst/>
            <a:gdLst>
              <a:gd name="connsiteX0" fmla="*/ 6786860 w 10693400"/>
              <a:gd name="connsiteY0" fmla="*/ 0 h 7579425"/>
              <a:gd name="connsiteX1" fmla="*/ 10693400 w 10693400"/>
              <a:gd name="connsiteY1" fmla="*/ 0 h 7579425"/>
              <a:gd name="connsiteX2" fmla="*/ 10693400 w 10693400"/>
              <a:gd name="connsiteY2" fmla="*/ 1800417 h 7579425"/>
              <a:gd name="connsiteX3" fmla="*/ 5346701 w 10693400"/>
              <a:gd name="connsiteY3" fmla="*/ 7579425 h 7579425"/>
              <a:gd name="connsiteX4" fmla="*/ 0 w 10693400"/>
              <a:gd name="connsiteY4" fmla="*/ 7579425 h 7579425"/>
              <a:gd name="connsiteX5" fmla="*/ 0 w 10693400"/>
              <a:gd name="connsiteY5" fmla="*/ 7335614 h 757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0" h="7579425">
                <a:moveTo>
                  <a:pt x="6786860" y="0"/>
                </a:moveTo>
                <a:lnTo>
                  <a:pt x="10693400" y="0"/>
                </a:lnTo>
                <a:lnTo>
                  <a:pt x="10693400" y="1800417"/>
                </a:lnTo>
                <a:lnTo>
                  <a:pt x="5346701" y="7579425"/>
                </a:lnTo>
                <a:lnTo>
                  <a:pt x="0" y="7579425"/>
                </a:lnTo>
                <a:lnTo>
                  <a:pt x="0" y="7335614"/>
                </a:lnTo>
                <a:close/>
              </a:path>
            </a:pathLst>
          </a:custGeom>
          <a:solidFill>
            <a:schemeClr val="bg2">
              <a:alpha val="4493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FBBB69D-EFB7-032C-28F4-FD5A51F4E522}"/>
              </a:ext>
            </a:extLst>
          </p:cNvPr>
          <p:cNvSpPr>
            <a:spLocks noGrp="1"/>
          </p:cNvSpPr>
          <p:nvPr>
            <p:ph type="title"/>
          </p:nvPr>
        </p:nvSpPr>
        <p:spPr>
          <a:xfrm>
            <a:off x="612000" y="720000"/>
            <a:ext cx="3736676" cy="1725460"/>
          </a:xfrm>
        </p:spPr>
        <p:txBody>
          <a:bodyPr>
            <a:noAutofit/>
          </a:bodyPr>
          <a:lstStyle>
            <a:lvl1pPr>
              <a:defRPr sz="3600">
                <a:solidFill>
                  <a:schemeClr val="accent2"/>
                </a:solidFill>
              </a:defRPr>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F507CD9E-AE61-4F16-E8DA-BD0A474E1822}"/>
              </a:ext>
            </a:extLst>
          </p:cNvPr>
          <p:cNvSpPr>
            <a:spLocks noGrp="1"/>
          </p:cNvSpPr>
          <p:nvPr>
            <p:ph idx="14" hasCustomPrompt="1"/>
          </p:nvPr>
        </p:nvSpPr>
        <p:spPr>
          <a:xfrm>
            <a:off x="612000" y="2592000"/>
            <a:ext cx="3736676" cy="288032"/>
          </a:xfrm>
        </p:spPr>
        <p:txBody>
          <a:bodyPr>
            <a:noAutofit/>
          </a:bodyPr>
          <a:lstStyle>
            <a:lvl1pPr>
              <a:lnSpc>
                <a:spcPct val="100000"/>
              </a:lnSpc>
              <a:defRPr b="1" i="0">
                <a:solidFill>
                  <a:schemeClr val="tx2">
                    <a:lumMod val="75000"/>
                  </a:schemeClr>
                </a:solidFill>
                <a:latin typeface="Montserrat" pitchFamily="2" charset="77"/>
              </a:defRPr>
            </a:lvl1pPr>
          </a:lstStyle>
          <a:p>
            <a:pPr lvl="0"/>
            <a:r>
              <a:rPr lang="en-GB"/>
              <a:t>Lorem ipsum </a:t>
            </a:r>
            <a:r>
              <a:rPr lang="en-GB" err="1"/>
              <a:t>dolor</a:t>
            </a:r>
            <a:r>
              <a:rPr lang="en-GB"/>
              <a:t> sit </a:t>
            </a:r>
            <a:r>
              <a:rPr lang="en-GB" err="1"/>
              <a:t>amet</a:t>
            </a:r>
            <a:r>
              <a:rPr lang="en-GB"/>
              <a:t>, </a:t>
            </a:r>
            <a:r>
              <a:rPr lang="en-GB" err="1"/>
              <a:t>consectetur</a:t>
            </a:r>
            <a:endParaRPr lang="en-GB"/>
          </a:p>
        </p:txBody>
      </p:sp>
      <p:sp>
        <p:nvSpPr>
          <p:cNvPr id="12" name="Content Placeholder 2">
            <a:extLst>
              <a:ext uri="{FF2B5EF4-FFF2-40B4-BE49-F238E27FC236}">
                <a16:creationId xmlns:a16="http://schemas.microsoft.com/office/drawing/2014/main" id="{A06EB79F-B5F3-3934-695F-CC01B5DED46C}"/>
              </a:ext>
            </a:extLst>
          </p:cNvPr>
          <p:cNvSpPr>
            <a:spLocks noGrp="1"/>
          </p:cNvSpPr>
          <p:nvPr>
            <p:ph idx="15"/>
          </p:nvPr>
        </p:nvSpPr>
        <p:spPr>
          <a:xfrm>
            <a:off x="612000" y="3024000"/>
            <a:ext cx="3736676" cy="2829835"/>
          </a:xfrm>
        </p:spPr>
        <p:txBody>
          <a:bodyPr vert="horz" lIns="0" tIns="0" rIns="91440" bIns="45720" rtlCol="0">
            <a:noAutofit/>
          </a:bodyPr>
          <a:lstStyle>
            <a:lvl1pPr>
              <a:defRPr lang="en-GB" dirty="0">
                <a:solidFill>
                  <a:schemeClr val="tx2">
                    <a:lumMod val="75000"/>
                  </a:schemeClr>
                </a:solidFill>
              </a:defRPr>
            </a:lvl1pPr>
          </a:lstStyle>
          <a:p>
            <a:pPr lvl="0">
              <a:lnSpc>
                <a:spcPct val="100000"/>
              </a:lnSpc>
            </a:pPr>
            <a:r>
              <a:rPr lang="en-GB"/>
              <a:t>Click to edit Master text style</a:t>
            </a:r>
          </a:p>
        </p:txBody>
      </p:sp>
      <p:sp>
        <p:nvSpPr>
          <p:cNvPr id="9" name="Slide Number Placeholder 2">
            <a:extLst>
              <a:ext uri="{FF2B5EF4-FFF2-40B4-BE49-F238E27FC236}">
                <a16:creationId xmlns:a16="http://schemas.microsoft.com/office/drawing/2014/main" id="{6194B0F2-79FE-C196-1943-AE8A74DA02E5}"/>
              </a:ext>
            </a:extLst>
          </p:cNvPr>
          <p:cNvSpPr txBox="1">
            <a:spLocks/>
          </p:cNvSpPr>
          <p:nvPr userDrawn="1"/>
        </p:nvSpPr>
        <p:spPr>
          <a:xfrm>
            <a:off x="9744868" y="7055633"/>
            <a:ext cx="560211" cy="180000"/>
          </a:xfrm>
          <a:prstGeom prst="rect">
            <a:avLst/>
          </a:prstGeom>
        </p:spPr>
        <p:txBody>
          <a:bodyPr vert="horz" lIns="0" tIns="0" rIns="0" bIns="0" rtlCol="0" anchor="ctr" anchorCtr="0">
            <a:noAutofit/>
          </a:bodyPr>
          <a:lstStyle>
            <a:defPPr>
              <a:defRPr lang="en-US"/>
            </a:defPPr>
            <a:lvl1pPr marL="0" algn="r" defTabSz="1043056" rtl="0" eaLnBrk="1" latinLnBrk="0" hangingPunct="1">
              <a:defRPr sz="1200" b="0" i="1" kern="1200">
                <a:solidFill>
                  <a:schemeClr val="bg1"/>
                </a:solidFill>
                <a:latin typeface="Montserrat Medium" pitchFamily="2" charset="77"/>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45BD5EFD-DBC4-4549-83B8-6D70D992F0CD}" type="slidenum">
              <a:rPr lang="en-US" smtClean="0">
                <a:solidFill>
                  <a:schemeClr val="bg1"/>
                </a:solidFill>
              </a:rPr>
              <a:pPr/>
              <a:t>‹#›</a:t>
            </a:fld>
            <a:endParaRPr lang="en-US">
              <a:solidFill>
                <a:schemeClr val="bg1"/>
              </a:solidFill>
            </a:endParaRPr>
          </a:p>
        </p:txBody>
      </p:sp>
      <p:sp>
        <p:nvSpPr>
          <p:cNvPr id="3" name="Content Placeholder 2">
            <a:extLst>
              <a:ext uri="{FF2B5EF4-FFF2-40B4-BE49-F238E27FC236}">
                <a16:creationId xmlns:a16="http://schemas.microsoft.com/office/drawing/2014/main" id="{3CAB091A-E53E-3C97-C35A-1C9EB32BC540}"/>
              </a:ext>
            </a:extLst>
          </p:cNvPr>
          <p:cNvSpPr>
            <a:spLocks noGrp="1"/>
          </p:cNvSpPr>
          <p:nvPr>
            <p:ph idx="16"/>
          </p:nvPr>
        </p:nvSpPr>
        <p:spPr>
          <a:xfrm>
            <a:off x="5889145" y="720001"/>
            <a:ext cx="3886140" cy="5133834"/>
          </a:xfrm>
        </p:spPr>
        <p:txBody>
          <a:bodyPr vert="horz" lIns="0" tIns="0" rIns="91440" bIns="45720" rtlCol="0">
            <a:noAutofit/>
          </a:bodyPr>
          <a:lstStyle>
            <a:lvl1pPr>
              <a:defRPr lang="en-GB" dirty="0">
                <a:solidFill>
                  <a:schemeClr val="tx2">
                    <a:lumMod val="75000"/>
                  </a:schemeClr>
                </a:solidFill>
              </a:defRPr>
            </a:lvl1pPr>
          </a:lstStyle>
          <a:p>
            <a:pPr lvl="0">
              <a:lnSpc>
                <a:spcPct val="100000"/>
              </a:lnSpc>
            </a:pPr>
            <a:r>
              <a:rPr lang="en-GB"/>
              <a:t>Click to edit Master text style</a:t>
            </a:r>
          </a:p>
        </p:txBody>
      </p:sp>
      <p:sp>
        <p:nvSpPr>
          <p:cNvPr id="4" name="Footer Placeholder 4">
            <a:extLst>
              <a:ext uri="{FF2B5EF4-FFF2-40B4-BE49-F238E27FC236}">
                <a16:creationId xmlns:a16="http://schemas.microsoft.com/office/drawing/2014/main" id="{F6071D0D-5AF5-93F5-C752-214B8E850CE7}"/>
              </a:ext>
            </a:extLst>
          </p:cNvPr>
          <p:cNvSpPr>
            <a:spLocks noGrp="1"/>
          </p:cNvSpPr>
          <p:nvPr>
            <p:ph type="ftr" sz="quarter" idx="3"/>
          </p:nvPr>
        </p:nvSpPr>
        <p:spPr>
          <a:xfrm>
            <a:off x="3906700" y="7056000"/>
            <a:ext cx="2880000" cy="179633"/>
          </a:xfrm>
          <a:prstGeom prst="rect">
            <a:avLst/>
          </a:prstGeom>
        </p:spPr>
        <p:txBody>
          <a:bodyPr/>
          <a:lstStyle>
            <a:lvl1pPr algn="l">
              <a:defRPr sz="1000" b="0" i="0">
                <a:latin typeface="Montserrat" pitchFamily="2" charset="77"/>
              </a:defRPr>
            </a:lvl1pPr>
          </a:lstStyle>
          <a:p>
            <a:pPr algn="ctr"/>
            <a:r>
              <a:rPr lang="en-US" dirty="0"/>
              <a:t>General Presentation 2023</a:t>
            </a:r>
          </a:p>
        </p:txBody>
      </p:sp>
    </p:spTree>
    <p:extLst>
      <p:ext uri="{BB962C8B-B14F-4D97-AF65-F5344CB8AC3E}">
        <p14:creationId xmlns:p14="http://schemas.microsoft.com/office/powerpoint/2010/main" val="2930071431"/>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chemeClr val="bg1"/>
        </a:solid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DC428998-09FF-7BDC-C6E7-279E156CD4E2}"/>
              </a:ext>
            </a:extLst>
          </p:cNvPr>
          <p:cNvSpPr/>
          <p:nvPr userDrawn="1"/>
        </p:nvSpPr>
        <p:spPr>
          <a:xfrm>
            <a:off x="0" y="4521"/>
            <a:ext cx="10693400" cy="7552219"/>
          </a:xfrm>
          <a:custGeom>
            <a:avLst/>
            <a:gdLst>
              <a:gd name="connsiteX0" fmla="*/ 10693397 w 10693400"/>
              <a:gd name="connsiteY0" fmla="*/ 0 h 7552219"/>
              <a:gd name="connsiteX1" fmla="*/ 10693400 w 10693400"/>
              <a:gd name="connsiteY1" fmla="*/ 0 h 7552219"/>
              <a:gd name="connsiteX2" fmla="*/ 10693400 w 10693400"/>
              <a:gd name="connsiteY2" fmla="*/ 7552219 h 7552219"/>
              <a:gd name="connsiteX3" fmla="*/ 10693397 w 10693400"/>
              <a:gd name="connsiteY3" fmla="*/ 7552219 h 7552219"/>
              <a:gd name="connsiteX4" fmla="*/ 0 w 10693400"/>
              <a:gd name="connsiteY4" fmla="*/ 0 h 7552219"/>
              <a:gd name="connsiteX5" fmla="*/ 1 w 10693400"/>
              <a:gd name="connsiteY5" fmla="*/ 0 h 7552219"/>
              <a:gd name="connsiteX6" fmla="*/ 1 w 10693400"/>
              <a:gd name="connsiteY6" fmla="*/ 4059620 h 7552219"/>
              <a:gd name="connsiteX7" fmla="*/ 3755936 w 10693400"/>
              <a:gd name="connsiteY7" fmla="*/ 0 h 7552219"/>
              <a:gd name="connsiteX8" fmla="*/ 9001844 w 10693400"/>
              <a:gd name="connsiteY8" fmla="*/ 0 h 7552219"/>
              <a:gd name="connsiteX9" fmla="*/ 2018754 w 10693400"/>
              <a:gd name="connsiteY9" fmla="*/ 7552219 h 7552219"/>
              <a:gd name="connsiteX10" fmla="*/ 0 w 10693400"/>
              <a:gd name="connsiteY10" fmla="*/ 7552219 h 755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93400" h="7552219">
                <a:moveTo>
                  <a:pt x="10693397" y="0"/>
                </a:moveTo>
                <a:lnTo>
                  <a:pt x="10693400" y="0"/>
                </a:lnTo>
                <a:lnTo>
                  <a:pt x="10693400" y="7552219"/>
                </a:lnTo>
                <a:lnTo>
                  <a:pt x="10693397" y="7552219"/>
                </a:lnTo>
                <a:close/>
                <a:moveTo>
                  <a:pt x="0" y="0"/>
                </a:moveTo>
                <a:lnTo>
                  <a:pt x="1" y="0"/>
                </a:lnTo>
                <a:lnTo>
                  <a:pt x="1" y="4059620"/>
                </a:lnTo>
                <a:lnTo>
                  <a:pt x="3755936" y="0"/>
                </a:lnTo>
                <a:lnTo>
                  <a:pt x="9001844" y="0"/>
                </a:lnTo>
                <a:lnTo>
                  <a:pt x="2018754" y="7552219"/>
                </a:lnTo>
                <a:lnTo>
                  <a:pt x="0" y="7552219"/>
                </a:lnTo>
                <a:close/>
              </a:path>
            </a:pathLst>
          </a:cu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Прямоугольный треугольник 17">
            <a:extLst>
              <a:ext uri="{FF2B5EF4-FFF2-40B4-BE49-F238E27FC236}">
                <a16:creationId xmlns:a16="http://schemas.microsoft.com/office/drawing/2014/main" id="{A1FC77AE-553E-2264-D6D6-A030BB11E41F}"/>
              </a:ext>
            </a:extLst>
          </p:cNvPr>
          <p:cNvSpPr/>
          <p:nvPr userDrawn="1"/>
        </p:nvSpPr>
        <p:spPr bwMode="auto">
          <a:xfrm flipH="1">
            <a:off x="9379148" y="6258882"/>
            <a:ext cx="1314250" cy="1306754"/>
          </a:xfrm>
          <a:prstGeom prst="rtTriangl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2" name="Title 1">
            <a:extLst>
              <a:ext uri="{FF2B5EF4-FFF2-40B4-BE49-F238E27FC236}">
                <a16:creationId xmlns:a16="http://schemas.microsoft.com/office/drawing/2014/main" id="{3FBBB69D-EFB7-032C-28F4-FD5A51F4E522}"/>
              </a:ext>
            </a:extLst>
          </p:cNvPr>
          <p:cNvSpPr>
            <a:spLocks noGrp="1"/>
          </p:cNvSpPr>
          <p:nvPr>
            <p:ph type="title"/>
          </p:nvPr>
        </p:nvSpPr>
        <p:spPr>
          <a:xfrm>
            <a:off x="612000" y="1011319"/>
            <a:ext cx="3250726" cy="4281480"/>
          </a:xfrm>
        </p:spPr>
        <p:txBody>
          <a:bodyPr anchor="b" anchorCtr="0">
            <a:noAutofit/>
          </a:bodyPr>
          <a:lstStyle>
            <a:lvl1pPr>
              <a:defRPr sz="3600">
                <a:solidFill>
                  <a:schemeClr val="accent2"/>
                </a:solidFill>
              </a:defRPr>
            </a:lvl1pPr>
          </a:lstStyle>
          <a:p>
            <a:r>
              <a:rPr lang="en-GB"/>
              <a:t>Click to edit Master title</a:t>
            </a:r>
            <a:endParaRPr lang="en-US"/>
          </a:p>
        </p:txBody>
      </p:sp>
      <p:sp>
        <p:nvSpPr>
          <p:cNvPr id="12" name="Content Placeholder 2">
            <a:extLst>
              <a:ext uri="{FF2B5EF4-FFF2-40B4-BE49-F238E27FC236}">
                <a16:creationId xmlns:a16="http://schemas.microsoft.com/office/drawing/2014/main" id="{A06EB79F-B5F3-3934-695F-CC01B5DED46C}"/>
              </a:ext>
            </a:extLst>
          </p:cNvPr>
          <p:cNvSpPr>
            <a:spLocks noGrp="1"/>
          </p:cNvSpPr>
          <p:nvPr>
            <p:ph idx="15"/>
          </p:nvPr>
        </p:nvSpPr>
        <p:spPr>
          <a:xfrm>
            <a:off x="612000" y="6269882"/>
            <a:ext cx="4042813" cy="179633"/>
          </a:xfrm>
        </p:spPr>
        <p:txBody>
          <a:bodyPr vert="horz" lIns="0" tIns="0" rIns="91440" bIns="45720" rtlCol="0">
            <a:noAutofit/>
          </a:bodyPr>
          <a:lstStyle>
            <a:lvl1pPr>
              <a:defRPr lang="en-GB" dirty="0">
                <a:solidFill>
                  <a:schemeClr val="tx2">
                    <a:lumMod val="75000"/>
                  </a:schemeClr>
                </a:solidFill>
              </a:defRPr>
            </a:lvl1pPr>
          </a:lstStyle>
          <a:p>
            <a:pPr lvl="0">
              <a:lnSpc>
                <a:spcPct val="100000"/>
              </a:lnSpc>
            </a:pPr>
            <a:r>
              <a:rPr lang="en-GB"/>
              <a:t>Click to edit Master text style</a:t>
            </a:r>
          </a:p>
        </p:txBody>
      </p:sp>
      <p:sp>
        <p:nvSpPr>
          <p:cNvPr id="13" name="Content Placeholder 2">
            <a:extLst>
              <a:ext uri="{FF2B5EF4-FFF2-40B4-BE49-F238E27FC236}">
                <a16:creationId xmlns:a16="http://schemas.microsoft.com/office/drawing/2014/main" id="{8CB06759-BFD9-AC9D-16F1-A545401A58E7}"/>
              </a:ext>
            </a:extLst>
          </p:cNvPr>
          <p:cNvSpPr>
            <a:spLocks noGrp="1"/>
          </p:cNvSpPr>
          <p:nvPr>
            <p:ph idx="16"/>
          </p:nvPr>
        </p:nvSpPr>
        <p:spPr>
          <a:xfrm>
            <a:off x="6426819" y="3852639"/>
            <a:ext cx="3528393" cy="2609779"/>
          </a:xfrm>
        </p:spPr>
        <p:txBody>
          <a:bodyPr vert="horz" lIns="0" tIns="0" rIns="91440" bIns="45720" rtlCol="0">
            <a:noAutofit/>
          </a:bodyPr>
          <a:lstStyle>
            <a:lvl1pPr>
              <a:defRPr lang="en-GB" dirty="0">
                <a:solidFill>
                  <a:schemeClr val="tx2">
                    <a:lumMod val="75000"/>
                  </a:schemeClr>
                </a:solidFill>
              </a:defRPr>
            </a:lvl1pPr>
          </a:lstStyle>
          <a:p>
            <a:pPr lvl="0">
              <a:lnSpc>
                <a:spcPct val="100000"/>
              </a:lnSpc>
            </a:pPr>
            <a:r>
              <a:rPr lang="en-GB"/>
              <a:t>Click to edit Master text style</a:t>
            </a:r>
          </a:p>
        </p:txBody>
      </p:sp>
      <p:sp>
        <p:nvSpPr>
          <p:cNvPr id="25" name="Рисунок 16">
            <a:extLst>
              <a:ext uri="{FF2B5EF4-FFF2-40B4-BE49-F238E27FC236}">
                <a16:creationId xmlns:a16="http://schemas.microsoft.com/office/drawing/2014/main" id="{21973DDE-B2B4-B838-809E-B57A3809F46D}"/>
              </a:ext>
            </a:extLst>
          </p:cNvPr>
          <p:cNvSpPr>
            <a:spLocks noGrp="1"/>
          </p:cNvSpPr>
          <p:nvPr>
            <p:ph type="pic" sz="quarter" idx="42"/>
          </p:nvPr>
        </p:nvSpPr>
        <p:spPr>
          <a:xfrm>
            <a:off x="4122564" y="1111748"/>
            <a:ext cx="2887213" cy="4873627"/>
          </a:xfrm>
          <a:custGeom>
            <a:avLst/>
            <a:gdLst>
              <a:gd name="connsiteX0" fmla="*/ 2887213 w 2887213"/>
              <a:gd name="connsiteY0" fmla="*/ 0 h 4873627"/>
              <a:gd name="connsiteX1" fmla="*/ 2887213 w 2887213"/>
              <a:gd name="connsiteY1" fmla="*/ 1995393 h 4873627"/>
              <a:gd name="connsiteX2" fmla="*/ 0 w 2887213"/>
              <a:gd name="connsiteY2" fmla="*/ 4873627 h 4873627"/>
              <a:gd name="connsiteX3" fmla="*/ 0 w 2887213"/>
              <a:gd name="connsiteY3" fmla="*/ 2878234 h 4873627"/>
            </a:gdLst>
            <a:ahLst/>
            <a:cxnLst>
              <a:cxn ang="0">
                <a:pos x="connsiteX0" y="connsiteY0"/>
              </a:cxn>
              <a:cxn ang="0">
                <a:pos x="connsiteX1" y="connsiteY1"/>
              </a:cxn>
              <a:cxn ang="0">
                <a:pos x="connsiteX2" y="connsiteY2"/>
              </a:cxn>
              <a:cxn ang="0">
                <a:pos x="connsiteX3" y="connsiteY3"/>
              </a:cxn>
            </a:cxnLst>
            <a:rect l="l" t="t" r="r" b="b"/>
            <a:pathLst>
              <a:path w="2887213" h="4873627">
                <a:moveTo>
                  <a:pt x="2887213" y="0"/>
                </a:moveTo>
                <a:lnTo>
                  <a:pt x="2887213" y="1995393"/>
                </a:lnTo>
                <a:lnTo>
                  <a:pt x="0" y="4873627"/>
                </a:lnTo>
                <a:lnTo>
                  <a:pt x="0" y="2878234"/>
                </a:lnTo>
                <a:close/>
              </a:path>
            </a:pathLst>
          </a:custGeom>
          <a:pattFill prst="pct5">
            <a:fgClr>
              <a:schemeClr val="bg1">
                <a:lumMod val="50000"/>
              </a:schemeClr>
            </a:fgClr>
            <a:bgClr>
              <a:schemeClr val="bg1"/>
            </a:bgClr>
          </a:pattFill>
        </p:spPr>
        <p:txBody>
          <a:bodyPr wrap="square" anchor="ctr">
            <a:noAutofit/>
          </a:bodyPr>
          <a:lstStyle>
            <a:lvl1pPr marL="0" marR="0" indent="0" algn="ctr" defTabSz="447247" rtl="0" eaLnBrk="1" fontAlgn="auto" latinLnBrk="0" hangingPunct="1">
              <a:lnSpc>
                <a:spcPct val="150000"/>
              </a:lnSpc>
              <a:spcBef>
                <a:spcPts val="992"/>
              </a:spcBef>
              <a:spcAft>
                <a:spcPts val="0"/>
              </a:spcAft>
              <a:buClrTx/>
              <a:buSzPct val="100000"/>
              <a:buFontTx/>
              <a:buNone/>
              <a:tabLst/>
              <a:defRPr/>
            </a:lvl1pPr>
          </a:lstStyle>
          <a:p>
            <a:endParaRPr lang="en-US"/>
          </a:p>
        </p:txBody>
      </p:sp>
      <p:sp>
        <p:nvSpPr>
          <p:cNvPr id="9" name="Slide Number Placeholder 2">
            <a:extLst>
              <a:ext uri="{FF2B5EF4-FFF2-40B4-BE49-F238E27FC236}">
                <a16:creationId xmlns:a16="http://schemas.microsoft.com/office/drawing/2014/main" id="{E32CB1F7-9B23-FE45-B294-997BB8A76393}"/>
              </a:ext>
            </a:extLst>
          </p:cNvPr>
          <p:cNvSpPr txBox="1">
            <a:spLocks/>
          </p:cNvSpPr>
          <p:nvPr userDrawn="1"/>
        </p:nvSpPr>
        <p:spPr>
          <a:xfrm>
            <a:off x="9744868" y="7055633"/>
            <a:ext cx="560211" cy="180000"/>
          </a:xfrm>
          <a:prstGeom prst="rect">
            <a:avLst/>
          </a:prstGeom>
        </p:spPr>
        <p:txBody>
          <a:bodyPr vert="horz" lIns="0" tIns="0" rIns="0" bIns="0" rtlCol="0" anchor="ctr" anchorCtr="0">
            <a:noAutofit/>
          </a:bodyPr>
          <a:lstStyle>
            <a:defPPr>
              <a:defRPr lang="en-US"/>
            </a:defPPr>
            <a:lvl1pPr marL="0" algn="r" defTabSz="1043056" rtl="0" eaLnBrk="1" latinLnBrk="0" hangingPunct="1">
              <a:defRPr sz="1200" b="0" i="1" kern="1200">
                <a:solidFill>
                  <a:schemeClr val="bg1"/>
                </a:solidFill>
                <a:latin typeface="Montserrat Medium" pitchFamily="2" charset="77"/>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45BD5EFD-DBC4-4549-83B8-6D70D992F0CD}" type="slidenum">
              <a:rPr lang="en-US" smtClean="0">
                <a:solidFill>
                  <a:schemeClr val="bg1"/>
                </a:solidFill>
              </a:rPr>
              <a:pPr/>
              <a:t>‹#›</a:t>
            </a:fld>
            <a:endParaRPr lang="en-US">
              <a:solidFill>
                <a:schemeClr val="bg1"/>
              </a:solidFill>
            </a:endParaRPr>
          </a:p>
        </p:txBody>
      </p:sp>
      <p:sp>
        <p:nvSpPr>
          <p:cNvPr id="3" name="Footer Placeholder 4">
            <a:extLst>
              <a:ext uri="{FF2B5EF4-FFF2-40B4-BE49-F238E27FC236}">
                <a16:creationId xmlns:a16="http://schemas.microsoft.com/office/drawing/2014/main" id="{FA8A20A1-2F8F-F6F8-7517-C0AD727DE033}"/>
              </a:ext>
            </a:extLst>
          </p:cNvPr>
          <p:cNvSpPr>
            <a:spLocks noGrp="1"/>
          </p:cNvSpPr>
          <p:nvPr>
            <p:ph type="ftr" sz="quarter" idx="3"/>
          </p:nvPr>
        </p:nvSpPr>
        <p:spPr>
          <a:xfrm>
            <a:off x="3906700" y="7056000"/>
            <a:ext cx="2880000" cy="179633"/>
          </a:xfrm>
          <a:prstGeom prst="rect">
            <a:avLst/>
          </a:prstGeom>
        </p:spPr>
        <p:txBody>
          <a:bodyPr/>
          <a:lstStyle>
            <a:lvl1pPr algn="l">
              <a:defRPr sz="1000" b="0" i="0">
                <a:latin typeface="Montserrat" pitchFamily="2" charset="77"/>
              </a:defRPr>
            </a:lvl1pPr>
          </a:lstStyle>
          <a:p>
            <a:pPr algn="ctr"/>
            <a:r>
              <a:rPr lang="en-US" dirty="0"/>
              <a:t>General Presentation 2023</a:t>
            </a:r>
          </a:p>
        </p:txBody>
      </p:sp>
    </p:spTree>
    <p:extLst>
      <p:ext uri="{BB962C8B-B14F-4D97-AF65-F5344CB8AC3E}">
        <p14:creationId xmlns:p14="http://schemas.microsoft.com/office/powerpoint/2010/main" val="3142162860"/>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bg1"/>
        </a:solid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DC428998-09FF-7BDC-C6E7-279E156CD4E2}"/>
              </a:ext>
            </a:extLst>
          </p:cNvPr>
          <p:cNvSpPr/>
          <p:nvPr userDrawn="1"/>
        </p:nvSpPr>
        <p:spPr>
          <a:xfrm>
            <a:off x="0" y="4521"/>
            <a:ext cx="10693400" cy="7552219"/>
          </a:xfrm>
          <a:custGeom>
            <a:avLst/>
            <a:gdLst>
              <a:gd name="connsiteX0" fmla="*/ 10693397 w 10693400"/>
              <a:gd name="connsiteY0" fmla="*/ 0 h 7552219"/>
              <a:gd name="connsiteX1" fmla="*/ 10693400 w 10693400"/>
              <a:gd name="connsiteY1" fmla="*/ 0 h 7552219"/>
              <a:gd name="connsiteX2" fmla="*/ 10693400 w 10693400"/>
              <a:gd name="connsiteY2" fmla="*/ 7552219 h 7552219"/>
              <a:gd name="connsiteX3" fmla="*/ 10693397 w 10693400"/>
              <a:gd name="connsiteY3" fmla="*/ 7552219 h 7552219"/>
              <a:gd name="connsiteX4" fmla="*/ 0 w 10693400"/>
              <a:gd name="connsiteY4" fmla="*/ 0 h 7552219"/>
              <a:gd name="connsiteX5" fmla="*/ 1 w 10693400"/>
              <a:gd name="connsiteY5" fmla="*/ 0 h 7552219"/>
              <a:gd name="connsiteX6" fmla="*/ 1 w 10693400"/>
              <a:gd name="connsiteY6" fmla="*/ 4059620 h 7552219"/>
              <a:gd name="connsiteX7" fmla="*/ 3755936 w 10693400"/>
              <a:gd name="connsiteY7" fmla="*/ 0 h 7552219"/>
              <a:gd name="connsiteX8" fmla="*/ 9001844 w 10693400"/>
              <a:gd name="connsiteY8" fmla="*/ 0 h 7552219"/>
              <a:gd name="connsiteX9" fmla="*/ 2018754 w 10693400"/>
              <a:gd name="connsiteY9" fmla="*/ 7552219 h 7552219"/>
              <a:gd name="connsiteX10" fmla="*/ 0 w 10693400"/>
              <a:gd name="connsiteY10" fmla="*/ 7552219 h 755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93400" h="7552219">
                <a:moveTo>
                  <a:pt x="10693397" y="0"/>
                </a:moveTo>
                <a:lnTo>
                  <a:pt x="10693400" y="0"/>
                </a:lnTo>
                <a:lnTo>
                  <a:pt x="10693400" y="7552219"/>
                </a:lnTo>
                <a:lnTo>
                  <a:pt x="10693397" y="7552219"/>
                </a:lnTo>
                <a:close/>
                <a:moveTo>
                  <a:pt x="0" y="0"/>
                </a:moveTo>
                <a:lnTo>
                  <a:pt x="1" y="0"/>
                </a:lnTo>
                <a:lnTo>
                  <a:pt x="1" y="4059620"/>
                </a:lnTo>
                <a:lnTo>
                  <a:pt x="3755936" y="0"/>
                </a:lnTo>
                <a:lnTo>
                  <a:pt x="9001844" y="0"/>
                </a:lnTo>
                <a:lnTo>
                  <a:pt x="2018754" y="7552219"/>
                </a:lnTo>
                <a:lnTo>
                  <a:pt x="0" y="7552219"/>
                </a:lnTo>
                <a:close/>
              </a:path>
            </a:pathLst>
          </a:cu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FBBB69D-EFB7-032C-28F4-FD5A51F4E522}"/>
              </a:ext>
            </a:extLst>
          </p:cNvPr>
          <p:cNvSpPr>
            <a:spLocks noGrp="1"/>
          </p:cNvSpPr>
          <p:nvPr>
            <p:ph type="title"/>
          </p:nvPr>
        </p:nvSpPr>
        <p:spPr>
          <a:xfrm>
            <a:off x="612000" y="1011318"/>
            <a:ext cx="3250726" cy="5451099"/>
          </a:xfrm>
        </p:spPr>
        <p:txBody>
          <a:bodyPr anchor="b" anchorCtr="0">
            <a:noAutofit/>
          </a:bodyPr>
          <a:lstStyle>
            <a:lvl1pPr>
              <a:defRPr sz="3600">
                <a:solidFill>
                  <a:schemeClr val="accent2"/>
                </a:solidFill>
              </a:defRPr>
            </a:lvl1pPr>
          </a:lstStyle>
          <a:p>
            <a:r>
              <a:rPr lang="en-GB"/>
              <a:t>Click to edit Master title</a:t>
            </a:r>
            <a:endParaRPr lang="en-US"/>
          </a:p>
        </p:txBody>
      </p:sp>
      <p:sp>
        <p:nvSpPr>
          <p:cNvPr id="13" name="Content Placeholder 2">
            <a:extLst>
              <a:ext uri="{FF2B5EF4-FFF2-40B4-BE49-F238E27FC236}">
                <a16:creationId xmlns:a16="http://schemas.microsoft.com/office/drawing/2014/main" id="{8CB06759-BFD9-AC9D-16F1-A545401A58E7}"/>
              </a:ext>
            </a:extLst>
          </p:cNvPr>
          <p:cNvSpPr>
            <a:spLocks noGrp="1"/>
          </p:cNvSpPr>
          <p:nvPr>
            <p:ph idx="16"/>
          </p:nvPr>
        </p:nvSpPr>
        <p:spPr>
          <a:xfrm>
            <a:off x="6426819" y="3852639"/>
            <a:ext cx="3528393" cy="2605255"/>
          </a:xfrm>
        </p:spPr>
        <p:txBody>
          <a:bodyPr vert="horz" lIns="0" tIns="0" rIns="91440" bIns="45720" rtlCol="0" anchor="b" anchorCtr="0">
            <a:noAutofit/>
          </a:bodyPr>
          <a:lstStyle>
            <a:lvl1pPr>
              <a:defRPr lang="en-GB" dirty="0">
                <a:solidFill>
                  <a:schemeClr val="tx2">
                    <a:lumMod val="75000"/>
                  </a:schemeClr>
                </a:solidFill>
              </a:defRPr>
            </a:lvl1pPr>
          </a:lstStyle>
          <a:p>
            <a:pPr lvl="0">
              <a:lnSpc>
                <a:spcPct val="100000"/>
              </a:lnSpc>
            </a:pPr>
            <a:r>
              <a:rPr lang="en-GB"/>
              <a:t>Click to edit Master text style</a:t>
            </a:r>
          </a:p>
        </p:txBody>
      </p:sp>
      <p:sp>
        <p:nvSpPr>
          <p:cNvPr id="11" name="Рисунок 14">
            <a:extLst>
              <a:ext uri="{FF2B5EF4-FFF2-40B4-BE49-F238E27FC236}">
                <a16:creationId xmlns:a16="http://schemas.microsoft.com/office/drawing/2014/main" id="{665637B5-0F93-8074-8903-F598E6C53C43}"/>
              </a:ext>
            </a:extLst>
          </p:cNvPr>
          <p:cNvSpPr>
            <a:spLocks noGrp="1"/>
          </p:cNvSpPr>
          <p:nvPr>
            <p:ph type="pic" sz="quarter" idx="42"/>
          </p:nvPr>
        </p:nvSpPr>
        <p:spPr>
          <a:xfrm>
            <a:off x="4656137" y="0"/>
            <a:ext cx="4705347" cy="4690714"/>
          </a:xfrm>
          <a:custGeom>
            <a:avLst/>
            <a:gdLst>
              <a:gd name="connsiteX0" fmla="*/ 0 w 4344210"/>
              <a:gd name="connsiteY0" fmla="*/ 0 h 4330700"/>
              <a:gd name="connsiteX1" fmla="*/ 4344210 w 4344210"/>
              <a:gd name="connsiteY1" fmla="*/ 0 h 4330700"/>
              <a:gd name="connsiteX2" fmla="*/ 0 w 4344210"/>
              <a:gd name="connsiteY2" fmla="*/ 4330700 h 4330700"/>
            </a:gdLst>
            <a:ahLst/>
            <a:cxnLst>
              <a:cxn ang="0">
                <a:pos x="connsiteX0" y="connsiteY0"/>
              </a:cxn>
              <a:cxn ang="0">
                <a:pos x="connsiteX1" y="connsiteY1"/>
              </a:cxn>
              <a:cxn ang="0">
                <a:pos x="connsiteX2" y="connsiteY2"/>
              </a:cxn>
            </a:cxnLst>
            <a:rect l="l" t="t" r="r" b="b"/>
            <a:pathLst>
              <a:path w="4344210" h="4330700">
                <a:moveTo>
                  <a:pt x="0" y="0"/>
                </a:moveTo>
                <a:lnTo>
                  <a:pt x="4344210" y="0"/>
                </a:lnTo>
                <a:lnTo>
                  <a:pt x="0" y="4330700"/>
                </a:lnTo>
                <a:close/>
              </a:path>
            </a:pathLst>
          </a:custGeom>
          <a:pattFill prst="pct5">
            <a:fgClr>
              <a:schemeClr val="bg1">
                <a:lumMod val="50000"/>
              </a:schemeClr>
            </a:fgClr>
            <a:bgClr>
              <a:schemeClr val="bg1"/>
            </a:bgClr>
          </a:pattFill>
        </p:spPr>
        <p:txBody>
          <a:bodyPr wrap="square" anchor="ctr">
            <a:noAutofit/>
          </a:bodyPr>
          <a:lstStyle>
            <a:lvl1pPr marL="0" marR="0" indent="0" algn="ctr" defTabSz="447247" rtl="0" eaLnBrk="1" fontAlgn="auto" latinLnBrk="0" hangingPunct="1">
              <a:lnSpc>
                <a:spcPct val="150000"/>
              </a:lnSpc>
              <a:spcBef>
                <a:spcPts val="992"/>
              </a:spcBef>
              <a:spcAft>
                <a:spcPts val="0"/>
              </a:spcAft>
              <a:buClrTx/>
              <a:buSzPct val="100000"/>
              <a:buFontTx/>
              <a:buNone/>
              <a:tabLst/>
              <a:defRPr/>
            </a:lvl1pPr>
          </a:lstStyle>
          <a:p>
            <a:endParaRPr lang="en-US"/>
          </a:p>
        </p:txBody>
      </p:sp>
      <p:sp>
        <p:nvSpPr>
          <p:cNvPr id="6" name="Прямоугольный треугольник 17">
            <a:extLst>
              <a:ext uri="{FF2B5EF4-FFF2-40B4-BE49-F238E27FC236}">
                <a16:creationId xmlns:a16="http://schemas.microsoft.com/office/drawing/2014/main" id="{F3A20D95-8B78-1DFD-BE7F-95BA41317982}"/>
              </a:ext>
            </a:extLst>
          </p:cNvPr>
          <p:cNvSpPr/>
          <p:nvPr userDrawn="1"/>
        </p:nvSpPr>
        <p:spPr bwMode="auto">
          <a:xfrm flipH="1">
            <a:off x="9379148" y="6258882"/>
            <a:ext cx="1314250" cy="1306754"/>
          </a:xfrm>
          <a:prstGeom prst="rtTriangl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10" name="Slide Number Placeholder 2">
            <a:extLst>
              <a:ext uri="{FF2B5EF4-FFF2-40B4-BE49-F238E27FC236}">
                <a16:creationId xmlns:a16="http://schemas.microsoft.com/office/drawing/2014/main" id="{DC12E24B-DF06-27C7-F840-76C5980CD139}"/>
              </a:ext>
            </a:extLst>
          </p:cNvPr>
          <p:cNvSpPr txBox="1">
            <a:spLocks/>
          </p:cNvSpPr>
          <p:nvPr userDrawn="1"/>
        </p:nvSpPr>
        <p:spPr>
          <a:xfrm>
            <a:off x="9744868" y="7055633"/>
            <a:ext cx="560211" cy="180000"/>
          </a:xfrm>
          <a:prstGeom prst="rect">
            <a:avLst/>
          </a:prstGeom>
        </p:spPr>
        <p:txBody>
          <a:bodyPr vert="horz" lIns="0" tIns="0" rIns="0" bIns="0" rtlCol="0" anchor="ctr" anchorCtr="0">
            <a:noAutofit/>
          </a:bodyPr>
          <a:lstStyle>
            <a:defPPr>
              <a:defRPr lang="en-US"/>
            </a:defPPr>
            <a:lvl1pPr marL="0" algn="r" defTabSz="1043056" rtl="0" eaLnBrk="1" latinLnBrk="0" hangingPunct="1">
              <a:defRPr sz="1200" b="0" i="1" kern="1200">
                <a:solidFill>
                  <a:schemeClr val="bg1"/>
                </a:solidFill>
                <a:latin typeface="Montserrat Medium" pitchFamily="2" charset="77"/>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45BD5EFD-DBC4-4549-83B8-6D70D992F0CD}" type="slidenum">
              <a:rPr lang="en-US" smtClean="0">
                <a:solidFill>
                  <a:schemeClr val="bg1"/>
                </a:solidFill>
              </a:rPr>
              <a:pPr/>
              <a:t>‹#›</a:t>
            </a:fld>
            <a:endParaRPr lang="en-US">
              <a:solidFill>
                <a:schemeClr val="bg1"/>
              </a:solidFill>
            </a:endParaRPr>
          </a:p>
        </p:txBody>
      </p:sp>
      <p:sp>
        <p:nvSpPr>
          <p:cNvPr id="4" name="Footer Placeholder 4">
            <a:extLst>
              <a:ext uri="{FF2B5EF4-FFF2-40B4-BE49-F238E27FC236}">
                <a16:creationId xmlns:a16="http://schemas.microsoft.com/office/drawing/2014/main" id="{D100D28B-C90D-91E5-097E-DAA17E57B079}"/>
              </a:ext>
            </a:extLst>
          </p:cNvPr>
          <p:cNvSpPr>
            <a:spLocks noGrp="1"/>
          </p:cNvSpPr>
          <p:nvPr>
            <p:ph type="ftr" sz="quarter" idx="3"/>
          </p:nvPr>
        </p:nvSpPr>
        <p:spPr>
          <a:xfrm>
            <a:off x="3906700" y="7056000"/>
            <a:ext cx="2880000" cy="179633"/>
          </a:xfrm>
          <a:prstGeom prst="rect">
            <a:avLst/>
          </a:prstGeom>
        </p:spPr>
        <p:txBody>
          <a:bodyPr/>
          <a:lstStyle>
            <a:lvl1pPr algn="l">
              <a:defRPr sz="1000" b="0" i="0">
                <a:latin typeface="Montserrat" pitchFamily="2" charset="77"/>
              </a:defRPr>
            </a:lvl1pPr>
          </a:lstStyle>
          <a:p>
            <a:pPr algn="ctr"/>
            <a:r>
              <a:rPr lang="en-US" dirty="0"/>
              <a:t>General Presentation 2023</a:t>
            </a:r>
          </a:p>
        </p:txBody>
      </p:sp>
    </p:spTree>
    <p:extLst>
      <p:ext uri="{BB962C8B-B14F-4D97-AF65-F5344CB8AC3E}">
        <p14:creationId xmlns:p14="http://schemas.microsoft.com/office/powerpoint/2010/main" val="644615236"/>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5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E2039B-32A6-3518-C011-D576686FF055}"/>
              </a:ext>
            </a:extLst>
          </p:cNvPr>
          <p:cNvSpPr>
            <a:spLocks noGrp="1"/>
          </p:cNvSpPr>
          <p:nvPr>
            <p:ph type="title"/>
          </p:nvPr>
        </p:nvSpPr>
        <p:spPr>
          <a:xfrm>
            <a:off x="612000" y="720000"/>
            <a:ext cx="9468000" cy="1224000"/>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6281A16-6536-1719-301B-D6420E7B1F9A}"/>
              </a:ext>
            </a:extLst>
          </p:cNvPr>
          <p:cNvSpPr>
            <a:spLocks noGrp="1"/>
          </p:cNvSpPr>
          <p:nvPr>
            <p:ph type="body" idx="1"/>
          </p:nvPr>
        </p:nvSpPr>
        <p:spPr>
          <a:xfrm>
            <a:off x="612000" y="2016000"/>
            <a:ext cx="9468000" cy="4680000"/>
          </a:xfrm>
          <a:prstGeom prst="rect">
            <a:avLst/>
          </a:prstGeom>
        </p:spPr>
        <p:txBody>
          <a:bodyPr vert="horz" lIns="0" tIns="0" rIns="91440" bIns="45720" rtlCol="0">
            <a:noAutofit/>
          </a:bodyPr>
          <a:lstStyle/>
          <a:p>
            <a:pPr lvl="0"/>
            <a:r>
              <a:rPr lang="en-GB"/>
              <a:t>Click to edit Master text style</a:t>
            </a:r>
          </a:p>
        </p:txBody>
      </p:sp>
      <p:sp>
        <p:nvSpPr>
          <p:cNvPr id="5" name="Footer Placeholder 4">
            <a:extLst>
              <a:ext uri="{FF2B5EF4-FFF2-40B4-BE49-F238E27FC236}">
                <a16:creationId xmlns:a16="http://schemas.microsoft.com/office/drawing/2014/main" id="{472F8260-DA2A-8913-A4B1-E4E0C9DB63AF}"/>
              </a:ext>
            </a:extLst>
          </p:cNvPr>
          <p:cNvSpPr>
            <a:spLocks noGrp="1"/>
          </p:cNvSpPr>
          <p:nvPr>
            <p:ph type="ftr" sz="quarter" idx="3"/>
          </p:nvPr>
        </p:nvSpPr>
        <p:spPr>
          <a:xfrm>
            <a:off x="3906700" y="7056000"/>
            <a:ext cx="2880000" cy="179633"/>
          </a:xfrm>
          <a:prstGeom prst="rect">
            <a:avLst/>
          </a:prstGeom>
        </p:spPr>
        <p:txBody>
          <a:bodyPr/>
          <a:lstStyle>
            <a:lvl1pPr algn="l">
              <a:defRPr sz="1000" b="0" i="0">
                <a:latin typeface="Montserrat" pitchFamily="2" charset="77"/>
              </a:defRPr>
            </a:lvl1pPr>
          </a:lstStyle>
          <a:p>
            <a:pPr algn="ctr"/>
            <a:r>
              <a:rPr lang="en-US" dirty="0"/>
              <a:t>General Presentation 2023</a:t>
            </a:r>
          </a:p>
        </p:txBody>
      </p:sp>
      <p:pic>
        <p:nvPicPr>
          <p:cNvPr id="8" name="Graphic 7">
            <a:extLst>
              <a:ext uri="{FF2B5EF4-FFF2-40B4-BE49-F238E27FC236}">
                <a16:creationId xmlns:a16="http://schemas.microsoft.com/office/drawing/2014/main" id="{4DD916CC-ADC9-4640-D8FA-C91D6D9ECB8B}"/>
              </a:ext>
            </a:extLst>
          </p:cNvPr>
          <p:cNvPicPr>
            <a:picLocks noChangeAspect="1"/>
          </p:cNvPicPr>
          <p:nvPr userDrawn="1"/>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12000" y="7088753"/>
            <a:ext cx="1620000" cy="146880"/>
          </a:xfrm>
          <a:prstGeom prst="rect">
            <a:avLst/>
          </a:prstGeom>
        </p:spPr>
      </p:pic>
    </p:spTree>
    <p:extLst>
      <p:ext uri="{BB962C8B-B14F-4D97-AF65-F5344CB8AC3E}">
        <p14:creationId xmlns:p14="http://schemas.microsoft.com/office/powerpoint/2010/main" val="256323971"/>
      </p:ext>
    </p:extLst>
  </p:cSld>
  <p:clrMap bg1="lt1" tx1="dk1" bg2="lt2" tx2="dk2" accent1="accent1" accent2="accent2" accent3="accent3" accent4="accent4" accent5="accent5" accent6="accent6" hlink="hlink" folHlink="folHlink"/>
  <p:sldLayoutIdLst>
    <p:sldLayoutId id="2147483716" r:id="rId1"/>
    <p:sldLayoutId id="2147483795" r:id="rId2"/>
    <p:sldLayoutId id="2147483797" r:id="rId3"/>
    <p:sldLayoutId id="2147483739" r:id="rId4"/>
    <p:sldLayoutId id="2147483718" r:id="rId5"/>
    <p:sldLayoutId id="2147483730" r:id="rId6"/>
    <p:sldLayoutId id="2147483834" r:id="rId7"/>
    <p:sldLayoutId id="2147483734" r:id="rId8"/>
    <p:sldLayoutId id="2147483741" r:id="rId9"/>
    <p:sldLayoutId id="2147483744" r:id="rId10"/>
    <p:sldLayoutId id="2147483732" r:id="rId11"/>
    <p:sldLayoutId id="2147483737" r:id="rId12"/>
    <p:sldLayoutId id="2147483738" r:id="rId13"/>
    <p:sldLayoutId id="2147483742" r:id="rId14"/>
    <p:sldLayoutId id="2147483720" r:id="rId15"/>
    <p:sldLayoutId id="2147483743" r:id="rId16"/>
    <p:sldLayoutId id="2147483796" r:id="rId17"/>
    <p:sldLayoutId id="2147483800" r:id="rId18"/>
    <p:sldLayoutId id="2147483833" r:id="rId19"/>
    <p:sldLayoutId id="2147483831" r:id="rId20"/>
    <p:sldLayoutId id="2147483835" r:id="rId21"/>
  </p:sldLayoutIdLst>
  <p:hf hdr="0" dt="0"/>
  <p:txStyles>
    <p:titleStyle>
      <a:lvl1pPr algn="l" defTabSz="914400" rtl="0" eaLnBrk="1" latinLnBrk="0" hangingPunct="1">
        <a:lnSpc>
          <a:spcPct val="90000"/>
        </a:lnSpc>
        <a:spcBef>
          <a:spcPct val="0"/>
        </a:spcBef>
        <a:buNone/>
        <a:defRPr sz="4400" b="1" i="0" kern="1200">
          <a:solidFill>
            <a:schemeClr val="tx1"/>
          </a:solidFill>
          <a:latin typeface="Montserrat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8" userDrawn="1">
          <p15:clr>
            <a:srgbClr val="F26B43"/>
          </p15:clr>
        </p15:guide>
        <p15:guide id="2" pos="374" userDrawn="1">
          <p15:clr>
            <a:srgbClr val="F26B43"/>
          </p15:clr>
        </p15:guide>
        <p15:guide id="3" pos="6362" userDrawn="1">
          <p15:clr>
            <a:srgbClr val="F26B43"/>
          </p15:clr>
        </p15:guide>
        <p15:guide id="4" orient="horz" pos="2381" userDrawn="1">
          <p15:clr>
            <a:srgbClr val="F26B43"/>
          </p15:clr>
        </p15:guide>
        <p15:guide id="5" orient="horz" pos="431" userDrawn="1">
          <p15:clr>
            <a:srgbClr val="F26B43"/>
          </p15:clr>
        </p15:guide>
        <p15:guide id="6" pos="3232" userDrawn="1">
          <p15:clr>
            <a:srgbClr val="F26B43"/>
          </p15:clr>
        </p15:guide>
        <p15:guide id="7" pos="35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8.xml"/><Relationship Id="rId16" Type="http://schemas.openxmlformats.org/officeDocument/2006/relationships/image" Target="../media/image55.svg"/><Relationship Id="rId1" Type="http://schemas.openxmlformats.org/officeDocument/2006/relationships/slideLayout" Target="../slideLayouts/slideLayout17.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3.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4.jpeg"/><Relationship Id="rId3" Type="http://schemas.openxmlformats.org/officeDocument/2006/relationships/image" Target="../media/image56.jpeg"/><Relationship Id="rId7" Type="http://schemas.openxmlformats.org/officeDocument/2006/relationships/image" Target="../media/image60.jpeg"/><Relationship Id="rId12" Type="http://schemas.microsoft.com/office/2007/relationships/hdphoto" Target="../media/hdphoto2.wdp"/><Relationship Id="rId2" Type="http://schemas.openxmlformats.org/officeDocument/2006/relationships/slideLayout" Target="../slideLayouts/slideLayout18.xml"/><Relationship Id="rId1" Type="http://schemas.openxmlformats.org/officeDocument/2006/relationships/customXml" Target="../../customXml/item10.xml"/><Relationship Id="rId6" Type="http://schemas.openxmlformats.org/officeDocument/2006/relationships/image" Target="../media/image59.jpeg"/><Relationship Id="rId11" Type="http://schemas.openxmlformats.org/officeDocument/2006/relationships/image" Target="../media/image63.png"/><Relationship Id="rId5" Type="http://schemas.openxmlformats.org/officeDocument/2006/relationships/image" Target="../media/image58.jpeg"/><Relationship Id="rId15" Type="http://schemas.openxmlformats.org/officeDocument/2006/relationships/image" Target="../media/image66.jpeg"/><Relationship Id="rId10" Type="http://schemas.openxmlformats.org/officeDocument/2006/relationships/image" Target="../media/image62.png"/><Relationship Id="rId4" Type="http://schemas.openxmlformats.org/officeDocument/2006/relationships/image" Target="../media/image57.jpeg"/><Relationship Id="rId9" Type="http://schemas.microsoft.com/office/2007/relationships/hdphoto" Target="../media/hdphoto1.wdp"/><Relationship Id="rId14" Type="http://schemas.openxmlformats.org/officeDocument/2006/relationships/image" Target="../media/image65.png"/></Relationships>
</file>

<file path=ppt/slides/_rels/slide16.xml.rels><?xml version="1.0" encoding="UTF-8" standalone="yes"?>
<Relationships xmlns="http://schemas.openxmlformats.org/package/2006/relationships"><Relationship Id="rId8" Type="http://schemas.openxmlformats.org/officeDocument/2006/relationships/image" Target="../media/image70.jpeg"/><Relationship Id="rId13" Type="http://schemas.microsoft.com/office/2007/relationships/hdphoto" Target="../media/hdphoto3.wdp"/><Relationship Id="rId3" Type="http://schemas.openxmlformats.org/officeDocument/2006/relationships/image" Target="../media/image57.jpeg"/><Relationship Id="rId7" Type="http://schemas.openxmlformats.org/officeDocument/2006/relationships/image" Target="../media/image69.jpeg"/><Relationship Id="rId12" Type="http://schemas.openxmlformats.org/officeDocument/2006/relationships/image" Target="../media/image72.png"/><Relationship Id="rId2" Type="http://schemas.openxmlformats.org/officeDocument/2006/relationships/image" Target="../media/image67.jpeg"/><Relationship Id="rId16" Type="http://schemas.openxmlformats.org/officeDocument/2006/relationships/image" Target="../media/image75.jpeg"/><Relationship Id="rId1" Type="http://schemas.openxmlformats.org/officeDocument/2006/relationships/slideLayout" Target="../slideLayouts/slideLayout18.xml"/><Relationship Id="rId6" Type="http://schemas.openxmlformats.org/officeDocument/2006/relationships/image" Target="../media/image68.jpeg"/><Relationship Id="rId11" Type="http://schemas.microsoft.com/office/2007/relationships/hdphoto" Target="../media/hdphoto1.wdp"/><Relationship Id="rId5" Type="http://schemas.openxmlformats.org/officeDocument/2006/relationships/image" Target="../media/image59.jpeg"/><Relationship Id="rId15" Type="http://schemas.openxmlformats.org/officeDocument/2006/relationships/image" Target="../media/image74.png"/><Relationship Id="rId10" Type="http://schemas.openxmlformats.org/officeDocument/2006/relationships/image" Target="../media/image61.png"/><Relationship Id="rId4" Type="http://schemas.openxmlformats.org/officeDocument/2006/relationships/image" Target="../media/image60.jpeg"/><Relationship Id="rId9" Type="http://schemas.openxmlformats.org/officeDocument/2006/relationships/image" Target="../media/image71.png"/><Relationship Id="rId14" Type="http://schemas.openxmlformats.org/officeDocument/2006/relationships/image" Target="../media/image7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customXml" Target="../../customXml/item6.xml"/></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0.png"/><Relationship Id="rId7" Type="http://schemas.openxmlformats.org/officeDocument/2006/relationships/diagramQuickStyle" Target="../diagrams/quickStyle3.xml"/><Relationship Id="rId2" Type="http://schemas.openxmlformats.org/officeDocument/2006/relationships/image" Target="../media/image39.png"/><Relationship Id="rId1" Type="http://schemas.openxmlformats.org/officeDocument/2006/relationships/slideLayout" Target="../slideLayouts/slideLayout1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1.pn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3332BEDD-136C-580C-8288-A246EFD7D73C}"/>
              </a:ext>
            </a:extLst>
          </p:cNvPr>
          <p:cNvSpPr>
            <a:spLocks noGrp="1"/>
          </p:cNvSpPr>
          <p:nvPr>
            <p:ph idx="14"/>
          </p:nvPr>
        </p:nvSpPr>
        <p:spPr/>
        <p:txBody>
          <a:bodyPr/>
          <a:lstStyle/>
          <a:p>
            <a:r>
              <a:rPr lang="en-US"/>
              <a:t>Objectivity</a:t>
            </a:r>
          </a:p>
        </p:txBody>
      </p:sp>
      <p:sp>
        <p:nvSpPr>
          <p:cNvPr id="6" name="Content Placeholder 5">
            <a:extLst>
              <a:ext uri="{FF2B5EF4-FFF2-40B4-BE49-F238E27FC236}">
                <a16:creationId xmlns:a16="http://schemas.microsoft.com/office/drawing/2014/main" id="{8AD27257-3203-B58E-2DBA-09F6F94CC0EA}"/>
              </a:ext>
            </a:extLst>
          </p:cNvPr>
          <p:cNvSpPr>
            <a:spLocks noGrp="1"/>
          </p:cNvSpPr>
          <p:nvPr>
            <p:ph idx="16"/>
          </p:nvPr>
        </p:nvSpPr>
        <p:spPr/>
        <p:txBody>
          <a:bodyPr/>
          <a:lstStyle/>
          <a:p>
            <a:r>
              <a:rPr lang="en-US"/>
              <a:t>Expertise</a:t>
            </a:r>
          </a:p>
        </p:txBody>
      </p:sp>
      <p:sp>
        <p:nvSpPr>
          <p:cNvPr id="4" name="Content Placeholder 3">
            <a:extLst>
              <a:ext uri="{FF2B5EF4-FFF2-40B4-BE49-F238E27FC236}">
                <a16:creationId xmlns:a16="http://schemas.microsoft.com/office/drawing/2014/main" id="{DDB2E46E-EF4F-4CE8-B18E-F938941CF60A}"/>
              </a:ext>
            </a:extLst>
          </p:cNvPr>
          <p:cNvSpPr>
            <a:spLocks noGrp="1"/>
          </p:cNvSpPr>
          <p:nvPr>
            <p:ph idx="17"/>
          </p:nvPr>
        </p:nvSpPr>
        <p:spPr/>
        <p:txBody>
          <a:bodyPr/>
          <a:lstStyle/>
          <a:p>
            <a:r>
              <a:rPr lang="en-US"/>
              <a:t>Alignment</a:t>
            </a:r>
          </a:p>
        </p:txBody>
      </p:sp>
      <p:sp>
        <p:nvSpPr>
          <p:cNvPr id="18" name="Content Placeholder 17">
            <a:extLst>
              <a:ext uri="{FF2B5EF4-FFF2-40B4-BE49-F238E27FC236}">
                <a16:creationId xmlns:a16="http://schemas.microsoft.com/office/drawing/2014/main" id="{24ECE501-BD38-6A5E-7B61-C5E5613E4933}"/>
              </a:ext>
            </a:extLst>
          </p:cNvPr>
          <p:cNvSpPr>
            <a:spLocks noGrp="1"/>
          </p:cNvSpPr>
          <p:nvPr>
            <p:ph idx="19"/>
          </p:nvPr>
        </p:nvSpPr>
        <p:spPr/>
        <p:txBody>
          <a:bodyPr/>
          <a:lstStyle/>
          <a:p>
            <a:r>
              <a:rPr lang="en-US"/>
              <a:t>Responsibility</a:t>
            </a:r>
          </a:p>
        </p:txBody>
      </p:sp>
      <p:sp>
        <p:nvSpPr>
          <p:cNvPr id="41" name="Content Placeholder 13">
            <a:extLst>
              <a:ext uri="{FF2B5EF4-FFF2-40B4-BE49-F238E27FC236}">
                <a16:creationId xmlns:a16="http://schemas.microsoft.com/office/drawing/2014/main" id="{3D0E4EF7-3E3B-F00E-575F-F90A08EEE8C5}"/>
              </a:ext>
            </a:extLst>
          </p:cNvPr>
          <p:cNvSpPr txBox="1">
            <a:spLocks/>
          </p:cNvSpPr>
          <p:nvPr/>
        </p:nvSpPr>
        <p:spPr>
          <a:xfrm>
            <a:off x="612932" y="4428702"/>
            <a:ext cx="3942604" cy="792081"/>
          </a:xfrm>
          <a:prstGeom prst="rect">
            <a:avLst/>
          </a:prstGeom>
        </p:spPr>
        <p:txBody>
          <a:bodyPr vert="horz" lIns="0" tIns="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100" b="0" i="1" kern="1200" baseline="0">
                <a:solidFill>
                  <a:schemeClr val="tx2">
                    <a:lumMod val="20000"/>
                    <a:lumOff val="80000"/>
                  </a:schemeClr>
                </a:solidFill>
                <a:latin typeface="Montserrat Medium"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2400" i="0" dirty="0">
                <a:solidFill>
                  <a:schemeClr val="accent6">
                    <a:alpha val="70000"/>
                  </a:schemeClr>
                </a:solidFill>
              </a:rPr>
              <a:t>June 2025</a:t>
            </a:r>
            <a:endParaRPr kumimoji="0" lang="en-US" sz="2400" i="0" u="none" strike="noStrike" kern="1200" cap="none" spc="0" normalizeH="0" baseline="0" noProof="0" dirty="0">
              <a:ln>
                <a:noFill/>
              </a:ln>
              <a:solidFill>
                <a:schemeClr val="accent6">
                  <a:alpha val="70000"/>
                </a:schemeClr>
              </a:solidFill>
              <a:effectLst/>
              <a:uLnTx/>
              <a:uFillTx/>
            </a:endParaRPr>
          </a:p>
        </p:txBody>
      </p:sp>
      <p:cxnSp>
        <p:nvCxnSpPr>
          <p:cNvPr id="19" name="Straight Connector 18">
            <a:extLst>
              <a:ext uri="{FF2B5EF4-FFF2-40B4-BE49-F238E27FC236}">
                <a16:creationId xmlns:a16="http://schemas.microsoft.com/office/drawing/2014/main" id="{AC07912B-0319-7456-7E6D-1D381738D7B8}"/>
              </a:ext>
            </a:extLst>
          </p:cNvPr>
          <p:cNvCxnSpPr>
            <a:cxnSpLocks/>
          </p:cNvCxnSpPr>
          <p:nvPr/>
        </p:nvCxnSpPr>
        <p:spPr>
          <a:xfrm>
            <a:off x="8018127" y="5733511"/>
            <a:ext cx="1342485" cy="0"/>
          </a:xfrm>
          <a:prstGeom prst="line">
            <a:avLst/>
          </a:prstGeom>
          <a:ln w="9525">
            <a:solidFill>
              <a:srgbClr val="FBB03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12304B4-F166-1D39-88B5-252EA47D8F2E}"/>
              </a:ext>
            </a:extLst>
          </p:cNvPr>
          <p:cNvCxnSpPr>
            <a:cxnSpLocks/>
          </p:cNvCxnSpPr>
          <p:nvPr/>
        </p:nvCxnSpPr>
        <p:spPr>
          <a:xfrm>
            <a:off x="8018127" y="6187069"/>
            <a:ext cx="1342485" cy="0"/>
          </a:xfrm>
          <a:prstGeom prst="line">
            <a:avLst/>
          </a:prstGeom>
          <a:ln w="9525">
            <a:solidFill>
              <a:srgbClr val="FBB03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8825CCE-910A-1D04-F0DB-03CFD4DD9F46}"/>
              </a:ext>
            </a:extLst>
          </p:cNvPr>
          <p:cNvCxnSpPr>
            <a:cxnSpLocks/>
          </p:cNvCxnSpPr>
          <p:nvPr/>
        </p:nvCxnSpPr>
        <p:spPr>
          <a:xfrm>
            <a:off x="8018127" y="6640627"/>
            <a:ext cx="1342485" cy="0"/>
          </a:xfrm>
          <a:prstGeom prst="line">
            <a:avLst/>
          </a:prstGeom>
          <a:ln w="9525">
            <a:solidFill>
              <a:srgbClr val="FBB033"/>
            </a:solidFill>
          </a:ln>
        </p:spPr>
        <p:style>
          <a:lnRef idx="1">
            <a:schemeClr val="accent1"/>
          </a:lnRef>
          <a:fillRef idx="0">
            <a:schemeClr val="accent1"/>
          </a:fillRef>
          <a:effectRef idx="0">
            <a:schemeClr val="accent1"/>
          </a:effectRef>
          <a:fontRef idx="minor">
            <a:schemeClr val="tx1"/>
          </a:fontRef>
        </p:style>
      </p:cxnSp>
      <p:pic>
        <p:nvPicPr>
          <p:cNvPr id="15" name="Picture Placeholder 14" descr="A picture containing lumber&#10;&#10;Description automatically generated">
            <a:extLst>
              <a:ext uri="{FF2B5EF4-FFF2-40B4-BE49-F238E27FC236}">
                <a16:creationId xmlns:a16="http://schemas.microsoft.com/office/drawing/2014/main" id="{6A08DDA8-A6A3-F4DD-74B4-F0D07423D158}"/>
              </a:ext>
            </a:extLst>
          </p:cNvPr>
          <p:cNvPicPr>
            <a:picLocks noGrp="1" noChangeAspect="1"/>
          </p:cNvPicPr>
          <p:nvPr>
            <p:ph type="pic" sz="quarter" idx="18"/>
          </p:nvPr>
        </p:nvPicPr>
        <p:blipFill rotWithShape="1">
          <a:blip r:embed="rId3" cstate="print">
            <a:alphaModFix amt="70000"/>
            <a:extLst>
              <a:ext uri="{28A0092B-C50C-407E-A947-70E740481C1C}">
                <a14:useLocalDpi xmlns:a14="http://schemas.microsoft.com/office/drawing/2010/main" val="0"/>
              </a:ext>
            </a:extLst>
          </a:blip>
          <a:srcRect l="9082" r="34828"/>
          <a:stretch/>
        </p:blipFill>
        <p:spPr>
          <a:xfrm>
            <a:off x="2492270" y="0"/>
            <a:ext cx="6386030" cy="7561263"/>
          </a:xfrm>
        </p:spPr>
      </p:pic>
      <p:sp>
        <p:nvSpPr>
          <p:cNvPr id="3" name="Title 2">
            <a:extLst>
              <a:ext uri="{FF2B5EF4-FFF2-40B4-BE49-F238E27FC236}">
                <a16:creationId xmlns:a16="http://schemas.microsoft.com/office/drawing/2014/main" id="{D2E89D3F-C4C8-2749-4118-0C32BAC3B5C4}"/>
              </a:ext>
            </a:extLst>
          </p:cNvPr>
          <p:cNvSpPr>
            <a:spLocks noGrp="1"/>
          </p:cNvSpPr>
          <p:nvPr>
            <p:ph type="title"/>
          </p:nvPr>
        </p:nvSpPr>
        <p:spPr>
          <a:xfrm>
            <a:off x="593726" y="2016000"/>
            <a:ext cx="7131364" cy="2160000"/>
          </a:xfrm>
        </p:spPr>
        <p:txBody>
          <a:bodyPr/>
          <a:lstStyle/>
          <a:p>
            <a:r>
              <a:rPr lang="en-US" dirty="0">
                <a:latin typeface="Montserrat SemiBold"/>
              </a:rPr>
              <a:t>Company </a:t>
            </a:r>
            <a:br>
              <a:rPr lang="en-US" dirty="0">
                <a:latin typeface="Montserrat SemiBold"/>
              </a:rPr>
            </a:br>
            <a:r>
              <a:rPr lang="en-US" dirty="0">
                <a:latin typeface="Montserrat SemiBold"/>
              </a:rPr>
              <a:t>Profile</a:t>
            </a:r>
            <a:endParaRPr lang="en-US" dirty="0"/>
          </a:p>
        </p:txBody>
      </p:sp>
      <p:cxnSp>
        <p:nvCxnSpPr>
          <p:cNvPr id="28" name="Straight Connector 27">
            <a:extLst>
              <a:ext uri="{FF2B5EF4-FFF2-40B4-BE49-F238E27FC236}">
                <a16:creationId xmlns:a16="http://schemas.microsoft.com/office/drawing/2014/main" id="{7214A715-429F-8D46-16EA-9EC992366FF8}"/>
              </a:ext>
            </a:extLst>
          </p:cNvPr>
          <p:cNvCxnSpPr>
            <a:cxnSpLocks/>
          </p:cNvCxnSpPr>
          <p:nvPr/>
        </p:nvCxnSpPr>
        <p:spPr>
          <a:xfrm>
            <a:off x="611472" y="4284687"/>
            <a:ext cx="3707979" cy="0"/>
          </a:xfrm>
          <a:prstGeom prst="line">
            <a:avLst/>
          </a:prstGeom>
          <a:ln w="19050">
            <a:solidFill>
              <a:srgbClr val="FBB0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618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720000"/>
            <a:ext cx="9469400" cy="730810"/>
          </a:xfrm>
        </p:spPr>
        <p:txBody>
          <a:bodyPr/>
          <a:lstStyle/>
          <a:p>
            <a:r>
              <a:rPr lang="en-US" dirty="0">
                <a:solidFill>
                  <a:srgbClr val="363636"/>
                </a:solidFill>
                <a:latin typeface="Montserrat SemiBold" panose="00000700000000000000" pitchFamily="2" charset="0"/>
              </a:rPr>
              <a:t>Operational Setup</a:t>
            </a:r>
          </a:p>
        </p:txBody>
      </p:sp>
      <p:sp>
        <p:nvSpPr>
          <p:cNvPr id="3" name="Content Placeholder 2">
            <a:extLst>
              <a:ext uri="{FF2B5EF4-FFF2-40B4-BE49-F238E27FC236}">
                <a16:creationId xmlns:a16="http://schemas.microsoft.com/office/drawing/2014/main" id="{821696A5-9BAA-647E-3BD1-84AE79E009D5}"/>
              </a:ext>
            </a:extLst>
          </p:cNvPr>
          <p:cNvSpPr>
            <a:spLocks noGrp="1"/>
          </p:cNvSpPr>
          <p:nvPr>
            <p:ph idx="14"/>
          </p:nvPr>
        </p:nvSpPr>
        <p:spPr>
          <a:xfrm>
            <a:off x="7051176" y="3367187"/>
            <a:ext cx="2393874" cy="671879"/>
          </a:xfrm>
        </p:spPr>
        <p:txBody>
          <a:bodyPr lIns="0" tIns="0" rIns="0" bIns="0"/>
          <a:lstStyle/>
          <a:p>
            <a:pPr marL="0" indent="0">
              <a:spcBef>
                <a:spcPts val="400"/>
              </a:spcBef>
              <a:buNone/>
            </a:pPr>
            <a:r>
              <a:rPr lang="en-GB" sz="1200" dirty="0">
                <a:solidFill>
                  <a:srgbClr val="363636"/>
                </a:solidFill>
                <a:latin typeface="Montserrat" pitchFamily="2" charset="77"/>
              </a:rPr>
              <a:t>Client assets remain segregated at custodian bank(s) of our clients choosing</a:t>
            </a:r>
          </a:p>
        </p:txBody>
      </p:sp>
      <p:sp>
        <p:nvSpPr>
          <p:cNvPr id="39" name="TextBox 38">
            <a:extLst>
              <a:ext uri="{FF2B5EF4-FFF2-40B4-BE49-F238E27FC236}">
                <a16:creationId xmlns:a16="http://schemas.microsoft.com/office/drawing/2014/main" id="{0B62C2A1-6535-4F74-B005-E3EB1B89840A}"/>
              </a:ext>
            </a:extLst>
          </p:cNvPr>
          <p:cNvSpPr txBox="1"/>
          <p:nvPr/>
        </p:nvSpPr>
        <p:spPr>
          <a:xfrm>
            <a:off x="7893819" y="5283507"/>
            <a:ext cx="825478" cy="369332"/>
          </a:xfrm>
          <a:prstGeom prst="rect">
            <a:avLst/>
          </a:prstGeom>
          <a:noFill/>
        </p:spPr>
        <p:txBody>
          <a:bodyPr wrap="square">
            <a:spAutoFit/>
          </a:bodyPr>
          <a:lstStyle/>
          <a:p>
            <a:pPr algn="ctr"/>
            <a:r>
              <a:rPr lang="en-GB" sz="1800" b="1">
                <a:solidFill>
                  <a:srgbClr val="363636"/>
                </a:solidFill>
                <a:latin typeface="Montserrat SemiBold" panose="00000700000000000000" pitchFamily="2" charset="0"/>
              </a:rPr>
              <a:t>Bank</a:t>
            </a:r>
          </a:p>
        </p:txBody>
      </p:sp>
      <p:grpSp>
        <p:nvGrpSpPr>
          <p:cNvPr id="6" name="Group 5">
            <a:extLst>
              <a:ext uri="{FF2B5EF4-FFF2-40B4-BE49-F238E27FC236}">
                <a16:creationId xmlns:a16="http://schemas.microsoft.com/office/drawing/2014/main" id="{1AB91DC4-276F-2EAF-A78B-4F155ABBA46D}"/>
              </a:ext>
            </a:extLst>
          </p:cNvPr>
          <p:cNvGrpSpPr/>
          <p:nvPr/>
        </p:nvGrpSpPr>
        <p:grpSpPr>
          <a:xfrm>
            <a:off x="2845031" y="1549639"/>
            <a:ext cx="5031260" cy="4427500"/>
            <a:chOff x="2861384" y="2489700"/>
            <a:chExt cx="4239600" cy="3730841"/>
          </a:xfrm>
        </p:grpSpPr>
        <p:grpSp>
          <p:nvGrpSpPr>
            <p:cNvPr id="27" name="Group 26">
              <a:extLst>
                <a:ext uri="{FF2B5EF4-FFF2-40B4-BE49-F238E27FC236}">
                  <a16:creationId xmlns:a16="http://schemas.microsoft.com/office/drawing/2014/main" id="{CBDAD4FB-627C-479D-B026-B0BDE8F16E91}"/>
                </a:ext>
              </a:extLst>
            </p:cNvPr>
            <p:cNvGrpSpPr/>
            <p:nvPr/>
          </p:nvGrpSpPr>
          <p:grpSpPr>
            <a:xfrm>
              <a:off x="3202726" y="2831091"/>
              <a:ext cx="3524223" cy="3039339"/>
              <a:chOff x="2910051" y="1585009"/>
              <a:chExt cx="4082017" cy="3520390"/>
            </a:xfrm>
          </p:grpSpPr>
          <p:sp>
            <p:nvSpPr>
              <p:cNvPr id="28" name="Isosceles Triangle 67">
                <a:extLst>
                  <a:ext uri="{FF2B5EF4-FFF2-40B4-BE49-F238E27FC236}">
                    <a16:creationId xmlns:a16="http://schemas.microsoft.com/office/drawing/2014/main" id="{FBAF42A5-856C-4A09-928A-D9D71984C2E6}"/>
                  </a:ext>
                </a:extLst>
              </p:cNvPr>
              <p:cNvSpPr/>
              <p:nvPr/>
            </p:nvSpPr>
            <p:spPr>
              <a:xfrm>
                <a:off x="2910051" y="1585009"/>
                <a:ext cx="4082017" cy="3520390"/>
              </a:xfrm>
              <a:prstGeom prst="triangle">
                <a:avLst/>
              </a:prstGeom>
              <a:solidFill>
                <a:schemeClr val="bg1"/>
              </a:solidFill>
              <a:ln>
                <a:noFill/>
              </a:ln>
              <a:effectLst>
                <a:outerShdw blurRad="165100" dist="1524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2030" tIns="349754" rIns="194309" rtlCol="0" anchor="t"/>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algn="ctr" defTabSz="952978"/>
                <a:endParaRPr lang="en-US" altLang="en-US" sz="1295" kern="0"/>
              </a:p>
            </p:txBody>
          </p:sp>
          <p:sp>
            <p:nvSpPr>
              <p:cNvPr id="29" name="Isosceles Triangle 67">
                <a:extLst>
                  <a:ext uri="{FF2B5EF4-FFF2-40B4-BE49-F238E27FC236}">
                    <a16:creationId xmlns:a16="http://schemas.microsoft.com/office/drawing/2014/main" id="{53C41D53-871B-45CF-A329-A83C038266E5}"/>
                  </a:ext>
                </a:extLst>
              </p:cNvPr>
              <p:cNvSpPr/>
              <p:nvPr/>
            </p:nvSpPr>
            <p:spPr>
              <a:xfrm>
                <a:off x="3102662" y="1742453"/>
                <a:ext cx="3696797" cy="3285292"/>
              </a:xfrm>
              <a:prstGeom prst="triangle">
                <a:avLst/>
              </a:prstGeom>
              <a:solidFill>
                <a:schemeClr val="bg1"/>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algn="ctr" eaLnBrk="1" hangingPunct="1"/>
                <a:endParaRPr lang="en-US" altLang="en-US" sz="2591">
                  <a:solidFill>
                    <a:srgbClr val="FFFFFF"/>
                  </a:solidFill>
                  <a:latin typeface="Roboto Light" panose="02000000000000000000" pitchFamily="2" charset="0"/>
                  <a:ea typeface="Roboto Light" panose="02000000000000000000" pitchFamily="2" charset="0"/>
                  <a:cs typeface="Roboto Light" panose="02000000000000000000" pitchFamily="2" charset="0"/>
                </a:endParaRPr>
              </a:p>
            </p:txBody>
          </p:sp>
        </p:grpSp>
        <p:grpSp>
          <p:nvGrpSpPr>
            <p:cNvPr id="30" name="Group 29">
              <a:extLst>
                <a:ext uri="{FF2B5EF4-FFF2-40B4-BE49-F238E27FC236}">
                  <a16:creationId xmlns:a16="http://schemas.microsoft.com/office/drawing/2014/main" id="{46BA4ED8-D809-4D02-84D6-747F15F31255}"/>
                </a:ext>
              </a:extLst>
            </p:cNvPr>
            <p:cNvGrpSpPr/>
            <p:nvPr/>
          </p:nvGrpSpPr>
          <p:grpSpPr>
            <a:xfrm>
              <a:off x="6190921" y="5310478"/>
              <a:ext cx="910063" cy="910063"/>
              <a:chOff x="6737367" y="4586680"/>
              <a:chExt cx="843051" cy="843051"/>
            </a:xfrm>
          </p:grpSpPr>
          <p:sp>
            <p:nvSpPr>
              <p:cNvPr id="31" name="Oval 30">
                <a:extLst>
                  <a:ext uri="{FF2B5EF4-FFF2-40B4-BE49-F238E27FC236}">
                    <a16:creationId xmlns:a16="http://schemas.microsoft.com/office/drawing/2014/main" id="{02FF4483-E4B3-44B8-85CA-09030F8DF5E0}"/>
                  </a:ext>
                </a:extLst>
              </p:cNvPr>
              <p:cNvSpPr/>
              <p:nvPr/>
            </p:nvSpPr>
            <p:spPr>
              <a:xfrm>
                <a:off x="6737367" y="4586680"/>
                <a:ext cx="843051" cy="843051"/>
              </a:xfrm>
              <a:prstGeom prst="ellipse">
                <a:avLst/>
              </a:prstGeom>
              <a:solidFill>
                <a:schemeClr val="accent2"/>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19742" rIns="0" bIns="0" anchor="ctr"/>
              <a:lstStyle/>
              <a:p>
                <a:pPr algn="ctr">
                  <a:lnSpc>
                    <a:spcPct val="80000"/>
                  </a:lnSpc>
                </a:pPr>
                <a:endParaRPr lang="en-GB" sz="1295" b="1">
                  <a:solidFill>
                    <a:schemeClr val="bg1"/>
                  </a:solidFill>
                </a:endParaRPr>
              </a:p>
            </p:txBody>
          </p:sp>
          <p:pic>
            <p:nvPicPr>
              <p:cNvPr id="32" name="Graphic 31">
                <a:extLst>
                  <a:ext uri="{FF2B5EF4-FFF2-40B4-BE49-F238E27FC236}">
                    <a16:creationId xmlns:a16="http://schemas.microsoft.com/office/drawing/2014/main" id="{7BD336A0-14C1-4E59-B13F-E1D17DF9A25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43332" y="4807103"/>
                <a:ext cx="435321" cy="417909"/>
              </a:xfrm>
              <a:prstGeom prst="rect">
                <a:avLst/>
              </a:prstGeom>
            </p:spPr>
          </p:pic>
        </p:grpSp>
        <p:sp>
          <p:nvSpPr>
            <p:cNvPr id="34" name="Oval 33">
              <a:extLst>
                <a:ext uri="{FF2B5EF4-FFF2-40B4-BE49-F238E27FC236}">
                  <a16:creationId xmlns:a16="http://schemas.microsoft.com/office/drawing/2014/main" id="{834245C3-7808-4B3F-A1A2-5020333791BB}"/>
                </a:ext>
              </a:extLst>
            </p:cNvPr>
            <p:cNvSpPr/>
            <p:nvPr/>
          </p:nvSpPr>
          <p:spPr>
            <a:xfrm>
              <a:off x="4528938" y="2489700"/>
              <a:ext cx="910064" cy="910064"/>
            </a:xfrm>
            <a:prstGeom prst="ellipse">
              <a:avLst/>
            </a:prstGeom>
            <a:solidFill>
              <a:schemeClr val="accent3"/>
            </a:solid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9742" rIns="0" bIns="0" anchor="ctr"/>
            <a:lstStyle/>
            <a:p>
              <a:pPr algn="ctr">
                <a:lnSpc>
                  <a:spcPct val="80000"/>
                </a:lnSpc>
                <a:defRPr/>
              </a:pPr>
              <a:endParaRPr lang="en-GB" sz="1295" b="1">
                <a:solidFill>
                  <a:srgbClr val="0061B7"/>
                </a:solidFill>
              </a:endParaRPr>
            </a:p>
          </p:txBody>
        </p:sp>
        <p:grpSp>
          <p:nvGrpSpPr>
            <p:cNvPr id="36" name="Group 35">
              <a:extLst>
                <a:ext uri="{FF2B5EF4-FFF2-40B4-BE49-F238E27FC236}">
                  <a16:creationId xmlns:a16="http://schemas.microsoft.com/office/drawing/2014/main" id="{59245E37-CF8B-4CFB-B847-C6F3C17F5971}"/>
                </a:ext>
              </a:extLst>
            </p:cNvPr>
            <p:cNvGrpSpPr/>
            <p:nvPr/>
          </p:nvGrpSpPr>
          <p:grpSpPr>
            <a:xfrm>
              <a:off x="2861384" y="5310478"/>
              <a:ext cx="910063" cy="910063"/>
              <a:chOff x="2344940" y="4586680"/>
              <a:chExt cx="843051" cy="843051"/>
            </a:xfrm>
          </p:grpSpPr>
          <p:sp>
            <p:nvSpPr>
              <p:cNvPr id="37" name="Oval 36">
                <a:extLst>
                  <a:ext uri="{FF2B5EF4-FFF2-40B4-BE49-F238E27FC236}">
                    <a16:creationId xmlns:a16="http://schemas.microsoft.com/office/drawing/2014/main" id="{779DF1C9-72F4-4C57-9137-ABEFE59E976F}"/>
                  </a:ext>
                </a:extLst>
              </p:cNvPr>
              <p:cNvSpPr/>
              <p:nvPr/>
            </p:nvSpPr>
            <p:spPr>
              <a:xfrm>
                <a:off x="2344940" y="4586680"/>
                <a:ext cx="843051" cy="843051"/>
              </a:xfrm>
              <a:prstGeom prst="ellipse">
                <a:avLst/>
              </a:prstGeom>
              <a:solidFill>
                <a:srgbClr val="0061B7"/>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19742" rIns="0" bIns="0" anchor="ctr"/>
              <a:lstStyle/>
              <a:p>
                <a:pPr algn="ctr">
                  <a:lnSpc>
                    <a:spcPct val="80000"/>
                  </a:lnSpc>
                  <a:defRPr/>
                </a:pPr>
                <a:endParaRPr lang="en-GB" sz="1295" b="1">
                  <a:solidFill>
                    <a:schemeClr val="bg1"/>
                  </a:solidFill>
                </a:endParaRPr>
              </a:p>
            </p:txBody>
          </p:sp>
          <p:pic>
            <p:nvPicPr>
              <p:cNvPr id="38" name="Graphic 37">
                <a:extLst>
                  <a:ext uri="{FF2B5EF4-FFF2-40B4-BE49-F238E27FC236}">
                    <a16:creationId xmlns:a16="http://schemas.microsoft.com/office/drawing/2014/main" id="{AE753960-AEAE-4D9B-94A5-6E9A9CC9339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59267" y="4781057"/>
                <a:ext cx="428528" cy="428528"/>
              </a:xfrm>
              <a:prstGeom prst="rect">
                <a:avLst/>
              </a:prstGeom>
            </p:spPr>
          </p:pic>
        </p:grpSp>
        <p:grpSp>
          <p:nvGrpSpPr>
            <p:cNvPr id="42" name="Group 41">
              <a:extLst>
                <a:ext uri="{FF2B5EF4-FFF2-40B4-BE49-F238E27FC236}">
                  <a16:creationId xmlns:a16="http://schemas.microsoft.com/office/drawing/2014/main" id="{9144C464-DDA4-410A-949D-129BF76FFD44}"/>
                </a:ext>
              </a:extLst>
            </p:cNvPr>
            <p:cNvGrpSpPr/>
            <p:nvPr/>
          </p:nvGrpSpPr>
          <p:grpSpPr>
            <a:xfrm>
              <a:off x="3706453" y="3872670"/>
              <a:ext cx="2451148" cy="2347871"/>
              <a:chOff x="3808197" y="3140329"/>
              <a:chExt cx="2270659" cy="2174986"/>
            </a:xfrm>
          </p:grpSpPr>
          <p:sp>
            <p:nvSpPr>
              <p:cNvPr id="43" name="Oval 42">
                <a:extLst>
                  <a:ext uri="{FF2B5EF4-FFF2-40B4-BE49-F238E27FC236}">
                    <a16:creationId xmlns:a16="http://schemas.microsoft.com/office/drawing/2014/main" id="{EB727DF1-6F34-46B4-AB01-BF623E2D0126}"/>
                  </a:ext>
                </a:extLst>
              </p:cNvPr>
              <p:cNvSpPr/>
              <p:nvPr/>
            </p:nvSpPr>
            <p:spPr>
              <a:xfrm>
                <a:off x="3808197" y="3140329"/>
                <a:ext cx="843051" cy="843051"/>
              </a:xfrm>
              <a:prstGeom prst="ellipse">
                <a:avLst/>
              </a:prstGeom>
              <a:solidFill>
                <a:schemeClr val="accent5"/>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19742" rIns="0" bIns="0" anchor="ctr"/>
              <a:lstStyle/>
              <a:p>
                <a:pPr algn="ctr">
                  <a:lnSpc>
                    <a:spcPct val="80000"/>
                  </a:lnSpc>
                  <a:defRPr/>
                </a:pPr>
                <a:endParaRPr lang="en-GB" sz="1295" b="1">
                  <a:solidFill>
                    <a:schemeClr val="bg1"/>
                  </a:solidFill>
                </a:endParaRPr>
              </a:p>
            </p:txBody>
          </p:sp>
          <p:pic>
            <p:nvPicPr>
              <p:cNvPr id="44" name="Graphic 43" descr="Contract with solid fill">
                <a:extLst>
                  <a:ext uri="{FF2B5EF4-FFF2-40B4-BE49-F238E27FC236}">
                    <a16:creationId xmlns:a16="http://schemas.microsoft.com/office/drawing/2014/main" id="{CA05584C-9CAE-44BC-B2D9-F728153B21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66391" y="3316439"/>
                <a:ext cx="532913" cy="532913"/>
              </a:xfrm>
              <a:prstGeom prst="rect">
                <a:avLst/>
              </a:prstGeom>
            </p:spPr>
          </p:pic>
          <p:sp>
            <p:nvSpPr>
              <p:cNvPr id="10" name="Oval 9">
                <a:extLst>
                  <a:ext uri="{FF2B5EF4-FFF2-40B4-BE49-F238E27FC236}">
                    <a16:creationId xmlns:a16="http://schemas.microsoft.com/office/drawing/2014/main" id="{006777E7-6780-490C-3114-B642B97DF64C}"/>
                  </a:ext>
                </a:extLst>
              </p:cNvPr>
              <p:cNvSpPr/>
              <p:nvPr/>
            </p:nvSpPr>
            <p:spPr>
              <a:xfrm>
                <a:off x="5235805" y="3140329"/>
                <a:ext cx="843051" cy="843051"/>
              </a:xfrm>
              <a:prstGeom prst="ellipse">
                <a:avLst/>
              </a:prstGeom>
              <a:solidFill>
                <a:schemeClr val="accent1"/>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19742" rIns="0" bIns="0" anchor="ctr"/>
              <a:lstStyle/>
              <a:p>
                <a:pPr algn="ctr">
                  <a:lnSpc>
                    <a:spcPct val="80000"/>
                  </a:lnSpc>
                  <a:defRPr/>
                </a:pPr>
                <a:endParaRPr lang="en-GB" sz="1295" b="1">
                  <a:solidFill>
                    <a:schemeClr val="bg1"/>
                  </a:solidFill>
                </a:endParaRPr>
              </a:p>
            </p:txBody>
          </p:sp>
          <p:sp>
            <p:nvSpPr>
              <p:cNvPr id="55" name="Oval 54">
                <a:extLst>
                  <a:ext uri="{FF2B5EF4-FFF2-40B4-BE49-F238E27FC236}">
                    <a16:creationId xmlns:a16="http://schemas.microsoft.com/office/drawing/2014/main" id="{7655C03A-F7BD-04CD-91B2-2D28CC99DCED}"/>
                  </a:ext>
                </a:extLst>
              </p:cNvPr>
              <p:cNvSpPr/>
              <p:nvPr/>
            </p:nvSpPr>
            <p:spPr>
              <a:xfrm>
                <a:off x="4567538" y="4472264"/>
                <a:ext cx="843051" cy="843051"/>
              </a:xfrm>
              <a:prstGeom prst="ellipse">
                <a:avLst/>
              </a:prstGeom>
              <a:solidFill>
                <a:schemeClr val="bg2"/>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19742" rIns="0" bIns="0" anchor="ctr"/>
              <a:lstStyle/>
              <a:p>
                <a:pPr algn="ctr">
                  <a:lnSpc>
                    <a:spcPct val="80000"/>
                  </a:lnSpc>
                  <a:defRPr/>
                </a:pPr>
                <a:endParaRPr lang="en-GB" sz="1295" b="1">
                  <a:solidFill>
                    <a:schemeClr val="bg1"/>
                  </a:solidFill>
                </a:endParaRPr>
              </a:p>
            </p:txBody>
          </p:sp>
        </p:grpSp>
      </p:grpSp>
      <p:sp>
        <p:nvSpPr>
          <p:cNvPr id="45" name="TextBox 44">
            <a:extLst>
              <a:ext uri="{FF2B5EF4-FFF2-40B4-BE49-F238E27FC236}">
                <a16:creationId xmlns:a16="http://schemas.microsoft.com/office/drawing/2014/main" id="{009A052B-6DFF-B8A0-7413-DCDB7299085D}"/>
              </a:ext>
            </a:extLst>
          </p:cNvPr>
          <p:cNvSpPr txBox="1"/>
          <p:nvPr/>
        </p:nvSpPr>
        <p:spPr>
          <a:xfrm>
            <a:off x="812916" y="3373657"/>
            <a:ext cx="2744738" cy="1107996"/>
          </a:xfrm>
          <a:prstGeom prst="rect">
            <a:avLst/>
          </a:prstGeom>
          <a:noFill/>
        </p:spPr>
        <p:txBody>
          <a:bodyPr wrap="square" lIns="0" tIns="0" rIns="0" bIns="0">
            <a:spAutoFit/>
          </a:bodyPr>
          <a:lstStyle/>
          <a:p>
            <a:r>
              <a:rPr lang="en-US" sz="1200" dirty="0">
                <a:solidFill>
                  <a:srgbClr val="363636"/>
                </a:solidFill>
                <a:latin typeface="Montserrat" pitchFamily="2" charset="77"/>
              </a:rPr>
              <a:t>A suitable agreement will be put in place between Stanhope Capital and the Client to set out the terms of the relationship with a limited Power of Attorney over the assets </a:t>
            </a:r>
            <a:br>
              <a:rPr lang="en-US" sz="1200" dirty="0">
                <a:solidFill>
                  <a:srgbClr val="363636"/>
                </a:solidFill>
                <a:latin typeface="Montserrat" pitchFamily="2" charset="77"/>
              </a:rPr>
            </a:br>
            <a:r>
              <a:rPr lang="en-US" sz="1200" dirty="0">
                <a:solidFill>
                  <a:srgbClr val="363636"/>
                </a:solidFill>
                <a:latin typeface="Montserrat" pitchFamily="2" charset="77"/>
              </a:rPr>
              <a:t>it manages. </a:t>
            </a:r>
          </a:p>
        </p:txBody>
      </p:sp>
      <p:pic>
        <p:nvPicPr>
          <p:cNvPr id="18" name="Graphic 17">
            <a:extLst>
              <a:ext uri="{FF2B5EF4-FFF2-40B4-BE49-F238E27FC236}">
                <a16:creationId xmlns:a16="http://schemas.microsoft.com/office/drawing/2014/main" id="{602E1B5B-9CBD-7CC5-C4BA-D8D53B8E60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31224" y="5095791"/>
            <a:ext cx="682695" cy="682695"/>
          </a:xfrm>
          <a:prstGeom prst="rect">
            <a:avLst/>
          </a:prstGeom>
        </p:spPr>
      </p:pic>
      <p:pic>
        <p:nvPicPr>
          <p:cNvPr id="23" name="Graphic 22">
            <a:extLst>
              <a:ext uri="{FF2B5EF4-FFF2-40B4-BE49-F238E27FC236}">
                <a16:creationId xmlns:a16="http://schemas.microsoft.com/office/drawing/2014/main" id="{694EA581-DF25-ED99-9C50-36893F03B147}"/>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61941" y="5356795"/>
            <a:ext cx="1740806" cy="222757"/>
          </a:xfrm>
          <a:prstGeom prst="rect">
            <a:avLst/>
          </a:prstGeom>
        </p:spPr>
      </p:pic>
      <p:pic>
        <p:nvPicPr>
          <p:cNvPr id="57" name="Graphic 56">
            <a:extLst>
              <a:ext uri="{FF2B5EF4-FFF2-40B4-BE49-F238E27FC236}">
                <a16:creationId xmlns:a16="http://schemas.microsoft.com/office/drawing/2014/main" id="{84DC09E6-B9EA-C28B-B777-07A8A09317E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858564" y="3374196"/>
            <a:ext cx="713307" cy="713307"/>
          </a:xfrm>
          <a:prstGeom prst="rect">
            <a:avLst/>
          </a:prstGeom>
        </p:spPr>
      </p:pic>
      <p:sp>
        <p:nvSpPr>
          <p:cNvPr id="17" name="TextBox 16">
            <a:extLst>
              <a:ext uri="{FF2B5EF4-FFF2-40B4-BE49-F238E27FC236}">
                <a16:creationId xmlns:a16="http://schemas.microsoft.com/office/drawing/2014/main" id="{17CAA351-0D6D-BD19-DE6E-3E3F374E4E1C}"/>
              </a:ext>
            </a:extLst>
          </p:cNvPr>
          <p:cNvSpPr txBox="1"/>
          <p:nvPr/>
        </p:nvSpPr>
        <p:spPr>
          <a:xfrm>
            <a:off x="4753369" y="1186203"/>
            <a:ext cx="1186661" cy="369332"/>
          </a:xfrm>
          <a:prstGeom prst="rect">
            <a:avLst/>
          </a:prstGeom>
          <a:noFill/>
        </p:spPr>
        <p:txBody>
          <a:bodyPr wrap="square">
            <a:spAutoFit/>
          </a:bodyPr>
          <a:lstStyle/>
          <a:p>
            <a:pPr algn="ctr"/>
            <a:r>
              <a:rPr lang="en-GB" sz="1800" b="1">
                <a:solidFill>
                  <a:srgbClr val="363636"/>
                </a:solidFill>
                <a:latin typeface="Montserrat SemiBold" panose="00000700000000000000" pitchFamily="2" charset="0"/>
              </a:rPr>
              <a:t>Client</a:t>
            </a:r>
          </a:p>
        </p:txBody>
      </p:sp>
      <p:pic>
        <p:nvPicPr>
          <p:cNvPr id="19" name="Graphic 18">
            <a:extLst>
              <a:ext uri="{FF2B5EF4-FFF2-40B4-BE49-F238E27FC236}">
                <a16:creationId xmlns:a16="http://schemas.microsoft.com/office/drawing/2014/main" id="{9BB9F240-95E7-1BDC-E621-1B5092ACA3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951802" y="1645817"/>
            <a:ext cx="789796" cy="789796"/>
          </a:xfrm>
          <a:prstGeom prst="rect">
            <a:avLst/>
          </a:prstGeom>
        </p:spPr>
      </p:pic>
      <p:sp>
        <p:nvSpPr>
          <p:cNvPr id="4" name="Content Placeholder 2">
            <a:extLst>
              <a:ext uri="{FF2B5EF4-FFF2-40B4-BE49-F238E27FC236}">
                <a16:creationId xmlns:a16="http://schemas.microsoft.com/office/drawing/2014/main" id="{AE83C844-595E-1FBC-2594-1FB6199F2D32}"/>
              </a:ext>
            </a:extLst>
          </p:cNvPr>
          <p:cNvSpPr txBox="1">
            <a:spLocks/>
          </p:cNvSpPr>
          <p:nvPr/>
        </p:nvSpPr>
        <p:spPr>
          <a:xfrm>
            <a:off x="6940536" y="2594143"/>
            <a:ext cx="2530357" cy="872362"/>
          </a:xfrm>
          <a:prstGeom prst="rect">
            <a:avLst/>
          </a:prstGeom>
        </p:spPr>
        <p:txBody>
          <a:bodyPr vert="horz" lIns="108000" tIns="0" rIns="0" bIns="0" rtlCol="0">
            <a:noAutofit/>
          </a:bodyPr>
          <a:lstStyle>
            <a:lvl1pPr marL="285750" indent="-285750" algn="l" defTabSz="914400" rtl="0" eaLnBrk="1" latinLnBrk="0" hangingPunct="1">
              <a:lnSpc>
                <a:spcPct val="100000"/>
              </a:lnSpc>
              <a:spcBef>
                <a:spcPts val="1000"/>
              </a:spcBef>
              <a:buFont typeface="Apple Symbols" panose="02000000000000000000" pitchFamily="2" charset="-79"/>
              <a:buChar char="⎻"/>
              <a:defRPr sz="1400" b="0" i="0" kern="1200">
                <a:solidFill>
                  <a:schemeClr val="tx1"/>
                </a:solidFill>
                <a:latin typeface="Montserrat Medium"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latin typeface="Montserrat" pitchFamily="2" charset="77"/>
              </a:rPr>
              <a:t>We assist in the search and setting up of the custodian bank relationships, as required</a:t>
            </a:r>
          </a:p>
        </p:txBody>
      </p:sp>
    </p:spTree>
    <p:extLst>
      <p:ext uri="{BB962C8B-B14F-4D97-AF65-F5344CB8AC3E}">
        <p14:creationId xmlns:p14="http://schemas.microsoft.com/office/powerpoint/2010/main" val="1858802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2112A-D317-4399-A283-6435B73D619D}"/>
              </a:ext>
            </a:extLst>
          </p:cNvPr>
          <p:cNvSpPr>
            <a:spLocks noGrp="1"/>
          </p:cNvSpPr>
          <p:nvPr>
            <p:ph type="title"/>
          </p:nvPr>
        </p:nvSpPr>
        <p:spPr>
          <a:xfrm>
            <a:off x="612000" y="724443"/>
            <a:ext cx="9478298" cy="730810"/>
          </a:xfrm>
        </p:spPr>
        <p:txBody>
          <a:bodyPr/>
          <a:lstStyle/>
          <a:p>
            <a:r>
              <a:rPr lang="en-US" dirty="0">
                <a:solidFill>
                  <a:srgbClr val="363636"/>
                </a:solidFill>
              </a:rPr>
              <a:t>Investors today face a host of challenges </a:t>
            </a:r>
            <a:br>
              <a:rPr lang="en-US" dirty="0">
                <a:solidFill>
                  <a:srgbClr val="363636"/>
                </a:solidFill>
              </a:rPr>
            </a:br>
            <a:endParaRPr lang="en-GB" dirty="0">
              <a:solidFill>
                <a:srgbClr val="363636"/>
              </a:solidFill>
            </a:endParaRPr>
          </a:p>
        </p:txBody>
      </p:sp>
      <p:grpSp>
        <p:nvGrpSpPr>
          <p:cNvPr id="59" name="Group 58">
            <a:extLst>
              <a:ext uri="{FF2B5EF4-FFF2-40B4-BE49-F238E27FC236}">
                <a16:creationId xmlns:a16="http://schemas.microsoft.com/office/drawing/2014/main" id="{3E2D036D-D5C9-50AE-27E6-60E3B3CEED10}"/>
              </a:ext>
            </a:extLst>
          </p:cNvPr>
          <p:cNvGrpSpPr/>
          <p:nvPr/>
        </p:nvGrpSpPr>
        <p:grpSpPr>
          <a:xfrm>
            <a:off x="2265199" y="1313132"/>
            <a:ext cx="6163001" cy="6162999"/>
            <a:chOff x="4209589" y="555288"/>
            <a:chExt cx="6163001" cy="6162999"/>
          </a:xfrm>
        </p:grpSpPr>
        <p:grpSp>
          <p:nvGrpSpPr>
            <p:cNvPr id="6" name="Group 5">
              <a:extLst>
                <a:ext uri="{FF2B5EF4-FFF2-40B4-BE49-F238E27FC236}">
                  <a16:creationId xmlns:a16="http://schemas.microsoft.com/office/drawing/2014/main" id="{FCAFD436-5A04-DBE4-9809-104577352EBB}"/>
                </a:ext>
              </a:extLst>
            </p:cNvPr>
            <p:cNvGrpSpPr/>
            <p:nvPr/>
          </p:nvGrpSpPr>
          <p:grpSpPr>
            <a:xfrm>
              <a:off x="6282804" y="2628503"/>
              <a:ext cx="2016572" cy="2016570"/>
              <a:chOff x="2768327" y="2241853"/>
              <a:chExt cx="1304105" cy="1304105"/>
            </a:xfrm>
          </p:grpSpPr>
          <p:sp>
            <p:nvSpPr>
              <p:cNvPr id="31" name="Oval 30">
                <a:extLst>
                  <a:ext uri="{FF2B5EF4-FFF2-40B4-BE49-F238E27FC236}">
                    <a16:creationId xmlns:a16="http://schemas.microsoft.com/office/drawing/2014/main" id="{1D694976-C807-3FF0-4897-05DC9F08B1ED}"/>
                  </a:ext>
                </a:extLst>
              </p:cNvPr>
              <p:cNvSpPr/>
              <p:nvPr/>
            </p:nvSpPr>
            <p:spPr>
              <a:xfrm>
                <a:off x="2768327" y="2241853"/>
                <a:ext cx="1304105" cy="130410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2" name="Oval 4">
                <a:extLst>
                  <a:ext uri="{FF2B5EF4-FFF2-40B4-BE49-F238E27FC236}">
                    <a16:creationId xmlns:a16="http://schemas.microsoft.com/office/drawing/2014/main" id="{948C1A31-1A86-3854-49DC-1231AA77F9FB}"/>
                  </a:ext>
                </a:extLst>
              </p:cNvPr>
              <p:cNvSpPr txBox="1"/>
              <p:nvPr/>
            </p:nvSpPr>
            <p:spPr>
              <a:xfrm>
                <a:off x="2959309" y="2432835"/>
                <a:ext cx="922141" cy="9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800" kern="1200">
                    <a:latin typeface="Montserrat SemiBold" panose="00000700000000000000" pitchFamily="2" charset="0"/>
                  </a:rPr>
                  <a:t>Challenges </a:t>
                </a:r>
              </a:p>
            </p:txBody>
          </p:sp>
        </p:grpSp>
        <p:grpSp>
          <p:nvGrpSpPr>
            <p:cNvPr id="7" name="Group 6">
              <a:extLst>
                <a:ext uri="{FF2B5EF4-FFF2-40B4-BE49-F238E27FC236}">
                  <a16:creationId xmlns:a16="http://schemas.microsoft.com/office/drawing/2014/main" id="{D9B782D7-5B13-747E-0F59-7F2F4A991BA9}"/>
                </a:ext>
              </a:extLst>
            </p:cNvPr>
            <p:cNvGrpSpPr/>
            <p:nvPr/>
          </p:nvGrpSpPr>
          <p:grpSpPr>
            <a:xfrm>
              <a:off x="6427168" y="555288"/>
              <a:ext cx="1727844" cy="1727842"/>
              <a:chOff x="2768327" y="24274"/>
              <a:chExt cx="1304105" cy="1304105"/>
            </a:xfrm>
          </p:grpSpPr>
          <p:sp>
            <p:nvSpPr>
              <p:cNvPr id="29" name="Oval 28">
                <a:extLst>
                  <a:ext uri="{FF2B5EF4-FFF2-40B4-BE49-F238E27FC236}">
                    <a16:creationId xmlns:a16="http://schemas.microsoft.com/office/drawing/2014/main" id="{CA1C492C-43BC-D3DE-2A37-93AEEB4D25B9}"/>
                  </a:ext>
                </a:extLst>
              </p:cNvPr>
              <p:cNvSpPr/>
              <p:nvPr/>
            </p:nvSpPr>
            <p:spPr>
              <a:xfrm>
                <a:off x="2768327" y="24274"/>
                <a:ext cx="1304105" cy="1304105"/>
              </a:xfrm>
              <a:prstGeom prst="ellipse">
                <a:avLst/>
              </a:prstGeom>
              <a:solidFill>
                <a:schemeClr val="tx2">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30" name="Oval 6">
                <a:extLst>
                  <a:ext uri="{FF2B5EF4-FFF2-40B4-BE49-F238E27FC236}">
                    <a16:creationId xmlns:a16="http://schemas.microsoft.com/office/drawing/2014/main" id="{3514EC5B-C612-F791-EC88-0CBF043A189B}"/>
                  </a:ext>
                </a:extLst>
              </p:cNvPr>
              <p:cNvSpPr txBox="1"/>
              <p:nvPr/>
            </p:nvSpPr>
            <p:spPr>
              <a:xfrm>
                <a:off x="2959309" y="215256"/>
                <a:ext cx="922141" cy="9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rgbClr val="FFFFFF"/>
                    </a:solidFill>
                    <a:latin typeface="Montserrat" panose="00000500000000000000" pitchFamily="2" charset="0"/>
                    <a:ea typeface="+mn-ea"/>
                    <a:cs typeface="+mn-cs"/>
                  </a:rPr>
                  <a:t>Complex market dynamics </a:t>
                </a:r>
              </a:p>
            </p:txBody>
          </p:sp>
        </p:grpSp>
        <p:grpSp>
          <p:nvGrpSpPr>
            <p:cNvPr id="8" name="Group 7">
              <a:extLst>
                <a:ext uri="{FF2B5EF4-FFF2-40B4-BE49-F238E27FC236}">
                  <a16:creationId xmlns:a16="http://schemas.microsoft.com/office/drawing/2014/main" id="{51858BDF-4916-F66D-763F-7ACB76680F39}"/>
                </a:ext>
              </a:extLst>
            </p:cNvPr>
            <p:cNvGrpSpPr/>
            <p:nvPr/>
          </p:nvGrpSpPr>
          <p:grpSpPr>
            <a:xfrm>
              <a:off x="7995232" y="1204802"/>
              <a:ext cx="1727844" cy="1727842"/>
              <a:chOff x="4336391" y="673788"/>
              <a:chExt cx="1304105" cy="1304105"/>
            </a:xfrm>
          </p:grpSpPr>
          <p:sp>
            <p:nvSpPr>
              <p:cNvPr id="27" name="Oval 26">
                <a:extLst>
                  <a:ext uri="{FF2B5EF4-FFF2-40B4-BE49-F238E27FC236}">
                    <a16:creationId xmlns:a16="http://schemas.microsoft.com/office/drawing/2014/main" id="{FDC95A3B-FBE2-ECE4-3589-FEB7C5F21A24}"/>
                  </a:ext>
                </a:extLst>
              </p:cNvPr>
              <p:cNvSpPr/>
              <p:nvPr/>
            </p:nvSpPr>
            <p:spPr>
              <a:xfrm>
                <a:off x="4336391" y="673788"/>
                <a:ext cx="1304105" cy="1304105"/>
              </a:xfrm>
              <a:prstGeom prst="ellipse">
                <a:avLst/>
              </a:prstGeom>
              <a:solidFill>
                <a:schemeClr val="tx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GB"/>
              </a:p>
            </p:txBody>
          </p:sp>
          <p:sp>
            <p:nvSpPr>
              <p:cNvPr id="28" name="Oval 8">
                <a:extLst>
                  <a:ext uri="{FF2B5EF4-FFF2-40B4-BE49-F238E27FC236}">
                    <a16:creationId xmlns:a16="http://schemas.microsoft.com/office/drawing/2014/main" id="{74CD51EB-11C0-4DE6-9B77-38FF4AA5A6F0}"/>
                  </a:ext>
                </a:extLst>
              </p:cNvPr>
              <p:cNvSpPr txBox="1"/>
              <p:nvPr/>
            </p:nvSpPr>
            <p:spPr>
              <a:xfrm>
                <a:off x="4527373" y="864770"/>
                <a:ext cx="922141" cy="9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rgbClr val="FFFFFF"/>
                    </a:solidFill>
                    <a:latin typeface="Montserrat" panose="00000500000000000000" pitchFamily="2" charset="0"/>
                    <a:ea typeface="+mn-ea"/>
                    <a:cs typeface="+mn-cs"/>
                  </a:rPr>
                  <a:t>Desire for higher returns</a:t>
                </a:r>
              </a:p>
            </p:txBody>
          </p:sp>
        </p:grpSp>
        <p:grpSp>
          <p:nvGrpSpPr>
            <p:cNvPr id="9" name="Group 8">
              <a:extLst>
                <a:ext uri="{FF2B5EF4-FFF2-40B4-BE49-F238E27FC236}">
                  <a16:creationId xmlns:a16="http://schemas.microsoft.com/office/drawing/2014/main" id="{A5B8A72A-B63E-4C2B-9566-F9CDAD30EEAF}"/>
                </a:ext>
              </a:extLst>
            </p:cNvPr>
            <p:cNvGrpSpPr/>
            <p:nvPr/>
          </p:nvGrpSpPr>
          <p:grpSpPr>
            <a:xfrm>
              <a:off x="8644746" y="2772867"/>
              <a:ext cx="1727844" cy="1727842"/>
              <a:chOff x="4985905" y="2241853"/>
              <a:chExt cx="1304105" cy="1304105"/>
            </a:xfrm>
          </p:grpSpPr>
          <p:sp>
            <p:nvSpPr>
              <p:cNvPr id="25" name="Oval 24">
                <a:extLst>
                  <a:ext uri="{FF2B5EF4-FFF2-40B4-BE49-F238E27FC236}">
                    <a16:creationId xmlns:a16="http://schemas.microsoft.com/office/drawing/2014/main" id="{004866AA-5D86-CE95-AEAA-AB2F86624E86}"/>
                  </a:ext>
                </a:extLst>
              </p:cNvPr>
              <p:cNvSpPr/>
              <p:nvPr/>
            </p:nvSpPr>
            <p:spPr>
              <a:xfrm>
                <a:off x="4985905" y="2241853"/>
                <a:ext cx="1304105" cy="1304105"/>
              </a:xfrm>
              <a:prstGeom prst="ellipse">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GB"/>
              </a:p>
            </p:txBody>
          </p:sp>
          <p:sp>
            <p:nvSpPr>
              <p:cNvPr id="26" name="Oval 10">
                <a:extLst>
                  <a:ext uri="{FF2B5EF4-FFF2-40B4-BE49-F238E27FC236}">
                    <a16:creationId xmlns:a16="http://schemas.microsoft.com/office/drawing/2014/main" id="{8D951333-6B55-B6B3-6689-1DA7406E6B7B}"/>
                  </a:ext>
                </a:extLst>
              </p:cNvPr>
              <p:cNvSpPr txBox="1"/>
              <p:nvPr/>
            </p:nvSpPr>
            <p:spPr>
              <a:xfrm>
                <a:off x="5176887" y="2432835"/>
                <a:ext cx="922141" cy="9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latin typeface="Montserrat" panose="00000500000000000000" pitchFamily="2" charset="0"/>
                  </a:rPr>
                  <a:t>Improve risk management</a:t>
                </a:r>
              </a:p>
            </p:txBody>
          </p:sp>
        </p:grpSp>
        <p:grpSp>
          <p:nvGrpSpPr>
            <p:cNvPr id="10" name="Group 9">
              <a:extLst>
                <a:ext uri="{FF2B5EF4-FFF2-40B4-BE49-F238E27FC236}">
                  <a16:creationId xmlns:a16="http://schemas.microsoft.com/office/drawing/2014/main" id="{CBD1CFF1-EDA9-65B9-6949-AE086BD09181}"/>
                </a:ext>
              </a:extLst>
            </p:cNvPr>
            <p:cNvGrpSpPr/>
            <p:nvPr/>
          </p:nvGrpSpPr>
          <p:grpSpPr>
            <a:xfrm>
              <a:off x="7995232" y="4340931"/>
              <a:ext cx="1727844" cy="1727842"/>
              <a:chOff x="4336391" y="3809917"/>
              <a:chExt cx="1304105" cy="1304105"/>
            </a:xfrm>
          </p:grpSpPr>
          <p:sp>
            <p:nvSpPr>
              <p:cNvPr id="23" name="Oval 22">
                <a:extLst>
                  <a:ext uri="{FF2B5EF4-FFF2-40B4-BE49-F238E27FC236}">
                    <a16:creationId xmlns:a16="http://schemas.microsoft.com/office/drawing/2014/main" id="{1D09DAA8-A6C7-A827-3AEA-2FFA522C851F}"/>
                  </a:ext>
                </a:extLst>
              </p:cNvPr>
              <p:cNvSpPr/>
              <p:nvPr/>
            </p:nvSpPr>
            <p:spPr>
              <a:xfrm>
                <a:off x="4336391" y="3809917"/>
                <a:ext cx="1304105" cy="1304105"/>
              </a:xfrm>
              <a:prstGeom prst="ellipse">
                <a:avLst/>
              </a:pr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GB"/>
              </a:p>
            </p:txBody>
          </p:sp>
          <p:sp>
            <p:nvSpPr>
              <p:cNvPr id="24" name="Oval 12">
                <a:extLst>
                  <a:ext uri="{FF2B5EF4-FFF2-40B4-BE49-F238E27FC236}">
                    <a16:creationId xmlns:a16="http://schemas.microsoft.com/office/drawing/2014/main" id="{85A028D1-B107-E4C9-869F-52B93627F25B}"/>
                  </a:ext>
                </a:extLst>
              </p:cNvPr>
              <p:cNvSpPr txBox="1"/>
              <p:nvPr/>
            </p:nvSpPr>
            <p:spPr>
              <a:xfrm>
                <a:off x="4527373" y="4000899"/>
                <a:ext cx="922141" cy="9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rgbClr val="FFFFFF"/>
                    </a:solidFill>
                    <a:latin typeface="Montserrat" panose="00000500000000000000" pitchFamily="2" charset="0"/>
                    <a:ea typeface="+mn-ea"/>
                    <a:cs typeface="+mn-cs"/>
                  </a:rPr>
                  <a:t>Responsible investing</a:t>
                </a:r>
              </a:p>
            </p:txBody>
          </p:sp>
        </p:grpSp>
        <p:grpSp>
          <p:nvGrpSpPr>
            <p:cNvPr id="11" name="Group 10">
              <a:extLst>
                <a:ext uri="{FF2B5EF4-FFF2-40B4-BE49-F238E27FC236}">
                  <a16:creationId xmlns:a16="http://schemas.microsoft.com/office/drawing/2014/main" id="{94F2D56C-886D-93F9-D20B-4DBC809BE521}"/>
                </a:ext>
              </a:extLst>
            </p:cNvPr>
            <p:cNvGrpSpPr/>
            <p:nvPr/>
          </p:nvGrpSpPr>
          <p:grpSpPr>
            <a:xfrm>
              <a:off x="6427168" y="4990445"/>
              <a:ext cx="1727844" cy="1727842"/>
              <a:chOff x="2768327" y="4459431"/>
              <a:chExt cx="1304105" cy="1304105"/>
            </a:xfrm>
          </p:grpSpPr>
          <p:sp>
            <p:nvSpPr>
              <p:cNvPr id="21" name="Oval 20">
                <a:extLst>
                  <a:ext uri="{FF2B5EF4-FFF2-40B4-BE49-F238E27FC236}">
                    <a16:creationId xmlns:a16="http://schemas.microsoft.com/office/drawing/2014/main" id="{CFE5B627-D571-BB34-1599-4275CB51242B}"/>
                  </a:ext>
                </a:extLst>
              </p:cNvPr>
              <p:cNvSpPr/>
              <p:nvPr/>
            </p:nvSpPr>
            <p:spPr>
              <a:xfrm>
                <a:off x="2768327" y="4459431"/>
                <a:ext cx="1304105" cy="1304105"/>
              </a:xfrm>
              <a:prstGeom prst="ellipse">
                <a:avLst/>
              </a:prstGeom>
              <a:solidFill>
                <a:schemeClr val="bg2">
                  <a:lumMod val="75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endParaRPr lang="en-GB"/>
              </a:p>
            </p:txBody>
          </p:sp>
          <p:sp>
            <p:nvSpPr>
              <p:cNvPr id="22" name="Oval 14">
                <a:extLst>
                  <a:ext uri="{FF2B5EF4-FFF2-40B4-BE49-F238E27FC236}">
                    <a16:creationId xmlns:a16="http://schemas.microsoft.com/office/drawing/2014/main" id="{64A86253-0F37-C5EF-5521-FB12CC61CB86}"/>
                  </a:ext>
                </a:extLst>
              </p:cNvPr>
              <p:cNvSpPr txBox="1"/>
              <p:nvPr/>
            </p:nvSpPr>
            <p:spPr>
              <a:xfrm>
                <a:off x="2959309" y="4650413"/>
                <a:ext cx="922141" cy="9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rgbClr val="FFFFFF"/>
                    </a:solidFill>
                    <a:latin typeface="Montserrat" panose="00000500000000000000" pitchFamily="2" charset="0"/>
                    <a:ea typeface="+mn-ea"/>
                    <a:cs typeface="+mn-cs"/>
                  </a:rPr>
                  <a:t>Increased regulatory burden</a:t>
                </a:r>
              </a:p>
            </p:txBody>
          </p:sp>
        </p:grpSp>
        <p:grpSp>
          <p:nvGrpSpPr>
            <p:cNvPr id="12" name="Group 11">
              <a:extLst>
                <a:ext uri="{FF2B5EF4-FFF2-40B4-BE49-F238E27FC236}">
                  <a16:creationId xmlns:a16="http://schemas.microsoft.com/office/drawing/2014/main" id="{C8D5AF75-CFCD-63A9-D94B-11492E8243EB}"/>
                </a:ext>
              </a:extLst>
            </p:cNvPr>
            <p:cNvGrpSpPr/>
            <p:nvPr/>
          </p:nvGrpSpPr>
          <p:grpSpPr>
            <a:xfrm>
              <a:off x="4859103" y="4340931"/>
              <a:ext cx="1727844" cy="1727842"/>
              <a:chOff x="1200262" y="3809917"/>
              <a:chExt cx="1304105" cy="1304105"/>
            </a:xfrm>
          </p:grpSpPr>
          <p:sp>
            <p:nvSpPr>
              <p:cNvPr id="19" name="Oval 18">
                <a:extLst>
                  <a:ext uri="{FF2B5EF4-FFF2-40B4-BE49-F238E27FC236}">
                    <a16:creationId xmlns:a16="http://schemas.microsoft.com/office/drawing/2014/main" id="{778F41EB-2CE5-3B14-1347-B026F63F9741}"/>
                  </a:ext>
                </a:extLst>
              </p:cNvPr>
              <p:cNvSpPr/>
              <p:nvPr/>
            </p:nvSpPr>
            <p:spPr>
              <a:xfrm>
                <a:off x="1200262" y="3809917"/>
                <a:ext cx="1304105" cy="1304105"/>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20" name="Oval 16">
                <a:extLst>
                  <a:ext uri="{FF2B5EF4-FFF2-40B4-BE49-F238E27FC236}">
                    <a16:creationId xmlns:a16="http://schemas.microsoft.com/office/drawing/2014/main" id="{210E2793-DEBD-9CD9-1134-264645D0931B}"/>
                  </a:ext>
                </a:extLst>
              </p:cNvPr>
              <p:cNvSpPr txBox="1"/>
              <p:nvPr/>
            </p:nvSpPr>
            <p:spPr>
              <a:xfrm>
                <a:off x="1391244" y="4000899"/>
                <a:ext cx="922141" cy="9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rgbClr val="FFFFFF"/>
                    </a:solidFill>
                    <a:latin typeface="Montserrat" panose="00000500000000000000" pitchFamily="2" charset="0"/>
                    <a:ea typeface="+mn-ea"/>
                    <a:cs typeface="+mn-cs"/>
                  </a:rPr>
                  <a:t>Wish to invest in more illiquid asset classes</a:t>
                </a:r>
              </a:p>
            </p:txBody>
          </p:sp>
        </p:grpSp>
        <p:grpSp>
          <p:nvGrpSpPr>
            <p:cNvPr id="13" name="Group 12">
              <a:extLst>
                <a:ext uri="{FF2B5EF4-FFF2-40B4-BE49-F238E27FC236}">
                  <a16:creationId xmlns:a16="http://schemas.microsoft.com/office/drawing/2014/main" id="{1A8777D0-CEA2-0E11-9AC4-7E072398C649}"/>
                </a:ext>
              </a:extLst>
            </p:cNvPr>
            <p:cNvGrpSpPr/>
            <p:nvPr/>
          </p:nvGrpSpPr>
          <p:grpSpPr>
            <a:xfrm>
              <a:off x="4209589" y="2772867"/>
              <a:ext cx="1727844" cy="1727842"/>
              <a:chOff x="550748" y="2241853"/>
              <a:chExt cx="1304105" cy="1304105"/>
            </a:xfrm>
          </p:grpSpPr>
          <p:sp>
            <p:nvSpPr>
              <p:cNvPr id="17" name="Oval 16">
                <a:extLst>
                  <a:ext uri="{FF2B5EF4-FFF2-40B4-BE49-F238E27FC236}">
                    <a16:creationId xmlns:a16="http://schemas.microsoft.com/office/drawing/2014/main" id="{B4B766F1-69BA-AFF7-4010-63762DF0F41B}"/>
                  </a:ext>
                </a:extLst>
              </p:cNvPr>
              <p:cNvSpPr/>
              <p:nvPr/>
            </p:nvSpPr>
            <p:spPr>
              <a:xfrm>
                <a:off x="550748" y="2241853"/>
                <a:ext cx="1304105" cy="1304105"/>
              </a:xfrm>
              <a:prstGeom prst="ellipse">
                <a:avLst/>
              </a:prstGeom>
              <a:solidFill>
                <a:schemeClr val="tx1">
                  <a:lumMod val="25000"/>
                  <a:lumOff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GB"/>
              </a:p>
            </p:txBody>
          </p:sp>
          <p:sp>
            <p:nvSpPr>
              <p:cNvPr id="18" name="Oval 18">
                <a:extLst>
                  <a:ext uri="{FF2B5EF4-FFF2-40B4-BE49-F238E27FC236}">
                    <a16:creationId xmlns:a16="http://schemas.microsoft.com/office/drawing/2014/main" id="{02CE45E4-CA46-4FE1-7F4A-1D83A86BCFFF}"/>
                  </a:ext>
                </a:extLst>
              </p:cNvPr>
              <p:cNvSpPr txBox="1"/>
              <p:nvPr/>
            </p:nvSpPr>
            <p:spPr>
              <a:xfrm>
                <a:off x="741730" y="2432835"/>
                <a:ext cx="922141" cy="9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rgbClr val="FFFFFF"/>
                    </a:solidFill>
                    <a:latin typeface="Montserrat" panose="00000500000000000000" pitchFamily="2" charset="0"/>
                    <a:ea typeface="+mn-ea"/>
                    <a:cs typeface="+mn-cs"/>
                  </a:rPr>
                  <a:t>Subdued outlook for traditional asset classes</a:t>
                </a:r>
              </a:p>
            </p:txBody>
          </p:sp>
        </p:grpSp>
        <p:grpSp>
          <p:nvGrpSpPr>
            <p:cNvPr id="14" name="Group 13">
              <a:extLst>
                <a:ext uri="{FF2B5EF4-FFF2-40B4-BE49-F238E27FC236}">
                  <a16:creationId xmlns:a16="http://schemas.microsoft.com/office/drawing/2014/main" id="{74B377AF-8393-8265-CEE4-EF665641B784}"/>
                </a:ext>
              </a:extLst>
            </p:cNvPr>
            <p:cNvGrpSpPr/>
            <p:nvPr/>
          </p:nvGrpSpPr>
          <p:grpSpPr>
            <a:xfrm>
              <a:off x="4859103" y="1204802"/>
              <a:ext cx="1727844" cy="1727842"/>
              <a:chOff x="1200262" y="673788"/>
              <a:chExt cx="1304105" cy="1304105"/>
            </a:xfrm>
          </p:grpSpPr>
          <p:sp>
            <p:nvSpPr>
              <p:cNvPr id="15" name="Oval 14">
                <a:extLst>
                  <a:ext uri="{FF2B5EF4-FFF2-40B4-BE49-F238E27FC236}">
                    <a16:creationId xmlns:a16="http://schemas.microsoft.com/office/drawing/2014/main" id="{87EE435A-450F-47F2-EC5C-95DAD21A9C8F}"/>
                  </a:ext>
                </a:extLst>
              </p:cNvPr>
              <p:cNvSpPr/>
              <p:nvPr/>
            </p:nvSpPr>
            <p:spPr>
              <a:xfrm>
                <a:off x="1200262" y="673788"/>
                <a:ext cx="1304105" cy="1304105"/>
              </a:xfrm>
              <a:prstGeom prst="ellipse">
                <a:avLst/>
              </a:prstGeom>
              <a:solidFill>
                <a:schemeClr val="tx1">
                  <a:lumMod val="50000"/>
                  <a:lumOff val="5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GB"/>
              </a:p>
            </p:txBody>
          </p:sp>
          <p:sp>
            <p:nvSpPr>
              <p:cNvPr id="16" name="Oval 20">
                <a:extLst>
                  <a:ext uri="{FF2B5EF4-FFF2-40B4-BE49-F238E27FC236}">
                    <a16:creationId xmlns:a16="http://schemas.microsoft.com/office/drawing/2014/main" id="{DD8DE898-EBAF-0A6E-B56B-BF020DD9AFA3}"/>
                  </a:ext>
                </a:extLst>
              </p:cNvPr>
              <p:cNvSpPr txBox="1"/>
              <p:nvPr/>
            </p:nvSpPr>
            <p:spPr>
              <a:xfrm>
                <a:off x="1391244" y="864770"/>
                <a:ext cx="922141" cy="9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FFFFFF"/>
                    </a:solidFill>
                    <a:latin typeface="Montserrat" panose="00000500000000000000" pitchFamily="2" charset="0"/>
                    <a:ea typeface="+mn-ea"/>
                    <a:cs typeface="+mn-cs"/>
                  </a:rPr>
                  <a:t>Lack of asset class expertise</a:t>
                </a:r>
              </a:p>
            </p:txBody>
          </p:sp>
        </p:grpSp>
        <p:cxnSp>
          <p:nvCxnSpPr>
            <p:cNvPr id="35" name="Straight Arrow Connector 34">
              <a:extLst>
                <a:ext uri="{FF2B5EF4-FFF2-40B4-BE49-F238E27FC236}">
                  <a16:creationId xmlns:a16="http://schemas.microsoft.com/office/drawing/2014/main" id="{331181B3-83A5-25E2-1B7F-8A58A30A759D}"/>
                </a:ext>
              </a:extLst>
            </p:cNvPr>
            <p:cNvCxnSpPr>
              <a:cxnSpLocks/>
              <a:stCxn id="29" idx="4"/>
              <a:endCxn id="31" idx="0"/>
            </p:cNvCxnSpPr>
            <p:nvPr/>
          </p:nvCxnSpPr>
          <p:spPr>
            <a:xfrm>
              <a:off x="7291090" y="2283130"/>
              <a:ext cx="0" cy="345373"/>
            </a:xfrm>
            <a:prstGeom prst="straightConnector1">
              <a:avLst/>
            </a:prstGeom>
            <a:ln w="44450">
              <a:tailEnd type="arrow"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32E0479-EF41-60A8-0FA3-D476407E4771}"/>
                </a:ext>
              </a:extLst>
            </p:cNvPr>
            <p:cNvCxnSpPr>
              <a:cxnSpLocks/>
              <a:stCxn id="27" idx="3"/>
              <a:endCxn id="31" idx="7"/>
            </p:cNvCxnSpPr>
            <p:nvPr/>
          </p:nvCxnSpPr>
          <p:spPr>
            <a:xfrm flipH="1">
              <a:off x="8004056" y="2679607"/>
              <a:ext cx="244213" cy="244216"/>
            </a:xfrm>
            <a:prstGeom prst="straightConnector1">
              <a:avLst/>
            </a:prstGeom>
            <a:ln w="44450">
              <a:tailEnd type="arrow"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AB98BF6-762C-C3B1-A31E-931E01232CD9}"/>
                </a:ext>
              </a:extLst>
            </p:cNvPr>
            <p:cNvCxnSpPr>
              <a:cxnSpLocks/>
              <a:stCxn id="25" idx="2"/>
              <a:endCxn id="31" idx="6"/>
            </p:cNvCxnSpPr>
            <p:nvPr/>
          </p:nvCxnSpPr>
          <p:spPr>
            <a:xfrm flipH="1">
              <a:off x="8299376" y="3636788"/>
              <a:ext cx="345370" cy="0"/>
            </a:xfrm>
            <a:prstGeom prst="straightConnector1">
              <a:avLst/>
            </a:prstGeom>
            <a:ln w="44450">
              <a:tailEnd type="arrow"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7361007-DBCA-6666-4A7E-986ED996614E}"/>
                </a:ext>
              </a:extLst>
            </p:cNvPr>
            <p:cNvCxnSpPr>
              <a:cxnSpLocks/>
              <a:stCxn id="23" idx="1"/>
              <a:endCxn id="31" idx="5"/>
            </p:cNvCxnSpPr>
            <p:nvPr/>
          </p:nvCxnSpPr>
          <p:spPr>
            <a:xfrm flipH="1" flipV="1">
              <a:off x="8004056" y="4349753"/>
              <a:ext cx="244213" cy="244215"/>
            </a:xfrm>
            <a:prstGeom prst="straightConnector1">
              <a:avLst/>
            </a:prstGeom>
            <a:ln w="44450">
              <a:tailEnd type="arrow"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79C79F4-ADCF-E9C8-8AB7-B81854AE73B2}"/>
                </a:ext>
              </a:extLst>
            </p:cNvPr>
            <p:cNvCxnSpPr>
              <a:cxnSpLocks/>
              <a:stCxn id="21" idx="0"/>
              <a:endCxn id="31" idx="4"/>
            </p:cNvCxnSpPr>
            <p:nvPr/>
          </p:nvCxnSpPr>
          <p:spPr>
            <a:xfrm flipV="1">
              <a:off x="7291090" y="4645073"/>
              <a:ext cx="0" cy="345372"/>
            </a:xfrm>
            <a:prstGeom prst="straightConnector1">
              <a:avLst/>
            </a:prstGeom>
            <a:ln w="44450">
              <a:tailEnd type="arrow" w="lg"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C6AEFD68-42AC-49DF-2A20-862F4DD1FC6A}"/>
                </a:ext>
              </a:extLst>
            </p:cNvPr>
            <p:cNvCxnSpPr>
              <a:cxnSpLocks/>
              <a:endCxn id="31" idx="3"/>
            </p:cNvCxnSpPr>
            <p:nvPr/>
          </p:nvCxnSpPr>
          <p:spPr>
            <a:xfrm flipV="1">
              <a:off x="6282804" y="4349753"/>
              <a:ext cx="295320" cy="295320"/>
            </a:xfrm>
            <a:prstGeom prst="straightConnector1">
              <a:avLst/>
            </a:prstGeom>
            <a:ln w="44450">
              <a:tailEnd type="arrow"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1D3C47F-A69A-C1D5-4EAB-25B7C36E77F8}"/>
                </a:ext>
              </a:extLst>
            </p:cNvPr>
            <p:cNvCxnSpPr>
              <a:cxnSpLocks/>
              <a:stCxn id="17" idx="6"/>
              <a:endCxn id="31" idx="2"/>
            </p:cNvCxnSpPr>
            <p:nvPr/>
          </p:nvCxnSpPr>
          <p:spPr>
            <a:xfrm>
              <a:off x="5937433" y="3636788"/>
              <a:ext cx="345371" cy="0"/>
            </a:xfrm>
            <a:prstGeom prst="straightConnector1">
              <a:avLst/>
            </a:prstGeom>
            <a:ln w="44450">
              <a:tailEnd type="arrow" w="lg"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E6DF784-806C-60F5-4EDC-93122D13ED40}"/>
                </a:ext>
              </a:extLst>
            </p:cNvPr>
            <p:cNvCxnSpPr>
              <a:cxnSpLocks/>
              <a:stCxn id="15" idx="5"/>
              <a:endCxn id="31" idx="1"/>
            </p:cNvCxnSpPr>
            <p:nvPr/>
          </p:nvCxnSpPr>
          <p:spPr>
            <a:xfrm>
              <a:off x="6333910" y="2679607"/>
              <a:ext cx="244214" cy="244216"/>
            </a:xfrm>
            <a:prstGeom prst="straightConnector1">
              <a:avLst/>
            </a:prstGeom>
            <a:ln w="44450">
              <a:tailEnd type="arrow"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794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6">
            <a:extLst>
              <a:ext uri="{FF2B5EF4-FFF2-40B4-BE49-F238E27FC236}">
                <a16:creationId xmlns:a16="http://schemas.microsoft.com/office/drawing/2014/main" id="{E606E378-23AE-DC32-96B2-9AAD5B46C5E7}"/>
              </a:ext>
            </a:extLst>
          </p:cNvPr>
          <p:cNvSpPr txBox="1">
            <a:spLocks/>
          </p:cNvSpPr>
          <p:nvPr/>
        </p:nvSpPr>
        <p:spPr>
          <a:xfrm>
            <a:off x="907000" y="1937089"/>
            <a:ext cx="2801000" cy="4230281"/>
          </a:xfrm>
          <a:prstGeom prst="rect">
            <a:avLst/>
          </a:prstGeom>
          <a:solidFill>
            <a:schemeClr val="bg1"/>
          </a:solidFill>
          <a:effectLst>
            <a:outerShdw blurRad="403579" sx="102000" sy="102000" algn="ctr" rotWithShape="0">
              <a:prstClr val="black">
                <a:alpha val="7526"/>
              </a:prstClr>
            </a:outerShdw>
          </a:effectLst>
        </p:spPr>
        <p:txBody>
          <a:bodyPr vert="horz" lIns="180000" tIns="1116000" rIns="180000" bIns="18000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GB" sz="1050" b="0" i="0" kern="1200" dirty="0">
                <a:solidFill>
                  <a:schemeClr val="tx1"/>
                </a:solidFill>
                <a:latin typeface="Montserrat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endParaRPr lang="en-US" sz="1200" dirty="0">
              <a:latin typeface="Montserrat" panose="00000500000000000000" pitchFamily="2" charset="0"/>
            </a:endParaRPr>
          </a:p>
        </p:txBody>
      </p:sp>
      <p:sp>
        <p:nvSpPr>
          <p:cNvPr id="4" name="Title 3">
            <a:extLst>
              <a:ext uri="{FF2B5EF4-FFF2-40B4-BE49-F238E27FC236}">
                <a16:creationId xmlns:a16="http://schemas.microsoft.com/office/drawing/2014/main" id="{913EC95D-D788-C87B-9D05-5A17A70C0AD1}"/>
              </a:ext>
            </a:extLst>
          </p:cNvPr>
          <p:cNvSpPr>
            <a:spLocks noGrp="1"/>
          </p:cNvSpPr>
          <p:nvPr>
            <p:ph type="title"/>
          </p:nvPr>
        </p:nvSpPr>
        <p:spPr/>
        <p:txBody>
          <a:bodyPr/>
          <a:lstStyle/>
          <a:p>
            <a:r>
              <a:rPr lang="en-US"/>
              <a:t>How can Stanhope help</a:t>
            </a:r>
          </a:p>
        </p:txBody>
      </p:sp>
      <p:sp>
        <p:nvSpPr>
          <p:cNvPr id="3" name="Content Placeholder 2">
            <a:extLst>
              <a:ext uri="{FF2B5EF4-FFF2-40B4-BE49-F238E27FC236}">
                <a16:creationId xmlns:a16="http://schemas.microsoft.com/office/drawing/2014/main" id="{08391624-5042-F773-9811-7E2396930901}"/>
              </a:ext>
            </a:extLst>
          </p:cNvPr>
          <p:cNvSpPr>
            <a:spLocks noGrp="1"/>
          </p:cNvSpPr>
          <p:nvPr>
            <p:ph idx="14"/>
          </p:nvPr>
        </p:nvSpPr>
        <p:spPr>
          <a:xfrm>
            <a:off x="612000" y="1296000"/>
            <a:ext cx="9469400" cy="370835"/>
          </a:xfrm>
        </p:spPr>
        <p:txBody>
          <a:bodyPr/>
          <a:lstStyle/>
          <a:p>
            <a:pPr marL="0" indent="0">
              <a:buNone/>
            </a:pPr>
            <a:r>
              <a:rPr lang="en-US">
                <a:latin typeface="Montserrat Medium" panose="00000600000000000000" pitchFamily="2" charset="0"/>
              </a:rPr>
              <a:t>Addressing the complex opportunities and challenges presented by today’s investment markets </a:t>
            </a:r>
          </a:p>
        </p:txBody>
      </p:sp>
      <p:sp>
        <p:nvSpPr>
          <p:cNvPr id="13" name="Content Placeholder 6">
            <a:extLst>
              <a:ext uri="{FF2B5EF4-FFF2-40B4-BE49-F238E27FC236}">
                <a16:creationId xmlns:a16="http://schemas.microsoft.com/office/drawing/2014/main" id="{D32A8E03-8FAB-BD6E-442F-DE69C8B0D635}"/>
              </a:ext>
            </a:extLst>
          </p:cNvPr>
          <p:cNvSpPr txBox="1">
            <a:spLocks/>
          </p:cNvSpPr>
          <p:nvPr/>
        </p:nvSpPr>
        <p:spPr>
          <a:xfrm>
            <a:off x="3946200" y="1937090"/>
            <a:ext cx="2801000" cy="4230281"/>
          </a:xfrm>
          <a:prstGeom prst="rect">
            <a:avLst/>
          </a:prstGeom>
          <a:solidFill>
            <a:schemeClr val="bg1"/>
          </a:solidFill>
          <a:effectLst>
            <a:outerShdw blurRad="403579" sx="102000" sy="102000" algn="ctr" rotWithShape="0">
              <a:prstClr val="black">
                <a:alpha val="7526"/>
              </a:prstClr>
            </a:outerShdw>
          </a:effectLst>
        </p:spPr>
        <p:txBody>
          <a:bodyPr vert="horz" lIns="180000" tIns="1116000" rIns="180000" bIns="18000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GB" sz="1050" b="0" i="0" kern="1200" dirty="0">
                <a:solidFill>
                  <a:schemeClr val="tx1"/>
                </a:solidFill>
                <a:latin typeface="Montserrat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425"/>
              </a:spcBef>
            </a:pPr>
            <a:endParaRPr lang="en-US" sz="1200" dirty="0">
              <a:latin typeface="Montserrat" panose="00000500000000000000" pitchFamily="2" charset="0"/>
            </a:endParaRPr>
          </a:p>
        </p:txBody>
      </p:sp>
      <p:sp>
        <p:nvSpPr>
          <p:cNvPr id="15" name="Content Placeholder 6">
            <a:extLst>
              <a:ext uri="{FF2B5EF4-FFF2-40B4-BE49-F238E27FC236}">
                <a16:creationId xmlns:a16="http://schemas.microsoft.com/office/drawing/2014/main" id="{143411F5-8669-F245-40C1-E5A9C641133F}"/>
              </a:ext>
            </a:extLst>
          </p:cNvPr>
          <p:cNvSpPr txBox="1">
            <a:spLocks/>
          </p:cNvSpPr>
          <p:nvPr/>
        </p:nvSpPr>
        <p:spPr>
          <a:xfrm>
            <a:off x="3946200" y="1937090"/>
            <a:ext cx="2801000" cy="994206"/>
          </a:xfrm>
          <a:prstGeom prst="rect">
            <a:avLst/>
          </a:prstGeom>
          <a:solidFill>
            <a:schemeClr val="accent2">
              <a:alpha val="20189"/>
            </a:schemeClr>
          </a:solidFill>
          <a:effectLst>
            <a:outerShdw blurRad="403579" sx="102000" sy="102000" algn="ctr" rotWithShape="0">
              <a:prstClr val="black">
                <a:alpha val="7526"/>
              </a:prstClr>
            </a:outerShdw>
          </a:effectLst>
        </p:spPr>
        <p:txBody>
          <a:bodyPr vert="horz" lIns="180000" tIns="1116000" rIns="180000" bIns="18000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GB" sz="1050" b="0" i="0" kern="1200" dirty="0">
                <a:solidFill>
                  <a:schemeClr val="tx1"/>
                </a:solidFill>
                <a:latin typeface="Montserrat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lvl="2" defTabSz="981883">
              <a:lnSpc>
                <a:spcPct val="100000"/>
              </a:lnSpc>
              <a:spcBef>
                <a:spcPct val="20000"/>
              </a:spcBef>
              <a:spcAft>
                <a:spcPts val="800"/>
              </a:spcAft>
              <a:buClr>
                <a:schemeClr val="accent2"/>
              </a:buClr>
              <a:defRPr/>
            </a:pPr>
            <a:endParaRPr lang="en-US" sz="1000">
              <a:solidFill>
                <a:schemeClr val="tx1">
                  <a:lumMod val="95000"/>
                  <a:lumOff val="5000"/>
                </a:schemeClr>
              </a:solidFill>
              <a:latin typeface="Montserrat" pitchFamily="2" charset="77"/>
            </a:endParaRPr>
          </a:p>
        </p:txBody>
      </p:sp>
      <p:cxnSp>
        <p:nvCxnSpPr>
          <p:cNvPr id="18" name="Straight Connector 17">
            <a:extLst>
              <a:ext uri="{FF2B5EF4-FFF2-40B4-BE49-F238E27FC236}">
                <a16:creationId xmlns:a16="http://schemas.microsoft.com/office/drawing/2014/main" id="{1FF4DF4F-E5C5-8F83-3B27-95C3A77D7ECC}"/>
              </a:ext>
            </a:extLst>
          </p:cNvPr>
          <p:cNvCxnSpPr>
            <a:cxnSpLocks/>
          </p:cNvCxnSpPr>
          <p:nvPr/>
        </p:nvCxnSpPr>
        <p:spPr>
          <a:xfrm>
            <a:off x="3929564" y="2931296"/>
            <a:ext cx="2817636"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Прямоугольный треугольник 17">
            <a:extLst>
              <a:ext uri="{FF2B5EF4-FFF2-40B4-BE49-F238E27FC236}">
                <a16:creationId xmlns:a16="http://schemas.microsoft.com/office/drawing/2014/main" id="{BACEF404-D10C-3621-8233-D2778C811CF0}"/>
              </a:ext>
            </a:extLst>
          </p:cNvPr>
          <p:cNvSpPr/>
          <p:nvPr/>
        </p:nvSpPr>
        <p:spPr bwMode="auto">
          <a:xfrm flipH="1">
            <a:off x="6287284" y="2434192"/>
            <a:ext cx="459916" cy="497103"/>
          </a:xfrm>
          <a:prstGeom prst="rtTriangle">
            <a:avLst/>
          </a:prstGeom>
          <a:solidFill>
            <a:schemeClr val="accent2"/>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27" name="Content Placeholder 11">
            <a:extLst>
              <a:ext uri="{FF2B5EF4-FFF2-40B4-BE49-F238E27FC236}">
                <a16:creationId xmlns:a16="http://schemas.microsoft.com/office/drawing/2014/main" id="{7313E420-A5F1-D817-011A-93D93E941B3E}"/>
              </a:ext>
            </a:extLst>
          </p:cNvPr>
          <p:cNvSpPr txBox="1">
            <a:spLocks/>
          </p:cNvSpPr>
          <p:nvPr/>
        </p:nvSpPr>
        <p:spPr>
          <a:xfrm>
            <a:off x="4159851" y="2157399"/>
            <a:ext cx="2376264" cy="618403"/>
          </a:xfrm>
          <a:prstGeom prst="rect">
            <a:avLst/>
          </a:prstGeom>
        </p:spPr>
        <p:txBody>
          <a:bodyPr vert="horz" lIns="0" tIns="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i="0" kern="1200">
                <a:solidFill>
                  <a:schemeClr val="tx1"/>
                </a:solidFill>
                <a:latin typeface="Montserrat SemiBold"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accent6"/>
                </a:solidFill>
              </a:rPr>
              <a:t>Implementation </a:t>
            </a:r>
          </a:p>
        </p:txBody>
      </p:sp>
      <p:sp>
        <p:nvSpPr>
          <p:cNvPr id="58" name="Content Placeholder 6">
            <a:extLst>
              <a:ext uri="{FF2B5EF4-FFF2-40B4-BE49-F238E27FC236}">
                <a16:creationId xmlns:a16="http://schemas.microsoft.com/office/drawing/2014/main" id="{9B29305F-323E-2806-609F-596F48291A8B}"/>
              </a:ext>
            </a:extLst>
          </p:cNvPr>
          <p:cNvSpPr txBox="1">
            <a:spLocks/>
          </p:cNvSpPr>
          <p:nvPr/>
        </p:nvSpPr>
        <p:spPr>
          <a:xfrm>
            <a:off x="6984920" y="1937090"/>
            <a:ext cx="2801000" cy="4230281"/>
          </a:xfrm>
          <a:prstGeom prst="rect">
            <a:avLst/>
          </a:prstGeom>
          <a:solidFill>
            <a:schemeClr val="bg1"/>
          </a:solidFill>
          <a:effectLst>
            <a:outerShdw blurRad="403579" sx="102000" sy="102000" algn="ctr" rotWithShape="0">
              <a:prstClr val="black">
                <a:alpha val="7526"/>
              </a:prstClr>
            </a:outerShdw>
          </a:effectLst>
        </p:spPr>
        <p:txBody>
          <a:bodyPr vert="horz" lIns="180000" tIns="1116000" rIns="180000" bIns="18000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GB" sz="1050" b="0" i="0" kern="1200" dirty="0">
                <a:solidFill>
                  <a:schemeClr val="tx1"/>
                </a:solidFill>
                <a:latin typeface="Montserrat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300"/>
              </a:spcBef>
            </a:pPr>
            <a:endParaRPr lang="en-US" sz="1200" dirty="0">
              <a:latin typeface="Montserrat" panose="00000500000000000000" pitchFamily="2" charset="0"/>
            </a:endParaRPr>
          </a:p>
        </p:txBody>
      </p:sp>
      <p:sp>
        <p:nvSpPr>
          <p:cNvPr id="16" name="Content Placeholder 6">
            <a:extLst>
              <a:ext uri="{FF2B5EF4-FFF2-40B4-BE49-F238E27FC236}">
                <a16:creationId xmlns:a16="http://schemas.microsoft.com/office/drawing/2014/main" id="{3D19E092-2415-1F87-C52B-38F9E988F5BE}"/>
              </a:ext>
            </a:extLst>
          </p:cNvPr>
          <p:cNvSpPr txBox="1">
            <a:spLocks/>
          </p:cNvSpPr>
          <p:nvPr/>
        </p:nvSpPr>
        <p:spPr>
          <a:xfrm>
            <a:off x="6984920" y="1937090"/>
            <a:ext cx="2801000" cy="994206"/>
          </a:xfrm>
          <a:prstGeom prst="rect">
            <a:avLst/>
          </a:prstGeom>
          <a:solidFill>
            <a:schemeClr val="tx2">
              <a:alpha val="20189"/>
            </a:schemeClr>
          </a:solidFill>
          <a:effectLst>
            <a:outerShdw blurRad="403579" sx="102000" sy="102000" algn="ctr" rotWithShape="0">
              <a:prstClr val="black">
                <a:alpha val="7526"/>
              </a:prstClr>
            </a:outerShdw>
          </a:effectLst>
        </p:spPr>
        <p:txBody>
          <a:bodyPr vert="horz" lIns="180000" tIns="1116000" rIns="180000" bIns="18000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GB" sz="1050" b="0" i="0" kern="1200" dirty="0">
                <a:solidFill>
                  <a:schemeClr val="tx1"/>
                </a:solidFill>
                <a:latin typeface="Montserrat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lvl="2" defTabSz="981883">
              <a:lnSpc>
                <a:spcPct val="100000"/>
              </a:lnSpc>
              <a:spcBef>
                <a:spcPct val="20000"/>
              </a:spcBef>
              <a:spcAft>
                <a:spcPts val="800"/>
              </a:spcAft>
              <a:buClr>
                <a:schemeClr val="accent2"/>
              </a:buClr>
              <a:defRPr/>
            </a:pPr>
            <a:endParaRPr lang="en-US" sz="1000">
              <a:solidFill>
                <a:schemeClr val="tx1">
                  <a:lumMod val="95000"/>
                  <a:lumOff val="5000"/>
                </a:schemeClr>
              </a:solidFill>
              <a:latin typeface="Montserrat" pitchFamily="2" charset="77"/>
            </a:endParaRPr>
          </a:p>
        </p:txBody>
      </p:sp>
      <p:cxnSp>
        <p:nvCxnSpPr>
          <p:cNvPr id="19" name="Straight Connector 18">
            <a:extLst>
              <a:ext uri="{FF2B5EF4-FFF2-40B4-BE49-F238E27FC236}">
                <a16:creationId xmlns:a16="http://schemas.microsoft.com/office/drawing/2014/main" id="{FC5ACF85-E384-3349-E51E-B57BE40EE1AA}"/>
              </a:ext>
            </a:extLst>
          </p:cNvPr>
          <p:cNvCxnSpPr>
            <a:cxnSpLocks/>
          </p:cNvCxnSpPr>
          <p:nvPr/>
        </p:nvCxnSpPr>
        <p:spPr>
          <a:xfrm>
            <a:off x="6974466" y="2931296"/>
            <a:ext cx="2817636"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Прямоугольный треугольник 17">
            <a:extLst>
              <a:ext uri="{FF2B5EF4-FFF2-40B4-BE49-F238E27FC236}">
                <a16:creationId xmlns:a16="http://schemas.microsoft.com/office/drawing/2014/main" id="{37CC0FF5-B799-5114-2916-CB9C4C0A45B5}"/>
              </a:ext>
            </a:extLst>
          </p:cNvPr>
          <p:cNvSpPr/>
          <p:nvPr/>
        </p:nvSpPr>
        <p:spPr bwMode="auto">
          <a:xfrm flipH="1">
            <a:off x="9330508" y="2434192"/>
            <a:ext cx="459916" cy="497103"/>
          </a:xfrm>
          <a:prstGeom prst="rtTriangle">
            <a:avLst/>
          </a:prstGeom>
          <a:solidFill>
            <a:schemeClr val="tx2"/>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22" name="Прямоугольный треугольник 17">
            <a:extLst>
              <a:ext uri="{FF2B5EF4-FFF2-40B4-BE49-F238E27FC236}">
                <a16:creationId xmlns:a16="http://schemas.microsoft.com/office/drawing/2014/main" id="{750415D0-A3AA-AFC9-F22E-423223B7BC8C}"/>
              </a:ext>
            </a:extLst>
          </p:cNvPr>
          <p:cNvSpPr/>
          <p:nvPr/>
        </p:nvSpPr>
        <p:spPr bwMode="auto">
          <a:xfrm rot="10800000" flipH="1">
            <a:off x="6990541" y="1937089"/>
            <a:ext cx="203824" cy="220304"/>
          </a:xfrm>
          <a:prstGeom prst="rtTriangle">
            <a:avLst/>
          </a:prstGeom>
          <a:solidFill>
            <a:schemeClr val="tx2"/>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28" name="Content Placeholder 12">
            <a:extLst>
              <a:ext uri="{FF2B5EF4-FFF2-40B4-BE49-F238E27FC236}">
                <a16:creationId xmlns:a16="http://schemas.microsoft.com/office/drawing/2014/main" id="{9C5B5A01-FCC2-6443-DB57-D4FAA8964EE2}"/>
              </a:ext>
            </a:extLst>
          </p:cNvPr>
          <p:cNvSpPr txBox="1">
            <a:spLocks/>
          </p:cNvSpPr>
          <p:nvPr/>
        </p:nvSpPr>
        <p:spPr>
          <a:xfrm>
            <a:off x="7184202" y="2157399"/>
            <a:ext cx="2376264" cy="618403"/>
          </a:xfrm>
          <a:prstGeom prst="rect">
            <a:avLst/>
          </a:prstGeom>
        </p:spPr>
        <p:txBody>
          <a:bodyPr vert="horz" lIns="0" tIns="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i="0" kern="1200">
                <a:solidFill>
                  <a:schemeClr val="tx1"/>
                </a:solidFill>
                <a:latin typeface="Montserrat SemiBold"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2"/>
                </a:solidFill>
              </a:rPr>
              <a:t>Ancillary </a:t>
            </a:r>
            <a:br>
              <a:rPr lang="en-US">
                <a:solidFill>
                  <a:schemeClr val="tx2"/>
                </a:solidFill>
              </a:rPr>
            </a:br>
            <a:r>
              <a:rPr lang="en-US">
                <a:solidFill>
                  <a:schemeClr val="tx2"/>
                </a:solidFill>
              </a:rPr>
              <a:t>services</a:t>
            </a:r>
          </a:p>
        </p:txBody>
      </p:sp>
      <p:sp>
        <p:nvSpPr>
          <p:cNvPr id="31" name="Content Placeholder 6">
            <a:extLst>
              <a:ext uri="{FF2B5EF4-FFF2-40B4-BE49-F238E27FC236}">
                <a16:creationId xmlns:a16="http://schemas.microsoft.com/office/drawing/2014/main" id="{F91A28AA-A281-7B6C-1198-4DC53960366D}"/>
              </a:ext>
            </a:extLst>
          </p:cNvPr>
          <p:cNvSpPr txBox="1">
            <a:spLocks/>
          </p:cNvSpPr>
          <p:nvPr/>
        </p:nvSpPr>
        <p:spPr>
          <a:xfrm>
            <a:off x="907000" y="1937089"/>
            <a:ext cx="2801000" cy="994206"/>
          </a:xfrm>
          <a:prstGeom prst="rect">
            <a:avLst/>
          </a:prstGeom>
          <a:solidFill>
            <a:schemeClr val="accent1">
              <a:lumMod val="20000"/>
              <a:lumOff val="80000"/>
              <a:alpha val="40000"/>
            </a:schemeClr>
          </a:solidFill>
          <a:effectLst>
            <a:outerShdw blurRad="403579" sx="102000" sy="102000" algn="ctr" rotWithShape="0">
              <a:prstClr val="black">
                <a:alpha val="7526"/>
              </a:prstClr>
            </a:outerShdw>
          </a:effectLst>
        </p:spPr>
        <p:txBody>
          <a:bodyPr vert="horz" lIns="180000" tIns="1116000" rIns="180000" bIns="18000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GB" sz="1050" b="0" i="0" kern="1200" dirty="0">
                <a:solidFill>
                  <a:schemeClr val="tx1"/>
                </a:solidFill>
                <a:latin typeface="Montserrat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lvl="2" defTabSz="981883">
              <a:lnSpc>
                <a:spcPct val="100000"/>
              </a:lnSpc>
              <a:spcBef>
                <a:spcPct val="20000"/>
              </a:spcBef>
              <a:spcAft>
                <a:spcPts val="800"/>
              </a:spcAft>
              <a:buClr>
                <a:schemeClr val="accent2"/>
              </a:buClr>
              <a:defRPr/>
            </a:pPr>
            <a:endParaRPr lang="en-US" sz="1000">
              <a:solidFill>
                <a:schemeClr val="tx1">
                  <a:lumMod val="95000"/>
                  <a:lumOff val="5000"/>
                </a:schemeClr>
              </a:solidFill>
              <a:latin typeface="Montserrat" pitchFamily="2" charset="77"/>
            </a:endParaRPr>
          </a:p>
        </p:txBody>
      </p:sp>
      <p:sp>
        <p:nvSpPr>
          <p:cNvPr id="32" name="Content Placeholder 12">
            <a:extLst>
              <a:ext uri="{FF2B5EF4-FFF2-40B4-BE49-F238E27FC236}">
                <a16:creationId xmlns:a16="http://schemas.microsoft.com/office/drawing/2014/main" id="{302BD8A4-8023-1D60-7830-3AE3EA1E35A2}"/>
              </a:ext>
            </a:extLst>
          </p:cNvPr>
          <p:cNvSpPr txBox="1">
            <a:spLocks/>
          </p:cNvSpPr>
          <p:nvPr/>
        </p:nvSpPr>
        <p:spPr>
          <a:xfrm>
            <a:off x="1112464" y="2157399"/>
            <a:ext cx="2376264" cy="618403"/>
          </a:xfrm>
          <a:prstGeom prst="rect">
            <a:avLst/>
          </a:prstGeom>
        </p:spPr>
        <p:txBody>
          <a:bodyPr vert="horz" lIns="0" tIns="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i="0" kern="1200">
                <a:solidFill>
                  <a:schemeClr val="tx1"/>
                </a:solidFill>
                <a:latin typeface="Montserrat SemiBold"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accent1"/>
                </a:solidFill>
              </a:rPr>
              <a:t>Establishing framework </a:t>
            </a:r>
          </a:p>
        </p:txBody>
      </p:sp>
      <p:cxnSp>
        <p:nvCxnSpPr>
          <p:cNvPr id="11" name="Straight Connector 10">
            <a:extLst>
              <a:ext uri="{FF2B5EF4-FFF2-40B4-BE49-F238E27FC236}">
                <a16:creationId xmlns:a16="http://schemas.microsoft.com/office/drawing/2014/main" id="{E76E40D4-7212-637A-1FB3-AA85D4B47570}"/>
              </a:ext>
            </a:extLst>
          </p:cNvPr>
          <p:cNvCxnSpPr>
            <a:cxnSpLocks/>
          </p:cNvCxnSpPr>
          <p:nvPr/>
        </p:nvCxnSpPr>
        <p:spPr>
          <a:xfrm>
            <a:off x="907000" y="2931296"/>
            <a:ext cx="2801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Прямоугольный треугольник 17">
            <a:extLst>
              <a:ext uri="{FF2B5EF4-FFF2-40B4-BE49-F238E27FC236}">
                <a16:creationId xmlns:a16="http://schemas.microsoft.com/office/drawing/2014/main" id="{971C4DF6-2708-CBE7-96F3-08CB38A156A4}"/>
              </a:ext>
            </a:extLst>
          </p:cNvPr>
          <p:cNvSpPr/>
          <p:nvPr/>
        </p:nvSpPr>
        <p:spPr bwMode="auto">
          <a:xfrm rot="10800000" flipH="1">
            <a:off x="908400" y="1937089"/>
            <a:ext cx="203824" cy="220304"/>
          </a:xfrm>
          <a:prstGeom prst="rtTriangle">
            <a:avLst/>
          </a:prstGeom>
          <a:solidFill>
            <a:schemeClr val="accent1"/>
          </a:solidFill>
          <a:ln>
            <a:noFill/>
          </a:ln>
        </p:spPr>
        <p:txBody>
          <a:bodyPr vert="horz" wrap="square" lIns="91440" tIns="45720" rIns="91440" bIns="45720" numCol="1" rtlCol="0" anchor="t" anchorCtr="0" compatLnSpc="1">
            <a:prstTxWarp prst="textNoShape">
              <a:avLst/>
            </a:prstTxWarp>
          </a:bodyPr>
          <a:lstStyle/>
          <a:p>
            <a:pPr algn="ctr"/>
            <a:endParaRPr lang="en-US"/>
          </a:p>
        </p:txBody>
      </p:sp>
      <p:graphicFrame>
        <p:nvGraphicFramePr>
          <p:cNvPr id="5" name="Table 5">
            <a:extLst>
              <a:ext uri="{FF2B5EF4-FFF2-40B4-BE49-F238E27FC236}">
                <a16:creationId xmlns:a16="http://schemas.microsoft.com/office/drawing/2014/main" id="{2BF67632-48CE-15D7-2D66-ECD32BC750E6}"/>
              </a:ext>
            </a:extLst>
          </p:cNvPr>
          <p:cNvGraphicFramePr>
            <a:graphicFrameLocks noGrp="1"/>
          </p:cNvGraphicFramePr>
          <p:nvPr>
            <p:extLst>
              <p:ext uri="{D42A27DB-BD31-4B8C-83A1-F6EECF244321}">
                <p14:modId xmlns:p14="http://schemas.microsoft.com/office/powerpoint/2010/main" val="2409687253"/>
              </p:ext>
            </p:extLst>
          </p:nvPr>
        </p:nvGraphicFramePr>
        <p:xfrm>
          <a:off x="7025561" y="3045696"/>
          <a:ext cx="2811454" cy="3090724"/>
        </p:xfrm>
        <a:graphic>
          <a:graphicData uri="http://schemas.openxmlformats.org/drawingml/2006/table">
            <a:tbl>
              <a:tblPr firstRow="1" bandRow="1">
                <a:tableStyleId>{5C22544A-7EE6-4342-B048-85BDC9FD1C3A}</a:tableStyleId>
              </a:tblPr>
              <a:tblGrid>
                <a:gridCol w="2811454">
                  <a:extLst>
                    <a:ext uri="{9D8B030D-6E8A-4147-A177-3AD203B41FA5}">
                      <a16:colId xmlns:a16="http://schemas.microsoft.com/office/drawing/2014/main" val="1180038765"/>
                    </a:ext>
                  </a:extLst>
                </a:gridCol>
              </a:tblGrid>
              <a:tr h="513296">
                <a:tc>
                  <a:txBody>
                    <a:bodyPr/>
                    <a:lstStyle/>
                    <a:p>
                      <a:pPr>
                        <a:spcBef>
                          <a:spcPts val="1300"/>
                        </a:spcBef>
                      </a:pPr>
                      <a:r>
                        <a:rPr lang="en-US" sz="1200" b="0" i="0" dirty="0">
                          <a:solidFill>
                            <a:schemeClr val="tx1"/>
                          </a:solidFill>
                          <a:latin typeface="Montserrat" pitchFamily="2" charset="77"/>
                        </a:rPr>
                        <a:t>Consolidated reporting and </a:t>
                      </a:r>
                      <a:br>
                        <a:rPr lang="en-US" sz="1200" b="0" i="0" dirty="0">
                          <a:solidFill>
                            <a:schemeClr val="tx1"/>
                          </a:solidFill>
                          <a:latin typeface="Montserrat" pitchFamily="2" charset="77"/>
                        </a:rPr>
                      </a:br>
                      <a:r>
                        <a:rPr lang="en-US" sz="1200" b="0" i="0" dirty="0">
                          <a:solidFill>
                            <a:schemeClr val="tx1"/>
                          </a:solidFill>
                          <a:latin typeface="Montserrat" pitchFamily="2" charset="77"/>
                        </a:rPr>
                        <a:t>risk oversight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439440"/>
                  </a:ext>
                </a:extLst>
              </a:tr>
              <a:tr h="513296">
                <a:tc>
                  <a:txBody>
                    <a:bodyPr/>
                    <a:lstStyle/>
                    <a:p>
                      <a:pPr>
                        <a:spcBef>
                          <a:spcPts val="1300"/>
                        </a:spcBef>
                      </a:pPr>
                      <a:r>
                        <a:rPr lang="en-US" sz="1200" b="0" i="0" dirty="0">
                          <a:solidFill>
                            <a:schemeClr val="tx1"/>
                          </a:solidFill>
                          <a:latin typeface="Montserrat" pitchFamily="2" charset="77"/>
                        </a:rPr>
                        <a:t>Monitoring and benchmarking </a:t>
                      </a:r>
                      <a:br>
                        <a:rPr lang="en-US" sz="1200" b="0" i="0" dirty="0">
                          <a:solidFill>
                            <a:schemeClr val="tx1"/>
                          </a:solidFill>
                          <a:latin typeface="Montserrat" pitchFamily="2" charset="77"/>
                        </a:rPr>
                      </a:br>
                      <a:r>
                        <a:rPr lang="en-US" sz="1200" b="0" i="0" dirty="0">
                          <a:solidFill>
                            <a:schemeClr val="tx1"/>
                          </a:solidFill>
                          <a:latin typeface="Montserrat" pitchFamily="2" charset="77"/>
                        </a:rPr>
                        <a:t>of third-party managers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2703687"/>
                  </a:ext>
                </a:extLst>
              </a:tr>
              <a:tr h="718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ontserrat" pitchFamily="2" charset="77"/>
                        </a:rPr>
                        <a:t>Fee negotiation on funds, custody, brokerage and </a:t>
                      </a:r>
                      <a:br>
                        <a:rPr lang="en-US" sz="1200" b="0" i="0" dirty="0">
                          <a:solidFill>
                            <a:schemeClr val="tx1"/>
                          </a:solidFill>
                          <a:latin typeface="Montserrat" pitchFamily="2" charset="77"/>
                        </a:rPr>
                      </a:br>
                      <a:r>
                        <a:rPr lang="en-US" sz="1200" b="0" i="0" dirty="0">
                          <a:solidFill>
                            <a:schemeClr val="tx1"/>
                          </a:solidFill>
                          <a:latin typeface="Montserrat" pitchFamily="2" charset="77"/>
                        </a:rPr>
                        <a:t>currency trades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7557480"/>
                  </a:ext>
                </a:extLst>
              </a:tr>
              <a:tr h="416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ontserrat" pitchFamily="2" charset="77"/>
                        </a:rPr>
                        <a:t>Preparation of family meetings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9161294"/>
                  </a:ext>
                </a:extLst>
              </a:tr>
              <a:tr h="512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ontserrat" pitchFamily="2" charset="77"/>
                        </a:rPr>
                        <a:t>Coordination of specialist advisors (tax, legal, etc.)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3804573"/>
                  </a:ext>
                </a:extLst>
              </a:tr>
              <a:tr h="416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Montserrat" pitchFamily="2" charset="77"/>
                        </a:rPr>
                        <a:t>Arrangement of asset financing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3390489"/>
                  </a:ext>
                </a:extLst>
              </a:tr>
            </a:tbl>
          </a:graphicData>
        </a:graphic>
      </p:graphicFrame>
      <p:graphicFrame>
        <p:nvGraphicFramePr>
          <p:cNvPr id="6" name="Table 5">
            <a:extLst>
              <a:ext uri="{FF2B5EF4-FFF2-40B4-BE49-F238E27FC236}">
                <a16:creationId xmlns:a16="http://schemas.microsoft.com/office/drawing/2014/main" id="{3D79F99F-07EA-22A6-AED0-5D62F458F552}"/>
              </a:ext>
            </a:extLst>
          </p:cNvPr>
          <p:cNvGraphicFramePr>
            <a:graphicFrameLocks noGrp="1"/>
          </p:cNvGraphicFramePr>
          <p:nvPr>
            <p:extLst>
              <p:ext uri="{D42A27DB-BD31-4B8C-83A1-F6EECF244321}">
                <p14:modId xmlns:p14="http://schemas.microsoft.com/office/powerpoint/2010/main" val="1346652527"/>
              </p:ext>
            </p:extLst>
          </p:nvPr>
        </p:nvGraphicFramePr>
        <p:xfrm>
          <a:off x="3986546" y="3046057"/>
          <a:ext cx="2811454" cy="3019464"/>
        </p:xfrm>
        <a:graphic>
          <a:graphicData uri="http://schemas.openxmlformats.org/drawingml/2006/table">
            <a:tbl>
              <a:tblPr firstRow="1" bandRow="1">
                <a:tableStyleId>{5C22544A-7EE6-4342-B048-85BDC9FD1C3A}</a:tableStyleId>
              </a:tblPr>
              <a:tblGrid>
                <a:gridCol w="2811454">
                  <a:extLst>
                    <a:ext uri="{9D8B030D-6E8A-4147-A177-3AD203B41FA5}">
                      <a16:colId xmlns:a16="http://schemas.microsoft.com/office/drawing/2014/main" val="1180038765"/>
                    </a:ext>
                  </a:extLst>
                </a:gridCol>
              </a:tblGrid>
              <a:tr h="537063">
                <a:tc>
                  <a:txBody>
                    <a:bodyPr/>
                    <a:lstStyle/>
                    <a:p>
                      <a:pPr>
                        <a:spcBef>
                          <a:spcPts val="1300"/>
                        </a:spcBef>
                      </a:pPr>
                      <a:r>
                        <a:rPr lang="en-US" sz="1200" b="0" i="0" dirty="0">
                          <a:solidFill>
                            <a:schemeClr val="tx1"/>
                          </a:solidFill>
                          <a:latin typeface="Montserrat" pitchFamily="2" charset="77"/>
                        </a:rPr>
                        <a:t>Discretionary or advisory mandates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439440"/>
                  </a:ext>
                </a:extLst>
              </a:tr>
              <a:tr h="568007">
                <a:tc>
                  <a:txBody>
                    <a:bodyPr/>
                    <a:lstStyle/>
                    <a:p>
                      <a:pPr>
                        <a:spcBef>
                          <a:spcPts val="1425"/>
                        </a:spcBef>
                      </a:pPr>
                      <a:r>
                        <a:rPr lang="en-US" sz="1200" dirty="0">
                          <a:latin typeface="Montserrat" panose="00000500000000000000" pitchFamily="2" charset="0"/>
                        </a:rPr>
                        <a:t>Diversified by asset class </a:t>
                      </a:r>
                      <a:br>
                        <a:rPr lang="en-US" sz="1200" dirty="0">
                          <a:latin typeface="Montserrat" panose="00000500000000000000" pitchFamily="2" charset="0"/>
                        </a:rPr>
                      </a:br>
                      <a:r>
                        <a:rPr lang="en-US" sz="1200" dirty="0">
                          <a:latin typeface="Montserrat" panose="00000500000000000000" pitchFamily="2" charset="0"/>
                        </a:rPr>
                        <a:t>and region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2703687"/>
                  </a:ext>
                </a:extLst>
              </a:tr>
              <a:tr h="546970">
                <a:tc>
                  <a:txBody>
                    <a:bodyPr/>
                    <a:lstStyle/>
                    <a:p>
                      <a:pPr>
                        <a:spcBef>
                          <a:spcPts val="1425"/>
                        </a:spcBef>
                      </a:pPr>
                      <a:r>
                        <a:rPr lang="en-US" sz="1200" dirty="0">
                          <a:latin typeface="Montserrat" panose="00000500000000000000" pitchFamily="2" charset="0"/>
                        </a:rPr>
                        <a:t>Open architecture / “best of breed” approach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7557480"/>
                  </a:ext>
                </a:extLst>
              </a:tr>
              <a:tr h="515414">
                <a:tc>
                  <a:txBody>
                    <a:bodyPr/>
                    <a:lstStyle/>
                    <a:p>
                      <a:pPr>
                        <a:spcBef>
                          <a:spcPts val="1425"/>
                        </a:spcBef>
                      </a:pPr>
                      <a:r>
                        <a:rPr lang="en-US" sz="1200" dirty="0">
                          <a:latin typeface="Montserrat" panose="00000500000000000000" pitchFamily="2" charset="0"/>
                        </a:rPr>
                        <a:t>In-house Fund due diligence and monitoring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9161294"/>
                  </a:ext>
                </a:extLst>
              </a:tr>
              <a:tr h="852010">
                <a:tc>
                  <a:txBody>
                    <a:bodyPr/>
                    <a:lstStyle/>
                    <a:p>
                      <a:pPr>
                        <a:spcBef>
                          <a:spcPts val="1425"/>
                        </a:spcBef>
                      </a:pPr>
                      <a:r>
                        <a:rPr lang="en-US" sz="1200" dirty="0">
                          <a:latin typeface="Montserrat" panose="00000500000000000000" pitchFamily="2" charset="0"/>
                        </a:rPr>
                        <a:t>Ongoing monitoring and rebalancing of portfolio to maintain alignment with </a:t>
                      </a:r>
                      <a:br>
                        <a:rPr lang="en-US" sz="1200" dirty="0">
                          <a:latin typeface="Montserrat" panose="00000500000000000000" pitchFamily="2" charset="0"/>
                        </a:rPr>
                      </a:br>
                      <a:r>
                        <a:rPr lang="en-US" sz="1200" dirty="0">
                          <a:latin typeface="Montserrat" panose="00000500000000000000" pitchFamily="2" charset="0"/>
                        </a:rPr>
                        <a:t>agreed policy.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3804573"/>
                  </a:ext>
                </a:extLst>
              </a:tr>
            </a:tbl>
          </a:graphicData>
        </a:graphic>
      </p:graphicFrame>
      <p:graphicFrame>
        <p:nvGraphicFramePr>
          <p:cNvPr id="7" name="Table 6">
            <a:extLst>
              <a:ext uri="{FF2B5EF4-FFF2-40B4-BE49-F238E27FC236}">
                <a16:creationId xmlns:a16="http://schemas.microsoft.com/office/drawing/2014/main" id="{68684641-937D-B841-8912-4E2338B3C129}"/>
              </a:ext>
            </a:extLst>
          </p:cNvPr>
          <p:cNvGraphicFramePr>
            <a:graphicFrameLocks noGrp="1"/>
          </p:cNvGraphicFramePr>
          <p:nvPr>
            <p:extLst>
              <p:ext uri="{D42A27DB-BD31-4B8C-83A1-F6EECF244321}">
                <p14:modId xmlns:p14="http://schemas.microsoft.com/office/powerpoint/2010/main" val="2552952550"/>
              </p:ext>
            </p:extLst>
          </p:nvPr>
        </p:nvGraphicFramePr>
        <p:xfrm>
          <a:off x="1005192" y="3045696"/>
          <a:ext cx="2811454" cy="2998283"/>
        </p:xfrm>
        <a:graphic>
          <a:graphicData uri="http://schemas.openxmlformats.org/drawingml/2006/table">
            <a:tbl>
              <a:tblPr firstRow="1" bandRow="1">
                <a:tableStyleId>{5C22544A-7EE6-4342-B048-85BDC9FD1C3A}</a:tableStyleId>
              </a:tblPr>
              <a:tblGrid>
                <a:gridCol w="2811454">
                  <a:extLst>
                    <a:ext uri="{9D8B030D-6E8A-4147-A177-3AD203B41FA5}">
                      <a16:colId xmlns:a16="http://schemas.microsoft.com/office/drawing/2014/main" val="1180038765"/>
                    </a:ext>
                  </a:extLst>
                </a:gridCol>
              </a:tblGrid>
              <a:tr h="351469">
                <a:tc>
                  <a:txBody>
                    <a:bodyPr/>
                    <a:lstStyle/>
                    <a:p>
                      <a:pPr>
                        <a:spcBef>
                          <a:spcPts val="1200"/>
                        </a:spcBef>
                      </a:pPr>
                      <a:r>
                        <a:rPr lang="en-US" sz="1200" b="0" dirty="0">
                          <a:solidFill>
                            <a:srgbClr val="363636"/>
                          </a:solidFill>
                          <a:latin typeface="Montserrat" panose="00000500000000000000" pitchFamily="2" charset="0"/>
                        </a:rPr>
                        <a:t>Appropriate structure(s) to protect your assets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439440"/>
                  </a:ext>
                </a:extLst>
              </a:tr>
              <a:tr h="371719">
                <a:tc>
                  <a:txBody>
                    <a:bodyPr/>
                    <a:lstStyle/>
                    <a:p>
                      <a:pPr>
                        <a:spcBef>
                          <a:spcPts val="1200"/>
                        </a:spcBef>
                      </a:pPr>
                      <a:r>
                        <a:rPr lang="en-US" sz="1200" dirty="0">
                          <a:solidFill>
                            <a:srgbClr val="363636"/>
                          </a:solidFill>
                          <a:latin typeface="Montserrat" panose="00000500000000000000" pitchFamily="2" charset="0"/>
                        </a:rPr>
                        <a:t>Multi-custodian search </a:t>
                      </a:r>
                      <a:br>
                        <a:rPr lang="en-US" sz="1200" dirty="0">
                          <a:solidFill>
                            <a:srgbClr val="363636"/>
                          </a:solidFill>
                          <a:latin typeface="Montserrat" panose="00000500000000000000" pitchFamily="2" charset="0"/>
                        </a:rPr>
                      </a:br>
                      <a:r>
                        <a:rPr lang="en-US" sz="1200" dirty="0">
                          <a:solidFill>
                            <a:srgbClr val="363636"/>
                          </a:solidFill>
                          <a:latin typeface="Montserrat" panose="00000500000000000000" pitchFamily="2" charset="0"/>
                        </a:rPr>
                        <a:t>and selection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2703687"/>
                  </a:ext>
                </a:extLst>
              </a:tr>
              <a:tr h="357952">
                <a:tc>
                  <a:txBody>
                    <a:bodyPr/>
                    <a:lstStyle/>
                    <a:p>
                      <a:pPr>
                        <a:spcBef>
                          <a:spcPts val="1200"/>
                        </a:spcBef>
                      </a:pPr>
                      <a:r>
                        <a:rPr lang="en-US" sz="1200" dirty="0">
                          <a:solidFill>
                            <a:srgbClr val="363636"/>
                          </a:solidFill>
                          <a:latin typeface="Montserrat" panose="00000500000000000000" pitchFamily="2" charset="0"/>
                        </a:rPr>
                        <a:t>Strategy and Objectives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7557480"/>
                  </a:ext>
                </a:extLst>
              </a:tr>
              <a:tr h="337301">
                <a:tc>
                  <a:txBody>
                    <a:bodyPr/>
                    <a:lstStyle/>
                    <a:p>
                      <a:pPr>
                        <a:spcBef>
                          <a:spcPts val="1200"/>
                        </a:spcBef>
                      </a:pPr>
                      <a:r>
                        <a:rPr lang="en-US" sz="1200" dirty="0">
                          <a:solidFill>
                            <a:srgbClr val="363636"/>
                          </a:solidFill>
                          <a:latin typeface="Montserrat" panose="00000500000000000000" pitchFamily="2" charset="0"/>
                        </a:rPr>
                        <a:t>Risk tolerance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9161294"/>
                  </a:ext>
                </a:extLst>
              </a:tr>
              <a:tr h="424651">
                <a:tc>
                  <a:txBody>
                    <a:bodyPr/>
                    <a:lstStyle/>
                    <a:p>
                      <a:pPr>
                        <a:spcBef>
                          <a:spcPts val="1200"/>
                        </a:spcBef>
                      </a:pPr>
                      <a:r>
                        <a:rPr lang="en-US" sz="1200" dirty="0">
                          <a:solidFill>
                            <a:srgbClr val="363636"/>
                          </a:solidFill>
                          <a:latin typeface="Montserrat" panose="00000500000000000000" pitchFamily="2" charset="0"/>
                        </a:rPr>
                        <a:t>Liquidity /distributions needs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3804573"/>
                  </a:ext>
                </a:extLst>
              </a:tr>
              <a:tr h="689659">
                <a:tc>
                  <a: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US" sz="1200" dirty="0" err="1">
                          <a:solidFill>
                            <a:srgbClr val="363636"/>
                          </a:solidFill>
                          <a:latin typeface="Montserrat" panose="00000500000000000000" pitchFamily="2" charset="0"/>
                        </a:rPr>
                        <a:t>Customised</a:t>
                      </a:r>
                      <a:r>
                        <a:rPr lang="en-US" sz="1200" dirty="0">
                          <a:solidFill>
                            <a:srgbClr val="363636"/>
                          </a:solidFill>
                          <a:latin typeface="Montserrat" panose="00000500000000000000" pitchFamily="2" charset="0"/>
                        </a:rPr>
                        <a:t> strategic asset allocation and portfolio construction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46618"/>
                  </a:ext>
                </a:extLst>
              </a:tr>
              <a:tr h="274320">
                <a:tc>
                  <a: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US" sz="1200" dirty="0">
                          <a:solidFill>
                            <a:srgbClr val="363636"/>
                          </a:solidFill>
                          <a:latin typeface="Montserrat" panose="00000500000000000000" pitchFamily="2" charset="0"/>
                        </a:rPr>
                        <a:t>Flexibility to adapt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224536"/>
                  </a:ext>
                </a:extLst>
              </a:tr>
            </a:tbl>
          </a:graphicData>
        </a:graphic>
      </p:graphicFrame>
    </p:spTree>
    <p:extLst>
      <p:ext uri="{BB962C8B-B14F-4D97-AF65-F5344CB8AC3E}">
        <p14:creationId xmlns:p14="http://schemas.microsoft.com/office/powerpoint/2010/main" val="3528731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3EC95D-D788-C87B-9D05-5A17A70C0AD1}"/>
              </a:ext>
            </a:extLst>
          </p:cNvPr>
          <p:cNvSpPr>
            <a:spLocks noGrp="1"/>
          </p:cNvSpPr>
          <p:nvPr>
            <p:ph type="title"/>
          </p:nvPr>
        </p:nvSpPr>
        <p:spPr/>
        <p:txBody>
          <a:bodyPr/>
          <a:lstStyle/>
          <a:p>
            <a:r>
              <a:rPr lang="en-US" dirty="0">
                <a:solidFill>
                  <a:srgbClr val="363636"/>
                </a:solidFill>
              </a:rPr>
              <a:t>Why us: The Stanhope Capital difference</a:t>
            </a:r>
          </a:p>
        </p:txBody>
      </p:sp>
      <p:sp>
        <p:nvSpPr>
          <p:cNvPr id="3" name="Content Placeholder 2">
            <a:extLst>
              <a:ext uri="{FF2B5EF4-FFF2-40B4-BE49-F238E27FC236}">
                <a16:creationId xmlns:a16="http://schemas.microsoft.com/office/drawing/2014/main" id="{08391624-5042-F773-9811-7E2396930901}"/>
              </a:ext>
            </a:extLst>
          </p:cNvPr>
          <p:cNvSpPr>
            <a:spLocks noGrp="1"/>
          </p:cNvSpPr>
          <p:nvPr>
            <p:ph idx="14"/>
          </p:nvPr>
        </p:nvSpPr>
        <p:spPr>
          <a:xfrm>
            <a:off x="612000" y="1296000"/>
            <a:ext cx="9469400" cy="370835"/>
          </a:xfrm>
        </p:spPr>
        <p:txBody>
          <a:bodyPr/>
          <a:lstStyle/>
          <a:p>
            <a:pPr marL="0" indent="0">
              <a:buNone/>
            </a:pPr>
            <a:r>
              <a:rPr lang="en-US">
                <a:solidFill>
                  <a:srgbClr val="363636"/>
                </a:solidFill>
                <a:latin typeface="Montserrat Medium" panose="00000600000000000000" pitchFamily="2" charset="0"/>
              </a:rPr>
              <a:t>Highly personalized, unbiased and flexible client engagement  </a:t>
            </a:r>
          </a:p>
        </p:txBody>
      </p:sp>
      <p:sp>
        <p:nvSpPr>
          <p:cNvPr id="13" name="Content Placeholder 6">
            <a:extLst>
              <a:ext uri="{FF2B5EF4-FFF2-40B4-BE49-F238E27FC236}">
                <a16:creationId xmlns:a16="http://schemas.microsoft.com/office/drawing/2014/main" id="{D32A8E03-8FAB-BD6E-442F-DE69C8B0D635}"/>
              </a:ext>
            </a:extLst>
          </p:cNvPr>
          <p:cNvSpPr txBox="1">
            <a:spLocks/>
          </p:cNvSpPr>
          <p:nvPr/>
        </p:nvSpPr>
        <p:spPr>
          <a:xfrm>
            <a:off x="3946200" y="1937091"/>
            <a:ext cx="2801000" cy="2995669"/>
          </a:xfrm>
          <a:prstGeom prst="rect">
            <a:avLst/>
          </a:prstGeom>
          <a:solidFill>
            <a:schemeClr val="bg1"/>
          </a:solidFill>
          <a:effectLst>
            <a:outerShdw blurRad="403579" sx="102000" sy="102000" algn="ctr" rotWithShape="0">
              <a:prstClr val="black">
                <a:alpha val="7526"/>
              </a:prstClr>
            </a:outerShdw>
          </a:effectLst>
        </p:spPr>
        <p:txBody>
          <a:bodyPr vert="horz" lIns="180000" tIns="1116000" rIns="180000" bIns="18000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GB" sz="1050" b="0" i="0" kern="1200" dirty="0">
                <a:solidFill>
                  <a:schemeClr val="tx1"/>
                </a:solidFill>
                <a:latin typeface="Montserrat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sz="1200" dirty="0">
                <a:solidFill>
                  <a:srgbClr val="363636"/>
                </a:solidFill>
                <a:latin typeface="Montserrat" panose="00000500000000000000" pitchFamily="2" charset="0"/>
              </a:rPr>
              <a:t>Fees are transparent, and </a:t>
            </a:r>
            <a:br>
              <a:rPr lang="en-US" sz="1200" dirty="0">
                <a:solidFill>
                  <a:srgbClr val="363636"/>
                </a:solidFill>
                <a:latin typeface="Montserrat" panose="00000500000000000000" pitchFamily="2" charset="0"/>
              </a:rPr>
            </a:br>
            <a:r>
              <a:rPr lang="en-US" sz="1200" dirty="0">
                <a:solidFill>
                  <a:srgbClr val="363636"/>
                </a:solidFill>
                <a:latin typeface="Montserrat" panose="00000500000000000000" pitchFamily="2" charset="0"/>
              </a:rPr>
              <a:t>all clients benefit from our negotiated pricing</a:t>
            </a:r>
          </a:p>
          <a:p>
            <a:pPr>
              <a:spcBef>
                <a:spcPts val="1200"/>
              </a:spcBef>
            </a:pPr>
            <a:r>
              <a:rPr lang="en-US" sz="1200" dirty="0">
                <a:solidFill>
                  <a:srgbClr val="363636"/>
                </a:solidFill>
                <a:latin typeface="Montserrat" panose="00000500000000000000" pitchFamily="2" charset="0"/>
              </a:rPr>
              <a:t>Responsibility at the core </a:t>
            </a:r>
            <a:br>
              <a:rPr lang="en-US" sz="1200" dirty="0">
                <a:solidFill>
                  <a:srgbClr val="363636"/>
                </a:solidFill>
                <a:latin typeface="Montserrat" panose="00000500000000000000" pitchFamily="2" charset="0"/>
              </a:rPr>
            </a:br>
            <a:r>
              <a:rPr lang="en-US" sz="1200" dirty="0">
                <a:solidFill>
                  <a:srgbClr val="363636"/>
                </a:solidFill>
                <a:latin typeface="Montserrat" panose="00000500000000000000" pitchFamily="2" charset="0"/>
              </a:rPr>
              <a:t>of our firm and our </a:t>
            </a:r>
            <a:br>
              <a:rPr lang="en-US" sz="1200" dirty="0">
                <a:solidFill>
                  <a:srgbClr val="363636"/>
                </a:solidFill>
                <a:latin typeface="Montserrat" panose="00000500000000000000" pitchFamily="2" charset="0"/>
              </a:rPr>
            </a:br>
            <a:r>
              <a:rPr lang="en-US" sz="1200" dirty="0">
                <a:solidFill>
                  <a:srgbClr val="363636"/>
                </a:solidFill>
                <a:latin typeface="Montserrat" panose="00000500000000000000" pitchFamily="2" charset="0"/>
              </a:rPr>
              <a:t>investment process  </a:t>
            </a:r>
          </a:p>
          <a:p>
            <a:pPr>
              <a:spcBef>
                <a:spcPts val="1200"/>
              </a:spcBef>
            </a:pPr>
            <a:r>
              <a:rPr lang="en-US" sz="1200" dirty="0">
                <a:solidFill>
                  <a:srgbClr val="363636"/>
                </a:solidFill>
                <a:latin typeface="Montserrat" panose="00000500000000000000" pitchFamily="2" charset="0"/>
              </a:rPr>
              <a:t>Partners invest their personal wealth alongside clients</a:t>
            </a:r>
          </a:p>
        </p:txBody>
      </p:sp>
      <p:sp>
        <p:nvSpPr>
          <p:cNvPr id="15" name="Content Placeholder 6">
            <a:extLst>
              <a:ext uri="{FF2B5EF4-FFF2-40B4-BE49-F238E27FC236}">
                <a16:creationId xmlns:a16="http://schemas.microsoft.com/office/drawing/2014/main" id="{143411F5-8669-F245-40C1-E5A9C641133F}"/>
              </a:ext>
            </a:extLst>
          </p:cNvPr>
          <p:cNvSpPr txBox="1">
            <a:spLocks/>
          </p:cNvSpPr>
          <p:nvPr/>
        </p:nvSpPr>
        <p:spPr>
          <a:xfrm>
            <a:off x="3946200" y="1937090"/>
            <a:ext cx="2801000" cy="994206"/>
          </a:xfrm>
          <a:prstGeom prst="rect">
            <a:avLst/>
          </a:prstGeom>
          <a:solidFill>
            <a:schemeClr val="accent2">
              <a:alpha val="20189"/>
            </a:schemeClr>
          </a:solidFill>
          <a:effectLst>
            <a:outerShdw blurRad="403579" sx="102000" sy="102000" algn="ctr" rotWithShape="0">
              <a:prstClr val="black">
                <a:alpha val="7526"/>
              </a:prstClr>
            </a:outerShdw>
          </a:effectLst>
        </p:spPr>
        <p:txBody>
          <a:bodyPr vert="horz" lIns="180000" tIns="1116000" rIns="180000" bIns="18000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GB" sz="1050" b="0" i="0" kern="1200" dirty="0">
                <a:solidFill>
                  <a:schemeClr val="tx1"/>
                </a:solidFill>
                <a:latin typeface="Montserrat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lvl="2" defTabSz="981883">
              <a:lnSpc>
                <a:spcPct val="100000"/>
              </a:lnSpc>
              <a:spcBef>
                <a:spcPct val="20000"/>
              </a:spcBef>
              <a:spcAft>
                <a:spcPts val="800"/>
              </a:spcAft>
              <a:buClr>
                <a:schemeClr val="accent2"/>
              </a:buClr>
              <a:defRPr/>
            </a:pPr>
            <a:endParaRPr lang="en-US" sz="1000">
              <a:solidFill>
                <a:schemeClr val="tx1">
                  <a:lumMod val="95000"/>
                  <a:lumOff val="5000"/>
                </a:schemeClr>
              </a:solidFill>
              <a:latin typeface="Montserrat" pitchFamily="2" charset="77"/>
            </a:endParaRPr>
          </a:p>
        </p:txBody>
      </p:sp>
      <p:cxnSp>
        <p:nvCxnSpPr>
          <p:cNvPr id="18" name="Straight Connector 17">
            <a:extLst>
              <a:ext uri="{FF2B5EF4-FFF2-40B4-BE49-F238E27FC236}">
                <a16:creationId xmlns:a16="http://schemas.microsoft.com/office/drawing/2014/main" id="{1FF4DF4F-E5C5-8F83-3B27-95C3A77D7ECC}"/>
              </a:ext>
            </a:extLst>
          </p:cNvPr>
          <p:cNvCxnSpPr>
            <a:cxnSpLocks/>
          </p:cNvCxnSpPr>
          <p:nvPr/>
        </p:nvCxnSpPr>
        <p:spPr>
          <a:xfrm>
            <a:off x="3929564" y="2931296"/>
            <a:ext cx="2817636"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Прямоугольный треугольник 17">
            <a:extLst>
              <a:ext uri="{FF2B5EF4-FFF2-40B4-BE49-F238E27FC236}">
                <a16:creationId xmlns:a16="http://schemas.microsoft.com/office/drawing/2014/main" id="{BACEF404-D10C-3621-8233-D2778C811CF0}"/>
              </a:ext>
            </a:extLst>
          </p:cNvPr>
          <p:cNvSpPr/>
          <p:nvPr/>
        </p:nvSpPr>
        <p:spPr bwMode="auto">
          <a:xfrm flipH="1">
            <a:off x="6287284" y="2434192"/>
            <a:ext cx="459916" cy="497103"/>
          </a:xfrm>
          <a:prstGeom prst="rtTriangle">
            <a:avLst/>
          </a:prstGeom>
          <a:solidFill>
            <a:schemeClr val="accent2"/>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27" name="Content Placeholder 11">
            <a:extLst>
              <a:ext uri="{FF2B5EF4-FFF2-40B4-BE49-F238E27FC236}">
                <a16:creationId xmlns:a16="http://schemas.microsoft.com/office/drawing/2014/main" id="{7313E420-A5F1-D817-011A-93D93E941B3E}"/>
              </a:ext>
            </a:extLst>
          </p:cNvPr>
          <p:cNvSpPr txBox="1">
            <a:spLocks/>
          </p:cNvSpPr>
          <p:nvPr/>
        </p:nvSpPr>
        <p:spPr>
          <a:xfrm>
            <a:off x="4159851" y="2157399"/>
            <a:ext cx="2376264" cy="618403"/>
          </a:xfrm>
          <a:prstGeom prst="rect">
            <a:avLst/>
          </a:prstGeom>
        </p:spPr>
        <p:txBody>
          <a:bodyPr vert="horz" lIns="0" tIns="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i="0" kern="1200">
                <a:solidFill>
                  <a:schemeClr val="tx1"/>
                </a:solidFill>
                <a:latin typeface="Montserrat SemiBold"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accent6"/>
                </a:solidFill>
              </a:rPr>
              <a:t>Alignment of interests</a:t>
            </a:r>
          </a:p>
        </p:txBody>
      </p:sp>
      <p:sp>
        <p:nvSpPr>
          <p:cNvPr id="58" name="Content Placeholder 6">
            <a:extLst>
              <a:ext uri="{FF2B5EF4-FFF2-40B4-BE49-F238E27FC236}">
                <a16:creationId xmlns:a16="http://schemas.microsoft.com/office/drawing/2014/main" id="{9B29305F-323E-2806-609F-596F48291A8B}"/>
              </a:ext>
            </a:extLst>
          </p:cNvPr>
          <p:cNvSpPr txBox="1">
            <a:spLocks/>
          </p:cNvSpPr>
          <p:nvPr/>
        </p:nvSpPr>
        <p:spPr>
          <a:xfrm>
            <a:off x="6984920" y="1937091"/>
            <a:ext cx="2801000" cy="2995669"/>
          </a:xfrm>
          <a:prstGeom prst="rect">
            <a:avLst/>
          </a:prstGeom>
          <a:solidFill>
            <a:schemeClr val="bg1"/>
          </a:solidFill>
          <a:effectLst>
            <a:outerShdw blurRad="403579" sx="102000" sy="102000" algn="ctr" rotWithShape="0">
              <a:prstClr val="black">
                <a:alpha val="7526"/>
              </a:prstClr>
            </a:outerShdw>
          </a:effectLst>
        </p:spPr>
        <p:txBody>
          <a:bodyPr vert="horz" lIns="180000" tIns="1116000" rIns="180000" bIns="18000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GB" sz="1050" b="0" i="0" kern="1200" dirty="0">
                <a:solidFill>
                  <a:schemeClr val="tx1"/>
                </a:solidFill>
                <a:latin typeface="Montserrat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sz="1200" dirty="0">
                <a:solidFill>
                  <a:srgbClr val="363636"/>
                </a:solidFill>
                <a:latin typeface="Montserrat" panose="00000500000000000000" pitchFamily="2" charset="0"/>
              </a:rPr>
              <a:t>Highly resourced and experienced investment team with long-term records</a:t>
            </a:r>
          </a:p>
          <a:p>
            <a:pPr>
              <a:spcBef>
                <a:spcPts val="1200"/>
              </a:spcBef>
            </a:pPr>
            <a:r>
              <a:rPr lang="en-US" sz="1200" dirty="0">
                <a:solidFill>
                  <a:srgbClr val="363636"/>
                </a:solidFill>
                <a:latin typeface="Montserrat" panose="00000500000000000000" pitchFamily="2" charset="0"/>
              </a:rPr>
              <a:t>Investment Committee and Advisory Council members are active contributors and protect against group think  </a:t>
            </a:r>
          </a:p>
        </p:txBody>
      </p:sp>
      <p:sp>
        <p:nvSpPr>
          <p:cNvPr id="16" name="Content Placeholder 6">
            <a:extLst>
              <a:ext uri="{FF2B5EF4-FFF2-40B4-BE49-F238E27FC236}">
                <a16:creationId xmlns:a16="http://schemas.microsoft.com/office/drawing/2014/main" id="{3D19E092-2415-1F87-C52B-38F9E988F5BE}"/>
              </a:ext>
            </a:extLst>
          </p:cNvPr>
          <p:cNvSpPr txBox="1">
            <a:spLocks/>
          </p:cNvSpPr>
          <p:nvPr/>
        </p:nvSpPr>
        <p:spPr>
          <a:xfrm>
            <a:off x="6984920" y="1937090"/>
            <a:ext cx="2801000" cy="994206"/>
          </a:xfrm>
          <a:prstGeom prst="rect">
            <a:avLst/>
          </a:prstGeom>
          <a:solidFill>
            <a:schemeClr val="tx2">
              <a:alpha val="20189"/>
            </a:schemeClr>
          </a:solidFill>
          <a:effectLst>
            <a:outerShdw blurRad="403579" sx="102000" sy="102000" algn="ctr" rotWithShape="0">
              <a:prstClr val="black">
                <a:alpha val="7526"/>
              </a:prstClr>
            </a:outerShdw>
          </a:effectLst>
        </p:spPr>
        <p:txBody>
          <a:bodyPr vert="horz" lIns="180000" tIns="1116000" rIns="180000" bIns="18000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GB" sz="1050" b="0" i="0" kern="1200" dirty="0">
                <a:solidFill>
                  <a:schemeClr val="tx1"/>
                </a:solidFill>
                <a:latin typeface="Montserrat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lvl="2" defTabSz="981883">
              <a:lnSpc>
                <a:spcPct val="100000"/>
              </a:lnSpc>
              <a:spcBef>
                <a:spcPct val="20000"/>
              </a:spcBef>
              <a:spcAft>
                <a:spcPts val="800"/>
              </a:spcAft>
              <a:buClr>
                <a:schemeClr val="accent2"/>
              </a:buClr>
              <a:defRPr/>
            </a:pPr>
            <a:endParaRPr lang="en-US" sz="1000">
              <a:solidFill>
                <a:schemeClr val="tx1">
                  <a:lumMod val="95000"/>
                  <a:lumOff val="5000"/>
                </a:schemeClr>
              </a:solidFill>
              <a:latin typeface="Montserrat" pitchFamily="2" charset="77"/>
            </a:endParaRPr>
          </a:p>
        </p:txBody>
      </p:sp>
      <p:cxnSp>
        <p:nvCxnSpPr>
          <p:cNvPr id="19" name="Straight Connector 18">
            <a:extLst>
              <a:ext uri="{FF2B5EF4-FFF2-40B4-BE49-F238E27FC236}">
                <a16:creationId xmlns:a16="http://schemas.microsoft.com/office/drawing/2014/main" id="{FC5ACF85-E384-3349-E51E-B57BE40EE1AA}"/>
              </a:ext>
            </a:extLst>
          </p:cNvPr>
          <p:cNvCxnSpPr>
            <a:cxnSpLocks/>
          </p:cNvCxnSpPr>
          <p:nvPr/>
        </p:nvCxnSpPr>
        <p:spPr>
          <a:xfrm>
            <a:off x="6974466" y="2931296"/>
            <a:ext cx="2817636"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Прямоугольный треугольник 17">
            <a:extLst>
              <a:ext uri="{FF2B5EF4-FFF2-40B4-BE49-F238E27FC236}">
                <a16:creationId xmlns:a16="http://schemas.microsoft.com/office/drawing/2014/main" id="{37CC0FF5-B799-5114-2916-CB9C4C0A45B5}"/>
              </a:ext>
            </a:extLst>
          </p:cNvPr>
          <p:cNvSpPr/>
          <p:nvPr/>
        </p:nvSpPr>
        <p:spPr bwMode="auto">
          <a:xfrm flipH="1">
            <a:off x="9330508" y="2434192"/>
            <a:ext cx="459916" cy="497103"/>
          </a:xfrm>
          <a:prstGeom prst="rtTriangle">
            <a:avLst/>
          </a:prstGeom>
          <a:solidFill>
            <a:schemeClr val="tx2"/>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22" name="Прямоугольный треугольник 17">
            <a:extLst>
              <a:ext uri="{FF2B5EF4-FFF2-40B4-BE49-F238E27FC236}">
                <a16:creationId xmlns:a16="http://schemas.microsoft.com/office/drawing/2014/main" id="{750415D0-A3AA-AFC9-F22E-423223B7BC8C}"/>
              </a:ext>
            </a:extLst>
          </p:cNvPr>
          <p:cNvSpPr/>
          <p:nvPr/>
        </p:nvSpPr>
        <p:spPr bwMode="auto">
          <a:xfrm rot="10800000" flipH="1">
            <a:off x="6990541" y="1937089"/>
            <a:ext cx="203824" cy="220304"/>
          </a:xfrm>
          <a:prstGeom prst="rtTriangle">
            <a:avLst/>
          </a:prstGeom>
          <a:solidFill>
            <a:schemeClr val="tx2"/>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28" name="Content Placeholder 12">
            <a:extLst>
              <a:ext uri="{FF2B5EF4-FFF2-40B4-BE49-F238E27FC236}">
                <a16:creationId xmlns:a16="http://schemas.microsoft.com/office/drawing/2014/main" id="{9C5B5A01-FCC2-6443-DB57-D4FAA8964EE2}"/>
              </a:ext>
            </a:extLst>
          </p:cNvPr>
          <p:cNvSpPr txBox="1">
            <a:spLocks/>
          </p:cNvSpPr>
          <p:nvPr/>
        </p:nvSpPr>
        <p:spPr>
          <a:xfrm>
            <a:off x="7184202" y="2157399"/>
            <a:ext cx="2376264" cy="618403"/>
          </a:xfrm>
          <a:prstGeom prst="rect">
            <a:avLst/>
          </a:prstGeom>
        </p:spPr>
        <p:txBody>
          <a:bodyPr vert="horz" lIns="0" tIns="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i="0" kern="1200">
                <a:solidFill>
                  <a:schemeClr val="tx1"/>
                </a:solidFill>
                <a:latin typeface="Montserrat SemiBold"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2"/>
                </a:solidFill>
              </a:rPr>
              <a:t>Expertise</a:t>
            </a:r>
          </a:p>
        </p:txBody>
      </p:sp>
      <p:sp>
        <p:nvSpPr>
          <p:cNvPr id="30" name="Content Placeholder 6">
            <a:extLst>
              <a:ext uri="{FF2B5EF4-FFF2-40B4-BE49-F238E27FC236}">
                <a16:creationId xmlns:a16="http://schemas.microsoft.com/office/drawing/2014/main" id="{E606E378-23AE-DC32-96B2-9AAD5B46C5E7}"/>
              </a:ext>
            </a:extLst>
          </p:cNvPr>
          <p:cNvSpPr txBox="1">
            <a:spLocks/>
          </p:cNvSpPr>
          <p:nvPr/>
        </p:nvSpPr>
        <p:spPr>
          <a:xfrm>
            <a:off x="907000" y="1937090"/>
            <a:ext cx="2801000" cy="2995669"/>
          </a:xfrm>
          <a:prstGeom prst="rect">
            <a:avLst/>
          </a:prstGeom>
          <a:solidFill>
            <a:schemeClr val="bg1"/>
          </a:solidFill>
          <a:effectLst>
            <a:outerShdw blurRad="403579" sx="102000" sy="102000" algn="ctr" rotWithShape="0">
              <a:prstClr val="black">
                <a:alpha val="7526"/>
              </a:prstClr>
            </a:outerShdw>
          </a:effectLst>
        </p:spPr>
        <p:txBody>
          <a:bodyPr vert="horz" lIns="180000" tIns="1116000" rIns="180000" bIns="18000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GB" sz="1050" b="0" i="0" kern="1200" dirty="0">
                <a:solidFill>
                  <a:schemeClr val="tx1"/>
                </a:solidFill>
                <a:latin typeface="Montserrat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sz="1200" dirty="0">
                <a:solidFill>
                  <a:srgbClr val="363636"/>
                </a:solidFill>
                <a:latin typeface="Montserrat" panose="00000500000000000000" pitchFamily="2" charset="0"/>
              </a:rPr>
              <a:t>Independently owned</a:t>
            </a:r>
          </a:p>
          <a:p>
            <a:pPr>
              <a:spcBef>
                <a:spcPts val="1200"/>
              </a:spcBef>
            </a:pPr>
            <a:r>
              <a:rPr lang="en-US" sz="1200" dirty="0">
                <a:solidFill>
                  <a:srgbClr val="363636"/>
                </a:solidFill>
                <a:latin typeface="Montserrat" panose="00000500000000000000" pitchFamily="2" charset="0"/>
              </a:rPr>
              <a:t>Custom-made solutions</a:t>
            </a:r>
          </a:p>
          <a:p>
            <a:pPr>
              <a:spcBef>
                <a:spcPts val="1200"/>
              </a:spcBef>
            </a:pPr>
            <a:r>
              <a:rPr lang="en-US" sz="1200" dirty="0">
                <a:solidFill>
                  <a:srgbClr val="363636"/>
                </a:solidFill>
                <a:latin typeface="Montserrat" panose="00000500000000000000" pitchFamily="2" charset="0"/>
              </a:rPr>
              <a:t>In-house investment </a:t>
            </a:r>
            <a:br>
              <a:rPr lang="en-US" sz="1200" dirty="0">
                <a:solidFill>
                  <a:srgbClr val="363636"/>
                </a:solidFill>
                <a:latin typeface="Montserrat" panose="00000500000000000000" pitchFamily="2" charset="0"/>
              </a:rPr>
            </a:br>
            <a:r>
              <a:rPr lang="en-US" sz="1200" dirty="0">
                <a:solidFill>
                  <a:srgbClr val="363636"/>
                </a:solidFill>
                <a:latin typeface="Montserrat" panose="00000500000000000000" pitchFamily="2" charset="0"/>
              </a:rPr>
              <a:t>due diligence</a:t>
            </a:r>
          </a:p>
          <a:p>
            <a:pPr>
              <a:spcBef>
                <a:spcPts val="1200"/>
              </a:spcBef>
            </a:pPr>
            <a:r>
              <a:rPr lang="en-US" sz="1200" dirty="0">
                <a:solidFill>
                  <a:srgbClr val="363636"/>
                </a:solidFill>
                <a:latin typeface="Montserrat" panose="00000500000000000000" pitchFamily="2" charset="0"/>
              </a:rPr>
              <a:t>In-house operational </a:t>
            </a:r>
            <a:br>
              <a:rPr lang="en-US" sz="1200" dirty="0">
                <a:solidFill>
                  <a:srgbClr val="363636"/>
                </a:solidFill>
                <a:latin typeface="Montserrat" panose="00000500000000000000" pitchFamily="2" charset="0"/>
              </a:rPr>
            </a:br>
            <a:r>
              <a:rPr lang="en-US" sz="1200" dirty="0">
                <a:solidFill>
                  <a:srgbClr val="363636"/>
                </a:solidFill>
                <a:latin typeface="Montserrat" panose="00000500000000000000" pitchFamily="2" charset="0"/>
              </a:rPr>
              <a:t>due diligence</a:t>
            </a:r>
          </a:p>
        </p:txBody>
      </p:sp>
      <p:sp>
        <p:nvSpPr>
          <p:cNvPr id="31" name="Content Placeholder 6">
            <a:extLst>
              <a:ext uri="{FF2B5EF4-FFF2-40B4-BE49-F238E27FC236}">
                <a16:creationId xmlns:a16="http://schemas.microsoft.com/office/drawing/2014/main" id="{F91A28AA-A281-7B6C-1198-4DC53960366D}"/>
              </a:ext>
            </a:extLst>
          </p:cNvPr>
          <p:cNvSpPr txBox="1">
            <a:spLocks/>
          </p:cNvSpPr>
          <p:nvPr/>
        </p:nvSpPr>
        <p:spPr>
          <a:xfrm>
            <a:off x="907000" y="1937089"/>
            <a:ext cx="2801000" cy="994206"/>
          </a:xfrm>
          <a:prstGeom prst="rect">
            <a:avLst/>
          </a:prstGeom>
          <a:solidFill>
            <a:schemeClr val="accent1">
              <a:lumMod val="20000"/>
              <a:lumOff val="80000"/>
              <a:alpha val="40000"/>
            </a:schemeClr>
          </a:solidFill>
          <a:effectLst>
            <a:outerShdw blurRad="403579" sx="102000" sy="102000" algn="ctr" rotWithShape="0">
              <a:prstClr val="black">
                <a:alpha val="7526"/>
              </a:prstClr>
            </a:outerShdw>
          </a:effectLst>
        </p:spPr>
        <p:txBody>
          <a:bodyPr vert="horz" lIns="180000" tIns="1116000" rIns="180000" bIns="18000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GB" sz="1050" b="0" i="0" kern="1200" dirty="0">
                <a:solidFill>
                  <a:schemeClr val="tx1"/>
                </a:solidFill>
                <a:latin typeface="Montserrat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lvl="2" defTabSz="981883">
              <a:lnSpc>
                <a:spcPct val="100000"/>
              </a:lnSpc>
              <a:spcBef>
                <a:spcPct val="20000"/>
              </a:spcBef>
              <a:spcAft>
                <a:spcPts val="800"/>
              </a:spcAft>
              <a:buClr>
                <a:schemeClr val="accent2"/>
              </a:buClr>
              <a:defRPr/>
            </a:pPr>
            <a:endParaRPr lang="en-US" sz="1000">
              <a:solidFill>
                <a:schemeClr val="tx1">
                  <a:lumMod val="95000"/>
                  <a:lumOff val="5000"/>
                </a:schemeClr>
              </a:solidFill>
              <a:latin typeface="Montserrat" pitchFamily="2" charset="77"/>
            </a:endParaRPr>
          </a:p>
        </p:txBody>
      </p:sp>
      <p:sp>
        <p:nvSpPr>
          <p:cNvPr id="32" name="Content Placeholder 12">
            <a:extLst>
              <a:ext uri="{FF2B5EF4-FFF2-40B4-BE49-F238E27FC236}">
                <a16:creationId xmlns:a16="http://schemas.microsoft.com/office/drawing/2014/main" id="{302BD8A4-8023-1D60-7830-3AE3EA1E35A2}"/>
              </a:ext>
            </a:extLst>
          </p:cNvPr>
          <p:cNvSpPr txBox="1">
            <a:spLocks/>
          </p:cNvSpPr>
          <p:nvPr/>
        </p:nvSpPr>
        <p:spPr>
          <a:xfrm>
            <a:off x="1112464" y="2157399"/>
            <a:ext cx="2376264" cy="618403"/>
          </a:xfrm>
          <a:prstGeom prst="rect">
            <a:avLst/>
          </a:prstGeom>
        </p:spPr>
        <p:txBody>
          <a:bodyPr vert="horz" lIns="0" tIns="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i="0" kern="1200">
                <a:solidFill>
                  <a:schemeClr val="tx1"/>
                </a:solidFill>
                <a:latin typeface="Montserrat SemiBold"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accent1"/>
                </a:solidFill>
              </a:rPr>
              <a:t>Objectivity</a:t>
            </a:r>
          </a:p>
        </p:txBody>
      </p:sp>
      <p:cxnSp>
        <p:nvCxnSpPr>
          <p:cNvPr id="11" name="Straight Connector 10">
            <a:extLst>
              <a:ext uri="{FF2B5EF4-FFF2-40B4-BE49-F238E27FC236}">
                <a16:creationId xmlns:a16="http://schemas.microsoft.com/office/drawing/2014/main" id="{E76E40D4-7212-637A-1FB3-AA85D4B47570}"/>
              </a:ext>
            </a:extLst>
          </p:cNvPr>
          <p:cNvCxnSpPr>
            <a:cxnSpLocks/>
          </p:cNvCxnSpPr>
          <p:nvPr/>
        </p:nvCxnSpPr>
        <p:spPr>
          <a:xfrm>
            <a:off x="907000" y="2931296"/>
            <a:ext cx="2801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Прямоугольный треугольник 17">
            <a:extLst>
              <a:ext uri="{FF2B5EF4-FFF2-40B4-BE49-F238E27FC236}">
                <a16:creationId xmlns:a16="http://schemas.microsoft.com/office/drawing/2014/main" id="{971C4DF6-2708-CBE7-96F3-08CB38A156A4}"/>
              </a:ext>
            </a:extLst>
          </p:cNvPr>
          <p:cNvSpPr/>
          <p:nvPr/>
        </p:nvSpPr>
        <p:spPr bwMode="auto">
          <a:xfrm rot="10800000" flipH="1">
            <a:off x="908400" y="1937089"/>
            <a:ext cx="203824" cy="220304"/>
          </a:xfrm>
          <a:prstGeom prst="rtTriangle">
            <a:avLst/>
          </a:prstGeom>
          <a:solidFill>
            <a:schemeClr val="accent1"/>
          </a:solidFill>
          <a:ln>
            <a:noFill/>
          </a:ln>
        </p:spPr>
        <p:txBody>
          <a:bodyPr vert="horz" wrap="square" lIns="91440" tIns="45720" rIns="91440" bIns="45720" numCol="1" rtlCol="0" anchor="t" anchorCtr="0" compatLnSpc="1">
            <a:prstTxWarp prst="textNoShape">
              <a:avLst/>
            </a:prstTxWarp>
          </a:bodyPr>
          <a:lstStyle/>
          <a:p>
            <a:pPr algn="ctr"/>
            <a:endParaRPr lang="en-US"/>
          </a:p>
        </p:txBody>
      </p:sp>
    </p:spTree>
    <p:extLst>
      <p:ext uri="{BB962C8B-B14F-4D97-AF65-F5344CB8AC3E}">
        <p14:creationId xmlns:p14="http://schemas.microsoft.com/office/powerpoint/2010/main" val="3585969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7CC8EA-AD3D-95E1-4840-57E1F7490EFC}"/>
              </a:ext>
            </a:extLst>
          </p:cNvPr>
          <p:cNvSpPr>
            <a:spLocks noGrp="1"/>
          </p:cNvSpPr>
          <p:nvPr>
            <p:ph type="title"/>
          </p:nvPr>
        </p:nvSpPr>
        <p:spPr>
          <a:xfrm>
            <a:off x="612000" y="720000"/>
            <a:ext cx="8655459" cy="715525"/>
          </a:xfrm>
        </p:spPr>
        <p:txBody>
          <a:bodyPr/>
          <a:lstStyle/>
          <a:p>
            <a:r>
              <a:rPr lang="en-US">
                <a:solidFill>
                  <a:srgbClr val="363636"/>
                </a:solidFill>
              </a:rPr>
              <a:t>Our investment philosophy</a:t>
            </a:r>
          </a:p>
        </p:txBody>
      </p:sp>
      <p:sp>
        <p:nvSpPr>
          <p:cNvPr id="20" name="Rectangle 19">
            <a:extLst>
              <a:ext uri="{FF2B5EF4-FFF2-40B4-BE49-F238E27FC236}">
                <a16:creationId xmlns:a16="http://schemas.microsoft.com/office/drawing/2014/main" id="{31661404-12F3-CA7F-497B-D82D49AD5300}"/>
              </a:ext>
            </a:extLst>
          </p:cNvPr>
          <p:cNvSpPr/>
          <p:nvPr/>
        </p:nvSpPr>
        <p:spPr>
          <a:xfrm rot="19500446">
            <a:off x="3786368" y="2420511"/>
            <a:ext cx="3843131" cy="4242178"/>
          </a:xfrm>
          <a:prstGeom prst="rect">
            <a:avLst/>
          </a:prstGeom>
        </p:spPr>
        <p:txBody>
          <a:bodyPr wrap="none">
            <a:prstTxWarp prst="textArchUp">
              <a:avLst>
                <a:gd name="adj" fmla="val 14539159"/>
              </a:avLst>
            </a:prstTxWarp>
            <a:spAutoFit/>
          </a:bodyPr>
          <a:lstStyle/>
          <a:p>
            <a:pPr algn="ctr">
              <a:lnSpc>
                <a:spcPct val="80000"/>
              </a:lnSpc>
            </a:pPr>
            <a:r>
              <a:rPr lang="en-US" sz="1077" b="1">
                <a:solidFill>
                  <a:schemeClr val="bg1"/>
                </a:solidFill>
              </a:rPr>
              <a:t>DEBT AND EQUITY </a:t>
            </a:r>
            <a:br>
              <a:rPr lang="en-US" sz="1077" b="1">
                <a:solidFill>
                  <a:schemeClr val="bg1"/>
                </a:solidFill>
              </a:rPr>
            </a:br>
            <a:r>
              <a:rPr lang="en-US" sz="1077" b="1">
                <a:solidFill>
                  <a:schemeClr val="bg1"/>
                </a:solidFill>
              </a:rPr>
              <a:t>CAPITAL MARKETS</a:t>
            </a:r>
          </a:p>
        </p:txBody>
      </p:sp>
      <p:sp>
        <p:nvSpPr>
          <p:cNvPr id="21" name="Rectangle 20">
            <a:extLst>
              <a:ext uri="{FF2B5EF4-FFF2-40B4-BE49-F238E27FC236}">
                <a16:creationId xmlns:a16="http://schemas.microsoft.com/office/drawing/2014/main" id="{F6CF585E-74FB-F15F-C7D5-B6A6F6111663}"/>
              </a:ext>
            </a:extLst>
          </p:cNvPr>
          <p:cNvSpPr/>
          <p:nvPr/>
        </p:nvSpPr>
        <p:spPr>
          <a:xfrm rot="2533753">
            <a:off x="3028469" y="2354106"/>
            <a:ext cx="3843131" cy="4242178"/>
          </a:xfrm>
          <a:prstGeom prst="rect">
            <a:avLst/>
          </a:prstGeom>
        </p:spPr>
        <p:txBody>
          <a:bodyPr wrap="none">
            <a:prstTxWarp prst="textArchUp">
              <a:avLst>
                <a:gd name="adj" fmla="val 14539159"/>
              </a:avLst>
            </a:prstTxWarp>
            <a:spAutoFit/>
          </a:bodyPr>
          <a:lstStyle/>
          <a:p>
            <a:pPr algn="ctr">
              <a:lnSpc>
                <a:spcPct val="80000"/>
              </a:lnSpc>
            </a:pPr>
            <a:r>
              <a:rPr lang="en-US" sz="1077" b="1">
                <a:solidFill>
                  <a:schemeClr val="bg1"/>
                </a:solidFill>
              </a:rPr>
              <a:t>COMPANY</a:t>
            </a:r>
            <a:r>
              <a:rPr lang="en-US" sz="1077" b="1">
                <a:solidFill>
                  <a:srgbClr val="0061B7"/>
                </a:solidFill>
              </a:rPr>
              <a:t> </a:t>
            </a:r>
          </a:p>
          <a:p>
            <a:pPr algn="ctr">
              <a:lnSpc>
                <a:spcPct val="80000"/>
              </a:lnSpc>
            </a:pPr>
            <a:r>
              <a:rPr lang="en-US" sz="1077" b="1">
                <a:solidFill>
                  <a:schemeClr val="bg1"/>
                </a:solidFill>
              </a:rPr>
              <a:t>ACQUISITIONS</a:t>
            </a:r>
          </a:p>
        </p:txBody>
      </p:sp>
      <p:sp>
        <p:nvSpPr>
          <p:cNvPr id="22" name="Rectangle 21">
            <a:extLst>
              <a:ext uri="{FF2B5EF4-FFF2-40B4-BE49-F238E27FC236}">
                <a16:creationId xmlns:a16="http://schemas.microsoft.com/office/drawing/2014/main" id="{862B4A5B-8D1D-EEE0-BC27-53E44560E5A9}"/>
              </a:ext>
            </a:extLst>
          </p:cNvPr>
          <p:cNvSpPr/>
          <p:nvPr/>
        </p:nvSpPr>
        <p:spPr>
          <a:xfrm rot="15327628">
            <a:off x="4208132" y="1242283"/>
            <a:ext cx="3843131" cy="4840261"/>
          </a:xfrm>
          <a:prstGeom prst="rect">
            <a:avLst/>
          </a:prstGeom>
        </p:spPr>
        <p:txBody>
          <a:bodyPr wrap="none">
            <a:prstTxWarp prst="textArchUp">
              <a:avLst>
                <a:gd name="adj" fmla="val 14539159"/>
              </a:avLst>
            </a:prstTxWarp>
            <a:spAutoFit/>
          </a:bodyPr>
          <a:lstStyle/>
          <a:p>
            <a:pPr algn="ctr">
              <a:lnSpc>
                <a:spcPct val="80000"/>
              </a:lnSpc>
            </a:pPr>
            <a:r>
              <a:rPr lang="en-US" sz="1077" b="1">
                <a:solidFill>
                  <a:schemeClr val="bg1"/>
                </a:solidFill>
              </a:rPr>
              <a:t>IPO</a:t>
            </a:r>
            <a:r>
              <a:rPr lang="en-US" sz="1077" b="1">
                <a:solidFill>
                  <a:srgbClr val="FBB033"/>
                </a:solidFill>
              </a:rPr>
              <a:t> </a:t>
            </a:r>
          </a:p>
          <a:p>
            <a:pPr algn="ctr">
              <a:lnSpc>
                <a:spcPct val="80000"/>
              </a:lnSpc>
            </a:pPr>
            <a:r>
              <a:rPr lang="en-US" sz="1077" b="1">
                <a:solidFill>
                  <a:schemeClr val="bg1"/>
                </a:solidFill>
              </a:rPr>
              <a:t>ADVISORY</a:t>
            </a:r>
          </a:p>
        </p:txBody>
      </p:sp>
      <p:sp>
        <p:nvSpPr>
          <p:cNvPr id="23" name="Rectangle 22">
            <a:extLst>
              <a:ext uri="{FF2B5EF4-FFF2-40B4-BE49-F238E27FC236}">
                <a16:creationId xmlns:a16="http://schemas.microsoft.com/office/drawing/2014/main" id="{D0F5B2D5-642E-329A-6F29-640CD58BD930}"/>
              </a:ext>
            </a:extLst>
          </p:cNvPr>
          <p:cNvSpPr/>
          <p:nvPr/>
        </p:nvSpPr>
        <p:spPr>
          <a:xfrm rot="17138485">
            <a:off x="2953633" y="1584268"/>
            <a:ext cx="3843131" cy="4242178"/>
          </a:xfrm>
          <a:prstGeom prst="rect">
            <a:avLst/>
          </a:prstGeom>
        </p:spPr>
        <p:txBody>
          <a:bodyPr spcFirstLastPara="1" wrap="none" lIns="0" rIns="0" numCol="1">
            <a:prstTxWarp prst="textArchDown">
              <a:avLst/>
            </a:prstTxWarp>
            <a:spAutoFit/>
          </a:bodyPr>
          <a:lstStyle/>
          <a:p>
            <a:pPr algn="ctr">
              <a:lnSpc>
                <a:spcPct val="80000"/>
              </a:lnSpc>
            </a:pPr>
            <a:r>
              <a:rPr lang="en-US" sz="1077" b="1">
                <a:solidFill>
                  <a:schemeClr val="bg1"/>
                </a:solidFill>
              </a:rPr>
              <a:t>COMPANY</a:t>
            </a:r>
            <a:br>
              <a:rPr lang="en-US" sz="1077" b="1">
                <a:solidFill>
                  <a:schemeClr val="bg1"/>
                </a:solidFill>
              </a:rPr>
            </a:br>
            <a:r>
              <a:rPr lang="en-US" sz="1077" b="1">
                <a:solidFill>
                  <a:schemeClr val="bg1"/>
                </a:solidFill>
              </a:rPr>
              <a:t>SALES    </a:t>
            </a:r>
          </a:p>
        </p:txBody>
      </p:sp>
      <p:sp>
        <p:nvSpPr>
          <p:cNvPr id="24" name="Rectangle 23">
            <a:extLst>
              <a:ext uri="{FF2B5EF4-FFF2-40B4-BE49-F238E27FC236}">
                <a16:creationId xmlns:a16="http://schemas.microsoft.com/office/drawing/2014/main" id="{8F5CF070-D6C4-1D7A-8277-5C73ED94813C}"/>
              </a:ext>
            </a:extLst>
          </p:cNvPr>
          <p:cNvSpPr/>
          <p:nvPr/>
        </p:nvSpPr>
        <p:spPr>
          <a:xfrm>
            <a:off x="3405891" y="1258361"/>
            <a:ext cx="3843131" cy="4242178"/>
          </a:xfrm>
          <a:prstGeom prst="rect">
            <a:avLst/>
          </a:prstGeom>
        </p:spPr>
        <p:txBody>
          <a:bodyPr spcFirstLastPara="1" wrap="none" lIns="0" rIns="0" numCol="1">
            <a:prstTxWarp prst="textArchDown">
              <a:avLst/>
            </a:prstTxWarp>
            <a:spAutoFit/>
          </a:bodyPr>
          <a:lstStyle/>
          <a:p>
            <a:pPr algn="ctr">
              <a:lnSpc>
                <a:spcPct val="80000"/>
              </a:lnSpc>
            </a:pPr>
            <a:r>
              <a:rPr lang="en-US" sz="1077" b="1">
                <a:solidFill>
                  <a:schemeClr val="bg1"/>
                </a:solidFill>
              </a:rPr>
              <a:t>     MERGERS AND</a:t>
            </a:r>
            <a:br>
              <a:rPr lang="en-US" sz="1077" b="1">
                <a:solidFill>
                  <a:schemeClr val="bg1"/>
                </a:solidFill>
              </a:rPr>
            </a:br>
            <a:r>
              <a:rPr lang="en-US" sz="1077" b="1">
                <a:solidFill>
                  <a:schemeClr val="bg1"/>
                </a:solidFill>
              </a:rPr>
              <a:t>RESTRUCTURING</a:t>
            </a:r>
          </a:p>
        </p:txBody>
      </p:sp>
      <p:cxnSp>
        <p:nvCxnSpPr>
          <p:cNvPr id="5" name="Straight Connector 4">
            <a:extLst>
              <a:ext uri="{FF2B5EF4-FFF2-40B4-BE49-F238E27FC236}">
                <a16:creationId xmlns:a16="http://schemas.microsoft.com/office/drawing/2014/main" id="{A2DF6CDE-3729-DECD-D130-5CC62E0689F9}"/>
              </a:ext>
            </a:extLst>
          </p:cNvPr>
          <p:cNvCxnSpPr>
            <a:cxnSpLocks/>
          </p:cNvCxnSpPr>
          <p:nvPr/>
        </p:nvCxnSpPr>
        <p:spPr>
          <a:xfrm>
            <a:off x="3102654" y="2814813"/>
            <a:ext cx="84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A7BABD1-779B-82EE-64B4-AB55C27DCAA5}"/>
              </a:ext>
            </a:extLst>
          </p:cNvPr>
          <p:cNvCxnSpPr>
            <a:cxnSpLocks/>
          </p:cNvCxnSpPr>
          <p:nvPr/>
        </p:nvCxnSpPr>
        <p:spPr>
          <a:xfrm>
            <a:off x="6520225" y="2814813"/>
            <a:ext cx="84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07233B8-0597-CFCC-A71F-527AF63CC89C}"/>
              </a:ext>
            </a:extLst>
          </p:cNvPr>
          <p:cNvCxnSpPr>
            <a:cxnSpLocks/>
          </p:cNvCxnSpPr>
          <p:nvPr/>
        </p:nvCxnSpPr>
        <p:spPr>
          <a:xfrm>
            <a:off x="3102654" y="4829184"/>
            <a:ext cx="84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C3BC0EF-24AF-1910-F0D2-B2B8422A6BD9}"/>
              </a:ext>
            </a:extLst>
          </p:cNvPr>
          <p:cNvCxnSpPr>
            <a:cxnSpLocks/>
          </p:cNvCxnSpPr>
          <p:nvPr/>
        </p:nvCxnSpPr>
        <p:spPr>
          <a:xfrm>
            <a:off x="6520225" y="4829184"/>
            <a:ext cx="84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Freeform 22">
            <a:extLst>
              <a:ext uri="{FF2B5EF4-FFF2-40B4-BE49-F238E27FC236}">
                <a16:creationId xmlns:a16="http://schemas.microsoft.com/office/drawing/2014/main" id="{C64F351A-7B56-A544-5C7D-75B7BD01703B}"/>
              </a:ext>
            </a:extLst>
          </p:cNvPr>
          <p:cNvSpPr>
            <a:spLocks/>
          </p:cNvSpPr>
          <p:nvPr/>
        </p:nvSpPr>
        <p:spPr bwMode="auto">
          <a:xfrm rot="18719003">
            <a:off x="3010519" y="2556901"/>
            <a:ext cx="2249069" cy="2006598"/>
          </a:xfrm>
          <a:custGeom>
            <a:avLst/>
            <a:gdLst>
              <a:gd name="connsiteX0" fmla="*/ 2298628 w 2298628"/>
              <a:gd name="connsiteY0" fmla="*/ 598273 h 2048974"/>
              <a:gd name="connsiteX1" fmla="*/ 1653123 w 2298628"/>
              <a:gd name="connsiteY1" fmla="*/ 1189799 h 2048974"/>
              <a:gd name="connsiteX2" fmla="*/ 1653123 w 2298628"/>
              <a:gd name="connsiteY2" fmla="*/ 895431 h 2048974"/>
              <a:gd name="connsiteX3" fmla="*/ 1627661 w 2298628"/>
              <a:gd name="connsiteY3" fmla="*/ 896723 h 2048974"/>
              <a:gd name="connsiteX4" fmla="*/ 587117 w 2298628"/>
              <a:gd name="connsiteY4" fmla="*/ 2048974 h 2048974"/>
              <a:gd name="connsiteX5" fmla="*/ 0 w 2298628"/>
              <a:gd name="connsiteY5" fmla="*/ 2048974 h 2048974"/>
              <a:gd name="connsiteX6" fmla="*/ 1567413 w 2298628"/>
              <a:gd name="connsiteY6" fmla="*/ 312622 h 2048974"/>
              <a:gd name="connsiteX7" fmla="*/ 1653123 w 2298628"/>
              <a:gd name="connsiteY7" fmla="*/ 308293 h 2048974"/>
              <a:gd name="connsiteX8" fmla="*/ 1653123 w 2298628"/>
              <a:gd name="connsiteY8" fmla="*/ 0 h 2048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8628" h="2048974">
                <a:moveTo>
                  <a:pt x="2298628" y="598273"/>
                </a:moveTo>
                <a:lnTo>
                  <a:pt x="1653123" y="1189799"/>
                </a:lnTo>
                <a:lnTo>
                  <a:pt x="1653123" y="895431"/>
                </a:lnTo>
                <a:lnTo>
                  <a:pt x="1627661" y="896723"/>
                </a:lnTo>
                <a:cubicBezTo>
                  <a:pt x="1046844" y="955948"/>
                  <a:pt x="587117" y="1448514"/>
                  <a:pt x="587117" y="2048974"/>
                </a:cubicBezTo>
                <a:cubicBezTo>
                  <a:pt x="587117" y="2048974"/>
                  <a:pt x="587117" y="2048974"/>
                  <a:pt x="0" y="2048974"/>
                </a:cubicBezTo>
                <a:cubicBezTo>
                  <a:pt x="0" y="1143279"/>
                  <a:pt x="689591" y="401773"/>
                  <a:pt x="1567413" y="312622"/>
                </a:cubicBezTo>
                <a:lnTo>
                  <a:pt x="1653123" y="308293"/>
                </a:lnTo>
                <a:lnTo>
                  <a:pt x="1653123" y="0"/>
                </a:lnTo>
                <a:close/>
              </a:path>
            </a:pathLst>
          </a:custGeom>
          <a:solidFill>
            <a:schemeClr val="bg2">
              <a:lumMod val="75000"/>
            </a:schemeClr>
          </a:solidFill>
          <a:ln>
            <a:solidFill>
              <a:schemeClr val="bg2">
                <a:lumMod val="75000"/>
              </a:schemeClr>
            </a:solidFill>
          </a:ln>
          <a:effectLst>
            <a:outerShdw blurRad="165100" dist="1524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056" tIns="0" rIns="176236" bIns="179056" rtlCol="0" anchor="b" anchorCtr="0"/>
          <a:lstStyle/>
          <a:p>
            <a:pPr algn="ctr" defTabSz="864351"/>
            <a:endParaRPr lang="en-US" sz="1174" kern="0"/>
          </a:p>
        </p:txBody>
      </p:sp>
      <p:sp>
        <p:nvSpPr>
          <p:cNvPr id="35" name="Freeform 17">
            <a:extLst>
              <a:ext uri="{FF2B5EF4-FFF2-40B4-BE49-F238E27FC236}">
                <a16:creationId xmlns:a16="http://schemas.microsoft.com/office/drawing/2014/main" id="{9BE48D13-423E-A199-5779-92F2BA94750C}"/>
              </a:ext>
            </a:extLst>
          </p:cNvPr>
          <p:cNvSpPr>
            <a:spLocks/>
          </p:cNvSpPr>
          <p:nvPr/>
        </p:nvSpPr>
        <p:spPr bwMode="auto">
          <a:xfrm rot="18719003">
            <a:off x="4080901" y="3809666"/>
            <a:ext cx="2000383" cy="2252178"/>
          </a:xfrm>
          <a:custGeom>
            <a:avLst/>
            <a:gdLst>
              <a:gd name="connsiteX0" fmla="*/ 593775 w 2044475"/>
              <a:gd name="connsiteY0" fmla="*/ 0 h 2298630"/>
              <a:gd name="connsiteX1" fmla="*/ 1189799 w 2044475"/>
              <a:gd name="connsiteY1" fmla="*/ 645505 h 2298630"/>
              <a:gd name="connsiteX2" fmla="*/ 890981 w 2044475"/>
              <a:gd name="connsiteY2" fmla="*/ 645505 h 2298630"/>
              <a:gd name="connsiteX3" fmla="*/ 892283 w 2044475"/>
              <a:gd name="connsiteY3" fmla="*/ 670909 h 2298630"/>
              <a:gd name="connsiteX4" fmla="*/ 2044475 w 2044475"/>
              <a:gd name="connsiteY4" fmla="*/ 1706176 h 2298630"/>
              <a:gd name="connsiteX5" fmla="*/ 2044475 w 2044475"/>
              <a:gd name="connsiteY5" fmla="*/ 2298630 h 2298630"/>
              <a:gd name="connsiteX6" fmla="*/ 308183 w 2044475"/>
              <a:gd name="connsiteY6" fmla="*/ 731217 h 2298630"/>
              <a:gd name="connsiteX7" fmla="*/ 303826 w 2044475"/>
              <a:gd name="connsiteY7" fmla="*/ 645505 h 2298630"/>
              <a:gd name="connsiteX8" fmla="*/ 0 w 2044475"/>
              <a:gd name="connsiteY8" fmla="*/ 645505 h 229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4475" h="2298630">
                <a:moveTo>
                  <a:pt x="593775" y="0"/>
                </a:moveTo>
                <a:lnTo>
                  <a:pt x="1189799" y="645505"/>
                </a:lnTo>
                <a:lnTo>
                  <a:pt x="890981" y="645505"/>
                </a:lnTo>
                <a:lnTo>
                  <a:pt x="892283" y="670909"/>
                </a:lnTo>
                <a:cubicBezTo>
                  <a:pt x="952075" y="1251139"/>
                  <a:pt x="1449018" y="1706175"/>
                  <a:pt x="2044475" y="1706176"/>
                </a:cubicBezTo>
                <a:cubicBezTo>
                  <a:pt x="2044475" y="1706176"/>
                  <a:pt x="2044475" y="1706176"/>
                  <a:pt x="2044475" y="2298630"/>
                </a:cubicBezTo>
                <a:cubicBezTo>
                  <a:pt x="1143785" y="2298630"/>
                  <a:pt x="397900" y="1609039"/>
                  <a:pt x="308183" y="731217"/>
                </a:cubicBezTo>
                <a:lnTo>
                  <a:pt x="303826" y="645505"/>
                </a:lnTo>
                <a:lnTo>
                  <a:pt x="0" y="645505"/>
                </a:lnTo>
                <a:close/>
              </a:path>
            </a:pathLst>
          </a:custGeom>
          <a:solidFill>
            <a:schemeClr val="accent1"/>
          </a:solidFill>
          <a:ln>
            <a:noFill/>
          </a:ln>
          <a:effectLst>
            <a:outerShdw blurRad="165100" dist="63500" dir="21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056" tIns="0" rIns="176236" bIns="179056" rtlCol="0" anchor="b" anchorCtr="0"/>
          <a:lstStyle/>
          <a:p>
            <a:pPr algn="ctr" defTabSz="864351"/>
            <a:endParaRPr lang="en-US" sz="1174" kern="0"/>
          </a:p>
        </p:txBody>
      </p:sp>
      <p:sp>
        <p:nvSpPr>
          <p:cNvPr id="36" name="Freeform 35">
            <a:extLst>
              <a:ext uri="{FF2B5EF4-FFF2-40B4-BE49-F238E27FC236}">
                <a16:creationId xmlns:a16="http://schemas.microsoft.com/office/drawing/2014/main" id="{2C79B555-A1B3-3610-C4EC-E4B498E3121E}"/>
              </a:ext>
            </a:extLst>
          </p:cNvPr>
          <p:cNvSpPr>
            <a:spLocks/>
          </p:cNvSpPr>
          <p:nvPr/>
        </p:nvSpPr>
        <p:spPr bwMode="auto">
          <a:xfrm rot="18719003">
            <a:off x="5317625" y="3046054"/>
            <a:ext cx="2249942" cy="2002334"/>
          </a:xfrm>
          <a:custGeom>
            <a:avLst/>
            <a:gdLst>
              <a:gd name="T0" fmla="*/ 2298628 w 2298628"/>
              <a:gd name="T1" fmla="*/ 0 h 2044475"/>
              <a:gd name="T2" fmla="*/ 733235 w 2298628"/>
              <a:gd name="T3" fmla="*/ 1736293 h 2044475"/>
              <a:gd name="T4" fmla="*/ 645505 w 2298628"/>
              <a:gd name="T5" fmla="*/ 1740759 h 2044475"/>
              <a:gd name="T6" fmla="*/ 645505 w 2298628"/>
              <a:gd name="T7" fmla="*/ 2044475 h 2044475"/>
              <a:gd name="T8" fmla="*/ 0 w 2298628"/>
              <a:gd name="T9" fmla="*/ 1452949 h 2044475"/>
              <a:gd name="T10" fmla="*/ 645505 w 2298628"/>
              <a:gd name="T11" fmla="*/ 854676 h 2044475"/>
              <a:gd name="T12" fmla="*/ 645505 w 2298628"/>
              <a:gd name="T13" fmla="*/ 1148349 h 2044475"/>
              <a:gd name="T14" fmla="*/ 673943 w 2298628"/>
              <a:gd name="T15" fmla="*/ 1146915 h 2044475"/>
              <a:gd name="T16" fmla="*/ 1712268 w 2298628"/>
              <a:gd name="T17" fmla="*/ 0 h 2044475"/>
              <a:gd name="T18" fmla="*/ 2298628 w 2298628"/>
              <a:gd name="T19" fmla="*/ 0 h 20444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98628" h="2044475">
                <a:moveTo>
                  <a:pt x="2298628" y="0"/>
                </a:moveTo>
                <a:cubicBezTo>
                  <a:pt x="2298628" y="900691"/>
                  <a:pt x="1609925" y="1646576"/>
                  <a:pt x="733235" y="1736293"/>
                </a:cubicBezTo>
                <a:lnTo>
                  <a:pt x="645505" y="1740759"/>
                </a:lnTo>
                <a:lnTo>
                  <a:pt x="645505" y="2044475"/>
                </a:lnTo>
                <a:lnTo>
                  <a:pt x="0" y="1452949"/>
                </a:lnTo>
                <a:lnTo>
                  <a:pt x="645505" y="854676"/>
                </a:lnTo>
                <a:lnTo>
                  <a:pt x="645505" y="1148349"/>
                </a:lnTo>
                <a:lnTo>
                  <a:pt x="673943" y="1146915"/>
                </a:lnTo>
                <a:cubicBezTo>
                  <a:pt x="1257818" y="1087710"/>
                  <a:pt x="1712268" y="595457"/>
                  <a:pt x="1712268" y="0"/>
                </a:cubicBezTo>
                <a:cubicBezTo>
                  <a:pt x="1712268" y="0"/>
                  <a:pt x="1712268" y="0"/>
                  <a:pt x="2298628" y="0"/>
                </a:cubicBezTo>
                <a:close/>
              </a:path>
            </a:pathLst>
          </a:custGeom>
          <a:solidFill>
            <a:schemeClr val="tx2"/>
          </a:solidFill>
          <a:ln>
            <a:noFill/>
          </a:ln>
          <a:effectLst>
            <a:outerShdw blurRad="165100" dist="1524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056" tIns="0" rIns="176236" bIns="179056" rtlCol="0" anchor="b" anchorCtr="0"/>
          <a:lstStyle/>
          <a:p>
            <a:pPr algn="ctr" defTabSz="864351"/>
            <a:endParaRPr lang="bg-BG" sz="1174" kern="0"/>
          </a:p>
        </p:txBody>
      </p:sp>
      <p:sp>
        <p:nvSpPr>
          <p:cNvPr id="37" name="Freeform 24">
            <a:extLst>
              <a:ext uri="{FF2B5EF4-FFF2-40B4-BE49-F238E27FC236}">
                <a16:creationId xmlns:a16="http://schemas.microsoft.com/office/drawing/2014/main" id="{64CE221E-25F5-A7AD-60F0-1E7F8DF8373C}"/>
              </a:ext>
            </a:extLst>
          </p:cNvPr>
          <p:cNvSpPr>
            <a:spLocks/>
          </p:cNvSpPr>
          <p:nvPr/>
        </p:nvSpPr>
        <p:spPr bwMode="auto">
          <a:xfrm rot="18719003">
            <a:off x="4742133" y="1487306"/>
            <a:ext cx="1797832" cy="2230464"/>
          </a:xfrm>
          <a:custGeom>
            <a:avLst/>
            <a:gdLst>
              <a:gd name="T0" fmla="*/ 1021368 w 1836735"/>
              <a:gd name="T1" fmla="*/ 486919 h 2277406"/>
              <a:gd name="T2" fmla="*/ 1524066 w 1836735"/>
              <a:gd name="T3" fmla="*/ 1543061 h 2277406"/>
              <a:gd name="T4" fmla="*/ 1528555 w 1836735"/>
              <a:gd name="T5" fmla="*/ 1631901 h 2277406"/>
              <a:gd name="T6" fmla="*/ 1836735 w 1836735"/>
              <a:gd name="T7" fmla="*/ 1631901 h 2277406"/>
              <a:gd name="T8" fmla="*/ 1240711 w 1836735"/>
              <a:gd name="T9" fmla="*/ 2277406 h 2277406"/>
              <a:gd name="T10" fmla="*/ 649185 w 1836735"/>
              <a:gd name="T11" fmla="*/ 1631901 h 2277406"/>
              <a:gd name="T12" fmla="*/ 942215 w 1836735"/>
              <a:gd name="T13" fmla="*/ 1631901 h 2277406"/>
              <a:gd name="T14" fmla="*/ 940777 w 1836735"/>
              <a:gd name="T15" fmla="*/ 1603309 h 2277406"/>
              <a:gd name="T16" fmla="*/ 9208 w 1836735"/>
              <a:gd name="T17" fmla="*/ 584339 h 2277406"/>
              <a:gd name="T18" fmla="*/ 0 w 1836735"/>
              <a:gd name="T19" fmla="*/ 583024 h 2277406"/>
              <a:gd name="T20" fmla="*/ 347743 w 1836735"/>
              <a:gd name="T21" fmla="*/ 264361 h 2277406"/>
              <a:gd name="T22" fmla="*/ 62512 w 1836735"/>
              <a:gd name="T23" fmla="*/ 0 h 2277406"/>
              <a:gd name="T24" fmla="*/ 140391 w 1836735"/>
              <a:gd name="T25" fmla="*/ 11899 h 2277406"/>
              <a:gd name="T26" fmla="*/ 1021368 w 1836735"/>
              <a:gd name="T27" fmla="*/ 486919 h 22774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36735" h="2277406">
                <a:moveTo>
                  <a:pt x="1021368" y="486919"/>
                </a:moveTo>
                <a:cubicBezTo>
                  <a:pt x="1297724" y="763048"/>
                  <a:pt x="1482252" y="1131632"/>
                  <a:pt x="1524066" y="1543061"/>
                </a:cubicBezTo>
                <a:lnTo>
                  <a:pt x="1528555" y="1631901"/>
                </a:lnTo>
                <a:lnTo>
                  <a:pt x="1836735" y="1631901"/>
                </a:lnTo>
                <a:lnTo>
                  <a:pt x="1240711" y="2277406"/>
                </a:lnTo>
                <a:lnTo>
                  <a:pt x="649185" y="1631901"/>
                </a:lnTo>
                <a:lnTo>
                  <a:pt x="942215" y="1631901"/>
                </a:lnTo>
                <a:lnTo>
                  <a:pt x="940777" y="1603309"/>
                </a:lnTo>
                <a:cubicBezTo>
                  <a:pt x="889022" y="1091760"/>
                  <a:pt x="505918" y="679429"/>
                  <a:pt x="9208" y="584339"/>
                </a:cubicBezTo>
                <a:lnTo>
                  <a:pt x="0" y="583024"/>
                </a:lnTo>
                <a:lnTo>
                  <a:pt x="347743" y="264361"/>
                </a:lnTo>
                <a:lnTo>
                  <a:pt x="62512" y="0"/>
                </a:lnTo>
                <a:lnTo>
                  <a:pt x="140391" y="11899"/>
                </a:lnTo>
                <a:cubicBezTo>
                  <a:pt x="480151" y="81483"/>
                  <a:pt x="784492" y="250238"/>
                  <a:pt x="1021368" y="486919"/>
                </a:cubicBezTo>
                <a:close/>
              </a:path>
            </a:pathLst>
          </a:custGeom>
          <a:solidFill>
            <a:srgbClr val="0161B7"/>
          </a:solidFill>
          <a:ln>
            <a:solidFill>
              <a:srgbClr val="0061B7"/>
            </a:solidFill>
          </a:ln>
          <a:effectLst>
            <a:outerShdw blurRad="165100" dist="63500" dir="21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056" tIns="0" rIns="176236" bIns="179056" rtlCol="0" anchor="b" anchorCtr="0"/>
          <a:lstStyle/>
          <a:p>
            <a:pPr algn="ctr" defTabSz="864351"/>
            <a:endParaRPr lang="bg-BG" sz="1174" kern="0"/>
          </a:p>
        </p:txBody>
      </p:sp>
      <p:sp>
        <p:nvSpPr>
          <p:cNvPr id="38" name="Triangle 25">
            <a:extLst>
              <a:ext uri="{FF2B5EF4-FFF2-40B4-BE49-F238E27FC236}">
                <a16:creationId xmlns:a16="http://schemas.microsoft.com/office/drawing/2014/main" id="{17D81392-4E9C-8EBD-7C16-DA128610538C}"/>
              </a:ext>
            </a:extLst>
          </p:cNvPr>
          <p:cNvSpPr/>
          <p:nvPr/>
        </p:nvSpPr>
        <p:spPr bwMode="auto">
          <a:xfrm rot="7919003" flipH="1">
            <a:off x="5861350" y="2579439"/>
            <a:ext cx="1173495" cy="640371"/>
          </a:xfrm>
          <a:prstGeom prst="triangle">
            <a:avLst/>
          </a:prstGeom>
          <a:solidFill>
            <a:srgbClr val="0161B7"/>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641"/>
          </a:p>
        </p:txBody>
      </p:sp>
      <p:sp>
        <p:nvSpPr>
          <p:cNvPr id="39" name="Triangle 26">
            <a:extLst>
              <a:ext uri="{FF2B5EF4-FFF2-40B4-BE49-F238E27FC236}">
                <a16:creationId xmlns:a16="http://schemas.microsoft.com/office/drawing/2014/main" id="{F4514CB9-FE23-C8D9-22E2-3A390B7257A4}"/>
              </a:ext>
            </a:extLst>
          </p:cNvPr>
          <p:cNvSpPr/>
          <p:nvPr/>
        </p:nvSpPr>
        <p:spPr bwMode="auto">
          <a:xfrm rot="13319003" flipH="1">
            <a:off x="5636754" y="4602357"/>
            <a:ext cx="1173494" cy="640371"/>
          </a:xfrm>
          <a:prstGeom prst="triangl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641"/>
          </a:p>
        </p:txBody>
      </p:sp>
      <p:sp>
        <p:nvSpPr>
          <p:cNvPr id="40" name="Triangle 27">
            <a:extLst>
              <a:ext uri="{FF2B5EF4-FFF2-40B4-BE49-F238E27FC236}">
                <a16:creationId xmlns:a16="http://schemas.microsoft.com/office/drawing/2014/main" id="{2525266F-2A13-90BE-7605-523F406D02B1}"/>
              </a:ext>
            </a:extLst>
          </p:cNvPr>
          <p:cNvSpPr/>
          <p:nvPr/>
        </p:nvSpPr>
        <p:spPr bwMode="auto">
          <a:xfrm rot="18719003" flipH="1">
            <a:off x="3623162" y="4392061"/>
            <a:ext cx="1173494" cy="640371"/>
          </a:xfrm>
          <a:prstGeom prst="triangl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641"/>
          </a:p>
        </p:txBody>
      </p:sp>
      <p:sp>
        <p:nvSpPr>
          <p:cNvPr id="41" name="Triangle 28">
            <a:extLst>
              <a:ext uri="{FF2B5EF4-FFF2-40B4-BE49-F238E27FC236}">
                <a16:creationId xmlns:a16="http://schemas.microsoft.com/office/drawing/2014/main" id="{4D7290D4-BBE3-CDE4-E797-765488540023}"/>
              </a:ext>
            </a:extLst>
          </p:cNvPr>
          <p:cNvSpPr/>
          <p:nvPr/>
        </p:nvSpPr>
        <p:spPr bwMode="auto">
          <a:xfrm rot="2519003" flipH="1">
            <a:off x="3810695" y="2385354"/>
            <a:ext cx="1173494" cy="640371"/>
          </a:xfrm>
          <a:prstGeom prst="triangle">
            <a:avLst/>
          </a:prstGeom>
          <a:solidFill>
            <a:schemeClr val="bg2">
              <a:lumMod val="75000"/>
            </a:schemeClr>
          </a:solidFill>
          <a:ln w="254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641"/>
          </a:p>
        </p:txBody>
      </p:sp>
      <p:sp>
        <p:nvSpPr>
          <p:cNvPr id="42" name="Oval 41">
            <a:extLst>
              <a:ext uri="{FF2B5EF4-FFF2-40B4-BE49-F238E27FC236}">
                <a16:creationId xmlns:a16="http://schemas.microsoft.com/office/drawing/2014/main" id="{CDBB53FE-70FD-996B-B881-62C8A0157DE1}"/>
              </a:ext>
            </a:extLst>
          </p:cNvPr>
          <p:cNvSpPr/>
          <p:nvPr/>
        </p:nvSpPr>
        <p:spPr>
          <a:xfrm>
            <a:off x="6188206" y="2647500"/>
            <a:ext cx="335728" cy="337284"/>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17905" rIns="0" bIns="0" anchor="ctr"/>
          <a:lstStyle/>
          <a:p>
            <a:pPr algn="ctr">
              <a:lnSpc>
                <a:spcPct val="80000"/>
              </a:lnSpc>
              <a:defRPr/>
            </a:pPr>
            <a:r>
              <a:rPr lang="en-US" sz="979" b="1">
                <a:solidFill>
                  <a:srgbClr val="0161B7"/>
                </a:solidFill>
              </a:rPr>
              <a:t>02</a:t>
            </a:r>
          </a:p>
        </p:txBody>
      </p:sp>
      <p:sp>
        <p:nvSpPr>
          <p:cNvPr id="43" name="Oval 42">
            <a:extLst>
              <a:ext uri="{FF2B5EF4-FFF2-40B4-BE49-F238E27FC236}">
                <a16:creationId xmlns:a16="http://schemas.microsoft.com/office/drawing/2014/main" id="{CC0DBB4B-CDE8-D591-FB64-A6D6C5A6509E}"/>
              </a:ext>
            </a:extLst>
          </p:cNvPr>
          <p:cNvSpPr/>
          <p:nvPr/>
        </p:nvSpPr>
        <p:spPr>
          <a:xfrm>
            <a:off x="6186651" y="4650992"/>
            <a:ext cx="335728" cy="335728"/>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17905" rIns="0" bIns="0" anchor="ctr"/>
          <a:lstStyle/>
          <a:p>
            <a:pPr algn="ctr">
              <a:lnSpc>
                <a:spcPct val="80000"/>
              </a:lnSpc>
              <a:defRPr/>
            </a:pPr>
            <a:r>
              <a:rPr lang="en-US" sz="979" b="1">
                <a:solidFill>
                  <a:schemeClr val="tx2"/>
                </a:solidFill>
              </a:rPr>
              <a:t>03</a:t>
            </a:r>
          </a:p>
        </p:txBody>
      </p:sp>
      <p:sp>
        <p:nvSpPr>
          <p:cNvPr id="44" name="Oval 43">
            <a:extLst>
              <a:ext uri="{FF2B5EF4-FFF2-40B4-BE49-F238E27FC236}">
                <a16:creationId xmlns:a16="http://schemas.microsoft.com/office/drawing/2014/main" id="{A8FDDB32-8052-0152-B6E3-8AF742232F61}"/>
              </a:ext>
            </a:extLst>
          </p:cNvPr>
          <p:cNvSpPr/>
          <p:nvPr/>
        </p:nvSpPr>
        <p:spPr>
          <a:xfrm>
            <a:off x="4117881" y="2647500"/>
            <a:ext cx="335728" cy="337284"/>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17905" rIns="0" bIns="0" anchor="ctr"/>
          <a:lstStyle/>
          <a:p>
            <a:pPr algn="ctr">
              <a:lnSpc>
                <a:spcPct val="80000"/>
              </a:lnSpc>
              <a:defRPr/>
            </a:pPr>
            <a:r>
              <a:rPr lang="en-US" sz="979" b="1">
                <a:solidFill>
                  <a:schemeClr val="bg2">
                    <a:lumMod val="75000"/>
                  </a:schemeClr>
                </a:solidFill>
              </a:rPr>
              <a:t>01</a:t>
            </a:r>
          </a:p>
        </p:txBody>
      </p:sp>
      <p:sp>
        <p:nvSpPr>
          <p:cNvPr id="45" name="Oval 44">
            <a:extLst>
              <a:ext uri="{FF2B5EF4-FFF2-40B4-BE49-F238E27FC236}">
                <a16:creationId xmlns:a16="http://schemas.microsoft.com/office/drawing/2014/main" id="{498FC21B-F212-0E07-DCCD-47808D444D38}"/>
              </a:ext>
            </a:extLst>
          </p:cNvPr>
          <p:cNvSpPr/>
          <p:nvPr/>
        </p:nvSpPr>
        <p:spPr>
          <a:xfrm>
            <a:off x="4117881" y="4650992"/>
            <a:ext cx="337283" cy="335728"/>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17905" rIns="0" bIns="0" anchor="ctr"/>
          <a:lstStyle/>
          <a:p>
            <a:pPr algn="ctr">
              <a:lnSpc>
                <a:spcPct val="80000"/>
              </a:lnSpc>
              <a:defRPr/>
            </a:pPr>
            <a:r>
              <a:rPr lang="en-US" sz="979" b="1">
                <a:solidFill>
                  <a:srgbClr val="333333"/>
                </a:solidFill>
              </a:rPr>
              <a:t>04</a:t>
            </a:r>
          </a:p>
        </p:txBody>
      </p:sp>
      <p:sp>
        <p:nvSpPr>
          <p:cNvPr id="10" name="Rectangle 9">
            <a:extLst>
              <a:ext uri="{FF2B5EF4-FFF2-40B4-BE49-F238E27FC236}">
                <a16:creationId xmlns:a16="http://schemas.microsoft.com/office/drawing/2014/main" id="{768170D7-A132-D3BA-4109-16E2E37D355F}"/>
              </a:ext>
            </a:extLst>
          </p:cNvPr>
          <p:cNvSpPr/>
          <p:nvPr/>
        </p:nvSpPr>
        <p:spPr>
          <a:xfrm>
            <a:off x="4379784" y="3416757"/>
            <a:ext cx="1865158" cy="867930"/>
          </a:xfrm>
          <a:prstGeom prst="rect">
            <a:avLst/>
          </a:prstGeom>
        </p:spPr>
        <p:txBody>
          <a:bodyPr wrap="square">
            <a:spAutoFit/>
          </a:bodyPr>
          <a:lstStyle/>
          <a:p>
            <a:pPr lvl="0" algn="ctr">
              <a:lnSpc>
                <a:spcPct val="90000"/>
              </a:lnSpc>
              <a:buNone/>
            </a:pPr>
            <a:r>
              <a:rPr lang="en-GB" sz="1400" b="1" dirty="0">
                <a:solidFill>
                  <a:srgbClr val="363636"/>
                </a:solidFill>
                <a:latin typeface="Montserrat" pitchFamily="2" charset="77"/>
              </a:rPr>
              <a:t>DISCIPLINED, CONSISTENT APPROACH TO INVESTING</a:t>
            </a:r>
          </a:p>
        </p:txBody>
      </p:sp>
      <p:sp>
        <p:nvSpPr>
          <p:cNvPr id="12" name="TextBox 35">
            <a:extLst>
              <a:ext uri="{FF2B5EF4-FFF2-40B4-BE49-F238E27FC236}">
                <a16:creationId xmlns:a16="http://schemas.microsoft.com/office/drawing/2014/main" id="{0ED8169C-DC1C-21CF-5BF2-9CB9D42424E8}"/>
              </a:ext>
            </a:extLst>
          </p:cNvPr>
          <p:cNvSpPr txBox="1">
            <a:spLocks noChangeArrowheads="1"/>
          </p:cNvSpPr>
          <p:nvPr/>
        </p:nvSpPr>
        <p:spPr bwMode="auto">
          <a:xfrm>
            <a:off x="7521058" y="2651236"/>
            <a:ext cx="2311626"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r>
              <a:rPr lang="en-US" altLang="bg-BG" sz="1400" b="1">
                <a:solidFill>
                  <a:srgbClr val="363636"/>
                </a:solidFill>
                <a:latin typeface="Montserrat" pitchFamily="2" charset="77"/>
              </a:rPr>
              <a:t>Diversification by asset </a:t>
            </a:r>
          </a:p>
          <a:p>
            <a:r>
              <a:rPr lang="en-US" altLang="bg-BG" sz="1400" b="1">
                <a:solidFill>
                  <a:srgbClr val="363636"/>
                </a:solidFill>
                <a:latin typeface="Montserrat" pitchFamily="2" charset="77"/>
              </a:rPr>
              <a:t>class and geography</a:t>
            </a:r>
          </a:p>
          <a:p>
            <a:r>
              <a:rPr lang="en-US" altLang="bg-BG" sz="1400">
                <a:solidFill>
                  <a:srgbClr val="363636"/>
                </a:solidFill>
                <a:latin typeface="Montserrat" pitchFamily="2" charset="77"/>
              </a:rPr>
              <a:t>as the cornerstone of </a:t>
            </a:r>
            <a:br>
              <a:rPr lang="en-US" altLang="bg-BG" sz="1400">
                <a:solidFill>
                  <a:srgbClr val="363636"/>
                </a:solidFill>
                <a:latin typeface="Montserrat" pitchFamily="2" charset="77"/>
              </a:rPr>
            </a:br>
            <a:r>
              <a:rPr lang="en-US" altLang="bg-BG" sz="1400">
                <a:solidFill>
                  <a:srgbClr val="363636"/>
                </a:solidFill>
                <a:latin typeface="Montserrat" pitchFamily="2" charset="77"/>
              </a:rPr>
              <a:t>risk-controlled performance over time </a:t>
            </a:r>
          </a:p>
        </p:txBody>
      </p:sp>
      <p:sp>
        <p:nvSpPr>
          <p:cNvPr id="14" name="TextBox 37">
            <a:extLst>
              <a:ext uri="{FF2B5EF4-FFF2-40B4-BE49-F238E27FC236}">
                <a16:creationId xmlns:a16="http://schemas.microsoft.com/office/drawing/2014/main" id="{86326791-8A35-9C59-E82B-0D4C568E50FE}"/>
              </a:ext>
            </a:extLst>
          </p:cNvPr>
          <p:cNvSpPr txBox="1">
            <a:spLocks noChangeArrowheads="1"/>
          </p:cNvSpPr>
          <p:nvPr/>
        </p:nvSpPr>
        <p:spPr bwMode="auto">
          <a:xfrm>
            <a:off x="7521058" y="4648000"/>
            <a:ext cx="2607434"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r>
              <a:rPr lang="en-US" altLang="bg-BG" sz="1400" b="1">
                <a:solidFill>
                  <a:srgbClr val="363636"/>
                </a:solidFill>
                <a:latin typeface="Montserrat" pitchFamily="2" charset="77"/>
              </a:rPr>
              <a:t>Undogmatic, responsible investment approach</a:t>
            </a:r>
            <a:r>
              <a:rPr lang="en-US" altLang="bg-BG" sz="1400">
                <a:solidFill>
                  <a:srgbClr val="363636"/>
                </a:solidFill>
                <a:latin typeface="Montserrat" pitchFamily="2" charset="77"/>
              </a:rPr>
              <a:t> with emphasis on quality growth and value at different times in the cycle</a:t>
            </a:r>
          </a:p>
        </p:txBody>
      </p:sp>
      <p:sp>
        <p:nvSpPr>
          <p:cNvPr id="28" name="TextBox 44">
            <a:extLst>
              <a:ext uri="{FF2B5EF4-FFF2-40B4-BE49-F238E27FC236}">
                <a16:creationId xmlns:a16="http://schemas.microsoft.com/office/drawing/2014/main" id="{D9743A89-FBF4-B7D1-C8A1-F38C1B8224B1}"/>
              </a:ext>
            </a:extLst>
          </p:cNvPr>
          <p:cNvSpPr txBox="1">
            <a:spLocks noChangeArrowheads="1"/>
          </p:cNvSpPr>
          <p:nvPr/>
        </p:nvSpPr>
        <p:spPr bwMode="auto">
          <a:xfrm>
            <a:off x="450156" y="2705541"/>
            <a:ext cx="2555551"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algn="r"/>
            <a:r>
              <a:rPr lang="en-US" altLang="bg-BG" sz="1400" b="1" dirty="0">
                <a:solidFill>
                  <a:srgbClr val="363636"/>
                </a:solidFill>
                <a:latin typeface="Montserrat" pitchFamily="2" charset="77"/>
              </a:rPr>
              <a:t>Capital preservation </a:t>
            </a:r>
          </a:p>
          <a:p>
            <a:pPr algn="r"/>
            <a:r>
              <a:rPr lang="en-US" altLang="bg-BG" sz="1400" dirty="0">
                <a:solidFill>
                  <a:srgbClr val="363636"/>
                </a:solidFill>
                <a:latin typeface="Montserrat" pitchFamily="2" charset="77"/>
              </a:rPr>
              <a:t>with the objective of generating superior</a:t>
            </a:r>
            <a:br>
              <a:rPr lang="en-US" altLang="bg-BG" sz="1400" dirty="0">
                <a:solidFill>
                  <a:srgbClr val="363636"/>
                </a:solidFill>
                <a:latin typeface="Montserrat" pitchFamily="2" charset="77"/>
              </a:rPr>
            </a:br>
            <a:r>
              <a:rPr lang="en-US" altLang="bg-BG" sz="1400" dirty="0">
                <a:solidFill>
                  <a:srgbClr val="363636"/>
                </a:solidFill>
                <a:latin typeface="Montserrat" pitchFamily="2" charset="77"/>
              </a:rPr>
              <a:t>risk-adjusted returns</a:t>
            </a:r>
          </a:p>
        </p:txBody>
      </p:sp>
      <p:sp>
        <p:nvSpPr>
          <p:cNvPr id="31" name="TextBox 45">
            <a:extLst>
              <a:ext uri="{FF2B5EF4-FFF2-40B4-BE49-F238E27FC236}">
                <a16:creationId xmlns:a16="http://schemas.microsoft.com/office/drawing/2014/main" id="{B713A026-FBBB-1143-79FA-D9E82D6B8DFB}"/>
              </a:ext>
            </a:extLst>
          </p:cNvPr>
          <p:cNvSpPr txBox="1">
            <a:spLocks noChangeArrowheads="1"/>
          </p:cNvSpPr>
          <p:nvPr/>
        </p:nvSpPr>
        <p:spPr bwMode="auto">
          <a:xfrm>
            <a:off x="450156" y="4702888"/>
            <a:ext cx="2555551"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a:spAutoFit/>
          </a:bodyPr>
          <a:lstStyle>
            <a:lvl1pPr>
              <a:defRPr>
                <a:solidFill>
                  <a:schemeClr val="tx1"/>
                </a:solidFill>
                <a:latin typeface="Source Sans Pro" panose="020B0503030403020204" pitchFamily="34" charset="0"/>
              </a:defRPr>
            </a:lvl1pPr>
            <a:lvl2pPr marL="742950" indent="-285750">
              <a:defRPr>
                <a:solidFill>
                  <a:schemeClr val="tx1"/>
                </a:solidFill>
                <a:latin typeface="Source Sans Pro" panose="020B0503030403020204" pitchFamily="34" charset="0"/>
              </a:defRPr>
            </a:lvl2pPr>
            <a:lvl3pPr marL="1143000" indent="-228600">
              <a:defRPr>
                <a:solidFill>
                  <a:schemeClr val="tx1"/>
                </a:solidFill>
                <a:latin typeface="Source Sans Pro" panose="020B0503030403020204" pitchFamily="34" charset="0"/>
              </a:defRPr>
            </a:lvl3pPr>
            <a:lvl4pPr marL="1600200" indent="-228600">
              <a:defRPr>
                <a:solidFill>
                  <a:schemeClr val="tx1"/>
                </a:solidFill>
                <a:latin typeface="Source Sans Pro" panose="020B0503030403020204" pitchFamily="34" charset="0"/>
              </a:defRPr>
            </a:lvl4pPr>
            <a:lvl5pPr marL="2057400" indent="-228600">
              <a:defRPr>
                <a:solidFill>
                  <a:schemeClr val="tx1"/>
                </a:solidFill>
                <a:latin typeface="Source Sans Pro" panose="020B0503030403020204" pitchFamily="34" charset="0"/>
              </a:defRPr>
            </a:lvl5pPr>
            <a:lvl6pPr marL="2514600" indent="-228600" fontAlgn="base">
              <a:spcBef>
                <a:spcPct val="0"/>
              </a:spcBef>
              <a:spcAft>
                <a:spcPct val="0"/>
              </a:spcAft>
              <a:defRPr>
                <a:solidFill>
                  <a:schemeClr val="tx1"/>
                </a:solidFill>
                <a:latin typeface="Source Sans Pro" panose="020B0503030403020204" pitchFamily="34" charset="0"/>
              </a:defRPr>
            </a:lvl6pPr>
            <a:lvl7pPr marL="2971800" indent="-228600" fontAlgn="base">
              <a:spcBef>
                <a:spcPct val="0"/>
              </a:spcBef>
              <a:spcAft>
                <a:spcPct val="0"/>
              </a:spcAft>
              <a:defRPr>
                <a:solidFill>
                  <a:schemeClr val="tx1"/>
                </a:solidFill>
                <a:latin typeface="Source Sans Pro" panose="020B0503030403020204" pitchFamily="34" charset="0"/>
              </a:defRPr>
            </a:lvl7pPr>
            <a:lvl8pPr marL="3429000" indent="-228600" fontAlgn="base">
              <a:spcBef>
                <a:spcPct val="0"/>
              </a:spcBef>
              <a:spcAft>
                <a:spcPct val="0"/>
              </a:spcAft>
              <a:defRPr>
                <a:solidFill>
                  <a:schemeClr val="tx1"/>
                </a:solidFill>
                <a:latin typeface="Source Sans Pro" panose="020B0503030403020204" pitchFamily="34" charset="0"/>
              </a:defRPr>
            </a:lvl8pPr>
            <a:lvl9pPr marL="3886200" indent="-228600" fontAlgn="base">
              <a:spcBef>
                <a:spcPct val="0"/>
              </a:spcBef>
              <a:spcAft>
                <a:spcPct val="0"/>
              </a:spcAft>
              <a:defRPr>
                <a:solidFill>
                  <a:schemeClr val="tx1"/>
                </a:solidFill>
                <a:latin typeface="Source Sans Pro" panose="020B0503030403020204" pitchFamily="34" charset="0"/>
              </a:defRPr>
            </a:lvl9pPr>
          </a:lstStyle>
          <a:p>
            <a:pPr algn="r"/>
            <a:r>
              <a:rPr lang="en-US" altLang="bg-BG" sz="1400" b="1">
                <a:solidFill>
                  <a:srgbClr val="363636"/>
                </a:solidFill>
                <a:latin typeface="Montserrat" pitchFamily="2" charset="77"/>
              </a:rPr>
              <a:t>An open architecture </a:t>
            </a:r>
          </a:p>
          <a:p>
            <a:pPr algn="r"/>
            <a:r>
              <a:rPr lang="en-US" altLang="bg-BG" sz="1400" b="1">
                <a:solidFill>
                  <a:srgbClr val="363636"/>
                </a:solidFill>
                <a:latin typeface="Montserrat" pitchFamily="2" charset="77"/>
              </a:rPr>
              <a:t>with a preference for </a:t>
            </a:r>
          </a:p>
          <a:p>
            <a:pPr algn="r"/>
            <a:r>
              <a:rPr lang="en-US" altLang="bg-BG" sz="1400" b="1">
                <a:solidFill>
                  <a:srgbClr val="363636"/>
                </a:solidFill>
                <a:latin typeface="Montserrat" pitchFamily="2" charset="77"/>
              </a:rPr>
              <a:t>independent managers </a:t>
            </a:r>
          </a:p>
          <a:p>
            <a:pPr algn="r"/>
            <a:r>
              <a:rPr lang="en-US" altLang="bg-BG" sz="1400">
                <a:solidFill>
                  <a:srgbClr val="363636"/>
                </a:solidFill>
                <a:latin typeface="Montserrat" pitchFamily="2" charset="77"/>
              </a:rPr>
              <a:t>who are focused</a:t>
            </a:r>
            <a:br>
              <a:rPr lang="en-US" altLang="bg-BG" sz="1400">
                <a:solidFill>
                  <a:srgbClr val="363636"/>
                </a:solidFill>
                <a:latin typeface="Montserrat" pitchFamily="2" charset="77"/>
              </a:rPr>
            </a:br>
            <a:r>
              <a:rPr lang="en-US" altLang="bg-BG" sz="1400">
                <a:solidFill>
                  <a:srgbClr val="363636"/>
                </a:solidFill>
                <a:latin typeface="Montserrat" pitchFamily="2" charset="77"/>
              </a:rPr>
              <a:t>on a limited  number</a:t>
            </a:r>
          </a:p>
          <a:p>
            <a:pPr algn="r"/>
            <a:r>
              <a:rPr lang="en-US" altLang="bg-BG" sz="1400">
                <a:solidFill>
                  <a:srgbClr val="363636"/>
                </a:solidFill>
                <a:latin typeface="Montserrat" pitchFamily="2" charset="77"/>
              </a:rPr>
              <a:t>of strategies</a:t>
            </a:r>
          </a:p>
        </p:txBody>
      </p:sp>
      <p:sp>
        <p:nvSpPr>
          <p:cNvPr id="46" name="TextBox 45">
            <a:extLst>
              <a:ext uri="{FF2B5EF4-FFF2-40B4-BE49-F238E27FC236}">
                <a16:creationId xmlns:a16="http://schemas.microsoft.com/office/drawing/2014/main" id="{767749F0-54E5-880E-C126-0246A4B356B0}"/>
              </a:ext>
            </a:extLst>
          </p:cNvPr>
          <p:cNvSpPr txBox="1"/>
          <p:nvPr/>
        </p:nvSpPr>
        <p:spPr>
          <a:xfrm>
            <a:off x="612000" y="1296000"/>
            <a:ext cx="8712393" cy="215444"/>
          </a:xfrm>
          <a:prstGeom prst="rect">
            <a:avLst/>
          </a:prstGeom>
          <a:noFill/>
        </p:spPr>
        <p:txBody>
          <a:bodyPr wrap="square" lIns="0" tIns="0" rIns="0" bIns="0">
            <a:spAutoFit/>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63636"/>
                </a:solidFill>
                <a:effectLst/>
                <a:uLnTx/>
                <a:uFillTx/>
                <a:latin typeface="Montserrat Medium" panose="00000600000000000000" pitchFamily="2" charset="0"/>
                <a:ea typeface="+mn-ea"/>
                <a:cs typeface="+mn-cs"/>
              </a:rPr>
              <a:t>Responsible, disciplined and consistent</a:t>
            </a:r>
          </a:p>
        </p:txBody>
      </p:sp>
    </p:spTree>
    <p:extLst>
      <p:ext uri="{BB962C8B-B14F-4D97-AF65-F5344CB8AC3E}">
        <p14:creationId xmlns:p14="http://schemas.microsoft.com/office/powerpoint/2010/main" val="940287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1B69D-AE2C-40C8-979A-D74E1EFE2DE8}"/>
              </a:ext>
            </a:extLst>
          </p:cNvPr>
          <p:cNvSpPr>
            <a:spLocks noGrp="1"/>
          </p:cNvSpPr>
          <p:nvPr>
            <p:ph type="title"/>
          </p:nvPr>
        </p:nvSpPr>
        <p:spPr/>
        <p:txBody>
          <a:bodyPr/>
          <a:lstStyle/>
          <a:p>
            <a:r>
              <a:rPr lang="en-GB" dirty="0"/>
              <a:t>Executive Committee</a:t>
            </a:r>
          </a:p>
        </p:txBody>
      </p:sp>
      <p:graphicFrame>
        <p:nvGraphicFramePr>
          <p:cNvPr id="25" name="Table 6">
            <a:extLst>
              <a:ext uri="{FF2B5EF4-FFF2-40B4-BE49-F238E27FC236}">
                <a16:creationId xmlns:a16="http://schemas.microsoft.com/office/drawing/2014/main" id="{E1773BE5-5982-09DD-44ED-DA44096B574D}"/>
              </a:ext>
            </a:extLst>
          </p:cNvPr>
          <p:cNvGraphicFramePr>
            <a:graphicFrameLocks noGrp="1"/>
          </p:cNvGraphicFramePr>
          <p:nvPr>
            <p:extLst>
              <p:ext uri="{D42A27DB-BD31-4B8C-83A1-F6EECF244321}">
                <p14:modId xmlns:p14="http://schemas.microsoft.com/office/powerpoint/2010/main" val="1041886810"/>
              </p:ext>
            </p:extLst>
          </p:nvPr>
        </p:nvGraphicFramePr>
        <p:xfrm>
          <a:off x="830518" y="1404319"/>
          <a:ext cx="4095810" cy="5351886"/>
        </p:xfrm>
        <a:graphic>
          <a:graphicData uri="http://schemas.openxmlformats.org/drawingml/2006/table">
            <a:tbl>
              <a:tblPr>
                <a:tableStyleId>{5C22544A-7EE6-4342-B048-85BDC9FD1C3A}</a:tableStyleId>
              </a:tblPr>
              <a:tblGrid>
                <a:gridCol w="4095810">
                  <a:extLst>
                    <a:ext uri="{9D8B030D-6E8A-4147-A177-3AD203B41FA5}">
                      <a16:colId xmlns:a16="http://schemas.microsoft.com/office/drawing/2014/main" val="1203676008"/>
                    </a:ext>
                  </a:extLst>
                </a:gridCol>
              </a:tblGrid>
              <a:tr h="891981">
                <a:tc>
                  <a:txBody>
                    <a:bodyPr/>
                    <a:lstStyle/>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1050" b="1" i="0" u="none" strike="noStrike" kern="1200" cap="none" spc="0" normalizeH="0" baseline="0" noProof="0" dirty="0">
                          <a:ln>
                            <a:noFill/>
                          </a:ln>
                          <a:solidFill>
                            <a:srgbClr val="4E799A"/>
                          </a:solidFill>
                          <a:effectLst/>
                          <a:uLnTx/>
                          <a:uFillTx/>
                          <a:latin typeface="Montserrat SemiBold" pitchFamily="2" charset="77"/>
                          <a:ea typeface="+mn-ea"/>
                          <a:cs typeface="+mn-cs"/>
                        </a:rPr>
                        <a:t>Daniel Pinto</a:t>
                      </a:r>
                    </a:p>
                    <a:p>
                      <a:pPr marL="1074738"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Founder, Group Chief Executive &amp;</a:t>
                      </a:r>
                    </a:p>
                    <a:p>
                      <a:pPr marL="1074738"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Chairman of the Board</a:t>
                      </a: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912169700"/>
                  </a:ext>
                </a:extLst>
              </a:tr>
              <a:tr h="891981">
                <a:tc>
                  <a:txBody>
                    <a:bodyPr/>
                    <a:lstStyle/>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1050" b="1" i="0" u="none" strike="noStrike" kern="1200" cap="none" spc="0" normalizeH="0" baseline="0" noProof="0" dirty="0">
                          <a:ln>
                            <a:noFill/>
                          </a:ln>
                          <a:solidFill>
                            <a:srgbClr val="4E799A"/>
                          </a:solidFill>
                          <a:effectLst/>
                          <a:uLnTx/>
                          <a:uFillTx/>
                          <a:latin typeface="Montserrat SemiBold" pitchFamily="2" charset="77"/>
                          <a:ea typeface="+mn-ea"/>
                          <a:cs typeface="+mn-cs"/>
                        </a:rPr>
                        <a:t>Anne</a:t>
                      </a:r>
                      <a:r>
                        <a:rPr kumimoji="0" lang="en-GB" sz="800" b="1" i="0" u="none" strike="noStrike" kern="1200" cap="none" spc="0" normalizeH="0" baseline="0" noProof="0" dirty="0">
                          <a:ln>
                            <a:noFill/>
                          </a:ln>
                          <a:solidFill>
                            <a:srgbClr val="4E799A"/>
                          </a:solidFill>
                          <a:effectLst/>
                          <a:uLnTx/>
                          <a:uFillTx/>
                          <a:latin typeface="Montserrat SemiBold" pitchFamily="2" charset="77"/>
                          <a:ea typeface="+mn-ea"/>
                          <a:cs typeface="+mn-cs"/>
                        </a:rPr>
                        <a:t> </a:t>
                      </a:r>
                      <a:r>
                        <a:rPr kumimoji="0" lang="en-GB" sz="1050" b="1" i="0" u="none" strike="noStrike" kern="1200" cap="none" spc="0" normalizeH="0" baseline="0" noProof="0" dirty="0">
                          <a:ln>
                            <a:noFill/>
                          </a:ln>
                          <a:solidFill>
                            <a:srgbClr val="4E799A"/>
                          </a:solidFill>
                          <a:effectLst/>
                          <a:uLnTx/>
                          <a:uFillTx/>
                          <a:latin typeface="Montserrat SemiBold" pitchFamily="2" charset="77"/>
                          <a:ea typeface="+mn-ea"/>
                          <a:cs typeface="+mn-cs"/>
                        </a:rPr>
                        <a:t>Bejui-Thivolet</a:t>
                      </a:r>
                    </a:p>
                    <a:p>
                      <a:pPr marL="1074738" marR="0" lvl="4"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Partner, Head of Stanhope Capital France</a:t>
                      </a:r>
                    </a:p>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endParaRP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346853635"/>
                  </a:ext>
                </a:extLst>
              </a:tr>
              <a:tr h="891981">
                <a:tc>
                  <a:txBody>
                    <a:bodyPr/>
                    <a:lstStyle/>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1050" b="1" i="0" u="none" strike="noStrike" kern="1200" cap="none" spc="0" normalizeH="0" baseline="0" noProof="0" dirty="0">
                          <a:ln>
                            <a:noFill/>
                          </a:ln>
                          <a:solidFill>
                            <a:srgbClr val="4E799A"/>
                          </a:solidFill>
                          <a:effectLst/>
                          <a:uLnTx/>
                          <a:uFillTx/>
                          <a:latin typeface="Montserrat SemiBold" pitchFamily="2" charset="77"/>
                          <a:ea typeface="+mn-ea"/>
                          <a:cs typeface="+mn-cs"/>
                        </a:rPr>
                        <a:t>Jonathan Bell</a:t>
                      </a:r>
                    </a:p>
                    <a:p>
                      <a:pPr marL="1074738" marR="0" lvl="4"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Partner, Chief Investment Officer &amp;</a:t>
                      </a:r>
                      <a:b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b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Vice Chairman of the Board</a:t>
                      </a: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535033194"/>
                  </a:ext>
                </a:extLst>
              </a:tr>
              <a:tr h="891981">
                <a:tc>
                  <a:txBody>
                    <a:bodyPr/>
                    <a:lstStyle/>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1050" b="1" i="0" u="none" strike="noStrike" kern="1200" cap="none" spc="0" normalizeH="0" baseline="0" noProof="0" dirty="0">
                          <a:ln>
                            <a:noFill/>
                          </a:ln>
                          <a:solidFill>
                            <a:srgbClr val="4E799A"/>
                          </a:solidFill>
                          <a:effectLst/>
                          <a:uLnTx/>
                          <a:uFillTx/>
                          <a:latin typeface="Montserrat SemiBold" pitchFamily="2" charset="77"/>
                          <a:ea typeface="+mn-ea"/>
                          <a:cs typeface="+mn-cs"/>
                        </a:rPr>
                        <a:t>Keith Bloomfield</a:t>
                      </a:r>
                    </a:p>
                    <a:p>
                      <a:pPr marL="1074738"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Partner, Chief Executive USA  &amp;</a:t>
                      </a:r>
                    </a:p>
                    <a:p>
                      <a:pPr marL="1074738"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Vice Chairman of the Board</a:t>
                      </a:r>
                    </a:p>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endParaRP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560145012"/>
                  </a:ext>
                </a:extLst>
              </a:tr>
              <a:tr h="891981">
                <a:tc>
                  <a:txBody>
                    <a:bodyPr/>
                    <a:lstStyle/>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1050" b="1" i="0" u="none" strike="noStrike" kern="1200" cap="none" spc="0" normalizeH="0" baseline="0" noProof="0" dirty="0">
                          <a:ln>
                            <a:noFill/>
                          </a:ln>
                          <a:solidFill>
                            <a:srgbClr val="4E799A"/>
                          </a:solidFill>
                          <a:effectLst/>
                          <a:uLnTx/>
                          <a:uFillTx/>
                          <a:latin typeface="Montserrat SemiBold" pitchFamily="2" charset="77"/>
                          <a:ea typeface="+mn-ea"/>
                          <a:cs typeface="+mn-cs"/>
                        </a:rPr>
                        <a:t>Ivo Coulson</a:t>
                      </a:r>
                    </a:p>
                    <a:p>
                      <a:pPr marL="1074738"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Partner, Head of Portfolio Management &amp;</a:t>
                      </a:r>
                    </a:p>
                    <a:p>
                      <a:pPr marL="1074738"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Member of the Board</a:t>
                      </a:r>
                    </a:p>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endParaRP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564247389"/>
                  </a:ext>
                </a:extLst>
              </a:tr>
              <a:tr h="891981">
                <a:tc>
                  <a:txBody>
                    <a:bodyPr/>
                    <a:lstStyle/>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1050" b="1" i="0" u="none" strike="noStrike" kern="1200" cap="none" spc="0" normalizeH="0" baseline="0" noProof="0" dirty="0">
                          <a:ln>
                            <a:noFill/>
                          </a:ln>
                          <a:solidFill>
                            <a:srgbClr val="4E799A"/>
                          </a:solidFill>
                          <a:effectLst/>
                          <a:uLnTx/>
                          <a:uFillTx/>
                          <a:latin typeface="Montserrat SemiBold" pitchFamily="2" charset="77"/>
                          <a:ea typeface="+mn-ea"/>
                          <a:cs typeface="+mn-cs"/>
                        </a:rPr>
                        <a:t>Andrew Mehalko</a:t>
                      </a:r>
                    </a:p>
                    <a:p>
                      <a:pPr marL="1074738" marR="0" lvl="4"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Partner, Chief Investment Officer USA</a:t>
                      </a:r>
                    </a:p>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endParaRP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661743942"/>
                  </a:ext>
                </a:extLst>
              </a:tr>
            </a:tbl>
          </a:graphicData>
        </a:graphic>
      </p:graphicFrame>
      <p:graphicFrame>
        <p:nvGraphicFramePr>
          <p:cNvPr id="26" name="Table 25">
            <a:extLst>
              <a:ext uri="{FF2B5EF4-FFF2-40B4-BE49-F238E27FC236}">
                <a16:creationId xmlns:a16="http://schemas.microsoft.com/office/drawing/2014/main" id="{52FF6DB3-BC95-1ED8-75F8-90BB4507DE3F}"/>
              </a:ext>
            </a:extLst>
          </p:cNvPr>
          <p:cNvGraphicFramePr>
            <a:graphicFrameLocks noGrp="1"/>
          </p:cNvGraphicFramePr>
          <p:nvPr>
            <p:extLst>
              <p:ext uri="{D42A27DB-BD31-4B8C-83A1-F6EECF244321}">
                <p14:modId xmlns:p14="http://schemas.microsoft.com/office/powerpoint/2010/main" val="2665392541"/>
              </p:ext>
            </p:extLst>
          </p:nvPr>
        </p:nvGraphicFramePr>
        <p:xfrm>
          <a:off x="5530790" y="1404319"/>
          <a:ext cx="4095810" cy="5351886"/>
        </p:xfrm>
        <a:graphic>
          <a:graphicData uri="http://schemas.openxmlformats.org/drawingml/2006/table">
            <a:tbl>
              <a:tblPr>
                <a:tableStyleId>{5C22544A-7EE6-4342-B048-85BDC9FD1C3A}</a:tableStyleId>
              </a:tblPr>
              <a:tblGrid>
                <a:gridCol w="4095810">
                  <a:extLst>
                    <a:ext uri="{9D8B030D-6E8A-4147-A177-3AD203B41FA5}">
                      <a16:colId xmlns:a16="http://schemas.microsoft.com/office/drawing/2014/main" val="1203676008"/>
                    </a:ext>
                  </a:extLst>
                </a:gridCol>
              </a:tblGrid>
              <a:tr h="891981">
                <a:tc>
                  <a:txBody>
                    <a:bodyPr/>
                    <a:lstStyle/>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1050" b="1" i="0" u="none" strike="noStrike" kern="1200" cap="none" spc="0" normalizeH="0" baseline="0" noProof="0" dirty="0">
                          <a:ln>
                            <a:noFill/>
                          </a:ln>
                          <a:solidFill>
                            <a:srgbClr val="4E799A"/>
                          </a:solidFill>
                          <a:effectLst/>
                          <a:uLnTx/>
                          <a:uFillTx/>
                          <a:latin typeface="Montserrat SemiBold" pitchFamily="2" charset="77"/>
                          <a:ea typeface="+mn-ea"/>
                          <a:cs typeface="+mn-cs"/>
                        </a:rPr>
                        <a:t>Frédéric Otto</a:t>
                      </a:r>
                      <a:endParaRPr kumimoji="0" lang="en-GB" sz="1050" b="1" i="0" u="none" strike="noStrike" kern="1200" cap="none" spc="0" normalizeH="0" baseline="30000" noProof="0" dirty="0">
                        <a:ln>
                          <a:noFill/>
                        </a:ln>
                        <a:solidFill>
                          <a:srgbClr val="4E799A"/>
                        </a:solidFill>
                        <a:effectLst/>
                        <a:uLnTx/>
                        <a:uFillTx/>
                        <a:latin typeface="Montserrat SemiBold" pitchFamily="2" charset="77"/>
                        <a:ea typeface="+mn-ea"/>
                        <a:cs typeface="+mn-cs"/>
                      </a:endParaRPr>
                    </a:p>
                    <a:p>
                      <a:pPr marL="1074738"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Partner, Chief Executive Luxembourg  &amp;</a:t>
                      </a:r>
                    </a:p>
                    <a:p>
                      <a:pPr marL="1074738"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Vice Chairman of the Board</a:t>
                      </a:r>
                    </a:p>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GB" sz="800" b="1" i="1" u="none" strike="noStrike" kern="1200" cap="none" spc="0" normalizeH="0" baseline="0" noProof="0" dirty="0">
                        <a:ln>
                          <a:noFill/>
                        </a:ln>
                        <a:solidFill>
                          <a:srgbClr val="FFC000"/>
                        </a:solidFill>
                        <a:effectLst/>
                        <a:uLnTx/>
                        <a:uFillTx/>
                        <a:latin typeface="Montserrat Light" pitchFamily="2" charset="77"/>
                        <a:ea typeface="+mn-ea"/>
                        <a:cs typeface="+mn-cs"/>
                      </a:endParaRP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2169700"/>
                  </a:ext>
                </a:extLst>
              </a:tr>
              <a:tr h="891981">
                <a:tc>
                  <a:txBody>
                    <a:bodyPr/>
                    <a:lstStyle/>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1050" b="1" i="0" u="none" strike="noStrike" kern="1200" cap="none" spc="0" normalizeH="0" baseline="0" noProof="0" dirty="0">
                          <a:ln>
                            <a:noFill/>
                          </a:ln>
                          <a:solidFill>
                            <a:srgbClr val="4E799A"/>
                          </a:solidFill>
                          <a:effectLst/>
                          <a:uLnTx/>
                          <a:uFillTx/>
                          <a:latin typeface="Montserrat SemiBold" pitchFamily="2" charset="77"/>
                          <a:ea typeface="+mn-ea"/>
                          <a:cs typeface="+mn-cs"/>
                        </a:rPr>
                        <a:t>Franck Payrar</a:t>
                      </a:r>
                    </a:p>
                    <a:p>
                      <a:pPr marL="1074738"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Managing Partner Luxembourg</a:t>
                      </a:r>
                    </a:p>
                    <a:p>
                      <a:pPr marL="1074738"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(Wealth Management) </a:t>
                      </a:r>
                    </a:p>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endParaRP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6853635"/>
                  </a:ext>
                </a:extLst>
              </a:tr>
              <a:tr h="891981">
                <a:tc>
                  <a:txBody>
                    <a:bodyPr/>
                    <a:lstStyle/>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1050" b="1" i="0" u="none" strike="noStrike" kern="1200" cap="none" spc="0" normalizeH="0" baseline="0" noProof="0" dirty="0">
                          <a:ln>
                            <a:noFill/>
                          </a:ln>
                          <a:solidFill>
                            <a:srgbClr val="4E799A"/>
                          </a:solidFill>
                          <a:effectLst/>
                          <a:uLnTx/>
                          <a:uFillTx/>
                          <a:latin typeface="Montserrat SemiBold" pitchFamily="2" charset="77"/>
                          <a:ea typeface="+mn-ea"/>
                          <a:cs typeface="+mn-cs"/>
                        </a:rPr>
                        <a:t>Alice Ryder</a:t>
                      </a:r>
                    </a:p>
                    <a:p>
                      <a:pPr marL="1074738" marR="0" lvl="4"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Partner, Head of Consulting</a:t>
                      </a: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5033194"/>
                  </a:ext>
                </a:extLst>
              </a:tr>
              <a:tr h="891981">
                <a:tc>
                  <a:txBody>
                    <a:bodyPr/>
                    <a:lstStyle/>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1050" b="1" i="0" u="none" strike="noStrike" kern="1200" cap="none" spc="0" normalizeH="0" baseline="0" noProof="0" dirty="0">
                          <a:ln>
                            <a:noFill/>
                          </a:ln>
                          <a:solidFill>
                            <a:srgbClr val="4E799A"/>
                          </a:solidFill>
                          <a:effectLst/>
                          <a:uLnTx/>
                          <a:uFillTx/>
                          <a:latin typeface="Montserrat SemiBold" pitchFamily="2" charset="77"/>
                          <a:ea typeface="+mn-ea"/>
                          <a:cs typeface="+mn-cs"/>
                        </a:rPr>
                        <a:t>Chris Shelley</a:t>
                      </a:r>
                    </a:p>
                    <a:p>
                      <a:pPr marL="1074738" marR="0" lvl="4"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Partner, Group Chief Financial Officer</a:t>
                      </a:r>
                    </a:p>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endParaRP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0145012"/>
                  </a:ext>
                </a:extLst>
              </a:tr>
              <a:tr h="891981">
                <a:tc>
                  <a:txBody>
                    <a:bodyPr/>
                    <a:lstStyle/>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1050" b="1" i="0" u="none" strike="noStrike" kern="1200" cap="none" spc="0" normalizeH="0" baseline="0" noProof="0" dirty="0">
                          <a:ln>
                            <a:noFill/>
                          </a:ln>
                          <a:solidFill>
                            <a:srgbClr val="4E799A"/>
                          </a:solidFill>
                          <a:effectLst/>
                          <a:uLnTx/>
                          <a:uFillTx/>
                          <a:latin typeface="Montserrat SemiBold" pitchFamily="2" charset="77"/>
                          <a:ea typeface="+mn-ea"/>
                          <a:cs typeface="+mn-cs"/>
                        </a:rPr>
                        <a:t>Nigel Spray</a:t>
                      </a:r>
                    </a:p>
                    <a:p>
                      <a:pPr marL="1074738" marR="0" lvl="4"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Partner, Co-head of Merchant Banking</a:t>
                      </a:r>
                    </a:p>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GB" sz="1050" b="1" i="0" u="none" strike="noStrike" kern="1200" cap="none" spc="0" normalizeH="0" baseline="0" noProof="0" dirty="0">
                        <a:ln>
                          <a:noFill/>
                        </a:ln>
                        <a:solidFill>
                          <a:schemeClr val="accent5"/>
                        </a:solidFill>
                        <a:effectLst/>
                        <a:uLnTx/>
                        <a:uFillTx/>
                        <a:latin typeface="Montserrat SemiBold" pitchFamily="2" charset="77"/>
                        <a:ea typeface="+mn-ea"/>
                        <a:cs typeface="+mn-cs"/>
                      </a:endParaRP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4247389"/>
                  </a:ext>
                </a:extLst>
              </a:tr>
              <a:tr h="891981">
                <a:tc>
                  <a:txBody>
                    <a:bodyPr/>
                    <a:lstStyle/>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endParaRPr>
                    </a:p>
                  </a:txBody>
                  <a:tcPr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1743942"/>
                  </a:ext>
                </a:extLst>
              </a:tr>
            </a:tbl>
          </a:graphicData>
        </a:graphic>
      </p:graphicFrame>
      <p:sp>
        <p:nvSpPr>
          <p:cNvPr id="27" name="Text Placeholder 63">
            <a:extLst>
              <a:ext uri="{FF2B5EF4-FFF2-40B4-BE49-F238E27FC236}">
                <a16:creationId xmlns:a16="http://schemas.microsoft.com/office/drawing/2014/main" id="{C65AA4F3-46BE-CB72-BB50-BE9EFE8C156A}"/>
              </a:ext>
            </a:extLst>
          </p:cNvPr>
          <p:cNvSpPr txBox="1">
            <a:spLocks/>
          </p:cNvSpPr>
          <p:nvPr/>
        </p:nvSpPr>
        <p:spPr>
          <a:xfrm rot="16200000">
            <a:off x="-1994629" y="3916437"/>
            <a:ext cx="5351884" cy="285030"/>
          </a:xfrm>
          <a:prstGeom prst="rect">
            <a:avLst/>
          </a:prstGeom>
        </p:spPr>
        <p:txBody>
          <a:bodyPr vert="horz" lIns="0" tIns="54000" rIns="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en-GB" sz="1000" b="0" i="0" kern="1200" dirty="0" smtClean="0">
                <a:solidFill>
                  <a:schemeClr val="accent5"/>
                </a:solidFill>
                <a:latin typeface="Montserrat Medium"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EXECUTIVE COMMITTEE</a:t>
            </a:r>
          </a:p>
        </p:txBody>
      </p:sp>
      <p:pic>
        <p:nvPicPr>
          <p:cNvPr id="28" name="Picture Placeholder 70" descr="A person in a suit and tie&#10;&#10;Description automatically generated with medium confidence">
            <a:extLst>
              <a:ext uri="{FF2B5EF4-FFF2-40B4-BE49-F238E27FC236}">
                <a16:creationId xmlns:a16="http://schemas.microsoft.com/office/drawing/2014/main" id="{6852BA6F-BA1E-CCBC-1462-5A93574C6F07}"/>
              </a:ext>
            </a:extLst>
          </p:cNvPr>
          <p:cNvPicPr>
            <a:picLocks noGrp="1" noChangeAspect="1"/>
          </p:cNvPicPr>
          <p:nvPr>
            <p:ph type="pic" sz="quarter" idx="23"/>
          </p:nvPr>
        </p:nvPicPr>
        <p:blipFill rotWithShape="1">
          <a:blip r:embed="rId3" cstate="print">
            <a:extLst>
              <a:ext uri="{28A0092B-C50C-407E-A947-70E740481C1C}">
                <a14:useLocalDpi xmlns:a14="http://schemas.microsoft.com/office/drawing/2010/main" val="0"/>
              </a:ext>
            </a:extLst>
          </a:blip>
          <a:srcRect l="15406" t="-905" r="19611" b="31362"/>
          <a:stretch/>
        </p:blipFill>
        <p:spPr>
          <a:xfrm>
            <a:off x="907894" y="1506377"/>
            <a:ext cx="950400" cy="673200"/>
          </a:xfrm>
        </p:spPr>
      </p:pic>
      <p:pic>
        <p:nvPicPr>
          <p:cNvPr id="29" name="Picture 6">
            <a:extLst>
              <a:ext uri="{FF2B5EF4-FFF2-40B4-BE49-F238E27FC236}">
                <a16:creationId xmlns:a16="http://schemas.microsoft.com/office/drawing/2014/main" id="{E40A98A8-4AD1-5AF4-926C-00965393F01E}"/>
              </a:ext>
            </a:extLst>
          </p:cNvPr>
          <p:cNvPicPr>
            <a:picLocks noGrp="1" noChangeAspect="1" noChangeArrowheads="1"/>
          </p:cNvPicPr>
          <p:nvPr>
            <p:ph type="pic" sz="quarter" idx="27"/>
          </p:nvPr>
        </p:nvPicPr>
        <p:blipFill rotWithShape="1">
          <a:blip r:embed="rId4" cstate="print">
            <a:extLst>
              <a:ext uri="{28A0092B-C50C-407E-A947-70E740481C1C}">
                <a14:useLocalDpi xmlns:a14="http://schemas.microsoft.com/office/drawing/2010/main" val="0"/>
              </a:ext>
            </a:extLst>
          </a:blip>
          <a:srcRect t="5767" b="5767"/>
          <a:stretch/>
        </p:blipFill>
        <p:spPr bwMode="auto">
          <a:xfrm>
            <a:off x="901203" y="4206368"/>
            <a:ext cx="950400" cy="6732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a:extLst>
              <a:ext uri="{FF2B5EF4-FFF2-40B4-BE49-F238E27FC236}">
                <a16:creationId xmlns:a16="http://schemas.microsoft.com/office/drawing/2014/main" id="{DC3467FE-66A8-CBFD-2839-5960A1EE369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53" b="5653"/>
          <a:stretch/>
        </p:blipFill>
        <p:spPr bwMode="auto">
          <a:xfrm>
            <a:off x="907894" y="5992038"/>
            <a:ext cx="950400" cy="673200"/>
          </a:xfrm>
          <a:prstGeom prst="rect">
            <a:avLst/>
          </a:prstGeom>
          <a:solidFill>
            <a:srgbClr val="2B2B2B"/>
          </a:solidFill>
        </p:spPr>
      </p:pic>
      <p:pic>
        <p:nvPicPr>
          <p:cNvPr id="35" name="Picture 10">
            <a:extLst>
              <a:ext uri="{FF2B5EF4-FFF2-40B4-BE49-F238E27FC236}">
                <a16:creationId xmlns:a16="http://schemas.microsoft.com/office/drawing/2014/main" id="{D188A99D-2AC8-ADD9-A644-23E6662C638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653" b="5653"/>
          <a:stretch/>
        </p:blipFill>
        <p:spPr bwMode="auto">
          <a:xfrm>
            <a:off x="901203" y="5077717"/>
            <a:ext cx="950400" cy="6732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a:extLst>
              <a:ext uri="{FF2B5EF4-FFF2-40B4-BE49-F238E27FC236}">
                <a16:creationId xmlns:a16="http://schemas.microsoft.com/office/drawing/2014/main" id="{B4284C71-64AC-A344-43BF-DDE016121A12}"/>
              </a:ext>
            </a:extLst>
          </p:cNvPr>
          <p:cNvPicPr>
            <a:picLocks noGrp="1" noChangeAspect="1" noChangeArrowheads="1"/>
          </p:cNvPicPr>
          <p:nvPr>
            <p:ph type="pic" sz="quarter" idx="29"/>
          </p:nvPr>
        </p:nvPicPr>
        <p:blipFill rotWithShape="1">
          <a:blip r:embed="rId7" cstate="print">
            <a:extLst>
              <a:ext uri="{28A0092B-C50C-407E-A947-70E740481C1C}">
                <a14:useLocalDpi xmlns:a14="http://schemas.microsoft.com/office/drawing/2010/main" val="0"/>
              </a:ext>
            </a:extLst>
          </a:blip>
          <a:srcRect t="5653" b="5653"/>
          <a:stretch/>
        </p:blipFill>
        <p:spPr bwMode="auto">
          <a:xfrm>
            <a:off x="907894" y="3292047"/>
            <a:ext cx="950400" cy="6732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a:extLst>
              <a:ext uri="{FF2B5EF4-FFF2-40B4-BE49-F238E27FC236}">
                <a16:creationId xmlns:a16="http://schemas.microsoft.com/office/drawing/2014/main" id="{34F6C840-CC51-BA16-C46A-56B417A27C49}"/>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2854" t="8190" r="88" b="40341"/>
          <a:stretch/>
        </p:blipFill>
        <p:spPr bwMode="auto">
          <a:xfrm>
            <a:off x="5608166" y="1554423"/>
            <a:ext cx="950399" cy="673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E8C2843-6709-9790-91AA-E4A5B57C4282}"/>
              </a:ext>
            </a:extLst>
          </p:cNvPr>
          <p:cNvPicPr>
            <a:picLocks noChangeAspect="1"/>
          </p:cNvPicPr>
          <p:nvPr/>
        </p:nvPicPr>
        <p:blipFill>
          <a:blip r:embed="rId10"/>
          <a:stretch>
            <a:fillRect/>
          </a:stretch>
        </p:blipFill>
        <p:spPr>
          <a:xfrm>
            <a:off x="900545" y="2420698"/>
            <a:ext cx="951058" cy="670618"/>
          </a:xfrm>
          <a:prstGeom prst="rect">
            <a:avLst/>
          </a:prstGeom>
        </p:spPr>
      </p:pic>
      <p:pic>
        <p:nvPicPr>
          <p:cNvPr id="4" name="Picture 6">
            <a:extLst>
              <a:ext uri="{FF2B5EF4-FFF2-40B4-BE49-F238E27FC236}">
                <a16:creationId xmlns:a16="http://schemas.microsoft.com/office/drawing/2014/main" id="{E14D66ED-26D2-FCED-EDF9-F4BD9FB1D436}"/>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l="271" t="5355" b="41248"/>
          <a:stretch/>
        </p:blipFill>
        <p:spPr bwMode="auto">
          <a:xfrm>
            <a:off x="5608166" y="2377727"/>
            <a:ext cx="950399" cy="67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8">
            <a:extLst>
              <a:ext uri="{FF2B5EF4-FFF2-40B4-BE49-F238E27FC236}">
                <a16:creationId xmlns:a16="http://schemas.microsoft.com/office/drawing/2014/main" id="{5C48B33E-8EEF-E173-06BC-B6C488C2A19E}"/>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2572" b="8962"/>
          <a:stretch/>
        </p:blipFill>
        <p:spPr bwMode="auto">
          <a:xfrm>
            <a:off x="5608165" y="3285985"/>
            <a:ext cx="950400" cy="673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a:extLst>
              <a:ext uri="{FF2B5EF4-FFF2-40B4-BE49-F238E27FC236}">
                <a16:creationId xmlns:a16="http://schemas.microsoft.com/office/drawing/2014/main" id="{0F19BD59-5993-8C0D-7C46-D59B94B3C86E}"/>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1502" r="-5401" b="5254"/>
          <a:stretch/>
        </p:blipFill>
        <p:spPr bwMode="auto">
          <a:xfrm>
            <a:off x="5608165" y="4181851"/>
            <a:ext cx="950400" cy="673200"/>
          </a:xfrm>
          <a:prstGeom prst="rect">
            <a:avLst/>
          </a:prstGeom>
          <a:solidFill>
            <a:srgbClr val="ECECEC"/>
          </a:solidFill>
        </p:spPr>
      </p:pic>
      <p:pic>
        <p:nvPicPr>
          <p:cNvPr id="7" name="Picture 16">
            <a:extLst>
              <a:ext uri="{FF2B5EF4-FFF2-40B4-BE49-F238E27FC236}">
                <a16:creationId xmlns:a16="http://schemas.microsoft.com/office/drawing/2014/main" id="{C9F24BE4-9ACD-B15C-0167-2D1C2A4A4B1A}"/>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1872" b="9434"/>
          <a:stretch/>
        </p:blipFill>
        <p:spPr bwMode="auto">
          <a:xfrm>
            <a:off x="5608165" y="5096172"/>
            <a:ext cx="950400" cy="673200"/>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custDataLst>
    <p:extLst>
      <p:ext uri="{BB962C8B-B14F-4D97-AF65-F5344CB8AC3E}">
        <p14:creationId xmlns:p14="http://schemas.microsoft.com/office/powerpoint/2010/main" val="265800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1B69D-AE2C-40C8-979A-D74E1EFE2DE8}"/>
              </a:ext>
            </a:extLst>
          </p:cNvPr>
          <p:cNvSpPr>
            <a:spLocks noGrp="1"/>
          </p:cNvSpPr>
          <p:nvPr>
            <p:ph type="title"/>
          </p:nvPr>
        </p:nvSpPr>
        <p:spPr/>
        <p:txBody>
          <a:bodyPr/>
          <a:lstStyle/>
          <a:p>
            <a:r>
              <a:rPr lang="en-GB" dirty="0"/>
              <a:t>Board of Directors</a:t>
            </a:r>
          </a:p>
        </p:txBody>
      </p:sp>
      <p:graphicFrame>
        <p:nvGraphicFramePr>
          <p:cNvPr id="39" name="Table 38">
            <a:extLst>
              <a:ext uri="{FF2B5EF4-FFF2-40B4-BE49-F238E27FC236}">
                <a16:creationId xmlns:a16="http://schemas.microsoft.com/office/drawing/2014/main" id="{FA4E787A-4DE2-882D-CE03-ECE9BF441F17}"/>
              </a:ext>
            </a:extLst>
          </p:cNvPr>
          <p:cNvGraphicFramePr>
            <a:graphicFrameLocks noGrp="1"/>
          </p:cNvGraphicFramePr>
          <p:nvPr/>
        </p:nvGraphicFramePr>
        <p:xfrm>
          <a:off x="5530790" y="1404320"/>
          <a:ext cx="4095810" cy="5982926"/>
        </p:xfrm>
        <a:graphic>
          <a:graphicData uri="http://schemas.openxmlformats.org/drawingml/2006/table">
            <a:tbl>
              <a:tblPr>
                <a:tableStyleId>{5C22544A-7EE6-4342-B048-85BDC9FD1C3A}</a:tableStyleId>
              </a:tblPr>
              <a:tblGrid>
                <a:gridCol w="4095810">
                  <a:extLst>
                    <a:ext uri="{9D8B030D-6E8A-4147-A177-3AD203B41FA5}">
                      <a16:colId xmlns:a16="http://schemas.microsoft.com/office/drawing/2014/main" val="1203676008"/>
                    </a:ext>
                  </a:extLst>
                </a:gridCol>
              </a:tblGrid>
              <a:tr h="793612">
                <a:tc>
                  <a:txBody>
                    <a:bodyPr/>
                    <a:lstStyle/>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1050" b="1" i="0" u="none" strike="noStrike" kern="1200" cap="none" spc="0" normalizeH="0" baseline="0" noProof="0" dirty="0">
                          <a:ln>
                            <a:noFill/>
                          </a:ln>
                          <a:solidFill>
                            <a:srgbClr val="4E799A"/>
                          </a:solidFill>
                          <a:effectLst/>
                          <a:uLnTx/>
                          <a:uFillTx/>
                          <a:latin typeface="Montserrat SemiBold" pitchFamily="2" charset="77"/>
                          <a:ea typeface="+mn-ea"/>
                          <a:cs typeface="+mn-cs"/>
                        </a:rPr>
                        <a:t>Corinne Evens</a:t>
                      </a:r>
                    </a:p>
                    <a:p>
                      <a:pPr marL="1074738" marR="0" lvl="4"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Chairman, Evens Group  </a:t>
                      </a:r>
                      <a:endParaRPr kumimoji="0" lang="en-GB" sz="800" b="1" i="1" u="none" strike="noStrike" kern="1200" cap="none" spc="0" normalizeH="0" baseline="0" noProof="0" dirty="0">
                        <a:ln>
                          <a:noFill/>
                        </a:ln>
                        <a:solidFill>
                          <a:srgbClr val="363636"/>
                        </a:solidFill>
                        <a:effectLst/>
                        <a:highlight>
                          <a:srgbClr val="FFFF00"/>
                        </a:highlight>
                        <a:uLnTx/>
                        <a:uFillTx/>
                        <a:latin typeface="Montserrat Light" pitchFamily="2" charset="77"/>
                        <a:ea typeface="+mn-ea"/>
                        <a:cs typeface="+mn-cs"/>
                      </a:endParaRP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912169700"/>
                  </a:ext>
                </a:extLst>
              </a:tr>
              <a:tr h="793612">
                <a:tc>
                  <a:txBody>
                    <a:bodyPr/>
                    <a:lstStyle/>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1050" b="1" i="0" u="none" strike="noStrike" kern="1200" cap="none" spc="0" normalizeH="0" baseline="0" noProof="0" dirty="0">
                          <a:ln>
                            <a:noFill/>
                          </a:ln>
                          <a:solidFill>
                            <a:srgbClr val="4E799A"/>
                          </a:solidFill>
                          <a:effectLst/>
                          <a:uLnTx/>
                          <a:uFillTx/>
                          <a:latin typeface="Montserrat SemiBold" pitchFamily="2" charset="77"/>
                          <a:ea typeface="+mn-ea"/>
                          <a:cs typeface="+mn-cs"/>
                        </a:rPr>
                        <a:t>Shafik Gabr</a:t>
                      </a:r>
                    </a:p>
                    <a:p>
                      <a:pPr marL="1074738" marR="0" lvl="4"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Chairman &amp; CEO, ARTOC Group</a:t>
                      </a: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346853635"/>
                  </a:ext>
                </a:extLst>
              </a:tr>
              <a:tr h="793612">
                <a:tc>
                  <a:txBody>
                    <a:bodyPr/>
                    <a:lstStyle/>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1050" b="1" i="0" u="none" strike="noStrike" kern="1200" cap="none" spc="0" normalizeH="0" baseline="0" noProof="0" dirty="0">
                          <a:ln>
                            <a:noFill/>
                          </a:ln>
                          <a:solidFill>
                            <a:srgbClr val="4E799A"/>
                          </a:solidFill>
                          <a:effectLst/>
                          <a:uLnTx/>
                          <a:uFillTx/>
                          <a:latin typeface="Montserrat SemiBold" pitchFamily="2" charset="77"/>
                          <a:ea typeface="+mn-ea"/>
                          <a:cs typeface="+mn-cs"/>
                        </a:rPr>
                        <a:t>Keyu Jin</a:t>
                      </a:r>
                    </a:p>
                    <a:p>
                      <a:pPr marL="1074738" marR="0" lvl="4"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Professor of Economics, LSE</a:t>
                      </a: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535033194"/>
                  </a:ext>
                </a:extLst>
              </a:tr>
              <a:tr h="793612">
                <a:tc>
                  <a:txBody>
                    <a:bodyPr/>
                    <a:lstStyle/>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1050" b="1" i="0" u="none" strike="noStrike" kern="1200" cap="none" spc="0" normalizeH="0" baseline="0" noProof="0" dirty="0">
                          <a:ln>
                            <a:noFill/>
                          </a:ln>
                          <a:solidFill>
                            <a:srgbClr val="4E799A"/>
                          </a:solidFill>
                          <a:effectLst/>
                          <a:uLnTx/>
                          <a:uFillTx/>
                          <a:latin typeface="Montserrat SemiBold" pitchFamily="2" charset="77"/>
                          <a:ea typeface="+mn-ea"/>
                          <a:cs typeface="+mn-cs"/>
                        </a:rPr>
                        <a:t>Ely Michel Ruimy</a:t>
                      </a:r>
                    </a:p>
                    <a:p>
                      <a:pPr marL="1074738" marR="0" lvl="4"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Chairman, Ensof Capital</a:t>
                      </a: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560145012"/>
                  </a:ext>
                </a:extLst>
              </a:tr>
              <a:tr h="793612">
                <a:tc>
                  <a:txBody>
                    <a:bodyPr/>
                    <a:lstStyle/>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1050" b="1" i="0" u="none" strike="noStrike" kern="1200" cap="none" spc="0" normalizeH="0" baseline="0" noProof="0" dirty="0">
                          <a:ln>
                            <a:noFill/>
                          </a:ln>
                          <a:solidFill>
                            <a:srgbClr val="4E799A"/>
                          </a:solidFill>
                          <a:effectLst/>
                          <a:uLnTx/>
                          <a:uFillTx/>
                          <a:latin typeface="Montserrat SemiBold" pitchFamily="2" charset="77"/>
                          <a:ea typeface="+mn-ea"/>
                          <a:cs typeface="+mn-cs"/>
                        </a:rPr>
                        <a:t>Bonnie Steiner</a:t>
                      </a:r>
                    </a:p>
                    <a:p>
                      <a:pPr marL="1074738" marR="0" lvl="4"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Formerly Partner at Stonehage Fleming</a:t>
                      </a:r>
                    </a:p>
                  </a:txBody>
                  <a:tcPr anchor="ctr">
                    <a:lnT w="12700" cap="flat" cmpd="sng" algn="ctr">
                      <a:solidFill>
                        <a:schemeClr val="accent5"/>
                      </a:solidFill>
                      <a:prstDash val="solid"/>
                      <a:round/>
                      <a:headEnd type="none" w="med" len="med"/>
                      <a:tailEnd type="none" w="med" len="med"/>
                    </a:lnT>
                    <a:lnB w="12700" cap="flat" cmpd="sng" algn="ctr">
                      <a:solidFill>
                        <a:srgbClr val="FBB033"/>
                      </a:solidFill>
                      <a:prstDash val="solid"/>
                      <a:round/>
                      <a:headEnd type="none" w="med" len="med"/>
                      <a:tailEnd type="none" w="med" len="med"/>
                    </a:lnB>
                    <a:noFill/>
                  </a:tcPr>
                </a:tc>
                <a:extLst>
                  <a:ext uri="{0D108BD9-81ED-4DB2-BD59-A6C34878D82A}">
                    <a16:rowId xmlns:a16="http://schemas.microsoft.com/office/drawing/2014/main" val="3564247389"/>
                  </a:ext>
                </a:extLst>
              </a:tr>
              <a:tr h="792808">
                <a:tc>
                  <a:txBody>
                    <a:bodyPr/>
                    <a:lstStyle/>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1050" b="1" i="0" u="none" strike="noStrike" kern="1200" cap="none" spc="0" normalizeH="0" baseline="0" noProof="0" dirty="0">
                          <a:ln>
                            <a:noFill/>
                          </a:ln>
                          <a:solidFill>
                            <a:srgbClr val="4E799A"/>
                          </a:solidFill>
                          <a:effectLst/>
                          <a:uLnTx/>
                          <a:uFillTx/>
                          <a:latin typeface="Montserrat SemiBold" pitchFamily="2" charset="77"/>
                          <a:ea typeface="+mn-ea"/>
                          <a:cs typeface="+mn-cs"/>
                        </a:rPr>
                        <a:t>William J Tyne, Jr.</a:t>
                      </a:r>
                    </a:p>
                    <a:p>
                      <a:pPr marL="1074738" marR="0" lvl="4"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Formerly Managing Director and Head of  Alternative Assets at Bessemer Trust</a:t>
                      </a:r>
                    </a:p>
                  </a:txBody>
                  <a:tcPr anchor="ctr">
                    <a:lnT w="12700" cap="flat" cmpd="sng" algn="ctr">
                      <a:solidFill>
                        <a:srgbClr val="FBB033"/>
                      </a:solidFill>
                      <a:prstDash val="solid"/>
                      <a:round/>
                      <a:headEnd type="none" w="med" len="med"/>
                      <a:tailEnd type="none" w="med" len="med"/>
                    </a:lnT>
                    <a:lnB w="12700" cap="flat" cmpd="sng" algn="ctr">
                      <a:solidFill>
                        <a:srgbClr val="FBB033"/>
                      </a:solidFill>
                      <a:prstDash val="solid"/>
                      <a:round/>
                      <a:headEnd type="none" w="med" len="med"/>
                      <a:tailEnd type="none" w="med" len="med"/>
                    </a:lnB>
                    <a:noFill/>
                  </a:tcPr>
                </a:tc>
                <a:extLst>
                  <a:ext uri="{0D108BD9-81ED-4DB2-BD59-A6C34878D82A}">
                    <a16:rowId xmlns:a16="http://schemas.microsoft.com/office/drawing/2014/main" val="678706207"/>
                  </a:ext>
                </a:extLst>
              </a:tr>
              <a:tr h="1222058">
                <a:tc>
                  <a:txBody>
                    <a:bodyPr/>
                    <a:lstStyle/>
                    <a:p>
                      <a:pPr marL="1074738" marR="0" lvl="4"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endPar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endParaRPr>
                    </a:p>
                  </a:txBody>
                  <a:tcPr anchor="ctr">
                    <a:lnT w="12700" cap="flat" cmpd="sng" algn="ctr">
                      <a:solidFill>
                        <a:srgbClr val="FBB033"/>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04527102"/>
                  </a:ext>
                </a:extLst>
              </a:tr>
            </a:tbl>
          </a:graphicData>
        </a:graphic>
      </p:graphicFrame>
      <p:graphicFrame>
        <p:nvGraphicFramePr>
          <p:cNvPr id="40" name="Table 6">
            <a:extLst>
              <a:ext uri="{FF2B5EF4-FFF2-40B4-BE49-F238E27FC236}">
                <a16:creationId xmlns:a16="http://schemas.microsoft.com/office/drawing/2014/main" id="{9F120FAC-C397-62CE-560C-3DE34C4A78A1}"/>
              </a:ext>
            </a:extLst>
          </p:cNvPr>
          <p:cNvGraphicFramePr>
            <a:graphicFrameLocks noGrp="1"/>
          </p:cNvGraphicFramePr>
          <p:nvPr/>
        </p:nvGraphicFramePr>
        <p:xfrm>
          <a:off x="830518" y="1404319"/>
          <a:ext cx="4095810" cy="5555284"/>
        </p:xfrm>
        <a:graphic>
          <a:graphicData uri="http://schemas.openxmlformats.org/drawingml/2006/table">
            <a:tbl>
              <a:tblPr>
                <a:tableStyleId>{5C22544A-7EE6-4342-B048-85BDC9FD1C3A}</a:tableStyleId>
              </a:tblPr>
              <a:tblGrid>
                <a:gridCol w="4095810">
                  <a:extLst>
                    <a:ext uri="{9D8B030D-6E8A-4147-A177-3AD203B41FA5}">
                      <a16:colId xmlns:a16="http://schemas.microsoft.com/office/drawing/2014/main" val="1203676008"/>
                    </a:ext>
                  </a:extLst>
                </a:gridCol>
              </a:tblGrid>
              <a:tr h="793612">
                <a:tc>
                  <a:txBody>
                    <a:bodyPr/>
                    <a:lstStyle/>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1050" b="1" i="0" u="none" strike="noStrike" kern="1200" cap="none" spc="0" normalizeH="0" baseline="0" noProof="0" dirty="0">
                          <a:ln>
                            <a:noFill/>
                          </a:ln>
                          <a:solidFill>
                            <a:srgbClr val="4E799A"/>
                          </a:solidFill>
                          <a:effectLst/>
                          <a:uLnTx/>
                          <a:uFillTx/>
                          <a:latin typeface="Montserrat SemiBold" pitchFamily="2" charset="77"/>
                          <a:ea typeface="+mn-ea"/>
                          <a:cs typeface="+mn-cs"/>
                        </a:rPr>
                        <a:t>Daniel Pinto</a:t>
                      </a:r>
                    </a:p>
                    <a:p>
                      <a:pPr marL="1074738"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Founder, Group Chief Executive &amp; </a:t>
                      </a:r>
                    </a:p>
                    <a:p>
                      <a:pPr marL="1074738"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Chairman of the Board</a:t>
                      </a: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912169700"/>
                  </a:ext>
                </a:extLst>
              </a:tr>
              <a:tr h="793612">
                <a:tc>
                  <a:txBody>
                    <a:bodyPr/>
                    <a:lstStyle/>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1050" b="1" i="0" u="none" strike="noStrike" kern="1200" cap="none" spc="0" normalizeH="0" baseline="0" noProof="0" dirty="0">
                          <a:ln>
                            <a:noFill/>
                          </a:ln>
                          <a:solidFill>
                            <a:srgbClr val="4E799A"/>
                          </a:solidFill>
                          <a:effectLst/>
                          <a:uLnTx/>
                          <a:uFillTx/>
                          <a:latin typeface="Montserrat SemiBold" pitchFamily="2" charset="77"/>
                          <a:ea typeface="+mn-ea"/>
                          <a:cs typeface="+mn-cs"/>
                        </a:rPr>
                        <a:t>Jonathan Bell</a:t>
                      </a:r>
                    </a:p>
                    <a:p>
                      <a:pPr marL="1074738" marR="0" lvl="4"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Partner, Chief Investment Officer &amp; </a:t>
                      </a:r>
                      <a:b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b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Vice Chairman of the Board</a:t>
                      </a: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346853635"/>
                  </a:ext>
                </a:extLst>
              </a:tr>
              <a:tr h="793612">
                <a:tc>
                  <a:txBody>
                    <a:bodyPr/>
                    <a:lstStyle/>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1050" b="1" i="0" u="none" strike="noStrike" kern="1200" cap="none" spc="0" normalizeH="0" baseline="0" noProof="0" dirty="0">
                          <a:ln>
                            <a:noFill/>
                          </a:ln>
                          <a:solidFill>
                            <a:srgbClr val="4E799A"/>
                          </a:solidFill>
                          <a:effectLst/>
                          <a:uLnTx/>
                          <a:uFillTx/>
                          <a:latin typeface="Montserrat SemiBold" pitchFamily="2" charset="77"/>
                          <a:ea typeface="+mn-ea"/>
                          <a:cs typeface="+mn-cs"/>
                        </a:rPr>
                        <a:t>Keith Bloomfield</a:t>
                      </a:r>
                    </a:p>
                    <a:p>
                      <a:pPr marL="1074738" marR="0" lvl="4"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Partner, Chief Executive USA &amp;</a:t>
                      </a:r>
                      <a:b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b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Vice Chairman of the Board</a:t>
                      </a: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535033194"/>
                  </a:ext>
                </a:extLst>
              </a:tr>
              <a:tr h="793612">
                <a:tc>
                  <a:txBody>
                    <a:bodyPr/>
                    <a:lstStyle/>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1050" b="1" i="0" u="none" strike="noStrike" kern="1200" cap="none" spc="0" normalizeH="0" baseline="0" noProof="0" dirty="0">
                          <a:ln>
                            <a:noFill/>
                          </a:ln>
                          <a:solidFill>
                            <a:srgbClr val="4E799A"/>
                          </a:solidFill>
                          <a:effectLst/>
                          <a:uLnTx/>
                          <a:uFillTx/>
                          <a:latin typeface="Montserrat SemiBold" pitchFamily="2" charset="77"/>
                          <a:ea typeface="+mn-ea"/>
                          <a:cs typeface="+mn-cs"/>
                        </a:rPr>
                        <a:t>Ivo Coulson</a:t>
                      </a:r>
                    </a:p>
                    <a:p>
                      <a:pPr marL="1074738"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Partner, Head of Portfolio Management &amp; </a:t>
                      </a:r>
                    </a:p>
                    <a:p>
                      <a:pPr marL="1074738"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Member of the Board</a:t>
                      </a: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560145012"/>
                  </a:ext>
                </a:extLst>
              </a:tr>
              <a:tr h="793612">
                <a:tc>
                  <a:txBody>
                    <a:bodyPr/>
                    <a:lstStyle/>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1050" b="1" i="0" u="none" strike="noStrike" kern="1200" cap="none" spc="0" normalizeH="0" baseline="0" noProof="0" dirty="0">
                          <a:ln>
                            <a:noFill/>
                          </a:ln>
                          <a:solidFill>
                            <a:srgbClr val="4E799A"/>
                          </a:solidFill>
                          <a:effectLst/>
                          <a:uLnTx/>
                          <a:uFillTx/>
                          <a:latin typeface="Montserrat SemiBold" pitchFamily="2" charset="77"/>
                          <a:ea typeface="+mn-ea"/>
                          <a:cs typeface="+mn-cs"/>
                        </a:rPr>
                        <a:t>Frédéric Otto</a:t>
                      </a:r>
                      <a:endParaRPr kumimoji="0" lang="en-GB" sz="1050" b="1" i="0" u="none" strike="noStrike" kern="1200" cap="none" spc="0" normalizeH="0" baseline="30000" noProof="0" dirty="0">
                        <a:ln>
                          <a:noFill/>
                        </a:ln>
                        <a:solidFill>
                          <a:srgbClr val="4E799A"/>
                        </a:solidFill>
                        <a:effectLst/>
                        <a:uLnTx/>
                        <a:uFillTx/>
                        <a:latin typeface="Montserrat SemiBold" pitchFamily="2" charset="77"/>
                        <a:ea typeface="+mn-ea"/>
                        <a:cs typeface="+mn-cs"/>
                      </a:endParaRPr>
                    </a:p>
                    <a:p>
                      <a:pPr marL="1074738"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Partner, Chief Executive Luxembourg  &amp;</a:t>
                      </a:r>
                    </a:p>
                    <a:p>
                      <a:pPr marL="1074738"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Vice Chairman of the Board</a:t>
                      </a: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564247389"/>
                  </a:ext>
                </a:extLst>
              </a:tr>
              <a:tr h="793612">
                <a:tc>
                  <a:txBody>
                    <a:bodyPr/>
                    <a:lstStyle/>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1050" b="1" i="0" u="none" strike="noStrike" kern="1200" cap="none" spc="0" normalizeH="0" baseline="0" noProof="0" dirty="0">
                          <a:ln>
                            <a:noFill/>
                          </a:ln>
                          <a:solidFill>
                            <a:srgbClr val="4E799A"/>
                          </a:solidFill>
                          <a:effectLst/>
                          <a:uLnTx/>
                          <a:uFillTx/>
                          <a:latin typeface="Montserrat SemiBold" pitchFamily="2" charset="77"/>
                          <a:ea typeface="+mn-ea"/>
                          <a:cs typeface="+mn-cs"/>
                        </a:rPr>
                        <a:t>Lord Browne of Madingley</a:t>
                      </a:r>
                    </a:p>
                    <a:p>
                      <a:pPr marL="1074738"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Chairman, </a:t>
                      </a:r>
                      <a:r>
                        <a:rPr kumimoji="0" lang="en-GB" sz="800" b="1" i="1" u="none" strike="noStrike" kern="1200" cap="none" spc="0" normalizeH="0" baseline="0" noProof="0" dirty="0" err="1">
                          <a:ln>
                            <a:noFill/>
                          </a:ln>
                          <a:solidFill>
                            <a:srgbClr val="363636"/>
                          </a:solidFill>
                          <a:effectLst/>
                          <a:uLnTx/>
                          <a:uFillTx/>
                          <a:latin typeface="Montserrat Light" pitchFamily="2" charset="77"/>
                          <a:ea typeface="+mn-ea"/>
                          <a:cs typeface="+mn-cs"/>
                        </a:rPr>
                        <a:t>BeyondNetZero</a:t>
                      </a:r>
                      <a:endPar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endParaRPr>
                    </a:p>
                    <a:p>
                      <a:pPr marL="1074738"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Formerly CEO of BP</a:t>
                      </a: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661743942"/>
                  </a:ext>
                </a:extLst>
              </a:tr>
              <a:tr h="793612">
                <a:tc>
                  <a:txBody>
                    <a:bodyPr/>
                    <a:lstStyle/>
                    <a:p>
                      <a:pPr marL="1074738" marR="0" lvl="3"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1050" b="1" i="0" u="none" strike="noStrike" kern="1200" cap="none" spc="0" normalizeH="0" baseline="0" noProof="0" dirty="0">
                          <a:ln>
                            <a:noFill/>
                          </a:ln>
                          <a:solidFill>
                            <a:srgbClr val="4E799A"/>
                          </a:solidFill>
                          <a:effectLst/>
                          <a:uLnTx/>
                          <a:uFillTx/>
                          <a:latin typeface="Montserrat SemiBold" pitchFamily="2" charset="77"/>
                          <a:ea typeface="+mn-ea"/>
                          <a:cs typeface="+mn-cs"/>
                        </a:rPr>
                        <a:t>John Copeland</a:t>
                      </a:r>
                    </a:p>
                    <a:p>
                      <a:pPr marL="1074738" marR="0" lvl="4"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kumimoji="0" lang="en-GB" sz="800" b="1" i="1" u="none" strike="noStrike" kern="1200" cap="none" spc="0" normalizeH="0" baseline="0" noProof="0" dirty="0">
                          <a:ln>
                            <a:noFill/>
                          </a:ln>
                          <a:solidFill>
                            <a:srgbClr val="363636"/>
                          </a:solidFill>
                          <a:effectLst/>
                          <a:uLnTx/>
                          <a:uFillTx/>
                          <a:latin typeface="Montserrat Light" pitchFamily="2" charset="77"/>
                          <a:ea typeface="+mn-ea"/>
                          <a:cs typeface="+mn-cs"/>
                        </a:rPr>
                        <a:t>Managing &amp; Founding Partner, Wealth Partners Capital Group</a:t>
                      </a: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358511645"/>
                  </a:ext>
                </a:extLst>
              </a:tr>
            </a:tbl>
          </a:graphicData>
        </a:graphic>
      </p:graphicFrame>
      <p:pic>
        <p:nvPicPr>
          <p:cNvPr id="41" name="Picture Placeholder 70" descr="A person in a suit and tie&#10;&#10;Description automatically generated with medium confidence">
            <a:extLst>
              <a:ext uri="{FF2B5EF4-FFF2-40B4-BE49-F238E27FC236}">
                <a16:creationId xmlns:a16="http://schemas.microsoft.com/office/drawing/2014/main" id="{307A1784-C537-D05B-6046-9C8A577485AE}"/>
              </a:ext>
            </a:extLst>
          </p:cNvPr>
          <p:cNvPicPr>
            <a:picLocks noGrp="1" noChangeAspect="1"/>
          </p:cNvPicPr>
          <p:nvPr>
            <p:ph type="pic" sz="quarter" idx="23"/>
          </p:nvPr>
        </p:nvPicPr>
        <p:blipFill rotWithShape="1">
          <a:blip r:embed="rId2" cstate="print">
            <a:extLst>
              <a:ext uri="{28A0092B-C50C-407E-A947-70E740481C1C}">
                <a14:useLocalDpi xmlns:a14="http://schemas.microsoft.com/office/drawing/2010/main" val="0"/>
              </a:ext>
            </a:extLst>
          </a:blip>
          <a:srcRect l="3278" r="3278"/>
          <a:stretch/>
        </p:blipFill>
        <p:spPr>
          <a:xfrm>
            <a:off x="916252" y="1494810"/>
            <a:ext cx="864000" cy="612000"/>
          </a:xfrm>
        </p:spPr>
      </p:pic>
      <p:pic>
        <p:nvPicPr>
          <p:cNvPr id="42" name="Picture 6">
            <a:extLst>
              <a:ext uri="{FF2B5EF4-FFF2-40B4-BE49-F238E27FC236}">
                <a16:creationId xmlns:a16="http://schemas.microsoft.com/office/drawing/2014/main" id="{3C467074-B57D-5406-2F75-ADD5A125A4D9}"/>
              </a:ext>
            </a:extLst>
          </p:cNvPr>
          <p:cNvPicPr>
            <a:picLocks noGrp="1" noChangeAspect="1" noChangeArrowheads="1"/>
          </p:cNvPicPr>
          <p:nvPr>
            <p:ph type="pic" sz="quarter" idx="27"/>
          </p:nvPr>
        </p:nvPicPr>
        <p:blipFill rotWithShape="1">
          <a:blip r:embed="rId3" cstate="print">
            <a:extLst>
              <a:ext uri="{28A0092B-C50C-407E-A947-70E740481C1C}">
                <a14:useLocalDpi xmlns:a14="http://schemas.microsoft.com/office/drawing/2010/main" val="0"/>
              </a:ext>
            </a:extLst>
          </a:blip>
          <a:srcRect t="5767" b="5767"/>
          <a:stretch/>
        </p:blipFill>
        <p:spPr>
          <a:xfrm>
            <a:off x="916252" y="3063349"/>
            <a:ext cx="864000" cy="612000"/>
          </a:xfrm>
        </p:spPr>
      </p:pic>
      <p:pic>
        <p:nvPicPr>
          <p:cNvPr id="44" name="Picture 8">
            <a:extLst>
              <a:ext uri="{FF2B5EF4-FFF2-40B4-BE49-F238E27FC236}">
                <a16:creationId xmlns:a16="http://schemas.microsoft.com/office/drawing/2014/main" id="{DDE440EF-46D8-4D4C-4FD4-E7AEAAEED472}"/>
              </a:ext>
            </a:extLst>
          </p:cNvPr>
          <p:cNvPicPr>
            <a:picLocks noGrp="1" noChangeAspect="1" noChangeArrowheads="1"/>
          </p:cNvPicPr>
          <p:nvPr>
            <p:ph type="pic" sz="quarter" idx="29"/>
          </p:nvPr>
        </p:nvPicPr>
        <p:blipFill rotWithShape="1">
          <a:blip r:embed="rId4" cstate="print">
            <a:extLst>
              <a:ext uri="{28A0092B-C50C-407E-A947-70E740481C1C}">
                <a14:useLocalDpi xmlns:a14="http://schemas.microsoft.com/office/drawing/2010/main" val="0"/>
              </a:ext>
            </a:extLst>
          </a:blip>
          <a:srcRect t="5653" b="5653"/>
          <a:stretch/>
        </p:blipFill>
        <p:spPr>
          <a:xfrm>
            <a:off x="916252" y="2306681"/>
            <a:ext cx="864000" cy="612000"/>
          </a:xfrm>
        </p:spPr>
      </p:pic>
      <p:pic>
        <p:nvPicPr>
          <p:cNvPr id="46" name="Picture 10">
            <a:extLst>
              <a:ext uri="{FF2B5EF4-FFF2-40B4-BE49-F238E27FC236}">
                <a16:creationId xmlns:a16="http://schemas.microsoft.com/office/drawing/2014/main" id="{0DAD3007-598E-737C-C37B-4AC984385DDE}"/>
              </a:ext>
            </a:extLst>
          </p:cNvPr>
          <p:cNvPicPr>
            <a:picLocks noGrp="1" noChangeAspect="1" noChangeArrowheads="1"/>
          </p:cNvPicPr>
          <p:nvPr>
            <p:ph type="pic" sz="quarter" idx="31"/>
          </p:nvPr>
        </p:nvPicPr>
        <p:blipFill rotWithShape="1">
          <a:blip r:embed="rId5" cstate="print">
            <a:extLst>
              <a:ext uri="{28A0092B-C50C-407E-A947-70E740481C1C}">
                <a14:useLocalDpi xmlns:a14="http://schemas.microsoft.com/office/drawing/2010/main" val="0"/>
              </a:ext>
            </a:extLst>
          </a:blip>
          <a:srcRect t="5653" b="5653"/>
          <a:stretch/>
        </p:blipFill>
        <p:spPr>
          <a:xfrm>
            <a:off x="916252" y="3875220"/>
            <a:ext cx="864000" cy="612000"/>
          </a:xfrm>
        </p:spPr>
      </p:pic>
      <p:sp>
        <p:nvSpPr>
          <p:cNvPr id="48" name="Text Placeholder 63">
            <a:extLst>
              <a:ext uri="{FF2B5EF4-FFF2-40B4-BE49-F238E27FC236}">
                <a16:creationId xmlns:a16="http://schemas.microsoft.com/office/drawing/2014/main" id="{450E2E11-47F6-1AB8-4FB7-FD39BD91CB44}"/>
              </a:ext>
            </a:extLst>
          </p:cNvPr>
          <p:cNvSpPr txBox="1">
            <a:spLocks/>
          </p:cNvSpPr>
          <p:nvPr/>
        </p:nvSpPr>
        <p:spPr>
          <a:xfrm rot="16200000">
            <a:off x="-1994629" y="3916437"/>
            <a:ext cx="5351884" cy="285030"/>
          </a:xfrm>
          <a:prstGeom prst="rect">
            <a:avLst/>
          </a:prstGeom>
        </p:spPr>
        <p:txBody>
          <a:bodyPr vert="horz" lIns="0" tIns="54000" rIns="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en-GB" sz="1000" b="0" i="0" kern="1200" dirty="0" smtClean="0">
                <a:solidFill>
                  <a:schemeClr val="accent5"/>
                </a:solidFill>
                <a:latin typeface="Montserrat Medium"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H" sz="1000" b="0" i="0" u="none" strike="noStrike" kern="1200" cap="none" spc="0" normalizeH="0" baseline="0" noProof="0">
                <a:ln>
                  <a:noFill/>
                </a:ln>
                <a:solidFill>
                  <a:srgbClr val="FBB033"/>
                </a:solidFill>
                <a:effectLst/>
                <a:uLnTx/>
                <a:uFillTx/>
                <a:latin typeface="Montserrat" pitchFamily="2" charset="77"/>
                <a:ea typeface="+mn-ea"/>
                <a:cs typeface="+mn-cs"/>
              </a:rPr>
              <a:t>BOARD OF STANHOPE CAPITAL GROUP</a:t>
            </a:r>
          </a:p>
        </p:txBody>
      </p:sp>
      <p:pic>
        <p:nvPicPr>
          <p:cNvPr id="52" name="Picture 4">
            <a:extLst>
              <a:ext uri="{FF2B5EF4-FFF2-40B4-BE49-F238E27FC236}">
                <a16:creationId xmlns:a16="http://schemas.microsoft.com/office/drawing/2014/main" id="{89F5B709-D020-A3C1-6041-43457E0D113C}"/>
              </a:ext>
            </a:extLst>
          </p:cNvPr>
          <p:cNvPicPr>
            <a:picLocks noGrp="1" noChangeAspect="1" noChangeArrowheads="1"/>
          </p:cNvPicPr>
          <p:nvPr>
            <p:ph type="pic" sz="quarter" idx="33"/>
          </p:nvPr>
        </p:nvPicPr>
        <p:blipFill rotWithShape="1">
          <a:blip r:embed="rId6" cstate="print">
            <a:extLst>
              <a:ext uri="{28A0092B-C50C-407E-A947-70E740481C1C}">
                <a14:useLocalDpi xmlns:a14="http://schemas.microsoft.com/office/drawing/2010/main" val="0"/>
              </a:ext>
            </a:extLst>
          </a:blip>
          <a:srcRect t="6288" b="6288"/>
          <a:stretch/>
        </p:blipFill>
        <p:spPr bwMode="auto">
          <a:xfrm>
            <a:off x="5581650" y="2283373"/>
            <a:ext cx="864000" cy="612000"/>
          </a:xfrm>
          <a:prstGeom prst="rect">
            <a:avLst/>
          </a:prstGeom>
          <a:noFill/>
          <a:ln w="28575">
            <a:solidFill>
              <a:schemeClr val="accent6"/>
            </a:solidFill>
          </a:ln>
          <a:extLst>
            <a:ext uri="{909E8E84-426E-40DD-AFC4-6F175D3DCCD1}">
              <a14:hiddenFill xmlns:a14="http://schemas.microsoft.com/office/drawing/2010/main">
                <a:solidFill>
                  <a:srgbClr val="FFFFFF"/>
                </a:solidFill>
              </a14:hiddenFill>
            </a:ext>
          </a:extLst>
        </p:spPr>
      </p:pic>
      <p:pic>
        <p:nvPicPr>
          <p:cNvPr id="53" name="Picture 6">
            <a:extLst>
              <a:ext uri="{FF2B5EF4-FFF2-40B4-BE49-F238E27FC236}">
                <a16:creationId xmlns:a16="http://schemas.microsoft.com/office/drawing/2014/main" id="{43592402-AC78-21CA-BECB-1E4620F1F821}"/>
              </a:ext>
            </a:extLst>
          </p:cNvPr>
          <p:cNvPicPr>
            <a:picLocks noGrp="1" noChangeAspect="1" noChangeArrowheads="1"/>
          </p:cNvPicPr>
          <p:nvPr>
            <p:ph type="pic" sz="quarter" idx="35"/>
          </p:nvPr>
        </p:nvPicPr>
        <p:blipFill rotWithShape="1">
          <a:blip r:embed="rId7" cstate="print">
            <a:extLst>
              <a:ext uri="{28A0092B-C50C-407E-A947-70E740481C1C}">
                <a14:useLocalDpi xmlns:a14="http://schemas.microsoft.com/office/drawing/2010/main" val="0"/>
              </a:ext>
            </a:extLst>
          </a:blip>
          <a:srcRect t="6174" b="6174"/>
          <a:stretch/>
        </p:blipFill>
        <p:spPr bwMode="auto">
          <a:xfrm>
            <a:off x="5581650" y="3074108"/>
            <a:ext cx="864000" cy="612000"/>
          </a:xfrm>
          <a:prstGeom prst="rect">
            <a:avLst/>
          </a:prstGeom>
          <a:noFill/>
          <a:ln w="28575">
            <a:solidFill>
              <a:schemeClr val="accent6"/>
            </a:solidFill>
          </a:ln>
          <a:extLst>
            <a:ext uri="{909E8E84-426E-40DD-AFC4-6F175D3DCCD1}">
              <a14:hiddenFill xmlns:a14="http://schemas.microsoft.com/office/drawing/2010/main">
                <a:solidFill>
                  <a:srgbClr val="FFFFFF"/>
                </a:solidFill>
              </a14:hiddenFill>
            </a:ext>
          </a:extLst>
        </p:spPr>
      </p:pic>
      <p:pic>
        <p:nvPicPr>
          <p:cNvPr id="57" name="Picture 18">
            <a:extLst>
              <a:ext uri="{FF2B5EF4-FFF2-40B4-BE49-F238E27FC236}">
                <a16:creationId xmlns:a16="http://schemas.microsoft.com/office/drawing/2014/main" id="{37628539-E96F-47F1-2C27-45B454CCECB5}"/>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253" t="2232" r="2185" b="18595"/>
          <a:stretch/>
        </p:blipFill>
        <p:spPr bwMode="auto">
          <a:xfrm>
            <a:off x="916252" y="5462160"/>
            <a:ext cx="864000" cy="612000"/>
          </a:xfrm>
          <a:prstGeom prst="rect">
            <a:avLst/>
          </a:prstGeom>
          <a:noFill/>
          <a:ln w="28575">
            <a:solidFill>
              <a:schemeClr val="accent6"/>
            </a:solidFill>
          </a:ln>
          <a:extLst>
            <a:ext uri="{909E8E84-426E-40DD-AFC4-6F175D3DCCD1}">
              <a14:hiddenFill xmlns:a14="http://schemas.microsoft.com/office/drawing/2010/main">
                <a:solidFill>
                  <a:srgbClr val="FFFFFF"/>
                </a:solidFill>
              </a14:hiddenFill>
            </a:ext>
          </a:extLst>
        </p:spPr>
      </p:pic>
      <p:pic>
        <p:nvPicPr>
          <p:cNvPr id="60" name="Picture 2">
            <a:extLst>
              <a:ext uri="{FF2B5EF4-FFF2-40B4-BE49-F238E27FC236}">
                <a16:creationId xmlns:a16="http://schemas.microsoft.com/office/drawing/2014/main" id="{8E331301-DF35-98B0-11F3-BD0F6A6DBD2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3872" r="32117" b="42130"/>
          <a:stretch/>
        </p:blipFill>
        <p:spPr bwMode="auto">
          <a:xfrm>
            <a:off x="916252" y="6255630"/>
            <a:ext cx="864000" cy="612000"/>
          </a:xfrm>
          <a:prstGeom prst="rect">
            <a:avLst/>
          </a:prstGeom>
          <a:noFill/>
          <a:ln w="28575">
            <a:solidFill>
              <a:schemeClr val="accent6"/>
            </a:solidFill>
          </a:ln>
          <a:extLst>
            <a:ext uri="{909E8E84-426E-40DD-AFC4-6F175D3DCCD1}">
              <a14:hiddenFill xmlns:a14="http://schemas.microsoft.com/office/drawing/2010/main">
                <a:solidFill>
                  <a:srgbClr val="FFFFFF"/>
                </a:solidFill>
              </a14:hiddenFill>
            </a:ext>
          </a:extLst>
        </p:spPr>
      </p:pic>
      <p:pic>
        <p:nvPicPr>
          <p:cNvPr id="61" name="Picture 2">
            <a:extLst>
              <a:ext uri="{FF2B5EF4-FFF2-40B4-BE49-F238E27FC236}">
                <a16:creationId xmlns:a16="http://schemas.microsoft.com/office/drawing/2014/main" id="{75BF0471-3BF9-9E3A-4D01-F3A373A0373A}"/>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l="2854" t="8190" r="88" b="40341"/>
          <a:stretch/>
        </p:blipFill>
        <p:spPr bwMode="auto">
          <a:xfrm>
            <a:off x="916253" y="4668690"/>
            <a:ext cx="863999" cy="612000"/>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FB06F3C0-C0ED-1213-8DC7-E45E016374E7}"/>
              </a:ext>
            </a:extLst>
          </p:cNvPr>
          <p:cNvSpPr txBox="1"/>
          <p:nvPr/>
        </p:nvSpPr>
        <p:spPr>
          <a:xfrm>
            <a:off x="8126952" y="7025718"/>
            <a:ext cx="1338773" cy="230832"/>
          </a:xfrm>
          <a:prstGeom prst="rect">
            <a:avLst/>
          </a:prstGeom>
          <a:noFill/>
          <a:ln>
            <a:solidFill>
              <a:schemeClr val="accent6"/>
            </a:solidFill>
          </a:ln>
        </p:spPr>
        <p:txBody>
          <a:bodyPr wrap="square" rtlCol="0" anchor="ctr">
            <a:spAutoFit/>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363636"/>
                </a:solidFill>
                <a:effectLst/>
                <a:uLnTx/>
                <a:uFillTx/>
                <a:latin typeface="Calibri" panose="020F0502020204030204"/>
                <a:ea typeface="+mn-ea"/>
                <a:cs typeface="+mn-cs"/>
              </a:rPr>
              <a:t>Non-executive directors</a:t>
            </a:r>
          </a:p>
        </p:txBody>
      </p:sp>
      <p:pic>
        <p:nvPicPr>
          <p:cNvPr id="1030" name="Picture 6" descr="Corinne Evens or the Goralska Lady | News | Luxe Magazine">
            <a:extLst>
              <a:ext uri="{FF2B5EF4-FFF2-40B4-BE49-F238E27FC236}">
                <a16:creationId xmlns:a16="http://schemas.microsoft.com/office/drawing/2014/main" id="{6861BDFE-7443-1AEE-CF40-577E6C256098}"/>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t="9272" b="43999"/>
          <a:stretch/>
        </p:blipFill>
        <p:spPr bwMode="auto">
          <a:xfrm>
            <a:off x="5581650" y="1492638"/>
            <a:ext cx="871538" cy="612000"/>
          </a:xfrm>
          <a:prstGeom prst="rect">
            <a:avLst/>
          </a:prstGeom>
          <a:noFill/>
          <a:ln w="28575">
            <a:solidFill>
              <a:srgbClr val="2F7FC3"/>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6ECBEBA-19C1-FDA8-5545-338079CF3A97}"/>
              </a:ext>
            </a:extLst>
          </p:cNvPr>
          <p:cNvPicPr>
            <a:picLocks noChangeAspect="1"/>
          </p:cNvPicPr>
          <p:nvPr/>
        </p:nvPicPr>
        <p:blipFill>
          <a:blip r:embed="rId14"/>
          <a:stretch>
            <a:fillRect/>
          </a:stretch>
        </p:blipFill>
        <p:spPr>
          <a:xfrm>
            <a:off x="5562600" y="4639986"/>
            <a:ext cx="926672" cy="670618"/>
          </a:xfrm>
          <a:prstGeom prst="rect">
            <a:avLst/>
          </a:prstGeom>
        </p:spPr>
      </p:pic>
      <p:pic>
        <p:nvPicPr>
          <p:cNvPr id="5" name="Picture 4">
            <a:extLst>
              <a:ext uri="{FF2B5EF4-FFF2-40B4-BE49-F238E27FC236}">
                <a16:creationId xmlns:a16="http://schemas.microsoft.com/office/drawing/2014/main" id="{95529B14-A5BE-298D-A4B2-F5E6B2387D5B}"/>
              </a:ext>
            </a:extLst>
          </p:cNvPr>
          <p:cNvPicPr>
            <a:picLocks noChangeAspect="1"/>
          </p:cNvPicPr>
          <p:nvPr/>
        </p:nvPicPr>
        <p:blipFill>
          <a:blip r:embed="rId15"/>
          <a:stretch>
            <a:fillRect/>
          </a:stretch>
        </p:blipFill>
        <p:spPr>
          <a:xfrm>
            <a:off x="5562600" y="3859077"/>
            <a:ext cx="920576" cy="670618"/>
          </a:xfrm>
          <a:prstGeom prst="rect">
            <a:avLst/>
          </a:prstGeom>
        </p:spPr>
      </p:pic>
      <p:pic>
        <p:nvPicPr>
          <p:cNvPr id="6" name="Picture 5">
            <a:extLst>
              <a:ext uri="{FF2B5EF4-FFF2-40B4-BE49-F238E27FC236}">
                <a16:creationId xmlns:a16="http://schemas.microsoft.com/office/drawing/2014/main" id="{59E35205-A792-F6CF-0510-58DC0A8474D4}"/>
              </a:ext>
            </a:extLst>
          </p:cNvPr>
          <p:cNvPicPr>
            <a:picLocks noChangeAspect="1"/>
          </p:cNvPicPr>
          <p:nvPr/>
        </p:nvPicPr>
        <p:blipFill>
          <a:blip r:embed="rId14"/>
          <a:stretch>
            <a:fillRect/>
          </a:stretch>
        </p:blipFill>
        <p:spPr>
          <a:xfrm>
            <a:off x="5562600" y="5432851"/>
            <a:ext cx="926672" cy="670618"/>
          </a:xfrm>
          <a:prstGeom prst="rect">
            <a:avLst/>
          </a:prstGeom>
        </p:spPr>
      </p:pic>
      <p:pic>
        <p:nvPicPr>
          <p:cNvPr id="4" name="Picture 3">
            <a:extLst>
              <a:ext uri="{FF2B5EF4-FFF2-40B4-BE49-F238E27FC236}">
                <a16:creationId xmlns:a16="http://schemas.microsoft.com/office/drawing/2014/main" id="{1FF20AA2-DA42-5462-B1BB-8F857A2A36E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9437" r="6067"/>
          <a:stretch/>
        </p:blipFill>
        <p:spPr>
          <a:xfrm>
            <a:off x="5595024" y="5462160"/>
            <a:ext cx="858164" cy="612000"/>
          </a:xfrm>
          <a:prstGeom prst="rect">
            <a:avLst/>
          </a:prstGeom>
        </p:spPr>
      </p:pic>
    </p:spTree>
    <p:extLst>
      <p:ext uri="{BB962C8B-B14F-4D97-AF65-F5344CB8AC3E}">
        <p14:creationId xmlns:p14="http://schemas.microsoft.com/office/powerpoint/2010/main" val="215006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73015E-D5CB-434E-BEE7-497C88A603FB}"/>
              </a:ext>
            </a:extLst>
          </p:cNvPr>
          <p:cNvSpPr>
            <a:spLocks noGrp="1"/>
          </p:cNvSpPr>
          <p:nvPr>
            <p:ph type="title"/>
          </p:nvPr>
        </p:nvSpPr>
        <p:spPr>
          <a:xfrm>
            <a:off x="612700" y="483843"/>
            <a:ext cx="9580781" cy="730810"/>
          </a:xfrm>
        </p:spPr>
        <p:txBody>
          <a:bodyPr/>
          <a:lstStyle/>
          <a:p>
            <a:r>
              <a:rPr lang="en-US" dirty="0"/>
              <a:t>Legal and regulatory information – </a:t>
            </a:r>
            <a:br>
              <a:rPr lang="bg-BG" dirty="0"/>
            </a:br>
            <a:r>
              <a:rPr lang="en-US" dirty="0"/>
              <a:t>legal disclaimer</a:t>
            </a:r>
          </a:p>
        </p:txBody>
      </p:sp>
      <p:sp>
        <p:nvSpPr>
          <p:cNvPr id="2" name="Text Placeholder 1">
            <a:extLst>
              <a:ext uri="{FF2B5EF4-FFF2-40B4-BE49-F238E27FC236}">
                <a16:creationId xmlns:a16="http://schemas.microsoft.com/office/drawing/2014/main" id="{6F856FFA-1297-3DCB-7BE0-B4D657BFAC38}"/>
              </a:ext>
            </a:extLst>
          </p:cNvPr>
          <p:cNvSpPr>
            <a:spLocks noGrp="1"/>
          </p:cNvSpPr>
          <p:nvPr>
            <p:ph type="body" sz="quarter" idx="13"/>
          </p:nvPr>
        </p:nvSpPr>
        <p:spPr>
          <a:xfrm>
            <a:off x="612701" y="1315401"/>
            <a:ext cx="4733299" cy="5493621"/>
          </a:xfrm>
        </p:spPr>
        <p:txBody>
          <a:bodyPr/>
          <a:lstStyle/>
          <a:p>
            <a:r>
              <a:rPr lang="en-GB" sz="800" dirty="0"/>
              <a:t>Important Information</a:t>
            </a:r>
          </a:p>
          <a:p>
            <a:pPr lvl="1" algn="just"/>
            <a:r>
              <a:rPr lang="en-US" sz="800" dirty="0"/>
              <a:t>The information contained herein (the “Information”) has been prepared by the Stanhope Group. The Stanhope Group comprises Stanhope Capital (Switzerland) SA and its subsidiaries, including Stanhope Capital LLP and Stanhope Capital SAS. Stanhope Capital (Suisse) SA is incorporated in Switzerland and is affiliated with SO-FIT, the Supervisory Body for Financial Intermediaries &amp; Trustees </a:t>
            </a:r>
            <a:r>
              <a:rPr lang="en-US" sz="800" dirty="0" err="1"/>
              <a:t>authorised</a:t>
            </a:r>
            <a:r>
              <a:rPr lang="en-US" sz="800" dirty="0"/>
              <a:t> by the Swiss Financial Market Supervisory Authority (FINMA). Stanhope Capital LLP is a limited liability partnership incorporated in England and Wales </a:t>
            </a:r>
            <a:r>
              <a:rPr lang="en-US" sz="800" dirty="0" err="1"/>
              <a:t>authorised</a:t>
            </a:r>
            <a:r>
              <a:rPr lang="en-US" sz="800" dirty="0"/>
              <a:t> and regulated by the Financial Conduct Authority (FCA). Stanhope Capital LLP is regulated by the US SEC under firm number 162512. Stanhope Capital SAS is a “Société par Actions </a:t>
            </a:r>
            <a:r>
              <a:rPr lang="en-US" sz="800" dirty="0" err="1"/>
              <a:t>Simplifiée</a:t>
            </a:r>
            <a:r>
              <a:rPr lang="en-US" sz="800" dirty="0"/>
              <a:t>” incorporated in France and regulated by the </a:t>
            </a:r>
            <a:r>
              <a:rPr lang="en-US" sz="800" dirty="0" err="1"/>
              <a:t>Autorité</a:t>
            </a:r>
            <a:r>
              <a:rPr lang="en-US" sz="800" dirty="0"/>
              <a:t> de </a:t>
            </a:r>
            <a:r>
              <a:rPr lang="en-US" sz="800" dirty="0" err="1"/>
              <a:t>Marchés</a:t>
            </a:r>
            <a:r>
              <a:rPr lang="en-US" sz="800" dirty="0"/>
              <a:t> Financiers (AMF). </a:t>
            </a:r>
          </a:p>
          <a:p>
            <a:pPr lvl="1" algn="just"/>
            <a:r>
              <a:rPr lang="en-US" sz="800" dirty="0"/>
              <a:t>Acceptance of delivery of any part of this Information constitutes acceptance to the conditions of this legal disclaimer. The Information attached is being disclosed by the member of the Stanhope Group indicated in the Information and exclusively to the intended recipient (the “Recipient”).</a:t>
            </a:r>
          </a:p>
          <a:p>
            <a:pPr lvl="1" algn="just"/>
            <a:r>
              <a:rPr lang="en-US" sz="800" dirty="0"/>
              <a:t>The Information does not constitute an offer to sell or a solicitation of an offer to buy any investment fund or other financial products. The Information does not constitute investment advice or advice with respect to the suitability of any investment.</a:t>
            </a:r>
          </a:p>
          <a:p>
            <a:pPr algn="just"/>
            <a:r>
              <a:rPr lang="en-GB" sz="800" dirty="0"/>
              <a:t>Restrictions </a:t>
            </a:r>
          </a:p>
          <a:p>
            <a:pPr lvl="1" algn="just"/>
            <a:r>
              <a:rPr lang="en-US" sz="800" dirty="0"/>
              <a:t>The Information is private and confidential and provided for information purposes only. No part of the Information is to be distributed, copied or disseminated directly or indirectly to anyone other than the Recipient and its professional advisers (for the sole purposes of obtaining advice). The Information should not be relied upon for tax, auditing or other purposes. The Information is not intended for any person in any jurisdiction (by way of nationality, residence, domicile or otherwise) where the publication or availability of it would be in contravention of any applicable law or regulation.</a:t>
            </a:r>
          </a:p>
          <a:p>
            <a:pPr lvl="1" algn="just"/>
            <a:r>
              <a:rPr lang="en-US" sz="800" dirty="0"/>
              <a:t>Opinions, estimates and statements contained in the Information constitute judgments of the Stanhope Group at the time of their preparation and are subject to change without notice.</a:t>
            </a:r>
          </a:p>
          <a:p>
            <a:pPr lvl="1" algn="just"/>
            <a:r>
              <a:rPr lang="en-US" sz="800" dirty="0"/>
              <a:t>The value of investments can fall as well as rise; potential income or profits are accompanied by the possibility of loss. The Recipient may not receive back the original amount invested. Past performance is not a reliable indication of future results. Performance figures included in the Information are unaudited except where indicated. Please refer to the risk warning notes provided next to any performance figures included in the Information. In certain circumstances prices stated may be historic because of the delay in obtaining prices and/or valuations from third parties. Valuations are based on either market prices available at the time of the preparation of the Information or on the Stanhope Group’s reasonable estimates thereof at the time made. Valuations based upon other models or assumptions or calculated as of another date or time may result in different values. The valuation or returns on investments in currencies other than the base currency of a client’s account may increase or decrease as a result of currency fluctuations.</a:t>
            </a:r>
          </a:p>
          <a:p>
            <a:pPr lvl="1" algn="just"/>
            <a:r>
              <a:rPr lang="en-US" sz="800" dirty="0"/>
              <a:t>The Stanhope Group may recommend or make investments for its clients in illiquid or volatile instruments or funds which may carry a high degree of default risk or in funds which </a:t>
            </a:r>
            <a:r>
              <a:rPr lang="en-US" sz="800" dirty="0" err="1"/>
              <a:t>utilise</a:t>
            </a:r>
            <a:r>
              <a:rPr lang="en-US" sz="800" dirty="0"/>
              <a:t> leverage/gearing which can exaggerate performance and may lead to large falls in value.</a:t>
            </a:r>
          </a:p>
          <a:p>
            <a:pPr lvl="1"/>
            <a:endParaRPr lang="en-US" sz="800" dirty="0"/>
          </a:p>
          <a:p>
            <a:endParaRPr lang="en-US" sz="800" dirty="0"/>
          </a:p>
        </p:txBody>
      </p:sp>
      <p:sp>
        <p:nvSpPr>
          <p:cNvPr id="5" name="Text Placeholder 4">
            <a:extLst>
              <a:ext uri="{FF2B5EF4-FFF2-40B4-BE49-F238E27FC236}">
                <a16:creationId xmlns:a16="http://schemas.microsoft.com/office/drawing/2014/main" id="{147C17AC-5836-A90B-EB56-1FB39553E52F}"/>
              </a:ext>
            </a:extLst>
          </p:cNvPr>
          <p:cNvSpPr>
            <a:spLocks noGrp="1"/>
          </p:cNvSpPr>
          <p:nvPr>
            <p:ph type="body" sz="quarter" idx="14"/>
          </p:nvPr>
        </p:nvSpPr>
        <p:spPr>
          <a:xfrm>
            <a:off x="5534864" y="1315401"/>
            <a:ext cx="4733299" cy="5967523"/>
          </a:xfrm>
        </p:spPr>
        <p:txBody>
          <a:bodyPr/>
          <a:lstStyle/>
          <a:p>
            <a:pPr lvl="1" algn="just"/>
            <a:r>
              <a:rPr lang="en-US" sz="800" dirty="0"/>
              <a:t>Any description of any investment process or investment management process described in the Information may change from time to time at the discretion of the Stanhope Group or otherwise.</a:t>
            </a:r>
          </a:p>
          <a:p>
            <a:pPr lvl="1" algn="just"/>
            <a:r>
              <a:rPr lang="en-US" sz="800" dirty="0"/>
              <a:t>While reasonable skill, care and diligence have been taken to ensure that the Information was accurate as at the date of writing, the Stanhope Group has not verified and accepts no legal responsibility for any third-party Information. In addition, the Stanhope Group makes no representation, warranty, undertaking or guarantee, express or implied, as to the accuracy or completeness of the Information and opinions therein. No members of the Stanhope Group shall be responsible for or have any liability to any Recipient or third party for losses or damages (whether consequential, incidental or otherwise) arising (</a:t>
            </a:r>
            <a:r>
              <a:rPr lang="en-US" sz="800" dirty="0" err="1"/>
              <a:t>i</a:t>
            </a:r>
            <a:r>
              <a:rPr lang="en-US" sz="800" dirty="0"/>
              <a:t>) out of errors, omissions or changes in market factors, conditions or circumstances or (ii) from making any use of the Information.</a:t>
            </a:r>
          </a:p>
          <a:p>
            <a:pPr lvl="1" algn="just"/>
            <a:r>
              <a:rPr lang="en-US" sz="800" dirty="0"/>
              <a:t>The Information does not replace, supplement or amend the contractual documentation entered between the relevant member of the Stanhope Group and the Recipient, including but not limited to (</a:t>
            </a:r>
            <a:r>
              <a:rPr lang="en-US" sz="800" dirty="0" err="1"/>
              <a:t>i</a:t>
            </a:r>
            <a:r>
              <a:rPr lang="en-US" sz="800" dirty="0"/>
              <a:t>) the required qualifications of the Recipient in order for such Recipient to receive the Information and (ii) the disclaimers and limitation of liability contained in such contractual documentation. Further, the Information does not replace, supplement or amend the documentation applicable to any investment fund or other financial products referred to in the Information.</a:t>
            </a:r>
          </a:p>
          <a:p>
            <a:pPr algn="just"/>
            <a:r>
              <a:rPr lang="en-GB" sz="800" dirty="0"/>
              <a:t>United Kingdom </a:t>
            </a:r>
          </a:p>
          <a:p>
            <a:pPr lvl="1" algn="just"/>
            <a:r>
              <a:rPr lang="en-US" sz="800" dirty="0"/>
              <a:t>To the extent that the Information is aimed at residents of the United Kingdom, the Information has been approved for issue in the United Kingdom by Stanhope Capital LLP. Stanhope Capital LLP’s advice is </a:t>
            </a:r>
            <a:r>
              <a:rPr lang="en-US" sz="800" dirty="0" err="1"/>
              <a:t>categorised</a:t>
            </a:r>
            <a:r>
              <a:rPr lang="en-US" sz="800" dirty="0"/>
              <a:t> by the Financial Conduct Authority as “restricted” because it advises on investment funds, which are only one type of “retail investment product”. Stanhope Capital LLP does not provide investment advice on other retail investment products, such as life insurance, stakeholder pensions or personal pension schemes.</a:t>
            </a:r>
          </a:p>
          <a:p>
            <a:pPr algn="just"/>
            <a:r>
              <a:rPr lang="en-GB" sz="800" dirty="0"/>
              <a:t>United Sates</a:t>
            </a:r>
          </a:p>
          <a:p>
            <a:pPr lvl="1" algn="just"/>
            <a:r>
              <a:rPr lang="en-US" sz="800" dirty="0"/>
              <a:t>The Information is not intended for residents of the United States or for any U.S. Person. The Information is not an offer to sell any securities to or for the benefit of United States persons or the solicitation of any offer to buy securities on the part of or for the benefit of any such United States persons. For the avoidance of doubt a U.S. Person does not include a U.S. Citizen resident outside the U.S.</a:t>
            </a:r>
          </a:p>
          <a:p>
            <a:pPr algn="just"/>
            <a:r>
              <a:rPr lang="en-GB" sz="800" dirty="0"/>
              <a:t>France</a:t>
            </a:r>
          </a:p>
          <a:p>
            <a:pPr lvl="1" algn="just"/>
            <a:r>
              <a:rPr lang="en-US" sz="800" dirty="0"/>
              <a:t>The amount that is reasonable to invest depends on the personal circumstances of the Investor. To determine this, the Investor must consider his personal and family situation, his personal assets, his current and future needs, but also his aversion to risk. It is also strongly recommended to sufficiently diversify your investments in order to reduce the risks. Investors should inquire about this with their usual advisers (legal, tax or accounting) before any investment.</a:t>
            </a:r>
          </a:p>
          <a:p>
            <a:pPr lvl="1" algn="just"/>
            <a:r>
              <a:rPr lang="en-US" sz="800" dirty="0"/>
              <a:t>The different risk profiles can be adapted according to the allocation ranges by asset class agreed in the investment objectives defined with the client.</a:t>
            </a:r>
          </a:p>
          <a:p>
            <a:pPr lvl="1"/>
            <a:r>
              <a:rPr lang="en-GB" sz="800" dirty="0"/>
              <a:t>The reports provided by Stanhope Capital regarding the management of life insurance contracts are for information purpose only, this does not replace the statement from the insurance company which remains the only formal statement to be considered for</a:t>
            </a:r>
          </a:p>
          <a:p>
            <a:pPr lvl="1" algn="just">
              <a:lnSpc>
                <a:spcPct val="100000"/>
              </a:lnSpc>
              <a:spcBef>
                <a:spcPts val="0"/>
              </a:spcBef>
            </a:pPr>
            <a:r>
              <a:rPr lang="en-GB" sz="800" dirty="0"/>
              <a:t>audit, tax or other purposes.</a:t>
            </a:r>
            <a:endParaRPr lang="en-US" sz="800" dirty="0"/>
          </a:p>
          <a:p>
            <a:pPr lvl="1"/>
            <a:endParaRPr lang="en-US" sz="800" dirty="0"/>
          </a:p>
        </p:txBody>
      </p:sp>
    </p:spTree>
    <p:extLst>
      <p:ext uri="{BB962C8B-B14F-4D97-AF65-F5344CB8AC3E}">
        <p14:creationId xmlns:p14="http://schemas.microsoft.com/office/powerpoint/2010/main" val="219623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5314AB-FF98-4E31-92D0-A49021B0F9C3}"/>
              </a:ext>
            </a:extLst>
          </p:cNvPr>
          <p:cNvSpPr>
            <a:spLocks noGrp="1"/>
          </p:cNvSpPr>
          <p:nvPr>
            <p:ph type="title"/>
          </p:nvPr>
        </p:nvSpPr>
        <p:spPr/>
        <p:txBody>
          <a:bodyPr/>
          <a:lstStyle/>
          <a:p>
            <a:pPr marL="720725" indent="-720725"/>
            <a:r>
              <a:rPr lang="en-GB" dirty="0"/>
              <a:t>1.	Who we are</a:t>
            </a:r>
            <a:endParaRPr lang="bg-BG" dirty="0"/>
          </a:p>
        </p:txBody>
      </p:sp>
      <p:cxnSp>
        <p:nvCxnSpPr>
          <p:cNvPr id="54" name="Прямая соединительная линия 22">
            <a:extLst>
              <a:ext uri="{FF2B5EF4-FFF2-40B4-BE49-F238E27FC236}">
                <a16:creationId xmlns:a16="http://schemas.microsoft.com/office/drawing/2014/main" id="{49EB0B02-B7AE-400A-96D6-234E13A8397A}"/>
              </a:ext>
            </a:extLst>
          </p:cNvPr>
          <p:cNvCxnSpPr>
            <a:cxnSpLocks/>
          </p:cNvCxnSpPr>
          <p:nvPr/>
        </p:nvCxnSpPr>
        <p:spPr>
          <a:xfrm flipV="1">
            <a:off x="6322837" y="70788"/>
            <a:ext cx="1667598" cy="1667606"/>
          </a:xfrm>
          <a:prstGeom prst="line">
            <a:avLst/>
          </a:prstGeom>
          <a:ln w="12700">
            <a:solidFill>
              <a:srgbClr val="FBB033"/>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24">
            <a:extLst>
              <a:ext uri="{FF2B5EF4-FFF2-40B4-BE49-F238E27FC236}">
                <a16:creationId xmlns:a16="http://schemas.microsoft.com/office/drawing/2014/main" id="{BFFA9D95-DCAD-41B0-A852-6EE9C9060ADD}"/>
              </a:ext>
            </a:extLst>
          </p:cNvPr>
          <p:cNvCxnSpPr/>
          <p:nvPr/>
        </p:nvCxnSpPr>
        <p:spPr>
          <a:xfrm flipV="1">
            <a:off x="7101891" y="958286"/>
            <a:ext cx="780104" cy="780108"/>
          </a:xfrm>
          <a:prstGeom prst="line">
            <a:avLst/>
          </a:prstGeom>
          <a:ln w="12700">
            <a:solidFill>
              <a:srgbClr val="0061B7"/>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25">
            <a:extLst>
              <a:ext uri="{FF2B5EF4-FFF2-40B4-BE49-F238E27FC236}">
                <a16:creationId xmlns:a16="http://schemas.microsoft.com/office/drawing/2014/main" id="{4AC9707F-5E7A-4B27-BAF3-B164CE51CCA1}"/>
              </a:ext>
            </a:extLst>
          </p:cNvPr>
          <p:cNvCxnSpPr/>
          <p:nvPr/>
        </p:nvCxnSpPr>
        <p:spPr>
          <a:xfrm flipV="1">
            <a:off x="6132324" y="3105723"/>
            <a:ext cx="1554313" cy="1554324"/>
          </a:xfrm>
          <a:prstGeom prst="line">
            <a:avLst/>
          </a:prstGeom>
          <a:ln w="12700">
            <a:solidFill>
              <a:srgbClr val="0061B7"/>
            </a:solidFill>
          </a:ln>
        </p:spPr>
        <p:style>
          <a:lnRef idx="1">
            <a:schemeClr val="accent1"/>
          </a:lnRef>
          <a:fillRef idx="0">
            <a:schemeClr val="accent1"/>
          </a:fillRef>
          <a:effectRef idx="0">
            <a:schemeClr val="accent1"/>
          </a:effectRef>
          <a:fontRef idx="minor">
            <a:schemeClr val="tx1"/>
          </a:fontRef>
        </p:style>
      </p:cxnSp>
      <p:pic>
        <p:nvPicPr>
          <p:cNvPr id="6" name="Picture Placeholder 5" descr="A picture containing sky, outdoor, building, clouds&#10;&#10;Description automatically generated">
            <a:extLst>
              <a:ext uri="{FF2B5EF4-FFF2-40B4-BE49-F238E27FC236}">
                <a16:creationId xmlns:a16="http://schemas.microsoft.com/office/drawing/2014/main" id="{3FE644AF-A135-36EE-1CC9-81F9CBA7957B}"/>
              </a:ext>
            </a:extLst>
          </p:cNvPr>
          <p:cNvPicPr>
            <a:picLocks noGrp="1" noChangeAspect="1"/>
          </p:cNvPicPr>
          <p:nvPr>
            <p:ph type="pic" sz="quarter" idx="19"/>
          </p:nvPr>
        </p:nvPicPr>
        <p:blipFill rotWithShape="1">
          <a:blip r:embed="rId3" cstate="print">
            <a:alphaModFix amt="70000"/>
            <a:extLst>
              <a:ext uri="{28A0092B-C50C-407E-A947-70E740481C1C}">
                <a14:useLocalDpi xmlns:a14="http://schemas.microsoft.com/office/drawing/2010/main" val="0"/>
              </a:ext>
            </a:extLst>
          </a:blip>
          <a:srcRect l="10146" t="13113" r="40857"/>
          <a:stretch/>
        </p:blipFill>
        <p:spPr>
          <a:xfrm>
            <a:off x="2492270" y="0"/>
            <a:ext cx="6386030" cy="7561263"/>
          </a:xfrm>
        </p:spPr>
      </p:pic>
      <p:cxnSp>
        <p:nvCxnSpPr>
          <p:cNvPr id="7" name="Прямая соединительная линия 24">
            <a:extLst>
              <a:ext uri="{FF2B5EF4-FFF2-40B4-BE49-F238E27FC236}">
                <a16:creationId xmlns:a16="http://schemas.microsoft.com/office/drawing/2014/main" id="{D6878307-F2C5-07AA-78ED-1BE456B2D72F}"/>
              </a:ext>
            </a:extLst>
          </p:cNvPr>
          <p:cNvCxnSpPr/>
          <p:nvPr/>
        </p:nvCxnSpPr>
        <p:spPr>
          <a:xfrm flipV="1">
            <a:off x="7254291" y="1110686"/>
            <a:ext cx="780104" cy="780108"/>
          </a:xfrm>
          <a:prstGeom prst="line">
            <a:avLst/>
          </a:prstGeom>
          <a:ln w="12700">
            <a:solidFill>
              <a:srgbClr val="0061B7"/>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25">
            <a:extLst>
              <a:ext uri="{FF2B5EF4-FFF2-40B4-BE49-F238E27FC236}">
                <a16:creationId xmlns:a16="http://schemas.microsoft.com/office/drawing/2014/main" id="{16A22B61-1F22-4981-60AC-01CA63392072}"/>
              </a:ext>
            </a:extLst>
          </p:cNvPr>
          <p:cNvCxnSpPr/>
          <p:nvPr/>
        </p:nvCxnSpPr>
        <p:spPr>
          <a:xfrm flipV="1">
            <a:off x="6284724" y="3258123"/>
            <a:ext cx="1554313" cy="1554324"/>
          </a:xfrm>
          <a:prstGeom prst="line">
            <a:avLst/>
          </a:prstGeom>
          <a:ln w="12700">
            <a:solidFill>
              <a:srgbClr val="0061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362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7CC8EA-AD3D-95E1-4840-57E1F7490EFC}"/>
              </a:ext>
            </a:extLst>
          </p:cNvPr>
          <p:cNvSpPr>
            <a:spLocks noGrp="1"/>
          </p:cNvSpPr>
          <p:nvPr>
            <p:ph type="title"/>
          </p:nvPr>
        </p:nvSpPr>
        <p:spPr>
          <a:xfrm>
            <a:off x="612000" y="720000"/>
            <a:ext cx="8840350" cy="730810"/>
          </a:xfrm>
        </p:spPr>
        <p:txBody>
          <a:bodyPr/>
          <a:lstStyle/>
          <a:p>
            <a:r>
              <a:rPr lang="en-US" dirty="0"/>
              <a:t>Stanhope Capital Group snapshot</a:t>
            </a:r>
          </a:p>
        </p:txBody>
      </p:sp>
      <p:sp>
        <p:nvSpPr>
          <p:cNvPr id="23" name="Rectangle: Rounded Corners 20">
            <a:extLst>
              <a:ext uri="{FF2B5EF4-FFF2-40B4-BE49-F238E27FC236}">
                <a16:creationId xmlns:a16="http://schemas.microsoft.com/office/drawing/2014/main" id="{CE85A788-D695-6B47-5007-5D4ADE51F1D8}"/>
              </a:ext>
            </a:extLst>
          </p:cNvPr>
          <p:cNvSpPr/>
          <p:nvPr/>
        </p:nvSpPr>
        <p:spPr>
          <a:xfrm>
            <a:off x="940976" y="1856000"/>
            <a:ext cx="4496755" cy="763769"/>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080000" rtlCol="0" anchor="t" anchorCtr="0"/>
          <a:lstStyle/>
          <a:p>
            <a:pPr marL="271463" marR="0" lvl="0" indent="0" algn="l" defTabSz="1043056"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Montserrat" pitchFamily="2" charset="77"/>
                <a:ea typeface="+mn-ea"/>
                <a:cs typeface="+mn-cs"/>
              </a:rPr>
              <a:t>Established, independently owned global wealth manager</a:t>
            </a:r>
          </a:p>
        </p:txBody>
      </p:sp>
      <p:sp>
        <p:nvSpPr>
          <p:cNvPr id="24" name="Oval 23">
            <a:extLst>
              <a:ext uri="{FF2B5EF4-FFF2-40B4-BE49-F238E27FC236}">
                <a16:creationId xmlns:a16="http://schemas.microsoft.com/office/drawing/2014/main" id="{B82906ED-F39A-5060-A076-B51A9184BC9C}"/>
              </a:ext>
            </a:extLst>
          </p:cNvPr>
          <p:cNvSpPr>
            <a:spLocks noChangeAspect="1"/>
          </p:cNvSpPr>
          <p:nvPr/>
        </p:nvSpPr>
        <p:spPr>
          <a:xfrm>
            <a:off x="598829" y="1899330"/>
            <a:ext cx="675026" cy="677108"/>
          </a:xfrm>
          <a:prstGeom prst="ellipse">
            <a:avLst/>
          </a:prstGeom>
          <a:solidFill>
            <a:schemeClr val="bg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Montserrat ExtraBold" pitchFamily="2" charset="77"/>
                <a:ea typeface="+mn-ea"/>
                <a:cs typeface="+mn-cs"/>
              </a:rPr>
              <a:t>1</a:t>
            </a:r>
          </a:p>
        </p:txBody>
      </p:sp>
      <p:sp>
        <p:nvSpPr>
          <p:cNvPr id="26" name="Rectangle: Rounded Corners 23">
            <a:extLst>
              <a:ext uri="{FF2B5EF4-FFF2-40B4-BE49-F238E27FC236}">
                <a16:creationId xmlns:a16="http://schemas.microsoft.com/office/drawing/2014/main" id="{64D6106C-2019-19EE-5366-D233261BF33F}"/>
              </a:ext>
            </a:extLst>
          </p:cNvPr>
          <p:cNvSpPr/>
          <p:nvPr/>
        </p:nvSpPr>
        <p:spPr>
          <a:xfrm>
            <a:off x="940976" y="2766024"/>
            <a:ext cx="4496755" cy="1186044"/>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080000" rtlCol="0" anchor="t" anchorCtr="0"/>
          <a:lstStyle/>
          <a:p>
            <a:pPr marL="271463" marR="0" lvl="0" indent="0" algn="l" defTabSz="1043056"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Montserrat" pitchFamily="2" charset="77"/>
                <a:ea typeface="+mn-ea"/>
                <a:cs typeface="+mn-cs"/>
              </a:rPr>
              <a:t>Four complementary lines of business:  Wealth Management; Alternative Investments (Private Equity, Real Estate, Hedge Funds); Consulting and Merchant Banking</a:t>
            </a:r>
          </a:p>
        </p:txBody>
      </p:sp>
      <p:sp>
        <p:nvSpPr>
          <p:cNvPr id="27" name="Oval 26">
            <a:extLst>
              <a:ext uri="{FF2B5EF4-FFF2-40B4-BE49-F238E27FC236}">
                <a16:creationId xmlns:a16="http://schemas.microsoft.com/office/drawing/2014/main" id="{58067084-87A1-48C2-7DC2-F59BB0B72811}"/>
              </a:ext>
            </a:extLst>
          </p:cNvPr>
          <p:cNvSpPr>
            <a:spLocks noChangeAspect="1"/>
          </p:cNvSpPr>
          <p:nvPr/>
        </p:nvSpPr>
        <p:spPr>
          <a:xfrm>
            <a:off x="598829" y="3020492"/>
            <a:ext cx="675026" cy="677108"/>
          </a:xfrm>
          <a:prstGeom prst="ellipse">
            <a:avLst/>
          </a:prstGeom>
          <a:solidFill>
            <a:schemeClr val="bg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Montserrat ExtraBold" pitchFamily="2" charset="77"/>
                <a:ea typeface="+mn-ea"/>
                <a:cs typeface="+mn-cs"/>
              </a:rPr>
              <a:t>2</a:t>
            </a:r>
          </a:p>
        </p:txBody>
      </p:sp>
      <p:grpSp>
        <p:nvGrpSpPr>
          <p:cNvPr id="5" name="Group 4">
            <a:extLst>
              <a:ext uri="{FF2B5EF4-FFF2-40B4-BE49-F238E27FC236}">
                <a16:creationId xmlns:a16="http://schemas.microsoft.com/office/drawing/2014/main" id="{7E6900B5-7B3B-7B38-7114-EBBA90AC922A}"/>
              </a:ext>
            </a:extLst>
          </p:cNvPr>
          <p:cNvGrpSpPr/>
          <p:nvPr/>
        </p:nvGrpSpPr>
        <p:grpSpPr>
          <a:xfrm>
            <a:off x="598829" y="4047986"/>
            <a:ext cx="4825714" cy="1116000"/>
            <a:chOff x="598829" y="4047986"/>
            <a:chExt cx="4825714" cy="1116000"/>
          </a:xfrm>
        </p:grpSpPr>
        <p:sp>
          <p:nvSpPr>
            <p:cNvPr id="29" name="Rectangle: Rounded Corners 26">
              <a:extLst>
                <a:ext uri="{FF2B5EF4-FFF2-40B4-BE49-F238E27FC236}">
                  <a16:creationId xmlns:a16="http://schemas.microsoft.com/office/drawing/2014/main" id="{2A1D2DA2-B390-3107-3128-1136EC6D842F}"/>
                </a:ext>
              </a:extLst>
            </p:cNvPr>
            <p:cNvSpPr/>
            <p:nvPr/>
          </p:nvSpPr>
          <p:spPr>
            <a:xfrm>
              <a:off x="927788" y="4047986"/>
              <a:ext cx="4496755" cy="11160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080000" rtlCol="0" anchor="t" anchorCtr="0"/>
            <a:lstStyle/>
            <a:p>
              <a:pPr marL="271463" marR="0" lvl="0" indent="0" algn="l" defTabSz="1043056"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Montserrat" pitchFamily="2" charset="77"/>
                  <a:ea typeface="+mn-ea"/>
                  <a:cs typeface="+mn-cs"/>
                </a:rPr>
                <a:t>Best of all worlds: resources and International reach of a large </a:t>
              </a:r>
              <a:r>
                <a:rPr lang="en-GB" sz="1200" dirty="0">
                  <a:solidFill>
                    <a:srgbClr val="FFFFFF"/>
                  </a:solidFill>
                  <a:latin typeface="Montserrat" pitchFamily="2" charset="77"/>
                </a:rPr>
                <a:t>global</a:t>
              </a:r>
              <a:r>
                <a:rPr kumimoji="0" lang="en-GB" sz="1200" b="0" i="0" u="none" strike="noStrike" kern="1200" cap="none" spc="0" normalizeH="0" baseline="0" noProof="0" dirty="0">
                  <a:ln>
                    <a:noFill/>
                  </a:ln>
                  <a:solidFill>
                    <a:srgbClr val="FFFFFF"/>
                  </a:solidFill>
                  <a:effectLst/>
                  <a:uLnTx/>
                  <a:uFillTx/>
                  <a:latin typeface="Montserrat" pitchFamily="2" charset="77"/>
                  <a:ea typeface="+mn-ea"/>
                  <a:cs typeface="+mn-cs"/>
                </a:rPr>
                <a:t> organisation with the ethos and alignment of a truly objective partner.</a:t>
              </a:r>
            </a:p>
          </p:txBody>
        </p:sp>
        <p:sp>
          <p:nvSpPr>
            <p:cNvPr id="30" name="Oval 29">
              <a:extLst>
                <a:ext uri="{FF2B5EF4-FFF2-40B4-BE49-F238E27FC236}">
                  <a16:creationId xmlns:a16="http://schemas.microsoft.com/office/drawing/2014/main" id="{8B012F23-353C-038E-5891-51041CBEA1C6}"/>
                </a:ext>
              </a:extLst>
            </p:cNvPr>
            <p:cNvSpPr>
              <a:spLocks noChangeAspect="1"/>
            </p:cNvSpPr>
            <p:nvPr/>
          </p:nvSpPr>
          <p:spPr>
            <a:xfrm>
              <a:off x="598829" y="4267432"/>
              <a:ext cx="675026" cy="677108"/>
            </a:xfrm>
            <a:prstGeom prst="ellipse">
              <a:avLst/>
            </a:prstGeom>
            <a:solidFill>
              <a:schemeClr val="bg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ontserrat ExtraBold" pitchFamily="2" charset="77"/>
                  <a:ea typeface="+mn-ea"/>
                  <a:cs typeface="+mn-cs"/>
                </a:rPr>
                <a:t>3</a:t>
              </a:r>
            </a:p>
          </p:txBody>
        </p:sp>
      </p:grpSp>
      <p:grpSp>
        <p:nvGrpSpPr>
          <p:cNvPr id="3" name="Group 2">
            <a:extLst>
              <a:ext uri="{FF2B5EF4-FFF2-40B4-BE49-F238E27FC236}">
                <a16:creationId xmlns:a16="http://schemas.microsoft.com/office/drawing/2014/main" id="{24EC8CFD-557D-5411-F545-1389662B1614}"/>
              </a:ext>
            </a:extLst>
          </p:cNvPr>
          <p:cNvGrpSpPr/>
          <p:nvPr/>
        </p:nvGrpSpPr>
        <p:grpSpPr>
          <a:xfrm>
            <a:off x="598829" y="5316087"/>
            <a:ext cx="4825714" cy="677108"/>
            <a:chOff x="598829" y="5316087"/>
            <a:chExt cx="4825714" cy="677108"/>
          </a:xfrm>
        </p:grpSpPr>
        <p:sp>
          <p:nvSpPr>
            <p:cNvPr id="32" name="Rectangle: Rounded Corners 29">
              <a:extLst>
                <a:ext uri="{FF2B5EF4-FFF2-40B4-BE49-F238E27FC236}">
                  <a16:creationId xmlns:a16="http://schemas.microsoft.com/office/drawing/2014/main" id="{9FE14509-F546-19C2-1809-77D8880D8C09}"/>
                </a:ext>
              </a:extLst>
            </p:cNvPr>
            <p:cNvSpPr/>
            <p:nvPr/>
          </p:nvSpPr>
          <p:spPr>
            <a:xfrm>
              <a:off x="927788" y="5316087"/>
              <a:ext cx="4496755" cy="677108"/>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080000" rtlCol="0" anchor="t" anchorCtr="0"/>
            <a:lstStyle/>
            <a:p>
              <a:pPr marL="271463" marR="0" lvl="0" indent="0" algn="l" defTabSz="1043056"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Montserrat" pitchFamily="2" charset="77"/>
                  <a:ea typeface="+mn-ea"/>
                  <a:cs typeface="+mn-cs"/>
                </a:rPr>
                <a:t>Responsible investing at the core</a:t>
              </a:r>
            </a:p>
          </p:txBody>
        </p:sp>
        <p:sp>
          <p:nvSpPr>
            <p:cNvPr id="33" name="Oval 32">
              <a:extLst>
                <a:ext uri="{FF2B5EF4-FFF2-40B4-BE49-F238E27FC236}">
                  <a16:creationId xmlns:a16="http://schemas.microsoft.com/office/drawing/2014/main" id="{2976D3BC-22C8-132C-7511-3090670EAC63}"/>
                </a:ext>
              </a:extLst>
            </p:cNvPr>
            <p:cNvSpPr>
              <a:spLocks noChangeAspect="1"/>
            </p:cNvSpPr>
            <p:nvPr/>
          </p:nvSpPr>
          <p:spPr>
            <a:xfrm>
              <a:off x="598829" y="5316087"/>
              <a:ext cx="675026" cy="677108"/>
            </a:xfrm>
            <a:prstGeom prst="ellipse">
              <a:avLst/>
            </a:prstGeom>
            <a:solidFill>
              <a:schemeClr val="bg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ontserrat ExtraBold" pitchFamily="2" charset="77"/>
                  <a:ea typeface="+mn-ea"/>
                  <a:cs typeface="+mn-cs"/>
                </a:rPr>
                <a:t>4</a:t>
              </a:r>
            </a:p>
          </p:txBody>
        </p:sp>
      </p:grpSp>
      <p:grpSp>
        <p:nvGrpSpPr>
          <p:cNvPr id="2" name="Group 1">
            <a:extLst>
              <a:ext uri="{FF2B5EF4-FFF2-40B4-BE49-F238E27FC236}">
                <a16:creationId xmlns:a16="http://schemas.microsoft.com/office/drawing/2014/main" id="{7A27C064-ABB7-116C-70F2-618F7ED0E6CC}"/>
              </a:ext>
            </a:extLst>
          </p:cNvPr>
          <p:cNvGrpSpPr/>
          <p:nvPr/>
        </p:nvGrpSpPr>
        <p:grpSpPr>
          <a:xfrm>
            <a:off x="5751917" y="1836416"/>
            <a:ext cx="4260562" cy="4176463"/>
            <a:chOff x="5922764" y="1955331"/>
            <a:chExt cx="4260562" cy="4681343"/>
          </a:xfrm>
        </p:grpSpPr>
        <p:grpSp>
          <p:nvGrpSpPr>
            <p:cNvPr id="36" name="Group 35">
              <a:extLst>
                <a:ext uri="{FF2B5EF4-FFF2-40B4-BE49-F238E27FC236}">
                  <a16:creationId xmlns:a16="http://schemas.microsoft.com/office/drawing/2014/main" id="{543BCA43-BE9E-FBF6-25B6-8622913D69F3}"/>
                </a:ext>
              </a:extLst>
            </p:cNvPr>
            <p:cNvGrpSpPr/>
            <p:nvPr/>
          </p:nvGrpSpPr>
          <p:grpSpPr>
            <a:xfrm>
              <a:off x="8222978" y="3825249"/>
              <a:ext cx="1960098" cy="1207021"/>
              <a:chOff x="6365083" y="1778063"/>
              <a:chExt cx="1960098" cy="1207021"/>
            </a:xfrm>
          </p:grpSpPr>
          <p:sp>
            <p:nvSpPr>
              <p:cNvPr id="8" name="TextBox 7">
                <a:extLst>
                  <a:ext uri="{FF2B5EF4-FFF2-40B4-BE49-F238E27FC236}">
                    <a16:creationId xmlns:a16="http://schemas.microsoft.com/office/drawing/2014/main" id="{B2F61F77-B9E4-FCFE-09EC-FD92411DDE01}"/>
                  </a:ext>
                </a:extLst>
              </p:cNvPr>
              <p:cNvSpPr txBox="1"/>
              <p:nvPr/>
            </p:nvSpPr>
            <p:spPr>
              <a:xfrm>
                <a:off x="6365083" y="2523419"/>
                <a:ext cx="1960098" cy="461665"/>
              </a:xfrm>
              <a:prstGeom prst="rect">
                <a:avLst/>
              </a:prstGeom>
              <a:noFill/>
            </p:spPr>
            <p:txBody>
              <a:bodyPr wrap="square" rtlCol="0" anchor="t">
                <a:spAutoFit/>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E799A"/>
                    </a:solidFill>
                    <a:effectLst/>
                    <a:uLnTx/>
                    <a:uFillTx/>
                    <a:latin typeface="Montserrat" pitchFamily="2" charset="77"/>
                    <a:ea typeface="+mn-ea"/>
                    <a:cs typeface="+mn-cs"/>
                  </a:rPr>
                  <a:t>Assets under supervision</a:t>
                </a:r>
              </a:p>
            </p:txBody>
          </p:sp>
          <p:sp>
            <p:nvSpPr>
              <p:cNvPr id="9" name="TextBox 8">
                <a:extLst>
                  <a:ext uri="{FF2B5EF4-FFF2-40B4-BE49-F238E27FC236}">
                    <a16:creationId xmlns:a16="http://schemas.microsoft.com/office/drawing/2014/main" id="{FEFA12D9-0377-0567-0D47-C0CEE9E5D4A9}"/>
                  </a:ext>
                </a:extLst>
              </p:cNvPr>
              <p:cNvSpPr txBox="1"/>
              <p:nvPr/>
            </p:nvSpPr>
            <p:spPr>
              <a:xfrm>
                <a:off x="6365083" y="1778063"/>
                <a:ext cx="1960098" cy="793460"/>
              </a:xfrm>
              <a:prstGeom prst="rect">
                <a:avLst/>
              </a:prstGeom>
              <a:noFill/>
            </p:spPr>
            <p:txBody>
              <a:bodyPr wrap="square" rtlCol="0" anchor="ctr">
                <a:spAutoFit/>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A1A1A4"/>
                    </a:solidFill>
                    <a:effectLst/>
                    <a:uLnTx/>
                    <a:uFillTx/>
                    <a:latin typeface="Montserrat ExtraBold" pitchFamily="2" charset="77"/>
                    <a:ea typeface="+mn-ea"/>
                    <a:cs typeface="+mn-cs"/>
                  </a:rPr>
                  <a:t>$43bn</a:t>
                </a:r>
              </a:p>
            </p:txBody>
          </p:sp>
        </p:grpSp>
        <p:grpSp>
          <p:nvGrpSpPr>
            <p:cNvPr id="38" name="Group 37">
              <a:extLst>
                <a:ext uri="{FF2B5EF4-FFF2-40B4-BE49-F238E27FC236}">
                  <a16:creationId xmlns:a16="http://schemas.microsoft.com/office/drawing/2014/main" id="{FF3C5570-38D2-0FC6-147E-3C08ABC18599}"/>
                </a:ext>
              </a:extLst>
            </p:cNvPr>
            <p:cNvGrpSpPr/>
            <p:nvPr/>
          </p:nvGrpSpPr>
          <p:grpSpPr>
            <a:xfrm>
              <a:off x="8222811" y="2096772"/>
              <a:ext cx="1960265" cy="1196291"/>
              <a:chOff x="8215182" y="1706174"/>
              <a:chExt cx="1960265" cy="1196291"/>
            </a:xfrm>
          </p:grpSpPr>
          <p:sp>
            <p:nvSpPr>
              <p:cNvPr id="11" name="TextBox 10">
                <a:extLst>
                  <a:ext uri="{FF2B5EF4-FFF2-40B4-BE49-F238E27FC236}">
                    <a16:creationId xmlns:a16="http://schemas.microsoft.com/office/drawing/2014/main" id="{D337752F-A797-A082-3D0E-0F57037C86ED}"/>
                  </a:ext>
                </a:extLst>
              </p:cNvPr>
              <p:cNvSpPr txBox="1"/>
              <p:nvPr/>
            </p:nvSpPr>
            <p:spPr>
              <a:xfrm>
                <a:off x="8215349" y="2440800"/>
                <a:ext cx="1960098" cy="461665"/>
              </a:xfrm>
              <a:prstGeom prst="rect">
                <a:avLst/>
              </a:prstGeom>
              <a:noFill/>
            </p:spPr>
            <p:txBody>
              <a:bodyPr wrap="square" rtlCol="0" anchor="t">
                <a:spAutoFit/>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E799A"/>
                    </a:solidFill>
                    <a:effectLst/>
                    <a:uLnTx/>
                    <a:uFillTx/>
                    <a:latin typeface="Montserrat" pitchFamily="2" charset="77"/>
                    <a:ea typeface="+mn-ea"/>
                    <a:cs typeface="+mn-cs"/>
                  </a:rPr>
                  <a:t>Private &amp;</a:t>
                </a:r>
                <a:br>
                  <a:rPr kumimoji="0" lang="en-GB" sz="1200" b="1" i="0" u="none" strike="noStrike" kern="1200" cap="none" spc="0" normalizeH="0" baseline="0" noProof="0">
                    <a:ln>
                      <a:noFill/>
                    </a:ln>
                    <a:solidFill>
                      <a:srgbClr val="4E799A"/>
                    </a:solidFill>
                    <a:effectLst/>
                    <a:uLnTx/>
                    <a:uFillTx/>
                    <a:latin typeface="Montserrat" pitchFamily="2" charset="77"/>
                    <a:ea typeface="+mn-ea"/>
                    <a:cs typeface="+mn-cs"/>
                  </a:rPr>
                </a:br>
                <a:r>
                  <a:rPr kumimoji="0" lang="en-GB" sz="1200" b="1" i="0" u="none" strike="noStrike" kern="1200" cap="none" spc="0" normalizeH="0" baseline="0" noProof="0">
                    <a:ln>
                      <a:noFill/>
                    </a:ln>
                    <a:solidFill>
                      <a:srgbClr val="4E799A"/>
                    </a:solidFill>
                    <a:effectLst/>
                    <a:uLnTx/>
                    <a:uFillTx/>
                    <a:latin typeface="Montserrat" pitchFamily="2" charset="77"/>
                    <a:ea typeface="+mn-ea"/>
                    <a:cs typeface="+mn-cs"/>
                  </a:rPr>
                  <a:t>institutional clients</a:t>
                </a:r>
              </a:p>
            </p:txBody>
          </p:sp>
          <p:sp>
            <p:nvSpPr>
              <p:cNvPr id="12" name="TextBox 11">
                <a:extLst>
                  <a:ext uri="{FF2B5EF4-FFF2-40B4-BE49-F238E27FC236}">
                    <a16:creationId xmlns:a16="http://schemas.microsoft.com/office/drawing/2014/main" id="{E6F0924B-5FDA-5BBE-EA9F-1FD593644224}"/>
                  </a:ext>
                </a:extLst>
              </p:cNvPr>
              <p:cNvSpPr txBox="1"/>
              <p:nvPr/>
            </p:nvSpPr>
            <p:spPr>
              <a:xfrm>
                <a:off x="8215182" y="1706174"/>
                <a:ext cx="1960098" cy="793460"/>
              </a:xfrm>
              <a:prstGeom prst="rect">
                <a:avLst/>
              </a:prstGeom>
              <a:noFill/>
            </p:spPr>
            <p:txBody>
              <a:bodyPr wrap="square" rtlCol="0" anchor="ctr">
                <a:spAutoFit/>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A1A1A4"/>
                    </a:solidFill>
                    <a:effectLst/>
                    <a:uLnTx/>
                    <a:uFillTx/>
                    <a:latin typeface="Montserrat ExtraBold" pitchFamily="2" charset="77"/>
                    <a:ea typeface="+mn-ea"/>
                    <a:cs typeface="+mn-cs"/>
                  </a:rPr>
                  <a:t>540</a:t>
                </a:r>
              </a:p>
            </p:txBody>
          </p:sp>
        </p:grpSp>
        <p:grpSp>
          <p:nvGrpSpPr>
            <p:cNvPr id="35" name="Group 34">
              <a:extLst>
                <a:ext uri="{FF2B5EF4-FFF2-40B4-BE49-F238E27FC236}">
                  <a16:creationId xmlns:a16="http://schemas.microsoft.com/office/drawing/2014/main" id="{5A468C18-E411-20D2-A0BA-486CEBCEF800}"/>
                </a:ext>
              </a:extLst>
            </p:cNvPr>
            <p:cNvGrpSpPr/>
            <p:nvPr/>
          </p:nvGrpSpPr>
          <p:grpSpPr>
            <a:xfrm>
              <a:off x="8222978" y="5511248"/>
              <a:ext cx="1960098" cy="1011622"/>
              <a:chOff x="6365083" y="3507112"/>
              <a:chExt cx="1960098" cy="1011622"/>
            </a:xfrm>
          </p:grpSpPr>
          <p:sp>
            <p:nvSpPr>
              <p:cNvPr id="14" name="TextBox 13">
                <a:extLst>
                  <a:ext uri="{FF2B5EF4-FFF2-40B4-BE49-F238E27FC236}">
                    <a16:creationId xmlns:a16="http://schemas.microsoft.com/office/drawing/2014/main" id="{E73ABD99-CBA2-04AB-1091-D1A4B07EDBB8}"/>
                  </a:ext>
                </a:extLst>
              </p:cNvPr>
              <p:cNvSpPr txBox="1"/>
              <p:nvPr/>
            </p:nvSpPr>
            <p:spPr>
              <a:xfrm>
                <a:off x="6365417" y="4241735"/>
                <a:ext cx="1959764" cy="276999"/>
              </a:xfrm>
              <a:prstGeom prst="rect">
                <a:avLst/>
              </a:prstGeom>
              <a:noFill/>
            </p:spPr>
            <p:txBody>
              <a:bodyPr wrap="square" rtlCol="0" anchor="t">
                <a:spAutoFit/>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E799A"/>
                    </a:solidFill>
                    <a:effectLst/>
                    <a:uLnTx/>
                    <a:uFillTx/>
                    <a:latin typeface="Montserrat" pitchFamily="2" charset="77"/>
                    <a:ea typeface="+mn-ea"/>
                    <a:cs typeface="+mn-cs"/>
                  </a:rPr>
                  <a:t>Employees</a:t>
                </a:r>
              </a:p>
            </p:txBody>
          </p:sp>
          <p:sp>
            <p:nvSpPr>
              <p:cNvPr id="15" name="TextBox 14">
                <a:extLst>
                  <a:ext uri="{FF2B5EF4-FFF2-40B4-BE49-F238E27FC236}">
                    <a16:creationId xmlns:a16="http://schemas.microsoft.com/office/drawing/2014/main" id="{5DD1F98A-9FF2-15E6-2211-DD58791C9CCD}"/>
                  </a:ext>
                </a:extLst>
              </p:cNvPr>
              <p:cNvSpPr txBox="1"/>
              <p:nvPr/>
            </p:nvSpPr>
            <p:spPr>
              <a:xfrm>
                <a:off x="6365083" y="3507112"/>
                <a:ext cx="1960098" cy="793460"/>
              </a:xfrm>
              <a:prstGeom prst="rect">
                <a:avLst/>
              </a:prstGeom>
              <a:noFill/>
            </p:spPr>
            <p:txBody>
              <a:bodyPr wrap="square" rtlCol="0" anchor="ctr">
                <a:spAutoFit/>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A1A1A4"/>
                    </a:solidFill>
                    <a:effectLst/>
                    <a:uLnTx/>
                    <a:uFillTx/>
                    <a:latin typeface="Montserrat ExtraBold" pitchFamily="2" charset="77"/>
                    <a:ea typeface="+mn-ea"/>
                    <a:cs typeface="+mn-cs"/>
                  </a:rPr>
                  <a:t>160</a:t>
                </a:r>
              </a:p>
            </p:txBody>
          </p:sp>
        </p:grpSp>
        <p:grpSp>
          <p:nvGrpSpPr>
            <p:cNvPr id="37" name="Group 36">
              <a:extLst>
                <a:ext uri="{FF2B5EF4-FFF2-40B4-BE49-F238E27FC236}">
                  <a16:creationId xmlns:a16="http://schemas.microsoft.com/office/drawing/2014/main" id="{B5BDBBC3-73EF-9669-BE0C-CA311E331E26}"/>
                </a:ext>
              </a:extLst>
            </p:cNvPr>
            <p:cNvGrpSpPr/>
            <p:nvPr/>
          </p:nvGrpSpPr>
          <p:grpSpPr>
            <a:xfrm>
              <a:off x="5922764" y="3066040"/>
              <a:ext cx="1960098" cy="968836"/>
              <a:chOff x="7989054" y="3487644"/>
              <a:chExt cx="1960098" cy="968836"/>
            </a:xfrm>
          </p:grpSpPr>
          <p:sp>
            <p:nvSpPr>
              <p:cNvPr id="17" name="TextBox 16">
                <a:extLst>
                  <a:ext uri="{FF2B5EF4-FFF2-40B4-BE49-F238E27FC236}">
                    <a16:creationId xmlns:a16="http://schemas.microsoft.com/office/drawing/2014/main" id="{A3FF4B80-EBD5-FB4D-B244-78E6E619E008}"/>
                  </a:ext>
                </a:extLst>
              </p:cNvPr>
              <p:cNvSpPr txBox="1"/>
              <p:nvPr/>
            </p:nvSpPr>
            <p:spPr>
              <a:xfrm>
                <a:off x="7989221" y="4179481"/>
                <a:ext cx="1959764" cy="276999"/>
              </a:xfrm>
              <a:prstGeom prst="rect">
                <a:avLst/>
              </a:prstGeom>
              <a:noFill/>
            </p:spPr>
            <p:txBody>
              <a:bodyPr wrap="square" rtlCol="0" anchor="t">
                <a:spAutoFit/>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E799A"/>
                    </a:solidFill>
                    <a:effectLst/>
                    <a:uLnTx/>
                    <a:uFillTx/>
                    <a:latin typeface="Montserrat" pitchFamily="2" charset="77"/>
                    <a:ea typeface="+mn-ea"/>
                    <a:cs typeface="+mn-cs"/>
                  </a:rPr>
                  <a:t>Founded</a:t>
                </a:r>
              </a:p>
            </p:txBody>
          </p:sp>
          <p:sp>
            <p:nvSpPr>
              <p:cNvPr id="18" name="TextBox 17">
                <a:extLst>
                  <a:ext uri="{FF2B5EF4-FFF2-40B4-BE49-F238E27FC236}">
                    <a16:creationId xmlns:a16="http://schemas.microsoft.com/office/drawing/2014/main" id="{E9AA2F7C-4090-6B2A-6F97-542AFE3598B1}"/>
                  </a:ext>
                </a:extLst>
              </p:cNvPr>
              <p:cNvSpPr txBox="1"/>
              <p:nvPr/>
            </p:nvSpPr>
            <p:spPr>
              <a:xfrm>
                <a:off x="7989054" y="3487644"/>
                <a:ext cx="1960098" cy="707886"/>
              </a:xfrm>
              <a:prstGeom prst="rect">
                <a:avLst/>
              </a:prstGeom>
              <a:noFill/>
            </p:spPr>
            <p:txBody>
              <a:bodyPr wrap="square" rtlCol="0" anchor="ctr">
                <a:spAutoFit/>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A1A1A4"/>
                    </a:solidFill>
                    <a:effectLst/>
                    <a:uLnTx/>
                    <a:uFillTx/>
                    <a:latin typeface="Montserrat ExtraBold" pitchFamily="2" charset="77"/>
                    <a:ea typeface="+mn-ea"/>
                    <a:cs typeface="+mn-cs"/>
                  </a:rPr>
                  <a:t>2004</a:t>
                </a:r>
              </a:p>
            </p:txBody>
          </p:sp>
        </p:grpSp>
        <p:grpSp>
          <p:nvGrpSpPr>
            <p:cNvPr id="34" name="Group 33">
              <a:extLst>
                <a:ext uri="{FF2B5EF4-FFF2-40B4-BE49-F238E27FC236}">
                  <a16:creationId xmlns:a16="http://schemas.microsoft.com/office/drawing/2014/main" id="{79E3317B-9EA7-E8E5-8ED1-084D38EEE9A3}"/>
                </a:ext>
              </a:extLst>
            </p:cNvPr>
            <p:cNvGrpSpPr/>
            <p:nvPr/>
          </p:nvGrpSpPr>
          <p:grpSpPr>
            <a:xfrm>
              <a:off x="5922764" y="5511246"/>
              <a:ext cx="1960098" cy="1011623"/>
              <a:chOff x="7063921" y="5653090"/>
              <a:chExt cx="1960098" cy="1011623"/>
            </a:xfrm>
          </p:grpSpPr>
          <p:sp>
            <p:nvSpPr>
              <p:cNvPr id="20" name="TextBox 19">
                <a:extLst>
                  <a:ext uri="{FF2B5EF4-FFF2-40B4-BE49-F238E27FC236}">
                    <a16:creationId xmlns:a16="http://schemas.microsoft.com/office/drawing/2014/main" id="{1B3D27F9-DFC8-EAEF-65E6-92786236D93C}"/>
                  </a:ext>
                </a:extLst>
              </p:cNvPr>
              <p:cNvSpPr txBox="1"/>
              <p:nvPr/>
            </p:nvSpPr>
            <p:spPr>
              <a:xfrm>
                <a:off x="7063921" y="6387714"/>
                <a:ext cx="1960098" cy="276999"/>
              </a:xfrm>
              <a:prstGeom prst="rect">
                <a:avLst/>
              </a:prstGeom>
              <a:noFill/>
            </p:spPr>
            <p:txBody>
              <a:bodyPr wrap="square" rtlCol="0" anchor="t">
                <a:spAutoFit/>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E799A"/>
                    </a:solidFill>
                    <a:effectLst/>
                    <a:uLnTx/>
                    <a:uFillTx/>
                    <a:latin typeface="Montserrat" pitchFamily="2" charset="77"/>
                    <a:ea typeface="+mn-ea"/>
                    <a:cs typeface="+mn-cs"/>
                  </a:rPr>
                  <a:t>Offices</a:t>
                </a:r>
              </a:p>
            </p:txBody>
          </p:sp>
          <p:sp>
            <p:nvSpPr>
              <p:cNvPr id="21" name="TextBox 20">
                <a:extLst>
                  <a:ext uri="{FF2B5EF4-FFF2-40B4-BE49-F238E27FC236}">
                    <a16:creationId xmlns:a16="http://schemas.microsoft.com/office/drawing/2014/main" id="{7193F68B-6E36-2525-645E-06F7FCC49A10}"/>
                  </a:ext>
                </a:extLst>
              </p:cNvPr>
              <p:cNvSpPr txBox="1"/>
              <p:nvPr/>
            </p:nvSpPr>
            <p:spPr>
              <a:xfrm>
                <a:off x="7063921" y="5653090"/>
                <a:ext cx="1960098" cy="793460"/>
              </a:xfrm>
              <a:prstGeom prst="rect">
                <a:avLst/>
              </a:prstGeom>
              <a:noFill/>
            </p:spPr>
            <p:txBody>
              <a:bodyPr wrap="square" rtlCol="0" anchor="ctr">
                <a:spAutoFit/>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A1A1A4"/>
                    </a:solidFill>
                    <a:effectLst/>
                    <a:uLnTx/>
                    <a:uFillTx/>
                    <a:latin typeface="Montserrat ExtraBold" pitchFamily="2" charset="77"/>
                    <a:ea typeface="+mn-ea"/>
                    <a:cs typeface="+mn-cs"/>
                  </a:rPr>
                  <a:t>8</a:t>
                </a:r>
              </a:p>
            </p:txBody>
          </p:sp>
        </p:grpSp>
        <p:cxnSp>
          <p:nvCxnSpPr>
            <p:cNvPr id="39" name="Прямая соединительная линия 22">
              <a:extLst>
                <a:ext uri="{FF2B5EF4-FFF2-40B4-BE49-F238E27FC236}">
                  <a16:creationId xmlns:a16="http://schemas.microsoft.com/office/drawing/2014/main" id="{8DCB63C6-6E9E-88E7-5EAF-AD04C8946B4A}"/>
                </a:ext>
              </a:extLst>
            </p:cNvPr>
            <p:cNvCxnSpPr>
              <a:cxnSpLocks/>
            </p:cNvCxnSpPr>
            <p:nvPr/>
          </p:nvCxnSpPr>
          <p:spPr>
            <a:xfrm>
              <a:off x="8059326" y="1955331"/>
              <a:ext cx="0" cy="4681343"/>
            </a:xfrm>
            <a:prstGeom prst="line">
              <a:avLst/>
            </a:prstGeom>
            <a:ln w="12700">
              <a:solidFill>
                <a:srgbClr val="FBB033"/>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22">
              <a:extLst>
                <a:ext uri="{FF2B5EF4-FFF2-40B4-BE49-F238E27FC236}">
                  <a16:creationId xmlns:a16="http://schemas.microsoft.com/office/drawing/2014/main" id="{5D43418F-3A05-4EC6-8C32-BC251A7B1091}"/>
                </a:ext>
              </a:extLst>
            </p:cNvPr>
            <p:cNvCxnSpPr>
              <a:cxnSpLocks/>
            </p:cNvCxnSpPr>
            <p:nvPr/>
          </p:nvCxnSpPr>
          <p:spPr>
            <a:xfrm>
              <a:off x="8059326" y="3569586"/>
              <a:ext cx="2124000" cy="0"/>
            </a:xfrm>
            <a:prstGeom prst="line">
              <a:avLst/>
            </a:prstGeom>
            <a:ln w="12700">
              <a:solidFill>
                <a:srgbClr val="FBB033"/>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22">
              <a:extLst>
                <a:ext uri="{FF2B5EF4-FFF2-40B4-BE49-F238E27FC236}">
                  <a16:creationId xmlns:a16="http://schemas.microsoft.com/office/drawing/2014/main" id="{84273D33-77E7-029A-DFE9-D9EABB91E212}"/>
                </a:ext>
              </a:extLst>
            </p:cNvPr>
            <p:cNvCxnSpPr>
              <a:cxnSpLocks/>
            </p:cNvCxnSpPr>
            <p:nvPr/>
          </p:nvCxnSpPr>
          <p:spPr>
            <a:xfrm>
              <a:off x="8059326" y="5345268"/>
              <a:ext cx="2124000" cy="0"/>
            </a:xfrm>
            <a:prstGeom prst="line">
              <a:avLst/>
            </a:prstGeom>
            <a:ln w="12700">
              <a:solidFill>
                <a:srgbClr val="FBB033"/>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22">
              <a:extLst>
                <a:ext uri="{FF2B5EF4-FFF2-40B4-BE49-F238E27FC236}">
                  <a16:creationId xmlns:a16="http://schemas.microsoft.com/office/drawing/2014/main" id="{6342747B-E8EB-7C59-8956-ECDD79FE23BC}"/>
                </a:ext>
              </a:extLst>
            </p:cNvPr>
            <p:cNvCxnSpPr>
              <a:cxnSpLocks/>
            </p:cNvCxnSpPr>
            <p:nvPr/>
          </p:nvCxnSpPr>
          <p:spPr>
            <a:xfrm>
              <a:off x="6025928" y="4530128"/>
              <a:ext cx="2033398" cy="0"/>
            </a:xfrm>
            <a:prstGeom prst="line">
              <a:avLst/>
            </a:prstGeom>
            <a:ln w="12700">
              <a:solidFill>
                <a:srgbClr val="FBB033"/>
              </a:solidFill>
            </a:ln>
          </p:spPr>
          <p:style>
            <a:lnRef idx="1">
              <a:schemeClr val="accent1"/>
            </a:lnRef>
            <a:fillRef idx="0">
              <a:schemeClr val="accent1"/>
            </a:fillRef>
            <a:effectRef idx="0">
              <a:schemeClr val="accent1"/>
            </a:effectRef>
            <a:fontRef idx="minor">
              <a:schemeClr val="tx1"/>
            </a:fontRef>
          </p:style>
        </p:cxnSp>
      </p:grpSp>
      <p:pic>
        <p:nvPicPr>
          <p:cNvPr id="6" name="Graphic 5">
            <a:extLst>
              <a:ext uri="{FF2B5EF4-FFF2-40B4-BE49-F238E27FC236}">
                <a16:creationId xmlns:a16="http://schemas.microsoft.com/office/drawing/2014/main" id="{6C776A4F-94B2-766F-5E33-D503B7B388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23044" y="4316323"/>
            <a:ext cx="579326" cy="579326"/>
          </a:xfrm>
          <a:prstGeom prst="rect">
            <a:avLst/>
          </a:prstGeom>
        </p:spPr>
      </p:pic>
      <p:pic>
        <p:nvPicPr>
          <p:cNvPr id="10" name="Graphic 9">
            <a:extLst>
              <a:ext uri="{FF2B5EF4-FFF2-40B4-BE49-F238E27FC236}">
                <a16:creationId xmlns:a16="http://schemas.microsoft.com/office/drawing/2014/main" id="{522529B4-EF14-D5D6-AAA5-49E66B8864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79672" y="5406070"/>
            <a:ext cx="497142" cy="497142"/>
          </a:xfrm>
          <a:prstGeom prst="rect">
            <a:avLst/>
          </a:prstGeom>
        </p:spPr>
      </p:pic>
      <p:pic>
        <p:nvPicPr>
          <p:cNvPr id="16" name="Graphic 15">
            <a:extLst>
              <a:ext uri="{FF2B5EF4-FFF2-40B4-BE49-F238E27FC236}">
                <a16:creationId xmlns:a16="http://schemas.microsoft.com/office/drawing/2014/main" id="{8D552885-034A-602D-ABF9-928295A3A2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92860" y="3079891"/>
            <a:ext cx="558310" cy="558310"/>
          </a:xfrm>
          <a:prstGeom prst="rect">
            <a:avLst/>
          </a:prstGeom>
        </p:spPr>
      </p:pic>
      <p:pic>
        <p:nvPicPr>
          <p:cNvPr id="22" name="Graphic 21">
            <a:extLst>
              <a:ext uri="{FF2B5EF4-FFF2-40B4-BE49-F238E27FC236}">
                <a16:creationId xmlns:a16="http://schemas.microsoft.com/office/drawing/2014/main" id="{5D545134-DB04-908F-9D49-C68566B84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42685" y="1964226"/>
            <a:ext cx="547317" cy="547317"/>
          </a:xfrm>
          <a:prstGeom prst="rect">
            <a:avLst/>
          </a:prstGeom>
        </p:spPr>
      </p:pic>
      <p:pic>
        <p:nvPicPr>
          <p:cNvPr id="28" name="Graphic 27">
            <a:extLst>
              <a:ext uri="{FF2B5EF4-FFF2-40B4-BE49-F238E27FC236}">
                <a16:creationId xmlns:a16="http://schemas.microsoft.com/office/drawing/2014/main" id="{CD66BF16-9BD5-1137-8375-FC83C448429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08357" y="2257290"/>
            <a:ext cx="603783" cy="603783"/>
          </a:xfrm>
          <a:prstGeom prst="rect">
            <a:avLst/>
          </a:prstGeom>
        </p:spPr>
      </p:pic>
      <p:pic>
        <p:nvPicPr>
          <p:cNvPr id="40" name="Graphic 39">
            <a:extLst>
              <a:ext uri="{FF2B5EF4-FFF2-40B4-BE49-F238E27FC236}">
                <a16:creationId xmlns:a16="http://schemas.microsoft.com/office/drawing/2014/main" id="{20D22197-2C23-414E-5518-ED85AF4C924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89556" y="4254868"/>
            <a:ext cx="804200" cy="804200"/>
          </a:xfrm>
          <a:prstGeom prst="rect">
            <a:avLst/>
          </a:prstGeom>
        </p:spPr>
      </p:pic>
    </p:spTree>
    <p:extLst>
      <p:ext uri="{BB962C8B-B14F-4D97-AF65-F5344CB8AC3E}">
        <p14:creationId xmlns:p14="http://schemas.microsoft.com/office/powerpoint/2010/main" val="80452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54FDC91A-9B84-6286-9F85-BDA0FED59424}"/>
              </a:ext>
            </a:extLst>
          </p:cNvPr>
          <p:cNvPicPr>
            <a:picLocks noChangeAspect="1"/>
          </p:cNvPicPr>
          <p:nvPr/>
        </p:nvPicPr>
        <p:blipFill>
          <a:blip r:embed="rId3"/>
          <a:stretch>
            <a:fillRect/>
          </a:stretch>
        </p:blipFill>
        <p:spPr>
          <a:xfrm>
            <a:off x="8473963" y="3099744"/>
            <a:ext cx="829128" cy="595020"/>
          </a:xfrm>
          <a:prstGeom prst="rect">
            <a:avLst/>
          </a:prstGeom>
        </p:spPr>
      </p:pic>
      <p:cxnSp>
        <p:nvCxnSpPr>
          <p:cNvPr id="14" name="Straight Connector 13">
            <a:extLst>
              <a:ext uri="{FF2B5EF4-FFF2-40B4-BE49-F238E27FC236}">
                <a16:creationId xmlns:a16="http://schemas.microsoft.com/office/drawing/2014/main" id="{9D7F2855-5CCD-81E8-3C48-C2D34228E06B}"/>
              </a:ext>
            </a:extLst>
          </p:cNvPr>
          <p:cNvCxnSpPr>
            <a:cxnSpLocks/>
          </p:cNvCxnSpPr>
          <p:nvPr/>
        </p:nvCxnSpPr>
        <p:spPr>
          <a:xfrm>
            <a:off x="1820797" y="3780631"/>
            <a:ext cx="0" cy="1086952"/>
          </a:xfrm>
          <a:prstGeom prst="line">
            <a:avLst/>
          </a:prstGeom>
          <a:solidFill>
            <a:srgbClr val="0061B7"/>
          </a:solidFill>
          <a:ln w="6350" cap="flat" cmpd="sng" algn="ctr">
            <a:solidFill>
              <a:srgbClr val="FFC000"/>
            </a:solidFill>
            <a:prstDash val="solid"/>
            <a:miter lim="800000"/>
            <a:headEnd type="oval" w="lg" len="lg"/>
          </a:ln>
          <a:effectLst/>
        </p:spPr>
      </p:cxnSp>
      <p:sp>
        <p:nvSpPr>
          <p:cNvPr id="2" name="Title 1">
            <a:extLst>
              <a:ext uri="{FF2B5EF4-FFF2-40B4-BE49-F238E27FC236}">
                <a16:creationId xmlns:a16="http://schemas.microsoft.com/office/drawing/2014/main" id="{A1F335FC-269E-4E5C-8BFC-DF28C22B1280}"/>
              </a:ext>
            </a:extLst>
          </p:cNvPr>
          <p:cNvSpPr>
            <a:spLocks noGrp="1"/>
          </p:cNvSpPr>
          <p:nvPr>
            <p:ph type="title"/>
          </p:nvPr>
        </p:nvSpPr>
        <p:spPr>
          <a:xfrm>
            <a:off x="612000" y="724443"/>
            <a:ext cx="9632379" cy="730810"/>
          </a:xfrm>
        </p:spPr>
        <p:txBody>
          <a:bodyPr/>
          <a:lstStyle/>
          <a:p>
            <a:r>
              <a:rPr lang="en-GB" dirty="0"/>
              <a:t>Stanhope Capital Group’s corporate evolution </a:t>
            </a:r>
          </a:p>
        </p:txBody>
      </p:sp>
      <p:sp>
        <p:nvSpPr>
          <p:cNvPr id="3" name="Content Placeholder 2">
            <a:extLst>
              <a:ext uri="{FF2B5EF4-FFF2-40B4-BE49-F238E27FC236}">
                <a16:creationId xmlns:a16="http://schemas.microsoft.com/office/drawing/2014/main" id="{97BA2631-4926-D871-36B6-EBFB8D5508C5}"/>
              </a:ext>
            </a:extLst>
          </p:cNvPr>
          <p:cNvSpPr>
            <a:spLocks noGrp="1"/>
          </p:cNvSpPr>
          <p:nvPr>
            <p:ph idx="14"/>
          </p:nvPr>
        </p:nvSpPr>
        <p:spPr>
          <a:xfrm>
            <a:off x="612000" y="1298200"/>
            <a:ext cx="9469400" cy="836894"/>
          </a:xfrm>
        </p:spPr>
        <p:txBody>
          <a:bodyPr/>
          <a:lstStyle/>
          <a:p>
            <a:pPr marL="0" indent="0">
              <a:buNone/>
            </a:pPr>
            <a:r>
              <a:rPr lang="en-GB" dirty="0">
                <a:solidFill>
                  <a:srgbClr val="363636"/>
                </a:solidFill>
              </a:rPr>
              <a:t>In 20 years, the firm has gone from being a European focused boutique with $400m assets under supervision to becoming one of the leading global independent wealth management groups with $43bn </a:t>
            </a:r>
            <a:r>
              <a:rPr lang="en-GB" dirty="0" err="1">
                <a:solidFill>
                  <a:srgbClr val="363636"/>
                </a:solidFill>
              </a:rPr>
              <a:t>AuS</a:t>
            </a:r>
            <a:endParaRPr lang="en-GB" dirty="0">
              <a:solidFill>
                <a:srgbClr val="363636"/>
              </a:solidFill>
            </a:endParaRPr>
          </a:p>
        </p:txBody>
      </p:sp>
      <p:cxnSp>
        <p:nvCxnSpPr>
          <p:cNvPr id="38" name="Straight Connector 37">
            <a:extLst>
              <a:ext uri="{FF2B5EF4-FFF2-40B4-BE49-F238E27FC236}">
                <a16:creationId xmlns:a16="http://schemas.microsoft.com/office/drawing/2014/main" id="{AA72E2B6-2BC9-6659-A642-E76B31EDBA3F}"/>
              </a:ext>
            </a:extLst>
          </p:cNvPr>
          <p:cNvCxnSpPr>
            <a:cxnSpLocks/>
          </p:cNvCxnSpPr>
          <p:nvPr/>
        </p:nvCxnSpPr>
        <p:spPr>
          <a:xfrm>
            <a:off x="929775" y="4377630"/>
            <a:ext cx="8342461" cy="0"/>
          </a:xfrm>
          <a:prstGeom prst="line">
            <a:avLst/>
          </a:prstGeom>
          <a:noFill/>
          <a:ln w="12700" cap="flat" cmpd="sng" algn="ctr">
            <a:solidFill>
              <a:sysClr val="window" lastClr="FFFFFF">
                <a:lumMod val="50000"/>
              </a:sysClr>
            </a:solidFill>
            <a:prstDash val="solid"/>
            <a:miter lim="800000"/>
          </a:ln>
          <a:effectLst/>
        </p:spPr>
      </p:cxnSp>
      <p:sp>
        <p:nvSpPr>
          <p:cNvPr id="40" name="Freeform: Shape 39">
            <a:extLst>
              <a:ext uri="{FF2B5EF4-FFF2-40B4-BE49-F238E27FC236}">
                <a16:creationId xmlns:a16="http://schemas.microsoft.com/office/drawing/2014/main" id="{01AA42BE-ABA3-9C15-695B-6051EDB450F6}"/>
              </a:ext>
            </a:extLst>
          </p:cNvPr>
          <p:cNvSpPr/>
          <p:nvPr/>
        </p:nvSpPr>
        <p:spPr>
          <a:xfrm>
            <a:off x="1139606" y="5042741"/>
            <a:ext cx="1682885" cy="627586"/>
          </a:xfrm>
          <a:custGeom>
            <a:avLst/>
            <a:gdLst>
              <a:gd name="connsiteX0" fmla="*/ 0 w 1876974"/>
              <a:gd name="connsiteY0" fmla="*/ 0 h 1170000"/>
              <a:gd name="connsiteX1" fmla="*/ 1876974 w 1876974"/>
              <a:gd name="connsiteY1" fmla="*/ 0 h 1170000"/>
              <a:gd name="connsiteX2" fmla="*/ 1876974 w 1876974"/>
              <a:gd name="connsiteY2" fmla="*/ 1170000 h 1170000"/>
              <a:gd name="connsiteX3" fmla="*/ 0 w 1876974"/>
              <a:gd name="connsiteY3" fmla="*/ 1170000 h 1170000"/>
              <a:gd name="connsiteX4" fmla="*/ 0 w 1876974"/>
              <a:gd name="connsiteY4" fmla="*/ 0 h 11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974" h="1170000">
                <a:moveTo>
                  <a:pt x="0" y="0"/>
                </a:moveTo>
                <a:lnTo>
                  <a:pt x="1876974" y="0"/>
                </a:lnTo>
                <a:lnTo>
                  <a:pt x="1876974" y="1170000"/>
                </a:lnTo>
                <a:lnTo>
                  <a:pt x="0" y="1170000"/>
                </a:lnTo>
                <a:lnTo>
                  <a:pt x="0" y="0"/>
                </a:lnTo>
                <a:close/>
              </a:path>
            </a:pathLst>
          </a:custGeom>
          <a:noFill/>
          <a:ln>
            <a:noFill/>
          </a:ln>
          <a:effectLst/>
        </p:spPr>
        <p:txBody>
          <a:bodyPr spcFirstLastPara="0" vert="horz" wrap="square" lIns="0" tIns="0" rIns="0" bIns="0" numCol="1" spcCol="1270" anchor="t" anchorCtr="0">
            <a:noAutofit/>
          </a:bodyPr>
          <a:lstStyle/>
          <a:p>
            <a:pPr marL="0" marR="0" lvl="1" indent="0" algn="l" defTabSz="817808" rtl="0" eaLnBrk="1" fontAlgn="auto" latinLnBrk="0" hangingPunct="1">
              <a:lnSpc>
                <a:spcPct val="100000"/>
              </a:lnSpc>
              <a:spcBef>
                <a:spcPct val="0"/>
              </a:spcBef>
              <a:spcAft>
                <a:spcPts val="91"/>
              </a:spcAft>
              <a:buClr>
                <a:srgbClr val="4472C4"/>
              </a:buClr>
              <a:buSzTx/>
              <a:buFontTx/>
              <a:buNone/>
              <a:tabLst/>
              <a:defRPr/>
            </a:pPr>
            <a:r>
              <a:rPr kumimoji="0" lang="en-GB" sz="1000" b="1" i="0" u="none" strike="noStrike" kern="0" cap="none" spc="0" normalizeH="0" baseline="0" noProof="0" dirty="0">
                <a:ln>
                  <a:noFill/>
                </a:ln>
                <a:solidFill>
                  <a:srgbClr val="363636"/>
                </a:solidFill>
                <a:effectLst/>
                <a:uLnTx/>
                <a:uFillTx/>
                <a:latin typeface="Montserrat" panose="00000500000000000000" pitchFamily="2" charset="0"/>
              </a:rPr>
              <a:t>Stanhope Capital is established in London </a:t>
            </a:r>
          </a:p>
          <a:p>
            <a:pPr marL="0" marR="0" lvl="1" indent="0" algn="l" defTabSz="817808" rtl="0" eaLnBrk="1" fontAlgn="auto" latinLnBrk="0" hangingPunct="1">
              <a:lnSpc>
                <a:spcPct val="100000"/>
              </a:lnSpc>
              <a:spcBef>
                <a:spcPct val="0"/>
              </a:spcBef>
              <a:spcAft>
                <a:spcPts val="91"/>
              </a:spcAft>
              <a:buClr>
                <a:srgbClr val="4472C4"/>
              </a:buClr>
              <a:buSzTx/>
              <a:buFontTx/>
              <a:buNone/>
              <a:tabLst/>
              <a:defRPr/>
            </a:pPr>
            <a:r>
              <a:rPr kumimoji="0" lang="en-GB" sz="1000" b="1" i="0" u="none" strike="noStrike" kern="0" cap="none" spc="0" normalizeH="0" baseline="0" noProof="0" dirty="0">
                <a:ln>
                  <a:noFill/>
                </a:ln>
                <a:solidFill>
                  <a:srgbClr val="363636"/>
                </a:solidFill>
                <a:effectLst/>
                <a:uLnTx/>
                <a:uFillTx/>
                <a:latin typeface="Montserrat" panose="00000500000000000000" pitchFamily="2" charset="0"/>
              </a:rPr>
              <a:t>$400m of assets, four initial families</a:t>
            </a:r>
          </a:p>
        </p:txBody>
      </p:sp>
      <p:cxnSp>
        <p:nvCxnSpPr>
          <p:cNvPr id="42" name="Straight Connector 41">
            <a:extLst>
              <a:ext uri="{FF2B5EF4-FFF2-40B4-BE49-F238E27FC236}">
                <a16:creationId xmlns:a16="http://schemas.microsoft.com/office/drawing/2014/main" id="{2B0C67C1-FDF2-D786-AF38-ECC00D3C70B7}"/>
              </a:ext>
            </a:extLst>
          </p:cNvPr>
          <p:cNvCxnSpPr>
            <a:cxnSpLocks/>
          </p:cNvCxnSpPr>
          <p:nvPr/>
        </p:nvCxnSpPr>
        <p:spPr>
          <a:xfrm>
            <a:off x="4113313" y="3681754"/>
            <a:ext cx="0" cy="1239352"/>
          </a:xfrm>
          <a:prstGeom prst="line">
            <a:avLst/>
          </a:prstGeom>
          <a:solidFill>
            <a:srgbClr val="0061B7"/>
          </a:solidFill>
          <a:ln w="6350" cap="flat" cmpd="sng" algn="ctr">
            <a:solidFill>
              <a:srgbClr val="FFC000"/>
            </a:solidFill>
            <a:prstDash val="solid"/>
            <a:miter lim="800000"/>
            <a:headEnd type="oval" w="lg" len="lg"/>
          </a:ln>
          <a:effectLst/>
        </p:spPr>
      </p:cxnSp>
      <p:sp>
        <p:nvSpPr>
          <p:cNvPr id="43" name="Freeform: Shape 42">
            <a:extLst>
              <a:ext uri="{FF2B5EF4-FFF2-40B4-BE49-F238E27FC236}">
                <a16:creationId xmlns:a16="http://schemas.microsoft.com/office/drawing/2014/main" id="{00F5C4EA-5204-D57C-4B51-564FB7CDF3E5}"/>
              </a:ext>
            </a:extLst>
          </p:cNvPr>
          <p:cNvSpPr/>
          <p:nvPr/>
        </p:nvSpPr>
        <p:spPr>
          <a:xfrm>
            <a:off x="2483178" y="2618358"/>
            <a:ext cx="1530199" cy="760402"/>
          </a:xfrm>
          <a:custGeom>
            <a:avLst/>
            <a:gdLst>
              <a:gd name="connsiteX0" fmla="*/ 0 w 1876974"/>
              <a:gd name="connsiteY0" fmla="*/ 0 h 1170000"/>
              <a:gd name="connsiteX1" fmla="*/ 1876974 w 1876974"/>
              <a:gd name="connsiteY1" fmla="*/ 0 h 1170000"/>
              <a:gd name="connsiteX2" fmla="*/ 1876974 w 1876974"/>
              <a:gd name="connsiteY2" fmla="*/ 1170000 h 1170000"/>
              <a:gd name="connsiteX3" fmla="*/ 0 w 1876974"/>
              <a:gd name="connsiteY3" fmla="*/ 1170000 h 1170000"/>
              <a:gd name="connsiteX4" fmla="*/ 0 w 1876974"/>
              <a:gd name="connsiteY4" fmla="*/ 0 h 11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974" h="1170000">
                <a:moveTo>
                  <a:pt x="0" y="0"/>
                </a:moveTo>
                <a:lnTo>
                  <a:pt x="1876974" y="0"/>
                </a:lnTo>
                <a:lnTo>
                  <a:pt x="1876974" y="1170000"/>
                </a:lnTo>
                <a:lnTo>
                  <a:pt x="0" y="1170000"/>
                </a:lnTo>
                <a:lnTo>
                  <a:pt x="0" y="0"/>
                </a:lnTo>
                <a:close/>
              </a:path>
            </a:pathLst>
          </a:custGeom>
          <a:noFill/>
          <a:ln>
            <a:noFill/>
          </a:ln>
          <a:effectLst/>
        </p:spPr>
        <p:txBody>
          <a:bodyPr spcFirstLastPara="0" vert="horz" wrap="square" lIns="0" tIns="0" rIns="0" bIns="0" numCol="1" spcCol="1270" anchor="t" anchorCtr="0">
            <a:noAutofit/>
          </a:bodyPr>
          <a:lstStyle/>
          <a:p>
            <a:pPr marL="0" marR="0" lvl="1" indent="0" algn="l" defTabSz="817808" rtl="0" eaLnBrk="1" fontAlgn="auto" latinLnBrk="0" hangingPunct="1">
              <a:lnSpc>
                <a:spcPct val="100000"/>
              </a:lnSpc>
              <a:spcBef>
                <a:spcPct val="0"/>
              </a:spcBef>
              <a:spcAft>
                <a:spcPts val="91"/>
              </a:spcAft>
              <a:buClr>
                <a:srgbClr val="FFC000"/>
              </a:buClr>
              <a:buSzTx/>
              <a:buFontTx/>
              <a:buNone/>
              <a:tabLst/>
              <a:defRPr/>
            </a:pPr>
            <a:r>
              <a:rPr kumimoji="0" lang="en-GB" sz="1000" i="0" u="none" strike="noStrike" kern="0" cap="none" spc="0" normalizeH="0" baseline="0" noProof="0" dirty="0">
                <a:ln>
                  <a:noFill/>
                </a:ln>
                <a:solidFill>
                  <a:srgbClr val="363636"/>
                </a:solidFill>
                <a:effectLst/>
                <a:uLnTx/>
                <a:uFillTx/>
                <a:latin typeface="Montserrat" panose="00000500000000000000" pitchFamily="2" charset="0"/>
              </a:rPr>
              <a:t>Geneva office is opened</a:t>
            </a:r>
          </a:p>
          <a:p>
            <a:pPr marL="0" marR="0" lvl="1" indent="0" algn="l" defTabSz="817808" rtl="0" eaLnBrk="1" fontAlgn="auto" latinLnBrk="0" hangingPunct="1">
              <a:lnSpc>
                <a:spcPct val="100000"/>
              </a:lnSpc>
              <a:spcBef>
                <a:spcPct val="0"/>
              </a:spcBef>
              <a:spcAft>
                <a:spcPts val="91"/>
              </a:spcAft>
              <a:buClr>
                <a:srgbClr val="FFC000"/>
              </a:buClr>
              <a:buSzTx/>
              <a:buFontTx/>
              <a:buNone/>
              <a:tabLst/>
              <a:defRPr/>
            </a:pPr>
            <a:endParaRPr kumimoji="0" lang="en-GB" sz="1000" i="0" u="none" strike="noStrike" kern="0" cap="none" spc="0" normalizeH="0" baseline="0" noProof="0" dirty="0">
              <a:ln>
                <a:noFill/>
              </a:ln>
              <a:solidFill>
                <a:srgbClr val="363636"/>
              </a:solidFill>
              <a:effectLst/>
              <a:uLnTx/>
              <a:uFillTx/>
              <a:latin typeface="Montserrat" panose="00000500000000000000" pitchFamily="2" charset="0"/>
            </a:endParaRPr>
          </a:p>
          <a:p>
            <a:pPr marL="0" marR="0" lvl="1" indent="0" algn="l" defTabSz="817808" rtl="0" eaLnBrk="1" fontAlgn="auto" latinLnBrk="0" hangingPunct="1">
              <a:lnSpc>
                <a:spcPct val="100000"/>
              </a:lnSpc>
              <a:spcBef>
                <a:spcPct val="0"/>
              </a:spcBef>
              <a:spcAft>
                <a:spcPts val="91"/>
              </a:spcAft>
              <a:buClr>
                <a:srgbClr val="FFC000"/>
              </a:buClr>
              <a:buSzTx/>
              <a:buFontTx/>
              <a:buNone/>
              <a:tabLst/>
              <a:defRPr/>
            </a:pPr>
            <a:r>
              <a:rPr kumimoji="0" lang="en-GB" sz="1000" i="0" u="none" strike="noStrike" kern="0" cap="none" spc="0" normalizeH="0" baseline="0" noProof="0" dirty="0">
                <a:ln>
                  <a:noFill/>
                </a:ln>
                <a:solidFill>
                  <a:srgbClr val="363636"/>
                </a:solidFill>
                <a:effectLst/>
                <a:uLnTx/>
                <a:uFillTx/>
                <a:latin typeface="Montserrat" panose="00000500000000000000" pitchFamily="2" charset="0"/>
              </a:rPr>
              <a:t>London office signs first institutional client</a:t>
            </a:r>
          </a:p>
        </p:txBody>
      </p:sp>
      <p:sp>
        <p:nvSpPr>
          <p:cNvPr id="44" name="Arrow: Pentagon 43">
            <a:extLst>
              <a:ext uri="{FF2B5EF4-FFF2-40B4-BE49-F238E27FC236}">
                <a16:creationId xmlns:a16="http://schemas.microsoft.com/office/drawing/2014/main" id="{7D5BC813-714A-DEF9-578F-79B341A8F0BF}"/>
              </a:ext>
            </a:extLst>
          </p:cNvPr>
          <p:cNvSpPr/>
          <p:nvPr/>
        </p:nvSpPr>
        <p:spPr>
          <a:xfrm rot="5400000">
            <a:off x="3823941" y="3548372"/>
            <a:ext cx="578744" cy="590203"/>
          </a:xfrm>
          <a:prstGeom prst="homePlate">
            <a:avLst>
              <a:gd name="adj" fmla="val 26616"/>
            </a:avLst>
          </a:prstGeom>
          <a:solidFill>
            <a:srgbClr val="F7F7F7"/>
          </a:solidFill>
          <a:ln w="12700" cap="flat" cmpd="sng" algn="ctr">
            <a:noFill/>
            <a:prstDash val="solid"/>
            <a:miter lim="800000"/>
          </a:ln>
          <a:effectLst>
            <a:outerShdw blurRad="165100" dist="152400" dir="5400000" algn="t" rotWithShape="0">
              <a:prstClr val="black">
                <a:alpha val="8000"/>
              </a:prstClr>
            </a:outerShdw>
          </a:effectLst>
        </p:spPr>
        <p:txBody>
          <a:bodyPr vert="vert270" lIns="248806" tIns="0" rIns="248806" bIns="0" rtlCol="0" anchor="ctr" anchorCtr="0"/>
          <a:lstStyle/>
          <a:p>
            <a:pPr marL="0" marR="0" lvl="0" indent="0" algn="ctr" defTabSz="8006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050" b="1" i="0" u="none" strike="noStrike" kern="0" cap="none" spc="0" normalizeH="0" baseline="0" noProof="0" dirty="0">
                <a:ln>
                  <a:noFill/>
                </a:ln>
                <a:solidFill>
                  <a:srgbClr val="FFC000"/>
                </a:solidFill>
                <a:effectLst/>
                <a:uLnTx/>
                <a:uFillTx/>
                <a:latin typeface="Montserrat Light" panose="00000400000000000000" pitchFamily="2" charset="0"/>
                <a:ea typeface="+mn-ea"/>
                <a:cs typeface="+mn-cs"/>
              </a:rPr>
              <a:t>2011</a:t>
            </a:r>
          </a:p>
        </p:txBody>
      </p:sp>
      <p:sp>
        <p:nvSpPr>
          <p:cNvPr id="46" name="Freeform: Shape 45">
            <a:extLst>
              <a:ext uri="{FF2B5EF4-FFF2-40B4-BE49-F238E27FC236}">
                <a16:creationId xmlns:a16="http://schemas.microsoft.com/office/drawing/2014/main" id="{A6AD5788-CDF9-D6E2-D1B7-029FE3B1F91F}"/>
              </a:ext>
            </a:extLst>
          </p:cNvPr>
          <p:cNvSpPr/>
          <p:nvPr/>
        </p:nvSpPr>
        <p:spPr>
          <a:xfrm>
            <a:off x="3294926" y="5054669"/>
            <a:ext cx="1883741" cy="1056699"/>
          </a:xfrm>
          <a:custGeom>
            <a:avLst/>
            <a:gdLst>
              <a:gd name="connsiteX0" fmla="*/ 0 w 1876974"/>
              <a:gd name="connsiteY0" fmla="*/ 0 h 1170000"/>
              <a:gd name="connsiteX1" fmla="*/ 1876974 w 1876974"/>
              <a:gd name="connsiteY1" fmla="*/ 0 h 1170000"/>
              <a:gd name="connsiteX2" fmla="*/ 1876974 w 1876974"/>
              <a:gd name="connsiteY2" fmla="*/ 1170000 h 1170000"/>
              <a:gd name="connsiteX3" fmla="*/ 0 w 1876974"/>
              <a:gd name="connsiteY3" fmla="*/ 1170000 h 1170000"/>
              <a:gd name="connsiteX4" fmla="*/ 0 w 1876974"/>
              <a:gd name="connsiteY4" fmla="*/ 0 h 11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974" h="1170000">
                <a:moveTo>
                  <a:pt x="0" y="0"/>
                </a:moveTo>
                <a:lnTo>
                  <a:pt x="1876974" y="0"/>
                </a:lnTo>
                <a:lnTo>
                  <a:pt x="1876974" y="1170000"/>
                </a:lnTo>
                <a:lnTo>
                  <a:pt x="0" y="1170000"/>
                </a:lnTo>
                <a:lnTo>
                  <a:pt x="0" y="0"/>
                </a:lnTo>
                <a:close/>
              </a:path>
            </a:pathLst>
          </a:custGeom>
          <a:noFill/>
          <a:ln>
            <a:noFill/>
          </a:ln>
          <a:effectLst/>
        </p:spPr>
        <p:txBody>
          <a:bodyPr spcFirstLastPara="0" vert="horz" wrap="square" lIns="0" tIns="0" rIns="0" bIns="0" numCol="1" spcCol="1270" anchor="t" anchorCtr="0">
            <a:noAutofit/>
          </a:bodyPr>
          <a:lstStyle/>
          <a:p>
            <a:pPr marL="0" marR="0" lvl="1" indent="0" algn="l" defTabSz="817808" rtl="0" eaLnBrk="1" fontAlgn="auto" latinLnBrk="0" hangingPunct="1">
              <a:lnSpc>
                <a:spcPct val="100000"/>
              </a:lnSpc>
              <a:spcBef>
                <a:spcPct val="0"/>
              </a:spcBef>
              <a:spcAft>
                <a:spcPts val="91"/>
              </a:spcAft>
              <a:buClr>
                <a:srgbClr val="4472C4"/>
              </a:buClr>
              <a:buSzTx/>
              <a:buFontTx/>
              <a:buNone/>
              <a:tabLst/>
              <a:defRPr/>
            </a:pPr>
            <a:r>
              <a:rPr kumimoji="0" lang="en-GB" sz="1000" b="1" i="0" u="none" strike="noStrike" kern="0" cap="none" spc="0" normalizeH="0" baseline="0" noProof="0" dirty="0">
                <a:ln>
                  <a:noFill/>
                </a:ln>
                <a:solidFill>
                  <a:srgbClr val="363636"/>
                </a:solidFill>
                <a:effectLst/>
                <a:uLnTx/>
                <a:uFillTx/>
                <a:latin typeface="Montserrat" panose="00000500000000000000" pitchFamily="2" charset="0"/>
              </a:rPr>
              <a:t>Expands in charities and non-profit organisations with the acquisition of Jewson Associates</a:t>
            </a:r>
          </a:p>
        </p:txBody>
      </p:sp>
      <p:cxnSp>
        <p:nvCxnSpPr>
          <p:cNvPr id="51" name="Straight Connector 50">
            <a:extLst>
              <a:ext uri="{FF2B5EF4-FFF2-40B4-BE49-F238E27FC236}">
                <a16:creationId xmlns:a16="http://schemas.microsoft.com/office/drawing/2014/main" id="{3AE57336-E735-0BF6-5AC9-1F5B043206C7}"/>
              </a:ext>
            </a:extLst>
          </p:cNvPr>
          <p:cNvCxnSpPr>
            <a:cxnSpLocks/>
          </p:cNvCxnSpPr>
          <p:nvPr/>
        </p:nvCxnSpPr>
        <p:spPr>
          <a:xfrm>
            <a:off x="6679962" y="4063206"/>
            <a:ext cx="0" cy="913000"/>
          </a:xfrm>
          <a:prstGeom prst="line">
            <a:avLst/>
          </a:prstGeom>
          <a:solidFill>
            <a:srgbClr val="0061B7"/>
          </a:solidFill>
          <a:ln w="6350" cap="flat" cmpd="sng" algn="ctr">
            <a:solidFill>
              <a:srgbClr val="FFC000"/>
            </a:solidFill>
            <a:prstDash val="solid"/>
            <a:miter lim="800000"/>
            <a:headEnd type="oval" w="lg" len="lg"/>
          </a:ln>
          <a:effectLst/>
        </p:spPr>
      </p:cxnSp>
      <p:sp>
        <p:nvSpPr>
          <p:cNvPr id="52" name="Freeform: Shape 51">
            <a:extLst>
              <a:ext uri="{FF2B5EF4-FFF2-40B4-BE49-F238E27FC236}">
                <a16:creationId xmlns:a16="http://schemas.microsoft.com/office/drawing/2014/main" id="{023F657D-CED1-8A8D-FD9F-895232FE54C0}"/>
              </a:ext>
            </a:extLst>
          </p:cNvPr>
          <p:cNvSpPr/>
          <p:nvPr/>
        </p:nvSpPr>
        <p:spPr>
          <a:xfrm>
            <a:off x="5932485" y="5050527"/>
            <a:ext cx="1938426" cy="760402"/>
          </a:xfrm>
          <a:custGeom>
            <a:avLst/>
            <a:gdLst>
              <a:gd name="connsiteX0" fmla="*/ 0 w 1876974"/>
              <a:gd name="connsiteY0" fmla="*/ 0 h 1170000"/>
              <a:gd name="connsiteX1" fmla="*/ 1876974 w 1876974"/>
              <a:gd name="connsiteY1" fmla="*/ 0 h 1170000"/>
              <a:gd name="connsiteX2" fmla="*/ 1876974 w 1876974"/>
              <a:gd name="connsiteY2" fmla="*/ 1170000 h 1170000"/>
              <a:gd name="connsiteX3" fmla="*/ 0 w 1876974"/>
              <a:gd name="connsiteY3" fmla="*/ 1170000 h 1170000"/>
              <a:gd name="connsiteX4" fmla="*/ 0 w 1876974"/>
              <a:gd name="connsiteY4" fmla="*/ 0 h 11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974" h="1170000">
                <a:moveTo>
                  <a:pt x="0" y="0"/>
                </a:moveTo>
                <a:lnTo>
                  <a:pt x="1876974" y="0"/>
                </a:lnTo>
                <a:lnTo>
                  <a:pt x="1876974" y="1170000"/>
                </a:lnTo>
                <a:lnTo>
                  <a:pt x="0" y="1170000"/>
                </a:lnTo>
                <a:lnTo>
                  <a:pt x="0" y="0"/>
                </a:lnTo>
                <a:close/>
              </a:path>
            </a:pathLst>
          </a:custGeom>
          <a:noFill/>
          <a:ln>
            <a:noFill/>
          </a:ln>
          <a:effectLst/>
        </p:spPr>
        <p:txBody>
          <a:bodyPr spcFirstLastPara="0" vert="horz" wrap="square" lIns="0" tIns="0" rIns="0" bIns="0" numCol="1" spcCol="1270" anchor="t" anchorCtr="0">
            <a:noAutofit/>
          </a:bodyPr>
          <a:lstStyle/>
          <a:p>
            <a:pPr marL="0" marR="0" lvl="1" indent="0" algn="l" defTabSz="817808" rtl="0" eaLnBrk="1" fontAlgn="auto" latinLnBrk="0" hangingPunct="1">
              <a:lnSpc>
                <a:spcPct val="100000"/>
              </a:lnSpc>
              <a:spcBef>
                <a:spcPct val="0"/>
              </a:spcBef>
              <a:spcAft>
                <a:spcPts val="91"/>
              </a:spcAft>
              <a:buClr>
                <a:srgbClr val="FFC000"/>
              </a:buClr>
              <a:buSzTx/>
              <a:buFontTx/>
              <a:buNone/>
              <a:tabLst/>
              <a:defRPr/>
            </a:pPr>
            <a:r>
              <a:rPr kumimoji="0" lang="en-GB" sz="1000" b="1" i="0" u="none" strike="noStrike" kern="0" cap="none" spc="0" normalizeH="0" baseline="0" noProof="0" dirty="0">
                <a:ln>
                  <a:noFill/>
                </a:ln>
                <a:solidFill>
                  <a:srgbClr val="363636"/>
                </a:solidFill>
                <a:effectLst/>
                <a:uLnTx/>
                <a:uFillTx/>
                <a:latin typeface="Montserrat" panose="00000500000000000000" pitchFamily="2" charset="0"/>
              </a:rPr>
              <a:t>Merges with FWM, the holding company for Forbes Family Trust, one of the top US multi-family offices, and Optima, a leading adviser in alternative assets</a:t>
            </a:r>
            <a:endParaRPr kumimoji="0" lang="en-US" sz="1000" b="1" i="0" u="none" strike="noStrike" kern="0" cap="none" spc="0" normalizeH="0" baseline="0" noProof="0" dirty="0">
              <a:ln>
                <a:noFill/>
              </a:ln>
              <a:solidFill>
                <a:srgbClr val="363636"/>
              </a:solidFill>
              <a:effectLst/>
              <a:uLnTx/>
              <a:uFillTx/>
              <a:latin typeface="Montserrat" panose="00000500000000000000" pitchFamily="2" charset="0"/>
            </a:endParaRPr>
          </a:p>
        </p:txBody>
      </p:sp>
      <p:sp>
        <p:nvSpPr>
          <p:cNvPr id="53" name="Arrow: Pentagon 52">
            <a:extLst>
              <a:ext uri="{FF2B5EF4-FFF2-40B4-BE49-F238E27FC236}">
                <a16:creationId xmlns:a16="http://schemas.microsoft.com/office/drawing/2014/main" id="{7A68F78E-1149-2F75-1ACC-DE9EB051F0B3}"/>
              </a:ext>
            </a:extLst>
          </p:cNvPr>
          <p:cNvSpPr/>
          <p:nvPr/>
        </p:nvSpPr>
        <p:spPr>
          <a:xfrm rot="5400000">
            <a:off x="6375867" y="3548372"/>
            <a:ext cx="578744" cy="590203"/>
          </a:xfrm>
          <a:prstGeom prst="homePlate">
            <a:avLst>
              <a:gd name="adj" fmla="val 26616"/>
            </a:avLst>
          </a:prstGeom>
          <a:solidFill>
            <a:srgbClr val="F7F7F7"/>
          </a:solidFill>
          <a:ln w="12700" cap="flat" cmpd="sng" algn="ctr">
            <a:noFill/>
            <a:prstDash val="solid"/>
            <a:miter lim="800000"/>
          </a:ln>
          <a:effectLst>
            <a:outerShdw blurRad="165100" dist="152400" dir="5400000" algn="t" rotWithShape="0">
              <a:prstClr val="black">
                <a:alpha val="8000"/>
              </a:prstClr>
            </a:outerShdw>
          </a:effectLst>
        </p:spPr>
        <p:txBody>
          <a:bodyPr vert="vert270" lIns="248806" tIns="0" rIns="248806" bIns="0" rtlCol="0" anchor="ctr" anchorCtr="0"/>
          <a:lstStyle/>
          <a:p>
            <a:pPr marL="0" marR="0" lvl="0" indent="0" algn="ctr" defTabSz="8006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050" b="1" i="0" u="none" strike="noStrike" kern="0" cap="none" spc="0" normalizeH="0" baseline="0" noProof="0" dirty="0">
                <a:ln>
                  <a:noFill/>
                </a:ln>
                <a:solidFill>
                  <a:srgbClr val="FFC000"/>
                </a:solidFill>
                <a:effectLst/>
                <a:uLnTx/>
                <a:uFillTx/>
                <a:latin typeface="Montserrat Light" panose="00000400000000000000" pitchFamily="2" charset="0"/>
                <a:ea typeface="+mn-ea"/>
                <a:cs typeface="+mn-cs"/>
              </a:rPr>
              <a:t>2021</a:t>
            </a:r>
          </a:p>
        </p:txBody>
      </p:sp>
      <p:cxnSp>
        <p:nvCxnSpPr>
          <p:cNvPr id="54" name="Straight Connector 53">
            <a:extLst>
              <a:ext uri="{FF2B5EF4-FFF2-40B4-BE49-F238E27FC236}">
                <a16:creationId xmlns:a16="http://schemas.microsoft.com/office/drawing/2014/main" id="{C7CFB225-79E2-23C7-92C1-89FCED613DC7}"/>
              </a:ext>
            </a:extLst>
          </p:cNvPr>
          <p:cNvCxnSpPr>
            <a:cxnSpLocks/>
          </p:cNvCxnSpPr>
          <p:nvPr/>
        </p:nvCxnSpPr>
        <p:spPr>
          <a:xfrm>
            <a:off x="8207879" y="3554522"/>
            <a:ext cx="0" cy="488363"/>
          </a:xfrm>
          <a:prstGeom prst="line">
            <a:avLst/>
          </a:prstGeom>
          <a:noFill/>
          <a:ln w="6350" cap="flat" cmpd="sng" algn="ctr">
            <a:solidFill>
              <a:srgbClr val="4472C4"/>
            </a:solidFill>
            <a:prstDash val="solid"/>
            <a:miter lim="800000"/>
            <a:headEnd type="oval" w="lg" len="lg"/>
          </a:ln>
          <a:effectLst/>
        </p:spPr>
      </p:cxnSp>
      <p:sp>
        <p:nvSpPr>
          <p:cNvPr id="56" name="Arrow: Pentagon 55">
            <a:extLst>
              <a:ext uri="{FF2B5EF4-FFF2-40B4-BE49-F238E27FC236}">
                <a16:creationId xmlns:a16="http://schemas.microsoft.com/office/drawing/2014/main" id="{923BBAD7-1B43-2731-A8E3-C65F4DA7559E}"/>
              </a:ext>
            </a:extLst>
          </p:cNvPr>
          <p:cNvSpPr/>
          <p:nvPr/>
        </p:nvSpPr>
        <p:spPr>
          <a:xfrm rot="16200000">
            <a:off x="7928771" y="4023698"/>
            <a:ext cx="578744" cy="590203"/>
          </a:xfrm>
          <a:prstGeom prst="homePlate">
            <a:avLst>
              <a:gd name="adj" fmla="val 26616"/>
            </a:avLst>
          </a:prstGeom>
          <a:solidFill>
            <a:srgbClr val="F7F7F7"/>
          </a:solidFill>
          <a:ln w="12700" cap="flat" cmpd="sng" algn="ctr">
            <a:noFill/>
            <a:prstDash val="solid"/>
            <a:miter lim="800000"/>
          </a:ln>
          <a:effectLst>
            <a:outerShdw blurRad="165100" dist="152400" dir="5400000" algn="t" rotWithShape="0">
              <a:prstClr val="black">
                <a:alpha val="8000"/>
              </a:prstClr>
            </a:outerShdw>
          </a:effectLst>
        </p:spPr>
        <p:txBody>
          <a:bodyPr vert="vert" lIns="248806" tIns="0" rIns="248806" bIns="0" rtlCol="0" anchor="ctr" anchorCtr="0"/>
          <a:lstStyle/>
          <a:p>
            <a:pPr marL="0" marR="0" lvl="0" indent="0" algn="ctr" defTabSz="8006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050" b="1" i="0" u="none" strike="noStrike" kern="0" cap="none" spc="0" normalizeH="0" baseline="0" noProof="0" dirty="0">
                <a:ln>
                  <a:noFill/>
                </a:ln>
                <a:solidFill>
                  <a:srgbClr val="4472C4"/>
                </a:solidFill>
                <a:effectLst/>
                <a:uLnTx/>
                <a:uFillTx/>
                <a:latin typeface="Montserrat Light" panose="00000400000000000000" pitchFamily="2" charset="0"/>
                <a:ea typeface="+mn-ea"/>
                <a:cs typeface="+mn-cs"/>
              </a:rPr>
              <a:t>2023</a:t>
            </a:r>
          </a:p>
        </p:txBody>
      </p:sp>
      <p:cxnSp>
        <p:nvCxnSpPr>
          <p:cNvPr id="60" name="Straight Connector 59">
            <a:extLst>
              <a:ext uri="{FF2B5EF4-FFF2-40B4-BE49-F238E27FC236}">
                <a16:creationId xmlns:a16="http://schemas.microsoft.com/office/drawing/2014/main" id="{B46DDA92-4500-9432-F123-D0273908A311}"/>
              </a:ext>
            </a:extLst>
          </p:cNvPr>
          <p:cNvCxnSpPr>
            <a:cxnSpLocks/>
          </p:cNvCxnSpPr>
          <p:nvPr/>
        </p:nvCxnSpPr>
        <p:spPr>
          <a:xfrm>
            <a:off x="5314255" y="3694764"/>
            <a:ext cx="0" cy="488363"/>
          </a:xfrm>
          <a:prstGeom prst="line">
            <a:avLst/>
          </a:prstGeom>
          <a:noFill/>
          <a:ln w="6350" cap="flat" cmpd="sng" algn="ctr">
            <a:solidFill>
              <a:srgbClr val="4472C4"/>
            </a:solidFill>
            <a:prstDash val="solid"/>
            <a:miter lim="800000"/>
            <a:headEnd type="oval" w="lg" len="lg"/>
          </a:ln>
          <a:effectLst/>
        </p:spPr>
      </p:cxnSp>
      <p:sp>
        <p:nvSpPr>
          <p:cNvPr id="61" name="Freeform: Shape 60">
            <a:extLst>
              <a:ext uri="{FF2B5EF4-FFF2-40B4-BE49-F238E27FC236}">
                <a16:creationId xmlns:a16="http://schemas.microsoft.com/office/drawing/2014/main" id="{1201EB4C-BD72-F1A5-681D-FB9BEE140EA7}"/>
              </a:ext>
            </a:extLst>
          </p:cNvPr>
          <p:cNvSpPr/>
          <p:nvPr/>
        </p:nvSpPr>
        <p:spPr>
          <a:xfrm>
            <a:off x="4709881" y="3110358"/>
            <a:ext cx="1530199" cy="300133"/>
          </a:xfrm>
          <a:custGeom>
            <a:avLst/>
            <a:gdLst>
              <a:gd name="connsiteX0" fmla="*/ 0 w 1876974"/>
              <a:gd name="connsiteY0" fmla="*/ 0 h 1170000"/>
              <a:gd name="connsiteX1" fmla="*/ 1876974 w 1876974"/>
              <a:gd name="connsiteY1" fmla="*/ 0 h 1170000"/>
              <a:gd name="connsiteX2" fmla="*/ 1876974 w 1876974"/>
              <a:gd name="connsiteY2" fmla="*/ 1170000 h 1170000"/>
              <a:gd name="connsiteX3" fmla="*/ 0 w 1876974"/>
              <a:gd name="connsiteY3" fmla="*/ 1170000 h 1170000"/>
              <a:gd name="connsiteX4" fmla="*/ 0 w 1876974"/>
              <a:gd name="connsiteY4" fmla="*/ 0 h 11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974" h="1170000">
                <a:moveTo>
                  <a:pt x="0" y="0"/>
                </a:moveTo>
                <a:lnTo>
                  <a:pt x="1876974" y="0"/>
                </a:lnTo>
                <a:lnTo>
                  <a:pt x="1876974" y="1170000"/>
                </a:lnTo>
                <a:lnTo>
                  <a:pt x="0" y="1170000"/>
                </a:lnTo>
                <a:lnTo>
                  <a:pt x="0" y="0"/>
                </a:lnTo>
                <a:close/>
              </a:path>
            </a:pathLst>
          </a:custGeom>
          <a:noFill/>
          <a:ln>
            <a:noFill/>
          </a:ln>
          <a:effectLst/>
        </p:spPr>
        <p:txBody>
          <a:bodyPr spcFirstLastPara="0" vert="horz" wrap="square" lIns="0" tIns="0" rIns="0" bIns="0" numCol="1" spcCol="1270" anchor="t" anchorCtr="0">
            <a:noAutofit/>
          </a:bodyPr>
          <a:lstStyle/>
          <a:p>
            <a:pPr marL="0" marR="0" lvl="1" indent="0" algn="l" defTabSz="817808" rtl="0" eaLnBrk="1" fontAlgn="auto" latinLnBrk="0" hangingPunct="1">
              <a:lnSpc>
                <a:spcPct val="100000"/>
              </a:lnSpc>
              <a:spcBef>
                <a:spcPct val="0"/>
              </a:spcBef>
              <a:spcAft>
                <a:spcPts val="91"/>
              </a:spcAft>
              <a:buClr>
                <a:srgbClr val="4472C4"/>
              </a:buClr>
              <a:buSzTx/>
              <a:buFontTx/>
              <a:buNone/>
              <a:tabLst/>
              <a:defRPr/>
            </a:pPr>
            <a:r>
              <a:rPr kumimoji="0" lang="en-US" sz="1000" i="0" u="none" strike="noStrike" kern="0" cap="none" spc="0" normalizeH="0" baseline="0" noProof="0" dirty="0">
                <a:ln>
                  <a:noFill/>
                </a:ln>
                <a:solidFill>
                  <a:srgbClr val="363636"/>
                </a:solidFill>
                <a:effectLst/>
                <a:uLnTx/>
                <a:uFillTx/>
                <a:latin typeface="Montserrat" panose="00000500000000000000" pitchFamily="2" charset="0"/>
              </a:rPr>
              <a:t>Paris office is opened</a:t>
            </a:r>
          </a:p>
        </p:txBody>
      </p:sp>
      <p:sp>
        <p:nvSpPr>
          <p:cNvPr id="62" name="Arrow: Pentagon 61">
            <a:extLst>
              <a:ext uri="{FF2B5EF4-FFF2-40B4-BE49-F238E27FC236}">
                <a16:creationId xmlns:a16="http://schemas.microsoft.com/office/drawing/2014/main" id="{4DFB0325-50CD-164B-A8E8-86A9FAC6544F}"/>
              </a:ext>
            </a:extLst>
          </p:cNvPr>
          <p:cNvSpPr/>
          <p:nvPr/>
        </p:nvSpPr>
        <p:spPr>
          <a:xfrm rot="16200000">
            <a:off x="5007391" y="4093483"/>
            <a:ext cx="578744" cy="590203"/>
          </a:xfrm>
          <a:prstGeom prst="homePlate">
            <a:avLst>
              <a:gd name="adj" fmla="val 26616"/>
            </a:avLst>
          </a:prstGeom>
          <a:solidFill>
            <a:srgbClr val="F7F7F7"/>
          </a:solidFill>
          <a:ln w="12700" cap="flat" cmpd="sng" algn="ctr">
            <a:noFill/>
            <a:prstDash val="solid"/>
            <a:miter lim="800000"/>
          </a:ln>
          <a:effectLst>
            <a:outerShdw blurRad="165100" dist="152400" dir="5400000" algn="t" rotWithShape="0">
              <a:prstClr val="black">
                <a:alpha val="8000"/>
              </a:prstClr>
            </a:outerShdw>
          </a:effectLst>
        </p:spPr>
        <p:txBody>
          <a:bodyPr vert="vert" lIns="248806" tIns="0" rIns="248806" bIns="0" rtlCol="0" anchor="ctr" anchorCtr="0"/>
          <a:lstStyle/>
          <a:p>
            <a:pPr marL="0" marR="0" lvl="0" indent="0" algn="ctr" defTabSz="8006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050" b="1" i="0" u="none" strike="noStrike" kern="0" cap="none" spc="0" normalizeH="0" baseline="0" noProof="0" dirty="0">
                <a:ln>
                  <a:noFill/>
                </a:ln>
                <a:solidFill>
                  <a:srgbClr val="4472C4"/>
                </a:solidFill>
                <a:effectLst/>
                <a:uLnTx/>
                <a:uFillTx/>
                <a:latin typeface="Montserrat Light" panose="00000400000000000000" pitchFamily="2" charset="0"/>
                <a:ea typeface="+mn-ea"/>
                <a:cs typeface="+mn-cs"/>
              </a:rPr>
              <a:t>2018</a:t>
            </a:r>
          </a:p>
        </p:txBody>
      </p:sp>
      <p:sp>
        <p:nvSpPr>
          <p:cNvPr id="64" name="Freeform: Shape 63">
            <a:extLst>
              <a:ext uri="{FF2B5EF4-FFF2-40B4-BE49-F238E27FC236}">
                <a16:creationId xmlns:a16="http://schemas.microsoft.com/office/drawing/2014/main" id="{AC264A8C-42A7-54DC-424C-6A399142B53C}"/>
              </a:ext>
            </a:extLst>
          </p:cNvPr>
          <p:cNvSpPr/>
          <p:nvPr/>
        </p:nvSpPr>
        <p:spPr>
          <a:xfrm>
            <a:off x="7450174" y="2617612"/>
            <a:ext cx="1815032" cy="802373"/>
          </a:xfrm>
          <a:custGeom>
            <a:avLst/>
            <a:gdLst>
              <a:gd name="connsiteX0" fmla="*/ 0 w 1876974"/>
              <a:gd name="connsiteY0" fmla="*/ 0 h 1170000"/>
              <a:gd name="connsiteX1" fmla="*/ 1876974 w 1876974"/>
              <a:gd name="connsiteY1" fmla="*/ 0 h 1170000"/>
              <a:gd name="connsiteX2" fmla="*/ 1876974 w 1876974"/>
              <a:gd name="connsiteY2" fmla="*/ 1170000 h 1170000"/>
              <a:gd name="connsiteX3" fmla="*/ 0 w 1876974"/>
              <a:gd name="connsiteY3" fmla="*/ 1170000 h 1170000"/>
              <a:gd name="connsiteX4" fmla="*/ 0 w 1876974"/>
              <a:gd name="connsiteY4" fmla="*/ 0 h 11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6974" h="1170000">
                <a:moveTo>
                  <a:pt x="0" y="0"/>
                </a:moveTo>
                <a:lnTo>
                  <a:pt x="1876974" y="0"/>
                </a:lnTo>
                <a:lnTo>
                  <a:pt x="1876974" y="1170000"/>
                </a:lnTo>
                <a:lnTo>
                  <a:pt x="0" y="1170000"/>
                </a:lnTo>
                <a:lnTo>
                  <a:pt x="0" y="0"/>
                </a:lnTo>
                <a:close/>
              </a:path>
            </a:pathLst>
          </a:custGeom>
          <a:noFill/>
          <a:ln>
            <a:noFill/>
          </a:ln>
          <a:effectLst/>
        </p:spPr>
        <p:txBody>
          <a:bodyPr spcFirstLastPara="0" vert="horz" wrap="square" lIns="0" tIns="0" rIns="0" bIns="0" numCol="1" spcCol="1270" anchor="t" anchorCtr="0">
            <a:noAutofit/>
          </a:bodyPr>
          <a:lstStyle/>
          <a:p>
            <a:pPr marL="0" marR="0" lvl="1" indent="0" algn="l" defTabSz="817808" rtl="0" eaLnBrk="1" fontAlgn="auto" latinLnBrk="0" hangingPunct="1">
              <a:lnSpc>
                <a:spcPct val="100000"/>
              </a:lnSpc>
              <a:spcBef>
                <a:spcPct val="0"/>
              </a:spcBef>
              <a:spcAft>
                <a:spcPts val="91"/>
              </a:spcAft>
              <a:buClr>
                <a:srgbClr val="4472C4"/>
              </a:buClr>
              <a:buSzTx/>
              <a:buFontTx/>
              <a:buNone/>
              <a:tabLst/>
              <a:defRPr/>
            </a:pPr>
            <a:r>
              <a:rPr kumimoji="0" lang="en-GB" sz="1000" b="1" i="0" u="none" strike="noStrike" kern="0" cap="none" spc="0" normalizeH="0" baseline="0" noProof="0" dirty="0">
                <a:ln>
                  <a:noFill/>
                </a:ln>
                <a:solidFill>
                  <a:srgbClr val="363636"/>
                </a:solidFill>
                <a:effectLst/>
                <a:uLnTx/>
                <a:uFillTx/>
                <a:latin typeface="Montserrat" panose="00000500000000000000" pitchFamily="2" charset="0"/>
              </a:rPr>
              <a:t>Merges with Arche Associates, the leading multi-family office in Luxembourg</a:t>
            </a:r>
            <a:endParaRPr kumimoji="0" lang="en-US" sz="1000" b="1" i="0" u="none" strike="noStrike" kern="0" cap="none" spc="0" normalizeH="0" baseline="0" noProof="0" dirty="0">
              <a:ln>
                <a:noFill/>
              </a:ln>
              <a:solidFill>
                <a:srgbClr val="363636"/>
              </a:solidFill>
              <a:effectLst/>
              <a:uLnTx/>
              <a:uFillTx/>
              <a:latin typeface="Montserrat" panose="00000500000000000000" pitchFamily="2" charset="0"/>
            </a:endParaRPr>
          </a:p>
          <a:p>
            <a:pPr marL="0" marR="0" lvl="1" indent="0" algn="l" defTabSz="817808" rtl="0" eaLnBrk="1" fontAlgn="auto" latinLnBrk="0" hangingPunct="1">
              <a:lnSpc>
                <a:spcPct val="100000"/>
              </a:lnSpc>
              <a:spcBef>
                <a:spcPct val="0"/>
              </a:spcBef>
              <a:spcAft>
                <a:spcPts val="91"/>
              </a:spcAft>
              <a:buClr>
                <a:srgbClr val="4472C4"/>
              </a:buClr>
              <a:buSzTx/>
              <a:buFontTx/>
              <a:buNone/>
              <a:tabLst/>
              <a:defRPr/>
            </a:pPr>
            <a:endParaRPr kumimoji="0" lang="en-US" sz="1000" i="0" u="none" strike="noStrike" kern="0" cap="none" spc="0" normalizeH="0" baseline="0" noProof="0" dirty="0">
              <a:ln>
                <a:noFill/>
              </a:ln>
              <a:solidFill>
                <a:srgbClr val="363636"/>
              </a:solidFill>
              <a:effectLst/>
              <a:uLnTx/>
              <a:uFillTx/>
              <a:latin typeface="Montserrat" panose="00000500000000000000" pitchFamily="2" charset="0"/>
            </a:endParaRPr>
          </a:p>
        </p:txBody>
      </p:sp>
      <p:pic>
        <p:nvPicPr>
          <p:cNvPr id="67" name="Picture 2" descr="Optima Logo">
            <a:extLst>
              <a:ext uri="{FF2B5EF4-FFF2-40B4-BE49-F238E27FC236}">
                <a16:creationId xmlns:a16="http://schemas.microsoft.com/office/drawing/2014/main" id="{B3C19F8A-EE6A-4561-93A7-A8F9954603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3374" y="6483825"/>
            <a:ext cx="648974" cy="12330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8" descr="logo">
            <a:extLst>
              <a:ext uri="{FF2B5EF4-FFF2-40B4-BE49-F238E27FC236}">
                <a16:creationId xmlns:a16="http://schemas.microsoft.com/office/drawing/2014/main" id="{5AE2995E-B9AF-4D29-A5D7-1E474B8EE88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2485" y="6067679"/>
            <a:ext cx="515470" cy="2405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D4FE215-AD4D-6E26-9164-489D3586C076}"/>
              </a:ext>
            </a:extLst>
          </p:cNvPr>
          <p:cNvPicPr>
            <a:picLocks noChangeAspect="1"/>
          </p:cNvPicPr>
          <p:nvPr/>
        </p:nvPicPr>
        <p:blipFill>
          <a:blip r:embed="rId6"/>
          <a:stretch>
            <a:fillRect/>
          </a:stretch>
        </p:blipFill>
        <p:spPr>
          <a:xfrm>
            <a:off x="3294927" y="5689419"/>
            <a:ext cx="1883745" cy="229041"/>
          </a:xfrm>
          <a:prstGeom prst="rect">
            <a:avLst/>
          </a:prstGeom>
        </p:spPr>
      </p:pic>
      <p:sp>
        <p:nvSpPr>
          <p:cNvPr id="4" name="Arrow: Pentagon 3">
            <a:extLst>
              <a:ext uri="{FF2B5EF4-FFF2-40B4-BE49-F238E27FC236}">
                <a16:creationId xmlns:a16="http://schemas.microsoft.com/office/drawing/2014/main" id="{044455F6-6C8A-6DB3-8B30-65817D6383F9}"/>
              </a:ext>
            </a:extLst>
          </p:cNvPr>
          <p:cNvSpPr/>
          <p:nvPr/>
        </p:nvSpPr>
        <p:spPr>
          <a:xfrm rot="5400000">
            <a:off x="1547268" y="3538572"/>
            <a:ext cx="578744" cy="590203"/>
          </a:xfrm>
          <a:prstGeom prst="homePlate">
            <a:avLst>
              <a:gd name="adj" fmla="val 26616"/>
            </a:avLst>
          </a:prstGeom>
          <a:solidFill>
            <a:srgbClr val="F7F7F7"/>
          </a:solidFill>
          <a:ln w="12700" cap="flat" cmpd="sng" algn="ctr">
            <a:noFill/>
            <a:prstDash val="solid"/>
            <a:miter lim="800000"/>
          </a:ln>
          <a:effectLst>
            <a:outerShdw blurRad="165100" dist="152400" dir="5400000" algn="t" rotWithShape="0">
              <a:prstClr val="black">
                <a:alpha val="8000"/>
              </a:prstClr>
            </a:outerShdw>
          </a:effectLst>
        </p:spPr>
        <p:txBody>
          <a:bodyPr vert="vert270" lIns="248806" tIns="0" rIns="248806" bIns="0" rtlCol="0" anchor="ctr" anchorCtr="0"/>
          <a:lstStyle/>
          <a:p>
            <a:pPr marL="0" marR="0" lvl="0" indent="0" algn="ctr" defTabSz="8006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050" b="1" i="0" u="none" strike="noStrike" kern="0" cap="none" spc="0" normalizeH="0" baseline="0" noProof="0" dirty="0">
                <a:ln>
                  <a:noFill/>
                </a:ln>
                <a:solidFill>
                  <a:srgbClr val="FFC000"/>
                </a:solidFill>
                <a:effectLst/>
                <a:uLnTx/>
                <a:uFillTx/>
                <a:latin typeface="Montserrat Light" panose="00000400000000000000" pitchFamily="2" charset="0"/>
                <a:ea typeface="+mn-ea"/>
                <a:cs typeface="+mn-cs"/>
              </a:rPr>
              <a:t>2004</a:t>
            </a:r>
          </a:p>
        </p:txBody>
      </p:sp>
      <p:sp>
        <p:nvSpPr>
          <p:cNvPr id="11" name="Arrow: Pentagon 10">
            <a:extLst>
              <a:ext uri="{FF2B5EF4-FFF2-40B4-BE49-F238E27FC236}">
                <a16:creationId xmlns:a16="http://schemas.microsoft.com/office/drawing/2014/main" id="{C8289CA2-12D9-BBBE-600B-1F8461CDA89F}"/>
              </a:ext>
            </a:extLst>
          </p:cNvPr>
          <p:cNvSpPr/>
          <p:nvPr/>
        </p:nvSpPr>
        <p:spPr>
          <a:xfrm rot="16200000">
            <a:off x="2710453" y="4057477"/>
            <a:ext cx="578744" cy="590203"/>
          </a:xfrm>
          <a:prstGeom prst="homePlate">
            <a:avLst>
              <a:gd name="adj" fmla="val 26616"/>
            </a:avLst>
          </a:prstGeom>
          <a:solidFill>
            <a:srgbClr val="F7F7F7"/>
          </a:solidFill>
          <a:ln w="12700" cap="flat" cmpd="sng" algn="ctr">
            <a:noFill/>
            <a:prstDash val="solid"/>
            <a:miter lim="800000"/>
          </a:ln>
          <a:effectLst>
            <a:outerShdw blurRad="165100" dist="152400" dir="5400000" algn="t" rotWithShape="0">
              <a:prstClr val="black">
                <a:alpha val="8000"/>
              </a:prstClr>
            </a:outerShdw>
          </a:effectLst>
        </p:spPr>
        <p:txBody>
          <a:bodyPr vert="vert" lIns="248806" tIns="0" rIns="248806" bIns="0" rtlCol="0" anchor="ctr" anchorCtr="0"/>
          <a:lstStyle/>
          <a:p>
            <a:pPr marL="0" marR="0" lvl="0" indent="0" algn="ctr" defTabSz="80069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050" b="1" i="0" u="none" strike="noStrike" kern="0" cap="none" spc="0" normalizeH="0" baseline="0" noProof="0" dirty="0">
                <a:ln>
                  <a:noFill/>
                </a:ln>
                <a:solidFill>
                  <a:srgbClr val="4472C4"/>
                </a:solidFill>
                <a:effectLst/>
                <a:uLnTx/>
                <a:uFillTx/>
                <a:latin typeface="Montserrat Light" panose="00000400000000000000" pitchFamily="2" charset="0"/>
                <a:ea typeface="+mn-ea"/>
                <a:cs typeface="+mn-cs"/>
              </a:rPr>
              <a:t>2008</a:t>
            </a:r>
          </a:p>
        </p:txBody>
      </p:sp>
      <p:cxnSp>
        <p:nvCxnSpPr>
          <p:cNvPr id="12" name="Straight Connector 11">
            <a:extLst>
              <a:ext uri="{FF2B5EF4-FFF2-40B4-BE49-F238E27FC236}">
                <a16:creationId xmlns:a16="http://schemas.microsoft.com/office/drawing/2014/main" id="{AB7A370D-40F2-4F5C-7949-95876058998E}"/>
              </a:ext>
            </a:extLst>
          </p:cNvPr>
          <p:cNvCxnSpPr>
            <a:cxnSpLocks/>
          </p:cNvCxnSpPr>
          <p:nvPr/>
        </p:nvCxnSpPr>
        <p:spPr>
          <a:xfrm>
            <a:off x="3000141" y="3609301"/>
            <a:ext cx="0" cy="488363"/>
          </a:xfrm>
          <a:prstGeom prst="line">
            <a:avLst/>
          </a:prstGeom>
          <a:noFill/>
          <a:ln w="6350" cap="flat" cmpd="sng" algn="ctr">
            <a:solidFill>
              <a:srgbClr val="4472C4"/>
            </a:solidFill>
            <a:prstDash val="solid"/>
            <a:miter lim="800000"/>
            <a:headEnd type="oval" w="lg" len="lg"/>
          </a:ln>
          <a:effectLst/>
        </p:spPr>
      </p:cxnSp>
    </p:spTree>
    <p:extLst>
      <p:ext uri="{BB962C8B-B14F-4D97-AF65-F5344CB8AC3E}">
        <p14:creationId xmlns:p14="http://schemas.microsoft.com/office/powerpoint/2010/main" val="2595557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7CC8EA-AD3D-95E1-4840-57E1F7490EFC}"/>
              </a:ext>
            </a:extLst>
          </p:cNvPr>
          <p:cNvSpPr>
            <a:spLocks noGrp="1"/>
          </p:cNvSpPr>
          <p:nvPr>
            <p:ph type="title"/>
          </p:nvPr>
        </p:nvSpPr>
        <p:spPr/>
        <p:txBody>
          <a:bodyPr/>
          <a:lstStyle/>
          <a:p>
            <a:r>
              <a:rPr lang="en-US" dirty="0"/>
              <a:t>Extensive global footprint</a:t>
            </a:r>
          </a:p>
        </p:txBody>
      </p:sp>
      <p:sp>
        <p:nvSpPr>
          <p:cNvPr id="3" name="Content Placeholder 2">
            <a:extLst>
              <a:ext uri="{FF2B5EF4-FFF2-40B4-BE49-F238E27FC236}">
                <a16:creationId xmlns:a16="http://schemas.microsoft.com/office/drawing/2014/main" id="{C9517F07-AE93-0496-15DC-CCADE689F97B}"/>
              </a:ext>
            </a:extLst>
          </p:cNvPr>
          <p:cNvSpPr>
            <a:spLocks noGrp="1"/>
          </p:cNvSpPr>
          <p:nvPr>
            <p:ph idx="14"/>
          </p:nvPr>
        </p:nvSpPr>
        <p:spPr>
          <a:xfrm>
            <a:off x="612001" y="1298200"/>
            <a:ext cx="9220488" cy="1139049"/>
          </a:xfrm>
        </p:spPr>
        <p:txBody>
          <a:bodyPr/>
          <a:lstStyle/>
          <a:p>
            <a:pPr marL="0" indent="0">
              <a:buNone/>
            </a:pPr>
            <a:r>
              <a:rPr lang="en-US" dirty="0"/>
              <a:t>With teams across 8 offices in Europe and North America, we offer a full range of services to clients in 25 countries around the world</a:t>
            </a:r>
          </a:p>
          <a:p>
            <a:pPr marL="0" indent="0">
              <a:buNone/>
            </a:pPr>
            <a:endParaRPr lang="en-US" dirty="0"/>
          </a:p>
        </p:txBody>
      </p:sp>
      <p:graphicFrame>
        <p:nvGraphicFramePr>
          <p:cNvPr id="31" name="Table 7">
            <a:extLst>
              <a:ext uri="{FF2B5EF4-FFF2-40B4-BE49-F238E27FC236}">
                <a16:creationId xmlns:a16="http://schemas.microsoft.com/office/drawing/2014/main" id="{3C9BF0C7-6942-C082-BD7F-DA08ECBE05C5}"/>
              </a:ext>
            </a:extLst>
          </p:cNvPr>
          <p:cNvGraphicFramePr>
            <a:graphicFrameLocks noGrp="1"/>
          </p:cNvGraphicFramePr>
          <p:nvPr/>
        </p:nvGraphicFramePr>
        <p:xfrm>
          <a:off x="596315" y="6244132"/>
          <a:ext cx="8412480" cy="461624"/>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575096243"/>
                    </a:ext>
                  </a:extLst>
                </a:gridCol>
                <a:gridCol w="2377440">
                  <a:extLst>
                    <a:ext uri="{9D8B030D-6E8A-4147-A177-3AD203B41FA5}">
                      <a16:colId xmlns:a16="http://schemas.microsoft.com/office/drawing/2014/main" val="3189964841"/>
                    </a:ext>
                  </a:extLst>
                </a:gridCol>
                <a:gridCol w="2103120">
                  <a:extLst>
                    <a:ext uri="{9D8B030D-6E8A-4147-A177-3AD203B41FA5}">
                      <a16:colId xmlns:a16="http://schemas.microsoft.com/office/drawing/2014/main" val="3153643803"/>
                    </a:ext>
                  </a:extLst>
                </a:gridCol>
                <a:gridCol w="2377440">
                  <a:extLst>
                    <a:ext uri="{9D8B030D-6E8A-4147-A177-3AD203B41FA5}">
                      <a16:colId xmlns:a16="http://schemas.microsoft.com/office/drawing/2014/main" val="2617742170"/>
                    </a:ext>
                  </a:extLst>
                </a:gridCol>
              </a:tblGrid>
              <a:tr h="461624">
                <a:tc>
                  <a:txBody>
                    <a:bodyPr/>
                    <a:lstStyle/>
                    <a:p>
                      <a:pPr marL="0" marR="0" lvl="0" indent="0" algn="l" defTabSz="914442" rtl="0" eaLnBrk="1" fontAlgn="auto" latinLnBrk="0" hangingPunct="1">
                        <a:lnSpc>
                          <a:spcPct val="100000"/>
                        </a:lnSpc>
                        <a:spcBef>
                          <a:spcPts val="0"/>
                        </a:spcBef>
                        <a:spcAft>
                          <a:spcPts val="0"/>
                        </a:spcAft>
                        <a:buClrTx/>
                        <a:buSzTx/>
                        <a:buFontTx/>
                        <a:buNone/>
                        <a:tabLst/>
                        <a:defRPr/>
                      </a:pPr>
                      <a:r>
                        <a:rPr lang="en-GB" sz="1200" b="1" i="0" u="none" noProof="0" dirty="0">
                          <a:solidFill>
                            <a:schemeClr val="tx1"/>
                          </a:solidFill>
                          <a:latin typeface="Montserrat" pitchFamily="2" charset="77"/>
                        </a:rPr>
                        <a:t>OUR CLIENTS </a:t>
                      </a:r>
                    </a:p>
                  </a:txBody>
                  <a:tcPr marL="0" marR="0" marT="0">
                    <a:lnL w="12700" cmpd="sng">
                      <a:noFill/>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42" rtl="0" eaLnBrk="1" fontAlgn="auto" latinLnBrk="0" hangingPunct="1">
                        <a:lnSpc>
                          <a:spcPct val="100000"/>
                        </a:lnSpc>
                        <a:spcBef>
                          <a:spcPts val="0"/>
                        </a:spcBef>
                        <a:spcAft>
                          <a:spcPts val="0"/>
                        </a:spcAft>
                        <a:buClrTx/>
                        <a:buSzTx/>
                        <a:buFontTx/>
                        <a:buNone/>
                        <a:tabLst/>
                        <a:defRPr/>
                      </a:pPr>
                      <a:r>
                        <a:rPr lang="en-GB" sz="1200" b="0" i="0" u="none" noProof="0" dirty="0">
                          <a:solidFill>
                            <a:schemeClr val="tx1">
                              <a:lumMod val="95000"/>
                              <a:lumOff val="5000"/>
                            </a:schemeClr>
                          </a:solidFill>
                          <a:latin typeface="Montserrat" pitchFamily="2" charset="77"/>
                        </a:rPr>
                        <a:t>$43bn assets </a:t>
                      </a:r>
                      <a:br>
                        <a:rPr lang="en-GB" sz="1200" b="0" i="0" u="none" noProof="0" dirty="0">
                          <a:solidFill>
                            <a:schemeClr val="tx1">
                              <a:lumMod val="95000"/>
                              <a:lumOff val="5000"/>
                            </a:schemeClr>
                          </a:solidFill>
                          <a:latin typeface="Montserrat" pitchFamily="2" charset="77"/>
                        </a:rPr>
                      </a:br>
                      <a:r>
                        <a:rPr lang="en-GB" sz="1200" b="0" i="0" u="none" noProof="0" dirty="0">
                          <a:solidFill>
                            <a:schemeClr val="tx1">
                              <a:lumMod val="95000"/>
                              <a:lumOff val="5000"/>
                            </a:schemeClr>
                          </a:solidFill>
                          <a:latin typeface="Montserrat" pitchFamily="2" charset="77"/>
                        </a:rPr>
                        <a:t>under supervision</a:t>
                      </a:r>
                    </a:p>
                  </a:txBody>
                  <a:tcPr marL="274320" marR="0" marT="0">
                    <a:lnL w="3175"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GB" sz="1200" b="0" i="0" u="none" noProof="0" dirty="0">
                          <a:solidFill>
                            <a:schemeClr val="tx1">
                              <a:lumMod val="95000"/>
                              <a:lumOff val="5000"/>
                            </a:schemeClr>
                          </a:solidFill>
                          <a:latin typeface="Montserrat" pitchFamily="2" charset="77"/>
                        </a:rPr>
                        <a:t>540 clients including</a:t>
                      </a:r>
                      <a:br>
                        <a:rPr lang="en-GB" sz="1200" b="0" i="0" u="none" noProof="0" dirty="0">
                          <a:solidFill>
                            <a:schemeClr val="tx1">
                              <a:lumMod val="95000"/>
                              <a:lumOff val="5000"/>
                            </a:schemeClr>
                          </a:solidFill>
                          <a:latin typeface="Montserrat" pitchFamily="2" charset="77"/>
                        </a:rPr>
                      </a:br>
                      <a:r>
                        <a:rPr lang="en-GB" sz="1200" b="0" i="0" u="none" noProof="0" dirty="0">
                          <a:solidFill>
                            <a:schemeClr val="tx1">
                              <a:lumMod val="95000"/>
                              <a:lumOff val="5000"/>
                            </a:schemeClr>
                          </a:solidFill>
                          <a:latin typeface="Montserrat" pitchFamily="2" charset="77"/>
                        </a:rPr>
                        <a:t>60 institutions</a:t>
                      </a:r>
                    </a:p>
                  </a:txBody>
                  <a:tcPr marL="274320" marR="0" marT="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42" rtl="0" eaLnBrk="1" fontAlgn="auto" latinLnBrk="0" hangingPunct="1">
                        <a:lnSpc>
                          <a:spcPct val="100000"/>
                        </a:lnSpc>
                        <a:spcBef>
                          <a:spcPts val="0"/>
                        </a:spcBef>
                        <a:spcAft>
                          <a:spcPts val="0"/>
                        </a:spcAft>
                        <a:buClrTx/>
                        <a:buSzTx/>
                        <a:buFontTx/>
                        <a:buNone/>
                        <a:tabLst/>
                        <a:defRPr/>
                      </a:pPr>
                      <a:r>
                        <a:rPr lang="en-GB" sz="1200" b="0" i="0" u="none" noProof="0" dirty="0">
                          <a:solidFill>
                            <a:schemeClr val="tx1">
                              <a:lumMod val="95000"/>
                              <a:lumOff val="5000"/>
                            </a:schemeClr>
                          </a:solidFill>
                          <a:latin typeface="Montserrat" pitchFamily="2" charset="77"/>
                        </a:rPr>
                        <a:t>25 countries of origin </a:t>
                      </a:r>
                    </a:p>
                  </a:txBody>
                  <a:tcPr marL="274320" marR="0" marT="0">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2709119"/>
                  </a:ext>
                </a:extLst>
              </a:tr>
            </a:tbl>
          </a:graphicData>
        </a:graphic>
      </p:graphicFrame>
      <p:cxnSp>
        <p:nvCxnSpPr>
          <p:cNvPr id="33" name="Straight Arrow Connector 32">
            <a:extLst>
              <a:ext uri="{FF2B5EF4-FFF2-40B4-BE49-F238E27FC236}">
                <a16:creationId xmlns:a16="http://schemas.microsoft.com/office/drawing/2014/main" id="{E6A4416E-D240-52B0-214E-9107EC0B2753}"/>
              </a:ext>
            </a:extLst>
          </p:cNvPr>
          <p:cNvCxnSpPr>
            <a:cxnSpLocks/>
          </p:cNvCxnSpPr>
          <p:nvPr/>
        </p:nvCxnSpPr>
        <p:spPr>
          <a:xfrm>
            <a:off x="1929124" y="6354718"/>
            <a:ext cx="21963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8A630BA-5454-9EDD-4F3A-CCA2F37143B5}"/>
              </a:ext>
            </a:extLst>
          </p:cNvPr>
          <p:cNvCxnSpPr>
            <a:cxnSpLocks/>
          </p:cNvCxnSpPr>
          <p:nvPr/>
        </p:nvCxnSpPr>
        <p:spPr>
          <a:xfrm>
            <a:off x="621615" y="6114003"/>
            <a:ext cx="8412130" cy="0"/>
          </a:xfrm>
          <a:prstGeom prst="line">
            <a:avLst/>
          </a:prstGeom>
          <a:ln>
            <a:solidFill>
              <a:srgbClr val="FBB033"/>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0A0534E5-B9A5-996E-D74B-A34CBA6735BC}"/>
              </a:ext>
            </a:extLst>
          </p:cNvPr>
          <p:cNvGrpSpPr/>
          <p:nvPr/>
        </p:nvGrpSpPr>
        <p:grpSpPr>
          <a:xfrm>
            <a:off x="623046" y="5811170"/>
            <a:ext cx="2284415" cy="246221"/>
            <a:chOff x="1038101" y="5565648"/>
            <a:chExt cx="2284415" cy="246221"/>
          </a:xfrm>
        </p:grpSpPr>
        <p:sp>
          <p:nvSpPr>
            <p:cNvPr id="36" name="Rectangle 35">
              <a:extLst>
                <a:ext uri="{FF2B5EF4-FFF2-40B4-BE49-F238E27FC236}">
                  <a16:creationId xmlns:a16="http://schemas.microsoft.com/office/drawing/2014/main" id="{90CC3F89-F1B0-348C-FD6C-BE9B07C5BDB2}"/>
                </a:ext>
              </a:extLst>
            </p:cNvPr>
            <p:cNvSpPr>
              <a:spLocks noChangeAspect="1"/>
            </p:cNvSpPr>
            <p:nvPr/>
          </p:nvSpPr>
          <p:spPr>
            <a:xfrm>
              <a:off x="1038101" y="5624860"/>
              <a:ext cx="127636" cy="127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FC72784A-A90C-C8ED-6078-BFB7F2B7FA60}"/>
                </a:ext>
              </a:extLst>
            </p:cNvPr>
            <p:cNvSpPr txBox="1"/>
            <p:nvPr/>
          </p:nvSpPr>
          <p:spPr>
            <a:xfrm>
              <a:off x="1144177" y="5565648"/>
              <a:ext cx="2178339" cy="246221"/>
            </a:xfrm>
            <a:prstGeom prst="rect">
              <a:avLst/>
            </a:prstGeom>
            <a:noFill/>
          </p:spPr>
          <p:txBody>
            <a:bodyPr wrap="square" rtlCol="0">
              <a:spAutoFit/>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363636"/>
                  </a:solidFill>
                  <a:effectLst/>
                  <a:uLnTx/>
                  <a:uFillTx/>
                  <a:latin typeface="Montserrat" pitchFamily="2" charset="77"/>
                  <a:ea typeface="+mn-ea"/>
                  <a:cs typeface="+mn-cs"/>
                </a:rPr>
                <a:t>Clients’ countries of origin</a:t>
              </a:r>
            </a:p>
          </p:txBody>
        </p:sp>
      </p:grpSp>
      <p:grpSp>
        <p:nvGrpSpPr>
          <p:cNvPr id="2" name="Group 4">
            <a:extLst>
              <a:ext uri="{FF2B5EF4-FFF2-40B4-BE49-F238E27FC236}">
                <a16:creationId xmlns:a16="http://schemas.microsoft.com/office/drawing/2014/main" id="{1A1ED22E-0BCE-5E42-FE36-09BFC693E3FF}"/>
              </a:ext>
            </a:extLst>
          </p:cNvPr>
          <p:cNvGrpSpPr>
            <a:grpSpLocks noChangeAspect="1"/>
          </p:cNvGrpSpPr>
          <p:nvPr/>
        </p:nvGrpSpPr>
        <p:grpSpPr bwMode="auto">
          <a:xfrm>
            <a:off x="1000994" y="2015141"/>
            <a:ext cx="8032751" cy="3983038"/>
            <a:chOff x="1222" y="1316"/>
            <a:chExt cx="5060" cy="2509"/>
          </a:xfrm>
        </p:grpSpPr>
        <p:sp>
          <p:nvSpPr>
            <p:cNvPr id="5" name="AutoShape 3">
              <a:extLst>
                <a:ext uri="{FF2B5EF4-FFF2-40B4-BE49-F238E27FC236}">
                  <a16:creationId xmlns:a16="http://schemas.microsoft.com/office/drawing/2014/main" id="{4DBDDD6C-364D-3365-0C30-57F96BC871B6}"/>
                </a:ext>
              </a:extLst>
            </p:cNvPr>
            <p:cNvSpPr>
              <a:spLocks noChangeAspect="1" noChangeArrowheads="1" noTextEdit="1"/>
            </p:cNvSpPr>
            <p:nvPr/>
          </p:nvSpPr>
          <p:spPr bwMode="auto">
            <a:xfrm>
              <a:off x="1230" y="1316"/>
              <a:ext cx="5047" cy="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 name="Group 205">
              <a:extLst>
                <a:ext uri="{FF2B5EF4-FFF2-40B4-BE49-F238E27FC236}">
                  <a16:creationId xmlns:a16="http://schemas.microsoft.com/office/drawing/2014/main" id="{D56F1FFD-E4A4-1A94-0E43-BFC08CDA8138}"/>
                </a:ext>
              </a:extLst>
            </p:cNvPr>
            <p:cNvGrpSpPr>
              <a:grpSpLocks/>
            </p:cNvGrpSpPr>
            <p:nvPr/>
          </p:nvGrpSpPr>
          <p:grpSpPr bwMode="auto">
            <a:xfrm>
              <a:off x="4925" y="2064"/>
              <a:ext cx="867" cy="1463"/>
              <a:chOff x="4925" y="2064"/>
              <a:chExt cx="867" cy="1463"/>
            </a:xfrm>
          </p:grpSpPr>
          <p:sp>
            <p:nvSpPr>
              <p:cNvPr id="1975" name="Freeform 5">
                <a:extLst>
                  <a:ext uri="{FF2B5EF4-FFF2-40B4-BE49-F238E27FC236}">
                    <a16:creationId xmlns:a16="http://schemas.microsoft.com/office/drawing/2014/main" id="{E24B96F5-CD6F-88F8-2F29-9BA67EC7BF01}"/>
                  </a:ext>
                </a:extLst>
              </p:cNvPr>
              <p:cNvSpPr>
                <a:spLocks/>
              </p:cNvSpPr>
              <p:nvPr/>
            </p:nvSpPr>
            <p:spPr bwMode="auto">
              <a:xfrm>
                <a:off x="5174" y="3093"/>
                <a:ext cx="578" cy="434"/>
              </a:xfrm>
              <a:custGeom>
                <a:avLst/>
                <a:gdLst>
                  <a:gd name="T0" fmla="*/ 1412 w 3000"/>
                  <a:gd name="T1" fmla="*/ 30 h 2250"/>
                  <a:gd name="T2" fmla="*/ 1456 w 3000"/>
                  <a:gd name="T3" fmla="*/ 89 h 2250"/>
                  <a:gd name="T4" fmla="*/ 1324 w 3000"/>
                  <a:gd name="T5" fmla="*/ 118 h 2250"/>
                  <a:gd name="T6" fmla="*/ 1177 w 3000"/>
                  <a:gd name="T7" fmla="*/ 311 h 2250"/>
                  <a:gd name="T8" fmla="*/ 1059 w 3000"/>
                  <a:gd name="T9" fmla="*/ 252 h 2250"/>
                  <a:gd name="T10" fmla="*/ 1000 w 3000"/>
                  <a:gd name="T11" fmla="*/ 237 h 2250"/>
                  <a:gd name="T12" fmla="*/ 927 w 3000"/>
                  <a:gd name="T13" fmla="*/ 281 h 2250"/>
                  <a:gd name="T14" fmla="*/ 897 w 3000"/>
                  <a:gd name="T15" fmla="*/ 340 h 2250"/>
                  <a:gd name="T16" fmla="*/ 780 w 3000"/>
                  <a:gd name="T17" fmla="*/ 429 h 2250"/>
                  <a:gd name="T18" fmla="*/ 765 w 3000"/>
                  <a:gd name="T19" fmla="*/ 488 h 2250"/>
                  <a:gd name="T20" fmla="*/ 677 w 3000"/>
                  <a:gd name="T21" fmla="*/ 533 h 2250"/>
                  <a:gd name="T22" fmla="*/ 500 w 3000"/>
                  <a:gd name="T23" fmla="*/ 696 h 2250"/>
                  <a:gd name="T24" fmla="*/ 148 w 3000"/>
                  <a:gd name="T25" fmla="*/ 829 h 2250"/>
                  <a:gd name="T26" fmla="*/ 59 w 3000"/>
                  <a:gd name="T27" fmla="*/ 903 h 2250"/>
                  <a:gd name="T28" fmla="*/ 45 w 3000"/>
                  <a:gd name="T29" fmla="*/ 1140 h 2250"/>
                  <a:gd name="T30" fmla="*/ 89 w 3000"/>
                  <a:gd name="T31" fmla="*/ 1273 h 2250"/>
                  <a:gd name="T32" fmla="*/ 162 w 3000"/>
                  <a:gd name="T33" fmla="*/ 1495 h 2250"/>
                  <a:gd name="T34" fmla="*/ 206 w 3000"/>
                  <a:gd name="T35" fmla="*/ 1761 h 2250"/>
                  <a:gd name="T36" fmla="*/ 368 w 3000"/>
                  <a:gd name="T37" fmla="*/ 1894 h 2250"/>
                  <a:gd name="T38" fmla="*/ 647 w 3000"/>
                  <a:gd name="T39" fmla="*/ 1806 h 2250"/>
                  <a:gd name="T40" fmla="*/ 927 w 3000"/>
                  <a:gd name="T41" fmla="*/ 1687 h 2250"/>
                  <a:gd name="T42" fmla="*/ 1353 w 3000"/>
                  <a:gd name="T43" fmla="*/ 1598 h 2250"/>
                  <a:gd name="T44" fmla="*/ 1574 w 3000"/>
                  <a:gd name="T45" fmla="*/ 1732 h 2250"/>
                  <a:gd name="T46" fmla="*/ 1691 w 3000"/>
                  <a:gd name="T47" fmla="*/ 1894 h 2250"/>
                  <a:gd name="T48" fmla="*/ 1838 w 3000"/>
                  <a:gd name="T49" fmla="*/ 1702 h 2250"/>
                  <a:gd name="T50" fmla="*/ 1809 w 3000"/>
                  <a:gd name="T51" fmla="*/ 1865 h 2250"/>
                  <a:gd name="T52" fmla="*/ 1882 w 3000"/>
                  <a:gd name="T53" fmla="*/ 1909 h 2250"/>
                  <a:gd name="T54" fmla="*/ 2044 w 3000"/>
                  <a:gd name="T55" fmla="*/ 2146 h 2250"/>
                  <a:gd name="T56" fmla="*/ 2323 w 3000"/>
                  <a:gd name="T57" fmla="*/ 2176 h 2250"/>
                  <a:gd name="T58" fmla="*/ 2382 w 3000"/>
                  <a:gd name="T59" fmla="*/ 2161 h 2250"/>
                  <a:gd name="T60" fmla="*/ 2500 w 3000"/>
                  <a:gd name="T61" fmla="*/ 2205 h 2250"/>
                  <a:gd name="T62" fmla="*/ 2765 w 3000"/>
                  <a:gd name="T63" fmla="*/ 1924 h 2250"/>
                  <a:gd name="T64" fmla="*/ 2912 w 3000"/>
                  <a:gd name="T65" fmla="*/ 1658 h 2250"/>
                  <a:gd name="T66" fmla="*/ 2970 w 3000"/>
                  <a:gd name="T67" fmla="*/ 1465 h 2250"/>
                  <a:gd name="T68" fmla="*/ 2970 w 3000"/>
                  <a:gd name="T69" fmla="*/ 1288 h 2250"/>
                  <a:gd name="T70" fmla="*/ 2941 w 3000"/>
                  <a:gd name="T71" fmla="*/ 1125 h 2250"/>
                  <a:gd name="T72" fmla="*/ 2750 w 3000"/>
                  <a:gd name="T73" fmla="*/ 873 h 2250"/>
                  <a:gd name="T74" fmla="*/ 2647 w 3000"/>
                  <a:gd name="T75" fmla="*/ 755 h 2250"/>
                  <a:gd name="T76" fmla="*/ 2471 w 3000"/>
                  <a:gd name="T77" fmla="*/ 636 h 2250"/>
                  <a:gd name="T78" fmla="*/ 2397 w 3000"/>
                  <a:gd name="T79" fmla="*/ 414 h 2250"/>
                  <a:gd name="T80" fmla="*/ 2279 w 3000"/>
                  <a:gd name="T81" fmla="*/ 252 h 2250"/>
                  <a:gd name="T82" fmla="*/ 2162 w 3000"/>
                  <a:gd name="T83" fmla="*/ 44 h 2250"/>
                  <a:gd name="T84" fmla="*/ 2132 w 3000"/>
                  <a:gd name="T85" fmla="*/ 148 h 2250"/>
                  <a:gd name="T86" fmla="*/ 2015 w 3000"/>
                  <a:gd name="T87" fmla="*/ 533 h 2250"/>
                  <a:gd name="T88" fmla="*/ 1662 w 3000"/>
                  <a:gd name="T89" fmla="*/ 296 h 2250"/>
                  <a:gd name="T90" fmla="*/ 1706 w 3000"/>
                  <a:gd name="T91" fmla="*/ 192 h 2250"/>
                  <a:gd name="T92" fmla="*/ 1735 w 3000"/>
                  <a:gd name="T93" fmla="*/ 89 h 2250"/>
                  <a:gd name="T94" fmla="*/ 1647 w 3000"/>
                  <a:gd name="T95" fmla="*/ 104 h 2250"/>
                  <a:gd name="T96" fmla="*/ 1485 w 3000"/>
                  <a:gd name="T97" fmla="*/ 59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0" h="2250">
                    <a:moveTo>
                      <a:pt x="1485" y="59"/>
                    </a:moveTo>
                    <a:lnTo>
                      <a:pt x="1485" y="59"/>
                    </a:lnTo>
                    <a:cubicBezTo>
                      <a:pt x="1456" y="59"/>
                      <a:pt x="1441" y="30"/>
                      <a:pt x="1412" y="30"/>
                    </a:cubicBezTo>
                    <a:cubicBezTo>
                      <a:pt x="1397" y="15"/>
                      <a:pt x="1397" y="30"/>
                      <a:pt x="1412" y="44"/>
                    </a:cubicBezTo>
                    <a:cubicBezTo>
                      <a:pt x="1412" y="59"/>
                      <a:pt x="1441" y="44"/>
                      <a:pt x="1441" y="44"/>
                    </a:cubicBezTo>
                    <a:cubicBezTo>
                      <a:pt x="1456" y="59"/>
                      <a:pt x="1441" y="89"/>
                      <a:pt x="1456" y="89"/>
                    </a:cubicBezTo>
                    <a:cubicBezTo>
                      <a:pt x="1456" y="104"/>
                      <a:pt x="1441" y="104"/>
                      <a:pt x="1427" y="104"/>
                    </a:cubicBezTo>
                    <a:cubicBezTo>
                      <a:pt x="1412" y="118"/>
                      <a:pt x="1397" y="118"/>
                      <a:pt x="1383" y="118"/>
                    </a:cubicBezTo>
                    <a:cubicBezTo>
                      <a:pt x="1353" y="104"/>
                      <a:pt x="1353" y="118"/>
                      <a:pt x="1324" y="118"/>
                    </a:cubicBezTo>
                    <a:cubicBezTo>
                      <a:pt x="1280" y="133"/>
                      <a:pt x="1294" y="178"/>
                      <a:pt x="1265" y="192"/>
                    </a:cubicBezTo>
                    <a:cubicBezTo>
                      <a:pt x="1235" y="222"/>
                      <a:pt x="1221" y="266"/>
                      <a:pt x="1235" y="296"/>
                    </a:cubicBezTo>
                    <a:cubicBezTo>
                      <a:pt x="1265" y="340"/>
                      <a:pt x="1191" y="311"/>
                      <a:pt x="1177" y="311"/>
                    </a:cubicBezTo>
                    <a:cubicBezTo>
                      <a:pt x="1162" y="311"/>
                      <a:pt x="1118" y="355"/>
                      <a:pt x="1118" y="355"/>
                    </a:cubicBezTo>
                    <a:cubicBezTo>
                      <a:pt x="1118" y="355"/>
                      <a:pt x="1103" y="281"/>
                      <a:pt x="1088" y="266"/>
                    </a:cubicBezTo>
                    <a:cubicBezTo>
                      <a:pt x="1088" y="252"/>
                      <a:pt x="1074" y="252"/>
                      <a:pt x="1059" y="252"/>
                    </a:cubicBezTo>
                    <a:cubicBezTo>
                      <a:pt x="1044" y="237"/>
                      <a:pt x="1044" y="237"/>
                      <a:pt x="1044" y="222"/>
                    </a:cubicBezTo>
                    <a:cubicBezTo>
                      <a:pt x="1030" y="207"/>
                      <a:pt x="1030" y="237"/>
                      <a:pt x="1030" y="252"/>
                    </a:cubicBezTo>
                    <a:cubicBezTo>
                      <a:pt x="1015" y="252"/>
                      <a:pt x="1000" y="252"/>
                      <a:pt x="1000" y="237"/>
                    </a:cubicBezTo>
                    <a:cubicBezTo>
                      <a:pt x="971" y="237"/>
                      <a:pt x="986" y="296"/>
                      <a:pt x="956" y="281"/>
                    </a:cubicBezTo>
                    <a:lnTo>
                      <a:pt x="941" y="266"/>
                    </a:lnTo>
                    <a:lnTo>
                      <a:pt x="927" y="281"/>
                    </a:lnTo>
                    <a:cubicBezTo>
                      <a:pt x="883" y="266"/>
                      <a:pt x="912" y="326"/>
                      <a:pt x="912" y="326"/>
                    </a:cubicBezTo>
                    <a:lnTo>
                      <a:pt x="883" y="326"/>
                    </a:lnTo>
                    <a:cubicBezTo>
                      <a:pt x="883" y="340"/>
                      <a:pt x="897" y="340"/>
                      <a:pt x="897" y="340"/>
                    </a:cubicBezTo>
                    <a:cubicBezTo>
                      <a:pt x="883" y="370"/>
                      <a:pt x="868" y="340"/>
                      <a:pt x="868" y="385"/>
                    </a:cubicBezTo>
                    <a:cubicBezTo>
                      <a:pt x="868" y="400"/>
                      <a:pt x="883" y="400"/>
                      <a:pt x="883" y="414"/>
                    </a:cubicBezTo>
                    <a:cubicBezTo>
                      <a:pt x="883" y="444"/>
                      <a:pt x="780" y="385"/>
                      <a:pt x="780" y="429"/>
                    </a:cubicBezTo>
                    <a:cubicBezTo>
                      <a:pt x="780" y="444"/>
                      <a:pt x="839" y="474"/>
                      <a:pt x="809" y="488"/>
                    </a:cubicBezTo>
                    <a:cubicBezTo>
                      <a:pt x="794" y="488"/>
                      <a:pt x="794" y="474"/>
                      <a:pt x="794" y="488"/>
                    </a:cubicBezTo>
                    <a:cubicBezTo>
                      <a:pt x="780" y="503"/>
                      <a:pt x="780" y="503"/>
                      <a:pt x="765" y="488"/>
                    </a:cubicBezTo>
                    <a:cubicBezTo>
                      <a:pt x="750" y="488"/>
                      <a:pt x="765" y="459"/>
                      <a:pt x="750" y="444"/>
                    </a:cubicBezTo>
                    <a:cubicBezTo>
                      <a:pt x="736" y="414"/>
                      <a:pt x="706" y="474"/>
                      <a:pt x="691" y="488"/>
                    </a:cubicBezTo>
                    <a:cubicBezTo>
                      <a:pt x="691" y="503"/>
                      <a:pt x="677" y="518"/>
                      <a:pt x="677" y="533"/>
                    </a:cubicBezTo>
                    <a:cubicBezTo>
                      <a:pt x="677" y="533"/>
                      <a:pt x="691" y="548"/>
                      <a:pt x="691" y="562"/>
                    </a:cubicBezTo>
                    <a:cubicBezTo>
                      <a:pt x="691" y="562"/>
                      <a:pt x="662" y="592"/>
                      <a:pt x="647" y="607"/>
                    </a:cubicBezTo>
                    <a:cubicBezTo>
                      <a:pt x="603" y="651"/>
                      <a:pt x="559" y="681"/>
                      <a:pt x="500" y="696"/>
                    </a:cubicBezTo>
                    <a:cubicBezTo>
                      <a:pt x="456" y="696"/>
                      <a:pt x="412" y="725"/>
                      <a:pt x="353" y="740"/>
                    </a:cubicBezTo>
                    <a:cubicBezTo>
                      <a:pt x="309" y="755"/>
                      <a:pt x="265" y="755"/>
                      <a:pt x="221" y="784"/>
                    </a:cubicBezTo>
                    <a:cubicBezTo>
                      <a:pt x="192" y="814"/>
                      <a:pt x="177" y="814"/>
                      <a:pt x="148" y="829"/>
                    </a:cubicBezTo>
                    <a:cubicBezTo>
                      <a:pt x="133" y="844"/>
                      <a:pt x="103" y="888"/>
                      <a:pt x="103" y="888"/>
                    </a:cubicBezTo>
                    <a:cubicBezTo>
                      <a:pt x="89" y="888"/>
                      <a:pt x="103" y="844"/>
                      <a:pt x="103" y="829"/>
                    </a:cubicBezTo>
                    <a:cubicBezTo>
                      <a:pt x="74" y="829"/>
                      <a:pt x="59" y="903"/>
                      <a:pt x="59" y="903"/>
                    </a:cubicBezTo>
                    <a:cubicBezTo>
                      <a:pt x="74" y="947"/>
                      <a:pt x="45" y="962"/>
                      <a:pt x="45" y="1006"/>
                    </a:cubicBezTo>
                    <a:cubicBezTo>
                      <a:pt x="45" y="1021"/>
                      <a:pt x="118" y="1184"/>
                      <a:pt x="89" y="1199"/>
                    </a:cubicBezTo>
                    <a:lnTo>
                      <a:pt x="45" y="1140"/>
                    </a:lnTo>
                    <a:cubicBezTo>
                      <a:pt x="45" y="1154"/>
                      <a:pt x="89" y="1199"/>
                      <a:pt x="59" y="1214"/>
                    </a:cubicBezTo>
                    <a:cubicBezTo>
                      <a:pt x="30" y="1214"/>
                      <a:pt x="30" y="1140"/>
                      <a:pt x="0" y="1140"/>
                    </a:cubicBezTo>
                    <a:cubicBezTo>
                      <a:pt x="0" y="1140"/>
                      <a:pt x="89" y="1258"/>
                      <a:pt x="89" y="1273"/>
                    </a:cubicBezTo>
                    <a:cubicBezTo>
                      <a:pt x="103" y="1288"/>
                      <a:pt x="89" y="1317"/>
                      <a:pt x="103" y="1347"/>
                    </a:cubicBezTo>
                    <a:cubicBezTo>
                      <a:pt x="118" y="1376"/>
                      <a:pt x="133" y="1391"/>
                      <a:pt x="148" y="1421"/>
                    </a:cubicBezTo>
                    <a:cubicBezTo>
                      <a:pt x="162" y="1436"/>
                      <a:pt x="162" y="1480"/>
                      <a:pt x="162" y="1495"/>
                    </a:cubicBezTo>
                    <a:cubicBezTo>
                      <a:pt x="162" y="1524"/>
                      <a:pt x="177" y="1554"/>
                      <a:pt x="192" y="1569"/>
                    </a:cubicBezTo>
                    <a:cubicBezTo>
                      <a:pt x="206" y="1613"/>
                      <a:pt x="206" y="1628"/>
                      <a:pt x="206" y="1672"/>
                    </a:cubicBezTo>
                    <a:lnTo>
                      <a:pt x="206" y="1761"/>
                    </a:lnTo>
                    <a:cubicBezTo>
                      <a:pt x="192" y="1776"/>
                      <a:pt x="177" y="1776"/>
                      <a:pt x="162" y="1791"/>
                    </a:cubicBezTo>
                    <a:cubicBezTo>
                      <a:pt x="148" y="1835"/>
                      <a:pt x="177" y="1835"/>
                      <a:pt x="192" y="1850"/>
                    </a:cubicBezTo>
                    <a:cubicBezTo>
                      <a:pt x="250" y="1880"/>
                      <a:pt x="295" y="1909"/>
                      <a:pt x="368" y="1894"/>
                    </a:cubicBezTo>
                    <a:cubicBezTo>
                      <a:pt x="397" y="1880"/>
                      <a:pt x="427" y="1865"/>
                      <a:pt x="442" y="1850"/>
                    </a:cubicBezTo>
                    <a:cubicBezTo>
                      <a:pt x="486" y="1835"/>
                      <a:pt x="471" y="1850"/>
                      <a:pt x="486" y="1820"/>
                    </a:cubicBezTo>
                    <a:cubicBezTo>
                      <a:pt x="515" y="1791"/>
                      <a:pt x="618" y="1791"/>
                      <a:pt x="647" y="1806"/>
                    </a:cubicBezTo>
                    <a:cubicBezTo>
                      <a:pt x="691" y="1806"/>
                      <a:pt x="765" y="1835"/>
                      <a:pt x="794" y="1791"/>
                    </a:cubicBezTo>
                    <a:cubicBezTo>
                      <a:pt x="809" y="1776"/>
                      <a:pt x="809" y="1746"/>
                      <a:pt x="839" y="1732"/>
                    </a:cubicBezTo>
                    <a:cubicBezTo>
                      <a:pt x="868" y="1717"/>
                      <a:pt x="897" y="1702"/>
                      <a:pt x="927" y="1687"/>
                    </a:cubicBezTo>
                    <a:cubicBezTo>
                      <a:pt x="971" y="1658"/>
                      <a:pt x="1030" y="1687"/>
                      <a:pt x="1074" y="1658"/>
                    </a:cubicBezTo>
                    <a:cubicBezTo>
                      <a:pt x="1147" y="1628"/>
                      <a:pt x="1206" y="1628"/>
                      <a:pt x="1294" y="1613"/>
                    </a:cubicBezTo>
                    <a:cubicBezTo>
                      <a:pt x="1309" y="1613"/>
                      <a:pt x="1324" y="1598"/>
                      <a:pt x="1353" y="1598"/>
                    </a:cubicBezTo>
                    <a:cubicBezTo>
                      <a:pt x="1368" y="1613"/>
                      <a:pt x="1397" y="1628"/>
                      <a:pt x="1412" y="1643"/>
                    </a:cubicBezTo>
                    <a:cubicBezTo>
                      <a:pt x="1427" y="1643"/>
                      <a:pt x="1574" y="1672"/>
                      <a:pt x="1574" y="1687"/>
                    </a:cubicBezTo>
                    <a:cubicBezTo>
                      <a:pt x="1559" y="1702"/>
                      <a:pt x="1544" y="1746"/>
                      <a:pt x="1574" y="1732"/>
                    </a:cubicBezTo>
                    <a:cubicBezTo>
                      <a:pt x="1588" y="1732"/>
                      <a:pt x="1618" y="1776"/>
                      <a:pt x="1632" y="1791"/>
                    </a:cubicBezTo>
                    <a:cubicBezTo>
                      <a:pt x="1647" y="1806"/>
                      <a:pt x="1647" y="1820"/>
                      <a:pt x="1647" y="1850"/>
                    </a:cubicBezTo>
                    <a:cubicBezTo>
                      <a:pt x="1662" y="1865"/>
                      <a:pt x="1691" y="1894"/>
                      <a:pt x="1691" y="1894"/>
                    </a:cubicBezTo>
                    <a:cubicBezTo>
                      <a:pt x="1691" y="1880"/>
                      <a:pt x="1677" y="1865"/>
                      <a:pt x="1706" y="1850"/>
                    </a:cubicBezTo>
                    <a:cubicBezTo>
                      <a:pt x="1721" y="1835"/>
                      <a:pt x="1735" y="1820"/>
                      <a:pt x="1765" y="1806"/>
                    </a:cubicBezTo>
                    <a:cubicBezTo>
                      <a:pt x="1779" y="1791"/>
                      <a:pt x="1853" y="1717"/>
                      <a:pt x="1838" y="1702"/>
                    </a:cubicBezTo>
                    <a:cubicBezTo>
                      <a:pt x="1853" y="1732"/>
                      <a:pt x="1838" y="1746"/>
                      <a:pt x="1838" y="1776"/>
                    </a:cubicBezTo>
                    <a:cubicBezTo>
                      <a:pt x="1853" y="1791"/>
                      <a:pt x="1824" y="1806"/>
                      <a:pt x="1824" y="1806"/>
                    </a:cubicBezTo>
                    <a:cubicBezTo>
                      <a:pt x="1809" y="1835"/>
                      <a:pt x="1809" y="1850"/>
                      <a:pt x="1809" y="1865"/>
                    </a:cubicBezTo>
                    <a:cubicBezTo>
                      <a:pt x="1809" y="1894"/>
                      <a:pt x="1750" y="1909"/>
                      <a:pt x="1794" y="1909"/>
                    </a:cubicBezTo>
                    <a:cubicBezTo>
                      <a:pt x="1853" y="1909"/>
                      <a:pt x="1824" y="1850"/>
                      <a:pt x="1838" y="1820"/>
                    </a:cubicBezTo>
                    <a:cubicBezTo>
                      <a:pt x="1838" y="1820"/>
                      <a:pt x="1897" y="1880"/>
                      <a:pt x="1882" y="1909"/>
                    </a:cubicBezTo>
                    <a:cubicBezTo>
                      <a:pt x="1838" y="1968"/>
                      <a:pt x="1897" y="1924"/>
                      <a:pt x="1927" y="1954"/>
                    </a:cubicBezTo>
                    <a:cubicBezTo>
                      <a:pt x="1971" y="1998"/>
                      <a:pt x="1971" y="2013"/>
                      <a:pt x="1971" y="2057"/>
                    </a:cubicBezTo>
                    <a:cubicBezTo>
                      <a:pt x="1956" y="2102"/>
                      <a:pt x="2015" y="2146"/>
                      <a:pt x="2044" y="2146"/>
                    </a:cubicBezTo>
                    <a:cubicBezTo>
                      <a:pt x="2074" y="2161"/>
                      <a:pt x="2103" y="2176"/>
                      <a:pt x="2132" y="2176"/>
                    </a:cubicBezTo>
                    <a:cubicBezTo>
                      <a:pt x="2162" y="2176"/>
                      <a:pt x="2221" y="2250"/>
                      <a:pt x="2250" y="2235"/>
                    </a:cubicBezTo>
                    <a:cubicBezTo>
                      <a:pt x="2279" y="2220"/>
                      <a:pt x="2309" y="2205"/>
                      <a:pt x="2323" y="2176"/>
                    </a:cubicBezTo>
                    <a:cubicBezTo>
                      <a:pt x="2323" y="2176"/>
                      <a:pt x="2353" y="2131"/>
                      <a:pt x="2368" y="2146"/>
                    </a:cubicBezTo>
                    <a:cubicBezTo>
                      <a:pt x="2368" y="2161"/>
                      <a:pt x="2338" y="2176"/>
                      <a:pt x="2353" y="2190"/>
                    </a:cubicBezTo>
                    <a:cubicBezTo>
                      <a:pt x="2368" y="2205"/>
                      <a:pt x="2368" y="2161"/>
                      <a:pt x="2382" y="2161"/>
                    </a:cubicBezTo>
                    <a:cubicBezTo>
                      <a:pt x="2382" y="2161"/>
                      <a:pt x="2412" y="2205"/>
                      <a:pt x="2426" y="2205"/>
                    </a:cubicBezTo>
                    <a:cubicBezTo>
                      <a:pt x="2426" y="2220"/>
                      <a:pt x="2456" y="2250"/>
                      <a:pt x="2471" y="2250"/>
                    </a:cubicBezTo>
                    <a:cubicBezTo>
                      <a:pt x="2456" y="2250"/>
                      <a:pt x="2500" y="2205"/>
                      <a:pt x="2500" y="2205"/>
                    </a:cubicBezTo>
                    <a:cubicBezTo>
                      <a:pt x="2529" y="2190"/>
                      <a:pt x="2544" y="2161"/>
                      <a:pt x="2559" y="2146"/>
                    </a:cubicBezTo>
                    <a:cubicBezTo>
                      <a:pt x="2603" y="2131"/>
                      <a:pt x="2720" y="2161"/>
                      <a:pt x="2720" y="2102"/>
                    </a:cubicBezTo>
                    <a:cubicBezTo>
                      <a:pt x="2735" y="2028"/>
                      <a:pt x="2750" y="1983"/>
                      <a:pt x="2765" y="1924"/>
                    </a:cubicBezTo>
                    <a:cubicBezTo>
                      <a:pt x="2794" y="1865"/>
                      <a:pt x="2809" y="1806"/>
                      <a:pt x="2853" y="1746"/>
                    </a:cubicBezTo>
                    <a:cubicBezTo>
                      <a:pt x="2867" y="1732"/>
                      <a:pt x="2897" y="1717"/>
                      <a:pt x="2912" y="1687"/>
                    </a:cubicBezTo>
                    <a:lnTo>
                      <a:pt x="2912" y="1658"/>
                    </a:lnTo>
                    <a:cubicBezTo>
                      <a:pt x="2926" y="1643"/>
                      <a:pt x="2941" y="1628"/>
                      <a:pt x="2941" y="1598"/>
                    </a:cubicBezTo>
                    <a:cubicBezTo>
                      <a:pt x="2956" y="1569"/>
                      <a:pt x="2941" y="1539"/>
                      <a:pt x="2956" y="1510"/>
                    </a:cubicBezTo>
                    <a:cubicBezTo>
                      <a:pt x="2956" y="1495"/>
                      <a:pt x="2970" y="1480"/>
                      <a:pt x="2970" y="1465"/>
                    </a:cubicBezTo>
                    <a:cubicBezTo>
                      <a:pt x="2985" y="1450"/>
                      <a:pt x="2956" y="1436"/>
                      <a:pt x="2970" y="1421"/>
                    </a:cubicBezTo>
                    <a:cubicBezTo>
                      <a:pt x="2985" y="1406"/>
                      <a:pt x="3000" y="1362"/>
                      <a:pt x="2985" y="1347"/>
                    </a:cubicBezTo>
                    <a:cubicBezTo>
                      <a:pt x="2985" y="1317"/>
                      <a:pt x="2970" y="1302"/>
                      <a:pt x="2970" y="1288"/>
                    </a:cubicBezTo>
                    <a:cubicBezTo>
                      <a:pt x="2956" y="1273"/>
                      <a:pt x="2956" y="1243"/>
                      <a:pt x="2956" y="1228"/>
                    </a:cubicBezTo>
                    <a:cubicBezTo>
                      <a:pt x="2941" y="1169"/>
                      <a:pt x="2985" y="1140"/>
                      <a:pt x="2970" y="1080"/>
                    </a:cubicBezTo>
                    <a:cubicBezTo>
                      <a:pt x="2970" y="1095"/>
                      <a:pt x="2956" y="1125"/>
                      <a:pt x="2941" y="1125"/>
                    </a:cubicBezTo>
                    <a:cubicBezTo>
                      <a:pt x="2912" y="1125"/>
                      <a:pt x="2897" y="1066"/>
                      <a:pt x="2882" y="1036"/>
                    </a:cubicBezTo>
                    <a:cubicBezTo>
                      <a:pt x="2853" y="992"/>
                      <a:pt x="2794" y="992"/>
                      <a:pt x="2794" y="918"/>
                    </a:cubicBezTo>
                    <a:cubicBezTo>
                      <a:pt x="2779" y="888"/>
                      <a:pt x="2765" y="888"/>
                      <a:pt x="2750" y="873"/>
                    </a:cubicBezTo>
                    <a:cubicBezTo>
                      <a:pt x="2720" y="858"/>
                      <a:pt x="2720" y="903"/>
                      <a:pt x="2706" y="873"/>
                    </a:cubicBezTo>
                    <a:cubicBezTo>
                      <a:pt x="2706" y="829"/>
                      <a:pt x="2691" y="814"/>
                      <a:pt x="2662" y="784"/>
                    </a:cubicBezTo>
                    <a:cubicBezTo>
                      <a:pt x="2662" y="784"/>
                      <a:pt x="2647" y="770"/>
                      <a:pt x="2647" y="755"/>
                    </a:cubicBezTo>
                    <a:cubicBezTo>
                      <a:pt x="2632" y="755"/>
                      <a:pt x="2647" y="725"/>
                      <a:pt x="2647" y="740"/>
                    </a:cubicBezTo>
                    <a:cubicBezTo>
                      <a:pt x="2618" y="710"/>
                      <a:pt x="2588" y="696"/>
                      <a:pt x="2559" y="681"/>
                    </a:cubicBezTo>
                    <a:cubicBezTo>
                      <a:pt x="2529" y="651"/>
                      <a:pt x="2485" y="666"/>
                      <a:pt x="2471" y="636"/>
                    </a:cubicBezTo>
                    <a:cubicBezTo>
                      <a:pt x="2441" y="607"/>
                      <a:pt x="2456" y="548"/>
                      <a:pt x="2441" y="533"/>
                    </a:cubicBezTo>
                    <a:cubicBezTo>
                      <a:pt x="2441" y="503"/>
                      <a:pt x="2441" y="474"/>
                      <a:pt x="2426" y="459"/>
                    </a:cubicBezTo>
                    <a:cubicBezTo>
                      <a:pt x="2412" y="444"/>
                      <a:pt x="2397" y="444"/>
                      <a:pt x="2397" y="414"/>
                    </a:cubicBezTo>
                    <a:cubicBezTo>
                      <a:pt x="2397" y="385"/>
                      <a:pt x="2397" y="340"/>
                      <a:pt x="2368" y="296"/>
                    </a:cubicBezTo>
                    <a:cubicBezTo>
                      <a:pt x="2353" y="296"/>
                      <a:pt x="2323" y="252"/>
                      <a:pt x="2323" y="266"/>
                    </a:cubicBezTo>
                    <a:cubicBezTo>
                      <a:pt x="2294" y="266"/>
                      <a:pt x="2294" y="281"/>
                      <a:pt x="2279" y="252"/>
                    </a:cubicBezTo>
                    <a:cubicBezTo>
                      <a:pt x="2250" y="222"/>
                      <a:pt x="2265" y="163"/>
                      <a:pt x="2235" y="118"/>
                    </a:cubicBezTo>
                    <a:cubicBezTo>
                      <a:pt x="2235" y="104"/>
                      <a:pt x="2176" y="0"/>
                      <a:pt x="2176" y="0"/>
                    </a:cubicBezTo>
                    <a:cubicBezTo>
                      <a:pt x="2162" y="0"/>
                      <a:pt x="2162" y="30"/>
                      <a:pt x="2162" y="44"/>
                    </a:cubicBezTo>
                    <a:cubicBezTo>
                      <a:pt x="2162" y="59"/>
                      <a:pt x="2147" y="74"/>
                      <a:pt x="2132" y="89"/>
                    </a:cubicBezTo>
                    <a:cubicBezTo>
                      <a:pt x="2132" y="89"/>
                      <a:pt x="2103" y="118"/>
                      <a:pt x="2118" y="133"/>
                    </a:cubicBezTo>
                    <a:cubicBezTo>
                      <a:pt x="2118" y="133"/>
                      <a:pt x="2147" y="133"/>
                      <a:pt x="2132" y="148"/>
                    </a:cubicBezTo>
                    <a:cubicBezTo>
                      <a:pt x="2118" y="148"/>
                      <a:pt x="2103" y="222"/>
                      <a:pt x="2103" y="237"/>
                    </a:cubicBezTo>
                    <a:cubicBezTo>
                      <a:pt x="2118" y="266"/>
                      <a:pt x="2118" y="296"/>
                      <a:pt x="2118" y="326"/>
                    </a:cubicBezTo>
                    <a:cubicBezTo>
                      <a:pt x="2103" y="385"/>
                      <a:pt x="2103" y="533"/>
                      <a:pt x="2015" y="533"/>
                    </a:cubicBezTo>
                    <a:cubicBezTo>
                      <a:pt x="1956" y="533"/>
                      <a:pt x="1956" y="474"/>
                      <a:pt x="1912" y="459"/>
                    </a:cubicBezTo>
                    <a:cubicBezTo>
                      <a:pt x="1882" y="444"/>
                      <a:pt x="1853" y="444"/>
                      <a:pt x="1824" y="414"/>
                    </a:cubicBezTo>
                    <a:cubicBezTo>
                      <a:pt x="1809" y="400"/>
                      <a:pt x="1647" y="311"/>
                      <a:pt x="1662" y="296"/>
                    </a:cubicBezTo>
                    <a:cubicBezTo>
                      <a:pt x="1662" y="281"/>
                      <a:pt x="1677" y="266"/>
                      <a:pt x="1691" y="252"/>
                    </a:cubicBezTo>
                    <a:cubicBezTo>
                      <a:pt x="1691" y="237"/>
                      <a:pt x="1721" y="237"/>
                      <a:pt x="1721" y="222"/>
                    </a:cubicBezTo>
                    <a:cubicBezTo>
                      <a:pt x="1721" y="222"/>
                      <a:pt x="1706" y="207"/>
                      <a:pt x="1706" y="192"/>
                    </a:cubicBezTo>
                    <a:cubicBezTo>
                      <a:pt x="1721" y="178"/>
                      <a:pt x="1721" y="178"/>
                      <a:pt x="1735" y="163"/>
                    </a:cubicBezTo>
                    <a:cubicBezTo>
                      <a:pt x="1735" y="148"/>
                      <a:pt x="1765" y="133"/>
                      <a:pt x="1779" y="118"/>
                    </a:cubicBezTo>
                    <a:cubicBezTo>
                      <a:pt x="1779" y="104"/>
                      <a:pt x="1750" y="74"/>
                      <a:pt x="1735" y="89"/>
                    </a:cubicBezTo>
                    <a:lnTo>
                      <a:pt x="1721" y="118"/>
                    </a:lnTo>
                    <a:cubicBezTo>
                      <a:pt x="1706" y="104"/>
                      <a:pt x="1706" y="104"/>
                      <a:pt x="1691" y="89"/>
                    </a:cubicBezTo>
                    <a:cubicBezTo>
                      <a:pt x="1691" y="74"/>
                      <a:pt x="1662" y="104"/>
                      <a:pt x="1647" y="104"/>
                    </a:cubicBezTo>
                    <a:cubicBezTo>
                      <a:pt x="1632" y="118"/>
                      <a:pt x="1618" y="104"/>
                      <a:pt x="1603" y="104"/>
                    </a:cubicBezTo>
                    <a:cubicBezTo>
                      <a:pt x="1574" y="89"/>
                      <a:pt x="1530" y="74"/>
                      <a:pt x="1485" y="59"/>
                    </a:cubicBezTo>
                    <a:cubicBezTo>
                      <a:pt x="1456" y="59"/>
                      <a:pt x="1515" y="74"/>
                      <a:pt x="1485" y="5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76" name="Freeform 6">
                <a:extLst>
                  <a:ext uri="{FF2B5EF4-FFF2-40B4-BE49-F238E27FC236}">
                    <a16:creationId xmlns:a16="http://schemas.microsoft.com/office/drawing/2014/main" id="{AD8DAD2E-E8C2-1C63-49A8-451575879EDD}"/>
                  </a:ext>
                </a:extLst>
              </p:cNvPr>
              <p:cNvSpPr>
                <a:spLocks/>
              </p:cNvSpPr>
              <p:nvPr/>
            </p:nvSpPr>
            <p:spPr bwMode="auto">
              <a:xfrm>
                <a:off x="5174" y="3093"/>
                <a:ext cx="578" cy="434"/>
              </a:xfrm>
              <a:custGeom>
                <a:avLst/>
                <a:gdLst>
                  <a:gd name="T0" fmla="*/ 1412 w 3000"/>
                  <a:gd name="T1" fmla="*/ 30 h 2250"/>
                  <a:gd name="T2" fmla="*/ 1456 w 3000"/>
                  <a:gd name="T3" fmla="*/ 89 h 2250"/>
                  <a:gd name="T4" fmla="*/ 1324 w 3000"/>
                  <a:gd name="T5" fmla="*/ 118 h 2250"/>
                  <a:gd name="T6" fmla="*/ 1177 w 3000"/>
                  <a:gd name="T7" fmla="*/ 311 h 2250"/>
                  <a:gd name="T8" fmla="*/ 1059 w 3000"/>
                  <a:gd name="T9" fmla="*/ 252 h 2250"/>
                  <a:gd name="T10" fmla="*/ 1000 w 3000"/>
                  <a:gd name="T11" fmla="*/ 237 h 2250"/>
                  <a:gd name="T12" fmla="*/ 927 w 3000"/>
                  <a:gd name="T13" fmla="*/ 281 h 2250"/>
                  <a:gd name="T14" fmla="*/ 897 w 3000"/>
                  <a:gd name="T15" fmla="*/ 340 h 2250"/>
                  <a:gd name="T16" fmla="*/ 780 w 3000"/>
                  <a:gd name="T17" fmla="*/ 429 h 2250"/>
                  <a:gd name="T18" fmla="*/ 765 w 3000"/>
                  <a:gd name="T19" fmla="*/ 488 h 2250"/>
                  <a:gd name="T20" fmla="*/ 677 w 3000"/>
                  <a:gd name="T21" fmla="*/ 533 h 2250"/>
                  <a:gd name="T22" fmla="*/ 500 w 3000"/>
                  <a:gd name="T23" fmla="*/ 696 h 2250"/>
                  <a:gd name="T24" fmla="*/ 148 w 3000"/>
                  <a:gd name="T25" fmla="*/ 829 h 2250"/>
                  <a:gd name="T26" fmla="*/ 59 w 3000"/>
                  <a:gd name="T27" fmla="*/ 903 h 2250"/>
                  <a:gd name="T28" fmla="*/ 45 w 3000"/>
                  <a:gd name="T29" fmla="*/ 1140 h 2250"/>
                  <a:gd name="T30" fmla="*/ 89 w 3000"/>
                  <a:gd name="T31" fmla="*/ 1273 h 2250"/>
                  <a:gd name="T32" fmla="*/ 162 w 3000"/>
                  <a:gd name="T33" fmla="*/ 1495 h 2250"/>
                  <a:gd name="T34" fmla="*/ 206 w 3000"/>
                  <a:gd name="T35" fmla="*/ 1761 h 2250"/>
                  <a:gd name="T36" fmla="*/ 368 w 3000"/>
                  <a:gd name="T37" fmla="*/ 1894 h 2250"/>
                  <a:gd name="T38" fmla="*/ 647 w 3000"/>
                  <a:gd name="T39" fmla="*/ 1806 h 2250"/>
                  <a:gd name="T40" fmla="*/ 927 w 3000"/>
                  <a:gd name="T41" fmla="*/ 1687 h 2250"/>
                  <a:gd name="T42" fmla="*/ 1353 w 3000"/>
                  <a:gd name="T43" fmla="*/ 1598 h 2250"/>
                  <a:gd name="T44" fmla="*/ 1574 w 3000"/>
                  <a:gd name="T45" fmla="*/ 1732 h 2250"/>
                  <a:gd name="T46" fmla="*/ 1691 w 3000"/>
                  <a:gd name="T47" fmla="*/ 1894 h 2250"/>
                  <a:gd name="T48" fmla="*/ 1838 w 3000"/>
                  <a:gd name="T49" fmla="*/ 1702 h 2250"/>
                  <a:gd name="T50" fmla="*/ 1809 w 3000"/>
                  <a:gd name="T51" fmla="*/ 1865 h 2250"/>
                  <a:gd name="T52" fmla="*/ 1882 w 3000"/>
                  <a:gd name="T53" fmla="*/ 1909 h 2250"/>
                  <a:gd name="T54" fmla="*/ 2044 w 3000"/>
                  <a:gd name="T55" fmla="*/ 2146 h 2250"/>
                  <a:gd name="T56" fmla="*/ 2323 w 3000"/>
                  <a:gd name="T57" fmla="*/ 2176 h 2250"/>
                  <a:gd name="T58" fmla="*/ 2382 w 3000"/>
                  <a:gd name="T59" fmla="*/ 2161 h 2250"/>
                  <a:gd name="T60" fmla="*/ 2500 w 3000"/>
                  <a:gd name="T61" fmla="*/ 2205 h 2250"/>
                  <a:gd name="T62" fmla="*/ 2765 w 3000"/>
                  <a:gd name="T63" fmla="*/ 1924 h 2250"/>
                  <a:gd name="T64" fmla="*/ 2912 w 3000"/>
                  <a:gd name="T65" fmla="*/ 1658 h 2250"/>
                  <a:gd name="T66" fmla="*/ 2970 w 3000"/>
                  <a:gd name="T67" fmla="*/ 1465 h 2250"/>
                  <a:gd name="T68" fmla="*/ 2970 w 3000"/>
                  <a:gd name="T69" fmla="*/ 1288 h 2250"/>
                  <a:gd name="T70" fmla="*/ 2941 w 3000"/>
                  <a:gd name="T71" fmla="*/ 1125 h 2250"/>
                  <a:gd name="T72" fmla="*/ 2750 w 3000"/>
                  <a:gd name="T73" fmla="*/ 873 h 2250"/>
                  <a:gd name="T74" fmla="*/ 2647 w 3000"/>
                  <a:gd name="T75" fmla="*/ 755 h 2250"/>
                  <a:gd name="T76" fmla="*/ 2471 w 3000"/>
                  <a:gd name="T77" fmla="*/ 636 h 2250"/>
                  <a:gd name="T78" fmla="*/ 2397 w 3000"/>
                  <a:gd name="T79" fmla="*/ 414 h 2250"/>
                  <a:gd name="T80" fmla="*/ 2279 w 3000"/>
                  <a:gd name="T81" fmla="*/ 252 h 2250"/>
                  <a:gd name="T82" fmla="*/ 2162 w 3000"/>
                  <a:gd name="T83" fmla="*/ 44 h 2250"/>
                  <a:gd name="T84" fmla="*/ 2132 w 3000"/>
                  <a:gd name="T85" fmla="*/ 148 h 2250"/>
                  <a:gd name="T86" fmla="*/ 2015 w 3000"/>
                  <a:gd name="T87" fmla="*/ 533 h 2250"/>
                  <a:gd name="T88" fmla="*/ 1662 w 3000"/>
                  <a:gd name="T89" fmla="*/ 296 h 2250"/>
                  <a:gd name="T90" fmla="*/ 1706 w 3000"/>
                  <a:gd name="T91" fmla="*/ 192 h 2250"/>
                  <a:gd name="T92" fmla="*/ 1735 w 3000"/>
                  <a:gd name="T93" fmla="*/ 89 h 2250"/>
                  <a:gd name="T94" fmla="*/ 1647 w 3000"/>
                  <a:gd name="T95" fmla="*/ 104 h 2250"/>
                  <a:gd name="T96" fmla="*/ 1485 w 3000"/>
                  <a:gd name="T97" fmla="*/ 59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0" h="2250">
                    <a:moveTo>
                      <a:pt x="1485" y="59"/>
                    </a:moveTo>
                    <a:lnTo>
                      <a:pt x="1485" y="59"/>
                    </a:lnTo>
                    <a:cubicBezTo>
                      <a:pt x="1456" y="59"/>
                      <a:pt x="1441" y="30"/>
                      <a:pt x="1412" y="30"/>
                    </a:cubicBezTo>
                    <a:cubicBezTo>
                      <a:pt x="1397" y="15"/>
                      <a:pt x="1397" y="30"/>
                      <a:pt x="1412" y="44"/>
                    </a:cubicBezTo>
                    <a:cubicBezTo>
                      <a:pt x="1412" y="59"/>
                      <a:pt x="1441" y="44"/>
                      <a:pt x="1441" y="44"/>
                    </a:cubicBezTo>
                    <a:cubicBezTo>
                      <a:pt x="1456" y="59"/>
                      <a:pt x="1441" y="89"/>
                      <a:pt x="1456" y="89"/>
                    </a:cubicBezTo>
                    <a:cubicBezTo>
                      <a:pt x="1456" y="104"/>
                      <a:pt x="1441" y="104"/>
                      <a:pt x="1427" y="104"/>
                    </a:cubicBezTo>
                    <a:cubicBezTo>
                      <a:pt x="1412" y="118"/>
                      <a:pt x="1397" y="118"/>
                      <a:pt x="1383" y="118"/>
                    </a:cubicBezTo>
                    <a:cubicBezTo>
                      <a:pt x="1353" y="104"/>
                      <a:pt x="1353" y="118"/>
                      <a:pt x="1324" y="118"/>
                    </a:cubicBezTo>
                    <a:cubicBezTo>
                      <a:pt x="1280" y="133"/>
                      <a:pt x="1294" y="178"/>
                      <a:pt x="1265" y="192"/>
                    </a:cubicBezTo>
                    <a:cubicBezTo>
                      <a:pt x="1235" y="222"/>
                      <a:pt x="1221" y="266"/>
                      <a:pt x="1235" y="296"/>
                    </a:cubicBezTo>
                    <a:cubicBezTo>
                      <a:pt x="1265" y="340"/>
                      <a:pt x="1191" y="311"/>
                      <a:pt x="1177" y="311"/>
                    </a:cubicBezTo>
                    <a:cubicBezTo>
                      <a:pt x="1162" y="311"/>
                      <a:pt x="1118" y="355"/>
                      <a:pt x="1118" y="355"/>
                    </a:cubicBezTo>
                    <a:cubicBezTo>
                      <a:pt x="1118" y="355"/>
                      <a:pt x="1103" y="281"/>
                      <a:pt x="1088" y="266"/>
                    </a:cubicBezTo>
                    <a:cubicBezTo>
                      <a:pt x="1088" y="252"/>
                      <a:pt x="1074" y="252"/>
                      <a:pt x="1059" y="252"/>
                    </a:cubicBezTo>
                    <a:cubicBezTo>
                      <a:pt x="1044" y="237"/>
                      <a:pt x="1044" y="237"/>
                      <a:pt x="1044" y="222"/>
                    </a:cubicBezTo>
                    <a:cubicBezTo>
                      <a:pt x="1030" y="207"/>
                      <a:pt x="1030" y="237"/>
                      <a:pt x="1030" y="252"/>
                    </a:cubicBezTo>
                    <a:cubicBezTo>
                      <a:pt x="1015" y="252"/>
                      <a:pt x="1000" y="252"/>
                      <a:pt x="1000" y="237"/>
                    </a:cubicBezTo>
                    <a:cubicBezTo>
                      <a:pt x="971" y="237"/>
                      <a:pt x="986" y="296"/>
                      <a:pt x="956" y="281"/>
                    </a:cubicBezTo>
                    <a:lnTo>
                      <a:pt x="941" y="266"/>
                    </a:lnTo>
                    <a:lnTo>
                      <a:pt x="927" y="281"/>
                    </a:lnTo>
                    <a:cubicBezTo>
                      <a:pt x="883" y="266"/>
                      <a:pt x="912" y="326"/>
                      <a:pt x="912" y="326"/>
                    </a:cubicBezTo>
                    <a:lnTo>
                      <a:pt x="883" y="326"/>
                    </a:lnTo>
                    <a:cubicBezTo>
                      <a:pt x="883" y="340"/>
                      <a:pt x="897" y="340"/>
                      <a:pt x="897" y="340"/>
                    </a:cubicBezTo>
                    <a:cubicBezTo>
                      <a:pt x="883" y="370"/>
                      <a:pt x="868" y="340"/>
                      <a:pt x="868" y="385"/>
                    </a:cubicBezTo>
                    <a:cubicBezTo>
                      <a:pt x="868" y="400"/>
                      <a:pt x="883" y="400"/>
                      <a:pt x="883" y="414"/>
                    </a:cubicBezTo>
                    <a:cubicBezTo>
                      <a:pt x="883" y="444"/>
                      <a:pt x="780" y="385"/>
                      <a:pt x="780" y="429"/>
                    </a:cubicBezTo>
                    <a:cubicBezTo>
                      <a:pt x="780" y="444"/>
                      <a:pt x="839" y="474"/>
                      <a:pt x="809" y="488"/>
                    </a:cubicBezTo>
                    <a:cubicBezTo>
                      <a:pt x="794" y="488"/>
                      <a:pt x="794" y="474"/>
                      <a:pt x="794" y="488"/>
                    </a:cubicBezTo>
                    <a:cubicBezTo>
                      <a:pt x="780" y="503"/>
                      <a:pt x="780" y="503"/>
                      <a:pt x="765" y="488"/>
                    </a:cubicBezTo>
                    <a:cubicBezTo>
                      <a:pt x="750" y="488"/>
                      <a:pt x="765" y="459"/>
                      <a:pt x="750" y="444"/>
                    </a:cubicBezTo>
                    <a:cubicBezTo>
                      <a:pt x="736" y="414"/>
                      <a:pt x="706" y="474"/>
                      <a:pt x="691" y="488"/>
                    </a:cubicBezTo>
                    <a:cubicBezTo>
                      <a:pt x="691" y="503"/>
                      <a:pt x="677" y="518"/>
                      <a:pt x="677" y="533"/>
                    </a:cubicBezTo>
                    <a:cubicBezTo>
                      <a:pt x="677" y="533"/>
                      <a:pt x="691" y="548"/>
                      <a:pt x="691" y="562"/>
                    </a:cubicBezTo>
                    <a:cubicBezTo>
                      <a:pt x="691" y="562"/>
                      <a:pt x="662" y="592"/>
                      <a:pt x="647" y="607"/>
                    </a:cubicBezTo>
                    <a:cubicBezTo>
                      <a:pt x="603" y="651"/>
                      <a:pt x="559" y="681"/>
                      <a:pt x="500" y="696"/>
                    </a:cubicBezTo>
                    <a:cubicBezTo>
                      <a:pt x="456" y="696"/>
                      <a:pt x="412" y="725"/>
                      <a:pt x="353" y="740"/>
                    </a:cubicBezTo>
                    <a:cubicBezTo>
                      <a:pt x="309" y="755"/>
                      <a:pt x="265" y="755"/>
                      <a:pt x="221" y="784"/>
                    </a:cubicBezTo>
                    <a:cubicBezTo>
                      <a:pt x="192" y="814"/>
                      <a:pt x="177" y="814"/>
                      <a:pt x="148" y="829"/>
                    </a:cubicBezTo>
                    <a:cubicBezTo>
                      <a:pt x="133" y="844"/>
                      <a:pt x="103" y="888"/>
                      <a:pt x="103" y="888"/>
                    </a:cubicBezTo>
                    <a:cubicBezTo>
                      <a:pt x="89" y="888"/>
                      <a:pt x="103" y="844"/>
                      <a:pt x="103" y="829"/>
                    </a:cubicBezTo>
                    <a:cubicBezTo>
                      <a:pt x="74" y="829"/>
                      <a:pt x="59" y="903"/>
                      <a:pt x="59" y="903"/>
                    </a:cubicBezTo>
                    <a:cubicBezTo>
                      <a:pt x="74" y="947"/>
                      <a:pt x="45" y="962"/>
                      <a:pt x="45" y="1006"/>
                    </a:cubicBezTo>
                    <a:cubicBezTo>
                      <a:pt x="45" y="1021"/>
                      <a:pt x="118" y="1184"/>
                      <a:pt x="89" y="1199"/>
                    </a:cubicBezTo>
                    <a:lnTo>
                      <a:pt x="45" y="1140"/>
                    </a:lnTo>
                    <a:cubicBezTo>
                      <a:pt x="45" y="1154"/>
                      <a:pt x="89" y="1199"/>
                      <a:pt x="59" y="1214"/>
                    </a:cubicBezTo>
                    <a:cubicBezTo>
                      <a:pt x="30" y="1214"/>
                      <a:pt x="30" y="1140"/>
                      <a:pt x="0" y="1140"/>
                    </a:cubicBezTo>
                    <a:cubicBezTo>
                      <a:pt x="0" y="1140"/>
                      <a:pt x="89" y="1258"/>
                      <a:pt x="89" y="1273"/>
                    </a:cubicBezTo>
                    <a:cubicBezTo>
                      <a:pt x="103" y="1288"/>
                      <a:pt x="89" y="1317"/>
                      <a:pt x="103" y="1347"/>
                    </a:cubicBezTo>
                    <a:cubicBezTo>
                      <a:pt x="118" y="1376"/>
                      <a:pt x="133" y="1391"/>
                      <a:pt x="148" y="1421"/>
                    </a:cubicBezTo>
                    <a:cubicBezTo>
                      <a:pt x="162" y="1436"/>
                      <a:pt x="162" y="1480"/>
                      <a:pt x="162" y="1495"/>
                    </a:cubicBezTo>
                    <a:cubicBezTo>
                      <a:pt x="162" y="1524"/>
                      <a:pt x="177" y="1554"/>
                      <a:pt x="192" y="1569"/>
                    </a:cubicBezTo>
                    <a:cubicBezTo>
                      <a:pt x="206" y="1613"/>
                      <a:pt x="206" y="1628"/>
                      <a:pt x="206" y="1672"/>
                    </a:cubicBezTo>
                    <a:lnTo>
                      <a:pt x="206" y="1761"/>
                    </a:lnTo>
                    <a:cubicBezTo>
                      <a:pt x="192" y="1776"/>
                      <a:pt x="177" y="1776"/>
                      <a:pt x="162" y="1791"/>
                    </a:cubicBezTo>
                    <a:cubicBezTo>
                      <a:pt x="148" y="1835"/>
                      <a:pt x="177" y="1835"/>
                      <a:pt x="192" y="1850"/>
                    </a:cubicBezTo>
                    <a:cubicBezTo>
                      <a:pt x="250" y="1880"/>
                      <a:pt x="295" y="1909"/>
                      <a:pt x="368" y="1894"/>
                    </a:cubicBezTo>
                    <a:cubicBezTo>
                      <a:pt x="397" y="1880"/>
                      <a:pt x="427" y="1865"/>
                      <a:pt x="442" y="1850"/>
                    </a:cubicBezTo>
                    <a:cubicBezTo>
                      <a:pt x="486" y="1835"/>
                      <a:pt x="471" y="1850"/>
                      <a:pt x="486" y="1820"/>
                    </a:cubicBezTo>
                    <a:cubicBezTo>
                      <a:pt x="515" y="1791"/>
                      <a:pt x="618" y="1791"/>
                      <a:pt x="647" y="1806"/>
                    </a:cubicBezTo>
                    <a:cubicBezTo>
                      <a:pt x="691" y="1806"/>
                      <a:pt x="765" y="1835"/>
                      <a:pt x="794" y="1791"/>
                    </a:cubicBezTo>
                    <a:cubicBezTo>
                      <a:pt x="809" y="1776"/>
                      <a:pt x="809" y="1746"/>
                      <a:pt x="839" y="1732"/>
                    </a:cubicBezTo>
                    <a:cubicBezTo>
                      <a:pt x="868" y="1717"/>
                      <a:pt x="897" y="1702"/>
                      <a:pt x="927" y="1687"/>
                    </a:cubicBezTo>
                    <a:cubicBezTo>
                      <a:pt x="971" y="1658"/>
                      <a:pt x="1030" y="1687"/>
                      <a:pt x="1074" y="1658"/>
                    </a:cubicBezTo>
                    <a:cubicBezTo>
                      <a:pt x="1147" y="1628"/>
                      <a:pt x="1206" y="1628"/>
                      <a:pt x="1294" y="1613"/>
                    </a:cubicBezTo>
                    <a:cubicBezTo>
                      <a:pt x="1309" y="1613"/>
                      <a:pt x="1324" y="1598"/>
                      <a:pt x="1353" y="1598"/>
                    </a:cubicBezTo>
                    <a:cubicBezTo>
                      <a:pt x="1368" y="1613"/>
                      <a:pt x="1397" y="1628"/>
                      <a:pt x="1412" y="1643"/>
                    </a:cubicBezTo>
                    <a:cubicBezTo>
                      <a:pt x="1427" y="1643"/>
                      <a:pt x="1574" y="1672"/>
                      <a:pt x="1574" y="1687"/>
                    </a:cubicBezTo>
                    <a:cubicBezTo>
                      <a:pt x="1559" y="1702"/>
                      <a:pt x="1544" y="1746"/>
                      <a:pt x="1574" y="1732"/>
                    </a:cubicBezTo>
                    <a:cubicBezTo>
                      <a:pt x="1588" y="1732"/>
                      <a:pt x="1618" y="1776"/>
                      <a:pt x="1632" y="1791"/>
                    </a:cubicBezTo>
                    <a:cubicBezTo>
                      <a:pt x="1647" y="1806"/>
                      <a:pt x="1647" y="1820"/>
                      <a:pt x="1647" y="1850"/>
                    </a:cubicBezTo>
                    <a:cubicBezTo>
                      <a:pt x="1662" y="1865"/>
                      <a:pt x="1691" y="1894"/>
                      <a:pt x="1691" y="1894"/>
                    </a:cubicBezTo>
                    <a:cubicBezTo>
                      <a:pt x="1691" y="1880"/>
                      <a:pt x="1677" y="1865"/>
                      <a:pt x="1706" y="1850"/>
                    </a:cubicBezTo>
                    <a:cubicBezTo>
                      <a:pt x="1721" y="1835"/>
                      <a:pt x="1735" y="1820"/>
                      <a:pt x="1765" y="1806"/>
                    </a:cubicBezTo>
                    <a:cubicBezTo>
                      <a:pt x="1779" y="1791"/>
                      <a:pt x="1853" y="1717"/>
                      <a:pt x="1838" y="1702"/>
                    </a:cubicBezTo>
                    <a:cubicBezTo>
                      <a:pt x="1853" y="1732"/>
                      <a:pt x="1838" y="1746"/>
                      <a:pt x="1838" y="1776"/>
                    </a:cubicBezTo>
                    <a:cubicBezTo>
                      <a:pt x="1853" y="1791"/>
                      <a:pt x="1824" y="1806"/>
                      <a:pt x="1824" y="1806"/>
                    </a:cubicBezTo>
                    <a:cubicBezTo>
                      <a:pt x="1809" y="1835"/>
                      <a:pt x="1809" y="1850"/>
                      <a:pt x="1809" y="1865"/>
                    </a:cubicBezTo>
                    <a:cubicBezTo>
                      <a:pt x="1809" y="1894"/>
                      <a:pt x="1750" y="1909"/>
                      <a:pt x="1794" y="1909"/>
                    </a:cubicBezTo>
                    <a:cubicBezTo>
                      <a:pt x="1853" y="1909"/>
                      <a:pt x="1824" y="1850"/>
                      <a:pt x="1838" y="1820"/>
                    </a:cubicBezTo>
                    <a:cubicBezTo>
                      <a:pt x="1838" y="1820"/>
                      <a:pt x="1897" y="1880"/>
                      <a:pt x="1882" y="1909"/>
                    </a:cubicBezTo>
                    <a:cubicBezTo>
                      <a:pt x="1838" y="1968"/>
                      <a:pt x="1897" y="1924"/>
                      <a:pt x="1927" y="1954"/>
                    </a:cubicBezTo>
                    <a:cubicBezTo>
                      <a:pt x="1971" y="1998"/>
                      <a:pt x="1971" y="2013"/>
                      <a:pt x="1971" y="2057"/>
                    </a:cubicBezTo>
                    <a:cubicBezTo>
                      <a:pt x="1956" y="2102"/>
                      <a:pt x="2015" y="2146"/>
                      <a:pt x="2044" y="2146"/>
                    </a:cubicBezTo>
                    <a:cubicBezTo>
                      <a:pt x="2074" y="2161"/>
                      <a:pt x="2103" y="2176"/>
                      <a:pt x="2132" y="2176"/>
                    </a:cubicBezTo>
                    <a:cubicBezTo>
                      <a:pt x="2162" y="2176"/>
                      <a:pt x="2221" y="2250"/>
                      <a:pt x="2250" y="2235"/>
                    </a:cubicBezTo>
                    <a:cubicBezTo>
                      <a:pt x="2279" y="2220"/>
                      <a:pt x="2309" y="2205"/>
                      <a:pt x="2323" y="2176"/>
                    </a:cubicBezTo>
                    <a:cubicBezTo>
                      <a:pt x="2323" y="2176"/>
                      <a:pt x="2353" y="2131"/>
                      <a:pt x="2368" y="2146"/>
                    </a:cubicBezTo>
                    <a:cubicBezTo>
                      <a:pt x="2368" y="2161"/>
                      <a:pt x="2338" y="2176"/>
                      <a:pt x="2353" y="2190"/>
                    </a:cubicBezTo>
                    <a:cubicBezTo>
                      <a:pt x="2368" y="2205"/>
                      <a:pt x="2368" y="2161"/>
                      <a:pt x="2382" y="2161"/>
                    </a:cubicBezTo>
                    <a:cubicBezTo>
                      <a:pt x="2382" y="2161"/>
                      <a:pt x="2412" y="2205"/>
                      <a:pt x="2426" y="2205"/>
                    </a:cubicBezTo>
                    <a:cubicBezTo>
                      <a:pt x="2426" y="2220"/>
                      <a:pt x="2456" y="2250"/>
                      <a:pt x="2471" y="2250"/>
                    </a:cubicBezTo>
                    <a:cubicBezTo>
                      <a:pt x="2456" y="2250"/>
                      <a:pt x="2500" y="2205"/>
                      <a:pt x="2500" y="2205"/>
                    </a:cubicBezTo>
                    <a:cubicBezTo>
                      <a:pt x="2529" y="2190"/>
                      <a:pt x="2544" y="2161"/>
                      <a:pt x="2559" y="2146"/>
                    </a:cubicBezTo>
                    <a:cubicBezTo>
                      <a:pt x="2603" y="2131"/>
                      <a:pt x="2720" y="2161"/>
                      <a:pt x="2720" y="2102"/>
                    </a:cubicBezTo>
                    <a:cubicBezTo>
                      <a:pt x="2735" y="2028"/>
                      <a:pt x="2750" y="1983"/>
                      <a:pt x="2765" y="1924"/>
                    </a:cubicBezTo>
                    <a:cubicBezTo>
                      <a:pt x="2794" y="1865"/>
                      <a:pt x="2809" y="1806"/>
                      <a:pt x="2853" y="1746"/>
                    </a:cubicBezTo>
                    <a:cubicBezTo>
                      <a:pt x="2867" y="1732"/>
                      <a:pt x="2897" y="1717"/>
                      <a:pt x="2912" y="1687"/>
                    </a:cubicBezTo>
                    <a:lnTo>
                      <a:pt x="2912" y="1658"/>
                    </a:lnTo>
                    <a:cubicBezTo>
                      <a:pt x="2926" y="1643"/>
                      <a:pt x="2941" y="1628"/>
                      <a:pt x="2941" y="1598"/>
                    </a:cubicBezTo>
                    <a:cubicBezTo>
                      <a:pt x="2956" y="1569"/>
                      <a:pt x="2941" y="1539"/>
                      <a:pt x="2956" y="1510"/>
                    </a:cubicBezTo>
                    <a:cubicBezTo>
                      <a:pt x="2956" y="1495"/>
                      <a:pt x="2970" y="1480"/>
                      <a:pt x="2970" y="1465"/>
                    </a:cubicBezTo>
                    <a:cubicBezTo>
                      <a:pt x="2985" y="1450"/>
                      <a:pt x="2956" y="1436"/>
                      <a:pt x="2970" y="1421"/>
                    </a:cubicBezTo>
                    <a:cubicBezTo>
                      <a:pt x="2985" y="1406"/>
                      <a:pt x="3000" y="1362"/>
                      <a:pt x="2985" y="1347"/>
                    </a:cubicBezTo>
                    <a:cubicBezTo>
                      <a:pt x="2985" y="1317"/>
                      <a:pt x="2970" y="1302"/>
                      <a:pt x="2970" y="1288"/>
                    </a:cubicBezTo>
                    <a:cubicBezTo>
                      <a:pt x="2956" y="1273"/>
                      <a:pt x="2956" y="1243"/>
                      <a:pt x="2956" y="1228"/>
                    </a:cubicBezTo>
                    <a:cubicBezTo>
                      <a:pt x="2941" y="1169"/>
                      <a:pt x="2985" y="1140"/>
                      <a:pt x="2970" y="1080"/>
                    </a:cubicBezTo>
                    <a:cubicBezTo>
                      <a:pt x="2970" y="1095"/>
                      <a:pt x="2956" y="1125"/>
                      <a:pt x="2941" y="1125"/>
                    </a:cubicBezTo>
                    <a:cubicBezTo>
                      <a:pt x="2912" y="1125"/>
                      <a:pt x="2897" y="1066"/>
                      <a:pt x="2882" y="1036"/>
                    </a:cubicBezTo>
                    <a:cubicBezTo>
                      <a:pt x="2853" y="992"/>
                      <a:pt x="2794" y="992"/>
                      <a:pt x="2794" y="918"/>
                    </a:cubicBezTo>
                    <a:cubicBezTo>
                      <a:pt x="2779" y="888"/>
                      <a:pt x="2765" y="888"/>
                      <a:pt x="2750" y="873"/>
                    </a:cubicBezTo>
                    <a:cubicBezTo>
                      <a:pt x="2720" y="858"/>
                      <a:pt x="2720" y="903"/>
                      <a:pt x="2706" y="873"/>
                    </a:cubicBezTo>
                    <a:cubicBezTo>
                      <a:pt x="2706" y="829"/>
                      <a:pt x="2691" y="814"/>
                      <a:pt x="2662" y="784"/>
                    </a:cubicBezTo>
                    <a:cubicBezTo>
                      <a:pt x="2662" y="784"/>
                      <a:pt x="2647" y="770"/>
                      <a:pt x="2647" y="755"/>
                    </a:cubicBezTo>
                    <a:cubicBezTo>
                      <a:pt x="2632" y="755"/>
                      <a:pt x="2647" y="725"/>
                      <a:pt x="2647" y="740"/>
                    </a:cubicBezTo>
                    <a:cubicBezTo>
                      <a:pt x="2618" y="710"/>
                      <a:pt x="2588" y="696"/>
                      <a:pt x="2559" y="681"/>
                    </a:cubicBezTo>
                    <a:cubicBezTo>
                      <a:pt x="2529" y="651"/>
                      <a:pt x="2485" y="666"/>
                      <a:pt x="2471" y="636"/>
                    </a:cubicBezTo>
                    <a:cubicBezTo>
                      <a:pt x="2441" y="607"/>
                      <a:pt x="2456" y="548"/>
                      <a:pt x="2441" y="533"/>
                    </a:cubicBezTo>
                    <a:cubicBezTo>
                      <a:pt x="2441" y="503"/>
                      <a:pt x="2441" y="474"/>
                      <a:pt x="2426" y="459"/>
                    </a:cubicBezTo>
                    <a:cubicBezTo>
                      <a:pt x="2412" y="444"/>
                      <a:pt x="2397" y="444"/>
                      <a:pt x="2397" y="414"/>
                    </a:cubicBezTo>
                    <a:cubicBezTo>
                      <a:pt x="2397" y="385"/>
                      <a:pt x="2397" y="340"/>
                      <a:pt x="2368" y="296"/>
                    </a:cubicBezTo>
                    <a:cubicBezTo>
                      <a:pt x="2353" y="296"/>
                      <a:pt x="2323" y="252"/>
                      <a:pt x="2323" y="266"/>
                    </a:cubicBezTo>
                    <a:cubicBezTo>
                      <a:pt x="2294" y="266"/>
                      <a:pt x="2294" y="281"/>
                      <a:pt x="2279" y="252"/>
                    </a:cubicBezTo>
                    <a:cubicBezTo>
                      <a:pt x="2250" y="222"/>
                      <a:pt x="2265" y="163"/>
                      <a:pt x="2235" y="118"/>
                    </a:cubicBezTo>
                    <a:cubicBezTo>
                      <a:pt x="2235" y="104"/>
                      <a:pt x="2176" y="0"/>
                      <a:pt x="2176" y="0"/>
                    </a:cubicBezTo>
                    <a:cubicBezTo>
                      <a:pt x="2162" y="0"/>
                      <a:pt x="2162" y="30"/>
                      <a:pt x="2162" y="44"/>
                    </a:cubicBezTo>
                    <a:cubicBezTo>
                      <a:pt x="2162" y="59"/>
                      <a:pt x="2147" y="74"/>
                      <a:pt x="2132" y="89"/>
                    </a:cubicBezTo>
                    <a:cubicBezTo>
                      <a:pt x="2132" y="89"/>
                      <a:pt x="2103" y="118"/>
                      <a:pt x="2118" y="133"/>
                    </a:cubicBezTo>
                    <a:cubicBezTo>
                      <a:pt x="2118" y="133"/>
                      <a:pt x="2147" y="133"/>
                      <a:pt x="2132" y="148"/>
                    </a:cubicBezTo>
                    <a:cubicBezTo>
                      <a:pt x="2118" y="148"/>
                      <a:pt x="2103" y="222"/>
                      <a:pt x="2103" y="237"/>
                    </a:cubicBezTo>
                    <a:cubicBezTo>
                      <a:pt x="2118" y="266"/>
                      <a:pt x="2118" y="296"/>
                      <a:pt x="2118" y="326"/>
                    </a:cubicBezTo>
                    <a:cubicBezTo>
                      <a:pt x="2103" y="385"/>
                      <a:pt x="2103" y="533"/>
                      <a:pt x="2015" y="533"/>
                    </a:cubicBezTo>
                    <a:cubicBezTo>
                      <a:pt x="1956" y="533"/>
                      <a:pt x="1956" y="474"/>
                      <a:pt x="1912" y="459"/>
                    </a:cubicBezTo>
                    <a:cubicBezTo>
                      <a:pt x="1882" y="444"/>
                      <a:pt x="1853" y="444"/>
                      <a:pt x="1824" y="414"/>
                    </a:cubicBezTo>
                    <a:cubicBezTo>
                      <a:pt x="1809" y="400"/>
                      <a:pt x="1647" y="311"/>
                      <a:pt x="1662" y="296"/>
                    </a:cubicBezTo>
                    <a:cubicBezTo>
                      <a:pt x="1662" y="281"/>
                      <a:pt x="1677" y="266"/>
                      <a:pt x="1691" y="252"/>
                    </a:cubicBezTo>
                    <a:cubicBezTo>
                      <a:pt x="1691" y="237"/>
                      <a:pt x="1721" y="237"/>
                      <a:pt x="1721" y="222"/>
                    </a:cubicBezTo>
                    <a:cubicBezTo>
                      <a:pt x="1721" y="222"/>
                      <a:pt x="1706" y="207"/>
                      <a:pt x="1706" y="192"/>
                    </a:cubicBezTo>
                    <a:cubicBezTo>
                      <a:pt x="1721" y="178"/>
                      <a:pt x="1721" y="178"/>
                      <a:pt x="1735" y="163"/>
                    </a:cubicBezTo>
                    <a:cubicBezTo>
                      <a:pt x="1735" y="148"/>
                      <a:pt x="1765" y="133"/>
                      <a:pt x="1779" y="118"/>
                    </a:cubicBezTo>
                    <a:cubicBezTo>
                      <a:pt x="1779" y="104"/>
                      <a:pt x="1750" y="74"/>
                      <a:pt x="1735" y="89"/>
                    </a:cubicBezTo>
                    <a:lnTo>
                      <a:pt x="1721" y="118"/>
                    </a:lnTo>
                    <a:cubicBezTo>
                      <a:pt x="1706" y="104"/>
                      <a:pt x="1706" y="104"/>
                      <a:pt x="1691" y="89"/>
                    </a:cubicBezTo>
                    <a:cubicBezTo>
                      <a:pt x="1691" y="74"/>
                      <a:pt x="1662" y="104"/>
                      <a:pt x="1647" y="104"/>
                    </a:cubicBezTo>
                    <a:cubicBezTo>
                      <a:pt x="1632" y="118"/>
                      <a:pt x="1618" y="104"/>
                      <a:pt x="1603" y="104"/>
                    </a:cubicBezTo>
                    <a:cubicBezTo>
                      <a:pt x="1574" y="89"/>
                      <a:pt x="1530" y="74"/>
                      <a:pt x="1485" y="59"/>
                    </a:cubicBezTo>
                    <a:cubicBezTo>
                      <a:pt x="1456" y="59"/>
                      <a:pt x="1515" y="74"/>
                      <a:pt x="1485" y="59"/>
                    </a:cubicBezTo>
                    <a:lnTo>
                      <a:pt x="1485" y="5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7" name="Freeform 7">
                <a:extLst>
                  <a:ext uri="{FF2B5EF4-FFF2-40B4-BE49-F238E27FC236}">
                    <a16:creationId xmlns:a16="http://schemas.microsoft.com/office/drawing/2014/main" id="{73915851-21BD-224E-0A68-1AA42E0589EE}"/>
                  </a:ext>
                </a:extLst>
              </p:cNvPr>
              <p:cNvSpPr>
                <a:spLocks/>
              </p:cNvSpPr>
              <p:nvPr/>
            </p:nvSpPr>
            <p:spPr bwMode="auto">
              <a:xfrm>
                <a:off x="5174" y="3093"/>
                <a:ext cx="578" cy="434"/>
              </a:xfrm>
              <a:custGeom>
                <a:avLst/>
                <a:gdLst>
                  <a:gd name="T0" fmla="*/ 1412 w 3000"/>
                  <a:gd name="T1" fmla="*/ 30 h 2250"/>
                  <a:gd name="T2" fmla="*/ 1456 w 3000"/>
                  <a:gd name="T3" fmla="*/ 89 h 2250"/>
                  <a:gd name="T4" fmla="*/ 1324 w 3000"/>
                  <a:gd name="T5" fmla="*/ 118 h 2250"/>
                  <a:gd name="T6" fmla="*/ 1177 w 3000"/>
                  <a:gd name="T7" fmla="*/ 311 h 2250"/>
                  <a:gd name="T8" fmla="*/ 1059 w 3000"/>
                  <a:gd name="T9" fmla="*/ 252 h 2250"/>
                  <a:gd name="T10" fmla="*/ 1000 w 3000"/>
                  <a:gd name="T11" fmla="*/ 237 h 2250"/>
                  <a:gd name="T12" fmla="*/ 927 w 3000"/>
                  <a:gd name="T13" fmla="*/ 281 h 2250"/>
                  <a:gd name="T14" fmla="*/ 897 w 3000"/>
                  <a:gd name="T15" fmla="*/ 340 h 2250"/>
                  <a:gd name="T16" fmla="*/ 780 w 3000"/>
                  <a:gd name="T17" fmla="*/ 429 h 2250"/>
                  <a:gd name="T18" fmla="*/ 765 w 3000"/>
                  <a:gd name="T19" fmla="*/ 488 h 2250"/>
                  <a:gd name="T20" fmla="*/ 677 w 3000"/>
                  <a:gd name="T21" fmla="*/ 533 h 2250"/>
                  <a:gd name="T22" fmla="*/ 500 w 3000"/>
                  <a:gd name="T23" fmla="*/ 696 h 2250"/>
                  <a:gd name="T24" fmla="*/ 148 w 3000"/>
                  <a:gd name="T25" fmla="*/ 829 h 2250"/>
                  <a:gd name="T26" fmla="*/ 59 w 3000"/>
                  <a:gd name="T27" fmla="*/ 903 h 2250"/>
                  <a:gd name="T28" fmla="*/ 45 w 3000"/>
                  <a:gd name="T29" fmla="*/ 1140 h 2250"/>
                  <a:gd name="T30" fmla="*/ 89 w 3000"/>
                  <a:gd name="T31" fmla="*/ 1273 h 2250"/>
                  <a:gd name="T32" fmla="*/ 162 w 3000"/>
                  <a:gd name="T33" fmla="*/ 1495 h 2250"/>
                  <a:gd name="T34" fmla="*/ 206 w 3000"/>
                  <a:gd name="T35" fmla="*/ 1761 h 2250"/>
                  <a:gd name="T36" fmla="*/ 368 w 3000"/>
                  <a:gd name="T37" fmla="*/ 1894 h 2250"/>
                  <a:gd name="T38" fmla="*/ 647 w 3000"/>
                  <a:gd name="T39" fmla="*/ 1806 h 2250"/>
                  <a:gd name="T40" fmla="*/ 927 w 3000"/>
                  <a:gd name="T41" fmla="*/ 1687 h 2250"/>
                  <a:gd name="T42" fmla="*/ 1353 w 3000"/>
                  <a:gd name="T43" fmla="*/ 1598 h 2250"/>
                  <a:gd name="T44" fmla="*/ 1574 w 3000"/>
                  <a:gd name="T45" fmla="*/ 1732 h 2250"/>
                  <a:gd name="T46" fmla="*/ 1691 w 3000"/>
                  <a:gd name="T47" fmla="*/ 1894 h 2250"/>
                  <a:gd name="T48" fmla="*/ 1838 w 3000"/>
                  <a:gd name="T49" fmla="*/ 1702 h 2250"/>
                  <a:gd name="T50" fmla="*/ 1809 w 3000"/>
                  <a:gd name="T51" fmla="*/ 1865 h 2250"/>
                  <a:gd name="T52" fmla="*/ 1882 w 3000"/>
                  <a:gd name="T53" fmla="*/ 1909 h 2250"/>
                  <a:gd name="T54" fmla="*/ 2044 w 3000"/>
                  <a:gd name="T55" fmla="*/ 2146 h 2250"/>
                  <a:gd name="T56" fmla="*/ 2323 w 3000"/>
                  <a:gd name="T57" fmla="*/ 2176 h 2250"/>
                  <a:gd name="T58" fmla="*/ 2382 w 3000"/>
                  <a:gd name="T59" fmla="*/ 2161 h 2250"/>
                  <a:gd name="T60" fmla="*/ 2500 w 3000"/>
                  <a:gd name="T61" fmla="*/ 2205 h 2250"/>
                  <a:gd name="T62" fmla="*/ 2765 w 3000"/>
                  <a:gd name="T63" fmla="*/ 1924 h 2250"/>
                  <a:gd name="T64" fmla="*/ 2912 w 3000"/>
                  <a:gd name="T65" fmla="*/ 1658 h 2250"/>
                  <a:gd name="T66" fmla="*/ 2970 w 3000"/>
                  <a:gd name="T67" fmla="*/ 1465 h 2250"/>
                  <a:gd name="T68" fmla="*/ 2970 w 3000"/>
                  <a:gd name="T69" fmla="*/ 1288 h 2250"/>
                  <a:gd name="T70" fmla="*/ 2941 w 3000"/>
                  <a:gd name="T71" fmla="*/ 1125 h 2250"/>
                  <a:gd name="T72" fmla="*/ 2750 w 3000"/>
                  <a:gd name="T73" fmla="*/ 873 h 2250"/>
                  <a:gd name="T74" fmla="*/ 2647 w 3000"/>
                  <a:gd name="T75" fmla="*/ 755 h 2250"/>
                  <a:gd name="T76" fmla="*/ 2471 w 3000"/>
                  <a:gd name="T77" fmla="*/ 636 h 2250"/>
                  <a:gd name="T78" fmla="*/ 2397 w 3000"/>
                  <a:gd name="T79" fmla="*/ 414 h 2250"/>
                  <a:gd name="T80" fmla="*/ 2279 w 3000"/>
                  <a:gd name="T81" fmla="*/ 252 h 2250"/>
                  <a:gd name="T82" fmla="*/ 2162 w 3000"/>
                  <a:gd name="T83" fmla="*/ 44 h 2250"/>
                  <a:gd name="T84" fmla="*/ 2132 w 3000"/>
                  <a:gd name="T85" fmla="*/ 148 h 2250"/>
                  <a:gd name="T86" fmla="*/ 2015 w 3000"/>
                  <a:gd name="T87" fmla="*/ 533 h 2250"/>
                  <a:gd name="T88" fmla="*/ 1662 w 3000"/>
                  <a:gd name="T89" fmla="*/ 296 h 2250"/>
                  <a:gd name="T90" fmla="*/ 1706 w 3000"/>
                  <a:gd name="T91" fmla="*/ 192 h 2250"/>
                  <a:gd name="T92" fmla="*/ 1735 w 3000"/>
                  <a:gd name="T93" fmla="*/ 89 h 2250"/>
                  <a:gd name="T94" fmla="*/ 1647 w 3000"/>
                  <a:gd name="T95" fmla="*/ 104 h 2250"/>
                  <a:gd name="T96" fmla="*/ 1485 w 3000"/>
                  <a:gd name="T97" fmla="*/ 59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0" h="2250">
                    <a:moveTo>
                      <a:pt x="1485" y="59"/>
                    </a:moveTo>
                    <a:lnTo>
                      <a:pt x="1485" y="59"/>
                    </a:lnTo>
                    <a:cubicBezTo>
                      <a:pt x="1456" y="59"/>
                      <a:pt x="1441" y="30"/>
                      <a:pt x="1412" y="30"/>
                    </a:cubicBezTo>
                    <a:cubicBezTo>
                      <a:pt x="1397" y="15"/>
                      <a:pt x="1397" y="30"/>
                      <a:pt x="1412" y="44"/>
                    </a:cubicBezTo>
                    <a:cubicBezTo>
                      <a:pt x="1412" y="59"/>
                      <a:pt x="1441" y="44"/>
                      <a:pt x="1441" y="44"/>
                    </a:cubicBezTo>
                    <a:cubicBezTo>
                      <a:pt x="1456" y="59"/>
                      <a:pt x="1441" y="89"/>
                      <a:pt x="1456" y="89"/>
                    </a:cubicBezTo>
                    <a:cubicBezTo>
                      <a:pt x="1456" y="104"/>
                      <a:pt x="1441" y="104"/>
                      <a:pt x="1427" y="104"/>
                    </a:cubicBezTo>
                    <a:cubicBezTo>
                      <a:pt x="1412" y="118"/>
                      <a:pt x="1397" y="118"/>
                      <a:pt x="1383" y="118"/>
                    </a:cubicBezTo>
                    <a:cubicBezTo>
                      <a:pt x="1353" y="104"/>
                      <a:pt x="1353" y="118"/>
                      <a:pt x="1324" y="118"/>
                    </a:cubicBezTo>
                    <a:cubicBezTo>
                      <a:pt x="1280" y="133"/>
                      <a:pt x="1294" y="178"/>
                      <a:pt x="1265" y="192"/>
                    </a:cubicBezTo>
                    <a:cubicBezTo>
                      <a:pt x="1235" y="222"/>
                      <a:pt x="1221" y="266"/>
                      <a:pt x="1235" y="296"/>
                    </a:cubicBezTo>
                    <a:cubicBezTo>
                      <a:pt x="1265" y="340"/>
                      <a:pt x="1191" y="311"/>
                      <a:pt x="1177" y="311"/>
                    </a:cubicBezTo>
                    <a:cubicBezTo>
                      <a:pt x="1162" y="311"/>
                      <a:pt x="1118" y="355"/>
                      <a:pt x="1118" y="355"/>
                    </a:cubicBezTo>
                    <a:cubicBezTo>
                      <a:pt x="1118" y="355"/>
                      <a:pt x="1103" y="281"/>
                      <a:pt x="1088" y="266"/>
                    </a:cubicBezTo>
                    <a:cubicBezTo>
                      <a:pt x="1088" y="252"/>
                      <a:pt x="1074" y="252"/>
                      <a:pt x="1059" y="252"/>
                    </a:cubicBezTo>
                    <a:cubicBezTo>
                      <a:pt x="1044" y="237"/>
                      <a:pt x="1044" y="237"/>
                      <a:pt x="1044" y="222"/>
                    </a:cubicBezTo>
                    <a:cubicBezTo>
                      <a:pt x="1030" y="207"/>
                      <a:pt x="1030" y="237"/>
                      <a:pt x="1030" y="252"/>
                    </a:cubicBezTo>
                    <a:cubicBezTo>
                      <a:pt x="1015" y="252"/>
                      <a:pt x="1000" y="252"/>
                      <a:pt x="1000" y="237"/>
                    </a:cubicBezTo>
                    <a:cubicBezTo>
                      <a:pt x="971" y="237"/>
                      <a:pt x="986" y="296"/>
                      <a:pt x="956" y="281"/>
                    </a:cubicBezTo>
                    <a:lnTo>
                      <a:pt x="941" y="266"/>
                    </a:lnTo>
                    <a:lnTo>
                      <a:pt x="927" y="281"/>
                    </a:lnTo>
                    <a:cubicBezTo>
                      <a:pt x="883" y="266"/>
                      <a:pt x="912" y="326"/>
                      <a:pt x="912" y="326"/>
                    </a:cubicBezTo>
                    <a:lnTo>
                      <a:pt x="883" y="326"/>
                    </a:lnTo>
                    <a:cubicBezTo>
                      <a:pt x="883" y="340"/>
                      <a:pt x="897" y="340"/>
                      <a:pt x="897" y="340"/>
                    </a:cubicBezTo>
                    <a:cubicBezTo>
                      <a:pt x="883" y="370"/>
                      <a:pt x="868" y="340"/>
                      <a:pt x="868" y="385"/>
                    </a:cubicBezTo>
                    <a:cubicBezTo>
                      <a:pt x="868" y="400"/>
                      <a:pt x="883" y="400"/>
                      <a:pt x="883" y="414"/>
                    </a:cubicBezTo>
                    <a:cubicBezTo>
                      <a:pt x="883" y="444"/>
                      <a:pt x="780" y="385"/>
                      <a:pt x="780" y="429"/>
                    </a:cubicBezTo>
                    <a:cubicBezTo>
                      <a:pt x="780" y="444"/>
                      <a:pt x="839" y="474"/>
                      <a:pt x="809" y="488"/>
                    </a:cubicBezTo>
                    <a:cubicBezTo>
                      <a:pt x="794" y="488"/>
                      <a:pt x="794" y="474"/>
                      <a:pt x="794" y="488"/>
                    </a:cubicBezTo>
                    <a:cubicBezTo>
                      <a:pt x="780" y="503"/>
                      <a:pt x="780" y="503"/>
                      <a:pt x="765" y="488"/>
                    </a:cubicBezTo>
                    <a:cubicBezTo>
                      <a:pt x="750" y="488"/>
                      <a:pt x="765" y="459"/>
                      <a:pt x="750" y="444"/>
                    </a:cubicBezTo>
                    <a:cubicBezTo>
                      <a:pt x="736" y="414"/>
                      <a:pt x="706" y="474"/>
                      <a:pt x="692" y="488"/>
                    </a:cubicBezTo>
                    <a:cubicBezTo>
                      <a:pt x="692" y="503"/>
                      <a:pt x="677" y="518"/>
                      <a:pt x="677" y="533"/>
                    </a:cubicBezTo>
                    <a:cubicBezTo>
                      <a:pt x="677" y="533"/>
                      <a:pt x="692" y="548"/>
                      <a:pt x="692" y="562"/>
                    </a:cubicBezTo>
                    <a:cubicBezTo>
                      <a:pt x="692" y="562"/>
                      <a:pt x="662" y="592"/>
                      <a:pt x="647" y="607"/>
                    </a:cubicBezTo>
                    <a:cubicBezTo>
                      <a:pt x="603" y="651"/>
                      <a:pt x="559" y="681"/>
                      <a:pt x="500" y="696"/>
                    </a:cubicBezTo>
                    <a:cubicBezTo>
                      <a:pt x="456" y="696"/>
                      <a:pt x="412" y="725"/>
                      <a:pt x="353" y="740"/>
                    </a:cubicBezTo>
                    <a:cubicBezTo>
                      <a:pt x="309" y="755"/>
                      <a:pt x="265" y="755"/>
                      <a:pt x="221" y="784"/>
                    </a:cubicBezTo>
                    <a:cubicBezTo>
                      <a:pt x="192" y="814"/>
                      <a:pt x="177" y="814"/>
                      <a:pt x="148" y="829"/>
                    </a:cubicBezTo>
                    <a:cubicBezTo>
                      <a:pt x="133" y="844"/>
                      <a:pt x="103" y="888"/>
                      <a:pt x="103" y="888"/>
                    </a:cubicBezTo>
                    <a:cubicBezTo>
                      <a:pt x="89" y="888"/>
                      <a:pt x="103" y="844"/>
                      <a:pt x="103" y="829"/>
                    </a:cubicBezTo>
                    <a:cubicBezTo>
                      <a:pt x="74" y="829"/>
                      <a:pt x="59" y="903"/>
                      <a:pt x="59" y="903"/>
                    </a:cubicBezTo>
                    <a:cubicBezTo>
                      <a:pt x="74" y="947"/>
                      <a:pt x="45" y="962"/>
                      <a:pt x="45" y="1006"/>
                    </a:cubicBezTo>
                    <a:cubicBezTo>
                      <a:pt x="45" y="1021"/>
                      <a:pt x="118" y="1184"/>
                      <a:pt x="89" y="1199"/>
                    </a:cubicBezTo>
                    <a:lnTo>
                      <a:pt x="45" y="1140"/>
                    </a:lnTo>
                    <a:cubicBezTo>
                      <a:pt x="45" y="1154"/>
                      <a:pt x="89" y="1199"/>
                      <a:pt x="59" y="1214"/>
                    </a:cubicBezTo>
                    <a:cubicBezTo>
                      <a:pt x="30" y="1214"/>
                      <a:pt x="30" y="1140"/>
                      <a:pt x="0" y="1140"/>
                    </a:cubicBezTo>
                    <a:cubicBezTo>
                      <a:pt x="0" y="1140"/>
                      <a:pt x="89" y="1258"/>
                      <a:pt x="89" y="1273"/>
                    </a:cubicBezTo>
                    <a:cubicBezTo>
                      <a:pt x="103" y="1288"/>
                      <a:pt x="89" y="1317"/>
                      <a:pt x="103" y="1347"/>
                    </a:cubicBezTo>
                    <a:cubicBezTo>
                      <a:pt x="118" y="1376"/>
                      <a:pt x="133" y="1391"/>
                      <a:pt x="148" y="1421"/>
                    </a:cubicBezTo>
                    <a:cubicBezTo>
                      <a:pt x="162" y="1436"/>
                      <a:pt x="162" y="1480"/>
                      <a:pt x="162" y="1495"/>
                    </a:cubicBezTo>
                    <a:cubicBezTo>
                      <a:pt x="162" y="1524"/>
                      <a:pt x="177" y="1554"/>
                      <a:pt x="192" y="1569"/>
                    </a:cubicBezTo>
                    <a:cubicBezTo>
                      <a:pt x="206" y="1613"/>
                      <a:pt x="206" y="1628"/>
                      <a:pt x="206" y="1672"/>
                    </a:cubicBezTo>
                    <a:lnTo>
                      <a:pt x="206" y="1761"/>
                    </a:lnTo>
                    <a:cubicBezTo>
                      <a:pt x="192" y="1776"/>
                      <a:pt x="177" y="1776"/>
                      <a:pt x="162" y="1791"/>
                    </a:cubicBezTo>
                    <a:cubicBezTo>
                      <a:pt x="148" y="1835"/>
                      <a:pt x="177" y="1835"/>
                      <a:pt x="192" y="1850"/>
                    </a:cubicBezTo>
                    <a:cubicBezTo>
                      <a:pt x="250" y="1880"/>
                      <a:pt x="295" y="1909"/>
                      <a:pt x="368" y="1894"/>
                    </a:cubicBezTo>
                    <a:cubicBezTo>
                      <a:pt x="397" y="1880"/>
                      <a:pt x="427" y="1865"/>
                      <a:pt x="442" y="1850"/>
                    </a:cubicBezTo>
                    <a:cubicBezTo>
                      <a:pt x="486" y="1835"/>
                      <a:pt x="471" y="1850"/>
                      <a:pt x="486" y="1820"/>
                    </a:cubicBezTo>
                    <a:cubicBezTo>
                      <a:pt x="515" y="1791"/>
                      <a:pt x="618" y="1791"/>
                      <a:pt x="647" y="1806"/>
                    </a:cubicBezTo>
                    <a:cubicBezTo>
                      <a:pt x="692" y="1806"/>
                      <a:pt x="765" y="1835"/>
                      <a:pt x="794" y="1791"/>
                    </a:cubicBezTo>
                    <a:cubicBezTo>
                      <a:pt x="809" y="1776"/>
                      <a:pt x="809" y="1746"/>
                      <a:pt x="839" y="1732"/>
                    </a:cubicBezTo>
                    <a:cubicBezTo>
                      <a:pt x="868" y="1717"/>
                      <a:pt x="897" y="1702"/>
                      <a:pt x="927" y="1687"/>
                    </a:cubicBezTo>
                    <a:cubicBezTo>
                      <a:pt x="971" y="1658"/>
                      <a:pt x="1030" y="1687"/>
                      <a:pt x="1074" y="1658"/>
                    </a:cubicBezTo>
                    <a:cubicBezTo>
                      <a:pt x="1147" y="1628"/>
                      <a:pt x="1206" y="1628"/>
                      <a:pt x="1294" y="1613"/>
                    </a:cubicBezTo>
                    <a:cubicBezTo>
                      <a:pt x="1309" y="1613"/>
                      <a:pt x="1324" y="1598"/>
                      <a:pt x="1353" y="1598"/>
                    </a:cubicBezTo>
                    <a:cubicBezTo>
                      <a:pt x="1368" y="1613"/>
                      <a:pt x="1397" y="1628"/>
                      <a:pt x="1412" y="1643"/>
                    </a:cubicBezTo>
                    <a:cubicBezTo>
                      <a:pt x="1427" y="1643"/>
                      <a:pt x="1574" y="1672"/>
                      <a:pt x="1574" y="1687"/>
                    </a:cubicBezTo>
                    <a:cubicBezTo>
                      <a:pt x="1559" y="1702"/>
                      <a:pt x="1544" y="1746"/>
                      <a:pt x="1574" y="1732"/>
                    </a:cubicBezTo>
                    <a:cubicBezTo>
                      <a:pt x="1588" y="1732"/>
                      <a:pt x="1618" y="1776"/>
                      <a:pt x="1632" y="1791"/>
                    </a:cubicBezTo>
                    <a:cubicBezTo>
                      <a:pt x="1647" y="1806"/>
                      <a:pt x="1647" y="1820"/>
                      <a:pt x="1647" y="1850"/>
                    </a:cubicBezTo>
                    <a:cubicBezTo>
                      <a:pt x="1662" y="1865"/>
                      <a:pt x="1691" y="1894"/>
                      <a:pt x="1691" y="1894"/>
                    </a:cubicBezTo>
                    <a:cubicBezTo>
                      <a:pt x="1691" y="1880"/>
                      <a:pt x="1677" y="1865"/>
                      <a:pt x="1706" y="1850"/>
                    </a:cubicBezTo>
                    <a:cubicBezTo>
                      <a:pt x="1721" y="1835"/>
                      <a:pt x="1735" y="1820"/>
                      <a:pt x="1765" y="1806"/>
                    </a:cubicBezTo>
                    <a:cubicBezTo>
                      <a:pt x="1779" y="1791"/>
                      <a:pt x="1853" y="1717"/>
                      <a:pt x="1838" y="1702"/>
                    </a:cubicBezTo>
                    <a:cubicBezTo>
                      <a:pt x="1853" y="1732"/>
                      <a:pt x="1838" y="1746"/>
                      <a:pt x="1838" y="1776"/>
                    </a:cubicBezTo>
                    <a:cubicBezTo>
                      <a:pt x="1853" y="1791"/>
                      <a:pt x="1824" y="1806"/>
                      <a:pt x="1824" y="1806"/>
                    </a:cubicBezTo>
                    <a:cubicBezTo>
                      <a:pt x="1809" y="1835"/>
                      <a:pt x="1809" y="1850"/>
                      <a:pt x="1809" y="1865"/>
                    </a:cubicBezTo>
                    <a:cubicBezTo>
                      <a:pt x="1809" y="1894"/>
                      <a:pt x="1750" y="1909"/>
                      <a:pt x="1794" y="1909"/>
                    </a:cubicBezTo>
                    <a:cubicBezTo>
                      <a:pt x="1853" y="1909"/>
                      <a:pt x="1824" y="1850"/>
                      <a:pt x="1838" y="1820"/>
                    </a:cubicBezTo>
                    <a:cubicBezTo>
                      <a:pt x="1838" y="1820"/>
                      <a:pt x="1897" y="1880"/>
                      <a:pt x="1882" y="1909"/>
                    </a:cubicBezTo>
                    <a:cubicBezTo>
                      <a:pt x="1838" y="1968"/>
                      <a:pt x="1897" y="1924"/>
                      <a:pt x="1927" y="1954"/>
                    </a:cubicBezTo>
                    <a:cubicBezTo>
                      <a:pt x="1971" y="1998"/>
                      <a:pt x="1971" y="2013"/>
                      <a:pt x="1971" y="2057"/>
                    </a:cubicBezTo>
                    <a:cubicBezTo>
                      <a:pt x="1956" y="2102"/>
                      <a:pt x="2015" y="2146"/>
                      <a:pt x="2044" y="2146"/>
                    </a:cubicBezTo>
                    <a:cubicBezTo>
                      <a:pt x="2074" y="2161"/>
                      <a:pt x="2103" y="2176"/>
                      <a:pt x="2132" y="2176"/>
                    </a:cubicBezTo>
                    <a:cubicBezTo>
                      <a:pt x="2162" y="2176"/>
                      <a:pt x="2221" y="2250"/>
                      <a:pt x="2250" y="2235"/>
                    </a:cubicBezTo>
                    <a:cubicBezTo>
                      <a:pt x="2279" y="2220"/>
                      <a:pt x="2309" y="2205"/>
                      <a:pt x="2323" y="2176"/>
                    </a:cubicBezTo>
                    <a:cubicBezTo>
                      <a:pt x="2323" y="2176"/>
                      <a:pt x="2353" y="2131"/>
                      <a:pt x="2368" y="2146"/>
                    </a:cubicBezTo>
                    <a:cubicBezTo>
                      <a:pt x="2368" y="2161"/>
                      <a:pt x="2338" y="2176"/>
                      <a:pt x="2353" y="2190"/>
                    </a:cubicBezTo>
                    <a:cubicBezTo>
                      <a:pt x="2368" y="2205"/>
                      <a:pt x="2368" y="2161"/>
                      <a:pt x="2382" y="2161"/>
                    </a:cubicBezTo>
                    <a:cubicBezTo>
                      <a:pt x="2382" y="2161"/>
                      <a:pt x="2412" y="2205"/>
                      <a:pt x="2426" y="2205"/>
                    </a:cubicBezTo>
                    <a:cubicBezTo>
                      <a:pt x="2426" y="2220"/>
                      <a:pt x="2456" y="2250"/>
                      <a:pt x="2471" y="2250"/>
                    </a:cubicBezTo>
                    <a:cubicBezTo>
                      <a:pt x="2456" y="2250"/>
                      <a:pt x="2500" y="2205"/>
                      <a:pt x="2500" y="2205"/>
                    </a:cubicBezTo>
                    <a:cubicBezTo>
                      <a:pt x="2529" y="2190"/>
                      <a:pt x="2544" y="2161"/>
                      <a:pt x="2559" y="2146"/>
                    </a:cubicBezTo>
                    <a:cubicBezTo>
                      <a:pt x="2603" y="2131"/>
                      <a:pt x="2720" y="2161"/>
                      <a:pt x="2720" y="2102"/>
                    </a:cubicBezTo>
                    <a:cubicBezTo>
                      <a:pt x="2735" y="2028"/>
                      <a:pt x="2750" y="1983"/>
                      <a:pt x="2765" y="1924"/>
                    </a:cubicBezTo>
                    <a:cubicBezTo>
                      <a:pt x="2794" y="1865"/>
                      <a:pt x="2809" y="1806"/>
                      <a:pt x="2853" y="1746"/>
                    </a:cubicBezTo>
                    <a:cubicBezTo>
                      <a:pt x="2867" y="1732"/>
                      <a:pt x="2897" y="1717"/>
                      <a:pt x="2912" y="1687"/>
                    </a:cubicBezTo>
                    <a:lnTo>
                      <a:pt x="2912" y="1658"/>
                    </a:lnTo>
                    <a:cubicBezTo>
                      <a:pt x="2926" y="1643"/>
                      <a:pt x="2941" y="1628"/>
                      <a:pt x="2941" y="1598"/>
                    </a:cubicBezTo>
                    <a:cubicBezTo>
                      <a:pt x="2956" y="1569"/>
                      <a:pt x="2941" y="1539"/>
                      <a:pt x="2956" y="1510"/>
                    </a:cubicBezTo>
                    <a:cubicBezTo>
                      <a:pt x="2956" y="1495"/>
                      <a:pt x="2970" y="1480"/>
                      <a:pt x="2970" y="1465"/>
                    </a:cubicBezTo>
                    <a:cubicBezTo>
                      <a:pt x="2985" y="1450"/>
                      <a:pt x="2956" y="1436"/>
                      <a:pt x="2970" y="1421"/>
                    </a:cubicBezTo>
                    <a:cubicBezTo>
                      <a:pt x="2985" y="1406"/>
                      <a:pt x="3000" y="1362"/>
                      <a:pt x="2985" y="1347"/>
                    </a:cubicBezTo>
                    <a:cubicBezTo>
                      <a:pt x="2985" y="1317"/>
                      <a:pt x="2970" y="1302"/>
                      <a:pt x="2970" y="1288"/>
                    </a:cubicBezTo>
                    <a:cubicBezTo>
                      <a:pt x="2956" y="1273"/>
                      <a:pt x="2956" y="1243"/>
                      <a:pt x="2956" y="1228"/>
                    </a:cubicBezTo>
                    <a:cubicBezTo>
                      <a:pt x="2941" y="1169"/>
                      <a:pt x="2985" y="1140"/>
                      <a:pt x="2970" y="1080"/>
                    </a:cubicBezTo>
                    <a:cubicBezTo>
                      <a:pt x="2970" y="1095"/>
                      <a:pt x="2956" y="1125"/>
                      <a:pt x="2941" y="1125"/>
                    </a:cubicBezTo>
                    <a:cubicBezTo>
                      <a:pt x="2912" y="1125"/>
                      <a:pt x="2897" y="1066"/>
                      <a:pt x="2882" y="1036"/>
                    </a:cubicBezTo>
                    <a:cubicBezTo>
                      <a:pt x="2853" y="992"/>
                      <a:pt x="2794" y="992"/>
                      <a:pt x="2794" y="918"/>
                    </a:cubicBezTo>
                    <a:cubicBezTo>
                      <a:pt x="2779" y="888"/>
                      <a:pt x="2765" y="888"/>
                      <a:pt x="2750" y="873"/>
                    </a:cubicBezTo>
                    <a:cubicBezTo>
                      <a:pt x="2720" y="858"/>
                      <a:pt x="2720" y="903"/>
                      <a:pt x="2706" y="873"/>
                    </a:cubicBezTo>
                    <a:cubicBezTo>
                      <a:pt x="2706" y="829"/>
                      <a:pt x="2691" y="814"/>
                      <a:pt x="2662" y="784"/>
                    </a:cubicBezTo>
                    <a:cubicBezTo>
                      <a:pt x="2662" y="784"/>
                      <a:pt x="2647" y="770"/>
                      <a:pt x="2647" y="755"/>
                    </a:cubicBezTo>
                    <a:cubicBezTo>
                      <a:pt x="2632" y="755"/>
                      <a:pt x="2647" y="725"/>
                      <a:pt x="2647" y="740"/>
                    </a:cubicBezTo>
                    <a:cubicBezTo>
                      <a:pt x="2618" y="710"/>
                      <a:pt x="2588" y="696"/>
                      <a:pt x="2559" y="681"/>
                    </a:cubicBezTo>
                    <a:cubicBezTo>
                      <a:pt x="2529" y="651"/>
                      <a:pt x="2485" y="666"/>
                      <a:pt x="2471" y="636"/>
                    </a:cubicBezTo>
                    <a:cubicBezTo>
                      <a:pt x="2441" y="607"/>
                      <a:pt x="2456" y="548"/>
                      <a:pt x="2441" y="533"/>
                    </a:cubicBezTo>
                    <a:cubicBezTo>
                      <a:pt x="2441" y="503"/>
                      <a:pt x="2441" y="474"/>
                      <a:pt x="2426" y="459"/>
                    </a:cubicBezTo>
                    <a:cubicBezTo>
                      <a:pt x="2412" y="444"/>
                      <a:pt x="2397" y="444"/>
                      <a:pt x="2397" y="414"/>
                    </a:cubicBezTo>
                    <a:cubicBezTo>
                      <a:pt x="2397" y="385"/>
                      <a:pt x="2397" y="340"/>
                      <a:pt x="2368" y="296"/>
                    </a:cubicBezTo>
                    <a:cubicBezTo>
                      <a:pt x="2353" y="296"/>
                      <a:pt x="2323" y="252"/>
                      <a:pt x="2323" y="266"/>
                    </a:cubicBezTo>
                    <a:cubicBezTo>
                      <a:pt x="2294" y="266"/>
                      <a:pt x="2294" y="281"/>
                      <a:pt x="2279" y="252"/>
                    </a:cubicBezTo>
                    <a:cubicBezTo>
                      <a:pt x="2250" y="222"/>
                      <a:pt x="2265" y="163"/>
                      <a:pt x="2235" y="118"/>
                    </a:cubicBezTo>
                    <a:cubicBezTo>
                      <a:pt x="2235" y="104"/>
                      <a:pt x="2176" y="0"/>
                      <a:pt x="2176" y="0"/>
                    </a:cubicBezTo>
                    <a:cubicBezTo>
                      <a:pt x="2162" y="0"/>
                      <a:pt x="2162" y="30"/>
                      <a:pt x="2162" y="44"/>
                    </a:cubicBezTo>
                    <a:cubicBezTo>
                      <a:pt x="2162" y="59"/>
                      <a:pt x="2147" y="74"/>
                      <a:pt x="2132" y="89"/>
                    </a:cubicBezTo>
                    <a:cubicBezTo>
                      <a:pt x="2132" y="89"/>
                      <a:pt x="2103" y="118"/>
                      <a:pt x="2118" y="133"/>
                    </a:cubicBezTo>
                    <a:cubicBezTo>
                      <a:pt x="2118" y="133"/>
                      <a:pt x="2147" y="133"/>
                      <a:pt x="2132" y="148"/>
                    </a:cubicBezTo>
                    <a:cubicBezTo>
                      <a:pt x="2118" y="148"/>
                      <a:pt x="2103" y="222"/>
                      <a:pt x="2103" y="237"/>
                    </a:cubicBezTo>
                    <a:cubicBezTo>
                      <a:pt x="2118" y="266"/>
                      <a:pt x="2118" y="296"/>
                      <a:pt x="2118" y="326"/>
                    </a:cubicBezTo>
                    <a:cubicBezTo>
                      <a:pt x="2103" y="385"/>
                      <a:pt x="2103" y="533"/>
                      <a:pt x="2015" y="533"/>
                    </a:cubicBezTo>
                    <a:cubicBezTo>
                      <a:pt x="1956" y="533"/>
                      <a:pt x="1956" y="474"/>
                      <a:pt x="1912" y="459"/>
                    </a:cubicBezTo>
                    <a:cubicBezTo>
                      <a:pt x="1882" y="444"/>
                      <a:pt x="1853" y="444"/>
                      <a:pt x="1824" y="414"/>
                    </a:cubicBezTo>
                    <a:cubicBezTo>
                      <a:pt x="1809" y="400"/>
                      <a:pt x="1647" y="311"/>
                      <a:pt x="1662" y="296"/>
                    </a:cubicBezTo>
                    <a:cubicBezTo>
                      <a:pt x="1662" y="281"/>
                      <a:pt x="1677" y="266"/>
                      <a:pt x="1691" y="252"/>
                    </a:cubicBezTo>
                    <a:cubicBezTo>
                      <a:pt x="1691" y="237"/>
                      <a:pt x="1721" y="237"/>
                      <a:pt x="1721" y="222"/>
                    </a:cubicBezTo>
                    <a:cubicBezTo>
                      <a:pt x="1721" y="222"/>
                      <a:pt x="1706" y="207"/>
                      <a:pt x="1706" y="192"/>
                    </a:cubicBezTo>
                    <a:cubicBezTo>
                      <a:pt x="1721" y="178"/>
                      <a:pt x="1721" y="178"/>
                      <a:pt x="1735" y="163"/>
                    </a:cubicBezTo>
                    <a:cubicBezTo>
                      <a:pt x="1735" y="148"/>
                      <a:pt x="1765" y="133"/>
                      <a:pt x="1779" y="118"/>
                    </a:cubicBezTo>
                    <a:cubicBezTo>
                      <a:pt x="1779" y="104"/>
                      <a:pt x="1750" y="74"/>
                      <a:pt x="1735" y="89"/>
                    </a:cubicBezTo>
                    <a:lnTo>
                      <a:pt x="1721" y="118"/>
                    </a:lnTo>
                    <a:cubicBezTo>
                      <a:pt x="1706" y="104"/>
                      <a:pt x="1706" y="104"/>
                      <a:pt x="1691" y="89"/>
                    </a:cubicBezTo>
                    <a:cubicBezTo>
                      <a:pt x="1691" y="74"/>
                      <a:pt x="1662" y="104"/>
                      <a:pt x="1647" y="104"/>
                    </a:cubicBezTo>
                    <a:cubicBezTo>
                      <a:pt x="1632" y="118"/>
                      <a:pt x="1618" y="104"/>
                      <a:pt x="1603" y="104"/>
                    </a:cubicBezTo>
                    <a:cubicBezTo>
                      <a:pt x="1574" y="89"/>
                      <a:pt x="1530" y="74"/>
                      <a:pt x="1485" y="59"/>
                    </a:cubicBezTo>
                    <a:cubicBezTo>
                      <a:pt x="1456" y="59"/>
                      <a:pt x="1515" y="74"/>
                      <a:pt x="1485" y="5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78" name="Freeform 8">
                <a:extLst>
                  <a:ext uri="{FF2B5EF4-FFF2-40B4-BE49-F238E27FC236}">
                    <a16:creationId xmlns:a16="http://schemas.microsoft.com/office/drawing/2014/main" id="{AE477DFE-1517-39A3-4A56-75360CA27C6F}"/>
                  </a:ext>
                </a:extLst>
              </p:cNvPr>
              <p:cNvSpPr>
                <a:spLocks/>
              </p:cNvSpPr>
              <p:nvPr/>
            </p:nvSpPr>
            <p:spPr bwMode="auto">
              <a:xfrm>
                <a:off x="5174" y="3093"/>
                <a:ext cx="578" cy="434"/>
              </a:xfrm>
              <a:custGeom>
                <a:avLst/>
                <a:gdLst>
                  <a:gd name="T0" fmla="*/ 1412 w 3000"/>
                  <a:gd name="T1" fmla="*/ 30 h 2250"/>
                  <a:gd name="T2" fmla="*/ 1456 w 3000"/>
                  <a:gd name="T3" fmla="*/ 89 h 2250"/>
                  <a:gd name="T4" fmla="*/ 1324 w 3000"/>
                  <a:gd name="T5" fmla="*/ 118 h 2250"/>
                  <a:gd name="T6" fmla="*/ 1177 w 3000"/>
                  <a:gd name="T7" fmla="*/ 311 h 2250"/>
                  <a:gd name="T8" fmla="*/ 1059 w 3000"/>
                  <a:gd name="T9" fmla="*/ 252 h 2250"/>
                  <a:gd name="T10" fmla="*/ 1000 w 3000"/>
                  <a:gd name="T11" fmla="*/ 237 h 2250"/>
                  <a:gd name="T12" fmla="*/ 927 w 3000"/>
                  <a:gd name="T13" fmla="*/ 281 h 2250"/>
                  <a:gd name="T14" fmla="*/ 897 w 3000"/>
                  <a:gd name="T15" fmla="*/ 340 h 2250"/>
                  <a:gd name="T16" fmla="*/ 780 w 3000"/>
                  <a:gd name="T17" fmla="*/ 429 h 2250"/>
                  <a:gd name="T18" fmla="*/ 765 w 3000"/>
                  <a:gd name="T19" fmla="*/ 488 h 2250"/>
                  <a:gd name="T20" fmla="*/ 677 w 3000"/>
                  <a:gd name="T21" fmla="*/ 533 h 2250"/>
                  <a:gd name="T22" fmla="*/ 500 w 3000"/>
                  <a:gd name="T23" fmla="*/ 696 h 2250"/>
                  <a:gd name="T24" fmla="*/ 148 w 3000"/>
                  <a:gd name="T25" fmla="*/ 829 h 2250"/>
                  <a:gd name="T26" fmla="*/ 59 w 3000"/>
                  <a:gd name="T27" fmla="*/ 903 h 2250"/>
                  <a:gd name="T28" fmla="*/ 45 w 3000"/>
                  <a:gd name="T29" fmla="*/ 1140 h 2250"/>
                  <a:gd name="T30" fmla="*/ 89 w 3000"/>
                  <a:gd name="T31" fmla="*/ 1273 h 2250"/>
                  <a:gd name="T32" fmla="*/ 162 w 3000"/>
                  <a:gd name="T33" fmla="*/ 1495 h 2250"/>
                  <a:gd name="T34" fmla="*/ 206 w 3000"/>
                  <a:gd name="T35" fmla="*/ 1761 h 2250"/>
                  <a:gd name="T36" fmla="*/ 368 w 3000"/>
                  <a:gd name="T37" fmla="*/ 1894 h 2250"/>
                  <a:gd name="T38" fmla="*/ 647 w 3000"/>
                  <a:gd name="T39" fmla="*/ 1806 h 2250"/>
                  <a:gd name="T40" fmla="*/ 927 w 3000"/>
                  <a:gd name="T41" fmla="*/ 1687 h 2250"/>
                  <a:gd name="T42" fmla="*/ 1353 w 3000"/>
                  <a:gd name="T43" fmla="*/ 1598 h 2250"/>
                  <a:gd name="T44" fmla="*/ 1574 w 3000"/>
                  <a:gd name="T45" fmla="*/ 1732 h 2250"/>
                  <a:gd name="T46" fmla="*/ 1691 w 3000"/>
                  <a:gd name="T47" fmla="*/ 1894 h 2250"/>
                  <a:gd name="T48" fmla="*/ 1838 w 3000"/>
                  <a:gd name="T49" fmla="*/ 1702 h 2250"/>
                  <a:gd name="T50" fmla="*/ 1809 w 3000"/>
                  <a:gd name="T51" fmla="*/ 1865 h 2250"/>
                  <a:gd name="T52" fmla="*/ 1882 w 3000"/>
                  <a:gd name="T53" fmla="*/ 1909 h 2250"/>
                  <a:gd name="T54" fmla="*/ 2044 w 3000"/>
                  <a:gd name="T55" fmla="*/ 2146 h 2250"/>
                  <a:gd name="T56" fmla="*/ 2323 w 3000"/>
                  <a:gd name="T57" fmla="*/ 2176 h 2250"/>
                  <a:gd name="T58" fmla="*/ 2382 w 3000"/>
                  <a:gd name="T59" fmla="*/ 2161 h 2250"/>
                  <a:gd name="T60" fmla="*/ 2500 w 3000"/>
                  <a:gd name="T61" fmla="*/ 2205 h 2250"/>
                  <a:gd name="T62" fmla="*/ 2765 w 3000"/>
                  <a:gd name="T63" fmla="*/ 1924 h 2250"/>
                  <a:gd name="T64" fmla="*/ 2912 w 3000"/>
                  <a:gd name="T65" fmla="*/ 1658 h 2250"/>
                  <a:gd name="T66" fmla="*/ 2970 w 3000"/>
                  <a:gd name="T67" fmla="*/ 1465 h 2250"/>
                  <a:gd name="T68" fmla="*/ 2970 w 3000"/>
                  <a:gd name="T69" fmla="*/ 1288 h 2250"/>
                  <a:gd name="T70" fmla="*/ 2941 w 3000"/>
                  <a:gd name="T71" fmla="*/ 1125 h 2250"/>
                  <a:gd name="T72" fmla="*/ 2750 w 3000"/>
                  <a:gd name="T73" fmla="*/ 873 h 2250"/>
                  <a:gd name="T74" fmla="*/ 2647 w 3000"/>
                  <a:gd name="T75" fmla="*/ 755 h 2250"/>
                  <a:gd name="T76" fmla="*/ 2471 w 3000"/>
                  <a:gd name="T77" fmla="*/ 636 h 2250"/>
                  <a:gd name="T78" fmla="*/ 2397 w 3000"/>
                  <a:gd name="T79" fmla="*/ 414 h 2250"/>
                  <a:gd name="T80" fmla="*/ 2279 w 3000"/>
                  <a:gd name="T81" fmla="*/ 252 h 2250"/>
                  <a:gd name="T82" fmla="*/ 2162 w 3000"/>
                  <a:gd name="T83" fmla="*/ 44 h 2250"/>
                  <a:gd name="T84" fmla="*/ 2132 w 3000"/>
                  <a:gd name="T85" fmla="*/ 148 h 2250"/>
                  <a:gd name="T86" fmla="*/ 2015 w 3000"/>
                  <a:gd name="T87" fmla="*/ 533 h 2250"/>
                  <a:gd name="T88" fmla="*/ 1662 w 3000"/>
                  <a:gd name="T89" fmla="*/ 296 h 2250"/>
                  <a:gd name="T90" fmla="*/ 1706 w 3000"/>
                  <a:gd name="T91" fmla="*/ 192 h 2250"/>
                  <a:gd name="T92" fmla="*/ 1735 w 3000"/>
                  <a:gd name="T93" fmla="*/ 89 h 2250"/>
                  <a:gd name="T94" fmla="*/ 1647 w 3000"/>
                  <a:gd name="T95" fmla="*/ 104 h 2250"/>
                  <a:gd name="T96" fmla="*/ 1485 w 3000"/>
                  <a:gd name="T97" fmla="*/ 59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0" h="2250">
                    <a:moveTo>
                      <a:pt x="1485" y="59"/>
                    </a:moveTo>
                    <a:lnTo>
                      <a:pt x="1485" y="59"/>
                    </a:lnTo>
                    <a:cubicBezTo>
                      <a:pt x="1456" y="59"/>
                      <a:pt x="1441" y="30"/>
                      <a:pt x="1412" y="30"/>
                    </a:cubicBezTo>
                    <a:cubicBezTo>
                      <a:pt x="1397" y="15"/>
                      <a:pt x="1397" y="30"/>
                      <a:pt x="1412" y="44"/>
                    </a:cubicBezTo>
                    <a:cubicBezTo>
                      <a:pt x="1412" y="59"/>
                      <a:pt x="1441" y="44"/>
                      <a:pt x="1441" y="44"/>
                    </a:cubicBezTo>
                    <a:cubicBezTo>
                      <a:pt x="1456" y="59"/>
                      <a:pt x="1441" y="89"/>
                      <a:pt x="1456" y="89"/>
                    </a:cubicBezTo>
                    <a:cubicBezTo>
                      <a:pt x="1456" y="104"/>
                      <a:pt x="1441" y="104"/>
                      <a:pt x="1427" y="104"/>
                    </a:cubicBezTo>
                    <a:cubicBezTo>
                      <a:pt x="1412" y="118"/>
                      <a:pt x="1397" y="118"/>
                      <a:pt x="1383" y="118"/>
                    </a:cubicBezTo>
                    <a:cubicBezTo>
                      <a:pt x="1353" y="104"/>
                      <a:pt x="1353" y="118"/>
                      <a:pt x="1324" y="118"/>
                    </a:cubicBezTo>
                    <a:cubicBezTo>
                      <a:pt x="1280" y="133"/>
                      <a:pt x="1294" y="178"/>
                      <a:pt x="1265" y="192"/>
                    </a:cubicBezTo>
                    <a:cubicBezTo>
                      <a:pt x="1235" y="222"/>
                      <a:pt x="1221" y="266"/>
                      <a:pt x="1235" y="296"/>
                    </a:cubicBezTo>
                    <a:cubicBezTo>
                      <a:pt x="1265" y="340"/>
                      <a:pt x="1191" y="311"/>
                      <a:pt x="1177" y="311"/>
                    </a:cubicBezTo>
                    <a:cubicBezTo>
                      <a:pt x="1162" y="311"/>
                      <a:pt x="1118" y="355"/>
                      <a:pt x="1118" y="355"/>
                    </a:cubicBezTo>
                    <a:cubicBezTo>
                      <a:pt x="1118" y="355"/>
                      <a:pt x="1103" y="281"/>
                      <a:pt x="1088" y="266"/>
                    </a:cubicBezTo>
                    <a:cubicBezTo>
                      <a:pt x="1088" y="252"/>
                      <a:pt x="1074" y="252"/>
                      <a:pt x="1059" y="252"/>
                    </a:cubicBezTo>
                    <a:cubicBezTo>
                      <a:pt x="1044" y="237"/>
                      <a:pt x="1044" y="237"/>
                      <a:pt x="1044" y="222"/>
                    </a:cubicBezTo>
                    <a:cubicBezTo>
                      <a:pt x="1030" y="207"/>
                      <a:pt x="1030" y="237"/>
                      <a:pt x="1030" y="252"/>
                    </a:cubicBezTo>
                    <a:cubicBezTo>
                      <a:pt x="1015" y="252"/>
                      <a:pt x="1000" y="252"/>
                      <a:pt x="1000" y="237"/>
                    </a:cubicBezTo>
                    <a:cubicBezTo>
                      <a:pt x="971" y="237"/>
                      <a:pt x="986" y="296"/>
                      <a:pt x="956" y="281"/>
                    </a:cubicBezTo>
                    <a:lnTo>
                      <a:pt x="941" y="266"/>
                    </a:lnTo>
                    <a:lnTo>
                      <a:pt x="927" y="281"/>
                    </a:lnTo>
                    <a:cubicBezTo>
                      <a:pt x="883" y="266"/>
                      <a:pt x="912" y="326"/>
                      <a:pt x="912" y="326"/>
                    </a:cubicBezTo>
                    <a:lnTo>
                      <a:pt x="883" y="326"/>
                    </a:lnTo>
                    <a:cubicBezTo>
                      <a:pt x="883" y="340"/>
                      <a:pt x="897" y="340"/>
                      <a:pt x="897" y="340"/>
                    </a:cubicBezTo>
                    <a:cubicBezTo>
                      <a:pt x="883" y="370"/>
                      <a:pt x="868" y="340"/>
                      <a:pt x="868" y="385"/>
                    </a:cubicBezTo>
                    <a:cubicBezTo>
                      <a:pt x="868" y="400"/>
                      <a:pt x="883" y="400"/>
                      <a:pt x="883" y="414"/>
                    </a:cubicBezTo>
                    <a:cubicBezTo>
                      <a:pt x="883" y="444"/>
                      <a:pt x="780" y="385"/>
                      <a:pt x="780" y="429"/>
                    </a:cubicBezTo>
                    <a:cubicBezTo>
                      <a:pt x="780" y="444"/>
                      <a:pt x="839" y="474"/>
                      <a:pt x="809" y="488"/>
                    </a:cubicBezTo>
                    <a:cubicBezTo>
                      <a:pt x="794" y="488"/>
                      <a:pt x="794" y="474"/>
                      <a:pt x="794" y="488"/>
                    </a:cubicBezTo>
                    <a:cubicBezTo>
                      <a:pt x="780" y="503"/>
                      <a:pt x="780" y="503"/>
                      <a:pt x="765" y="488"/>
                    </a:cubicBezTo>
                    <a:cubicBezTo>
                      <a:pt x="750" y="488"/>
                      <a:pt x="765" y="459"/>
                      <a:pt x="750" y="444"/>
                    </a:cubicBezTo>
                    <a:cubicBezTo>
                      <a:pt x="736" y="414"/>
                      <a:pt x="706" y="474"/>
                      <a:pt x="692" y="488"/>
                    </a:cubicBezTo>
                    <a:cubicBezTo>
                      <a:pt x="692" y="503"/>
                      <a:pt x="677" y="518"/>
                      <a:pt x="677" y="533"/>
                    </a:cubicBezTo>
                    <a:cubicBezTo>
                      <a:pt x="677" y="533"/>
                      <a:pt x="692" y="548"/>
                      <a:pt x="692" y="562"/>
                    </a:cubicBezTo>
                    <a:cubicBezTo>
                      <a:pt x="692" y="562"/>
                      <a:pt x="662" y="592"/>
                      <a:pt x="647" y="607"/>
                    </a:cubicBezTo>
                    <a:cubicBezTo>
                      <a:pt x="603" y="651"/>
                      <a:pt x="559" y="681"/>
                      <a:pt x="500" y="696"/>
                    </a:cubicBezTo>
                    <a:cubicBezTo>
                      <a:pt x="456" y="696"/>
                      <a:pt x="412" y="725"/>
                      <a:pt x="353" y="740"/>
                    </a:cubicBezTo>
                    <a:cubicBezTo>
                      <a:pt x="309" y="755"/>
                      <a:pt x="265" y="755"/>
                      <a:pt x="221" y="784"/>
                    </a:cubicBezTo>
                    <a:cubicBezTo>
                      <a:pt x="192" y="814"/>
                      <a:pt x="177" y="814"/>
                      <a:pt x="148" y="829"/>
                    </a:cubicBezTo>
                    <a:cubicBezTo>
                      <a:pt x="133" y="844"/>
                      <a:pt x="103" y="888"/>
                      <a:pt x="103" y="888"/>
                    </a:cubicBezTo>
                    <a:cubicBezTo>
                      <a:pt x="89" y="888"/>
                      <a:pt x="103" y="844"/>
                      <a:pt x="103" y="829"/>
                    </a:cubicBezTo>
                    <a:cubicBezTo>
                      <a:pt x="74" y="829"/>
                      <a:pt x="59" y="903"/>
                      <a:pt x="59" y="903"/>
                    </a:cubicBezTo>
                    <a:cubicBezTo>
                      <a:pt x="74" y="947"/>
                      <a:pt x="45" y="962"/>
                      <a:pt x="45" y="1006"/>
                    </a:cubicBezTo>
                    <a:cubicBezTo>
                      <a:pt x="45" y="1021"/>
                      <a:pt x="118" y="1184"/>
                      <a:pt x="89" y="1199"/>
                    </a:cubicBezTo>
                    <a:lnTo>
                      <a:pt x="45" y="1140"/>
                    </a:lnTo>
                    <a:cubicBezTo>
                      <a:pt x="45" y="1154"/>
                      <a:pt x="89" y="1199"/>
                      <a:pt x="59" y="1214"/>
                    </a:cubicBezTo>
                    <a:cubicBezTo>
                      <a:pt x="30" y="1214"/>
                      <a:pt x="30" y="1140"/>
                      <a:pt x="0" y="1140"/>
                    </a:cubicBezTo>
                    <a:cubicBezTo>
                      <a:pt x="0" y="1140"/>
                      <a:pt x="89" y="1258"/>
                      <a:pt x="89" y="1273"/>
                    </a:cubicBezTo>
                    <a:cubicBezTo>
                      <a:pt x="103" y="1288"/>
                      <a:pt x="89" y="1317"/>
                      <a:pt x="103" y="1347"/>
                    </a:cubicBezTo>
                    <a:cubicBezTo>
                      <a:pt x="118" y="1376"/>
                      <a:pt x="133" y="1391"/>
                      <a:pt x="148" y="1421"/>
                    </a:cubicBezTo>
                    <a:cubicBezTo>
                      <a:pt x="162" y="1436"/>
                      <a:pt x="162" y="1480"/>
                      <a:pt x="162" y="1495"/>
                    </a:cubicBezTo>
                    <a:cubicBezTo>
                      <a:pt x="162" y="1524"/>
                      <a:pt x="177" y="1554"/>
                      <a:pt x="192" y="1569"/>
                    </a:cubicBezTo>
                    <a:cubicBezTo>
                      <a:pt x="206" y="1613"/>
                      <a:pt x="206" y="1628"/>
                      <a:pt x="206" y="1672"/>
                    </a:cubicBezTo>
                    <a:lnTo>
                      <a:pt x="206" y="1761"/>
                    </a:lnTo>
                    <a:cubicBezTo>
                      <a:pt x="192" y="1776"/>
                      <a:pt x="177" y="1776"/>
                      <a:pt x="162" y="1791"/>
                    </a:cubicBezTo>
                    <a:cubicBezTo>
                      <a:pt x="148" y="1835"/>
                      <a:pt x="177" y="1835"/>
                      <a:pt x="192" y="1850"/>
                    </a:cubicBezTo>
                    <a:cubicBezTo>
                      <a:pt x="250" y="1880"/>
                      <a:pt x="295" y="1909"/>
                      <a:pt x="368" y="1894"/>
                    </a:cubicBezTo>
                    <a:cubicBezTo>
                      <a:pt x="397" y="1880"/>
                      <a:pt x="427" y="1865"/>
                      <a:pt x="442" y="1850"/>
                    </a:cubicBezTo>
                    <a:cubicBezTo>
                      <a:pt x="486" y="1835"/>
                      <a:pt x="471" y="1850"/>
                      <a:pt x="486" y="1820"/>
                    </a:cubicBezTo>
                    <a:cubicBezTo>
                      <a:pt x="515" y="1791"/>
                      <a:pt x="618" y="1791"/>
                      <a:pt x="647" y="1806"/>
                    </a:cubicBezTo>
                    <a:cubicBezTo>
                      <a:pt x="692" y="1806"/>
                      <a:pt x="765" y="1835"/>
                      <a:pt x="794" y="1791"/>
                    </a:cubicBezTo>
                    <a:cubicBezTo>
                      <a:pt x="809" y="1776"/>
                      <a:pt x="809" y="1746"/>
                      <a:pt x="839" y="1732"/>
                    </a:cubicBezTo>
                    <a:cubicBezTo>
                      <a:pt x="868" y="1717"/>
                      <a:pt x="897" y="1702"/>
                      <a:pt x="927" y="1687"/>
                    </a:cubicBezTo>
                    <a:cubicBezTo>
                      <a:pt x="971" y="1658"/>
                      <a:pt x="1030" y="1687"/>
                      <a:pt x="1074" y="1658"/>
                    </a:cubicBezTo>
                    <a:cubicBezTo>
                      <a:pt x="1147" y="1628"/>
                      <a:pt x="1206" y="1628"/>
                      <a:pt x="1294" y="1613"/>
                    </a:cubicBezTo>
                    <a:cubicBezTo>
                      <a:pt x="1309" y="1613"/>
                      <a:pt x="1324" y="1598"/>
                      <a:pt x="1353" y="1598"/>
                    </a:cubicBezTo>
                    <a:cubicBezTo>
                      <a:pt x="1368" y="1613"/>
                      <a:pt x="1397" y="1628"/>
                      <a:pt x="1412" y="1643"/>
                    </a:cubicBezTo>
                    <a:cubicBezTo>
                      <a:pt x="1427" y="1643"/>
                      <a:pt x="1574" y="1672"/>
                      <a:pt x="1574" y="1687"/>
                    </a:cubicBezTo>
                    <a:cubicBezTo>
                      <a:pt x="1559" y="1702"/>
                      <a:pt x="1544" y="1746"/>
                      <a:pt x="1574" y="1732"/>
                    </a:cubicBezTo>
                    <a:cubicBezTo>
                      <a:pt x="1588" y="1732"/>
                      <a:pt x="1618" y="1776"/>
                      <a:pt x="1632" y="1791"/>
                    </a:cubicBezTo>
                    <a:cubicBezTo>
                      <a:pt x="1647" y="1806"/>
                      <a:pt x="1647" y="1820"/>
                      <a:pt x="1647" y="1850"/>
                    </a:cubicBezTo>
                    <a:cubicBezTo>
                      <a:pt x="1662" y="1865"/>
                      <a:pt x="1691" y="1894"/>
                      <a:pt x="1691" y="1894"/>
                    </a:cubicBezTo>
                    <a:cubicBezTo>
                      <a:pt x="1691" y="1880"/>
                      <a:pt x="1677" y="1865"/>
                      <a:pt x="1706" y="1850"/>
                    </a:cubicBezTo>
                    <a:cubicBezTo>
                      <a:pt x="1721" y="1835"/>
                      <a:pt x="1735" y="1820"/>
                      <a:pt x="1765" y="1806"/>
                    </a:cubicBezTo>
                    <a:cubicBezTo>
                      <a:pt x="1779" y="1791"/>
                      <a:pt x="1853" y="1717"/>
                      <a:pt x="1838" y="1702"/>
                    </a:cubicBezTo>
                    <a:cubicBezTo>
                      <a:pt x="1853" y="1732"/>
                      <a:pt x="1838" y="1746"/>
                      <a:pt x="1838" y="1776"/>
                    </a:cubicBezTo>
                    <a:cubicBezTo>
                      <a:pt x="1853" y="1791"/>
                      <a:pt x="1824" y="1806"/>
                      <a:pt x="1824" y="1806"/>
                    </a:cubicBezTo>
                    <a:cubicBezTo>
                      <a:pt x="1809" y="1835"/>
                      <a:pt x="1809" y="1850"/>
                      <a:pt x="1809" y="1865"/>
                    </a:cubicBezTo>
                    <a:cubicBezTo>
                      <a:pt x="1809" y="1894"/>
                      <a:pt x="1750" y="1909"/>
                      <a:pt x="1794" y="1909"/>
                    </a:cubicBezTo>
                    <a:cubicBezTo>
                      <a:pt x="1853" y="1909"/>
                      <a:pt x="1824" y="1850"/>
                      <a:pt x="1838" y="1820"/>
                    </a:cubicBezTo>
                    <a:cubicBezTo>
                      <a:pt x="1838" y="1820"/>
                      <a:pt x="1897" y="1880"/>
                      <a:pt x="1882" y="1909"/>
                    </a:cubicBezTo>
                    <a:cubicBezTo>
                      <a:pt x="1838" y="1968"/>
                      <a:pt x="1897" y="1924"/>
                      <a:pt x="1927" y="1954"/>
                    </a:cubicBezTo>
                    <a:cubicBezTo>
                      <a:pt x="1971" y="1998"/>
                      <a:pt x="1971" y="2013"/>
                      <a:pt x="1971" y="2057"/>
                    </a:cubicBezTo>
                    <a:cubicBezTo>
                      <a:pt x="1956" y="2102"/>
                      <a:pt x="2015" y="2146"/>
                      <a:pt x="2044" y="2146"/>
                    </a:cubicBezTo>
                    <a:cubicBezTo>
                      <a:pt x="2074" y="2161"/>
                      <a:pt x="2103" y="2176"/>
                      <a:pt x="2132" y="2176"/>
                    </a:cubicBezTo>
                    <a:cubicBezTo>
                      <a:pt x="2162" y="2176"/>
                      <a:pt x="2221" y="2250"/>
                      <a:pt x="2250" y="2235"/>
                    </a:cubicBezTo>
                    <a:cubicBezTo>
                      <a:pt x="2279" y="2220"/>
                      <a:pt x="2309" y="2205"/>
                      <a:pt x="2323" y="2176"/>
                    </a:cubicBezTo>
                    <a:cubicBezTo>
                      <a:pt x="2323" y="2176"/>
                      <a:pt x="2353" y="2131"/>
                      <a:pt x="2368" y="2146"/>
                    </a:cubicBezTo>
                    <a:cubicBezTo>
                      <a:pt x="2368" y="2161"/>
                      <a:pt x="2338" y="2176"/>
                      <a:pt x="2353" y="2190"/>
                    </a:cubicBezTo>
                    <a:cubicBezTo>
                      <a:pt x="2368" y="2205"/>
                      <a:pt x="2368" y="2161"/>
                      <a:pt x="2382" y="2161"/>
                    </a:cubicBezTo>
                    <a:cubicBezTo>
                      <a:pt x="2382" y="2161"/>
                      <a:pt x="2412" y="2205"/>
                      <a:pt x="2426" y="2205"/>
                    </a:cubicBezTo>
                    <a:cubicBezTo>
                      <a:pt x="2426" y="2220"/>
                      <a:pt x="2456" y="2250"/>
                      <a:pt x="2471" y="2250"/>
                    </a:cubicBezTo>
                    <a:cubicBezTo>
                      <a:pt x="2456" y="2250"/>
                      <a:pt x="2500" y="2205"/>
                      <a:pt x="2500" y="2205"/>
                    </a:cubicBezTo>
                    <a:cubicBezTo>
                      <a:pt x="2529" y="2190"/>
                      <a:pt x="2544" y="2161"/>
                      <a:pt x="2559" y="2146"/>
                    </a:cubicBezTo>
                    <a:cubicBezTo>
                      <a:pt x="2603" y="2131"/>
                      <a:pt x="2720" y="2161"/>
                      <a:pt x="2720" y="2102"/>
                    </a:cubicBezTo>
                    <a:cubicBezTo>
                      <a:pt x="2735" y="2028"/>
                      <a:pt x="2750" y="1983"/>
                      <a:pt x="2765" y="1924"/>
                    </a:cubicBezTo>
                    <a:cubicBezTo>
                      <a:pt x="2794" y="1865"/>
                      <a:pt x="2809" y="1806"/>
                      <a:pt x="2853" y="1746"/>
                    </a:cubicBezTo>
                    <a:cubicBezTo>
                      <a:pt x="2867" y="1732"/>
                      <a:pt x="2897" y="1717"/>
                      <a:pt x="2912" y="1687"/>
                    </a:cubicBezTo>
                    <a:lnTo>
                      <a:pt x="2912" y="1658"/>
                    </a:lnTo>
                    <a:cubicBezTo>
                      <a:pt x="2926" y="1643"/>
                      <a:pt x="2941" y="1628"/>
                      <a:pt x="2941" y="1598"/>
                    </a:cubicBezTo>
                    <a:cubicBezTo>
                      <a:pt x="2956" y="1569"/>
                      <a:pt x="2941" y="1539"/>
                      <a:pt x="2956" y="1510"/>
                    </a:cubicBezTo>
                    <a:cubicBezTo>
                      <a:pt x="2956" y="1495"/>
                      <a:pt x="2970" y="1480"/>
                      <a:pt x="2970" y="1465"/>
                    </a:cubicBezTo>
                    <a:cubicBezTo>
                      <a:pt x="2985" y="1450"/>
                      <a:pt x="2956" y="1436"/>
                      <a:pt x="2970" y="1421"/>
                    </a:cubicBezTo>
                    <a:cubicBezTo>
                      <a:pt x="2985" y="1406"/>
                      <a:pt x="3000" y="1362"/>
                      <a:pt x="2985" y="1347"/>
                    </a:cubicBezTo>
                    <a:cubicBezTo>
                      <a:pt x="2985" y="1317"/>
                      <a:pt x="2970" y="1302"/>
                      <a:pt x="2970" y="1288"/>
                    </a:cubicBezTo>
                    <a:cubicBezTo>
                      <a:pt x="2956" y="1273"/>
                      <a:pt x="2956" y="1243"/>
                      <a:pt x="2956" y="1228"/>
                    </a:cubicBezTo>
                    <a:cubicBezTo>
                      <a:pt x="2941" y="1169"/>
                      <a:pt x="2985" y="1140"/>
                      <a:pt x="2970" y="1080"/>
                    </a:cubicBezTo>
                    <a:cubicBezTo>
                      <a:pt x="2970" y="1095"/>
                      <a:pt x="2956" y="1125"/>
                      <a:pt x="2941" y="1125"/>
                    </a:cubicBezTo>
                    <a:cubicBezTo>
                      <a:pt x="2912" y="1125"/>
                      <a:pt x="2897" y="1066"/>
                      <a:pt x="2882" y="1036"/>
                    </a:cubicBezTo>
                    <a:cubicBezTo>
                      <a:pt x="2853" y="992"/>
                      <a:pt x="2794" y="992"/>
                      <a:pt x="2794" y="918"/>
                    </a:cubicBezTo>
                    <a:cubicBezTo>
                      <a:pt x="2779" y="888"/>
                      <a:pt x="2765" y="888"/>
                      <a:pt x="2750" y="873"/>
                    </a:cubicBezTo>
                    <a:cubicBezTo>
                      <a:pt x="2720" y="858"/>
                      <a:pt x="2720" y="903"/>
                      <a:pt x="2706" y="873"/>
                    </a:cubicBezTo>
                    <a:cubicBezTo>
                      <a:pt x="2706" y="829"/>
                      <a:pt x="2691" y="814"/>
                      <a:pt x="2662" y="784"/>
                    </a:cubicBezTo>
                    <a:cubicBezTo>
                      <a:pt x="2662" y="784"/>
                      <a:pt x="2647" y="770"/>
                      <a:pt x="2647" y="755"/>
                    </a:cubicBezTo>
                    <a:cubicBezTo>
                      <a:pt x="2632" y="755"/>
                      <a:pt x="2647" y="725"/>
                      <a:pt x="2647" y="740"/>
                    </a:cubicBezTo>
                    <a:cubicBezTo>
                      <a:pt x="2618" y="710"/>
                      <a:pt x="2588" y="696"/>
                      <a:pt x="2559" y="681"/>
                    </a:cubicBezTo>
                    <a:cubicBezTo>
                      <a:pt x="2529" y="651"/>
                      <a:pt x="2485" y="666"/>
                      <a:pt x="2471" y="636"/>
                    </a:cubicBezTo>
                    <a:cubicBezTo>
                      <a:pt x="2441" y="607"/>
                      <a:pt x="2456" y="548"/>
                      <a:pt x="2441" y="533"/>
                    </a:cubicBezTo>
                    <a:cubicBezTo>
                      <a:pt x="2441" y="503"/>
                      <a:pt x="2441" y="474"/>
                      <a:pt x="2426" y="459"/>
                    </a:cubicBezTo>
                    <a:cubicBezTo>
                      <a:pt x="2412" y="444"/>
                      <a:pt x="2397" y="444"/>
                      <a:pt x="2397" y="414"/>
                    </a:cubicBezTo>
                    <a:cubicBezTo>
                      <a:pt x="2397" y="385"/>
                      <a:pt x="2397" y="340"/>
                      <a:pt x="2368" y="296"/>
                    </a:cubicBezTo>
                    <a:cubicBezTo>
                      <a:pt x="2353" y="296"/>
                      <a:pt x="2323" y="252"/>
                      <a:pt x="2323" y="266"/>
                    </a:cubicBezTo>
                    <a:cubicBezTo>
                      <a:pt x="2294" y="266"/>
                      <a:pt x="2294" y="281"/>
                      <a:pt x="2279" y="252"/>
                    </a:cubicBezTo>
                    <a:cubicBezTo>
                      <a:pt x="2250" y="222"/>
                      <a:pt x="2265" y="163"/>
                      <a:pt x="2235" y="118"/>
                    </a:cubicBezTo>
                    <a:cubicBezTo>
                      <a:pt x="2235" y="104"/>
                      <a:pt x="2176" y="0"/>
                      <a:pt x="2176" y="0"/>
                    </a:cubicBezTo>
                    <a:cubicBezTo>
                      <a:pt x="2162" y="0"/>
                      <a:pt x="2162" y="30"/>
                      <a:pt x="2162" y="44"/>
                    </a:cubicBezTo>
                    <a:cubicBezTo>
                      <a:pt x="2162" y="59"/>
                      <a:pt x="2147" y="74"/>
                      <a:pt x="2132" y="89"/>
                    </a:cubicBezTo>
                    <a:cubicBezTo>
                      <a:pt x="2132" y="89"/>
                      <a:pt x="2103" y="118"/>
                      <a:pt x="2118" y="133"/>
                    </a:cubicBezTo>
                    <a:cubicBezTo>
                      <a:pt x="2118" y="133"/>
                      <a:pt x="2147" y="133"/>
                      <a:pt x="2132" y="148"/>
                    </a:cubicBezTo>
                    <a:cubicBezTo>
                      <a:pt x="2118" y="148"/>
                      <a:pt x="2103" y="222"/>
                      <a:pt x="2103" y="237"/>
                    </a:cubicBezTo>
                    <a:cubicBezTo>
                      <a:pt x="2118" y="266"/>
                      <a:pt x="2118" y="296"/>
                      <a:pt x="2118" y="326"/>
                    </a:cubicBezTo>
                    <a:cubicBezTo>
                      <a:pt x="2103" y="385"/>
                      <a:pt x="2103" y="533"/>
                      <a:pt x="2015" y="533"/>
                    </a:cubicBezTo>
                    <a:cubicBezTo>
                      <a:pt x="1956" y="533"/>
                      <a:pt x="1956" y="474"/>
                      <a:pt x="1912" y="459"/>
                    </a:cubicBezTo>
                    <a:cubicBezTo>
                      <a:pt x="1882" y="444"/>
                      <a:pt x="1853" y="444"/>
                      <a:pt x="1824" y="414"/>
                    </a:cubicBezTo>
                    <a:cubicBezTo>
                      <a:pt x="1809" y="400"/>
                      <a:pt x="1647" y="311"/>
                      <a:pt x="1662" y="296"/>
                    </a:cubicBezTo>
                    <a:cubicBezTo>
                      <a:pt x="1662" y="281"/>
                      <a:pt x="1677" y="266"/>
                      <a:pt x="1691" y="252"/>
                    </a:cubicBezTo>
                    <a:cubicBezTo>
                      <a:pt x="1691" y="237"/>
                      <a:pt x="1721" y="237"/>
                      <a:pt x="1721" y="222"/>
                    </a:cubicBezTo>
                    <a:cubicBezTo>
                      <a:pt x="1721" y="222"/>
                      <a:pt x="1706" y="207"/>
                      <a:pt x="1706" y="192"/>
                    </a:cubicBezTo>
                    <a:cubicBezTo>
                      <a:pt x="1721" y="178"/>
                      <a:pt x="1721" y="178"/>
                      <a:pt x="1735" y="163"/>
                    </a:cubicBezTo>
                    <a:cubicBezTo>
                      <a:pt x="1735" y="148"/>
                      <a:pt x="1765" y="133"/>
                      <a:pt x="1779" y="118"/>
                    </a:cubicBezTo>
                    <a:cubicBezTo>
                      <a:pt x="1779" y="104"/>
                      <a:pt x="1750" y="74"/>
                      <a:pt x="1735" y="89"/>
                    </a:cubicBezTo>
                    <a:lnTo>
                      <a:pt x="1721" y="118"/>
                    </a:lnTo>
                    <a:cubicBezTo>
                      <a:pt x="1706" y="104"/>
                      <a:pt x="1706" y="104"/>
                      <a:pt x="1691" y="89"/>
                    </a:cubicBezTo>
                    <a:cubicBezTo>
                      <a:pt x="1691" y="74"/>
                      <a:pt x="1662" y="104"/>
                      <a:pt x="1647" y="104"/>
                    </a:cubicBezTo>
                    <a:cubicBezTo>
                      <a:pt x="1632" y="118"/>
                      <a:pt x="1618" y="104"/>
                      <a:pt x="1603" y="104"/>
                    </a:cubicBezTo>
                    <a:cubicBezTo>
                      <a:pt x="1574" y="89"/>
                      <a:pt x="1530" y="74"/>
                      <a:pt x="1485" y="59"/>
                    </a:cubicBezTo>
                    <a:cubicBezTo>
                      <a:pt x="1456" y="59"/>
                      <a:pt x="1515" y="74"/>
                      <a:pt x="1485" y="59"/>
                    </a:cubicBezTo>
                    <a:lnTo>
                      <a:pt x="1485" y="5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9" name="Freeform 9">
                <a:extLst>
                  <a:ext uri="{FF2B5EF4-FFF2-40B4-BE49-F238E27FC236}">
                    <a16:creationId xmlns:a16="http://schemas.microsoft.com/office/drawing/2014/main" id="{8FF97BF9-07D2-4108-8F31-E8D14A46CEE5}"/>
                  </a:ext>
                </a:extLst>
              </p:cNvPr>
              <p:cNvSpPr>
                <a:spLocks/>
              </p:cNvSpPr>
              <p:nvPr/>
            </p:nvSpPr>
            <p:spPr bwMode="auto">
              <a:xfrm>
                <a:off x="5527" y="2064"/>
                <a:ext cx="8" cy="8"/>
              </a:xfrm>
              <a:custGeom>
                <a:avLst/>
                <a:gdLst>
                  <a:gd name="T0" fmla="*/ 25 w 42"/>
                  <a:gd name="T1" fmla="*/ 42 h 42"/>
                  <a:gd name="T2" fmla="*/ 25 w 42"/>
                  <a:gd name="T3" fmla="*/ 42 h 42"/>
                  <a:gd name="T4" fmla="*/ 25 w 42"/>
                  <a:gd name="T5" fmla="*/ 0 h 42"/>
                  <a:gd name="T6" fmla="*/ 25 w 42"/>
                  <a:gd name="T7" fmla="*/ 42 h 42"/>
                </a:gdLst>
                <a:ahLst/>
                <a:cxnLst>
                  <a:cxn ang="0">
                    <a:pos x="T0" y="T1"/>
                  </a:cxn>
                  <a:cxn ang="0">
                    <a:pos x="T2" y="T3"/>
                  </a:cxn>
                  <a:cxn ang="0">
                    <a:pos x="T4" y="T5"/>
                  </a:cxn>
                  <a:cxn ang="0">
                    <a:pos x="T6" y="T7"/>
                  </a:cxn>
                </a:cxnLst>
                <a:rect l="0" t="0" r="r" b="b"/>
                <a:pathLst>
                  <a:path w="42" h="42">
                    <a:moveTo>
                      <a:pt x="25" y="42"/>
                    </a:moveTo>
                    <a:lnTo>
                      <a:pt x="25" y="42"/>
                    </a:lnTo>
                    <a:cubicBezTo>
                      <a:pt x="9" y="42"/>
                      <a:pt x="0" y="14"/>
                      <a:pt x="25" y="0"/>
                    </a:cubicBezTo>
                    <a:cubicBezTo>
                      <a:pt x="42" y="0"/>
                      <a:pt x="34" y="42"/>
                      <a:pt x="25"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0" name="Freeform 10">
                <a:extLst>
                  <a:ext uri="{FF2B5EF4-FFF2-40B4-BE49-F238E27FC236}">
                    <a16:creationId xmlns:a16="http://schemas.microsoft.com/office/drawing/2014/main" id="{01029CA9-3D3A-E8A6-BBB6-B6D362646A6A}"/>
                  </a:ext>
                </a:extLst>
              </p:cNvPr>
              <p:cNvSpPr>
                <a:spLocks/>
              </p:cNvSpPr>
              <p:nvPr/>
            </p:nvSpPr>
            <p:spPr bwMode="auto">
              <a:xfrm>
                <a:off x="5527" y="2064"/>
                <a:ext cx="8" cy="8"/>
              </a:xfrm>
              <a:custGeom>
                <a:avLst/>
                <a:gdLst>
                  <a:gd name="T0" fmla="*/ 25 w 42"/>
                  <a:gd name="T1" fmla="*/ 42 h 42"/>
                  <a:gd name="T2" fmla="*/ 25 w 42"/>
                  <a:gd name="T3" fmla="*/ 42 h 42"/>
                  <a:gd name="T4" fmla="*/ 25 w 42"/>
                  <a:gd name="T5" fmla="*/ 0 h 42"/>
                  <a:gd name="T6" fmla="*/ 25 w 42"/>
                  <a:gd name="T7" fmla="*/ 42 h 42"/>
                  <a:gd name="T8" fmla="*/ 25 w 42"/>
                  <a:gd name="T9" fmla="*/ 42 h 42"/>
                </a:gdLst>
                <a:ahLst/>
                <a:cxnLst>
                  <a:cxn ang="0">
                    <a:pos x="T0" y="T1"/>
                  </a:cxn>
                  <a:cxn ang="0">
                    <a:pos x="T2" y="T3"/>
                  </a:cxn>
                  <a:cxn ang="0">
                    <a:pos x="T4" y="T5"/>
                  </a:cxn>
                  <a:cxn ang="0">
                    <a:pos x="T6" y="T7"/>
                  </a:cxn>
                  <a:cxn ang="0">
                    <a:pos x="T8" y="T9"/>
                  </a:cxn>
                </a:cxnLst>
                <a:rect l="0" t="0" r="r" b="b"/>
                <a:pathLst>
                  <a:path w="42" h="42">
                    <a:moveTo>
                      <a:pt x="25" y="42"/>
                    </a:moveTo>
                    <a:lnTo>
                      <a:pt x="25" y="42"/>
                    </a:lnTo>
                    <a:cubicBezTo>
                      <a:pt x="9" y="42"/>
                      <a:pt x="0" y="14"/>
                      <a:pt x="25" y="0"/>
                    </a:cubicBezTo>
                    <a:cubicBezTo>
                      <a:pt x="42" y="0"/>
                      <a:pt x="34" y="42"/>
                      <a:pt x="25" y="42"/>
                    </a:cubicBezTo>
                    <a:lnTo>
                      <a:pt x="25"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1" name="Freeform 11">
                <a:extLst>
                  <a:ext uri="{FF2B5EF4-FFF2-40B4-BE49-F238E27FC236}">
                    <a16:creationId xmlns:a16="http://schemas.microsoft.com/office/drawing/2014/main" id="{F3977FA4-DBA9-090F-7DEE-AC21C46CA4DD}"/>
                  </a:ext>
                </a:extLst>
              </p:cNvPr>
              <p:cNvSpPr>
                <a:spLocks/>
              </p:cNvSpPr>
              <p:nvPr/>
            </p:nvSpPr>
            <p:spPr bwMode="auto">
              <a:xfrm>
                <a:off x="5527" y="2064"/>
                <a:ext cx="8" cy="8"/>
              </a:xfrm>
              <a:custGeom>
                <a:avLst/>
                <a:gdLst>
                  <a:gd name="T0" fmla="*/ 25 w 42"/>
                  <a:gd name="T1" fmla="*/ 42 h 42"/>
                  <a:gd name="T2" fmla="*/ 25 w 42"/>
                  <a:gd name="T3" fmla="*/ 42 h 42"/>
                  <a:gd name="T4" fmla="*/ 25 w 42"/>
                  <a:gd name="T5" fmla="*/ 0 h 42"/>
                  <a:gd name="T6" fmla="*/ 25 w 42"/>
                  <a:gd name="T7" fmla="*/ 42 h 42"/>
                </a:gdLst>
                <a:ahLst/>
                <a:cxnLst>
                  <a:cxn ang="0">
                    <a:pos x="T0" y="T1"/>
                  </a:cxn>
                  <a:cxn ang="0">
                    <a:pos x="T2" y="T3"/>
                  </a:cxn>
                  <a:cxn ang="0">
                    <a:pos x="T4" y="T5"/>
                  </a:cxn>
                  <a:cxn ang="0">
                    <a:pos x="T6" y="T7"/>
                  </a:cxn>
                </a:cxnLst>
                <a:rect l="0" t="0" r="r" b="b"/>
                <a:pathLst>
                  <a:path w="42" h="42">
                    <a:moveTo>
                      <a:pt x="25" y="42"/>
                    </a:moveTo>
                    <a:lnTo>
                      <a:pt x="25" y="42"/>
                    </a:lnTo>
                    <a:cubicBezTo>
                      <a:pt x="9" y="42"/>
                      <a:pt x="0" y="14"/>
                      <a:pt x="25" y="0"/>
                    </a:cubicBezTo>
                    <a:cubicBezTo>
                      <a:pt x="42" y="0"/>
                      <a:pt x="34" y="42"/>
                      <a:pt x="25"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2" name="Freeform 12">
                <a:extLst>
                  <a:ext uri="{FF2B5EF4-FFF2-40B4-BE49-F238E27FC236}">
                    <a16:creationId xmlns:a16="http://schemas.microsoft.com/office/drawing/2014/main" id="{ED07F68D-C30E-4DC5-CA0C-E0FF357C9DA9}"/>
                  </a:ext>
                </a:extLst>
              </p:cNvPr>
              <p:cNvSpPr>
                <a:spLocks/>
              </p:cNvSpPr>
              <p:nvPr/>
            </p:nvSpPr>
            <p:spPr bwMode="auto">
              <a:xfrm>
                <a:off x="5527" y="2064"/>
                <a:ext cx="8" cy="8"/>
              </a:xfrm>
              <a:custGeom>
                <a:avLst/>
                <a:gdLst>
                  <a:gd name="T0" fmla="*/ 25 w 42"/>
                  <a:gd name="T1" fmla="*/ 42 h 42"/>
                  <a:gd name="T2" fmla="*/ 25 w 42"/>
                  <a:gd name="T3" fmla="*/ 42 h 42"/>
                  <a:gd name="T4" fmla="*/ 25 w 42"/>
                  <a:gd name="T5" fmla="*/ 0 h 42"/>
                  <a:gd name="T6" fmla="*/ 25 w 42"/>
                  <a:gd name="T7" fmla="*/ 42 h 42"/>
                  <a:gd name="T8" fmla="*/ 25 w 42"/>
                  <a:gd name="T9" fmla="*/ 42 h 42"/>
                </a:gdLst>
                <a:ahLst/>
                <a:cxnLst>
                  <a:cxn ang="0">
                    <a:pos x="T0" y="T1"/>
                  </a:cxn>
                  <a:cxn ang="0">
                    <a:pos x="T2" y="T3"/>
                  </a:cxn>
                  <a:cxn ang="0">
                    <a:pos x="T4" y="T5"/>
                  </a:cxn>
                  <a:cxn ang="0">
                    <a:pos x="T6" y="T7"/>
                  </a:cxn>
                  <a:cxn ang="0">
                    <a:pos x="T8" y="T9"/>
                  </a:cxn>
                </a:cxnLst>
                <a:rect l="0" t="0" r="r" b="b"/>
                <a:pathLst>
                  <a:path w="42" h="42">
                    <a:moveTo>
                      <a:pt x="25" y="42"/>
                    </a:moveTo>
                    <a:lnTo>
                      <a:pt x="25" y="42"/>
                    </a:lnTo>
                    <a:cubicBezTo>
                      <a:pt x="9" y="42"/>
                      <a:pt x="0" y="14"/>
                      <a:pt x="25" y="0"/>
                    </a:cubicBezTo>
                    <a:cubicBezTo>
                      <a:pt x="42" y="0"/>
                      <a:pt x="34" y="42"/>
                      <a:pt x="25" y="42"/>
                    </a:cubicBezTo>
                    <a:lnTo>
                      <a:pt x="25"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3" name="Freeform 13">
                <a:extLst>
                  <a:ext uri="{FF2B5EF4-FFF2-40B4-BE49-F238E27FC236}">
                    <a16:creationId xmlns:a16="http://schemas.microsoft.com/office/drawing/2014/main" id="{50F4BEB5-242E-081C-699C-F7F26CB421DA}"/>
                  </a:ext>
                </a:extLst>
              </p:cNvPr>
              <p:cNvSpPr>
                <a:spLocks/>
              </p:cNvSpPr>
              <p:nvPr/>
            </p:nvSpPr>
            <p:spPr bwMode="auto">
              <a:xfrm>
                <a:off x="5776" y="2152"/>
                <a:ext cx="16" cy="9"/>
              </a:xfrm>
              <a:custGeom>
                <a:avLst/>
                <a:gdLst>
                  <a:gd name="T0" fmla="*/ 83 w 83"/>
                  <a:gd name="T1" fmla="*/ 8 h 42"/>
                  <a:gd name="T2" fmla="*/ 83 w 83"/>
                  <a:gd name="T3" fmla="*/ 8 h 42"/>
                  <a:gd name="T4" fmla="*/ 16 w 83"/>
                  <a:gd name="T5" fmla="*/ 42 h 42"/>
                  <a:gd name="T6" fmla="*/ 66 w 83"/>
                  <a:gd name="T7" fmla="*/ 25 h 42"/>
                  <a:gd name="T8" fmla="*/ 83 w 83"/>
                  <a:gd name="T9" fmla="*/ 8 h 42"/>
                </a:gdLst>
                <a:ahLst/>
                <a:cxnLst>
                  <a:cxn ang="0">
                    <a:pos x="T0" y="T1"/>
                  </a:cxn>
                  <a:cxn ang="0">
                    <a:pos x="T2" y="T3"/>
                  </a:cxn>
                  <a:cxn ang="0">
                    <a:pos x="T4" y="T5"/>
                  </a:cxn>
                  <a:cxn ang="0">
                    <a:pos x="T6" y="T7"/>
                  </a:cxn>
                  <a:cxn ang="0">
                    <a:pos x="T8" y="T9"/>
                  </a:cxn>
                </a:cxnLst>
                <a:rect l="0" t="0" r="r" b="b"/>
                <a:pathLst>
                  <a:path w="83" h="42">
                    <a:moveTo>
                      <a:pt x="83" y="8"/>
                    </a:moveTo>
                    <a:lnTo>
                      <a:pt x="83" y="8"/>
                    </a:lnTo>
                    <a:cubicBezTo>
                      <a:pt x="83" y="8"/>
                      <a:pt x="0" y="42"/>
                      <a:pt x="16" y="42"/>
                    </a:cubicBezTo>
                    <a:cubicBezTo>
                      <a:pt x="33" y="42"/>
                      <a:pt x="66" y="25"/>
                      <a:pt x="66" y="25"/>
                    </a:cubicBezTo>
                    <a:cubicBezTo>
                      <a:pt x="83" y="17"/>
                      <a:pt x="83" y="0"/>
                      <a:pt x="83" y="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4" name="Freeform 14">
                <a:extLst>
                  <a:ext uri="{FF2B5EF4-FFF2-40B4-BE49-F238E27FC236}">
                    <a16:creationId xmlns:a16="http://schemas.microsoft.com/office/drawing/2014/main" id="{A9E49A43-ECC0-1B98-04BF-82D0B8344FE8}"/>
                  </a:ext>
                </a:extLst>
              </p:cNvPr>
              <p:cNvSpPr>
                <a:spLocks/>
              </p:cNvSpPr>
              <p:nvPr/>
            </p:nvSpPr>
            <p:spPr bwMode="auto">
              <a:xfrm>
                <a:off x="5776" y="2152"/>
                <a:ext cx="16" cy="9"/>
              </a:xfrm>
              <a:custGeom>
                <a:avLst/>
                <a:gdLst>
                  <a:gd name="T0" fmla="*/ 83 w 83"/>
                  <a:gd name="T1" fmla="*/ 8 h 42"/>
                  <a:gd name="T2" fmla="*/ 83 w 83"/>
                  <a:gd name="T3" fmla="*/ 8 h 42"/>
                  <a:gd name="T4" fmla="*/ 16 w 83"/>
                  <a:gd name="T5" fmla="*/ 42 h 42"/>
                  <a:gd name="T6" fmla="*/ 66 w 83"/>
                  <a:gd name="T7" fmla="*/ 25 h 42"/>
                  <a:gd name="T8" fmla="*/ 83 w 83"/>
                  <a:gd name="T9" fmla="*/ 8 h 42"/>
                  <a:gd name="T10" fmla="*/ 83 w 83"/>
                  <a:gd name="T11" fmla="*/ 8 h 42"/>
                </a:gdLst>
                <a:ahLst/>
                <a:cxnLst>
                  <a:cxn ang="0">
                    <a:pos x="T0" y="T1"/>
                  </a:cxn>
                  <a:cxn ang="0">
                    <a:pos x="T2" y="T3"/>
                  </a:cxn>
                  <a:cxn ang="0">
                    <a:pos x="T4" y="T5"/>
                  </a:cxn>
                  <a:cxn ang="0">
                    <a:pos x="T6" y="T7"/>
                  </a:cxn>
                  <a:cxn ang="0">
                    <a:pos x="T8" y="T9"/>
                  </a:cxn>
                  <a:cxn ang="0">
                    <a:pos x="T10" y="T11"/>
                  </a:cxn>
                </a:cxnLst>
                <a:rect l="0" t="0" r="r" b="b"/>
                <a:pathLst>
                  <a:path w="83" h="42">
                    <a:moveTo>
                      <a:pt x="83" y="8"/>
                    </a:moveTo>
                    <a:lnTo>
                      <a:pt x="83" y="8"/>
                    </a:lnTo>
                    <a:cubicBezTo>
                      <a:pt x="83" y="8"/>
                      <a:pt x="0" y="42"/>
                      <a:pt x="16" y="42"/>
                    </a:cubicBezTo>
                    <a:cubicBezTo>
                      <a:pt x="33" y="42"/>
                      <a:pt x="66" y="25"/>
                      <a:pt x="66" y="25"/>
                    </a:cubicBezTo>
                    <a:cubicBezTo>
                      <a:pt x="83" y="17"/>
                      <a:pt x="83" y="0"/>
                      <a:pt x="83" y="8"/>
                    </a:cubicBezTo>
                    <a:lnTo>
                      <a:pt x="83" y="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5" name="Freeform 15">
                <a:extLst>
                  <a:ext uri="{FF2B5EF4-FFF2-40B4-BE49-F238E27FC236}">
                    <a16:creationId xmlns:a16="http://schemas.microsoft.com/office/drawing/2014/main" id="{49CEB7D5-FFA0-420B-7C41-14A650B798E6}"/>
                  </a:ext>
                </a:extLst>
              </p:cNvPr>
              <p:cNvSpPr>
                <a:spLocks/>
              </p:cNvSpPr>
              <p:nvPr/>
            </p:nvSpPr>
            <p:spPr bwMode="auto">
              <a:xfrm>
                <a:off x="5776" y="2152"/>
                <a:ext cx="16" cy="9"/>
              </a:xfrm>
              <a:custGeom>
                <a:avLst/>
                <a:gdLst>
                  <a:gd name="T0" fmla="*/ 83 w 83"/>
                  <a:gd name="T1" fmla="*/ 8 h 42"/>
                  <a:gd name="T2" fmla="*/ 83 w 83"/>
                  <a:gd name="T3" fmla="*/ 8 h 42"/>
                  <a:gd name="T4" fmla="*/ 16 w 83"/>
                  <a:gd name="T5" fmla="*/ 42 h 42"/>
                  <a:gd name="T6" fmla="*/ 66 w 83"/>
                  <a:gd name="T7" fmla="*/ 25 h 42"/>
                  <a:gd name="T8" fmla="*/ 83 w 83"/>
                  <a:gd name="T9" fmla="*/ 8 h 42"/>
                </a:gdLst>
                <a:ahLst/>
                <a:cxnLst>
                  <a:cxn ang="0">
                    <a:pos x="T0" y="T1"/>
                  </a:cxn>
                  <a:cxn ang="0">
                    <a:pos x="T2" y="T3"/>
                  </a:cxn>
                  <a:cxn ang="0">
                    <a:pos x="T4" y="T5"/>
                  </a:cxn>
                  <a:cxn ang="0">
                    <a:pos x="T6" y="T7"/>
                  </a:cxn>
                  <a:cxn ang="0">
                    <a:pos x="T8" y="T9"/>
                  </a:cxn>
                </a:cxnLst>
                <a:rect l="0" t="0" r="r" b="b"/>
                <a:pathLst>
                  <a:path w="83" h="42">
                    <a:moveTo>
                      <a:pt x="83" y="8"/>
                    </a:moveTo>
                    <a:lnTo>
                      <a:pt x="83" y="8"/>
                    </a:lnTo>
                    <a:cubicBezTo>
                      <a:pt x="83" y="8"/>
                      <a:pt x="0" y="42"/>
                      <a:pt x="16" y="42"/>
                    </a:cubicBezTo>
                    <a:cubicBezTo>
                      <a:pt x="33" y="42"/>
                      <a:pt x="66" y="25"/>
                      <a:pt x="66" y="25"/>
                    </a:cubicBezTo>
                    <a:cubicBezTo>
                      <a:pt x="83" y="17"/>
                      <a:pt x="83" y="0"/>
                      <a:pt x="83" y="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6" name="Freeform 16">
                <a:extLst>
                  <a:ext uri="{FF2B5EF4-FFF2-40B4-BE49-F238E27FC236}">
                    <a16:creationId xmlns:a16="http://schemas.microsoft.com/office/drawing/2014/main" id="{D21B8C69-B2EE-7780-34A5-EA05F95C8769}"/>
                  </a:ext>
                </a:extLst>
              </p:cNvPr>
              <p:cNvSpPr>
                <a:spLocks/>
              </p:cNvSpPr>
              <p:nvPr/>
            </p:nvSpPr>
            <p:spPr bwMode="auto">
              <a:xfrm>
                <a:off x="5776" y="2152"/>
                <a:ext cx="16" cy="9"/>
              </a:xfrm>
              <a:custGeom>
                <a:avLst/>
                <a:gdLst>
                  <a:gd name="T0" fmla="*/ 83 w 83"/>
                  <a:gd name="T1" fmla="*/ 8 h 42"/>
                  <a:gd name="T2" fmla="*/ 83 w 83"/>
                  <a:gd name="T3" fmla="*/ 8 h 42"/>
                  <a:gd name="T4" fmla="*/ 16 w 83"/>
                  <a:gd name="T5" fmla="*/ 42 h 42"/>
                  <a:gd name="T6" fmla="*/ 66 w 83"/>
                  <a:gd name="T7" fmla="*/ 25 h 42"/>
                  <a:gd name="T8" fmla="*/ 83 w 83"/>
                  <a:gd name="T9" fmla="*/ 8 h 42"/>
                  <a:gd name="T10" fmla="*/ 83 w 83"/>
                  <a:gd name="T11" fmla="*/ 8 h 42"/>
                </a:gdLst>
                <a:ahLst/>
                <a:cxnLst>
                  <a:cxn ang="0">
                    <a:pos x="T0" y="T1"/>
                  </a:cxn>
                  <a:cxn ang="0">
                    <a:pos x="T2" y="T3"/>
                  </a:cxn>
                  <a:cxn ang="0">
                    <a:pos x="T4" y="T5"/>
                  </a:cxn>
                  <a:cxn ang="0">
                    <a:pos x="T6" y="T7"/>
                  </a:cxn>
                  <a:cxn ang="0">
                    <a:pos x="T8" y="T9"/>
                  </a:cxn>
                  <a:cxn ang="0">
                    <a:pos x="T10" y="T11"/>
                  </a:cxn>
                </a:cxnLst>
                <a:rect l="0" t="0" r="r" b="b"/>
                <a:pathLst>
                  <a:path w="83" h="42">
                    <a:moveTo>
                      <a:pt x="83" y="8"/>
                    </a:moveTo>
                    <a:lnTo>
                      <a:pt x="83" y="8"/>
                    </a:lnTo>
                    <a:cubicBezTo>
                      <a:pt x="83" y="8"/>
                      <a:pt x="0" y="42"/>
                      <a:pt x="16" y="42"/>
                    </a:cubicBezTo>
                    <a:cubicBezTo>
                      <a:pt x="33" y="42"/>
                      <a:pt x="66" y="25"/>
                      <a:pt x="66" y="25"/>
                    </a:cubicBezTo>
                    <a:cubicBezTo>
                      <a:pt x="83" y="17"/>
                      <a:pt x="83" y="0"/>
                      <a:pt x="83" y="8"/>
                    </a:cubicBezTo>
                    <a:lnTo>
                      <a:pt x="83" y="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7" name="Freeform 17">
                <a:extLst>
                  <a:ext uri="{FF2B5EF4-FFF2-40B4-BE49-F238E27FC236}">
                    <a16:creationId xmlns:a16="http://schemas.microsoft.com/office/drawing/2014/main" id="{73836810-6ABA-B3C3-08ED-585283CB75C9}"/>
                  </a:ext>
                </a:extLst>
              </p:cNvPr>
              <p:cNvSpPr>
                <a:spLocks/>
              </p:cNvSpPr>
              <p:nvPr/>
            </p:nvSpPr>
            <p:spPr bwMode="auto">
              <a:xfrm>
                <a:off x="5768" y="2177"/>
                <a:ext cx="8" cy="8"/>
              </a:xfrm>
              <a:custGeom>
                <a:avLst/>
                <a:gdLst>
                  <a:gd name="T0" fmla="*/ 21 w 42"/>
                  <a:gd name="T1" fmla="*/ 0 h 42"/>
                  <a:gd name="T2" fmla="*/ 21 w 42"/>
                  <a:gd name="T3" fmla="*/ 0 h 42"/>
                  <a:gd name="T4" fmla="*/ 21 w 42"/>
                  <a:gd name="T5" fmla="*/ 42 h 42"/>
                  <a:gd name="T6" fmla="*/ 21 w 42"/>
                  <a:gd name="T7" fmla="*/ 0 h 42"/>
                </a:gdLst>
                <a:ahLst/>
                <a:cxnLst>
                  <a:cxn ang="0">
                    <a:pos x="T0" y="T1"/>
                  </a:cxn>
                  <a:cxn ang="0">
                    <a:pos x="T2" y="T3"/>
                  </a:cxn>
                  <a:cxn ang="0">
                    <a:pos x="T4" y="T5"/>
                  </a:cxn>
                  <a:cxn ang="0">
                    <a:pos x="T6" y="T7"/>
                  </a:cxn>
                </a:cxnLst>
                <a:rect l="0" t="0" r="r" b="b"/>
                <a:pathLst>
                  <a:path w="42" h="42">
                    <a:moveTo>
                      <a:pt x="21" y="0"/>
                    </a:moveTo>
                    <a:lnTo>
                      <a:pt x="21" y="0"/>
                    </a:lnTo>
                    <a:cubicBezTo>
                      <a:pt x="21" y="0"/>
                      <a:pt x="0" y="42"/>
                      <a:pt x="21" y="42"/>
                    </a:cubicBezTo>
                    <a:cubicBezTo>
                      <a:pt x="21" y="42"/>
                      <a:pt x="42" y="0"/>
                      <a:pt x="21"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8" name="Freeform 18">
                <a:extLst>
                  <a:ext uri="{FF2B5EF4-FFF2-40B4-BE49-F238E27FC236}">
                    <a16:creationId xmlns:a16="http://schemas.microsoft.com/office/drawing/2014/main" id="{86D1DFEE-C199-CDC9-9E72-AFB3BF2782DA}"/>
                  </a:ext>
                </a:extLst>
              </p:cNvPr>
              <p:cNvSpPr>
                <a:spLocks/>
              </p:cNvSpPr>
              <p:nvPr/>
            </p:nvSpPr>
            <p:spPr bwMode="auto">
              <a:xfrm>
                <a:off x="5768" y="2177"/>
                <a:ext cx="8" cy="8"/>
              </a:xfrm>
              <a:custGeom>
                <a:avLst/>
                <a:gdLst>
                  <a:gd name="T0" fmla="*/ 21 w 42"/>
                  <a:gd name="T1" fmla="*/ 0 h 42"/>
                  <a:gd name="T2" fmla="*/ 21 w 42"/>
                  <a:gd name="T3" fmla="*/ 0 h 42"/>
                  <a:gd name="T4" fmla="*/ 21 w 42"/>
                  <a:gd name="T5" fmla="*/ 42 h 42"/>
                  <a:gd name="T6" fmla="*/ 21 w 42"/>
                  <a:gd name="T7" fmla="*/ 0 h 42"/>
                  <a:gd name="T8" fmla="*/ 21 w 42"/>
                  <a:gd name="T9" fmla="*/ 0 h 42"/>
                </a:gdLst>
                <a:ahLst/>
                <a:cxnLst>
                  <a:cxn ang="0">
                    <a:pos x="T0" y="T1"/>
                  </a:cxn>
                  <a:cxn ang="0">
                    <a:pos x="T2" y="T3"/>
                  </a:cxn>
                  <a:cxn ang="0">
                    <a:pos x="T4" y="T5"/>
                  </a:cxn>
                  <a:cxn ang="0">
                    <a:pos x="T6" y="T7"/>
                  </a:cxn>
                  <a:cxn ang="0">
                    <a:pos x="T8" y="T9"/>
                  </a:cxn>
                </a:cxnLst>
                <a:rect l="0" t="0" r="r" b="b"/>
                <a:pathLst>
                  <a:path w="42" h="42">
                    <a:moveTo>
                      <a:pt x="21" y="0"/>
                    </a:moveTo>
                    <a:lnTo>
                      <a:pt x="21" y="0"/>
                    </a:lnTo>
                    <a:cubicBezTo>
                      <a:pt x="21" y="0"/>
                      <a:pt x="0" y="42"/>
                      <a:pt x="21" y="42"/>
                    </a:cubicBezTo>
                    <a:cubicBezTo>
                      <a:pt x="21" y="42"/>
                      <a:pt x="42" y="0"/>
                      <a:pt x="21" y="0"/>
                    </a:cubicBezTo>
                    <a:lnTo>
                      <a:pt x="21"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9" name="Freeform 19">
                <a:extLst>
                  <a:ext uri="{FF2B5EF4-FFF2-40B4-BE49-F238E27FC236}">
                    <a16:creationId xmlns:a16="http://schemas.microsoft.com/office/drawing/2014/main" id="{4DA2BC61-DF3A-94F2-1909-5641A3A9A9A5}"/>
                  </a:ext>
                </a:extLst>
              </p:cNvPr>
              <p:cNvSpPr>
                <a:spLocks/>
              </p:cNvSpPr>
              <p:nvPr/>
            </p:nvSpPr>
            <p:spPr bwMode="auto">
              <a:xfrm>
                <a:off x="5768" y="2177"/>
                <a:ext cx="8" cy="8"/>
              </a:xfrm>
              <a:custGeom>
                <a:avLst/>
                <a:gdLst>
                  <a:gd name="T0" fmla="*/ 21 w 42"/>
                  <a:gd name="T1" fmla="*/ 0 h 42"/>
                  <a:gd name="T2" fmla="*/ 21 w 42"/>
                  <a:gd name="T3" fmla="*/ 0 h 42"/>
                  <a:gd name="T4" fmla="*/ 21 w 42"/>
                  <a:gd name="T5" fmla="*/ 42 h 42"/>
                  <a:gd name="T6" fmla="*/ 21 w 42"/>
                  <a:gd name="T7" fmla="*/ 0 h 42"/>
                </a:gdLst>
                <a:ahLst/>
                <a:cxnLst>
                  <a:cxn ang="0">
                    <a:pos x="T0" y="T1"/>
                  </a:cxn>
                  <a:cxn ang="0">
                    <a:pos x="T2" y="T3"/>
                  </a:cxn>
                  <a:cxn ang="0">
                    <a:pos x="T4" y="T5"/>
                  </a:cxn>
                  <a:cxn ang="0">
                    <a:pos x="T6" y="T7"/>
                  </a:cxn>
                </a:cxnLst>
                <a:rect l="0" t="0" r="r" b="b"/>
                <a:pathLst>
                  <a:path w="42" h="42">
                    <a:moveTo>
                      <a:pt x="21" y="0"/>
                    </a:moveTo>
                    <a:lnTo>
                      <a:pt x="21" y="0"/>
                    </a:lnTo>
                    <a:cubicBezTo>
                      <a:pt x="21" y="0"/>
                      <a:pt x="0" y="42"/>
                      <a:pt x="21" y="42"/>
                    </a:cubicBezTo>
                    <a:cubicBezTo>
                      <a:pt x="21" y="42"/>
                      <a:pt x="42" y="0"/>
                      <a:pt x="21"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0" name="Freeform 20">
                <a:extLst>
                  <a:ext uri="{FF2B5EF4-FFF2-40B4-BE49-F238E27FC236}">
                    <a16:creationId xmlns:a16="http://schemas.microsoft.com/office/drawing/2014/main" id="{EE74B153-4712-F98F-7C49-52DE59A3809C}"/>
                  </a:ext>
                </a:extLst>
              </p:cNvPr>
              <p:cNvSpPr>
                <a:spLocks/>
              </p:cNvSpPr>
              <p:nvPr/>
            </p:nvSpPr>
            <p:spPr bwMode="auto">
              <a:xfrm>
                <a:off x="5768" y="2177"/>
                <a:ext cx="8" cy="8"/>
              </a:xfrm>
              <a:custGeom>
                <a:avLst/>
                <a:gdLst>
                  <a:gd name="T0" fmla="*/ 21 w 42"/>
                  <a:gd name="T1" fmla="*/ 0 h 42"/>
                  <a:gd name="T2" fmla="*/ 21 w 42"/>
                  <a:gd name="T3" fmla="*/ 0 h 42"/>
                  <a:gd name="T4" fmla="*/ 21 w 42"/>
                  <a:gd name="T5" fmla="*/ 42 h 42"/>
                  <a:gd name="T6" fmla="*/ 21 w 42"/>
                  <a:gd name="T7" fmla="*/ 0 h 42"/>
                  <a:gd name="T8" fmla="*/ 21 w 42"/>
                  <a:gd name="T9" fmla="*/ 0 h 42"/>
                </a:gdLst>
                <a:ahLst/>
                <a:cxnLst>
                  <a:cxn ang="0">
                    <a:pos x="T0" y="T1"/>
                  </a:cxn>
                  <a:cxn ang="0">
                    <a:pos x="T2" y="T3"/>
                  </a:cxn>
                  <a:cxn ang="0">
                    <a:pos x="T4" y="T5"/>
                  </a:cxn>
                  <a:cxn ang="0">
                    <a:pos x="T6" y="T7"/>
                  </a:cxn>
                  <a:cxn ang="0">
                    <a:pos x="T8" y="T9"/>
                  </a:cxn>
                </a:cxnLst>
                <a:rect l="0" t="0" r="r" b="b"/>
                <a:pathLst>
                  <a:path w="42" h="42">
                    <a:moveTo>
                      <a:pt x="21" y="0"/>
                    </a:moveTo>
                    <a:lnTo>
                      <a:pt x="21" y="0"/>
                    </a:lnTo>
                    <a:cubicBezTo>
                      <a:pt x="21" y="0"/>
                      <a:pt x="0" y="42"/>
                      <a:pt x="21" y="42"/>
                    </a:cubicBezTo>
                    <a:cubicBezTo>
                      <a:pt x="21" y="42"/>
                      <a:pt x="42" y="0"/>
                      <a:pt x="21" y="0"/>
                    </a:cubicBezTo>
                    <a:lnTo>
                      <a:pt x="21"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1" name="Freeform 21">
                <a:extLst>
                  <a:ext uri="{FF2B5EF4-FFF2-40B4-BE49-F238E27FC236}">
                    <a16:creationId xmlns:a16="http://schemas.microsoft.com/office/drawing/2014/main" id="{3C067CC1-FB8C-C912-F27E-A5122CC82106}"/>
                  </a:ext>
                </a:extLst>
              </p:cNvPr>
              <p:cNvSpPr>
                <a:spLocks/>
              </p:cNvSpPr>
              <p:nvPr/>
            </p:nvSpPr>
            <p:spPr bwMode="auto">
              <a:xfrm>
                <a:off x="5728" y="2217"/>
                <a:ext cx="8" cy="8"/>
              </a:xfrm>
              <a:custGeom>
                <a:avLst/>
                <a:gdLst>
                  <a:gd name="T0" fmla="*/ 28 w 41"/>
                  <a:gd name="T1" fmla="*/ 0 h 42"/>
                  <a:gd name="T2" fmla="*/ 28 w 41"/>
                  <a:gd name="T3" fmla="*/ 0 h 42"/>
                  <a:gd name="T4" fmla="*/ 14 w 41"/>
                  <a:gd name="T5" fmla="*/ 42 h 42"/>
                  <a:gd name="T6" fmla="*/ 28 w 41"/>
                  <a:gd name="T7" fmla="*/ 0 h 42"/>
                </a:gdLst>
                <a:ahLst/>
                <a:cxnLst>
                  <a:cxn ang="0">
                    <a:pos x="T0" y="T1"/>
                  </a:cxn>
                  <a:cxn ang="0">
                    <a:pos x="T2" y="T3"/>
                  </a:cxn>
                  <a:cxn ang="0">
                    <a:pos x="T4" y="T5"/>
                  </a:cxn>
                  <a:cxn ang="0">
                    <a:pos x="T6" y="T7"/>
                  </a:cxn>
                </a:cxnLst>
                <a:rect l="0" t="0" r="r" b="b"/>
                <a:pathLst>
                  <a:path w="41" h="42">
                    <a:moveTo>
                      <a:pt x="28" y="0"/>
                    </a:moveTo>
                    <a:lnTo>
                      <a:pt x="28" y="0"/>
                    </a:lnTo>
                    <a:cubicBezTo>
                      <a:pt x="28" y="0"/>
                      <a:pt x="0" y="42"/>
                      <a:pt x="14" y="42"/>
                    </a:cubicBezTo>
                    <a:cubicBezTo>
                      <a:pt x="14" y="42"/>
                      <a:pt x="41" y="0"/>
                      <a:pt x="28"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2" name="Freeform 22">
                <a:extLst>
                  <a:ext uri="{FF2B5EF4-FFF2-40B4-BE49-F238E27FC236}">
                    <a16:creationId xmlns:a16="http://schemas.microsoft.com/office/drawing/2014/main" id="{5C850F49-0718-AA47-ED09-2CB585A27898}"/>
                  </a:ext>
                </a:extLst>
              </p:cNvPr>
              <p:cNvSpPr>
                <a:spLocks/>
              </p:cNvSpPr>
              <p:nvPr/>
            </p:nvSpPr>
            <p:spPr bwMode="auto">
              <a:xfrm>
                <a:off x="5728" y="2217"/>
                <a:ext cx="8" cy="8"/>
              </a:xfrm>
              <a:custGeom>
                <a:avLst/>
                <a:gdLst>
                  <a:gd name="T0" fmla="*/ 28 w 41"/>
                  <a:gd name="T1" fmla="*/ 0 h 42"/>
                  <a:gd name="T2" fmla="*/ 28 w 41"/>
                  <a:gd name="T3" fmla="*/ 0 h 42"/>
                  <a:gd name="T4" fmla="*/ 14 w 41"/>
                  <a:gd name="T5" fmla="*/ 42 h 42"/>
                  <a:gd name="T6" fmla="*/ 28 w 41"/>
                  <a:gd name="T7" fmla="*/ 0 h 42"/>
                  <a:gd name="T8" fmla="*/ 28 w 41"/>
                  <a:gd name="T9" fmla="*/ 0 h 42"/>
                </a:gdLst>
                <a:ahLst/>
                <a:cxnLst>
                  <a:cxn ang="0">
                    <a:pos x="T0" y="T1"/>
                  </a:cxn>
                  <a:cxn ang="0">
                    <a:pos x="T2" y="T3"/>
                  </a:cxn>
                  <a:cxn ang="0">
                    <a:pos x="T4" y="T5"/>
                  </a:cxn>
                  <a:cxn ang="0">
                    <a:pos x="T6" y="T7"/>
                  </a:cxn>
                  <a:cxn ang="0">
                    <a:pos x="T8" y="T9"/>
                  </a:cxn>
                </a:cxnLst>
                <a:rect l="0" t="0" r="r" b="b"/>
                <a:pathLst>
                  <a:path w="41" h="42">
                    <a:moveTo>
                      <a:pt x="28" y="0"/>
                    </a:moveTo>
                    <a:lnTo>
                      <a:pt x="28" y="0"/>
                    </a:lnTo>
                    <a:cubicBezTo>
                      <a:pt x="28" y="0"/>
                      <a:pt x="0" y="42"/>
                      <a:pt x="14" y="42"/>
                    </a:cubicBezTo>
                    <a:cubicBezTo>
                      <a:pt x="14" y="42"/>
                      <a:pt x="41" y="0"/>
                      <a:pt x="28" y="0"/>
                    </a:cubicBezTo>
                    <a:lnTo>
                      <a:pt x="28"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3" name="Freeform 23">
                <a:extLst>
                  <a:ext uri="{FF2B5EF4-FFF2-40B4-BE49-F238E27FC236}">
                    <a16:creationId xmlns:a16="http://schemas.microsoft.com/office/drawing/2014/main" id="{89DC6F73-FC56-5E8E-529A-7BC0559247F6}"/>
                  </a:ext>
                </a:extLst>
              </p:cNvPr>
              <p:cNvSpPr>
                <a:spLocks/>
              </p:cNvSpPr>
              <p:nvPr/>
            </p:nvSpPr>
            <p:spPr bwMode="auto">
              <a:xfrm>
                <a:off x="5728" y="2217"/>
                <a:ext cx="8" cy="8"/>
              </a:xfrm>
              <a:custGeom>
                <a:avLst/>
                <a:gdLst>
                  <a:gd name="T0" fmla="*/ 28 w 41"/>
                  <a:gd name="T1" fmla="*/ 0 h 42"/>
                  <a:gd name="T2" fmla="*/ 28 w 41"/>
                  <a:gd name="T3" fmla="*/ 0 h 42"/>
                  <a:gd name="T4" fmla="*/ 14 w 41"/>
                  <a:gd name="T5" fmla="*/ 42 h 42"/>
                  <a:gd name="T6" fmla="*/ 28 w 41"/>
                  <a:gd name="T7" fmla="*/ 0 h 42"/>
                </a:gdLst>
                <a:ahLst/>
                <a:cxnLst>
                  <a:cxn ang="0">
                    <a:pos x="T0" y="T1"/>
                  </a:cxn>
                  <a:cxn ang="0">
                    <a:pos x="T2" y="T3"/>
                  </a:cxn>
                  <a:cxn ang="0">
                    <a:pos x="T4" y="T5"/>
                  </a:cxn>
                  <a:cxn ang="0">
                    <a:pos x="T6" y="T7"/>
                  </a:cxn>
                </a:cxnLst>
                <a:rect l="0" t="0" r="r" b="b"/>
                <a:pathLst>
                  <a:path w="41" h="42">
                    <a:moveTo>
                      <a:pt x="28" y="0"/>
                    </a:moveTo>
                    <a:lnTo>
                      <a:pt x="28" y="0"/>
                    </a:lnTo>
                    <a:cubicBezTo>
                      <a:pt x="28" y="0"/>
                      <a:pt x="0" y="42"/>
                      <a:pt x="14" y="42"/>
                    </a:cubicBezTo>
                    <a:cubicBezTo>
                      <a:pt x="14" y="42"/>
                      <a:pt x="41" y="0"/>
                      <a:pt x="28"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4" name="Freeform 24">
                <a:extLst>
                  <a:ext uri="{FF2B5EF4-FFF2-40B4-BE49-F238E27FC236}">
                    <a16:creationId xmlns:a16="http://schemas.microsoft.com/office/drawing/2014/main" id="{DD8AA326-888D-B603-42B0-F886274C092B}"/>
                  </a:ext>
                </a:extLst>
              </p:cNvPr>
              <p:cNvSpPr>
                <a:spLocks/>
              </p:cNvSpPr>
              <p:nvPr/>
            </p:nvSpPr>
            <p:spPr bwMode="auto">
              <a:xfrm>
                <a:off x="5728" y="2217"/>
                <a:ext cx="8" cy="8"/>
              </a:xfrm>
              <a:custGeom>
                <a:avLst/>
                <a:gdLst>
                  <a:gd name="T0" fmla="*/ 28 w 41"/>
                  <a:gd name="T1" fmla="*/ 0 h 42"/>
                  <a:gd name="T2" fmla="*/ 28 w 41"/>
                  <a:gd name="T3" fmla="*/ 0 h 42"/>
                  <a:gd name="T4" fmla="*/ 14 w 41"/>
                  <a:gd name="T5" fmla="*/ 42 h 42"/>
                  <a:gd name="T6" fmla="*/ 28 w 41"/>
                  <a:gd name="T7" fmla="*/ 0 h 42"/>
                  <a:gd name="T8" fmla="*/ 28 w 41"/>
                  <a:gd name="T9" fmla="*/ 0 h 42"/>
                </a:gdLst>
                <a:ahLst/>
                <a:cxnLst>
                  <a:cxn ang="0">
                    <a:pos x="T0" y="T1"/>
                  </a:cxn>
                  <a:cxn ang="0">
                    <a:pos x="T2" y="T3"/>
                  </a:cxn>
                  <a:cxn ang="0">
                    <a:pos x="T4" y="T5"/>
                  </a:cxn>
                  <a:cxn ang="0">
                    <a:pos x="T6" y="T7"/>
                  </a:cxn>
                  <a:cxn ang="0">
                    <a:pos x="T8" y="T9"/>
                  </a:cxn>
                </a:cxnLst>
                <a:rect l="0" t="0" r="r" b="b"/>
                <a:pathLst>
                  <a:path w="41" h="42">
                    <a:moveTo>
                      <a:pt x="28" y="0"/>
                    </a:moveTo>
                    <a:lnTo>
                      <a:pt x="28" y="0"/>
                    </a:lnTo>
                    <a:cubicBezTo>
                      <a:pt x="28" y="0"/>
                      <a:pt x="0" y="42"/>
                      <a:pt x="14" y="42"/>
                    </a:cubicBezTo>
                    <a:cubicBezTo>
                      <a:pt x="14" y="42"/>
                      <a:pt x="41" y="0"/>
                      <a:pt x="28" y="0"/>
                    </a:cubicBezTo>
                    <a:lnTo>
                      <a:pt x="28"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5" name="Freeform 25">
                <a:extLst>
                  <a:ext uri="{FF2B5EF4-FFF2-40B4-BE49-F238E27FC236}">
                    <a16:creationId xmlns:a16="http://schemas.microsoft.com/office/drawing/2014/main" id="{0DB2766B-814C-C092-7270-3DA837A2E7E4}"/>
                  </a:ext>
                </a:extLst>
              </p:cNvPr>
              <p:cNvSpPr>
                <a:spLocks/>
              </p:cNvSpPr>
              <p:nvPr/>
            </p:nvSpPr>
            <p:spPr bwMode="auto">
              <a:xfrm>
                <a:off x="5696" y="2233"/>
                <a:ext cx="24" cy="8"/>
              </a:xfrm>
              <a:custGeom>
                <a:avLst/>
                <a:gdLst>
                  <a:gd name="T0" fmla="*/ 107 w 125"/>
                  <a:gd name="T1" fmla="*/ 0 h 41"/>
                  <a:gd name="T2" fmla="*/ 107 w 125"/>
                  <a:gd name="T3" fmla="*/ 0 h 41"/>
                  <a:gd name="T4" fmla="*/ 18 w 125"/>
                  <a:gd name="T5" fmla="*/ 31 h 41"/>
                  <a:gd name="T6" fmla="*/ 107 w 125"/>
                  <a:gd name="T7" fmla="*/ 0 h 41"/>
                </a:gdLst>
                <a:ahLst/>
                <a:cxnLst>
                  <a:cxn ang="0">
                    <a:pos x="T0" y="T1"/>
                  </a:cxn>
                  <a:cxn ang="0">
                    <a:pos x="T2" y="T3"/>
                  </a:cxn>
                  <a:cxn ang="0">
                    <a:pos x="T4" y="T5"/>
                  </a:cxn>
                  <a:cxn ang="0">
                    <a:pos x="T6" y="T7"/>
                  </a:cxn>
                </a:cxnLst>
                <a:rect l="0" t="0" r="r" b="b"/>
                <a:pathLst>
                  <a:path w="125" h="41">
                    <a:moveTo>
                      <a:pt x="107" y="0"/>
                    </a:moveTo>
                    <a:lnTo>
                      <a:pt x="107" y="0"/>
                    </a:lnTo>
                    <a:cubicBezTo>
                      <a:pt x="89" y="0"/>
                      <a:pt x="0" y="21"/>
                      <a:pt x="18" y="31"/>
                    </a:cubicBezTo>
                    <a:cubicBezTo>
                      <a:pt x="36" y="41"/>
                      <a:pt x="125" y="0"/>
                      <a:pt x="107"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6" name="Freeform 26">
                <a:extLst>
                  <a:ext uri="{FF2B5EF4-FFF2-40B4-BE49-F238E27FC236}">
                    <a16:creationId xmlns:a16="http://schemas.microsoft.com/office/drawing/2014/main" id="{908B9EB1-F296-5EB1-60FA-CE28903D6D45}"/>
                  </a:ext>
                </a:extLst>
              </p:cNvPr>
              <p:cNvSpPr>
                <a:spLocks/>
              </p:cNvSpPr>
              <p:nvPr/>
            </p:nvSpPr>
            <p:spPr bwMode="auto">
              <a:xfrm>
                <a:off x="5696" y="2233"/>
                <a:ext cx="24" cy="8"/>
              </a:xfrm>
              <a:custGeom>
                <a:avLst/>
                <a:gdLst>
                  <a:gd name="T0" fmla="*/ 107 w 125"/>
                  <a:gd name="T1" fmla="*/ 0 h 41"/>
                  <a:gd name="T2" fmla="*/ 107 w 125"/>
                  <a:gd name="T3" fmla="*/ 0 h 41"/>
                  <a:gd name="T4" fmla="*/ 18 w 125"/>
                  <a:gd name="T5" fmla="*/ 31 h 41"/>
                  <a:gd name="T6" fmla="*/ 107 w 125"/>
                  <a:gd name="T7" fmla="*/ 0 h 41"/>
                  <a:gd name="T8" fmla="*/ 107 w 125"/>
                  <a:gd name="T9" fmla="*/ 0 h 41"/>
                </a:gdLst>
                <a:ahLst/>
                <a:cxnLst>
                  <a:cxn ang="0">
                    <a:pos x="T0" y="T1"/>
                  </a:cxn>
                  <a:cxn ang="0">
                    <a:pos x="T2" y="T3"/>
                  </a:cxn>
                  <a:cxn ang="0">
                    <a:pos x="T4" y="T5"/>
                  </a:cxn>
                  <a:cxn ang="0">
                    <a:pos x="T6" y="T7"/>
                  </a:cxn>
                  <a:cxn ang="0">
                    <a:pos x="T8" y="T9"/>
                  </a:cxn>
                </a:cxnLst>
                <a:rect l="0" t="0" r="r" b="b"/>
                <a:pathLst>
                  <a:path w="125" h="41">
                    <a:moveTo>
                      <a:pt x="107" y="0"/>
                    </a:moveTo>
                    <a:lnTo>
                      <a:pt x="107" y="0"/>
                    </a:lnTo>
                    <a:cubicBezTo>
                      <a:pt x="89" y="0"/>
                      <a:pt x="0" y="21"/>
                      <a:pt x="18" y="31"/>
                    </a:cubicBezTo>
                    <a:cubicBezTo>
                      <a:pt x="36" y="41"/>
                      <a:pt x="125" y="0"/>
                      <a:pt x="107" y="0"/>
                    </a:cubicBezTo>
                    <a:lnTo>
                      <a:pt x="107"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7" name="Freeform 27">
                <a:extLst>
                  <a:ext uri="{FF2B5EF4-FFF2-40B4-BE49-F238E27FC236}">
                    <a16:creationId xmlns:a16="http://schemas.microsoft.com/office/drawing/2014/main" id="{EEAACACE-193A-0E9F-E9D5-C216C6CF9B44}"/>
                  </a:ext>
                </a:extLst>
              </p:cNvPr>
              <p:cNvSpPr>
                <a:spLocks/>
              </p:cNvSpPr>
              <p:nvPr/>
            </p:nvSpPr>
            <p:spPr bwMode="auto">
              <a:xfrm>
                <a:off x="5696" y="2233"/>
                <a:ext cx="24" cy="8"/>
              </a:xfrm>
              <a:custGeom>
                <a:avLst/>
                <a:gdLst>
                  <a:gd name="T0" fmla="*/ 107 w 125"/>
                  <a:gd name="T1" fmla="*/ 0 h 41"/>
                  <a:gd name="T2" fmla="*/ 107 w 125"/>
                  <a:gd name="T3" fmla="*/ 0 h 41"/>
                  <a:gd name="T4" fmla="*/ 18 w 125"/>
                  <a:gd name="T5" fmla="*/ 31 h 41"/>
                  <a:gd name="T6" fmla="*/ 107 w 125"/>
                  <a:gd name="T7" fmla="*/ 0 h 41"/>
                </a:gdLst>
                <a:ahLst/>
                <a:cxnLst>
                  <a:cxn ang="0">
                    <a:pos x="T0" y="T1"/>
                  </a:cxn>
                  <a:cxn ang="0">
                    <a:pos x="T2" y="T3"/>
                  </a:cxn>
                  <a:cxn ang="0">
                    <a:pos x="T4" y="T5"/>
                  </a:cxn>
                  <a:cxn ang="0">
                    <a:pos x="T6" y="T7"/>
                  </a:cxn>
                </a:cxnLst>
                <a:rect l="0" t="0" r="r" b="b"/>
                <a:pathLst>
                  <a:path w="125" h="41">
                    <a:moveTo>
                      <a:pt x="107" y="0"/>
                    </a:moveTo>
                    <a:lnTo>
                      <a:pt x="107" y="0"/>
                    </a:lnTo>
                    <a:cubicBezTo>
                      <a:pt x="89" y="0"/>
                      <a:pt x="0" y="21"/>
                      <a:pt x="18" y="31"/>
                    </a:cubicBezTo>
                    <a:cubicBezTo>
                      <a:pt x="36" y="41"/>
                      <a:pt x="125" y="0"/>
                      <a:pt x="107"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8" name="Freeform 28">
                <a:extLst>
                  <a:ext uri="{FF2B5EF4-FFF2-40B4-BE49-F238E27FC236}">
                    <a16:creationId xmlns:a16="http://schemas.microsoft.com/office/drawing/2014/main" id="{4A4D7E9E-DE99-9D73-75E4-AA58CAC24FE0}"/>
                  </a:ext>
                </a:extLst>
              </p:cNvPr>
              <p:cNvSpPr>
                <a:spLocks/>
              </p:cNvSpPr>
              <p:nvPr/>
            </p:nvSpPr>
            <p:spPr bwMode="auto">
              <a:xfrm>
                <a:off x="5696" y="2233"/>
                <a:ext cx="24" cy="8"/>
              </a:xfrm>
              <a:custGeom>
                <a:avLst/>
                <a:gdLst>
                  <a:gd name="T0" fmla="*/ 107 w 125"/>
                  <a:gd name="T1" fmla="*/ 0 h 41"/>
                  <a:gd name="T2" fmla="*/ 107 w 125"/>
                  <a:gd name="T3" fmla="*/ 0 h 41"/>
                  <a:gd name="T4" fmla="*/ 18 w 125"/>
                  <a:gd name="T5" fmla="*/ 31 h 41"/>
                  <a:gd name="T6" fmla="*/ 107 w 125"/>
                  <a:gd name="T7" fmla="*/ 0 h 41"/>
                  <a:gd name="T8" fmla="*/ 107 w 125"/>
                  <a:gd name="T9" fmla="*/ 0 h 41"/>
                </a:gdLst>
                <a:ahLst/>
                <a:cxnLst>
                  <a:cxn ang="0">
                    <a:pos x="T0" y="T1"/>
                  </a:cxn>
                  <a:cxn ang="0">
                    <a:pos x="T2" y="T3"/>
                  </a:cxn>
                  <a:cxn ang="0">
                    <a:pos x="T4" y="T5"/>
                  </a:cxn>
                  <a:cxn ang="0">
                    <a:pos x="T6" y="T7"/>
                  </a:cxn>
                  <a:cxn ang="0">
                    <a:pos x="T8" y="T9"/>
                  </a:cxn>
                </a:cxnLst>
                <a:rect l="0" t="0" r="r" b="b"/>
                <a:pathLst>
                  <a:path w="125" h="41">
                    <a:moveTo>
                      <a:pt x="107" y="0"/>
                    </a:moveTo>
                    <a:lnTo>
                      <a:pt x="107" y="0"/>
                    </a:lnTo>
                    <a:cubicBezTo>
                      <a:pt x="89" y="0"/>
                      <a:pt x="0" y="21"/>
                      <a:pt x="18" y="31"/>
                    </a:cubicBezTo>
                    <a:cubicBezTo>
                      <a:pt x="36" y="41"/>
                      <a:pt x="125" y="0"/>
                      <a:pt x="107" y="0"/>
                    </a:cubicBezTo>
                    <a:lnTo>
                      <a:pt x="107"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9" name="Freeform 29">
                <a:extLst>
                  <a:ext uri="{FF2B5EF4-FFF2-40B4-BE49-F238E27FC236}">
                    <a16:creationId xmlns:a16="http://schemas.microsoft.com/office/drawing/2014/main" id="{12ABAB26-C677-6F03-4319-FCC18960B9AD}"/>
                  </a:ext>
                </a:extLst>
              </p:cNvPr>
              <p:cNvSpPr>
                <a:spLocks/>
              </p:cNvSpPr>
              <p:nvPr/>
            </p:nvSpPr>
            <p:spPr bwMode="auto">
              <a:xfrm>
                <a:off x="5672" y="2241"/>
                <a:ext cx="16" cy="16"/>
              </a:xfrm>
              <a:custGeom>
                <a:avLst/>
                <a:gdLst>
                  <a:gd name="T0" fmla="*/ 70 w 84"/>
                  <a:gd name="T1" fmla="*/ 0 h 84"/>
                  <a:gd name="T2" fmla="*/ 70 w 84"/>
                  <a:gd name="T3" fmla="*/ 0 h 84"/>
                  <a:gd name="T4" fmla="*/ 14 w 84"/>
                  <a:gd name="T5" fmla="*/ 63 h 84"/>
                  <a:gd name="T6" fmla="*/ 70 w 84"/>
                  <a:gd name="T7" fmla="*/ 0 h 84"/>
                  <a:gd name="T8" fmla="*/ 70 w 84"/>
                  <a:gd name="T9" fmla="*/ 0 h 84"/>
                </a:gdLst>
                <a:ahLst/>
                <a:cxnLst>
                  <a:cxn ang="0">
                    <a:pos x="T0" y="T1"/>
                  </a:cxn>
                  <a:cxn ang="0">
                    <a:pos x="T2" y="T3"/>
                  </a:cxn>
                  <a:cxn ang="0">
                    <a:pos x="T4" y="T5"/>
                  </a:cxn>
                  <a:cxn ang="0">
                    <a:pos x="T6" y="T7"/>
                  </a:cxn>
                  <a:cxn ang="0">
                    <a:pos x="T8" y="T9"/>
                  </a:cxn>
                </a:cxnLst>
                <a:rect l="0" t="0" r="r" b="b"/>
                <a:pathLst>
                  <a:path w="84" h="84">
                    <a:moveTo>
                      <a:pt x="70" y="0"/>
                    </a:moveTo>
                    <a:lnTo>
                      <a:pt x="70" y="0"/>
                    </a:lnTo>
                    <a:cubicBezTo>
                      <a:pt x="70" y="0"/>
                      <a:pt x="0" y="42"/>
                      <a:pt x="14" y="63"/>
                    </a:cubicBezTo>
                    <a:cubicBezTo>
                      <a:pt x="28" y="84"/>
                      <a:pt x="70" y="0"/>
                      <a:pt x="70" y="0"/>
                    </a:cubicBezTo>
                    <a:cubicBezTo>
                      <a:pt x="70" y="0"/>
                      <a:pt x="84" y="0"/>
                      <a:pt x="70"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0" name="Freeform 30">
                <a:extLst>
                  <a:ext uri="{FF2B5EF4-FFF2-40B4-BE49-F238E27FC236}">
                    <a16:creationId xmlns:a16="http://schemas.microsoft.com/office/drawing/2014/main" id="{67E968DC-26E5-6BE9-3EA0-0373A69D419A}"/>
                  </a:ext>
                </a:extLst>
              </p:cNvPr>
              <p:cNvSpPr>
                <a:spLocks/>
              </p:cNvSpPr>
              <p:nvPr/>
            </p:nvSpPr>
            <p:spPr bwMode="auto">
              <a:xfrm>
                <a:off x="5672" y="2241"/>
                <a:ext cx="16" cy="16"/>
              </a:xfrm>
              <a:custGeom>
                <a:avLst/>
                <a:gdLst>
                  <a:gd name="T0" fmla="*/ 70 w 84"/>
                  <a:gd name="T1" fmla="*/ 0 h 84"/>
                  <a:gd name="T2" fmla="*/ 70 w 84"/>
                  <a:gd name="T3" fmla="*/ 0 h 84"/>
                  <a:gd name="T4" fmla="*/ 14 w 84"/>
                  <a:gd name="T5" fmla="*/ 63 h 84"/>
                  <a:gd name="T6" fmla="*/ 70 w 84"/>
                  <a:gd name="T7" fmla="*/ 0 h 84"/>
                  <a:gd name="T8" fmla="*/ 70 w 84"/>
                  <a:gd name="T9" fmla="*/ 0 h 84"/>
                  <a:gd name="T10" fmla="*/ 70 w 84"/>
                  <a:gd name="T11" fmla="*/ 0 h 84"/>
                </a:gdLst>
                <a:ahLst/>
                <a:cxnLst>
                  <a:cxn ang="0">
                    <a:pos x="T0" y="T1"/>
                  </a:cxn>
                  <a:cxn ang="0">
                    <a:pos x="T2" y="T3"/>
                  </a:cxn>
                  <a:cxn ang="0">
                    <a:pos x="T4" y="T5"/>
                  </a:cxn>
                  <a:cxn ang="0">
                    <a:pos x="T6" y="T7"/>
                  </a:cxn>
                  <a:cxn ang="0">
                    <a:pos x="T8" y="T9"/>
                  </a:cxn>
                  <a:cxn ang="0">
                    <a:pos x="T10" y="T11"/>
                  </a:cxn>
                </a:cxnLst>
                <a:rect l="0" t="0" r="r" b="b"/>
                <a:pathLst>
                  <a:path w="84" h="84">
                    <a:moveTo>
                      <a:pt x="70" y="0"/>
                    </a:moveTo>
                    <a:lnTo>
                      <a:pt x="70" y="0"/>
                    </a:lnTo>
                    <a:cubicBezTo>
                      <a:pt x="70" y="0"/>
                      <a:pt x="0" y="42"/>
                      <a:pt x="14" y="63"/>
                    </a:cubicBezTo>
                    <a:cubicBezTo>
                      <a:pt x="28" y="84"/>
                      <a:pt x="70" y="0"/>
                      <a:pt x="70" y="0"/>
                    </a:cubicBezTo>
                    <a:cubicBezTo>
                      <a:pt x="70" y="0"/>
                      <a:pt x="84" y="0"/>
                      <a:pt x="70" y="0"/>
                    </a:cubicBezTo>
                    <a:lnTo>
                      <a:pt x="70"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1" name="Freeform 31">
                <a:extLst>
                  <a:ext uri="{FF2B5EF4-FFF2-40B4-BE49-F238E27FC236}">
                    <a16:creationId xmlns:a16="http://schemas.microsoft.com/office/drawing/2014/main" id="{BA8913AA-6398-FADE-6ABF-24B985DADD64}"/>
                  </a:ext>
                </a:extLst>
              </p:cNvPr>
              <p:cNvSpPr>
                <a:spLocks/>
              </p:cNvSpPr>
              <p:nvPr/>
            </p:nvSpPr>
            <p:spPr bwMode="auto">
              <a:xfrm>
                <a:off x="5672" y="2241"/>
                <a:ext cx="16" cy="16"/>
              </a:xfrm>
              <a:custGeom>
                <a:avLst/>
                <a:gdLst>
                  <a:gd name="T0" fmla="*/ 70 w 84"/>
                  <a:gd name="T1" fmla="*/ 0 h 84"/>
                  <a:gd name="T2" fmla="*/ 70 w 84"/>
                  <a:gd name="T3" fmla="*/ 0 h 84"/>
                  <a:gd name="T4" fmla="*/ 14 w 84"/>
                  <a:gd name="T5" fmla="*/ 63 h 84"/>
                  <a:gd name="T6" fmla="*/ 70 w 84"/>
                  <a:gd name="T7" fmla="*/ 0 h 84"/>
                  <a:gd name="T8" fmla="*/ 70 w 84"/>
                  <a:gd name="T9" fmla="*/ 0 h 84"/>
                </a:gdLst>
                <a:ahLst/>
                <a:cxnLst>
                  <a:cxn ang="0">
                    <a:pos x="T0" y="T1"/>
                  </a:cxn>
                  <a:cxn ang="0">
                    <a:pos x="T2" y="T3"/>
                  </a:cxn>
                  <a:cxn ang="0">
                    <a:pos x="T4" y="T5"/>
                  </a:cxn>
                  <a:cxn ang="0">
                    <a:pos x="T6" y="T7"/>
                  </a:cxn>
                  <a:cxn ang="0">
                    <a:pos x="T8" y="T9"/>
                  </a:cxn>
                </a:cxnLst>
                <a:rect l="0" t="0" r="r" b="b"/>
                <a:pathLst>
                  <a:path w="84" h="84">
                    <a:moveTo>
                      <a:pt x="70" y="0"/>
                    </a:moveTo>
                    <a:lnTo>
                      <a:pt x="70" y="0"/>
                    </a:lnTo>
                    <a:cubicBezTo>
                      <a:pt x="70" y="0"/>
                      <a:pt x="0" y="42"/>
                      <a:pt x="14" y="63"/>
                    </a:cubicBezTo>
                    <a:cubicBezTo>
                      <a:pt x="28" y="84"/>
                      <a:pt x="70" y="0"/>
                      <a:pt x="70" y="0"/>
                    </a:cubicBezTo>
                    <a:cubicBezTo>
                      <a:pt x="70" y="0"/>
                      <a:pt x="84" y="0"/>
                      <a:pt x="70"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2" name="Freeform 32">
                <a:extLst>
                  <a:ext uri="{FF2B5EF4-FFF2-40B4-BE49-F238E27FC236}">
                    <a16:creationId xmlns:a16="http://schemas.microsoft.com/office/drawing/2014/main" id="{E864D15C-4A8B-D0B0-1965-7F070975AB15}"/>
                  </a:ext>
                </a:extLst>
              </p:cNvPr>
              <p:cNvSpPr>
                <a:spLocks/>
              </p:cNvSpPr>
              <p:nvPr/>
            </p:nvSpPr>
            <p:spPr bwMode="auto">
              <a:xfrm>
                <a:off x="5672" y="2241"/>
                <a:ext cx="16" cy="16"/>
              </a:xfrm>
              <a:custGeom>
                <a:avLst/>
                <a:gdLst>
                  <a:gd name="T0" fmla="*/ 70 w 84"/>
                  <a:gd name="T1" fmla="*/ 0 h 84"/>
                  <a:gd name="T2" fmla="*/ 70 w 84"/>
                  <a:gd name="T3" fmla="*/ 0 h 84"/>
                  <a:gd name="T4" fmla="*/ 14 w 84"/>
                  <a:gd name="T5" fmla="*/ 63 h 84"/>
                  <a:gd name="T6" fmla="*/ 70 w 84"/>
                  <a:gd name="T7" fmla="*/ 0 h 84"/>
                  <a:gd name="T8" fmla="*/ 70 w 84"/>
                  <a:gd name="T9" fmla="*/ 0 h 84"/>
                  <a:gd name="T10" fmla="*/ 70 w 84"/>
                  <a:gd name="T11" fmla="*/ 0 h 84"/>
                </a:gdLst>
                <a:ahLst/>
                <a:cxnLst>
                  <a:cxn ang="0">
                    <a:pos x="T0" y="T1"/>
                  </a:cxn>
                  <a:cxn ang="0">
                    <a:pos x="T2" y="T3"/>
                  </a:cxn>
                  <a:cxn ang="0">
                    <a:pos x="T4" y="T5"/>
                  </a:cxn>
                  <a:cxn ang="0">
                    <a:pos x="T6" y="T7"/>
                  </a:cxn>
                  <a:cxn ang="0">
                    <a:pos x="T8" y="T9"/>
                  </a:cxn>
                  <a:cxn ang="0">
                    <a:pos x="T10" y="T11"/>
                  </a:cxn>
                </a:cxnLst>
                <a:rect l="0" t="0" r="r" b="b"/>
                <a:pathLst>
                  <a:path w="84" h="84">
                    <a:moveTo>
                      <a:pt x="70" y="0"/>
                    </a:moveTo>
                    <a:lnTo>
                      <a:pt x="70" y="0"/>
                    </a:lnTo>
                    <a:cubicBezTo>
                      <a:pt x="70" y="0"/>
                      <a:pt x="0" y="42"/>
                      <a:pt x="14" y="63"/>
                    </a:cubicBezTo>
                    <a:cubicBezTo>
                      <a:pt x="28" y="84"/>
                      <a:pt x="70" y="0"/>
                      <a:pt x="70" y="0"/>
                    </a:cubicBezTo>
                    <a:cubicBezTo>
                      <a:pt x="70" y="0"/>
                      <a:pt x="84" y="0"/>
                      <a:pt x="70" y="0"/>
                    </a:cubicBezTo>
                    <a:lnTo>
                      <a:pt x="70"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3" name="Freeform 33">
                <a:extLst>
                  <a:ext uri="{FF2B5EF4-FFF2-40B4-BE49-F238E27FC236}">
                    <a16:creationId xmlns:a16="http://schemas.microsoft.com/office/drawing/2014/main" id="{E8FBA9A7-0FDF-B056-839C-C9800F7F6D6D}"/>
                  </a:ext>
                </a:extLst>
              </p:cNvPr>
              <p:cNvSpPr>
                <a:spLocks/>
              </p:cNvSpPr>
              <p:nvPr/>
            </p:nvSpPr>
            <p:spPr bwMode="auto">
              <a:xfrm>
                <a:off x="5664" y="2257"/>
                <a:ext cx="8" cy="8"/>
              </a:xfrm>
              <a:custGeom>
                <a:avLst/>
                <a:gdLst>
                  <a:gd name="T0" fmla="*/ 33 w 41"/>
                  <a:gd name="T1" fmla="*/ 0 h 41"/>
                  <a:gd name="T2" fmla="*/ 33 w 41"/>
                  <a:gd name="T3" fmla="*/ 0 h 41"/>
                  <a:gd name="T4" fmla="*/ 0 w 41"/>
                  <a:gd name="T5" fmla="*/ 33 h 41"/>
                  <a:gd name="T6" fmla="*/ 33 w 41"/>
                  <a:gd name="T7" fmla="*/ 0 h 41"/>
                  <a:gd name="T8" fmla="*/ 33 w 41"/>
                  <a:gd name="T9" fmla="*/ 0 h 41"/>
                </a:gdLst>
                <a:ahLst/>
                <a:cxnLst>
                  <a:cxn ang="0">
                    <a:pos x="T0" y="T1"/>
                  </a:cxn>
                  <a:cxn ang="0">
                    <a:pos x="T2" y="T3"/>
                  </a:cxn>
                  <a:cxn ang="0">
                    <a:pos x="T4" y="T5"/>
                  </a:cxn>
                  <a:cxn ang="0">
                    <a:pos x="T6" y="T7"/>
                  </a:cxn>
                  <a:cxn ang="0">
                    <a:pos x="T8" y="T9"/>
                  </a:cxn>
                </a:cxnLst>
                <a:rect l="0" t="0" r="r" b="b"/>
                <a:pathLst>
                  <a:path w="41" h="41">
                    <a:moveTo>
                      <a:pt x="33" y="0"/>
                    </a:moveTo>
                    <a:lnTo>
                      <a:pt x="33" y="0"/>
                    </a:lnTo>
                    <a:lnTo>
                      <a:pt x="0" y="33"/>
                    </a:lnTo>
                    <a:cubicBezTo>
                      <a:pt x="16" y="41"/>
                      <a:pt x="33" y="0"/>
                      <a:pt x="33" y="0"/>
                    </a:cubicBezTo>
                    <a:cubicBezTo>
                      <a:pt x="33" y="0"/>
                      <a:pt x="41" y="0"/>
                      <a:pt x="33"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4" name="Freeform 34">
                <a:extLst>
                  <a:ext uri="{FF2B5EF4-FFF2-40B4-BE49-F238E27FC236}">
                    <a16:creationId xmlns:a16="http://schemas.microsoft.com/office/drawing/2014/main" id="{65B203D7-6305-E040-9569-531ED23123AA}"/>
                  </a:ext>
                </a:extLst>
              </p:cNvPr>
              <p:cNvSpPr>
                <a:spLocks/>
              </p:cNvSpPr>
              <p:nvPr/>
            </p:nvSpPr>
            <p:spPr bwMode="auto">
              <a:xfrm>
                <a:off x="5664" y="2257"/>
                <a:ext cx="8" cy="8"/>
              </a:xfrm>
              <a:custGeom>
                <a:avLst/>
                <a:gdLst>
                  <a:gd name="T0" fmla="*/ 33 w 41"/>
                  <a:gd name="T1" fmla="*/ 0 h 41"/>
                  <a:gd name="T2" fmla="*/ 33 w 41"/>
                  <a:gd name="T3" fmla="*/ 0 h 41"/>
                  <a:gd name="T4" fmla="*/ 0 w 41"/>
                  <a:gd name="T5" fmla="*/ 33 h 41"/>
                  <a:gd name="T6" fmla="*/ 33 w 41"/>
                  <a:gd name="T7" fmla="*/ 0 h 41"/>
                  <a:gd name="T8" fmla="*/ 33 w 41"/>
                  <a:gd name="T9" fmla="*/ 0 h 41"/>
                  <a:gd name="T10" fmla="*/ 33 w 41"/>
                  <a:gd name="T11" fmla="*/ 0 h 41"/>
                </a:gdLst>
                <a:ahLst/>
                <a:cxnLst>
                  <a:cxn ang="0">
                    <a:pos x="T0" y="T1"/>
                  </a:cxn>
                  <a:cxn ang="0">
                    <a:pos x="T2" y="T3"/>
                  </a:cxn>
                  <a:cxn ang="0">
                    <a:pos x="T4" y="T5"/>
                  </a:cxn>
                  <a:cxn ang="0">
                    <a:pos x="T6" y="T7"/>
                  </a:cxn>
                  <a:cxn ang="0">
                    <a:pos x="T8" y="T9"/>
                  </a:cxn>
                  <a:cxn ang="0">
                    <a:pos x="T10" y="T11"/>
                  </a:cxn>
                </a:cxnLst>
                <a:rect l="0" t="0" r="r" b="b"/>
                <a:pathLst>
                  <a:path w="41" h="41">
                    <a:moveTo>
                      <a:pt x="33" y="0"/>
                    </a:moveTo>
                    <a:lnTo>
                      <a:pt x="33" y="0"/>
                    </a:lnTo>
                    <a:lnTo>
                      <a:pt x="0" y="33"/>
                    </a:lnTo>
                    <a:cubicBezTo>
                      <a:pt x="16" y="41"/>
                      <a:pt x="33" y="0"/>
                      <a:pt x="33" y="0"/>
                    </a:cubicBezTo>
                    <a:cubicBezTo>
                      <a:pt x="33" y="0"/>
                      <a:pt x="41" y="0"/>
                      <a:pt x="33" y="0"/>
                    </a:cubicBezTo>
                    <a:lnTo>
                      <a:pt x="33"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5" name="Freeform 35">
                <a:extLst>
                  <a:ext uri="{FF2B5EF4-FFF2-40B4-BE49-F238E27FC236}">
                    <a16:creationId xmlns:a16="http://schemas.microsoft.com/office/drawing/2014/main" id="{B7D342C1-CF80-093E-59E2-0D4690D396C4}"/>
                  </a:ext>
                </a:extLst>
              </p:cNvPr>
              <p:cNvSpPr>
                <a:spLocks/>
              </p:cNvSpPr>
              <p:nvPr/>
            </p:nvSpPr>
            <p:spPr bwMode="auto">
              <a:xfrm>
                <a:off x="5664" y="2257"/>
                <a:ext cx="8" cy="8"/>
              </a:xfrm>
              <a:custGeom>
                <a:avLst/>
                <a:gdLst>
                  <a:gd name="T0" fmla="*/ 33 w 41"/>
                  <a:gd name="T1" fmla="*/ 0 h 41"/>
                  <a:gd name="T2" fmla="*/ 33 w 41"/>
                  <a:gd name="T3" fmla="*/ 0 h 41"/>
                  <a:gd name="T4" fmla="*/ 0 w 41"/>
                  <a:gd name="T5" fmla="*/ 33 h 41"/>
                  <a:gd name="T6" fmla="*/ 33 w 41"/>
                  <a:gd name="T7" fmla="*/ 0 h 41"/>
                  <a:gd name="T8" fmla="*/ 33 w 41"/>
                  <a:gd name="T9" fmla="*/ 0 h 41"/>
                </a:gdLst>
                <a:ahLst/>
                <a:cxnLst>
                  <a:cxn ang="0">
                    <a:pos x="T0" y="T1"/>
                  </a:cxn>
                  <a:cxn ang="0">
                    <a:pos x="T2" y="T3"/>
                  </a:cxn>
                  <a:cxn ang="0">
                    <a:pos x="T4" y="T5"/>
                  </a:cxn>
                  <a:cxn ang="0">
                    <a:pos x="T6" y="T7"/>
                  </a:cxn>
                  <a:cxn ang="0">
                    <a:pos x="T8" y="T9"/>
                  </a:cxn>
                </a:cxnLst>
                <a:rect l="0" t="0" r="r" b="b"/>
                <a:pathLst>
                  <a:path w="41" h="41">
                    <a:moveTo>
                      <a:pt x="33" y="0"/>
                    </a:moveTo>
                    <a:lnTo>
                      <a:pt x="33" y="0"/>
                    </a:lnTo>
                    <a:lnTo>
                      <a:pt x="0" y="33"/>
                    </a:lnTo>
                    <a:cubicBezTo>
                      <a:pt x="16" y="41"/>
                      <a:pt x="33" y="0"/>
                      <a:pt x="33" y="0"/>
                    </a:cubicBezTo>
                    <a:cubicBezTo>
                      <a:pt x="33" y="0"/>
                      <a:pt x="41" y="0"/>
                      <a:pt x="33"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6" name="Freeform 36">
                <a:extLst>
                  <a:ext uri="{FF2B5EF4-FFF2-40B4-BE49-F238E27FC236}">
                    <a16:creationId xmlns:a16="http://schemas.microsoft.com/office/drawing/2014/main" id="{AB501CE4-4E3D-7342-08BB-67284B7E809C}"/>
                  </a:ext>
                </a:extLst>
              </p:cNvPr>
              <p:cNvSpPr>
                <a:spLocks/>
              </p:cNvSpPr>
              <p:nvPr/>
            </p:nvSpPr>
            <p:spPr bwMode="auto">
              <a:xfrm>
                <a:off x="5664" y="2257"/>
                <a:ext cx="8" cy="8"/>
              </a:xfrm>
              <a:custGeom>
                <a:avLst/>
                <a:gdLst>
                  <a:gd name="T0" fmla="*/ 33 w 41"/>
                  <a:gd name="T1" fmla="*/ 0 h 41"/>
                  <a:gd name="T2" fmla="*/ 33 w 41"/>
                  <a:gd name="T3" fmla="*/ 0 h 41"/>
                  <a:gd name="T4" fmla="*/ 0 w 41"/>
                  <a:gd name="T5" fmla="*/ 33 h 41"/>
                  <a:gd name="T6" fmla="*/ 33 w 41"/>
                  <a:gd name="T7" fmla="*/ 0 h 41"/>
                  <a:gd name="T8" fmla="*/ 33 w 41"/>
                  <a:gd name="T9" fmla="*/ 0 h 41"/>
                  <a:gd name="T10" fmla="*/ 33 w 41"/>
                  <a:gd name="T11" fmla="*/ 0 h 41"/>
                </a:gdLst>
                <a:ahLst/>
                <a:cxnLst>
                  <a:cxn ang="0">
                    <a:pos x="T0" y="T1"/>
                  </a:cxn>
                  <a:cxn ang="0">
                    <a:pos x="T2" y="T3"/>
                  </a:cxn>
                  <a:cxn ang="0">
                    <a:pos x="T4" y="T5"/>
                  </a:cxn>
                  <a:cxn ang="0">
                    <a:pos x="T6" y="T7"/>
                  </a:cxn>
                  <a:cxn ang="0">
                    <a:pos x="T8" y="T9"/>
                  </a:cxn>
                  <a:cxn ang="0">
                    <a:pos x="T10" y="T11"/>
                  </a:cxn>
                </a:cxnLst>
                <a:rect l="0" t="0" r="r" b="b"/>
                <a:pathLst>
                  <a:path w="41" h="41">
                    <a:moveTo>
                      <a:pt x="33" y="0"/>
                    </a:moveTo>
                    <a:lnTo>
                      <a:pt x="33" y="0"/>
                    </a:lnTo>
                    <a:lnTo>
                      <a:pt x="0" y="33"/>
                    </a:lnTo>
                    <a:cubicBezTo>
                      <a:pt x="16" y="41"/>
                      <a:pt x="33" y="0"/>
                      <a:pt x="33" y="0"/>
                    </a:cubicBezTo>
                    <a:cubicBezTo>
                      <a:pt x="33" y="0"/>
                      <a:pt x="41" y="0"/>
                      <a:pt x="33" y="0"/>
                    </a:cubicBezTo>
                    <a:lnTo>
                      <a:pt x="33"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7" name="Freeform 37">
                <a:extLst>
                  <a:ext uri="{FF2B5EF4-FFF2-40B4-BE49-F238E27FC236}">
                    <a16:creationId xmlns:a16="http://schemas.microsoft.com/office/drawing/2014/main" id="{B0AEC4E1-B81A-A2F1-001B-8F1E7B9A97CA}"/>
                  </a:ext>
                </a:extLst>
              </p:cNvPr>
              <p:cNvSpPr>
                <a:spLocks/>
              </p:cNvSpPr>
              <p:nvPr/>
            </p:nvSpPr>
            <p:spPr bwMode="auto">
              <a:xfrm>
                <a:off x="5656" y="2273"/>
                <a:ext cx="8" cy="8"/>
              </a:xfrm>
              <a:custGeom>
                <a:avLst/>
                <a:gdLst>
                  <a:gd name="T0" fmla="*/ 42 w 42"/>
                  <a:gd name="T1" fmla="*/ 0 h 42"/>
                  <a:gd name="T2" fmla="*/ 42 w 42"/>
                  <a:gd name="T3" fmla="*/ 0 h 42"/>
                  <a:gd name="T4" fmla="*/ 42 w 42"/>
                  <a:gd name="T5" fmla="*/ 42 h 42"/>
                  <a:gd name="T6" fmla="*/ 42 w 42"/>
                  <a:gd name="T7" fmla="*/ 0 h 42"/>
                </a:gdLst>
                <a:ahLst/>
                <a:cxnLst>
                  <a:cxn ang="0">
                    <a:pos x="T0" y="T1"/>
                  </a:cxn>
                  <a:cxn ang="0">
                    <a:pos x="T2" y="T3"/>
                  </a:cxn>
                  <a:cxn ang="0">
                    <a:pos x="T4" y="T5"/>
                  </a:cxn>
                  <a:cxn ang="0">
                    <a:pos x="T6" y="T7"/>
                  </a:cxn>
                </a:cxnLst>
                <a:rect l="0" t="0" r="r" b="b"/>
                <a:pathLst>
                  <a:path w="42" h="42">
                    <a:moveTo>
                      <a:pt x="42" y="0"/>
                    </a:moveTo>
                    <a:lnTo>
                      <a:pt x="42" y="0"/>
                    </a:lnTo>
                    <a:cubicBezTo>
                      <a:pt x="0" y="0"/>
                      <a:pt x="0" y="42"/>
                      <a:pt x="42" y="42"/>
                    </a:cubicBezTo>
                    <a:lnTo>
                      <a:pt x="42" y="0"/>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8" name="Freeform 38">
                <a:extLst>
                  <a:ext uri="{FF2B5EF4-FFF2-40B4-BE49-F238E27FC236}">
                    <a16:creationId xmlns:a16="http://schemas.microsoft.com/office/drawing/2014/main" id="{003571D5-1D6F-ED06-B6CF-6540F6B3732F}"/>
                  </a:ext>
                </a:extLst>
              </p:cNvPr>
              <p:cNvSpPr>
                <a:spLocks/>
              </p:cNvSpPr>
              <p:nvPr/>
            </p:nvSpPr>
            <p:spPr bwMode="auto">
              <a:xfrm>
                <a:off x="5656" y="2273"/>
                <a:ext cx="8" cy="8"/>
              </a:xfrm>
              <a:custGeom>
                <a:avLst/>
                <a:gdLst>
                  <a:gd name="T0" fmla="*/ 42 w 42"/>
                  <a:gd name="T1" fmla="*/ 0 h 42"/>
                  <a:gd name="T2" fmla="*/ 42 w 42"/>
                  <a:gd name="T3" fmla="*/ 0 h 42"/>
                  <a:gd name="T4" fmla="*/ 42 w 42"/>
                  <a:gd name="T5" fmla="*/ 42 h 42"/>
                  <a:gd name="T6" fmla="*/ 42 w 42"/>
                  <a:gd name="T7" fmla="*/ 0 h 42"/>
                  <a:gd name="T8" fmla="*/ 42 w 42"/>
                  <a:gd name="T9" fmla="*/ 0 h 42"/>
                </a:gdLst>
                <a:ahLst/>
                <a:cxnLst>
                  <a:cxn ang="0">
                    <a:pos x="T0" y="T1"/>
                  </a:cxn>
                  <a:cxn ang="0">
                    <a:pos x="T2" y="T3"/>
                  </a:cxn>
                  <a:cxn ang="0">
                    <a:pos x="T4" y="T5"/>
                  </a:cxn>
                  <a:cxn ang="0">
                    <a:pos x="T6" y="T7"/>
                  </a:cxn>
                  <a:cxn ang="0">
                    <a:pos x="T8" y="T9"/>
                  </a:cxn>
                </a:cxnLst>
                <a:rect l="0" t="0" r="r" b="b"/>
                <a:pathLst>
                  <a:path w="42" h="42">
                    <a:moveTo>
                      <a:pt x="42" y="0"/>
                    </a:moveTo>
                    <a:lnTo>
                      <a:pt x="42" y="0"/>
                    </a:lnTo>
                    <a:cubicBezTo>
                      <a:pt x="0" y="0"/>
                      <a:pt x="0" y="42"/>
                      <a:pt x="42" y="42"/>
                    </a:cubicBezTo>
                    <a:lnTo>
                      <a:pt x="42" y="0"/>
                    </a:lnTo>
                    <a:lnTo>
                      <a:pt x="4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9" name="Freeform 39">
                <a:extLst>
                  <a:ext uri="{FF2B5EF4-FFF2-40B4-BE49-F238E27FC236}">
                    <a16:creationId xmlns:a16="http://schemas.microsoft.com/office/drawing/2014/main" id="{10FC1649-2FA4-5D2C-F1A5-AEFBFA724FC7}"/>
                  </a:ext>
                </a:extLst>
              </p:cNvPr>
              <p:cNvSpPr>
                <a:spLocks/>
              </p:cNvSpPr>
              <p:nvPr/>
            </p:nvSpPr>
            <p:spPr bwMode="auto">
              <a:xfrm>
                <a:off x="5656" y="2273"/>
                <a:ext cx="8" cy="8"/>
              </a:xfrm>
              <a:custGeom>
                <a:avLst/>
                <a:gdLst>
                  <a:gd name="T0" fmla="*/ 42 w 42"/>
                  <a:gd name="T1" fmla="*/ 0 h 42"/>
                  <a:gd name="T2" fmla="*/ 42 w 42"/>
                  <a:gd name="T3" fmla="*/ 0 h 42"/>
                  <a:gd name="T4" fmla="*/ 42 w 42"/>
                  <a:gd name="T5" fmla="*/ 42 h 42"/>
                  <a:gd name="T6" fmla="*/ 42 w 42"/>
                  <a:gd name="T7" fmla="*/ 0 h 42"/>
                </a:gdLst>
                <a:ahLst/>
                <a:cxnLst>
                  <a:cxn ang="0">
                    <a:pos x="T0" y="T1"/>
                  </a:cxn>
                  <a:cxn ang="0">
                    <a:pos x="T2" y="T3"/>
                  </a:cxn>
                  <a:cxn ang="0">
                    <a:pos x="T4" y="T5"/>
                  </a:cxn>
                  <a:cxn ang="0">
                    <a:pos x="T6" y="T7"/>
                  </a:cxn>
                </a:cxnLst>
                <a:rect l="0" t="0" r="r" b="b"/>
                <a:pathLst>
                  <a:path w="42" h="42">
                    <a:moveTo>
                      <a:pt x="42" y="0"/>
                    </a:moveTo>
                    <a:lnTo>
                      <a:pt x="42" y="0"/>
                    </a:lnTo>
                    <a:cubicBezTo>
                      <a:pt x="0" y="0"/>
                      <a:pt x="0" y="42"/>
                      <a:pt x="42" y="42"/>
                    </a:cubicBezTo>
                    <a:lnTo>
                      <a:pt x="42" y="0"/>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0" name="Freeform 40">
                <a:extLst>
                  <a:ext uri="{FF2B5EF4-FFF2-40B4-BE49-F238E27FC236}">
                    <a16:creationId xmlns:a16="http://schemas.microsoft.com/office/drawing/2014/main" id="{604701C7-C29F-25A5-A97C-A705E85668B9}"/>
                  </a:ext>
                </a:extLst>
              </p:cNvPr>
              <p:cNvSpPr>
                <a:spLocks/>
              </p:cNvSpPr>
              <p:nvPr/>
            </p:nvSpPr>
            <p:spPr bwMode="auto">
              <a:xfrm>
                <a:off x="5656" y="2273"/>
                <a:ext cx="8" cy="8"/>
              </a:xfrm>
              <a:custGeom>
                <a:avLst/>
                <a:gdLst>
                  <a:gd name="T0" fmla="*/ 42 w 42"/>
                  <a:gd name="T1" fmla="*/ 0 h 42"/>
                  <a:gd name="T2" fmla="*/ 42 w 42"/>
                  <a:gd name="T3" fmla="*/ 0 h 42"/>
                  <a:gd name="T4" fmla="*/ 42 w 42"/>
                  <a:gd name="T5" fmla="*/ 42 h 42"/>
                  <a:gd name="T6" fmla="*/ 42 w 42"/>
                  <a:gd name="T7" fmla="*/ 0 h 42"/>
                  <a:gd name="T8" fmla="*/ 42 w 42"/>
                  <a:gd name="T9" fmla="*/ 0 h 42"/>
                </a:gdLst>
                <a:ahLst/>
                <a:cxnLst>
                  <a:cxn ang="0">
                    <a:pos x="T0" y="T1"/>
                  </a:cxn>
                  <a:cxn ang="0">
                    <a:pos x="T2" y="T3"/>
                  </a:cxn>
                  <a:cxn ang="0">
                    <a:pos x="T4" y="T5"/>
                  </a:cxn>
                  <a:cxn ang="0">
                    <a:pos x="T6" y="T7"/>
                  </a:cxn>
                  <a:cxn ang="0">
                    <a:pos x="T8" y="T9"/>
                  </a:cxn>
                </a:cxnLst>
                <a:rect l="0" t="0" r="r" b="b"/>
                <a:pathLst>
                  <a:path w="42" h="42">
                    <a:moveTo>
                      <a:pt x="42" y="0"/>
                    </a:moveTo>
                    <a:lnTo>
                      <a:pt x="42" y="0"/>
                    </a:lnTo>
                    <a:cubicBezTo>
                      <a:pt x="0" y="0"/>
                      <a:pt x="0" y="42"/>
                      <a:pt x="42" y="42"/>
                    </a:cubicBezTo>
                    <a:lnTo>
                      <a:pt x="42" y="0"/>
                    </a:lnTo>
                    <a:lnTo>
                      <a:pt x="4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1" name="Freeform 41">
                <a:extLst>
                  <a:ext uri="{FF2B5EF4-FFF2-40B4-BE49-F238E27FC236}">
                    <a16:creationId xmlns:a16="http://schemas.microsoft.com/office/drawing/2014/main" id="{DC4727FD-4634-7DA0-271B-E6D37B85C3F5}"/>
                  </a:ext>
                </a:extLst>
              </p:cNvPr>
              <p:cNvSpPr>
                <a:spLocks/>
              </p:cNvSpPr>
              <p:nvPr/>
            </p:nvSpPr>
            <p:spPr bwMode="auto">
              <a:xfrm>
                <a:off x="5640" y="2265"/>
                <a:ext cx="16" cy="8"/>
              </a:xfrm>
              <a:custGeom>
                <a:avLst/>
                <a:gdLst>
                  <a:gd name="T0" fmla="*/ 66 w 83"/>
                  <a:gd name="T1" fmla="*/ 11 h 42"/>
                  <a:gd name="T2" fmla="*/ 66 w 83"/>
                  <a:gd name="T3" fmla="*/ 11 h 42"/>
                  <a:gd name="T4" fmla="*/ 0 w 83"/>
                  <a:gd name="T5" fmla="*/ 42 h 42"/>
                  <a:gd name="T6" fmla="*/ 66 w 83"/>
                  <a:gd name="T7" fmla="*/ 11 h 42"/>
                  <a:gd name="T8" fmla="*/ 66 w 83"/>
                  <a:gd name="T9" fmla="*/ 11 h 42"/>
                </a:gdLst>
                <a:ahLst/>
                <a:cxnLst>
                  <a:cxn ang="0">
                    <a:pos x="T0" y="T1"/>
                  </a:cxn>
                  <a:cxn ang="0">
                    <a:pos x="T2" y="T3"/>
                  </a:cxn>
                  <a:cxn ang="0">
                    <a:pos x="T4" y="T5"/>
                  </a:cxn>
                  <a:cxn ang="0">
                    <a:pos x="T6" y="T7"/>
                  </a:cxn>
                  <a:cxn ang="0">
                    <a:pos x="T8" y="T9"/>
                  </a:cxn>
                </a:cxnLst>
                <a:rect l="0" t="0" r="r" b="b"/>
                <a:pathLst>
                  <a:path w="83" h="42">
                    <a:moveTo>
                      <a:pt x="66" y="11"/>
                    </a:moveTo>
                    <a:lnTo>
                      <a:pt x="66" y="11"/>
                    </a:lnTo>
                    <a:cubicBezTo>
                      <a:pt x="33" y="21"/>
                      <a:pt x="0" y="32"/>
                      <a:pt x="0" y="42"/>
                    </a:cubicBezTo>
                    <a:lnTo>
                      <a:pt x="66" y="11"/>
                    </a:lnTo>
                    <a:cubicBezTo>
                      <a:pt x="50" y="11"/>
                      <a:pt x="83" y="0"/>
                      <a:pt x="66" y="1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2" name="Freeform 42">
                <a:extLst>
                  <a:ext uri="{FF2B5EF4-FFF2-40B4-BE49-F238E27FC236}">
                    <a16:creationId xmlns:a16="http://schemas.microsoft.com/office/drawing/2014/main" id="{B9696BFB-366D-C01D-FCC4-078A6A24F73E}"/>
                  </a:ext>
                </a:extLst>
              </p:cNvPr>
              <p:cNvSpPr>
                <a:spLocks/>
              </p:cNvSpPr>
              <p:nvPr/>
            </p:nvSpPr>
            <p:spPr bwMode="auto">
              <a:xfrm>
                <a:off x="5640" y="2265"/>
                <a:ext cx="16" cy="8"/>
              </a:xfrm>
              <a:custGeom>
                <a:avLst/>
                <a:gdLst>
                  <a:gd name="T0" fmla="*/ 66 w 83"/>
                  <a:gd name="T1" fmla="*/ 11 h 42"/>
                  <a:gd name="T2" fmla="*/ 66 w 83"/>
                  <a:gd name="T3" fmla="*/ 11 h 42"/>
                  <a:gd name="T4" fmla="*/ 0 w 83"/>
                  <a:gd name="T5" fmla="*/ 42 h 42"/>
                  <a:gd name="T6" fmla="*/ 66 w 83"/>
                  <a:gd name="T7" fmla="*/ 11 h 42"/>
                  <a:gd name="T8" fmla="*/ 66 w 83"/>
                  <a:gd name="T9" fmla="*/ 11 h 42"/>
                  <a:gd name="T10" fmla="*/ 66 w 83"/>
                  <a:gd name="T11" fmla="*/ 11 h 42"/>
                </a:gdLst>
                <a:ahLst/>
                <a:cxnLst>
                  <a:cxn ang="0">
                    <a:pos x="T0" y="T1"/>
                  </a:cxn>
                  <a:cxn ang="0">
                    <a:pos x="T2" y="T3"/>
                  </a:cxn>
                  <a:cxn ang="0">
                    <a:pos x="T4" y="T5"/>
                  </a:cxn>
                  <a:cxn ang="0">
                    <a:pos x="T6" y="T7"/>
                  </a:cxn>
                  <a:cxn ang="0">
                    <a:pos x="T8" y="T9"/>
                  </a:cxn>
                  <a:cxn ang="0">
                    <a:pos x="T10" y="T11"/>
                  </a:cxn>
                </a:cxnLst>
                <a:rect l="0" t="0" r="r" b="b"/>
                <a:pathLst>
                  <a:path w="83" h="42">
                    <a:moveTo>
                      <a:pt x="66" y="11"/>
                    </a:moveTo>
                    <a:lnTo>
                      <a:pt x="66" y="11"/>
                    </a:lnTo>
                    <a:cubicBezTo>
                      <a:pt x="33" y="21"/>
                      <a:pt x="0" y="32"/>
                      <a:pt x="0" y="42"/>
                    </a:cubicBezTo>
                    <a:lnTo>
                      <a:pt x="66" y="11"/>
                    </a:lnTo>
                    <a:cubicBezTo>
                      <a:pt x="50" y="11"/>
                      <a:pt x="83" y="0"/>
                      <a:pt x="66" y="11"/>
                    </a:cubicBezTo>
                    <a:lnTo>
                      <a:pt x="66" y="1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3" name="Freeform 43">
                <a:extLst>
                  <a:ext uri="{FF2B5EF4-FFF2-40B4-BE49-F238E27FC236}">
                    <a16:creationId xmlns:a16="http://schemas.microsoft.com/office/drawing/2014/main" id="{75FE2A07-A614-40F5-4F31-A5B400C9D804}"/>
                  </a:ext>
                </a:extLst>
              </p:cNvPr>
              <p:cNvSpPr>
                <a:spLocks/>
              </p:cNvSpPr>
              <p:nvPr/>
            </p:nvSpPr>
            <p:spPr bwMode="auto">
              <a:xfrm>
                <a:off x="5640" y="2265"/>
                <a:ext cx="16" cy="8"/>
              </a:xfrm>
              <a:custGeom>
                <a:avLst/>
                <a:gdLst>
                  <a:gd name="T0" fmla="*/ 66 w 83"/>
                  <a:gd name="T1" fmla="*/ 11 h 42"/>
                  <a:gd name="T2" fmla="*/ 66 w 83"/>
                  <a:gd name="T3" fmla="*/ 11 h 42"/>
                  <a:gd name="T4" fmla="*/ 0 w 83"/>
                  <a:gd name="T5" fmla="*/ 42 h 42"/>
                  <a:gd name="T6" fmla="*/ 66 w 83"/>
                  <a:gd name="T7" fmla="*/ 11 h 42"/>
                  <a:gd name="T8" fmla="*/ 66 w 83"/>
                  <a:gd name="T9" fmla="*/ 11 h 42"/>
                </a:gdLst>
                <a:ahLst/>
                <a:cxnLst>
                  <a:cxn ang="0">
                    <a:pos x="T0" y="T1"/>
                  </a:cxn>
                  <a:cxn ang="0">
                    <a:pos x="T2" y="T3"/>
                  </a:cxn>
                  <a:cxn ang="0">
                    <a:pos x="T4" y="T5"/>
                  </a:cxn>
                  <a:cxn ang="0">
                    <a:pos x="T6" y="T7"/>
                  </a:cxn>
                  <a:cxn ang="0">
                    <a:pos x="T8" y="T9"/>
                  </a:cxn>
                </a:cxnLst>
                <a:rect l="0" t="0" r="r" b="b"/>
                <a:pathLst>
                  <a:path w="83" h="42">
                    <a:moveTo>
                      <a:pt x="66" y="11"/>
                    </a:moveTo>
                    <a:lnTo>
                      <a:pt x="66" y="11"/>
                    </a:lnTo>
                    <a:cubicBezTo>
                      <a:pt x="33" y="21"/>
                      <a:pt x="0" y="32"/>
                      <a:pt x="0" y="42"/>
                    </a:cubicBezTo>
                    <a:lnTo>
                      <a:pt x="66" y="11"/>
                    </a:lnTo>
                    <a:cubicBezTo>
                      <a:pt x="50" y="11"/>
                      <a:pt x="83" y="0"/>
                      <a:pt x="66" y="1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4" name="Freeform 44">
                <a:extLst>
                  <a:ext uri="{FF2B5EF4-FFF2-40B4-BE49-F238E27FC236}">
                    <a16:creationId xmlns:a16="http://schemas.microsoft.com/office/drawing/2014/main" id="{2AE105A7-6EBC-2771-D494-8596E19D18B4}"/>
                  </a:ext>
                </a:extLst>
              </p:cNvPr>
              <p:cNvSpPr>
                <a:spLocks/>
              </p:cNvSpPr>
              <p:nvPr/>
            </p:nvSpPr>
            <p:spPr bwMode="auto">
              <a:xfrm>
                <a:off x="5640" y="2265"/>
                <a:ext cx="16" cy="8"/>
              </a:xfrm>
              <a:custGeom>
                <a:avLst/>
                <a:gdLst>
                  <a:gd name="T0" fmla="*/ 66 w 83"/>
                  <a:gd name="T1" fmla="*/ 11 h 42"/>
                  <a:gd name="T2" fmla="*/ 66 w 83"/>
                  <a:gd name="T3" fmla="*/ 11 h 42"/>
                  <a:gd name="T4" fmla="*/ 0 w 83"/>
                  <a:gd name="T5" fmla="*/ 42 h 42"/>
                  <a:gd name="T6" fmla="*/ 66 w 83"/>
                  <a:gd name="T7" fmla="*/ 11 h 42"/>
                  <a:gd name="T8" fmla="*/ 66 w 83"/>
                  <a:gd name="T9" fmla="*/ 11 h 42"/>
                  <a:gd name="T10" fmla="*/ 66 w 83"/>
                  <a:gd name="T11" fmla="*/ 11 h 42"/>
                </a:gdLst>
                <a:ahLst/>
                <a:cxnLst>
                  <a:cxn ang="0">
                    <a:pos x="T0" y="T1"/>
                  </a:cxn>
                  <a:cxn ang="0">
                    <a:pos x="T2" y="T3"/>
                  </a:cxn>
                  <a:cxn ang="0">
                    <a:pos x="T4" y="T5"/>
                  </a:cxn>
                  <a:cxn ang="0">
                    <a:pos x="T6" y="T7"/>
                  </a:cxn>
                  <a:cxn ang="0">
                    <a:pos x="T8" y="T9"/>
                  </a:cxn>
                  <a:cxn ang="0">
                    <a:pos x="T10" y="T11"/>
                  </a:cxn>
                </a:cxnLst>
                <a:rect l="0" t="0" r="r" b="b"/>
                <a:pathLst>
                  <a:path w="83" h="42">
                    <a:moveTo>
                      <a:pt x="66" y="11"/>
                    </a:moveTo>
                    <a:lnTo>
                      <a:pt x="66" y="11"/>
                    </a:lnTo>
                    <a:cubicBezTo>
                      <a:pt x="33" y="21"/>
                      <a:pt x="0" y="32"/>
                      <a:pt x="0" y="42"/>
                    </a:cubicBezTo>
                    <a:lnTo>
                      <a:pt x="66" y="11"/>
                    </a:lnTo>
                    <a:cubicBezTo>
                      <a:pt x="50" y="11"/>
                      <a:pt x="83" y="0"/>
                      <a:pt x="66" y="11"/>
                    </a:cubicBezTo>
                    <a:lnTo>
                      <a:pt x="66" y="1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5" name="Freeform 45">
                <a:extLst>
                  <a:ext uri="{FF2B5EF4-FFF2-40B4-BE49-F238E27FC236}">
                    <a16:creationId xmlns:a16="http://schemas.microsoft.com/office/drawing/2014/main" id="{FD15F041-CCBA-C135-9880-A0798CA65819}"/>
                  </a:ext>
                </a:extLst>
              </p:cNvPr>
              <p:cNvSpPr>
                <a:spLocks/>
              </p:cNvSpPr>
              <p:nvPr/>
            </p:nvSpPr>
            <p:spPr bwMode="auto">
              <a:xfrm>
                <a:off x="5535" y="2369"/>
                <a:ext cx="8" cy="9"/>
              </a:xfrm>
              <a:custGeom>
                <a:avLst/>
                <a:gdLst>
                  <a:gd name="T0" fmla="*/ 21 w 42"/>
                  <a:gd name="T1" fmla="*/ 0 h 42"/>
                  <a:gd name="T2" fmla="*/ 21 w 42"/>
                  <a:gd name="T3" fmla="*/ 0 h 42"/>
                  <a:gd name="T4" fmla="*/ 21 w 42"/>
                  <a:gd name="T5" fmla="*/ 42 h 42"/>
                  <a:gd name="T6" fmla="*/ 21 w 42"/>
                  <a:gd name="T7" fmla="*/ 0 h 42"/>
                </a:gdLst>
                <a:ahLst/>
                <a:cxnLst>
                  <a:cxn ang="0">
                    <a:pos x="T0" y="T1"/>
                  </a:cxn>
                  <a:cxn ang="0">
                    <a:pos x="T2" y="T3"/>
                  </a:cxn>
                  <a:cxn ang="0">
                    <a:pos x="T4" y="T5"/>
                  </a:cxn>
                  <a:cxn ang="0">
                    <a:pos x="T6" y="T7"/>
                  </a:cxn>
                </a:cxnLst>
                <a:rect l="0" t="0" r="r" b="b"/>
                <a:pathLst>
                  <a:path w="42" h="42">
                    <a:moveTo>
                      <a:pt x="21" y="0"/>
                    </a:moveTo>
                    <a:lnTo>
                      <a:pt x="21" y="0"/>
                    </a:lnTo>
                    <a:cubicBezTo>
                      <a:pt x="21" y="0"/>
                      <a:pt x="0" y="42"/>
                      <a:pt x="21" y="42"/>
                    </a:cubicBezTo>
                    <a:cubicBezTo>
                      <a:pt x="42" y="42"/>
                      <a:pt x="42" y="0"/>
                      <a:pt x="21"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6" name="Freeform 46">
                <a:extLst>
                  <a:ext uri="{FF2B5EF4-FFF2-40B4-BE49-F238E27FC236}">
                    <a16:creationId xmlns:a16="http://schemas.microsoft.com/office/drawing/2014/main" id="{485957BD-68C8-9409-0136-42BAA37C3206}"/>
                  </a:ext>
                </a:extLst>
              </p:cNvPr>
              <p:cNvSpPr>
                <a:spLocks/>
              </p:cNvSpPr>
              <p:nvPr/>
            </p:nvSpPr>
            <p:spPr bwMode="auto">
              <a:xfrm>
                <a:off x="5535" y="2369"/>
                <a:ext cx="8" cy="9"/>
              </a:xfrm>
              <a:custGeom>
                <a:avLst/>
                <a:gdLst>
                  <a:gd name="T0" fmla="*/ 21 w 42"/>
                  <a:gd name="T1" fmla="*/ 0 h 42"/>
                  <a:gd name="T2" fmla="*/ 21 w 42"/>
                  <a:gd name="T3" fmla="*/ 0 h 42"/>
                  <a:gd name="T4" fmla="*/ 21 w 42"/>
                  <a:gd name="T5" fmla="*/ 42 h 42"/>
                  <a:gd name="T6" fmla="*/ 21 w 42"/>
                  <a:gd name="T7" fmla="*/ 0 h 42"/>
                  <a:gd name="T8" fmla="*/ 21 w 42"/>
                  <a:gd name="T9" fmla="*/ 0 h 42"/>
                </a:gdLst>
                <a:ahLst/>
                <a:cxnLst>
                  <a:cxn ang="0">
                    <a:pos x="T0" y="T1"/>
                  </a:cxn>
                  <a:cxn ang="0">
                    <a:pos x="T2" y="T3"/>
                  </a:cxn>
                  <a:cxn ang="0">
                    <a:pos x="T4" y="T5"/>
                  </a:cxn>
                  <a:cxn ang="0">
                    <a:pos x="T6" y="T7"/>
                  </a:cxn>
                  <a:cxn ang="0">
                    <a:pos x="T8" y="T9"/>
                  </a:cxn>
                </a:cxnLst>
                <a:rect l="0" t="0" r="r" b="b"/>
                <a:pathLst>
                  <a:path w="42" h="42">
                    <a:moveTo>
                      <a:pt x="21" y="0"/>
                    </a:moveTo>
                    <a:lnTo>
                      <a:pt x="21" y="0"/>
                    </a:lnTo>
                    <a:cubicBezTo>
                      <a:pt x="21" y="0"/>
                      <a:pt x="0" y="42"/>
                      <a:pt x="21" y="42"/>
                    </a:cubicBezTo>
                    <a:cubicBezTo>
                      <a:pt x="42" y="42"/>
                      <a:pt x="42" y="0"/>
                      <a:pt x="21" y="0"/>
                    </a:cubicBezTo>
                    <a:lnTo>
                      <a:pt x="21"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7" name="Freeform 47">
                <a:extLst>
                  <a:ext uri="{FF2B5EF4-FFF2-40B4-BE49-F238E27FC236}">
                    <a16:creationId xmlns:a16="http://schemas.microsoft.com/office/drawing/2014/main" id="{3F23CEFB-00F5-6A19-0264-96051B2B2CC4}"/>
                  </a:ext>
                </a:extLst>
              </p:cNvPr>
              <p:cNvSpPr>
                <a:spLocks/>
              </p:cNvSpPr>
              <p:nvPr/>
            </p:nvSpPr>
            <p:spPr bwMode="auto">
              <a:xfrm>
                <a:off x="5535" y="2369"/>
                <a:ext cx="8" cy="9"/>
              </a:xfrm>
              <a:custGeom>
                <a:avLst/>
                <a:gdLst>
                  <a:gd name="T0" fmla="*/ 21 w 42"/>
                  <a:gd name="T1" fmla="*/ 0 h 42"/>
                  <a:gd name="T2" fmla="*/ 21 w 42"/>
                  <a:gd name="T3" fmla="*/ 0 h 42"/>
                  <a:gd name="T4" fmla="*/ 21 w 42"/>
                  <a:gd name="T5" fmla="*/ 42 h 42"/>
                  <a:gd name="T6" fmla="*/ 21 w 42"/>
                  <a:gd name="T7" fmla="*/ 0 h 42"/>
                </a:gdLst>
                <a:ahLst/>
                <a:cxnLst>
                  <a:cxn ang="0">
                    <a:pos x="T0" y="T1"/>
                  </a:cxn>
                  <a:cxn ang="0">
                    <a:pos x="T2" y="T3"/>
                  </a:cxn>
                  <a:cxn ang="0">
                    <a:pos x="T4" y="T5"/>
                  </a:cxn>
                  <a:cxn ang="0">
                    <a:pos x="T6" y="T7"/>
                  </a:cxn>
                </a:cxnLst>
                <a:rect l="0" t="0" r="r" b="b"/>
                <a:pathLst>
                  <a:path w="42" h="42">
                    <a:moveTo>
                      <a:pt x="21" y="0"/>
                    </a:moveTo>
                    <a:lnTo>
                      <a:pt x="21" y="0"/>
                    </a:lnTo>
                    <a:cubicBezTo>
                      <a:pt x="21" y="0"/>
                      <a:pt x="0" y="42"/>
                      <a:pt x="21" y="42"/>
                    </a:cubicBezTo>
                    <a:cubicBezTo>
                      <a:pt x="42" y="42"/>
                      <a:pt x="42" y="0"/>
                      <a:pt x="21"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8" name="Freeform 48">
                <a:extLst>
                  <a:ext uri="{FF2B5EF4-FFF2-40B4-BE49-F238E27FC236}">
                    <a16:creationId xmlns:a16="http://schemas.microsoft.com/office/drawing/2014/main" id="{EB9DD350-A1AE-4677-099C-0DDF3B73758E}"/>
                  </a:ext>
                </a:extLst>
              </p:cNvPr>
              <p:cNvSpPr>
                <a:spLocks/>
              </p:cNvSpPr>
              <p:nvPr/>
            </p:nvSpPr>
            <p:spPr bwMode="auto">
              <a:xfrm>
                <a:off x="5535" y="2369"/>
                <a:ext cx="8" cy="9"/>
              </a:xfrm>
              <a:custGeom>
                <a:avLst/>
                <a:gdLst>
                  <a:gd name="T0" fmla="*/ 21 w 42"/>
                  <a:gd name="T1" fmla="*/ 0 h 42"/>
                  <a:gd name="T2" fmla="*/ 21 w 42"/>
                  <a:gd name="T3" fmla="*/ 0 h 42"/>
                  <a:gd name="T4" fmla="*/ 21 w 42"/>
                  <a:gd name="T5" fmla="*/ 42 h 42"/>
                  <a:gd name="T6" fmla="*/ 21 w 42"/>
                  <a:gd name="T7" fmla="*/ 0 h 42"/>
                  <a:gd name="T8" fmla="*/ 21 w 42"/>
                  <a:gd name="T9" fmla="*/ 0 h 42"/>
                </a:gdLst>
                <a:ahLst/>
                <a:cxnLst>
                  <a:cxn ang="0">
                    <a:pos x="T0" y="T1"/>
                  </a:cxn>
                  <a:cxn ang="0">
                    <a:pos x="T2" y="T3"/>
                  </a:cxn>
                  <a:cxn ang="0">
                    <a:pos x="T4" y="T5"/>
                  </a:cxn>
                  <a:cxn ang="0">
                    <a:pos x="T6" y="T7"/>
                  </a:cxn>
                  <a:cxn ang="0">
                    <a:pos x="T8" y="T9"/>
                  </a:cxn>
                </a:cxnLst>
                <a:rect l="0" t="0" r="r" b="b"/>
                <a:pathLst>
                  <a:path w="42" h="42">
                    <a:moveTo>
                      <a:pt x="21" y="0"/>
                    </a:moveTo>
                    <a:lnTo>
                      <a:pt x="21" y="0"/>
                    </a:lnTo>
                    <a:cubicBezTo>
                      <a:pt x="21" y="0"/>
                      <a:pt x="0" y="42"/>
                      <a:pt x="21" y="42"/>
                    </a:cubicBezTo>
                    <a:cubicBezTo>
                      <a:pt x="42" y="42"/>
                      <a:pt x="42" y="0"/>
                      <a:pt x="21" y="0"/>
                    </a:cubicBezTo>
                    <a:lnTo>
                      <a:pt x="21"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9" name="Freeform 49">
                <a:extLst>
                  <a:ext uri="{FF2B5EF4-FFF2-40B4-BE49-F238E27FC236}">
                    <a16:creationId xmlns:a16="http://schemas.microsoft.com/office/drawing/2014/main" id="{5589C115-8E2F-11F7-6539-201E4AFDF272}"/>
                  </a:ext>
                </a:extLst>
              </p:cNvPr>
              <p:cNvSpPr>
                <a:spLocks/>
              </p:cNvSpPr>
              <p:nvPr/>
            </p:nvSpPr>
            <p:spPr bwMode="auto">
              <a:xfrm>
                <a:off x="5559" y="2241"/>
                <a:ext cx="89" cy="80"/>
              </a:xfrm>
              <a:custGeom>
                <a:avLst/>
                <a:gdLst>
                  <a:gd name="T0" fmla="*/ 414 w 458"/>
                  <a:gd name="T1" fmla="*/ 161 h 417"/>
                  <a:gd name="T2" fmla="*/ 414 w 458"/>
                  <a:gd name="T3" fmla="*/ 161 h 417"/>
                  <a:gd name="T4" fmla="*/ 429 w 458"/>
                  <a:gd name="T5" fmla="*/ 113 h 417"/>
                  <a:gd name="T6" fmla="*/ 399 w 458"/>
                  <a:gd name="T7" fmla="*/ 161 h 417"/>
                  <a:gd name="T8" fmla="*/ 296 w 458"/>
                  <a:gd name="T9" fmla="*/ 129 h 417"/>
                  <a:gd name="T10" fmla="*/ 163 w 458"/>
                  <a:gd name="T11" fmla="*/ 16 h 417"/>
                  <a:gd name="T12" fmla="*/ 163 w 458"/>
                  <a:gd name="T13" fmla="*/ 80 h 417"/>
                  <a:gd name="T14" fmla="*/ 133 w 458"/>
                  <a:gd name="T15" fmla="*/ 177 h 417"/>
                  <a:gd name="T16" fmla="*/ 103 w 458"/>
                  <a:gd name="T17" fmla="*/ 225 h 417"/>
                  <a:gd name="T18" fmla="*/ 59 w 458"/>
                  <a:gd name="T19" fmla="*/ 225 h 417"/>
                  <a:gd name="T20" fmla="*/ 74 w 458"/>
                  <a:gd name="T21" fmla="*/ 257 h 417"/>
                  <a:gd name="T22" fmla="*/ 15 w 458"/>
                  <a:gd name="T23" fmla="*/ 289 h 417"/>
                  <a:gd name="T24" fmla="*/ 30 w 458"/>
                  <a:gd name="T25" fmla="*/ 369 h 417"/>
                  <a:gd name="T26" fmla="*/ 59 w 458"/>
                  <a:gd name="T27" fmla="*/ 401 h 417"/>
                  <a:gd name="T28" fmla="*/ 89 w 458"/>
                  <a:gd name="T29" fmla="*/ 369 h 417"/>
                  <a:gd name="T30" fmla="*/ 103 w 458"/>
                  <a:gd name="T31" fmla="*/ 369 h 417"/>
                  <a:gd name="T32" fmla="*/ 59 w 458"/>
                  <a:gd name="T33" fmla="*/ 321 h 417"/>
                  <a:gd name="T34" fmla="*/ 103 w 458"/>
                  <a:gd name="T35" fmla="*/ 305 h 417"/>
                  <a:gd name="T36" fmla="*/ 177 w 458"/>
                  <a:gd name="T37" fmla="*/ 289 h 417"/>
                  <a:gd name="T38" fmla="*/ 251 w 458"/>
                  <a:gd name="T39" fmla="*/ 337 h 417"/>
                  <a:gd name="T40" fmla="*/ 310 w 458"/>
                  <a:gd name="T41" fmla="*/ 257 h 417"/>
                  <a:gd name="T42" fmla="*/ 458 w 458"/>
                  <a:gd name="T43" fmla="*/ 225 h 417"/>
                  <a:gd name="T44" fmla="*/ 429 w 458"/>
                  <a:gd name="T45" fmla="*/ 193 h 417"/>
                  <a:gd name="T46" fmla="*/ 414 w 458"/>
                  <a:gd name="T47" fmla="*/ 161 h 417"/>
                  <a:gd name="T48" fmla="*/ 414 w 458"/>
                  <a:gd name="T49" fmla="*/ 161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8" h="417">
                    <a:moveTo>
                      <a:pt x="414" y="161"/>
                    </a:moveTo>
                    <a:lnTo>
                      <a:pt x="414" y="161"/>
                    </a:lnTo>
                    <a:cubicBezTo>
                      <a:pt x="414" y="161"/>
                      <a:pt x="429" y="129"/>
                      <a:pt x="429" y="113"/>
                    </a:cubicBezTo>
                    <a:cubicBezTo>
                      <a:pt x="429" y="129"/>
                      <a:pt x="399" y="161"/>
                      <a:pt x="399" y="161"/>
                    </a:cubicBezTo>
                    <a:cubicBezTo>
                      <a:pt x="370" y="161"/>
                      <a:pt x="310" y="145"/>
                      <a:pt x="296" y="129"/>
                    </a:cubicBezTo>
                    <a:cubicBezTo>
                      <a:pt x="251" y="113"/>
                      <a:pt x="222" y="32"/>
                      <a:pt x="163" y="16"/>
                    </a:cubicBezTo>
                    <a:cubicBezTo>
                      <a:pt x="133" y="0"/>
                      <a:pt x="148" y="64"/>
                      <a:pt x="163" y="80"/>
                    </a:cubicBezTo>
                    <a:cubicBezTo>
                      <a:pt x="163" y="113"/>
                      <a:pt x="148" y="145"/>
                      <a:pt x="133" y="177"/>
                    </a:cubicBezTo>
                    <a:cubicBezTo>
                      <a:pt x="118" y="193"/>
                      <a:pt x="148" y="241"/>
                      <a:pt x="103" y="225"/>
                    </a:cubicBezTo>
                    <a:cubicBezTo>
                      <a:pt x="103" y="225"/>
                      <a:pt x="74" y="209"/>
                      <a:pt x="59" y="225"/>
                    </a:cubicBezTo>
                    <a:cubicBezTo>
                      <a:pt x="59" y="241"/>
                      <a:pt x="74" y="257"/>
                      <a:pt x="74" y="257"/>
                    </a:cubicBezTo>
                    <a:cubicBezTo>
                      <a:pt x="74" y="257"/>
                      <a:pt x="30" y="289"/>
                      <a:pt x="15" y="289"/>
                    </a:cubicBezTo>
                    <a:cubicBezTo>
                      <a:pt x="0" y="321"/>
                      <a:pt x="44" y="337"/>
                      <a:pt x="30" y="369"/>
                    </a:cubicBezTo>
                    <a:cubicBezTo>
                      <a:pt x="15" y="385"/>
                      <a:pt x="44" y="417"/>
                      <a:pt x="59" y="401"/>
                    </a:cubicBezTo>
                    <a:cubicBezTo>
                      <a:pt x="74" y="385"/>
                      <a:pt x="74" y="369"/>
                      <a:pt x="89" y="369"/>
                    </a:cubicBezTo>
                    <a:cubicBezTo>
                      <a:pt x="89" y="369"/>
                      <a:pt x="103" y="385"/>
                      <a:pt x="103" y="369"/>
                    </a:cubicBezTo>
                    <a:cubicBezTo>
                      <a:pt x="103" y="353"/>
                      <a:pt x="74" y="337"/>
                      <a:pt x="59" y="321"/>
                    </a:cubicBezTo>
                    <a:cubicBezTo>
                      <a:pt x="44" y="289"/>
                      <a:pt x="103" y="305"/>
                      <a:pt x="103" y="305"/>
                    </a:cubicBezTo>
                    <a:cubicBezTo>
                      <a:pt x="133" y="305"/>
                      <a:pt x="148" y="273"/>
                      <a:pt x="177" y="289"/>
                    </a:cubicBezTo>
                    <a:cubicBezTo>
                      <a:pt x="207" y="305"/>
                      <a:pt x="222" y="321"/>
                      <a:pt x="251" y="337"/>
                    </a:cubicBezTo>
                    <a:cubicBezTo>
                      <a:pt x="296" y="369"/>
                      <a:pt x="281" y="273"/>
                      <a:pt x="310" y="257"/>
                    </a:cubicBezTo>
                    <a:cubicBezTo>
                      <a:pt x="310" y="257"/>
                      <a:pt x="458" y="257"/>
                      <a:pt x="458" y="225"/>
                    </a:cubicBezTo>
                    <a:cubicBezTo>
                      <a:pt x="443" y="209"/>
                      <a:pt x="399" y="241"/>
                      <a:pt x="429" y="193"/>
                    </a:cubicBezTo>
                    <a:cubicBezTo>
                      <a:pt x="443" y="177"/>
                      <a:pt x="399" y="193"/>
                      <a:pt x="414" y="161"/>
                    </a:cubicBezTo>
                    <a:cubicBezTo>
                      <a:pt x="429" y="113"/>
                      <a:pt x="414" y="177"/>
                      <a:pt x="414" y="16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20" name="Freeform 50">
                <a:extLst>
                  <a:ext uri="{FF2B5EF4-FFF2-40B4-BE49-F238E27FC236}">
                    <a16:creationId xmlns:a16="http://schemas.microsoft.com/office/drawing/2014/main" id="{BCE78E27-DD90-C6FA-8A22-9F25267B2DE6}"/>
                  </a:ext>
                </a:extLst>
              </p:cNvPr>
              <p:cNvSpPr>
                <a:spLocks/>
              </p:cNvSpPr>
              <p:nvPr/>
            </p:nvSpPr>
            <p:spPr bwMode="auto">
              <a:xfrm>
                <a:off x="5559" y="2241"/>
                <a:ext cx="89" cy="80"/>
              </a:xfrm>
              <a:custGeom>
                <a:avLst/>
                <a:gdLst>
                  <a:gd name="T0" fmla="*/ 414 w 458"/>
                  <a:gd name="T1" fmla="*/ 161 h 417"/>
                  <a:gd name="T2" fmla="*/ 414 w 458"/>
                  <a:gd name="T3" fmla="*/ 161 h 417"/>
                  <a:gd name="T4" fmla="*/ 429 w 458"/>
                  <a:gd name="T5" fmla="*/ 113 h 417"/>
                  <a:gd name="T6" fmla="*/ 399 w 458"/>
                  <a:gd name="T7" fmla="*/ 161 h 417"/>
                  <a:gd name="T8" fmla="*/ 296 w 458"/>
                  <a:gd name="T9" fmla="*/ 129 h 417"/>
                  <a:gd name="T10" fmla="*/ 163 w 458"/>
                  <a:gd name="T11" fmla="*/ 16 h 417"/>
                  <a:gd name="T12" fmla="*/ 163 w 458"/>
                  <a:gd name="T13" fmla="*/ 80 h 417"/>
                  <a:gd name="T14" fmla="*/ 133 w 458"/>
                  <a:gd name="T15" fmla="*/ 177 h 417"/>
                  <a:gd name="T16" fmla="*/ 103 w 458"/>
                  <a:gd name="T17" fmla="*/ 225 h 417"/>
                  <a:gd name="T18" fmla="*/ 59 w 458"/>
                  <a:gd name="T19" fmla="*/ 225 h 417"/>
                  <a:gd name="T20" fmla="*/ 74 w 458"/>
                  <a:gd name="T21" fmla="*/ 257 h 417"/>
                  <a:gd name="T22" fmla="*/ 15 w 458"/>
                  <a:gd name="T23" fmla="*/ 289 h 417"/>
                  <a:gd name="T24" fmla="*/ 30 w 458"/>
                  <a:gd name="T25" fmla="*/ 369 h 417"/>
                  <a:gd name="T26" fmla="*/ 59 w 458"/>
                  <a:gd name="T27" fmla="*/ 401 h 417"/>
                  <a:gd name="T28" fmla="*/ 89 w 458"/>
                  <a:gd name="T29" fmla="*/ 369 h 417"/>
                  <a:gd name="T30" fmla="*/ 103 w 458"/>
                  <a:gd name="T31" fmla="*/ 369 h 417"/>
                  <a:gd name="T32" fmla="*/ 59 w 458"/>
                  <a:gd name="T33" fmla="*/ 321 h 417"/>
                  <a:gd name="T34" fmla="*/ 103 w 458"/>
                  <a:gd name="T35" fmla="*/ 305 h 417"/>
                  <a:gd name="T36" fmla="*/ 177 w 458"/>
                  <a:gd name="T37" fmla="*/ 289 h 417"/>
                  <a:gd name="T38" fmla="*/ 251 w 458"/>
                  <a:gd name="T39" fmla="*/ 337 h 417"/>
                  <a:gd name="T40" fmla="*/ 310 w 458"/>
                  <a:gd name="T41" fmla="*/ 257 h 417"/>
                  <a:gd name="T42" fmla="*/ 458 w 458"/>
                  <a:gd name="T43" fmla="*/ 225 h 417"/>
                  <a:gd name="T44" fmla="*/ 429 w 458"/>
                  <a:gd name="T45" fmla="*/ 193 h 417"/>
                  <a:gd name="T46" fmla="*/ 414 w 458"/>
                  <a:gd name="T47" fmla="*/ 161 h 417"/>
                  <a:gd name="T48" fmla="*/ 414 w 458"/>
                  <a:gd name="T49" fmla="*/ 161 h 417"/>
                  <a:gd name="T50" fmla="*/ 414 w 458"/>
                  <a:gd name="T51" fmla="*/ 161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8" h="417">
                    <a:moveTo>
                      <a:pt x="414" y="161"/>
                    </a:moveTo>
                    <a:lnTo>
                      <a:pt x="414" y="161"/>
                    </a:lnTo>
                    <a:cubicBezTo>
                      <a:pt x="414" y="161"/>
                      <a:pt x="429" y="129"/>
                      <a:pt x="429" y="113"/>
                    </a:cubicBezTo>
                    <a:cubicBezTo>
                      <a:pt x="429" y="129"/>
                      <a:pt x="399" y="161"/>
                      <a:pt x="399" y="161"/>
                    </a:cubicBezTo>
                    <a:cubicBezTo>
                      <a:pt x="370" y="161"/>
                      <a:pt x="310" y="145"/>
                      <a:pt x="296" y="129"/>
                    </a:cubicBezTo>
                    <a:cubicBezTo>
                      <a:pt x="251" y="113"/>
                      <a:pt x="222" y="32"/>
                      <a:pt x="163" y="16"/>
                    </a:cubicBezTo>
                    <a:cubicBezTo>
                      <a:pt x="133" y="0"/>
                      <a:pt x="148" y="64"/>
                      <a:pt x="163" y="80"/>
                    </a:cubicBezTo>
                    <a:cubicBezTo>
                      <a:pt x="163" y="113"/>
                      <a:pt x="148" y="145"/>
                      <a:pt x="133" y="177"/>
                    </a:cubicBezTo>
                    <a:cubicBezTo>
                      <a:pt x="118" y="193"/>
                      <a:pt x="148" y="241"/>
                      <a:pt x="103" y="225"/>
                    </a:cubicBezTo>
                    <a:cubicBezTo>
                      <a:pt x="103" y="225"/>
                      <a:pt x="74" y="209"/>
                      <a:pt x="59" y="225"/>
                    </a:cubicBezTo>
                    <a:cubicBezTo>
                      <a:pt x="59" y="241"/>
                      <a:pt x="74" y="257"/>
                      <a:pt x="74" y="257"/>
                    </a:cubicBezTo>
                    <a:cubicBezTo>
                      <a:pt x="74" y="257"/>
                      <a:pt x="30" y="289"/>
                      <a:pt x="15" y="289"/>
                    </a:cubicBezTo>
                    <a:cubicBezTo>
                      <a:pt x="0" y="321"/>
                      <a:pt x="44" y="337"/>
                      <a:pt x="30" y="369"/>
                    </a:cubicBezTo>
                    <a:cubicBezTo>
                      <a:pt x="15" y="385"/>
                      <a:pt x="44" y="417"/>
                      <a:pt x="59" y="401"/>
                    </a:cubicBezTo>
                    <a:cubicBezTo>
                      <a:pt x="74" y="385"/>
                      <a:pt x="74" y="369"/>
                      <a:pt x="89" y="369"/>
                    </a:cubicBezTo>
                    <a:cubicBezTo>
                      <a:pt x="89" y="369"/>
                      <a:pt x="103" y="385"/>
                      <a:pt x="103" y="369"/>
                    </a:cubicBezTo>
                    <a:cubicBezTo>
                      <a:pt x="103" y="353"/>
                      <a:pt x="74" y="337"/>
                      <a:pt x="59" y="321"/>
                    </a:cubicBezTo>
                    <a:cubicBezTo>
                      <a:pt x="44" y="289"/>
                      <a:pt x="103" y="305"/>
                      <a:pt x="103" y="305"/>
                    </a:cubicBezTo>
                    <a:cubicBezTo>
                      <a:pt x="133" y="305"/>
                      <a:pt x="148" y="273"/>
                      <a:pt x="177" y="289"/>
                    </a:cubicBezTo>
                    <a:cubicBezTo>
                      <a:pt x="207" y="305"/>
                      <a:pt x="222" y="321"/>
                      <a:pt x="251" y="337"/>
                    </a:cubicBezTo>
                    <a:cubicBezTo>
                      <a:pt x="296" y="369"/>
                      <a:pt x="281" y="273"/>
                      <a:pt x="310" y="257"/>
                    </a:cubicBezTo>
                    <a:cubicBezTo>
                      <a:pt x="310" y="257"/>
                      <a:pt x="458" y="257"/>
                      <a:pt x="458" y="225"/>
                    </a:cubicBezTo>
                    <a:cubicBezTo>
                      <a:pt x="443" y="209"/>
                      <a:pt x="399" y="241"/>
                      <a:pt x="429" y="193"/>
                    </a:cubicBezTo>
                    <a:cubicBezTo>
                      <a:pt x="443" y="177"/>
                      <a:pt x="399" y="193"/>
                      <a:pt x="414" y="161"/>
                    </a:cubicBezTo>
                    <a:cubicBezTo>
                      <a:pt x="429" y="113"/>
                      <a:pt x="414" y="177"/>
                      <a:pt x="414" y="161"/>
                    </a:cubicBezTo>
                    <a:lnTo>
                      <a:pt x="414" y="16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1" name="Freeform 51">
                <a:extLst>
                  <a:ext uri="{FF2B5EF4-FFF2-40B4-BE49-F238E27FC236}">
                    <a16:creationId xmlns:a16="http://schemas.microsoft.com/office/drawing/2014/main" id="{DEA3683B-8A0C-7DEC-7ED0-9EF3EA130078}"/>
                  </a:ext>
                </a:extLst>
              </p:cNvPr>
              <p:cNvSpPr>
                <a:spLocks/>
              </p:cNvSpPr>
              <p:nvPr/>
            </p:nvSpPr>
            <p:spPr bwMode="auto">
              <a:xfrm>
                <a:off x="5559" y="2241"/>
                <a:ext cx="89" cy="80"/>
              </a:xfrm>
              <a:custGeom>
                <a:avLst/>
                <a:gdLst>
                  <a:gd name="T0" fmla="*/ 414 w 458"/>
                  <a:gd name="T1" fmla="*/ 161 h 417"/>
                  <a:gd name="T2" fmla="*/ 414 w 458"/>
                  <a:gd name="T3" fmla="*/ 161 h 417"/>
                  <a:gd name="T4" fmla="*/ 429 w 458"/>
                  <a:gd name="T5" fmla="*/ 113 h 417"/>
                  <a:gd name="T6" fmla="*/ 399 w 458"/>
                  <a:gd name="T7" fmla="*/ 161 h 417"/>
                  <a:gd name="T8" fmla="*/ 296 w 458"/>
                  <a:gd name="T9" fmla="*/ 129 h 417"/>
                  <a:gd name="T10" fmla="*/ 163 w 458"/>
                  <a:gd name="T11" fmla="*/ 16 h 417"/>
                  <a:gd name="T12" fmla="*/ 163 w 458"/>
                  <a:gd name="T13" fmla="*/ 80 h 417"/>
                  <a:gd name="T14" fmla="*/ 133 w 458"/>
                  <a:gd name="T15" fmla="*/ 177 h 417"/>
                  <a:gd name="T16" fmla="*/ 103 w 458"/>
                  <a:gd name="T17" fmla="*/ 225 h 417"/>
                  <a:gd name="T18" fmla="*/ 59 w 458"/>
                  <a:gd name="T19" fmla="*/ 225 h 417"/>
                  <a:gd name="T20" fmla="*/ 74 w 458"/>
                  <a:gd name="T21" fmla="*/ 257 h 417"/>
                  <a:gd name="T22" fmla="*/ 15 w 458"/>
                  <a:gd name="T23" fmla="*/ 289 h 417"/>
                  <a:gd name="T24" fmla="*/ 30 w 458"/>
                  <a:gd name="T25" fmla="*/ 369 h 417"/>
                  <a:gd name="T26" fmla="*/ 59 w 458"/>
                  <a:gd name="T27" fmla="*/ 401 h 417"/>
                  <a:gd name="T28" fmla="*/ 89 w 458"/>
                  <a:gd name="T29" fmla="*/ 369 h 417"/>
                  <a:gd name="T30" fmla="*/ 103 w 458"/>
                  <a:gd name="T31" fmla="*/ 369 h 417"/>
                  <a:gd name="T32" fmla="*/ 59 w 458"/>
                  <a:gd name="T33" fmla="*/ 321 h 417"/>
                  <a:gd name="T34" fmla="*/ 103 w 458"/>
                  <a:gd name="T35" fmla="*/ 305 h 417"/>
                  <a:gd name="T36" fmla="*/ 177 w 458"/>
                  <a:gd name="T37" fmla="*/ 289 h 417"/>
                  <a:gd name="T38" fmla="*/ 251 w 458"/>
                  <a:gd name="T39" fmla="*/ 337 h 417"/>
                  <a:gd name="T40" fmla="*/ 310 w 458"/>
                  <a:gd name="T41" fmla="*/ 257 h 417"/>
                  <a:gd name="T42" fmla="*/ 458 w 458"/>
                  <a:gd name="T43" fmla="*/ 225 h 417"/>
                  <a:gd name="T44" fmla="*/ 429 w 458"/>
                  <a:gd name="T45" fmla="*/ 193 h 417"/>
                  <a:gd name="T46" fmla="*/ 414 w 458"/>
                  <a:gd name="T47" fmla="*/ 161 h 417"/>
                  <a:gd name="T48" fmla="*/ 414 w 458"/>
                  <a:gd name="T49" fmla="*/ 161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8" h="417">
                    <a:moveTo>
                      <a:pt x="414" y="161"/>
                    </a:moveTo>
                    <a:lnTo>
                      <a:pt x="414" y="161"/>
                    </a:lnTo>
                    <a:cubicBezTo>
                      <a:pt x="414" y="161"/>
                      <a:pt x="429" y="129"/>
                      <a:pt x="429" y="113"/>
                    </a:cubicBezTo>
                    <a:cubicBezTo>
                      <a:pt x="429" y="129"/>
                      <a:pt x="399" y="161"/>
                      <a:pt x="399" y="161"/>
                    </a:cubicBezTo>
                    <a:cubicBezTo>
                      <a:pt x="370" y="161"/>
                      <a:pt x="310" y="145"/>
                      <a:pt x="296" y="129"/>
                    </a:cubicBezTo>
                    <a:cubicBezTo>
                      <a:pt x="251" y="113"/>
                      <a:pt x="222" y="32"/>
                      <a:pt x="163" y="16"/>
                    </a:cubicBezTo>
                    <a:cubicBezTo>
                      <a:pt x="133" y="0"/>
                      <a:pt x="148" y="64"/>
                      <a:pt x="163" y="80"/>
                    </a:cubicBezTo>
                    <a:cubicBezTo>
                      <a:pt x="163" y="113"/>
                      <a:pt x="148" y="145"/>
                      <a:pt x="133" y="177"/>
                    </a:cubicBezTo>
                    <a:cubicBezTo>
                      <a:pt x="118" y="193"/>
                      <a:pt x="148" y="241"/>
                      <a:pt x="103" y="225"/>
                    </a:cubicBezTo>
                    <a:cubicBezTo>
                      <a:pt x="103" y="225"/>
                      <a:pt x="74" y="209"/>
                      <a:pt x="59" y="225"/>
                    </a:cubicBezTo>
                    <a:cubicBezTo>
                      <a:pt x="59" y="241"/>
                      <a:pt x="74" y="257"/>
                      <a:pt x="74" y="257"/>
                    </a:cubicBezTo>
                    <a:cubicBezTo>
                      <a:pt x="74" y="257"/>
                      <a:pt x="30" y="289"/>
                      <a:pt x="15" y="289"/>
                    </a:cubicBezTo>
                    <a:cubicBezTo>
                      <a:pt x="0" y="321"/>
                      <a:pt x="44" y="337"/>
                      <a:pt x="30" y="369"/>
                    </a:cubicBezTo>
                    <a:cubicBezTo>
                      <a:pt x="15" y="385"/>
                      <a:pt x="44" y="417"/>
                      <a:pt x="59" y="401"/>
                    </a:cubicBezTo>
                    <a:cubicBezTo>
                      <a:pt x="74" y="385"/>
                      <a:pt x="74" y="369"/>
                      <a:pt x="89" y="369"/>
                    </a:cubicBezTo>
                    <a:cubicBezTo>
                      <a:pt x="89" y="369"/>
                      <a:pt x="103" y="385"/>
                      <a:pt x="103" y="369"/>
                    </a:cubicBezTo>
                    <a:cubicBezTo>
                      <a:pt x="103" y="353"/>
                      <a:pt x="74" y="337"/>
                      <a:pt x="59" y="321"/>
                    </a:cubicBezTo>
                    <a:cubicBezTo>
                      <a:pt x="44" y="289"/>
                      <a:pt x="103" y="305"/>
                      <a:pt x="103" y="305"/>
                    </a:cubicBezTo>
                    <a:cubicBezTo>
                      <a:pt x="133" y="305"/>
                      <a:pt x="148" y="273"/>
                      <a:pt x="177" y="289"/>
                    </a:cubicBezTo>
                    <a:cubicBezTo>
                      <a:pt x="207" y="305"/>
                      <a:pt x="222" y="321"/>
                      <a:pt x="251" y="337"/>
                    </a:cubicBezTo>
                    <a:cubicBezTo>
                      <a:pt x="296" y="369"/>
                      <a:pt x="281" y="273"/>
                      <a:pt x="310" y="257"/>
                    </a:cubicBezTo>
                    <a:cubicBezTo>
                      <a:pt x="310" y="257"/>
                      <a:pt x="458" y="257"/>
                      <a:pt x="458" y="225"/>
                    </a:cubicBezTo>
                    <a:cubicBezTo>
                      <a:pt x="443" y="209"/>
                      <a:pt x="399" y="241"/>
                      <a:pt x="429" y="193"/>
                    </a:cubicBezTo>
                    <a:cubicBezTo>
                      <a:pt x="443" y="177"/>
                      <a:pt x="399" y="193"/>
                      <a:pt x="414" y="161"/>
                    </a:cubicBezTo>
                    <a:cubicBezTo>
                      <a:pt x="429" y="113"/>
                      <a:pt x="414" y="177"/>
                      <a:pt x="414" y="16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22" name="Freeform 52">
                <a:extLst>
                  <a:ext uri="{FF2B5EF4-FFF2-40B4-BE49-F238E27FC236}">
                    <a16:creationId xmlns:a16="http://schemas.microsoft.com/office/drawing/2014/main" id="{E2CEC362-621F-8C42-A449-DC006CC40BBA}"/>
                  </a:ext>
                </a:extLst>
              </p:cNvPr>
              <p:cNvSpPr>
                <a:spLocks/>
              </p:cNvSpPr>
              <p:nvPr/>
            </p:nvSpPr>
            <p:spPr bwMode="auto">
              <a:xfrm>
                <a:off x="5559" y="2241"/>
                <a:ext cx="89" cy="80"/>
              </a:xfrm>
              <a:custGeom>
                <a:avLst/>
                <a:gdLst>
                  <a:gd name="T0" fmla="*/ 414 w 458"/>
                  <a:gd name="T1" fmla="*/ 161 h 417"/>
                  <a:gd name="T2" fmla="*/ 414 w 458"/>
                  <a:gd name="T3" fmla="*/ 161 h 417"/>
                  <a:gd name="T4" fmla="*/ 429 w 458"/>
                  <a:gd name="T5" fmla="*/ 113 h 417"/>
                  <a:gd name="T6" fmla="*/ 399 w 458"/>
                  <a:gd name="T7" fmla="*/ 161 h 417"/>
                  <a:gd name="T8" fmla="*/ 296 w 458"/>
                  <a:gd name="T9" fmla="*/ 129 h 417"/>
                  <a:gd name="T10" fmla="*/ 163 w 458"/>
                  <a:gd name="T11" fmla="*/ 16 h 417"/>
                  <a:gd name="T12" fmla="*/ 163 w 458"/>
                  <a:gd name="T13" fmla="*/ 80 h 417"/>
                  <a:gd name="T14" fmla="*/ 133 w 458"/>
                  <a:gd name="T15" fmla="*/ 177 h 417"/>
                  <a:gd name="T16" fmla="*/ 103 w 458"/>
                  <a:gd name="T17" fmla="*/ 225 h 417"/>
                  <a:gd name="T18" fmla="*/ 59 w 458"/>
                  <a:gd name="T19" fmla="*/ 225 h 417"/>
                  <a:gd name="T20" fmla="*/ 74 w 458"/>
                  <a:gd name="T21" fmla="*/ 257 h 417"/>
                  <a:gd name="T22" fmla="*/ 15 w 458"/>
                  <a:gd name="T23" fmla="*/ 289 h 417"/>
                  <a:gd name="T24" fmla="*/ 30 w 458"/>
                  <a:gd name="T25" fmla="*/ 369 h 417"/>
                  <a:gd name="T26" fmla="*/ 59 w 458"/>
                  <a:gd name="T27" fmla="*/ 401 h 417"/>
                  <a:gd name="T28" fmla="*/ 89 w 458"/>
                  <a:gd name="T29" fmla="*/ 369 h 417"/>
                  <a:gd name="T30" fmla="*/ 103 w 458"/>
                  <a:gd name="T31" fmla="*/ 369 h 417"/>
                  <a:gd name="T32" fmla="*/ 59 w 458"/>
                  <a:gd name="T33" fmla="*/ 321 h 417"/>
                  <a:gd name="T34" fmla="*/ 103 w 458"/>
                  <a:gd name="T35" fmla="*/ 305 h 417"/>
                  <a:gd name="T36" fmla="*/ 177 w 458"/>
                  <a:gd name="T37" fmla="*/ 289 h 417"/>
                  <a:gd name="T38" fmla="*/ 251 w 458"/>
                  <a:gd name="T39" fmla="*/ 337 h 417"/>
                  <a:gd name="T40" fmla="*/ 310 w 458"/>
                  <a:gd name="T41" fmla="*/ 257 h 417"/>
                  <a:gd name="T42" fmla="*/ 458 w 458"/>
                  <a:gd name="T43" fmla="*/ 225 h 417"/>
                  <a:gd name="T44" fmla="*/ 429 w 458"/>
                  <a:gd name="T45" fmla="*/ 193 h 417"/>
                  <a:gd name="T46" fmla="*/ 414 w 458"/>
                  <a:gd name="T47" fmla="*/ 161 h 417"/>
                  <a:gd name="T48" fmla="*/ 414 w 458"/>
                  <a:gd name="T49" fmla="*/ 161 h 417"/>
                  <a:gd name="T50" fmla="*/ 414 w 458"/>
                  <a:gd name="T51" fmla="*/ 161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8" h="417">
                    <a:moveTo>
                      <a:pt x="414" y="161"/>
                    </a:moveTo>
                    <a:lnTo>
                      <a:pt x="414" y="161"/>
                    </a:lnTo>
                    <a:cubicBezTo>
                      <a:pt x="414" y="161"/>
                      <a:pt x="429" y="129"/>
                      <a:pt x="429" y="113"/>
                    </a:cubicBezTo>
                    <a:cubicBezTo>
                      <a:pt x="429" y="129"/>
                      <a:pt x="399" y="161"/>
                      <a:pt x="399" y="161"/>
                    </a:cubicBezTo>
                    <a:cubicBezTo>
                      <a:pt x="370" y="161"/>
                      <a:pt x="310" y="145"/>
                      <a:pt x="296" y="129"/>
                    </a:cubicBezTo>
                    <a:cubicBezTo>
                      <a:pt x="251" y="113"/>
                      <a:pt x="222" y="32"/>
                      <a:pt x="163" y="16"/>
                    </a:cubicBezTo>
                    <a:cubicBezTo>
                      <a:pt x="133" y="0"/>
                      <a:pt x="148" y="64"/>
                      <a:pt x="163" y="80"/>
                    </a:cubicBezTo>
                    <a:cubicBezTo>
                      <a:pt x="163" y="113"/>
                      <a:pt x="148" y="145"/>
                      <a:pt x="133" y="177"/>
                    </a:cubicBezTo>
                    <a:cubicBezTo>
                      <a:pt x="118" y="193"/>
                      <a:pt x="148" y="241"/>
                      <a:pt x="103" y="225"/>
                    </a:cubicBezTo>
                    <a:cubicBezTo>
                      <a:pt x="103" y="225"/>
                      <a:pt x="74" y="209"/>
                      <a:pt x="59" y="225"/>
                    </a:cubicBezTo>
                    <a:cubicBezTo>
                      <a:pt x="59" y="241"/>
                      <a:pt x="74" y="257"/>
                      <a:pt x="74" y="257"/>
                    </a:cubicBezTo>
                    <a:cubicBezTo>
                      <a:pt x="74" y="257"/>
                      <a:pt x="30" y="289"/>
                      <a:pt x="15" y="289"/>
                    </a:cubicBezTo>
                    <a:cubicBezTo>
                      <a:pt x="0" y="321"/>
                      <a:pt x="44" y="337"/>
                      <a:pt x="30" y="369"/>
                    </a:cubicBezTo>
                    <a:cubicBezTo>
                      <a:pt x="15" y="385"/>
                      <a:pt x="44" y="417"/>
                      <a:pt x="59" y="401"/>
                    </a:cubicBezTo>
                    <a:cubicBezTo>
                      <a:pt x="74" y="385"/>
                      <a:pt x="74" y="369"/>
                      <a:pt x="89" y="369"/>
                    </a:cubicBezTo>
                    <a:cubicBezTo>
                      <a:pt x="89" y="369"/>
                      <a:pt x="103" y="385"/>
                      <a:pt x="103" y="369"/>
                    </a:cubicBezTo>
                    <a:cubicBezTo>
                      <a:pt x="103" y="353"/>
                      <a:pt x="74" y="337"/>
                      <a:pt x="59" y="321"/>
                    </a:cubicBezTo>
                    <a:cubicBezTo>
                      <a:pt x="44" y="289"/>
                      <a:pt x="103" y="305"/>
                      <a:pt x="103" y="305"/>
                    </a:cubicBezTo>
                    <a:cubicBezTo>
                      <a:pt x="133" y="305"/>
                      <a:pt x="148" y="273"/>
                      <a:pt x="177" y="289"/>
                    </a:cubicBezTo>
                    <a:cubicBezTo>
                      <a:pt x="207" y="305"/>
                      <a:pt x="222" y="321"/>
                      <a:pt x="251" y="337"/>
                    </a:cubicBezTo>
                    <a:cubicBezTo>
                      <a:pt x="296" y="369"/>
                      <a:pt x="281" y="273"/>
                      <a:pt x="310" y="257"/>
                    </a:cubicBezTo>
                    <a:cubicBezTo>
                      <a:pt x="310" y="257"/>
                      <a:pt x="458" y="257"/>
                      <a:pt x="458" y="225"/>
                    </a:cubicBezTo>
                    <a:cubicBezTo>
                      <a:pt x="443" y="209"/>
                      <a:pt x="399" y="241"/>
                      <a:pt x="429" y="193"/>
                    </a:cubicBezTo>
                    <a:cubicBezTo>
                      <a:pt x="443" y="177"/>
                      <a:pt x="399" y="193"/>
                      <a:pt x="414" y="161"/>
                    </a:cubicBezTo>
                    <a:cubicBezTo>
                      <a:pt x="429" y="113"/>
                      <a:pt x="414" y="177"/>
                      <a:pt x="414" y="161"/>
                    </a:cubicBezTo>
                    <a:lnTo>
                      <a:pt x="414" y="16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3" name="Freeform 53">
                <a:extLst>
                  <a:ext uri="{FF2B5EF4-FFF2-40B4-BE49-F238E27FC236}">
                    <a16:creationId xmlns:a16="http://schemas.microsoft.com/office/drawing/2014/main" id="{135FFB6B-E084-63EE-A5D2-0259632C02FE}"/>
                  </a:ext>
                </a:extLst>
              </p:cNvPr>
              <p:cNvSpPr>
                <a:spLocks/>
              </p:cNvSpPr>
              <p:nvPr/>
            </p:nvSpPr>
            <p:spPr bwMode="auto">
              <a:xfrm>
                <a:off x="5431" y="2313"/>
                <a:ext cx="161" cy="137"/>
              </a:xfrm>
              <a:custGeom>
                <a:avLst/>
                <a:gdLst>
                  <a:gd name="T0" fmla="*/ 773 w 833"/>
                  <a:gd name="T1" fmla="*/ 15 h 708"/>
                  <a:gd name="T2" fmla="*/ 773 w 833"/>
                  <a:gd name="T3" fmla="*/ 15 h 708"/>
                  <a:gd name="T4" fmla="*/ 758 w 833"/>
                  <a:gd name="T5" fmla="*/ 15 h 708"/>
                  <a:gd name="T6" fmla="*/ 773 w 833"/>
                  <a:gd name="T7" fmla="*/ 45 h 708"/>
                  <a:gd name="T8" fmla="*/ 729 w 833"/>
                  <a:gd name="T9" fmla="*/ 45 h 708"/>
                  <a:gd name="T10" fmla="*/ 699 w 833"/>
                  <a:gd name="T11" fmla="*/ 76 h 708"/>
                  <a:gd name="T12" fmla="*/ 669 w 833"/>
                  <a:gd name="T13" fmla="*/ 91 h 708"/>
                  <a:gd name="T14" fmla="*/ 684 w 833"/>
                  <a:gd name="T15" fmla="*/ 106 h 708"/>
                  <a:gd name="T16" fmla="*/ 684 w 833"/>
                  <a:gd name="T17" fmla="*/ 151 h 708"/>
                  <a:gd name="T18" fmla="*/ 684 w 833"/>
                  <a:gd name="T19" fmla="*/ 196 h 708"/>
                  <a:gd name="T20" fmla="*/ 609 w 833"/>
                  <a:gd name="T21" fmla="*/ 332 h 708"/>
                  <a:gd name="T22" fmla="*/ 535 w 833"/>
                  <a:gd name="T23" fmla="*/ 407 h 708"/>
                  <a:gd name="T24" fmla="*/ 461 w 833"/>
                  <a:gd name="T25" fmla="*/ 407 h 708"/>
                  <a:gd name="T26" fmla="*/ 476 w 833"/>
                  <a:gd name="T27" fmla="*/ 362 h 708"/>
                  <a:gd name="T28" fmla="*/ 446 w 833"/>
                  <a:gd name="T29" fmla="*/ 377 h 708"/>
                  <a:gd name="T30" fmla="*/ 431 w 833"/>
                  <a:gd name="T31" fmla="*/ 407 h 708"/>
                  <a:gd name="T32" fmla="*/ 371 w 833"/>
                  <a:gd name="T33" fmla="*/ 498 h 708"/>
                  <a:gd name="T34" fmla="*/ 371 w 833"/>
                  <a:gd name="T35" fmla="*/ 513 h 708"/>
                  <a:gd name="T36" fmla="*/ 342 w 833"/>
                  <a:gd name="T37" fmla="*/ 543 h 708"/>
                  <a:gd name="T38" fmla="*/ 312 w 833"/>
                  <a:gd name="T39" fmla="*/ 528 h 708"/>
                  <a:gd name="T40" fmla="*/ 252 w 833"/>
                  <a:gd name="T41" fmla="*/ 528 h 708"/>
                  <a:gd name="T42" fmla="*/ 133 w 833"/>
                  <a:gd name="T43" fmla="*/ 543 h 708"/>
                  <a:gd name="T44" fmla="*/ 29 w 833"/>
                  <a:gd name="T45" fmla="*/ 633 h 708"/>
                  <a:gd name="T46" fmla="*/ 14 w 833"/>
                  <a:gd name="T47" fmla="*/ 663 h 708"/>
                  <a:gd name="T48" fmla="*/ 44 w 833"/>
                  <a:gd name="T49" fmla="*/ 648 h 708"/>
                  <a:gd name="T50" fmla="*/ 74 w 833"/>
                  <a:gd name="T51" fmla="*/ 663 h 708"/>
                  <a:gd name="T52" fmla="*/ 327 w 833"/>
                  <a:gd name="T53" fmla="*/ 603 h 708"/>
                  <a:gd name="T54" fmla="*/ 312 w 833"/>
                  <a:gd name="T55" fmla="*/ 648 h 708"/>
                  <a:gd name="T56" fmla="*/ 357 w 833"/>
                  <a:gd name="T57" fmla="*/ 708 h 708"/>
                  <a:gd name="T58" fmla="*/ 401 w 833"/>
                  <a:gd name="T59" fmla="*/ 663 h 708"/>
                  <a:gd name="T60" fmla="*/ 446 w 833"/>
                  <a:gd name="T61" fmla="*/ 648 h 708"/>
                  <a:gd name="T62" fmla="*/ 461 w 833"/>
                  <a:gd name="T63" fmla="*/ 603 h 708"/>
                  <a:gd name="T64" fmla="*/ 565 w 833"/>
                  <a:gd name="T65" fmla="*/ 588 h 708"/>
                  <a:gd name="T66" fmla="*/ 609 w 833"/>
                  <a:gd name="T67" fmla="*/ 603 h 708"/>
                  <a:gd name="T68" fmla="*/ 639 w 833"/>
                  <a:gd name="T69" fmla="*/ 558 h 708"/>
                  <a:gd name="T70" fmla="*/ 669 w 833"/>
                  <a:gd name="T71" fmla="*/ 528 h 708"/>
                  <a:gd name="T72" fmla="*/ 684 w 833"/>
                  <a:gd name="T73" fmla="*/ 573 h 708"/>
                  <a:gd name="T74" fmla="*/ 714 w 833"/>
                  <a:gd name="T75" fmla="*/ 558 h 708"/>
                  <a:gd name="T76" fmla="*/ 729 w 833"/>
                  <a:gd name="T77" fmla="*/ 528 h 708"/>
                  <a:gd name="T78" fmla="*/ 729 w 833"/>
                  <a:gd name="T79" fmla="*/ 482 h 708"/>
                  <a:gd name="T80" fmla="*/ 758 w 833"/>
                  <a:gd name="T81" fmla="*/ 392 h 708"/>
                  <a:gd name="T82" fmla="*/ 758 w 833"/>
                  <a:gd name="T83" fmla="*/ 287 h 708"/>
                  <a:gd name="T84" fmla="*/ 788 w 833"/>
                  <a:gd name="T85" fmla="*/ 287 h 708"/>
                  <a:gd name="T86" fmla="*/ 818 w 833"/>
                  <a:gd name="T87" fmla="*/ 256 h 708"/>
                  <a:gd name="T88" fmla="*/ 818 w 833"/>
                  <a:gd name="T89" fmla="*/ 136 h 708"/>
                  <a:gd name="T90" fmla="*/ 773 w 833"/>
                  <a:gd name="T91" fmla="*/ 1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3" h="708">
                    <a:moveTo>
                      <a:pt x="773" y="15"/>
                    </a:moveTo>
                    <a:lnTo>
                      <a:pt x="773" y="15"/>
                    </a:lnTo>
                    <a:cubicBezTo>
                      <a:pt x="758" y="15"/>
                      <a:pt x="758" y="0"/>
                      <a:pt x="758" y="15"/>
                    </a:cubicBezTo>
                    <a:cubicBezTo>
                      <a:pt x="729" y="30"/>
                      <a:pt x="758" y="30"/>
                      <a:pt x="773" y="45"/>
                    </a:cubicBezTo>
                    <a:cubicBezTo>
                      <a:pt x="788" y="61"/>
                      <a:pt x="743" y="76"/>
                      <a:pt x="729" y="45"/>
                    </a:cubicBezTo>
                    <a:cubicBezTo>
                      <a:pt x="714" y="15"/>
                      <a:pt x="699" y="61"/>
                      <a:pt x="699" y="76"/>
                    </a:cubicBezTo>
                    <a:cubicBezTo>
                      <a:pt x="684" y="76"/>
                      <a:pt x="669" y="91"/>
                      <a:pt x="669" y="91"/>
                    </a:cubicBezTo>
                    <a:cubicBezTo>
                      <a:pt x="669" y="121"/>
                      <a:pt x="684" y="106"/>
                      <a:pt x="684" y="106"/>
                    </a:cubicBezTo>
                    <a:lnTo>
                      <a:pt x="684" y="151"/>
                    </a:lnTo>
                    <a:cubicBezTo>
                      <a:pt x="684" y="166"/>
                      <a:pt x="699" y="166"/>
                      <a:pt x="684" y="196"/>
                    </a:cubicBezTo>
                    <a:cubicBezTo>
                      <a:pt x="654" y="241"/>
                      <a:pt x="639" y="287"/>
                      <a:pt x="609" y="332"/>
                    </a:cubicBezTo>
                    <a:cubicBezTo>
                      <a:pt x="595" y="347"/>
                      <a:pt x="550" y="407"/>
                      <a:pt x="535" y="407"/>
                    </a:cubicBezTo>
                    <a:cubicBezTo>
                      <a:pt x="505" y="407"/>
                      <a:pt x="476" y="422"/>
                      <a:pt x="461" y="407"/>
                    </a:cubicBezTo>
                    <a:cubicBezTo>
                      <a:pt x="446" y="392"/>
                      <a:pt x="476" y="377"/>
                      <a:pt x="476" y="362"/>
                    </a:cubicBezTo>
                    <a:cubicBezTo>
                      <a:pt x="490" y="347"/>
                      <a:pt x="446" y="377"/>
                      <a:pt x="446" y="377"/>
                    </a:cubicBezTo>
                    <a:cubicBezTo>
                      <a:pt x="431" y="392"/>
                      <a:pt x="431" y="392"/>
                      <a:pt x="431" y="407"/>
                    </a:cubicBezTo>
                    <a:cubicBezTo>
                      <a:pt x="431" y="452"/>
                      <a:pt x="386" y="467"/>
                      <a:pt x="371" y="498"/>
                    </a:cubicBezTo>
                    <a:lnTo>
                      <a:pt x="371" y="513"/>
                    </a:lnTo>
                    <a:cubicBezTo>
                      <a:pt x="371" y="528"/>
                      <a:pt x="342" y="543"/>
                      <a:pt x="342" y="543"/>
                    </a:cubicBezTo>
                    <a:cubicBezTo>
                      <a:pt x="327" y="543"/>
                      <a:pt x="342" y="528"/>
                      <a:pt x="312" y="528"/>
                    </a:cubicBezTo>
                    <a:lnTo>
                      <a:pt x="252" y="528"/>
                    </a:lnTo>
                    <a:cubicBezTo>
                      <a:pt x="208" y="543"/>
                      <a:pt x="178" y="528"/>
                      <a:pt x="133" y="543"/>
                    </a:cubicBezTo>
                    <a:cubicBezTo>
                      <a:pt x="104" y="573"/>
                      <a:pt x="59" y="603"/>
                      <a:pt x="29" y="633"/>
                    </a:cubicBezTo>
                    <a:cubicBezTo>
                      <a:pt x="0" y="633"/>
                      <a:pt x="0" y="678"/>
                      <a:pt x="14" y="663"/>
                    </a:cubicBezTo>
                    <a:cubicBezTo>
                      <a:pt x="29" y="663"/>
                      <a:pt x="29" y="648"/>
                      <a:pt x="44" y="648"/>
                    </a:cubicBezTo>
                    <a:cubicBezTo>
                      <a:pt x="59" y="663"/>
                      <a:pt x="74" y="678"/>
                      <a:pt x="74" y="663"/>
                    </a:cubicBezTo>
                    <a:cubicBezTo>
                      <a:pt x="148" y="648"/>
                      <a:pt x="252" y="588"/>
                      <a:pt x="327" y="603"/>
                    </a:cubicBezTo>
                    <a:cubicBezTo>
                      <a:pt x="342" y="618"/>
                      <a:pt x="312" y="648"/>
                      <a:pt x="312" y="648"/>
                    </a:cubicBezTo>
                    <a:cubicBezTo>
                      <a:pt x="327" y="663"/>
                      <a:pt x="342" y="708"/>
                      <a:pt x="357" y="708"/>
                    </a:cubicBezTo>
                    <a:cubicBezTo>
                      <a:pt x="371" y="693"/>
                      <a:pt x="386" y="678"/>
                      <a:pt x="401" y="663"/>
                    </a:cubicBezTo>
                    <a:cubicBezTo>
                      <a:pt x="416" y="633"/>
                      <a:pt x="416" y="648"/>
                      <a:pt x="446" y="648"/>
                    </a:cubicBezTo>
                    <a:cubicBezTo>
                      <a:pt x="431" y="648"/>
                      <a:pt x="416" y="528"/>
                      <a:pt x="461" y="603"/>
                    </a:cubicBezTo>
                    <a:cubicBezTo>
                      <a:pt x="476" y="633"/>
                      <a:pt x="550" y="603"/>
                      <a:pt x="565" y="588"/>
                    </a:cubicBezTo>
                    <a:cubicBezTo>
                      <a:pt x="595" y="543"/>
                      <a:pt x="595" y="633"/>
                      <a:pt x="609" y="603"/>
                    </a:cubicBezTo>
                    <a:cubicBezTo>
                      <a:pt x="609" y="588"/>
                      <a:pt x="624" y="558"/>
                      <a:pt x="639" y="558"/>
                    </a:cubicBezTo>
                    <a:cubicBezTo>
                      <a:pt x="654" y="543"/>
                      <a:pt x="654" y="558"/>
                      <a:pt x="669" y="528"/>
                    </a:cubicBezTo>
                    <a:cubicBezTo>
                      <a:pt x="669" y="528"/>
                      <a:pt x="669" y="588"/>
                      <a:pt x="684" y="573"/>
                    </a:cubicBezTo>
                    <a:cubicBezTo>
                      <a:pt x="684" y="573"/>
                      <a:pt x="699" y="573"/>
                      <a:pt x="714" y="558"/>
                    </a:cubicBezTo>
                    <a:cubicBezTo>
                      <a:pt x="729" y="558"/>
                      <a:pt x="714" y="543"/>
                      <a:pt x="729" y="528"/>
                    </a:cubicBezTo>
                    <a:cubicBezTo>
                      <a:pt x="758" y="513"/>
                      <a:pt x="758" y="513"/>
                      <a:pt x="729" y="482"/>
                    </a:cubicBezTo>
                    <a:cubicBezTo>
                      <a:pt x="714" y="467"/>
                      <a:pt x="758" y="422"/>
                      <a:pt x="758" y="392"/>
                    </a:cubicBezTo>
                    <a:cubicBezTo>
                      <a:pt x="773" y="362"/>
                      <a:pt x="743" y="317"/>
                      <a:pt x="758" y="287"/>
                    </a:cubicBezTo>
                    <a:cubicBezTo>
                      <a:pt x="773" y="271"/>
                      <a:pt x="773" y="287"/>
                      <a:pt x="788" y="287"/>
                    </a:cubicBezTo>
                    <a:cubicBezTo>
                      <a:pt x="803" y="287"/>
                      <a:pt x="818" y="256"/>
                      <a:pt x="818" y="256"/>
                    </a:cubicBezTo>
                    <a:cubicBezTo>
                      <a:pt x="833" y="211"/>
                      <a:pt x="833" y="166"/>
                      <a:pt x="818" y="136"/>
                    </a:cubicBezTo>
                    <a:cubicBezTo>
                      <a:pt x="818" y="121"/>
                      <a:pt x="773" y="15"/>
                      <a:pt x="773" y="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24" name="Freeform 54">
                <a:extLst>
                  <a:ext uri="{FF2B5EF4-FFF2-40B4-BE49-F238E27FC236}">
                    <a16:creationId xmlns:a16="http://schemas.microsoft.com/office/drawing/2014/main" id="{4AC9448F-936F-CB78-2932-349D14E3094F}"/>
                  </a:ext>
                </a:extLst>
              </p:cNvPr>
              <p:cNvSpPr>
                <a:spLocks/>
              </p:cNvSpPr>
              <p:nvPr/>
            </p:nvSpPr>
            <p:spPr bwMode="auto">
              <a:xfrm>
                <a:off x="5431" y="2313"/>
                <a:ext cx="161" cy="137"/>
              </a:xfrm>
              <a:custGeom>
                <a:avLst/>
                <a:gdLst>
                  <a:gd name="T0" fmla="*/ 773 w 833"/>
                  <a:gd name="T1" fmla="*/ 15 h 708"/>
                  <a:gd name="T2" fmla="*/ 773 w 833"/>
                  <a:gd name="T3" fmla="*/ 15 h 708"/>
                  <a:gd name="T4" fmla="*/ 758 w 833"/>
                  <a:gd name="T5" fmla="*/ 15 h 708"/>
                  <a:gd name="T6" fmla="*/ 773 w 833"/>
                  <a:gd name="T7" fmla="*/ 45 h 708"/>
                  <a:gd name="T8" fmla="*/ 729 w 833"/>
                  <a:gd name="T9" fmla="*/ 45 h 708"/>
                  <a:gd name="T10" fmla="*/ 699 w 833"/>
                  <a:gd name="T11" fmla="*/ 76 h 708"/>
                  <a:gd name="T12" fmla="*/ 669 w 833"/>
                  <a:gd name="T13" fmla="*/ 91 h 708"/>
                  <a:gd name="T14" fmla="*/ 684 w 833"/>
                  <a:gd name="T15" fmla="*/ 106 h 708"/>
                  <a:gd name="T16" fmla="*/ 684 w 833"/>
                  <a:gd name="T17" fmla="*/ 151 h 708"/>
                  <a:gd name="T18" fmla="*/ 684 w 833"/>
                  <a:gd name="T19" fmla="*/ 196 h 708"/>
                  <a:gd name="T20" fmla="*/ 609 w 833"/>
                  <a:gd name="T21" fmla="*/ 332 h 708"/>
                  <a:gd name="T22" fmla="*/ 535 w 833"/>
                  <a:gd name="T23" fmla="*/ 407 h 708"/>
                  <a:gd name="T24" fmla="*/ 461 w 833"/>
                  <a:gd name="T25" fmla="*/ 407 h 708"/>
                  <a:gd name="T26" fmla="*/ 476 w 833"/>
                  <a:gd name="T27" fmla="*/ 362 h 708"/>
                  <a:gd name="T28" fmla="*/ 446 w 833"/>
                  <a:gd name="T29" fmla="*/ 377 h 708"/>
                  <a:gd name="T30" fmla="*/ 431 w 833"/>
                  <a:gd name="T31" fmla="*/ 407 h 708"/>
                  <a:gd name="T32" fmla="*/ 371 w 833"/>
                  <a:gd name="T33" fmla="*/ 498 h 708"/>
                  <a:gd name="T34" fmla="*/ 371 w 833"/>
                  <a:gd name="T35" fmla="*/ 513 h 708"/>
                  <a:gd name="T36" fmla="*/ 342 w 833"/>
                  <a:gd name="T37" fmla="*/ 543 h 708"/>
                  <a:gd name="T38" fmla="*/ 312 w 833"/>
                  <a:gd name="T39" fmla="*/ 528 h 708"/>
                  <a:gd name="T40" fmla="*/ 252 w 833"/>
                  <a:gd name="T41" fmla="*/ 528 h 708"/>
                  <a:gd name="T42" fmla="*/ 133 w 833"/>
                  <a:gd name="T43" fmla="*/ 543 h 708"/>
                  <a:gd name="T44" fmla="*/ 29 w 833"/>
                  <a:gd name="T45" fmla="*/ 633 h 708"/>
                  <a:gd name="T46" fmla="*/ 14 w 833"/>
                  <a:gd name="T47" fmla="*/ 663 h 708"/>
                  <a:gd name="T48" fmla="*/ 44 w 833"/>
                  <a:gd name="T49" fmla="*/ 648 h 708"/>
                  <a:gd name="T50" fmla="*/ 74 w 833"/>
                  <a:gd name="T51" fmla="*/ 663 h 708"/>
                  <a:gd name="T52" fmla="*/ 327 w 833"/>
                  <a:gd name="T53" fmla="*/ 603 h 708"/>
                  <a:gd name="T54" fmla="*/ 312 w 833"/>
                  <a:gd name="T55" fmla="*/ 648 h 708"/>
                  <a:gd name="T56" fmla="*/ 357 w 833"/>
                  <a:gd name="T57" fmla="*/ 708 h 708"/>
                  <a:gd name="T58" fmla="*/ 401 w 833"/>
                  <a:gd name="T59" fmla="*/ 663 h 708"/>
                  <a:gd name="T60" fmla="*/ 446 w 833"/>
                  <a:gd name="T61" fmla="*/ 648 h 708"/>
                  <a:gd name="T62" fmla="*/ 461 w 833"/>
                  <a:gd name="T63" fmla="*/ 603 h 708"/>
                  <a:gd name="T64" fmla="*/ 565 w 833"/>
                  <a:gd name="T65" fmla="*/ 588 h 708"/>
                  <a:gd name="T66" fmla="*/ 609 w 833"/>
                  <a:gd name="T67" fmla="*/ 603 h 708"/>
                  <a:gd name="T68" fmla="*/ 639 w 833"/>
                  <a:gd name="T69" fmla="*/ 558 h 708"/>
                  <a:gd name="T70" fmla="*/ 669 w 833"/>
                  <a:gd name="T71" fmla="*/ 528 h 708"/>
                  <a:gd name="T72" fmla="*/ 684 w 833"/>
                  <a:gd name="T73" fmla="*/ 573 h 708"/>
                  <a:gd name="T74" fmla="*/ 714 w 833"/>
                  <a:gd name="T75" fmla="*/ 558 h 708"/>
                  <a:gd name="T76" fmla="*/ 729 w 833"/>
                  <a:gd name="T77" fmla="*/ 528 h 708"/>
                  <a:gd name="T78" fmla="*/ 729 w 833"/>
                  <a:gd name="T79" fmla="*/ 482 h 708"/>
                  <a:gd name="T80" fmla="*/ 758 w 833"/>
                  <a:gd name="T81" fmla="*/ 392 h 708"/>
                  <a:gd name="T82" fmla="*/ 758 w 833"/>
                  <a:gd name="T83" fmla="*/ 287 h 708"/>
                  <a:gd name="T84" fmla="*/ 788 w 833"/>
                  <a:gd name="T85" fmla="*/ 287 h 708"/>
                  <a:gd name="T86" fmla="*/ 818 w 833"/>
                  <a:gd name="T87" fmla="*/ 256 h 708"/>
                  <a:gd name="T88" fmla="*/ 818 w 833"/>
                  <a:gd name="T89" fmla="*/ 136 h 708"/>
                  <a:gd name="T90" fmla="*/ 773 w 833"/>
                  <a:gd name="T91" fmla="*/ 15 h 708"/>
                  <a:gd name="T92" fmla="*/ 773 w 833"/>
                  <a:gd name="T93" fmla="*/ 1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3" h="708">
                    <a:moveTo>
                      <a:pt x="773" y="15"/>
                    </a:moveTo>
                    <a:lnTo>
                      <a:pt x="773" y="15"/>
                    </a:lnTo>
                    <a:cubicBezTo>
                      <a:pt x="758" y="15"/>
                      <a:pt x="758" y="0"/>
                      <a:pt x="758" y="15"/>
                    </a:cubicBezTo>
                    <a:cubicBezTo>
                      <a:pt x="729" y="30"/>
                      <a:pt x="758" y="30"/>
                      <a:pt x="773" y="45"/>
                    </a:cubicBezTo>
                    <a:cubicBezTo>
                      <a:pt x="788" y="61"/>
                      <a:pt x="743" y="76"/>
                      <a:pt x="729" y="45"/>
                    </a:cubicBezTo>
                    <a:cubicBezTo>
                      <a:pt x="714" y="15"/>
                      <a:pt x="699" y="61"/>
                      <a:pt x="699" y="76"/>
                    </a:cubicBezTo>
                    <a:cubicBezTo>
                      <a:pt x="684" y="76"/>
                      <a:pt x="669" y="91"/>
                      <a:pt x="669" y="91"/>
                    </a:cubicBezTo>
                    <a:cubicBezTo>
                      <a:pt x="669" y="121"/>
                      <a:pt x="684" y="106"/>
                      <a:pt x="684" y="106"/>
                    </a:cubicBezTo>
                    <a:lnTo>
                      <a:pt x="684" y="151"/>
                    </a:lnTo>
                    <a:cubicBezTo>
                      <a:pt x="684" y="166"/>
                      <a:pt x="699" y="166"/>
                      <a:pt x="684" y="196"/>
                    </a:cubicBezTo>
                    <a:cubicBezTo>
                      <a:pt x="654" y="241"/>
                      <a:pt x="639" y="287"/>
                      <a:pt x="609" y="332"/>
                    </a:cubicBezTo>
                    <a:cubicBezTo>
                      <a:pt x="595" y="347"/>
                      <a:pt x="550" y="407"/>
                      <a:pt x="535" y="407"/>
                    </a:cubicBezTo>
                    <a:cubicBezTo>
                      <a:pt x="505" y="407"/>
                      <a:pt x="476" y="422"/>
                      <a:pt x="461" y="407"/>
                    </a:cubicBezTo>
                    <a:cubicBezTo>
                      <a:pt x="446" y="392"/>
                      <a:pt x="476" y="377"/>
                      <a:pt x="476" y="362"/>
                    </a:cubicBezTo>
                    <a:cubicBezTo>
                      <a:pt x="490" y="347"/>
                      <a:pt x="446" y="377"/>
                      <a:pt x="446" y="377"/>
                    </a:cubicBezTo>
                    <a:cubicBezTo>
                      <a:pt x="431" y="392"/>
                      <a:pt x="431" y="392"/>
                      <a:pt x="431" y="407"/>
                    </a:cubicBezTo>
                    <a:cubicBezTo>
                      <a:pt x="431" y="452"/>
                      <a:pt x="386" y="467"/>
                      <a:pt x="371" y="498"/>
                    </a:cubicBezTo>
                    <a:lnTo>
                      <a:pt x="371" y="513"/>
                    </a:lnTo>
                    <a:cubicBezTo>
                      <a:pt x="371" y="528"/>
                      <a:pt x="342" y="543"/>
                      <a:pt x="342" y="543"/>
                    </a:cubicBezTo>
                    <a:cubicBezTo>
                      <a:pt x="327" y="543"/>
                      <a:pt x="342" y="528"/>
                      <a:pt x="312" y="528"/>
                    </a:cubicBezTo>
                    <a:lnTo>
                      <a:pt x="252" y="528"/>
                    </a:lnTo>
                    <a:cubicBezTo>
                      <a:pt x="208" y="543"/>
                      <a:pt x="178" y="528"/>
                      <a:pt x="133" y="543"/>
                    </a:cubicBezTo>
                    <a:cubicBezTo>
                      <a:pt x="104" y="573"/>
                      <a:pt x="59" y="603"/>
                      <a:pt x="29" y="633"/>
                    </a:cubicBezTo>
                    <a:cubicBezTo>
                      <a:pt x="0" y="633"/>
                      <a:pt x="0" y="678"/>
                      <a:pt x="14" y="663"/>
                    </a:cubicBezTo>
                    <a:cubicBezTo>
                      <a:pt x="29" y="663"/>
                      <a:pt x="29" y="648"/>
                      <a:pt x="44" y="648"/>
                    </a:cubicBezTo>
                    <a:cubicBezTo>
                      <a:pt x="59" y="663"/>
                      <a:pt x="74" y="678"/>
                      <a:pt x="74" y="663"/>
                    </a:cubicBezTo>
                    <a:cubicBezTo>
                      <a:pt x="148" y="648"/>
                      <a:pt x="252" y="588"/>
                      <a:pt x="327" y="603"/>
                    </a:cubicBezTo>
                    <a:cubicBezTo>
                      <a:pt x="342" y="618"/>
                      <a:pt x="312" y="648"/>
                      <a:pt x="312" y="648"/>
                    </a:cubicBezTo>
                    <a:cubicBezTo>
                      <a:pt x="327" y="663"/>
                      <a:pt x="342" y="708"/>
                      <a:pt x="357" y="708"/>
                    </a:cubicBezTo>
                    <a:cubicBezTo>
                      <a:pt x="371" y="693"/>
                      <a:pt x="386" y="678"/>
                      <a:pt x="401" y="663"/>
                    </a:cubicBezTo>
                    <a:cubicBezTo>
                      <a:pt x="416" y="633"/>
                      <a:pt x="416" y="648"/>
                      <a:pt x="446" y="648"/>
                    </a:cubicBezTo>
                    <a:cubicBezTo>
                      <a:pt x="431" y="648"/>
                      <a:pt x="416" y="528"/>
                      <a:pt x="461" y="603"/>
                    </a:cubicBezTo>
                    <a:cubicBezTo>
                      <a:pt x="476" y="633"/>
                      <a:pt x="550" y="603"/>
                      <a:pt x="565" y="588"/>
                    </a:cubicBezTo>
                    <a:cubicBezTo>
                      <a:pt x="595" y="543"/>
                      <a:pt x="595" y="633"/>
                      <a:pt x="609" y="603"/>
                    </a:cubicBezTo>
                    <a:cubicBezTo>
                      <a:pt x="609" y="588"/>
                      <a:pt x="624" y="558"/>
                      <a:pt x="639" y="558"/>
                    </a:cubicBezTo>
                    <a:cubicBezTo>
                      <a:pt x="654" y="543"/>
                      <a:pt x="654" y="558"/>
                      <a:pt x="669" y="528"/>
                    </a:cubicBezTo>
                    <a:cubicBezTo>
                      <a:pt x="669" y="528"/>
                      <a:pt x="669" y="588"/>
                      <a:pt x="684" y="573"/>
                    </a:cubicBezTo>
                    <a:cubicBezTo>
                      <a:pt x="684" y="573"/>
                      <a:pt x="699" y="573"/>
                      <a:pt x="714" y="558"/>
                    </a:cubicBezTo>
                    <a:cubicBezTo>
                      <a:pt x="729" y="558"/>
                      <a:pt x="714" y="543"/>
                      <a:pt x="729" y="528"/>
                    </a:cubicBezTo>
                    <a:cubicBezTo>
                      <a:pt x="758" y="513"/>
                      <a:pt x="758" y="513"/>
                      <a:pt x="729" y="482"/>
                    </a:cubicBezTo>
                    <a:cubicBezTo>
                      <a:pt x="714" y="467"/>
                      <a:pt x="758" y="422"/>
                      <a:pt x="758" y="392"/>
                    </a:cubicBezTo>
                    <a:cubicBezTo>
                      <a:pt x="773" y="362"/>
                      <a:pt x="743" y="317"/>
                      <a:pt x="758" y="287"/>
                    </a:cubicBezTo>
                    <a:cubicBezTo>
                      <a:pt x="773" y="271"/>
                      <a:pt x="773" y="287"/>
                      <a:pt x="788" y="287"/>
                    </a:cubicBezTo>
                    <a:cubicBezTo>
                      <a:pt x="803" y="287"/>
                      <a:pt x="818" y="256"/>
                      <a:pt x="818" y="256"/>
                    </a:cubicBezTo>
                    <a:cubicBezTo>
                      <a:pt x="833" y="211"/>
                      <a:pt x="833" y="166"/>
                      <a:pt x="818" y="136"/>
                    </a:cubicBezTo>
                    <a:cubicBezTo>
                      <a:pt x="818" y="121"/>
                      <a:pt x="773" y="15"/>
                      <a:pt x="773" y="15"/>
                    </a:cubicBezTo>
                    <a:lnTo>
                      <a:pt x="773"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5" name="Freeform 55">
                <a:extLst>
                  <a:ext uri="{FF2B5EF4-FFF2-40B4-BE49-F238E27FC236}">
                    <a16:creationId xmlns:a16="http://schemas.microsoft.com/office/drawing/2014/main" id="{20F45888-3C63-EFD2-F92B-FB507D4AB911}"/>
                  </a:ext>
                </a:extLst>
              </p:cNvPr>
              <p:cNvSpPr>
                <a:spLocks/>
              </p:cNvSpPr>
              <p:nvPr/>
            </p:nvSpPr>
            <p:spPr bwMode="auto">
              <a:xfrm>
                <a:off x="5431" y="2313"/>
                <a:ext cx="161" cy="137"/>
              </a:xfrm>
              <a:custGeom>
                <a:avLst/>
                <a:gdLst>
                  <a:gd name="T0" fmla="*/ 773 w 833"/>
                  <a:gd name="T1" fmla="*/ 15 h 708"/>
                  <a:gd name="T2" fmla="*/ 773 w 833"/>
                  <a:gd name="T3" fmla="*/ 15 h 708"/>
                  <a:gd name="T4" fmla="*/ 758 w 833"/>
                  <a:gd name="T5" fmla="*/ 15 h 708"/>
                  <a:gd name="T6" fmla="*/ 773 w 833"/>
                  <a:gd name="T7" fmla="*/ 45 h 708"/>
                  <a:gd name="T8" fmla="*/ 729 w 833"/>
                  <a:gd name="T9" fmla="*/ 45 h 708"/>
                  <a:gd name="T10" fmla="*/ 699 w 833"/>
                  <a:gd name="T11" fmla="*/ 76 h 708"/>
                  <a:gd name="T12" fmla="*/ 669 w 833"/>
                  <a:gd name="T13" fmla="*/ 91 h 708"/>
                  <a:gd name="T14" fmla="*/ 684 w 833"/>
                  <a:gd name="T15" fmla="*/ 106 h 708"/>
                  <a:gd name="T16" fmla="*/ 684 w 833"/>
                  <a:gd name="T17" fmla="*/ 151 h 708"/>
                  <a:gd name="T18" fmla="*/ 684 w 833"/>
                  <a:gd name="T19" fmla="*/ 196 h 708"/>
                  <a:gd name="T20" fmla="*/ 609 w 833"/>
                  <a:gd name="T21" fmla="*/ 332 h 708"/>
                  <a:gd name="T22" fmla="*/ 535 w 833"/>
                  <a:gd name="T23" fmla="*/ 407 h 708"/>
                  <a:gd name="T24" fmla="*/ 461 w 833"/>
                  <a:gd name="T25" fmla="*/ 407 h 708"/>
                  <a:gd name="T26" fmla="*/ 476 w 833"/>
                  <a:gd name="T27" fmla="*/ 362 h 708"/>
                  <a:gd name="T28" fmla="*/ 446 w 833"/>
                  <a:gd name="T29" fmla="*/ 377 h 708"/>
                  <a:gd name="T30" fmla="*/ 431 w 833"/>
                  <a:gd name="T31" fmla="*/ 407 h 708"/>
                  <a:gd name="T32" fmla="*/ 371 w 833"/>
                  <a:gd name="T33" fmla="*/ 498 h 708"/>
                  <a:gd name="T34" fmla="*/ 371 w 833"/>
                  <a:gd name="T35" fmla="*/ 513 h 708"/>
                  <a:gd name="T36" fmla="*/ 342 w 833"/>
                  <a:gd name="T37" fmla="*/ 543 h 708"/>
                  <a:gd name="T38" fmla="*/ 312 w 833"/>
                  <a:gd name="T39" fmla="*/ 528 h 708"/>
                  <a:gd name="T40" fmla="*/ 252 w 833"/>
                  <a:gd name="T41" fmla="*/ 528 h 708"/>
                  <a:gd name="T42" fmla="*/ 133 w 833"/>
                  <a:gd name="T43" fmla="*/ 543 h 708"/>
                  <a:gd name="T44" fmla="*/ 29 w 833"/>
                  <a:gd name="T45" fmla="*/ 633 h 708"/>
                  <a:gd name="T46" fmla="*/ 14 w 833"/>
                  <a:gd name="T47" fmla="*/ 663 h 708"/>
                  <a:gd name="T48" fmla="*/ 44 w 833"/>
                  <a:gd name="T49" fmla="*/ 648 h 708"/>
                  <a:gd name="T50" fmla="*/ 74 w 833"/>
                  <a:gd name="T51" fmla="*/ 663 h 708"/>
                  <a:gd name="T52" fmla="*/ 327 w 833"/>
                  <a:gd name="T53" fmla="*/ 603 h 708"/>
                  <a:gd name="T54" fmla="*/ 312 w 833"/>
                  <a:gd name="T55" fmla="*/ 648 h 708"/>
                  <a:gd name="T56" fmla="*/ 357 w 833"/>
                  <a:gd name="T57" fmla="*/ 708 h 708"/>
                  <a:gd name="T58" fmla="*/ 401 w 833"/>
                  <a:gd name="T59" fmla="*/ 663 h 708"/>
                  <a:gd name="T60" fmla="*/ 446 w 833"/>
                  <a:gd name="T61" fmla="*/ 648 h 708"/>
                  <a:gd name="T62" fmla="*/ 461 w 833"/>
                  <a:gd name="T63" fmla="*/ 603 h 708"/>
                  <a:gd name="T64" fmla="*/ 565 w 833"/>
                  <a:gd name="T65" fmla="*/ 588 h 708"/>
                  <a:gd name="T66" fmla="*/ 609 w 833"/>
                  <a:gd name="T67" fmla="*/ 603 h 708"/>
                  <a:gd name="T68" fmla="*/ 639 w 833"/>
                  <a:gd name="T69" fmla="*/ 558 h 708"/>
                  <a:gd name="T70" fmla="*/ 669 w 833"/>
                  <a:gd name="T71" fmla="*/ 528 h 708"/>
                  <a:gd name="T72" fmla="*/ 684 w 833"/>
                  <a:gd name="T73" fmla="*/ 573 h 708"/>
                  <a:gd name="T74" fmla="*/ 714 w 833"/>
                  <a:gd name="T75" fmla="*/ 558 h 708"/>
                  <a:gd name="T76" fmla="*/ 729 w 833"/>
                  <a:gd name="T77" fmla="*/ 528 h 708"/>
                  <a:gd name="T78" fmla="*/ 729 w 833"/>
                  <a:gd name="T79" fmla="*/ 482 h 708"/>
                  <a:gd name="T80" fmla="*/ 758 w 833"/>
                  <a:gd name="T81" fmla="*/ 392 h 708"/>
                  <a:gd name="T82" fmla="*/ 758 w 833"/>
                  <a:gd name="T83" fmla="*/ 287 h 708"/>
                  <a:gd name="T84" fmla="*/ 788 w 833"/>
                  <a:gd name="T85" fmla="*/ 287 h 708"/>
                  <a:gd name="T86" fmla="*/ 818 w 833"/>
                  <a:gd name="T87" fmla="*/ 256 h 708"/>
                  <a:gd name="T88" fmla="*/ 818 w 833"/>
                  <a:gd name="T89" fmla="*/ 136 h 708"/>
                  <a:gd name="T90" fmla="*/ 773 w 833"/>
                  <a:gd name="T91" fmla="*/ 1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3" h="708">
                    <a:moveTo>
                      <a:pt x="773" y="15"/>
                    </a:moveTo>
                    <a:lnTo>
                      <a:pt x="773" y="15"/>
                    </a:lnTo>
                    <a:cubicBezTo>
                      <a:pt x="758" y="15"/>
                      <a:pt x="758" y="0"/>
                      <a:pt x="758" y="15"/>
                    </a:cubicBezTo>
                    <a:cubicBezTo>
                      <a:pt x="729" y="30"/>
                      <a:pt x="758" y="30"/>
                      <a:pt x="773" y="45"/>
                    </a:cubicBezTo>
                    <a:cubicBezTo>
                      <a:pt x="788" y="61"/>
                      <a:pt x="743" y="76"/>
                      <a:pt x="729" y="45"/>
                    </a:cubicBezTo>
                    <a:cubicBezTo>
                      <a:pt x="714" y="15"/>
                      <a:pt x="699" y="61"/>
                      <a:pt x="699" y="76"/>
                    </a:cubicBezTo>
                    <a:cubicBezTo>
                      <a:pt x="684" y="76"/>
                      <a:pt x="669" y="91"/>
                      <a:pt x="669" y="91"/>
                    </a:cubicBezTo>
                    <a:cubicBezTo>
                      <a:pt x="669" y="121"/>
                      <a:pt x="684" y="106"/>
                      <a:pt x="684" y="106"/>
                    </a:cubicBezTo>
                    <a:lnTo>
                      <a:pt x="684" y="151"/>
                    </a:lnTo>
                    <a:cubicBezTo>
                      <a:pt x="684" y="166"/>
                      <a:pt x="699" y="166"/>
                      <a:pt x="684" y="196"/>
                    </a:cubicBezTo>
                    <a:cubicBezTo>
                      <a:pt x="654" y="241"/>
                      <a:pt x="639" y="287"/>
                      <a:pt x="609" y="332"/>
                    </a:cubicBezTo>
                    <a:cubicBezTo>
                      <a:pt x="595" y="347"/>
                      <a:pt x="550" y="407"/>
                      <a:pt x="535" y="407"/>
                    </a:cubicBezTo>
                    <a:cubicBezTo>
                      <a:pt x="505" y="407"/>
                      <a:pt x="476" y="422"/>
                      <a:pt x="461" y="407"/>
                    </a:cubicBezTo>
                    <a:cubicBezTo>
                      <a:pt x="446" y="392"/>
                      <a:pt x="476" y="377"/>
                      <a:pt x="476" y="362"/>
                    </a:cubicBezTo>
                    <a:cubicBezTo>
                      <a:pt x="490" y="347"/>
                      <a:pt x="446" y="377"/>
                      <a:pt x="446" y="377"/>
                    </a:cubicBezTo>
                    <a:cubicBezTo>
                      <a:pt x="431" y="392"/>
                      <a:pt x="431" y="392"/>
                      <a:pt x="431" y="407"/>
                    </a:cubicBezTo>
                    <a:cubicBezTo>
                      <a:pt x="431" y="452"/>
                      <a:pt x="386" y="467"/>
                      <a:pt x="371" y="498"/>
                    </a:cubicBezTo>
                    <a:lnTo>
                      <a:pt x="371" y="513"/>
                    </a:lnTo>
                    <a:cubicBezTo>
                      <a:pt x="371" y="528"/>
                      <a:pt x="342" y="543"/>
                      <a:pt x="342" y="543"/>
                    </a:cubicBezTo>
                    <a:cubicBezTo>
                      <a:pt x="327" y="543"/>
                      <a:pt x="342" y="528"/>
                      <a:pt x="312" y="528"/>
                    </a:cubicBezTo>
                    <a:lnTo>
                      <a:pt x="252" y="528"/>
                    </a:lnTo>
                    <a:cubicBezTo>
                      <a:pt x="208" y="543"/>
                      <a:pt x="178" y="528"/>
                      <a:pt x="133" y="543"/>
                    </a:cubicBezTo>
                    <a:cubicBezTo>
                      <a:pt x="104" y="573"/>
                      <a:pt x="59" y="603"/>
                      <a:pt x="29" y="633"/>
                    </a:cubicBezTo>
                    <a:cubicBezTo>
                      <a:pt x="0" y="633"/>
                      <a:pt x="0" y="678"/>
                      <a:pt x="14" y="663"/>
                    </a:cubicBezTo>
                    <a:cubicBezTo>
                      <a:pt x="29" y="663"/>
                      <a:pt x="29" y="648"/>
                      <a:pt x="44" y="648"/>
                    </a:cubicBezTo>
                    <a:cubicBezTo>
                      <a:pt x="59" y="663"/>
                      <a:pt x="74" y="678"/>
                      <a:pt x="74" y="663"/>
                    </a:cubicBezTo>
                    <a:cubicBezTo>
                      <a:pt x="148" y="648"/>
                      <a:pt x="252" y="588"/>
                      <a:pt x="327" y="603"/>
                    </a:cubicBezTo>
                    <a:cubicBezTo>
                      <a:pt x="342" y="618"/>
                      <a:pt x="312" y="648"/>
                      <a:pt x="312" y="648"/>
                    </a:cubicBezTo>
                    <a:cubicBezTo>
                      <a:pt x="327" y="663"/>
                      <a:pt x="342" y="708"/>
                      <a:pt x="357" y="708"/>
                    </a:cubicBezTo>
                    <a:cubicBezTo>
                      <a:pt x="371" y="693"/>
                      <a:pt x="386" y="678"/>
                      <a:pt x="401" y="663"/>
                    </a:cubicBezTo>
                    <a:cubicBezTo>
                      <a:pt x="416" y="633"/>
                      <a:pt x="416" y="648"/>
                      <a:pt x="446" y="648"/>
                    </a:cubicBezTo>
                    <a:cubicBezTo>
                      <a:pt x="431" y="648"/>
                      <a:pt x="416" y="528"/>
                      <a:pt x="461" y="603"/>
                    </a:cubicBezTo>
                    <a:cubicBezTo>
                      <a:pt x="476" y="633"/>
                      <a:pt x="550" y="603"/>
                      <a:pt x="565" y="588"/>
                    </a:cubicBezTo>
                    <a:cubicBezTo>
                      <a:pt x="595" y="543"/>
                      <a:pt x="595" y="633"/>
                      <a:pt x="609" y="603"/>
                    </a:cubicBezTo>
                    <a:cubicBezTo>
                      <a:pt x="609" y="588"/>
                      <a:pt x="624" y="558"/>
                      <a:pt x="639" y="558"/>
                    </a:cubicBezTo>
                    <a:cubicBezTo>
                      <a:pt x="654" y="543"/>
                      <a:pt x="654" y="558"/>
                      <a:pt x="669" y="528"/>
                    </a:cubicBezTo>
                    <a:cubicBezTo>
                      <a:pt x="669" y="528"/>
                      <a:pt x="669" y="588"/>
                      <a:pt x="684" y="573"/>
                    </a:cubicBezTo>
                    <a:cubicBezTo>
                      <a:pt x="684" y="573"/>
                      <a:pt x="699" y="573"/>
                      <a:pt x="714" y="558"/>
                    </a:cubicBezTo>
                    <a:cubicBezTo>
                      <a:pt x="729" y="558"/>
                      <a:pt x="714" y="543"/>
                      <a:pt x="729" y="528"/>
                    </a:cubicBezTo>
                    <a:cubicBezTo>
                      <a:pt x="758" y="513"/>
                      <a:pt x="758" y="513"/>
                      <a:pt x="729" y="482"/>
                    </a:cubicBezTo>
                    <a:cubicBezTo>
                      <a:pt x="714" y="467"/>
                      <a:pt x="758" y="422"/>
                      <a:pt x="758" y="392"/>
                    </a:cubicBezTo>
                    <a:cubicBezTo>
                      <a:pt x="773" y="362"/>
                      <a:pt x="743" y="317"/>
                      <a:pt x="758" y="287"/>
                    </a:cubicBezTo>
                    <a:cubicBezTo>
                      <a:pt x="773" y="271"/>
                      <a:pt x="773" y="287"/>
                      <a:pt x="788" y="287"/>
                    </a:cubicBezTo>
                    <a:cubicBezTo>
                      <a:pt x="803" y="287"/>
                      <a:pt x="818" y="256"/>
                      <a:pt x="818" y="256"/>
                    </a:cubicBezTo>
                    <a:cubicBezTo>
                      <a:pt x="833" y="211"/>
                      <a:pt x="833" y="166"/>
                      <a:pt x="818" y="136"/>
                    </a:cubicBezTo>
                    <a:cubicBezTo>
                      <a:pt x="818" y="121"/>
                      <a:pt x="773" y="15"/>
                      <a:pt x="773" y="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26" name="Freeform 56">
                <a:extLst>
                  <a:ext uri="{FF2B5EF4-FFF2-40B4-BE49-F238E27FC236}">
                    <a16:creationId xmlns:a16="http://schemas.microsoft.com/office/drawing/2014/main" id="{B277AD43-6470-D3B6-552B-96C6BDC69041}"/>
                  </a:ext>
                </a:extLst>
              </p:cNvPr>
              <p:cNvSpPr>
                <a:spLocks/>
              </p:cNvSpPr>
              <p:nvPr/>
            </p:nvSpPr>
            <p:spPr bwMode="auto">
              <a:xfrm>
                <a:off x="5431" y="2313"/>
                <a:ext cx="161" cy="137"/>
              </a:xfrm>
              <a:custGeom>
                <a:avLst/>
                <a:gdLst>
                  <a:gd name="T0" fmla="*/ 773 w 833"/>
                  <a:gd name="T1" fmla="*/ 15 h 708"/>
                  <a:gd name="T2" fmla="*/ 773 w 833"/>
                  <a:gd name="T3" fmla="*/ 15 h 708"/>
                  <a:gd name="T4" fmla="*/ 758 w 833"/>
                  <a:gd name="T5" fmla="*/ 15 h 708"/>
                  <a:gd name="T6" fmla="*/ 773 w 833"/>
                  <a:gd name="T7" fmla="*/ 45 h 708"/>
                  <a:gd name="T8" fmla="*/ 729 w 833"/>
                  <a:gd name="T9" fmla="*/ 45 h 708"/>
                  <a:gd name="T10" fmla="*/ 699 w 833"/>
                  <a:gd name="T11" fmla="*/ 76 h 708"/>
                  <a:gd name="T12" fmla="*/ 669 w 833"/>
                  <a:gd name="T13" fmla="*/ 91 h 708"/>
                  <a:gd name="T14" fmla="*/ 684 w 833"/>
                  <a:gd name="T15" fmla="*/ 106 h 708"/>
                  <a:gd name="T16" fmla="*/ 684 w 833"/>
                  <a:gd name="T17" fmla="*/ 151 h 708"/>
                  <a:gd name="T18" fmla="*/ 684 w 833"/>
                  <a:gd name="T19" fmla="*/ 196 h 708"/>
                  <a:gd name="T20" fmla="*/ 609 w 833"/>
                  <a:gd name="T21" fmla="*/ 332 h 708"/>
                  <a:gd name="T22" fmla="*/ 535 w 833"/>
                  <a:gd name="T23" fmla="*/ 407 h 708"/>
                  <a:gd name="T24" fmla="*/ 461 w 833"/>
                  <a:gd name="T25" fmla="*/ 407 h 708"/>
                  <a:gd name="T26" fmla="*/ 476 w 833"/>
                  <a:gd name="T27" fmla="*/ 362 h 708"/>
                  <a:gd name="T28" fmla="*/ 446 w 833"/>
                  <a:gd name="T29" fmla="*/ 377 h 708"/>
                  <a:gd name="T30" fmla="*/ 431 w 833"/>
                  <a:gd name="T31" fmla="*/ 407 h 708"/>
                  <a:gd name="T32" fmla="*/ 371 w 833"/>
                  <a:gd name="T33" fmla="*/ 498 h 708"/>
                  <a:gd name="T34" fmla="*/ 371 w 833"/>
                  <a:gd name="T35" fmla="*/ 513 h 708"/>
                  <a:gd name="T36" fmla="*/ 342 w 833"/>
                  <a:gd name="T37" fmla="*/ 543 h 708"/>
                  <a:gd name="T38" fmla="*/ 312 w 833"/>
                  <a:gd name="T39" fmla="*/ 528 h 708"/>
                  <a:gd name="T40" fmla="*/ 252 w 833"/>
                  <a:gd name="T41" fmla="*/ 528 h 708"/>
                  <a:gd name="T42" fmla="*/ 133 w 833"/>
                  <a:gd name="T43" fmla="*/ 543 h 708"/>
                  <a:gd name="T44" fmla="*/ 29 w 833"/>
                  <a:gd name="T45" fmla="*/ 633 h 708"/>
                  <a:gd name="T46" fmla="*/ 14 w 833"/>
                  <a:gd name="T47" fmla="*/ 663 h 708"/>
                  <a:gd name="T48" fmla="*/ 44 w 833"/>
                  <a:gd name="T49" fmla="*/ 648 h 708"/>
                  <a:gd name="T50" fmla="*/ 74 w 833"/>
                  <a:gd name="T51" fmla="*/ 663 h 708"/>
                  <a:gd name="T52" fmla="*/ 327 w 833"/>
                  <a:gd name="T53" fmla="*/ 603 h 708"/>
                  <a:gd name="T54" fmla="*/ 312 w 833"/>
                  <a:gd name="T55" fmla="*/ 648 h 708"/>
                  <a:gd name="T56" fmla="*/ 357 w 833"/>
                  <a:gd name="T57" fmla="*/ 708 h 708"/>
                  <a:gd name="T58" fmla="*/ 401 w 833"/>
                  <a:gd name="T59" fmla="*/ 663 h 708"/>
                  <a:gd name="T60" fmla="*/ 446 w 833"/>
                  <a:gd name="T61" fmla="*/ 648 h 708"/>
                  <a:gd name="T62" fmla="*/ 461 w 833"/>
                  <a:gd name="T63" fmla="*/ 603 h 708"/>
                  <a:gd name="T64" fmla="*/ 565 w 833"/>
                  <a:gd name="T65" fmla="*/ 588 h 708"/>
                  <a:gd name="T66" fmla="*/ 609 w 833"/>
                  <a:gd name="T67" fmla="*/ 603 h 708"/>
                  <a:gd name="T68" fmla="*/ 639 w 833"/>
                  <a:gd name="T69" fmla="*/ 558 h 708"/>
                  <a:gd name="T70" fmla="*/ 669 w 833"/>
                  <a:gd name="T71" fmla="*/ 528 h 708"/>
                  <a:gd name="T72" fmla="*/ 684 w 833"/>
                  <a:gd name="T73" fmla="*/ 573 h 708"/>
                  <a:gd name="T74" fmla="*/ 714 w 833"/>
                  <a:gd name="T75" fmla="*/ 558 h 708"/>
                  <a:gd name="T76" fmla="*/ 729 w 833"/>
                  <a:gd name="T77" fmla="*/ 528 h 708"/>
                  <a:gd name="T78" fmla="*/ 729 w 833"/>
                  <a:gd name="T79" fmla="*/ 482 h 708"/>
                  <a:gd name="T80" fmla="*/ 758 w 833"/>
                  <a:gd name="T81" fmla="*/ 392 h 708"/>
                  <a:gd name="T82" fmla="*/ 758 w 833"/>
                  <a:gd name="T83" fmla="*/ 287 h 708"/>
                  <a:gd name="T84" fmla="*/ 788 w 833"/>
                  <a:gd name="T85" fmla="*/ 287 h 708"/>
                  <a:gd name="T86" fmla="*/ 818 w 833"/>
                  <a:gd name="T87" fmla="*/ 256 h 708"/>
                  <a:gd name="T88" fmla="*/ 818 w 833"/>
                  <a:gd name="T89" fmla="*/ 136 h 708"/>
                  <a:gd name="T90" fmla="*/ 773 w 833"/>
                  <a:gd name="T91" fmla="*/ 15 h 708"/>
                  <a:gd name="T92" fmla="*/ 773 w 833"/>
                  <a:gd name="T93" fmla="*/ 1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3" h="708">
                    <a:moveTo>
                      <a:pt x="773" y="15"/>
                    </a:moveTo>
                    <a:lnTo>
                      <a:pt x="773" y="15"/>
                    </a:lnTo>
                    <a:cubicBezTo>
                      <a:pt x="758" y="15"/>
                      <a:pt x="758" y="0"/>
                      <a:pt x="758" y="15"/>
                    </a:cubicBezTo>
                    <a:cubicBezTo>
                      <a:pt x="729" y="30"/>
                      <a:pt x="758" y="30"/>
                      <a:pt x="773" y="45"/>
                    </a:cubicBezTo>
                    <a:cubicBezTo>
                      <a:pt x="788" y="61"/>
                      <a:pt x="743" y="76"/>
                      <a:pt x="729" y="45"/>
                    </a:cubicBezTo>
                    <a:cubicBezTo>
                      <a:pt x="714" y="15"/>
                      <a:pt x="699" y="61"/>
                      <a:pt x="699" y="76"/>
                    </a:cubicBezTo>
                    <a:cubicBezTo>
                      <a:pt x="684" y="76"/>
                      <a:pt x="669" y="91"/>
                      <a:pt x="669" y="91"/>
                    </a:cubicBezTo>
                    <a:cubicBezTo>
                      <a:pt x="669" y="121"/>
                      <a:pt x="684" y="106"/>
                      <a:pt x="684" y="106"/>
                    </a:cubicBezTo>
                    <a:lnTo>
                      <a:pt x="684" y="151"/>
                    </a:lnTo>
                    <a:cubicBezTo>
                      <a:pt x="684" y="166"/>
                      <a:pt x="699" y="166"/>
                      <a:pt x="684" y="196"/>
                    </a:cubicBezTo>
                    <a:cubicBezTo>
                      <a:pt x="654" y="241"/>
                      <a:pt x="639" y="287"/>
                      <a:pt x="609" y="332"/>
                    </a:cubicBezTo>
                    <a:cubicBezTo>
                      <a:pt x="595" y="347"/>
                      <a:pt x="550" y="407"/>
                      <a:pt x="535" y="407"/>
                    </a:cubicBezTo>
                    <a:cubicBezTo>
                      <a:pt x="505" y="407"/>
                      <a:pt x="476" y="422"/>
                      <a:pt x="461" y="407"/>
                    </a:cubicBezTo>
                    <a:cubicBezTo>
                      <a:pt x="446" y="392"/>
                      <a:pt x="476" y="377"/>
                      <a:pt x="476" y="362"/>
                    </a:cubicBezTo>
                    <a:cubicBezTo>
                      <a:pt x="490" y="347"/>
                      <a:pt x="446" y="377"/>
                      <a:pt x="446" y="377"/>
                    </a:cubicBezTo>
                    <a:cubicBezTo>
                      <a:pt x="431" y="392"/>
                      <a:pt x="431" y="392"/>
                      <a:pt x="431" y="407"/>
                    </a:cubicBezTo>
                    <a:cubicBezTo>
                      <a:pt x="431" y="452"/>
                      <a:pt x="386" y="467"/>
                      <a:pt x="371" y="498"/>
                    </a:cubicBezTo>
                    <a:lnTo>
                      <a:pt x="371" y="513"/>
                    </a:lnTo>
                    <a:cubicBezTo>
                      <a:pt x="371" y="528"/>
                      <a:pt x="342" y="543"/>
                      <a:pt x="342" y="543"/>
                    </a:cubicBezTo>
                    <a:cubicBezTo>
                      <a:pt x="327" y="543"/>
                      <a:pt x="342" y="528"/>
                      <a:pt x="312" y="528"/>
                    </a:cubicBezTo>
                    <a:lnTo>
                      <a:pt x="252" y="528"/>
                    </a:lnTo>
                    <a:cubicBezTo>
                      <a:pt x="208" y="543"/>
                      <a:pt x="178" y="528"/>
                      <a:pt x="133" y="543"/>
                    </a:cubicBezTo>
                    <a:cubicBezTo>
                      <a:pt x="104" y="573"/>
                      <a:pt x="59" y="603"/>
                      <a:pt x="29" y="633"/>
                    </a:cubicBezTo>
                    <a:cubicBezTo>
                      <a:pt x="0" y="633"/>
                      <a:pt x="0" y="678"/>
                      <a:pt x="14" y="663"/>
                    </a:cubicBezTo>
                    <a:cubicBezTo>
                      <a:pt x="29" y="663"/>
                      <a:pt x="29" y="648"/>
                      <a:pt x="44" y="648"/>
                    </a:cubicBezTo>
                    <a:cubicBezTo>
                      <a:pt x="59" y="663"/>
                      <a:pt x="74" y="678"/>
                      <a:pt x="74" y="663"/>
                    </a:cubicBezTo>
                    <a:cubicBezTo>
                      <a:pt x="148" y="648"/>
                      <a:pt x="252" y="588"/>
                      <a:pt x="327" y="603"/>
                    </a:cubicBezTo>
                    <a:cubicBezTo>
                      <a:pt x="342" y="618"/>
                      <a:pt x="312" y="648"/>
                      <a:pt x="312" y="648"/>
                    </a:cubicBezTo>
                    <a:cubicBezTo>
                      <a:pt x="327" y="663"/>
                      <a:pt x="342" y="708"/>
                      <a:pt x="357" y="708"/>
                    </a:cubicBezTo>
                    <a:cubicBezTo>
                      <a:pt x="371" y="693"/>
                      <a:pt x="386" y="678"/>
                      <a:pt x="401" y="663"/>
                    </a:cubicBezTo>
                    <a:cubicBezTo>
                      <a:pt x="416" y="633"/>
                      <a:pt x="416" y="648"/>
                      <a:pt x="446" y="648"/>
                    </a:cubicBezTo>
                    <a:cubicBezTo>
                      <a:pt x="431" y="648"/>
                      <a:pt x="416" y="528"/>
                      <a:pt x="461" y="603"/>
                    </a:cubicBezTo>
                    <a:cubicBezTo>
                      <a:pt x="476" y="633"/>
                      <a:pt x="550" y="603"/>
                      <a:pt x="565" y="588"/>
                    </a:cubicBezTo>
                    <a:cubicBezTo>
                      <a:pt x="595" y="543"/>
                      <a:pt x="595" y="633"/>
                      <a:pt x="609" y="603"/>
                    </a:cubicBezTo>
                    <a:cubicBezTo>
                      <a:pt x="609" y="588"/>
                      <a:pt x="624" y="558"/>
                      <a:pt x="639" y="558"/>
                    </a:cubicBezTo>
                    <a:cubicBezTo>
                      <a:pt x="654" y="543"/>
                      <a:pt x="654" y="558"/>
                      <a:pt x="669" y="528"/>
                    </a:cubicBezTo>
                    <a:cubicBezTo>
                      <a:pt x="669" y="528"/>
                      <a:pt x="669" y="588"/>
                      <a:pt x="684" y="573"/>
                    </a:cubicBezTo>
                    <a:cubicBezTo>
                      <a:pt x="684" y="573"/>
                      <a:pt x="699" y="573"/>
                      <a:pt x="714" y="558"/>
                    </a:cubicBezTo>
                    <a:cubicBezTo>
                      <a:pt x="729" y="558"/>
                      <a:pt x="714" y="543"/>
                      <a:pt x="729" y="528"/>
                    </a:cubicBezTo>
                    <a:cubicBezTo>
                      <a:pt x="758" y="513"/>
                      <a:pt x="758" y="513"/>
                      <a:pt x="729" y="482"/>
                    </a:cubicBezTo>
                    <a:cubicBezTo>
                      <a:pt x="714" y="467"/>
                      <a:pt x="758" y="422"/>
                      <a:pt x="758" y="392"/>
                    </a:cubicBezTo>
                    <a:cubicBezTo>
                      <a:pt x="773" y="362"/>
                      <a:pt x="743" y="317"/>
                      <a:pt x="758" y="287"/>
                    </a:cubicBezTo>
                    <a:cubicBezTo>
                      <a:pt x="773" y="271"/>
                      <a:pt x="773" y="287"/>
                      <a:pt x="788" y="287"/>
                    </a:cubicBezTo>
                    <a:cubicBezTo>
                      <a:pt x="803" y="287"/>
                      <a:pt x="818" y="256"/>
                      <a:pt x="818" y="256"/>
                    </a:cubicBezTo>
                    <a:cubicBezTo>
                      <a:pt x="833" y="211"/>
                      <a:pt x="833" y="166"/>
                      <a:pt x="818" y="136"/>
                    </a:cubicBezTo>
                    <a:cubicBezTo>
                      <a:pt x="818" y="121"/>
                      <a:pt x="773" y="15"/>
                      <a:pt x="773" y="15"/>
                    </a:cubicBezTo>
                    <a:lnTo>
                      <a:pt x="773"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7" name="Freeform 57">
                <a:extLst>
                  <a:ext uri="{FF2B5EF4-FFF2-40B4-BE49-F238E27FC236}">
                    <a16:creationId xmlns:a16="http://schemas.microsoft.com/office/drawing/2014/main" id="{3246F797-CD7F-0D62-C365-3F85DD605F48}"/>
                  </a:ext>
                </a:extLst>
              </p:cNvPr>
              <p:cNvSpPr>
                <a:spLocks/>
              </p:cNvSpPr>
              <p:nvPr/>
            </p:nvSpPr>
            <p:spPr bwMode="auto">
              <a:xfrm>
                <a:off x="5487" y="2426"/>
                <a:ext cx="8" cy="8"/>
              </a:xfrm>
              <a:custGeom>
                <a:avLst/>
                <a:gdLst>
                  <a:gd name="T0" fmla="*/ 42 w 42"/>
                  <a:gd name="T1" fmla="*/ 0 h 42"/>
                  <a:gd name="T2" fmla="*/ 42 w 42"/>
                  <a:gd name="T3" fmla="*/ 0 h 42"/>
                  <a:gd name="T4" fmla="*/ 0 w 42"/>
                  <a:gd name="T5" fmla="*/ 14 h 42"/>
                  <a:gd name="T6" fmla="*/ 42 w 42"/>
                  <a:gd name="T7" fmla="*/ 0 h 42"/>
                </a:gdLst>
                <a:ahLst/>
                <a:cxnLst>
                  <a:cxn ang="0">
                    <a:pos x="T0" y="T1"/>
                  </a:cxn>
                  <a:cxn ang="0">
                    <a:pos x="T2" y="T3"/>
                  </a:cxn>
                  <a:cxn ang="0">
                    <a:pos x="T4" y="T5"/>
                  </a:cxn>
                  <a:cxn ang="0">
                    <a:pos x="T6" y="T7"/>
                  </a:cxn>
                </a:cxnLst>
                <a:rect l="0" t="0" r="r" b="b"/>
                <a:pathLst>
                  <a:path w="42" h="42">
                    <a:moveTo>
                      <a:pt x="42" y="0"/>
                    </a:moveTo>
                    <a:lnTo>
                      <a:pt x="42" y="0"/>
                    </a:lnTo>
                    <a:lnTo>
                      <a:pt x="0" y="14"/>
                    </a:lnTo>
                    <a:cubicBezTo>
                      <a:pt x="21" y="42"/>
                      <a:pt x="42" y="14"/>
                      <a:pt x="42"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28" name="Freeform 58">
                <a:extLst>
                  <a:ext uri="{FF2B5EF4-FFF2-40B4-BE49-F238E27FC236}">
                    <a16:creationId xmlns:a16="http://schemas.microsoft.com/office/drawing/2014/main" id="{B3103DE9-6835-7849-B0F7-5E31E09B688E}"/>
                  </a:ext>
                </a:extLst>
              </p:cNvPr>
              <p:cNvSpPr>
                <a:spLocks/>
              </p:cNvSpPr>
              <p:nvPr/>
            </p:nvSpPr>
            <p:spPr bwMode="auto">
              <a:xfrm>
                <a:off x="5487" y="2426"/>
                <a:ext cx="8" cy="8"/>
              </a:xfrm>
              <a:custGeom>
                <a:avLst/>
                <a:gdLst>
                  <a:gd name="T0" fmla="*/ 42 w 42"/>
                  <a:gd name="T1" fmla="*/ 0 h 42"/>
                  <a:gd name="T2" fmla="*/ 42 w 42"/>
                  <a:gd name="T3" fmla="*/ 0 h 42"/>
                  <a:gd name="T4" fmla="*/ 0 w 42"/>
                  <a:gd name="T5" fmla="*/ 14 h 42"/>
                  <a:gd name="T6" fmla="*/ 42 w 42"/>
                  <a:gd name="T7" fmla="*/ 0 h 42"/>
                  <a:gd name="T8" fmla="*/ 42 w 42"/>
                  <a:gd name="T9" fmla="*/ 0 h 42"/>
                </a:gdLst>
                <a:ahLst/>
                <a:cxnLst>
                  <a:cxn ang="0">
                    <a:pos x="T0" y="T1"/>
                  </a:cxn>
                  <a:cxn ang="0">
                    <a:pos x="T2" y="T3"/>
                  </a:cxn>
                  <a:cxn ang="0">
                    <a:pos x="T4" y="T5"/>
                  </a:cxn>
                  <a:cxn ang="0">
                    <a:pos x="T6" y="T7"/>
                  </a:cxn>
                  <a:cxn ang="0">
                    <a:pos x="T8" y="T9"/>
                  </a:cxn>
                </a:cxnLst>
                <a:rect l="0" t="0" r="r" b="b"/>
                <a:pathLst>
                  <a:path w="42" h="42">
                    <a:moveTo>
                      <a:pt x="42" y="0"/>
                    </a:moveTo>
                    <a:lnTo>
                      <a:pt x="42" y="0"/>
                    </a:lnTo>
                    <a:lnTo>
                      <a:pt x="0" y="14"/>
                    </a:lnTo>
                    <a:cubicBezTo>
                      <a:pt x="21" y="42"/>
                      <a:pt x="42" y="14"/>
                      <a:pt x="42" y="0"/>
                    </a:cubicBezTo>
                    <a:lnTo>
                      <a:pt x="4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9" name="Freeform 59">
                <a:extLst>
                  <a:ext uri="{FF2B5EF4-FFF2-40B4-BE49-F238E27FC236}">
                    <a16:creationId xmlns:a16="http://schemas.microsoft.com/office/drawing/2014/main" id="{DDD38545-013D-C161-5E4D-7E76525EE0B5}"/>
                  </a:ext>
                </a:extLst>
              </p:cNvPr>
              <p:cNvSpPr>
                <a:spLocks/>
              </p:cNvSpPr>
              <p:nvPr/>
            </p:nvSpPr>
            <p:spPr bwMode="auto">
              <a:xfrm>
                <a:off x="5487" y="2426"/>
                <a:ext cx="8" cy="8"/>
              </a:xfrm>
              <a:custGeom>
                <a:avLst/>
                <a:gdLst>
                  <a:gd name="T0" fmla="*/ 42 w 42"/>
                  <a:gd name="T1" fmla="*/ 0 h 42"/>
                  <a:gd name="T2" fmla="*/ 42 w 42"/>
                  <a:gd name="T3" fmla="*/ 0 h 42"/>
                  <a:gd name="T4" fmla="*/ 0 w 42"/>
                  <a:gd name="T5" fmla="*/ 14 h 42"/>
                  <a:gd name="T6" fmla="*/ 42 w 42"/>
                  <a:gd name="T7" fmla="*/ 0 h 42"/>
                </a:gdLst>
                <a:ahLst/>
                <a:cxnLst>
                  <a:cxn ang="0">
                    <a:pos x="T0" y="T1"/>
                  </a:cxn>
                  <a:cxn ang="0">
                    <a:pos x="T2" y="T3"/>
                  </a:cxn>
                  <a:cxn ang="0">
                    <a:pos x="T4" y="T5"/>
                  </a:cxn>
                  <a:cxn ang="0">
                    <a:pos x="T6" y="T7"/>
                  </a:cxn>
                </a:cxnLst>
                <a:rect l="0" t="0" r="r" b="b"/>
                <a:pathLst>
                  <a:path w="42" h="42">
                    <a:moveTo>
                      <a:pt x="42" y="0"/>
                    </a:moveTo>
                    <a:lnTo>
                      <a:pt x="42" y="0"/>
                    </a:lnTo>
                    <a:lnTo>
                      <a:pt x="0" y="14"/>
                    </a:lnTo>
                    <a:cubicBezTo>
                      <a:pt x="21" y="42"/>
                      <a:pt x="42" y="14"/>
                      <a:pt x="42"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30" name="Freeform 60">
                <a:extLst>
                  <a:ext uri="{FF2B5EF4-FFF2-40B4-BE49-F238E27FC236}">
                    <a16:creationId xmlns:a16="http://schemas.microsoft.com/office/drawing/2014/main" id="{9CACAAF7-DB1D-44B5-97C3-541E804CDFB4}"/>
                  </a:ext>
                </a:extLst>
              </p:cNvPr>
              <p:cNvSpPr>
                <a:spLocks/>
              </p:cNvSpPr>
              <p:nvPr/>
            </p:nvSpPr>
            <p:spPr bwMode="auto">
              <a:xfrm>
                <a:off x="5487" y="2426"/>
                <a:ext cx="8" cy="8"/>
              </a:xfrm>
              <a:custGeom>
                <a:avLst/>
                <a:gdLst>
                  <a:gd name="T0" fmla="*/ 42 w 42"/>
                  <a:gd name="T1" fmla="*/ 0 h 42"/>
                  <a:gd name="T2" fmla="*/ 42 w 42"/>
                  <a:gd name="T3" fmla="*/ 0 h 42"/>
                  <a:gd name="T4" fmla="*/ 0 w 42"/>
                  <a:gd name="T5" fmla="*/ 14 h 42"/>
                  <a:gd name="T6" fmla="*/ 42 w 42"/>
                  <a:gd name="T7" fmla="*/ 0 h 42"/>
                  <a:gd name="T8" fmla="*/ 42 w 42"/>
                  <a:gd name="T9" fmla="*/ 0 h 42"/>
                </a:gdLst>
                <a:ahLst/>
                <a:cxnLst>
                  <a:cxn ang="0">
                    <a:pos x="T0" y="T1"/>
                  </a:cxn>
                  <a:cxn ang="0">
                    <a:pos x="T2" y="T3"/>
                  </a:cxn>
                  <a:cxn ang="0">
                    <a:pos x="T4" y="T5"/>
                  </a:cxn>
                  <a:cxn ang="0">
                    <a:pos x="T6" y="T7"/>
                  </a:cxn>
                  <a:cxn ang="0">
                    <a:pos x="T8" y="T9"/>
                  </a:cxn>
                </a:cxnLst>
                <a:rect l="0" t="0" r="r" b="b"/>
                <a:pathLst>
                  <a:path w="42" h="42">
                    <a:moveTo>
                      <a:pt x="42" y="0"/>
                    </a:moveTo>
                    <a:lnTo>
                      <a:pt x="42" y="0"/>
                    </a:lnTo>
                    <a:lnTo>
                      <a:pt x="0" y="14"/>
                    </a:lnTo>
                    <a:cubicBezTo>
                      <a:pt x="21" y="42"/>
                      <a:pt x="42" y="14"/>
                      <a:pt x="42" y="0"/>
                    </a:cubicBezTo>
                    <a:lnTo>
                      <a:pt x="4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1" name="Freeform 61">
                <a:extLst>
                  <a:ext uri="{FF2B5EF4-FFF2-40B4-BE49-F238E27FC236}">
                    <a16:creationId xmlns:a16="http://schemas.microsoft.com/office/drawing/2014/main" id="{C50ED162-2289-1DBB-FDE6-293369C9EE3B}"/>
                  </a:ext>
                </a:extLst>
              </p:cNvPr>
              <p:cNvSpPr>
                <a:spLocks/>
              </p:cNvSpPr>
              <p:nvPr/>
            </p:nvSpPr>
            <p:spPr bwMode="auto">
              <a:xfrm>
                <a:off x="5455" y="2426"/>
                <a:ext cx="32" cy="32"/>
              </a:xfrm>
              <a:custGeom>
                <a:avLst/>
                <a:gdLst>
                  <a:gd name="T0" fmla="*/ 141 w 167"/>
                  <a:gd name="T1" fmla="*/ 34 h 167"/>
                  <a:gd name="T2" fmla="*/ 141 w 167"/>
                  <a:gd name="T3" fmla="*/ 34 h 167"/>
                  <a:gd name="T4" fmla="*/ 90 w 167"/>
                  <a:gd name="T5" fmla="*/ 34 h 167"/>
                  <a:gd name="T6" fmla="*/ 65 w 167"/>
                  <a:gd name="T7" fmla="*/ 50 h 167"/>
                  <a:gd name="T8" fmla="*/ 39 w 167"/>
                  <a:gd name="T9" fmla="*/ 67 h 167"/>
                  <a:gd name="T10" fmla="*/ 0 w 167"/>
                  <a:gd name="T11" fmla="*/ 100 h 167"/>
                  <a:gd name="T12" fmla="*/ 39 w 167"/>
                  <a:gd name="T13" fmla="*/ 150 h 167"/>
                  <a:gd name="T14" fmla="*/ 77 w 167"/>
                  <a:gd name="T15" fmla="*/ 100 h 167"/>
                  <a:gd name="T16" fmla="*/ 129 w 167"/>
                  <a:gd name="T17" fmla="*/ 100 h 167"/>
                  <a:gd name="T18" fmla="*/ 141 w 167"/>
                  <a:gd name="T19" fmla="*/ 34 h 167"/>
                  <a:gd name="T20" fmla="*/ 141 w 167"/>
                  <a:gd name="T21" fmla="*/ 3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7">
                    <a:moveTo>
                      <a:pt x="141" y="34"/>
                    </a:moveTo>
                    <a:lnTo>
                      <a:pt x="141" y="34"/>
                    </a:lnTo>
                    <a:cubicBezTo>
                      <a:pt x="116" y="34"/>
                      <a:pt x="116" y="0"/>
                      <a:pt x="90" y="34"/>
                    </a:cubicBezTo>
                    <a:cubicBezTo>
                      <a:pt x="77" y="34"/>
                      <a:pt x="65" y="67"/>
                      <a:pt x="65" y="50"/>
                    </a:cubicBezTo>
                    <a:cubicBezTo>
                      <a:pt x="52" y="34"/>
                      <a:pt x="39" y="67"/>
                      <a:pt x="39" y="67"/>
                    </a:cubicBezTo>
                    <a:cubicBezTo>
                      <a:pt x="26" y="100"/>
                      <a:pt x="13" y="84"/>
                      <a:pt x="0" y="100"/>
                    </a:cubicBezTo>
                    <a:cubicBezTo>
                      <a:pt x="0" y="84"/>
                      <a:pt x="26" y="150"/>
                      <a:pt x="39" y="150"/>
                    </a:cubicBezTo>
                    <a:cubicBezTo>
                      <a:pt x="39" y="167"/>
                      <a:pt x="65" y="100"/>
                      <a:pt x="77" y="100"/>
                    </a:cubicBezTo>
                    <a:cubicBezTo>
                      <a:pt x="90" y="100"/>
                      <a:pt x="116" y="117"/>
                      <a:pt x="129" y="100"/>
                    </a:cubicBezTo>
                    <a:cubicBezTo>
                      <a:pt x="141" y="100"/>
                      <a:pt x="167" y="50"/>
                      <a:pt x="141" y="34"/>
                    </a:cubicBezTo>
                    <a:cubicBezTo>
                      <a:pt x="129" y="34"/>
                      <a:pt x="141" y="34"/>
                      <a:pt x="141" y="3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32" name="Freeform 62">
                <a:extLst>
                  <a:ext uri="{FF2B5EF4-FFF2-40B4-BE49-F238E27FC236}">
                    <a16:creationId xmlns:a16="http://schemas.microsoft.com/office/drawing/2014/main" id="{A3A2402C-3FB4-64CA-A608-4F8CCA4FB49A}"/>
                  </a:ext>
                </a:extLst>
              </p:cNvPr>
              <p:cNvSpPr>
                <a:spLocks/>
              </p:cNvSpPr>
              <p:nvPr/>
            </p:nvSpPr>
            <p:spPr bwMode="auto">
              <a:xfrm>
                <a:off x="5455" y="2426"/>
                <a:ext cx="32" cy="32"/>
              </a:xfrm>
              <a:custGeom>
                <a:avLst/>
                <a:gdLst>
                  <a:gd name="T0" fmla="*/ 141 w 167"/>
                  <a:gd name="T1" fmla="*/ 34 h 167"/>
                  <a:gd name="T2" fmla="*/ 141 w 167"/>
                  <a:gd name="T3" fmla="*/ 34 h 167"/>
                  <a:gd name="T4" fmla="*/ 90 w 167"/>
                  <a:gd name="T5" fmla="*/ 34 h 167"/>
                  <a:gd name="T6" fmla="*/ 65 w 167"/>
                  <a:gd name="T7" fmla="*/ 50 h 167"/>
                  <a:gd name="T8" fmla="*/ 39 w 167"/>
                  <a:gd name="T9" fmla="*/ 67 h 167"/>
                  <a:gd name="T10" fmla="*/ 0 w 167"/>
                  <a:gd name="T11" fmla="*/ 100 h 167"/>
                  <a:gd name="T12" fmla="*/ 39 w 167"/>
                  <a:gd name="T13" fmla="*/ 150 h 167"/>
                  <a:gd name="T14" fmla="*/ 77 w 167"/>
                  <a:gd name="T15" fmla="*/ 100 h 167"/>
                  <a:gd name="T16" fmla="*/ 129 w 167"/>
                  <a:gd name="T17" fmla="*/ 100 h 167"/>
                  <a:gd name="T18" fmla="*/ 141 w 167"/>
                  <a:gd name="T19" fmla="*/ 34 h 167"/>
                  <a:gd name="T20" fmla="*/ 141 w 167"/>
                  <a:gd name="T21" fmla="*/ 34 h 167"/>
                  <a:gd name="T22" fmla="*/ 141 w 167"/>
                  <a:gd name="T23" fmla="*/ 3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67">
                    <a:moveTo>
                      <a:pt x="141" y="34"/>
                    </a:moveTo>
                    <a:lnTo>
                      <a:pt x="141" y="34"/>
                    </a:lnTo>
                    <a:cubicBezTo>
                      <a:pt x="116" y="34"/>
                      <a:pt x="116" y="0"/>
                      <a:pt x="90" y="34"/>
                    </a:cubicBezTo>
                    <a:cubicBezTo>
                      <a:pt x="77" y="34"/>
                      <a:pt x="65" y="67"/>
                      <a:pt x="65" y="50"/>
                    </a:cubicBezTo>
                    <a:cubicBezTo>
                      <a:pt x="52" y="34"/>
                      <a:pt x="39" y="67"/>
                      <a:pt x="39" y="67"/>
                    </a:cubicBezTo>
                    <a:cubicBezTo>
                      <a:pt x="26" y="100"/>
                      <a:pt x="13" y="84"/>
                      <a:pt x="0" y="100"/>
                    </a:cubicBezTo>
                    <a:cubicBezTo>
                      <a:pt x="0" y="84"/>
                      <a:pt x="26" y="150"/>
                      <a:pt x="39" y="150"/>
                    </a:cubicBezTo>
                    <a:cubicBezTo>
                      <a:pt x="39" y="167"/>
                      <a:pt x="65" y="100"/>
                      <a:pt x="77" y="100"/>
                    </a:cubicBezTo>
                    <a:cubicBezTo>
                      <a:pt x="90" y="100"/>
                      <a:pt x="116" y="117"/>
                      <a:pt x="129" y="100"/>
                    </a:cubicBezTo>
                    <a:cubicBezTo>
                      <a:pt x="141" y="100"/>
                      <a:pt x="167" y="50"/>
                      <a:pt x="141" y="34"/>
                    </a:cubicBezTo>
                    <a:cubicBezTo>
                      <a:pt x="129" y="34"/>
                      <a:pt x="141" y="34"/>
                      <a:pt x="141" y="34"/>
                    </a:cubicBezTo>
                    <a:lnTo>
                      <a:pt x="141" y="3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3" name="Freeform 63">
                <a:extLst>
                  <a:ext uri="{FF2B5EF4-FFF2-40B4-BE49-F238E27FC236}">
                    <a16:creationId xmlns:a16="http://schemas.microsoft.com/office/drawing/2014/main" id="{808930FE-3357-7B2B-41A4-B16A73F0188D}"/>
                  </a:ext>
                </a:extLst>
              </p:cNvPr>
              <p:cNvSpPr>
                <a:spLocks/>
              </p:cNvSpPr>
              <p:nvPr/>
            </p:nvSpPr>
            <p:spPr bwMode="auto">
              <a:xfrm>
                <a:off x="5455" y="2426"/>
                <a:ext cx="32" cy="32"/>
              </a:xfrm>
              <a:custGeom>
                <a:avLst/>
                <a:gdLst>
                  <a:gd name="T0" fmla="*/ 141 w 167"/>
                  <a:gd name="T1" fmla="*/ 34 h 167"/>
                  <a:gd name="T2" fmla="*/ 141 w 167"/>
                  <a:gd name="T3" fmla="*/ 34 h 167"/>
                  <a:gd name="T4" fmla="*/ 90 w 167"/>
                  <a:gd name="T5" fmla="*/ 34 h 167"/>
                  <a:gd name="T6" fmla="*/ 65 w 167"/>
                  <a:gd name="T7" fmla="*/ 50 h 167"/>
                  <a:gd name="T8" fmla="*/ 39 w 167"/>
                  <a:gd name="T9" fmla="*/ 67 h 167"/>
                  <a:gd name="T10" fmla="*/ 0 w 167"/>
                  <a:gd name="T11" fmla="*/ 100 h 167"/>
                  <a:gd name="T12" fmla="*/ 39 w 167"/>
                  <a:gd name="T13" fmla="*/ 150 h 167"/>
                  <a:gd name="T14" fmla="*/ 77 w 167"/>
                  <a:gd name="T15" fmla="*/ 100 h 167"/>
                  <a:gd name="T16" fmla="*/ 129 w 167"/>
                  <a:gd name="T17" fmla="*/ 100 h 167"/>
                  <a:gd name="T18" fmla="*/ 141 w 167"/>
                  <a:gd name="T19" fmla="*/ 34 h 167"/>
                  <a:gd name="T20" fmla="*/ 141 w 167"/>
                  <a:gd name="T21" fmla="*/ 3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7">
                    <a:moveTo>
                      <a:pt x="141" y="34"/>
                    </a:moveTo>
                    <a:lnTo>
                      <a:pt x="141" y="34"/>
                    </a:lnTo>
                    <a:cubicBezTo>
                      <a:pt x="116" y="34"/>
                      <a:pt x="116" y="0"/>
                      <a:pt x="90" y="34"/>
                    </a:cubicBezTo>
                    <a:cubicBezTo>
                      <a:pt x="77" y="34"/>
                      <a:pt x="65" y="67"/>
                      <a:pt x="65" y="50"/>
                    </a:cubicBezTo>
                    <a:cubicBezTo>
                      <a:pt x="52" y="34"/>
                      <a:pt x="39" y="67"/>
                      <a:pt x="39" y="67"/>
                    </a:cubicBezTo>
                    <a:cubicBezTo>
                      <a:pt x="26" y="100"/>
                      <a:pt x="13" y="84"/>
                      <a:pt x="0" y="100"/>
                    </a:cubicBezTo>
                    <a:cubicBezTo>
                      <a:pt x="0" y="84"/>
                      <a:pt x="26" y="150"/>
                      <a:pt x="39" y="150"/>
                    </a:cubicBezTo>
                    <a:cubicBezTo>
                      <a:pt x="39" y="167"/>
                      <a:pt x="65" y="100"/>
                      <a:pt x="77" y="100"/>
                    </a:cubicBezTo>
                    <a:cubicBezTo>
                      <a:pt x="90" y="100"/>
                      <a:pt x="116" y="117"/>
                      <a:pt x="129" y="100"/>
                    </a:cubicBezTo>
                    <a:cubicBezTo>
                      <a:pt x="141" y="100"/>
                      <a:pt x="167" y="50"/>
                      <a:pt x="141" y="34"/>
                    </a:cubicBezTo>
                    <a:cubicBezTo>
                      <a:pt x="129" y="34"/>
                      <a:pt x="141" y="34"/>
                      <a:pt x="141" y="3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34" name="Freeform 64">
                <a:extLst>
                  <a:ext uri="{FF2B5EF4-FFF2-40B4-BE49-F238E27FC236}">
                    <a16:creationId xmlns:a16="http://schemas.microsoft.com/office/drawing/2014/main" id="{51E5F4D8-52C7-9304-8434-E9E073CE4CA8}"/>
                  </a:ext>
                </a:extLst>
              </p:cNvPr>
              <p:cNvSpPr>
                <a:spLocks/>
              </p:cNvSpPr>
              <p:nvPr/>
            </p:nvSpPr>
            <p:spPr bwMode="auto">
              <a:xfrm>
                <a:off x="5455" y="2426"/>
                <a:ext cx="32" cy="32"/>
              </a:xfrm>
              <a:custGeom>
                <a:avLst/>
                <a:gdLst>
                  <a:gd name="T0" fmla="*/ 141 w 167"/>
                  <a:gd name="T1" fmla="*/ 34 h 167"/>
                  <a:gd name="T2" fmla="*/ 141 w 167"/>
                  <a:gd name="T3" fmla="*/ 34 h 167"/>
                  <a:gd name="T4" fmla="*/ 90 w 167"/>
                  <a:gd name="T5" fmla="*/ 34 h 167"/>
                  <a:gd name="T6" fmla="*/ 65 w 167"/>
                  <a:gd name="T7" fmla="*/ 50 h 167"/>
                  <a:gd name="T8" fmla="*/ 39 w 167"/>
                  <a:gd name="T9" fmla="*/ 67 h 167"/>
                  <a:gd name="T10" fmla="*/ 0 w 167"/>
                  <a:gd name="T11" fmla="*/ 100 h 167"/>
                  <a:gd name="T12" fmla="*/ 39 w 167"/>
                  <a:gd name="T13" fmla="*/ 150 h 167"/>
                  <a:gd name="T14" fmla="*/ 77 w 167"/>
                  <a:gd name="T15" fmla="*/ 100 h 167"/>
                  <a:gd name="T16" fmla="*/ 129 w 167"/>
                  <a:gd name="T17" fmla="*/ 100 h 167"/>
                  <a:gd name="T18" fmla="*/ 141 w 167"/>
                  <a:gd name="T19" fmla="*/ 34 h 167"/>
                  <a:gd name="T20" fmla="*/ 141 w 167"/>
                  <a:gd name="T21" fmla="*/ 34 h 167"/>
                  <a:gd name="T22" fmla="*/ 141 w 167"/>
                  <a:gd name="T23" fmla="*/ 3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67">
                    <a:moveTo>
                      <a:pt x="141" y="34"/>
                    </a:moveTo>
                    <a:lnTo>
                      <a:pt x="141" y="34"/>
                    </a:lnTo>
                    <a:cubicBezTo>
                      <a:pt x="116" y="34"/>
                      <a:pt x="116" y="0"/>
                      <a:pt x="90" y="34"/>
                    </a:cubicBezTo>
                    <a:cubicBezTo>
                      <a:pt x="77" y="34"/>
                      <a:pt x="65" y="67"/>
                      <a:pt x="65" y="50"/>
                    </a:cubicBezTo>
                    <a:cubicBezTo>
                      <a:pt x="52" y="34"/>
                      <a:pt x="39" y="67"/>
                      <a:pt x="39" y="67"/>
                    </a:cubicBezTo>
                    <a:cubicBezTo>
                      <a:pt x="26" y="100"/>
                      <a:pt x="13" y="84"/>
                      <a:pt x="0" y="100"/>
                    </a:cubicBezTo>
                    <a:cubicBezTo>
                      <a:pt x="0" y="84"/>
                      <a:pt x="26" y="150"/>
                      <a:pt x="39" y="150"/>
                    </a:cubicBezTo>
                    <a:cubicBezTo>
                      <a:pt x="39" y="167"/>
                      <a:pt x="65" y="100"/>
                      <a:pt x="77" y="100"/>
                    </a:cubicBezTo>
                    <a:cubicBezTo>
                      <a:pt x="90" y="100"/>
                      <a:pt x="116" y="117"/>
                      <a:pt x="129" y="100"/>
                    </a:cubicBezTo>
                    <a:cubicBezTo>
                      <a:pt x="141" y="100"/>
                      <a:pt x="167" y="50"/>
                      <a:pt x="141" y="34"/>
                    </a:cubicBezTo>
                    <a:cubicBezTo>
                      <a:pt x="129" y="34"/>
                      <a:pt x="141" y="34"/>
                      <a:pt x="141" y="34"/>
                    </a:cubicBezTo>
                    <a:lnTo>
                      <a:pt x="141" y="3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5" name="Freeform 65">
                <a:extLst>
                  <a:ext uri="{FF2B5EF4-FFF2-40B4-BE49-F238E27FC236}">
                    <a16:creationId xmlns:a16="http://schemas.microsoft.com/office/drawing/2014/main" id="{CA63A072-888D-70B0-5BB8-FE2095EBE443}"/>
                  </a:ext>
                </a:extLst>
              </p:cNvPr>
              <p:cNvSpPr>
                <a:spLocks/>
              </p:cNvSpPr>
              <p:nvPr/>
            </p:nvSpPr>
            <p:spPr bwMode="auto">
              <a:xfrm>
                <a:off x="5415" y="2442"/>
                <a:ext cx="32" cy="40"/>
              </a:xfrm>
              <a:custGeom>
                <a:avLst/>
                <a:gdLst>
                  <a:gd name="T0" fmla="*/ 106 w 167"/>
                  <a:gd name="T1" fmla="*/ 0 h 208"/>
                  <a:gd name="T2" fmla="*/ 106 w 167"/>
                  <a:gd name="T3" fmla="*/ 0 h 208"/>
                  <a:gd name="T4" fmla="*/ 30 w 167"/>
                  <a:gd name="T5" fmla="*/ 26 h 208"/>
                  <a:gd name="T6" fmla="*/ 0 w 167"/>
                  <a:gd name="T7" fmla="*/ 78 h 208"/>
                  <a:gd name="T8" fmla="*/ 30 w 167"/>
                  <a:gd name="T9" fmla="*/ 78 h 208"/>
                  <a:gd name="T10" fmla="*/ 46 w 167"/>
                  <a:gd name="T11" fmla="*/ 52 h 208"/>
                  <a:gd name="T12" fmla="*/ 61 w 167"/>
                  <a:gd name="T13" fmla="*/ 65 h 208"/>
                  <a:gd name="T14" fmla="*/ 46 w 167"/>
                  <a:gd name="T15" fmla="*/ 130 h 208"/>
                  <a:gd name="T16" fmla="*/ 46 w 167"/>
                  <a:gd name="T17" fmla="*/ 143 h 208"/>
                  <a:gd name="T18" fmla="*/ 46 w 167"/>
                  <a:gd name="T19" fmla="*/ 169 h 208"/>
                  <a:gd name="T20" fmla="*/ 76 w 167"/>
                  <a:gd name="T21" fmla="*/ 156 h 208"/>
                  <a:gd name="T22" fmla="*/ 91 w 167"/>
                  <a:gd name="T23" fmla="*/ 195 h 208"/>
                  <a:gd name="T24" fmla="*/ 121 w 167"/>
                  <a:gd name="T25" fmla="*/ 156 h 208"/>
                  <a:gd name="T26" fmla="*/ 167 w 167"/>
                  <a:gd name="T27" fmla="*/ 91 h 208"/>
                  <a:gd name="T28" fmla="*/ 152 w 167"/>
                  <a:gd name="T29" fmla="*/ 26 h 208"/>
                  <a:gd name="T30" fmla="*/ 106 w 167"/>
                  <a:gd name="T3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208">
                    <a:moveTo>
                      <a:pt x="106" y="0"/>
                    </a:moveTo>
                    <a:lnTo>
                      <a:pt x="106" y="0"/>
                    </a:lnTo>
                    <a:cubicBezTo>
                      <a:pt x="76" y="0"/>
                      <a:pt x="46" y="13"/>
                      <a:pt x="30" y="26"/>
                    </a:cubicBezTo>
                    <a:cubicBezTo>
                      <a:pt x="0" y="39"/>
                      <a:pt x="0" y="52"/>
                      <a:pt x="0" y="78"/>
                    </a:cubicBezTo>
                    <a:cubicBezTo>
                      <a:pt x="0" y="65"/>
                      <a:pt x="46" y="65"/>
                      <a:pt x="30" y="78"/>
                    </a:cubicBezTo>
                    <a:cubicBezTo>
                      <a:pt x="46" y="65"/>
                      <a:pt x="30" y="52"/>
                      <a:pt x="46" y="52"/>
                    </a:cubicBezTo>
                    <a:cubicBezTo>
                      <a:pt x="46" y="52"/>
                      <a:pt x="61" y="52"/>
                      <a:pt x="61" y="65"/>
                    </a:cubicBezTo>
                    <a:cubicBezTo>
                      <a:pt x="61" y="91"/>
                      <a:pt x="61" y="104"/>
                      <a:pt x="46" y="130"/>
                    </a:cubicBezTo>
                    <a:cubicBezTo>
                      <a:pt x="30" y="143"/>
                      <a:pt x="46" y="143"/>
                      <a:pt x="46" y="143"/>
                    </a:cubicBezTo>
                    <a:lnTo>
                      <a:pt x="46" y="169"/>
                    </a:lnTo>
                    <a:cubicBezTo>
                      <a:pt x="46" y="208"/>
                      <a:pt x="76" y="156"/>
                      <a:pt x="76" y="156"/>
                    </a:cubicBezTo>
                    <a:cubicBezTo>
                      <a:pt x="76" y="156"/>
                      <a:pt x="76" y="195"/>
                      <a:pt x="91" y="195"/>
                    </a:cubicBezTo>
                    <a:cubicBezTo>
                      <a:pt x="91" y="208"/>
                      <a:pt x="121" y="169"/>
                      <a:pt x="121" y="156"/>
                    </a:cubicBezTo>
                    <a:cubicBezTo>
                      <a:pt x="152" y="130"/>
                      <a:pt x="152" y="104"/>
                      <a:pt x="167" y="91"/>
                    </a:cubicBezTo>
                    <a:cubicBezTo>
                      <a:pt x="167" y="65"/>
                      <a:pt x="152" y="52"/>
                      <a:pt x="152" y="26"/>
                    </a:cubicBezTo>
                    <a:cubicBezTo>
                      <a:pt x="152" y="0"/>
                      <a:pt x="106" y="26"/>
                      <a:pt x="106"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36" name="Freeform 66">
                <a:extLst>
                  <a:ext uri="{FF2B5EF4-FFF2-40B4-BE49-F238E27FC236}">
                    <a16:creationId xmlns:a16="http://schemas.microsoft.com/office/drawing/2014/main" id="{DA65DEB0-98F6-0C04-5C7A-862FF2F6D9EA}"/>
                  </a:ext>
                </a:extLst>
              </p:cNvPr>
              <p:cNvSpPr>
                <a:spLocks/>
              </p:cNvSpPr>
              <p:nvPr/>
            </p:nvSpPr>
            <p:spPr bwMode="auto">
              <a:xfrm>
                <a:off x="5415" y="2442"/>
                <a:ext cx="32" cy="40"/>
              </a:xfrm>
              <a:custGeom>
                <a:avLst/>
                <a:gdLst>
                  <a:gd name="T0" fmla="*/ 106 w 167"/>
                  <a:gd name="T1" fmla="*/ 0 h 208"/>
                  <a:gd name="T2" fmla="*/ 106 w 167"/>
                  <a:gd name="T3" fmla="*/ 0 h 208"/>
                  <a:gd name="T4" fmla="*/ 30 w 167"/>
                  <a:gd name="T5" fmla="*/ 26 h 208"/>
                  <a:gd name="T6" fmla="*/ 0 w 167"/>
                  <a:gd name="T7" fmla="*/ 78 h 208"/>
                  <a:gd name="T8" fmla="*/ 30 w 167"/>
                  <a:gd name="T9" fmla="*/ 78 h 208"/>
                  <a:gd name="T10" fmla="*/ 46 w 167"/>
                  <a:gd name="T11" fmla="*/ 52 h 208"/>
                  <a:gd name="T12" fmla="*/ 61 w 167"/>
                  <a:gd name="T13" fmla="*/ 65 h 208"/>
                  <a:gd name="T14" fmla="*/ 46 w 167"/>
                  <a:gd name="T15" fmla="*/ 130 h 208"/>
                  <a:gd name="T16" fmla="*/ 46 w 167"/>
                  <a:gd name="T17" fmla="*/ 143 h 208"/>
                  <a:gd name="T18" fmla="*/ 46 w 167"/>
                  <a:gd name="T19" fmla="*/ 169 h 208"/>
                  <a:gd name="T20" fmla="*/ 76 w 167"/>
                  <a:gd name="T21" fmla="*/ 156 h 208"/>
                  <a:gd name="T22" fmla="*/ 91 w 167"/>
                  <a:gd name="T23" fmla="*/ 195 h 208"/>
                  <a:gd name="T24" fmla="*/ 121 w 167"/>
                  <a:gd name="T25" fmla="*/ 156 h 208"/>
                  <a:gd name="T26" fmla="*/ 167 w 167"/>
                  <a:gd name="T27" fmla="*/ 91 h 208"/>
                  <a:gd name="T28" fmla="*/ 152 w 167"/>
                  <a:gd name="T29" fmla="*/ 26 h 208"/>
                  <a:gd name="T30" fmla="*/ 106 w 167"/>
                  <a:gd name="T31" fmla="*/ 0 h 208"/>
                  <a:gd name="T32" fmla="*/ 106 w 167"/>
                  <a:gd name="T3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208">
                    <a:moveTo>
                      <a:pt x="106" y="0"/>
                    </a:moveTo>
                    <a:lnTo>
                      <a:pt x="106" y="0"/>
                    </a:lnTo>
                    <a:cubicBezTo>
                      <a:pt x="76" y="0"/>
                      <a:pt x="46" y="13"/>
                      <a:pt x="30" y="26"/>
                    </a:cubicBezTo>
                    <a:cubicBezTo>
                      <a:pt x="0" y="39"/>
                      <a:pt x="0" y="52"/>
                      <a:pt x="0" y="78"/>
                    </a:cubicBezTo>
                    <a:cubicBezTo>
                      <a:pt x="0" y="65"/>
                      <a:pt x="46" y="65"/>
                      <a:pt x="30" y="78"/>
                    </a:cubicBezTo>
                    <a:cubicBezTo>
                      <a:pt x="46" y="65"/>
                      <a:pt x="30" y="52"/>
                      <a:pt x="46" y="52"/>
                    </a:cubicBezTo>
                    <a:cubicBezTo>
                      <a:pt x="46" y="52"/>
                      <a:pt x="61" y="52"/>
                      <a:pt x="61" y="65"/>
                    </a:cubicBezTo>
                    <a:cubicBezTo>
                      <a:pt x="61" y="91"/>
                      <a:pt x="61" y="104"/>
                      <a:pt x="46" y="130"/>
                    </a:cubicBezTo>
                    <a:cubicBezTo>
                      <a:pt x="30" y="143"/>
                      <a:pt x="46" y="143"/>
                      <a:pt x="46" y="143"/>
                    </a:cubicBezTo>
                    <a:lnTo>
                      <a:pt x="46" y="169"/>
                    </a:lnTo>
                    <a:cubicBezTo>
                      <a:pt x="46" y="208"/>
                      <a:pt x="76" y="156"/>
                      <a:pt x="76" y="156"/>
                    </a:cubicBezTo>
                    <a:cubicBezTo>
                      <a:pt x="76" y="156"/>
                      <a:pt x="76" y="195"/>
                      <a:pt x="91" y="195"/>
                    </a:cubicBezTo>
                    <a:cubicBezTo>
                      <a:pt x="91" y="208"/>
                      <a:pt x="121" y="169"/>
                      <a:pt x="121" y="156"/>
                    </a:cubicBezTo>
                    <a:cubicBezTo>
                      <a:pt x="152" y="130"/>
                      <a:pt x="152" y="104"/>
                      <a:pt x="167" y="91"/>
                    </a:cubicBezTo>
                    <a:cubicBezTo>
                      <a:pt x="167" y="65"/>
                      <a:pt x="152" y="52"/>
                      <a:pt x="152" y="26"/>
                    </a:cubicBezTo>
                    <a:cubicBezTo>
                      <a:pt x="152" y="0"/>
                      <a:pt x="106" y="26"/>
                      <a:pt x="106" y="0"/>
                    </a:cubicBezTo>
                    <a:lnTo>
                      <a:pt x="106"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7" name="Freeform 67">
                <a:extLst>
                  <a:ext uri="{FF2B5EF4-FFF2-40B4-BE49-F238E27FC236}">
                    <a16:creationId xmlns:a16="http://schemas.microsoft.com/office/drawing/2014/main" id="{D4812BB5-DB43-A9FD-69AA-F41ECC764923}"/>
                  </a:ext>
                </a:extLst>
              </p:cNvPr>
              <p:cNvSpPr>
                <a:spLocks/>
              </p:cNvSpPr>
              <p:nvPr/>
            </p:nvSpPr>
            <p:spPr bwMode="auto">
              <a:xfrm>
                <a:off x="5415" y="2442"/>
                <a:ext cx="32" cy="40"/>
              </a:xfrm>
              <a:custGeom>
                <a:avLst/>
                <a:gdLst>
                  <a:gd name="T0" fmla="*/ 106 w 167"/>
                  <a:gd name="T1" fmla="*/ 0 h 208"/>
                  <a:gd name="T2" fmla="*/ 106 w 167"/>
                  <a:gd name="T3" fmla="*/ 0 h 208"/>
                  <a:gd name="T4" fmla="*/ 30 w 167"/>
                  <a:gd name="T5" fmla="*/ 26 h 208"/>
                  <a:gd name="T6" fmla="*/ 0 w 167"/>
                  <a:gd name="T7" fmla="*/ 78 h 208"/>
                  <a:gd name="T8" fmla="*/ 30 w 167"/>
                  <a:gd name="T9" fmla="*/ 78 h 208"/>
                  <a:gd name="T10" fmla="*/ 46 w 167"/>
                  <a:gd name="T11" fmla="*/ 52 h 208"/>
                  <a:gd name="T12" fmla="*/ 61 w 167"/>
                  <a:gd name="T13" fmla="*/ 65 h 208"/>
                  <a:gd name="T14" fmla="*/ 46 w 167"/>
                  <a:gd name="T15" fmla="*/ 130 h 208"/>
                  <a:gd name="T16" fmla="*/ 46 w 167"/>
                  <a:gd name="T17" fmla="*/ 143 h 208"/>
                  <a:gd name="T18" fmla="*/ 46 w 167"/>
                  <a:gd name="T19" fmla="*/ 169 h 208"/>
                  <a:gd name="T20" fmla="*/ 76 w 167"/>
                  <a:gd name="T21" fmla="*/ 156 h 208"/>
                  <a:gd name="T22" fmla="*/ 91 w 167"/>
                  <a:gd name="T23" fmla="*/ 195 h 208"/>
                  <a:gd name="T24" fmla="*/ 121 w 167"/>
                  <a:gd name="T25" fmla="*/ 156 h 208"/>
                  <a:gd name="T26" fmla="*/ 167 w 167"/>
                  <a:gd name="T27" fmla="*/ 91 h 208"/>
                  <a:gd name="T28" fmla="*/ 152 w 167"/>
                  <a:gd name="T29" fmla="*/ 26 h 208"/>
                  <a:gd name="T30" fmla="*/ 106 w 167"/>
                  <a:gd name="T3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208">
                    <a:moveTo>
                      <a:pt x="106" y="0"/>
                    </a:moveTo>
                    <a:lnTo>
                      <a:pt x="106" y="0"/>
                    </a:lnTo>
                    <a:cubicBezTo>
                      <a:pt x="76" y="0"/>
                      <a:pt x="46" y="13"/>
                      <a:pt x="30" y="26"/>
                    </a:cubicBezTo>
                    <a:cubicBezTo>
                      <a:pt x="0" y="39"/>
                      <a:pt x="0" y="52"/>
                      <a:pt x="0" y="78"/>
                    </a:cubicBezTo>
                    <a:cubicBezTo>
                      <a:pt x="0" y="65"/>
                      <a:pt x="46" y="65"/>
                      <a:pt x="30" y="78"/>
                    </a:cubicBezTo>
                    <a:cubicBezTo>
                      <a:pt x="46" y="65"/>
                      <a:pt x="30" y="52"/>
                      <a:pt x="46" y="52"/>
                    </a:cubicBezTo>
                    <a:cubicBezTo>
                      <a:pt x="46" y="52"/>
                      <a:pt x="61" y="52"/>
                      <a:pt x="61" y="65"/>
                    </a:cubicBezTo>
                    <a:cubicBezTo>
                      <a:pt x="61" y="91"/>
                      <a:pt x="61" y="104"/>
                      <a:pt x="46" y="130"/>
                    </a:cubicBezTo>
                    <a:cubicBezTo>
                      <a:pt x="30" y="143"/>
                      <a:pt x="46" y="143"/>
                      <a:pt x="46" y="143"/>
                    </a:cubicBezTo>
                    <a:lnTo>
                      <a:pt x="46" y="169"/>
                    </a:lnTo>
                    <a:cubicBezTo>
                      <a:pt x="46" y="208"/>
                      <a:pt x="76" y="156"/>
                      <a:pt x="76" y="156"/>
                    </a:cubicBezTo>
                    <a:cubicBezTo>
                      <a:pt x="76" y="156"/>
                      <a:pt x="76" y="195"/>
                      <a:pt x="91" y="195"/>
                    </a:cubicBezTo>
                    <a:cubicBezTo>
                      <a:pt x="91" y="208"/>
                      <a:pt x="121" y="169"/>
                      <a:pt x="121" y="156"/>
                    </a:cubicBezTo>
                    <a:cubicBezTo>
                      <a:pt x="152" y="130"/>
                      <a:pt x="152" y="104"/>
                      <a:pt x="167" y="91"/>
                    </a:cubicBezTo>
                    <a:cubicBezTo>
                      <a:pt x="167" y="65"/>
                      <a:pt x="152" y="52"/>
                      <a:pt x="152" y="26"/>
                    </a:cubicBezTo>
                    <a:cubicBezTo>
                      <a:pt x="152" y="0"/>
                      <a:pt x="106" y="26"/>
                      <a:pt x="106"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38" name="Freeform 68">
                <a:extLst>
                  <a:ext uri="{FF2B5EF4-FFF2-40B4-BE49-F238E27FC236}">
                    <a16:creationId xmlns:a16="http://schemas.microsoft.com/office/drawing/2014/main" id="{D3E36E31-DC79-1054-1A93-1FDD2B77AE2D}"/>
                  </a:ext>
                </a:extLst>
              </p:cNvPr>
              <p:cNvSpPr>
                <a:spLocks/>
              </p:cNvSpPr>
              <p:nvPr/>
            </p:nvSpPr>
            <p:spPr bwMode="auto">
              <a:xfrm>
                <a:off x="5415" y="2442"/>
                <a:ext cx="32" cy="40"/>
              </a:xfrm>
              <a:custGeom>
                <a:avLst/>
                <a:gdLst>
                  <a:gd name="T0" fmla="*/ 106 w 167"/>
                  <a:gd name="T1" fmla="*/ 0 h 208"/>
                  <a:gd name="T2" fmla="*/ 106 w 167"/>
                  <a:gd name="T3" fmla="*/ 0 h 208"/>
                  <a:gd name="T4" fmla="*/ 30 w 167"/>
                  <a:gd name="T5" fmla="*/ 26 h 208"/>
                  <a:gd name="T6" fmla="*/ 0 w 167"/>
                  <a:gd name="T7" fmla="*/ 78 h 208"/>
                  <a:gd name="T8" fmla="*/ 30 w 167"/>
                  <a:gd name="T9" fmla="*/ 78 h 208"/>
                  <a:gd name="T10" fmla="*/ 46 w 167"/>
                  <a:gd name="T11" fmla="*/ 52 h 208"/>
                  <a:gd name="T12" fmla="*/ 61 w 167"/>
                  <a:gd name="T13" fmla="*/ 65 h 208"/>
                  <a:gd name="T14" fmla="*/ 46 w 167"/>
                  <a:gd name="T15" fmla="*/ 130 h 208"/>
                  <a:gd name="T16" fmla="*/ 46 w 167"/>
                  <a:gd name="T17" fmla="*/ 143 h 208"/>
                  <a:gd name="T18" fmla="*/ 46 w 167"/>
                  <a:gd name="T19" fmla="*/ 169 h 208"/>
                  <a:gd name="T20" fmla="*/ 76 w 167"/>
                  <a:gd name="T21" fmla="*/ 156 h 208"/>
                  <a:gd name="T22" fmla="*/ 91 w 167"/>
                  <a:gd name="T23" fmla="*/ 195 h 208"/>
                  <a:gd name="T24" fmla="*/ 121 w 167"/>
                  <a:gd name="T25" fmla="*/ 156 h 208"/>
                  <a:gd name="T26" fmla="*/ 167 w 167"/>
                  <a:gd name="T27" fmla="*/ 91 h 208"/>
                  <a:gd name="T28" fmla="*/ 152 w 167"/>
                  <a:gd name="T29" fmla="*/ 26 h 208"/>
                  <a:gd name="T30" fmla="*/ 106 w 167"/>
                  <a:gd name="T31" fmla="*/ 0 h 208"/>
                  <a:gd name="T32" fmla="*/ 106 w 167"/>
                  <a:gd name="T3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208">
                    <a:moveTo>
                      <a:pt x="106" y="0"/>
                    </a:moveTo>
                    <a:lnTo>
                      <a:pt x="106" y="0"/>
                    </a:lnTo>
                    <a:cubicBezTo>
                      <a:pt x="76" y="0"/>
                      <a:pt x="46" y="13"/>
                      <a:pt x="30" y="26"/>
                    </a:cubicBezTo>
                    <a:cubicBezTo>
                      <a:pt x="0" y="39"/>
                      <a:pt x="0" y="52"/>
                      <a:pt x="0" y="78"/>
                    </a:cubicBezTo>
                    <a:cubicBezTo>
                      <a:pt x="0" y="65"/>
                      <a:pt x="46" y="65"/>
                      <a:pt x="30" y="78"/>
                    </a:cubicBezTo>
                    <a:cubicBezTo>
                      <a:pt x="46" y="65"/>
                      <a:pt x="30" y="52"/>
                      <a:pt x="46" y="52"/>
                    </a:cubicBezTo>
                    <a:cubicBezTo>
                      <a:pt x="46" y="52"/>
                      <a:pt x="61" y="52"/>
                      <a:pt x="61" y="65"/>
                    </a:cubicBezTo>
                    <a:cubicBezTo>
                      <a:pt x="61" y="91"/>
                      <a:pt x="61" y="104"/>
                      <a:pt x="46" y="130"/>
                    </a:cubicBezTo>
                    <a:cubicBezTo>
                      <a:pt x="30" y="143"/>
                      <a:pt x="46" y="143"/>
                      <a:pt x="46" y="143"/>
                    </a:cubicBezTo>
                    <a:lnTo>
                      <a:pt x="46" y="169"/>
                    </a:lnTo>
                    <a:cubicBezTo>
                      <a:pt x="46" y="208"/>
                      <a:pt x="76" y="156"/>
                      <a:pt x="76" y="156"/>
                    </a:cubicBezTo>
                    <a:cubicBezTo>
                      <a:pt x="76" y="156"/>
                      <a:pt x="76" y="195"/>
                      <a:pt x="91" y="195"/>
                    </a:cubicBezTo>
                    <a:cubicBezTo>
                      <a:pt x="91" y="208"/>
                      <a:pt x="121" y="169"/>
                      <a:pt x="121" y="156"/>
                    </a:cubicBezTo>
                    <a:cubicBezTo>
                      <a:pt x="152" y="130"/>
                      <a:pt x="152" y="104"/>
                      <a:pt x="167" y="91"/>
                    </a:cubicBezTo>
                    <a:cubicBezTo>
                      <a:pt x="167" y="65"/>
                      <a:pt x="152" y="52"/>
                      <a:pt x="152" y="26"/>
                    </a:cubicBezTo>
                    <a:cubicBezTo>
                      <a:pt x="152" y="0"/>
                      <a:pt x="106" y="26"/>
                      <a:pt x="106" y="0"/>
                    </a:cubicBezTo>
                    <a:lnTo>
                      <a:pt x="106"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9" name="Freeform 69">
                <a:extLst>
                  <a:ext uri="{FF2B5EF4-FFF2-40B4-BE49-F238E27FC236}">
                    <a16:creationId xmlns:a16="http://schemas.microsoft.com/office/drawing/2014/main" id="{B5194E18-5813-6E71-75BF-6979FEC80A65}"/>
                  </a:ext>
                </a:extLst>
              </p:cNvPr>
              <p:cNvSpPr>
                <a:spLocks/>
              </p:cNvSpPr>
              <p:nvPr/>
            </p:nvSpPr>
            <p:spPr bwMode="auto">
              <a:xfrm>
                <a:off x="5383" y="2554"/>
                <a:ext cx="16" cy="8"/>
              </a:xfrm>
              <a:custGeom>
                <a:avLst/>
                <a:gdLst>
                  <a:gd name="T0" fmla="*/ 83 w 83"/>
                  <a:gd name="T1" fmla="*/ 0 h 42"/>
                  <a:gd name="T2" fmla="*/ 83 w 83"/>
                  <a:gd name="T3" fmla="*/ 0 h 42"/>
                  <a:gd name="T4" fmla="*/ 20 w 83"/>
                  <a:gd name="T5" fmla="*/ 42 h 42"/>
                  <a:gd name="T6" fmla="*/ 83 w 83"/>
                  <a:gd name="T7" fmla="*/ 0 h 42"/>
                </a:gdLst>
                <a:ahLst/>
                <a:cxnLst>
                  <a:cxn ang="0">
                    <a:pos x="T0" y="T1"/>
                  </a:cxn>
                  <a:cxn ang="0">
                    <a:pos x="T2" y="T3"/>
                  </a:cxn>
                  <a:cxn ang="0">
                    <a:pos x="T4" y="T5"/>
                  </a:cxn>
                  <a:cxn ang="0">
                    <a:pos x="T6" y="T7"/>
                  </a:cxn>
                </a:cxnLst>
                <a:rect l="0" t="0" r="r" b="b"/>
                <a:pathLst>
                  <a:path w="83" h="42">
                    <a:moveTo>
                      <a:pt x="83" y="0"/>
                    </a:moveTo>
                    <a:lnTo>
                      <a:pt x="83" y="0"/>
                    </a:lnTo>
                    <a:cubicBezTo>
                      <a:pt x="62" y="0"/>
                      <a:pt x="0" y="14"/>
                      <a:pt x="20" y="42"/>
                    </a:cubicBezTo>
                    <a:lnTo>
                      <a:pt x="83" y="0"/>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40" name="Freeform 70">
                <a:extLst>
                  <a:ext uri="{FF2B5EF4-FFF2-40B4-BE49-F238E27FC236}">
                    <a16:creationId xmlns:a16="http://schemas.microsoft.com/office/drawing/2014/main" id="{62C4FAAF-B816-02FF-7FAD-8496BA1188A0}"/>
                  </a:ext>
                </a:extLst>
              </p:cNvPr>
              <p:cNvSpPr>
                <a:spLocks/>
              </p:cNvSpPr>
              <p:nvPr/>
            </p:nvSpPr>
            <p:spPr bwMode="auto">
              <a:xfrm>
                <a:off x="5383" y="2554"/>
                <a:ext cx="16" cy="8"/>
              </a:xfrm>
              <a:custGeom>
                <a:avLst/>
                <a:gdLst>
                  <a:gd name="T0" fmla="*/ 83 w 83"/>
                  <a:gd name="T1" fmla="*/ 0 h 42"/>
                  <a:gd name="T2" fmla="*/ 83 w 83"/>
                  <a:gd name="T3" fmla="*/ 0 h 42"/>
                  <a:gd name="T4" fmla="*/ 20 w 83"/>
                  <a:gd name="T5" fmla="*/ 42 h 42"/>
                  <a:gd name="T6" fmla="*/ 83 w 83"/>
                  <a:gd name="T7" fmla="*/ 0 h 42"/>
                  <a:gd name="T8" fmla="*/ 83 w 83"/>
                  <a:gd name="T9" fmla="*/ 0 h 42"/>
                </a:gdLst>
                <a:ahLst/>
                <a:cxnLst>
                  <a:cxn ang="0">
                    <a:pos x="T0" y="T1"/>
                  </a:cxn>
                  <a:cxn ang="0">
                    <a:pos x="T2" y="T3"/>
                  </a:cxn>
                  <a:cxn ang="0">
                    <a:pos x="T4" y="T5"/>
                  </a:cxn>
                  <a:cxn ang="0">
                    <a:pos x="T6" y="T7"/>
                  </a:cxn>
                  <a:cxn ang="0">
                    <a:pos x="T8" y="T9"/>
                  </a:cxn>
                </a:cxnLst>
                <a:rect l="0" t="0" r="r" b="b"/>
                <a:pathLst>
                  <a:path w="83" h="42">
                    <a:moveTo>
                      <a:pt x="83" y="0"/>
                    </a:moveTo>
                    <a:lnTo>
                      <a:pt x="83" y="0"/>
                    </a:lnTo>
                    <a:cubicBezTo>
                      <a:pt x="62" y="0"/>
                      <a:pt x="0" y="14"/>
                      <a:pt x="20" y="42"/>
                    </a:cubicBezTo>
                    <a:lnTo>
                      <a:pt x="83" y="0"/>
                    </a:lnTo>
                    <a:lnTo>
                      <a:pt x="83"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1" name="Freeform 71">
                <a:extLst>
                  <a:ext uri="{FF2B5EF4-FFF2-40B4-BE49-F238E27FC236}">
                    <a16:creationId xmlns:a16="http://schemas.microsoft.com/office/drawing/2014/main" id="{C8EB8F9D-EE32-967D-04C7-0C095CE9F66A}"/>
                  </a:ext>
                </a:extLst>
              </p:cNvPr>
              <p:cNvSpPr>
                <a:spLocks/>
              </p:cNvSpPr>
              <p:nvPr/>
            </p:nvSpPr>
            <p:spPr bwMode="auto">
              <a:xfrm>
                <a:off x="5383" y="2554"/>
                <a:ext cx="16" cy="8"/>
              </a:xfrm>
              <a:custGeom>
                <a:avLst/>
                <a:gdLst>
                  <a:gd name="T0" fmla="*/ 83 w 83"/>
                  <a:gd name="T1" fmla="*/ 0 h 42"/>
                  <a:gd name="T2" fmla="*/ 83 w 83"/>
                  <a:gd name="T3" fmla="*/ 0 h 42"/>
                  <a:gd name="T4" fmla="*/ 20 w 83"/>
                  <a:gd name="T5" fmla="*/ 42 h 42"/>
                  <a:gd name="T6" fmla="*/ 83 w 83"/>
                  <a:gd name="T7" fmla="*/ 0 h 42"/>
                </a:gdLst>
                <a:ahLst/>
                <a:cxnLst>
                  <a:cxn ang="0">
                    <a:pos x="T0" y="T1"/>
                  </a:cxn>
                  <a:cxn ang="0">
                    <a:pos x="T2" y="T3"/>
                  </a:cxn>
                  <a:cxn ang="0">
                    <a:pos x="T4" y="T5"/>
                  </a:cxn>
                  <a:cxn ang="0">
                    <a:pos x="T6" y="T7"/>
                  </a:cxn>
                </a:cxnLst>
                <a:rect l="0" t="0" r="r" b="b"/>
                <a:pathLst>
                  <a:path w="83" h="42">
                    <a:moveTo>
                      <a:pt x="83" y="0"/>
                    </a:moveTo>
                    <a:lnTo>
                      <a:pt x="83" y="0"/>
                    </a:lnTo>
                    <a:cubicBezTo>
                      <a:pt x="62" y="0"/>
                      <a:pt x="0" y="14"/>
                      <a:pt x="20" y="42"/>
                    </a:cubicBezTo>
                    <a:lnTo>
                      <a:pt x="83" y="0"/>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42" name="Freeform 72">
                <a:extLst>
                  <a:ext uri="{FF2B5EF4-FFF2-40B4-BE49-F238E27FC236}">
                    <a16:creationId xmlns:a16="http://schemas.microsoft.com/office/drawing/2014/main" id="{AB16ADEC-757E-1CD4-9D3A-0068C702B573}"/>
                  </a:ext>
                </a:extLst>
              </p:cNvPr>
              <p:cNvSpPr>
                <a:spLocks/>
              </p:cNvSpPr>
              <p:nvPr/>
            </p:nvSpPr>
            <p:spPr bwMode="auto">
              <a:xfrm>
                <a:off x="5383" y="2554"/>
                <a:ext cx="16" cy="8"/>
              </a:xfrm>
              <a:custGeom>
                <a:avLst/>
                <a:gdLst>
                  <a:gd name="T0" fmla="*/ 83 w 83"/>
                  <a:gd name="T1" fmla="*/ 0 h 42"/>
                  <a:gd name="T2" fmla="*/ 83 w 83"/>
                  <a:gd name="T3" fmla="*/ 0 h 42"/>
                  <a:gd name="T4" fmla="*/ 20 w 83"/>
                  <a:gd name="T5" fmla="*/ 42 h 42"/>
                  <a:gd name="T6" fmla="*/ 83 w 83"/>
                  <a:gd name="T7" fmla="*/ 0 h 42"/>
                  <a:gd name="T8" fmla="*/ 83 w 83"/>
                  <a:gd name="T9" fmla="*/ 0 h 42"/>
                </a:gdLst>
                <a:ahLst/>
                <a:cxnLst>
                  <a:cxn ang="0">
                    <a:pos x="T0" y="T1"/>
                  </a:cxn>
                  <a:cxn ang="0">
                    <a:pos x="T2" y="T3"/>
                  </a:cxn>
                  <a:cxn ang="0">
                    <a:pos x="T4" y="T5"/>
                  </a:cxn>
                  <a:cxn ang="0">
                    <a:pos x="T6" y="T7"/>
                  </a:cxn>
                  <a:cxn ang="0">
                    <a:pos x="T8" y="T9"/>
                  </a:cxn>
                </a:cxnLst>
                <a:rect l="0" t="0" r="r" b="b"/>
                <a:pathLst>
                  <a:path w="83" h="42">
                    <a:moveTo>
                      <a:pt x="83" y="0"/>
                    </a:moveTo>
                    <a:lnTo>
                      <a:pt x="83" y="0"/>
                    </a:lnTo>
                    <a:cubicBezTo>
                      <a:pt x="62" y="0"/>
                      <a:pt x="0" y="14"/>
                      <a:pt x="20" y="42"/>
                    </a:cubicBezTo>
                    <a:lnTo>
                      <a:pt x="83" y="0"/>
                    </a:lnTo>
                    <a:lnTo>
                      <a:pt x="83"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3" name="Freeform 73">
                <a:extLst>
                  <a:ext uri="{FF2B5EF4-FFF2-40B4-BE49-F238E27FC236}">
                    <a16:creationId xmlns:a16="http://schemas.microsoft.com/office/drawing/2014/main" id="{0E315B72-59C3-C599-6722-FE0BEBF41942}"/>
                  </a:ext>
                </a:extLst>
              </p:cNvPr>
              <p:cNvSpPr>
                <a:spLocks/>
              </p:cNvSpPr>
              <p:nvPr/>
            </p:nvSpPr>
            <p:spPr bwMode="auto">
              <a:xfrm>
                <a:off x="5415" y="2522"/>
                <a:ext cx="8" cy="8"/>
              </a:xfrm>
              <a:custGeom>
                <a:avLst/>
                <a:gdLst>
                  <a:gd name="T0" fmla="*/ 42 w 42"/>
                  <a:gd name="T1" fmla="*/ 0 h 42"/>
                  <a:gd name="T2" fmla="*/ 42 w 42"/>
                  <a:gd name="T3" fmla="*/ 0 h 42"/>
                  <a:gd name="T4" fmla="*/ 0 w 42"/>
                  <a:gd name="T5" fmla="*/ 21 h 42"/>
                  <a:gd name="T6" fmla="*/ 42 w 42"/>
                  <a:gd name="T7" fmla="*/ 0 h 42"/>
                </a:gdLst>
                <a:ahLst/>
                <a:cxnLst>
                  <a:cxn ang="0">
                    <a:pos x="T0" y="T1"/>
                  </a:cxn>
                  <a:cxn ang="0">
                    <a:pos x="T2" y="T3"/>
                  </a:cxn>
                  <a:cxn ang="0">
                    <a:pos x="T4" y="T5"/>
                  </a:cxn>
                  <a:cxn ang="0">
                    <a:pos x="T6" y="T7"/>
                  </a:cxn>
                </a:cxnLst>
                <a:rect l="0" t="0" r="r" b="b"/>
                <a:pathLst>
                  <a:path w="42" h="42">
                    <a:moveTo>
                      <a:pt x="42" y="0"/>
                    </a:moveTo>
                    <a:lnTo>
                      <a:pt x="42" y="0"/>
                    </a:lnTo>
                    <a:cubicBezTo>
                      <a:pt x="21" y="0"/>
                      <a:pt x="0" y="21"/>
                      <a:pt x="0" y="21"/>
                    </a:cubicBezTo>
                    <a:cubicBezTo>
                      <a:pt x="0" y="42"/>
                      <a:pt x="42" y="0"/>
                      <a:pt x="42"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44" name="Freeform 74">
                <a:extLst>
                  <a:ext uri="{FF2B5EF4-FFF2-40B4-BE49-F238E27FC236}">
                    <a16:creationId xmlns:a16="http://schemas.microsoft.com/office/drawing/2014/main" id="{221F50E4-5E3F-E5E9-A4E4-7E5A7EFA7AE1}"/>
                  </a:ext>
                </a:extLst>
              </p:cNvPr>
              <p:cNvSpPr>
                <a:spLocks/>
              </p:cNvSpPr>
              <p:nvPr/>
            </p:nvSpPr>
            <p:spPr bwMode="auto">
              <a:xfrm>
                <a:off x="5415" y="2522"/>
                <a:ext cx="8" cy="8"/>
              </a:xfrm>
              <a:custGeom>
                <a:avLst/>
                <a:gdLst>
                  <a:gd name="T0" fmla="*/ 42 w 42"/>
                  <a:gd name="T1" fmla="*/ 0 h 42"/>
                  <a:gd name="T2" fmla="*/ 42 w 42"/>
                  <a:gd name="T3" fmla="*/ 0 h 42"/>
                  <a:gd name="T4" fmla="*/ 0 w 42"/>
                  <a:gd name="T5" fmla="*/ 21 h 42"/>
                  <a:gd name="T6" fmla="*/ 42 w 42"/>
                  <a:gd name="T7" fmla="*/ 0 h 42"/>
                  <a:gd name="T8" fmla="*/ 42 w 42"/>
                  <a:gd name="T9" fmla="*/ 0 h 42"/>
                </a:gdLst>
                <a:ahLst/>
                <a:cxnLst>
                  <a:cxn ang="0">
                    <a:pos x="T0" y="T1"/>
                  </a:cxn>
                  <a:cxn ang="0">
                    <a:pos x="T2" y="T3"/>
                  </a:cxn>
                  <a:cxn ang="0">
                    <a:pos x="T4" y="T5"/>
                  </a:cxn>
                  <a:cxn ang="0">
                    <a:pos x="T6" y="T7"/>
                  </a:cxn>
                  <a:cxn ang="0">
                    <a:pos x="T8" y="T9"/>
                  </a:cxn>
                </a:cxnLst>
                <a:rect l="0" t="0" r="r" b="b"/>
                <a:pathLst>
                  <a:path w="42" h="42">
                    <a:moveTo>
                      <a:pt x="42" y="0"/>
                    </a:moveTo>
                    <a:lnTo>
                      <a:pt x="42" y="0"/>
                    </a:lnTo>
                    <a:cubicBezTo>
                      <a:pt x="21" y="0"/>
                      <a:pt x="0" y="21"/>
                      <a:pt x="0" y="21"/>
                    </a:cubicBezTo>
                    <a:cubicBezTo>
                      <a:pt x="0" y="42"/>
                      <a:pt x="42" y="0"/>
                      <a:pt x="42" y="0"/>
                    </a:cubicBezTo>
                    <a:lnTo>
                      <a:pt x="4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5" name="Freeform 75">
                <a:extLst>
                  <a:ext uri="{FF2B5EF4-FFF2-40B4-BE49-F238E27FC236}">
                    <a16:creationId xmlns:a16="http://schemas.microsoft.com/office/drawing/2014/main" id="{F2028BC8-F823-BAFB-EA29-DDFE01A0D182}"/>
                  </a:ext>
                </a:extLst>
              </p:cNvPr>
              <p:cNvSpPr>
                <a:spLocks/>
              </p:cNvSpPr>
              <p:nvPr/>
            </p:nvSpPr>
            <p:spPr bwMode="auto">
              <a:xfrm>
                <a:off x="5415" y="2522"/>
                <a:ext cx="8" cy="8"/>
              </a:xfrm>
              <a:custGeom>
                <a:avLst/>
                <a:gdLst>
                  <a:gd name="T0" fmla="*/ 42 w 42"/>
                  <a:gd name="T1" fmla="*/ 0 h 42"/>
                  <a:gd name="T2" fmla="*/ 42 w 42"/>
                  <a:gd name="T3" fmla="*/ 0 h 42"/>
                  <a:gd name="T4" fmla="*/ 0 w 42"/>
                  <a:gd name="T5" fmla="*/ 21 h 42"/>
                  <a:gd name="T6" fmla="*/ 42 w 42"/>
                  <a:gd name="T7" fmla="*/ 0 h 42"/>
                </a:gdLst>
                <a:ahLst/>
                <a:cxnLst>
                  <a:cxn ang="0">
                    <a:pos x="T0" y="T1"/>
                  </a:cxn>
                  <a:cxn ang="0">
                    <a:pos x="T2" y="T3"/>
                  </a:cxn>
                  <a:cxn ang="0">
                    <a:pos x="T4" y="T5"/>
                  </a:cxn>
                  <a:cxn ang="0">
                    <a:pos x="T6" y="T7"/>
                  </a:cxn>
                </a:cxnLst>
                <a:rect l="0" t="0" r="r" b="b"/>
                <a:pathLst>
                  <a:path w="42" h="42">
                    <a:moveTo>
                      <a:pt x="42" y="0"/>
                    </a:moveTo>
                    <a:lnTo>
                      <a:pt x="42" y="0"/>
                    </a:lnTo>
                    <a:cubicBezTo>
                      <a:pt x="21" y="0"/>
                      <a:pt x="0" y="21"/>
                      <a:pt x="0" y="21"/>
                    </a:cubicBezTo>
                    <a:cubicBezTo>
                      <a:pt x="0" y="42"/>
                      <a:pt x="42" y="0"/>
                      <a:pt x="42"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46" name="Freeform 76">
                <a:extLst>
                  <a:ext uri="{FF2B5EF4-FFF2-40B4-BE49-F238E27FC236}">
                    <a16:creationId xmlns:a16="http://schemas.microsoft.com/office/drawing/2014/main" id="{DE9D2FF3-0E7D-654D-47AB-E88529352EAA}"/>
                  </a:ext>
                </a:extLst>
              </p:cNvPr>
              <p:cNvSpPr>
                <a:spLocks/>
              </p:cNvSpPr>
              <p:nvPr/>
            </p:nvSpPr>
            <p:spPr bwMode="auto">
              <a:xfrm>
                <a:off x="5415" y="2522"/>
                <a:ext cx="8" cy="8"/>
              </a:xfrm>
              <a:custGeom>
                <a:avLst/>
                <a:gdLst>
                  <a:gd name="T0" fmla="*/ 42 w 42"/>
                  <a:gd name="T1" fmla="*/ 0 h 42"/>
                  <a:gd name="T2" fmla="*/ 42 w 42"/>
                  <a:gd name="T3" fmla="*/ 0 h 42"/>
                  <a:gd name="T4" fmla="*/ 0 w 42"/>
                  <a:gd name="T5" fmla="*/ 21 h 42"/>
                  <a:gd name="T6" fmla="*/ 42 w 42"/>
                  <a:gd name="T7" fmla="*/ 0 h 42"/>
                  <a:gd name="T8" fmla="*/ 42 w 42"/>
                  <a:gd name="T9" fmla="*/ 0 h 42"/>
                </a:gdLst>
                <a:ahLst/>
                <a:cxnLst>
                  <a:cxn ang="0">
                    <a:pos x="T0" y="T1"/>
                  </a:cxn>
                  <a:cxn ang="0">
                    <a:pos x="T2" y="T3"/>
                  </a:cxn>
                  <a:cxn ang="0">
                    <a:pos x="T4" y="T5"/>
                  </a:cxn>
                  <a:cxn ang="0">
                    <a:pos x="T6" y="T7"/>
                  </a:cxn>
                  <a:cxn ang="0">
                    <a:pos x="T8" y="T9"/>
                  </a:cxn>
                </a:cxnLst>
                <a:rect l="0" t="0" r="r" b="b"/>
                <a:pathLst>
                  <a:path w="42" h="42">
                    <a:moveTo>
                      <a:pt x="42" y="0"/>
                    </a:moveTo>
                    <a:lnTo>
                      <a:pt x="42" y="0"/>
                    </a:lnTo>
                    <a:cubicBezTo>
                      <a:pt x="21" y="0"/>
                      <a:pt x="0" y="21"/>
                      <a:pt x="0" y="21"/>
                    </a:cubicBezTo>
                    <a:cubicBezTo>
                      <a:pt x="0" y="42"/>
                      <a:pt x="42" y="0"/>
                      <a:pt x="42" y="0"/>
                    </a:cubicBezTo>
                    <a:lnTo>
                      <a:pt x="4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7" name="Freeform 77">
                <a:extLst>
                  <a:ext uri="{FF2B5EF4-FFF2-40B4-BE49-F238E27FC236}">
                    <a16:creationId xmlns:a16="http://schemas.microsoft.com/office/drawing/2014/main" id="{0894973E-4645-22C9-FE46-F47F961313B8}"/>
                  </a:ext>
                </a:extLst>
              </p:cNvPr>
              <p:cNvSpPr>
                <a:spLocks/>
              </p:cNvSpPr>
              <p:nvPr/>
            </p:nvSpPr>
            <p:spPr bwMode="auto">
              <a:xfrm>
                <a:off x="5335" y="2587"/>
                <a:ext cx="8" cy="8"/>
              </a:xfrm>
              <a:custGeom>
                <a:avLst/>
                <a:gdLst>
                  <a:gd name="T0" fmla="*/ 41 w 41"/>
                  <a:gd name="T1" fmla="*/ 0 h 41"/>
                  <a:gd name="T2" fmla="*/ 41 w 41"/>
                  <a:gd name="T3" fmla="*/ 0 h 41"/>
                  <a:gd name="T4" fmla="*/ 20 w 41"/>
                  <a:gd name="T5" fmla="*/ 41 h 41"/>
                  <a:gd name="T6" fmla="*/ 41 w 41"/>
                  <a:gd name="T7" fmla="*/ 0 h 41"/>
                </a:gdLst>
                <a:ahLst/>
                <a:cxnLst>
                  <a:cxn ang="0">
                    <a:pos x="T0" y="T1"/>
                  </a:cxn>
                  <a:cxn ang="0">
                    <a:pos x="T2" y="T3"/>
                  </a:cxn>
                  <a:cxn ang="0">
                    <a:pos x="T4" y="T5"/>
                  </a:cxn>
                  <a:cxn ang="0">
                    <a:pos x="T6" y="T7"/>
                  </a:cxn>
                </a:cxnLst>
                <a:rect l="0" t="0" r="r" b="b"/>
                <a:pathLst>
                  <a:path w="41" h="41">
                    <a:moveTo>
                      <a:pt x="41" y="0"/>
                    </a:moveTo>
                    <a:lnTo>
                      <a:pt x="41" y="0"/>
                    </a:lnTo>
                    <a:cubicBezTo>
                      <a:pt x="20" y="0"/>
                      <a:pt x="0" y="41"/>
                      <a:pt x="20" y="41"/>
                    </a:cubicBezTo>
                    <a:cubicBezTo>
                      <a:pt x="41" y="41"/>
                      <a:pt x="41" y="0"/>
                      <a:pt x="41"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48" name="Freeform 78">
                <a:extLst>
                  <a:ext uri="{FF2B5EF4-FFF2-40B4-BE49-F238E27FC236}">
                    <a16:creationId xmlns:a16="http://schemas.microsoft.com/office/drawing/2014/main" id="{61EE9612-4DD7-B06F-6559-76214EEA98F0}"/>
                  </a:ext>
                </a:extLst>
              </p:cNvPr>
              <p:cNvSpPr>
                <a:spLocks/>
              </p:cNvSpPr>
              <p:nvPr/>
            </p:nvSpPr>
            <p:spPr bwMode="auto">
              <a:xfrm>
                <a:off x="5335" y="2587"/>
                <a:ext cx="8" cy="8"/>
              </a:xfrm>
              <a:custGeom>
                <a:avLst/>
                <a:gdLst>
                  <a:gd name="T0" fmla="*/ 41 w 41"/>
                  <a:gd name="T1" fmla="*/ 0 h 41"/>
                  <a:gd name="T2" fmla="*/ 41 w 41"/>
                  <a:gd name="T3" fmla="*/ 0 h 41"/>
                  <a:gd name="T4" fmla="*/ 20 w 41"/>
                  <a:gd name="T5" fmla="*/ 41 h 41"/>
                  <a:gd name="T6" fmla="*/ 41 w 41"/>
                  <a:gd name="T7" fmla="*/ 0 h 41"/>
                  <a:gd name="T8" fmla="*/ 41 w 41"/>
                  <a:gd name="T9" fmla="*/ 0 h 41"/>
                </a:gdLst>
                <a:ahLst/>
                <a:cxnLst>
                  <a:cxn ang="0">
                    <a:pos x="T0" y="T1"/>
                  </a:cxn>
                  <a:cxn ang="0">
                    <a:pos x="T2" y="T3"/>
                  </a:cxn>
                  <a:cxn ang="0">
                    <a:pos x="T4" y="T5"/>
                  </a:cxn>
                  <a:cxn ang="0">
                    <a:pos x="T6" y="T7"/>
                  </a:cxn>
                  <a:cxn ang="0">
                    <a:pos x="T8" y="T9"/>
                  </a:cxn>
                </a:cxnLst>
                <a:rect l="0" t="0" r="r" b="b"/>
                <a:pathLst>
                  <a:path w="41" h="41">
                    <a:moveTo>
                      <a:pt x="41" y="0"/>
                    </a:moveTo>
                    <a:lnTo>
                      <a:pt x="41" y="0"/>
                    </a:lnTo>
                    <a:cubicBezTo>
                      <a:pt x="20" y="0"/>
                      <a:pt x="0" y="41"/>
                      <a:pt x="20" y="41"/>
                    </a:cubicBezTo>
                    <a:cubicBezTo>
                      <a:pt x="41" y="41"/>
                      <a:pt x="41" y="0"/>
                      <a:pt x="41" y="0"/>
                    </a:cubicBezTo>
                    <a:lnTo>
                      <a:pt x="41"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9" name="Freeform 79">
                <a:extLst>
                  <a:ext uri="{FF2B5EF4-FFF2-40B4-BE49-F238E27FC236}">
                    <a16:creationId xmlns:a16="http://schemas.microsoft.com/office/drawing/2014/main" id="{8257067A-A614-CD15-32E3-E091B64EA96C}"/>
                  </a:ext>
                </a:extLst>
              </p:cNvPr>
              <p:cNvSpPr>
                <a:spLocks/>
              </p:cNvSpPr>
              <p:nvPr/>
            </p:nvSpPr>
            <p:spPr bwMode="auto">
              <a:xfrm>
                <a:off x="5335" y="2587"/>
                <a:ext cx="8" cy="8"/>
              </a:xfrm>
              <a:custGeom>
                <a:avLst/>
                <a:gdLst>
                  <a:gd name="T0" fmla="*/ 41 w 41"/>
                  <a:gd name="T1" fmla="*/ 0 h 41"/>
                  <a:gd name="T2" fmla="*/ 41 w 41"/>
                  <a:gd name="T3" fmla="*/ 0 h 41"/>
                  <a:gd name="T4" fmla="*/ 20 w 41"/>
                  <a:gd name="T5" fmla="*/ 41 h 41"/>
                  <a:gd name="T6" fmla="*/ 41 w 41"/>
                  <a:gd name="T7" fmla="*/ 0 h 41"/>
                </a:gdLst>
                <a:ahLst/>
                <a:cxnLst>
                  <a:cxn ang="0">
                    <a:pos x="T0" y="T1"/>
                  </a:cxn>
                  <a:cxn ang="0">
                    <a:pos x="T2" y="T3"/>
                  </a:cxn>
                  <a:cxn ang="0">
                    <a:pos x="T4" y="T5"/>
                  </a:cxn>
                  <a:cxn ang="0">
                    <a:pos x="T6" y="T7"/>
                  </a:cxn>
                </a:cxnLst>
                <a:rect l="0" t="0" r="r" b="b"/>
                <a:pathLst>
                  <a:path w="41" h="41">
                    <a:moveTo>
                      <a:pt x="41" y="0"/>
                    </a:moveTo>
                    <a:lnTo>
                      <a:pt x="41" y="0"/>
                    </a:lnTo>
                    <a:cubicBezTo>
                      <a:pt x="20" y="0"/>
                      <a:pt x="0" y="41"/>
                      <a:pt x="20" y="41"/>
                    </a:cubicBezTo>
                    <a:cubicBezTo>
                      <a:pt x="41" y="41"/>
                      <a:pt x="41" y="0"/>
                      <a:pt x="41"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0" name="Freeform 80">
                <a:extLst>
                  <a:ext uri="{FF2B5EF4-FFF2-40B4-BE49-F238E27FC236}">
                    <a16:creationId xmlns:a16="http://schemas.microsoft.com/office/drawing/2014/main" id="{3135717E-2D23-7702-AC0D-355F561EB8DF}"/>
                  </a:ext>
                </a:extLst>
              </p:cNvPr>
              <p:cNvSpPr>
                <a:spLocks/>
              </p:cNvSpPr>
              <p:nvPr/>
            </p:nvSpPr>
            <p:spPr bwMode="auto">
              <a:xfrm>
                <a:off x="5335" y="2587"/>
                <a:ext cx="8" cy="8"/>
              </a:xfrm>
              <a:custGeom>
                <a:avLst/>
                <a:gdLst>
                  <a:gd name="T0" fmla="*/ 41 w 41"/>
                  <a:gd name="T1" fmla="*/ 0 h 41"/>
                  <a:gd name="T2" fmla="*/ 41 w 41"/>
                  <a:gd name="T3" fmla="*/ 0 h 41"/>
                  <a:gd name="T4" fmla="*/ 20 w 41"/>
                  <a:gd name="T5" fmla="*/ 41 h 41"/>
                  <a:gd name="T6" fmla="*/ 41 w 41"/>
                  <a:gd name="T7" fmla="*/ 0 h 41"/>
                  <a:gd name="T8" fmla="*/ 41 w 41"/>
                  <a:gd name="T9" fmla="*/ 0 h 41"/>
                </a:gdLst>
                <a:ahLst/>
                <a:cxnLst>
                  <a:cxn ang="0">
                    <a:pos x="T0" y="T1"/>
                  </a:cxn>
                  <a:cxn ang="0">
                    <a:pos x="T2" y="T3"/>
                  </a:cxn>
                  <a:cxn ang="0">
                    <a:pos x="T4" y="T5"/>
                  </a:cxn>
                  <a:cxn ang="0">
                    <a:pos x="T6" y="T7"/>
                  </a:cxn>
                  <a:cxn ang="0">
                    <a:pos x="T8" y="T9"/>
                  </a:cxn>
                </a:cxnLst>
                <a:rect l="0" t="0" r="r" b="b"/>
                <a:pathLst>
                  <a:path w="41" h="41">
                    <a:moveTo>
                      <a:pt x="41" y="0"/>
                    </a:moveTo>
                    <a:lnTo>
                      <a:pt x="41" y="0"/>
                    </a:lnTo>
                    <a:cubicBezTo>
                      <a:pt x="20" y="0"/>
                      <a:pt x="0" y="41"/>
                      <a:pt x="20" y="41"/>
                    </a:cubicBezTo>
                    <a:cubicBezTo>
                      <a:pt x="41" y="41"/>
                      <a:pt x="41" y="0"/>
                      <a:pt x="41" y="0"/>
                    </a:cubicBezTo>
                    <a:lnTo>
                      <a:pt x="41"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1" name="Freeform 81">
                <a:extLst>
                  <a:ext uri="{FF2B5EF4-FFF2-40B4-BE49-F238E27FC236}">
                    <a16:creationId xmlns:a16="http://schemas.microsoft.com/office/drawing/2014/main" id="{7303D830-F0FB-B7B0-6275-490E05CD5AD5}"/>
                  </a:ext>
                </a:extLst>
              </p:cNvPr>
              <p:cNvSpPr>
                <a:spLocks/>
              </p:cNvSpPr>
              <p:nvPr/>
            </p:nvSpPr>
            <p:spPr bwMode="auto">
              <a:xfrm>
                <a:off x="5278" y="2570"/>
                <a:ext cx="33" cy="49"/>
              </a:xfrm>
              <a:custGeom>
                <a:avLst/>
                <a:gdLst>
                  <a:gd name="T0" fmla="*/ 111 w 167"/>
                  <a:gd name="T1" fmla="*/ 15 h 250"/>
                  <a:gd name="T2" fmla="*/ 111 w 167"/>
                  <a:gd name="T3" fmla="*/ 15 h 250"/>
                  <a:gd name="T4" fmla="*/ 0 w 167"/>
                  <a:gd name="T5" fmla="*/ 118 h 250"/>
                  <a:gd name="T6" fmla="*/ 14 w 167"/>
                  <a:gd name="T7" fmla="*/ 206 h 250"/>
                  <a:gd name="T8" fmla="*/ 42 w 167"/>
                  <a:gd name="T9" fmla="*/ 250 h 250"/>
                  <a:gd name="T10" fmla="*/ 111 w 167"/>
                  <a:gd name="T11" fmla="*/ 15 h 250"/>
                  <a:gd name="T12" fmla="*/ 111 w 167"/>
                  <a:gd name="T13" fmla="*/ 15 h 250"/>
                </a:gdLst>
                <a:ahLst/>
                <a:cxnLst>
                  <a:cxn ang="0">
                    <a:pos x="T0" y="T1"/>
                  </a:cxn>
                  <a:cxn ang="0">
                    <a:pos x="T2" y="T3"/>
                  </a:cxn>
                  <a:cxn ang="0">
                    <a:pos x="T4" y="T5"/>
                  </a:cxn>
                  <a:cxn ang="0">
                    <a:pos x="T6" y="T7"/>
                  </a:cxn>
                  <a:cxn ang="0">
                    <a:pos x="T8" y="T9"/>
                  </a:cxn>
                  <a:cxn ang="0">
                    <a:pos x="T10" y="T11"/>
                  </a:cxn>
                  <a:cxn ang="0">
                    <a:pos x="T12" y="T13"/>
                  </a:cxn>
                </a:cxnLst>
                <a:rect l="0" t="0" r="r" b="b"/>
                <a:pathLst>
                  <a:path w="167" h="250">
                    <a:moveTo>
                      <a:pt x="111" y="15"/>
                    </a:moveTo>
                    <a:lnTo>
                      <a:pt x="111" y="15"/>
                    </a:lnTo>
                    <a:cubicBezTo>
                      <a:pt x="69" y="0"/>
                      <a:pt x="14" y="89"/>
                      <a:pt x="0" y="118"/>
                    </a:cubicBezTo>
                    <a:cubicBezTo>
                      <a:pt x="0" y="147"/>
                      <a:pt x="0" y="177"/>
                      <a:pt x="14" y="206"/>
                    </a:cubicBezTo>
                    <a:lnTo>
                      <a:pt x="42" y="250"/>
                    </a:lnTo>
                    <a:cubicBezTo>
                      <a:pt x="56" y="221"/>
                      <a:pt x="167" y="30"/>
                      <a:pt x="111" y="15"/>
                    </a:cubicBezTo>
                    <a:cubicBezTo>
                      <a:pt x="97" y="15"/>
                      <a:pt x="125" y="15"/>
                      <a:pt x="111" y="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2" name="Freeform 82">
                <a:extLst>
                  <a:ext uri="{FF2B5EF4-FFF2-40B4-BE49-F238E27FC236}">
                    <a16:creationId xmlns:a16="http://schemas.microsoft.com/office/drawing/2014/main" id="{9220A383-0916-3ADA-39A2-95B974267134}"/>
                  </a:ext>
                </a:extLst>
              </p:cNvPr>
              <p:cNvSpPr>
                <a:spLocks/>
              </p:cNvSpPr>
              <p:nvPr/>
            </p:nvSpPr>
            <p:spPr bwMode="auto">
              <a:xfrm>
                <a:off x="5278" y="2570"/>
                <a:ext cx="33" cy="49"/>
              </a:xfrm>
              <a:custGeom>
                <a:avLst/>
                <a:gdLst>
                  <a:gd name="T0" fmla="*/ 111 w 167"/>
                  <a:gd name="T1" fmla="*/ 15 h 250"/>
                  <a:gd name="T2" fmla="*/ 111 w 167"/>
                  <a:gd name="T3" fmla="*/ 15 h 250"/>
                  <a:gd name="T4" fmla="*/ 0 w 167"/>
                  <a:gd name="T5" fmla="*/ 118 h 250"/>
                  <a:gd name="T6" fmla="*/ 14 w 167"/>
                  <a:gd name="T7" fmla="*/ 206 h 250"/>
                  <a:gd name="T8" fmla="*/ 42 w 167"/>
                  <a:gd name="T9" fmla="*/ 250 h 250"/>
                  <a:gd name="T10" fmla="*/ 111 w 167"/>
                  <a:gd name="T11" fmla="*/ 15 h 250"/>
                  <a:gd name="T12" fmla="*/ 111 w 167"/>
                  <a:gd name="T13" fmla="*/ 15 h 250"/>
                  <a:gd name="T14" fmla="*/ 111 w 167"/>
                  <a:gd name="T15" fmla="*/ 15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250">
                    <a:moveTo>
                      <a:pt x="111" y="15"/>
                    </a:moveTo>
                    <a:lnTo>
                      <a:pt x="111" y="15"/>
                    </a:lnTo>
                    <a:cubicBezTo>
                      <a:pt x="69" y="0"/>
                      <a:pt x="14" y="89"/>
                      <a:pt x="0" y="118"/>
                    </a:cubicBezTo>
                    <a:cubicBezTo>
                      <a:pt x="0" y="147"/>
                      <a:pt x="0" y="177"/>
                      <a:pt x="14" y="206"/>
                    </a:cubicBezTo>
                    <a:lnTo>
                      <a:pt x="42" y="250"/>
                    </a:lnTo>
                    <a:cubicBezTo>
                      <a:pt x="56" y="221"/>
                      <a:pt x="167" y="30"/>
                      <a:pt x="111" y="15"/>
                    </a:cubicBezTo>
                    <a:cubicBezTo>
                      <a:pt x="97" y="15"/>
                      <a:pt x="125" y="15"/>
                      <a:pt x="111" y="15"/>
                    </a:cubicBezTo>
                    <a:lnTo>
                      <a:pt x="111"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3" name="Freeform 83">
                <a:extLst>
                  <a:ext uri="{FF2B5EF4-FFF2-40B4-BE49-F238E27FC236}">
                    <a16:creationId xmlns:a16="http://schemas.microsoft.com/office/drawing/2014/main" id="{2F60289B-FA71-95AA-6671-4FDA563F5952}"/>
                  </a:ext>
                </a:extLst>
              </p:cNvPr>
              <p:cNvSpPr>
                <a:spLocks/>
              </p:cNvSpPr>
              <p:nvPr/>
            </p:nvSpPr>
            <p:spPr bwMode="auto">
              <a:xfrm>
                <a:off x="5278" y="2570"/>
                <a:ext cx="33" cy="49"/>
              </a:xfrm>
              <a:custGeom>
                <a:avLst/>
                <a:gdLst>
                  <a:gd name="T0" fmla="*/ 111 w 167"/>
                  <a:gd name="T1" fmla="*/ 15 h 250"/>
                  <a:gd name="T2" fmla="*/ 111 w 167"/>
                  <a:gd name="T3" fmla="*/ 15 h 250"/>
                  <a:gd name="T4" fmla="*/ 0 w 167"/>
                  <a:gd name="T5" fmla="*/ 118 h 250"/>
                  <a:gd name="T6" fmla="*/ 14 w 167"/>
                  <a:gd name="T7" fmla="*/ 206 h 250"/>
                  <a:gd name="T8" fmla="*/ 42 w 167"/>
                  <a:gd name="T9" fmla="*/ 250 h 250"/>
                  <a:gd name="T10" fmla="*/ 111 w 167"/>
                  <a:gd name="T11" fmla="*/ 15 h 250"/>
                  <a:gd name="T12" fmla="*/ 111 w 167"/>
                  <a:gd name="T13" fmla="*/ 15 h 250"/>
                </a:gdLst>
                <a:ahLst/>
                <a:cxnLst>
                  <a:cxn ang="0">
                    <a:pos x="T0" y="T1"/>
                  </a:cxn>
                  <a:cxn ang="0">
                    <a:pos x="T2" y="T3"/>
                  </a:cxn>
                  <a:cxn ang="0">
                    <a:pos x="T4" y="T5"/>
                  </a:cxn>
                  <a:cxn ang="0">
                    <a:pos x="T6" y="T7"/>
                  </a:cxn>
                  <a:cxn ang="0">
                    <a:pos x="T8" y="T9"/>
                  </a:cxn>
                  <a:cxn ang="0">
                    <a:pos x="T10" y="T11"/>
                  </a:cxn>
                  <a:cxn ang="0">
                    <a:pos x="T12" y="T13"/>
                  </a:cxn>
                </a:cxnLst>
                <a:rect l="0" t="0" r="r" b="b"/>
                <a:pathLst>
                  <a:path w="167" h="250">
                    <a:moveTo>
                      <a:pt x="111" y="15"/>
                    </a:moveTo>
                    <a:lnTo>
                      <a:pt x="111" y="15"/>
                    </a:lnTo>
                    <a:cubicBezTo>
                      <a:pt x="69" y="0"/>
                      <a:pt x="14" y="89"/>
                      <a:pt x="0" y="118"/>
                    </a:cubicBezTo>
                    <a:cubicBezTo>
                      <a:pt x="0" y="147"/>
                      <a:pt x="0" y="177"/>
                      <a:pt x="14" y="206"/>
                    </a:cubicBezTo>
                    <a:lnTo>
                      <a:pt x="42" y="250"/>
                    </a:lnTo>
                    <a:cubicBezTo>
                      <a:pt x="56" y="221"/>
                      <a:pt x="167" y="30"/>
                      <a:pt x="111" y="15"/>
                    </a:cubicBezTo>
                    <a:cubicBezTo>
                      <a:pt x="97" y="15"/>
                      <a:pt x="125" y="15"/>
                      <a:pt x="111" y="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4" name="Freeform 84">
                <a:extLst>
                  <a:ext uri="{FF2B5EF4-FFF2-40B4-BE49-F238E27FC236}">
                    <a16:creationId xmlns:a16="http://schemas.microsoft.com/office/drawing/2014/main" id="{2C2AA351-BF62-346D-D2A2-C325FE9A079E}"/>
                  </a:ext>
                </a:extLst>
              </p:cNvPr>
              <p:cNvSpPr>
                <a:spLocks/>
              </p:cNvSpPr>
              <p:nvPr/>
            </p:nvSpPr>
            <p:spPr bwMode="auto">
              <a:xfrm>
                <a:off x="5278" y="2570"/>
                <a:ext cx="33" cy="49"/>
              </a:xfrm>
              <a:custGeom>
                <a:avLst/>
                <a:gdLst>
                  <a:gd name="T0" fmla="*/ 111 w 167"/>
                  <a:gd name="T1" fmla="*/ 15 h 250"/>
                  <a:gd name="T2" fmla="*/ 111 w 167"/>
                  <a:gd name="T3" fmla="*/ 15 h 250"/>
                  <a:gd name="T4" fmla="*/ 0 w 167"/>
                  <a:gd name="T5" fmla="*/ 118 h 250"/>
                  <a:gd name="T6" fmla="*/ 14 w 167"/>
                  <a:gd name="T7" fmla="*/ 206 h 250"/>
                  <a:gd name="T8" fmla="*/ 42 w 167"/>
                  <a:gd name="T9" fmla="*/ 250 h 250"/>
                  <a:gd name="T10" fmla="*/ 111 w 167"/>
                  <a:gd name="T11" fmla="*/ 15 h 250"/>
                  <a:gd name="T12" fmla="*/ 111 w 167"/>
                  <a:gd name="T13" fmla="*/ 15 h 250"/>
                  <a:gd name="T14" fmla="*/ 111 w 167"/>
                  <a:gd name="T15" fmla="*/ 15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250">
                    <a:moveTo>
                      <a:pt x="111" y="15"/>
                    </a:moveTo>
                    <a:lnTo>
                      <a:pt x="111" y="15"/>
                    </a:lnTo>
                    <a:cubicBezTo>
                      <a:pt x="69" y="0"/>
                      <a:pt x="14" y="89"/>
                      <a:pt x="0" y="118"/>
                    </a:cubicBezTo>
                    <a:cubicBezTo>
                      <a:pt x="0" y="147"/>
                      <a:pt x="0" y="177"/>
                      <a:pt x="14" y="206"/>
                    </a:cubicBezTo>
                    <a:lnTo>
                      <a:pt x="42" y="250"/>
                    </a:lnTo>
                    <a:cubicBezTo>
                      <a:pt x="56" y="221"/>
                      <a:pt x="167" y="30"/>
                      <a:pt x="111" y="15"/>
                    </a:cubicBezTo>
                    <a:cubicBezTo>
                      <a:pt x="97" y="15"/>
                      <a:pt x="125" y="15"/>
                      <a:pt x="111" y="15"/>
                    </a:cubicBezTo>
                    <a:lnTo>
                      <a:pt x="111"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5" name="Freeform 85">
                <a:extLst>
                  <a:ext uri="{FF2B5EF4-FFF2-40B4-BE49-F238E27FC236}">
                    <a16:creationId xmlns:a16="http://schemas.microsoft.com/office/drawing/2014/main" id="{9718F80D-2A56-34CC-73D8-4EE8362D6F6D}"/>
                  </a:ext>
                </a:extLst>
              </p:cNvPr>
              <p:cNvSpPr>
                <a:spLocks/>
              </p:cNvSpPr>
              <p:nvPr/>
            </p:nvSpPr>
            <p:spPr bwMode="auto">
              <a:xfrm>
                <a:off x="5110" y="2651"/>
                <a:ext cx="40" cy="32"/>
              </a:xfrm>
              <a:custGeom>
                <a:avLst/>
                <a:gdLst>
                  <a:gd name="T0" fmla="*/ 194 w 209"/>
                  <a:gd name="T1" fmla="*/ 17 h 167"/>
                  <a:gd name="T2" fmla="*/ 194 w 209"/>
                  <a:gd name="T3" fmla="*/ 17 h 167"/>
                  <a:gd name="T4" fmla="*/ 134 w 209"/>
                  <a:gd name="T5" fmla="*/ 0 h 167"/>
                  <a:gd name="T6" fmla="*/ 60 w 209"/>
                  <a:gd name="T7" fmla="*/ 33 h 167"/>
                  <a:gd name="T8" fmla="*/ 60 w 209"/>
                  <a:gd name="T9" fmla="*/ 150 h 167"/>
                  <a:gd name="T10" fmla="*/ 164 w 209"/>
                  <a:gd name="T11" fmla="*/ 100 h 167"/>
                  <a:gd name="T12" fmla="*/ 194 w 209"/>
                  <a:gd name="T13" fmla="*/ 17 h 167"/>
                </a:gdLst>
                <a:ahLst/>
                <a:cxnLst>
                  <a:cxn ang="0">
                    <a:pos x="T0" y="T1"/>
                  </a:cxn>
                  <a:cxn ang="0">
                    <a:pos x="T2" y="T3"/>
                  </a:cxn>
                  <a:cxn ang="0">
                    <a:pos x="T4" y="T5"/>
                  </a:cxn>
                  <a:cxn ang="0">
                    <a:pos x="T6" y="T7"/>
                  </a:cxn>
                  <a:cxn ang="0">
                    <a:pos x="T8" y="T9"/>
                  </a:cxn>
                  <a:cxn ang="0">
                    <a:pos x="T10" y="T11"/>
                  </a:cxn>
                  <a:cxn ang="0">
                    <a:pos x="T12" y="T13"/>
                  </a:cxn>
                </a:cxnLst>
                <a:rect l="0" t="0" r="r" b="b"/>
                <a:pathLst>
                  <a:path w="209" h="167">
                    <a:moveTo>
                      <a:pt x="194" y="17"/>
                    </a:moveTo>
                    <a:lnTo>
                      <a:pt x="194" y="17"/>
                    </a:lnTo>
                    <a:cubicBezTo>
                      <a:pt x="179" y="17"/>
                      <a:pt x="164" y="0"/>
                      <a:pt x="134" y="0"/>
                    </a:cubicBezTo>
                    <a:cubicBezTo>
                      <a:pt x="104" y="0"/>
                      <a:pt x="89" y="17"/>
                      <a:pt x="60" y="33"/>
                    </a:cubicBezTo>
                    <a:cubicBezTo>
                      <a:pt x="30" y="67"/>
                      <a:pt x="0" y="117"/>
                      <a:pt x="60" y="150"/>
                    </a:cubicBezTo>
                    <a:cubicBezTo>
                      <a:pt x="89" y="167"/>
                      <a:pt x="149" y="133"/>
                      <a:pt x="164" y="100"/>
                    </a:cubicBezTo>
                    <a:cubicBezTo>
                      <a:pt x="164" y="83"/>
                      <a:pt x="209" y="17"/>
                      <a:pt x="194" y="1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6" name="Freeform 86">
                <a:extLst>
                  <a:ext uri="{FF2B5EF4-FFF2-40B4-BE49-F238E27FC236}">
                    <a16:creationId xmlns:a16="http://schemas.microsoft.com/office/drawing/2014/main" id="{037C218B-D056-E9A4-F87D-2D449C645DCF}"/>
                  </a:ext>
                </a:extLst>
              </p:cNvPr>
              <p:cNvSpPr>
                <a:spLocks/>
              </p:cNvSpPr>
              <p:nvPr/>
            </p:nvSpPr>
            <p:spPr bwMode="auto">
              <a:xfrm>
                <a:off x="5110" y="2651"/>
                <a:ext cx="40" cy="32"/>
              </a:xfrm>
              <a:custGeom>
                <a:avLst/>
                <a:gdLst>
                  <a:gd name="T0" fmla="*/ 194 w 209"/>
                  <a:gd name="T1" fmla="*/ 17 h 167"/>
                  <a:gd name="T2" fmla="*/ 194 w 209"/>
                  <a:gd name="T3" fmla="*/ 17 h 167"/>
                  <a:gd name="T4" fmla="*/ 134 w 209"/>
                  <a:gd name="T5" fmla="*/ 0 h 167"/>
                  <a:gd name="T6" fmla="*/ 60 w 209"/>
                  <a:gd name="T7" fmla="*/ 33 h 167"/>
                  <a:gd name="T8" fmla="*/ 60 w 209"/>
                  <a:gd name="T9" fmla="*/ 150 h 167"/>
                  <a:gd name="T10" fmla="*/ 164 w 209"/>
                  <a:gd name="T11" fmla="*/ 100 h 167"/>
                  <a:gd name="T12" fmla="*/ 194 w 209"/>
                  <a:gd name="T13" fmla="*/ 17 h 167"/>
                  <a:gd name="T14" fmla="*/ 194 w 209"/>
                  <a:gd name="T15" fmla="*/ 17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167">
                    <a:moveTo>
                      <a:pt x="194" y="17"/>
                    </a:moveTo>
                    <a:lnTo>
                      <a:pt x="194" y="17"/>
                    </a:lnTo>
                    <a:cubicBezTo>
                      <a:pt x="179" y="17"/>
                      <a:pt x="164" y="0"/>
                      <a:pt x="134" y="0"/>
                    </a:cubicBezTo>
                    <a:cubicBezTo>
                      <a:pt x="104" y="0"/>
                      <a:pt x="89" y="17"/>
                      <a:pt x="60" y="33"/>
                    </a:cubicBezTo>
                    <a:cubicBezTo>
                      <a:pt x="30" y="67"/>
                      <a:pt x="0" y="117"/>
                      <a:pt x="60" y="150"/>
                    </a:cubicBezTo>
                    <a:cubicBezTo>
                      <a:pt x="89" y="167"/>
                      <a:pt x="149" y="133"/>
                      <a:pt x="164" y="100"/>
                    </a:cubicBezTo>
                    <a:cubicBezTo>
                      <a:pt x="164" y="83"/>
                      <a:pt x="209" y="17"/>
                      <a:pt x="194" y="17"/>
                    </a:cubicBezTo>
                    <a:lnTo>
                      <a:pt x="194" y="1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7" name="Freeform 87">
                <a:extLst>
                  <a:ext uri="{FF2B5EF4-FFF2-40B4-BE49-F238E27FC236}">
                    <a16:creationId xmlns:a16="http://schemas.microsoft.com/office/drawing/2014/main" id="{1C0FD579-03B1-838E-8643-2A11BE3993D0}"/>
                  </a:ext>
                </a:extLst>
              </p:cNvPr>
              <p:cNvSpPr>
                <a:spLocks/>
              </p:cNvSpPr>
              <p:nvPr/>
            </p:nvSpPr>
            <p:spPr bwMode="auto">
              <a:xfrm>
                <a:off x="5110" y="2651"/>
                <a:ext cx="40" cy="32"/>
              </a:xfrm>
              <a:custGeom>
                <a:avLst/>
                <a:gdLst>
                  <a:gd name="T0" fmla="*/ 194 w 209"/>
                  <a:gd name="T1" fmla="*/ 17 h 167"/>
                  <a:gd name="T2" fmla="*/ 194 w 209"/>
                  <a:gd name="T3" fmla="*/ 17 h 167"/>
                  <a:gd name="T4" fmla="*/ 134 w 209"/>
                  <a:gd name="T5" fmla="*/ 0 h 167"/>
                  <a:gd name="T6" fmla="*/ 60 w 209"/>
                  <a:gd name="T7" fmla="*/ 33 h 167"/>
                  <a:gd name="T8" fmla="*/ 60 w 209"/>
                  <a:gd name="T9" fmla="*/ 150 h 167"/>
                  <a:gd name="T10" fmla="*/ 164 w 209"/>
                  <a:gd name="T11" fmla="*/ 100 h 167"/>
                  <a:gd name="T12" fmla="*/ 194 w 209"/>
                  <a:gd name="T13" fmla="*/ 17 h 167"/>
                </a:gdLst>
                <a:ahLst/>
                <a:cxnLst>
                  <a:cxn ang="0">
                    <a:pos x="T0" y="T1"/>
                  </a:cxn>
                  <a:cxn ang="0">
                    <a:pos x="T2" y="T3"/>
                  </a:cxn>
                  <a:cxn ang="0">
                    <a:pos x="T4" y="T5"/>
                  </a:cxn>
                  <a:cxn ang="0">
                    <a:pos x="T6" y="T7"/>
                  </a:cxn>
                  <a:cxn ang="0">
                    <a:pos x="T8" y="T9"/>
                  </a:cxn>
                  <a:cxn ang="0">
                    <a:pos x="T10" y="T11"/>
                  </a:cxn>
                  <a:cxn ang="0">
                    <a:pos x="T12" y="T13"/>
                  </a:cxn>
                </a:cxnLst>
                <a:rect l="0" t="0" r="r" b="b"/>
                <a:pathLst>
                  <a:path w="209" h="167">
                    <a:moveTo>
                      <a:pt x="194" y="17"/>
                    </a:moveTo>
                    <a:lnTo>
                      <a:pt x="194" y="17"/>
                    </a:lnTo>
                    <a:cubicBezTo>
                      <a:pt x="179" y="17"/>
                      <a:pt x="164" y="0"/>
                      <a:pt x="134" y="0"/>
                    </a:cubicBezTo>
                    <a:cubicBezTo>
                      <a:pt x="104" y="0"/>
                      <a:pt x="89" y="17"/>
                      <a:pt x="60" y="33"/>
                    </a:cubicBezTo>
                    <a:cubicBezTo>
                      <a:pt x="30" y="67"/>
                      <a:pt x="0" y="117"/>
                      <a:pt x="60" y="150"/>
                    </a:cubicBezTo>
                    <a:cubicBezTo>
                      <a:pt x="89" y="167"/>
                      <a:pt x="149" y="133"/>
                      <a:pt x="164" y="100"/>
                    </a:cubicBezTo>
                    <a:cubicBezTo>
                      <a:pt x="164" y="83"/>
                      <a:pt x="209" y="17"/>
                      <a:pt x="194" y="1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8" name="Freeform 88">
                <a:extLst>
                  <a:ext uri="{FF2B5EF4-FFF2-40B4-BE49-F238E27FC236}">
                    <a16:creationId xmlns:a16="http://schemas.microsoft.com/office/drawing/2014/main" id="{0C953536-3E42-2321-5F59-491DE04031BB}"/>
                  </a:ext>
                </a:extLst>
              </p:cNvPr>
              <p:cNvSpPr>
                <a:spLocks/>
              </p:cNvSpPr>
              <p:nvPr/>
            </p:nvSpPr>
            <p:spPr bwMode="auto">
              <a:xfrm>
                <a:off x="5110" y="2651"/>
                <a:ext cx="40" cy="32"/>
              </a:xfrm>
              <a:custGeom>
                <a:avLst/>
                <a:gdLst>
                  <a:gd name="T0" fmla="*/ 194 w 209"/>
                  <a:gd name="T1" fmla="*/ 17 h 167"/>
                  <a:gd name="T2" fmla="*/ 194 w 209"/>
                  <a:gd name="T3" fmla="*/ 17 h 167"/>
                  <a:gd name="T4" fmla="*/ 134 w 209"/>
                  <a:gd name="T5" fmla="*/ 0 h 167"/>
                  <a:gd name="T6" fmla="*/ 60 w 209"/>
                  <a:gd name="T7" fmla="*/ 33 h 167"/>
                  <a:gd name="T8" fmla="*/ 60 w 209"/>
                  <a:gd name="T9" fmla="*/ 150 h 167"/>
                  <a:gd name="T10" fmla="*/ 164 w 209"/>
                  <a:gd name="T11" fmla="*/ 100 h 167"/>
                  <a:gd name="T12" fmla="*/ 194 w 209"/>
                  <a:gd name="T13" fmla="*/ 17 h 167"/>
                  <a:gd name="T14" fmla="*/ 194 w 209"/>
                  <a:gd name="T15" fmla="*/ 17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167">
                    <a:moveTo>
                      <a:pt x="194" y="17"/>
                    </a:moveTo>
                    <a:lnTo>
                      <a:pt x="194" y="17"/>
                    </a:lnTo>
                    <a:cubicBezTo>
                      <a:pt x="179" y="17"/>
                      <a:pt x="164" y="0"/>
                      <a:pt x="134" y="0"/>
                    </a:cubicBezTo>
                    <a:cubicBezTo>
                      <a:pt x="104" y="0"/>
                      <a:pt x="89" y="17"/>
                      <a:pt x="60" y="33"/>
                    </a:cubicBezTo>
                    <a:cubicBezTo>
                      <a:pt x="30" y="67"/>
                      <a:pt x="0" y="117"/>
                      <a:pt x="60" y="150"/>
                    </a:cubicBezTo>
                    <a:cubicBezTo>
                      <a:pt x="89" y="167"/>
                      <a:pt x="149" y="133"/>
                      <a:pt x="164" y="100"/>
                    </a:cubicBezTo>
                    <a:cubicBezTo>
                      <a:pt x="164" y="83"/>
                      <a:pt x="209" y="17"/>
                      <a:pt x="194" y="17"/>
                    </a:cubicBezTo>
                    <a:lnTo>
                      <a:pt x="194" y="1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9" name="Freeform 89">
                <a:extLst>
                  <a:ext uri="{FF2B5EF4-FFF2-40B4-BE49-F238E27FC236}">
                    <a16:creationId xmlns:a16="http://schemas.microsoft.com/office/drawing/2014/main" id="{556E719D-E380-0035-0BFE-A0AB85D80748}"/>
                  </a:ext>
                </a:extLst>
              </p:cNvPr>
              <p:cNvSpPr>
                <a:spLocks/>
              </p:cNvSpPr>
              <p:nvPr/>
            </p:nvSpPr>
            <p:spPr bwMode="auto">
              <a:xfrm>
                <a:off x="5278" y="2675"/>
                <a:ext cx="57" cy="80"/>
              </a:xfrm>
              <a:custGeom>
                <a:avLst/>
                <a:gdLst>
                  <a:gd name="T0" fmla="*/ 175 w 292"/>
                  <a:gd name="T1" fmla="*/ 30 h 416"/>
                  <a:gd name="T2" fmla="*/ 175 w 292"/>
                  <a:gd name="T3" fmla="*/ 30 h 416"/>
                  <a:gd name="T4" fmla="*/ 131 w 292"/>
                  <a:gd name="T5" fmla="*/ 30 h 416"/>
                  <a:gd name="T6" fmla="*/ 58 w 292"/>
                  <a:gd name="T7" fmla="*/ 44 h 416"/>
                  <a:gd name="T8" fmla="*/ 44 w 292"/>
                  <a:gd name="T9" fmla="*/ 164 h 416"/>
                  <a:gd name="T10" fmla="*/ 44 w 292"/>
                  <a:gd name="T11" fmla="*/ 193 h 416"/>
                  <a:gd name="T12" fmla="*/ 0 w 292"/>
                  <a:gd name="T13" fmla="*/ 193 h 416"/>
                  <a:gd name="T14" fmla="*/ 44 w 292"/>
                  <a:gd name="T15" fmla="*/ 327 h 416"/>
                  <a:gd name="T16" fmla="*/ 73 w 292"/>
                  <a:gd name="T17" fmla="*/ 297 h 416"/>
                  <a:gd name="T18" fmla="*/ 102 w 292"/>
                  <a:gd name="T19" fmla="*/ 327 h 416"/>
                  <a:gd name="T20" fmla="*/ 58 w 292"/>
                  <a:gd name="T21" fmla="*/ 342 h 416"/>
                  <a:gd name="T22" fmla="*/ 117 w 292"/>
                  <a:gd name="T23" fmla="*/ 387 h 416"/>
                  <a:gd name="T24" fmla="*/ 160 w 292"/>
                  <a:gd name="T25" fmla="*/ 372 h 416"/>
                  <a:gd name="T26" fmla="*/ 219 w 292"/>
                  <a:gd name="T27" fmla="*/ 416 h 416"/>
                  <a:gd name="T28" fmla="*/ 204 w 292"/>
                  <a:gd name="T29" fmla="*/ 372 h 416"/>
                  <a:gd name="T30" fmla="*/ 248 w 292"/>
                  <a:gd name="T31" fmla="*/ 357 h 416"/>
                  <a:gd name="T32" fmla="*/ 146 w 292"/>
                  <a:gd name="T33" fmla="*/ 327 h 416"/>
                  <a:gd name="T34" fmla="*/ 131 w 292"/>
                  <a:gd name="T35" fmla="*/ 238 h 416"/>
                  <a:gd name="T36" fmla="*/ 175 w 292"/>
                  <a:gd name="T37" fmla="*/ 178 h 416"/>
                  <a:gd name="T38" fmla="*/ 190 w 292"/>
                  <a:gd name="T39" fmla="*/ 104 h 416"/>
                  <a:gd name="T40" fmla="*/ 175 w 292"/>
                  <a:gd name="T41" fmla="*/ 30 h 416"/>
                  <a:gd name="T42" fmla="*/ 175 w 292"/>
                  <a:gd name="T43" fmla="*/ 3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2" h="416">
                    <a:moveTo>
                      <a:pt x="175" y="30"/>
                    </a:moveTo>
                    <a:lnTo>
                      <a:pt x="175" y="30"/>
                    </a:lnTo>
                    <a:cubicBezTo>
                      <a:pt x="146" y="15"/>
                      <a:pt x="160" y="74"/>
                      <a:pt x="131" y="30"/>
                    </a:cubicBezTo>
                    <a:cubicBezTo>
                      <a:pt x="117" y="0"/>
                      <a:pt x="58" y="15"/>
                      <a:pt x="58" y="44"/>
                    </a:cubicBezTo>
                    <a:cubicBezTo>
                      <a:pt x="44" y="89"/>
                      <a:pt x="58" y="119"/>
                      <a:pt x="44" y="164"/>
                    </a:cubicBezTo>
                    <a:lnTo>
                      <a:pt x="44" y="193"/>
                    </a:lnTo>
                    <a:cubicBezTo>
                      <a:pt x="29" y="208"/>
                      <a:pt x="0" y="193"/>
                      <a:pt x="0" y="193"/>
                    </a:cubicBezTo>
                    <a:cubicBezTo>
                      <a:pt x="0" y="193"/>
                      <a:pt x="29" y="327"/>
                      <a:pt x="44" y="327"/>
                    </a:cubicBezTo>
                    <a:cubicBezTo>
                      <a:pt x="44" y="327"/>
                      <a:pt x="58" y="283"/>
                      <a:pt x="73" y="297"/>
                    </a:cubicBezTo>
                    <a:cubicBezTo>
                      <a:pt x="73" y="297"/>
                      <a:pt x="102" y="312"/>
                      <a:pt x="102" y="327"/>
                    </a:cubicBezTo>
                    <a:cubicBezTo>
                      <a:pt x="102" y="342"/>
                      <a:pt x="58" y="312"/>
                      <a:pt x="58" y="342"/>
                    </a:cubicBezTo>
                    <a:cubicBezTo>
                      <a:pt x="58" y="372"/>
                      <a:pt x="88" y="402"/>
                      <a:pt x="117" y="387"/>
                    </a:cubicBezTo>
                    <a:cubicBezTo>
                      <a:pt x="131" y="387"/>
                      <a:pt x="146" y="357"/>
                      <a:pt x="160" y="372"/>
                    </a:cubicBezTo>
                    <a:lnTo>
                      <a:pt x="219" y="416"/>
                    </a:lnTo>
                    <a:cubicBezTo>
                      <a:pt x="233" y="402"/>
                      <a:pt x="190" y="387"/>
                      <a:pt x="204" y="372"/>
                    </a:cubicBezTo>
                    <a:cubicBezTo>
                      <a:pt x="190" y="387"/>
                      <a:pt x="292" y="416"/>
                      <a:pt x="248" y="357"/>
                    </a:cubicBezTo>
                    <a:cubicBezTo>
                      <a:pt x="219" y="327"/>
                      <a:pt x="160" y="372"/>
                      <a:pt x="146" y="327"/>
                    </a:cubicBezTo>
                    <a:cubicBezTo>
                      <a:pt x="131" y="297"/>
                      <a:pt x="131" y="283"/>
                      <a:pt x="131" y="238"/>
                    </a:cubicBezTo>
                    <a:cubicBezTo>
                      <a:pt x="131" y="208"/>
                      <a:pt x="160" y="208"/>
                      <a:pt x="175" y="178"/>
                    </a:cubicBezTo>
                    <a:cubicBezTo>
                      <a:pt x="204" y="149"/>
                      <a:pt x="204" y="134"/>
                      <a:pt x="190" y="104"/>
                    </a:cubicBezTo>
                    <a:cubicBezTo>
                      <a:pt x="190" y="104"/>
                      <a:pt x="190" y="30"/>
                      <a:pt x="175" y="30"/>
                    </a:cubicBezTo>
                    <a:cubicBezTo>
                      <a:pt x="160" y="30"/>
                      <a:pt x="190" y="30"/>
                      <a:pt x="175" y="3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0" name="Freeform 90">
                <a:extLst>
                  <a:ext uri="{FF2B5EF4-FFF2-40B4-BE49-F238E27FC236}">
                    <a16:creationId xmlns:a16="http://schemas.microsoft.com/office/drawing/2014/main" id="{366B6077-6251-3ECD-44E2-2855DF521402}"/>
                  </a:ext>
                </a:extLst>
              </p:cNvPr>
              <p:cNvSpPr>
                <a:spLocks/>
              </p:cNvSpPr>
              <p:nvPr/>
            </p:nvSpPr>
            <p:spPr bwMode="auto">
              <a:xfrm>
                <a:off x="5278" y="2675"/>
                <a:ext cx="57" cy="80"/>
              </a:xfrm>
              <a:custGeom>
                <a:avLst/>
                <a:gdLst>
                  <a:gd name="T0" fmla="*/ 175 w 292"/>
                  <a:gd name="T1" fmla="*/ 30 h 416"/>
                  <a:gd name="T2" fmla="*/ 175 w 292"/>
                  <a:gd name="T3" fmla="*/ 30 h 416"/>
                  <a:gd name="T4" fmla="*/ 131 w 292"/>
                  <a:gd name="T5" fmla="*/ 30 h 416"/>
                  <a:gd name="T6" fmla="*/ 58 w 292"/>
                  <a:gd name="T7" fmla="*/ 44 h 416"/>
                  <a:gd name="T8" fmla="*/ 44 w 292"/>
                  <a:gd name="T9" fmla="*/ 164 h 416"/>
                  <a:gd name="T10" fmla="*/ 44 w 292"/>
                  <a:gd name="T11" fmla="*/ 193 h 416"/>
                  <a:gd name="T12" fmla="*/ 0 w 292"/>
                  <a:gd name="T13" fmla="*/ 193 h 416"/>
                  <a:gd name="T14" fmla="*/ 44 w 292"/>
                  <a:gd name="T15" fmla="*/ 327 h 416"/>
                  <a:gd name="T16" fmla="*/ 73 w 292"/>
                  <a:gd name="T17" fmla="*/ 297 h 416"/>
                  <a:gd name="T18" fmla="*/ 102 w 292"/>
                  <a:gd name="T19" fmla="*/ 327 h 416"/>
                  <a:gd name="T20" fmla="*/ 58 w 292"/>
                  <a:gd name="T21" fmla="*/ 342 h 416"/>
                  <a:gd name="T22" fmla="*/ 117 w 292"/>
                  <a:gd name="T23" fmla="*/ 387 h 416"/>
                  <a:gd name="T24" fmla="*/ 160 w 292"/>
                  <a:gd name="T25" fmla="*/ 372 h 416"/>
                  <a:gd name="T26" fmla="*/ 219 w 292"/>
                  <a:gd name="T27" fmla="*/ 416 h 416"/>
                  <a:gd name="T28" fmla="*/ 204 w 292"/>
                  <a:gd name="T29" fmla="*/ 372 h 416"/>
                  <a:gd name="T30" fmla="*/ 248 w 292"/>
                  <a:gd name="T31" fmla="*/ 357 h 416"/>
                  <a:gd name="T32" fmla="*/ 146 w 292"/>
                  <a:gd name="T33" fmla="*/ 327 h 416"/>
                  <a:gd name="T34" fmla="*/ 131 w 292"/>
                  <a:gd name="T35" fmla="*/ 238 h 416"/>
                  <a:gd name="T36" fmla="*/ 175 w 292"/>
                  <a:gd name="T37" fmla="*/ 178 h 416"/>
                  <a:gd name="T38" fmla="*/ 190 w 292"/>
                  <a:gd name="T39" fmla="*/ 104 h 416"/>
                  <a:gd name="T40" fmla="*/ 175 w 292"/>
                  <a:gd name="T41" fmla="*/ 30 h 416"/>
                  <a:gd name="T42" fmla="*/ 175 w 292"/>
                  <a:gd name="T43" fmla="*/ 30 h 416"/>
                  <a:gd name="T44" fmla="*/ 175 w 292"/>
                  <a:gd name="T45" fmla="*/ 3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2" h="416">
                    <a:moveTo>
                      <a:pt x="175" y="30"/>
                    </a:moveTo>
                    <a:lnTo>
                      <a:pt x="175" y="30"/>
                    </a:lnTo>
                    <a:cubicBezTo>
                      <a:pt x="146" y="15"/>
                      <a:pt x="160" y="74"/>
                      <a:pt x="131" y="30"/>
                    </a:cubicBezTo>
                    <a:cubicBezTo>
                      <a:pt x="117" y="0"/>
                      <a:pt x="58" y="15"/>
                      <a:pt x="58" y="44"/>
                    </a:cubicBezTo>
                    <a:cubicBezTo>
                      <a:pt x="44" y="89"/>
                      <a:pt x="58" y="119"/>
                      <a:pt x="44" y="164"/>
                    </a:cubicBezTo>
                    <a:lnTo>
                      <a:pt x="44" y="193"/>
                    </a:lnTo>
                    <a:cubicBezTo>
                      <a:pt x="29" y="208"/>
                      <a:pt x="0" y="193"/>
                      <a:pt x="0" y="193"/>
                    </a:cubicBezTo>
                    <a:cubicBezTo>
                      <a:pt x="0" y="193"/>
                      <a:pt x="29" y="327"/>
                      <a:pt x="44" y="327"/>
                    </a:cubicBezTo>
                    <a:cubicBezTo>
                      <a:pt x="44" y="327"/>
                      <a:pt x="58" y="283"/>
                      <a:pt x="73" y="297"/>
                    </a:cubicBezTo>
                    <a:cubicBezTo>
                      <a:pt x="73" y="297"/>
                      <a:pt x="102" y="312"/>
                      <a:pt x="102" y="327"/>
                    </a:cubicBezTo>
                    <a:cubicBezTo>
                      <a:pt x="102" y="342"/>
                      <a:pt x="58" y="312"/>
                      <a:pt x="58" y="342"/>
                    </a:cubicBezTo>
                    <a:cubicBezTo>
                      <a:pt x="58" y="372"/>
                      <a:pt x="88" y="402"/>
                      <a:pt x="117" y="387"/>
                    </a:cubicBezTo>
                    <a:cubicBezTo>
                      <a:pt x="131" y="387"/>
                      <a:pt x="146" y="357"/>
                      <a:pt x="160" y="372"/>
                    </a:cubicBezTo>
                    <a:lnTo>
                      <a:pt x="219" y="416"/>
                    </a:lnTo>
                    <a:cubicBezTo>
                      <a:pt x="233" y="402"/>
                      <a:pt x="190" y="387"/>
                      <a:pt x="204" y="372"/>
                    </a:cubicBezTo>
                    <a:cubicBezTo>
                      <a:pt x="190" y="387"/>
                      <a:pt x="292" y="416"/>
                      <a:pt x="248" y="357"/>
                    </a:cubicBezTo>
                    <a:cubicBezTo>
                      <a:pt x="219" y="327"/>
                      <a:pt x="160" y="372"/>
                      <a:pt x="146" y="327"/>
                    </a:cubicBezTo>
                    <a:cubicBezTo>
                      <a:pt x="131" y="297"/>
                      <a:pt x="131" y="283"/>
                      <a:pt x="131" y="238"/>
                    </a:cubicBezTo>
                    <a:cubicBezTo>
                      <a:pt x="131" y="208"/>
                      <a:pt x="160" y="208"/>
                      <a:pt x="175" y="178"/>
                    </a:cubicBezTo>
                    <a:cubicBezTo>
                      <a:pt x="204" y="149"/>
                      <a:pt x="204" y="134"/>
                      <a:pt x="190" y="104"/>
                    </a:cubicBezTo>
                    <a:cubicBezTo>
                      <a:pt x="190" y="104"/>
                      <a:pt x="190" y="30"/>
                      <a:pt x="175" y="30"/>
                    </a:cubicBezTo>
                    <a:cubicBezTo>
                      <a:pt x="160" y="30"/>
                      <a:pt x="190" y="30"/>
                      <a:pt x="175" y="30"/>
                    </a:cubicBezTo>
                    <a:lnTo>
                      <a:pt x="175" y="3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1" name="Freeform 91">
                <a:extLst>
                  <a:ext uri="{FF2B5EF4-FFF2-40B4-BE49-F238E27FC236}">
                    <a16:creationId xmlns:a16="http://schemas.microsoft.com/office/drawing/2014/main" id="{1BDB3844-E129-7D2C-9829-05C336C16C60}"/>
                  </a:ext>
                </a:extLst>
              </p:cNvPr>
              <p:cNvSpPr>
                <a:spLocks/>
              </p:cNvSpPr>
              <p:nvPr/>
            </p:nvSpPr>
            <p:spPr bwMode="auto">
              <a:xfrm>
                <a:off x="5278" y="2675"/>
                <a:ext cx="57" cy="80"/>
              </a:xfrm>
              <a:custGeom>
                <a:avLst/>
                <a:gdLst>
                  <a:gd name="T0" fmla="*/ 175 w 292"/>
                  <a:gd name="T1" fmla="*/ 30 h 416"/>
                  <a:gd name="T2" fmla="*/ 175 w 292"/>
                  <a:gd name="T3" fmla="*/ 30 h 416"/>
                  <a:gd name="T4" fmla="*/ 131 w 292"/>
                  <a:gd name="T5" fmla="*/ 30 h 416"/>
                  <a:gd name="T6" fmla="*/ 58 w 292"/>
                  <a:gd name="T7" fmla="*/ 44 h 416"/>
                  <a:gd name="T8" fmla="*/ 44 w 292"/>
                  <a:gd name="T9" fmla="*/ 164 h 416"/>
                  <a:gd name="T10" fmla="*/ 44 w 292"/>
                  <a:gd name="T11" fmla="*/ 193 h 416"/>
                  <a:gd name="T12" fmla="*/ 0 w 292"/>
                  <a:gd name="T13" fmla="*/ 193 h 416"/>
                  <a:gd name="T14" fmla="*/ 44 w 292"/>
                  <a:gd name="T15" fmla="*/ 327 h 416"/>
                  <a:gd name="T16" fmla="*/ 73 w 292"/>
                  <a:gd name="T17" fmla="*/ 297 h 416"/>
                  <a:gd name="T18" fmla="*/ 102 w 292"/>
                  <a:gd name="T19" fmla="*/ 327 h 416"/>
                  <a:gd name="T20" fmla="*/ 58 w 292"/>
                  <a:gd name="T21" fmla="*/ 342 h 416"/>
                  <a:gd name="T22" fmla="*/ 117 w 292"/>
                  <a:gd name="T23" fmla="*/ 387 h 416"/>
                  <a:gd name="T24" fmla="*/ 160 w 292"/>
                  <a:gd name="T25" fmla="*/ 372 h 416"/>
                  <a:gd name="T26" fmla="*/ 219 w 292"/>
                  <a:gd name="T27" fmla="*/ 416 h 416"/>
                  <a:gd name="T28" fmla="*/ 204 w 292"/>
                  <a:gd name="T29" fmla="*/ 372 h 416"/>
                  <a:gd name="T30" fmla="*/ 248 w 292"/>
                  <a:gd name="T31" fmla="*/ 357 h 416"/>
                  <a:gd name="T32" fmla="*/ 146 w 292"/>
                  <a:gd name="T33" fmla="*/ 327 h 416"/>
                  <a:gd name="T34" fmla="*/ 131 w 292"/>
                  <a:gd name="T35" fmla="*/ 238 h 416"/>
                  <a:gd name="T36" fmla="*/ 175 w 292"/>
                  <a:gd name="T37" fmla="*/ 178 h 416"/>
                  <a:gd name="T38" fmla="*/ 190 w 292"/>
                  <a:gd name="T39" fmla="*/ 104 h 416"/>
                  <a:gd name="T40" fmla="*/ 175 w 292"/>
                  <a:gd name="T41" fmla="*/ 30 h 416"/>
                  <a:gd name="T42" fmla="*/ 175 w 292"/>
                  <a:gd name="T43" fmla="*/ 3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2" h="416">
                    <a:moveTo>
                      <a:pt x="175" y="30"/>
                    </a:moveTo>
                    <a:lnTo>
                      <a:pt x="175" y="30"/>
                    </a:lnTo>
                    <a:cubicBezTo>
                      <a:pt x="146" y="15"/>
                      <a:pt x="160" y="74"/>
                      <a:pt x="131" y="30"/>
                    </a:cubicBezTo>
                    <a:cubicBezTo>
                      <a:pt x="117" y="0"/>
                      <a:pt x="58" y="15"/>
                      <a:pt x="58" y="44"/>
                    </a:cubicBezTo>
                    <a:cubicBezTo>
                      <a:pt x="44" y="89"/>
                      <a:pt x="58" y="119"/>
                      <a:pt x="44" y="164"/>
                    </a:cubicBezTo>
                    <a:lnTo>
                      <a:pt x="44" y="193"/>
                    </a:lnTo>
                    <a:cubicBezTo>
                      <a:pt x="29" y="208"/>
                      <a:pt x="0" y="193"/>
                      <a:pt x="0" y="193"/>
                    </a:cubicBezTo>
                    <a:cubicBezTo>
                      <a:pt x="0" y="193"/>
                      <a:pt x="29" y="327"/>
                      <a:pt x="44" y="327"/>
                    </a:cubicBezTo>
                    <a:cubicBezTo>
                      <a:pt x="44" y="327"/>
                      <a:pt x="58" y="283"/>
                      <a:pt x="73" y="297"/>
                    </a:cubicBezTo>
                    <a:cubicBezTo>
                      <a:pt x="73" y="297"/>
                      <a:pt x="102" y="312"/>
                      <a:pt x="102" y="327"/>
                    </a:cubicBezTo>
                    <a:cubicBezTo>
                      <a:pt x="102" y="342"/>
                      <a:pt x="58" y="312"/>
                      <a:pt x="58" y="342"/>
                    </a:cubicBezTo>
                    <a:cubicBezTo>
                      <a:pt x="58" y="372"/>
                      <a:pt x="88" y="402"/>
                      <a:pt x="117" y="387"/>
                    </a:cubicBezTo>
                    <a:cubicBezTo>
                      <a:pt x="131" y="387"/>
                      <a:pt x="146" y="357"/>
                      <a:pt x="160" y="372"/>
                    </a:cubicBezTo>
                    <a:lnTo>
                      <a:pt x="219" y="416"/>
                    </a:lnTo>
                    <a:cubicBezTo>
                      <a:pt x="233" y="402"/>
                      <a:pt x="190" y="387"/>
                      <a:pt x="204" y="372"/>
                    </a:cubicBezTo>
                    <a:cubicBezTo>
                      <a:pt x="190" y="387"/>
                      <a:pt x="292" y="416"/>
                      <a:pt x="248" y="357"/>
                    </a:cubicBezTo>
                    <a:cubicBezTo>
                      <a:pt x="219" y="327"/>
                      <a:pt x="160" y="372"/>
                      <a:pt x="146" y="327"/>
                    </a:cubicBezTo>
                    <a:cubicBezTo>
                      <a:pt x="131" y="297"/>
                      <a:pt x="131" y="283"/>
                      <a:pt x="131" y="238"/>
                    </a:cubicBezTo>
                    <a:cubicBezTo>
                      <a:pt x="131" y="208"/>
                      <a:pt x="160" y="208"/>
                      <a:pt x="175" y="178"/>
                    </a:cubicBezTo>
                    <a:cubicBezTo>
                      <a:pt x="204" y="149"/>
                      <a:pt x="204" y="134"/>
                      <a:pt x="190" y="104"/>
                    </a:cubicBezTo>
                    <a:cubicBezTo>
                      <a:pt x="190" y="104"/>
                      <a:pt x="190" y="30"/>
                      <a:pt x="175" y="30"/>
                    </a:cubicBezTo>
                    <a:cubicBezTo>
                      <a:pt x="160" y="30"/>
                      <a:pt x="190" y="30"/>
                      <a:pt x="175" y="3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2" name="Freeform 92">
                <a:extLst>
                  <a:ext uri="{FF2B5EF4-FFF2-40B4-BE49-F238E27FC236}">
                    <a16:creationId xmlns:a16="http://schemas.microsoft.com/office/drawing/2014/main" id="{973A4EA0-2A04-679F-CD7E-EB9223BC0CF0}"/>
                  </a:ext>
                </a:extLst>
              </p:cNvPr>
              <p:cNvSpPr>
                <a:spLocks/>
              </p:cNvSpPr>
              <p:nvPr/>
            </p:nvSpPr>
            <p:spPr bwMode="auto">
              <a:xfrm>
                <a:off x="5278" y="2675"/>
                <a:ext cx="57" cy="80"/>
              </a:xfrm>
              <a:custGeom>
                <a:avLst/>
                <a:gdLst>
                  <a:gd name="T0" fmla="*/ 175 w 292"/>
                  <a:gd name="T1" fmla="*/ 30 h 416"/>
                  <a:gd name="T2" fmla="*/ 175 w 292"/>
                  <a:gd name="T3" fmla="*/ 30 h 416"/>
                  <a:gd name="T4" fmla="*/ 131 w 292"/>
                  <a:gd name="T5" fmla="*/ 30 h 416"/>
                  <a:gd name="T6" fmla="*/ 58 w 292"/>
                  <a:gd name="T7" fmla="*/ 44 h 416"/>
                  <a:gd name="T8" fmla="*/ 44 w 292"/>
                  <a:gd name="T9" fmla="*/ 164 h 416"/>
                  <a:gd name="T10" fmla="*/ 44 w 292"/>
                  <a:gd name="T11" fmla="*/ 193 h 416"/>
                  <a:gd name="T12" fmla="*/ 0 w 292"/>
                  <a:gd name="T13" fmla="*/ 193 h 416"/>
                  <a:gd name="T14" fmla="*/ 44 w 292"/>
                  <a:gd name="T15" fmla="*/ 327 h 416"/>
                  <a:gd name="T16" fmla="*/ 73 w 292"/>
                  <a:gd name="T17" fmla="*/ 297 h 416"/>
                  <a:gd name="T18" fmla="*/ 102 w 292"/>
                  <a:gd name="T19" fmla="*/ 327 h 416"/>
                  <a:gd name="T20" fmla="*/ 58 w 292"/>
                  <a:gd name="T21" fmla="*/ 342 h 416"/>
                  <a:gd name="T22" fmla="*/ 117 w 292"/>
                  <a:gd name="T23" fmla="*/ 387 h 416"/>
                  <a:gd name="T24" fmla="*/ 160 w 292"/>
                  <a:gd name="T25" fmla="*/ 372 h 416"/>
                  <a:gd name="T26" fmla="*/ 219 w 292"/>
                  <a:gd name="T27" fmla="*/ 416 h 416"/>
                  <a:gd name="T28" fmla="*/ 204 w 292"/>
                  <a:gd name="T29" fmla="*/ 372 h 416"/>
                  <a:gd name="T30" fmla="*/ 248 w 292"/>
                  <a:gd name="T31" fmla="*/ 357 h 416"/>
                  <a:gd name="T32" fmla="*/ 146 w 292"/>
                  <a:gd name="T33" fmla="*/ 327 h 416"/>
                  <a:gd name="T34" fmla="*/ 131 w 292"/>
                  <a:gd name="T35" fmla="*/ 238 h 416"/>
                  <a:gd name="T36" fmla="*/ 175 w 292"/>
                  <a:gd name="T37" fmla="*/ 178 h 416"/>
                  <a:gd name="T38" fmla="*/ 190 w 292"/>
                  <a:gd name="T39" fmla="*/ 104 h 416"/>
                  <a:gd name="T40" fmla="*/ 175 w 292"/>
                  <a:gd name="T41" fmla="*/ 30 h 416"/>
                  <a:gd name="T42" fmla="*/ 175 w 292"/>
                  <a:gd name="T43" fmla="*/ 30 h 416"/>
                  <a:gd name="T44" fmla="*/ 175 w 292"/>
                  <a:gd name="T45" fmla="*/ 3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2" h="416">
                    <a:moveTo>
                      <a:pt x="175" y="30"/>
                    </a:moveTo>
                    <a:lnTo>
                      <a:pt x="175" y="30"/>
                    </a:lnTo>
                    <a:cubicBezTo>
                      <a:pt x="146" y="15"/>
                      <a:pt x="160" y="74"/>
                      <a:pt x="131" y="30"/>
                    </a:cubicBezTo>
                    <a:cubicBezTo>
                      <a:pt x="117" y="0"/>
                      <a:pt x="58" y="15"/>
                      <a:pt x="58" y="44"/>
                    </a:cubicBezTo>
                    <a:cubicBezTo>
                      <a:pt x="44" y="89"/>
                      <a:pt x="58" y="119"/>
                      <a:pt x="44" y="164"/>
                    </a:cubicBezTo>
                    <a:lnTo>
                      <a:pt x="44" y="193"/>
                    </a:lnTo>
                    <a:cubicBezTo>
                      <a:pt x="29" y="208"/>
                      <a:pt x="0" y="193"/>
                      <a:pt x="0" y="193"/>
                    </a:cubicBezTo>
                    <a:cubicBezTo>
                      <a:pt x="0" y="193"/>
                      <a:pt x="29" y="327"/>
                      <a:pt x="44" y="327"/>
                    </a:cubicBezTo>
                    <a:cubicBezTo>
                      <a:pt x="44" y="327"/>
                      <a:pt x="58" y="283"/>
                      <a:pt x="73" y="297"/>
                    </a:cubicBezTo>
                    <a:cubicBezTo>
                      <a:pt x="73" y="297"/>
                      <a:pt x="102" y="312"/>
                      <a:pt x="102" y="327"/>
                    </a:cubicBezTo>
                    <a:cubicBezTo>
                      <a:pt x="102" y="342"/>
                      <a:pt x="58" y="312"/>
                      <a:pt x="58" y="342"/>
                    </a:cubicBezTo>
                    <a:cubicBezTo>
                      <a:pt x="58" y="372"/>
                      <a:pt x="88" y="402"/>
                      <a:pt x="117" y="387"/>
                    </a:cubicBezTo>
                    <a:cubicBezTo>
                      <a:pt x="131" y="387"/>
                      <a:pt x="146" y="357"/>
                      <a:pt x="160" y="372"/>
                    </a:cubicBezTo>
                    <a:lnTo>
                      <a:pt x="219" y="416"/>
                    </a:lnTo>
                    <a:cubicBezTo>
                      <a:pt x="233" y="402"/>
                      <a:pt x="190" y="387"/>
                      <a:pt x="204" y="372"/>
                    </a:cubicBezTo>
                    <a:cubicBezTo>
                      <a:pt x="190" y="387"/>
                      <a:pt x="292" y="416"/>
                      <a:pt x="248" y="357"/>
                    </a:cubicBezTo>
                    <a:cubicBezTo>
                      <a:pt x="219" y="327"/>
                      <a:pt x="160" y="372"/>
                      <a:pt x="146" y="327"/>
                    </a:cubicBezTo>
                    <a:cubicBezTo>
                      <a:pt x="131" y="297"/>
                      <a:pt x="131" y="283"/>
                      <a:pt x="131" y="238"/>
                    </a:cubicBezTo>
                    <a:cubicBezTo>
                      <a:pt x="131" y="208"/>
                      <a:pt x="160" y="208"/>
                      <a:pt x="175" y="178"/>
                    </a:cubicBezTo>
                    <a:cubicBezTo>
                      <a:pt x="204" y="149"/>
                      <a:pt x="204" y="134"/>
                      <a:pt x="190" y="104"/>
                    </a:cubicBezTo>
                    <a:cubicBezTo>
                      <a:pt x="190" y="104"/>
                      <a:pt x="190" y="30"/>
                      <a:pt x="175" y="30"/>
                    </a:cubicBezTo>
                    <a:cubicBezTo>
                      <a:pt x="160" y="30"/>
                      <a:pt x="190" y="30"/>
                      <a:pt x="175" y="30"/>
                    </a:cubicBezTo>
                    <a:lnTo>
                      <a:pt x="175" y="3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3" name="Freeform 93">
                <a:extLst>
                  <a:ext uri="{FF2B5EF4-FFF2-40B4-BE49-F238E27FC236}">
                    <a16:creationId xmlns:a16="http://schemas.microsoft.com/office/drawing/2014/main" id="{BE531909-1324-B2D2-6A62-60CDB9E21E9C}"/>
                  </a:ext>
                </a:extLst>
              </p:cNvPr>
              <p:cNvSpPr>
                <a:spLocks/>
              </p:cNvSpPr>
              <p:nvPr/>
            </p:nvSpPr>
            <p:spPr bwMode="auto">
              <a:xfrm>
                <a:off x="5327" y="2739"/>
                <a:ext cx="16" cy="24"/>
              </a:xfrm>
              <a:custGeom>
                <a:avLst/>
                <a:gdLst>
                  <a:gd name="T0" fmla="*/ 42 w 83"/>
                  <a:gd name="T1" fmla="*/ 16 h 125"/>
                  <a:gd name="T2" fmla="*/ 42 w 83"/>
                  <a:gd name="T3" fmla="*/ 16 h 125"/>
                  <a:gd name="T4" fmla="*/ 14 w 83"/>
                  <a:gd name="T5" fmla="*/ 16 h 125"/>
                  <a:gd name="T6" fmla="*/ 0 w 83"/>
                  <a:gd name="T7" fmla="*/ 47 h 125"/>
                  <a:gd name="T8" fmla="*/ 28 w 83"/>
                  <a:gd name="T9" fmla="*/ 94 h 125"/>
                  <a:gd name="T10" fmla="*/ 69 w 83"/>
                  <a:gd name="T11" fmla="*/ 109 h 125"/>
                  <a:gd name="T12" fmla="*/ 56 w 83"/>
                  <a:gd name="T13" fmla="*/ 63 h 125"/>
                  <a:gd name="T14" fmla="*/ 42 w 83"/>
                  <a:gd name="T15" fmla="*/ 16 h 125"/>
                  <a:gd name="T16" fmla="*/ 42 w 83"/>
                  <a:gd name="T17"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25">
                    <a:moveTo>
                      <a:pt x="42" y="16"/>
                    </a:moveTo>
                    <a:lnTo>
                      <a:pt x="42" y="16"/>
                    </a:lnTo>
                    <a:cubicBezTo>
                      <a:pt x="42" y="16"/>
                      <a:pt x="28" y="0"/>
                      <a:pt x="14" y="16"/>
                    </a:cubicBezTo>
                    <a:cubicBezTo>
                      <a:pt x="14" y="31"/>
                      <a:pt x="0" y="31"/>
                      <a:pt x="0" y="47"/>
                    </a:cubicBezTo>
                    <a:cubicBezTo>
                      <a:pt x="14" y="63"/>
                      <a:pt x="0" y="78"/>
                      <a:pt x="28" y="94"/>
                    </a:cubicBezTo>
                    <a:cubicBezTo>
                      <a:pt x="28" y="94"/>
                      <a:pt x="83" y="125"/>
                      <a:pt x="69" y="109"/>
                    </a:cubicBezTo>
                    <a:cubicBezTo>
                      <a:pt x="69" y="94"/>
                      <a:pt x="69" y="78"/>
                      <a:pt x="56" y="63"/>
                    </a:cubicBezTo>
                    <a:cubicBezTo>
                      <a:pt x="28" y="63"/>
                      <a:pt x="28" y="16"/>
                      <a:pt x="42" y="16"/>
                    </a:cubicBezTo>
                    <a:cubicBezTo>
                      <a:pt x="28" y="16"/>
                      <a:pt x="56" y="16"/>
                      <a:pt x="42" y="1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4" name="Freeform 94">
                <a:extLst>
                  <a:ext uri="{FF2B5EF4-FFF2-40B4-BE49-F238E27FC236}">
                    <a16:creationId xmlns:a16="http://schemas.microsoft.com/office/drawing/2014/main" id="{9307217A-AA9A-21E8-D075-9C2ABF29E661}"/>
                  </a:ext>
                </a:extLst>
              </p:cNvPr>
              <p:cNvSpPr>
                <a:spLocks/>
              </p:cNvSpPr>
              <p:nvPr/>
            </p:nvSpPr>
            <p:spPr bwMode="auto">
              <a:xfrm>
                <a:off x="5327" y="2739"/>
                <a:ext cx="16" cy="24"/>
              </a:xfrm>
              <a:custGeom>
                <a:avLst/>
                <a:gdLst>
                  <a:gd name="T0" fmla="*/ 42 w 83"/>
                  <a:gd name="T1" fmla="*/ 16 h 125"/>
                  <a:gd name="T2" fmla="*/ 42 w 83"/>
                  <a:gd name="T3" fmla="*/ 16 h 125"/>
                  <a:gd name="T4" fmla="*/ 14 w 83"/>
                  <a:gd name="T5" fmla="*/ 16 h 125"/>
                  <a:gd name="T6" fmla="*/ 0 w 83"/>
                  <a:gd name="T7" fmla="*/ 47 h 125"/>
                  <a:gd name="T8" fmla="*/ 28 w 83"/>
                  <a:gd name="T9" fmla="*/ 94 h 125"/>
                  <a:gd name="T10" fmla="*/ 69 w 83"/>
                  <a:gd name="T11" fmla="*/ 109 h 125"/>
                  <a:gd name="T12" fmla="*/ 56 w 83"/>
                  <a:gd name="T13" fmla="*/ 63 h 125"/>
                  <a:gd name="T14" fmla="*/ 42 w 83"/>
                  <a:gd name="T15" fmla="*/ 16 h 125"/>
                  <a:gd name="T16" fmla="*/ 42 w 83"/>
                  <a:gd name="T17" fmla="*/ 16 h 125"/>
                  <a:gd name="T18" fmla="*/ 42 w 83"/>
                  <a:gd name="T19"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25">
                    <a:moveTo>
                      <a:pt x="42" y="16"/>
                    </a:moveTo>
                    <a:lnTo>
                      <a:pt x="42" y="16"/>
                    </a:lnTo>
                    <a:cubicBezTo>
                      <a:pt x="42" y="16"/>
                      <a:pt x="28" y="0"/>
                      <a:pt x="14" y="16"/>
                    </a:cubicBezTo>
                    <a:cubicBezTo>
                      <a:pt x="14" y="31"/>
                      <a:pt x="0" y="31"/>
                      <a:pt x="0" y="47"/>
                    </a:cubicBezTo>
                    <a:cubicBezTo>
                      <a:pt x="14" y="63"/>
                      <a:pt x="0" y="78"/>
                      <a:pt x="28" y="94"/>
                    </a:cubicBezTo>
                    <a:cubicBezTo>
                      <a:pt x="28" y="94"/>
                      <a:pt x="83" y="125"/>
                      <a:pt x="69" y="109"/>
                    </a:cubicBezTo>
                    <a:cubicBezTo>
                      <a:pt x="69" y="94"/>
                      <a:pt x="69" y="78"/>
                      <a:pt x="56" y="63"/>
                    </a:cubicBezTo>
                    <a:cubicBezTo>
                      <a:pt x="28" y="63"/>
                      <a:pt x="28" y="16"/>
                      <a:pt x="42" y="16"/>
                    </a:cubicBezTo>
                    <a:cubicBezTo>
                      <a:pt x="28" y="16"/>
                      <a:pt x="56" y="16"/>
                      <a:pt x="42" y="16"/>
                    </a:cubicBezTo>
                    <a:lnTo>
                      <a:pt x="42" y="1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5" name="Freeform 95">
                <a:extLst>
                  <a:ext uri="{FF2B5EF4-FFF2-40B4-BE49-F238E27FC236}">
                    <a16:creationId xmlns:a16="http://schemas.microsoft.com/office/drawing/2014/main" id="{97457E17-DCA9-3997-D48D-70D1C0E95082}"/>
                  </a:ext>
                </a:extLst>
              </p:cNvPr>
              <p:cNvSpPr>
                <a:spLocks/>
              </p:cNvSpPr>
              <p:nvPr/>
            </p:nvSpPr>
            <p:spPr bwMode="auto">
              <a:xfrm>
                <a:off x="5327" y="2739"/>
                <a:ext cx="16" cy="24"/>
              </a:xfrm>
              <a:custGeom>
                <a:avLst/>
                <a:gdLst>
                  <a:gd name="T0" fmla="*/ 42 w 83"/>
                  <a:gd name="T1" fmla="*/ 16 h 125"/>
                  <a:gd name="T2" fmla="*/ 42 w 83"/>
                  <a:gd name="T3" fmla="*/ 16 h 125"/>
                  <a:gd name="T4" fmla="*/ 14 w 83"/>
                  <a:gd name="T5" fmla="*/ 16 h 125"/>
                  <a:gd name="T6" fmla="*/ 0 w 83"/>
                  <a:gd name="T7" fmla="*/ 47 h 125"/>
                  <a:gd name="T8" fmla="*/ 28 w 83"/>
                  <a:gd name="T9" fmla="*/ 94 h 125"/>
                  <a:gd name="T10" fmla="*/ 69 w 83"/>
                  <a:gd name="T11" fmla="*/ 109 h 125"/>
                  <a:gd name="T12" fmla="*/ 56 w 83"/>
                  <a:gd name="T13" fmla="*/ 63 h 125"/>
                  <a:gd name="T14" fmla="*/ 42 w 83"/>
                  <a:gd name="T15" fmla="*/ 16 h 125"/>
                  <a:gd name="T16" fmla="*/ 42 w 83"/>
                  <a:gd name="T17"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25">
                    <a:moveTo>
                      <a:pt x="42" y="16"/>
                    </a:moveTo>
                    <a:lnTo>
                      <a:pt x="42" y="16"/>
                    </a:lnTo>
                    <a:cubicBezTo>
                      <a:pt x="42" y="16"/>
                      <a:pt x="28" y="0"/>
                      <a:pt x="14" y="16"/>
                    </a:cubicBezTo>
                    <a:cubicBezTo>
                      <a:pt x="14" y="31"/>
                      <a:pt x="0" y="31"/>
                      <a:pt x="0" y="47"/>
                    </a:cubicBezTo>
                    <a:cubicBezTo>
                      <a:pt x="14" y="63"/>
                      <a:pt x="0" y="78"/>
                      <a:pt x="28" y="94"/>
                    </a:cubicBezTo>
                    <a:cubicBezTo>
                      <a:pt x="28" y="94"/>
                      <a:pt x="83" y="125"/>
                      <a:pt x="69" y="109"/>
                    </a:cubicBezTo>
                    <a:cubicBezTo>
                      <a:pt x="69" y="94"/>
                      <a:pt x="69" y="78"/>
                      <a:pt x="56" y="63"/>
                    </a:cubicBezTo>
                    <a:cubicBezTo>
                      <a:pt x="28" y="63"/>
                      <a:pt x="28" y="16"/>
                      <a:pt x="42" y="16"/>
                    </a:cubicBezTo>
                    <a:cubicBezTo>
                      <a:pt x="28" y="16"/>
                      <a:pt x="56" y="16"/>
                      <a:pt x="42" y="1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6" name="Freeform 96">
                <a:extLst>
                  <a:ext uri="{FF2B5EF4-FFF2-40B4-BE49-F238E27FC236}">
                    <a16:creationId xmlns:a16="http://schemas.microsoft.com/office/drawing/2014/main" id="{8808E4F7-3E2C-E336-C652-220FEA983756}"/>
                  </a:ext>
                </a:extLst>
              </p:cNvPr>
              <p:cNvSpPr>
                <a:spLocks/>
              </p:cNvSpPr>
              <p:nvPr/>
            </p:nvSpPr>
            <p:spPr bwMode="auto">
              <a:xfrm>
                <a:off x="5327" y="2739"/>
                <a:ext cx="16" cy="24"/>
              </a:xfrm>
              <a:custGeom>
                <a:avLst/>
                <a:gdLst>
                  <a:gd name="T0" fmla="*/ 42 w 83"/>
                  <a:gd name="T1" fmla="*/ 16 h 125"/>
                  <a:gd name="T2" fmla="*/ 42 w 83"/>
                  <a:gd name="T3" fmla="*/ 16 h 125"/>
                  <a:gd name="T4" fmla="*/ 14 w 83"/>
                  <a:gd name="T5" fmla="*/ 16 h 125"/>
                  <a:gd name="T6" fmla="*/ 0 w 83"/>
                  <a:gd name="T7" fmla="*/ 47 h 125"/>
                  <a:gd name="T8" fmla="*/ 28 w 83"/>
                  <a:gd name="T9" fmla="*/ 94 h 125"/>
                  <a:gd name="T10" fmla="*/ 69 w 83"/>
                  <a:gd name="T11" fmla="*/ 109 h 125"/>
                  <a:gd name="T12" fmla="*/ 56 w 83"/>
                  <a:gd name="T13" fmla="*/ 63 h 125"/>
                  <a:gd name="T14" fmla="*/ 42 w 83"/>
                  <a:gd name="T15" fmla="*/ 16 h 125"/>
                  <a:gd name="T16" fmla="*/ 42 w 83"/>
                  <a:gd name="T17" fmla="*/ 16 h 125"/>
                  <a:gd name="T18" fmla="*/ 42 w 83"/>
                  <a:gd name="T19"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25">
                    <a:moveTo>
                      <a:pt x="42" y="16"/>
                    </a:moveTo>
                    <a:lnTo>
                      <a:pt x="42" y="16"/>
                    </a:lnTo>
                    <a:cubicBezTo>
                      <a:pt x="42" y="16"/>
                      <a:pt x="28" y="0"/>
                      <a:pt x="14" y="16"/>
                    </a:cubicBezTo>
                    <a:cubicBezTo>
                      <a:pt x="14" y="31"/>
                      <a:pt x="0" y="31"/>
                      <a:pt x="0" y="47"/>
                    </a:cubicBezTo>
                    <a:cubicBezTo>
                      <a:pt x="14" y="63"/>
                      <a:pt x="0" y="78"/>
                      <a:pt x="28" y="94"/>
                    </a:cubicBezTo>
                    <a:cubicBezTo>
                      <a:pt x="28" y="94"/>
                      <a:pt x="83" y="125"/>
                      <a:pt x="69" y="109"/>
                    </a:cubicBezTo>
                    <a:cubicBezTo>
                      <a:pt x="69" y="94"/>
                      <a:pt x="69" y="78"/>
                      <a:pt x="56" y="63"/>
                    </a:cubicBezTo>
                    <a:cubicBezTo>
                      <a:pt x="28" y="63"/>
                      <a:pt x="28" y="16"/>
                      <a:pt x="42" y="16"/>
                    </a:cubicBezTo>
                    <a:cubicBezTo>
                      <a:pt x="28" y="16"/>
                      <a:pt x="56" y="16"/>
                      <a:pt x="42" y="16"/>
                    </a:cubicBezTo>
                    <a:lnTo>
                      <a:pt x="42" y="1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7" name="Freeform 97">
                <a:extLst>
                  <a:ext uri="{FF2B5EF4-FFF2-40B4-BE49-F238E27FC236}">
                    <a16:creationId xmlns:a16="http://schemas.microsoft.com/office/drawing/2014/main" id="{181FEFAF-C7BC-87D9-2665-52454BF3B0DD}"/>
                  </a:ext>
                </a:extLst>
              </p:cNvPr>
              <p:cNvSpPr>
                <a:spLocks/>
              </p:cNvSpPr>
              <p:nvPr/>
            </p:nvSpPr>
            <p:spPr bwMode="auto">
              <a:xfrm>
                <a:off x="5335" y="2755"/>
                <a:ext cx="24" cy="41"/>
              </a:xfrm>
              <a:custGeom>
                <a:avLst/>
                <a:gdLst>
                  <a:gd name="T0" fmla="*/ 50 w 125"/>
                  <a:gd name="T1" fmla="*/ 0 h 209"/>
                  <a:gd name="T2" fmla="*/ 50 w 125"/>
                  <a:gd name="T3" fmla="*/ 0 h 209"/>
                  <a:gd name="T4" fmla="*/ 25 w 125"/>
                  <a:gd name="T5" fmla="*/ 16 h 209"/>
                  <a:gd name="T6" fmla="*/ 50 w 125"/>
                  <a:gd name="T7" fmla="*/ 65 h 209"/>
                  <a:gd name="T8" fmla="*/ 50 w 125"/>
                  <a:gd name="T9" fmla="*/ 145 h 209"/>
                  <a:gd name="T10" fmla="*/ 62 w 125"/>
                  <a:gd name="T11" fmla="*/ 209 h 209"/>
                  <a:gd name="T12" fmla="*/ 62 w 125"/>
                  <a:gd name="T13" fmla="*/ 177 h 209"/>
                  <a:gd name="T14" fmla="*/ 112 w 125"/>
                  <a:gd name="T15" fmla="*/ 129 h 209"/>
                  <a:gd name="T16" fmla="*/ 100 w 125"/>
                  <a:gd name="T17" fmla="*/ 97 h 209"/>
                  <a:gd name="T18" fmla="*/ 112 w 125"/>
                  <a:gd name="T19" fmla="*/ 81 h 209"/>
                  <a:gd name="T20" fmla="*/ 87 w 125"/>
                  <a:gd name="T21" fmla="*/ 16 h 209"/>
                  <a:gd name="T22" fmla="*/ 50 w 125"/>
                  <a:gd name="T23"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209">
                    <a:moveTo>
                      <a:pt x="50" y="0"/>
                    </a:moveTo>
                    <a:lnTo>
                      <a:pt x="50" y="0"/>
                    </a:lnTo>
                    <a:cubicBezTo>
                      <a:pt x="37" y="0"/>
                      <a:pt x="50" y="0"/>
                      <a:pt x="25" y="16"/>
                    </a:cubicBezTo>
                    <a:cubicBezTo>
                      <a:pt x="12" y="32"/>
                      <a:pt x="37" y="48"/>
                      <a:pt x="50" y="65"/>
                    </a:cubicBezTo>
                    <a:cubicBezTo>
                      <a:pt x="62" y="97"/>
                      <a:pt x="0" y="113"/>
                      <a:pt x="50" y="145"/>
                    </a:cubicBezTo>
                    <a:cubicBezTo>
                      <a:pt x="62" y="161"/>
                      <a:pt x="37" y="193"/>
                      <a:pt x="62" y="209"/>
                    </a:cubicBezTo>
                    <a:cubicBezTo>
                      <a:pt x="75" y="209"/>
                      <a:pt x="75" y="193"/>
                      <a:pt x="62" y="177"/>
                    </a:cubicBezTo>
                    <a:cubicBezTo>
                      <a:pt x="37" y="81"/>
                      <a:pt x="112" y="161"/>
                      <a:pt x="112" y="129"/>
                    </a:cubicBezTo>
                    <a:cubicBezTo>
                      <a:pt x="112" y="113"/>
                      <a:pt x="87" y="97"/>
                      <a:pt x="100" y="97"/>
                    </a:cubicBezTo>
                    <a:cubicBezTo>
                      <a:pt x="100" y="81"/>
                      <a:pt x="125" y="97"/>
                      <a:pt x="112" y="81"/>
                    </a:cubicBezTo>
                    <a:cubicBezTo>
                      <a:pt x="100" y="65"/>
                      <a:pt x="75" y="48"/>
                      <a:pt x="87" y="16"/>
                    </a:cubicBezTo>
                    <a:cubicBezTo>
                      <a:pt x="87" y="0"/>
                      <a:pt x="62" y="0"/>
                      <a:pt x="50"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8" name="Freeform 98">
                <a:extLst>
                  <a:ext uri="{FF2B5EF4-FFF2-40B4-BE49-F238E27FC236}">
                    <a16:creationId xmlns:a16="http://schemas.microsoft.com/office/drawing/2014/main" id="{93F511B2-C059-703E-A629-C4698E3AE7DB}"/>
                  </a:ext>
                </a:extLst>
              </p:cNvPr>
              <p:cNvSpPr>
                <a:spLocks/>
              </p:cNvSpPr>
              <p:nvPr/>
            </p:nvSpPr>
            <p:spPr bwMode="auto">
              <a:xfrm>
                <a:off x="5335" y="2755"/>
                <a:ext cx="24" cy="41"/>
              </a:xfrm>
              <a:custGeom>
                <a:avLst/>
                <a:gdLst>
                  <a:gd name="T0" fmla="*/ 50 w 125"/>
                  <a:gd name="T1" fmla="*/ 0 h 209"/>
                  <a:gd name="T2" fmla="*/ 50 w 125"/>
                  <a:gd name="T3" fmla="*/ 0 h 209"/>
                  <a:gd name="T4" fmla="*/ 25 w 125"/>
                  <a:gd name="T5" fmla="*/ 16 h 209"/>
                  <a:gd name="T6" fmla="*/ 50 w 125"/>
                  <a:gd name="T7" fmla="*/ 65 h 209"/>
                  <a:gd name="T8" fmla="*/ 50 w 125"/>
                  <a:gd name="T9" fmla="*/ 145 h 209"/>
                  <a:gd name="T10" fmla="*/ 62 w 125"/>
                  <a:gd name="T11" fmla="*/ 209 h 209"/>
                  <a:gd name="T12" fmla="*/ 62 w 125"/>
                  <a:gd name="T13" fmla="*/ 177 h 209"/>
                  <a:gd name="T14" fmla="*/ 112 w 125"/>
                  <a:gd name="T15" fmla="*/ 129 h 209"/>
                  <a:gd name="T16" fmla="*/ 100 w 125"/>
                  <a:gd name="T17" fmla="*/ 97 h 209"/>
                  <a:gd name="T18" fmla="*/ 112 w 125"/>
                  <a:gd name="T19" fmla="*/ 81 h 209"/>
                  <a:gd name="T20" fmla="*/ 87 w 125"/>
                  <a:gd name="T21" fmla="*/ 16 h 209"/>
                  <a:gd name="T22" fmla="*/ 50 w 125"/>
                  <a:gd name="T23" fmla="*/ 0 h 209"/>
                  <a:gd name="T24" fmla="*/ 50 w 125"/>
                  <a:gd name="T25"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209">
                    <a:moveTo>
                      <a:pt x="50" y="0"/>
                    </a:moveTo>
                    <a:lnTo>
                      <a:pt x="50" y="0"/>
                    </a:lnTo>
                    <a:cubicBezTo>
                      <a:pt x="37" y="0"/>
                      <a:pt x="50" y="0"/>
                      <a:pt x="25" y="16"/>
                    </a:cubicBezTo>
                    <a:cubicBezTo>
                      <a:pt x="12" y="32"/>
                      <a:pt x="37" y="48"/>
                      <a:pt x="50" y="65"/>
                    </a:cubicBezTo>
                    <a:cubicBezTo>
                      <a:pt x="62" y="97"/>
                      <a:pt x="0" y="113"/>
                      <a:pt x="50" y="145"/>
                    </a:cubicBezTo>
                    <a:cubicBezTo>
                      <a:pt x="62" y="161"/>
                      <a:pt x="37" y="193"/>
                      <a:pt x="62" y="209"/>
                    </a:cubicBezTo>
                    <a:cubicBezTo>
                      <a:pt x="75" y="209"/>
                      <a:pt x="75" y="193"/>
                      <a:pt x="62" y="177"/>
                    </a:cubicBezTo>
                    <a:cubicBezTo>
                      <a:pt x="37" y="81"/>
                      <a:pt x="112" y="161"/>
                      <a:pt x="112" y="129"/>
                    </a:cubicBezTo>
                    <a:cubicBezTo>
                      <a:pt x="112" y="113"/>
                      <a:pt x="87" y="97"/>
                      <a:pt x="100" y="97"/>
                    </a:cubicBezTo>
                    <a:cubicBezTo>
                      <a:pt x="100" y="81"/>
                      <a:pt x="125" y="97"/>
                      <a:pt x="112" y="81"/>
                    </a:cubicBezTo>
                    <a:cubicBezTo>
                      <a:pt x="100" y="65"/>
                      <a:pt x="75" y="48"/>
                      <a:pt x="87" y="16"/>
                    </a:cubicBezTo>
                    <a:cubicBezTo>
                      <a:pt x="87" y="0"/>
                      <a:pt x="62" y="0"/>
                      <a:pt x="50" y="0"/>
                    </a:cubicBezTo>
                    <a:lnTo>
                      <a:pt x="50"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9" name="Freeform 99">
                <a:extLst>
                  <a:ext uri="{FF2B5EF4-FFF2-40B4-BE49-F238E27FC236}">
                    <a16:creationId xmlns:a16="http://schemas.microsoft.com/office/drawing/2014/main" id="{10214754-5BE3-348B-CB24-2BDB9CEB89CC}"/>
                  </a:ext>
                </a:extLst>
              </p:cNvPr>
              <p:cNvSpPr>
                <a:spLocks/>
              </p:cNvSpPr>
              <p:nvPr/>
            </p:nvSpPr>
            <p:spPr bwMode="auto">
              <a:xfrm>
                <a:off x="5335" y="2755"/>
                <a:ext cx="24" cy="41"/>
              </a:xfrm>
              <a:custGeom>
                <a:avLst/>
                <a:gdLst>
                  <a:gd name="T0" fmla="*/ 50 w 125"/>
                  <a:gd name="T1" fmla="*/ 0 h 209"/>
                  <a:gd name="T2" fmla="*/ 50 w 125"/>
                  <a:gd name="T3" fmla="*/ 0 h 209"/>
                  <a:gd name="T4" fmla="*/ 25 w 125"/>
                  <a:gd name="T5" fmla="*/ 16 h 209"/>
                  <a:gd name="T6" fmla="*/ 50 w 125"/>
                  <a:gd name="T7" fmla="*/ 65 h 209"/>
                  <a:gd name="T8" fmla="*/ 50 w 125"/>
                  <a:gd name="T9" fmla="*/ 145 h 209"/>
                  <a:gd name="T10" fmla="*/ 62 w 125"/>
                  <a:gd name="T11" fmla="*/ 209 h 209"/>
                  <a:gd name="T12" fmla="*/ 62 w 125"/>
                  <a:gd name="T13" fmla="*/ 177 h 209"/>
                  <a:gd name="T14" fmla="*/ 112 w 125"/>
                  <a:gd name="T15" fmla="*/ 129 h 209"/>
                  <a:gd name="T16" fmla="*/ 100 w 125"/>
                  <a:gd name="T17" fmla="*/ 97 h 209"/>
                  <a:gd name="T18" fmla="*/ 112 w 125"/>
                  <a:gd name="T19" fmla="*/ 81 h 209"/>
                  <a:gd name="T20" fmla="*/ 87 w 125"/>
                  <a:gd name="T21" fmla="*/ 16 h 209"/>
                  <a:gd name="T22" fmla="*/ 50 w 125"/>
                  <a:gd name="T23"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209">
                    <a:moveTo>
                      <a:pt x="50" y="0"/>
                    </a:moveTo>
                    <a:lnTo>
                      <a:pt x="50" y="0"/>
                    </a:lnTo>
                    <a:cubicBezTo>
                      <a:pt x="37" y="0"/>
                      <a:pt x="50" y="0"/>
                      <a:pt x="25" y="16"/>
                    </a:cubicBezTo>
                    <a:cubicBezTo>
                      <a:pt x="12" y="32"/>
                      <a:pt x="37" y="48"/>
                      <a:pt x="50" y="65"/>
                    </a:cubicBezTo>
                    <a:cubicBezTo>
                      <a:pt x="62" y="97"/>
                      <a:pt x="0" y="113"/>
                      <a:pt x="50" y="145"/>
                    </a:cubicBezTo>
                    <a:cubicBezTo>
                      <a:pt x="62" y="161"/>
                      <a:pt x="37" y="193"/>
                      <a:pt x="62" y="209"/>
                    </a:cubicBezTo>
                    <a:cubicBezTo>
                      <a:pt x="75" y="209"/>
                      <a:pt x="75" y="193"/>
                      <a:pt x="62" y="177"/>
                    </a:cubicBezTo>
                    <a:cubicBezTo>
                      <a:pt x="37" y="81"/>
                      <a:pt x="112" y="161"/>
                      <a:pt x="112" y="129"/>
                    </a:cubicBezTo>
                    <a:cubicBezTo>
                      <a:pt x="112" y="113"/>
                      <a:pt x="87" y="97"/>
                      <a:pt x="100" y="97"/>
                    </a:cubicBezTo>
                    <a:cubicBezTo>
                      <a:pt x="100" y="81"/>
                      <a:pt x="125" y="97"/>
                      <a:pt x="112" y="81"/>
                    </a:cubicBezTo>
                    <a:cubicBezTo>
                      <a:pt x="100" y="65"/>
                      <a:pt x="75" y="48"/>
                      <a:pt x="87" y="16"/>
                    </a:cubicBezTo>
                    <a:cubicBezTo>
                      <a:pt x="87" y="0"/>
                      <a:pt x="62" y="0"/>
                      <a:pt x="50"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0" name="Freeform 100">
                <a:extLst>
                  <a:ext uri="{FF2B5EF4-FFF2-40B4-BE49-F238E27FC236}">
                    <a16:creationId xmlns:a16="http://schemas.microsoft.com/office/drawing/2014/main" id="{4518BB6E-2454-8F40-EAF6-45B329409BEA}"/>
                  </a:ext>
                </a:extLst>
              </p:cNvPr>
              <p:cNvSpPr>
                <a:spLocks/>
              </p:cNvSpPr>
              <p:nvPr/>
            </p:nvSpPr>
            <p:spPr bwMode="auto">
              <a:xfrm>
                <a:off x="5335" y="2755"/>
                <a:ext cx="24" cy="41"/>
              </a:xfrm>
              <a:custGeom>
                <a:avLst/>
                <a:gdLst>
                  <a:gd name="T0" fmla="*/ 50 w 125"/>
                  <a:gd name="T1" fmla="*/ 0 h 209"/>
                  <a:gd name="T2" fmla="*/ 50 w 125"/>
                  <a:gd name="T3" fmla="*/ 0 h 209"/>
                  <a:gd name="T4" fmla="*/ 25 w 125"/>
                  <a:gd name="T5" fmla="*/ 16 h 209"/>
                  <a:gd name="T6" fmla="*/ 50 w 125"/>
                  <a:gd name="T7" fmla="*/ 65 h 209"/>
                  <a:gd name="T8" fmla="*/ 50 w 125"/>
                  <a:gd name="T9" fmla="*/ 145 h 209"/>
                  <a:gd name="T10" fmla="*/ 62 w 125"/>
                  <a:gd name="T11" fmla="*/ 209 h 209"/>
                  <a:gd name="T12" fmla="*/ 62 w 125"/>
                  <a:gd name="T13" fmla="*/ 177 h 209"/>
                  <a:gd name="T14" fmla="*/ 112 w 125"/>
                  <a:gd name="T15" fmla="*/ 129 h 209"/>
                  <a:gd name="T16" fmla="*/ 100 w 125"/>
                  <a:gd name="T17" fmla="*/ 97 h 209"/>
                  <a:gd name="T18" fmla="*/ 112 w 125"/>
                  <a:gd name="T19" fmla="*/ 81 h 209"/>
                  <a:gd name="T20" fmla="*/ 87 w 125"/>
                  <a:gd name="T21" fmla="*/ 16 h 209"/>
                  <a:gd name="T22" fmla="*/ 50 w 125"/>
                  <a:gd name="T23" fmla="*/ 0 h 209"/>
                  <a:gd name="T24" fmla="*/ 50 w 125"/>
                  <a:gd name="T25"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209">
                    <a:moveTo>
                      <a:pt x="50" y="0"/>
                    </a:moveTo>
                    <a:lnTo>
                      <a:pt x="50" y="0"/>
                    </a:lnTo>
                    <a:cubicBezTo>
                      <a:pt x="37" y="0"/>
                      <a:pt x="50" y="0"/>
                      <a:pt x="25" y="16"/>
                    </a:cubicBezTo>
                    <a:cubicBezTo>
                      <a:pt x="12" y="32"/>
                      <a:pt x="37" y="48"/>
                      <a:pt x="50" y="65"/>
                    </a:cubicBezTo>
                    <a:cubicBezTo>
                      <a:pt x="62" y="97"/>
                      <a:pt x="0" y="113"/>
                      <a:pt x="50" y="145"/>
                    </a:cubicBezTo>
                    <a:cubicBezTo>
                      <a:pt x="62" y="161"/>
                      <a:pt x="37" y="193"/>
                      <a:pt x="62" y="209"/>
                    </a:cubicBezTo>
                    <a:cubicBezTo>
                      <a:pt x="75" y="209"/>
                      <a:pt x="75" y="193"/>
                      <a:pt x="62" y="177"/>
                    </a:cubicBezTo>
                    <a:cubicBezTo>
                      <a:pt x="37" y="81"/>
                      <a:pt x="112" y="161"/>
                      <a:pt x="112" y="129"/>
                    </a:cubicBezTo>
                    <a:cubicBezTo>
                      <a:pt x="112" y="113"/>
                      <a:pt x="87" y="97"/>
                      <a:pt x="100" y="97"/>
                    </a:cubicBezTo>
                    <a:cubicBezTo>
                      <a:pt x="100" y="81"/>
                      <a:pt x="125" y="97"/>
                      <a:pt x="112" y="81"/>
                    </a:cubicBezTo>
                    <a:cubicBezTo>
                      <a:pt x="100" y="65"/>
                      <a:pt x="75" y="48"/>
                      <a:pt x="87" y="16"/>
                    </a:cubicBezTo>
                    <a:cubicBezTo>
                      <a:pt x="87" y="0"/>
                      <a:pt x="62" y="0"/>
                      <a:pt x="50" y="0"/>
                    </a:cubicBezTo>
                    <a:lnTo>
                      <a:pt x="50"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1" name="Freeform 101">
                <a:extLst>
                  <a:ext uri="{FF2B5EF4-FFF2-40B4-BE49-F238E27FC236}">
                    <a16:creationId xmlns:a16="http://schemas.microsoft.com/office/drawing/2014/main" id="{E72C4FD1-4685-D1FE-AF12-F81092C8088D}"/>
                  </a:ext>
                </a:extLst>
              </p:cNvPr>
              <p:cNvSpPr>
                <a:spLocks/>
              </p:cNvSpPr>
              <p:nvPr/>
            </p:nvSpPr>
            <p:spPr bwMode="auto">
              <a:xfrm>
                <a:off x="5286" y="2739"/>
                <a:ext cx="16" cy="24"/>
              </a:xfrm>
              <a:custGeom>
                <a:avLst/>
                <a:gdLst>
                  <a:gd name="T0" fmla="*/ 83 w 83"/>
                  <a:gd name="T1" fmla="*/ 78 h 125"/>
                  <a:gd name="T2" fmla="*/ 83 w 83"/>
                  <a:gd name="T3" fmla="*/ 78 h 125"/>
                  <a:gd name="T4" fmla="*/ 0 w 83"/>
                  <a:gd name="T5" fmla="*/ 31 h 125"/>
                  <a:gd name="T6" fmla="*/ 41 w 83"/>
                  <a:gd name="T7" fmla="*/ 94 h 125"/>
                  <a:gd name="T8" fmla="*/ 83 w 83"/>
                  <a:gd name="T9" fmla="*/ 78 h 125"/>
                  <a:gd name="T10" fmla="*/ 83 w 83"/>
                  <a:gd name="T11" fmla="*/ 78 h 125"/>
                </a:gdLst>
                <a:ahLst/>
                <a:cxnLst>
                  <a:cxn ang="0">
                    <a:pos x="T0" y="T1"/>
                  </a:cxn>
                  <a:cxn ang="0">
                    <a:pos x="T2" y="T3"/>
                  </a:cxn>
                  <a:cxn ang="0">
                    <a:pos x="T4" y="T5"/>
                  </a:cxn>
                  <a:cxn ang="0">
                    <a:pos x="T6" y="T7"/>
                  </a:cxn>
                  <a:cxn ang="0">
                    <a:pos x="T8" y="T9"/>
                  </a:cxn>
                  <a:cxn ang="0">
                    <a:pos x="T10" y="T11"/>
                  </a:cxn>
                </a:cxnLst>
                <a:rect l="0" t="0" r="r" b="b"/>
                <a:pathLst>
                  <a:path w="83" h="125">
                    <a:moveTo>
                      <a:pt x="83" y="78"/>
                    </a:moveTo>
                    <a:lnTo>
                      <a:pt x="83" y="78"/>
                    </a:lnTo>
                    <a:cubicBezTo>
                      <a:pt x="69" y="63"/>
                      <a:pt x="41" y="0"/>
                      <a:pt x="0" y="31"/>
                    </a:cubicBezTo>
                    <a:cubicBezTo>
                      <a:pt x="0" y="31"/>
                      <a:pt x="41" y="78"/>
                      <a:pt x="41" y="94"/>
                    </a:cubicBezTo>
                    <a:cubicBezTo>
                      <a:pt x="41" y="125"/>
                      <a:pt x="83" y="125"/>
                      <a:pt x="83" y="78"/>
                    </a:cubicBezTo>
                    <a:cubicBezTo>
                      <a:pt x="83" y="78"/>
                      <a:pt x="83" y="94"/>
                      <a:pt x="83" y="7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2" name="Freeform 102">
                <a:extLst>
                  <a:ext uri="{FF2B5EF4-FFF2-40B4-BE49-F238E27FC236}">
                    <a16:creationId xmlns:a16="http://schemas.microsoft.com/office/drawing/2014/main" id="{55678C8A-07B5-0ED2-503E-AB79D9E35808}"/>
                  </a:ext>
                </a:extLst>
              </p:cNvPr>
              <p:cNvSpPr>
                <a:spLocks/>
              </p:cNvSpPr>
              <p:nvPr/>
            </p:nvSpPr>
            <p:spPr bwMode="auto">
              <a:xfrm>
                <a:off x="5286" y="2739"/>
                <a:ext cx="16" cy="24"/>
              </a:xfrm>
              <a:custGeom>
                <a:avLst/>
                <a:gdLst>
                  <a:gd name="T0" fmla="*/ 83 w 83"/>
                  <a:gd name="T1" fmla="*/ 78 h 125"/>
                  <a:gd name="T2" fmla="*/ 83 w 83"/>
                  <a:gd name="T3" fmla="*/ 78 h 125"/>
                  <a:gd name="T4" fmla="*/ 0 w 83"/>
                  <a:gd name="T5" fmla="*/ 31 h 125"/>
                  <a:gd name="T6" fmla="*/ 41 w 83"/>
                  <a:gd name="T7" fmla="*/ 94 h 125"/>
                  <a:gd name="T8" fmla="*/ 83 w 83"/>
                  <a:gd name="T9" fmla="*/ 78 h 125"/>
                  <a:gd name="T10" fmla="*/ 83 w 83"/>
                  <a:gd name="T11" fmla="*/ 78 h 125"/>
                  <a:gd name="T12" fmla="*/ 83 w 83"/>
                  <a:gd name="T13" fmla="*/ 78 h 125"/>
                </a:gdLst>
                <a:ahLst/>
                <a:cxnLst>
                  <a:cxn ang="0">
                    <a:pos x="T0" y="T1"/>
                  </a:cxn>
                  <a:cxn ang="0">
                    <a:pos x="T2" y="T3"/>
                  </a:cxn>
                  <a:cxn ang="0">
                    <a:pos x="T4" y="T5"/>
                  </a:cxn>
                  <a:cxn ang="0">
                    <a:pos x="T6" y="T7"/>
                  </a:cxn>
                  <a:cxn ang="0">
                    <a:pos x="T8" y="T9"/>
                  </a:cxn>
                  <a:cxn ang="0">
                    <a:pos x="T10" y="T11"/>
                  </a:cxn>
                  <a:cxn ang="0">
                    <a:pos x="T12" y="T13"/>
                  </a:cxn>
                </a:cxnLst>
                <a:rect l="0" t="0" r="r" b="b"/>
                <a:pathLst>
                  <a:path w="83" h="125">
                    <a:moveTo>
                      <a:pt x="83" y="78"/>
                    </a:moveTo>
                    <a:lnTo>
                      <a:pt x="83" y="78"/>
                    </a:lnTo>
                    <a:cubicBezTo>
                      <a:pt x="69" y="63"/>
                      <a:pt x="41" y="0"/>
                      <a:pt x="0" y="31"/>
                    </a:cubicBezTo>
                    <a:cubicBezTo>
                      <a:pt x="0" y="31"/>
                      <a:pt x="41" y="78"/>
                      <a:pt x="41" y="94"/>
                    </a:cubicBezTo>
                    <a:cubicBezTo>
                      <a:pt x="41" y="125"/>
                      <a:pt x="83" y="125"/>
                      <a:pt x="83" y="78"/>
                    </a:cubicBezTo>
                    <a:cubicBezTo>
                      <a:pt x="83" y="78"/>
                      <a:pt x="83" y="94"/>
                      <a:pt x="83" y="78"/>
                    </a:cubicBezTo>
                    <a:lnTo>
                      <a:pt x="83" y="7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3" name="Freeform 103">
                <a:extLst>
                  <a:ext uri="{FF2B5EF4-FFF2-40B4-BE49-F238E27FC236}">
                    <a16:creationId xmlns:a16="http://schemas.microsoft.com/office/drawing/2014/main" id="{A5994793-2BD2-008F-D718-0767DAEC9997}"/>
                  </a:ext>
                </a:extLst>
              </p:cNvPr>
              <p:cNvSpPr>
                <a:spLocks/>
              </p:cNvSpPr>
              <p:nvPr/>
            </p:nvSpPr>
            <p:spPr bwMode="auto">
              <a:xfrm>
                <a:off x="5286" y="2739"/>
                <a:ext cx="16" cy="24"/>
              </a:xfrm>
              <a:custGeom>
                <a:avLst/>
                <a:gdLst>
                  <a:gd name="T0" fmla="*/ 83 w 83"/>
                  <a:gd name="T1" fmla="*/ 78 h 125"/>
                  <a:gd name="T2" fmla="*/ 83 w 83"/>
                  <a:gd name="T3" fmla="*/ 78 h 125"/>
                  <a:gd name="T4" fmla="*/ 0 w 83"/>
                  <a:gd name="T5" fmla="*/ 31 h 125"/>
                  <a:gd name="T6" fmla="*/ 41 w 83"/>
                  <a:gd name="T7" fmla="*/ 94 h 125"/>
                  <a:gd name="T8" fmla="*/ 83 w 83"/>
                  <a:gd name="T9" fmla="*/ 78 h 125"/>
                  <a:gd name="T10" fmla="*/ 83 w 83"/>
                  <a:gd name="T11" fmla="*/ 78 h 125"/>
                </a:gdLst>
                <a:ahLst/>
                <a:cxnLst>
                  <a:cxn ang="0">
                    <a:pos x="T0" y="T1"/>
                  </a:cxn>
                  <a:cxn ang="0">
                    <a:pos x="T2" y="T3"/>
                  </a:cxn>
                  <a:cxn ang="0">
                    <a:pos x="T4" y="T5"/>
                  </a:cxn>
                  <a:cxn ang="0">
                    <a:pos x="T6" y="T7"/>
                  </a:cxn>
                  <a:cxn ang="0">
                    <a:pos x="T8" y="T9"/>
                  </a:cxn>
                  <a:cxn ang="0">
                    <a:pos x="T10" y="T11"/>
                  </a:cxn>
                </a:cxnLst>
                <a:rect l="0" t="0" r="r" b="b"/>
                <a:pathLst>
                  <a:path w="83" h="125">
                    <a:moveTo>
                      <a:pt x="83" y="78"/>
                    </a:moveTo>
                    <a:lnTo>
                      <a:pt x="83" y="78"/>
                    </a:lnTo>
                    <a:cubicBezTo>
                      <a:pt x="69" y="63"/>
                      <a:pt x="41" y="0"/>
                      <a:pt x="0" y="31"/>
                    </a:cubicBezTo>
                    <a:cubicBezTo>
                      <a:pt x="0" y="31"/>
                      <a:pt x="41" y="78"/>
                      <a:pt x="41" y="94"/>
                    </a:cubicBezTo>
                    <a:cubicBezTo>
                      <a:pt x="41" y="125"/>
                      <a:pt x="83" y="125"/>
                      <a:pt x="83" y="78"/>
                    </a:cubicBezTo>
                    <a:cubicBezTo>
                      <a:pt x="83" y="78"/>
                      <a:pt x="83" y="94"/>
                      <a:pt x="83" y="7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4" name="Freeform 104">
                <a:extLst>
                  <a:ext uri="{FF2B5EF4-FFF2-40B4-BE49-F238E27FC236}">
                    <a16:creationId xmlns:a16="http://schemas.microsoft.com/office/drawing/2014/main" id="{12957F66-98A0-DE54-71FE-2A91A6FDA938}"/>
                  </a:ext>
                </a:extLst>
              </p:cNvPr>
              <p:cNvSpPr>
                <a:spLocks/>
              </p:cNvSpPr>
              <p:nvPr/>
            </p:nvSpPr>
            <p:spPr bwMode="auto">
              <a:xfrm>
                <a:off x="5286" y="2739"/>
                <a:ext cx="16" cy="24"/>
              </a:xfrm>
              <a:custGeom>
                <a:avLst/>
                <a:gdLst>
                  <a:gd name="T0" fmla="*/ 83 w 83"/>
                  <a:gd name="T1" fmla="*/ 78 h 125"/>
                  <a:gd name="T2" fmla="*/ 83 w 83"/>
                  <a:gd name="T3" fmla="*/ 78 h 125"/>
                  <a:gd name="T4" fmla="*/ 0 w 83"/>
                  <a:gd name="T5" fmla="*/ 31 h 125"/>
                  <a:gd name="T6" fmla="*/ 41 w 83"/>
                  <a:gd name="T7" fmla="*/ 94 h 125"/>
                  <a:gd name="T8" fmla="*/ 83 w 83"/>
                  <a:gd name="T9" fmla="*/ 78 h 125"/>
                  <a:gd name="T10" fmla="*/ 83 w 83"/>
                  <a:gd name="T11" fmla="*/ 78 h 125"/>
                  <a:gd name="T12" fmla="*/ 83 w 83"/>
                  <a:gd name="T13" fmla="*/ 78 h 125"/>
                </a:gdLst>
                <a:ahLst/>
                <a:cxnLst>
                  <a:cxn ang="0">
                    <a:pos x="T0" y="T1"/>
                  </a:cxn>
                  <a:cxn ang="0">
                    <a:pos x="T2" y="T3"/>
                  </a:cxn>
                  <a:cxn ang="0">
                    <a:pos x="T4" y="T5"/>
                  </a:cxn>
                  <a:cxn ang="0">
                    <a:pos x="T6" y="T7"/>
                  </a:cxn>
                  <a:cxn ang="0">
                    <a:pos x="T8" y="T9"/>
                  </a:cxn>
                  <a:cxn ang="0">
                    <a:pos x="T10" y="T11"/>
                  </a:cxn>
                  <a:cxn ang="0">
                    <a:pos x="T12" y="T13"/>
                  </a:cxn>
                </a:cxnLst>
                <a:rect l="0" t="0" r="r" b="b"/>
                <a:pathLst>
                  <a:path w="83" h="125">
                    <a:moveTo>
                      <a:pt x="83" y="78"/>
                    </a:moveTo>
                    <a:lnTo>
                      <a:pt x="83" y="78"/>
                    </a:lnTo>
                    <a:cubicBezTo>
                      <a:pt x="69" y="63"/>
                      <a:pt x="41" y="0"/>
                      <a:pt x="0" y="31"/>
                    </a:cubicBezTo>
                    <a:cubicBezTo>
                      <a:pt x="0" y="31"/>
                      <a:pt x="41" y="78"/>
                      <a:pt x="41" y="94"/>
                    </a:cubicBezTo>
                    <a:cubicBezTo>
                      <a:pt x="41" y="125"/>
                      <a:pt x="83" y="125"/>
                      <a:pt x="83" y="78"/>
                    </a:cubicBezTo>
                    <a:cubicBezTo>
                      <a:pt x="83" y="78"/>
                      <a:pt x="83" y="94"/>
                      <a:pt x="83" y="78"/>
                    </a:cubicBezTo>
                    <a:lnTo>
                      <a:pt x="83" y="7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5" name="Freeform 105">
                <a:extLst>
                  <a:ext uri="{FF2B5EF4-FFF2-40B4-BE49-F238E27FC236}">
                    <a16:creationId xmlns:a16="http://schemas.microsoft.com/office/drawing/2014/main" id="{30B1FC60-CCB6-A9E7-6E16-8D7C5B99F40E}"/>
                  </a:ext>
                </a:extLst>
              </p:cNvPr>
              <p:cNvSpPr>
                <a:spLocks/>
              </p:cNvSpPr>
              <p:nvPr/>
            </p:nvSpPr>
            <p:spPr bwMode="auto">
              <a:xfrm>
                <a:off x="5302" y="2763"/>
                <a:ext cx="25" cy="33"/>
              </a:xfrm>
              <a:custGeom>
                <a:avLst/>
                <a:gdLst>
                  <a:gd name="T0" fmla="*/ 42 w 125"/>
                  <a:gd name="T1" fmla="*/ 33 h 167"/>
                  <a:gd name="T2" fmla="*/ 42 w 125"/>
                  <a:gd name="T3" fmla="*/ 33 h 167"/>
                  <a:gd name="T4" fmla="*/ 0 w 125"/>
                  <a:gd name="T5" fmla="*/ 33 h 167"/>
                  <a:gd name="T6" fmla="*/ 28 w 125"/>
                  <a:gd name="T7" fmla="*/ 67 h 167"/>
                  <a:gd name="T8" fmla="*/ 14 w 125"/>
                  <a:gd name="T9" fmla="*/ 150 h 167"/>
                  <a:gd name="T10" fmla="*/ 83 w 125"/>
                  <a:gd name="T11" fmla="*/ 100 h 167"/>
                  <a:gd name="T12" fmla="*/ 42 w 125"/>
                  <a:gd name="T13" fmla="*/ 33 h 167"/>
                  <a:gd name="T14" fmla="*/ 42 w 125"/>
                  <a:gd name="T15" fmla="*/ 33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67">
                    <a:moveTo>
                      <a:pt x="42" y="33"/>
                    </a:moveTo>
                    <a:lnTo>
                      <a:pt x="42" y="33"/>
                    </a:lnTo>
                    <a:cubicBezTo>
                      <a:pt x="28" y="17"/>
                      <a:pt x="14" y="17"/>
                      <a:pt x="0" y="33"/>
                    </a:cubicBezTo>
                    <a:cubicBezTo>
                      <a:pt x="0" y="50"/>
                      <a:pt x="28" y="50"/>
                      <a:pt x="28" y="67"/>
                    </a:cubicBezTo>
                    <a:cubicBezTo>
                      <a:pt x="42" y="83"/>
                      <a:pt x="0" y="133"/>
                      <a:pt x="14" y="150"/>
                    </a:cubicBezTo>
                    <a:cubicBezTo>
                      <a:pt x="14" y="167"/>
                      <a:pt x="69" y="100"/>
                      <a:pt x="83" y="100"/>
                    </a:cubicBezTo>
                    <a:cubicBezTo>
                      <a:pt x="125" y="100"/>
                      <a:pt x="42" y="33"/>
                      <a:pt x="42" y="33"/>
                    </a:cubicBezTo>
                    <a:cubicBezTo>
                      <a:pt x="14" y="0"/>
                      <a:pt x="42" y="33"/>
                      <a:pt x="42" y="3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6" name="Freeform 106">
                <a:extLst>
                  <a:ext uri="{FF2B5EF4-FFF2-40B4-BE49-F238E27FC236}">
                    <a16:creationId xmlns:a16="http://schemas.microsoft.com/office/drawing/2014/main" id="{8F6B7BFF-AA3D-91B1-8196-E65AE4B4E353}"/>
                  </a:ext>
                </a:extLst>
              </p:cNvPr>
              <p:cNvSpPr>
                <a:spLocks/>
              </p:cNvSpPr>
              <p:nvPr/>
            </p:nvSpPr>
            <p:spPr bwMode="auto">
              <a:xfrm>
                <a:off x="5302" y="2763"/>
                <a:ext cx="25" cy="33"/>
              </a:xfrm>
              <a:custGeom>
                <a:avLst/>
                <a:gdLst>
                  <a:gd name="T0" fmla="*/ 42 w 125"/>
                  <a:gd name="T1" fmla="*/ 33 h 167"/>
                  <a:gd name="T2" fmla="*/ 42 w 125"/>
                  <a:gd name="T3" fmla="*/ 33 h 167"/>
                  <a:gd name="T4" fmla="*/ 0 w 125"/>
                  <a:gd name="T5" fmla="*/ 33 h 167"/>
                  <a:gd name="T6" fmla="*/ 28 w 125"/>
                  <a:gd name="T7" fmla="*/ 67 h 167"/>
                  <a:gd name="T8" fmla="*/ 14 w 125"/>
                  <a:gd name="T9" fmla="*/ 150 h 167"/>
                  <a:gd name="T10" fmla="*/ 83 w 125"/>
                  <a:gd name="T11" fmla="*/ 100 h 167"/>
                  <a:gd name="T12" fmla="*/ 42 w 125"/>
                  <a:gd name="T13" fmla="*/ 33 h 167"/>
                  <a:gd name="T14" fmla="*/ 42 w 125"/>
                  <a:gd name="T15" fmla="*/ 33 h 167"/>
                  <a:gd name="T16" fmla="*/ 42 w 125"/>
                  <a:gd name="T17" fmla="*/ 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67">
                    <a:moveTo>
                      <a:pt x="42" y="33"/>
                    </a:moveTo>
                    <a:lnTo>
                      <a:pt x="42" y="33"/>
                    </a:lnTo>
                    <a:cubicBezTo>
                      <a:pt x="28" y="17"/>
                      <a:pt x="14" y="17"/>
                      <a:pt x="0" y="33"/>
                    </a:cubicBezTo>
                    <a:cubicBezTo>
                      <a:pt x="0" y="50"/>
                      <a:pt x="28" y="50"/>
                      <a:pt x="28" y="67"/>
                    </a:cubicBezTo>
                    <a:cubicBezTo>
                      <a:pt x="42" y="83"/>
                      <a:pt x="0" y="133"/>
                      <a:pt x="14" y="150"/>
                    </a:cubicBezTo>
                    <a:cubicBezTo>
                      <a:pt x="14" y="167"/>
                      <a:pt x="69" y="100"/>
                      <a:pt x="83" y="100"/>
                    </a:cubicBezTo>
                    <a:cubicBezTo>
                      <a:pt x="125" y="100"/>
                      <a:pt x="42" y="33"/>
                      <a:pt x="42" y="33"/>
                    </a:cubicBezTo>
                    <a:cubicBezTo>
                      <a:pt x="14" y="0"/>
                      <a:pt x="42" y="33"/>
                      <a:pt x="42" y="33"/>
                    </a:cubicBezTo>
                    <a:lnTo>
                      <a:pt x="42" y="3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7" name="Freeform 107">
                <a:extLst>
                  <a:ext uri="{FF2B5EF4-FFF2-40B4-BE49-F238E27FC236}">
                    <a16:creationId xmlns:a16="http://schemas.microsoft.com/office/drawing/2014/main" id="{456ABF8C-F86F-245F-13BB-4866F62A0073}"/>
                  </a:ext>
                </a:extLst>
              </p:cNvPr>
              <p:cNvSpPr>
                <a:spLocks/>
              </p:cNvSpPr>
              <p:nvPr/>
            </p:nvSpPr>
            <p:spPr bwMode="auto">
              <a:xfrm>
                <a:off x="5302" y="2763"/>
                <a:ext cx="25" cy="33"/>
              </a:xfrm>
              <a:custGeom>
                <a:avLst/>
                <a:gdLst>
                  <a:gd name="T0" fmla="*/ 42 w 125"/>
                  <a:gd name="T1" fmla="*/ 33 h 167"/>
                  <a:gd name="T2" fmla="*/ 42 w 125"/>
                  <a:gd name="T3" fmla="*/ 33 h 167"/>
                  <a:gd name="T4" fmla="*/ 0 w 125"/>
                  <a:gd name="T5" fmla="*/ 33 h 167"/>
                  <a:gd name="T6" fmla="*/ 28 w 125"/>
                  <a:gd name="T7" fmla="*/ 67 h 167"/>
                  <a:gd name="T8" fmla="*/ 14 w 125"/>
                  <a:gd name="T9" fmla="*/ 150 h 167"/>
                  <a:gd name="T10" fmla="*/ 83 w 125"/>
                  <a:gd name="T11" fmla="*/ 100 h 167"/>
                  <a:gd name="T12" fmla="*/ 42 w 125"/>
                  <a:gd name="T13" fmla="*/ 33 h 167"/>
                  <a:gd name="T14" fmla="*/ 42 w 125"/>
                  <a:gd name="T15" fmla="*/ 33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67">
                    <a:moveTo>
                      <a:pt x="42" y="33"/>
                    </a:moveTo>
                    <a:lnTo>
                      <a:pt x="42" y="33"/>
                    </a:lnTo>
                    <a:cubicBezTo>
                      <a:pt x="28" y="17"/>
                      <a:pt x="14" y="17"/>
                      <a:pt x="0" y="33"/>
                    </a:cubicBezTo>
                    <a:cubicBezTo>
                      <a:pt x="0" y="50"/>
                      <a:pt x="28" y="50"/>
                      <a:pt x="28" y="67"/>
                    </a:cubicBezTo>
                    <a:cubicBezTo>
                      <a:pt x="42" y="83"/>
                      <a:pt x="0" y="133"/>
                      <a:pt x="14" y="150"/>
                    </a:cubicBezTo>
                    <a:cubicBezTo>
                      <a:pt x="14" y="167"/>
                      <a:pt x="69" y="100"/>
                      <a:pt x="83" y="100"/>
                    </a:cubicBezTo>
                    <a:cubicBezTo>
                      <a:pt x="125" y="100"/>
                      <a:pt x="42" y="33"/>
                      <a:pt x="42" y="33"/>
                    </a:cubicBezTo>
                    <a:cubicBezTo>
                      <a:pt x="14" y="0"/>
                      <a:pt x="42" y="33"/>
                      <a:pt x="42" y="3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8" name="Freeform 108">
                <a:extLst>
                  <a:ext uri="{FF2B5EF4-FFF2-40B4-BE49-F238E27FC236}">
                    <a16:creationId xmlns:a16="http://schemas.microsoft.com/office/drawing/2014/main" id="{B99BD7AB-EB68-4865-F617-01EB135182E4}"/>
                  </a:ext>
                </a:extLst>
              </p:cNvPr>
              <p:cNvSpPr>
                <a:spLocks/>
              </p:cNvSpPr>
              <p:nvPr/>
            </p:nvSpPr>
            <p:spPr bwMode="auto">
              <a:xfrm>
                <a:off x="5302" y="2763"/>
                <a:ext cx="25" cy="33"/>
              </a:xfrm>
              <a:custGeom>
                <a:avLst/>
                <a:gdLst>
                  <a:gd name="T0" fmla="*/ 42 w 125"/>
                  <a:gd name="T1" fmla="*/ 33 h 167"/>
                  <a:gd name="T2" fmla="*/ 42 w 125"/>
                  <a:gd name="T3" fmla="*/ 33 h 167"/>
                  <a:gd name="T4" fmla="*/ 0 w 125"/>
                  <a:gd name="T5" fmla="*/ 33 h 167"/>
                  <a:gd name="T6" fmla="*/ 28 w 125"/>
                  <a:gd name="T7" fmla="*/ 67 h 167"/>
                  <a:gd name="T8" fmla="*/ 14 w 125"/>
                  <a:gd name="T9" fmla="*/ 150 h 167"/>
                  <a:gd name="T10" fmla="*/ 83 w 125"/>
                  <a:gd name="T11" fmla="*/ 100 h 167"/>
                  <a:gd name="T12" fmla="*/ 42 w 125"/>
                  <a:gd name="T13" fmla="*/ 33 h 167"/>
                  <a:gd name="T14" fmla="*/ 42 w 125"/>
                  <a:gd name="T15" fmla="*/ 33 h 167"/>
                  <a:gd name="T16" fmla="*/ 42 w 125"/>
                  <a:gd name="T17" fmla="*/ 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67">
                    <a:moveTo>
                      <a:pt x="42" y="33"/>
                    </a:moveTo>
                    <a:lnTo>
                      <a:pt x="42" y="33"/>
                    </a:lnTo>
                    <a:cubicBezTo>
                      <a:pt x="28" y="17"/>
                      <a:pt x="14" y="17"/>
                      <a:pt x="0" y="33"/>
                    </a:cubicBezTo>
                    <a:cubicBezTo>
                      <a:pt x="0" y="50"/>
                      <a:pt x="28" y="50"/>
                      <a:pt x="28" y="67"/>
                    </a:cubicBezTo>
                    <a:cubicBezTo>
                      <a:pt x="42" y="83"/>
                      <a:pt x="0" y="133"/>
                      <a:pt x="14" y="150"/>
                    </a:cubicBezTo>
                    <a:cubicBezTo>
                      <a:pt x="14" y="167"/>
                      <a:pt x="69" y="100"/>
                      <a:pt x="83" y="100"/>
                    </a:cubicBezTo>
                    <a:cubicBezTo>
                      <a:pt x="125" y="100"/>
                      <a:pt x="42" y="33"/>
                      <a:pt x="42" y="33"/>
                    </a:cubicBezTo>
                    <a:cubicBezTo>
                      <a:pt x="14" y="0"/>
                      <a:pt x="42" y="33"/>
                      <a:pt x="42" y="33"/>
                    </a:cubicBezTo>
                    <a:lnTo>
                      <a:pt x="42" y="3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9" name="Freeform 109">
                <a:extLst>
                  <a:ext uri="{FF2B5EF4-FFF2-40B4-BE49-F238E27FC236}">
                    <a16:creationId xmlns:a16="http://schemas.microsoft.com/office/drawing/2014/main" id="{042B4565-C72F-5BBE-2FDF-567C941369D8}"/>
                  </a:ext>
                </a:extLst>
              </p:cNvPr>
              <p:cNvSpPr>
                <a:spLocks/>
              </p:cNvSpPr>
              <p:nvPr/>
            </p:nvSpPr>
            <p:spPr bwMode="auto">
              <a:xfrm>
                <a:off x="5311" y="2779"/>
                <a:ext cx="16" cy="33"/>
              </a:xfrm>
              <a:custGeom>
                <a:avLst/>
                <a:gdLst>
                  <a:gd name="T0" fmla="*/ 71 w 83"/>
                  <a:gd name="T1" fmla="*/ 16 h 167"/>
                  <a:gd name="T2" fmla="*/ 71 w 83"/>
                  <a:gd name="T3" fmla="*/ 16 h 167"/>
                  <a:gd name="T4" fmla="*/ 35 w 83"/>
                  <a:gd name="T5" fmla="*/ 76 h 167"/>
                  <a:gd name="T6" fmla="*/ 35 w 83"/>
                  <a:gd name="T7" fmla="*/ 137 h 167"/>
                  <a:gd name="T8" fmla="*/ 59 w 83"/>
                  <a:gd name="T9" fmla="*/ 91 h 167"/>
                  <a:gd name="T10" fmla="*/ 71 w 83"/>
                  <a:gd name="T11" fmla="*/ 16 h 167"/>
                  <a:gd name="T12" fmla="*/ 71 w 83"/>
                  <a:gd name="T13" fmla="*/ 16 h 167"/>
                </a:gdLst>
                <a:ahLst/>
                <a:cxnLst>
                  <a:cxn ang="0">
                    <a:pos x="T0" y="T1"/>
                  </a:cxn>
                  <a:cxn ang="0">
                    <a:pos x="T2" y="T3"/>
                  </a:cxn>
                  <a:cxn ang="0">
                    <a:pos x="T4" y="T5"/>
                  </a:cxn>
                  <a:cxn ang="0">
                    <a:pos x="T6" y="T7"/>
                  </a:cxn>
                  <a:cxn ang="0">
                    <a:pos x="T8" y="T9"/>
                  </a:cxn>
                  <a:cxn ang="0">
                    <a:pos x="T10" y="T11"/>
                  </a:cxn>
                  <a:cxn ang="0">
                    <a:pos x="T12" y="T13"/>
                  </a:cxn>
                </a:cxnLst>
                <a:rect l="0" t="0" r="r" b="b"/>
                <a:pathLst>
                  <a:path w="83" h="167">
                    <a:moveTo>
                      <a:pt x="71" y="16"/>
                    </a:moveTo>
                    <a:lnTo>
                      <a:pt x="71" y="16"/>
                    </a:lnTo>
                    <a:cubicBezTo>
                      <a:pt x="35" y="16"/>
                      <a:pt x="47" y="61"/>
                      <a:pt x="35" y="76"/>
                    </a:cubicBezTo>
                    <a:cubicBezTo>
                      <a:pt x="0" y="106"/>
                      <a:pt x="12" y="106"/>
                      <a:pt x="35" y="137"/>
                    </a:cubicBezTo>
                    <a:cubicBezTo>
                      <a:pt x="71" y="167"/>
                      <a:pt x="47" y="122"/>
                      <a:pt x="59" y="91"/>
                    </a:cubicBezTo>
                    <a:cubicBezTo>
                      <a:pt x="59" y="91"/>
                      <a:pt x="83" y="0"/>
                      <a:pt x="71" y="16"/>
                    </a:cubicBezTo>
                    <a:cubicBezTo>
                      <a:pt x="59" y="16"/>
                      <a:pt x="71" y="0"/>
                      <a:pt x="71" y="1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0" name="Freeform 110">
                <a:extLst>
                  <a:ext uri="{FF2B5EF4-FFF2-40B4-BE49-F238E27FC236}">
                    <a16:creationId xmlns:a16="http://schemas.microsoft.com/office/drawing/2014/main" id="{B85579EF-74B2-A4FC-B5C4-81688E0EDD75}"/>
                  </a:ext>
                </a:extLst>
              </p:cNvPr>
              <p:cNvSpPr>
                <a:spLocks/>
              </p:cNvSpPr>
              <p:nvPr/>
            </p:nvSpPr>
            <p:spPr bwMode="auto">
              <a:xfrm>
                <a:off x="5311" y="2779"/>
                <a:ext cx="16" cy="33"/>
              </a:xfrm>
              <a:custGeom>
                <a:avLst/>
                <a:gdLst>
                  <a:gd name="T0" fmla="*/ 71 w 83"/>
                  <a:gd name="T1" fmla="*/ 16 h 167"/>
                  <a:gd name="T2" fmla="*/ 71 w 83"/>
                  <a:gd name="T3" fmla="*/ 16 h 167"/>
                  <a:gd name="T4" fmla="*/ 35 w 83"/>
                  <a:gd name="T5" fmla="*/ 76 h 167"/>
                  <a:gd name="T6" fmla="*/ 35 w 83"/>
                  <a:gd name="T7" fmla="*/ 137 h 167"/>
                  <a:gd name="T8" fmla="*/ 59 w 83"/>
                  <a:gd name="T9" fmla="*/ 91 h 167"/>
                  <a:gd name="T10" fmla="*/ 71 w 83"/>
                  <a:gd name="T11" fmla="*/ 16 h 167"/>
                  <a:gd name="T12" fmla="*/ 71 w 83"/>
                  <a:gd name="T13" fmla="*/ 16 h 167"/>
                  <a:gd name="T14" fmla="*/ 71 w 83"/>
                  <a:gd name="T15" fmla="*/ 16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67">
                    <a:moveTo>
                      <a:pt x="71" y="16"/>
                    </a:moveTo>
                    <a:lnTo>
                      <a:pt x="71" y="16"/>
                    </a:lnTo>
                    <a:cubicBezTo>
                      <a:pt x="35" y="16"/>
                      <a:pt x="47" y="61"/>
                      <a:pt x="35" y="76"/>
                    </a:cubicBezTo>
                    <a:cubicBezTo>
                      <a:pt x="0" y="106"/>
                      <a:pt x="12" y="106"/>
                      <a:pt x="35" y="137"/>
                    </a:cubicBezTo>
                    <a:cubicBezTo>
                      <a:pt x="71" y="167"/>
                      <a:pt x="47" y="122"/>
                      <a:pt x="59" y="91"/>
                    </a:cubicBezTo>
                    <a:cubicBezTo>
                      <a:pt x="59" y="91"/>
                      <a:pt x="83" y="0"/>
                      <a:pt x="71" y="16"/>
                    </a:cubicBezTo>
                    <a:cubicBezTo>
                      <a:pt x="59" y="16"/>
                      <a:pt x="71" y="0"/>
                      <a:pt x="71" y="16"/>
                    </a:cubicBezTo>
                    <a:lnTo>
                      <a:pt x="71" y="1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1" name="Freeform 111">
                <a:extLst>
                  <a:ext uri="{FF2B5EF4-FFF2-40B4-BE49-F238E27FC236}">
                    <a16:creationId xmlns:a16="http://schemas.microsoft.com/office/drawing/2014/main" id="{336A06AD-A507-B31C-13D7-4BCCAD970820}"/>
                  </a:ext>
                </a:extLst>
              </p:cNvPr>
              <p:cNvSpPr>
                <a:spLocks/>
              </p:cNvSpPr>
              <p:nvPr/>
            </p:nvSpPr>
            <p:spPr bwMode="auto">
              <a:xfrm>
                <a:off x="5311" y="2779"/>
                <a:ext cx="16" cy="33"/>
              </a:xfrm>
              <a:custGeom>
                <a:avLst/>
                <a:gdLst>
                  <a:gd name="T0" fmla="*/ 71 w 83"/>
                  <a:gd name="T1" fmla="*/ 16 h 167"/>
                  <a:gd name="T2" fmla="*/ 71 w 83"/>
                  <a:gd name="T3" fmla="*/ 16 h 167"/>
                  <a:gd name="T4" fmla="*/ 35 w 83"/>
                  <a:gd name="T5" fmla="*/ 76 h 167"/>
                  <a:gd name="T6" fmla="*/ 35 w 83"/>
                  <a:gd name="T7" fmla="*/ 137 h 167"/>
                  <a:gd name="T8" fmla="*/ 59 w 83"/>
                  <a:gd name="T9" fmla="*/ 91 h 167"/>
                  <a:gd name="T10" fmla="*/ 71 w 83"/>
                  <a:gd name="T11" fmla="*/ 16 h 167"/>
                  <a:gd name="T12" fmla="*/ 71 w 83"/>
                  <a:gd name="T13" fmla="*/ 16 h 167"/>
                </a:gdLst>
                <a:ahLst/>
                <a:cxnLst>
                  <a:cxn ang="0">
                    <a:pos x="T0" y="T1"/>
                  </a:cxn>
                  <a:cxn ang="0">
                    <a:pos x="T2" y="T3"/>
                  </a:cxn>
                  <a:cxn ang="0">
                    <a:pos x="T4" y="T5"/>
                  </a:cxn>
                  <a:cxn ang="0">
                    <a:pos x="T6" y="T7"/>
                  </a:cxn>
                  <a:cxn ang="0">
                    <a:pos x="T8" y="T9"/>
                  </a:cxn>
                  <a:cxn ang="0">
                    <a:pos x="T10" y="T11"/>
                  </a:cxn>
                  <a:cxn ang="0">
                    <a:pos x="T12" y="T13"/>
                  </a:cxn>
                </a:cxnLst>
                <a:rect l="0" t="0" r="r" b="b"/>
                <a:pathLst>
                  <a:path w="83" h="167">
                    <a:moveTo>
                      <a:pt x="71" y="16"/>
                    </a:moveTo>
                    <a:lnTo>
                      <a:pt x="71" y="16"/>
                    </a:lnTo>
                    <a:cubicBezTo>
                      <a:pt x="35" y="16"/>
                      <a:pt x="47" y="61"/>
                      <a:pt x="35" y="76"/>
                    </a:cubicBezTo>
                    <a:cubicBezTo>
                      <a:pt x="0" y="106"/>
                      <a:pt x="12" y="106"/>
                      <a:pt x="35" y="137"/>
                    </a:cubicBezTo>
                    <a:cubicBezTo>
                      <a:pt x="71" y="167"/>
                      <a:pt x="47" y="122"/>
                      <a:pt x="59" y="91"/>
                    </a:cubicBezTo>
                    <a:cubicBezTo>
                      <a:pt x="59" y="91"/>
                      <a:pt x="83" y="0"/>
                      <a:pt x="71" y="16"/>
                    </a:cubicBezTo>
                    <a:cubicBezTo>
                      <a:pt x="59" y="16"/>
                      <a:pt x="71" y="0"/>
                      <a:pt x="71" y="1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2" name="Freeform 112">
                <a:extLst>
                  <a:ext uri="{FF2B5EF4-FFF2-40B4-BE49-F238E27FC236}">
                    <a16:creationId xmlns:a16="http://schemas.microsoft.com/office/drawing/2014/main" id="{358BDA8B-F45F-3A90-D6D0-38C68B73F546}"/>
                  </a:ext>
                </a:extLst>
              </p:cNvPr>
              <p:cNvSpPr>
                <a:spLocks/>
              </p:cNvSpPr>
              <p:nvPr/>
            </p:nvSpPr>
            <p:spPr bwMode="auto">
              <a:xfrm>
                <a:off x="5311" y="2779"/>
                <a:ext cx="16" cy="33"/>
              </a:xfrm>
              <a:custGeom>
                <a:avLst/>
                <a:gdLst>
                  <a:gd name="T0" fmla="*/ 71 w 83"/>
                  <a:gd name="T1" fmla="*/ 16 h 167"/>
                  <a:gd name="T2" fmla="*/ 71 w 83"/>
                  <a:gd name="T3" fmla="*/ 16 h 167"/>
                  <a:gd name="T4" fmla="*/ 35 w 83"/>
                  <a:gd name="T5" fmla="*/ 76 h 167"/>
                  <a:gd name="T6" fmla="*/ 35 w 83"/>
                  <a:gd name="T7" fmla="*/ 137 h 167"/>
                  <a:gd name="T8" fmla="*/ 59 w 83"/>
                  <a:gd name="T9" fmla="*/ 91 h 167"/>
                  <a:gd name="T10" fmla="*/ 71 w 83"/>
                  <a:gd name="T11" fmla="*/ 16 h 167"/>
                  <a:gd name="T12" fmla="*/ 71 w 83"/>
                  <a:gd name="T13" fmla="*/ 16 h 167"/>
                  <a:gd name="T14" fmla="*/ 71 w 83"/>
                  <a:gd name="T15" fmla="*/ 16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67">
                    <a:moveTo>
                      <a:pt x="71" y="16"/>
                    </a:moveTo>
                    <a:lnTo>
                      <a:pt x="71" y="16"/>
                    </a:lnTo>
                    <a:cubicBezTo>
                      <a:pt x="35" y="16"/>
                      <a:pt x="47" y="61"/>
                      <a:pt x="35" y="76"/>
                    </a:cubicBezTo>
                    <a:cubicBezTo>
                      <a:pt x="0" y="106"/>
                      <a:pt x="12" y="106"/>
                      <a:pt x="35" y="137"/>
                    </a:cubicBezTo>
                    <a:cubicBezTo>
                      <a:pt x="71" y="167"/>
                      <a:pt x="47" y="122"/>
                      <a:pt x="59" y="91"/>
                    </a:cubicBezTo>
                    <a:cubicBezTo>
                      <a:pt x="59" y="91"/>
                      <a:pt x="83" y="0"/>
                      <a:pt x="71" y="16"/>
                    </a:cubicBezTo>
                    <a:cubicBezTo>
                      <a:pt x="59" y="16"/>
                      <a:pt x="71" y="0"/>
                      <a:pt x="71" y="16"/>
                    </a:cubicBezTo>
                    <a:lnTo>
                      <a:pt x="71" y="1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3" name="Freeform 113">
                <a:extLst>
                  <a:ext uri="{FF2B5EF4-FFF2-40B4-BE49-F238E27FC236}">
                    <a16:creationId xmlns:a16="http://schemas.microsoft.com/office/drawing/2014/main" id="{E0C9A8A4-C712-3A3B-9FFE-58A20C557513}"/>
                  </a:ext>
                </a:extLst>
              </p:cNvPr>
              <p:cNvSpPr>
                <a:spLocks/>
              </p:cNvSpPr>
              <p:nvPr/>
            </p:nvSpPr>
            <p:spPr bwMode="auto">
              <a:xfrm>
                <a:off x="5327" y="2779"/>
                <a:ext cx="8" cy="25"/>
              </a:xfrm>
              <a:custGeom>
                <a:avLst/>
                <a:gdLst>
                  <a:gd name="T0" fmla="*/ 31 w 42"/>
                  <a:gd name="T1" fmla="*/ 16 h 125"/>
                  <a:gd name="T2" fmla="*/ 31 w 42"/>
                  <a:gd name="T3" fmla="*/ 16 h 125"/>
                  <a:gd name="T4" fmla="*/ 0 w 42"/>
                  <a:gd name="T5" fmla="*/ 125 h 125"/>
                  <a:gd name="T6" fmla="*/ 31 w 42"/>
                  <a:gd name="T7" fmla="*/ 79 h 125"/>
                  <a:gd name="T8" fmla="*/ 31 w 42"/>
                  <a:gd name="T9" fmla="*/ 16 h 125"/>
                  <a:gd name="T10" fmla="*/ 31 w 42"/>
                  <a:gd name="T11" fmla="*/ 16 h 125"/>
                </a:gdLst>
                <a:ahLst/>
                <a:cxnLst>
                  <a:cxn ang="0">
                    <a:pos x="T0" y="T1"/>
                  </a:cxn>
                  <a:cxn ang="0">
                    <a:pos x="T2" y="T3"/>
                  </a:cxn>
                  <a:cxn ang="0">
                    <a:pos x="T4" y="T5"/>
                  </a:cxn>
                  <a:cxn ang="0">
                    <a:pos x="T6" y="T7"/>
                  </a:cxn>
                  <a:cxn ang="0">
                    <a:pos x="T8" y="T9"/>
                  </a:cxn>
                  <a:cxn ang="0">
                    <a:pos x="T10" y="T11"/>
                  </a:cxn>
                </a:cxnLst>
                <a:rect l="0" t="0" r="r" b="b"/>
                <a:pathLst>
                  <a:path w="42" h="125">
                    <a:moveTo>
                      <a:pt x="31" y="16"/>
                    </a:moveTo>
                    <a:lnTo>
                      <a:pt x="31" y="16"/>
                    </a:lnTo>
                    <a:cubicBezTo>
                      <a:pt x="21" y="16"/>
                      <a:pt x="0" y="110"/>
                      <a:pt x="0" y="125"/>
                    </a:cubicBezTo>
                    <a:cubicBezTo>
                      <a:pt x="0" y="125"/>
                      <a:pt x="21" y="94"/>
                      <a:pt x="31" y="79"/>
                    </a:cubicBezTo>
                    <a:cubicBezTo>
                      <a:pt x="31" y="79"/>
                      <a:pt x="42" y="0"/>
                      <a:pt x="31" y="16"/>
                    </a:cubicBezTo>
                    <a:cubicBezTo>
                      <a:pt x="21" y="16"/>
                      <a:pt x="31" y="16"/>
                      <a:pt x="31" y="1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4" name="Freeform 114">
                <a:extLst>
                  <a:ext uri="{FF2B5EF4-FFF2-40B4-BE49-F238E27FC236}">
                    <a16:creationId xmlns:a16="http://schemas.microsoft.com/office/drawing/2014/main" id="{87F1443B-423E-2F68-D565-AE72FEDCCDD9}"/>
                  </a:ext>
                </a:extLst>
              </p:cNvPr>
              <p:cNvSpPr>
                <a:spLocks/>
              </p:cNvSpPr>
              <p:nvPr/>
            </p:nvSpPr>
            <p:spPr bwMode="auto">
              <a:xfrm>
                <a:off x="5327" y="2779"/>
                <a:ext cx="8" cy="25"/>
              </a:xfrm>
              <a:custGeom>
                <a:avLst/>
                <a:gdLst>
                  <a:gd name="T0" fmla="*/ 31 w 42"/>
                  <a:gd name="T1" fmla="*/ 16 h 125"/>
                  <a:gd name="T2" fmla="*/ 31 w 42"/>
                  <a:gd name="T3" fmla="*/ 16 h 125"/>
                  <a:gd name="T4" fmla="*/ 0 w 42"/>
                  <a:gd name="T5" fmla="*/ 125 h 125"/>
                  <a:gd name="T6" fmla="*/ 31 w 42"/>
                  <a:gd name="T7" fmla="*/ 79 h 125"/>
                  <a:gd name="T8" fmla="*/ 31 w 42"/>
                  <a:gd name="T9" fmla="*/ 16 h 125"/>
                  <a:gd name="T10" fmla="*/ 31 w 42"/>
                  <a:gd name="T11" fmla="*/ 16 h 125"/>
                  <a:gd name="T12" fmla="*/ 31 w 42"/>
                  <a:gd name="T13" fmla="*/ 16 h 125"/>
                </a:gdLst>
                <a:ahLst/>
                <a:cxnLst>
                  <a:cxn ang="0">
                    <a:pos x="T0" y="T1"/>
                  </a:cxn>
                  <a:cxn ang="0">
                    <a:pos x="T2" y="T3"/>
                  </a:cxn>
                  <a:cxn ang="0">
                    <a:pos x="T4" y="T5"/>
                  </a:cxn>
                  <a:cxn ang="0">
                    <a:pos x="T6" y="T7"/>
                  </a:cxn>
                  <a:cxn ang="0">
                    <a:pos x="T8" y="T9"/>
                  </a:cxn>
                  <a:cxn ang="0">
                    <a:pos x="T10" y="T11"/>
                  </a:cxn>
                  <a:cxn ang="0">
                    <a:pos x="T12" y="T13"/>
                  </a:cxn>
                </a:cxnLst>
                <a:rect l="0" t="0" r="r" b="b"/>
                <a:pathLst>
                  <a:path w="42" h="125">
                    <a:moveTo>
                      <a:pt x="31" y="16"/>
                    </a:moveTo>
                    <a:lnTo>
                      <a:pt x="31" y="16"/>
                    </a:lnTo>
                    <a:cubicBezTo>
                      <a:pt x="21" y="16"/>
                      <a:pt x="0" y="110"/>
                      <a:pt x="0" y="125"/>
                    </a:cubicBezTo>
                    <a:cubicBezTo>
                      <a:pt x="0" y="125"/>
                      <a:pt x="21" y="94"/>
                      <a:pt x="31" y="79"/>
                    </a:cubicBezTo>
                    <a:cubicBezTo>
                      <a:pt x="31" y="79"/>
                      <a:pt x="42" y="0"/>
                      <a:pt x="31" y="16"/>
                    </a:cubicBezTo>
                    <a:cubicBezTo>
                      <a:pt x="21" y="16"/>
                      <a:pt x="31" y="16"/>
                      <a:pt x="31" y="16"/>
                    </a:cubicBezTo>
                    <a:lnTo>
                      <a:pt x="31" y="1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5" name="Freeform 115">
                <a:extLst>
                  <a:ext uri="{FF2B5EF4-FFF2-40B4-BE49-F238E27FC236}">
                    <a16:creationId xmlns:a16="http://schemas.microsoft.com/office/drawing/2014/main" id="{26ECA72D-47EC-A0AB-FFA3-FCF61371D2F2}"/>
                  </a:ext>
                </a:extLst>
              </p:cNvPr>
              <p:cNvSpPr>
                <a:spLocks/>
              </p:cNvSpPr>
              <p:nvPr/>
            </p:nvSpPr>
            <p:spPr bwMode="auto">
              <a:xfrm>
                <a:off x="5327" y="2779"/>
                <a:ext cx="8" cy="25"/>
              </a:xfrm>
              <a:custGeom>
                <a:avLst/>
                <a:gdLst>
                  <a:gd name="T0" fmla="*/ 31 w 42"/>
                  <a:gd name="T1" fmla="*/ 16 h 125"/>
                  <a:gd name="T2" fmla="*/ 31 w 42"/>
                  <a:gd name="T3" fmla="*/ 16 h 125"/>
                  <a:gd name="T4" fmla="*/ 0 w 42"/>
                  <a:gd name="T5" fmla="*/ 125 h 125"/>
                  <a:gd name="T6" fmla="*/ 31 w 42"/>
                  <a:gd name="T7" fmla="*/ 79 h 125"/>
                  <a:gd name="T8" fmla="*/ 31 w 42"/>
                  <a:gd name="T9" fmla="*/ 16 h 125"/>
                  <a:gd name="T10" fmla="*/ 31 w 42"/>
                  <a:gd name="T11" fmla="*/ 16 h 125"/>
                </a:gdLst>
                <a:ahLst/>
                <a:cxnLst>
                  <a:cxn ang="0">
                    <a:pos x="T0" y="T1"/>
                  </a:cxn>
                  <a:cxn ang="0">
                    <a:pos x="T2" y="T3"/>
                  </a:cxn>
                  <a:cxn ang="0">
                    <a:pos x="T4" y="T5"/>
                  </a:cxn>
                  <a:cxn ang="0">
                    <a:pos x="T6" y="T7"/>
                  </a:cxn>
                  <a:cxn ang="0">
                    <a:pos x="T8" y="T9"/>
                  </a:cxn>
                  <a:cxn ang="0">
                    <a:pos x="T10" y="T11"/>
                  </a:cxn>
                </a:cxnLst>
                <a:rect l="0" t="0" r="r" b="b"/>
                <a:pathLst>
                  <a:path w="42" h="125">
                    <a:moveTo>
                      <a:pt x="31" y="16"/>
                    </a:moveTo>
                    <a:lnTo>
                      <a:pt x="31" y="16"/>
                    </a:lnTo>
                    <a:cubicBezTo>
                      <a:pt x="21" y="16"/>
                      <a:pt x="0" y="110"/>
                      <a:pt x="0" y="125"/>
                    </a:cubicBezTo>
                    <a:cubicBezTo>
                      <a:pt x="0" y="125"/>
                      <a:pt x="21" y="94"/>
                      <a:pt x="31" y="79"/>
                    </a:cubicBezTo>
                    <a:cubicBezTo>
                      <a:pt x="31" y="79"/>
                      <a:pt x="42" y="0"/>
                      <a:pt x="31" y="16"/>
                    </a:cubicBezTo>
                    <a:cubicBezTo>
                      <a:pt x="21" y="16"/>
                      <a:pt x="31" y="16"/>
                      <a:pt x="31" y="1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6" name="Freeform 116">
                <a:extLst>
                  <a:ext uri="{FF2B5EF4-FFF2-40B4-BE49-F238E27FC236}">
                    <a16:creationId xmlns:a16="http://schemas.microsoft.com/office/drawing/2014/main" id="{7AD8FE76-4945-FFE0-60CC-91C22F21DDDA}"/>
                  </a:ext>
                </a:extLst>
              </p:cNvPr>
              <p:cNvSpPr>
                <a:spLocks/>
              </p:cNvSpPr>
              <p:nvPr/>
            </p:nvSpPr>
            <p:spPr bwMode="auto">
              <a:xfrm>
                <a:off x="5327" y="2779"/>
                <a:ext cx="8" cy="25"/>
              </a:xfrm>
              <a:custGeom>
                <a:avLst/>
                <a:gdLst>
                  <a:gd name="T0" fmla="*/ 31 w 42"/>
                  <a:gd name="T1" fmla="*/ 16 h 125"/>
                  <a:gd name="T2" fmla="*/ 31 w 42"/>
                  <a:gd name="T3" fmla="*/ 16 h 125"/>
                  <a:gd name="T4" fmla="*/ 0 w 42"/>
                  <a:gd name="T5" fmla="*/ 125 h 125"/>
                  <a:gd name="T6" fmla="*/ 31 w 42"/>
                  <a:gd name="T7" fmla="*/ 79 h 125"/>
                  <a:gd name="T8" fmla="*/ 31 w 42"/>
                  <a:gd name="T9" fmla="*/ 16 h 125"/>
                  <a:gd name="T10" fmla="*/ 31 w 42"/>
                  <a:gd name="T11" fmla="*/ 16 h 125"/>
                  <a:gd name="T12" fmla="*/ 31 w 42"/>
                  <a:gd name="T13" fmla="*/ 16 h 125"/>
                </a:gdLst>
                <a:ahLst/>
                <a:cxnLst>
                  <a:cxn ang="0">
                    <a:pos x="T0" y="T1"/>
                  </a:cxn>
                  <a:cxn ang="0">
                    <a:pos x="T2" y="T3"/>
                  </a:cxn>
                  <a:cxn ang="0">
                    <a:pos x="T4" y="T5"/>
                  </a:cxn>
                  <a:cxn ang="0">
                    <a:pos x="T6" y="T7"/>
                  </a:cxn>
                  <a:cxn ang="0">
                    <a:pos x="T8" y="T9"/>
                  </a:cxn>
                  <a:cxn ang="0">
                    <a:pos x="T10" y="T11"/>
                  </a:cxn>
                  <a:cxn ang="0">
                    <a:pos x="T12" y="T13"/>
                  </a:cxn>
                </a:cxnLst>
                <a:rect l="0" t="0" r="r" b="b"/>
                <a:pathLst>
                  <a:path w="42" h="125">
                    <a:moveTo>
                      <a:pt x="31" y="16"/>
                    </a:moveTo>
                    <a:lnTo>
                      <a:pt x="31" y="16"/>
                    </a:lnTo>
                    <a:cubicBezTo>
                      <a:pt x="21" y="16"/>
                      <a:pt x="0" y="110"/>
                      <a:pt x="0" y="125"/>
                    </a:cubicBezTo>
                    <a:cubicBezTo>
                      <a:pt x="0" y="125"/>
                      <a:pt x="21" y="94"/>
                      <a:pt x="31" y="79"/>
                    </a:cubicBezTo>
                    <a:cubicBezTo>
                      <a:pt x="31" y="79"/>
                      <a:pt x="42" y="0"/>
                      <a:pt x="31" y="16"/>
                    </a:cubicBezTo>
                    <a:cubicBezTo>
                      <a:pt x="21" y="16"/>
                      <a:pt x="31" y="16"/>
                      <a:pt x="31" y="16"/>
                    </a:cubicBezTo>
                    <a:lnTo>
                      <a:pt x="31" y="1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7" name="Freeform 117">
                <a:extLst>
                  <a:ext uri="{FF2B5EF4-FFF2-40B4-BE49-F238E27FC236}">
                    <a16:creationId xmlns:a16="http://schemas.microsoft.com/office/drawing/2014/main" id="{E97C246F-1C60-C392-6A72-C38318A5C8FD}"/>
                  </a:ext>
                </a:extLst>
              </p:cNvPr>
              <p:cNvSpPr>
                <a:spLocks/>
              </p:cNvSpPr>
              <p:nvPr/>
            </p:nvSpPr>
            <p:spPr bwMode="auto">
              <a:xfrm>
                <a:off x="5335" y="2796"/>
                <a:ext cx="16" cy="8"/>
              </a:xfrm>
              <a:custGeom>
                <a:avLst/>
                <a:gdLst>
                  <a:gd name="T0" fmla="*/ 14 w 83"/>
                  <a:gd name="T1" fmla="*/ 10 h 41"/>
                  <a:gd name="T2" fmla="*/ 14 w 83"/>
                  <a:gd name="T3" fmla="*/ 10 h 41"/>
                  <a:gd name="T4" fmla="*/ 41 w 83"/>
                  <a:gd name="T5" fmla="*/ 31 h 41"/>
                  <a:gd name="T6" fmla="*/ 14 w 83"/>
                  <a:gd name="T7" fmla="*/ 10 h 41"/>
                  <a:gd name="T8" fmla="*/ 14 w 83"/>
                  <a:gd name="T9" fmla="*/ 10 h 41"/>
                </a:gdLst>
                <a:ahLst/>
                <a:cxnLst>
                  <a:cxn ang="0">
                    <a:pos x="T0" y="T1"/>
                  </a:cxn>
                  <a:cxn ang="0">
                    <a:pos x="T2" y="T3"/>
                  </a:cxn>
                  <a:cxn ang="0">
                    <a:pos x="T4" y="T5"/>
                  </a:cxn>
                  <a:cxn ang="0">
                    <a:pos x="T6" y="T7"/>
                  </a:cxn>
                  <a:cxn ang="0">
                    <a:pos x="T8" y="T9"/>
                  </a:cxn>
                </a:cxnLst>
                <a:rect l="0" t="0" r="r" b="b"/>
                <a:pathLst>
                  <a:path w="83" h="41">
                    <a:moveTo>
                      <a:pt x="14" y="10"/>
                    </a:moveTo>
                    <a:lnTo>
                      <a:pt x="14" y="10"/>
                    </a:lnTo>
                    <a:cubicBezTo>
                      <a:pt x="0" y="31"/>
                      <a:pt x="14" y="41"/>
                      <a:pt x="41" y="31"/>
                    </a:cubicBezTo>
                    <a:cubicBezTo>
                      <a:pt x="83" y="31"/>
                      <a:pt x="27" y="0"/>
                      <a:pt x="14" y="10"/>
                    </a:cubicBezTo>
                    <a:cubicBezTo>
                      <a:pt x="14" y="21"/>
                      <a:pt x="27" y="10"/>
                      <a:pt x="14" y="1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8" name="Freeform 118">
                <a:extLst>
                  <a:ext uri="{FF2B5EF4-FFF2-40B4-BE49-F238E27FC236}">
                    <a16:creationId xmlns:a16="http://schemas.microsoft.com/office/drawing/2014/main" id="{E061D826-3674-A401-933C-00B5AE8AD398}"/>
                  </a:ext>
                </a:extLst>
              </p:cNvPr>
              <p:cNvSpPr>
                <a:spLocks/>
              </p:cNvSpPr>
              <p:nvPr/>
            </p:nvSpPr>
            <p:spPr bwMode="auto">
              <a:xfrm>
                <a:off x="5335" y="2796"/>
                <a:ext cx="16" cy="8"/>
              </a:xfrm>
              <a:custGeom>
                <a:avLst/>
                <a:gdLst>
                  <a:gd name="T0" fmla="*/ 14 w 83"/>
                  <a:gd name="T1" fmla="*/ 10 h 41"/>
                  <a:gd name="T2" fmla="*/ 14 w 83"/>
                  <a:gd name="T3" fmla="*/ 10 h 41"/>
                  <a:gd name="T4" fmla="*/ 41 w 83"/>
                  <a:gd name="T5" fmla="*/ 31 h 41"/>
                  <a:gd name="T6" fmla="*/ 14 w 83"/>
                  <a:gd name="T7" fmla="*/ 10 h 41"/>
                  <a:gd name="T8" fmla="*/ 14 w 83"/>
                  <a:gd name="T9" fmla="*/ 10 h 41"/>
                  <a:gd name="T10" fmla="*/ 14 w 83"/>
                  <a:gd name="T11" fmla="*/ 10 h 41"/>
                </a:gdLst>
                <a:ahLst/>
                <a:cxnLst>
                  <a:cxn ang="0">
                    <a:pos x="T0" y="T1"/>
                  </a:cxn>
                  <a:cxn ang="0">
                    <a:pos x="T2" y="T3"/>
                  </a:cxn>
                  <a:cxn ang="0">
                    <a:pos x="T4" y="T5"/>
                  </a:cxn>
                  <a:cxn ang="0">
                    <a:pos x="T6" y="T7"/>
                  </a:cxn>
                  <a:cxn ang="0">
                    <a:pos x="T8" y="T9"/>
                  </a:cxn>
                  <a:cxn ang="0">
                    <a:pos x="T10" y="T11"/>
                  </a:cxn>
                </a:cxnLst>
                <a:rect l="0" t="0" r="r" b="b"/>
                <a:pathLst>
                  <a:path w="83" h="41">
                    <a:moveTo>
                      <a:pt x="14" y="10"/>
                    </a:moveTo>
                    <a:lnTo>
                      <a:pt x="14" y="10"/>
                    </a:lnTo>
                    <a:cubicBezTo>
                      <a:pt x="0" y="31"/>
                      <a:pt x="14" y="41"/>
                      <a:pt x="41" y="31"/>
                    </a:cubicBezTo>
                    <a:cubicBezTo>
                      <a:pt x="83" y="31"/>
                      <a:pt x="27" y="0"/>
                      <a:pt x="14" y="10"/>
                    </a:cubicBezTo>
                    <a:cubicBezTo>
                      <a:pt x="14" y="21"/>
                      <a:pt x="27" y="10"/>
                      <a:pt x="14" y="10"/>
                    </a:cubicBezTo>
                    <a:lnTo>
                      <a:pt x="14" y="1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9" name="Freeform 119">
                <a:extLst>
                  <a:ext uri="{FF2B5EF4-FFF2-40B4-BE49-F238E27FC236}">
                    <a16:creationId xmlns:a16="http://schemas.microsoft.com/office/drawing/2014/main" id="{6D5527C1-AA4E-CE22-4468-54BF46B46F42}"/>
                  </a:ext>
                </a:extLst>
              </p:cNvPr>
              <p:cNvSpPr>
                <a:spLocks/>
              </p:cNvSpPr>
              <p:nvPr/>
            </p:nvSpPr>
            <p:spPr bwMode="auto">
              <a:xfrm>
                <a:off x="5335" y="2796"/>
                <a:ext cx="16" cy="8"/>
              </a:xfrm>
              <a:custGeom>
                <a:avLst/>
                <a:gdLst>
                  <a:gd name="T0" fmla="*/ 14 w 83"/>
                  <a:gd name="T1" fmla="*/ 10 h 41"/>
                  <a:gd name="T2" fmla="*/ 14 w 83"/>
                  <a:gd name="T3" fmla="*/ 10 h 41"/>
                  <a:gd name="T4" fmla="*/ 41 w 83"/>
                  <a:gd name="T5" fmla="*/ 31 h 41"/>
                  <a:gd name="T6" fmla="*/ 14 w 83"/>
                  <a:gd name="T7" fmla="*/ 10 h 41"/>
                  <a:gd name="T8" fmla="*/ 14 w 83"/>
                  <a:gd name="T9" fmla="*/ 10 h 41"/>
                </a:gdLst>
                <a:ahLst/>
                <a:cxnLst>
                  <a:cxn ang="0">
                    <a:pos x="T0" y="T1"/>
                  </a:cxn>
                  <a:cxn ang="0">
                    <a:pos x="T2" y="T3"/>
                  </a:cxn>
                  <a:cxn ang="0">
                    <a:pos x="T4" y="T5"/>
                  </a:cxn>
                  <a:cxn ang="0">
                    <a:pos x="T6" y="T7"/>
                  </a:cxn>
                  <a:cxn ang="0">
                    <a:pos x="T8" y="T9"/>
                  </a:cxn>
                </a:cxnLst>
                <a:rect l="0" t="0" r="r" b="b"/>
                <a:pathLst>
                  <a:path w="83" h="41">
                    <a:moveTo>
                      <a:pt x="14" y="10"/>
                    </a:moveTo>
                    <a:lnTo>
                      <a:pt x="14" y="10"/>
                    </a:lnTo>
                    <a:cubicBezTo>
                      <a:pt x="0" y="31"/>
                      <a:pt x="14" y="41"/>
                      <a:pt x="41" y="31"/>
                    </a:cubicBezTo>
                    <a:cubicBezTo>
                      <a:pt x="83" y="31"/>
                      <a:pt x="27" y="0"/>
                      <a:pt x="14" y="10"/>
                    </a:cubicBezTo>
                    <a:cubicBezTo>
                      <a:pt x="14" y="21"/>
                      <a:pt x="27" y="10"/>
                      <a:pt x="14" y="1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0" name="Freeform 120">
                <a:extLst>
                  <a:ext uri="{FF2B5EF4-FFF2-40B4-BE49-F238E27FC236}">
                    <a16:creationId xmlns:a16="http://schemas.microsoft.com/office/drawing/2014/main" id="{E0AA48DB-46A0-F957-2DDC-846250D0E564}"/>
                  </a:ext>
                </a:extLst>
              </p:cNvPr>
              <p:cNvSpPr>
                <a:spLocks/>
              </p:cNvSpPr>
              <p:nvPr/>
            </p:nvSpPr>
            <p:spPr bwMode="auto">
              <a:xfrm>
                <a:off x="5335" y="2796"/>
                <a:ext cx="16" cy="8"/>
              </a:xfrm>
              <a:custGeom>
                <a:avLst/>
                <a:gdLst>
                  <a:gd name="T0" fmla="*/ 14 w 83"/>
                  <a:gd name="T1" fmla="*/ 10 h 41"/>
                  <a:gd name="T2" fmla="*/ 14 w 83"/>
                  <a:gd name="T3" fmla="*/ 10 h 41"/>
                  <a:gd name="T4" fmla="*/ 41 w 83"/>
                  <a:gd name="T5" fmla="*/ 31 h 41"/>
                  <a:gd name="T6" fmla="*/ 14 w 83"/>
                  <a:gd name="T7" fmla="*/ 10 h 41"/>
                  <a:gd name="T8" fmla="*/ 14 w 83"/>
                  <a:gd name="T9" fmla="*/ 10 h 41"/>
                  <a:gd name="T10" fmla="*/ 14 w 83"/>
                  <a:gd name="T11" fmla="*/ 10 h 41"/>
                </a:gdLst>
                <a:ahLst/>
                <a:cxnLst>
                  <a:cxn ang="0">
                    <a:pos x="T0" y="T1"/>
                  </a:cxn>
                  <a:cxn ang="0">
                    <a:pos x="T2" y="T3"/>
                  </a:cxn>
                  <a:cxn ang="0">
                    <a:pos x="T4" y="T5"/>
                  </a:cxn>
                  <a:cxn ang="0">
                    <a:pos x="T6" y="T7"/>
                  </a:cxn>
                  <a:cxn ang="0">
                    <a:pos x="T8" y="T9"/>
                  </a:cxn>
                  <a:cxn ang="0">
                    <a:pos x="T10" y="T11"/>
                  </a:cxn>
                </a:cxnLst>
                <a:rect l="0" t="0" r="r" b="b"/>
                <a:pathLst>
                  <a:path w="83" h="41">
                    <a:moveTo>
                      <a:pt x="14" y="10"/>
                    </a:moveTo>
                    <a:lnTo>
                      <a:pt x="14" y="10"/>
                    </a:lnTo>
                    <a:cubicBezTo>
                      <a:pt x="0" y="31"/>
                      <a:pt x="14" y="41"/>
                      <a:pt x="41" y="31"/>
                    </a:cubicBezTo>
                    <a:cubicBezTo>
                      <a:pt x="83" y="31"/>
                      <a:pt x="27" y="0"/>
                      <a:pt x="14" y="10"/>
                    </a:cubicBezTo>
                    <a:cubicBezTo>
                      <a:pt x="14" y="21"/>
                      <a:pt x="27" y="10"/>
                      <a:pt x="14" y="10"/>
                    </a:cubicBezTo>
                    <a:lnTo>
                      <a:pt x="14" y="1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1" name="Freeform 121">
                <a:extLst>
                  <a:ext uri="{FF2B5EF4-FFF2-40B4-BE49-F238E27FC236}">
                    <a16:creationId xmlns:a16="http://schemas.microsoft.com/office/drawing/2014/main" id="{C1D8EFCE-9C8E-AD0E-8E16-6E11814B2FD3}"/>
                  </a:ext>
                </a:extLst>
              </p:cNvPr>
              <p:cNvSpPr>
                <a:spLocks/>
              </p:cNvSpPr>
              <p:nvPr/>
            </p:nvSpPr>
            <p:spPr bwMode="auto">
              <a:xfrm>
                <a:off x="5335" y="2804"/>
                <a:ext cx="40" cy="56"/>
              </a:xfrm>
              <a:custGeom>
                <a:avLst/>
                <a:gdLst>
                  <a:gd name="T0" fmla="*/ 148 w 208"/>
                  <a:gd name="T1" fmla="*/ 0 h 292"/>
                  <a:gd name="T2" fmla="*/ 148 w 208"/>
                  <a:gd name="T3" fmla="*/ 0 h 292"/>
                  <a:gd name="T4" fmla="*/ 134 w 208"/>
                  <a:gd name="T5" fmla="*/ 28 h 292"/>
                  <a:gd name="T6" fmla="*/ 104 w 208"/>
                  <a:gd name="T7" fmla="*/ 56 h 292"/>
                  <a:gd name="T8" fmla="*/ 44 w 208"/>
                  <a:gd name="T9" fmla="*/ 84 h 292"/>
                  <a:gd name="T10" fmla="*/ 29 w 208"/>
                  <a:gd name="T11" fmla="*/ 153 h 292"/>
                  <a:gd name="T12" fmla="*/ 29 w 208"/>
                  <a:gd name="T13" fmla="*/ 195 h 292"/>
                  <a:gd name="T14" fmla="*/ 44 w 208"/>
                  <a:gd name="T15" fmla="*/ 250 h 292"/>
                  <a:gd name="T16" fmla="*/ 119 w 208"/>
                  <a:gd name="T17" fmla="*/ 264 h 292"/>
                  <a:gd name="T18" fmla="*/ 119 w 208"/>
                  <a:gd name="T19" fmla="*/ 223 h 292"/>
                  <a:gd name="T20" fmla="*/ 148 w 208"/>
                  <a:gd name="T21" fmla="*/ 167 h 292"/>
                  <a:gd name="T22" fmla="*/ 178 w 208"/>
                  <a:gd name="T23" fmla="*/ 236 h 292"/>
                  <a:gd name="T24" fmla="*/ 193 w 208"/>
                  <a:gd name="T25" fmla="*/ 195 h 292"/>
                  <a:gd name="T26" fmla="*/ 193 w 208"/>
                  <a:gd name="T27" fmla="*/ 139 h 292"/>
                  <a:gd name="T28" fmla="*/ 148 w 208"/>
                  <a:gd name="T29" fmla="*/ 0 h 292"/>
                  <a:gd name="T30" fmla="*/ 148 w 208"/>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292">
                    <a:moveTo>
                      <a:pt x="148" y="0"/>
                    </a:moveTo>
                    <a:lnTo>
                      <a:pt x="148" y="0"/>
                    </a:lnTo>
                    <a:cubicBezTo>
                      <a:pt x="134" y="0"/>
                      <a:pt x="134" y="14"/>
                      <a:pt x="134" y="28"/>
                    </a:cubicBezTo>
                    <a:cubicBezTo>
                      <a:pt x="134" y="42"/>
                      <a:pt x="134" y="42"/>
                      <a:pt x="104" y="56"/>
                    </a:cubicBezTo>
                    <a:cubicBezTo>
                      <a:pt x="89" y="56"/>
                      <a:pt x="59" y="84"/>
                      <a:pt x="44" y="84"/>
                    </a:cubicBezTo>
                    <a:cubicBezTo>
                      <a:pt x="15" y="125"/>
                      <a:pt x="0" y="125"/>
                      <a:pt x="29" y="153"/>
                    </a:cubicBezTo>
                    <a:cubicBezTo>
                      <a:pt x="44" y="167"/>
                      <a:pt x="29" y="181"/>
                      <a:pt x="29" y="195"/>
                    </a:cubicBezTo>
                    <a:cubicBezTo>
                      <a:pt x="15" y="223"/>
                      <a:pt x="29" y="236"/>
                      <a:pt x="44" y="250"/>
                    </a:cubicBezTo>
                    <a:cubicBezTo>
                      <a:pt x="74" y="264"/>
                      <a:pt x="104" y="264"/>
                      <a:pt x="119" y="264"/>
                    </a:cubicBezTo>
                    <a:cubicBezTo>
                      <a:pt x="163" y="292"/>
                      <a:pt x="134" y="250"/>
                      <a:pt x="119" y="223"/>
                    </a:cubicBezTo>
                    <a:cubicBezTo>
                      <a:pt x="119" y="223"/>
                      <a:pt x="119" y="167"/>
                      <a:pt x="148" y="167"/>
                    </a:cubicBezTo>
                    <a:cubicBezTo>
                      <a:pt x="163" y="167"/>
                      <a:pt x="163" y="236"/>
                      <a:pt x="178" y="236"/>
                    </a:cubicBezTo>
                    <a:lnTo>
                      <a:pt x="193" y="195"/>
                    </a:lnTo>
                    <a:cubicBezTo>
                      <a:pt x="208" y="167"/>
                      <a:pt x="208" y="153"/>
                      <a:pt x="193" y="139"/>
                    </a:cubicBezTo>
                    <a:cubicBezTo>
                      <a:pt x="193" y="98"/>
                      <a:pt x="193" y="14"/>
                      <a:pt x="148" y="0"/>
                    </a:cubicBezTo>
                    <a:cubicBezTo>
                      <a:pt x="134" y="0"/>
                      <a:pt x="148" y="14"/>
                      <a:pt x="148"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2" name="Freeform 122">
                <a:extLst>
                  <a:ext uri="{FF2B5EF4-FFF2-40B4-BE49-F238E27FC236}">
                    <a16:creationId xmlns:a16="http://schemas.microsoft.com/office/drawing/2014/main" id="{C5E38877-B76E-7B5E-6FA1-B6138FB69656}"/>
                  </a:ext>
                </a:extLst>
              </p:cNvPr>
              <p:cNvSpPr>
                <a:spLocks/>
              </p:cNvSpPr>
              <p:nvPr/>
            </p:nvSpPr>
            <p:spPr bwMode="auto">
              <a:xfrm>
                <a:off x="5335" y="2804"/>
                <a:ext cx="40" cy="56"/>
              </a:xfrm>
              <a:custGeom>
                <a:avLst/>
                <a:gdLst>
                  <a:gd name="T0" fmla="*/ 148 w 208"/>
                  <a:gd name="T1" fmla="*/ 0 h 292"/>
                  <a:gd name="T2" fmla="*/ 148 w 208"/>
                  <a:gd name="T3" fmla="*/ 0 h 292"/>
                  <a:gd name="T4" fmla="*/ 134 w 208"/>
                  <a:gd name="T5" fmla="*/ 28 h 292"/>
                  <a:gd name="T6" fmla="*/ 104 w 208"/>
                  <a:gd name="T7" fmla="*/ 56 h 292"/>
                  <a:gd name="T8" fmla="*/ 44 w 208"/>
                  <a:gd name="T9" fmla="*/ 84 h 292"/>
                  <a:gd name="T10" fmla="*/ 29 w 208"/>
                  <a:gd name="T11" fmla="*/ 153 h 292"/>
                  <a:gd name="T12" fmla="*/ 29 w 208"/>
                  <a:gd name="T13" fmla="*/ 195 h 292"/>
                  <a:gd name="T14" fmla="*/ 44 w 208"/>
                  <a:gd name="T15" fmla="*/ 250 h 292"/>
                  <a:gd name="T16" fmla="*/ 119 w 208"/>
                  <a:gd name="T17" fmla="*/ 264 h 292"/>
                  <a:gd name="T18" fmla="*/ 119 w 208"/>
                  <a:gd name="T19" fmla="*/ 223 h 292"/>
                  <a:gd name="T20" fmla="*/ 148 w 208"/>
                  <a:gd name="T21" fmla="*/ 167 h 292"/>
                  <a:gd name="T22" fmla="*/ 178 w 208"/>
                  <a:gd name="T23" fmla="*/ 236 h 292"/>
                  <a:gd name="T24" fmla="*/ 193 w 208"/>
                  <a:gd name="T25" fmla="*/ 195 h 292"/>
                  <a:gd name="T26" fmla="*/ 193 w 208"/>
                  <a:gd name="T27" fmla="*/ 139 h 292"/>
                  <a:gd name="T28" fmla="*/ 148 w 208"/>
                  <a:gd name="T29" fmla="*/ 0 h 292"/>
                  <a:gd name="T30" fmla="*/ 148 w 208"/>
                  <a:gd name="T31" fmla="*/ 0 h 292"/>
                  <a:gd name="T32" fmla="*/ 148 w 208"/>
                  <a:gd name="T3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292">
                    <a:moveTo>
                      <a:pt x="148" y="0"/>
                    </a:moveTo>
                    <a:lnTo>
                      <a:pt x="148" y="0"/>
                    </a:lnTo>
                    <a:cubicBezTo>
                      <a:pt x="134" y="0"/>
                      <a:pt x="134" y="14"/>
                      <a:pt x="134" y="28"/>
                    </a:cubicBezTo>
                    <a:cubicBezTo>
                      <a:pt x="134" y="42"/>
                      <a:pt x="134" y="42"/>
                      <a:pt x="104" y="56"/>
                    </a:cubicBezTo>
                    <a:cubicBezTo>
                      <a:pt x="89" y="56"/>
                      <a:pt x="59" y="84"/>
                      <a:pt x="44" y="84"/>
                    </a:cubicBezTo>
                    <a:cubicBezTo>
                      <a:pt x="15" y="125"/>
                      <a:pt x="0" y="125"/>
                      <a:pt x="29" y="153"/>
                    </a:cubicBezTo>
                    <a:cubicBezTo>
                      <a:pt x="44" y="167"/>
                      <a:pt x="29" y="181"/>
                      <a:pt x="29" y="195"/>
                    </a:cubicBezTo>
                    <a:cubicBezTo>
                      <a:pt x="15" y="223"/>
                      <a:pt x="29" y="236"/>
                      <a:pt x="44" y="250"/>
                    </a:cubicBezTo>
                    <a:cubicBezTo>
                      <a:pt x="74" y="264"/>
                      <a:pt x="104" y="264"/>
                      <a:pt x="119" y="264"/>
                    </a:cubicBezTo>
                    <a:cubicBezTo>
                      <a:pt x="163" y="292"/>
                      <a:pt x="134" y="250"/>
                      <a:pt x="119" y="223"/>
                    </a:cubicBezTo>
                    <a:cubicBezTo>
                      <a:pt x="119" y="223"/>
                      <a:pt x="119" y="167"/>
                      <a:pt x="148" y="167"/>
                    </a:cubicBezTo>
                    <a:cubicBezTo>
                      <a:pt x="163" y="167"/>
                      <a:pt x="163" y="236"/>
                      <a:pt x="178" y="236"/>
                    </a:cubicBezTo>
                    <a:lnTo>
                      <a:pt x="193" y="195"/>
                    </a:lnTo>
                    <a:cubicBezTo>
                      <a:pt x="208" y="167"/>
                      <a:pt x="208" y="153"/>
                      <a:pt x="193" y="139"/>
                    </a:cubicBezTo>
                    <a:cubicBezTo>
                      <a:pt x="193" y="98"/>
                      <a:pt x="193" y="14"/>
                      <a:pt x="148" y="0"/>
                    </a:cubicBezTo>
                    <a:cubicBezTo>
                      <a:pt x="134" y="0"/>
                      <a:pt x="148" y="14"/>
                      <a:pt x="148" y="0"/>
                    </a:cubicBezTo>
                    <a:lnTo>
                      <a:pt x="148"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3" name="Freeform 123">
                <a:extLst>
                  <a:ext uri="{FF2B5EF4-FFF2-40B4-BE49-F238E27FC236}">
                    <a16:creationId xmlns:a16="http://schemas.microsoft.com/office/drawing/2014/main" id="{C4AA5C9C-D010-3052-EC44-EDC596BF062B}"/>
                  </a:ext>
                </a:extLst>
              </p:cNvPr>
              <p:cNvSpPr>
                <a:spLocks/>
              </p:cNvSpPr>
              <p:nvPr/>
            </p:nvSpPr>
            <p:spPr bwMode="auto">
              <a:xfrm>
                <a:off x="5335" y="2804"/>
                <a:ext cx="40" cy="56"/>
              </a:xfrm>
              <a:custGeom>
                <a:avLst/>
                <a:gdLst>
                  <a:gd name="T0" fmla="*/ 148 w 208"/>
                  <a:gd name="T1" fmla="*/ 0 h 292"/>
                  <a:gd name="T2" fmla="*/ 148 w 208"/>
                  <a:gd name="T3" fmla="*/ 0 h 292"/>
                  <a:gd name="T4" fmla="*/ 134 w 208"/>
                  <a:gd name="T5" fmla="*/ 28 h 292"/>
                  <a:gd name="T6" fmla="*/ 104 w 208"/>
                  <a:gd name="T7" fmla="*/ 56 h 292"/>
                  <a:gd name="T8" fmla="*/ 44 w 208"/>
                  <a:gd name="T9" fmla="*/ 84 h 292"/>
                  <a:gd name="T10" fmla="*/ 29 w 208"/>
                  <a:gd name="T11" fmla="*/ 153 h 292"/>
                  <a:gd name="T12" fmla="*/ 29 w 208"/>
                  <a:gd name="T13" fmla="*/ 195 h 292"/>
                  <a:gd name="T14" fmla="*/ 44 w 208"/>
                  <a:gd name="T15" fmla="*/ 250 h 292"/>
                  <a:gd name="T16" fmla="*/ 119 w 208"/>
                  <a:gd name="T17" fmla="*/ 264 h 292"/>
                  <a:gd name="T18" fmla="*/ 119 w 208"/>
                  <a:gd name="T19" fmla="*/ 223 h 292"/>
                  <a:gd name="T20" fmla="*/ 148 w 208"/>
                  <a:gd name="T21" fmla="*/ 167 h 292"/>
                  <a:gd name="T22" fmla="*/ 178 w 208"/>
                  <a:gd name="T23" fmla="*/ 236 h 292"/>
                  <a:gd name="T24" fmla="*/ 193 w 208"/>
                  <a:gd name="T25" fmla="*/ 195 h 292"/>
                  <a:gd name="T26" fmla="*/ 193 w 208"/>
                  <a:gd name="T27" fmla="*/ 139 h 292"/>
                  <a:gd name="T28" fmla="*/ 148 w 208"/>
                  <a:gd name="T29" fmla="*/ 0 h 292"/>
                  <a:gd name="T30" fmla="*/ 148 w 208"/>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292">
                    <a:moveTo>
                      <a:pt x="148" y="0"/>
                    </a:moveTo>
                    <a:lnTo>
                      <a:pt x="148" y="0"/>
                    </a:lnTo>
                    <a:cubicBezTo>
                      <a:pt x="134" y="0"/>
                      <a:pt x="134" y="14"/>
                      <a:pt x="134" y="28"/>
                    </a:cubicBezTo>
                    <a:cubicBezTo>
                      <a:pt x="134" y="42"/>
                      <a:pt x="134" y="42"/>
                      <a:pt x="104" y="56"/>
                    </a:cubicBezTo>
                    <a:cubicBezTo>
                      <a:pt x="89" y="56"/>
                      <a:pt x="59" y="84"/>
                      <a:pt x="44" y="84"/>
                    </a:cubicBezTo>
                    <a:cubicBezTo>
                      <a:pt x="15" y="125"/>
                      <a:pt x="0" y="125"/>
                      <a:pt x="29" y="153"/>
                    </a:cubicBezTo>
                    <a:cubicBezTo>
                      <a:pt x="44" y="167"/>
                      <a:pt x="29" y="181"/>
                      <a:pt x="29" y="195"/>
                    </a:cubicBezTo>
                    <a:cubicBezTo>
                      <a:pt x="15" y="223"/>
                      <a:pt x="29" y="236"/>
                      <a:pt x="44" y="250"/>
                    </a:cubicBezTo>
                    <a:cubicBezTo>
                      <a:pt x="74" y="264"/>
                      <a:pt x="104" y="264"/>
                      <a:pt x="119" y="264"/>
                    </a:cubicBezTo>
                    <a:cubicBezTo>
                      <a:pt x="163" y="292"/>
                      <a:pt x="134" y="250"/>
                      <a:pt x="119" y="223"/>
                    </a:cubicBezTo>
                    <a:cubicBezTo>
                      <a:pt x="119" y="223"/>
                      <a:pt x="119" y="167"/>
                      <a:pt x="148" y="167"/>
                    </a:cubicBezTo>
                    <a:cubicBezTo>
                      <a:pt x="163" y="167"/>
                      <a:pt x="163" y="236"/>
                      <a:pt x="178" y="236"/>
                    </a:cubicBezTo>
                    <a:lnTo>
                      <a:pt x="193" y="195"/>
                    </a:lnTo>
                    <a:cubicBezTo>
                      <a:pt x="208" y="167"/>
                      <a:pt x="208" y="153"/>
                      <a:pt x="193" y="139"/>
                    </a:cubicBezTo>
                    <a:cubicBezTo>
                      <a:pt x="193" y="98"/>
                      <a:pt x="193" y="14"/>
                      <a:pt x="148" y="0"/>
                    </a:cubicBezTo>
                    <a:cubicBezTo>
                      <a:pt x="134" y="0"/>
                      <a:pt x="148" y="14"/>
                      <a:pt x="148"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4" name="Freeform 124">
                <a:extLst>
                  <a:ext uri="{FF2B5EF4-FFF2-40B4-BE49-F238E27FC236}">
                    <a16:creationId xmlns:a16="http://schemas.microsoft.com/office/drawing/2014/main" id="{986FAE73-7630-1079-407E-290AAF00D8EA}"/>
                  </a:ext>
                </a:extLst>
              </p:cNvPr>
              <p:cNvSpPr>
                <a:spLocks/>
              </p:cNvSpPr>
              <p:nvPr/>
            </p:nvSpPr>
            <p:spPr bwMode="auto">
              <a:xfrm>
                <a:off x="5335" y="2804"/>
                <a:ext cx="40" cy="56"/>
              </a:xfrm>
              <a:custGeom>
                <a:avLst/>
                <a:gdLst>
                  <a:gd name="T0" fmla="*/ 148 w 208"/>
                  <a:gd name="T1" fmla="*/ 0 h 292"/>
                  <a:gd name="T2" fmla="*/ 148 w 208"/>
                  <a:gd name="T3" fmla="*/ 0 h 292"/>
                  <a:gd name="T4" fmla="*/ 134 w 208"/>
                  <a:gd name="T5" fmla="*/ 28 h 292"/>
                  <a:gd name="T6" fmla="*/ 104 w 208"/>
                  <a:gd name="T7" fmla="*/ 56 h 292"/>
                  <a:gd name="T8" fmla="*/ 44 w 208"/>
                  <a:gd name="T9" fmla="*/ 84 h 292"/>
                  <a:gd name="T10" fmla="*/ 29 w 208"/>
                  <a:gd name="T11" fmla="*/ 153 h 292"/>
                  <a:gd name="T12" fmla="*/ 29 w 208"/>
                  <a:gd name="T13" fmla="*/ 195 h 292"/>
                  <a:gd name="T14" fmla="*/ 44 w 208"/>
                  <a:gd name="T15" fmla="*/ 250 h 292"/>
                  <a:gd name="T16" fmla="*/ 119 w 208"/>
                  <a:gd name="T17" fmla="*/ 264 h 292"/>
                  <a:gd name="T18" fmla="*/ 119 w 208"/>
                  <a:gd name="T19" fmla="*/ 223 h 292"/>
                  <a:gd name="T20" fmla="*/ 148 w 208"/>
                  <a:gd name="T21" fmla="*/ 167 h 292"/>
                  <a:gd name="T22" fmla="*/ 178 w 208"/>
                  <a:gd name="T23" fmla="*/ 236 h 292"/>
                  <a:gd name="T24" fmla="*/ 193 w 208"/>
                  <a:gd name="T25" fmla="*/ 195 h 292"/>
                  <a:gd name="T26" fmla="*/ 193 w 208"/>
                  <a:gd name="T27" fmla="*/ 139 h 292"/>
                  <a:gd name="T28" fmla="*/ 148 w 208"/>
                  <a:gd name="T29" fmla="*/ 0 h 292"/>
                  <a:gd name="T30" fmla="*/ 148 w 208"/>
                  <a:gd name="T31" fmla="*/ 0 h 292"/>
                  <a:gd name="T32" fmla="*/ 148 w 208"/>
                  <a:gd name="T3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292">
                    <a:moveTo>
                      <a:pt x="148" y="0"/>
                    </a:moveTo>
                    <a:lnTo>
                      <a:pt x="148" y="0"/>
                    </a:lnTo>
                    <a:cubicBezTo>
                      <a:pt x="134" y="0"/>
                      <a:pt x="134" y="14"/>
                      <a:pt x="134" y="28"/>
                    </a:cubicBezTo>
                    <a:cubicBezTo>
                      <a:pt x="134" y="42"/>
                      <a:pt x="134" y="42"/>
                      <a:pt x="104" y="56"/>
                    </a:cubicBezTo>
                    <a:cubicBezTo>
                      <a:pt x="89" y="56"/>
                      <a:pt x="59" y="84"/>
                      <a:pt x="44" y="84"/>
                    </a:cubicBezTo>
                    <a:cubicBezTo>
                      <a:pt x="15" y="125"/>
                      <a:pt x="0" y="125"/>
                      <a:pt x="29" y="153"/>
                    </a:cubicBezTo>
                    <a:cubicBezTo>
                      <a:pt x="44" y="167"/>
                      <a:pt x="29" y="181"/>
                      <a:pt x="29" y="195"/>
                    </a:cubicBezTo>
                    <a:cubicBezTo>
                      <a:pt x="15" y="223"/>
                      <a:pt x="29" y="236"/>
                      <a:pt x="44" y="250"/>
                    </a:cubicBezTo>
                    <a:cubicBezTo>
                      <a:pt x="74" y="264"/>
                      <a:pt x="104" y="264"/>
                      <a:pt x="119" y="264"/>
                    </a:cubicBezTo>
                    <a:cubicBezTo>
                      <a:pt x="163" y="292"/>
                      <a:pt x="134" y="250"/>
                      <a:pt x="119" y="223"/>
                    </a:cubicBezTo>
                    <a:cubicBezTo>
                      <a:pt x="119" y="223"/>
                      <a:pt x="119" y="167"/>
                      <a:pt x="148" y="167"/>
                    </a:cubicBezTo>
                    <a:cubicBezTo>
                      <a:pt x="163" y="167"/>
                      <a:pt x="163" y="236"/>
                      <a:pt x="178" y="236"/>
                    </a:cubicBezTo>
                    <a:lnTo>
                      <a:pt x="193" y="195"/>
                    </a:lnTo>
                    <a:cubicBezTo>
                      <a:pt x="208" y="167"/>
                      <a:pt x="208" y="153"/>
                      <a:pt x="193" y="139"/>
                    </a:cubicBezTo>
                    <a:cubicBezTo>
                      <a:pt x="193" y="98"/>
                      <a:pt x="193" y="14"/>
                      <a:pt x="148" y="0"/>
                    </a:cubicBezTo>
                    <a:cubicBezTo>
                      <a:pt x="134" y="0"/>
                      <a:pt x="148" y="14"/>
                      <a:pt x="148" y="0"/>
                    </a:cubicBezTo>
                    <a:lnTo>
                      <a:pt x="148"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5" name="Freeform 125">
                <a:extLst>
                  <a:ext uri="{FF2B5EF4-FFF2-40B4-BE49-F238E27FC236}">
                    <a16:creationId xmlns:a16="http://schemas.microsoft.com/office/drawing/2014/main" id="{C7646A2E-40ED-5710-89D0-F83F564E73DE}"/>
                  </a:ext>
                </a:extLst>
              </p:cNvPr>
              <p:cNvSpPr>
                <a:spLocks/>
              </p:cNvSpPr>
              <p:nvPr/>
            </p:nvSpPr>
            <p:spPr bwMode="auto">
              <a:xfrm>
                <a:off x="5302" y="2812"/>
                <a:ext cx="41" cy="32"/>
              </a:xfrm>
              <a:custGeom>
                <a:avLst/>
                <a:gdLst>
                  <a:gd name="T0" fmla="*/ 139 w 208"/>
                  <a:gd name="T1" fmla="*/ 17 h 167"/>
                  <a:gd name="T2" fmla="*/ 139 w 208"/>
                  <a:gd name="T3" fmla="*/ 17 h 167"/>
                  <a:gd name="T4" fmla="*/ 35 w 208"/>
                  <a:gd name="T5" fmla="*/ 67 h 167"/>
                  <a:gd name="T6" fmla="*/ 0 w 208"/>
                  <a:gd name="T7" fmla="*/ 167 h 167"/>
                  <a:gd name="T8" fmla="*/ 35 w 208"/>
                  <a:gd name="T9" fmla="*/ 100 h 167"/>
                  <a:gd name="T10" fmla="*/ 69 w 208"/>
                  <a:gd name="T11" fmla="*/ 100 h 167"/>
                  <a:gd name="T12" fmla="*/ 104 w 208"/>
                  <a:gd name="T13" fmla="*/ 117 h 167"/>
                  <a:gd name="T14" fmla="*/ 139 w 208"/>
                  <a:gd name="T15" fmla="*/ 117 h 167"/>
                  <a:gd name="T16" fmla="*/ 139 w 208"/>
                  <a:gd name="T17" fmla="*/ 83 h 167"/>
                  <a:gd name="T18" fmla="*/ 139 w 208"/>
                  <a:gd name="T19" fmla="*/ 17 h 167"/>
                  <a:gd name="T20" fmla="*/ 139 w 208"/>
                  <a:gd name="T21" fmla="*/ 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167">
                    <a:moveTo>
                      <a:pt x="139" y="17"/>
                    </a:moveTo>
                    <a:lnTo>
                      <a:pt x="139" y="17"/>
                    </a:lnTo>
                    <a:cubicBezTo>
                      <a:pt x="104" y="0"/>
                      <a:pt x="87" y="67"/>
                      <a:pt x="35" y="67"/>
                    </a:cubicBezTo>
                    <a:cubicBezTo>
                      <a:pt x="0" y="83"/>
                      <a:pt x="0" y="150"/>
                      <a:pt x="0" y="167"/>
                    </a:cubicBezTo>
                    <a:cubicBezTo>
                      <a:pt x="17" y="150"/>
                      <a:pt x="17" y="117"/>
                      <a:pt x="35" y="100"/>
                    </a:cubicBezTo>
                    <a:cubicBezTo>
                      <a:pt x="35" y="100"/>
                      <a:pt x="69" y="83"/>
                      <a:pt x="69" y="100"/>
                    </a:cubicBezTo>
                    <a:cubicBezTo>
                      <a:pt x="69" y="117"/>
                      <a:pt x="104" y="117"/>
                      <a:pt x="104" y="117"/>
                    </a:cubicBezTo>
                    <a:cubicBezTo>
                      <a:pt x="121" y="117"/>
                      <a:pt x="121" y="133"/>
                      <a:pt x="139" y="117"/>
                    </a:cubicBezTo>
                    <a:lnTo>
                      <a:pt x="139" y="83"/>
                    </a:lnTo>
                    <a:cubicBezTo>
                      <a:pt x="156" y="50"/>
                      <a:pt x="191" y="33"/>
                      <a:pt x="139" y="17"/>
                    </a:cubicBezTo>
                    <a:cubicBezTo>
                      <a:pt x="121" y="17"/>
                      <a:pt x="208" y="50"/>
                      <a:pt x="139" y="1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6" name="Freeform 126">
                <a:extLst>
                  <a:ext uri="{FF2B5EF4-FFF2-40B4-BE49-F238E27FC236}">
                    <a16:creationId xmlns:a16="http://schemas.microsoft.com/office/drawing/2014/main" id="{36F7267C-E83F-79DA-404E-502F410B8C3F}"/>
                  </a:ext>
                </a:extLst>
              </p:cNvPr>
              <p:cNvSpPr>
                <a:spLocks/>
              </p:cNvSpPr>
              <p:nvPr/>
            </p:nvSpPr>
            <p:spPr bwMode="auto">
              <a:xfrm>
                <a:off x="5302" y="2812"/>
                <a:ext cx="41" cy="32"/>
              </a:xfrm>
              <a:custGeom>
                <a:avLst/>
                <a:gdLst>
                  <a:gd name="T0" fmla="*/ 139 w 208"/>
                  <a:gd name="T1" fmla="*/ 17 h 167"/>
                  <a:gd name="T2" fmla="*/ 139 w 208"/>
                  <a:gd name="T3" fmla="*/ 17 h 167"/>
                  <a:gd name="T4" fmla="*/ 35 w 208"/>
                  <a:gd name="T5" fmla="*/ 67 h 167"/>
                  <a:gd name="T6" fmla="*/ 0 w 208"/>
                  <a:gd name="T7" fmla="*/ 167 h 167"/>
                  <a:gd name="T8" fmla="*/ 35 w 208"/>
                  <a:gd name="T9" fmla="*/ 100 h 167"/>
                  <a:gd name="T10" fmla="*/ 69 w 208"/>
                  <a:gd name="T11" fmla="*/ 100 h 167"/>
                  <a:gd name="T12" fmla="*/ 104 w 208"/>
                  <a:gd name="T13" fmla="*/ 117 h 167"/>
                  <a:gd name="T14" fmla="*/ 139 w 208"/>
                  <a:gd name="T15" fmla="*/ 117 h 167"/>
                  <a:gd name="T16" fmla="*/ 139 w 208"/>
                  <a:gd name="T17" fmla="*/ 83 h 167"/>
                  <a:gd name="T18" fmla="*/ 139 w 208"/>
                  <a:gd name="T19" fmla="*/ 17 h 167"/>
                  <a:gd name="T20" fmla="*/ 139 w 208"/>
                  <a:gd name="T21" fmla="*/ 17 h 167"/>
                  <a:gd name="T22" fmla="*/ 139 w 208"/>
                  <a:gd name="T23" fmla="*/ 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167">
                    <a:moveTo>
                      <a:pt x="139" y="17"/>
                    </a:moveTo>
                    <a:lnTo>
                      <a:pt x="139" y="17"/>
                    </a:lnTo>
                    <a:cubicBezTo>
                      <a:pt x="104" y="0"/>
                      <a:pt x="87" y="67"/>
                      <a:pt x="35" y="67"/>
                    </a:cubicBezTo>
                    <a:cubicBezTo>
                      <a:pt x="0" y="83"/>
                      <a:pt x="0" y="150"/>
                      <a:pt x="0" y="167"/>
                    </a:cubicBezTo>
                    <a:cubicBezTo>
                      <a:pt x="17" y="150"/>
                      <a:pt x="17" y="117"/>
                      <a:pt x="35" y="100"/>
                    </a:cubicBezTo>
                    <a:cubicBezTo>
                      <a:pt x="35" y="100"/>
                      <a:pt x="69" y="83"/>
                      <a:pt x="69" y="100"/>
                    </a:cubicBezTo>
                    <a:cubicBezTo>
                      <a:pt x="69" y="117"/>
                      <a:pt x="104" y="117"/>
                      <a:pt x="104" y="117"/>
                    </a:cubicBezTo>
                    <a:cubicBezTo>
                      <a:pt x="121" y="117"/>
                      <a:pt x="121" y="133"/>
                      <a:pt x="139" y="117"/>
                    </a:cubicBezTo>
                    <a:lnTo>
                      <a:pt x="139" y="83"/>
                    </a:lnTo>
                    <a:cubicBezTo>
                      <a:pt x="156" y="50"/>
                      <a:pt x="191" y="33"/>
                      <a:pt x="139" y="17"/>
                    </a:cubicBezTo>
                    <a:cubicBezTo>
                      <a:pt x="121" y="17"/>
                      <a:pt x="208" y="50"/>
                      <a:pt x="139" y="17"/>
                    </a:cubicBezTo>
                    <a:lnTo>
                      <a:pt x="139" y="1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7" name="Freeform 127">
                <a:extLst>
                  <a:ext uri="{FF2B5EF4-FFF2-40B4-BE49-F238E27FC236}">
                    <a16:creationId xmlns:a16="http://schemas.microsoft.com/office/drawing/2014/main" id="{34F1C9DD-A7D4-3B1A-168F-2C583E9BDF62}"/>
                  </a:ext>
                </a:extLst>
              </p:cNvPr>
              <p:cNvSpPr>
                <a:spLocks/>
              </p:cNvSpPr>
              <p:nvPr/>
            </p:nvSpPr>
            <p:spPr bwMode="auto">
              <a:xfrm>
                <a:off x="5302" y="2812"/>
                <a:ext cx="41" cy="32"/>
              </a:xfrm>
              <a:custGeom>
                <a:avLst/>
                <a:gdLst>
                  <a:gd name="T0" fmla="*/ 139 w 208"/>
                  <a:gd name="T1" fmla="*/ 17 h 167"/>
                  <a:gd name="T2" fmla="*/ 139 w 208"/>
                  <a:gd name="T3" fmla="*/ 17 h 167"/>
                  <a:gd name="T4" fmla="*/ 35 w 208"/>
                  <a:gd name="T5" fmla="*/ 67 h 167"/>
                  <a:gd name="T6" fmla="*/ 0 w 208"/>
                  <a:gd name="T7" fmla="*/ 167 h 167"/>
                  <a:gd name="T8" fmla="*/ 35 w 208"/>
                  <a:gd name="T9" fmla="*/ 100 h 167"/>
                  <a:gd name="T10" fmla="*/ 69 w 208"/>
                  <a:gd name="T11" fmla="*/ 100 h 167"/>
                  <a:gd name="T12" fmla="*/ 104 w 208"/>
                  <a:gd name="T13" fmla="*/ 117 h 167"/>
                  <a:gd name="T14" fmla="*/ 139 w 208"/>
                  <a:gd name="T15" fmla="*/ 117 h 167"/>
                  <a:gd name="T16" fmla="*/ 139 w 208"/>
                  <a:gd name="T17" fmla="*/ 83 h 167"/>
                  <a:gd name="T18" fmla="*/ 139 w 208"/>
                  <a:gd name="T19" fmla="*/ 17 h 167"/>
                  <a:gd name="T20" fmla="*/ 139 w 208"/>
                  <a:gd name="T21" fmla="*/ 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167">
                    <a:moveTo>
                      <a:pt x="139" y="17"/>
                    </a:moveTo>
                    <a:lnTo>
                      <a:pt x="139" y="17"/>
                    </a:lnTo>
                    <a:cubicBezTo>
                      <a:pt x="104" y="0"/>
                      <a:pt x="87" y="67"/>
                      <a:pt x="35" y="67"/>
                    </a:cubicBezTo>
                    <a:cubicBezTo>
                      <a:pt x="0" y="83"/>
                      <a:pt x="0" y="150"/>
                      <a:pt x="0" y="167"/>
                    </a:cubicBezTo>
                    <a:cubicBezTo>
                      <a:pt x="17" y="150"/>
                      <a:pt x="17" y="117"/>
                      <a:pt x="35" y="100"/>
                    </a:cubicBezTo>
                    <a:cubicBezTo>
                      <a:pt x="35" y="100"/>
                      <a:pt x="69" y="83"/>
                      <a:pt x="69" y="100"/>
                    </a:cubicBezTo>
                    <a:cubicBezTo>
                      <a:pt x="69" y="117"/>
                      <a:pt x="104" y="117"/>
                      <a:pt x="104" y="117"/>
                    </a:cubicBezTo>
                    <a:cubicBezTo>
                      <a:pt x="121" y="117"/>
                      <a:pt x="121" y="133"/>
                      <a:pt x="139" y="117"/>
                    </a:cubicBezTo>
                    <a:lnTo>
                      <a:pt x="139" y="83"/>
                    </a:lnTo>
                    <a:cubicBezTo>
                      <a:pt x="156" y="50"/>
                      <a:pt x="191" y="33"/>
                      <a:pt x="139" y="17"/>
                    </a:cubicBezTo>
                    <a:cubicBezTo>
                      <a:pt x="121" y="17"/>
                      <a:pt x="208" y="50"/>
                      <a:pt x="139" y="1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8" name="Freeform 128">
                <a:extLst>
                  <a:ext uri="{FF2B5EF4-FFF2-40B4-BE49-F238E27FC236}">
                    <a16:creationId xmlns:a16="http://schemas.microsoft.com/office/drawing/2014/main" id="{F1869980-5F10-3671-BDF5-A32C3E8AEF6A}"/>
                  </a:ext>
                </a:extLst>
              </p:cNvPr>
              <p:cNvSpPr>
                <a:spLocks/>
              </p:cNvSpPr>
              <p:nvPr/>
            </p:nvSpPr>
            <p:spPr bwMode="auto">
              <a:xfrm>
                <a:off x="5302" y="2812"/>
                <a:ext cx="41" cy="32"/>
              </a:xfrm>
              <a:custGeom>
                <a:avLst/>
                <a:gdLst>
                  <a:gd name="T0" fmla="*/ 139 w 208"/>
                  <a:gd name="T1" fmla="*/ 17 h 167"/>
                  <a:gd name="T2" fmla="*/ 139 w 208"/>
                  <a:gd name="T3" fmla="*/ 17 h 167"/>
                  <a:gd name="T4" fmla="*/ 35 w 208"/>
                  <a:gd name="T5" fmla="*/ 67 h 167"/>
                  <a:gd name="T6" fmla="*/ 0 w 208"/>
                  <a:gd name="T7" fmla="*/ 167 h 167"/>
                  <a:gd name="T8" fmla="*/ 35 w 208"/>
                  <a:gd name="T9" fmla="*/ 100 h 167"/>
                  <a:gd name="T10" fmla="*/ 69 w 208"/>
                  <a:gd name="T11" fmla="*/ 100 h 167"/>
                  <a:gd name="T12" fmla="*/ 104 w 208"/>
                  <a:gd name="T13" fmla="*/ 117 h 167"/>
                  <a:gd name="T14" fmla="*/ 139 w 208"/>
                  <a:gd name="T15" fmla="*/ 117 h 167"/>
                  <a:gd name="T16" fmla="*/ 139 w 208"/>
                  <a:gd name="T17" fmla="*/ 83 h 167"/>
                  <a:gd name="T18" fmla="*/ 139 w 208"/>
                  <a:gd name="T19" fmla="*/ 17 h 167"/>
                  <a:gd name="T20" fmla="*/ 139 w 208"/>
                  <a:gd name="T21" fmla="*/ 17 h 167"/>
                  <a:gd name="T22" fmla="*/ 139 w 208"/>
                  <a:gd name="T23" fmla="*/ 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167">
                    <a:moveTo>
                      <a:pt x="139" y="17"/>
                    </a:moveTo>
                    <a:lnTo>
                      <a:pt x="139" y="17"/>
                    </a:lnTo>
                    <a:cubicBezTo>
                      <a:pt x="104" y="0"/>
                      <a:pt x="87" y="67"/>
                      <a:pt x="35" y="67"/>
                    </a:cubicBezTo>
                    <a:cubicBezTo>
                      <a:pt x="0" y="83"/>
                      <a:pt x="0" y="150"/>
                      <a:pt x="0" y="167"/>
                    </a:cubicBezTo>
                    <a:cubicBezTo>
                      <a:pt x="17" y="150"/>
                      <a:pt x="17" y="117"/>
                      <a:pt x="35" y="100"/>
                    </a:cubicBezTo>
                    <a:cubicBezTo>
                      <a:pt x="35" y="100"/>
                      <a:pt x="69" y="83"/>
                      <a:pt x="69" y="100"/>
                    </a:cubicBezTo>
                    <a:cubicBezTo>
                      <a:pt x="69" y="117"/>
                      <a:pt x="104" y="117"/>
                      <a:pt x="104" y="117"/>
                    </a:cubicBezTo>
                    <a:cubicBezTo>
                      <a:pt x="121" y="117"/>
                      <a:pt x="121" y="133"/>
                      <a:pt x="139" y="117"/>
                    </a:cubicBezTo>
                    <a:lnTo>
                      <a:pt x="139" y="83"/>
                    </a:lnTo>
                    <a:cubicBezTo>
                      <a:pt x="156" y="50"/>
                      <a:pt x="191" y="33"/>
                      <a:pt x="139" y="17"/>
                    </a:cubicBezTo>
                    <a:cubicBezTo>
                      <a:pt x="121" y="17"/>
                      <a:pt x="208" y="50"/>
                      <a:pt x="139" y="17"/>
                    </a:cubicBezTo>
                    <a:lnTo>
                      <a:pt x="139" y="1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9" name="Freeform 129">
                <a:extLst>
                  <a:ext uri="{FF2B5EF4-FFF2-40B4-BE49-F238E27FC236}">
                    <a16:creationId xmlns:a16="http://schemas.microsoft.com/office/drawing/2014/main" id="{60965D89-A89A-2D31-6AA6-7574E1CC0115}"/>
                  </a:ext>
                </a:extLst>
              </p:cNvPr>
              <p:cNvSpPr>
                <a:spLocks/>
              </p:cNvSpPr>
              <p:nvPr/>
            </p:nvSpPr>
            <p:spPr bwMode="auto">
              <a:xfrm>
                <a:off x="5238" y="2787"/>
                <a:ext cx="32" cy="33"/>
              </a:xfrm>
              <a:custGeom>
                <a:avLst/>
                <a:gdLst>
                  <a:gd name="T0" fmla="*/ 152 w 166"/>
                  <a:gd name="T1" fmla="*/ 0 h 167"/>
                  <a:gd name="T2" fmla="*/ 152 w 166"/>
                  <a:gd name="T3" fmla="*/ 0 h 167"/>
                  <a:gd name="T4" fmla="*/ 83 w 166"/>
                  <a:gd name="T5" fmla="*/ 83 h 167"/>
                  <a:gd name="T6" fmla="*/ 0 w 166"/>
                  <a:gd name="T7" fmla="*/ 167 h 167"/>
                  <a:gd name="T8" fmla="*/ 55 w 166"/>
                  <a:gd name="T9" fmla="*/ 139 h 167"/>
                  <a:gd name="T10" fmla="*/ 111 w 166"/>
                  <a:gd name="T11" fmla="*/ 97 h 167"/>
                  <a:gd name="T12" fmla="*/ 139 w 166"/>
                  <a:gd name="T13" fmla="*/ 42 h 167"/>
                  <a:gd name="T14" fmla="*/ 152 w 166"/>
                  <a:gd name="T15" fmla="*/ 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67">
                    <a:moveTo>
                      <a:pt x="152" y="0"/>
                    </a:moveTo>
                    <a:lnTo>
                      <a:pt x="152" y="0"/>
                    </a:lnTo>
                    <a:cubicBezTo>
                      <a:pt x="125" y="14"/>
                      <a:pt x="97" y="56"/>
                      <a:pt x="83" y="83"/>
                    </a:cubicBezTo>
                    <a:cubicBezTo>
                      <a:pt x="69" y="97"/>
                      <a:pt x="0" y="139"/>
                      <a:pt x="0" y="167"/>
                    </a:cubicBezTo>
                    <a:cubicBezTo>
                      <a:pt x="0" y="167"/>
                      <a:pt x="41" y="153"/>
                      <a:pt x="55" y="139"/>
                    </a:cubicBezTo>
                    <a:cubicBezTo>
                      <a:pt x="69" y="139"/>
                      <a:pt x="97" y="111"/>
                      <a:pt x="111" y="97"/>
                    </a:cubicBezTo>
                    <a:cubicBezTo>
                      <a:pt x="111" y="69"/>
                      <a:pt x="125" y="56"/>
                      <a:pt x="139" y="42"/>
                    </a:cubicBezTo>
                    <a:cubicBezTo>
                      <a:pt x="152" y="42"/>
                      <a:pt x="166" y="0"/>
                      <a:pt x="152"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0" name="Freeform 130">
                <a:extLst>
                  <a:ext uri="{FF2B5EF4-FFF2-40B4-BE49-F238E27FC236}">
                    <a16:creationId xmlns:a16="http://schemas.microsoft.com/office/drawing/2014/main" id="{1A3436E3-146E-73C5-9E13-A576421680C2}"/>
                  </a:ext>
                </a:extLst>
              </p:cNvPr>
              <p:cNvSpPr>
                <a:spLocks/>
              </p:cNvSpPr>
              <p:nvPr/>
            </p:nvSpPr>
            <p:spPr bwMode="auto">
              <a:xfrm>
                <a:off x="5238" y="2787"/>
                <a:ext cx="32" cy="33"/>
              </a:xfrm>
              <a:custGeom>
                <a:avLst/>
                <a:gdLst>
                  <a:gd name="T0" fmla="*/ 152 w 166"/>
                  <a:gd name="T1" fmla="*/ 0 h 167"/>
                  <a:gd name="T2" fmla="*/ 152 w 166"/>
                  <a:gd name="T3" fmla="*/ 0 h 167"/>
                  <a:gd name="T4" fmla="*/ 83 w 166"/>
                  <a:gd name="T5" fmla="*/ 83 h 167"/>
                  <a:gd name="T6" fmla="*/ 0 w 166"/>
                  <a:gd name="T7" fmla="*/ 167 h 167"/>
                  <a:gd name="T8" fmla="*/ 55 w 166"/>
                  <a:gd name="T9" fmla="*/ 139 h 167"/>
                  <a:gd name="T10" fmla="*/ 111 w 166"/>
                  <a:gd name="T11" fmla="*/ 97 h 167"/>
                  <a:gd name="T12" fmla="*/ 139 w 166"/>
                  <a:gd name="T13" fmla="*/ 42 h 167"/>
                  <a:gd name="T14" fmla="*/ 152 w 166"/>
                  <a:gd name="T15" fmla="*/ 0 h 167"/>
                  <a:gd name="T16" fmla="*/ 152 w 166"/>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7">
                    <a:moveTo>
                      <a:pt x="152" y="0"/>
                    </a:moveTo>
                    <a:lnTo>
                      <a:pt x="152" y="0"/>
                    </a:lnTo>
                    <a:cubicBezTo>
                      <a:pt x="125" y="14"/>
                      <a:pt x="97" y="56"/>
                      <a:pt x="83" y="83"/>
                    </a:cubicBezTo>
                    <a:cubicBezTo>
                      <a:pt x="69" y="97"/>
                      <a:pt x="0" y="139"/>
                      <a:pt x="0" y="167"/>
                    </a:cubicBezTo>
                    <a:cubicBezTo>
                      <a:pt x="0" y="167"/>
                      <a:pt x="41" y="153"/>
                      <a:pt x="55" y="139"/>
                    </a:cubicBezTo>
                    <a:cubicBezTo>
                      <a:pt x="69" y="139"/>
                      <a:pt x="97" y="111"/>
                      <a:pt x="111" y="97"/>
                    </a:cubicBezTo>
                    <a:cubicBezTo>
                      <a:pt x="111" y="69"/>
                      <a:pt x="125" y="56"/>
                      <a:pt x="139" y="42"/>
                    </a:cubicBezTo>
                    <a:cubicBezTo>
                      <a:pt x="152" y="42"/>
                      <a:pt x="166" y="0"/>
                      <a:pt x="152" y="0"/>
                    </a:cubicBezTo>
                    <a:lnTo>
                      <a:pt x="15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1" name="Freeform 131">
                <a:extLst>
                  <a:ext uri="{FF2B5EF4-FFF2-40B4-BE49-F238E27FC236}">
                    <a16:creationId xmlns:a16="http://schemas.microsoft.com/office/drawing/2014/main" id="{E41CBC68-4773-1901-E398-52206DE29A06}"/>
                  </a:ext>
                </a:extLst>
              </p:cNvPr>
              <p:cNvSpPr>
                <a:spLocks/>
              </p:cNvSpPr>
              <p:nvPr/>
            </p:nvSpPr>
            <p:spPr bwMode="auto">
              <a:xfrm>
                <a:off x="5238" y="2787"/>
                <a:ext cx="32" cy="33"/>
              </a:xfrm>
              <a:custGeom>
                <a:avLst/>
                <a:gdLst>
                  <a:gd name="T0" fmla="*/ 152 w 166"/>
                  <a:gd name="T1" fmla="*/ 0 h 167"/>
                  <a:gd name="T2" fmla="*/ 152 w 166"/>
                  <a:gd name="T3" fmla="*/ 0 h 167"/>
                  <a:gd name="T4" fmla="*/ 83 w 166"/>
                  <a:gd name="T5" fmla="*/ 83 h 167"/>
                  <a:gd name="T6" fmla="*/ 0 w 166"/>
                  <a:gd name="T7" fmla="*/ 167 h 167"/>
                  <a:gd name="T8" fmla="*/ 55 w 166"/>
                  <a:gd name="T9" fmla="*/ 139 h 167"/>
                  <a:gd name="T10" fmla="*/ 111 w 166"/>
                  <a:gd name="T11" fmla="*/ 97 h 167"/>
                  <a:gd name="T12" fmla="*/ 139 w 166"/>
                  <a:gd name="T13" fmla="*/ 42 h 167"/>
                  <a:gd name="T14" fmla="*/ 152 w 166"/>
                  <a:gd name="T15" fmla="*/ 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167">
                    <a:moveTo>
                      <a:pt x="152" y="0"/>
                    </a:moveTo>
                    <a:lnTo>
                      <a:pt x="152" y="0"/>
                    </a:lnTo>
                    <a:cubicBezTo>
                      <a:pt x="125" y="14"/>
                      <a:pt x="97" y="56"/>
                      <a:pt x="83" y="83"/>
                    </a:cubicBezTo>
                    <a:cubicBezTo>
                      <a:pt x="69" y="97"/>
                      <a:pt x="0" y="139"/>
                      <a:pt x="0" y="167"/>
                    </a:cubicBezTo>
                    <a:cubicBezTo>
                      <a:pt x="0" y="167"/>
                      <a:pt x="41" y="153"/>
                      <a:pt x="55" y="139"/>
                    </a:cubicBezTo>
                    <a:cubicBezTo>
                      <a:pt x="69" y="139"/>
                      <a:pt x="97" y="111"/>
                      <a:pt x="111" y="97"/>
                    </a:cubicBezTo>
                    <a:cubicBezTo>
                      <a:pt x="111" y="69"/>
                      <a:pt x="125" y="56"/>
                      <a:pt x="139" y="42"/>
                    </a:cubicBezTo>
                    <a:cubicBezTo>
                      <a:pt x="152" y="42"/>
                      <a:pt x="166" y="0"/>
                      <a:pt x="152"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2" name="Freeform 132">
                <a:extLst>
                  <a:ext uri="{FF2B5EF4-FFF2-40B4-BE49-F238E27FC236}">
                    <a16:creationId xmlns:a16="http://schemas.microsoft.com/office/drawing/2014/main" id="{AC9EC1B0-1F9D-7F3B-1891-416D95453B13}"/>
                  </a:ext>
                </a:extLst>
              </p:cNvPr>
              <p:cNvSpPr>
                <a:spLocks/>
              </p:cNvSpPr>
              <p:nvPr/>
            </p:nvSpPr>
            <p:spPr bwMode="auto">
              <a:xfrm>
                <a:off x="5238" y="2787"/>
                <a:ext cx="32" cy="33"/>
              </a:xfrm>
              <a:custGeom>
                <a:avLst/>
                <a:gdLst>
                  <a:gd name="T0" fmla="*/ 152 w 166"/>
                  <a:gd name="T1" fmla="*/ 0 h 167"/>
                  <a:gd name="T2" fmla="*/ 152 w 166"/>
                  <a:gd name="T3" fmla="*/ 0 h 167"/>
                  <a:gd name="T4" fmla="*/ 83 w 166"/>
                  <a:gd name="T5" fmla="*/ 83 h 167"/>
                  <a:gd name="T6" fmla="*/ 0 w 166"/>
                  <a:gd name="T7" fmla="*/ 167 h 167"/>
                  <a:gd name="T8" fmla="*/ 55 w 166"/>
                  <a:gd name="T9" fmla="*/ 139 h 167"/>
                  <a:gd name="T10" fmla="*/ 111 w 166"/>
                  <a:gd name="T11" fmla="*/ 97 h 167"/>
                  <a:gd name="T12" fmla="*/ 139 w 166"/>
                  <a:gd name="T13" fmla="*/ 42 h 167"/>
                  <a:gd name="T14" fmla="*/ 152 w 166"/>
                  <a:gd name="T15" fmla="*/ 0 h 167"/>
                  <a:gd name="T16" fmla="*/ 152 w 166"/>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7">
                    <a:moveTo>
                      <a:pt x="152" y="0"/>
                    </a:moveTo>
                    <a:lnTo>
                      <a:pt x="152" y="0"/>
                    </a:lnTo>
                    <a:cubicBezTo>
                      <a:pt x="125" y="14"/>
                      <a:pt x="97" y="56"/>
                      <a:pt x="83" y="83"/>
                    </a:cubicBezTo>
                    <a:cubicBezTo>
                      <a:pt x="69" y="97"/>
                      <a:pt x="0" y="139"/>
                      <a:pt x="0" y="167"/>
                    </a:cubicBezTo>
                    <a:cubicBezTo>
                      <a:pt x="0" y="167"/>
                      <a:pt x="41" y="153"/>
                      <a:pt x="55" y="139"/>
                    </a:cubicBezTo>
                    <a:cubicBezTo>
                      <a:pt x="69" y="139"/>
                      <a:pt x="97" y="111"/>
                      <a:pt x="111" y="97"/>
                    </a:cubicBezTo>
                    <a:cubicBezTo>
                      <a:pt x="111" y="69"/>
                      <a:pt x="125" y="56"/>
                      <a:pt x="139" y="42"/>
                    </a:cubicBezTo>
                    <a:cubicBezTo>
                      <a:pt x="152" y="42"/>
                      <a:pt x="166" y="0"/>
                      <a:pt x="152" y="0"/>
                    </a:cubicBezTo>
                    <a:lnTo>
                      <a:pt x="15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3" name="Freeform 133">
                <a:extLst>
                  <a:ext uri="{FF2B5EF4-FFF2-40B4-BE49-F238E27FC236}">
                    <a16:creationId xmlns:a16="http://schemas.microsoft.com/office/drawing/2014/main" id="{9E4227E7-8454-A410-8094-AF723E54C034}"/>
                  </a:ext>
                </a:extLst>
              </p:cNvPr>
              <p:cNvSpPr>
                <a:spLocks/>
              </p:cNvSpPr>
              <p:nvPr/>
            </p:nvSpPr>
            <p:spPr bwMode="auto">
              <a:xfrm>
                <a:off x="5335" y="2739"/>
                <a:ext cx="8" cy="8"/>
              </a:xfrm>
              <a:custGeom>
                <a:avLst/>
                <a:gdLst>
                  <a:gd name="T0" fmla="*/ 0 w 41"/>
                  <a:gd name="T1" fmla="*/ 42 h 42"/>
                  <a:gd name="T2" fmla="*/ 0 w 41"/>
                  <a:gd name="T3" fmla="*/ 42 h 42"/>
                  <a:gd name="T4" fmla="*/ 20 w 41"/>
                  <a:gd name="T5" fmla="*/ 0 h 42"/>
                  <a:gd name="T6" fmla="*/ 0 w 41"/>
                  <a:gd name="T7" fmla="*/ 42 h 42"/>
                </a:gdLst>
                <a:ahLst/>
                <a:cxnLst>
                  <a:cxn ang="0">
                    <a:pos x="T0" y="T1"/>
                  </a:cxn>
                  <a:cxn ang="0">
                    <a:pos x="T2" y="T3"/>
                  </a:cxn>
                  <a:cxn ang="0">
                    <a:pos x="T4" y="T5"/>
                  </a:cxn>
                  <a:cxn ang="0">
                    <a:pos x="T6" y="T7"/>
                  </a:cxn>
                </a:cxnLst>
                <a:rect l="0" t="0" r="r" b="b"/>
                <a:pathLst>
                  <a:path w="41" h="42">
                    <a:moveTo>
                      <a:pt x="0" y="42"/>
                    </a:moveTo>
                    <a:lnTo>
                      <a:pt x="0" y="42"/>
                    </a:lnTo>
                    <a:cubicBezTo>
                      <a:pt x="20" y="42"/>
                      <a:pt x="41" y="0"/>
                      <a:pt x="20" y="0"/>
                    </a:cubicBezTo>
                    <a:cubicBezTo>
                      <a:pt x="0" y="0"/>
                      <a:pt x="0" y="42"/>
                      <a:pt x="0"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4" name="Freeform 134">
                <a:extLst>
                  <a:ext uri="{FF2B5EF4-FFF2-40B4-BE49-F238E27FC236}">
                    <a16:creationId xmlns:a16="http://schemas.microsoft.com/office/drawing/2014/main" id="{49ACDE54-4D43-4274-19D5-0E8270AC151F}"/>
                  </a:ext>
                </a:extLst>
              </p:cNvPr>
              <p:cNvSpPr>
                <a:spLocks/>
              </p:cNvSpPr>
              <p:nvPr/>
            </p:nvSpPr>
            <p:spPr bwMode="auto">
              <a:xfrm>
                <a:off x="5335" y="2739"/>
                <a:ext cx="8" cy="8"/>
              </a:xfrm>
              <a:custGeom>
                <a:avLst/>
                <a:gdLst>
                  <a:gd name="T0" fmla="*/ 0 w 41"/>
                  <a:gd name="T1" fmla="*/ 42 h 42"/>
                  <a:gd name="T2" fmla="*/ 0 w 41"/>
                  <a:gd name="T3" fmla="*/ 42 h 42"/>
                  <a:gd name="T4" fmla="*/ 20 w 41"/>
                  <a:gd name="T5" fmla="*/ 0 h 42"/>
                  <a:gd name="T6" fmla="*/ 0 w 41"/>
                  <a:gd name="T7" fmla="*/ 42 h 42"/>
                  <a:gd name="T8" fmla="*/ 0 w 41"/>
                  <a:gd name="T9" fmla="*/ 42 h 42"/>
                </a:gdLst>
                <a:ahLst/>
                <a:cxnLst>
                  <a:cxn ang="0">
                    <a:pos x="T0" y="T1"/>
                  </a:cxn>
                  <a:cxn ang="0">
                    <a:pos x="T2" y="T3"/>
                  </a:cxn>
                  <a:cxn ang="0">
                    <a:pos x="T4" y="T5"/>
                  </a:cxn>
                  <a:cxn ang="0">
                    <a:pos x="T6" y="T7"/>
                  </a:cxn>
                  <a:cxn ang="0">
                    <a:pos x="T8" y="T9"/>
                  </a:cxn>
                </a:cxnLst>
                <a:rect l="0" t="0" r="r" b="b"/>
                <a:pathLst>
                  <a:path w="41" h="42">
                    <a:moveTo>
                      <a:pt x="0" y="42"/>
                    </a:moveTo>
                    <a:lnTo>
                      <a:pt x="0" y="42"/>
                    </a:lnTo>
                    <a:cubicBezTo>
                      <a:pt x="20" y="42"/>
                      <a:pt x="41" y="0"/>
                      <a:pt x="20" y="0"/>
                    </a:cubicBezTo>
                    <a:cubicBezTo>
                      <a:pt x="0" y="0"/>
                      <a:pt x="0" y="42"/>
                      <a:pt x="0" y="42"/>
                    </a:cubicBezTo>
                    <a:lnTo>
                      <a:pt x="0"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5" name="Freeform 135">
                <a:extLst>
                  <a:ext uri="{FF2B5EF4-FFF2-40B4-BE49-F238E27FC236}">
                    <a16:creationId xmlns:a16="http://schemas.microsoft.com/office/drawing/2014/main" id="{B6FA6AB4-8AEA-B5FD-EBA3-C89BF1B6781A}"/>
                  </a:ext>
                </a:extLst>
              </p:cNvPr>
              <p:cNvSpPr>
                <a:spLocks/>
              </p:cNvSpPr>
              <p:nvPr/>
            </p:nvSpPr>
            <p:spPr bwMode="auto">
              <a:xfrm>
                <a:off x="5335" y="2739"/>
                <a:ext cx="8" cy="8"/>
              </a:xfrm>
              <a:custGeom>
                <a:avLst/>
                <a:gdLst>
                  <a:gd name="T0" fmla="*/ 0 w 41"/>
                  <a:gd name="T1" fmla="*/ 42 h 42"/>
                  <a:gd name="T2" fmla="*/ 0 w 41"/>
                  <a:gd name="T3" fmla="*/ 42 h 42"/>
                  <a:gd name="T4" fmla="*/ 20 w 41"/>
                  <a:gd name="T5" fmla="*/ 0 h 42"/>
                  <a:gd name="T6" fmla="*/ 0 w 41"/>
                  <a:gd name="T7" fmla="*/ 42 h 42"/>
                </a:gdLst>
                <a:ahLst/>
                <a:cxnLst>
                  <a:cxn ang="0">
                    <a:pos x="T0" y="T1"/>
                  </a:cxn>
                  <a:cxn ang="0">
                    <a:pos x="T2" y="T3"/>
                  </a:cxn>
                  <a:cxn ang="0">
                    <a:pos x="T4" y="T5"/>
                  </a:cxn>
                  <a:cxn ang="0">
                    <a:pos x="T6" y="T7"/>
                  </a:cxn>
                </a:cxnLst>
                <a:rect l="0" t="0" r="r" b="b"/>
                <a:pathLst>
                  <a:path w="41" h="42">
                    <a:moveTo>
                      <a:pt x="0" y="42"/>
                    </a:moveTo>
                    <a:lnTo>
                      <a:pt x="0" y="42"/>
                    </a:lnTo>
                    <a:cubicBezTo>
                      <a:pt x="20" y="42"/>
                      <a:pt x="41" y="0"/>
                      <a:pt x="20" y="0"/>
                    </a:cubicBezTo>
                    <a:cubicBezTo>
                      <a:pt x="0" y="0"/>
                      <a:pt x="0" y="42"/>
                      <a:pt x="0"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6" name="Freeform 136">
                <a:extLst>
                  <a:ext uri="{FF2B5EF4-FFF2-40B4-BE49-F238E27FC236}">
                    <a16:creationId xmlns:a16="http://schemas.microsoft.com/office/drawing/2014/main" id="{EEA90342-428C-2DEF-6782-9B713AAF5479}"/>
                  </a:ext>
                </a:extLst>
              </p:cNvPr>
              <p:cNvSpPr>
                <a:spLocks/>
              </p:cNvSpPr>
              <p:nvPr/>
            </p:nvSpPr>
            <p:spPr bwMode="auto">
              <a:xfrm>
                <a:off x="5335" y="2739"/>
                <a:ext cx="8" cy="8"/>
              </a:xfrm>
              <a:custGeom>
                <a:avLst/>
                <a:gdLst>
                  <a:gd name="T0" fmla="*/ 0 w 41"/>
                  <a:gd name="T1" fmla="*/ 42 h 42"/>
                  <a:gd name="T2" fmla="*/ 0 w 41"/>
                  <a:gd name="T3" fmla="*/ 42 h 42"/>
                  <a:gd name="T4" fmla="*/ 20 w 41"/>
                  <a:gd name="T5" fmla="*/ 0 h 42"/>
                  <a:gd name="T6" fmla="*/ 0 w 41"/>
                  <a:gd name="T7" fmla="*/ 42 h 42"/>
                  <a:gd name="T8" fmla="*/ 0 w 41"/>
                  <a:gd name="T9" fmla="*/ 42 h 42"/>
                </a:gdLst>
                <a:ahLst/>
                <a:cxnLst>
                  <a:cxn ang="0">
                    <a:pos x="T0" y="T1"/>
                  </a:cxn>
                  <a:cxn ang="0">
                    <a:pos x="T2" y="T3"/>
                  </a:cxn>
                  <a:cxn ang="0">
                    <a:pos x="T4" y="T5"/>
                  </a:cxn>
                  <a:cxn ang="0">
                    <a:pos x="T6" y="T7"/>
                  </a:cxn>
                  <a:cxn ang="0">
                    <a:pos x="T8" y="T9"/>
                  </a:cxn>
                </a:cxnLst>
                <a:rect l="0" t="0" r="r" b="b"/>
                <a:pathLst>
                  <a:path w="41" h="42">
                    <a:moveTo>
                      <a:pt x="0" y="42"/>
                    </a:moveTo>
                    <a:lnTo>
                      <a:pt x="0" y="42"/>
                    </a:lnTo>
                    <a:cubicBezTo>
                      <a:pt x="20" y="42"/>
                      <a:pt x="41" y="0"/>
                      <a:pt x="20" y="0"/>
                    </a:cubicBezTo>
                    <a:cubicBezTo>
                      <a:pt x="0" y="0"/>
                      <a:pt x="0" y="42"/>
                      <a:pt x="0" y="42"/>
                    </a:cubicBezTo>
                    <a:lnTo>
                      <a:pt x="0"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7" name="Freeform 137">
                <a:extLst>
                  <a:ext uri="{FF2B5EF4-FFF2-40B4-BE49-F238E27FC236}">
                    <a16:creationId xmlns:a16="http://schemas.microsoft.com/office/drawing/2014/main" id="{CB4E8D6B-2A79-E59A-3FDE-DBCFD3B01D36}"/>
                  </a:ext>
                </a:extLst>
              </p:cNvPr>
              <p:cNvSpPr>
                <a:spLocks/>
              </p:cNvSpPr>
              <p:nvPr/>
            </p:nvSpPr>
            <p:spPr bwMode="auto">
              <a:xfrm>
                <a:off x="4925" y="2860"/>
                <a:ext cx="161" cy="169"/>
              </a:xfrm>
              <a:custGeom>
                <a:avLst/>
                <a:gdLst>
                  <a:gd name="T0" fmla="*/ 179 w 833"/>
                  <a:gd name="T1" fmla="*/ 45 h 875"/>
                  <a:gd name="T2" fmla="*/ 179 w 833"/>
                  <a:gd name="T3" fmla="*/ 45 h 875"/>
                  <a:gd name="T4" fmla="*/ 60 w 833"/>
                  <a:gd name="T5" fmla="*/ 30 h 875"/>
                  <a:gd name="T6" fmla="*/ 30 w 833"/>
                  <a:gd name="T7" fmla="*/ 45 h 875"/>
                  <a:gd name="T8" fmla="*/ 89 w 833"/>
                  <a:gd name="T9" fmla="*/ 136 h 875"/>
                  <a:gd name="T10" fmla="*/ 164 w 833"/>
                  <a:gd name="T11" fmla="*/ 196 h 875"/>
                  <a:gd name="T12" fmla="*/ 194 w 833"/>
                  <a:gd name="T13" fmla="*/ 256 h 875"/>
                  <a:gd name="T14" fmla="*/ 253 w 833"/>
                  <a:gd name="T15" fmla="*/ 287 h 875"/>
                  <a:gd name="T16" fmla="*/ 298 w 833"/>
                  <a:gd name="T17" fmla="*/ 392 h 875"/>
                  <a:gd name="T18" fmla="*/ 327 w 833"/>
                  <a:gd name="T19" fmla="*/ 422 h 875"/>
                  <a:gd name="T20" fmla="*/ 387 w 833"/>
                  <a:gd name="T21" fmla="*/ 498 h 875"/>
                  <a:gd name="T22" fmla="*/ 446 w 833"/>
                  <a:gd name="T23" fmla="*/ 633 h 875"/>
                  <a:gd name="T24" fmla="*/ 610 w 833"/>
                  <a:gd name="T25" fmla="*/ 784 h 875"/>
                  <a:gd name="T26" fmla="*/ 684 w 833"/>
                  <a:gd name="T27" fmla="*/ 860 h 875"/>
                  <a:gd name="T28" fmla="*/ 803 w 833"/>
                  <a:gd name="T29" fmla="*/ 860 h 875"/>
                  <a:gd name="T30" fmla="*/ 803 w 833"/>
                  <a:gd name="T31" fmla="*/ 694 h 875"/>
                  <a:gd name="T32" fmla="*/ 818 w 833"/>
                  <a:gd name="T33" fmla="*/ 664 h 875"/>
                  <a:gd name="T34" fmla="*/ 774 w 833"/>
                  <a:gd name="T35" fmla="*/ 618 h 875"/>
                  <a:gd name="T36" fmla="*/ 744 w 833"/>
                  <a:gd name="T37" fmla="*/ 603 h 875"/>
                  <a:gd name="T38" fmla="*/ 714 w 833"/>
                  <a:gd name="T39" fmla="*/ 633 h 875"/>
                  <a:gd name="T40" fmla="*/ 714 w 833"/>
                  <a:gd name="T41" fmla="*/ 573 h 875"/>
                  <a:gd name="T42" fmla="*/ 699 w 833"/>
                  <a:gd name="T43" fmla="*/ 543 h 875"/>
                  <a:gd name="T44" fmla="*/ 655 w 833"/>
                  <a:gd name="T45" fmla="*/ 513 h 875"/>
                  <a:gd name="T46" fmla="*/ 625 w 833"/>
                  <a:gd name="T47" fmla="*/ 452 h 875"/>
                  <a:gd name="T48" fmla="*/ 625 w 833"/>
                  <a:gd name="T49" fmla="*/ 437 h 875"/>
                  <a:gd name="T50" fmla="*/ 640 w 833"/>
                  <a:gd name="T51" fmla="*/ 422 h 875"/>
                  <a:gd name="T52" fmla="*/ 565 w 833"/>
                  <a:gd name="T53" fmla="*/ 407 h 875"/>
                  <a:gd name="T54" fmla="*/ 565 w 833"/>
                  <a:gd name="T55" fmla="*/ 377 h 875"/>
                  <a:gd name="T56" fmla="*/ 536 w 833"/>
                  <a:gd name="T57" fmla="*/ 362 h 875"/>
                  <a:gd name="T58" fmla="*/ 551 w 833"/>
                  <a:gd name="T59" fmla="*/ 347 h 875"/>
                  <a:gd name="T60" fmla="*/ 521 w 833"/>
                  <a:gd name="T61" fmla="*/ 332 h 875"/>
                  <a:gd name="T62" fmla="*/ 506 w 833"/>
                  <a:gd name="T63" fmla="*/ 317 h 875"/>
                  <a:gd name="T64" fmla="*/ 461 w 833"/>
                  <a:gd name="T65" fmla="*/ 287 h 875"/>
                  <a:gd name="T66" fmla="*/ 446 w 833"/>
                  <a:gd name="T67" fmla="*/ 287 h 875"/>
                  <a:gd name="T68" fmla="*/ 372 w 833"/>
                  <a:gd name="T69" fmla="*/ 241 h 875"/>
                  <a:gd name="T70" fmla="*/ 313 w 833"/>
                  <a:gd name="T71" fmla="*/ 166 h 875"/>
                  <a:gd name="T72" fmla="*/ 238 w 833"/>
                  <a:gd name="T73" fmla="*/ 106 h 875"/>
                  <a:gd name="T74" fmla="*/ 179 w 833"/>
                  <a:gd name="T75" fmla="*/ 4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3" h="875">
                    <a:moveTo>
                      <a:pt x="179" y="45"/>
                    </a:moveTo>
                    <a:lnTo>
                      <a:pt x="179" y="45"/>
                    </a:lnTo>
                    <a:cubicBezTo>
                      <a:pt x="134" y="45"/>
                      <a:pt x="104" y="45"/>
                      <a:pt x="60" y="30"/>
                    </a:cubicBezTo>
                    <a:cubicBezTo>
                      <a:pt x="30" y="15"/>
                      <a:pt x="0" y="0"/>
                      <a:pt x="30" y="45"/>
                    </a:cubicBezTo>
                    <a:cubicBezTo>
                      <a:pt x="45" y="75"/>
                      <a:pt x="60" y="121"/>
                      <a:pt x="89" y="136"/>
                    </a:cubicBezTo>
                    <a:cubicBezTo>
                      <a:pt x="119" y="151"/>
                      <a:pt x="149" y="166"/>
                      <a:pt x="164" y="196"/>
                    </a:cubicBezTo>
                    <a:cubicBezTo>
                      <a:pt x="179" y="211"/>
                      <a:pt x="179" y="241"/>
                      <a:pt x="194" y="256"/>
                    </a:cubicBezTo>
                    <a:cubicBezTo>
                      <a:pt x="223" y="271"/>
                      <a:pt x="238" y="271"/>
                      <a:pt x="253" y="287"/>
                    </a:cubicBezTo>
                    <a:cubicBezTo>
                      <a:pt x="283" y="317"/>
                      <a:pt x="283" y="362"/>
                      <a:pt x="298" y="392"/>
                    </a:cubicBezTo>
                    <a:cubicBezTo>
                      <a:pt x="313" y="407"/>
                      <a:pt x="327" y="422"/>
                      <a:pt x="327" y="422"/>
                    </a:cubicBezTo>
                    <a:cubicBezTo>
                      <a:pt x="357" y="452"/>
                      <a:pt x="372" y="468"/>
                      <a:pt x="387" y="498"/>
                    </a:cubicBezTo>
                    <a:cubicBezTo>
                      <a:pt x="417" y="543"/>
                      <a:pt x="417" y="588"/>
                      <a:pt x="446" y="633"/>
                    </a:cubicBezTo>
                    <a:cubicBezTo>
                      <a:pt x="506" y="679"/>
                      <a:pt x="551" y="739"/>
                      <a:pt x="610" y="784"/>
                    </a:cubicBezTo>
                    <a:cubicBezTo>
                      <a:pt x="640" y="814"/>
                      <a:pt x="655" y="830"/>
                      <a:pt x="684" y="860"/>
                    </a:cubicBezTo>
                    <a:cubicBezTo>
                      <a:pt x="699" y="860"/>
                      <a:pt x="789" y="875"/>
                      <a:pt x="803" y="860"/>
                    </a:cubicBezTo>
                    <a:cubicBezTo>
                      <a:pt x="818" y="845"/>
                      <a:pt x="789" y="724"/>
                      <a:pt x="803" y="694"/>
                    </a:cubicBezTo>
                    <a:cubicBezTo>
                      <a:pt x="803" y="679"/>
                      <a:pt x="833" y="679"/>
                      <a:pt x="818" y="664"/>
                    </a:cubicBezTo>
                    <a:cubicBezTo>
                      <a:pt x="803" y="649"/>
                      <a:pt x="789" y="633"/>
                      <a:pt x="774" y="618"/>
                    </a:cubicBezTo>
                    <a:cubicBezTo>
                      <a:pt x="774" y="618"/>
                      <a:pt x="759" y="603"/>
                      <a:pt x="744" y="603"/>
                    </a:cubicBezTo>
                    <a:cubicBezTo>
                      <a:pt x="729" y="603"/>
                      <a:pt x="729" y="633"/>
                      <a:pt x="714" y="633"/>
                    </a:cubicBezTo>
                    <a:cubicBezTo>
                      <a:pt x="729" y="633"/>
                      <a:pt x="714" y="573"/>
                      <a:pt x="714" y="573"/>
                    </a:cubicBezTo>
                    <a:cubicBezTo>
                      <a:pt x="699" y="558"/>
                      <a:pt x="699" y="558"/>
                      <a:pt x="699" y="543"/>
                    </a:cubicBezTo>
                    <a:cubicBezTo>
                      <a:pt x="699" y="528"/>
                      <a:pt x="670" y="513"/>
                      <a:pt x="655" y="513"/>
                    </a:cubicBezTo>
                    <a:cubicBezTo>
                      <a:pt x="640" y="498"/>
                      <a:pt x="610" y="483"/>
                      <a:pt x="625" y="452"/>
                    </a:cubicBezTo>
                    <a:cubicBezTo>
                      <a:pt x="625" y="452"/>
                      <a:pt x="610" y="437"/>
                      <a:pt x="625" y="437"/>
                    </a:cubicBezTo>
                    <a:cubicBezTo>
                      <a:pt x="625" y="422"/>
                      <a:pt x="640" y="437"/>
                      <a:pt x="640" y="422"/>
                    </a:cubicBezTo>
                    <a:cubicBezTo>
                      <a:pt x="655" y="392"/>
                      <a:pt x="565" y="392"/>
                      <a:pt x="565" y="407"/>
                    </a:cubicBezTo>
                    <a:cubicBezTo>
                      <a:pt x="565" y="392"/>
                      <a:pt x="625" y="377"/>
                      <a:pt x="565" y="377"/>
                    </a:cubicBezTo>
                    <a:cubicBezTo>
                      <a:pt x="551" y="377"/>
                      <a:pt x="536" y="362"/>
                      <a:pt x="536" y="362"/>
                    </a:cubicBezTo>
                    <a:cubicBezTo>
                      <a:pt x="536" y="347"/>
                      <a:pt x="551" y="347"/>
                      <a:pt x="551" y="347"/>
                    </a:cubicBezTo>
                    <a:cubicBezTo>
                      <a:pt x="551" y="332"/>
                      <a:pt x="521" y="332"/>
                      <a:pt x="521" y="332"/>
                    </a:cubicBezTo>
                    <a:cubicBezTo>
                      <a:pt x="521" y="332"/>
                      <a:pt x="536" y="317"/>
                      <a:pt x="506" y="317"/>
                    </a:cubicBezTo>
                    <a:cubicBezTo>
                      <a:pt x="491" y="302"/>
                      <a:pt x="476" y="302"/>
                      <a:pt x="461" y="287"/>
                    </a:cubicBezTo>
                    <a:cubicBezTo>
                      <a:pt x="417" y="226"/>
                      <a:pt x="446" y="287"/>
                      <a:pt x="446" y="287"/>
                    </a:cubicBezTo>
                    <a:cubicBezTo>
                      <a:pt x="432" y="287"/>
                      <a:pt x="387" y="241"/>
                      <a:pt x="372" y="241"/>
                    </a:cubicBezTo>
                    <a:cubicBezTo>
                      <a:pt x="357" y="211"/>
                      <a:pt x="342" y="181"/>
                      <a:pt x="313" y="166"/>
                    </a:cubicBezTo>
                    <a:cubicBezTo>
                      <a:pt x="283" y="151"/>
                      <a:pt x="268" y="136"/>
                      <a:pt x="238" y="106"/>
                    </a:cubicBezTo>
                    <a:cubicBezTo>
                      <a:pt x="223" y="90"/>
                      <a:pt x="208" y="45"/>
                      <a:pt x="179" y="4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8" name="Freeform 138">
                <a:extLst>
                  <a:ext uri="{FF2B5EF4-FFF2-40B4-BE49-F238E27FC236}">
                    <a16:creationId xmlns:a16="http://schemas.microsoft.com/office/drawing/2014/main" id="{3B7999C3-878A-57F5-5F54-5657F27BEB9A}"/>
                  </a:ext>
                </a:extLst>
              </p:cNvPr>
              <p:cNvSpPr>
                <a:spLocks/>
              </p:cNvSpPr>
              <p:nvPr/>
            </p:nvSpPr>
            <p:spPr bwMode="auto">
              <a:xfrm>
                <a:off x="4925" y="2860"/>
                <a:ext cx="161" cy="169"/>
              </a:xfrm>
              <a:custGeom>
                <a:avLst/>
                <a:gdLst>
                  <a:gd name="T0" fmla="*/ 179 w 833"/>
                  <a:gd name="T1" fmla="*/ 45 h 875"/>
                  <a:gd name="T2" fmla="*/ 179 w 833"/>
                  <a:gd name="T3" fmla="*/ 45 h 875"/>
                  <a:gd name="T4" fmla="*/ 60 w 833"/>
                  <a:gd name="T5" fmla="*/ 30 h 875"/>
                  <a:gd name="T6" fmla="*/ 30 w 833"/>
                  <a:gd name="T7" fmla="*/ 45 h 875"/>
                  <a:gd name="T8" fmla="*/ 89 w 833"/>
                  <a:gd name="T9" fmla="*/ 136 h 875"/>
                  <a:gd name="T10" fmla="*/ 164 w 833"/>
                  <a:gd name="T11" fmla="*/ 196 h 875"/>
                  <a:gd name="T12" fmla="*/ 194 w 833"/>
                  <a:gd name="T13" fmla="*/ 256 h 875"/>
                  <a:gd name="T14" fmla="*/ 253 w 833"/>
                  <a:gd name="T15" fmla="*/ 287 h 875"/>
                  <a:gd name="T16" fmla="*/ 298 w 833"/>
                  <a:gd name="T17" fmla="*/ 392 h 875"/>
                  <a:gd name="T18" fmla="*/ 327 w 833"/>
                  <a:gd name="T19" fmla="*/ 422 h 875"/>
                  <a:gd name="T20" fmla="*/ 387 w 833"/>
                  <a:gd name="T21" fmla="*/ 498 h 875"/>
                  <a:gd name="T22" fmla="*/ 446 w 833"/>
                  <a:gd name="T23" fmla="*/ 633 h 875"/>
                  <a:gd name="T24" fmla="*/ 610 w 833"/>
                  <a:gd name="T25" fmla="*/ 784 h 875"/>
                  <a:gd name="T26" fmla="*/ 684 w 833"/>
                  <a:gd name="T27" fmla="*/ 860 h 875"/>
                  <a:gd name="T28" fmla="*/ 803 w 833"/>
                  <a:gd name="T29" fmla="*/ 860 h 875"/>
                  <a:gd name="T30" fmla="*/ 803 w 833"/>
                  <a:gd name="T31" fmla="*/ 694 h 875"/>
                  <a:gd name="T32" fmla="*/ 818 w 833"/>
                  <a:gd name="T33" fmla="*/ 664 h 875"/>
                  <a:gd name="T34" fmla="*/ 774 w 833"/>
                  <a:gd name="T35" fmla="*/ 618 h 875"/>
                  <a:gd name="T36" fmla="*/ 744 w 833"/>
                  <a:gd name="T37" fmla="*/ 603 h 875"/>
                  <a:gd name="T38" fmla="*/ 714 w 833"/>
                  <a:gd name="T39" fmla="*/ 633 h 875"/>
                  <a:gd name="T40" fmla="*/ 714 w 833"/>
                  <a:gd name="T41" fmla="*/ 573 h 875"/>
                  <a:gd name="T42" fmla="*/ 699 w 833"/>
                  <a:gd name="T43" fmla="*/ 543 h 875"/>
                  <a:gd name="T44" fmla="*/ 655 w 833"/>
                  <a:gd name="T45" fmla="*/ 513 h 875"/>
                  <a:gd name="T46" fmla="*/ 625 w 833"/>
                  <a:gd name="T47" fmla="*/ 452 h 875"/>
                  <a:gd name="T48" fmla="*/ 625 w 833"/>
                  <a:gd name="T49" fmla="*/ 437 h 875"/>
                  <a:gd name="T50" fmla="*/ 640 w 833"/>
                  <a:gd name="T51" fmla="*/ 422 h 875"/>
                  <a:gd name="T52" fmla="*/ 565 w 833"/>
                  <a:gd name="T53" fmla="*/ 407 h 875"/>
                  <a:gd name="T54" fmla="*/ 565 w 833"/>
                  <a:gd name="T55" fmla="*/ 377 h 875"/>
                  <a:gd name="T56" fmla="*/ 536 w 833"/>
                  <a:gd name="T57" fmla="*/ 362 h 875"/>
                  <a:gd name="T58" fmla="*/ 551 w 833"/>
                  <a:gd name="T59" fmla="*/ 347 h 875"/>
                  <a:gd name="T60" fmla="*/ 521 w 833"/>
                  <a:gd name="T61" fmla="*/ 332 h 875"/>
                  <a:gd name="T62" fmla="*/ 506 w 833"/>
                  <a:gd name="T63" fmla="*/ 317 h 875"/>
                  <a:gd name="T64" fmla="*/ 461 w 833"/>
                  <a:gd name="T65" fmla="*/ 287 h 875"/>
                  <a:gd name="T66" fmla="*/ 446 w 833"/>
                  <a:gd name="T67" fmla="*/ 287 h 875"/>
                  <a:gd name="T68" fmla="*/ 372 w 833"/>
                  <a:gd name="T69" fmla="*/ 241 h 875"/>
                  <a:gd name="T70" fmla="*/ 313 w 833"/>
                  <a:gd name="T71" fmla="*/ 166 h 875"/>
                  <a:gd name="T72" fmla="*/ 238 w 833"/>
                  <a:gd name="T73" fmla="*/ 106 h 875"/>
                  <a:gd name="T74" fmla="*/ 179 w 833"/>
                  <a:gd name="T75" fmla="*/ 45 h 875"/>
                  <a:gd name="T76" fmla="*/ 179 w 833"/>
                  <a:gd name="T77" fmla="*/ 4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3" h="875">
                    <a:moveTo>
                      <a:pt x="179" y="45"/>
                    </a:moveTo>
                    <a:lnTo>
                      <a:pt x="179" y="45"/>
                    </a:lnTo>
                    <a:cubicBezTo>
                      <a:pt x="134" y="45"/>
                      <a:pt x="104" y="45"/>
                      <a:pt x="60" y="30"/>
                    </a:cubicBezTo>
                    <a:cubicBezTo>
                      <a:pt x="30" y="15"/>
                      <a:pt x="0" y="0"/>
                      <a:pt x="30" y="45"/>
                    </a:cubicBezTo>
                    <a:cubicBezTo>
                      <a:pt x="45" y="75"/>
                      <a:pt x="60" y="121"/>
                      <a:pt x="89" y="136"/>
                    </a:cubicBezTo>
                    <a:cubicBezTo>
                      <a:pt x="119" y="151"/>
                      <a:pt x="149" y="166"/>
                      <a:pt x="164" y="196"/>
                    </a:cubicBezTo>
                    <a:cubicBezTo>
                      <a:pt x="179" y="211"/>
                      <a:pt x="179" y="241"/>
                      <a:pt x="194" y="256"/>
                    </a:cubicBezTo>
                    <a:cubicBezTo>
                      <a:pt x="223" y="271"/>
                      <a:pt x="238" y="271"/>
                      <a:pt x="253" y="287"/>
                    </a:cubicBezTo>
                    <a:cubicBezTo>
                      <a:pt x="283" y="317"/>
                      <a:pt x="283" y="362"/>
                      <a:pt x="298" y="392"/>
                    </a:cubicBezTo>
                    <a:cubicBezTo>
                      <a:pt x="313" y="407"/>
                      <a:pt x="327" y="422"/>
                      <a:pt x="327" y="422"/>
                    </a:cubicBezTo>
                    <a:cubicBezTo>
                      <a:pt x="357" y="452"/>
                      <a:pt x="372" y="468"/>
                      <a:pt x="387" y="498"/>
                    </a:cubicBezTo>
                    <a:cubicBezTo>
                      <a:pt x="417" y="543"/>
                      <a:pt x="417" y="588"/>
                      <a:pt x="446" y="633"/>
                    </a:cubicBezTo>
                    <a:cubicBezTo>
                      <a:pt x="506" y="679"/>
                      <a:pt x="551" y="739"/>
                      <a:pt x="610" y="784"/>
                    </a:cubicBezTo>
                    <a:cubicBezTo>
                      <a:pt x="640" y="814"/>
                      <a:pt x="655" y="830"/>
                      <a:pt x="684" y="860"/>
                    </a:cubicBezTo>
                    <a:cubicBezTo>
                      <a:pt x="699" y="860"/>
                      <a:pt x="789" y="875"/>
                      <a:pt x="803" y="860"/>
                    </a:cubicBezTo>
                    <a:cubicBezTo>
                      <a:pt x="818" y="845"/>
                      <a:pt x="789" y="724"/>
                      <a:pt x="803" y="694"/>
                    </a:cubicBezTo>
                    <a:cubicBezTo>
                      <a:pt x="803" y="679"/>
                      <a:pt x="833" y="679"/>
                      <a:pt x="818" y="664"/>
                    </a:cubicBezTo>
                    <a:cubicBezTo>
                      <a:pt x="803" y="649"/>
                      <a:pt x="789" y="633"/>
                      <a:pt x="774" y="618"/>
                    </a:cubicBezTo>
                    <a:cubicBezTo>
                      <a:pt x="774" y="618"/>
                      <a:pt x="759" y="603"/>
                      <a:pt x="744" y="603"/>
                    </a:cubicBezTo>
                    <a:cubicBezTo>
                      <a:pt x="729" y="603"/>
                      <a:pt x="729" y="633"/>
                      <a:pt x="714" y="633"/>
                    </a:cubicBezTo>
                    <a:cubicBezTo>
                      <a:pt x="729" y="633"/>
                      <a:pt x="714" y="573"/>
                      <a:pt x="714" y="573"/>
                    </a:cubicBezTo>
                    <a:cubicBezTo>
                      <a:pt x="699" y="558"/>
                      <a:pt x="699" y="558"/>
                      <a:pt x="699" y="543"/>
                    </a:cubicBezTo>
                    <a:cubicBezTo>
                      <a:pt x="699" y="528"/>
                      <a:pt x="670" y="513"/>
                      <a:pt x="655" y="513"/>
                    </a:cubicBezTo>
                    <a:cubicBezTo>
                      <a:pt x="640" y="498"/>
                      <a:pt x="610" y="483"/>
                      <a:pt x="625" y="452"/>
                    </a:cubicBezTo>
                    <a:cubicBezTo>
                      <a:pt x="625" y="452"/>
                      <a:pt x="610" y="437"/>
                      <a:pt x="625" y="437"/>
                    </a:cubicBezTo>
                    <a:cubicBezTo>
                      <a:pt x="625" y="422"/>
                      <a:pt x="640" y="437"/>
                      <a:pt x="640" y="422"/>
                    </a:cubicBezTo>
                    <a:cubicBezTo>
                      <a:pt x="655" y="392"/>
                      <a:pt x="565" y="392"/>
                      <a:pt x="565" y="407"/>
                    </a:cubicBezTo>
                    <a:cubicBezTo>
                      <a:pt x="565" y="392"/>
                      <a:pt x="625" y="377"/>
                      <a:pt x="565" y="377"/>
                    </a:cubicBezTo>
                    <a:cubicBezTo>
                      <a:pt x="551" y="377"/>
                      <a:pt x="536" y="362"/>
                      <a:pt x="536" y="362"/>
                    </a:cubicBezTo>
                    <a:cubicBezTo>
                      <a:pt x="536" y="347"/>
                      <a:pt x="551" y="347"/>
                      <a:pt x="551" y="347"/>
                    </a:cubicBezTo>
                    <a:cubicBezTo>
                      <a:pt x="551" y="332"/>
                      <a:pt x="521" y="332"/>
                      <a:pt x="521" y="332"/>
                    </a:cubicBezTo>
                    <a:cubicBezTo>
                      <a:pt x="521" y="332"/>
                      <a:pt x="536" y="317"/>
                      <a:pt x="506" y="317"/>
                    </a:cubicBezTo>
                    <a:cubicBezTo>
                      <a:pt x="491" y="302"/>
                      <a:pt x="476" y="302"/>
                      <a:pt x="461" y="287"/>
                    </a:cubicBezTo>
                    <a:cubicBezTo>
                      <a:pt x="417" y="226"/>
                      <a:pt x="446" y="287"/>
                      <a:pt x="446" y="287"/>
                    </a:cubicBezTo>
                    <a:cubicBezTo>
                      <a:pt x="432" y="287"/>
                      <a:pt x="387" y="241"/>
                      <a:pt x="372" y="241"/>
                    </a:cubicBezTo>
                    <a:cubicBezTo>
                      <a:pt x="357" y="211"/>
                      <a:pt x="342" y="181"/>
                      <a:pt x="313" y="166"/>
                    </a:cubicBezTo>
                    <a:cubicBezTo>
                      <a:pt x="283" y="151"/>
                      <a:pt x="268" y="136"/>
                      <a:pt x="238" y="106"/>
                    </a:cubicBezTo>
                    <a:cubicBezTo>
                      <a:pt x="223" y="90"/>
                      <a:pt x="208" y="45"/>
                      <a:pt x="179" y="45"/>
                    </a:cubicBezTo>
                    <a:lnTo>
                      <a:pt x="179" y="4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9" name="Freeform 139">
                <a:extLst>
                  <a:ext uri="{FF2B5EF4-FFF2-40B4-BE49-F238E27FC236}">
                    <a16:creationId xmlns:a16="http://schemas.microsoft.com/office/drawing/2014/main" id="{3DEC8FD3-FC52-A851-C267-4BEC206A833F}"/>
                  </a:ext>
                </a:extLst>
              </p:cNvPr>
              <p:cNvSpPr>
                <a:spLocks/>
              </p:cNvSpPr>
              <p:nvPr/>
            </p:nvSpPr>
            <p:spPr bwMode="auto">
              <a:xfrm>
                <a:off x="4925" y="2860"/>
                <a:ext cx="161" cy="169"/>
              </a:xfrm>
              <a:custGeom>
                <a:avLst/>
                <a:gdLst>
                  <a:gd name="T0" fmla="*/ 179 w 833"/>
                  <a:gd name="T1" fmla="*/ 45 h 875"/>
                  <a:gd name="T2" fmla="*/ 179 w 833"/>
                  <a:gd name="T3" fmla="*/ 45 h 875"/>
                  <a:gd name="T4" fmla="*/ 60 w 833"/>
                  <a:gd name="T5" fmla="*/ 30 h 875"/>
                  <a:gd name="T6" fmla="*/ 30 w 833"/>
                  <a:gd name="T7" fmla="*/ 45 h 875"/>
                  <a:gd name="T8" fmla="*/ 89 w 833"/>
                  <a:gd name="T9" fmla="*/ 136 h 875"/>
                  <a:gd name="T10" fmla="*/ 164 w 833"/>
                  <a:gd name="T11" fmla="*/ 196 h 875"/>
                  <a:gd name="T12" fmla="*/ 194 w 833"/>
                  <a:gd name="T13" fmla="*/ 256 h 875"/>
                  <a:gd name="T14" fmla="*/ 253 w 833"/>
                  <a:gd name="T15" fmla="*/ 287 h 875"/>
                  <a:gd name="T16" fmla="*/ 298 w 833"/>
                  <a:gd name="T17" fmla="*/ 392 h 875"/>
                  <a:gd name="T18" fmla="*/ 327 w 833"/>
                  <a:gd name="T19" fmla="*/ 422 h 875"/>
                  <a:gd name="T20" fmla="*/ 387 w 833"/>
                  <a:gd name="T21" fmla="*/ 498 h 875"/>
                  <a:gd name="T22" fmla="*/ 446 w 833"/>
                  <a:gd name="T23" fmla="*/ 633 h 875"/>
                  <a:gd name="T24" fmla="*/ 610 w 833"/>
                  <a:gd name="T25" fmla="*/ 784 h 875"/>
                  <a:gd name="T26" fmla="*/ 684 w 833"/>
                  <a:gd name="T27" fmla="*/ 860 h 875"/>
                  <a:gd name="T28" fmla="*/ 803 w 833"/>
                  <a:gd name="T29" fmla="*/ 860 h 875"/>
                  <a:gd name="T30" fmla="*/ 803 w 833"/>
                  <a:gd name="T31" fmla="*/ 694 h 875"/>
                  <a:gd name="T32" fmla="*/ 818 w 833"/>
                  <a:gd name="T33" fmla="*/ 664 h 875"/>
                  <a:gd name="T34" fmla="*/ 774 w 833"/>
                  <a:gd name="T35" fmla="*/ 618 h 875"/>
                  <a:gd name="T36" fmla="*/ 744 w 833"/>
                  <a:gd name="T37" fmla="*/ 603 h 875"/>
                  <a:gd name="T38" fmla="*/ 714 w 833"/>
                  <a:gd name="T39" fmla="*/ 633 h 875"/>
                  <a:gd name="T40" fmla="*/ 714 w 833"/>
                  <a:gd name="T41" fmla="*/ 573 h 875"/>
                  <a:gd name="T42" fmla="*/ 699 w 833"/>
                  <a:gd name="T43" fmla="*/ 543 h 875"/>
                  <a:gd name="T44" fmla="*/ 655 w 833"/>
                  <a:gd name="T45" fmla="*/ 513 h 875"/>
                  <a:gd name="T46" fmla="*/ 625 w 833"/>
                  <a:gd name="T47" fmla="*/ 452 h 875"/>
                  <a:gd name="T48" fmla="*/ 625 w 833"/>
                  <a:gd name="T49" fmla="*/ 437 h 875"/>
                  <a:gd name="T50" fmla="*/ 640 w 833"/>
                  <a:gd name="T51" fmla="*/ 422 h 875"/>
                  <a:gd name="T52" fmla="*/ 565 w 833"/>
                  <a:gd name="T53" fmla="*/ 407 h 875"/>
                  <a:gd name="T54" fmla="*/ 565 w 833"/>
                  <a:gd name="T55" fmla="*/ 377 h 875"/>
                  <a:gd name="T56" fmla="*/ 536 w 833"/>
                  <a:gd name="T57" fmla="*/ 362 h 875"/>
                  <a:gd name="T58" fmla="*/ 551 w 833"/>
                  <a:gd name="T59" fmla="*/ 347 h 875"/>
                  <a:gd name="T60" fmla="*/ 521 w 833"/>
                  <a:gd name="T61" fmla="*/ 332 h 875"/>
                  <a:gd name="T62" fmla="*/ 506 w 833"/>
                  <a:gd name="T63" fmla="*/ 317 h 875"/>
                  <a:gd name="T64" fmla="*/ 461 w 833"/>
                  <a:gd name="T65" fmla="*/ 287 h 875"/>
                  <a:gd name="T66" fmla="*/ 446 w 833"/>
                  <a:gd name="T67" fmla="*/ 287 h 875"/>
                  <a:gd name="T68" fmla="*/ 372 w 833"/>
                  <a:gd name="T69" fmla="*/ 241 h 875"/>
                  <a:gd name="T70" fmla="*/ 313 w 833"/>
                  <a:gd name="T71" fmla="*/ 166 h 875"/>
                  <a:gd name="T72" fmla="*/ 238 w 833"/>
                  <a:gd name="T73" fmla="*/ 106 h 875"/>
                  <a:gd name="T74" fmla="*/ 179 w 833"/>
                  <a:gd name="T75" fmla="*/ 4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3" h="875">
                    <a:moveTo>
                      <a:pt x="179" y="45"/>
                    </a:moveTo>
                    <a:lnTo>
                      <a:pt x="179" y="45"/>
                    </a:lnTo>
                    <a:cubicBezTo>
                      <a:pt x="134" y="45"/>
                      <a:pt x="104" y="45"/>
                      <a:pt x="60" y="30"/>
                    </a:cubicBezTo>
                    <a:cubicBezTo>
                      <a:pt x="30" y="15"/>
                      <a:pt x="0" y="0"/>
                      <a:pt x="30" y="45"/>
                    </a:cubicBezTo>
                    <a:cubicBezTo>
                      <a:pt x="45" y="75"/>
                      <a:pt x="60" y="121"/>
                      <a:pt x="89" y="136"/>
                    </a:cubicBezTo>
                    <a:cubicBezTo>
                      <a:pt x="119" y="151"/>
                      <a:pt x="149" y="166"/>
                      <a:pt x="164" y="196"/>
                    </a:cubicBezTo>
                    <a:cubicBezTo>
                      <a:pt x="179" y="211"/>
                      <a:pt x="179" y="241"/>
                      <a:pt x="194" y="256"/>
                    </a:cubicBezTo>
                    <a:cubicBezTo>
                      <a:pt x="223" y="271"/>
                      <a:pt x="238" y="271"/>
                      <a:pt x="253" y="287"/>
                    </a:cubicBezTo>
                    <a:cubicBezTo>
                      <a:pt x="283" y="317"/>
                      <a:pt x="283" y="362"/>
                      <a:pt x="298" y="392"/>
                    </a:cubicBezTo>
                    <a:cubicBezTo>
                      <a:pt x="313" y="407"/>
                      <a:pt x="327" y="422"/>
                      <a:pt x="327" y="422"/>
                    </a:cubicBezTo>
                    <a:cubicBezTo>
                      <a:pt x="357" y="452"/>
                      <a:pt x="372" y="468"/>
                      <a:pt x="387" y="498"/>
                    </a:cubicBezTo>
                    <a:cubicBezTo>
                      <a:pt x="417" y="543"/>
                      <a:pt x="417" y="588"/>
                      <a:pt x="446" y="633"/>
                    </a:cubicBezTo>
                    <a:cubicBezTo>
                      <a:pt x="506" y="679"/>
                      <a:pt x="551" y="739"/>
                      <a:pt x="610" y="784"/>
                    </a:cubicBezTo>
                    <a:cubicBezTo>
                      <a:pt x="640" y="814"/>
                      <a:pt x="655" y="830"/>
                      <a:pt x="684" y="860"/>
                    </a:cubicBezTo>
                    <a:cubicBezTo>
                      <a:pt x="699" y="860"/>
                      <a:pt x="789" y="875"/>
                      <a:pt x="803" y="860"/>
                    </a:cubicBezTo>
                    <a:cubicBezTo>
                      <a:pt x="818" y="845"/>
                      <a:pt x="789" y="724"/>
                      <a:pt x="803" y="694"/>
                    </a:cubicBezTo>
                    <a:cubicBezTo>
                      <a:pt x="803" y="679"/>
                      <a:pt x="833" y="679"/>
                      <a:pt x="818" y="664"/>
                    </a:cubicBezTo>
                    <a:cubicBezTo>
                      <a:pt x="803" y="649"/>
                      <a:pt x="789" y="633"/>
                      <a:pt x="774" y="618"/>
                    </a:cubicBezTo>
                    <a:cubicBezTo>
                      <a:pt x="774" y="618"/>
                      <a:pt x="759" y="603"/>
                      <a:pt x="744" y="603"/>
                    </a:cubicBezTo>
                    <a:cubicBezTo>
                      <a:pt x="729" y="603"/>
                      <a:pt x="729" y="633"/>
                      <a:pt x="714" y="633"/>
                    </a:cubicBezTo>
                    <a:cubicBezTo>
                      <a:pt x="729" y="633"/>
                      <a:pt x="714" y="573"/>
                      <a:pt x="714" y="573"/>
                    </a:cubicBezTo>
                    <a:cubicBezTo>
                      <a:pt x="699" y="558"/>
                      <a:pt x="699" y="558"/>
                      <a:pt x="699" y="543"/>
                    </a:cubicBezTo>
                    <a:cubicBezTo>
                      <a:pt x="699" y="528"/>
                      <a:pt x="670" y="513"/>
                      <a:pt x="655" y="513"/>
                    </a:cubicBezTo>
                    <a:cubicBezTo>
                      <a:pt x="640" y="498"/>
                      <a:pt x="610" y="483"/>
                      <a:pt x="625" y="452"/>
                    </a:cubicBezTo>
                    <a:cubicBezTo>
                      <a:pt x="625" y="452"/>
                      <a:pt x="610" y="437"/>
                      <a:pt x="625" y="437"/>
                    </a:cubicBezTo>
                    <a:cubicBezTo>
                      <a:pt x="625" y="422"/>
                      <a:pt x="640" y="437"/>
                      <a:pt x="640" y="422"/>
                    </a:cubicBezTo>
                    <a:cubicBezTo>
                      <a:pt x="655" y="392"/>
                      <a:pt x="565" y="392"/>
                      <a:pt x="565" y="407"/>
                    </a:cubicBezTo>
                    <a:cubicBezTo>
                      <a:pt x="565" y="392"/>
                      <a:pt x="625" y="377"/>
                      <a:pt x="565" y="377"/>
                    </a:cubicBezTo>
                    <a:cubicBezTo>
                      <a:pt x="551" y="377"/>
                      <a:pt x="536" y="362"/>
                      <a:pt x="536" y="362"/>
                    </a:cubicBezTo>
                    <a:cubicBezTo>
                      <a:pt x="536" y="347"/>
                      <a:pt x="551" y="347"/>
                      <a:pt x="551" y="347"/>
                    </a:cubicBezTo>
                    <a:cubicBezTo>
                      <a:pt x="551" y="332"/>
                      <a:pt x="521" y="332"/>
                      <a:pt x="521" y="332"/>
                    </a:cubicBezTo>
                    <a:cubicBezTo>
                      <a:pt x="521" y="332"/>
                      <a:pt x="536" y="317"/>
                      <a:pt x="506" y="317"/>
                    </a:cubicBezTo>
                    <a:cubicBezTo>
                      <a:pt x="491" y="302"/>
                      <a:pt x="476" y="302"/>
                      <a:pt x="461" y="287"/>
                    </a:cubicBezTo>
                    <a:cubicBezTo>
                      <a:pt x="417" y="226"/>
                      <a:pt x="446" y="287"/>
                      <a:pt x="446" y="287"/>
                    </a:cubicBezTo>
                    <a:cubicBezTo>
                      <a:pt x="432" y="287"/>
                      <a:pt x="387" y="241"/>
                      <a:pt x="372" y="241"/>
                    </a:cubicBezTo>
                    <a:cubicBezTo>
                      <a:pt x="357" y="211"/>
                      <a:pt x="342" y="181"/>
                      <a:pt x="313" y="166"/>
                    </a:cubicBezTo>
                    <a:cubicBezTo>
                      <a:pt x="283" y="151"/>
                      <a:pt x="268" y="136"/>
                      <a:pt x="238" y="106"/>
                    </a:cubicBezTo>
                    <a:cubicBezTo>
                      <a:pt x="223" y="90"/>
                      <a:pt x="208" y="45"/>
                      <a:pt x="179" y="4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0" name="Freeform 140">
                <a:extLst>
                  <a:ext uri="{FF2B5EF4-FFF2-40B4-BE49-F238E27FC236}">
                    <a16:creationId xmlns:a16="http://schemas.microsoft.com/office/drawing/2014/main" id="{BF8F1C26-AC14-521D-9DAE-47DC67831F4E}"/>
                  </a:ext>
                </a:extLst>
              </p:cNvPr>
              <p:cNvSpPr>
                <a:spLocks/>
              </p:cNvSpPr>
              <p:nvPr/>
            </p:nvSpPr>
            <p:spPr bwMode="auto">
              <a:xfrm>
                <a:off x="4925" y="2860"/>
                <a:ext cx="161" cy="169"/>
              </a:xfrm>
              <a:custGeom>
                <a:avLst/>
                <a:gdLst>
                  <a:gd name="T0" fmla="*/ 179 w 833"/>
                  <a:gd name="T1" fmla="*/ 45 h 875"/>
                  <a:gd name="T2" fmla="*/ 179 w 833"/>
                  <a:gd name="T3" fmla="*/ 45 h 875"/>
                  <a:gd name="T4" fmla="*/ 60 w 833"/>
                  <a:gd name="T5" fmla="*/ 30 h 875"/>
                  <a:gd name="T6" fmla="*/ 30 w 833"/>
                  <a:gd name="T7" fmla="*/ 45 h 875"/>
                  <a:gd name="T8" fmla="*/ 89 w 833"/>
                  <a:gd name="T9" fmla="*/ 136 h 875"/>
                  <a:gd name="T10" fmla="*/ 164 w 833"/>
                  <a:gd name="T11" fmla="*/ 196 h 875"/>
                  <a:gd name="T12" fmla="*/ 194 w 833"/>
                  <a:gd name="T13" fmla="*/ 256 h 875"/>
                  <a:gd name="T14" fmla="*/ 253 w 833"/>
                  <a:gd name="T15" fmla="*/ 287 h 875"/>
                  <a:gd name="T16" fmla="*/ 298 w 833"/>
                  <a:gd name="T17" fmla="*/ 392 h 875"/>
                  <a:gd name="T18" fmla="*/ 327 w 833"/>
                  <a:gd name="T19" fmla="*/ 422 h 875"/>
                  <a:gd name="T20" fmla="*/ 387 w 833"/>
                  <a:gd name="T21" fmla="*/ 498 h 875"/>
                  <a:gd name="T22" fmla="*/ 446 w 833"/>
                  <a:gd name="T23" fmla="*/ 633 h 875"/>
                  <a:gd name="T24" fmla="*/ 610 w 833"/>
                  <a:gd name="T25" fmla="*/ 784 h 875"/>
                  <a:gd name="T26" fmla="*/ 684 w 833"/>
                  <a:gd name="T27" fmla="*/ 860 h 875"/>
                  <a:gd name="T28" fmla="*/ 803 w 833"/>
                  <a:gd name="T29" fmla="*/ 860 h 875"/>
                  <a:gd name="T30" fmla="*/ 803 w 833"/>
                  <a:gd name="T31" fmla="*/ 694 h 875"/>
                  <a:gd name="T32" fmla="*/ 818 w 833"/>
                  <a:gd name="T33" fmla="*/ 664 h 875"/>
                  <a:gd name="T34" fmla="*/ 774 w 833"/>
                  <a:gd name="T35" fmla="*/ 618 h 875"/>
                  <a:gd name="T36" fmla="*/ 744 w 833"/>
                  <a:gd name="T37" fmla="*/ 603 h 875"/>
                  <a:gd name="T38" fmla="*/ 714 w 833"/>
                  <a:gd name="T39" fmla="*/ 633 h 875"/>
                  <a:gd name="T40" fmla="*/ 714 w 833"/>
                  <a:gd name="T41" fmla="*/ 573 h 875"/>
                  <a:gd name="T42" fmla="*/ 699 w 833"/>
                  <a:gd name="T43" fmla="*/ 543 h 875"/>
                  <a:gd name="T44" fmla="*/ 655 w 833"/>
                  <a:gd name="T45" fmla="*/ 513 h 875"/>
                  <a:gd name="T46" fmla="*/ 625 w 833"/>
                  <a:gd name="T47" fmla="*/ 452 h 875"/>
                  <a:gd name="T48" fmla="*/ 625 w 833"/>
                  <a:gd name="T49" fmla="*/ 437 h 875"/>
                  <a:gd name="T50" fmla="*/ 640 w 833"/>
                  <a:gd name="T51" fmla="*/ 422 h 875"/>
                  <a:gd name="T52" fmla="*/ 565 w 833"/>
                  <a:gd name="T53" fmla="*/ 407 h 875"/>
                  <a:gd name="T54" fmla="*/ 565 w 833"/>
                  <a:gd name="T55" fmla="*/ 377 h 875"/>
                  <a:gd name="T56" fmla="*/ 536 w 833"/>
                  <a:gd name="T57" fmla="*/ 362 h 875"/>
                  <a:gd name="T58" fmla="*/ 551 w 833"/>
                  <a:gd name="T59" fmla="*/ 347 h 875"/>
                  <a:gd name="T60" fmla="*/ 521 w 833"/>
                  <a:gd name="T61" fmla="*/ 332 h 875"/>
                  <a:gd name="T62" fmla="*/ 506 w 833"/>
                  <a:gd name="T63" fmla="*/ 317 h 875"/>
                  <a:gd name="T64" fmla="*/ 461 w 833"/>
                  <a:gd name="T65" fmla="*/ 287 h 875"/>
                  <a:gd name="T66" fmla="*/ 446 w 833"/>
                  <a:gd name="T67" fmla="*/ 287 h 875"/>
                  <a:gd name="T68" fmla="*/ 372 w 833"/>
                  <a:gd name="T69" fmla="*/ 241 h 875"/>
                  <a:gd name="T70" fmla="*/ 313 w 833"/>
                  <a:gd name="T71" fmla="*/ 166 h 875"/>
                  <a:gd name="T72" fmla="*/ 238 w 833"/>
                  <a:gd name="T73" fmla="*/ 106 h 875"/>
                  <a:gd name="T74" fmla="*/ 179 w 833"/>
                  <a:gd name="T75" fmla="*/ 45 h 875"/>
                  <a:gd name="T76" fmla="*/ 179 w 833"/>
                  <a:gd name="T77" fmla="*/ 4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3" h="875">
                    <a:moveTo>
                      <a:pt x="179" y="45"/>
                    </a:moveTo>
                    <a:lnTo>
                      <a:pt x="179" y="45"/>
                    </a:lnTo>
                    <a:cubicBezTo>
                      <a:pt x="134" y="45"/>
                      <a:pt x="104" y="45"/>
                      <a:pt x="60" y="30"/>
                    </a:cubicBezTo>
                    <a:cubicBezTo>
                      <a:pt x="30" y="15"/>
                      <a:pt x="0" y="0"/>
                      <a:pt x="30" y="45"/>
                    </a:cubicBezTo>
                    <a:cubicBezTo>
                      <a:pt x="45" y="75"/>
                      <a:pt x="60" y="121"/>
                      <a:pt x="89" y="136"/>
                    </a:cubicBezTo>
                    <a:cubicBezTo>
                      <a:pt x="119" y="151"/>
                      <a:pt x="149" y="166"/>
                      <a:pt x="164" y="196"/>
                    </a:cubicBezTo>
                    <a:cubicBezTo>
                      <a:pt x="179" y="211"/>
                      <a:pt x="179" y="241"/>
                      <a:pt x="194" y="256"/>
                    </a:cubicBezTo>
                    <a:cubicBezTo>
                      <a:pt x="223" y="271"/>
                      <a:pt x="238" y="271"/>
                      <a:pt x="253" y="287"/>
                    </a:cubicBezTo>
                    <a:cubicBezTo>
                      <a:pt x="283" y="317"/>
                      <a:pt x="283" y="362"/>
                      <a:pt x="298" y="392"/>
                    </a:cubicBezTo>
                    <a:cubicBezTo>
                      <a:pt x="313" y="407"/>
                      <a:pt x="327" y="422"/>
                      <a:pt x="327" y="422"/>
                    </a:cubicBezTo>
                    <a:cubicBezTo>
                      <a:pt x="357" y="452"/>
                      <a:pt x="372" y="468"/>
                      <a:pt x="387" y="498"/>
                    </a:cubicBezTo>
                    <a:cubicBezTo>
                      <a:pt x="417" y="543"/>
                      <a:pt x="417" y="588"/>
                      <a:pt x="446" y="633"/>
                    </a:cubicBezTo>
                    <a:cubicBezTo>
                      <a:pt x="506" y="679"/>
                      <a:pt x="551" y="739"/>
                      <a:pt x="610" y="784"/>
                    </a:cubicBezTo>
                    <a:cubicBezTo>
                      <a:pt x="640" y="814"/>
                      <a:pt x="655" y="830"/>
                      <a:pt x="684" y="860"/>
                    </a:cubicBezTo>
                    <a:cubicBezTo>
                      <a:pt x="699" y="860"/>
                      <a:pt x="789" y="875"/>
                      <a:pt x="803" y="860"/>
                    </a:cubicBezTo>
                    <a:cubicBezTo>
                      <a:pt x="818" y="845"/>
                      <a:pt x="789" y="724"/>
                      <a:pt x="803" y="694"/>
                    </a:cubicBezTo>
                    <a:cubicBezTo>
                      <a:pt x="803" y="679"/>
                      <a:pt x="833" y="679"/>
                      <a:pt x="818" y="664"/>
                    </a:cubicBezTo>
                    <a:cubicBezTo>
                      <a:pt x="803" y="649"/>
                      <a:pt x="789" y="633"/>
                      <a:pt x="774" y="618"/>
                    </a:cubicBezTo>
                    <a:cubicBezTo>
                      <a:pt x="774" y="618"/>
                      <a:pt x="759" y="603"/>
                      <a:pt x="744" y="603"/>
                    </a:cubicBezTo>
                    <a:cubicBezTo>
                      <a:pt x="729" y="603"/>
                      <a:pt x="729" y="633"/>
                      <a:pt x="714" y="633"/>
                    </a:cubicBezTo>
                    <a:cubicBezTo>
                      <a:pt x="729" y="633"/>
                      <a:pt x="714" y="573"/>
                      <a:pt x="714" y="573"/>
                    </a:cubicBezTo>
                    <a:cubicBezTo>
                      <a:pt x="699" y="558"/>
                      <a:pt x="699" y="558"/>
                      <a:pt x="699" y="543"/>
                    </a:cubicBezTo>
                    <a:cubicBezTo>
                      <a:pt x="699" y="528"/>
                      <a:pt x="670" y="513"/>
                      <a:pt x="655" y="513"/>
                    </a:cubicBezTo>
                    <a:cubicBezTo>
                      <a:pt x="640" y="498"/>
                      <a:pt x="610" y="483"/>
                      <a:pt x="625" y="452"/>
                    </a:cubicBezTo>
                    <a:cubicBezTo>
                      <a:pt x="625" y="452"/>
                      <a:pt x="610" y="437"/>
                      <a:pt x="625" y="437"/>
                    </a:cubicBezTo>
                    <a:cubicBezTo>
                      <a:pt x="625" y="422"/>
                      <a:pt x="640" y="437"/>
                      <a:pt x="640" y="422"/>
                    </a:cubicBezTo>
                    <a:cubicBezTo>
                      <a:pt x="655" y="392"/>
                      <a:pt x="565" y="392"/>
                      <a:pt x="565" y="407"/>
                    </a:cubicBezTo>
                    <a:cubicBezTo>
                      <a:pt x="565" y="392"/>
                      <a:pt x="625" y="377"/>
                      <a:pt x="565" y="377"/>
                    </a:cubicBezTo>
                    <a:cubicBezTo>
                      <a:pt x="551" y="377"/>
                      <a:pt x="536" y="362"/>
                      <a:pt x="536" y="362"/>
                    </a:cubicBezTo>
                    <a:cubicBezTo>
                      <a:pt x="536" y="347"/>
                      <a:pt x="551" y="347"/>
                      <a:pt x="551" y="347"/>
                    </a:cubicBezTo>
                    <a:cubicBezTo>
                      <a:pt x="551" y="332"/>
                      <a:pt x="521" y="332"/>
                      <a:pt x="521" y="332"/>
                    </a:cubicBezTo>
                    <a:cubicBezTo>
                      <a:pt x="521" y="332"/>
                      <a:pt x="536" y="317"/>
                      <a:pt x="506" y="317"/>
                    </a:cubicBezTo>
                    <a:cubicBezTo>
                      <a:pt x="491" y="302"/>
                      <a:pt x="476" y="302"/>
                      <a:pt x="461" y="287"/>
                    </a:cubicBezTo>
                    <a:cubicBezTo>
                      <a:pt x="417" y="226"/>
                      <a:pt x="446" y="287"/>
                      <a:pt x="446" y="287"/>
                    </a:cubicBezTo>
                    <a:cubicBezTo>
                      <a:pt x="432" y="287"/>
                      <a:pt x="387" y="241"/>
                      <a:pt x="372" y="241"/>
                    </a:cubicBezTo>
                    <a:cubicBezTo>
                      <a:pt x="357" y="211"/>
                      <a:pt x="342" y="181"/>
                      <a:pt x="313" y="166"/>
                    </a:cubicBezTo>
                    <a:cubicBezTo>
                      <a:pt x="283" y="151"/>
                      <a:pt x="268" y="136"/>
                      <a:pt x="238" y="106"/>
                    </a:cubicBezTo>
                    <a:cubicBezTo>
                      <a:pt x="223" y="90"/>
                      <a:pt x="208" y="45"/>
                      <a:pt x="179" y="45"/>
                    </a:cubicBezTo>
                    <a:lnTo>
                      <a:pt x="179" y="4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1" name="Freeform 141">
                <a:extLst>
                  <a:ext uri="{FF2B5EF4-FFF2-40B4-BE49-F238E27FC236}">
                    <a16:creationId xmlns:a16="http://schemas.microsoft.com/office/drawing/2014/main" id="{2DDADFE7-FCBA-0610-9B2E-0CC362EA9AE8}"/>
                  </a:ext>
                </a:extLst>
              </p:cNvPr>
              <p:cNvSpPr>
                <a:spLocks/>
              </p:cNvSpPr>
              <p:nvPr/>
            </p:nvSpPr>
            <p:spPr bwMode="auto">
              <a:xfrm>
                <a:off x="4957" y="2916"/>
                <a:ext cx="8" cy="16"/>
              </a:xfrm>
              <a:custGeom>
                <a:avLst/>
                <a:gdLst>
                  <a:gd name="T0" fmla="*/ 33 w 41"/>
                  <a:gd name="T1" fmla="*/ 66 h 83"/>
                  <a:gd name="T2" fmla="*/ 33 w 41"/>
                  <a:gd name="T3" fmla="*/ 66 h 83"/>
                  <a:gd name="T4" fmla="*/ 8 w 41"/>
                  <a:gd name="T5" fmla="*/ 0 h 83"/>
                  <a:gd name="T6" fmla="*/ 33 w 41"/>
                  <a:gd name="T7" fmla="*/ 66 h 83"/>
                </a:gdLst>
                <a:ahLst/>
                <a:cxnLst>
                  <a:cxn ang="0">
                    <a:pos x="T0" y="T1"/>
                  </a:cxn>
                  <a:cxn ang="0">
                    <a:pos x="T2" y="T3"/>
                  </a:cxn>
                  <a:cxn ang="0">
                    <a:pos x="T4" y="T5"/>
                  </a:cxn>
                  <a:cxn ang="0">
                    <a:pos x="T6" y="T7"/>
                  </a:cxn>
                </a:cxnLst>
                <a:rect l="0" t="0" r="r" b="b"/>
                <a:pathLst>
                  <a:path w="41" h="83">
                    <a:moveTo>
                      <a:pt x="33" y="66"/>
                    </a:moveTo>
                    <a:lnTo>
                      <a:pt x="33" y="66"/>
                    </a:lnTo>
                    <a:cubicBezTo>
                      <a:pt x="41" y="50"/>
                      <a:pt x="16" y="0"/>
                      <a:pt x="8" y="0"/>
                    </a:cubicBezTo>
                    <a:cubicBezTo>
                      <a:pt x="0" y="16"/>
                      <a:pt x="25" y="83"/>
                      <a:pt x="33" y="6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2" name="Freeform 142">
                <a:extLst>
                  <a:ext uri="{FF2B5EF4-FFF2-40B4-BE49-F238E27FC236}">
                    <a16:creationId xmlns:a16="http://schemas.microsoft.com/office/drawing/2014/main" id="{61547A0A-189D-EA02-F658-06B961B7E751}"/>
                  </a:ext>
                </a:extLst>
              </p:cNvPr>
              <p:cNvSpPr>
                <a:spLocks/>
              </p:cNvSpPr>
              <p:nvPr/>
            </p:nvSpPr>
            <p:spPr bwMode="auto">
              <a:xfrm>
                <a:off x="4957" y="2916"/>
                <a:ext cx="8" cy="16"/>
              </a:xfrm>
              <a:custGeom>
                <a:avLst/>
                <a:gdLst>
                  <a:gd name="T0" fmla="*/ 33 w 41"/>
                  <a:gd name="T1" fmla="*/ 66 h 83"/>
                  <a:gd name="T2" fmla="*/ 33 w 41"/>
                  <a:gd name="T3" fmla="*/ 66 h 83"/>
                  <a:gd name="T4" fmla="*/ 8 w 41"/>
                  <a:gd name="T5" fmla="*/ 0 h 83"/>
                  <a:gd name="T6" fmla="*/ 33 w 41"/>
                  <a:gd name="T7" fmla="*/ 66 h 83"/>
                  <a:gd name="T8" fmla="*/ 33 w 41"/>
                  <a:gd name="T9" fmla="*/ 66 h 83"/>
                </a:gdLst>
                <a:ahLst/>
                <a:cxnLst>
                  <a:cxn ang="0">
                    <a:pos x="T0" y="T1"/>
                  </a:cxn>
                  <a:cxn ang="0">
                    <a:pos x="T2" y="T3"/>
                  </a:cxn>
                  <a:cxn ang="0">
                    <a:pos x="T4" y="T5"/>
                  </a:cxn>
                  <a:cxn ang="0">
                    <a:pos x="T6" y="T7"/>
                  </a:cxn>
                  <a:cxn ang="0">
                    <a:pos x="T8" y="T9"/>
                  </a:cxn>
                </a:cxnLst>
                <a:rect l="0" t="0" r="r" b="b"/>
                <a:pathLst>
                  <a:path w="41" h="83">
                    <a:moveTo>
                      <a:pt x="33" y="66"/>
                    </a:moveTo>
                    <a:lnTo>
                      <a:pt x="33" y="66"/>
                    </a:lnTo>
                    <a:cubicBezTo>
                      <a:pt x="41" y="50"/>
                      <a:pt x="16" y="0"/>
                      <a:pt x="8" y="0"/>
                    </a:cubicBezTo>
                    <a:cubicBezTo>
                      <a:pt x="0" y="16"/>
                      <a:pt x="25" y="83"/>
                      <a:pt x="33" y="66"/>
                    </a:cubicBezTo>
                    <a:lnTo>
                      <a:pt x="33" y="6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3" name="Freeform 143">
                <a:extLst>
                  <a:ext uri="{FF2B5EF4-FFF2-40B4-BE49-F238E27FC236}">
                    <a16:creationId xmlns:a16="http://schemas.microsoft.com/office/drawing/2014/main" id="{5DBD71F4-46BC-134C-E9B3-271870FA4F58}"/>
                  </a:ext>
                </a:extLst>
              </p:cNvPr>
              <p:cNvSpPr>
                <a:spLocks/>
              </p:cNvSpPr>
              <p:nvPr/>
            </p:nvSpPr>
            <p:spPr bwMode="auto">
              <a:xfrm>
                <a:off x="4957" y="2916"/>
                <a:ext cx="8" cy="16"/>
              </a:xfrm>
              <a:custGeom>
                <a:avLst/>
                <a:gdLst>
                  <a:gd name="T0" fmla="*/ 33 w 41"/>
                  <a:gd name="T1" fmla="*/ 66 h 83"/>
                  <a:gd name="T2" fmla="*/ 33 w 41"/>
                  <a:gd name="T3" fmla="*/ 66 h 83"/>
                  <a:gd name="T4" fmla="*/ 8 w 41"/>
                  <a:gd name="T5" fmla="*/ 0 h 83"/>
                  <a:gd name="T6" fmla="*/ 33 w 41"/>
                  <a:gd name="T7" fmla="*/ 66 h 83"/>
                </a:gdLst>
                <a:ahLst/>
                <a:cxnLst>
                  <a:cxn ang="0">
                    <a:pos x="T0" y="T1"/>
                  </a:cxn>
                  <a:cxn ang="0">
                    <a:pos x="T2" y="T3"/>
                  </a:cxn>
                  <a:cxn ang="0">
                    <a:pos x="T4" y="T5"/>
                  </a:cxn>
                  <a:cxn ang="0">
                    <a:pos x="T6" y="T7"/>
                  </a:cxn>
                </a:cxnLst>
                <a:rect l="0" t="0" r="r" b="b"/>
                <a:pathLst>
                  <a:path w="41" h="83">
                    <a:moveTo>
                      <a:pt x="33" y="66"/>
                    </a:moveTo>
                    <a:lnTo>
                      <a:pt x="33" y="66"/>
                    </a:lnTo>
                    <a:cubicBezTo>
                      <a:pt x="41" y="50"/>
                      <a:pt x="16" y="0"/>
                      <a:pt x="8" y="0"/>
                    </a:cubicBezTo>
                    <a:cubicBezTo>
                      <a:pt x="0" y="16"/>
                      <a:pt x="25" y="83"/>
                      <a:pt x="33" y="6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4" name="Freeform 144">
                <a:extLst>
                  <a:ext uri="{FF2B5EF4-FFF2-40B4-BE49-F238E27FC236}">
                    <a16:creationId xmlns:a16="http://schemas.microsoft.com/office/drawing/2014/main" id="{C4A7AF71-F61A-AD6C-765A-D8E94F2EE55F}"/>
                  </a:ext>
                </a:extLst>
              </p:cNvPr>
              <p:cNvSpPr>
                <a:spLocks/>
              </p:cNvSpPr>
              <p:nvPr/>
            </p:nvSpPr>
            <p:spPr bwMode="auto">
              <a:xfrm>
                <a:off x="4957" y="2916"/>
                <a:ext cx="8" cy="16"/>
              </a:xfrm>
              <a:custGeom>
                <a:avLst/>
                <a:gdLst>
                  <a:gd name="T0" fmla="*/ 33 w 41"/>
                  <a:gd name="T1" fmla="*/ 66 h 83"/>
                  <a:gd name="T2" fmla="*/ 33 w 41"/>
                  <a:gd name="T3" fmla="*/ 66 h 83"/>
                  <a:gd name="T4" fmla="*/ 8 w 41"/>
                  <a:gd name="T5" fmla="*/ 0 h 83"/>
                  <a:gd name="T6" fmla="*/ 33 w 41"/>
                  <a:gd name="T7" fmla="*/ 66 h 83"/>
                  <a:gd name="T8" fmla="*/ 33 w 41"/>
                  <a:gd name="T9" fmla="*/ 66 h 83"/>
                </a:gdLst>
                <a:ahLst/>
                <a:cxnLst>
                  <a:cxn ang="0">
                    <a:pos x="T0" y="T1"/>
                  </a:cxn>
                  <a:cxn ang="0">
                    <a:pos x="T2" y="T3"/>
                  </a:cxn>
                  <a:cxn ang="0">
                    <a:pos x="T4" y="T5"/>
                  </a:cxn>
                  <a:cxn ang="0">
                    <a:pos x="T6" y="T7"/>
                  </a:cxn>
                  <a:cxn ang="0">
                    <a:pos x="T8" y="T9"/>
                  </a:cxn>
                </a:cxnLst>
                <a:rect l="0" t="0" r="r" b="b"/>
                <a:pathLst>
                  <a:path w="41" h="83">
                    <a:moveTo>
                      <a:pt x="33" y="66"/>
                    </a:moveTo>
                    <a:lnTo>
                      <a:pt x="33" y="66"/>
                    </a:lnTo>
                    <a:cubicBezTo>
                      <a:pt x="41" y="50"/>
                      <a:pt x="16" y="0"/>
                      <a:pt x="8" y="0"/>
                    </a:cubicBezTo>
                    <a:cubicBezTo>
                      <a:pt x="0" y="16"/>
                      <a:pt x="25" y="83"/>
                      <a:pt x="33" y="66"/>
                    </a:cubicBezTo>
                    <a:lnTo>
                      <a:pt x="33" y="6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5" name="Freeform 145">
                <a:extLst>
                  <a:ext uri="{FF2B5EF4-FFF2-40B4-BE49-F238E27FC236}">
                    <a16:creationId xmlns:a16="http://schemas.microsoft.com/office/drawing/2014/main" id="{353780D5-E892-5F7F-B924-85B314F9141D}"/>
                  </a:ext>
                </a:extLst>
              </p:cNvPr>
              <p:cNvSpPr>
                <a:spLocks/>
              </p:cNvSpPr>
              <p:nvPr/>
            </p:nvSpPr>
            <p:spPr bwMode="auto">
              <a:xfrm>
                <a:off x="4973" y="2956"/>
                <a:ext cx="16" cy="8"/>
              </a:xfrm>
              <a:custGeom>
                <a:avLst/>
                <a:gdLst>
                  <a:gd name="T0" fmla="*/ 67 w 83"/>
                  <a:gd name="T1" fmla="*/ 33 h 42"/>
                  <a:gd name="T2" fmla="*/ 67 w 83"/>
                  <a:gd name="T3" fmla="*/ 33 h 42"/>
                  <a:gd name="T4" fmla="*/ 17 w 83"/>
                  <a:gd name="T5" fmla="*/ 0 h 42"/>
                  <a:gd name="T6" fmla="*/ 67 w 83"/>
                  <a:gd name="T7" fmla="*/ 33 h 42"/>
                </a:gdLst>
                <a:ahLst/>
                <a:cxnLst>
                  <a:cxn ang="0">
                    <a:pos x="T0" y="T1"/>
                  </a:cxn>
                  <a:cxn ang="0">
                    <a:pos x="T2" y="T3"/>
                  </a:cxn>
                  <a:cxn ang="0">
                    <a:pos x="T4" y="T5"/>
                  </a:cxn>
                  <a:cxn ang="0">
                    <a:pos x="T6" y="T7"/>
                  </a:cxn>
                </a:cxnLst>
                <a:rect l="0" t="0" r="r" b="b"/>
                <a:pathLst>
                  <a:path w="83" h="42">
                    <a:moveTo>
                      <a:pt x="67" y="33"/>
                    </a:moveTo>
                    <a:lnTo>
                      <a:pt x="67" y="33"/>
                    </a:lnTo>
                    <a:cubicBezTo>
                      <a:pt x="83" y="25"/>
                      <a:pt x="33" y="0"/>
                      <a:pt x="17" y="0"/>
                    </a:cubicBezTo>
                    <a:cubicBezTo>
                      <a:pt x="0" y="8"/>
                      <a:pt x="50" y="42"/>
                      <a:pt x="67" y="3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6" name="Freeform 146">
                <a:extLst>
                  <a:ext uri="{FF2B5EF4-FFF2-40B4-BE49-F238E27FC236}">
                    <a16:creationId xmlns:a16="http://schemas.microsoft.com/office/drawing/2014/main" id="{FFBCAFE7-2044-DDCA-9881-E75C79CB7827}"/>
                  </a:ext>
                </a:extLst>
              </p:cNvPr>
              <p:cNvSpPr>
                <a:spLocks/>
              </p:cNvSpPr>
              <p:nvPr/>
            </p:nvSpPr>
            <p:spPr bwMode="auto">
              <a:xfrm>
                <a:off x="4973" y="2956"/>
                <a:ext cx="16" cy="8"/>
              </a:xfrm>
              <a:custGeom>
                <a:avLst/>
                <a:gdLst>
                  <a:gd name="T0" fmla="*/ 67 w 83"/>
                  <a:gd name="T1" fmla="*/ 33 h 42"/>
                  <a:gd name="T2" fmla="*/ 67 w 83"/>
                  <a:gd name="T3" fmla="*/ 33 h 42"/>
                  <a:gd name="T4" fmla="*/ 17 w 83"/>
                  <a:gd name="T5" fmla="*/ 0 h 42"/>
                  <a:gd name="T6" fmla="*/ 67 w 83"/>
                  <a:gd name="T7" fmla="*/ 33 h 42"/>
                  <a:gd name="T8" fmla="*/ 67 w 83"/>
                  <a:gd name="T9" fmla="*/ 33 h 42"/>
                </a:gdLst>
                <a:ahLst/>
                <a:cxnLst>
                  <a:cxn ang="0">
                    <a:pos x="T0" y="T1"/>
                  </a:cxn>
                  <a:cxn ang="0">
                    <a:pos x="T2" y="T3"/>
                  </a:cxn>
                  <a:cxn ang="0">
                    <a:pos x="T4" y="T5"/>
                  </a:cxn>
                  <a:cxn ang="0">
                    <a:pos x="T6" y="T7"/>
                  </a:cxn>
                  <a:cxn ang="0">
                    <a:pos x="T8" y="T9"/>
                  </a:cxn>
                </a:cxnLst>
                <a:rect l="0" t="0" r="r" b="b"/>
                <a:pathLst>
                  <a:path w="83" h="42">
                    <a:moveTo>
                      <a:pt x="67" y="33"/>
                    </a:moveTo>
                    <a:lnTo>
                      <a:pt x="67" y="33"/>
                    </a:lnTo>
                    <a:cubicBezTo>
                      <a:pt x="83" y="25"/>
                      <a:pt x="33" y="0"/>
                      <a:pt x="17" y="0"/>
                    </a:cubicBezTo>
                    <a:cubicBezTo>
                      <a:pt x="0" y="8"/>
                      <a:pt x="50" y="42"/>
                      <a:pt x="67" y="33"/>
                    </a:cubicBezTo>
                    <a:lnTo>
                      <a:pt x="67" y="3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7" name="Freeform 147">
                <a:extLst>
                  <a:ext uri="{FF2B5EF4-FFF2-40B4-BE49-F238E27FC236}">
                    <a16:creationId xmlns:a16="http://schemas.microsoft.com/office/drawing/2014/main" id="{129572A5-ABDE-19FA-9C0D-631952C9BEBD}"/>
                  </a:ext>
                </a:extLst>
              </p:cNvPr>
              <p:cNvSpPr>
                <a:spLocks/>
              </p:cNvSpPr>
              <p:nvPr/>
            </p:nvSpPr>
            <p:spPr bwMode="auto">
              <a:xfrm>
                <a:off x="4973" y="2956"/>
                <a:ext cx="16" cy="8"/>
              </a:xfrm>
              <a:custGeom>
                <a:avLst/>
                <a:gdLst>
                  <a:gd name="T0" fmla="*/ 67 w 83"/>
                  <a:gd name="T1" fmla="*/ 33 h 42"/>
                  <a:gd name="T2" fmla="*/ 67 w 83"/>
                  <a:gd name="T3" fmla="*/ 33 h 42"/>
                  <a:gd name="T4" fmla="*/ 17 w 83"/>
                  <a:gd name="T5" fmla="*/ 0 h 42"/>
                  <a:gd name="T6" fmla="*/ 67 w 83"/>
                  <a:gd name="T7" fmla="*/ 33 h 42"/>
                </a:gdLst>
                <a:ahLst/>
                <a:cxnLst>
                  <a:cxn ang="0">
                    <a:pos x="T0" y="T1"/>
                  </a:cxn>
                  <a:cxn ang="0">
                    <a:pos x="T2" y="T3"/>
                  </a:cxn>
                  <a:cxn ang="0">
                    <a:pos x="T4" y="T5"/>
                  </a:cxn>
                  <a:cxn ang="0">
                    <a:pos x="T6" y="T7"/>
                  </a:cxn>
                </a:cxnLst>
                <a:rect l="0" t="0" r="r" b="b"/>
                <a:pathLst>
                  <a:path w="83" h="42">
                    <a:moveTo>
                      <a:pt x="67" y="33"/>
                    </a:moveTo>
                    <a:lnTo>
                      <a:pt x="67" y="33"/>
                    </a:lnTo>
                    <a:cubicBezTo>
                      <a:pt x="83" y="25"/>
                      <a:pt x="33" y="0"/>
                      <a:pt x="17" y="0"/>
                    </a:cubicBezTo>
                    <a:cubicBezTo>
                      <a:pt x="0" y="8"/>
                      <a:pt x="50" y="42"/>
                      <a:pt x="67" y="3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8" name="Freeform 148">
                <a:extLst>
                  <a:ext uri="{FF2B5EF4-FFF2-40B4-BE49-F238E27FC236}">
                    <a16:creationId xmlns:a16="http://schemas.microsoft.com/office/drawing/2014/main" id="{D1683366-8EAD-401C-E8DB-6B87B9F082F8}"/>
                  </a:ext>
                </a:extLst>
              </p:cNvPr>
              <p:cNvSpPr>
                <a:spLocks/>
              </p:cNvSpPr>
              <p:nvPr/>
            </p:nvSpPr>
            <p:spPr bwMode="auto">
              <a:xfrm>
                <a:off x="4973" y="2956"/>
                <a:ext cx="16" cy="8"/>
              </a:xfrm>
              <a:custGeom>
                <a:avLst/>
                <a:gdLst>
                  <a:gd name="T0" fmla="*/ 67 w 83"/>
                  <a:gd name="T1" fmla="*/ 33 h 42"/>
                  <a:gd name="T2" fmla="*/ 67 w 83"/>
                  <a:gd name="T3" fmla="*/ 33 h 42"/>
                  <a:gd name="T4" fmla="*/ 17 w 83"/>
                  <a:gd name="T5" fmla="*/ 0 h 42"/>
                  <a:gd name="T6" fmla="*/ 67 w 83"/>
                  <a:gd name="T7" fmla="*/ 33 h 42"/>
                  <a:gd name="T8" fmla="*/ 67 w 83"/>
                  <a:gd name="T9" fmla="*/ 33 h 42"/>
                </a:gdLst>
                <a:ahLst/>
                <a:cxnLst>
                  <a:cxn ang="0">
                    <a:pos x="T0" y="T1"/>
                  </a:cxn>
                  <a:cxn ang="0">
                    <a:pos x="T2" y="T3"/>
                  </a:cxn>
                  <a:cxn ang="0">
                    <a:pos x="T4" y="T5"/>
                  </a:cxn>
                  <a:cxn ang="0">
                    <a:pos x="T6" y="T7"/>
                  </a:cxn>
                  <a:cxn ang="0">
                    <a:pos x="T8" y="T9"/>
                  </a:cxn>
                </a:cxnLst>
                <a:rect l="0" t="0" r="r" b="b"/>
                <a:pathLst>
                  <a:path w="83" h="42">
                    <a:moveTo>
                      <a:pt x="67" y="33"/>
                    </a:moveTo>
                    <a:lnTo>
                      <a:pt x="67" y="33"/>
                    </a:lnTo>
                    <a:cubicBezTo>
                      <a:pt x="83" y="25"/>
                      <a:pt x="33" y="0"/>
                      <a:pt x="17" y="0"/>
                    </a:cubicBezTo>
                    <a:cubicBezTo>
                      <a:pt x="0" y="8"/>
                      <a:pt x="50" y="42"/>
                      <a:pt x="67" y="33"/>
                    </a:cubicBezTo>
                    <a:lnTo>
                      <a:pt x="67" y="3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9" name="Freeform 149">
                <a:extLst>
                  <a:ext uri="{FF2B5EF4-FFF2-40B4-BE49-F238E27FC236}">
                    <a16:creationId xmlns:a16="http://schemas.microsoft.com/office/drawing/2014/main" id="{A888C766-4059-4B4C-9E7C-C3D8FD8C0059}"/>
                  </a:ext>
                </a:extLst>
              </p:cNvPr>
              <p:cNvSpPr>
                <a:spLocks/>
              </p:cNvSpPr>
              <p:nvPr/>
            </p:nvSpPr>
            <p:spPr bwMode="auto">
              <a:xfrm>
                <a:off x="5070" y="2964"/>
                <a:ext cx="24" cy="16"/>
              </a:xfrm>
              <a:custGeom>
                <a:avLst/>
                <a:gdLst>
                  <a:gd name="T0" fmla="*/ 125 w 125"/>
                  <a:gd name="T1" fmla="*/ 83 h 83"/>
                  <a:gd name="T2" fmla="*/ 125 w 125"/>
                  <a:gd name="T3" fmla="*/ 83 h 83"/>
                  <a:gd name="T4" fmla="*/ 89 w 125"/>
                  <a:gd name="T5" fmla="*/ 35 h 83"/>
                  <a:gd name="T6" fmla="*/ 0 w 125"/>
                  <a:gd name="T7" fmla="*/ 11 h 83"/>
                  <a:gd name="T8" fmla="*/ 18 w 125"/>
                  <a:gd name="T9" fmla="*/ 35 h 83"/>
                  <a:gd name="T10" fmla="*/ 53 w 125"/>
                  <a:gd name="T11" fmla="*/ 59 h 83"/>
                  <a:gd name="T12" fmla="*/ 125 w 125"/>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25" h="83">
                    <a:moveTo>
                      <a:pt x="125" y="83"/>
                    </a:moveTo>
                    <a:lnTo>
                      <a:pt x="125" y="83"/>
                    </a:lnTo>
                    <a:cubicBezTo>
                      <a:pt x="125" y="59"/>
                      <a:pt x="89" y="59"/>
                      <a:pt x="89" y="35"/>
                    </a:cubicBezTo>
                    <a:cubicBezTo>
                      <a:pt x="89" y="11"/>
                      <a:pt x="36" y="0"/>
                      <a:pt x="0" y="11"/>
                    </a:cubicBezTo>
                    <a:cubicBezTo>
                      <a:pt x="0" y="23"/>
                      <a:pt x="0" y="35"/>
                      <a:pt x="18" y="35"/>
                    </a:cubicBezTo>
                    <a:cubicBezTo>
                      <a:pt x="53" y="35"/>
                      <a:pt x="36" y="47"/>
                      <a:pt x="53" y="59"/>
                    </a:cubicBezTo>
                    <a:cubicBezTo>
                      <a:pt x="53" y="71"/>
                      <a:pt x="125" y="83"/>
                      <a:pt x="125" y="8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0" name="Freeform 150">
                <a:extLst>
                  <a:ext uri="{FF2B5EF4-FFF2-40B4-BE49-F238E27FC236}">
                    <a16:creationId xmlns:a16="http://schemas.microsoft.com/office/drawing/2014/main" id="{23C09ED0-F1A1-DCE7-0BFA-BF7E1A07B0D8}"/>
                  </a:ext>
                </a:extLst>
              </p:cNvPr>
              <p:cNvSpPr>
                <a:spLocks/>
              </p:cNvSpPr>
              <p:nvPr/>
            </p:nvSpPr>
            <p:spPr bwMode="auto">
              <a:xfrm>
                <a:off x="5070" y="2964"/>
                <a:ext cx="24" cy="16"/>
              </a:xfrm>
              <a:custGeom>
                <a:avLst/>
                <a:gdLst>
                  <a:gd name="T0" fmla="*/ 125 w 125"/>
                  <a:gd name="T1" fmla="*/ 83 h 83"/>
                  <a:gd name="T2" fmla="*/ 125 w 125"/>
                  <a:gd name="T3" fmla="*/ 83 h 83"/>
                  <a:gd name="T4" fmla="*/ 89 w 125"/>
                  <a:gd name="T5" fmla="*/ 35 h 83"/>
                  <a:gd name="T6" fmla="*/ 0 w 125"/>
                  <a:gd name="T7" fmla="*/ 11 h 83"/>
                  <a:gd name="T8" fmla="*/ 18 w 125"/>
                  <a:gd name="T9" fmla="*/ 35 h 83"/>
                  <a:gd name="T10" fmla="*/ 53 w 125"/>
                  <a:gd name="T11" fmla="*/ 59 h 83"/>
                  <a:gd name="T12" fmla="*/ 125 w 125"/>
                  <a:gd name="T13" fmla="*/ 83 h 83"/>
                  <a:gd name="T14" fmla="*/ 125 w 125"/>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83">
                    <a:moveTo>
                      <a:pt x="125" y="83"/>
                    </a:moveTo>
                    <a:lnTo>
                      <a:pt x="125" y="83"/>
                    </a:lnTo>
                    <a:cubicBezTo>
                      <a:pt x="125" y="59"/>
                      <a:pt x="89" y="59"/>
                      <a:pt x="89" y="35"/>
                    </a:cubicBezTo>
                    <a:cubicBezTo>
                      <a:pt x="89" y="11"/>
                      <a:pt x="36" y="0"/>
                      <a:pt x="0" y="11"/>
                    </a:cubicBezTo>
                    <a:cubicBezTo>
                      <a:pt x="0" y="23"/>
                      <a:pt x="0" y="35"/>
                      <a:pt x="18" y="35"/>
                    </a:cubicBezTo>
                    <a:cubicBezTo>
                      <a:pt x="53" y="35"/>
                      <a:pt x="36" y="47"/>
                      <a:pt x="53" y="59"/>
                    </a:cubicBezTo>
                    <a:cubicBezTo>
                      <a:pt x="53" y="71"/>
                      <a:pt x="125" y="83"/>
                      <a:pt x="125" y="83"/>
                    </a:cubicBezTo>
                    <a:lnTo>
                      <a:pt x="125"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1" name="Freeform 151">
                <a:extLst>
                  <a:ext uri="{FF2B5EF4-FFF2-40B4-BE49-F238E27FC236}">
                    <a16:creationId xmlns:a16="http://schemas.microsoft.com/office/drawing/2014/main" id="{C2762562-F5A8-B707-98B6-24EBB992BC0C}"/>
                  </a:ext>
                </a:extLst>
              </p:cNvPr>
              <p:cNvSpPr>
                <a:spLocks/>
              </p:cNvSpPr>
              <p:nvPr/>
            </p:nvSpPr>
            <p:spPr bwMode="auto">
              <a:xfrm>
                <a:off x="5070" y="2964"/>
                <a:ext cx="24" cy="16"/>
              </a:xfrm>
              <a:custGeom>
                <a:avLst/>
                <a:gdLst>
                  <a:gd name="T0" fmla="*/ 125 w 125"/>
                  <a:gd name="T1" fmla="*/ 83 h 83"/>
                  <a:gd name="T2" fmla="*/ 125 w 125"/>
                  <a:gd name="T3" fmla="*/ 83 h 83"/>
                  <a:gd name="T4" fmla="*/ 89 w 125"/>
                  <a:gd name="T5" fmla="*/ 35 h 83"/>
                  <a:gd name="T6" fmla="*/ 0 w 125"/>
                  <a:gd name="T7" fmla="*/ 11 h 83"/>
                  <a:gd name="T8" fmla="*/ 18 w 125"/>
                  <a:gd name="T9" fmla="*/ 35 h 83"/>
                  <a:gd name="T10" fmla="*/ 53 w 125"/>
                  <a:gd name="T11" fmla="*/ 59 h 83"/>
                  <a:gd name="T12" fmla="*/ 125 w 125"/>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25" h="83">
                    <a:moveTo>
                      <a:pt x="125" y="83"/>
                    </a:moveTo>
                    <a:lnTo>
                      <a:pt x="125" y="83"/>
                    </a:lnTo>
                    <a:cubicBezTo>
                      <a:pt x="125" y="59"/>
                      <a:pt x="89" y="59"/>
                      <a:pt x="89" y="35"/>
                    </a:cubicBezTo>
                    <a:cubicBezTo>
                      <a:pt x="89" y="11"/>
                      <a:pt x="36" y="0"/>
                      <a:pt x="0" y="11"/>
                    </a:cubicBezTo>
                    <a:cubicBezTo>
                      <a:pt x="0" y="23"/>
                      <a:pt x="0" y="35"/>
                      <a:pt x="18" y="35"/>
                    </a:cubicBezTo>
                    <a:cubicBezTo>
                      <a:pt x="53" y="35"/>
                      <a:pt x="36" y="47"/>
                      <a:pt x="53" y="59"/>
                    </a:cubicBezTo>
                    <a:cubicBezTo>
                      <a:pt x="53" y="71"/>
                      <a:pt x="125" y="83"/>
                      <a:pt x="125" y="8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2" name="Freeform 152">
                <a:extLst>
                  <a:ext uri="{FF2B5EF4-FFF2-40B4-BE49-F238E27FC236}">
                    <a16:creationId xmlns:a16="http://schemas.microsoft.com/office/drawing/2014/main" id="{4BA93F98-F780-C050-A2A5-F2D36307798D}"/>
                  </a:ext>
                </a:extLst>
              </p:cNvPr>
              <p:cNvSpPr>
                <a:spLocks/>
              </p:cNvSpPr>
              <p:nvPr/>
            </p:nvSpPr>
            <p:spPr bwMode="auto">
              <a:xfrm>
                <a:off x="5070" y="2964"/>
                <a:ext cx="24" cy="16"/>
              </a:xfrm>
              <a:custGeom>
                <a:avLst/>
                <a:gdLst>
                  <a:gd name="T0" fmla="*/ 125 w 125"/>
                  <a:gd name="T1" fmla="*/ 83 h 83"/>
                  <a:gd name="T2" fmla="*/ 125 w 125"/>
                  <a:gd name="T3" fmla="*/ 83 h 83"/>
                  <a:gd name="T4" fmla="*/ 89 w 125"/>
                  <a:gd name="T5" fmla="*/ 35 h 83"/>
                  <a:gd name="T6" fmla="*/ 0 w 125"/>
                  <a:gd name="T7" fmla="*/ 11 h 83"/>
                  <a:gd name="T8" fmla="*/ 18 w 125"/>
                  <a:gd name="T9" fmla="*/ 35 h 83"/>
                  <a:gd name="T10" fmla="*/ 53 w 125"/>
                  <a:gd name="T11" fmla="*/ 59 h 83"/>
                  <a:gd name="T12" fmla="*/ 125 w 125"/>
                  <a:gd name="T13" fmla="*/ 83 h 83"/>
                  <a:gd name="T14" fmla="*/ 125 w 125"/>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83">
                    <a:moveTo>
                      <a:pt x="125" y="83"/>
                    </a:moveTo>
                    <a:lnTo>
                      <a:pt x="125" y="83"/>
                    </a:lnTo>
                    <a:cubicBezTo>
                      <a:pt x="125" y="59"/>
                      <a:pt x="89" y="59"/>
                      <a:pt x="89" y="35"/>
                    </a:cubicBezTo>
                    <a:cubicBezTo>
                      <a:pt x="89" y="11"/>
                      <a:pt x="36" y="0"/>
                      <a:pt x="0" y="11"/>
                    </a:cubicBezTo>
                    <a:cubicBezTo>
                      <a:pt x="0" y="23"/>
                      <a:pt x="0" y="35"/>
                      <a:pt x="18" y="35"/>
                    </a:cubicBezTo>
                    <a:cubicBezTo>
                      <a:pt x="53" y="35"/>
                      <a:pt x="36" y="47"/>
                      <a:pt x="53" y="59"/>
                    </a:cubicBezTo>
                    <a:cubicBezTo>
                      <a:pt x="53" y="71"/>
                      <a:pt x="125" y="83"/>
                      <a:pt x="125" y="83"/>
                    </a:cubicBezTo>
                    <a:lnTo>
                      <a:pt x="125"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3" name="Freeform 153">
                <a:extLst>
                  <a:ext uri="{FF2B5EF4-FFF2-40B4-BE49-F238E27FC236}">
                    <a16:creationId xmlns:a16="http://schemas.microsoft.com/office/drawing/2014/main" id="{F2937A6B-4F72-AF5E-8E60-E1ABD29FDB49}"/>
                  </a:ext>
                </a:extLst>
              </p:cNvPr>
              <p:cNvSpPr>
                <a:spLocks/>
              </p:cNvSpPr>
              <p:nvPr/>
            </p:nvSpPr>
            <p:spPr bwMode="auto">
              <a:xfrm>
                <a:off x="5102" y="2972"/>
                <a:ext cx="8" cy="16"/>
              </a:xfrm>
              <a:custGeom>
                <a:avLst/>
                <a:gdLst>
                  <a:gd name="T0" fmla="*/ 20 w 41"/>
                  <a:gd name="T1" fmla="*/ 63 h 83"/>
                  <a:gd name="T2" fmla="*/ 20 w 41"/>
                  <a:gd name="T3" fmla="*/ 63 h 83"/>
                  <a:gd name="T4" fmla="*/ 20 w 41"/>
                  <a:gd name="T5" fmla="*/ 0 h 83"/>
                  <a:gd name="T6" fmla="*/ 20 w 41"/>
                  <a:gd name="T7" fmla="*/ 63 h 83"/>
                  <a:gd name="T8" fmla="*/ 20 w 41"/>
                  <a:gd name="T9" fmla="*/ 63 h 83"/>
                </a:gdLst>
                <a:ahLst/>
                <a:cxnLst>
                  <a:cxn ang="0">
                    <a:pos x="T0" y="T1"/>
                  </a:cxn>
                  <a:cxn ang="0">
                    <a:pos x="T2" y="T3"/>
                  </a:cxn>
                  <a:cxn ang="0">
                    <a:pos x="T4" y="T5"/>
                  </a:cxn>
                  <a:cxn ang="0">
                    <a:pos x="T6" y="T7"/>
                  </a:cxn>
                  <a:cxn ang="0">
                    <a:pos x="T8" y="T9"/>
                  </a:cxn>
                </a:cxnLst>
                <a:rect l="0" t="0" r="r" b="b"/>
                <a:pathLst>
                  <a:path w="41" h="83">
                    <a:moveTo>
                      <a:pt x="20" y="63"/>
                    </a:moveTo>
                    <a:lnTo>
                      <a:pt x="20" y="63"/>
                    </a:lnTo>
                    <a:cubicBezTo>
                      <a:pt x="0" y="83"/>
                      <a:pt x="0" y="21"/>
                      <a:pt x="20" y="0"/>
                    </a:cubicBezTo>
                    <a:cubicBezTo>
                      <a:pt x="41" y="0"/>
                      <a:pt x="41" y="63"/>
                      <a:pt x="20" y="63"/>
                    </a:cubicBezTo>
                    <a:cubicBezTo>
                      <a:pt x="10" y="83"/>
                      <a:pt x="31" y="63"/>
                      <a:pt x="20" y="6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4" name="Freeform 154">
                <a:extLst>
                  <a:ext uri="{FF2B5EF4-FFF2-40B4-BE49-F238E27FC236}">
                    <a16:creationId xmlns:a16="http://schemas.microsoft.com/office/drawing/2014/main" id="{AD17CA27-48C7-56C1-87CD-2E3A2D809559}"/>
                  </a:ext>
                </a:extLst>
              </p:cNvPr>
              <p:cNvSpPr>
                <a:spLocks/>
              </p:cNvSpPr>
              <p:nvPr/>
            </p:nvSpPr>
            <p:spPr bwMode="auto">
              <a:xfrm>
                <a:off x="5102" y="2972"/>
                <a:ext cx="8" cy="16"/>
              </a:xfrm>
              <a:custGeom>
                <a:avLst/>
                <a:gdLst>
                  <a:gd name="T0" fmla="*/ 20 w 41"/>
                  <a:gd name="T1" fmla="*/ 63 h 83"/>
                  <a:gd name="T2" fmla="*/ 20 w 41"/>
                  <a:gd name="T3" fmla="*/ 63 h 83"/>
                  <a:gd name="T4" fmla="*/ 20 w 41"/>
                  <a:gd name="T5" fmla="*/ 0 h 83"/>
                  <a:gd name="T6" fmla="*/ 20 w 41"/>
                  <a:gd name="T7" fmla="*/ 63 h 83"/>
                  <a:gd name="T8" fmla="*/ 20 w 41"/>
                  <a:gd name="T9" fmla="*/ 63 h 83"/>
                  <a:gd name="T10" fmla="*/ 20 w 41"/>
                  <a:gd name="T11" fmla="*/ 63 h 83"/>
                </a:gdLst>
                <a:ahLst/>
                <a:cxnLst>
                  <a:cxn ang="0">
                    <a:pos x="T0" y="T1"/>
                  </a:cxn>
                  <a:cxn ang="0">
                    <a:pos x="T2" y="T3"/>
                  </a:cxn>
                  <a:cxn ang="0">
                    <a:pos x="T4" y="T5"/>
                  </a:cxn>
                  <a:cxn ang="0">
                    <a:pos x="T6" y="T7"/>
                  </a:cxn>
                  <a:cxn ang="0">
                    <a:pos x="T8" y="T9"/>
                  </a:cxn>
                  <a:cxn ang="0">
                    <a:pos x="T10" y="T11"/>
                  </a:cxn>
                </a:cxnLst>
                <a:rect l="0" t="0" r="r" b="b"/>
                <a:pathLst>
                  <a:path w="41" h="83">
                    <a:moveTo>
                      <a:pt x="20" y="63"/>
                    </a:moveTo>
                    <a:lnTo>
                      <a:pt x="20" y="63"/>
                    </a:lnTo>
                    <a:cubicBezTo>
                      <a:pt x="0" y="83"/>
                      <a:pt x="0" y="21"/>
                      <a:pt x="20" y="0"/>
                    </a:cubicBezTo>
                    <a:cubicBezTo>
                      <a:pt x="41" y="0"/>
                      <a:pt x="41" y="63"/>
                      <a:pt x="20" y="63"/>
                    </a:cubicBezTo>
                    <a:cubicBezTo>
                      <a:pt x="10" y="83"/>
                      <a:pt x="31" y="63"/>
                      <a:pt x="20" y="63"/>
                    </a:cubicBezTo>
                    <a:lnTo>
                      <a:pt x="20" y="6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5" name="Freeform 155">
                <a:extLst>
                  <a:ext uri="{FF2B5EF4-FFF2-40B4-BE49-F238E27FC236}">
                    <a16:creationId xmlns:a16="http://schemas.microsoft.com/office/drawing/2014/main" id="{E316D939-0767-4001-F77F-8C22CE9EC94F}"/>
                  </a:ext>
                </a:extLst>
              </p:cNvPr>
              <p:cNvSpPr>
                <a:spLocks/>
              </p:cNvSpPr>
              <p:nvPr/>
            </p:nvSpPr>
            <p:spPr bwMode="auto">
              <a:xfrm>
                <a:off x="5102" y="2972"/>
                <a:ext cx="8" cy="16"/>
              </a:xfrm>
              <a:custGeom>
                <a:avLst/>
                <a:gdLst>
                  <a:gd name="T0" fmla="*/ 20 w 41"/>
                  <a:gd name="T1" fmla="*/ 63 h 83"/>
                  <a:gd name="T2" fmla="*/ 20 w 41"/>
                  <a:gd name="T3" fmla="*/ 63 h 83"/>
                  <a:gd name="T4" fmla="*/ 20 w 41"/>
                  <a:gd name="T5" fmla="*/ 0 h 83"/>
                  <a:gd name="T6" fmla="*/ 20 w 41"/>
                  <a:gd name="T7" fmla="*/ 63 h 83"/>
                  <a:gd name="T8" fmla="*/ 20 w 41"/>
                  <a:gd name="T9" fmla="*/ 63 h 83"/>
                </a:gdLst>
                <a:ahLst/>
                <a:cxnLst>
                  <a:cxn ang="0">
                    <a:pos x="T0" y="T1"/>
                  </a:cxn>
                  <a:cxn ang="0">
                    <a:pos x="T2" y="T3"/>
                  </a:cxn>
                  <a:cxn ang="0">
                    <a:pos x="T4" y="T5"/>
                  </a:cxn>
                  <a:cxn ang="0">
                    <a:pos x="T6" y="T7"/>
                  </a:cxn>
                  <a:cxn ang="0">
                    <a:pos x="T8" y="T9"/>
                  </a:cxn>
                </a:cxnLst>
                <a:rect l="0" t="0" r="r" b="b"/>
                <a:pathLst>
                  <a:path w="41" h="83">
                    <a:moveTo>
                      <a:pt x="20" y="63"/>
                    </a:moveTo>
                    <a:lnTo>
                      <a:pt x="20" y="63"/>
                    </a:lnTo>
                    <a:cubicBezTo>
                      <a:pt x="0" y="83"/>
                      <a:pt x="0" y="21"/>
                      <a:pt x="20" y="0"/>
                    </a:cubicBezTo>
                    <a:cubicBezTo>
                      <a:pt x="41" y="0"/>
                      <a:pt x="41" y="63"/>
                      <a:pt x="20" y="63"/>
                    </a:cubicBezTo>
                    <a:cubicBezTo>
                      <a:pt x="10" y="83"/>
                      <a:pt x="31" y="63"/>
                      <a:pt x="20" y="6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6" name="Freeform 156">
                <a:extLst>
                  <a:ext uri="{FF2B5EF4-FFF2-40B4-BE49-F238E27FC236}">
                    <a16:creationId xmlns:a16="http://schemas.microsoft.com/office/drawing/2014/main" id="{3CEE5368-B95E-B35A-7F2C-A91D65F2C613}"/>
                  </a:ext>
                </a:extLst>
              </p:cNvPr>
              <p:cNvSpPr>
                <a:spLocks/>
              </p:cNvSpPr>
              <p:nvPr/>
            </p:nvSpPr>
            <p:spPr bwMode="auto">
              <a:xfrm>
                <a:off x="5102" y="2972"/>
                <a:ext cx="8" cy="16"/>
              </a:xfrm>
              <a:custGeom>
                <a:avLst/>
                <a:gdLst>
                  <a:gd name="T0" fmla="*/ 20 w 41"/>
                  <a:gd name="T1" fmla="*/ 63 h 83"/>
                  <a:gd name="T2" fmla="*/ 20 w 41"/>
                  <a:gd name="T3" fmla="*/ 63 h 83"/>
                  <a:gd name="T4" fmla="*/ 20 w 41"/>
                  <a:gd name="T5" fmla="*/ 0 h 83"/>
                  <a:gd name="T6" fmla="*/ 20 w 41"/>
                  <a:gd name="T7" fmla="*/ 63 h 83"/>
                  <a:gd name="T8" fmla="*/ 20 w 41"/>
                  <a:gd name="T9" fmla="*/ 63 h 83"/>
                  <a:gd name="T10" fmla="*/ 20 w 41"/>
                  <a:gd name="T11" fmla="*/ 63 h 83"/>
                </a:gdLst>
                <a:ahLst/>
                <a:cxnLst>
                  <a:cxn ang="0">
                    <a:pos x="T0" y="T1"/>
                  </a:cxn>
                  <a:cxn ang="0">
                    <a:pos x="T2" y="T3"/>
                  </a:cxn>
                  <a:cxn ang="0">
                    <a:pos x="T4" y="T5"/>
                  </a:cxn>
                  <a:cxn ang="0">
                    <a:pos x="T6" y="T7"/>
                  </a:cxn>
                  <a:cxn ang="0">
                    <a:pos x="T8" y="T9"/>
                  </a:cxn>
                  <a:cxn ang="0">
                    <a:pos x="T10" y="T11"/>
                  </a:cxn>
                </a:cxnLst>
                <a:rect l="0" t="0" r="r" b="b"/>
                <a:pathLst>
                  <a:path w="41" h="83">
                    <a:moveTo>
                      <a:pt x="20" y="63"/>
                    </a:moveTo>
                    <a:lnTo>
                      <a:pt x="20" y="63"/>
                    </a:lnTo>
                    <a:cubicBezTo>
                      <a:pt x="0" y="83"/>
                      <a:pt x="0" y="21"/>
                      <a:pt x="20" y="0"/>
                    </a:cubicBezTo>
                    <a:cubicBezTo>
                      <a:pt x="41" y="0"/>
                      <a:pt x="41" y="63"/>
                      <a:pt x="20" y="63"/>
                    </a:cubicBezTo>
                    <a:cubicBezTo>
                      <a:pt x="10" y="83"/>
                      <a:pt x="31" y="63"/>
                      <a:pt x="20" y="63"/>
                    </a:cubicBezTo>
                    <a:lnTo>
                      <a:pt x="20" y="6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7" name="Freeform 157">
                <a:extLst>
                  <a:ext uri="{FF2B5EF4-FFF2-40B4-BE49-F238E27FC236}">
                    <a16:creationId xmlns:a16="http://schemas.microsoft.com/office/drawing/2014/main" id="{5914614E-203C-FA4E-FB27-CB3E204B1718}"/>
                  </a:ext>
                </a:extLst>
              </p:cNvPr>
              <p:cNvSpPr>
                <a:spLocks/>
              </p:cNvSpPr>
              <p:nvPr/>
            </p:nvSpPr>
            <p:spPr bwMode="auto">
              <a:xfrm>
                <a:off x="5070" y="3029"/>
                <a:ext cx="136" cy="40"/>
              </a:xfrm>
              <a:custGeom>
                <a:avLst/>
                <a:gdLst>
                  <a:gd name="T0" fmla="*/ 138 w 708"/>
                  <a:gd name="T1" fmla="*/ 0 h 208"/>
                  <a:gd name="T2" fmla="*/ 138 w 708"/>
                  <a:gd name="T3" fmla="*/ 0 h 208"/>
                  <a:gd name="T4" fmla="*/ 46 w 708"/>
                  <a:gd name="T5" fmla="*/ 0 h 208"/>
                  <a:gd name="T6" fmla="*/ 0 w 708"/>
                  <a:gd name="T7" fmla="*/ 55 h 208"/>
                  <a:gd name="T8" fmla="*/ 77 w 708"/>
                  <a:gd name="T9" fmla="*/ 83 h 208"/>
                  <a:gd name="T10" fmla="*/ 169 w 708"/>
                  <a:gd name="T11" fmla="*/ 125 h 208"/>
                  <a:gd name="T12" fmla="*/ 231 w 708"/>
                  <a:gd name="T13" fmla="*/ 125 h 208"/>
                  <a:gd name="T14" fmla="*/ 369 w 708"/>
                  <a:gd name="T15" fmla="*/ 153 h 208"/>
                  <a:gd name="T16" fmla="*/ 616 w 708"/>
                  <a:gd name="T17" fmla="*/ 180 h 208"/>
                  <a:gd name="T18" fmla="*/ 693 w 708"/>
                  <a:gd name="T19" fmla="*/ 180 h 208"/>
                  <a:gd name="T20" fmla="*/ 662 w 708"/>
                  <a:gd name="T21" fmla="*/ 125 h 208"/>
                  <a:gd name="T22" fmla="*/ 631 w 708"/>
                  <a:gd name="T23" fmla="*/ 125 h 208"/>
                  <a:gd name="T24" fmla="*/ 570 w 708"/>
                  <a:gd name="T25" fmla="*/ 125 h 208"/>
                  <a:gd name="T26" fmla="*/ 539 w 708"/>
                  <a:gd name="T27" fmla="*/ 83 h 208"/>
                  <a:gd name="T28" fmla="*/ 493 w 708"/>
                  <a:gd name="T29" fmla="*/ 55 h 208"/>
                  <a:gd name="T30" fmla="*/ 416 w 708"/>
                  <a:gd name="T31" fmla="*/ 41 h 208"/>
                  <a:gd name="T32" fmla="*/ 385 w 708"/>
                  <a:gd name="T33" fmla="*/ 55 h 208"/>
                  <a:gd name="T34" fmla="*/ 323 w 708"/>
                  <a:gd name="T35" fmla="*/ 69 h 208"/>
                  <a:gd name="T36" fmla="*/ 231 w 708"/>
                  <a:gd name="T37" fmla="*/ 41 h 208"/>
                  <a:gd name="T38" fmla="*/ 169 w 708"/>
                  <a:gd name="T39" fmla="*/ 28 h 208"/>
                  <a:gd name="T40" fmla="*/ 138 w 708"/>
                  <a:gd name="T41" fmla="*/ 0 h 208"/>
                  <a:gd name="T42" fmla="*/ 138 w 708"/>
                  <a:gd name="T4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8" h="208">
                    <a:moveTo>
                      <a:pt x="138" y="0"/>
                    </a:moveTo>
                    <a:lnTo>
                      <a:pt x="138" y="0"/>
                    </a:lnTo>
                    <a:cubicBezTo>
                      <a:pt x="108" y="14"/>
                      <a:pt x="92" y="0"/>
                      <a:pt x="46" y="0"/>
                    </a:cubicBezTo>
                    <a:cubicBezTo>
                      <a:pt x="46" y="0"/>
                      <a:pt x="0" y="41"/>
                      <a:pt x="0" y="55"/>
                    </a:cubicBezTo>
                    <a:cubicBezTo>
                      <a:pt x="0" y="69"/>
                      <a:pt x="62" y="55"/>
                      <a:pt x="77" y="83"/>
                    </a:cubicBezTo>
                    <a:cubicBezTo>
                      <a:pt x="92" y="111"/>
                      <a:pt x="138" y="111"/>
                      <a:pt x="169" y="125"/>
                    </a:cubicBezTo>
                    <a:lnTo>
                      <a:pt x="231" y="125"/>
                    </a:lnTo>
                    <a:cubicBezTo>
                      <a:pt x="277" y="125"/>
                      <a:pt x="323" y="139"/>
                      <a:pt x="369" y="153"/>
                    </a:cubicBezTo>
                    <a:cubicBezTo>
                      <a:pt x="446" y="166"/>
                      <a:pt x="539" y="153"/>
                      <a:pt x="616" y="180"/>
                    </a:cubicBezTo>
                    <a:cubicBezTo>
                      <a:pt x="631" y="180"/>
                      <a:pt x="677" y="208"/>
                      <a:pt x="693" y="180"/>
                    </a:cubicBezTo>
                    <a:cubicBezTo>
                      <a:pt x="708" y="180"/>
                      <a:pt x="677" y="125"/>
                      <a:pt x="662" y="125"/>
                    </a:cubicBezTo>
                    <a:cubicBezTo>
                      <a:pt x="647" y="111"/>
                      <a:pt x="647" y="125"/>
                      <a:pt x="631" y="125"/>
                    </a:cubicBezTo>
                    <a:cubicBezTo>
                      <a:pt x="600" y="139"/>
                      <a:pt x="585" y="125"/>
                      <a:pt x="570" y="125"/>
                    </a:cubicBezTo>
                    <a:cubicBezTo>
                      <a:pt x="554" y="111"/>
                      <a:pt x="554" y="97"/>
                      <a:pt x="539" y="83"/>
                    </a:cubicBezTo>
                    <a:cubicBezTo>
                      <a:pt x="539" y="69"/>
                      <a:pt x="508" y="69"/>
                      <a:pt x="493" y="55"/>
                    </a:cubicBezTo>
                    <a:cubicBezTo>
                      <a:pt x="477" y="55"/>
                      <a:pt x="431" y="41"/>
                      <a:pt x="416" y="41"/>
                    </a:cubicBezTo>
                    <a:cubicBezTo>
                      <a:pt x="400" y="41"/>
                      <a:pt x="385" y="55"/>
                      <a:pt x="385" y="55"/>
                    </a:cubicBezTo>
                    <a:cubicBezTo>
                      <a:pt x="369" y="69"/>
                      <a:pt x="354" y="69"/>
                      <a:pt x="323" y="69"/>
                    </a:cubicBezTo>
                    <a:cubicBezTo>
                      <a:pt x="292" y="69"/>
                      <a:pt x="262" y="55"/>
                      <a:pt x="231" y="41"/>
                    </a:cubicBezTo>
                    <a:cubicBezTo>
                      <a:pt x="215" y="28"/>
                      <a:pt x="185" y="28"/>
                      <a:pt x="169" y="28"/>
                    </a:cubicBezTo>
                    <a:cubicBezTo>
                      <a:pt x="169" y="28"/>
                      <a:pt x="154" y="0"/>
                      <a:pt x="138" y="0"/>
                    </a:cubicBezTo>
                    <a:cubicBezTo>
                      <a:pt x="123" y="14"/>
                      <a:pt x="154" y="0"/>
                      <a:pt x="138"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8" name="Freeform 158">
                <a:extLst>
                  <a:ext uri="{FF2B5EF4-FFF2-40B4-BE49-F238E27FC236}">
                    <a16:creationId xmlns:a16="http://schemas.microsoft.com/office/drawing/2014/main" id="{132EF275-1EC1-765D-0C51-13A8725D6082}"/>
                  </a:ext>
                </a:extLst>
              </p:cNvPr>
              <p:cNvSpPr>
                <a:spLocks/>
              </p:cNvSpPr>
              <p:nvPr/>
            </p:nvSpPr>
            <p:spPr bwMode="auto">
              <a:xfrm>
                <a:off x="5070" y="3029"/>
                <a:ext cx="136" cy="40"/>
              </a:xfrm>
              <a:custGeom>
                <a:avLst/>
                <a:gdLst>
                  <a:gd name="T0" fmla="*/ 138 w 708"/>
                  <a:gd name="T1" fmla="*/ 0 h 208"/>
                  <a:gd name="T2" fmla="*/ 138 w 708"/>
                  <a:gd name="T3" fmla="*/ 0 h 208"/>
                  <a:gd name="T4" fmla="*/ 46 w 708"/>
                  <a:gd name="T5" fmla="*/ 0 h 208"/>
                  <a:gd name="T6" fmla="*/ 0 w 708"/>
                  <a:gd name="T7" fmla="*/ 55 h 208"/>
                  <a:gd name="T8" fmla="*/ 77 w 708"/>
                  <a:gd name="T9" fmla="*/ 83 h 208"/>
                  <a:gd name="T10" fmla="*/ 169 w 708"/>
                  <a:gd name="T11" fmla="*/ 125 h 208"/>
                  <a:gd name="T12" fmla="*/ 231 w 708"/>
                  <a:gd name="T13" fmla="*/ 125 h 208"/>
                  <a:gd name="T14" fmla="*/ 369 w 708"/>
                  <a:gd name="T15" fmla="*/ 153 h 208"/>
                  <a:gd name="T16" fmla="*/ 616 w 708"/>
                  <a:gd name="T17" fmla="*/ 180 h 208"/>
                  <a:gd name="T18" fmla="*/ 693 w 708"/>
                  <a:gd name="T19" fmla="*/ 180 h 208"/>
                  <a:gd name="T20" fmla="*/ 662 w 708"/>
                  <a:gd name="T21" fmla="*/ 125 h 208"/>
                  <a:gd name="T22" fmla="*/ 631 w 708"/>
                  <a:gd name="T23" fmla="*/ 125 h 208"/>
                  <a:gd name="T24" fmla="*/ 570 w 708"/>
                  <a:gd name="T25" fmla="*/ 125 h 208"/>
                  <a:gd name="T26" fmla="*/ 539 w 708"/>
                  <a:gd name="T27" fmla="*/ 83 h 208"/>
                  <a:gd name="T28" fmla="*/ 493 w 708"/>
                  <a:gd name="T29" fmla="*/ 55 h 208"/>
                  <a:gd name="T30" fmla="*/ 416 w 708"/>
                  <a:gd name="T31" fmla="*/ 41 h 208"/>
                  <a:gd name="T32" fmla="*/ 385 w 708"/>
                  <a:gd name="T33" fmla="*/ 55 h 208"/>
                  <a:gd name="T34" fmla="*/ 323 w 708"/>
                  <a:gd name="T35" fmla="*/ 69 h 208"/>
                  <a:gd name="T36" fmla="*/ 231 w 708"/>
                  <a:gd name="T37" fmla="*/ 41 h 208"/>
                  <a:gd name="T38" fmla="*/ 169 w 708"/>
                  <a:gd name="T39" fmla="*/ 28 h 208"/>
                  <a:gd name="T40" fmla="*/ 138 w 708"/>
                  <a:gd name="T41" fmla="*/ 0 h 208"/>
                  <a:gd name="T42" fmla="*/ 138 w 708"/>
                  <a:gd name="T43" fmla="*/ 0 h 208"/>
                  <a:gd name="T44" fmla="*/ 138 w 708"/>
                  <a:gd name="T4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8" h="208">
                    <a:moveTo>
                      <a:pt x="138" y="0"/>
                    </a:moveTo>
                    <a:lnTo>
                      <a:pt x="138" y="0"/>
                    </a:lnTo>
                    <a:cubicBezTo>
                      <a:pt x="108" y="14"/>
                      <a:pt x="92" y="0"/>
                      <a:pt x="46" y="0"/>
                    </a:cubicBezTo>
                    <a:cubicBezTo>
                      <a:pt x="46" y="0"/>
                      <a:pt x="0" y="41"/>
                      <a:pt x="0" y="55"/>
                    </a:cubicBezTo>
                    <a:cubicBezTo>
                      <a:pt x="0" y="69"/>
                      <a:pt x="62" y="55"/>
                      <a:pt x="77" y="83"/>
                    </a:cubicBezTo>
                    <a:cubicBezTo>
                      <a:pt x="92" y="111"/>
                      <a:pt x="138" y="111"/>
                      <a:pt x="169" y="125"/>
                    </a:cubicBezTo>
                    <a:lnTo>
                      <a:pt x="231" y="125"/>
                    </a:lnTo>
                    <a:cubicBezTo>
                      <a:pt x="277" y="125"/>
                      <a:pt x="323" y="139"/>
                      <a:pt x="369" y="153"/>
                    </a:cubicBezTo>
                    <a:cubicBezTo>
                      <a:pt x="446" y="166"/>
                      <a:pt x="539" y="153"/>
                      <a:pt x="616" y="180"/>
                    </a:cubicBezTo>
                    <a:cubicBezTo>
                      <a:pt x="631" y="180"/>
                      <a:pt x="677" y="208"/>
                      <a:pt x="693" y="180"/>
                    </a:cubicBezTo>
                    <a:cubicBezTo>
                      <a:pt x="708" y="180"/>
                      <a:pt x="677" y="125"/>
                      <a:pt x="662" y="125"/>
                    </a:cubicBezTo>
                    <a:cubicBezTo>
                      <a:pt x="647" y="111"/>
                      <a:pt x="647" y="125"/>
                      <a:pt x="631" y="125"/>
                    </a:cubicBezTo>
                    <a:cubicBezTo>
                      <a:pt x="600" y="139"/>
                      <a:pt x="585" y="125"/>
                      <a:pt x="570" y="125"/>
                    </a:cubicBezTo>
                    <a:cubicBezTo>
                      <a:pt x="554" y="111"/>
                      <a:pt x="554" y="97"/>
                      <a:pt x="539" y="83"/>
                    </a:cubicBezTo>
                    <a:cubicBezTo>
                      <a:pt x="539" y="69"/>
                      <a:pt x="508" y="69"/>
                      <a:pt x="493" y="55"/>
                    </a:cubicBezTo>
                    <a:cubicBezTo>
                      <a:pt x="477" y="55"/>
                      <a:pt x="431" y="41"/>
                      <a:pt x="416" y="41"/>
                    </a:cubicBezTo>
                    <a:cubicBezTo>
                      <a:pt x="400" y="41"/>
                      <a:pt x="385" y="55"/>
                      <a:pt x="385" y="55"/>
                    </a:cubicBezTo>
                    <a:cubicBezTo>
                      <a:pt x="369" y="69"/>
                      <a:pt x="354" y="69"/>
                      <a:pt x="323" y="69"/>
                    </a:cubicBezTo>
                    <a:cubicBezTo>
                      <a:pt x="292" y="69"/>
                      <a:pt x="262" y="55"/>
                      <a:pt x="231" y="41"/>
                    </a:cubicBezTo>
                    <a:cubicBezTo>
                      <a:pt x="215" y="28"/>
                      <a:pt x="185" y="28"/>
                      <a:pt x="169" y="28"/>
                    </a:cubicBezTo>
                    <a:cubicBezTo>
                      <a:pt x="169" y="28"/>
                      <a:pt x="154" y="0"/>
                      <a:pt x="138" y="0"/>
                    </a:cubicBezTo>
                    <a:cubicBezTo>
                      <a:pt x="123" y="14"/>
                      <a:pt x="154" y="0"/>
                      <a:pt x="138" y="0"/>
                    </a:cubicBezTo>
                    <a:lnTo>
                      <a:pt x="138"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9" name="Freeform 159">
                <a:extLst>
                  <a:ext uri="{FF2B5EF4-FFF2-40B4-BE49-F238E27FC236}">
                    <a16:creationId xmlns:a16="http://schemas.microsoft.com/office/drawing/2014/main" id="{D434E701-1AF7-BFE5-AF98-358275593DF1}"/>
                  </a:ext>
                </a:extLst>
              </p:cNvPr>
              <p:cNvSpPr>
                <a:spLocks/>
              </p:cNvSpPr>
              <p:nvPr/>
            </p:nvSpPr>
            <p:spPr bwMode="auto">
              <a:xfrm>
                <a:off x="5070" y="3029"/>
                <a:ext cx="136" cy="40"/>
              </a:xfrm>
              <a:custGeom>
                <a:avLst/>
                <a:gdLst>
                  <a:gd name="T0" fmla="*/ 138 w 708"/>
                  <a:gd name="T1" fmla="*/ 0 h 208"/>
                  <a:gd name="T2" fmla="*/ 138 w 708"/>
                  <a:gd name="T3" fmla="*/ 0 h 208"/>
                  <a:gd name="T4" fmla="*/ 46 w 708"/>
                  <a:gd name="T5" fmla="*/ 0 h 208"/>
                  <a:gd name="T6" fmla="*/ 0 w 708"/>
                  <a:gd name="T7" fmla="*/ 55 h 208"/>
                  <a:gd name="T8" fmla="*/ 77 w 708"/>
                  <a:gd name="T9" fmla="*/ 83 h 208"/>
                  <a:gd name="T10" fmla="*/ 169 w 708"/>
                  <a:gd name="T11" fmla="*/ 125 h 208"/>
                  <a:gd name="T12" fmla="*/ 231 w 708"/>
                  <a:gd name="T13" fmla="*/ 125 h 208"/>
                  <a:gd name="T14" fmla="*/ 369 w 708"/>
                  <a:gd name="T15" fmla="*/ 153 h 208"/>
                  <a:gd name="T16" fmla="*/ 616 w 708"/>
                  <a:gd name="T17" fmla="*/ 180 h 208"/>
                  <a:gd name="T18" fmla="*/ 693 w 708"/>
                  <a:gd name="T19" fmla="*/ 180 h 208"/>
                  <a:gd name="T20" fmla="*/ 662 w 708"/>
                  <a:gd name="T21" fmla="*/ 125 h 208"/>
                  <a:gd name="T22" fmla="*/ 631 w 708"/>
                  <a:gd name="T23" fmla="*/ 125 h 208"/>
                  <a:gd name="T24" fmla="*/ 570 w 708"/>
                  <a:gd name="T25" fmla="*/ 125 h 208"/>
                  <a:gd name="T26" fmla="*/ 539 w 708"/>
                  <a:gd name="T27" fmla="*/ 83 h 208"/>
                  <a:gd name="T28" fmla="*/ 493 w 708"/>
                  <a:gd name="T29" fmla="*/ 55 h 208"/>
                  <a:gd name="T30" fmla="*/ 416 w 708"/>
                  <a:gd name="T31" fmla="*/ 41 h 208"/>
                  <a:gd name="T32" fmla="*/ 385 w 708"/>
                  <a:gd name="T33" fmla="*/ 55 h 208"/>
                  <a:gd name="T34" fmla="*/ 323 w 708"/>
                  <a:gd name="T35" fmla="*/ 69 h 208"/>
                  <a:gd name="T36" fmla="*/ 231 w 708"/>
                  <a:gd name="T37" fmla="*/ 41 h 208"/>
                  <a:gd name="T38" fmla="*/ 169 w 708"/>
                  <a:gd name="T39" fmla="*/ 28 h 208"/>
                  <a:gd name="T40" fmla="*/ 138 w 708"/>
                  <a:gd name="T41" fmla="*/ 0 h 208"/>
                  <a:gd name="T42" fmla="*/ 138 w 708"/>
                  <a:gd name="T4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8" h="208">
                    <a:moveTo>
                      <a:pt x="138" y="0"/>
                    </a:moveTo>
                    <a:lnTo>
                      <a:pt x="138" y="0"/>
                    </a:lnTo>
                    <a:cubicBezTo>
                      <a:pt x="108" y="14"/>
                      <a:pt x="92" y="0"/>
                      <a:pt x="46" y="0"/>
                    </a:cubicBezTo>
                    <a:cubicBezTo>
                      <a:pt x="46" y="0"/>
                      <a:pt x="0" y="41"/>
                      <a:pt x="0" y="55"/>
                    </a:cubicBezTo>
                    <a:cubicBezTo>
                      <a:pt x="0" y="69"/>
                      <a:pt x="62" y="55"/>
                      <a:pt x="77" y="83"/>
                    </a:cubicBezTo>
                    <a:cubicBezTo>
                      <a:pt x="92" y="111"/>
                      <a:pt x="138" y="111"/>
                      <a:pt x="169" y="125"/>
                    </a:cubicBezTo>
                    <a:lnTo>
                      <a:pt x="231" y="125"/>
                    </a:lnTo>
                    <a:cubicBezTo>
                      <a:pt x="277" y="125"/>
                      <a:pt x="323" y="139"/>
                      <a:pt x="369" y="153"/>
                    </a:cubicBezTo>
                    <a:cubicBezTo>
                      <a:pt x="446" y="166"/>
                      <a:pt x="539" y="153"/>
                      <a:pt x="616" y="180"/>
                    </a:cubicBezTo>
                    <a:cubicBezTo>
                      <a:pt x="631" y="180"/>
                      <a:pt x="677" y="208"/>
                      <a:pt x="693" y="180"/>
                    </a:cubicBezTo>
                    <a:cubicBezTo>
                      <a:pt x="708" y="180"/>
                      <a:pt x="677" y="125"/>
                      <a:pt x="662" y="125"/>
                    </a:cubicBezTo>
                    <a:cubicBezTo>
                      <a:pt x="647" y="111"/>
                      <a:pt x="647" y="125"/>
                      <a:pt x="631" y="125"/>
                    </a:cubicBezTo>
                    <a:cubicBezTo>
                      <a:pt x="600" y="139"/>
                      <a:pt x="585" y="125"/>
                      <a:pt x="570" y="125"/>
                    </a:cubicBezTo>
                    <a:cubicBezTo>
                      <a:pt x="554" y="111"/>
                      <a:pt x="554" y="97"/>
                      <a:pt x="539" y="83"/>
                    </a:cubicBezTo>
                    <a:cubicBezTo>
                      <a:pt x="539" y="69"/>
                      <a:pt x="508" y="69"/>
                      <a:pt x="493" y="55"/>
                    </a:cubicBezTo>
                    <a:cubicBezTo>
                      <a:pt x="477" y="55"/>
                      <a:pt x="431" y="41"/>
                      <a:pt x="416" y="41"/>
                    </a:cubicBezTo>
                    <a:cubicBezTo>
                      <a:pt x="400" y="41"/>
                      <a:pt x="385" y="55"/>
                      <a:pt x="385" y="55"/>
                    </a:cubicBezTo>
                    <a:cubicBezTo>
                      <a:pt x="369" y="69"/>
                      <a:pt x="354" y="69"/>
                      <a:pt x="323" y="69"/>
                    </a:cubicBezTo>
                    <a:cubicBezTo>
                      <a:pt x="292" y="69"/>
                      <a:pt x="262" y="55"/>
                      <a:pt x="231" y="41"/>
                    </a:cubicBezTo>
                    <a:cubicBezTo>
                      <a:pt x="215" y="28"/>
                      <a:pt x="185" y="28"/>
                      <a:pt x="169" y="28"/>
                    </a:cubicBezTo>
                    <a:cubicBezTo>
                      <a:pt x="169" y="28"/>
                      <a:pt x="154" y="0"/>
                      <a:pt x="138" y="0"/>
                    </a:cubicBezTo>
                    <a:cubicBezTo>
                      <a:pt x="123" y="14"/>
                      <a:pt x="154" y="0"/>
                      <a:pt x="138"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0" name="Freeform 160">
                <a:extLst>
                  <a:ext uri="{FF2B5EF4-FFF2-40B4-BE49-F238E27FC236}">
                    <a16:creationId xmlns:a16="http://schemas.microsoft.com/office/drawing/2014/main" id="{21D69D3D-5631-0F73-BF42-A273534E7D95}"/>
                  </a:ext>
                </a:extLst>
              </p:cNvPr>
              <p:cNvSpPr>
                <a:spLocks/>
              </p:cNvSpPr>
              <p:nvPr/>
            </p:nvSpPr>
            <p:spPr bwMode="auto">
              <a:xfrm>
                <a:off x="5070" y="3029"/>
                <a:ext cx="136" cy="40"/>
              </a:xfrm>
              <a:custGeom>
                <a:avLst/>
                <a:gdLst>
                  <a:gd name="T0" fmla="*/ 138 w 708"/>
                  <a:gd name="T1" fmla="*/ 0 h 208"/>
                  <a:gd name="T2" fmla="*/ 138 w 708"/>
                  <a:gd name="T3" fmla="*/ 0 h 208"/>
                  <a:gd name="T4" fmla="*/ 46 w 708"/>
                  <a:gd name="T5" fmla="*/ 0 h 208"/>
                  <a:gd name="T6" fmla="*/ 0 w 708"/>
                  <a:gd name="T7" fmla="*/ 55 h 208"/>
                  <a:gd name="T8" fmla="*/ 77 w 708"/>
                  <a:gd name="T9" fmla="*/ 83 h 208"/>
                  <a:gd name="T10" fmla="*/ 169 w 708"/>
                  <a:gd name="T11" fmla="*/ 125 h 208"/>
                  <a:gd name="T12" fmla="*/ 231 w 708"/>
                  <a:gd name="T13" fmla="*/ 125 h 208"/>
                  <a:gd name="T14" fmla="*/ 369 w 708"/>
                  <a:gd name="T15" fmla="*/ 153 h 208"/>
                  <a:gd name="T16" fmla="*/ 616 w 708"/>
                  <a:gd name="T17" fmla="*/ 180 h 208"/>
                  <a:gd name="T18" fmla="*/ 693 w 708"/>
                  <a:gd name="T19" fmla="*/ 180 h 208"/>
                  <a:gd name="T20" fmla="*/ 662 w 708"/>
                  <a:gd name="T21" fmla="*/ 125 h 208"/>
                  <a:gd name="T22" fmla="*/ 631 w 708"/>
                  <a:gd name="T23" fmla="*/ 125 h 208"/>
                  <a:gd name="T24" fmla="*/ 570 w 708"/>
                  <a:gd name="T25" fmla="*/ 125 h 208"/>
                  <a:gd name="T26" fmla="*/ 539 w 708"/>
                  <a:gd name="T27" fmla="*/ 83 h 208"/>
                  <a:gd name="T28" fmla="*/ 493 w 708"/>
                  <a:gd name="T29" fmla="*/ 55 h 208"/>
                  <a:gd name="T30" fmla="*/ 416 w 708"/>
                  <a:gd name="T31" fmla="*/ 41 h 208"/>
                  <a:gd name="T32" fmla="*/ 385 w 708"/>
                  <a:gd name="T33" fmla="*/ 55 h 208"/>
                  <a:gd name="T34" fmla="*/ 323 w 708"/>
                  <a:gd name="T35" fmla="*/ 69 h 208"/>
                  <a:gd name="T36" fmla="*/ 231 w 708"/>
                  <a:gd name="T37" fmla="*/ 41 h 208"/>
                  <a:gd name="T38" fmla="*/ 169 w 708"/>
                  <a:gd name="T39" fmla="*/ 28 h 208"/>
                  <a:gd name="T40" fmla="*/ 138 w 708"/>
                  <a:gd name="T41" fmla="*/ 0 h 208"/>
                  <a:gd name="T42" fmla="*/ 138 w 708"/>
                  <a:gd name="T43" fmla="*/ 0 h 208"/>
                  <a:gd name="T44" fmla="*/ 138 w 708"/>
                  <a:gd name="T4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8" h="208">
                    <a:moveTo>
                      <a:pt x="138" y="0"/>
                    </a:moveTo>
                    <a:lnTo>
                      <a:pt x="138" y="0"/>
                    </a:lnTo>
                    <a:cubicBezTo>
                      <a:pt x="108" y="14"/>
                      <a:pt x="92" y="0"/>
                      <a:pt x="46" y="0"/>
                    </a:cubicBezTo>
                    <a:cubicBezTo>
                      <a:pt x="46" y="0"/>
                      <a:pt x="0" y="41"/>
                      <a:pt x="0" y="55"/>
                    </a:cubicBezTo>
                    <a:cubicBezTo>
                      <a:pt x="0" y="69"/>
                      <a:pt x="62" y="55"/>
                      <a:pt x="77" y="83"/>
                    </a:cubicBezTo>
                    <a:cubicBezTo>
                      <a:pt x="92" y="111"/>
                      <a:pt x="138" y="111"/>
                      <a:pt x="169" y="125"/>
                    </a:cubicBezTo>
                    <a:lnTo>
                      <a:pt x="231" y="125"/>
                    </a:lnTo>
                    <a:cubicBezTo>
                      <a:pt x="277" y="125"/>
                      <a:pt x="323" y="139"/>
                      <a:pt x="369" y="153"/>
                    </a:cubicBezTo>
                    <a:cubicBezTo>
                      <a:pt x="446" y="166"/>
                      <a:pt x="539" y="153"/>
                      <a:pt x="616" y="180"/>
                    </a:cubicBezTo>
                    <a:cubicBezTo>
                      <a:pt x="631" y="180"/>
                      <a:pt x="677" y="208"/>
                      <a:pt x="693" y="180"/>
                    </a:cubicBezTo>
                    <a:cubicBezTo>
                      <a:pt x="708" y="180"/>
                      <a:pt x="677" y="125"/>
                      <a:pt x="662" y="125"/>
                    </a:cubicBezTo>
                    <a:cubicBezTo>
                      <a:pt x="647" y="111"/>
                      <a:pt x="647" y="125"/>
                      <a:pt x="631" y="125"/>
                    </a:cubicBezTo>
                    <a:cubicBezTo>
                      <a:pt x="600" y="139"/>
                      <a:pt x="585" y="125"/>
                      <a:pt x="570" y="125"/>
                    </a:cubicBezTo>
                    <a:cubicBezTo>
                      <a:pt x="554" y="111"/>
                      <a:pt x="554" y="97"/>
                      <a:pt x="539" y="83"/>
                    </a:cubicBezTo>
                    <a:cubicBezTo>
                      <a:pt x="539" y="69"/>
                      <a:pt x="508" y="69"/>
                      <a:pt x="493" y="55"/>
                    </a:cubicBezTo>
                    <a:cubicBezTo>
                      <a:pt x="477" y="55"/>
                      <a:pt x="431" y="41"/>
                      <a:pt x="416" y="41"/>
                    </a:cubicBezTo>
                    <a:cubicBezTo>
                      <a:pt x="400" y="41"/>
                      <a:pt x="385" y="55"/>
                      <a:pt x="385" y="55"/>
                    </a:cubicBezTo>
                    <a:cubicBezTo>
                      <a:pt x="369" y="69"/>
                      <a:pt x="354" y="69"/>
                      <a:pt x="323" y="69"/>
                    </a:cubicBezTo>
                    <a:cubicBezTo>
                      <a:pt x="292" y="69"/>
                      <a:pt x="262" y="55"/>
                      <a:pt x="231" y="41"/>
                    </a:cubicBezTo>
                    <a:cubicBezTo>
                      <a:pt x="215" y="28"/>
                      <a:pt x="185" y="28"/>
                      <a:pt x="169" y="28"/>
                    </a:cubicBezTo>
                    <a:cubicBezTo>
                      <a:pt x="169" y="28"/>
                      <a:pt x="154" y="0"/>
                      <a:pt x="138" y="0"/>
                    </a:cubicBezTo>
                    <a:cubicBezTo>
                      <a:pt x="123" y="14"/>
                      <a:pt x="154" y="0"/>
                      <a:pt x="138" y="0"/>
                    </a:cubicBezTo>
                    <a:lnTo>
                      <a:pt x="138"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1" name="Freeform 161">
                <a:extLst>
                  <a:ext uri="{FF2B5EF4-FFF2-40B4-BE49-F238E27FC236}">
                    <a16:creationId xmlns:a16="http://schemas.microsoft.com/office/drawing/2014/main" id="{4FD7090C-F337-79F5-A7EF-CA2DE826178C}"/>
                  </a:ext>
                </a:extLst>
              </p:cNvPr>
              <p:cNvSpPr>
                <a:spLocks/>
              </p:cNvSpPr>
              <p:nvPr/>
            </p:nvSpPr>
            <p:spPr bwMode="auto">
              <a:xfrm>
                <a:off x="5174" y="3037"/>
                <a:ext cx="16" cy="8"/>
              </a:xfrm>
              <a:custGeom>
                <a:avLst/>
                <a:gdLst>
                  <a:gd name="T0" fmla="*/ 32 w 84"/>
                  <a:gd name="T1" fmla="*/ 42 h 42"/>
                  <a:gd name="T2" fmla="*/ 32 w 84"/>
                  <a:gd name="T3" fmla="*/ 42 h 42"/>
                  <a:gd name="T4" fmla="*/ 84 w 84"/>
                  <a:gd name="T5" fmla="*/ 14 h 42"/>
                  <a:gd name="T6" fmla="*/ 32 w 84"/>
                  <a:gd name="T7" fmla="*/ 42 h 42"/>
                  <a:gd name="T8" fmla="*/ 32 w 84"/>
                  <a:gd name="T9" fmla="*/ 42 h 42"/>
                </a:gdLst>
                <a:ahLst/>
                <a:cxnLst>
                  <a:cxn ang="0">
                    <a:pos x="T0" y="T1"/>
                  </a:cxn>
                  <a:cxn ang="0">
                    <a:pos x="T2" y="T3"/>
                  </a:cxn>
                  <a:cxn ang="0">
                    <a:pos x="T4" y="T5"/>
                  </a:cxn>
                  <a:cxn ang="0">
                    <a:pos x="T6" y="T7"/>
                  </a:cxn>
                  <a:cxn ang="0">
                    <a:pos x="T8" y="T9"/>
                  </a:cxn>
                </a:cxnLst>
                <a:rect l="0" t="0" r="r" b="b"/>
                <a:pathLst>
                  <a:path w="84" h="42">
                    <a:moveTo>
                      <a:pt x="32" y="42"/>
                    </a:moveTo>
                    <a:lnTo>
                      <a:pt x="32" y="42"/>
                    </a:lnTo>
                    <a:cubicBezTo>
                      <a:pt x="0" y="28"/>
                      <a:pt x="73" y="0"/>
                      <a:pt x="84" y="14"/>
                    </a:cubicBezTo>
                    <a:cubicBezTo>
                      <a:pt x="84" y="28"/>
                      <a:pt x="42" y="42"/>
                      <a:pt x="32" y="42"/>
                    </a:cubicBezTo>
                    <a:cubicBezTo>
                      <a:pt x="21" y="42"/>
                      <a:pt x="42" y="42"/>
                      <a:pt x="32"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2" name="Freeform 162">
                <a:extLst>
                  <a:ext uri="{FF2B5EF4-FFF2-40B4-BE49-F238E27FC236}">
                    <a16:creationId xmlns:a16="http://schemas.microsoft.com/office/drawing/2014/main" id="{37661F25-C5D5-6F24-86E7-36F6C2448875}"/>
                  </a:ext>
                </a:extLst>
              </p:cNvPr>
              <p:cNvSpPr>
                <a:spLocks/>
              </p:cNvSpPr>
              <p:nvPr/>
            </p:nvSpPr>
            <p:spPr bwMode="auto">
              <a:xfrm>
                <a:off x="5174" y="3037"/>
                <a:ext cx="16" cy="8"/>
              </a:xfrm>
              <a:custGeom>
                <a:avLst/>
                <a:gdLst>
                  <a:gd name="T0" fmla="*/ 32 w 84"/>
                  <a:gd name="T1" fmla="*/ 42 h 42"/>
                  <a:gd name="T2" fmla="*/ 32 w 84"/>
                  <a:gd name="T3" fmla="*/ 42 h 42"/>
                  <a:gd name="T4" fmla="*/ 84 w 84"/>
                  <a:gd name="T5" fmla="*/ 14 h 42"/>
                  <a:gd name="T6" fmla="*/ 32 w 84"/>
                  <a:gd name="T7" fmla="*/ 42 h 42"/>
                  <a:gd name="T8" fmla="*/ 32 w 84"/>
                  <a:gd name="T9" fmla="*/ 42 h 42"/>
                  <a:gd name="T10" fmla="*/ 32 w 84"/>
                  <a:gd name="T11" fmla="*/ 42 h 42"/>
                </a:gdLst>
                <a:ahLst/>
                <a:cxnLst>
                  <a:cxn ang="0">
                    <a:pos x="T0" y="T1"/>
                  </a:cxn>
                  <a:cxn ang="0">
                    <a:pos x="T2" y="T3"/>
                  </a:cxn>
                  <a:cxn ang="0">
                    <a:pos x="T4" y="T5"/>
                  </a:cxn>
                  <a:cxn ang="0">
                    <a:pos x="T6" y="T7"/>
                  </a:cxn>
                  <a:cxn ang="0">
                    <a:pos x="T8" y="T9"/>
                  </a:cxn>
                  <a:cxn ang="0">
                    <a:pos x="T10" y="T11"/>
                  </a:cxn>
                </a:cxnLst>
                <a:rect l="0" t="0" r="r" b="b"/>
                <a:pathLst>
                  <a:path w="84" h="42">
                    <a:moveTo>
                      <a:pt x="32" y="42"/>
                    </a:moveTo>
                    <a:lnTo>
                      <a:pt x="32" y="42"/>
                    </a:lnTo>
                    <a:cubicBezTo>
                      <a:pt x="0" y="28"/>
                      <a:pt x="73" y="0"/>
                      <a:pt x="84" y="14"/>
                    </a:cubicBezTo>
                    <a:cubicBezTo>
                      <a:pt x="84" y="28"/>
                      <a:pt x="42" y="42"/>
                      <a:pt x="32" y="42"/>
                    </a:cubicBezTo>
                    <a:cubicBezTo>
                      <a:pt x="21" y="42"/>
                      <a:pt x="42" y="42"/>
                      <a:pt x="32" y="42"/>
                    </a:cubicBezTo>
                    <a:lnTo>
                      <a:pt x="32"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3" name="Freeform 163">
                <a:extLst>
                  <a:ext uri="{FF2B5EF4-FFF2-40B4-BE49-F238E27FC236}">
                    <a16:creationId xmlns:a16="http://schemas.microsoft.com/office/drawing/2014/main" id="{F7E226E2-A80B-F5B5-33B9-6D0A32F5CF3C}"/>
                  </a:ext>
                </a:extLst>
              </p:cNvPr>
              <p:cNvSpPr>
                <a:spLocks/>
              </p:cNvSpPr>
              <p:nvPr/>
            </p:nvSpPr>
            <p:spPr bwMode="auto">
              <a:xfrm>
                <a:off x="5174" y="3037"/>
                <a:ext cx="16" cy="8"/>
              </a:xfrm>
              <a:custGeom>
                <a:avLst/>
                <a:gdLst>
                  <a:gd name="T0" fmla="*/ 32 w 84"/>
                  <a:gd name="T1" fmla="*/ 42 h 42"/>
                  <a:gd name="T2" fmla="*/ 32 w 84"/>
                  <a:gd name="T3" fmla="*/ 42 h 42"/>
                  <a:gd name="T4" fmla="*/ 84 w 84"/>
                  <a:gd name="T5" fmla="*/ 14 h 42"/>
                  <a:gd name="T6" fmla="*/ 32 w 84"/>
                  <a:gd name="T7" fmla="*/ 42 h 42"/>
                  <a:gd name="T8" fmla="*/ 32 w 84"/>
                  <a:gd name="T9" fmla="*/ 42 h 42"/>
                </a:gdLst>
                <a:ahLst/>
                <a:cxnLst>
                  <a:cxn ang="0">
                    <a:pos x="T0" y="T1"/>
                  </a:cxn>
                  <a:cxn ang="0">
                    <a:pos x="T2" y="T3"/>
                  </a:cxn>
                  <a:cxn ang="0">
                    <a:pos x="T4" y="T5"/>
                  </a:cxn>
                  <a:cxn ang="0">
                    <a:pos x="T6" y="T7"/>
                  </a:cxn>
                  <a:cxn ang="0">
                    <a:pos x="T8" y="T9"/>
                  </a:cxn>
                </a:cxnLst>
                <a:rect l="0" t="0" r="r" b="b"/>
                <a:pathLst>
                  <a:path w="84" h="42">
                    <a:moveTo>
                      <a:pt x="32" y="42"/>
                    </a:moveTo>
                    <a:lnTo>
                      <a:pt x="32" y="42"/>
                    </a:lnTo>
                    <a:cubicBezTo>
                      <a:pt x="0" y="28"/>
                      <a:pt x="73" y="0"/>
                      <a:pt x="84" y="14"/>
                    </a:cubicBezTo>
                    <a:cubicBezTo>
                      <a:pt x="84" y="28"/>
                      <a:pt x="42" y="42"/>
                      <a:pt x="32" y="42"/>
                    </a:cubicBezTo>
                    <a:cubicBezTo>
                      <a:pt x="21" y="42"/>
                      <a:pt x="42" y="42"/>
                      <a:pt x="32"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4" name="Freeform 164">
                <a:extLst>
                  <a:ext uri="{FF2B5EF4-FFF2-40B4-BE49-F238E27FC236}">
                    <a16:creationId xmlns:a16="http://schemas.microsoft.com/office/drawing/2014/main" id="{A5A23719-C369-46D5-C650-C81B61230E24}"/>
                  </a:ext>
                </a:extLst>
              </p:cNvPr>
              <p:cNvSpPr>
                <a:spLocks/>
              </p:cNvSpPr>
              <p:nvPr/>
            </p:nvSpPr>
            <p:spPr bwMode="auto">
              <a:xfrm>
                <a:off x="5174" y="3037"/>
                <a:ext cx="16" cy="8"/>
              </a:xfrm>
              <a:custGeom>
                <a:avLst/>
                <a:gdLst>
                  <a:gd name="T0" fmla="*/ 32 w 84"/>
                  <a:gd name="T1" fmla="*/ 42 h 42"/>
                  <a:gd name="T2" fmla="*/ 32 w 84"/>
                  <a:gd name="T3" fmla="*/ 42 h 42"/>
                  <a:gd name="T4" fmla="*/ 84 w 84"/>
                  <a:gd name="T5" fmla="*/ 14 h 42"/>
                  <a:gd name="T6" fmla="*/ 32 w 84"/>
                  <a:gd name="T7" fmla="*/ 42 h 42"/>
                  <a:gd name="T8" fmla="*/ 32 w 84"/>
                  <a:gd name="T9" fmla="*/ 42 h 42"/>
                  <a:gd name="T10" fmla="*/ 32 w 84"/>
                  <a:gd name="T11" fmla="*/ 42 h 42"/>
                </a:gdLst>
                <a:ahLst/>
                <a:cxnLst>
                  <a:cxn ang="0">
                    <a:pos x="T0" y="T1"/>
                  </a:cxn>
                  <a:cxn ang="0">
                    <a:pos x="T2" y="T3"/>
                  </a:cxn>
                  <a:cxn ang="0">
                    <a:pos x="T4" y="T5"/>
                  </a:cxn>
                  <a:cxn ang="0">
                    <a:pos x="T6" y="T7"/>
                  </a:cxn>
                  <a:cxn ang="0">
                    <a:pos x="T8" y="T9"/>
                  </a:cxn>
                  <a:cxn ang="0">
                    <a:pos x="T10" y="T11"/>
                  </a:cxn>
                </a:cxnLst>
                <a:rect l="0" t="0" r="r" b="b"/>
                <a:pathLst>
                  <a:path w="84" h="42">
                    <a:moveTo>
                      <a:pt x="32" y="42"/>
                    </a:moveTo>
                    <a:lnTo>
                      <a:pt x="32" y="42"/>
                    </a:lnTo>
                    <a:cubicBezTo>
                      <a:pt x="0" y="28"/>
                      <a:pt x="73" y="0"/>
                      <a:pt x="84" y="14"/>
                    </a:cubicBezTo>
                    <a:cubicBezTo>
                      <a:pt x="84" y="28"/>
                      <a:pt x="42" y="42"/>
                      <a:pt x="32" y="42"/>
                    </a:cubicBezTo>
                    <a:cubicBezTo>
                      <a:pt x="21" y="42"/>
                      <a:pt x="42" y="42"/>
                      <a:pt x="32" y="42"/>
                    </a:cubicBezTo>
                    <a:lnTo>
                      <a:pt x="32"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5" name="Freeform 165">
                <a:extLst>
                  <a:ext uri="{FF2B5EF4-FFF2-40B4-BE49-F238E27FC236}">
                    <a16:creationId xmlns:a16="http://schemas.microsoft.com/office/drawing/2014/main" id="{224CDECB-02E1-3D4F-BD46-D51BF6BAFD19}"/>
                  </a:ext>
                </a:extLst>
              </p:cNvPr>
              <p:cNvSpPr>
                <a:spLocks/>
              </p:cNvSpPr>
              <p:nvPr/>
            </p:nvSpPr>
            <p:spPr bwMode="auto">
              <a:xfrm>
                <a:off x="5198" y="3053"/>
                <a:ext cx="24" cy="16"/>
              </a:xfrm>
              <a:custGeom>
                <a:avLst/>
                <a:gdLst>
                  <a:gd name="T0" fmla="*/ 63 w 125"/>
                  <a:gd name="T1" fmla="*/ 0 h 83"/>
                  <a:gd name="T2" fmla="*/ 63 w 125"/>
                  <a:gd name="T3" fmla="*/ 0 h 83"/>
                  <a:gd name="T4" fmla="*/ 21 w 125"/>
                  <a:gd name="T5" fmla="*/ 21 h 83"/>
                  <a:gd name="T6" fmla="*/ 63 w 125"/>
                  <a:gd name="T7" fmla="*/ 83 h 83"/>
                  <a:gd name="T8" fmla="*/ 63 w 125"/>
                  <a:gd name="T9" fmla="*/ 0 h 83"/>
                </a:gdLst>
                <a:ahLst/>
                <a:cxnLst>
                  <a:cxn ang="0">
                    <a:pos x="T0" y="T1"/>
                  </a:cxn>
                  <a:cxn ang="0">
                    <a:pos x="T2" y="T3"/>
                  </a:cxn>
                  <a:cxn ang="0">
                    <a:pos x="T4" y="T5"/>
                  </a:cxn>
                  <a:cxn ang="0">
                    <a:pos x="T6" y="T7"/>
                  </a:cxn>
                  <a:cxn ang="0">
                    <a:pos x="T8" y="T9"/>
                  </a:cxn>
                </a:cxnLst>
                <a:rect l="0" t="0" r="r" b="b"/>
                <a:pathLst>
                  <a:path w="125" h="83">
                    <a:moveTo>
                      <a:pt x="63" y="0"/>
                    </a:moveTo>
                    <a:lnTo>
                      <a:pt x="63" y="0"/>
                    </a:lnTo>
                    <a:cubicBezTo>
                      <a:pt x="42" y="0"/>
                      <a:pt x="0" y="0"/>
                      <a:pt x="21" y="21"/>
                    </a:cubicBezTo>
                    <a:lnTo>
                      <a:pt x="63" y="83"/>
                    </a:lnTo>
                    <a:cubicBezTo>
                      <a:pt x="105" y="83"/>
                      <a:pt x="125" y="0"/>
                      <a:pt x="63"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6" name="Freeform 166">
                <a:extLst>
                  <a:ext uri="{FF2B5EF4-FFF2-40B4-BE49-F238E27FC236}">
                    <a16:creationId xmlns:a16="http://schemas.microsoft.com/office/drawing/2014/main" id="{767C2B66-6001-E352-DD3D-53ED0D32C5E6}"/>
                  </a:ext>
                </a:extLst>
              </p:cNvPr>
              <p:cNvSpPr>
                <a:spLocks/>
              </p:cNvSpPr>
              <p:nvPr/>
            </p:nvSpPr>
            <p:spPr bwMode="auto">
              <a:xfrm>
                <a:off x="5198" y="3053"/>
                <a:ext cx="24" cy="16"/>
              </a:xfrm>
              <a:custGeom>
                <a:avLst/>
                <a:gdLst>
                  <a:gd name="T0" fmla="*/ 63 w 125"/>
                  <a:gd name="T1" fmla="*/ 0 h 83"/>
                  <a:gd name="T2" fmla="*/ 63 w 125"/>
                  <a:gd name="T3" fmla="*/ 0 h 83"/>
                  <a:gd name="T4" fmla="*/ 21 w 125"/>
                  <a:gd name="T5" fmla="*/ 21 h 83"/>
                  <a:gd name="T6" fmla="*/ 63 w 125"/>
                  <a:gd name="T7" fmla="*/ 83 h 83"/>
                  <a:gd name="T8" fmla="*/ 63 w 125"/>
                  <a:gd name="T9" fmla="*/ 0 h 83"/>
                  <a:gd name="T10" fmla="*/ 63 w 125"/>
                  <a:gd name="T11" fmla="*/ 0 h 83"/>
                </a:gdLst>
                <a:ahLst/>
                <a:cxnLst>
                  <a:cxn ang="0">
                    <a:pos x="T0" y="T1"/>
                  </a:cxn>
                  <a:cxn ang="0">
                    <a:pos x="T2" y="T3"/>
                  </a:cxn>
                  <a:cxn ang="0">
                    <a:pos x="T4" y="T5"/>
                  </a:cxn>
                  <a:cxn ang="0">
                    <a:pos x="T6" y="T7"/>
                  </a:cxn>
                  <a:cxn ang="0">
                    <a:pos x="T8" y="T9"/>
                  </a:cxn>
                  <a:cxn ang="0">
                    <a:pos x="T10" y="T11"/>
                  </a:cxn>
                </a:cxnLst>
                <a:rect l="0" t="0" r="r" b="b"/>
                <a:pathLst>
                  <a:path w="125" h="83">
                    <a:moveTo>
                      <a:pt x="63" y="0"/>
                    </a:moveTo>
                    <a:lnTo>
                      <a:pt x="63" y="0"/>
                    </a:lnTo>
                    <a:cubicBezTo>
                      <a:pt x="42" y="0"/>
                      <a:pt x="0" y="0"/>
                      <a:pt x="21" y="21"/>
                    </a:cubicBezTo>
                    <a:lnTo>
                      <a:pt x="63" y="83"/>
                    </a:lnTo>
                    <a:cubicBezTo>
                      <a:pt x="105" y="83"/>
                      <a:pt x="125" y="0"/>
                      <a:pt x="63" y="0"/>
                    </a:cubicBezTo>
                    <a:lnTo>
                      <a:pt x="63"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7" name="Freeform 167">
                <a:extLst>
                  <a:ext uri="{FF2B5EF4-FFF2-40B4-BE49-F238E27FC236}">
                    <a16:creationId xmlns:a16="http://schemas.microsoft.com/office/drawing/2014/main" id="{313131EB-FAC2-74CD-50C8-14D453CF029D}"/>
                  </a:ext>
                </a:extLst>
              </p:cNvPr>
              <p:cNvSpPr>
                <a:spLocks/>
              </p:cNvSpPr>
              <p:nvPr/>
            </p:nvSpPr>
            <p:spPr bwMode="auto">
              <a:xfrm>
                <a:off x="5198" y="3053"/>
                <a:ext cx="24" cy="16"/>
              </a:xfrm>
              <a:custGeom>
                <a:avLst/>
                <a:gdLst>
                  <a:gd name="T0" fmla="*/ 63 w 125"/>
                  <a:gd name="T1" fmla="*/ 0 h 83"/>
                  <a:gd name="T2" fmla="*/ 63 w 125"/>
                  <a:gd name="T3" fmla="*/ 0 h 83"/>
                  <a:gd name="T4" fmla="*/ 21 w 125"/>
                  <a:gd name="T5" fmla="*/ 21 h 83"/>
                  <a:gd name="T6" fmla="*/ 63 w 125"/>
                  <a:gd name="T7" fmla="*/ 83 h 83"/>
                  <a:gd name="T8" fmla="*/ 63 w 125"/>
                  <a:gd name="T9" fmla="*/ 0 h 83"/>
                </a:gdLst>
                <a:ahLst/>
                <a:cxnLst>
                  <a:cxn ang="0">
                    <a:pos x="T0" y="T1"/>
                  </a:cxn>
                  <a:cxn ang="0">
                    <a:pos x="T2" y="T3"/>
                  </a:cxn>
                  <a:cxn ang="0">
                    <a:pos x="T4" y="T5"/>
                  </a:cxn>
                  <a:cxn ang="0">
                    <a:pos x="T6" y="T7"/>
                  </a:cxn>
                  <a:cxn ang="0">
                    <a:pos x="T8" y="T9"/>
                  </a:cxn>
                </a:cxnLst>
                <a:rect l="0" t="0" r="r" b="b"/>
                <a:pathLst>
                  <a:path w="125" h="83">
                    <a:moveTo>
                      <a:pt x="63" y="0"/>
                    </a:moveTo>
                    <a:lnTo>
                      <a:pt x="63" y="0"/>
                    </a:lnTo>
                    <a:cubicBezTo>
                      <a:pt x="42" y="0"/>
                      <a:pt x="0" y="0"/>
                      <a:pt x="21" y="21"/>
                    </a:cubicBezTo>
                    <a:lnTo>
                      <a:pt x="63" y="83"/>
                    </a:lnTo>
                    <a:cubicBezTo>
                      <a:pt x="105" y="83"/>
                      <a:pt x="125" y="0"/>
                      <a:pt x="63"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8" name="Freeform 168">
                <a:extLst>
                  <a:ext uri="{FF2B5EF4-FFF2-40B4-BE49-F238E27FC236}">
                    <a16:creationId xmlns:a16="http://schemas.microsoft.com/office/drawing/2014/main" id="{1E9C7862-D316-6F4B-49BE-F00C1C0DF75A}"/>
                  </a:ext>
                </a:extLst>
              </p:cNvPr>
              <p:cNvSpPr>
                <a:spLocks/>
              </p:cNvSpPr>
              <p:nvPr/>
            </p:nvSpPr>
            <p:spPr bwMode="auto">
              <a:xfrm>
                <a:off x="5198" y="3053"/>
                <a:ext cx="24" cy="16"/>
              </a:xfrm>
              <a:custGeom>
                <a:avLst/>
                <a:gdLst>
                  <a:gd name="T0" fmla="*/ 63 w 125"/>
                  <a:gd name="T1" fmla="*/ 0 h 83"/>
                  <a:gd name="T2" fmla="*/ 63 w 125"/>
                  <a:gd name="T3" fmla="*/ 0 h 83"/>
                  <a:gd name="T4" fmla="*/ 21 w 125"/>
                  <a:gd name="T5" fmla="*/ 21 h 83"/>
                  <a:gd name="T6" fmla="*/ 63 w 125"/>
                  <a:gd name="T7" fmla="*/ 83 h 83"/>
                  <a:gd name="T8" fmla="*/ 63 w 125"/>
                  <a:gd name="T9" fmla="*/ 0 h 83"/>
                  <a:gd name="T10" fmla="*/ 63 w 125"/>
                  <a:gd name="T11" fmla="*/ 0 h 83"/>
                </a:gdLst>
                <a:ahLst/>
                <a:cxnLst>
                  <a:cxn ang="0">
                    <a:pos x="T0" y="T1"/>
                  </a:cxn>
                  <a:cxn ang="0">
                    <a:pos x="T2" y="T3"/>
                  </a:cxn>
                  <a:cxn ang="0">
                    <a:pos x="T4" y="T5"/>
                  </a:cxn>
                  <a:cxn ang="0">
                    <a:pos x="T6" y="T7"/>
                  </a:cxn>
                  <a:cxn ang="0">
                    <a:pos x="T8" y="T9"/>
                  </a:cxn>
                  <a:cxn ang="0">
                    <a:pos x="T10" y="T11"/>
                  </a:cxn>
                </a:cxnLst>
                <a:rect l="0" t="0" r="r" b="b"/>
                <a:pathLst>
                  <a:path w="125" h="83">
                    <a:moveTo>
                      <a:pt x="63" y="0"/>
                    </a:moveTo>
                    <a:lnTo>
                      <a:pt x="63" y="0"/>
                    </a:lnTo>
                    <a:cubicBezTo>
                      <a:pt x="42" y="0"/>
                      <a:pt x="0" y="0"/>
                      <a:pt x="21" y="21"/>
                    </a:cubicBezTo>
                    <a:lnTo>
                      <a:pt x="63" y="83"/>
                    </a:lnTo>
                    <a:cubicBezTo>
                      <a:pt x="105" y="83"/>
                      <a:pt x="125" y="0"/>
                      <a:pt x="63" y="0"/>
                    </a:cubicBezTo>
                    <a:lnTo>
                      <a:pt x="63"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9" name="Freeform 169">
                <a:extLst>
                  <a:ext uri="{FF2B5EF4-FFF2-40B4-BE49-F238E27FC236}">
                    <a16:creationId xmlns:a16="http://schemas.microsoft.com/office/drawing/2014/main" id="{F751327B-73DE-B1E2-68EB-2AC968870B05}"/>
                  </a:ext>
                </a:extLst>
              </p:cNvPr>
              <p:cNvSpPr>
                <a:spLocks/>
              </p:cNvSpPr>
              <p:nvPr/>
            </p:nvSpPr>
            <p:spPr bwMode="auto">
              <a:xfrm>
                <a:off x="5222" y="3061"/>
                <a:ext cx="8" cy="8"/>
              </a:xfrm>
              <a:custGeom>
                <a:avLst/>
                <a:gdLst>
                  <a:gd name="T0" fmla="*/ 34 w 42"/>
                  <a:gd name="T1" fmla="*/ 14 h 42"/>
                  <a:gd name="T2" fmla="*/ 34 w 42"/>
                  <a:gd name="T3" fmla="*/ 14 h 42"/>
                  <a:gd name="T4" fmla="*/ 17 w 42"/>
                  <a:gd name="T5" fmla="*/ 0 h 42"/>
                  <a:gd name="T6" fmla="*/ 9 w 42"/>
                  <a:gd name="T7" fmla="*/ 28 h 42"/>
                  <a:gd name="T8" fmla="*/ 17 w 42"/>
                  <a:gd name="T9" fmla="*/ 28 h 42"/>
                  <a:gd name="T10" fmla="*/ 34 w 42"/>
                  <a:gd name="T11" fmla="*/ 14 h 42"/>
                  <a:gd name="T12" fmla="*/ 34 w 42"/>
                  <a:gd name="T13" fmla="*/ 14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34" y="14"/>
                    </a:moveTo>
                    <a:lnTo>
                      <a:pt x="34" y="14"/>
                    </a:lnTo>
                    <a:cubicBezTo>
                      <a:pt x="34" y="14"/>
                      <a:pt x="25" y="0"/>
                      <a:pt x="17" y="0"/>
                    </a:cubicBezTo>
                    <a:cubicBezTo>
                      <a:pt x="17" y="14"/>
                      <a:pt x="0" y="28"/>
                      <a:pt x="9" y="28"/>
                    </a:cubicBezTo>
                    <a:cubicBezTo>
                      <a:pt x="9" y="28"/>
                      <a:pt x="17" y="42"/>
                      <a:pt x="17" y="28"/>
                    </a:cubicBezTo>
                    <a:cubicBezTo>
                      <a:pt x="25" y="28"/>
                      <a:pt x="42" y="28"/>
                      <a:pt x="34" y="14"/>
                    </a:cubicBezTo>
                    <a:cubicBezTo>
                      <a:pt x="34" y="14"/>
                      <a:pt x="42" y="28"/>
                      <a:pt x="34" y="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0" name="Freeform 170">
                <a:extLst>
                  <a:ext uri="{FF2B5EF4-FFF2-40B4-BE49-F238E27FC236}">
                    <a16:creationId xmlns:a16="http://schemas.microsoft.com/office/drawing/2014/main" id="{B2F8A03D-6F84-4669-6DE8-752BFB61D638}"/>
                  </a:ext>
                </a:extLst>
              </p:cNvPr>
              <p:cNvSpPr>
                <a:spLocks/>
              </p:cNvSpPr>
              <p:nvPr/>
            </p:nvSpPr>
            <p:spPr bwMode="auto">
              <a:xfrm>
                <a:off x="5222" y="3061"/>
                <a:ext cx="8" cy="8"/>
              </a:xfrm>
              <a:custGeom>
                <a:avLst/>
                <a:gdLst>
                  <a:gd name="T0" fmla="*/ 34 w 42"/>
                  <a:gd name="T1" fmla="*/ 14 h 42"/>
                  <a:gd name="T2" fmla="*/ 34 w 42"/>
                  <a:gd name="T3" fmla="*/ 14 h 42"/>
                  <a:gd name="T4" fmla="*/ 17 w 42"/>
                  <a:gd name="T5" fmla="*/ 0 h 42"/>
                  <a:gd name="T6" fmla="*/ 9 w 42"/>
                  <a:gd name="T7" fmla="*/ 28 h 42"/>
                  <a:gd name="T8" fmla="*/ 17 w 42"/>
                  <a:gd name="T9" fmla="*/ 28 h 42"/>
                  <a:gd name="T10" fmla="*/ 34 w 42"/>
                  <a:gd name="T11" fmla="*/ 14 h 42"/>
                  <a:gd name="T12" fmla="*/ 34 w 42"/>
                  <a:gd name="T13" fmla="*/ 14 h 42"/>
                  <a:gd name="T14" fmla="*/ 34 w 42"/>
                  <a:gd name="T15" fmla="*/ 14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34" y="14"/>
                    </a:moveTo>
                    <a:lnTo>
                      <a:pt x="34" y="14"/>
                    </a:lnTo>
                    <a:cubicBezTo>
                      <a:pt x="34" y="14"/>
                      <a:pt x="25" y="0"/>
                      <a:pt x="17" y="0"/>
                    </a:cubicBezTo>
                    <a:cubicBezTo>
                      <a:pt x="17" y="14"/>
                      <a:pt x="0" y="28"/>
                      <a:pt x="9" y="28"/>
                    </a:cubicBezTo>
                    <a:cubicBezTo>
                      <a:pt x="9" y="28"/>
                      <a:pt x="17" y="42"/>
                      <a:pt x="17" y="28"/>
                    </a:cubicBezTo>
                    <a:cubicBezTo>
                      <a:pt x="25" y="28"/>
                      <a:pt x="42" y="28"/>
                      <a:pt x="34" y="14"/>
                    </a:cubicBezTo>
                    <a:cubicBezTo>
                      <a:pt x="34" y="14"/>
                      <a:pt x="42" y="28"/>
                      <a:pt x="34" y="14"/>
                    </a:cubicBezTo>
                    <a:lnTo>
                      <a:pt x="34"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1" name="Freeform 171">
                <a:extLst>
                  <a:ext uri="{FF2B5EF4-FFF2-40B4-BE49-F238E27FC236}">
                    <a16:creationId xmlns:a16="http://schemas.microsoft.com/office/drawing/2014/main" id="{1264B518-80ED-4D5E-31DA-000F07A1C1E3}"/>
                  </a:ext>
                </a:extLst>
              </p:cNvPr>
              <p:cNvSpPr>
                <a:spLocks/>
              </p:cNvSpPr>
              <p:nvPr/>
            </p:nvSpPr>
            <p:spPr bwMode="auto">
              <a:xfrm>
                <a:off x="5222" y="3061"/>
                <a:ext cx="8" cy="8"/>
              </a:xfrm>
              <a:custGeom>
                <a:avLst/>
                <a:gdLst>
                  <a:gd name="T0" fmla="*/ 34 w 42"/>
                  <a:gd name="T1" fmla="*/ 14 h 42"/>
                  <a:gd name="T2" fmla="*/ 34 w 42"/>
                  <a:gd name="T3" fmla="*/ 14 h 42"/>
                  <a:gd name="T4" fmla="*/ 17 w 42"/>
                  <a:gd name="T5" fmla="*/ 0 h 42"/>
                  <a:gd name="T6" fmla="*/ 9 w 42"/>
                  <a:gd name="T7" fmla="*/ 28 h 42"/>
                  <a:gd name="T8" fmla="*/ 17 w 42"/>
                  <a:gd name="T9" fmla="*/ 28 h 42"/>
                  <a:gd name="T10" fmla="*/ 34 w 42"/>
                  <a:gd name="T11" fmla="*/ 14 h 42"/>
                  <a:gd name="T12" fmla="*/ 34 w 42"/>
                  <a:gd name="T13" fmla="*/ 14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34" y="14"/>
                    </a:moveTo>
                    <a:lnTo>
                      <a:pt x="34" y="14"/>
                    </a:lnTo>
                    <a:cubicBezTo>
                      <a:pt x="34" y="14"/>
                      <a:pt x="25" y="0"/>
                      <a:pt x="17" y="0"/>
                    </a:cubicBezTo>
                    <a:cubicBezTo>
                      <a:pt x="17" y="14"/>
                      <a:pt x="0" y="28"/>
                      <a:pt x="9" y="28"/>
                    </a:cubicBezTo>
                    <a:cubicBezTo>
                      <a:pt x="9" y="28"/>
                      <a:pt x="17" y="42"/>
                      <a:pt x="17" y="28"/>
                    </a:cubicBezTo>
                    <a:cubicBezTo>
                      <a:pt x="25" y="28"/>
                      <a:pt x="42" y="28"/>
                      <a:pt x="34" y="14"/>
                    </a:cubicBezTo>
                    <a:cubicBezTo>
                      <a:pt x="34" y="14"/>
                      <a:pt x="42" y="28"/>
                      <a:pt x="34" y="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2" name="Freeform 172">
                <a:extLst>
                  <a:ext uri="{FF2B5EF4-FFF2-40B4-BE49-F238E27FC236}">
                    <a16:creationId xmlns:a16="http://schemas.microsoft.com/office/drawing/2014/main" id="{8A328F6D-4D3B-8C0D-8F5B-7C0481473757}"/>
                  </a:ext>
                </a:extLst>
              </p:cNvPr>
              <p:cNvSpPr>
                <a:spLocks/>
              </p:cNvSpPr>
              <p:nvPr/>
            </p:nvSpPr>
            <p:spPr bwMode="auto">
              <a:xfrm>
                <a:off x="5222" y="3061"/>
                <a:ext cx="8" cy="8"/>
              </a:xfrm>
              <a:custGeom>
                <a:avLst/>
                <a:gdLst>
                  <a:gd name="T0" fmla="*/ 34 w 42"/>
                  <a:gd name="T1" fmla="*/ 14 h 42"/>
                  <a:gd name="T2" fmla="*/ 34 w 42"/>
                  <a:gd name="T3" fmla="*/ 14 h 42"/>
                  <a:gd name="T4" fmla="*/ 17 w 42"/>
                  <a:gd name="T5" fmla="*/ 0 h 42"/>
                  <a:gd name="T6" fmla="*/ 9 w 42"/>
                  <a:gd name="T7" fmla="*/ 28 h 42"/>
                  <a:gd name="T8" fmla="*/ 17 w 42"/>
                  <a:gd name="T9" fmla="*/ 28 h 42"/>
                  <a:gd name="T10" fmla="*/ 34 w 42"/>
                  <a:gd name="T11" fmla="*/ 14 h 42"/>
                  <a:gd name="T12" fmla="*/ 34 w 42"/>
                  <a:gd name="T13" fmla="*/ 14 h 42"/>
                  <a:gd name="T14" fmla="*/ 34 w 42"/>
                  <a:gd name="T15" fmla="*/ 14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34" y="14"/>
                    </a:moveTo>
                    <a:lnTo>
                      <a:pt x="34" y="14"/>
                    </a:lnTo>
                    <a:cubicBezTo>
                      <a:pt x="34" y="14"/>
                      <a:pt x="25" y="0"/>
                      <a:pt x="17" y="0"/>
                    </a:cubicBezTo>
                    <a:cubicBezTo>
                      <a:pt x="17" y="14"/>
                      <a:pt x="0" y="28"/>
                      <a:pt x="9" y="28"/>
                    </a:cubicBezTo>
                    <a:cubicBezTo>
                      <a:pt x="9" y="28"/>
                      <a:pt x="17" y="42"/>
                      <a:pt x="17" y="28"/>
                    </a:cubicBezTo>
                    <a:cubicBezTo>
                      <a:pt x="25" y="28"/>
                      <a:pt x="42" y="28"/>
                      <a:pt x="34" y="14"/>
                    </a:cubicBezTo>
                    <a:cubicBezTo>
                      <a:pt x="34" y="14"/>
                      <a:pt x="42" y="28"/>
                      <a:pt x="34" y="14"/>
                    </a:cubicBezTo>
                    <a:lnTo>
                      <a:pt x="34"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3" name="Freeform 173">
                <a:extLst>
                  <a:ext uri="{FF2B5EF4-FFF2-40B4-BE49-F238E27FC236}">
                    <a16:creationId xmlns:a16="http://schemas.microsoft.com/office/drawing/2014/main" id="{2DBBF78E-A18C-570D-FB92-CA8193A23C9C}"/>
                  </a:ext>
                </a:extLst>
              </p:cNvPr>
              <p:cNvSpPr>
                <a:spLocks/>
              </p:cNvSpPr>
              <p:nvPr/>
            </p:nvSpPr>
            <p:spPr bwMode="auto">
              <a:xfrm>
                <a:off x="5230" y="3061"/>
                <a:ext cx="16" cy="8"/>
              </a:xfrm>
              <a:custGeom>
                <a:avLst/>
                <a:gdLst>
                  <a:gd name="T0" fmla="*/ 24 w 83"/>
                  <a:gd name="T1" fmla="*/ 11 h 42"/>
                  <a:gd name="T2" fmla="*/ 24 w 83"/>
                  <a:gd name="T3" fmla="*/ 11 h 42"/>
                  <a:gd name="T4" fmla="*/ 24 w 83"/>
                  <a:gd name="T5" fmla="*/ 42 h 42"/>
                  <a:gd name="T6" fmla="*/ 71 w 83"/>
                  <a:gd name="T7" fmla="*/ 32 h 42"/>
                  <a:gd name="T8" fmla="*/ 60 w 83"/>
                  <a:gd name="T9" fmla="*/ 11 h 42"/>
                  <a:gd name="T10" fmla="*/ 24 w 83"/>
                  <a:gd name="T11" fmla="*/ 11 h 42"/>
                </a:gdLst>
                <a:ahLst/>
                <a:cxnLst>
                  <a:cxn ang="0">
                    <a:pos x="T0" y="T1"/>
                  </a:cxn>
                  <a:cxn ang="0">
                    <a:pos x="T2" y="T3"/>
                  </a:cxn>
                  <a:cxn ang="0">
                    <a:pos x="T4" y="T5"/>
                  </a:cxn>
                  <a:cxn ang="0">
                    <a:pos x="T6" y="T7"/>
                  </a:cxn>
                  <a:cxn ang="0">
                    <a:pos x="T8" y="T9"/>
                  </a:cxn>
                  <a:cxn ang="0">
                    <a:pos x="T10" y="T11"/>
                  </a:cxn>
                </a:cxnLst>
                <a:rect l="0" t="0" r="r" b="b"/>
                <a:pathLst>
                  <a:path w="83" h="42">
                    <a:moveTo>
                      <a:pt x="24" y="11"/>
                    </a:moveTo>
                    <a:lnTo>
                      <a:pt x="24" y="11"/>
                    </a:lnTo>
                    <a:cubicBezTo>
                      <a:pt x="12" y="21"/>
                      <a:pt x="0" y="42"/>
                      <a:pt x="24" y="42"/>
                    </a:cubicBezTo>
                    <a:cubicBezTo>
                      <a:pt x="48" y="42"/>
                      <a:pt x="60" y="42"/>
                      <a:pt x="71" y="32"/>
                    </a:cubicBezTo>
                    <a:cubicBezTo>
                      <a:pt x="83" y="32"/>
                      <a:pt x="60" y="21"/>
                      <a:pt x="60" y="11"/>
                    </a:cubicBezTo>
                    <a:cubicBezTo>
                      <a:pt x="48" y="0"/>
                      <a:pt x="36" y="0"/>
                      <a:pt x="24" y="1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4" name="Freeform 174">
                <a:extLst>
                  <a:ext uri="{FF2B5EF4-FFF2-40B4-BE49-F238E27FC236}">
                    <a16:creationId xmlns:a16="http://schemas.microsoft.com/office/drawing/2014/main" id="{9E4EA70F-1FA8-F67B-5C30-6067A5514607}"/>
                  </a:ext>
                </a:extLst>
              </p:cNvPr>
              <p:cNvSpPr>
                <a:spLocks/>
              </p:cNvSpPr>
              <p:nvPr/>
            </p:nvSpPr>
            <p:spPr bwMode="auto">
              <a:xfrm>
                <a:off x="5230" y="3061"/>
                <a:ext cx="16" cy="8"/>
              </a:xfrm>
              <a:custGeom>
                <a:avLst/>
                <a:gdLst>
                  <a:gd name="T0" fmla="*/ 24 w 83"/>
                  <a:gd name="T1" fmla="*/ 11 h 42"/>
                  <a:gd name="T2" fmla="*/ 24 w 83"/>
                  <a:gd name="T3" fmla="*/ 11 h 42"/>
                  <a:gd name="T4" fmla="*/ 24 w 83"/>
                  <a:gd name="T5" fmla="*/ 42 h 42"/>
                  <a:gd name="T6" fmla="*/ 71 w 83"/>
                  <a:gd name="T7" fmla="*/ 32 h 42"/>
                  <a:gd name="T8" fmla="*/ 60 w 83"/>
                  <a:gd name="T9" fmla="*/ 11 h 42"/>
                  <a:gd name="T10" fmla="*/ 24 w 83"/>
                  <a:gd name="T11" fmla="*/ 11 h 42"/>
                  <a:gd name="T12" fmla="*/ 24 w 83"/>
                  <a:gd name="T13" fmla="*/ 11 h 42"/>
                </a:gdLst>
                <a:ahLst/>
                <a:cxnLst>
                  <a:cxn ang="0">
                    <a:pos x="T0" y="T1"/>
                  </a:cxn>
                  <a:cxn ang="0">
                    <a:pos x="T2" y="T3"/>
                  </a:cxn>
                  <a:cxn ang="0">
                    <a:pos x="T4" y="T5"/>
                  </a:cxn>
                  <a:cxn ang="0">
                    <a:pos x="T6" y="T7"/>
                  </a:cxn>
                  <a:cxn ang="0">
                    <a:pos x="T8" y="T9"/>
                  </a:cxn>
                  <a:cxn ang="0">
                    <a:pos x="T10" y="T11"/>
                  </a:cxn>
                  <a:cxn ang="0">
                    <a:pos x="T12" y="T13"/>
                  </a:cxn>
                </a:cxnLst>
                <a:rect l="0" t="0" r="r" b="b"/>
                <a:pathLst>
                  <a:path w="83" h="42">
                    <a:moveTo>
                      <a:pt x="24" y="11"/>
                    </a:moveTo>
                    <a:lnTo>
                      <a:pt x="24" y="11"/>
                    </a:lnTo>
                    <a:cubicBezTo>
                      <a:pt x="12" y="21"/>
                      <a:pt x="0" y="42"/>
                      <a:pt x="24" y="42"/>
                    </a:cubicBezTo>
                    <a:cubicBezTo>
                      <a:pt x="48" y="42"/>
                      <a:pt x="60" y="42"/>
                      <a:pt x="71" y="32"/>
                    </a:cubicBezTo>
                    <a:cubicBezTo>
                      <a:pt x="83" y="32"/>
                      <a:pt x="60" y="21"/>
                      <a:pt x="60" y="11"/>
                    </a:cubicBezTo>
                    <a:cubicBezTo>
                      <a:pt x="48" y="0"/>
                      <a:pt x="36" y="0"/>
                      <a:pt x="24" y="11"/>
                    </a:cubicBezTo>
                    <a:lnTo>
                      <a:pt x="24" y="1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5" name="Freeform 175">
                <a:extLst>
                  <a:ext uri="{FF2B5EF4-FFF2-40B4-BE49-F238E27FC236}">
                    <a16:creationId xmlns:a16="http://schemas.microsoft.com/office/drawing/2014/main" id="{76C2672B-CC7B-B49A-568C-E56534135BE1}"/>
                  </a:ext>
                </a:extLst>
              </p:cNvPr>
              <p:cNvSpPr>
                <a:spLocks/>
              </p:cNvSpPr>
              <p:nvPr/>
            </p:nvSpPr>
            <p:spPr bwMode="auto">
              <a:xfrm>
                <a:off x="5230" y="3061"/>
                <a:ext cx="16" cy="8"/>
              </a:xfrm>
              <a:custGeom>
                <a:avLst/>
                <a:gdLst>
                  <a:gd name="T0" fmla="*/ 24 w 83"/>
                  <a:gd name="T1" fmla="*/ 11 h 42"/>
                  <a:gd name="T2" fmla="*/ 24 w 83"/>
                  <a:gd name="T3" fmla="*/ 11 h 42"/>
                  <a:gd name="T4" fmla="*/ 24 w 83"/>
                  <a:gd name="T5" fmla="*/ 42 h 42"/>
                  <a:gd name="T6" fmla="*/ 71 w 83"/>
                  <a:gd name="T7" fmla="*/ 32 h 42"/>
                  <a:gd name="T8" fmla="*/ 60 w 83"/>
                  <a:gd name="T9" fmla="*/ 11 h 42"/>
                  <a:gd name="T10" fmla="*/ 24 w 83"/>
                  <a:gd name="T11" fmla="*/ 11 h 42"/>
                </a:gdLst>
                <a:ahLst/>
                <a:cxnLst>
                  <a:cxn ang="0">
                    <a:pos x="T0" y="T1"/>
                  </a:cxn>
                  <a:cxn ang="0">
                    <a:pos x="T2" y="T3"/>
                  </a:cxn>
                  <a:cxn ang="0">
                    <a:pos x="T4" y="T5"/>
                  </a:cxn>
                  <a:cxn ang="0">
                    <a:pos x="T6" y="T7"/>
                  </a:cxn>
                  <a:cxn ang="0">
                    <a:pos x="T8" y="T9"/>
                  </a:cxn>
                  <a:cxn ang="0">
                    <a:pos x="T10" y="T11"/>
                  </a:cxn>
                </a:cxnLst>
                <a:rect l="0" t="0" r="r" b="b"/>
                <a:pathLst>
                  <a:path w="83" h="42">
                    <a:moveTo>
                      <a:pt x="24" y="11"/>
                    </a:moveTo>
                    <a:lnTo>
                      <a:pt x="24" y="11"/>
                    </a:lnTo>
                    <a:cubicBezTo>
                      <a:pt x="12" y="21"/>
                      <a:pt x="0" y="42"/>
                      <a:pt x="24" y="42"/>
                    </a:cubicBezTo>
                    <a:cubicBezTo>
                      <a:pt x="48" y="42"/>
                      <a:pt x="60" y="42"/>
                      <a:pt x="71" y="32"/>
                    </a:cubicBezTo>
                    <a:cubicBezTo>
                      <a:pt x="83" y="32"/>
                      <a:pt x="60" y="21"/>
                      <a:pt x="60" y="11"/>
                    </a:cubicBezTo>
                    <a:cubicBezTo>
                      <a:pt x="48" y="0"/>
                      <a:pt x="36" y="0"/>
                      <a:pt x="24" y="1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6" name="Freeform 176">
                <a:extLst>
                  <a:ext uri="{FF2B5EF4-FFF2-40B4-BE49-F238E27FC236}">
                    <a16:creationId xmlns:a16="http://schemas.microsoft.com/office/drawing/2014/main" id="{55F0D3A1-98AD-9710-C497-7A1F9E64D48B}"/>
                  </a:ext>
                </a:extLst>
              </p:cNvPr>
              <p:cNvSpPr>
                <a:spLocks/>
              </p:cNvSpPr>
              <p:nvPr/>
            </p:nvSpPr>
            <p:spPr bwMode="auto">
              <a:xfrm>
                <a:off x="5230" y="3061"/>
                <a:ext cx="16" cy="8"/>
              </a:xfrm>
              <a:custGeom>
                <a:avLst/>
                <a:gdLst>
                  <a:gd name="T0" fmla="*/ 24 w 83"/>
                  <a:gd name="T1" fmla="*/ 11 h 42"/>
                  <a:gd name="T2" fmla="*/ 24 w 83"/>
                  <a:gd name="T3" fmla="*/ 11 h 42"/>
                  <a:gd name="T4" fmla="*/ 24 w 83"/>
                  <a:gd name="T5" fmla="*/ 42 h 42"/>
                  <a:gd name="T6" fmla="*/ 71 w 83"/>
                  <a:gd name="T7" fmla="*/ 32 h 42"/>
                  <a:gd name="T8" fmla="*/ 60 w 83"/>
                  <a:gd name="T9" fmla="*/ 11 h 42"/>
                  <a:gd name="T10" fmla="*/ 24 w 83"/>
                  <a:gd name="T11" fmla="*/ 11 h 42"/>
                  <a:gd name="T12" fmla="*/ 24 w 83"/>
                  <a:gd name="T13" fmla="*/ 11 h 42"/>
                </a:gdLst>
                <a:ahLst/>
                <a:cxnLst>
                  <a:cxn ang="0">
                    <a:pos x="T0" y="T1"/>
                  </a:cxn>
                  <a:cxn ang="0">
                    <a:pos x="T2" y="T3"/>
                  </a:cxn>
                  <a:cxn ang="0">
                    <a:pos x="T4" y="T5"/>
                  </a:cxn>
                  <a:cxn ang="0">
                    <a:pos x="T6" y="T7"/>
                  </a:cxn>
                  <a:cxn ang="0">
                    <a:pos x="T8" y="T9"/>
                  </a:cxn>
                  <a:cxn ang="0">
                    <a:pos x="T10" y="T11"/>
                  </a:cxn>
                  <a:cxn ang="0">
                    <a:pos x="T12" y="T13"/>
                  </a:cxn>
                </a:cxnLst>
                <a:rect l="0" t="0" r="r" b="b"/>
                <a:pathLst>
                  <a:path w="83" h="42">
                    <a:moveTo>
                      <a:pt x="24" y="11"/>
                    </a:moveTo>
                    <a:lnTo>
                      <a:pt x="24" y="11"/>
                    </a:lnTo>
                    <a:cubicBezTo>
                      <a:pt x="12" y="21"/>
                      <a:pt x="0" y="42"/>
                      <a:pt x="24" y="42"/>
                    </a:cubicBezTo>
                    <a:cubicBezTo>
                      <a:pt x="48" y="42"/>
                      <a:pt x="60" y="42"/>
                      <a:pt x="71" y="32"/>
                    </a:cubicBezTo>
                    <a:cubicBezTo>
                      <a:pt x="83" y="32"/>
                      <a:pt x="60" y="21"/>
                      <a:pt x="60" y="11"/>
                    </a:cubicBezTo>
                    <a:cubicBezTo>
                      <a:pt x="48" y="0"/>
                      <a:pt x="36" y="0"/>
                      <a:pt x="24" y="11"/>
                    </a:cubicBezTo>
                    <a:lnTo>
                      <a:pt x="24" y="1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7" name="Freeform 177">
                <a:extLst>
                  <a:ext uri="{FF2B5EF4-FFF2-40B4-BE49-F238E27FC236}">
                    <a16:creationId xmlns:a16="http://schemas.microsoft.com/office/drawing/2014/main" id="{EA11C5E5-367C-62A7-42E8-BB413ECF75EA}"/>
                  </a:ext>
                </a:extLst>
              </p:cNvPr>
              <p:cNvSpPr>
                <a:spLocks/>
              </p:cNvSpPr>
              <p:nvPr/>
            </p:nvSpPr>
            <p:spPr bwMode="auto">
              <a:xfrm>
                <a:off x="5246" y="3053"/>
                <a:ext cx="24" cy="16"/>
              </a:xfrm>
              <a:custGeom>
                <a:avLst/>
                <a:gdLst>
                  <a:gd name="T0" fmla="*/ 16 w 125"/>
                  <a:gd name="T1" fmla="*/ 0 h 83"/>
                  <a:gd name="T2" fmla="*/ 16 w 125"/>
                  <a:gd name="T3" fmla="*/ 0 h 83"/>
                  <a:gd name="T4" fmla="*/ 0 w 125"/>
                  <a:gd name="T5" fmla="*/ 16 h 83"/>
                  <a:gd name="T6" fmla="*/ 32 w 125"/>
                  <a:gd name="T7" fmla="*/ 33 h 83"/>
                  <a:gd name="T8" fmla="*/ 32 w 125"/>
                  <a:gd name="T9" fmla="*/ 50 h 83"/>
                  <a:gd name="T10" fmla="*/ 110 w 125"/>
                  <a:gd name="T11" fmla="*/ 66 h 83"/>
                  <a:gd name="T12" fmla="*/ 110 w 125"/>
                  <a:gd name="T13" fmla="*/ 16 h 83"/>
                  <a:gd name="T14" fmla="*/ 16 w 125"/>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83">
                    <a:moveTo>
                      <a:pt x="16" y="0"/>
                    </a:moveTo>
                    <a:lnTo>
                      <a:pt x="16" y="0"/>
                    </a:lnTo>
                    <a:cubicBezTo>
                      <a:pt x="0" y="0"/>
                      <a:pt x="0" y="0"/>
                      <a:pt x="0" y="16"/>
                    </a:cubicBezTo>
                    <a:cubicBezTo>
                      <a:pt x="0" y="16"/>
                      <a:pt x="32" y="16"/>
                      <a:pt x="32" y="33"/>
                    </a:cubicBezTo>
                    <a:lnTo>
                      <a:pt x="32" y="50"/>
                    </a:lnTo>
                    <a:cubicBezTo>
                      <a:pt x="32" y="66"/>
                      <a:pt x="94" y="83"/>
                      <a:pt x="110" y="66"/>
                    </a:cubicBezTo>
                    <a:cubicBezTo>
                      <a:pt x="125" y="50"/>
                      <a:pt x="125" y="33"/>
                      <a:pt x="110" y="16"/>
                    </a:cubicBezTo>
                    <a:cubicBezTo>
                      <a:pt x="78" y="16"/>
                      <a:pt x="47" y="16"/>
                      <a:pt x="16"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8" name="Freeform 178">
                <a:extLst>
                  <a:ext uri="{FF2B5EF4-FFF2-40B4-BE49-F238E27FC236}">
                    <a16:creationId xmlns:a16="http://schemas.microsoft.com/office/drawing/2014/main" id="{E9414CE9-0A5C-CA7F-0B1D-33A5E452FBA2}"/>
                  </a:ext>
                </a:extLst>
              </p:cNvPr>
              <p:cNvSpPr>
                <a:spLocks/>
              </p:cNvSpPr>
              <p:nvPr/>
            </p:nvSpPr>
            <p:spPr bwMode="auto">
              <a:xfrm>
                <a:off x="5246" y="3053"/>
                <a:ext cx="24" cy="16"/>
              </a:xfrm>
              <a:custGeom>
                <a:avLst/>
                <a:gdLst>
                  <a:gd name="T0" fmla="*/ 16 w 125"/>
                  <a:gd name="T1" fmla="*/ 0 h 83"/>
                  <a:gd name="T2" fmla="*/ 16 w 125"/>
                  <a:gd name="T3" fmla="*/ 0 h 83"/>
                  <a:gd name="T4" fmla="*/ 0 w 125"/>
                  <a:gd name="T5" fmla="*/ 16 h 83"/>
                  <a:gd name="T6" fmla="*/ 32 w 125"/>
                  <a:gd name="T7" fmla="*/ 33 h 83"/>
                  <a:gd name="T8" fmla="*/ 32 w 125"/>
                  <a:gd name="T9" fmla="*/ 50 h 83"/>
                  <a:gd name="T10" fmla="*/ 110 w 125"/>
                  <a:gd name="T11" fmla="*/ 66 h 83"/>
                  <a:gd name="T12" fmla="*/ 110 w 125"/>
                  <a:gd name="T13" fmla="*/ 16 h 83"/>
                  <a:gd name="T14" fmla="*/ 16 w 125"/>
                  <a:gd name="T15" fmla="*/ 0 h 83"/>
                  <a:gd name="T16" fmla="*/ 16 w 125"/>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83">
                    <a:moveTo>
                      <a:pt x="16" y="0"/>
                    </a:moveTo>
                    <a:lnTo>
                      <a:pt x="16" y="0"/>
                    </a:lnTo>
                    <a:cubicBezTo>
                      <a:pt x="0" y="0"/>
                      <a:pt x="0" y="0"/>
                      <a:pt x="0" y="16"/>
                    </a:cubicBezTo>
                    <a:cubicBezTo>
                      <a:pt x="0" y="16"/>
                      <a:pt x="32" y="16"/>
                      <a:pt x="32" y="33"/>
                    </a:cubicBezTo>
                    <a:lnTo>
                      <a:pt x="32" y="50"/>
                    </a:lnTo>
                    <a:cubicBezTo>
                      <a:pt x="32" y="66"/>
                      <a:pt x="94" y="83"/>
                      <a:pt x="110" y="66"/>
                    </a:cubicBezTo>
                    <a:cubicBezTo>
                      <a:pt x="125" y="50"/>
                      <a:pt x="125" y="33"/>
                      <a:pt x="110" y="16"/>
                    </a:cubicBezTo>
                    <a:cubicBezTo>
                      <a:pt x="78" y="16"/>
                      <a:pt x="47" y="16"/>
                      <a:pt x="16" y="0"/>
                    </a:cubicBezTo>
                    <a:lnTo>
                      <a:pt x="16"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9" name="Freeform 179">
                <a:extLst>
                  <a:ext uri="{FF2B5EF4-FFF2-40B4-BE49-F238E27FC236}">
                    <a16:creationId xmlns:a16="http://schemas.microsoft.com/office/drawing/2014/main" id="{F38D6E16-CA21-596B-E861-85E7EC5CEF23}"/>
                  </a:ext>
                </a:extLst>
              </p:cNvPr>
              <p:cNvSpPr>
                <a:spLocks/>
              </p:cNvSpPr>
              <p:nvPr/>
            </p:nvSpPr>
            <p:spPr bwMode="auto">
              <a:xfrm>
                <a:off x="5246" y="3053"/>
                <a:ext cx="24" cy="16"/>
              </a:xfrm>
              <a:custGeom>
                <a:avLst/>
                <a:gdLst>
                  <a:gd name="T0" fmla="*/ 16 w 125"/>
                  <a:gd name="T1" fmla="*/ 0 h 83"/>
                  <a:gd name="T2" fmla="*/ 16 w 125"/>
                  <a:gd name="T3" fmla="*/ 0 h 83"/>
                  <a:gd name="T4" fmla="*/ 0 w 125"/>
                  <a:gd name="T5" fmla="*/ 16 h 83"/>
                  <a:gd name="T6" fmla="*/ 32 w 125"/>
                  <a:gd name="T7" fmla="*/ 33 h 83"/>
                  <a:gd name="T8" fmla="*/ 32 w 125"/>
                  <a:gd name="T9" fmla="*/ 50 h 83"/>
                  <a:gd name="T10" fmla="*/ 110 w 125"/>
                  <a:gd name="T11" fmla="*/ 66 h 83"/>
                  <a:gd name="T12" fmla="*/ 110 w 125"/>
                  <a:gd name="T13" fmla="*/ 16 h 83"/>
                  <a:gd name="T14" fmla="*/ 16 w 125"/>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83">
                    <a:moveTo>
                      <a:pt x="16" y="0"/>
                    </a:moveTo>
                    <a:lnTo>
                      <a:pt x="16" y="0"/>
                    </a:lnTo>
                    <a:cubicBezTo>
                      <a:pt x="0" y="0"/>
                      <a:pt x="0" y="0"/>
                      <a:pt x="0" y="16"/>
                    </a:cubicBezTo>
                    <a:cubicBezTo>
                      <a:pt x="0" y="16"/>
                      <a:pt x="32" y="16"/>
                      <a:pt x="32" y="33"/>
                    </a:cubicBezTo>
                    <a:lnTo>
                      <a:pt x="32" y="50"/>
                    </a:lnTo>
                    <a:cubicBezTo>
                      <a:pt x="32" y="66"/>
                      <a:pt x="94" y="83"/>
                      <a:pt x="110" y="66"/>
                    </a:cubicBezTo>
                    <a:cubicBezTo>
                      <a:pt x="125" y="50"/>
                      <a:pt x="125" y="33"/>
                      <a:pt x="110" y="16"/>
                    </a:cubicBezTo>
                    <a:cubicBezTo>
                      <a:pt x="78" y="16"/>
                      <a:pt x="47" y="16"/>
                      <a:pt x="16"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50" name="Freeform 180">
                <a:extLst>
                  <a:ext uri="{FF2B5EF4-FFF2-40B4-BE49-F238E27FC236}">
                    <a16:creationId xmlns:a16="http://schemas.microsoft.com/office/drawing/2014/main" id="{AA64B082-15E2-916A-30DA-D53FDABD5F38}"/>
                  </a:ext>
                </a:extLst>
              </p:cNvPr>
              <p:cNvSpPr>
                <a:spLocks/>
              </p:cNvSpPr>
              <p:nvPr/>
            </p:nvSpPr>
            <p:spPr bwMode="auto">
              <a:xfrm>
                <a:off x="5246" y="3053"/>
                <a:ext cx="24" cy="16"/>
              </a:xfrm>
              <a:custGeom>
                <a:avLst/>
                <a:gdLst>
                  <a:gd name="T0" fmla="*/ 16 w 125"/>
                  <a:gd name="T1" fmla="*/ 0 h 83"/>
                  <a:gd name="T2" fmla="*/ 16 w 125"/>
                  <a:gd name="T3" fmla="*/ 0 h 83"/>
                  <a:gd name="T4" fmla="*/ 0 w 125"/>
                  <a:gd name="T5" fmla="*/ 16 h 83"/>
                  <a:gd name="T6" fmla="*/ 32 w 125"/>
                  <a:gd name="T7" fmla="*/ 33 h 83"/>
                  <a:gd name="T8" fmla="*/ 32 w 125"/>
                  <a:gd name="T9" fmla="*/ 50 h 83"/>
                  <a:gd name="T10" fmla="*/ 110 w 125"/>
                  <a:gd name="T11" fmla="*/ 66 h 83"/>
                  <a:gd name="T12" fmla="*/ 110 w 125"/>
                  <a:gd name="T13" fmla="*/ 16 h 83"/>
                  <a:gd name="T14" fmla="*/ 16 w 125"/>
                  <a:gd name="T15" fmla="*/ 0 h 83"/>
                  <a:gd name="T16" fmla="*/ 16 w 125"/>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83">
                    <a:moveTo>
                      <a:pt x="16" y="0"/>
                    </a:moveTo>
                    <a:lnTo>
                      <a:pt x="16" y="0"/>
                    </a:lnTo>
                    <a:cubicBezTo>
                      <a:pt x="0" y="0"/>
                      <a:pt x="0" y="0"/>
                      <a:pt x="0" y="16"/>
                    </a:cubicBezTo>
                    <a:cubicBezTo>
                      <a:pt x="0" y="16"/>
                      <a:pt x="32" y="16"/>
                      <a:pt x="32" y="33"/>
                    </a:cubicBezTo>
                    <a:lnTo>
                      <a:pt x="32" y="50"/>
                    </a:lnTo>
                    <a:cubicBezTo>
                      <a:pt x="32" y="66"/>
                      <a:pt x="94" y="83"/>
                      <a:pt x="110" y="66"/>
                    </a:cubicBezTo>
                    <a:cubicBezTo>
                      <a:pt x="125" y="50"/>
                      <a:pt x="125" y="33"/>
                      <a:pt x="110" y="16"/>
                    </a:cubicBezTo>
                    <a:cubicBezTo>
                      <a:pt x="78" y="16"/>
                      <a:pt x="47" y="16"/>
                      <a:pt x="16" y="0"/>
                    </a:cubicBezTo>
                    <a:lnTo>
                      <a:pt x="16"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1" name="Freeform 181">
                <a:extLst>
                  <a:ext uri="{FF2B5EF4-FFF2-40B4-BE49-F238E27FC236}">
                    <a16:creationId xmlns:a16="http://schemas.microsoft.com/office/drawing/2014/main" id="{E3B219C3-AE93-6AFA-AB6E-2743DACC4577}"/>
                  </a:ext>
                </a:extLst>
              </p:cNvPr>
              <p:cNvSpPr>
                <a:spLocks/>
              </p:cNvSpPr>
              <p:nvPr/>
            </p:nvSpPr>
            <p:spPr bwMode="auto">
              <a:xfrm>
                <a:off x="5278" y="3061"/>
                <a:ext cx="33" cy="8"/>
              </a:xfrm>
              <a:custGeom>
                <a:avLst/>
                <a:gdLst>
                  <a:gd name="T0" fmla="*/ 28 w 167"/>
                  <a:gd name="T1" fmla="*/ 0 h 42"/>
                  <a:gd name="T2" fmla="*/ 28 w 167"/>
                  <a:gd name="T3" fmla="*/ 0 h 42"/>
                  <a:gd name="T4" fmla="*/ 0 w 167"/>
                  <a:gd name="T5" fmla="*/ 21 h 42"/>
                  <a:gd name="T6" fmla="*/ 167 w 167"/>
                  <a:gd name="T7" fmla="*/ 21 h 42"/>
                  <a:gd name="T8" fmla="*/ 125 w 167"/>
                  <a:gd name="T9" fmla="*/ 21 h 42"/>
                  <a:gd name="T10" fmla="*/ 28 w 167"/>
                  <a:gd name="T11" fmla="*/ 0 h 42"/>
                  <a:gd name="T12" fmla="*/ 28 w 167"/>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167" h="42">
                    <a:moveTo>
                      <a:pt x="28" y="0"/>
                    </a:moveTo>
                    <a:lnTo>
                      <a:pt x="28" y="0"/>
                    </a:lnTo>
                    <a:cubicBezTo>
                      <a:pt x="28" y="0"/>
                      <a:pt x="0" y="11"/>
                      <a:pt x="0" y="21"/>
                    </a:cubicBezTo>
                    <a:cubicBezTo>
                      <a:pt x="0" y="21"/>
                      <a:pt x="153" y="42"/>
                      <a:pt x="167" y="21"/>
                    </a:cubicBezTo>
                    <a:cubicBezTo>
                      <a:pt x="167" y="11"/>
                      <a:pt x="125" y="21"/>
                      <a:pt x="125" y="21"/>
                    </a:cubicBezTo>
                    <a:cubicBezTo>
                      <a:pt x="97" y="21"/>
                      <a:pt x="56" y="11"/>
                      <a:pt x="28" y="0"/>
                    </a:cubicBezTo>
                    <a:cubicBezTo>
                      <a:pt x="28" y="0"/>
                      <a:pt x="42" y="0"/>
                      <a:pt x="28"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52" name="Freeform 182">
                <a:extLst>
                  <a:ext uri="{FF2B5EF4-FFF2-40B4-BE49-F238E27FC236}">
                    <a16:creationId xmlns:a16="http://schemas.microsoft.com/office/drawing/2014/main" id="{7DE4C721-C34B-7CF0-8EEE-E25DD8E866A1}"/>
                  </a:ext>
                </a:extLst>
              </p:cNvPr>
              <p:cNvSpPr>
                <a:spLocks/>
              </p:cNvSpPr>
              <p:nvPr/>
            </p:nvSpPr>
            <p:spPr bwMode="auto">
              <a:xfrm>
                <a:off x="5278" y="3061"/>
                <a:ext cx="33" cy="8"/>
              </a:xfrm>
              <a:custGeom>
                <a:avLst/>
                <a:gdLst>
                  <a:gd name="T0" fmla="*/ 28 w 167"/>
                  <a:gd name="T1" fmla="*/ 0 h 42"/>
                  <a:gd name="T2" fmla="*/ 28 w 167"/>
                  <a:gd name="T3" fmla="*/ 0 h 42"/>
                  <a:gd name="T4" fmla="*/ 0 w 167"/>
                  <a:gd name="T5" fmla="*/ 21 h 42"/>
                  <a:gd name="T6" fmla="*/ 167 w 167"/>
                  <a:gd name="T7" fmla="*/ 21 h 42"/>
                  <a:gd name="T8" fmla="*/ 125 w 167"/>
                  <a:gd name="T9" fmla="*/ 21 h 42"/>
                  <a:gd name="T10" fmla="*/ 28 w 167"/>
                  <a:gd name="T11" fmla="*/ 0 h 42"/>
                  <a:gd name="T12" fmla="*/ 28 w 167"/>
                  <a:gd name="T13" fmla="*/ 0 h 42"/>
                  <a:gd name="T14" fmla="*/ 28 w 167"/>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42">
                    <a:moveTo>
                      <a:pt x="28" y="0"/>
                    </a:moveTo>
                    <a:lnTo>
                      <a:pt x="28" y="0"/>
                    </a:lnTo>
                    <a:cubicBezTo>
                      <a:pt x="28" y="0"/>
                      <a:pt x="0" y="11"/>
                      <a:pt x="0" y="21"/>
                    </a:cubicBezTo>
                    <a:cubicBezTo>
                      <a:pt x="0" y="21"/>
                      <a:pt x="153" y="42"/>
                      <a:pt x="167" y="21"/>
                    </a:cubicBezTo>
                    <a:cubicBezTo>
                      <a:pt x="167" y="11"/>
                      <a:pt x="125" y="21"/>
                      <a:pt x="125" y="21"/>
                    </a:cubicBezTo>
                    <a:cubicBezTo>
                      <a:pt x="97" y="21"/>
                      <a:pt x="56" y="11"/>
                      <a:pt x="28" y="0"/>
                    </a:cubicBezTo>
                    <a:cubicBezTo>
                      <a:pt x="28" y="0"/>
                      <a:pt x="42" y="0"/>
                      <a:pt x="28" y="0"/>
                    </a:cubicBezTo>
                    <a:lnTo>
                      <a:pt x="28"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3" name="Freeform 183">
                <a:extLst>
                  <a:ext uri="{FF2B5EF4-FFF2-40B4-BE49-F238E27FC236}">
                    <a16:creationId xmlns:a16="http://schemas.microsoft.com/office/drawing/2014/main" id="{F6D15432-B419-02A5-67C9-678138B218BB}"/>
                  </a:ext>
                </a:extLst>
              </p:cNvPr>
              <p:cNvSpPr>
                <a:spLocks/>
              </p:cNvSpPr>
              <p:nvPr/>
            </p:nvSpPr>
            <p:spPr bwMode="auto">
              <a:xfrm>
                <a:off x="5278" y="3061"/>
                <a:ext cx="33" cy="8"/>
              </a:xfrm>
              <a:custGeom>
                <a:avLst/>
                <a:gdLst>
                  <a:gd name="T0" fmla="*/ 28 w 167"/>
                  <a:gd name="T1" fmla="*/ 0 h 42"/>
                  <a:gd name="T2" fmla="*/ 28 w 167"/>
                  <a:gd name="T3" fmla="*/ 0 h 42"/>
                  <a:gd name="T4" fmla="*/ 0 w 167"/>
                  <a:gd name="T5" fmla="*/ 21 h 42"/>
                  <a:gd name="T6" fmla="*/ 167 w 167"/>
                  <a:gd name="T7" fmla="*/ 21 h 42"/>
                  <a:gd name="T8" fmla="*/ 125 w 167"/>
                  <a:gd name="T9" fmla="*/ 21 h 42"/>
                  <a:gd name="T10" fmla="*/ 28 w 167"/>
                  <a:gd name="T11" fmla="*/ 0 h 42"/>
                  <a:gd name="T12" fmla="*/ 28 w 167"/>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167" h="42">
                    <a:moveTo>
                      <a:pt x="28" y="0"/>
                    </a:moveTo>
                    <a:lnTo>
                      <a:pt x="28" y="0"/>
                    </a:lnTo>
                    <a:cubicBezTo>
                      <a:pt x="28" y="0"/>
                      <a:pt x="0" y="11"/>
                      <a:pt x="0" y="21"/>
                    </a:cubicBezTo>
                    <a:cubicBezTo>
                      <a:pt x="0" y="21"/>
                      <a:pt x="153" y="42"/>
                      <a:pt x="167" y="21"/>
                    </a:cubicBezTo>
                    <a:cubicBezTo>
                      <a:pt x="167" y="11"/>
                      <a:pt x="125" y="21"/>
                      <a:pt x="125" y="21"/>
                    </a:cubicBezTo>
                    <a:cubicBezTo>
                      <a:pt x="97" y="21"/>
                      <a:pt x="56" y="11"/>
                      <a:pt x="28" y="0"/>
                    </a:cubicBezTo>
                    <a:cubicBezTo>
                      <a:pt x="28" y="0"/>
                      <a:pt x="42" y="0"/>
                      <a:pt x="28"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54" name="Freeform 184">
                <a:extLst>
                  <a:ext uri="{FF2B5EF4-FFF2-40B4-BE49-F238E27FC236}">
                    <a16:creationId xmlns:a16="http://schemas.microsoft.com/office/drawing/2014/main" id="{3AF90FF2-8BD4-209E-671E-248815895F8A}"/>
                  </a:ext>
                </a:extLst>
              </p:cNvPr>
              <p:cNvSpPr>
                <a:spLocks/>
              </p:cNvSpPr>
              <p:nvPr/>
            </p:nvSpPr>
            <p:spPr bwMode="auto">
              <a:xfrm>
                <a:off x="5278" y="3061"/>
                <a:ext cx="33" cy="8"/>
              </a:xfrm>
              <a:custGeom>
                <a:avLst/>
                <a:gdLst>
                  <a:gd name="T0" fmla="*/ 28 w 167"/>
                  <a:gd name="T1" fmla="*/ 0 h 42"/>
                  <a:gd name="T2" fmla="*/ 28 w 167"/>
                  <a:gd name="T3" fmla="*/ 0 h 42"/>
                  <a:gd name="T4" fmla="*/ 0 w 167"/>
                  <a:gd name="T5" fmla="*/ 21 h 42"/>
                  <a:gd name="T6" fmla="*/ 167 w 167"/>
                  <a:gd name="T7" fmla="*/ 21 h 42"/>
                  <a:gd name="T8" fmla="*/ 125 w 167"/>
                  <a:gd name="T9" fmla="*/ 21 h 42"/>
                  <a:gd name="T10" fmla="*/ 28 w 167"/>
                  <a:gd name="T11" fmla="*/ 0 h 42"/>
                  <a:gd name="T12" fmla="*/ 28 w 167"/>
                  <a:gd name="T13" fmla="*/ 0 h 42"/>
                  <a:gd name="T14" fmla="*/ 28 w 167"/>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42">
                    <a:moveTo>
                      <a:pt x="28" y="0"/>
                    </a:moveTo>
                    <a:lnTo>
                      <a:pt x="28" y="0"/>
                    </a:lnTo>
                    <a:cubicBezTo>
                      <a:pt x="28" y="0"/>
                      <a:pt x="0" y="11"/>
                      <a:pt x="0" y="21"/>
                    </a:cubicBezTo>
                    <a:cubicBezTo>
                      <a:pt x="0" y="21"/>
                      <a:pt x="153" y="42"/>
                      <a:pt x="167" y="21"/>
                    </a:cubicBezTo>
                    <a:cubicBezTo>
                      <a:pt x="167" y="11"/>
                      <a:pt x="125" y="21"/>
                      <a:pt x="125" y="21"/>
                    </a:cubicBezTo>
                    <a:cubicBezTo>
                      <a:pt x="97" y="21"/>
                      <a:pt x="56" y="11"/>
                      <a:pt x="28" y="0"/>
                    </a:cubicBezTo>
                    <a:cubicBezTo>
                      <a:pt x="28" y="0"/>
                      <a:pt x="42" y="0"/>
                      <a:pt x="28" y="0"/>
                    </a:cubicBezTo>
                    <a:lnTo>
                      <a:pt x="28"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5" name="Freeform 185">
                <a:extLst>
                  <a:ext uri="{FF2B5EF4-FFF2-40B4-BE49-F238E27FC236}">
                    <a16:creationId xmlns:a16="http://schemas.microsoft.com/office/drawing/2014/main" id="{40D3BC65-2B4B-C39D-2A00-3FF084B6D460}"/>
                  </a:ext>
                </a:extLst>
              </p:cNvPr>
              <p:cNvSpPr>
                <a:spLocks/>
              </p:cNvSpPr>
              <p:nvPr/>
            </p:nvSpPr>
            <p:spPr bwMode="auto">
              <a:xfrm>
                <a:off x="5262" y="3077"/>
                <a:ext cx="32" cy="16"/>
              </a:xfrm>
              <a:custGeom>
                <a:avLst/>
                <a:gdLst>
                  <a:gd name="T0" fmla="*/ 0 w 166"/>
                  <a:gd name="T1" fmla="*/ 0 h 83"/>
                  <a:gd name="T2" fmla="*/ 0 w 166"/>
                  <a:gd name="T3" fmla="*/ 0 h 83"/>
                  <a:gd name="T4" fmla="*/ 121 w 166"/>
                  <a:gd name="T5" fmla="*/ 55 h 83"/>
                  <a:gd name="T6" fmla="*/ 0 w 166"/>
                  <a:gd name="T7" fmla="*/ 0 h 83"/>
                </a:gdLst>
                <a:ahLst/>
                <a:cxnLst>
                  <a:cxn ang="0">
                    <a:pos x="T0" y="T1"/>
                  </a:cxn>
                  <a:cxn ang="0">
                    <a:pos x="T2" y="T3"/>
                  </a:cxn>
                  <a:cxn ang="0">
                    <a:pos x="T4" y="T5"/>
                  </a:cxn>
                  <a:cxn ang="0">
                    <a:pos x="T6" y="T7"/>
                  </a:cxn>
                </a:cxnLst>
                <a:rect l="0" t="0" r="r" b="b"/>
                <a:pathLst>
                  <a:path w="166" h="83">
                    <a:moveTo>
                      <a:pt x="0" y="0"/>
                    </a:moveTo>
                    <a:lnTo>
                      <a:pt x="0" y="0"/>
                    </a:lnTo>
                    <a:cubicBezTo>
                      <a:pt x="15" y="0"/>
                      <a:pt x="106" y="83"/>
                      <a:pt x="121" y="55"/>
                    </a:cubicBezTo>
                    <a:cubicBezTo>
                      <a:pt x="166" y="14"/>
                      <a:pt x="15" y="0"/>
                      <a:pt x="0"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56" name="Freeform 186">
                <a:extLst>
                  <a:ext uri="{FF2B5EF4-FFF2-40B4-BE49-F238E27FC236}">
                    <a16:creationId xmlns:a16="http://schemas.microsoft.com/office/drawing/2014/main" id="{ADF5CA56-94E4-9F4C-F516-791BEBA42ABF}"/>
                  </a:ext>
                </a:extLst>
              </p:cNvPr>
              <p:cNvSpPr>
                <a:spLocks/>
              </p:cNvSpPr>
              <p:nvPr/>
            </p:nvSpPr>
            <p:spPr bwMode="auto">
              <a:xfrm>
                <a:off x="5262" y="3077"/>
                <a:ext cx="32" cy="16"/>
              </a:xfrm>
              <a:custGeom>
                <a:avLst/>
                <a:gdLst>
                  <a:gd name="T0" fmla="*/ 0 w 166"/>
                  <a:gd name="T1" fmla="*/ 0 h 83"/>
                  <a:gd name="T2" fmla="*/ 0 w 166"/>
                  <a:gd name="T3" fmla="*/ 0 h 83"/>
                  <a:gd name="T4" fmla="*/ 121 w 166"/>
                  <a:gd name="T5" fmla="*/ 55 h 83"/>
                  <a:gd name="T6" fmla="*/ 0 w 166"/>
                  <a:gd name="T7" fmla="*/ 0 h 83"/>
                  <a:gd name="T8" fmla="*/ 0 w 166"/>
                  <a:gd name="T9" fmla="*/ 0 h 83"/>
                </a:gdLst>
                <a:ahLst/>
                <a:cxnLst>
                  <a:cxn ang="0">
                    <a:pos x="T0" y="T1"/>
                  </a:cxn>
                  <a:cxn ang="0">
                    <a:pos x="T2" y="T3"/>
                  </a:cxn>
                  <a:cxn ang="0">
                    <a:pos x="T4" y="T5"/>
                  </a:cxn>
                  <a:cxn ang="0">
                    <a:pos x="T6" y="T7"/>
                  </a:cxn>
                  <a:cxn ang="0">
                    <a:pos x="T8" y="T9"/>
                  </a:cxn>
                </a:cxnLst>
                <a:rect l="0" t="0" r="r" b="b"/>
                <a:pathLst>
                  <a:path w="166" h="83">
                    <a:moveTo>
                      <a:pt x="0" y="0"/>
                    </a:moveTo>
                    <a:lnTo>
                      <a:pt x="0" y="0"/>
                    </a:lnTo>
                    <a:cubicBezTo>
                      <a:pt x="15" y="0"/>
                      <a:pt x="106" y="83"/>
                      <a:pt x="121" y="55"/>
                    </a:cubicBezTo>
                    <a:cubicBezTo>
                      <a:pt x="166" y="14"/>
                      <a:pt x="15" y="0"/>
                      <a:pt x="0" y="0"/>
                    </a:cubicBezTo>
                    <a:lnTo>
                      <a:pt x="0"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7" name="Freeform 187">
                <a:extLst>
                  <a:ext uri="{FF2B5EF4-FFF2-40B4-BE49-F238E27FC236}">
                    <a16:creationId xmlns:a16="http://schemas.microsoft.com/office/drawing/2014/main" id="{11B90D5E-DBCC-41A0-1B08-940946BD6801}"/>
                  </a:ext>
                </a:extLst>
              </p:cNvPr>
              <p:cNvSpPr>
                <a:spLocks/>
              </p:cNvSpPr>
              <p:nvPr/>
            </p:nvSpPr>
            <p:spPr bwMode="auto">
              <a:xfrm>
                <a:off x="5262" y="3077"/>
                <a:ext cx="32" cy="16"/>
              </a:xfrm>
              <a:custGeom>
                <a:avLst/>
                <a:gdLst>
                  <a:gd name="T0" fmla="*/ 0 w 166"/>
                  <a:gd name="T1" fmla="*/ 0 h 83"/>
                  <a:gd name="T2" fmla="*/ 0 w 166"/>
                  <a:gd name="T3" fmla="*/ 0 h 83"/>
                  <a:gd name="T4" fmla="*/ 121 w 166"/>
                  <a:gd name="T5" fmla="*/ 55 h 83"/>
                  <a:gd name="T6" fmla="*/ 0 w 166"/>
                  <a:gd name="T7" fmla="*/ 0 h 83"/>
                </a:gdLst>
                <a:ahLst/>
                <a:cxnLst>
                  <a:cxn ang="0">
                    <a:pos x="T0" y="T1"/>
                  </a:cxn>
                  <a:cxn ang="0">
                    <a:pos x="T2" y="T3"/>
                  </a:cxn>
                  <a:cxn ang="0">
                    <a:pos x="T4" y="T5"/>
                  </a:cxn>
                  <a:cxn ang="0">
                    <a:pos x="T6" y="T7"/>
                  </a:cxn>
                </a:cxnLst>
                <a:rect l="0" t="0" r="r" b="b"/>
                <a:pathLst>
                  <a:path w="166" h="83">
                    <a:moveTo>
                      <a:pt x="0" y="0"/>
                    </a:moveTo>
                    <a:lnTo>
                      <a:pt x="0" y="0"/>
                    </a:lnTo>
                    <a:cubicBezTo>
                      <a:pt x="15" y="0"/>
                      <a:pt x="106" y="83"/>
                      <a:pt x="121" y="55"/>
                    </a:cubicBezTo>
                    <a:cubicBezTo>
                      <a:pt x="166" y="14"/>
                      <a:pt x="15" y="0"/>
                      <a:pt x="0"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58" name="Freeform 188">
                <a:extLst>
                  <a:ext uri="{FF2B5EF4-FFF2-40B4-BE49-F238E27FC236}">
                    <a16:creationId xmlns:a16="http://schemas.microsoft.com/office/drawing/2014/main" id="{07034772-42D1-5BCF-315F-094B77DFC2AC}"/>
                  </a:ext>
                </a:extLst>
              </p:cNvPr>
              <p:cNvSpPr>
                <a:spLocks/>
              </p:cNvSpPr>
              <p:nvPr/>
            </p:nvSpPr>
            <p:spPr bwMode="auto">
              <a:xfrm>
                <a:off x="5262" y="3077"/>
                <a:ext cx="32" cy="16"/>
              </a:xfrm>
              <a:custGeom>
                <a:avLst/>
                <a:gdLst>
                  <a:gd name="T0" fmla="*/ 0 w 166"/>
                  <a:gd name="T1" fmla="*/ 0 h 83"/>
                  <a:gd name="T2" fmla="*/ 0 w 166"/>
                  <a:gd name="T3" fmla="*/ 0 h 83"/>
                  <a:gd name="T4" fmla="*/ 121 w 166"/>
                  <a:gd name="T5" fmla="*/ 55 h 83"/>
                  <a:gd name="T6" fmla="*/ 0 w 166"/>
                  <a:gd name="T7" fmla="*/ 0 h 83"/>
                  <a:gd name="T8" fmla="*/ 0 w 166"/>
                  <a:gd name="T9" fmla="*/ 0 h 83"/>
                </a:gdLst>
                <a:ahLst/>
                <a:cxnLst>
                  <a:cxn ang="0">
                    <a:pos x="T0" y="T1"/>
                  </a:cxn>
                  <a:cxn ang="0">
                    <a:pos x="T2" y="T3"/>
                  </a:cxn>
                  <a:cxn ang="0">
                    <a:pos x="T4" y="T5"/>
                  </a:cxn>
                  <a:cxn ang="0">
                    <a:pos x="T6" y="T7"/>
                  </a:cxn>
                  <a:cxn ang="0">
                    <a:pos x="T8" y="T9"/>
                  </a:cxn>
                </a:cxnLst>
                <a:rect l="0" t="0" r="r" b="b"/>
                <a:pathLst>
                  <a:path w="166" h="83">
                    <a:moveTo>
                      <a:pt x="0" y="0"/>
                    </a:moveTo>
                    <a:lnTo>
                      <a:pt x="0" y="0"/>
                    </a:lnTo>
                    <a:cubicBezTo>
                      <a:pt x="15" y="0"/>
                      <a:pt x="106" y="83"/>
                      <a:pt x="121" y="55"/>
                    </a:cubicBezTo>
                    <a:cubicBezTo>
                      <a:pt x="166" y="14"/>
                      <a:pt x="15" y="0"/>
                      <a:pt x="0" y="0"/>
                    </a:cubicBezTo>
                    <a:lnTo>
                      <a:pt x="0"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9" name="Freeform 189">
                <a:extLst>
                  <a:ext uri="{FF2B5EF4-FFF2-40B4-BE49-F238E27FC236}">
                    <a16:creationId xmlns:a16="http://schemas.microsoft.com/office/drawing/2014/main" id="{2E968A22-1BDC-6C42-820B-485E72639B94}"/>
                  </a:ext>
                </a:extLst>
              </p:cNvPr>
              <p:cNvSpPr>
                <a:spLocks/>
              </p:cNvSpPr>
              <p:nvPr/>
            </p:nvSpPr>
            <p:spPr bwMode="auto">
              <a:xfrm>
                <a:off x="5359" y="2980"/>
                <a:ext cx="24" cy="16"/>
              </a:xfrm>
              <a:custGeom>
                <a:avLst/>
                <a:gdLst>
                  <a:gd name="T0" fmla="*/ 62 w 125"/>
                  <a:gd name="T1" fmla="*/ 62 h 83"/>
                  <a:gd name="T2" fmla="*/ 62 w 125"/>
                  <a:gd name="T3" fmla="*/ 62 h 83"/>
                  <a:gd name="T4" fmla="*/ 83 w 125"/>
                  <a:gd name="T5" fmla="*/ 0 h 83"/>
                  <a:gd name="T6" fmla="*/ 62 w 125"/>
                  <a:gd name="T7" fmla="*/ 62 h 83"/>
                  <a:gd name="T8" fmla="*/ 62 w 125"/>
                  <a:gd name="T9" fmla="*/ 62 h 83"/>
                </a:gdLst>
                <a:ahLst/>
                <a:cxnLst>
                  <a:cxn ang="0">
                    <a:pos x="T0" y="T1"/>
                  </a:cxn>
                  <a:cxn ang="0">
                    <a:pos x="T2" y="T3"/>
                  </a:cxn>
                  <a:cxn ang="0">
                    <a:pos x="T4" y="T5"/>
                  </a:cxn>
                  <a:cxn ang="0">
                    <a:pos x="T6" y="T7"/>
                  </a:cxn>
                  <a:cxn ang="0">
                    <a:pos x="T8" y="T9"/>
                  </a:cxn>
                </a:cxnLst>
                <a:rect l="0" t="0" r="r" b="b"/>
                <a:pathLst>
                  <a:path w="125" h="83">
                    <a:moveTo>
                      <a:pt x="62" y="62"/>
                    </a:moveTo>
                    <a:lnTo>
                      <a:pt x="62" y="62"/>
                    </a:lnTo>
                    <a:cubicBezTo>
                      <a:pt x="0" y="83"/>
                      <a:pt x="20" y="0"/>
                      <a:pt x="83" y="0"/>
                    </a:cubicBezTo>
                    <a:cubicBezTo>
                      <a:pt x="125" y="0"/>
                      <a:pt x="104" y="62"/>
                      <a:pt x="62" y="62"/>
                    </a:cubicBezTo>
                    <a:cubicBezTo>
                      <a:pt x="41" y="83"/>
                      <a:pt x="104" y="62"/>
                      <a:pt x="62" y="6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60" name="Freeform 190">
                <a:extLst>
                  <a:ext uri="{FF2B5EF4-FFF2-40B4-BE49-F238E27FC236}">
                    <a16:creationId xmlns:a16="http://schemas.microsoft.com/office/drawing/2014/main" id="{D5C3ADC6-43A9-C0A5-2E82-162C86ED802D}"/>
                  </a:ext>
                </a:extLst>
              </p:cNvPr>
              <p:cNvSpPr>
                <a:spLocks/>
              </p:cNvSpPr>
              <p:nvPr/>
            </p:nvSpPr>
            <p:spPr bwMode="auto">
              <a:xfrm>
                <a:off x="5359" y="2980"/>
                <a:ext cx="24" cy="16"/>
              </a:xfrm>
              <a:custGeom>
                <a:avLst/>
                <a:gdLst>
                  <a:gd name="T0" fmla="*/ 62 w 125"/>
                  <a:gd name="T1" fmla="*/ 62 h 83"/>
                  <a:gd name="T2" fmla="*/ 62 w 125"/>
                  <a:gd name="T3" fmla="*/ 62 h 83"/>
                  <a:gd name="T4" fmla="*/ 83 w 125"/>
                  <a:gd name="T5" fmla="*/ 0 h 83"/>
                  <a:gd name="T6" fmla="*/ 62 w 125"/>
                  <a:gd name="T7" fmla="*/ 62 h 83"/>
                  <a:gd name="T8" fmla="*/ 62 w 125"/>
                  <a:gd name="T9" fmla="*/ 62 h 83"/>
                  <a:gd name="T10" fmla="*/ 62 w 125"/>
                  <a:gd name="T11" fmla="*/ 62 h 83"/>
                </a:gdLst>
                <a:ahLst/>
                <a:cxnLst>
                  <a:cxn ang="0">
                    <a:pos x="T0" y="T1"/>
                  </a:cxn>
                  <a:cxn ang="0">
                    <a:pos x="T2" y="T3"/>
                  </a:cxn>
                  <a:cxn ang="0">
                    <a:pos x="T4" y="T5"/>
                  </a:cxn>
                  <a:cxn ang="0">
                    <a:pos x="T6" y="T7"/>
                  </a:cxn>
                  <a:cxn ang="0">
                    <a:pos x="T8" y="T9"/>
                  </a:cxn>
                  <a:cxn ang="0">
                    <a:pos x="T10" y="T11"/>
                  </a:cxn>
                </a:cxnLst>
                <a:rect l="0" t="0" r="r" b="b"/>
                <a:pathLst>
                  <a:path w="125" h="83">
                    <a:moveTo>
                      <a:pt x="62" y="62"/>
                    </a:moveTo>
                    <a:lnTo>
                      <a:pt x="62" y="62"/>
                    </a:lnTo>
                    <a:cubicBezTo>
                      <a:pt x="0" y="83"/>
                      <a:pt x="20" y="0"/>
                      <a:pt x="83" y="0"/>
                    </a:cubicBezTo>
                    <a:cubicBezTo>
                      <a:pt x="125" y="0"/>
                      <a:pt x="104" y="62"/>
                      <a:pt x="62" y="62"/>
                    </a:cubicBezTo>
                    <a:cubicBezTo>
                      <a:pt x="41" y="83"/>
                      <a:pt x="104" y="62"/>
                      <a:pt x="62" y="62"/>
                    </a:cubicBezTo>
                    <a:lnTo>
                      <a:pt x="62" y="6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1" name="Freeform 191">
                <a:extLst>
                  <a:ext uri="{FF2B5EF4-FFF2-40B4-BE49-F238E27FC236}">
                    <a16:creationId xmlns:a16="http://schemas.microsoft.com/office/drawing/2014/main" id="{09A6F89E-C7EC-DE40-F8F5-0AD4146D8668}"/>
                  </a:ext>
                </a:extLst>
              </p:cNvPr>
              <p:cNvSpPr>
                <a:spLocks/>
              </p:cNvSpPr>
              <p:nvPr/>
            </p:nvSpPr>
            <p:spPr bwMode="auto">
              <a:xfrm>
                <a:off x="5359" y="2980"/>
                <a:ext cx="24" cy="16"/>
              </a:xfrm>
              <a:custGeom>
                <a:avLst/>
                <a:gdLst>
                  <a:gd name="T0" fmla="*/ 62 w 125"/>
                  <a:gd name="T1" fmla="*/ 62 h 83"/>
                  <a:gd name="T2" fmla="*/ 62 w 125"/>
                  <a:gd name="T3" fmla="*/ 62 h 83"/>
                  <a:gd name="T4" fmla="*/ 83 w 125"/>
                  <a:gd name="T5" fmla="*/ 0 h 83"/>
                  <a:gd name="T6" fmla="*/ 62 w 125"/>
                  <a:gd name="T7" fmla="*/ 62 h 83"/>
                  <a:gd name="T8" fmla="*/ 62 w 125"/>
                  <a:gd name="T9" fmla="*/ 62 h 83"/>
                </a:gdLst>
                <a:ahLst/>
                <a:cxnLst>
                  <a:cxn ang="0">
                    <a:pos x="T0" y="T1"/>
                  </a:cxn>
                  <a:cxn ang="0">
                    <a:pos x="T2" y="T3"/>
                  </a:cxn>
                  <a:cxn ang="0">
                    <a:pos x="T4" y="T5"/>
                  </a:cxn>
                  <a:cxn ang="0">
                    <a:pos x="T6" y="T7"/>
                  </a:cxn>
                  <a:cxn ang="0">
                    <a:pos x="T8" y="T9"/>
                  </a:cxn>
                </a:cxnLst>
                <a:rect l="0" t="0" r="r" b="b"/>
                <a:pathLst>
                  <a:path w="125" h="83">
                    <a:moveTo>
                      <a:pt x="62" y="62"/>
                    </a:moveTo>
                    <a:lnTo>
                      <a:pt x="62" y="62"/>
                    </a:lnTo>
                    <a:cubicBezTo>
                      <a:pt x="0" y="83"/>
                      <a:pt x="20" y="0"/>
                      <a:pt x="83" y="0"/>
                    </a:cubicBezTo>
                    <a:cubicBezTo>
                      <a:pt x="125" y="0"/>
                      <a:pt x="104" y="62"/>
                      <a:pt x="62" y="62"/>
                    </a:cubicBezTo>
                    <a:cubicBezTo>
                      <a:pt x="41" y="83"/>
                      <a:pt x="104" y="62"/>
                      <a:pt x="62" y="6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62" name="Freeform 192">
                <a:extLst>
                  <a:ext uri="{FF2B5EF4-FFF2-40B4-BE49-F238E27FC236}">
                    <a16:creationId xmlns:a16="http://schemas.microsoft.com/office/drawing/2014/main" id="{9A695401-9A81-0B51-E017-B835BD2C2479}"/>
                  </a:ext>
                </a:extLst>
              </p:cNvPr>
              <p:cNvSpPr>
                <a:spLocks/>
              </p:cNvSpPr>
              <p:nvPr/>
            </p:nvSpPr>
            <p:spPr bwMode="auto">
              <a:xfrm>
                <a:off x="5359" y="2980"/>
                <a:ext cx="24" cy="16"/>
              </a:xfrm>
              <a:custGeom>
                <a:avLst/>
                <a:gdLst>
                  <a:gd name="T0" fmla="*/ 62 w 125"/>
                  <a:gd name="T1" fmla="*/ 62 h 83"/>
                  <a:gd name="T2" fmla="*/ 62 w 125"/>
                  <a:gd name="T3" fmla="*/ 62 h 83"/>
                  <a:gd name="T4" fmla="*/ 83 w 125"/>
                  <a:gd name="T5" fmla="*/ 0 h 83"/>
                  <a:gd name="T6" fmla="*/ 62 w 125"/>
                  <a:gd name="T7" fmla="*/ 62 h 83"/>
                  <a:gd name="T8" fmla="*/ 62 w 125"/>
                  <a:gd name="T9" fmla="*/ 62 h 83"/>
                  <a:gd name="T10" fmla="*/ 62 w 125"/>
                  <a:gd name="T11" fmla="*/ 62 h 83"/>
                </a:gdLst>
                <a:ahLst/>
                <a:cxnLst>
                  <a:cxn ang="0">
                    <a:pos x="T0" y="T1"/>
                  </a:cxn>
                  <a:cxn ang="0">
                    <a:pos x="T2" y="T3"/>
                  </a:cxn>
                  <a:cxn ang="0">
                    <a:pos x="T4" y="T5"/>
                  </a:cxn>
                  <a:cxn ang="0">
                    <a:pos x="T6" y="T7"/>
                  </a:cxn>
                  <a:cxn ang="0">
                    <a:pos x="T8" y="T9"/>
                  </a:cxn>
                  <a:cxn ang="0">
                    <a:pos x="T10" y="T11"/>
                  </a:cxn>
                </a:cxnLst>
                <a:rect l="0" t="0" r="r" b="b"/>
                <a:pathLst>
                  <a:path w="125" h="83">
                    <a:moveTo>
                      <a:pt x="62" y="62"/>
                    </a:moveTo>
                    <a:lnTo>
                      <a:pt x="62" y="62"/>
                    </a:lnTo>
                    <a:cubicBezTo>
                      <a:pt x="0" y="83"/>
                      <a:pt x="20" y="0"/>
                      <a:pt x="83" y="0"/>
                    </a:cubicBezTo>
                    <a:cubicBezTo>
                      <a:pt x="125" y="0"/>
                      <a:pt x="104" y="62"/>
                      <a:pt x="62" y="62"/>
                    </a:cubicBezTo>
                    <a:cubicBezTo>
                      <a:pt x="41" y="83"/>
                      <a:pt x="104" y="62"/>
                      <a:pt x="62" y="62"/>
                    </a:cubicBezTo>
                    <a:lnTo>
                      <a:pt x="62" y="6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3" name="Freeform 193">
                <a:extLst>
                  <a:ext uri="{FF2B5EF4-FFF2-40B4-BE49-F238E27FC236}">
                    <a16:creationId xmlns:a16="http://schemas.microsoft.com/office/drawing/2014/main" id="{13978426-CBD0-350F-B29A-A837D71E8666}"/>
                  </a:ext>
                </a:extLst>
              </p:cNvPr>
              <p:cNvSpPr>
                <a:spLocks/>
              </p:cNvSpPr>
              <p:nvPr/>
            </p:nvSpPr>
            <p:spPr bwMode="auto">
              <a:xfrm>
                <a:off x="5391" y="2980"/>
                <a:ext cx="40" cy="16"/>
              </a:xfrm>
              <a:custGeom>
                <a:avLst/>
                <a:gdLst>
                  <a:gd name="T0" fmla="*/ 28 w 209"/>
                  <a:gd name="T1" fmla="*/ 50 h 83"/>
                  <a:gd name="T2" fmla="*/ 28 w 209"/>
                  <a:gd name="T3" fmla="*/ 50 h 83"/>
                  <a:gd name="T4" fmla="*/ 14 w 209"/>
                  <a:gd name="T5" fmla="*/ 16 h 83"/>
                  <a:gd name="T6" fmla="*/ 70 w 209"/>
                  <a:gd name="T7" fmla="*/ 0 h 83"/>
                  <a:gd name="T8" fmla="*/ 181 w 209"/>
                  <a:gd name="T9" fmla="*/ 33 h 83"/>
                  <a:gd name="T10" fmla="*/ 209 w 209"/>
                  <a:gd name="T11" fmla="*/ 83 h 83"/>
                  <a:gd name="T12" fmla="*/ 153 w 209"/>
                  <a:gd name="T13" fmla="*/ 50 h 83"/>
                  <a:gd name="T14" fmla="*/ 28 w 209"/>
                  <a:gd name="T15" fmla="*/ 50 h 83"/>
                  <a:gd name="T16" fmla="*/ 28 w 209"/>
                  <a:gd name="T17"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83">
                    <a:moveTo>
                      <a:pt x="28" y="50"/>
                    </a:moveTo>
                    <a:lnTo>
                      <a:pt x="28" y="50"/>
                    </a:lnTo>
                    <a:cubicBezTo>
                      <a:pt x="14" y="50"/>
                      <a:pt x="0" y="33"/>
                      <a:pt x="14" y="16"/>
                    </a:cubicBezTo>
                    <a:cubicBezTo>
                      <a:pt x="28" y="0"/>
                      <a:pt x="42" y="0"/>
                      <a:pt x="70" y="0"/>
                    </a:cubicBezTo>
                    <a:cubicBezTo>
                      <a:pt x="111" y="0"/>
                      <a:pt x="139" y="0"/>
                      <a:pt x="181" y="33"/>
                    </a:cubicBezTo>
                    <a:cubicBezTo>
                      <a:pt x="195" y="50"/>
                      <a:pt x="209" y="66"/>
                      <a:pt x="209" y="83"/>
                    </a:cubicBezTo>
                    <a:cubicBezTo>
                      <a:pt x="195" y="83"/>
                      <a:pt x="153" y="50"/>
                      <a:pt x="153" y="50"/>
                    </a:cubicBezTo>
                    <a:cubicBezTo>
                      <a:pt x="111" y="33"/>
                      <a:pt x="70" y="50"/>
                      <a:pt x="28" y="50"/>
                    </a:cubicBezTo>
                    <a:cubicBezTo>
                      <a:pt x="14" y="50"/>
                      <a:pt x="42" y="50"/>
                      <a:pt x="28" y="5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64" name="Freeform 194">
                <a:extLst>
                  <a:ext uri="{FF2B5EF4-FFF2-40B4-BE49-F238E27FC236}">
                    <a16:creationId xmlns:a16="http://schemas.microsoft.com/office/drawing/2014/main" id="{B9E154E3-353F-AED1-A88F-F8D2AA4950D0}"/>
                  </a:ext>
                </a:extLst>
              </p:cNvPr>
              <p:cNvSpPr>
                <a:spLocks/>
              </p:cNvSpPr>
              <p:nvPr/>
            </p:nvSpPr>
            <p:spPr bwMode="auto">
              <a:xfrm>
                <a:off x="5391" y="2980"/>
                <a:ext cx="40" cy="16"/>
              </a:xfrm>
              <a:custGeom>
                <a:avLst/>
                <a:gdLst>
                  <a:gd name="T0" fmla="*/ 28 w 209"/>
                  <a:gd name="T1" fmla="*/ 50 h 83"/>
                  <a:gd name="T2" fmla="*/ 28 w 209"/>
                  <a:gd name="T3" fmla="*/ 50 h 83"/>
                  <a:gd name="T4" fmla="*/ 14 w 209"/>
                  <a:gd name="T5" fmla="*/ 16 h 83"/>
                  <a:gd name="T6" fmla="*/ 70 w 209"/>
                  <a:gd name="T7" fmla="*/ 0 h 83"/>
                  <a:gd name="T8" fmla="*/ 181 w 209"/>
                  <a:gd name="T9" fmla="*/ 33 h 83"/>
                  <a:gd name="T10" fmla="*/ 209 w 209"/>
                  <a:gd name="T11" fmla="*/ 83 h 83"/>
                  <a:gd name="T12" fmla="*/ 153 w 209"/>
                  <a:gd name="T13" fmla="*/ 50 h 83"/>
                  <a:gd name="T14" fmla="*/ 28 w 209"/>
                  <a:gd name="T15" fmla="*/ 50 h 83"/>
                  <a:gd name="T16" fmla="*/ 28 w 209"/>
                  <a:gd name="T17" fmla="*/ 50 h 83"/>
                  <a:gd name="T18" fmla="*/ 28 w 209"/>
                  <a:gd name="T19"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83">
                    <a:moveTo>
                      <a:pt x="28" y="50"/>
                    </a:moveTo>
                    <a:lnTo>
                      <a:pt x="28" y="50"/>
                    </a:lnTo>
                    <a:cubicBezTo>
                      <a:pt x="14" y="50"/>
                      <a:pt x="0" y="33"/>
                      <a:pt x="14" y="16"/>
                    </a:cubicBezTo>
                    <a:cubicBezTo>
                      <a:pt x="28" y="0"/>
                      <a:pt x="42" y="0"/>
                      <a:pt x="70" y="0"/>
                    </a:cubicBezTo>
                    <a:cubicBezTo>
                      <a:pt x="111" y="0"/>
                      <a:pt x="139" y="0"/>
                      <a:pt x="181" y="33"/>
                    </a:cubicBezTo>
                    <a:cubicBezTo>
                      <a:pt x="195" y="50"/>
                      <a:pt x="209" y="66"/>
                      <a:pt x="209" y="83"/>
                    </a:cubicBezTo>
                    <a:cubicBezTo>
                      <a:pt x="195" y="83"/>
                      <a:pt x="153" y="50"/>
                      <a:pt x="153" y="50"/>
                    </a:cubicBezTo>
                    <a:cubicBezTo>
                      <a:pt x="111" y="33"/>
                      <a:pt x="70" y="50"/>
                      <a:pt x="28" y="50"/>
                    </a:cubicBezTo>
                    <a:cubicBezTo>
                      <a:pt x="14" y="50"/>
                      <a:pt x="42" y="50"/>
                      <a:pt x="28" y="50"/>
                    </a:cubicBezTo>
                    <a:lnTo>
                      <a:pt x="28" y="5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5" name="Freeform 195">
                <a:extLst>
                  <a:ext uri="{FF2B5EF4-FFF2-40B4-BE49-F238E27FC236}">
                    <a16:creationId xmlns:a16="http://schemas.microsoft.com/office/drawing/2014/main" id="{82FCB57E-8E72-C800-FD6B-2B40C1BE5312}"/>
                  </a:ext>
                </a:extLst>
              </p:cNvPr>
              <p:cNvSpPr>
                <a:spLocks/>
              </p:cNvSpPr>
              <p:nvPr/>
            </p:nvSpPr>
            <p:spPr bwMode="auto">
              <a:xfrm>
                <a:off x="5391" y="2980"/>
                <a:ext cx="40" cy="16"/>
              </a:xfrm>
              <a:custGeom>
                <a:avLst/>
                <a:gdLst>
                  <a:gd name="T0" fmla="*/ 28 w 209"/>
                  <a:gd name="T1" fmla="*/ 50 h 83"/>
                  <a:gd name="T2" fmla="*/ 28 w 209"/>
                  <a:gd name="T3" fmla="*/ 50 h 83"/>
                  <a:gd name="T4" fmla="*/ 14 w 209"/>
                  <a:gd name="T5" fmla="*/ 16 h 83"/>
                  <a:gd name="T6" fmla="*/ 70 w 209"/>
                  <a:gd name="T7" fmla="*/ 0 h 83"/>
                  <a:gd name="T8" fmla="*/ 181 w 209"/>
                  <a:gd name="T9" fmla="*/ 33 h 83"/>
                  <a:gd name="T10" fmla="*/ 209 w 209"/>
                  <a:gd name="T11" fmla="*/ 83 h 83"/>
                  <a:gd name="T12" fmla="*/ 153 w 209"/>
                  <a:gd name="T13" fmla="*/ 50 h 83"/>
                  <a:gd name="T14" fmla="*/ 28 w 209"/>
                  <a:gd name="T15" fmla="*/ 50 h 83"/>
                  <a:gd name="T16" fmla="*/ 28 w 209"/>
                  <a:gd name="T17"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83">
                    <a:moveTo>
                      <a:pt x="28" y="50"/>
                    </a:moveTo>
                    <a:lnTo>
                      <a:pt x="28" y="50"/>
                    </a:lnTo>
                    <a:cubicBezTo>
                      <a:pt x="14" y="50"/>
                      <a:pt x="0" y="33"/>
                      <a:pt x="14" y="16"/>
                    </a:cubicBezTo>
                    <a:cubicBezTo>
                      <a:pt x="28" y="0"/>
                      <a:pt x="42" y="0"/>
                      <a:pt x="70" y="0"/>
                    </a:cubicBezTo>
                    <a:cubicBezTo>
                      <a:pt x="111" y="0"/>
                      <a:pt x="139" y="0"/>
                      <a:pt x="181" y="33"/>
                    </a:cubicBezTo>
                    <a:cubicBezTo>
                      <a:pt x="195" y="50"/>
                      <a:pt x="209" y="66"/>
                      <a:pt x="209" y="83"/>
                    </a:cubicBezTo>
                    <a:cubicBezTo>
                      <a:pt x="195" y="83"/>
                      <a:pt x="153" y="50"/>
                      <a:pt x="153" y="50"/>
                    </a:cubicBezTo>
                    <a:cubicBezTo>
                      <a:pt x="111" y="33"/>
                      <a:pt x="70" y="50"/>
                      <a:pt x="28" y="50"/>
                    </a:cubicBezTo>
                    <a:cubicBezTo>
                      <a:pt x="14" y="50"/>
                      <a:pt x="42" y="50"/>
                      <a:pt x="28" y="5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66" name="Freeform 196">
                <a:extLst>
                  <a:ext uri="{FF2B5EF4-FFF2-40B4-BE49-F238E27FC236}">
                    <a16:creationId xmlns:a16="http://schemas.microsoft.com/office/drawing/2014/main" id="{8AC90E61-955E-E3DF-22A8-756E394B99F0}"/>
                  </a:ext>
                </a:extLst>
              </p:cNvPr>
              <p:cNvSpPr>
                <a:spLocks/>
              </p:cNvSpPr>
              <p:nvPr/>
            </p:nvSpPr>
            <p:spPr bwMode="auto">
              <a:xfrm>
                <a:off x="5391" y="2980"/>
                <a:ext cx="40" cy="16"/>
              </a:xfrm>
              <a:custGeom>
                <a:avLst/>
                <a:gdLst>
                  <a:gd name="T0" fmla="*/ 28 w 209"/>
                  <a:gd name="T1" fmla="*/ 50 h 83"/>
                  <a:gd name="T2" fmla="*/ 28 w 209"/>
                  <a:gd name="T3" fmla="*/ 50 h 83"/>
                  <a:gd name="T4" fmla="*/ 14 w 209"/>
                  <a:gd name="T5" fmla="*/ 16 h 83"/>
                  <a:gd name="T6" fmla="*/ 70 w 209"/>
                  <a:gd name="T7" fmla="*/ 0 h 83"/>
                  <a:gd name="T8" fmla="*/ 181 w 209"/>
                  <a:gd name="T9" fmla="*/ 33 h 83"/>
                  <a:gd name="T10" fmla="*/ 209 w 209"/>
                  <a:gd name="T11" fmla="*/ 83 h 83"/>
                  <a:gd name="T12" fmla="*/ 153 w 209"/>
                  <a:gd name="T13" fmla="*/ 50 h 83"/>
                  <a:gd name="T14" fmla="*/ 28 w 209"/>
                  <a:gd name="T15" fmla="*/ 50 h 83"/>
                  <a:gd name="T16" fmla="*/ 28 w 209"/>
                  <a:gd name="T17" fmla="*/ 50 h 83"/>
                  <a:gd name="T18" fmla="*/ 28 w 209"/>
                  <a:gd name="T19"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83">
                    <a:moveTo>
                      <a:pt x="28" y="50"/>
                    </a:moveTo>
                    <a:lnTo>
                      <a:pt x="28" y="50"/>
                    </a:lnTo>
                    <a:cubicBezTo>
                      <a:pt x="14" y="50"/>
                      <a:pt x="0" y="33"/>
                      <a:pt x="14" y="16"/>
                    </a:cubicBezTo>
                    <a:cubicBezTo>
                      <a:pt x="28" y="0"/>
                      <a:pt x="42" y="0"/>
                      <a:pt x="70" y="0"/>
                    </a:cubicBezTo>
                    <a:cubicBezTo>
                      <a:pt x="111" y="0"/>
                      <a:pt x="139" y="0"/>
                      <a:pt x="181" y="33"/>
                    </a:cubicBezTo>
                    <a:cubicBezTo>
                      <a:pt x="195" y="50"/>
                      <a:pt x="209" y="66"/>
                      <a:pt x="209" y="83"/>
                    </a:cubicBezTo>
                    <a:cubicBezTo>
                      <a:pt x="195" y="83"/>
                      <a:pt x="153" y="50"/>
                      <a:pt x="153" y="50"/>
                    </a:cubicBezTo>
                    <a:cubicBezTo>
                      <a:pt x="111" y="33"/>
                      <a:pt x="70" y="50"/>
                      <a:pt x="28" y="50"/>
                    </a:cubicBezTo>
                    <a:cubicBezTo>
                      <a:pt x="14" y="50"/>
                      <a:pt x="42" y="50"/>
                      <a:pt x="28" y="50"/>
                    </a:cubicBezTo>
                    <a:lnTo>
                      <a:pt x="28" y="5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7" name="Freeform 197">
                <a:extLst>
                  <a:ext uri="{FF2B5EF4-FFF2-40B4-BE49-F238E27FC236}">
                    <a16:creationId xmlns:a16="http://schemas.microsoft.com/office/drawing/2014/main" id="{FA175C40-17F0-221B-0FBE-430B5799C141}"/>
                  </a:ext>
                </a:extLst>
              </p:cNvPr>
              <p:cNvSpPr>
                <a:spLocks/>
              </p:cNvSpPr>
              <p:nvPr/>
            </p:nvSpPr>
            <p:spPr bwMode="auto">
              <a:xfrm>
                <a:off x="5262" y="2916"/>
                <a:ext cx="89" cy="105"/>
              </a:xfrm>
              <a:custGeom>
                <a:avLst/>
                <a:gdLst>
                  <a:gd name="T0" fmla="*/ 186 w 458"/>
                  <a:gd name="T1" fmla="*/ 481 h 541"/>
                  <a:gd name="T2" fmla="*/ 186 w 458"/>
                  <a:gd name="T3" fmla="*/ 481 h 541"/>
                  <a:gd name="T4" fmla="*/ 200 w 458"/>
                  <a:gd name="T5" fmla="*/ 451 h 541"/>
                  <a:gd name="T6" fmla="*/ 157 w 458"/>
                  <a:gd name="T7" fmla="*/ 421 h 541"/>
                  <a:gd name="T8" fmla="*/ 172 w 458"/>
                  <a:gd name="T9" fmla="*/ 346 h 541"/>
                  <a:gd name="T10" fmla="*/ 114 w 458"/>
                  <a:gd name="T11" fmla="*/ 346 h 541"/>
                  <a:gd name="T12" fmla="*/ 114 w 458"/>
                  <a:gd name="T13" fmla="*/ 436 h 541"/>
                  <a:gd name="T14" fmla="*/ 114 w 458"/>
                  <a:gd name="T15" fmla="*/ 451 h 541"/>
                  <a:gd name="T16" fmla="*/ 100 w 458"/>
                  <a:gd name="T17" fmla="*/ 511 h 541"/>
                  <a:gd name="T18" fmla="*/ 57 w 458"/>
                  <a:gd name="T19" fmla="*/ 541 h 541"/>
                  <a:gd name="T20" fmla="*/ 57 w 458"/>
                  <a:gd name="T21" fmla="*/ 466 h 541"/>
                  <a:gd name="T22" fmla="*/ 28 w 458"/>
                  <a:gd name="T23" fmla="*/ 391 h 541"/>
                  <a:gd name="T24" fmla="*/ 14 w 458"/>
                  <a:gd name="T25" fmla="*/ 315 h 541"/>
                  <a:gd name="T26" fmla="*/ 43 w 458"/>
                  <a:gd name="T27" fmla="*/ 210 h 541"/>
                  <a:gd name="T28" fmla="*/ 129 w 458"/>
                  <a:gd name="T29" fmla="*/ 75 h 541"/>
                  <a:gd name="T30" fmla="*/ 157 w 458"/>
                  <a:gd name="T31" fmla="*/ 30 h 541"/>
                  <a:gd name="T32" fmla="*/ 257 w 458"/>
                  <a:gd name="T33" fmla="*/ 60 h 541"/>
                  <a:gd name="T34" fmla="*/ 358 w 458"/>
                  <a:gd name="T35" fmla="*/ 60 h 541"/>
                  <a:gd name="T36" fmla="*/ 458 w 458"/>
                  <a:gd name="T37" fmla="*/ 15 h 541"/>
                  <a:gd name="T38" fmla="*/ 415 w 458"/>
                  <a:gd name="T39" fmla="*/ 90 h 541"/>
                  <a:gd name="T40" fmla="*/ 329 w 458"/>
                  <a:gd name="T41" fmla="*/ 105 h 541"/>
                  <a:gd name="T42" fmla="*/ 143 w 458"/>
                  <a:gd name="T43" fmla="*/ 105 h 541"/>
                  <a:gd name="T44" fmla="*/ 86 w 458"/>
                  <a:gd name="T45" fmla="*/ 150 h 541"/>
                  <a:gd name="T46" fmla="*/ 143 w 458"/>
                  <a:gd name="T47" fmla="*/ 225 h 541"/>
                  <a:gd name="T48" fmla="*/ 186 w 458"/>
                  <a:gd name="T49" fmla="*/ 210 h 541"/>
                  <a:gd name="T50" fmla="*/ 286 w 458"/>
                  <a:gd name="T51" fmla="*/ 195 h 541"/>
                  <a:gd name="T52" fmla="*/ 243 w 458"/>
                  <a:gd name="T53" fmla="*/ 240 h 541"/>
                  <a:gd name="T54" fmla="*/ 186 w 458"/>
                  <a:gd name="T55" fmla="*/ 255 h 541"/>
                  <a:gd name="T56" fmla="*/ 200 w 458"/>
                  <a:gd name="T57" fmla="*/ 300 h 541"/>
                  <a:gd name="T58" fmla="*/ 257 w 458"/>
                  <a:gd name="T59" fmla="*/ 376 h 541"/>
                  <a:gd name="T60" fmla="*/ 272 w 458"/>
                  <a:gd name="T61" fmla="*/ 421 h 541"/>
                  <a:gd name="T62" fmla="*/ 315 w 458"/>
                  <a:gd name="T63" fmla="*/ 451 h 541"/>
                  <a:gd name="T64" fmla="*/ 186 w 458"/>
                  <a:gd name="T65" fmla="*/ 481 h 541"/>
                  <a:gd name="T66" fmla="*/ 186 w 458"/>
                  <a:gd name="T67" fmla="*/ 48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8" h="541">
                    <a:moveTo>
                      <a:pt x="186" y="481"/>
                    </a:moveTo>
                    <a:lnTo>
                      <a:pt x="186" y="481"/>
                    </a:lnTo>
                    <a:cubicBezTo>
                      <a:pt x="186" y="466"/>
                      <a:pt x="200" y="466"/>
                      <a:pt x="200" y="451"/>
                    </a:cubicBezTo>
                    <a:cubicBezTo>
                      <a:pt x="200" y="436"/>
                      <a:pt x="172" y="421"/>
                      <a:pt x="157" y="421"/>
                    </a:cubicBezTo>
                    <a:cubicBezTo>
                      <a:pt x="143" y="391"/>
                      <a:pt x="172" y="376"/>
                      <a:pt x="172" y="346"/>
                    </a:cubicBezTo>
                    <a:cubicBezTo>
                      <a:pt x="172" y="331"/>
                      <a:pt x="114" y="331"/>
                      <a:pt x="114" y="346"/>
                    </a:cubicBezTo>
                    <a:cubicBezTo>
                      <a:pt x="100" y="376"/>
                      <a:pt x="114" y="406"/>
                      <a:pt x="114" y="436"/>
                    </a:cubicBezTo>
                    <a:cubicBezTo>
                      <a:pt x="100" y="436"/>
                      <a:pt x="114" y="451"/>
                      <a:pt x="114" y="451"/>
                    </a:cubicBezTo>
                    <a:cubicBezTo>
                      <a:pt x="114" y="481"/>
                      <a:pt x="100" y="496"/>
                      <a:pt x="100" y="511"/>
                    </a:cubicBezTo>
                    <a:cubicBezTo>
                      <a:pt x="86" y="541"/>
                      <a:pt x="100" y="541"/>
                      <a:pt x="57" y="541"/>
                    </a:cubicBezTo>
                    <a:cubicBezTo>
                      <a:pt x="14" y="541"/>
                      <a:pt x="57" y="481"/>
                      <a:pt x="57" y="466"/>
                    </a:cubicBezTo>
                    <a:cubicBezTo>
                      <a:pt x="71" y="451"/>
                      <a:pt x="57" y="406"/>
                      <a:pt x="28" y="391"/>
                    </a:cubicBezTo>
                    <a:cubicBezTo>
                      <a:pt x="0" y="376"/>
                      <a:pt x="0" y="346"/>
                      <a:pt x="14" y="315"/>
                    </a:cubicBezTo>
                    <a:cubicBezTo>
                      <a:pt x="28" y="285"/>
                      <a:pt x="28" y="240"/>
                      <a:pt x="43" y="210"/>
                    </a:cubicBezTo>
                    <a:cubicBezTo>
                      <a:pt x="71" y="165"/>
                      <a:pt x="57" y="75"/>
                      <a:pt x="129" y="75"/>
                    </a:cubicBezTo>
                    <a:cubicBezTo>
                      <a:pt x="143" y="75"/>
                      <a:pt x="129" y="30"/>
                      <a:pt x="157" y="30"/>
                    </a:cubicBezTo>
                    <a:cubicBezTo>
                      <a:pt x="200" y="45"/>
                      <a:pt x="229" y="60"/>
                      <a:pt x="257" y="60"/>
                    </a:cubicBezTo>
                    <a:cubicBezTo>
                      <a:pt x="286" y="60"/>
                      <a:pt x="329" y="75"/>
                      <a:pt x="358" y="60"/>
                    </a:cubicBezTo>
                    <a:cubicBezTo>
                      <a:pt x="372" y="60"/>
                      <a:pt x="458" y="0"/>
                      <a:pt x="458" y="15"/>
                    </a:cubicBezTo>
                    <a:cubicBezTo>
                      <a:pt x="458" y="30"/>
                      <a:pt x="415" y="75"/>
                      <a:pt x="415" y="90"/>
                    </a:cubicBezTo>
                    <a:cubicBezTo>
                      <a:pt x="386" y="105"/>
                      <a:pt x="358" y="105"/>
                      <a:pt x="329" y="105"/>
                    </a:cubicBezTo>
                    <a:cubicBezTo>
                      <a:pt x="257" y="90"/>
                      <a:pt x="200" y="105"/>
                      <a:pt x="143" y="105"/>
                    </a:cubicBezTo>
                    <a:cubicBezTo>
                      <a:pt x="100" y="90"/>
                      <a:pt x="86" y="105"/>
                      <a:pt x="86" y="150"/>
                    </a:cubicBezTo>
                    <a:cubicBezTo>
                      <a:pt x="86" y="195"/>
                      <a:pt x="129" y="195"/>
                      <a:pt x="143" y="225"/>
                    </a:cubicBezTo>
                    <a:cubicBezTo>
                      <a:pt x="157" y="255"/>
                      <a:pt x="172" y="225"/>
                      <a:pt x="186" y="210"/>
                    </a:cubicBezTo>
                    <a:cubicBezTo>
                      <a:pt x="186" y="195"/>
                      <a:pt x="286" y="180"/>
                      <a:pt x="286" y="195"/>
                    </a:cubicBezTo>
                    <a:cubicBezTo>
                      <a:pt x="300" y="195"/>
                      <a:pt x="257" y="240"/>
                      <a:pt x="243" y="240"/>
                    </a:cubicBezTo>
                    <a:cubicBezTo>
                      <a:pt x="215" y="270"/>
                      <a:pt x="215" y="270"/>
                      <a:pt x="186" y="255"/>
                    </a:cubicBezTo>
                    <a:lnTo>
                      <a:pt x="200" y="300"/>
                    </a:lnTo>
                    <a:cubicBezTo>
                      <a:pt x="215" y="315"/>
                      <a:pt x="257" y="346"/>
                      <a:pt x="257" y="376"/>
                    </a:cubicBezTo>
                    <a:cubicBezTo>
                      <a:pt x="257" y="391"/>
                      <a:pt x="257" y="406"/>
                      <a:pt x="272" y="421"/>
                    </a:cubicBezTo>
                    <a:cubicBezTo>
                      <a:pt x="272" y="421"/>
                      <a:pt x="300" y="451"/>
                      <a:pt x="315" y="451"/>
                    </a:cubicBezTo>
                    <a:cubicBezTo>
                      <a:pt x="286" y="466"/>
                      <a:pt x="215" y="496"/>
                      <a:pt x="186" y="481"/>
                    </a:cubicBezTo>
                    <a:cubicBezTo>
                      <a:pt x="186" y="466"/>
                      <a:pt x="200" y="496"/>
                      <a:pt x="186" y="48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68" name="Freeform 198">
                <a:extLst>
                  <a:ext uri="{FF2B5EF4-FFF2-40B4-BE49-F238E27FC236}">
                    <a16:creationId xmlns:a16="http://schemas.microsoft.com/office/drawing/2014/main" id="{8B0F605C-F83B-CCD9-1915-A3608483D3BD}"/>
                  </a:ext>
                </a:extLst>
              </p:cNvPr>
              <p:cNvSpPr>
                <a:spLocks/>
              </p:cNvSpPr>
              <p:nvPr/>
            </p:nvSpPr>
            <p:spPr bwMode="auto">
              <a:xfrm>
                <a:off x="5262" y="2916"/>
                <a:ext cx="89" cy="105"/>
              </a:xfrm>
              <a:custGeom>
                <a:avLst/>
                <a:gdLst>
                  <a:gd name="T0" fmla="*/ 186 w 458"/>
                  <a:gd name="T1" fmla="*/ 481 h 541"/>
                  <a:gd name="T2" fmla="*/ 186 w 458"/>
                  <a:gd name="T3" fmla="*/ 481 h 541"/>
                  <a:gd name="T4" fmla="*/ 200 w 458"/>
                  <a:gd name="T5" fmla="*/ 451 h 541"/>
                  <a:gd name="T6" fmla="*/ 157 w 458"/>
                  <a:gd name="T7" fmla="*/ 421 h 541"/>
                  <a:gd name="T8" fmla="*/ 172 w 458"/>
                  <a:gd name="T9" fmla="*/ 346 h 541"/>
                  <a:gd name="T10" fmla="*/ 114 w 458"/>
                  <a:gd name="T11" fmla="*/ 346 h 541"/>
                  <a:gd name="T12" fmla="*/ 114 w 458"/>
                  <a:gd name="T13" fmla="*/ 436 h 541"/>
                  <a:gd name="T14" fmla="*/ 114 w 458"/>
                  <a:gd name="T15" fmla="*/ 451 h 541"/>
                  <a:gd name="T16" fmla="*/ 100 w 458"/>
                  <a:gd name="T17" fmla="*/ 511 h 541"/>
                  <a:gd name="T18" fmla="*/ 57 w 458"/>
                  <a:gd name="T19" fmla="*/ 541 h 541"/>
                  <a:gd name="T20" fmla="*/ 57 w 458"/>
                  <a:gd name="T21" fmla="*/ 466 h 541"/>
                  <a:gd name="T22" fmla="*/ 28 w 458"/>
                  <a:gd name="T23" fmla="*/ 391 h 541"/>
                  <a:gd name="T24" fmla="*/ 14 w 458"/>
                  <a:gd name="T25" fmla="*/ 315 h 541"/>
                  <a:gd name="T26" fmla="*/ 43 w 458"/>
                  <a:gd name="T27" fmla="*/ 210 h 541"/>
                  <a:gd name="T28" fmla="*/ 129 w 458"/>
                  <a:gd name="T29" fmla="*/ 75 h 541"/>
                  <a:gd name="T30" fmla="*/ 157 w 458"/>
                  <a:gd name="T31" fmla="*/ 30 h 541"/>
                  <a:gd name="T32" fmla="*/ 257 w 458"/>
                  <a:gd name="T33" fmla="*/ 60 h 541"/>
                  <a:gd name="T34" fmla="*/ 358 w 458"/>
                  <a:gd name="T35" fmla="*/ 60 h 541"/>
                  <a:gd name="T36" fmla="*/ 458 w 458"/>
                  <a:gd name="T37" fmla="*/ 15 h 541"/>
                  <a:gd name="T38" fmla="*/ 415 w 458"/>
                  <a:gd name="T39" fmla="*/ 90 h 541"/>
                  <a:gd name="T40" fmla="*/ 329 w 458"/>
                  <a:gd name="T41" fmla="*/ 105 h 541"/>
                  <a:gd name="T42" fmla="*/ 143 w 458"/>
                  <a:gd name="T43" fmla="*/ 105 h 541"/>
                  <a:gd name="T44" fmla="*/ 86 w 458"/>
                  <a:gd name="T45" fmla="*/ 150 h 541"/>
                  <a:gd name="T46" fmla="*/ 143 w 458"/>
                  <a:gd name="T47" fmla="*/ 225 h 541"/>
                  <a:gd name="T48" fmla="*/ 186 w 458"/>
                  <a:gd name="T49" fmla="*/ 210 h 541"/>
                  <a:gd name="T50" fmla="*/ 286 w 458"/>
                  <a:gd name="T51" fmla="*/ 195 h 541"/>
                  <a:gd name="T52" fmla="*/ 243 w 458"/>
                  <a:gd name="T53" fmla="*/ 240 h 541"/>
                  <a:gd name="T54" fmla="*/ 186 w 458"/>
                  <a:gd name="T55" fmla="*/ 255 h 541"/>
                  <a:gd name="T56" fmla="*/ 200 w 458"/>
                  <a:gd name="T57" fmla="*/ 300 h 541"/>
                  <a:gd name="T58" fmla="*/ 257 w 458"/>
                  <a:gd name="T59" fmla="*/ 376 h 541"/>
                  <a:gd name="T60" fmla="*/ 272 w 458"/>
                  <a:gd name="T61" fmla="*/ 421 h 541"/>
                  <a:gd name="T62" fmla="*/ 315 w 458"/>
                  <a:gd name="T63" fmla="*/ 451 h 541"/>
                  <a:gd name="T64" fmla="*/ 186 w 458"/>
                  <a:gd name="T65" fmla="*/ 481 h 541"/>
                  <a:gd name="T66" fmla="*/ 186 w 458"/>
                  <a:gd name="T67" fmla="*/ 481 h 541"/>
                  <a:gd name="T68" fmla="*/ 186 w 458"/>
                  <a:gd name="T69" fmla="*/ 48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8" h="541">
                    <a:moveTo>
                      <a:pt x="186" y="481"/>
                    </a:moveTo>
                    <a:lnTo>
                      <a:pt x="186" y="481"/>
                    </a:lnTo>
                    <a:cubicBezTo>
                      <a:pt x="186" y="466"/>
                      <a:pt x="200" y="466"/>
                      <a:pt x="200" y="451"/>
                    </a:cubicBezTo>
                    <a:cubicBezTo>
                      <a:pt x="200" y="436"/>
                      <a:pt x="172" y="421"/>
                      <a:pt x="157" y="421"/>
                    </a:cubicBezTo>
                    <a:cubicBezTo>
                      <a:pt x="143" y="391"/>
                      <a:pt x="172" y="376"/>
                      <a:pt x="172" y="346"/>
                    </a:cubicBezTo>
                    <a:cubicBezTo>
                      <a:pt x="172" y="331"/>
                      <a:pt x="114" y="331"/>
                      <a:pt x="114" y="346"/>
                    </a:cubicBezTo>
                    <a:cubicBezTo>
                      <a:pt x="100" y="376"/>
                      <a:pt x="114" y="406"/>
                      <a:pt x="114" y="436"/>
                    </a:cubicBezTo>
                    <a:cubicBezTo>
                      <a:pt x="100" y="436"/>
                      <a:pt x="114" y="451"/>
                      <a:pt x="114" y="451"/>
                    </a:cubicBezTo>
                    <a:cubicBezTo>
                      <a:pt x="114" y="481"/>
                      <a:pt x="100" y="496"/>
                      <a:pt x="100" y="511"/>
                    </a:cubicBezTo>
                    <a:cubicBezTo>
                      <a:pt x="86" y="541"/>
                      <a:pt x="100" y="541"/>
                      <a:pt x="57" y="541"/>
                    </a:cubicBezTo>
                    <a:cubicBezTo>
                      <a:pt x="14" y="541"/>
                      <a:pt x="57" y="481"/>
                      <a:pt x="57" y="466"/>
                    </a:cubicBezTo>
                    <a:cubicBezTo>
                      <a:pt x="71" y="451"/>
                      <a:pt x="57" y="406"/>
                      <a:pt x="28" y="391"/>
                    </a:cubicBezTo>
                    <a:cubicBezTo>
                      <a:pt x="0" y="376"/>
                      <a:pt x="0" y="346"/>
                      <a:pt x="14" y="315"/>
                    </a:cubicBezTo>
                    <a:cubicBezTo>
                      <a:pt x="28" y="285"/>
                      <a:pt x="28" y="240"/>
                      <a:pt x="43" y="210"/>
                    </a:cubicBezTo>
                    <a:cubicBezTo>
                      <a:pt x="71" y="165"/>
                      <a:pt x="57" y="75"/>
                      <a:pt x="129" y="75"/>
                    </a:cubicBezTo>
                    <a:cubicBezTo>
                      <a:pt x="143" y="75"/>
                      <a:pt x="129" y="30"/>
                      <a:pt x="157" y="30"/>
                    </a:cubicBezTo>
                    <a:cubicBezTo>
                      <a:pt x="200" y="45"/>
                      <a:pt x="229" y="60"/>
                      <a:pt x="257" y="60"/>
                    </a:cubicBezTo>
                    <a:cubicBezTo>
                      <a:pt x="286" y="60"/>
                      <a:pt x="329" y="75"/>
                      <a:pt x="358" y="60"/>
                    </a:cubicBezTo>
                    <a:cubicBezTo>
                      <a:pt x="372" y="60"/>
                      <a:pt x="458" y="0"/>
                      <a:pt x="458" y="15"/>
                    </a:cubicBezTo>
                    <a:cubicBezTo>
                      <a:pt x="458" y="30"/>
                      <a:pt x="415" y="75"/>
                      <a:pt x="415" y="90"/>
                    </a:cubicBezTo>
                    <a:cubicBezTo>
                      <a:pt x="386" y="105"/>
                      <a:pt x="358" y="105"/>
                      <a:pt x="329" y="105"/>
                    </a:cubicBezTo>
                    <a:cubicBezTo>
                      <a:pt x="257" y="90"/>
                      <a:pt x="200" y="105"/>
                      <a:pt x="143" y="105"/>
                    </a:cubicBezTo>
                    <a:cubicBezTo>
                      <a:pt x="100" y="90"/>
                      <a:pt x="86" y="105"/>
                      <a:pt x="86" y="150"/>
                    </a:cubicBezTo>
                    <a:cubicBezTo>
                      <a:pt x="86" y="195"/>
                      <a:pt x="129" y="195"/>
                      <a:pt x="143" y="225"/>
                    </a:cubicBezTo>
                    <a:cubicBezTo>
                      <a:pt x="157" y="255"/>
                      <a:pt x="172" y="225"/>
                      <a:pt x="186" y="210"/>
                    </a:cubicBezTo>
                    <a:cubicBezTo>
                      <a:pt x="186" y="195"/>
                      <a:pt x="286" y="180"/>
                      <a:pt x="286" y="195"/>
                    </a:cubicBezTo>
                    <a:cubicBezTo>
                      <a:pt x="300" y="195"/>
                      <a:pt x="257" y="240"/>
                      <a:pt x="243" y="240"/>
                    </a:cubicBezTo>
                    <a:cubicBezTo>
                      <a:pt x="215" y="270"/>
                      <a:pt x="215" y="270"/>
                      <a:pt x="186" y="255"/>
                    </a:cubicBezTo>
                    <a:lnTo>
                      <a:pt x="200" y="300"/>
                    </a:lnTo>
                    <a:cubicBezTo>
                      <a:pt x="215" y="315"/>
                      <a:pt x="257" y="346"/>
                      <a:pt x="257" y="376"/>
                    </a:cubicBezTo>
                    <a:cubicBezTo>
                      <a:pt x="257" y="391"/>
                      <a:pt x="257" y="406"/>
                      <a:pt x="272" y="421"/>
                    </a:cubicBezTo>
                    <a:cubicBezTo>
                      <a:pt x="272" y="421"/>
                      <a:pt x="300" y="451"/>
                      <a:pt x="315" y="451"/>
                    </a:cubicBezTo>
                    <a:cubicBezTo>
                      <a:pt x="286" y="466"/>
                      <a:pt x="215" y="496"/>
                      <a:pt x="186" y="481"/>
                    </a:cubicBezTo>
                    <a:cubicBezTo>
                      <a:pt x="186" y="466"/>
                      <a:pt x="200" y="496"/>
                      <a:pt x="186" y="481"/>
                    </a:cubicBezTo>
                    <a:lnTo>
                      <a:pt x="186" y="48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9" name="Freeform 199">
                <a:extLst>
                  <a:ext uri="{FF2B5EF4-FFF2-40B4-BE49-F238E27FC236}">
                    <a16:creationId xmlns:a16="http://schemas.microsoft.com/office/drawing/2014/main" id="{C01EC89C-8EF4-77EF-F2B0-CD72E89EAA38}"/>
                  </a:ext>
                </a:extLst>
              </p:cNvPr>
              <p:cNvSpPr>
                <a:spLocks/>
              </p:cNvSpPr>
              <p:nvPr/>
            </p:nvSpPr>
            <p:spPr bwMode="auto">
              <a:xfrm>
                <a:off x="5262" y="2916"/>
                <a:ext cx="89" cy="105"/>
              </a:xfrm>
              <a:custGeom>
                <a:avLst/>
                <a:gdLst>
                  <a:gd name="T0" fmla="*/ 186 w 458"/>
                  <a:gd name="T1" fmla="*/ 481 h 541"/>
                  <a:gd name="T2" fmla="*/ 186 w 458"/>
                  <a:gd name="T3" fmla="*/ 481 h 541"/>
                  <a:gd name="T4" fmla="*/ 200 w 458"/>
                  <a:gd name="T5" fmla="*/ 451 h 541"/>
                  <a:gd name="T6" fmla="*/ 157 w 458"/>
                  <a:gd name="T7" fmla="*/ 421 h 541"/>
                  <a:gd name="T8" fmla="*/ 172 w 458"/>
                  <a:gd name="T9" fmla="*/ 346 h 541"/>
                  <a:gd name="T10" fmla="*/ 114 w 458"/>
                  <a:gd name="T11" fmla="*/ 346 h 541"/>
                  <a:gd name="T12" fmla="*/ 114 w 458"/>
                  <a:gd name="T13" fmla="*/ 436 h 541"/>
                  <a:gd name="T14" fmla="*/ 114 w 458"/>
                  <a:gd name="T15" fmla="*/ 451 h 541"/>
                  <a:gd name="T16" fmla="*/ 100 w 458"/>
                  <a:gd name="T17" fmla="*/ 511 h 541"/>
                  <a:gd name="T18" fmla="*/ 57 w 458"/>
                  <a:gd name="T19" fmla="*/ 541 h 541"/>
                  <a:gd name="T20" fmla="*/ 57 w 458"/>
                  <a:gd name="T21" fmla="*/ 466 h 541"/>
                  <a:gd name="T22" fmla="*/ 28 w 458"/>
                  <a:gd name="T23" fmla="*/ 391 h 541"/>
                  <a:gd name="T24" fmla="*/ 14 w 458"/>
                  <a:gd name="T25" fmla="*/ 315 h 541"/>
                  <a:gd name="T26" fmla="*/ 43 w 458"/>
                  <a:gd name="T27" fmla="*/ 210 h 541"/>
                  <a:gd name="T28" fmla="*/ 129 w 458"/>
                  <a:gd name="T29" fmla="*/ 75 h 541"/>
                  <a:gd name="T30" fmla="*/ 157 w 458"/>
                  <a:gd name="T31" fmla="*/ 30 h 541"/>
                  <a:gd name="T32" fmla="*/ 257 w 458"/>
                  <a:gd name="T33" fmla="*/ 60 h 541"/>
                  <a:gd name="T34" fmla="*/ 358 w 458"/>
                  <a:gd name="T35" fmla="*/ 60 h 541"/>
                  <a:gd name="T36" fmla="*/ 458 w 458"/>
                  <a:gd name="T37" fmla="*/ 15 h 541"/>
                  <a:gd name="T38" fmla="*/ 415 w 458"/>
                  <a:gd name="T39" fmla="*/ 90 h 541"/>
                  <a:gd name="T40" fmla="*/ 329 w 458"/>
                  <a:gd name="T41" fmla="*/ 105 h 541"/>
                  <a:gd name="T42" fmla="*/ 143 w 458"/>
                  <a:gd name="T43" fmla="*/ 105 h 541"/>
                  <a:gd name="T44" fmla="*/ 86 w 458"/>
                  <a:gd name="T45" fmla="*/ 150 h 541"/>
                  <a:gd name="T46" fmla="*/ 143 w 458"/>
                  <a:gd name="T47" fmla="*/ 225 h 541"/>
                  <a:gd name="T48" fmla="*/ 186 w 458"/>
                  <a:gd name="T49" fmla="*/ 210 h 541"/>
                  <a:gd name="T50" fmla="*/ 286 w 458"/>
                  <a:gd name="T51" fmla="*/ 195 h 541"/>
                  <a:gd name="T52" fmla="*/ 243 w 458"/>
                  <a:gd name="T53" fmla="*/ 240 h 541"/>
                  <a:gd name="T54" fmla="*/ 186 w 458"/>
                  <a:gd name="T55" fmla="*/ 255 h 541"/>
                  <a:gd name="T56" fmla="*/ 200 w 458"/>
                  <a:gd name="T57" fmla="*/ 300 h 541"/>
                  <a:gd name="T58" fmla="*/ 257 w 458"/>
                  <a:gd name="T59" fmla="*/ 376 h 541"/>
                  <a:gd name="T60" fmla="*/ 272 w 458"/>
                  <a:gd name="T61" fmla="*/ 421 h 541"/>
                  <a:gd name="T62" fmla="*/ 315 w 458"/>
                  <a:gd name="T63" fmla="*/ 451 h 541"/>
                  <a:gd name="T64" fmla="*/ 186 w 458"/>
                  <a:gd name="T65" fmla="*/ 481 h 541"/>
                  <a:gd name="T66" fmla="*/ 186 w 458"/>
                  <a:gd name="T67" fmla="*/ 48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8" h="541">
                    <a:moveTo>
                      <a:pt x="186" y="481"/>
                    </a:moveTo>
                    <a:lnTo>
                      <a:pt x="186" y="481"/>
                    </a:lnTo>
                    <a:cubicBezTo>
                      <a:pt x="186" y="466"/>
                      <a:pt x="200" y="466"/>
                      <a:pt x="200" y="451"/>
                    </a:cubicBezTo>
                    <a:cubicBezTo>
                      <a:pt x="200" y="436"/>
                      <a:pt x="172" y="421"/>
                      <a:pt x="157" y="421"/>
                    </a:cubicBezTo>
                    <a:cubicBezTo>
                      <a:pt x="143" y="391"/>
                      <a:pt x="172" y="376"/>
                      <a:pt x="172" y="346"/>
                    </a:cubicBezTo>
                    <a:cubicBezTo>
                      <a:pt x="172" y="331"/>
                      <a:pt x="114" y="331"/>
                      <a:pt x="114" y="346"/>
                    </a:cubicBezTo>
                    <a:cubicBezTo>
                      <a:pt x="100" y="376"/>
                      <a:pt x="114" y="406"/>
                      <a:pt x="114" y="436"/>
                    </a:cubicBezTo>
                    <a:cubicBezTo>
                      <a:pt x="100" y="436"/>
                      <a:pt x="114" y="451"/>
                      <a:pt x="114" y="451"/>
                    </a:cubicBezTo>
                    <a:cubicBezTo>
                      <a:pt x="114" y="481"/>
                      <a:pt x="100" y="496"/>
                      <a:pt x="100" y="511"/>
                    </a:cubicBezTo>
                    <a:cubicBezTo>
                      <a:pt x="86" y="541"/>
                      <a:pt x="100" y="541"/>
                      <a:pt x="57" y="541"/>
                    </a:cubicBezTo>
                    <a:cubicBezTo>
                      <a:pt x="14" y="541"/>
                      <a:pt x="57" y="481"/>
                      <a:pt x="57" y="466"/>
                    </a:cubicBezTo>
                    <a:cubicBezTo>
                      <a:pt x="71" y="451"/>
                      <a:pt x="57" y="406"/>
                      <a:pt x="28" y="391"/>
                    </a:cubicBezTo>
                    <a:cubicBezTo>
                      <a:pt x="0" y="376"/>
                      <a:pt x="0" y="346"/>
                      <a:pt x="14" y="315"/>
                    </a:cubicBezTo>
                    <a:cubicBezTo>
                      <a:pt x="28" y="285"/>
                      <a:pt x="28" y="240"/>
                      <a:pt x="43" y="210"/>
                    </a:cubicBezTo>
                    <a:cubicBezTo>
                      <a:pt x="71" y="165"/>
                      <a:pt x="57" y="75"/>
                      <a:pt x="129" y="75"/>
                    </a:cubicBezTo>
                    <a:cubicBezTo>
                      <a:pt x="143" y="75"/>
                      <a:pt x="129" y="30"/>
                      <a:pt x="157" y="30"/>
                    </a:cubicBezTo>
                    <a:cubicBezTo>
                      <a:pt x="200" y="45"/>
                      <a:pt x="229" y="60"/>
                      <a:pt x="257" y="60"/>
                    </a:cubicBezTo>
                    <a:cubicBezTo>
                      <a:pt x="286" y="60"/>
                      <a:pt x="329" y="75"/>
                      <a:pt x="358" y="60"/>
                    </a:cubicBezTo>
                    <a:cubicBezTo>
                      <a:pt x="372" y="60"/>
                      <a:pt x="458" y="0"/>
                      <a:pt x="458" y="15"/>
                    </a:cubicBezTo>
                    <a:cubicBezTo>
                      <a:pt x="458" y="30"/>
                      <a:pt x="415" y="75"/>
                      <a:pt x="415" y="90"/>
                    </a:cubicBezTo>
                    <a:cubicBezTo>
                      <a:pt x="386" y="105"/>
                      <a:pt x="358" y="105"/>
                      <a:pt x="329" y="105"/>
                    </a:cubicBezTo>
                    <a:cubicBezTo>
                      <a:pt x="257" y="90"/>
                      <a:pt x="200" y="105"/>
                      <a:pt x="143" y="105"/>
                    </a:cubicBezTo>
                    <a:cubicBezTo>
                      <a:pt x="100" y="90"/>
                      <a:pt x="86" y="105"/>
                      <a:pt x="86" y="150"/>
                    </a:cubicBezTo>
                    <a:cubicBezTo>
                      <a:pt x="86" y="195"/>
                      <a:pt x="129" y="195"/>
                      <a:pt x="143" y="225"/>
                    </a:cubicBezTo>
                    <a:cubicBezTo>
                      <a:pt x="157" y="255"/>
                      <a:pt x="172" y="225"/>
                      <a:pt x="186" y="210"/>
                    </a:cubicBezTo>
                    <a:cubicBezTo>
                      <a:pt x="186" y="195"/>
                      <a:pt x="286" y="180"/>
                      <a:pt x="286" y="195"/>
                    </a:cubicBezTo>
                    <a:cubicBezTo>
                      <a:pt x="300" y="195"/>
                      <a:pt x="257" y="240"/>
                      <a:pt x="243" y="240"/>
                    </a:cubicBezTo>
                    <a:cubicBezTo>
                      <a:pt x="215" y="270"/>
                      <a:pt x="215" y="270"/>
                      <a:pt x="186" y="255"/>
                    </a:cubicBezTo>
                    <a:lnTo>
                      <a:pt x="200" y="300"/>
                    </a:lnTo>
                    <a:cubicBezTo>
                      <a:pt x="215" y="315"/>
                      <a:pt x="257" y="346"/>
                      <a:pt x="257" y="376"/>
                    </a:cubicBezTo>
                    <a:cubicBezTo>
                      <a:pt x="257" y="391"/>
                      <a:pt x="257" y="406"/>
                      <a:pt x="272" y="421"/>
                    </a:cubicBezTo>
                    <a:cubicBezTo>
                      <a:pt x="272" y="421"/>
                      <a:pt x="300" y="451"/>
                      <a:pt x="315" y="451"/>
                    </a:cubicBezTo>
                    <a:cubicBezTo>
                      <a:pt x="286" y="466"/>
                      <a:pt x="215" y="496"/>
                      <a:pt x="186" y="481"/>
                    </a:cubicBezTo>
                    <a:cubicBezTo>
                      <a:pt x="186" y="466"/>
                      <a:pt x="200" y="496"/>
                      <a:pt x="186" y="48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70" name="Freeform 200">
                <a:extLst>
                  <a:ext uri="{FF2B5EF4-FFF2-40B4-BE49-F238E27FC236}">
                    <a16:creationId xmlns:a16="http://schemas.microsoft.com/office/drawing/2014/main" id="{002BD94F-BFA9-11E0-B314-389D9529F0FA}"/>
                  </a:ext>
                </a:extLst>
              </p:cNvPr>
              <p:cNvSpPr>
                <a:spLocks/>
              </p:cNvSpPr>
              <p:nvPr/>
            </p:nvSpPr>
            <p:spPr bwMode="auto">
              <a:xfrm>
                <a:off x="5262" y="2916"/>
                <a:ext cx="89" cy="105"/>
              </a:xfrm>
              <a:custGeom>
                <a:avLst/>
                <a:gdLst>
                  <a:gd name="T0" fmla="*/ 186 w 458"/>
                  <a:gd name="T1" fmla="*/ 481 h 541"/>
                  <a:gd name="T2" fmla="*/ 186 w 458"/>
                  <a:gd name="T3" fmla="*/ 481 h 541"/>
                  <a:gd name="T4" fmla="*/ 200 w 458"/>
                  <a:gd name="T5" fmla="*/ 451 h 541"/>
                  <a:gd name="T6" fmla="*/ 157 w 458"/>
                  <a:gd name="T7" fmla="*/ 421 h 541"/>
                  <a:gd name="T8" fmla="*/ 172 w 458"/>
                  <a:gd name="T9" fmla="*/ 346 h 541"/>
                  <a:gd name="T10" fmla="*/ 114 w 458"/>
                  <a:gd name="T11" fmla="*/ 346 h 541"/>
                  <a:gd name="T12" fmla="*/ 114 w 458"/>
                  <a:gd name="T13" fmla="*/ 436 h 541"/>
                  <a:gd name="T14" fmla="*/ 114 w 458"/>
                  <a:gd name="T15" fmla="*/ 451 h 541"/>
                  <a:gd name="T16" fmla="*/ 100 w 458"/>
                  <a:gd name="T17" fmla="*/ 511 h 541"/>
                  <a:gd name="T18" fmla="*/ 57 w 458"/>
                  <a:gd name="T19" fmla="*/ 541 h 541"/>
                  <a:gd name="T20" fmla="*/ 57 w 458"/>
                  <a:gd name="T21" fmla="*/ 466 h 541"/>
                  <a:gd name="T22" fmla="*/ 28 w 458"/>
                  <a:gd name="T23" fmla="*/ 391 h 541"/>
                  <a:gd name="T24" fmla="*/ 14 w 458"/>
                  <a:gd name="T25" fmla="*/ 315 h 541"/>
                  <a:gd name="T26" fmla="*/ 43 w 458"/>
                  <a:gd name="T27" fmla="*/ 210 h 541"/>
                  <a:gd name="T28" fmla="*/ 129 w 458"/>
                  <a:gd name="T29" fmla="*/ 75 h 541"/>
                  <a:gd name="T30" fmla="*/ 157 w 458"/>
                  <a:gd name="T31" fmla="*/ 30 h 541"/>
                  <a:gd name="T32" fmla="*/ 257 w 458"/>
                  <a:gd name="T33" fmla="*/ 60 h 541"/>
                  <a:gd name="T34" fmla="*/ 358 w 458"/>
                  <a:gd name="T35" fmla="*/ 60 h 541"/>
                  <a:gd name="T36" fmla="*/ 458 w 458"/>
                  <a:gd name="T37" fmla="*/ 15 h 541"/>
                  <a:gd name="T38" fmla="*/ 415 w 458"/>
                  <a:gd name="T39" fmla="*/ 90 h 541"/>
                  <a:gd name="T40" fmla="*/ 329 w 458"/>
                  <a:gd name="T41" fmla="*/ 105 h 541"/>
                  <a:gd name="T42" fmla="*/ 143 w 458"/>
                  <a:gd name="T43" fmla="*/ 105 h 541"/>
                  <a:gd name="T44" fmla="*/ 86 w 458"/>
                  <a:gd name="T45" fmla="*/ 150 h 541"/>
                  <a:gd name="T46" fmla="*/ 143 w 458"/>
                  <a:gd name="T47" fmla="*/ 225 h 541"/>
                  <a:gd name="T48" fmla="*/ 186 w 458"/>
                  <a:gd name="T49" fmla="*/ 210 h 541"/>
                  <a:gd name="T50" fmla="*/ 286 w 458"/>
                  <a:gd name="T51" fmla="*/ 195 h 541"/>
                  <a:gd name="T52" fmla="*/ 243 w 458"/>
                  <a:gd name="T53" fmla="*/ 240 h 541"/>
                  <a:gd name="T54" fmla="*/ 186 w 458"/>
                  <a:gd name="T55" fmla="*/ 255 h 541"/>
                  <a:gd name="T56" fmla="*/ 200 w 458"/>
                  <a:gd name="T57" fmla="*/ 300 h 541"/>
                  <a:gd name="T58" fmla="*/ 257 w 458"/>
                  <a:gd name="T59" fmla="*/ 376 h 541"/>
                  <a:gd name="T60" fmla="*/ 272 w 458"/>
                  <a:gd name="T61" fmla="*/ 421 h 541"/>
                  <a:gd name="T62" fmla="*/ 315 w 458"/>
                  <a:gd name="T63" fmla="*/ 451 h 541"/>
                  <a:gd name="T64" fmla="*/ 186 w 458"/>
                  <a:gd name="T65" fmla="*/ 481 h 541"/>
                  <a:gd name="T66" fmla="*/ 186 w 458"/>
                  <a:gd name="T67" fmla="*/ 481 h 541"/>
                  <a:gd name="T68" fmla="*/ 186 w 458"/>
                  <a:gd name="T69" fmla="*/ 48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8" h="541">
                    <a:moveTo>
                      <a:pt x="186" y="481"/>
                    </a:moveTo>
                    <a:lnTo>
                      <a:pt x="186" y="481"/>
                    </a:lnTo>
                    <a:cubicBezTo>
                      <a:pt x="186" y="466"/>
                      <a:pt x="200" y="466"/>
                      <a:pt x="200" y="451"/>
                    </a:cubicBezTo>
                    <a:cubicBezTo>
                      <a:pt x="200" y="436"/>
                      <a:pt x="172" y="421"/>
                      <a:pt x="157" y="421"/>
                    </a:cubicBezTo>
                    <a:cubicBezTo>
                      <a:pt x="143" y="391"/>
                      <a:pt x="172" y="376"/>
                      <a:pt x="172" y="346"/>
                    </a:cubicBezTo>
                    <a:cubicBezTo>
                      <a:pt x="172" y="331"/>
                      <a:pt x="114" y="331"/>
                      <a:pt x="114" y="346"/>
                    </a:cubicBezTo>
                    <a:cubicBezTo>
                      <a:pt x="100" y="376"/>
                      <a:pt x="114" y="406"/>
                      <a:pt x="114" y="436"/>
                    </a:cubicBezTo>
                    <a:cubicBezTo>
                      <a:pt x="100" y="436"/>
                      <a:pt x="114" y="451"/>
                      <a:pt x="114" y="451"/>
                    </a:cubicBezTo>
                    <a:cubicBezTo>
                      <a:pt x="114" y="481"/>
                      <a:pt x="100" y="496"/>
                      <a:pt x="100" y="511"/>
                    </a:cubicBezTo>
                    <a:cubicBezTo>
                      <a:pt x="86" y="541"/>
                      <a:pt x="100" y="541"/>
                      <a:pt x="57" y="541"/>
                    </a:cubicBezTo>
                    <a:cubicBezTo>
                      <a:pt x="14" y="541"/>
                      <a:pt x="57" y="481"/>
                      <a:pt x="57" y="466"/>
                    </a:cubicBezTo>
                    <a:cubicBezTo>
                      <a:pt x="71" y="451"/>
                      <a:pt x="57" y="406"/>
                      <a:pt x="28" y="391"/>
                    </a:cubicBezTo>
                    <a:cubicBezTo>
                      <a:pt x="0" y="376"/>
                      <a:pt x="0" y="346"/>
                      <a:pt x="14" y="315"/>
                    </a:cubicBezTo>
                    <a:cubicBezTo>
                      <a:pt x="28" y="285"/>
                      <a:pt x="28" y="240"/>
                      <a:pt x="43" y="210"/>
                    </a:cubicBezTo>
                    <a:cubicBezTo>
                      <a:pt x="71" y="165"/>
                      <a:pt x="57" y="75"/>
                      <a:pt x="129" y="75"/>
                    </a:cubicBezTo>
                    <a:cubicBezTo>
                      <a:pt x="143" y="75"/>
                      <a:pt x="129" y="30"/>
                      <a:pt x="157" y="30"/>
                    </a:cubicBezTo>
                    <a:cubicBezTo>
                      <a:pt x="200" y="45"/>
                      <a:pt x="229" y="60"/>
                      <a:pt x="257" y="60"/>
                    </a:cubicBezTo>
                    <a:cubicBezTo>
                      <a:pt x="286" y="60"/>
                      <a:pt x="329" y="75"/>
                      <a:pt x="358" y="60"/>
                    </a:cubicBezTo>
                    <a:cubicBezTo>
                      <a:pt x="372" y="60"/>
                      <a:pt x="458" y="0"/>
                      <a:pt x="458" y="15"/>
                    </a:cubicBezTo>
                    <a:cubicBezTo>
                      <a:pt x="458" y="30"/>
                      <a:pt x="415" y="75"/>
                      <a:pt x="415" y="90"/>
                    </a:cubicBezTo>
                    <a:cubicBezTo>
                      <a:pt x="386" y="105"/>
                      <a:pt x="358" y="105"/>
                      <a:pt x="329" y="105"/>
                    </a:cubicBezTo>
                    <a:cubicBezTo>
                      <a:pt x="257" y="90"/>
                      <a:pt x="200" y="105"/>
                      <a:pt x="143" y="105"/>
                    </a:cubicBezTo>
                    <a:cubicBezTo>
                      <a:pt x="100" y="90"/>
                      <a:pt x="86" y="105"/>
                      <a:pt x="86" y="150"/>
                    </a:cubicBezTo>
                    <a:cubicBezTo>
                      <a:pt x="86" y="195"/>
                      <a:pt x="129" y="195"/>
                      <a:pt x="143" y="225"/>
                    </a:cubicBezTo>
                    <a:cubicBezTo>
                      <a:pt x="157" y="255"/>
                      <a:pt x="172" y="225"/>
                      <a:pt x="186" y="210"/>
                    </a:cubicBezTo>
                    <a:cubicBezTo>
                      <a:pt x="186" y="195"/>
                      <a:pt x="286" y="180"/>
                      <a:pt x="286" y="195"/>
                    </a:cubicBezTo>
                    <a:cubicBezTo>
                      <a:pt x="300" y="195"/>
                      <a:pt x="257" y="240"/>
                      <a:pt x="243" y="240"/>
                    </a:cubicBezTo>
                    <a:cubicBezTo>
                      <a:pt x="215" y="270"/>
                      <a:pt x="215" y="270"/>
                      <a:pt x="186" y="255"/>
                    </a:cubicBezTo>
                    <a:lnTo>
                      <a:pt x="200" y="300"/>
                    </a:lnTo>
                    <a:cubicBezTo>
                      <a:pt x="215" y="315"/>
                      <a:pt x="257" y="346"/>
                      <a:pt x="257" y="376"/>
                    </a:cubicBezTo>
                    <a:cubicBezTo>
                      <a:pt x="257" y="391"/>
                      <a:pt x="257" y="406"/>
                      <a:pt x="272" y="421"/>
                    </a:cubicBezTo>
                    <a:cubicBezTo>
                      <a:pt x="272" y="421"/>
                      <a:pt x="300" y="451"/>
                      <a:pt x="315" y="451"/>
                    </a:cubicBezTo>
                    <a:cubicBezTo>
                      <a:pt x="286" y="466"/>
                      <a:pt x="215" y="496"/>
                      <a:pt x="186" y="481"/>
                    </a:cubicBezTo>
                    <a:cubicBezTo>
                      <a:pt x="186" y="466"/>
                      <a:pt x="200" y="496"/>
                      <a:pt x="186" y="481"/>
                    </a:cubicBezTo>
                    <a:lnTo>
                      <a:pt x="186" y="48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1" name="Freeform 201">
                <a:extLst>
                  <a:ext uri="{FF2B5EF4-FFF2-40B4-BE49-F238E27FC236}">
                    <a16:creationId xmlns:a16="http://schemas.microsoft.com/office/drawing/2014/main" id="{4E70F185-0CCB-49C2-E2F1-7A357DC34A79}"/>
                  </a:ext>
                </a:extLst>
              </p:cNvPr>
              <p:cNvSpPr>
                <a:spLocks/>
              </p:cNvSpPr>
              <p:nvPr/>
            </p:nvSpPr>
            <p:spPr bwMode="auto">
              <a:xfrm>
                <a:off x="5383" y="2908"/>
                <a:ext cx="24" cy="48"/>
              </a:xfrm>
              <a:custGeom>
                <a:avLst/>
                <a:gdLst>
                  <a:gd name="T0" fmla="*/ 46 w 125"/>
                  <a:gd name="T1" fmla="*/ 33 h 250"/>
                  <a:gd name="T2" fmla="*/ 46 w 125"/>
                  <a:gd name="T3" fmla="*/ 33 h 250"/>
                  <a:gd name="T4" fmla="*/ 46 w 125"/>
                  <a:gd name="T5" fmla="*/ 0 h 250"/>
                  <a:gd name="T6" fmla="*/ 0 w 125"/>
                  <a:gd name="T7" fmla="*/ 67 h 250"/>
                  <a:gd name="T8" fmla="*/ 15 w 125"/>
                  <a:gd name="T9" fmla="*/ 133 h 250"/>
                  <a:gd name="T10" fmla="*/ 31 w 125"/>
                  <a:gd name="T11" fmla="*/ 200 h 250"/>
                  <a:gd name="T12" fmla="*/ 78 w 125"/>
                  <a:gd name="T13" fmla="*/ 250 h 250"/>
                  <a:gd name="T14" fmla="*/ 62 w 125"/>
                  <a:gd name="T15" fmla="*/ 217 h 250"/>
                  <a:gd name="T16" fmla="*/ 46 w 125"/>
                  <a:gd name="T17" fmla="*/ 150 h 250"/>
                  <a:gd name="T18" fmla="*/ 109 w 125"/>
                  <a:gd name="T19" fmla="*/ 150 h 250"/>
                  <a:gd name="T20" fmla="*/ 78 w 125"/>
                  <a:gd name="T21" fmla="*/ 117 h 250"/>
                  <a:gd name="T22" fmla="*/ 93 w 125"/>
                  <a:gd name="T23" fmla="*/ 83 h 250"/>
                  <a:gd name="T24" fmla="*/ 31 w 125"/>
                  <a:gd name="T25" fmla="*/ 100 h 250"/>
                  <a:gd name="T26" fmla="*/ 46 w 125"/>
                  <a:gd name="T27" fmla="*/ 33 h 250"/>
                  <a:gd name="T28" fmla="*/ 46 w 125"/>
                  <a:gd name="T29" fmla="*/ 3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250">
                    <a:moveTo>
                      <a:pt x="46" y="33"/>
                    </a:moveTo>
                    <a:lnTo>
                      <a:pt x="46" y="33"/>
                    </a:lnTo>
                    <a:lnTo>
                      <a:pt x="46" y="0"/>
                    </a:lnTo>
                    <a:cubicBezTo>
                      <a:pt x="31" y="0"/>
                      <a:pt x="0" y="50"/>
                      <a:pt x="0" y="67"/>
                    </a:cubicBezTo>
                    <a:cubicBezTo>
                      <a:pt x="0" y="83"/>
                      <a:pt x="15" y="100"/>
                      <a:pt x="15" y="133"/>
                    </a:cubicBezTo>
                    <a:cubicBezTo>
                      <a:pt x="15" y="150"/>
                      <a:pt x="15" y="183"/>
                      <a:pt x="31" y="200"/>
                    </a:cubicBezTo>
                    <a:lnTo>
                      <a:pt x="78" y="250"/>
                    </a:lnTo>
                    <a:lnTo>
                      <a:pt x="62" y="217"/>
                    </a:lnTo>
                    <a:cubicBezTo>
                      <a:pt x="46" y="200"/>
                      <a:pt x="46" y="167"/>
                      <a:pt x="46" y="150"/>
                    </a:cubicBezTo>
                    <a:cubicBezTo>
                      <a:pt x="46" y="133"/>
                      <a:pt x="109" y="150"/>
                      <a:pt x="109" y="150"/>
                    </a:cubicBezTo>
                    <a:cubicBezTo>
                      <a:pt x="125" y="150"/>
                      <a:pt x="93" y="133"/>
                      <a:pt x="78" y="117"/>
                    </a:cubicBezTo>
                    <a:cubicBezTo>
                      <a:pt x="78" y="117"/>
                      <a:pt x="93" y="100"/>
                      <a:pt x="93" y="83"/>
                    </a:cubicBezTo>
                    <a:cubicBezTo>
                      <a:pt x="109" y="17"/>
                      <a:pt x="46" y="100"/>
                      <a:pt x="31" y="100"/>
                    </a:cubicBezTo>
                    <a:cubicBezTo>
                      <a:pt x="31" y="100"/>
                      <a:pt x="62" y="50"/>
                      <a:pt x="46" y="33"/>
                    </a:cubicBezTo>
                    <a:cubicBezTo>
                      <a:pt x="46" y="17"/>
                      <a:pt x="62" y="50"/>
                      <a:pt x="46" y="3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72" name="Freeform 202">
                <a:extLst>
                  <a:ext uri="{FF2B5EF4-FFF2-40B4-BE49-F238E27FC236}">
                    <a16:creationId xmlns:a16="http://schemas.microsoft.com/office/drawing/2014/main" id="{DF85C6A4-919D-052D-018C-832EC6F2C74E}"/>
                  </a:ext>
                </a:extLst>
              </p:cNvPr>
              <p:cNvSpPr>
                <a:spLocks/>
              </p:cNvSpPr>
              <p:nvPr/>
            </p:nvSpPr>
            <p:spPr bwMode="auto">
              <a:xfrm>
                <a:off x="5383" y="2908"/>
                <a:ext cx="24" cy="48"/>
              </a:xfrm>
              <a:custGeom>
                <a:avLst/>
                <a:gdLst>
                  <a:gd name="T0" fmla="*/ 46 w 125"/>
                  <a:gd name="T1" fmla="*/ 33 h 250"/>
                  <a:gd name="T2" fmla="*/ 46 w 125"/>
                  <a:gd name="T3" fmla="*/ 33 h 250"/>
                  <a:gd name="T4" fmla="*/ 46 w 125"/>
                  <a:gd name="T5" fmla="*/ 0 h 250"/>
                  <a:gd name="T6" fmla="*/ 0 w 125"/>
                  <a:gd name="T7" fmla="*/ 67 h 250"/>
                  <a:gd name="T8" fmla="*/ 15 w 125"/>
                  <a:gd name="T9" fmla="*/ 133 h 250"/>
                  <a:gd name="T10" fmla="*/ 31 w 125"/>
                  <a:gd name="T11" fmla="*/ 200 h 250"/>
                  <a:gd name="T12" fmla="*/ 78 w 125"/>
                  <a:gd name="T13" fmla="*/ 250 h 250"/>
                  <a:gd name="T14" fmla="*/ 62 w 125"/>
                  <a:gd name="T15" fmla="*/ 217 h 250"/>
                  <a:gd name="T16" fmla="*/ 46 w 125"/>
                  <a:gd name="T17" fmla="*/ 150 h 250"/>
                  <a:gd name="T18" fmla="*/ 109 w 125"/>
                  <a:gd name="T19" fmla="*/ 150 h 250"/>
                  <a:gd name="T20" fmla="*/ 78 w 125"/>
                  <a:gd name="T21" fmla="*/ 117 h 250"/>
                  <a:gd name="T22" fmla="*/ 93 w 125"/>
                  <a:gd name="T23" fmla="*/ 83 h 250"/>
                  <a:gd name="T24" fmla="*/ 31 w 125"/>
                  <a:gd name="T25" fmla="*/ 100 h 250"/>
                  <a:gd name="T26" fmla="*/ 46 w 125"/>
                  <a:gd name="T27" fmla="*/ 33 h 250"/>
                  <a:gd name="T28" fmla="*/ 46 w 125"/>
                  <a:gd name="T29" fmla="*/ 33 h 250"/>
                  <a:gd name="T30" fmla="*/ 46 w 125"/>
                  <a:gd name="T31" fmla="*/ 3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250">
                    <a:moveTo>
                      <a:pt x="46" y="33"/>
                    </a:moveTo>
                    <a:lnTo>
                      <a:pt x="46" y="33"/>
                    </a:lnTo>
                    <a:lnTo>
                      <a:pt x="46" y="0"/>
                    </a:lnTo>
                    <a:cubicBezTo>
                      <a:pt x="31" y="0"/>
                      <a:pt x="0" y="50"/>
                      <a:pt x="0" y="67"/>
                    </a:cubicBezTo>
                    <a:cubicBezTo>
                      <a:pt x="0" y="83"/>
                      <a:pt x="15" y="100"/>
                      <a:pt x="15" y="133"/>
                    </a:cubicBezTo>
                    <a:cubicBezTo>
                      <a:pt x="15" y="150"/>
                      <a:pt x="15" y="183"/>
                      <a:pt x="31" y="200"/>
                    </a:cubicBezTo>
                    <a:lnTo>
                      <a:pt x="78" y="250"/>
                    </a:lnTo>
                    <a:lnTo>
                      <a:pt x="62" y="217"/>
                    </a:lnTo>
                    <a:cubicBezTo>
                      <a:pt x="46" y="200"/>
                      <a:pt x="46" y="167"/>
                      <a:pt x="46" y="150"/>
                    </a:cubicBezTo>
                    <a:cubicBezTo>
                      <a:pt x="46" y="133"/>
                      <a:pt x="109" y="150"/>
                      <a:pt x="109" y="150"/>
                    </a:cubicBezTo>
                    <a:cubicBezTo>
                      <a:pt x="125" y="150"/>
                      <a:pt x="93" y="133"/>
                      <a:pt x="78" y="117"/>
                    </a:cubicBezTo>
                    <a:cubicBezTo>
                      <a:pt x="78" y="117"/>
                      <a:pt x="93" y="100"/>
                      <a:pt x="93" y="83"/>
                    </a:cubicBezTo>
                    <a:cubicBezTo>
                      <a:pt x="109" y="17"/>
                      <a:pt x="46" y="100"/>
                      <a:pt x="31" y="100"/>
                    </a:cubicBezTo>
                    <a:cubicBezTo>
                      <a:pt x="31" y="100"/>
                      <a:pt x="62" y="50"/>
                      <a:pt x="46" y="33"/>
                    </a:cubicBezTo>
                    <a:cubicBezTo>
                      <a:pt x="46" y="17"/>
                      <a:pt x="62" y="50"/>
                      <a:pt x="46" y="33"/>
                    </a:cubicBezTo>
                    <a:lnTo>
                      <a:pt x="46" y="3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3" name="Freeform 203">
                <a:extLst>
                  <a:ext uri="{FF2B5EF4-FFF2-40B4-BE49-F238E27FC236}">
                    <a16:creationId xmlns:a16="http://schemas.microsoft.com/office/drawing/2014/main" id="{4814D920-C79D-634F-7880-BAF1509D222A}"/>
                  </a:ext>
                </a:extLst>
              </p:cNvPr>
              <p:cNvSpPr>
                <a:spLocks/>
              </p:cNvSpPr>
              <p:nvPr/>
            </p:nvSpPr>
            <p:spPr bwMode="auto">
              <a:xfrm>
                <a:off x="5383" y="2908"/>
                <a:ext cx="24" cy="48"/>
              </a:xfrm>
              <a:custGeom>
                <a:avLst/>
                <a:gdLst>
                  <a:gd name="T0" fmla="*/ 46 w 125"/>
                  <a:gd name="T1" fmla="*/ 33 h 250"/>
                  <a:gd name="T2" fmla="*/ 46 w 125"/>
                  <a:gd name="T3" fmla="*/ 33 h 250"/>
                  <a:gd name="T4" fmla="*/ 46 w 125"/>
                  <a:gd name="T5" fmla="*/ 0 h 250"/>
                  <a:gd name="T6" fmla="*/ 0 w 125"/>
                  <a:gd name="T7" fmla="*/ 67 h 250"/>
                  <a:gd name="T8" fmla="*/ 15 w 125"/>
                  <a:gd name="T9" fmla="*/ 133 h 250"/>
                  <a:gd name="T10" fmla="*/ 31 w 125"/>
                  <a:gd name="T11" fmla="*/ 200 h 250"/>
                  <a:gd name="T12" fmla="*/ 78 w 125"/>
                  <a:gd name="T13" fmla="*/ 250 h 250"/>
                  <a:gd name="T14" fmla="*/ 62 w 125"/>
                  <a:gd name="T15" fmla="*/ 217 h 250"/>
                  <a:gd name="T16" fmla="*/ 46 w 125"/>
                  <a:gd name="T17" fmla="*/ 150 h 250"/>
                  <a:gd name="T18" fmla="*/ 109 w 125"/>
                  <a:gd name="T19" fmla="*/ 150 h 250"/>
                  <a:gd name="T20" fmla="*/ 78 w 125"/>
                  <a:gd name="T21" fmla="*/ 117 h 250"/>
                  <a:gd name="T22" fmla="*/ 93 w 125"/>
                  <a:gd name="T23" fmla="*/ 83 h 250"/>
                  <a:gd name="T24" fmla="*/ 31 w 125"/>
                  <a:gd name="T25" fmla="*/ 100 h 250"/>
                  <a:gd name="T26" fmla="*/ 46 w 125"/>
                  <a:gd name="T27" fmla="*/ 33 h 250"/>
                  <a:gd name="T28" fmla="*/ 46 w 125"/>
                  <a:gd name="T29" fmla="*/ 3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250">
                    <a:moveTo>
                      <a:pt x="46" y="33"/>
                    </a:moveTo>
                    <a:lnTo>
                      <a:pt x="46" y="33"/>
                    </a:lnTo>
                    <a:lnTo>
                      <a:pt x="46" y="0"/>
                    </a:lnTo>
                    <a:cubicBezTo>
                      <a:pt x="31" y="0"/>
                      <a:pt x="0" y="50"/>
                      <a:pt x="0" y="67"/>
                    </a:cubicBezTo>
                    <a:cubicBezTo>
                      <a:pt x="0" y="83"/>
                      <a:pt x="15" y="100"/>
                      <a:pt x="15" y="133"/>
                    </a:cubicBezTo>
                    <a:cubicBezTo>
                      <a:pt x="15" y="150"/>
                      <a:pt x="15" y="183"/>
                      <a:pt x="31" y="200"/>
                    </a:cubicBezTo>
                    <a:lnTo>
                      <a:pt x="78" y="250"/>
                    </a:lnTo>
                    <a:lnTo>
                      <a:pt x="62" y="217"/>
                    </a:lnTo>
                    <a:cubicBezTo>
                      <a:pt x="46" y="200"/>
                      <a:pt x="46" y="167"/>
                      <a:pt x="46" y="150"/>
                    </a:cubicBezTo>
                    <a:cubicBezTo>
                      <a:pt x="46" y="133"/>
                      <a:pt x="109" y="150"/>
                      <a:pt x="109" y="150"/>
                    </a:cubicBezTo>
                    <a:cubicBezTo>
                      <a:pt x="125" y="150"/>
                      <a:pt x="93" y="133"/>
                      <a:pt x="78" y="117"/>
                    </a:cubicBezTo>
                    <a:cubicBezTo>
                      <a:pt x="78" y="117"/>
                      <a:pt x="93" y="100"/>
                      <a:pt x="93" y="83"/>
                    </a:cubicBezTo>
                    <a:cubicBezTo>
                      <a:pt x="109" y="17"/>
                      <a:pt x="46" y="100"/>
                      <a:pt x="31" y="100"/>
                    </a:cubicBezTo>
                    <a:cubicBezTo>
                      <a:pt x="31" y="100"/>
                      <a:pt x="62" y="50"/>
                      <a:pt x="46" y="33"/>
                    </a:cubicBezTo>
                    <a:cubicBezTo>
                      <a:pt x="46" y="17"/>
                      <a:pt x="62" y="50"/>
                      <a:pt x="46" y="3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74" name="Freeform 204">
                <a:extLst>
                  <a:ext uri="{FF2B5EF4-FFF2-40B4-BE49-F238E27FC236}">
                    <a16:creationId xmlns:a16="http://schemas.microsoft.com/office/drawing/2014/main" id="{ED5DA19B-6100-45EE-5C63-647E4D97AAD2}"/>
                  </a:ext>
                </a:extLst>
              </p:cNvPr>
              <p:cNvSpPr>
                <a:spLocks/>
              </p:cNvSpPr>
              <p:nvPr/>
            </p:nvSpPr>
            <p:spPr bwMode="auto">
              <a:xfrm>
                <a:off x="5383" y="2908"/>
                <a:ext cx="24" cy="48"/>
              </a:xfrm>
              <a:custGeom>
                <a:avLst/>
                <a:gdLst>
                  <a:gd name="T0" fmla="*/ 46 w 125"/>
                  <a:gd name="T1" fmla="*/ 33 h 250"/>
                  <a:gd name="T2" fmla="*/ 46 w 125"/>
                  <a:gd name="T3" fmla="*/ 33 h 250"/>
                  <a:gd name="T4" fmla="*/ 46 w 125"/>
                  <a:gd name="T5" fmla="*/ 0 h 250"/>
                  <a:gd name="T6" fmla="*/ 0 w 125"/>
                  <a:gd name="T7" fmla="*/ 67 h 250"/>
                  <a:gd name="T8" fmla="*/ 15 w 125"/>
                  <a:gd name="T9" fmla="*/ 133 h 250"/>
                  <a:gd name="T10" fmla="*/ 31 w 125"/>
                  <a:gd name="T11" fmla="*/ 200 h 250"/>
                  <a:gd name="T12" fmla="*/ 78 w 125"/>
                  <a:gd name="T13" fmla="*/ 250 h 250"/>
                  <a:gd name="T14" fmla="*/ 62 w 125"/>
                  <a:gd name="T15" fmla="*/ 217 h 250"/>
                  <a:gd name="T16" fmla="*/ 46 w 125"/>
                  <a:gd name="T17" fmla="*/ 150 h 250"/>
                  <a:gd name="T18" fmla="*/ 109 w 125"/>
                  <a:gd name="T19" fmla="*/ 150 h 250"/>
                  <a:gd name="T20" fmla="*/ 78 w 125"/>
                  <a:gd name="T21" fmla="*/ 117 h 250"/>
                  <a:gd name="T22" fmla="*/ 93 w 125"/>
                  <a:gd name="T23" fmla="*/ 83 h 250"/>
                  <a:gd name="T24" fmla="*/ 31 w 125"/>
                  <a:gd name="T25" fmla="*/ 100 h 250"/>
                  <a:gd name="T26" fmla="*/ 46 w 125"/>
                  <a:gd name="T27" fmla="*/ 33 h 250"/>
                  <a:gd name="T28" fmla="*/ 46 w 125"/>
                  <a:gd name="T29" fmla="*/ 33 h 250"/>
                  <a:gd name="T30" fmla="*/ 46 w 125"/>
                  <a:gd name="T31" fmla="*/ 3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250">
                    <a:moveTo>
                      <a:pt x="46" y="33"/>
                    </a:moveTo>
                    <a:lnTo>
                      <a:pt x="46" y="33"/>
                    </a:lnTo>
                    <a:lnTo>
                      <a:pt x="46" y="0"/>
                    </a:lnTo>
                    <a:cubicBezTo>
                      <a:pt x="31" y="0"/>
                      <a:pt x="0" y="50"/>
                      <a:pt x="0" y="67"/>
                    </a:cubicBezTo>
                    <a:cubicBezTo>
                      <a:pt x="0" y="83"/>
                      <a:pt x="15" y="100"/>
                      <a:pt x="15" y="133"/>
                    </a:cubicBezTo>
                    <a:cubicBezTo>
                      <a:pt x="15" y="150"/>
                      <a:pt x="15" y="183"/>
                      <a:pt x="31" y="200"/>
                    </a:cubicBezTo>
                    <a:lnTo>
                      <a:pt x="78" y="250"/>
                    </a:lnTo>
                    <a:lnTo>
                      <a:pt x="62" y="217"/>
                    </a:lnTo>
                    <a:cubicBezTo>
                      <a:pt x="46" y="200"/>
                      <a:pt x="46" y="167"/>
                      <a:pt x="46" y="150"/>
                    </a:cubicBezTo>
                    <a:cubicBezTo>
                      <a:pt x="46" y="133"/>
                      <a:pt x="109" y="150"/>
                      <a:pt x="109" y="150"/>
                    </a:cubicBezTo>
                    <a:cubicBezTo>
                      <a:pt x="125" y="150"/>
                      <a:pt x="93" y="133"/>
                      <a:pt x="78" y="117"/>
                    </a:cubicBezTo>
                    <a:cubicBezTo>
                      <a:pt x="78" y="117"/>
                      <a:pt x="93" y="100"/>
                      <a:pt x="93" y="83"/>
                    </a:cubicBezTo>
                    <a:cubicBezTo>
                      <a:pt x="109" y="17"/>
                      <a:pt x="46" y="100"/>
                      <a:pt x="31" y="100"/>
                    </a:cubicBezTo>
                    <a:cubicBezTo>
                      <a:pt x="31" y="100"/>
                      <a:pt x="62" y="50"/>
                      <a:pt x="46" y="33"/>
                    </a:cubicBezTo>
                    <a:cubicBezTo>
                      <a:pt x="46" y="17"/>
                      <a:pt x="62" y="50"/>
                      <a:pt x="46" y="33"/>
                    </a:cubicBezTo>
                    <a:lnTo>
                      <a:pt x="46" y="3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8" name="Group 406">
              <a:extLst>
                <a:ext uri="{FF2B5EF4-FFF2-40B4-BE49-F238E27FC236}">
                  <a16:creationId xmlns:a16="http://schemas.microsoft.com/office/drawing/2014/main" id="{5FC436D8-416D-6CAA-49E9-10AE59612F91}"/>
                </a:ext>
              </a:extLst>
            </p:cNvPr>
            <p:cNvGrpSpPr>
              <a:grpSpLocks/>
            </p:cNvGrpSpPr>
            <p:nvPr/>
          </p:nvGrpSpPr>
          <p:grpSpPr bwMode="auto">
            <a:xfrm>
              <a:off x="2403" y="1767"/>
              <a:ext cx="3542" cy="2058"/>
              <a:chOff x="2403" y="1767"/>
              <a:chExt cx="3542" cy="2058"/>
            </a:xfrm>
          </p:grpSpPr>
          <p:sp>
            <p:nvSpPr>
              <p:cNvPr id="1775" name="Freeform 206">
                <a:extLst>
                  <a:ext uri="{FF2B5EF4-FFF2-40B4-BE49-F238E27FC236}">
                    <a16:creationId xmlns:a16="http://schemas.microsoft.com/office/drawing/2014/main" id="{5A2A6F9F-840B-E91A-0DF9-11903C60C3B1}"/>
                  </a:ext>
                </a:extLst>
              </p:cNvPr>
              <p:cNvSpPr>
                <a:spLocks/>
              </p:cNvSpPr>
              <p:nvPr/>
            </p:nvSpPr>
            <p:spPr bwMode="auto">
              <a:xfrm>
                <a:off x="5391" y="2908"/>
                <a:ext cx="8" cy="8"/>
              </a:xfrm>
              <a:custGeom>
                <a:avLst/>
                <a:gdLst>
                  <a:gd name="T0" fmla="*/ 14 w 42"/>
                  <a:gd name="T1" fmla="*/ 42 h 42"/>
                  <a:gd name="T2" fmla="*/ 14 w 42"/>
                  <a:gd name="T3" fmla="*/ 42 h 42"/>
                  <a:gd name="T4" fmla="*/ 28 w 42"/>
                  <a:gd name="T5" fmla="*/ 0 h 42"/>
                  <a:gd name="T6" fmla="*/ 14 w 42"/>
                  <a:gd name="T7" fmla="*/ 42 h 42"/>
                </a:gdLst>
                <a:ahLst/>
                <a:cxnLst>
                  <a:cxn ang="0">
                    <a:pos x="T0" y="T1"/>
                  </a:cxn>
                  <a:cxn ang="0">
                    <a:pos x="T2" y="T3"/>
                  </a:cxn>
                  <a:cxn ang="0">
                    <a:pos x="T4" y="T5"/>
                  </a:cxn>
                  <a:cxn ang="0">
                    <a:pos x="T6" y="T7"/>
                  </a:cxn>
                </a:cxnLst>
                <a:rect l="0" t="0" r="r" b="b"/>
                <a:pathLst>
                  <a:path w="42" h="42">
                    <a:moveTo>
                      <a:pt x="14" y="42"/>
                    </a:moveTo>
                    <a:lnTo>
                      <a:pt x="14" y="42"/>
                    </a:lnTo>
                    <a:cubicBezTo>
                      <a:pt x="0" y="42"/>
                      <a:pt x="14" y="0"/>
                      <a:pt x="28" y="0"/>
                    </a:cubicBezTo>
                    <a:cubicBezTo>
                      <a:pt x="42" y="0"/>
                      <a:pt x="28" y="42"/>
                      <a:pt x="14"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76" name="Freeform 207">
                <a:extLst>
                  <a:ext uri="{FF2B5EF4-FFF2-40B4-BE49-F238E27FC236}">
                    <a16:creationId xmlns:a16="http://schemas.microsoft.com/office/drawing/2014/main" id="{BA2C8CE1-339D-0DC4-DA52-0417BDB81A23}"/>
                  </a:ext>
                </a:extLst>
              </p:cNvPr>
              <p:cNvSpPr>
                <a:spLocks/>
              </p:cNvSpPr>
              <p:nvPr/>
            </p:nvSpPr>
            <p:spPr bwMode="auto">
              <a:xfrm>
                <a:off x="5391" y="2908"/>
                <a:ext cx="8" cy="8"/>
              </a:xfrm>
              <a:custGeom>
                <a:avLst/>
                <a:gdLst>
                  <a:gd name="T0" fmla="*/ 14 w 42"/>
                  <a:gd name="T1" fmla="*/ 42 h 42"/>
                  <a:gd name="T2" fmla="*/ 14 w 42"/>
                  <a:gd name="T3" fmla="*/ 42 h 42"/>
                  <a:gd name="T4" fmla="*/ 28 w 42"/>
                  <a:gd name="T5" fmla="*/ 0 h 42"/>
                  <a:gd name="T6" fmla="*/ 14 w 42"/>
                  <a:gd name="T7" fmla="*/ 42 h 42"/>
                  <a:gd name="T8" fmla="*/ 14 w 42"/>
                  <a:gd name="T9" fmla="*/ 42 h 42"/>
                </a:gdLst>
                <a:ahLst/>
                <a:cxnLst>
                  <a:cxn ang="0">
                    <a:pos x="T0" y="T1"/>
                  </a:cxn>
                  <a:cxn ang="0">
                    <a:pos x="T2" y="T3"/>
                  </a:cxn>
                  <a:cxn ang="0">
                    <a:pos x="T4" y="T5"/>
                  </a:cxn>
                  <a:cxn ang="0">
                    <a:pos x="T6" y="T7"/>
                  </a:cxn>
                  <a:cxn ang="0">
                    <a:pos x="T8" y="T9"/>
                  </a:cxn>
                </a:cxnLst>
                <a:rect l="0" t="0" r="r" b="b"/>
                <a:pathLst>
                  <a:path w="42" h="42">
                    <a:moveTo>
                      <a:pt x="14" y="42"/>
                    </a:moveTo>
                    <a:lnTo>
                      <a:pt x="14" y="42"/>
                    </a:lnTo>
                    <a:cubicBezTo>
                      <a:pt x="0" y="42"/>
                      <a:pt x="14" y="0"/>
                      <a:pt x="28" y="0"/>
                    </a:cubicBezTo>
                    <a:cubicBezTo>
                      <a:pt x="42" y="0"/>
                      <a:pt x="28" y="42"/>
                      <a:pt x="14" y="42"/>
                    </a:cubicBezTo>
                    <a:lnTo>
                      <a:pt x="14"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7" name="Freeform 208">
                <a:extLst>
                  <a:ext uri="{FF2B5EF4-FFF2-40B4-BE49-F238E27FC236}">
                    <a16:creationId xmlns:a16="http://schemas.microsoft.com/office/drawing/2014/main" id="{E18C41DD-73B1-A1D5-91BB-8C9BC4ACFDCA}"/>
                  </a:ext>
                </a:extLst>
              </p:cNvPr>
              <p:cNvSpPr>
                <a:spLocks/>
              </p:cNvSpPr>
              <p:nvPr/>
            </p:nvSpPr>
            <p:spPr bwMode="auto">
              <a:xfrm>
                <a:off x="5391" y="2908"/>
                <a:ext cx="8" cy="8"/>
              </a:xfrm>
              <a:custGeom>
                <a:avLst/>
                <a:gdLst>
                  <a:gd name="T0" fmla="*/ 14 w 42"/>
                  <a:gd name="T1" fmla="*/ 42 h 42"/>
                  <a:gd name="T2" fmla="*/ 14 w 42"/>
                  <a:gd name="T3" fmla="*/ 42 h 42"/>
                  <a:gd name="T4" fmla="*/ 28 w 42"/>
                  <a:gd name="T5" fmla="*/ 0 h 42"/>
                  <a:gd name="T6" fmla="*/ 14 w 42"/>
                  <a:gd name="T7" fmla="*/ 42 h 42"/>
                </a:gdLst>
                <a:ahLst/>
                <a:cxnLst>
                  <a:cxn ang="0">
                    <a:pos x="T0" y="T1"/>
                  </a:cxn>
                  <a:cxn ang="0">
                    <a:pos x="T2" y="T3"/>
                  </a:cxn>
                  <a:cxn ang="0">
                    <a:pos x="T4" y="T5"/>
                  </a:cxn>
                  <a:cxn ang="0">
                    <a:pos x="T6" y="T7"/>
                  </a:cxn>
                </a:cxnLst>
                <a:rect l="0" t="0" r="r" b="b"/>
                <a:pathLst>
                  <a:path w="42" h="42">
                    <a:moveTo>
                      <a:pt x="14" y="42"/>
                    </a:moveTo>
                    <a:lnTo>
                      <a:pt x="14" y="42"/>
                    </a:lnTo>
                    <a:cubicBezTo>
                      <a:pt x="0" y="42"/>
                      <a:pt x="14" y="0"/>
                      <a:pt x="28" y="0"/>
                    </a:cubicBezTo>
                    <a:cubicBezTo>
                      <a:pt x="42" y="0"/>
                      <a:pt x="28" y="42"/>
                      <a:pt x="14"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78" name="Freeform 209">
                <a:extLst>
                  <a:ext uri="{FF2B5EF4-FFF2-40B4-BE49-F238E27FC236}">
                    <a16:creationId xmlns:a16="http://schemas.microsoft.com/office/drawing/2014/main" id="{4192F8E9-93C8-D4D9-C90B-043B1A9A781F}"/>
                  </a:ext>
                </a:extLst>
              </p:cNvPr>
              <p:cNvSpPr>
                <a:spLocks/>
              </p:cNvSpPr>
              <p:nvPr/>
            </p:nvSpPr>
            <p:spPr bwMode="auto">
              <a:xfrm>
                <a:off x="5391" y="2908"/>
                <a:ext cx="8" cy="8"/>
              </a:xfrm>
              <a:custGeom>
                <a:avLst/>
                <a:gdLst>
                  <a:gd name="T0" fmla="*/ 14 w 42"/>
                  <a:gd name="T1" fmla="*/ 42 h 42"/>
                  <a:gd name="T2" fmla="*/ 14 w 42"/>
                  <a:gd name="T3" fmla="*/ 42 h 42"/>
                  <a:gd name="T4" fmla="*/ 28 w 42"/>
                  <a:gd name="T5" fmla="*/ 0 h 42"/>
                  <a:gd name="T6" fmla="*/ 14 w 42"/>
                  <a:gd name="T7" fmla="*/ 42 h 42"/>
                  <a:gd name="T8" fmla="*/ 14 w 42"/>
                  <a:gd name="T9" fmla="*/ 42 h 42"/>
                </a:gdLst>
                <a:ahLst/>
                <a:cxnLst>
                  <a:cxn ang="0">
                    <a:pos x="T0" y="T1"/>
                  </a:cxn>
                  <a:cxn ang="0">
                    <a:pos x="T2" y="T3"/>
                  </a:cxn>
                  <a:cxn ang="0">
                    <a:pos x="T4" y="T5"/>
                  </a:cxn>
                  <a:cxn ang="0">
                    <a:pos x="T6" y="T7"/>
                  </a:cxn>
                  <a:cxn ang="0">
                    <a:pos x="T8" y="T9"/>
                  </a:cxn>
                </a:cxnLst>
                <a:rect l="0" t="0" r="r" b="b"/>
                <a:pathLst>
                  <a:path w="42" h="42">
                    <a:moveTo>
                      <a:pt x="14" y="42"/>
                    </a:moveTo>
                    <a:lnTo>
                      <a:pt x="14" y="42"/>
                    </a:lnTo>
                    <a:cubicBezTo>
                      <a:pt x="0" y="42"/>
                      <a:pt x="14" y="0"/>
                      <a:pt x="28" y="0"/>
                    </a:cubicBezTo>
                    <a:cubicBezTo>
                      <a:pt x="42" y="0"/>
                      <a:pt x="28" y="42"/>
                      <a:pt x="14" y="42"/>
                    </a:cubicBezTo>
                    <a:lnTo>
                      <a:pt x="14"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9" name="Freeform 210">
                <a:extLst>
                  <a:ext uri="{FF2B5EF4-FFF2-40B4-BE49-F238E27FC236}">
                    <a16:creationId xmlns:a16="http://schemas.microsoft.com/office/drawing/2014/main" id="{1270E0F8-4D48-9CDC-8757-737053B2C1FA}"/>
                  </a:ext>
                </a:extLst>
              </p:cNvPr>
              <p:cNvSpPr>
                <a:spLocks/>
              </p:cNvSpPr>
              <p:nvPr/>
            </p:nvSpPr>
            <p:spPr bwMode="auto">
              <a:xfrm>
                <a:off x="5423" y="2940"/>
                <a:ext cx="16" cy="8"/>
              </a:xfrm>
              <a:custGeom>
                <a:avLst/>
                <a:gdLst>
                  <a:gd name="T0" fmla="*/ 83 w 83"/>
                  <a:gd name="T1" fmla="*/ 20 h 41"/>
                  <a:gd name="T2" fmla="*/ 83 w 83"/>
                  <a:gd name="T3" fmla="*/ 20 h 41"/>
                  <a:gd name="T4" fmla="*/ 0 w 83"/>
                  <a:gd name="T5" fmla="*/ 20 h 41"/>
                  <a:gd name="T6" fmla="*/ 83 w 83"/>
                  <a:gd name="T7" fmla="*/ 20 h 41"/>
                </a:gdLst>
                <a:ahLst/>
                <a:cxnLst>
                  <a:cxn ang="0">
                    <a:pos x="T0" y="T1"/>
                  </a:cxn>
                  <a:cxn ang="0">
                    <a:pos x="T2" y="T3"/>
                  </a:cxn>
                  <a:cxn ang="0">
                    <a:pos x="T4" y="T5"/>
                  </a:cxn>
                  <a:cxn ang="0">
                    <a:pos x="T6" y="T7"/>
                  </a:cxn>
                </a:cxnLst>
                <a:rect l="0" t="0" r="r" b="b"/>
                <a:pathLst>
                  <a:path w="83" h="41">
                    <a:moveTo>
                      <a:pt x="83" y="20"/>
                    </a:moveTo>
                    <a:lnTo>
                      <a:pt x="83" y="20"/>
                    </a:lnTo>
                    <a:cubicBezTo>
                      <a:pt x="83" y="0"/>
                      <a:pt x="0" y="0"/>
                      <a:pt x="0" y="20"/>
                    </a:cubicBezTo>
                    <a:cubicBezTo>
                      <a:pt x="0" y="20"/>
                      <a:pt x="83" y="41"/>
                      <a:pt x="83" y="2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80" name="Freeform 211">
                <a:extLst>
                  <a:ext uri="{FF2B5EF4-FFF2-40B4-BE49-F238E27FC236}">
                    <a16:creationId xmlns:a16="http://schemas.microsoft.com/office/drawing/2014/main" id="{27B86D77-E4F9-219D-3750-266A5294A6DD}"/>
                  </a:ext>
                </a:extLst>
              </p:cNvPr>
              <p:cNvSpPr>
                <a:spLocks/>
              </p:cNvSpPr>
              <p:nvPr/>
            </p:nvSpPr>
            <p:spPr bwMode="auto">
              <a:xfrm>
                <a:off x="5423" y="2940"/>
                <a:ext cx="16" cy="8"/>
              </a:xfrm>
              <a:custGeom>
                <a:avLst/>
                <a:gdLst>
                  <a:gd name="T0" fmla="*/ 83 w 83"/>
                  <a:gd name="T1" fmla="*/ 20 h 41"/>
                  <a:gd name="T2" fmla="*/ 83 w 83"/>
                  <a:gd name="T3" fmla="*/ 20 h 41"/>
                  <a:gd name="T4" fmla="*/ 0 w 83"/>
                  <a:gd name="T5" fmla="*/ 20 h 41"/>
                  <a:gd name="T6" fmla="*/ 83 w 83"/>
                  <a:gd name="T7" fmla="*/ 20 h 41"/>
                  <a:gd name="T8" fmla="*/ 83 w 83"/>
                  <a:gd name="T9" fmla="*/ 20 h 41"/>
                </a:gdLst>
                <a:ahLst/>
                <a:cxnLst>
                  <a:cxn ang="0">
                    <a:pos x="T0" y="T1"/>
                  </a:cxn>
                  <a:cxn ang="0">
                    <a:pos x="T2" y="T3"/>
                  </a:cxn>
                  <a:cxn ang="0">
                    <a:pos x="T4" y="T5"/>
                  </a:cxn>
                  <a:cxn ang="0">
                    <a:pos x="T6" y="T7"/>
                  </a:cxn>
                  <a:cxn ang="0">
                    <a:pos x="T8" y="T9"/>
                  </a:cxn>
                </a:cxnLst>
                <a:rect l="0" t="0" r="r" b="b"/>
                <a:pathLst>
                  <a:path w="83" h="41">
                    <a:moveTo>
                      <a:pt x="83" y="20"/>
                    </a:moveTo>
                    <a:lnTo>
                      <a:pt x="83" y="20"/>
                    </a:lnTo>
                    <a:cubicBezTo>
                      <a:pt x="83" y="0"/>
                      <a:pt x="0" y="0"/>
                      <a:pt x="0" y="20"/>
                    </a:cubicBezTo>
                    <a:cubicBezTo>
                      <a:pt x="0" y="20"/>
                      <a:pt x="83" y="41"/>
                      <a:pt x="83" y="20"/>
                    </a:cubicBezTo>
                    <a:lnTo>
                      <a:pt x="83" y="2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1" name="Freeform 212">
                <a:extLst>
                  <a:ext uri="{FF2B5EF4-FFF2-40B4-BE49-F238E27FC236}">
                    <a16:creationId xmlns:a16="http://schemas.microsoft.com/office/drawing/2014/main" id="{78B877B7-989B-CEBC-861D-BFF48C7D1858}"/>
                  </a:ext>
                </a:extLst>
              </p:cNvPr>
              <p:cNvSpPr>
                <a:spLocks/>
              </p:cNvSpPr>
              <p:nvPr/>
            </p:nvSpPr>
            <p:spPr bwMode="auto">
              <a:xfrm>
                <a:off x="5423" y="2940"/>
                <a:ext cx="16" cy="8"/>
              </a:xfrm>
              <a:custGeom>
                <a:avLst/>
                <a:gdLst>
                  <a:gd name="T0" fmla="*/ 83 w 83"/>
                  <a:gd name="T1" fmla="*/ 20 h 41"/>
                  <a:gd name="T2" fmla="*/ 83 w 83"/>
                  <a:gd name="T3" fmla="*/ 20 h 41"/>
                  <a:gd name="T4" fmla="*/ 0 w 83"/>
                  <a:gd name="T5" fmla="*/ 20 h 41"/>
                  <a:gd name="T6" fmla="*/ 83 w 83"/>
                  <a:gd name="T7" fmla="*/ 20 h 41"/>
                </a:gdLst>
                <a:ahLst/>
                <a:cxnLst>
                  <a:cxn ang="0">
                    <a:pos x="T0" y="T1"/>
                  </a:cxn>
                  <a:cxn ang="0">
                    <a:pos x="T2" y="T3"/>
                  </a:cxn>
                  <a:cxn ang="0">
                    <a:pos x="T4" y="T5"/>
                  </a:cxn>
                  <a:cxn ang="0">
                    <a:pos x="T6" y="T7"/>
                  </a:cxn>
                </a:cxnLst>
                <a:rect l="0" t="0" r="r" b="b"/>
                <a:pathLst>
                  <a:path w="83" h="41">
                    <a:moveTo>
                      <a:pt x="83" y="20"/>
                    </a:moveTo>
                    <a:lnTo>
                      <a:pt x="83" y="20"/>
                    </a:lnTo>
                    <a:cubicBezTo>
                      <a:pt x="83" y="0"/>
                      <a:pt x="0" y="0"/>
                      <a:pt x="0" y="20"/>
                    </a:cubicBezTo>
                    <a:cubicBezTo>
                      <a:pt x="0" y="20"/>
                      <a:pt x="83" y="41"/>
                      <a:pt x="83" y="2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82" name="Freeform 213">
                <a:extLst>
                  <a:ext uri="{FF2B5EF4-FFF2-40B4-BE49-F238E27FC236}">
                    <a16:creationId xmlns:a16="http://schemas.microsoft.com/office/drawing/2014/main" id="{09C68619-9137-4291-3921-D83B8AF5E3F2}"/>
                  </a:ext>
                </a:extLst>
              </p:cNvPr>
              <p:cNvSpPr>
                <a:spLocks/>
              </p:cNvSpPr>
              <p:nvPr/>
            </p:nvSpPr>
            <p:spPr bwMode="auto">
              <a:xfrm>
                <a:off x="5423" y="2940"/>
                <a:ext cx="16" cy="8"/>
              </a:xfrm>
              <a:custGeom>
                <a:avLst/>
                <a:gdLst>
                  <a:gd name="T0" fmla="*/ 83 w 83"/>
                  <a:gd name="T1" fmla="*/ 20 h 41"/>
                  <a:gd name="T2" fmla="*/ 83 w 83"/>
                  <a:gd name="T3" fmla="*/ 20 h 41"/>
                  <a:gd name="T4" fmla="*/ 0 w 83"/>
                  <a:gd name="T5" fmla="*/ 20 h 41"/>
                  <a:gd name="T6" fmla="*/ 83 w 83"/>
                  <a:gd name="T7" fmla="*/ 20 h 41"/>
                  <a:gd name="T8" fmla="*/ 83 w 83"/>
                  <a:gd name="T9" fmla="*/ 20 h 41"/>
                </a:gdLst>
                <a:ahLst/>
                <a:cxnLst>
                  <a:cxn ang="0">
                    <a:pos x="T0" y="T1"/>
                  </a:cxn>
                  <a:cxn ang="0">
                    <a:pos x="T2" y="T3"/>
                  </a:cxn>
                  <a:cxn ang="0">
                    <a:pos x="T4" y="T5"/>
                  </a:cxn>
                  <a:cxn ang="0">
                    <a:pos x="T6" y="T7"/>
                  </a:cxn>
                  <a:cxn ang="0">
                    <a:pos x="T8" y="T9"/>
                  </a:cxn>
                </a:cxnLst>
                <a:rect l="0" t="0" r="r" b="b"/>
                <a:pathLst>
                  <a:path w="83" h="41">
                    <a:moveTo>
                      <a:pt x="83" y="20"/>
                    </a:moveTo>
                    <a:lnTo>
                      <a:pt x="83" y="20"/>
                    </a:lnTo>
                    <a:cubicBezTo>
                      <a:pt x="83" y="0"/>
                      <a:pt x="0" y="0"/>
                      <a:pt x="0" y="20"/>
                    </a:cubicBezTo>
                    <a:cubicBezTo>
                      <a:pt x="0" y="20"/>
                      <a:pt x="83" y="41"/>
                      <a:pt x="83" y="20"/>
                    </a:cubicBezTo>
                    <a:lnTo>
                      <a:pt x="83" y="2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3" name="Freeform 214">
                <a:extLst>
                  <a:ext uri="{FF2B5EF4-FFF2-40B4-BE49-F238E27FC236}">
                    <a16:creationId xmlns:a16="http://schemas.microsoft.com/office/drawing/2014/main" id="{E8018730-679B-DDD2-339C-F96A67E55CDC}"/>
                  </a:ext>
                </a:extLst>
              </p:cNvPr>
              <p:cNvSpPr>
                <a:spLocks/>
              </p:cNvSpPr>
              <p:nvPr/>
            </p:nvSpPr>
            <p:spPr bwMode="auto">
              <a:xfrm>
                <a:off x="5431" y="2940"/>
                <a:ext cx="48" cy="32"/>
              </a:xfrm>
              <a:custGeom>
                <a:avLst/>
                <a:gdLst>
                  <a:gd name="T0" fmla="*/ 131 w 249"/>
                  <a:gd name="T1" fmla="*/ 15 h 166"/>
                  <a:gd name="T2" fmla="*/ 131 w 249"/>
                  <a:gd name="T3" fmla="*/ 15 h 166"/>
                  <a:gd name="T4" fmla="*/ 52 w 249"/>
                  <a:gd name="T5" fmla="*/ 45 h 166"/>
                  <a:gd name="T6" fmla="*/ 39 w 249"/>
                  <a:gd name="T7" fmla="*/ 60 h 166"/>
                  <a:gd name="T8" fmla="*/ 13 w 249"/>
                  <a:gd name="T9" fmla="*/ 45 h 166"/>
                  <a:gd name="T10" fmla="*/ 39 w 249"/>
                  <a:gd name="T11" fmla="*/ 90 h 166"/>
                  <a:gd name="T12" fmla="*/ 78 w 249"/>
                  <a:gd name="T13" fmla="*/ 106 h 166"/>
                  <a:gd name="T14" fmla="*/ 118 w 249"/>
                  <a:gd name="T15" fmla="*/ 151 h 166"/>
                  <a:gd name="T16" fmla="*/ 184 w 249"/>
                  <a:gd name="T17" fmla="*/ 151 h 166"/>
                  <a:gd name="T18" fmla="*/ 236 w 249"/>
                  <a:gd name="T19" fmla="*/ 75 h 166"/>
                  <a:gd name="T20" fmla="*/ 197 w 249"/>
                  <a:gd name="T21" fmla="*/ 30 h 166"/>
                  <a:gd name="T22" fmla="*/ 131 w 249"/>
                  <a:gd name="T23" fmla="*/ 15 h 166"/>
                  <a:gd name="T24" fmla="*/ 131 w 249"/>
                  <a:gd name="T25" fmla="*/ 1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 h="166">
                    <a:moveTo>
                      <a:pt x="131" y="15"/>
                    </a:moveTo>
                    <a:lnTo>
                      <a:pt x="131" y="15"/>
                    </a:lnTo>
                    <a:cubicBezTo>
                      <a:pt x="118" y="0"/>
                      <a:pt x="65" y="30"/>
                      <a:pt x="52" y="45"/>
                    </a:cubicBezTo>
                    <a:cubicBezTo>
                      <a:pt x="39" y="45"/>
                      <a:pt x="52" y="45"/>
                      <a:pt x="39" y="60"/>
                    </a:cubicBezTo>
                    <a:cubicBezTo>
                      <a:pt x="39" y="75"/>
                      <a:pt x="26" y="45"/>
                      <a:pt x="13" y="45"/>
                    </a:cubicBezTo>
                    <a:cubicBezTo>
                      <a:pt x="0" y="45"/>
                      <a:pt x="26" y="90"/>
                      <a:pt x="39" y="90"/>
                    </a:cubicBezTo>
                    <a:cubicBezTo>
                      <a:pt x="39" y="106"/>
                      <a:pt x="65" y="106"/>
                      <a:pt x="78" y="106"/>
                    </a:cubicBezTo>
                    <a:cubicBezTo>
                      <a:pt x="105" y="106"/>
                      <a:pt x="105" y="136"/>
                      <a:pt x="118" y="151"/>
                    </a:cubicBezTo>
                    <a:cubicBezTo>
                      <a:pt x="131" y="166"/>
                      <a:pt x="171" y="151"/>
                      <a:pt x="184" y="151"/>
                    </a:cubicBezTo>
                    <a:cubicBezTo>
                      <a:pt x="236" y="151"/>
                      <a:pt x="249" y="121"/>
                      <a:pt x="236" y="75"/>
                    </a:cubicBezTo>
                    <a:cubicBezTo>
                      <a:pt x="236" y="45"/>
                      <a:pt x="223" y="30"/>
                      <a:pt x="197" y="30"/>
                    </a:cubicBezTo>
                    <a:cubicBezTo>
                      <a:pt x="184" y="30"/>
                      <a:pt x="157" y="15"/>
                      <a:pt x="131" y="15"/>
                    </a:cubicBezTo>
                    <a:cubicBezTo>
                      <a:pt x="131" y="15"/>
                      <a:pt x="144" y="15"/>
                      <a:pt x="131" y="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84" name="Freeform 215">
                <a:extLst>
                  <a:ext uri="{FF2B5EF4-FFF2-40B4-BE49-F238E27FC236}">
                    <a16:creationId xmlns:a16="http://schemas.microsoft.com/office/drawing/2014/main" id="{7008D6C3-AD7B-5DBD-8D57-012BF2F406E6}"/>
                  </a:ext>
                </a:extLst>
              </p:cNvPr>
              <p:cNvSpPr>
                <a:spLocks/>
              </p:cNvSpPr>
              <p:nvPr/>
            </p:nvSpPr>
            <p:spPr bwMode="auto">
              <a:xfrm>
                <a:off x="5431" y="2940"/>
                <a:ext cx="48" cy="32"/>
              </a:xfrm>
              <a:custGeom>
                <a:avLst/>
                <a:gdLst>
                  <a:gd name="T0" fmla="*/ 131 w 249"/>
                  <a:gd name="T1" fmla="*/ 15 h 166"/>
                  <a:gd name="T2" fmla="*/ 131 w 249"/>
                  <a:gd name="T3" fmla="*/ 15 h 166"/>
                  <a:gd name="T4" fmla="*/ 52 w 249"/>
                  <a:gd name="T5" fmla="*/ 45 h 166"/>
                  <a:gd name="T6" fmla="*/ 39 w 249"/>
                  <a:gd name="T7" fmla="*/ 60 h 166"/>
                  <a:gd name="T8" fmla="*/ 13 w 249"/>
                  <a:gd name="T9" fmla="*/ 45 h 166"/>
                  <a:gd name="T10" fmla="*/ 39 w 249"/>
                  <a:gd name="T11" fmla="*/ 90 h 166"/>
                  <a:gd name="T12" fmla="*/ 78 w 249"/>
                  <a:gd name="T13" fmla="*/ 106 h 166"/>
                  <a:gd name="T14" fmla="*/ 118 w 249"/>
                  <a:gd name="T15" fmla="*/ 151 h 166"/>
                  <a:gd name="T16" fmla="*/ 184 w 249"/>
                  <a:gd name="T17" fmla="*/ 151 h 166"/>
                  <a:gd name="T18" fmla="*/ 236 w 249"/>
                  <a:gd name="T19" fmla="*/ 75 h 166"/>
                  <a:gd name="T20" fmla="*/ 197 w 249"/>
                  <a:gd name="T21" fmla="*/ 30 h 166"/>
                  <a:gd name="T22" fmla="*/ 131 w 249"/>
                  <a:gd name="T23" fmla="*/ 15 h 166"/>
                  <a:gd name="T24" fmla="*/ 131 w 249"/>
                  <a:gd name="T25" fmla="*/ 15 h 166"/>
                  <a:gd name="T26" fmla="*/ 131 w 249"/>
                  <a:gd name="T27" fmla="*/ 1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9" h="166">
                    <a:moveTo>
                      <a:pt x="131" y="15"/>
                    </a:moveTo>
                    <a:lnTo>
                      <a:pt x="131" y="15"/>
                    </a:lnTo>
                    <a:cubicBezTo>
                      <a:pt x="118" y="0"/>
                      <a:pt x="65" y="30"/>
                      <a:pt x="52" y="45"/>
                    </a:cubicBezTo>
                    <a:cubicBezTo>
                      <a:pt x="39" y="45"/>
                      <a:pt x="52" y="45"/>
                      <a:pt x="39" y="60"/>
                    </a:cubicBezTo>
                    <a:cubicBezTo>
                      <a:pt x="39" y="75"/>
                      <a:pt x="26" y="45"/>
                      <a:pt x="13" y="45"/>
                    </a:cubicBezTo>
                    <a:cubicBezTo>
                      <a:pt x="0" y="45"/>
                      <a:pt x="26" y="90"/>
                      <a:pt x="39" y="90"/>
                    </a:cubicBezTo>
                    <a:cubicBezTo>
                      <a:pt x="39" y="106"/>
                      <a:pt x="65" y="106"/>
                      <a:pt x="78" y="106"/>
                    </a:cubicBezTo>
                    <a:cubicBezTo>
                      <a:pt x="105" y="106"/>
                      <a:pt x="105" y="136"/>
                      <a:pt x="118" y="151"/>
                    </a:cubicBezTo>
                    <a:cubicBezTo>
                      <a:pt x="131" y="166"/>
                      <a:pt x="171" y="151"/>
                      <a:pt x="184" y="151"/>
                    </a:cubicBezTo>
                    <a:cubicBezTo>
                      <a:pt x="236" y="151"/>
                      <a:pt x="249" y="121"/>
                      <a:pt x="236" y="75"/>
                    </a:cubicBezTo>
                    <a:cubicBezTo>
                      <a:pt x="236" y="45"/>
                      <a:pt x="223" y="30"/>
                      <a:pt x="197" y="30"/>
                    </a:cubicBezTo>
                    <a:cubicBezTo>
                      <a:pt x="184" y="30"/>
                      <a:pt x="157" y="15"/>
                      <a:pt x="131" y="15"/>
                    </a:cubicBezTo>
                    <a:cubicBezTo>
                      <a:pt x="131" y="15"/>
                      <a:pt x="144" y="15"/>
                      <a:pt x="131" y="15"/>
                    </a:cubicBezTo>
                    <a:lnTo>
                      <a:pt x="131"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5" name="Freeform 216">
                <a:extLst>
                  <a:ext uri="{FF2B5EF4-FFF2-40B4-BE49-F238E27FC236}">
                    <a16:creationId xmlns:a16="http://schemas.microsoft.com/office/drawing/2014/main" id="{180AE4C1-2DB0-0D75-15BC-2347D92A75AD}"/>
                  </a:ext>
                </a:extLst>
              </p:cNvPr>
              <p:cNvSpPr>
                <a:spLocks/>
              </p:cNvSpPr>
              <p:nvPr/>
            </p:nvSpPr>
            <p:spPr bwMode="auto">
              <a:xfrm>
                <a:off x="5431" y="2940"/>
                <a:ext cx="48" cy="32"/>
              </a:xfrm>
              <a:custGeom>
                <a:avLst/>
                <a:gdLst>
                  <a:gd name="T0" fmla="*/ 131 w 249"/>
                  <a:gd name="T1" fmla="*/ 15 h 166"/>
                  <a:gd name="T2" fmla="*/ 131 w 249"/>
                  <a:gd name="T3" fmla="*/ 15 h 166"/>
                  <a:gd name="T4" fmla="*/ 52 w 249"/>
                  <a:gd name="T5" fmla="*/ 45 h 166"/>
                  <a:gd name="T6" fmla="*/ 39 w 249"/>
                  <a:gd name="T7" fmla="*/ 60 h 166"/>
                  <a:gd name="T8" fmla="*/ 13 w 249"/>
                  <a:gd name="T9" fmla="*/ 45 h 166"/>
                  <a:gd name="T10" fmla="*/ 39 w 249"/>
                  <a:gd name="T11" fmla="*/ 90 h 166"/>
                  <a:gd name="T12" fmla="*/ 78 w 249"/>
                  <a:gd name="T13" fmla="*/ 106 h 166"/>
                  <a:gd name="T14" fmla="*/ 118 w 249"/>
                  <a:gd name="T15" fmla="*/ 151 h 166"/>
                  <a:gd name="T16" fmla="*/ 184 w 249"/>
                  <a:gd name="T17" fmla="*/ 151 h 166"/>
                  <a:gd name="T18" fmla="*/ 236 w 249"/>
                  <a:gd name="T19" fmla="*/ 75 h 166"/>
                  <a:gd name="T20" fmla="*/ 197 w 249"/>
                  <a:gd name="T21" fmla="*/ 30 h 166"/>
                  <a:gd name="T22" fmla="*/ 131 w 249"/>
                  <a:gd name="T23" fmla="*/ 15 h 166"/>
                  <a:gd name="T24" fmla="*/ 131 w 249"/>
                  <a:gd name="T25" fmla="*/ 1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 h="166">
                    <a:moveTo>
                      <a:pt x="131" y="15"/>
                    </a:moveTo>
                    <a:lnTo>
                      <a:pt x="131" y="15"/>
                    </a:lnTo>
                    <a:cubicBezTo>
                      <a:pt x="118" y="0"/>
                      <a:pt x="65" y="30"/>
                      <a:pt x="52" y="45"/>
                    </a:cubicBezTo>
                    <a:cubicBezTo>
                      <a:pt x="39" y="45"/>
                      <a:pt x="52" y="45"/>
                      <a:pt x="39" y="60"/>
                    </a:cubicBezTo>
                    <a:cubicBezTo>
                      <a:pt x="39" y="75"/>
                      <a:pt x="26" y="45"/>
                      <a:pt x="13" y="45"/>
                    </a:cubicBezTo>
                    <a:cubicBezTo>
                      <a:pt x="0" y="45"/>
                      <a:pt x="26" y="90"/>
                      <a:pt x="39" y="90"/>
                    </a:cubicBezTo>
                    <a:cubicBezTo>
                      <a:pt x="39" y="106"/>
                      <a:pt x="65" y="106"/>
                      <a:pt x="78" y="106"/>
                    </a:cubicBezTo>
                    <a:cubicBezTo>
                      <a:pt x="105" y="106"/>
                      <a:pt x="105" y="136"/>
                      <a:pt x="118" y="151"/>
                    </a:cubicBezTo>
                    <a:cubicBezTo>
                      <a:pt x="131" y="166"/>
                      <a:pt x="171" y="151"/>
                      <a:pt x="184" y="151"/>
                    </a:cubicBezTo>
                    <a:cubicBezTo>
                      <a:pt x="236" y="151"/>
                      <a:pt x="249" y="121"/>
                      <a:pt x="236" y="75"/>
                    </a:cubicBezTo>
                    <a:cubicBezTo>
                      <a:pt x="236" y="45"/>
                      <a:pt x="223" y="30"/>
                      <a:pt x="197" y="30"/>
                    </a:cubicBezTo>
                    <a:cubicBezTo>
                      <a:pt x="184" y="30"/>
                      <a:pt x="157" y="15"/>
                      <a:pt x="131" y="15"/>
                    </a:cubicBezTo>
                    <a:cubicBezTo>
                      <a:pt x="131" y="15"/>
                      <a:pt x="144" y="15"/>
                      <a:pt x="131" y="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86" name="Freeform 217">
                <a:extLst>
                  <a:ext uri="{FF2B5EF4-FFF2-40B4-BE49-F238E27FC236}">
                    <a16:creationId xmlns:a16="http://schemas.microsoft.com/office/drawing/2014/main" id="{504D82F5-A60D-38C9-945D-1FB580C94967}"/>
                  </a:ext>
                </a:extLst>
              </p:cNvPr>
              <p:cNvSpPr>
                <a:spLocks/>
              </p:cNvSpPr>
              <p:nvPr/>
            </p:nvSpPr>
            <p:spPr bwMode="auto">
              <a:xfrm>
                <a:off x="5431" y="2940"/>
                <a:ext cx="48" cy="32"/>
              </a:xfrm>
              <a:custGeom>
                <a:avLst/>
                <a:gdLst>
                  <a:gd name="T0" fmla="*/ 131 w 249"/>
                  <a:gd name="T1" fmla="*/ 15 h 166"/>
                  <a:gd name="T2" fmla="*/ 131 w 249"/>
                  <a:gd name="T3" fmla="*/ 15 h 166"/>
                  <a:gd name="T4" fmla="*/ 52 w 249"/>
                  <a:gd name="T5" fmla="*/ 45 h 166"/>
                  <a:gd name="T6" fmla="*/ 39 w 249"/>
                  <a:gd name="T7" fmla="*/ 60 h 166"/>
                  <a:gd name="T8" fmla="*/ 13 w 249"/>
                  <a:gd name="T9" fmla="*/ 45 h 166"/>
                  <a:gd name="T10" fmla="*/ 39 w 249"/>
                  <a:gd name="T11" fmla="*/ 90 h 166"/>
                  <a:gd name="T12" fmla="*/ 78 w 249"/>
                  <a:gd name="T13" fmla="*/ 106 h 166"/>
                  <a:gd name="T14" fmla="*/ 118 w 249"/>
                  <a:gd name="T15" fmla="*/ 151 h 166"/>
                  <a:gd name="T16" fmla="*/ 184 w 249"/>
                  <a:gd name="T17" fmla="*/ 151 h 166"/>
                  <a:gd name="T18" fmla="*/ 236 w 249"/>
                  <a:gd name="T19" fmla="*/ 75 h 166"/>
                  <a:gd name="T20" fmla="*/ 197 w 249"/>
                  <a:gd name="T21" fmla="*/ 30 h 166"/>
                  <a:gd name="T22" fmla="*/ 131 w 249"/>
                  <a:gd name="T23" fmla="*/ 15 h 166"/>
                  <a:gd name="T24" fmla="*/ 131 w 249"/>
                  <a:gd name="T25" fmla="*/ 15 h 166"/>
                  <a:gd name="T26" fmla="*/ 131 w 249"/>
                  <a:gd name="T27" fmla="*/ 1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9" h="166">
                    <a:moveTo>
                      <a:pt x="131" y="15"/>
                    </a:moveTo>
                    <a:lnTo>
                      <a:pt x="131" y="15"/>
                    </a:lnTo>
                    <a:cubicBezTo>
                      <a:pt x="118" y="0"/>
                      <a:pt x="65" y="30"/>
                      <a:pt x="52" y="45"/>
                    </a:cubicBezTo>
                    <a:cubicBezTo>
                      <a:pt x="39" y="45"/>
                      <a:pt x="52" y="45"/>
                      <a:pt x="39" y="60"/>
                    </a:cubicBezTo>
                    <a:cubicBezTo>
                      <a:pt x="39" y="75"/>
                      <a:pt x="26" y="45"/>
                      <a:pt x="13" y="45"/>
                    </a:cubicBezTo>
                    <a:cubicBezTo>
                      <a:pt x="0" y="45"/>
                      <a:pt x="26" y="90"/>
                      <a:pt x="39" y="90"/>
                    </a:cubicBezTo>
                    <a:cubicBezTo>
                      <a:pt x="39" y="106"/>
                      <a:pt x="65" y="106"/>
                      <a:pt x="78" y="106"/>
                    </a:cubicBezTo>
                    <a:cubicBezTo>
                      <a:pt x="105" y="106"/>
                      <a:pt x="105" y="136"/>
                      <a:pt x="118" y="151"/>
                    </a:cubicBezTo>
                    <a:cubicBezTo>
                      <a:pt x="131" y="166"/>
                      <a:pt x="171" y="151"/>
                      <a:pt x="184" y="151"/>
                    </a:cubicBezTo>
                    <a:cubicBezTo>
                      <a:pt x="236" y="151"/>
                      <a:pt x="249" y="121"/>
                      <a:pt x="236" y="75"/>
                    </a:cubicBezTo>
                    <a:cubicBezTo>
                      <a:pt x="236" y="45"/>
                      <a:pt x="223" y="30"/>
                      <a:pt x="197" y="30"/>
                    </a:cubicBezTo>
                    <a:cubicBezTo>
                      <a:pt x="184" y="30"/>
                      <a:pt x="157" y="15"/>
                      <a:pt x="131" y="15"/>
                    </a:cubicBezTo>
                    <a:cubicBezTo>
                      <a:pt x="131" y="15"/>
                      <a:pt x="144" y="15"/>
                      <a:pt x="131" y="15"/>
                    </a:cubicBezTo>
                    <a:lnTo>
                      <a:pt x="131"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7" name="Freeform 218">
                <a:extLst>
                  <a:ext uri="{FF2B5EF4-FFF2-40B4-BE49-F238E27FC236}">
                    <a16:creationId xmlns:a16="http://schemas.microsoft.com/office/drawing/2014/main" id="{1DC38ED4-133F-E7A1-AF08-ECDF843C3FC7}"/>
                  </a:ext>
                </a:extLst>
              </p:cNvPr>
              <p:cNvSpPr>
                <a:spLocks/>
              </p:cNvSpPr>
              <p:nvPr/>
            </p:nvSpPr>
            <p:spPr bwMode="auto">
              <a:xfrm>
                <a:off x="5680" y="2996"/>
                <a:ext cx="56" cy="33"/>
              </a:xfrm>
              <a:custGeom>
                <a:avLst/>
                <a:gdLst>
                  <a:gd name="T0" fmla="*/ 0 w 291"/>
                  <a:gd name="T1" fmla="*/ 111 h 167"/>
                  <a:gd name="T2" fmla="*/ 0 w 291"/>
                  <a:gd name="T3" fmla="*/ 111 h 167"/>
                  <a:gd name="T4" fmla="*/ 83 w 291"/>
                  <a:gd name="T5" fmla="*/ 111 h 167"/>
                  <a:gd name="T6" fmla="*/ 125 w 291"/>
                  <a:gd name="T7" fmla="*/ 97 h 167"/>
                  <a:gd name="T8" fmla="*/ 180 w 291"/>
                  <a:gd name="T9" fmla="*/ 97 h 167"/>
                  <a:gd name="T10" fmla="*/ 194 w 291"/>
                  <a:gd name="T11" fmla="*/ 70 h 167"/>
                  <a:gd name="T12" fmla="*/ 236 w 291"/>
                  <a:gd name="T13" fmla="*/ 42 h 167"/>
                  <a:gd name="T14" fmla="*/ 278 w 291"/>
                  <a:gd name="T15" fmla="*/ 56 h 167"/>
                  <a:gd name="T16" fmla="*/ 250 w 291"/>
                  <a:gd name="T17" fmla="*/ 97 h 167"/>
                  <a:gd name="T18" fmla="*/ 153 w 291"/>
                  <a:gd name="T19" fmla="*/ 153 h 167"/>
                  <a:gd name="T20" fmla="*/ 0 w 291"/>
                  <a:gd name="T21" fmla="*/ 111 h 167"/>
                  <a:gd name="T22" fmla="*/ 0 w 291"/>
                  <a:gd name="T23" fmla="*/ 11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 h="167">
                    <a:moveTo>
                      <a:pt x="0" y="111"/>
                    </a:moveTo>
                    <a:lnTo>
                      <a:pt x="0" y="111"/>
                    </a:lnTo>
                    <a:cubicBezTo>
                      <a:pt x="14" y="97"/>
                      <a:pt x="69" y="111"/>
                      <a:pt x="83" y="111"/>
                    </a:cubicBezTo>
                    <a:cubicBezTo>
                      <a:pt x="97" y="111"/>
                      <a:pt x="111" y="83"/>
                      <a:pt x="125" y="97"/>
                    </a:cubicBezTo>
                    <a:cubicBezTo>
                      <a:pt x="139" y="111"/>
                      <a:pt x="167" y="111"/>
                      <a:pt x="180" y="97"/>
                    </a:cubicBezTo>
                    <a:cubicBezTo>
                      <a:pt x="180" y="83"/>
                      <a:pt x="194" y="70"/>
                      <a:pt x="194" y="70"/>
                    </a:cubicBezTo>
                    <a:cubicBezTo>
                      <a:pt x="208" y="70"/>
                      <a:pt x="236" y="70"/>
                      <a:pt x="236" y="42"/>
                    </a:cubicBezTo>
                    <a:cubicBezTo>
                      <a:pt x="236" y="0"/>
                      <a:pt x="291" y="28"/>
                      <a:pt x="278" y="56"/>
                    </a:cubicBezTo>
                    <a:cubicBezTo>
                      <a:pt x="264" y="70"/>
                      <a:pt x="250" y="97"/>
                      <a:pt x="250" y="97"/>
                    </a:cubicBezTo>
                    <a:cubicBezTo>
                      <a:pt x="208" y="111"/>
                      <a:pt x="194" y="139"/>
                      <a:pt x="153" y="153"/>
                    </a:cubicBezTo>
                    <a:cubicBezTo>
                      <a:pt x="125" y="167"/>
                      <a:pt x="0" y="153"/>
                      <a:pt x="0" y="111"/>
                    </a:cubicBezTo>
                    <a:cubicBezTo>
                      <a:pt x="0" y="97"/>
                      <a:pt x="0" y="139"/>
                      <a:pt x="0" y="11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88" name="Freeform 219">
                <a:extLst>
                  <a:ext uri="{FF2B5EF4-FFF2-40B4-BE49-F238E27FC236}">
                    <a16:creationId xmlns:a16="http://schemas.microsoft.com/office/drawing/2014/main" id="{8499EA97-2CF7-D1A8-55C5-0B3A2A38A891}"/>
                  </a:ext>
                </a:extLst>
              </p:cNvPr>
              <p:cNvSpPr>
                <a:spLocks/>
              </p:cNvSpPr>
              <p:nvPr/>
            </p:nvSpPr>
            <p:spPr bwMode="auto">
              <a:xfrm>
                <a:off x="5680" y="2996"/>
                <a:ext cx="56" cy="33"/>
              </a:xfrm>
              <a:custGeom>
                <a:avLst/>
                <a:gdLst>
                  <a:gd name="T0" fmla="*/ 0 w 291"/>
                  <a:gd name="T1" fmla="*/ 111 h 167"/>
                  <a:gd name="T2" fmla="*/ 0 w 291"/>
                  <a:gd name="T3" fmla="*/ 111 h 167"/>
                  <a:gd name="T4" fmla="*/ 83 w 291"/>
                  <a:gd name="T5" fmla="*/ 111 h 167"/>
                  <a:gd name="T6" fmla="*/ 125 w 291"/>
                  <a:gd name="T7" fmla="*/ 97 h 167"/>
                  <a:gd name="T8" fmla="*/ 180 w 291"/>
                  <a:gd name="T9" fmla="*/ 97 h 167"/>
                  <a:gd name="T10" fmla="*/ 194 w 291"/>
                  <a:gd name="T11" fmla="*/ 70 h 167"/>
                  <a:gd name="T12" fmla="*/ 236 w 291"/>
                  <a:gd name="T13" fmla="*/ 42 h 167"/>
                  <a:gd name="T14" fmla="*/ 278 w 291"/>
                  <a:gd name="T15" fmla="*/ 56 h 167"/>
                  <a:gd name="T16" fmla="*/ 250 w 291"/>
                  <a:gd name="T17" fmla="*/ 97 h 167"/>
                  <a:gd name="T18" fmla="*/ 153 w 291"/>
                  <a:gd name="T19" fmla="*/ 153 h 167"/>
                  <a:gd name="T20" fmla="*/ 0 w 291"/>
                  <a:gd name="T21" fmla="*/ 111 h 167"/>
                  <a:gd name="T22" fmla="*/ 0 w 291"/>
                  <a:gd name="T23" fmla="*/ 111 h 167"/>
                  <a:gd name="T24" fmla="*/ 0 w 291"/>
                  <a:gd name="T25" fmla="*/ 11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 h="167">
                    <a:moveTo>
                      <a:pt x="0" y="111"/>
                    </a:moveTo>
                    <a:lnTo>
                      <a:pt x="0" y="111"/>
                    </a:lnTo>
                    <a:cubicBezTo>
                      <a:pt x="14" y="97"/>
                      <a:pt x="69" y="111"/>
                      <a:pt x="83" y="111"/>
                    </a:cubicBezTo>
                    <a:cubicBezTo>
                      <a:pt x="97" y="111"/>
                      <a:pt x="111" y="83"/>
                      <a:pt x="125" y="97"/>
                    </a:cubicBezTo>
                    <a:cubicBezTo>
                      <a:pt x="139" y="111"/>
                      <a:pt x="167" y="111"/>
                      <a:pt x="180" y="97"/>
                    </a:cubicBezTo>
                    <a:cubicBezTo>
                      <a:pt x="180" y="83"/>
                      <a:pt x="194" y="70"/>
                      <a:pt x="194" y="70"/>
                    </a:cubicBezTo>
                    <a:cubicBezTo>
                      <a:pt x="208" y="70"/>
                      <a:pt x="236" y="70"/>
                      <a:pt x="236" y="42"/>
                    </a:cubicBezTo>
                    <a:cubicBezTo>
                      <a:pt x="236" y="0"/>
                      <a:pt x="291" y="28"/>
                      <a:pt x="278" y="56"/>
                    </a:cubicBezTo>
                    <a:cubicBezTo>
                      <a:pt x="264" y="70"/>
                      <a:pt x="250" y="97"/>
                      <a:pt x="250" y="97"/>
                    </a:cubicBezTo>
                    <a:cubicBezTo>
                      <a:pt x="208" y="111"/>
                      <a:pt x="194" y="139"/>
                      <a:pt x="153" y="153"/>
                    </a:cubicBezTo>
                    <a:cubicBezTo>
                      <a:pt x="125" y="167"/>
                      <a:pt x="0" y="153"/>
                      <a:pt x="0" y="111"/>
                    </a:cubicBezTo>
                    <a:cubicBezTo>
                      <a:pt x="0" y="97"/>
                      <a:pt x="0" y="139"/>
                      <a:pt x="0" y="111"/>
                    </a:cubicBezTo>
                    <a:lnTo>
                      <a:pt x="0" y="11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9" name="Freeform 220">
                <a:extLst>
                  <a:ext uri="{FF2B5EF4-FFF2-40B4-BE49-F238E27FC236}">
                    <a16:creationId xmlns:a16="http://schemas.microsoft.com/office/drawing/2014/main" id="{5CFF3FF8-5302-3814-808E-60F99D203314}"/>
                  </a:ext>
                </a:extLst>
              </p:cNvPr>
              <p:cNvSpPr>
                <a:spLocks/>
              </p:cNvSpPr>
              <p:nvPr/>
            </p:nvSpPr>
            <p:spPr bwMode="auto">
              <a:xfrm>
                <a:off x="5680" y="2996"/>
                <a:ext cx="56" cy="33"/>
              </a:xfrm>
              <a:custGeom>
                <a:avLst/>
                <a:gdLst>
                  <a:gd name="T0" fmla="*/ 0 w 291"/>
                  <a:gd name="T1" fmla="*/ 111 h 167"/>
                  <a:gd name="T2" fmla="*/ 0 w 291"/>
                  <a:gd name="T3" fmla="*/ 111 h 167"/>
                  <a:gd name="T4" fmla="*/ 83 w 291"/>
                  <a:gd name="T5" fmla="*/ 111 h 167"/>
                  <a:gd name="T6" fmla="*/ 125 w 291"/>
                  <a:gd name="T7" fmla="*/ 97 h 167"/>
                  <a:gd name="T8" fmla="*/ 180 w 291"/>
                  <a:gd name="T9" fmla="*/ 97 h 167"/>
                  <a:gd name="T10" fmla="*/ 194 w 291"/>
                  <a:gd name="T11" fmla="*/ 70 h 167"/>
                  <a:gd name="T12" fmla="*/ 236 w 291"/>
                  <a:gd name="T13" fmla="*/ 42 h 167"/>
                  <a:gd name="T14" fmla="*/ 278 w 291"/>
                  <a:gd name="T15" fmla="*/ 56 h 167"/>
                  <a:gd name="T16" fmla="*/ 250 w 291"/>
                  <a:gd name="T17" fmla="*/ 97 h 167"/>
                  <a:gd name="T18" fmla="*/ 153 w 291"/>
                  <a:gd name="T19" fmla="*/ 153 h 167"/>
                  <a:gd name="T20" fmla="*/ 0 w 291"/>
                  <a:gd name="T21" fmla="*/ 111 h 167"/>
                  <a:gd name="T22" fmla="*/ 0 w 291"/>
                  <a:gd name="T23" fmla="*/ 11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 h="167">
                    <a:moveTo>
                      <a:pt x="0" y="111"/>
                    </a:moveTo>
                    <a:lnTo>
                      <a:pt x="0" y="111"/>
                    </a:lnTo>
                    <a:cubicBezTo>
                      <a:pt x="14" y="97"/>
                      <a:pt x="69" y="111"/>
                      <a:pt x="83" y="111"/>
                    </a:cubicBezTo>
                    <a:cubicBezTo>
                      <a:pt x="97" y="111"/>
                      <a:pt x="111" y="83"/>
                      <a:pt x="125" y="97"/>
                    </a:cubicBezTo>
                    <a:cubicBezTo>
                      <a:pt x="139" y="111"/>
                      <a:pt x="167" y="111"/>
                      <a:pt x="180" y="97"/>
                    </a:cubicBezTo>
                    <a:cubicBezTo>
                      <a:pt x="180" y="83"/>
                      <a:pt x="194" y="70"/>
                      <a:pt x="194" y="70"/>
                    </a:cubicBezTo>
                    <a:cubicBezTo>
                      <a:pt x="208" y="70"/>
                      <a:pt x="236" y="70"/>
                      <a:pt x="236" y="42"/>
                    </a:cubicBezTo>
                    <a:cubicBezTo>
                      <a:pt x="236" y="0"/>
                      <a:pt x="291" y="28"/>
                      <a:pt x="278" y="56"/>
                    </a:cubicBezTo>
                    <a:cubicBezTo>
                      <a:pt x="264" y="70"/>
                      <a:pt x="250" y="97"/>
                      <a:pt x="250" y="97"/>
                    </a:cubicBezTo>
                    <a:cubicBezTo>
                      <a:pt x="208" y="111"/>
                      <a:pt x="194" y="139"/>
                      <a:pt x="153" y="153"/>
                    </a:cubicBezTo>
                    <a:cubicBezTo>
                      <a:pt x="125" y="167"/>
                      <a:pt x="0" y="153"/>
                      <a:pt x="0" y="111"/>
                    </a:cubicBezTo>
                    <a:cubicBezTo>
                      <a:pt x="0" y="97"/>
                      <a:pt x="0" y="139"/>
                      <a:pt x="0" y="11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90" name="Freeform 221">
                <a:extLst>
                  <a:ext uri="{FF2B5EF4-FFF2-40B4-BE49-F238E27FC236}">
                    <a16:creationId xmlns:a16="http://schemas.microsoft.com/office/drawing/2014/main" id="{CADD544B-026F-C2B5-670D-78BFBB9C2C9F}"/>
                  </a:ext>
                </a:extLst>
              </p:cNvPr>
              <p:cNvSpPr>
                <a:spLocks/>
              </p:cNvSpPr>
              <p:nvPr/>
            </p:nvSpPr>
            <p:spPr bwMode="auto">
              <a:xfrm>
                <a:off x="5680" y="2996"/>
                <a:ext cx="56" cy="33"/>
              </a:xfrm>
              <a:custGeom>
                <a:avLst/>
                <a:gdLst>
                  <a:gd name="T0" fmla="*/ 0 w 291"/>
                  <a:gd name="T1" fmla="*/ 111 h 167"/>
                  <a:gd name="T2" fmla="*/ 0 w 291"/>
                  <a:gd name="T3" fmla="*/ 111 h 167"/>
                  <a:gd name="T4" fmla="*/ 83 w 291"/>
                  <a:gd name="T5" fmla="*/ 111 h 167"/>
                  <a:gd name="T6" fmla="*/ 125 w 291"/>
                  <a:gd name="T7" fmla="*/ 97 h 167"/>
                  <a:gd name="T8" fmla="*/ 180 w 291"/>
                  <a:gd name="T9" fmla="*/ 97 h 167"/>
                  <a:gd name="T10" fmla="*/ 194 w 291"/>
                  <a:gd name="T11" fmla="*/ 70 h 167"/>
                  <a:gd name="T12" fmla="*/ 236 w 291"/>
                  <a:gd name="T13" fmla="*/ 42 h 167"/>
                  <a:gd name="T14" fmla="*/ 278 w 291"/>
                  <a:gd name="T15" fmla="*/ 56 h 167"/>
                  <a:gd name="T16" fmla="*/ 250 w 291"/>
                  <a:gd name="T17" fmla="*/ 97 h 167"/>
                  <a:gd name="T18" fmla="*/ 153 w 291"/>
                  <a:gd name="T19" fmla="*/ 153 h 167"/>
                  <a:gd name="T20" fmla="*/ 0 w 291"/>
                  <a:gd name="T21" fmla="*/ 111 h 167"/>
                  <a:gd name="T22" fmla="*/ 0 w 291"/>
                  <a:gd name="T23" fmla="*/ 111 h 167"/>
                  <a:gd name="T24" fmla="*/ 0 w 291"/>
                  <a:gd name="T25" fmla="*/ 11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 h="167">
                    <a:moveTo>
                      <a:pt x="0" y="111"/>
                    </a:moveTo>
                    <a:lnTo>
                      <a:pt x="0" y="111"/>
                    </a:lnTo>
                    <a:cubicBezTo>
                      <a:pt x="14" y="97"/>
                      <a:pt x="69" y="111"/>
                      <a:pt x="83" y="111"/>
                    </a:cubicBezTo>
                    <a:cubicBezTo>
                      <a:pt x="97" y="111"/>
                      <a:pt x="111" y="83"/>
                      <a:pt x="125" y="97"/>
                    </a:cubicBezTo>
                    <a:cubicBezTo>
                      <a:pt x="139" y="111"/>
                      <a:pt x="167" y="111"/>
                      <a:pt x="180" y="97"/>
                    </a:cubicBezTo>
                    <a:cubicBezTo>
                      <a:pt x="180" y="83"/>
                      <a:pt x="194" y="70"/>
                      <a:pt x="194" y="70"/>
                    </a:cubicBezTo>
                    <a:cubicBezTo>
                      <a:pt x="208" y="70"/>
                      <a:pt x="236" y="70"/>
                      <a:pt x="236" y="42"/>
                    </a:cubicBezTo>
                    <a:cubicBezTo>
                      <a:pt x="236" y="0"/>
                      <a:pt x="291" y="28"/>
                      <a:pt x="278" y="56"/>
                    </a:cubicBezTo>
                    <a:cubicBezTo>
                      <a:pt x="264" y="70"/>
                      <a:pt x="250" y="97"/>
                      <a:pt x="250" y="97"/>
                    </a:cubicBezTo>
                    <a:cubicBezTo>
                      <a:pt x="208" y="111"/>
                      <a:pt x="194" y="139"/>
                      <a:pt x="153" y="153"/>
                    </a:cubicBezTo>
                    <a:cubicBezTo>
                      <a:pt x="125" y="167"/>
                      <a:pt x="0" y="153"/>
                      <a:pt x="0" y="111"/>
                    </a:cubicBezTo>
                    <a:cubicBezTo>
                      <a:pt x="0" y="97"/>
                      <a:pt x="0" y="139"/>
                      <a:pt x="0" y="111"/>
                    </a:cubicBezTo>
                    <a:lnTo>
                      <a:pt x="0" y="11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1" name="Freeform 222">
                <a:extLst>
                  <a:ext uri="{FF2B5EF4-FFF2-40B4-BE49-F238E27FC236}">
                    <a16:creationId xmlns:a16="http://schemas.microsoft.com/office/drawing/2014/main" id="{B62129DD-C681-BE00-935A-B42CF75769CE}"/>
                  </a:ext>
                </a:extLst>
              </p:cNvPr>
              <p:cNvSpPr>
                <a:spLocks/>
              </p:cNvSpPr>
              <p:nvPr/>
            </p:nvSpPr>
            <p:spPr bwMode="auto">
              <a:xfrm>
                <a:off x="5768" y="3013"/>
                <a:ext cx="24" cy="32"/>
              </a:xfrm>
              <a:custGeom>
                <a:avLst/>
                <a:gdLst>
                  <a:gd name="T0" fmla="*/ 14 w 125"/>
                  <a:gd name="T1" fmla="*/ 0 h 167"/>
                  <a:gd name="T2" fmla="*/ 14 w 125"/>
                  <a:gd name="T3" fmla="*/ 0 h 167"/>
                  <a:gd name="T4" fmla="*/ 111 w 125"/>
                  <a:gd name="T5" fmla="*/ 122 h 167"/>
                  <a:gd name="T6" fmla="*/ 70 w 125"/>
                  <a:gd name="T7" fmla="*/ 61 h 167"/>
                  <a:gd name="T8" fmla="*/ 14 w 125"/>
                  <a:gd name="T9" fmla="*/ 0 h 167"/>
                  <a:gd name="T10" fmla="*/ 14 w 125"/>
                  <a:gd name="T11" fmla="*/ 0 h 167"/>
                </a:gdLst>
                <a:ahLst/>
                <a:cxnLst>
                  <a:cxn ang="0">
                    <a:pos x="T0" y="T1"/>
                  </a:cxn>
                  <a:cxn ang="0">
                    <a:pos x="T2" y="T3"/>
                  </a:cxn>
                  <a:cxn ang="0">
                    <a:pos x="T4" y="T5"/>
                  </a:cxn>
                  <a:cxn ang="0">
                    <a:pos x="T6" y="T7"/>
                  </a:cxn>
                  <a:cxn ang="0">
                    <a:pos x="T8" y="T9"/>
                  </a:cxn>
                  <a:cxn ang="0">
                    <a:pos x="T10" y="T11"/>
                  </a:cxn>
                </a:cxnLst>
                <a:rect l="0" t="0" r="r" b="b"/>
                <a:pathLst>
                  <a:path w="125" h="167">
                    <a:moveTo>
                      <a:pt x="14" y="0"/>
                    </a:moveTo>
                    <a:lnTo>
                      <a:pt x="14" y="0"/>
                    </a:lnTo>
                    <a:cubicBezTo>
                      <a:pt x="0" y="16"/>
                      <a:pt x="70" y="167"/>
                      <a:pt x="111" y="122"/>
                    </a:cubicBezTo>
                    <a:cubicBezTo>
                      <a:pt x="125" y="91"/>
                      <a:pt x="83" y="61"/>
                      <a:pt x="70" y="61"/>
                    </a:cubicBezTo>
                    <a:cubicBezTo>
                      <a:pt x="56" y="46"/>
                      <a:pt x="14" y="0"/>
                      <a:pt x="14" y="0"/>
                    </a:cubicBezTo>
                    <a:cubicBezTo>
                      <a:pt x="0" y="16"/>
                      <a:pt x="28" y="0"/>
                      <a:pt x="14"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92" name="Freeform 223">
                <a:extLst>
                  <a:ext uri="{FF2B5EF4-FFF2-40B4-BE49-F238E27FC236}">
                    <a16:creationId xmlns:a16="http://schemas.microsoft.com/office/drawing/2014/main" id="{6496E5FD-579A-B15A-ED79-5723D482B78F}"/>
                  </a:ext>
                </a:extLst>
              </p:cNvPr>
              <p:cNvSpPr>
                <a:spLocks/>
              </p:cNvSpPr>
              <p:nvPr/>
            </p:nvSpPr>
            <p:spPr bwMode="auto">
              <a:xfrm>
                <a:off x="5768" y="3013"/>
                <a:ext cx="24" cy="32"/>
              </a:xfrm>
              <a:custGeom>
                <a:avLst/>
                <a:gdLst>
                  <a:gd name="T0" fmla="*/ 14 w 125"/>
                  <a:gd name="T1" fmla="*/ 0 h 167"/>
                  <a:gd name="T2" fmla="*/ 14 w 125"/>
                  <a:gd name="T3" fmla="*/ 0 h 167"/>
                  <a:gd name="T4" fmla="*/ 111 w 125"/>
                  <a:gd name="T5" fmla="*/ 122 h 167"/>
                  <a:gd name="T6" fmla="*/ 70 w 125"/>
                  <a:gd name="T7" fmla="*/ 61 h 167"/>
                  <a:gd name="T8" fmla="*/ 14 w 125"/>
                  <a:gd name="T9" fmla="*/ 0 h 167"/>
                  <a:gd name="T10" fmla="*/ 14 w 125"/>
                  <a:gd name="T11" fmla="*/ 0 h 167"/>
                  <a:gd name="T12" fmla="*/ 14 w 125"/>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125" h="167">
                    <a:moveTo>
                      <a:pt x="14" y="0"/>
                    </a:moveTo>
                    <a:lnTo>
                      <a:pt x="14" y="0"/>
                    </a:lnTo>
                    <a:cubicBezTo>
                      <a:pt x="0" y="16"/>
                      <a:pt x="70" y="167"/>
                      <a:pt x="111" y="122"/>
                    </a:cubicBezTo>
                    <a:cubicBezTo>
                      <a:pt x="125" y="91"/>
                      <a:pt x="83" y="61"/>
                      <a:pt x="70" y="61"/>
                    </a:cubicBezTo>
                    <a:cubicBezTo>
                      <a:pt x="56" y="46"/>
                      <a:pt x="14" y="0"/>
                      <a:pt x="14" y="0"/>
                    </a:cubicBezTo>
                    <a:cubicBezTo>
                      <a:pt x="0" y="16"/>
                      <a:pt x="28" y="0"/>
                      <a:pt x="14" y="0"/>
                    </a:cubicBezTo>
                    <a:lnTo>
                      <a:pt x="14"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3" name="Freeform 224">
                <a:extLst>
                  <a:ext uri="{FF2B5EF4-FFF2-40B4-BE49-F238E27FC236}">
                    <a16:creationId xmlns:a16="http://schemas.microsoft.com/office/drawing/2014/main" id="{44DB3B93-F823-725A-F77F-D0EEA2D536A5}"/>
                  </a:ext>
                </a:extLst>
              </p:cNvPr>
              <p:cNvSpPr>
                <a:spLocks/>
              </p:cNvSpPr>
              <p:nvPr/>
            </p:nvSpPr>
            <p:spPr bwMode="auto">
              <a:xfrm>
                <a:off x="5768" y="3013"/>
                <a:ext cx="24" cy="32"/>
              </a:xfrm>
              <a:custGeom>
                <a:avLst/>
                <a:gdLst>
                  <a:gd name="T0" fmla="*/ 14 w 125"/>
                  <a:gd name="T1" fmla="*/ 0 h 167"/>
                  <a:gd name="T2" fmla="*/ 14 w 125"/>
                  <a:gd name="T3" fmla="*/ 0 h 167"/>
                  <a:gd name="T4" fmla="*/ 111 w 125"/>
                  <a:gd name="T5" fmla="*/ 122 h 167"/>
                  <a:gd name="T6" fmla="*/ 70 w 125"/>
                  <a:gd name="T7" fmla="*/ 61 h 167"/>
                  <a:gd name="T8" fmla="*/ 14 w 125"/>
                  <a:gd name="T9" fmla="*/ 0 h 167"/>
                  <a:gd name="T10" fmla="*/ 14 w 125"/>
                  <a:gd name="T11" fmla="*/ 0 h 167"/>
                </a:gdLst>
                <a:ahLst/>
                <a:cxnLst>
                  <a:cxn ang="0">
                    <a:pos x="T0" y="T1"/>
                  </a:cxn>
                  <a:cxn ang="0">
                    <a:pos x="T2" y="T3"/>
                  </a:cxn>
                  <a:cxn ang="0">
                    <a:pos x="T4" y="T5"/>
                  </a:cxn>
                  <a:cxn ang="0">
                    <a:pos x="T6" y="T7"/>
                  </a:cxn>
                  <a:cxn ang="0">
                    <a:pos x="T8" y="T9"/>
                  </a:cxn>
                  <a:cxn ang="0">
                    <a:pos x="T10" y="T11"/>
                  </a:cxn>
                </a:cxnLst>
                <a:rect l="0" t="0" r="r" b="b"/>
                <a:pathLst>
                  <a:path w="125" h="167">
                    <a:moveTo>
                      <a:pt x="14" y="0"/>
                    </a:moveTo>
                    <a:lnTo>
                      <a:pt x="14" y="0"/>
                    </a:lnTo>
                    <a:cubicBezTo>
                      <a:pt x="0" y="16"/>
                      <a:pt x="70" y="167"/>
                      <a:pt x="111" y="122"/>
                    </a:cubicBezTo>
                    <a:cubicBezTo>
                      <a:pt x="125" y="91"/>
                      <a:pt x="83" y="61"/>
                      <a:pt x="70" y="61"/>
                    </a:cubicBezTo>
                    <a:cubicBezTo>
                      <a:pt x="56" y="46"/>
                      <a:pt x="14" y="0"/>
                      <a:pt x="14" y="0"/>
                    </a:cubicBezTo>
                    <a:cubicBezTo>
                      <a:pt x="0" y="16"/>
                      <a:pt x="28" y="0"/>
                      <a:pt x="14"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94" name="Freeform 225">
                <a:extLst>
                  <a:ext uri="{FF2B5EF4-FFF2-40B4-BE49-F238E27FC236}">
                    <a16:creationId xmlns:a16="http://schemas.microsoft.com/office/drawing/2014/main" id="{708788B4-6601-6875-AF38-F5EDA157915F}"/>
                  </a:ext>
                </a:extLst>
              </p:cNvPr>
              <p:cNvSpPr>
                <a:spLocks/>
              </p:cNvSpPr>
              <p:nvPr/>
            </p:nvSpPr>
            <p:spPr bwMode="auto">
              <a:xfrm>
                <a:off x="5768" y="3013"/>
                <a:ext cx="24" cy="32"/>
              </a:xfrm>
              <a:custGeom>
                <a:avLst/>
                <a:gdLst>
                  <a:gd name="T0" fmla="*/ 14 w 125"/>
                  <a:gd name="T1" fmla="*/ 0 h 167"/>
                  <a:gd name="T2" fmla="*/ 14 w 125"/>
                  <a:gd name="T3" fmla="*/ 0 h 167"/>
                  <a:gd name="T4" fmla="*/ 111 w 125"/>
                  <a:gd name="T5" fmla="*/ 122 h 167"/>
                  <a:gd name="T6" fmla="*/ 70 w 125"/>
                  <a:gd name="T7" fmla="*/ 61 h 167"/>
                  <a:gd name="T8" fmla="*/ 14 w 125"/>
                  <a:gd name="T9" fmla="*/ 0 h 167"/>
                  <a:gd name="T10" fmla="*/ 14 w 125"/>
                  <a:gd name="T11" fmla="*/ 0 h 167"/>
                  <a:gd name="T12" fmla="*/ 14 w 125"/>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125" h="167">
                    <a:moveTo>
                      <a:pt x="14" y="0"/>
                    </a:moveTo>
                    <a:lnTo>
                      <a:pt x="14" y="0"/>
                    </a:lnTo>
                    <a:cubicBezTo>
                      <a:pt x="0" y="16"/>
                      <a:pt x="70" y="167"/>
                      <a:pt x="111" y="122"/>
                    </a:cubicBezTo>
                    <a:cubicBezTo>
                      <a:pt x="125" y="91"/>
                      <a:pt x="83" y="61"/>
                      <a:pt x="70" y="61"/>
                    </a:cubicBezTo>
                    <a:cubicBezTo>
                      <a:pt x="56" y="46"/>
                      <a:pt x="14" y="0"/>
                      <a:pt x="14" y="0"/>
                    </a:cubicBezTo>
                    <a:cubicBezTo>
                      <a:pt x="0" y="16"/>
                      <a:pt x="28" y="0"/>
                      <a:pt x="14" y="0"/>
                    </a:cubicBezTo>
                    <a:lnTo>
                      <a:pt x="14"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5" name="Freeform 226">
                <a:extLst>
                  <a:ext uri="{FF2B5EF4-FFF2-40B4-BE49-F238E27FC236}">
                    <a16:creationId xmlns:a16="http://schemas.microsoft.com/office/drawing/2014/main" id="{69CB8426-8928-160B-7EDF-F4DDE96AE071}"/>
                  </a:ext>
                </a:extLst>
              </p:cNvPr>
              <p:cNvSpPr>
                <a:spLocks/>
              </p:cNvSpPr>
              <p:nvPr/>
            </p:nvSpPr>
            <p:spPr bwMode="auto">
              <a:xfrm>
                <a:off x="5841" y="3077"/>
                <a:ext cx="16" cy="16"/>
              </a:xfrm>
              <a:custGeom>
                <a:avLst/>
                <a:gdLst>
                  <a:gd name="T0" fmla="*/ 83 w 83"/>
                  <a:gd name="T1" fmla="*/ 55 h 83"/>
                  <a:gd name="T2" fmla="*/ 83 w 83"/>
                  <a:gd name="T3" fmla="*/ 55 h 83"/>
                  <a:gd name="T4" fmla="*/ 14 w 83"/>
                  <a:gd name="T5" fmla="*/ 27 h 83"/>
                  <a:gd name="T6" fmla="*/ 83 w 83"/>
                  <a:gd name="T7" fmla="*/ 55 h 83"/>
                  <a:gd name="T8" fmla="*/ 83 w 83"/>
                  <a:gd name="T9" fmla="*/ 55 h 83"/>
                </a:gdLst>
                <a:ahLst/>
                <a:cxnLst>
                  <a:cxn ang="0">
                    <a:pos x="T0" y="T1"/>
                  </a:cxn>
                  <a:cxn ang="0">
                    <a:pos x="T2" y="T3"/>
                  </a:cxn>
                  <a:cxn ang="0">
                    <a:pos x="T4" y="T5"/>
                  </a:cxn>
                  <a:cxn ang="0">
                    <a:pos x="T6" y="T7"/>
                  </a:cxn>
                  <a:cxn ang="0">
                    <a:pos x="T8" y="T9"/>
                  </a:cxn>
                </a:cxnLst>
                <a:rect l="0" t="0" r="r" b="b"/>
                <a:pathLst>
                  <a:path w="83" h="83">
                    <a:moveTo>
                      <a:pt x="83" y="55"/>
                    </a:moveTo>
                    <a:lnTo>
                      <a:pt x="83" y="55"/>
                    </a:lnTo>
                    <a:cubicBezTo>
                      <a:pt x="83" y="27"/>
                      <a:pt x="0" y="0"/>
                      <a:pt x="14" y="27"/>
                    </a:cubicBezTo>
                    <a:cubicBezTo>
                      <a:pt x="14" y="41"/>
                      <a:pt x="83" y="69"/>
                      <a:pt x="83" y="55"/>
                    </a:cubicBezTo>
                    <a:cubicBezTo>
                      <a:pt x="83" y="41"/>
                      <a:pt x="83" y="83"/>
                      <a:pt x="83" y="5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96" name="Freeform 227">
                <a:extLst>
                  <a:ext uri="{FF2B5EF4-FFF2-40B4-BE49-F238E27FC236}">
                    <a16:creationId xmlns:a16="http://schemas.microsoft.com/office/drawing/2014/main" id="{084D99BF-5D8F-5026-558F-2CAFD8A75A7D}"/>
                  </a:ext>
                </a:extLst>
              </p:cNvPr>
              <p:cNvSpPr>
                <a:spLocks/>
              </p:cNvSpPr>
              <p:nvPr/>
            </p:nvSpPr>
            <p:spPr bwMode="auto">
              <a:xfrm>
                <a:off x="5841" y="3077"/>
                <a:ext cx="16" cy="16"/>
              </a:xfrm>
              <a:custGeom>
                <a:avLst/>
                <a:gdLst>
                  <a:gd name="T0" fmla="*/ 83 w 83"/>
                  <a:gd name="T1" fmla="*/ 55 h 83"/>
                  <a:gd name="T2" fmla="*/ 83 w 83"/>
                  <a:gd name="T3" fmla="*/ 55 h 83"/>
                  <a:gd name="T4" fmla="*/ 14 w 83"/>
                  <a:gd name="T5" fmla="*/ 27 h 83"/>
                  <a:gd name="T6" fmla="*/ 83 w 83"/>
                  <a:gd name="T7" fmla="*/ 55 h 83"/>
                  <a:gd name="T8" fmla="*/ 83 w 83"/>
                  <a:gd name="T9" fmla="*/ 55 h 83"/>
                  <a:gd name="T10" fmla="*/ 83 w 83"/>
                  <a:gd name="T11" fmla="*/ 55 h 83"/>
                </a:gdLst>
                <a:ahLst/>
                <a:cxnLst>
                  <a:cxn ang="0">
                    <a:pos x="T0" y="T1"/>
                  </a:cxn>
                  <a:cxn ang="0">
                    <a:pos x="T2" y="T3"/>
                  </a:cxn>
                  <a:cxn ang="0">
                    <a:pos x="T4" y="T5"/>
                  </a:cxn>
                  <a:cxn ang="0">
                    <a:pos x="T6" y="T7"/>
                  </a:cxn>
                  <a:cxn ang="0">
                    <a:pos x="T8" y="T9"/>
                  </a:cxn>
                  <a:cxn ang="0">
                    <a:pos x="T10" y="T11"/>
                  </a:cxn>
                </a:cxnLst>
                <a:rect l="0" t="0" r="r" b="b"/>
                <a:pathLst>
                  <a:path w="83" h="83">
                    <a:moveTo>
                      <a:pt x="83" y="55"/>
                    </a:moveTo>
                    <a:lnTo>
                      <a:pt x="83" y="55"/>
                    </a:lnTo>
                    <a:cubicBezTo>
                      <a:pt x="83" y="27"/>
                      <a:pt x="0" y="0"/>
                      <a:pt x="14" y="27"/>
                    </a:cubicBezTo>
                    <a:cubicBezTo>
                      <a:pt x="14" y="41"/>
                      <a:pt x="83" y="69"/>
                      <a:pt x="83" y="55"/>
                    </a:cubicBezTo>
                    <a:cubicBezTo>
                      <a:pt x="83" y="41"/>
                      <a:pt x="83" y="83"/>
                      <a:pt x="83" y="55"/>
                    </a:cubicBezTo>
                    <a:lnTo>
                      <a:pt x="83" y="5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7" name="Freeform 228">
                <a:extLst>
                  <a:ext uri="{FF2B5EF4-FFF2-40B4-BE49-F238E27FC236}">
                    <a16:creationId xmlns:a16="http://schemas.microsoft.com/office/drawing/2014/main" id="{4885A8B3-33D1-5A67-51D2-30BAD1C29777}"/>
                  </a:ext>
                </a:extLst>
              </p:cNvPr>
              <p:cNvSpPr>
                <a:spLocks/>
              </p:cNvSpPr>
              <p:nvPr/>
            </p:nvSpPr>
            <p:spPr bwMode="auto">
              <a:xfrm>
                <a:off x="5841" y="3077"/>
                <a:ext cx="16" cy="16"/>
              </a:xfrm>
              <a:custGeom>
                <a:avLst/>
                <a:gdLst>
                  <a:gd name="T0" fmla="*/ 83 w 83"/>
                  <a:gd name="T1" fmla="*/ 55 h 83"/>
                  <a:gd name="T2" fmla="*/ 83 w 83"/>
                  <a:gd name="T3" fmla="*/ 55 h 83"/>
                  <a:gd name="T4" fmla="*/ 14 w 83"/>
                  <a:gd name="T5" fmla="*/ 27 h 83"/>
                  <a:gd name="T6" fmla="*/ 83 w 83"/>
                  <a:gd name="T7" fmla="*/ 55 h 83"/>
                  <a:gd name="T8" fmla="*/ 83 w 83"/>
                  <a:gd name="T9" fmla="*/ 55 h 83"/>
                </a:gdLst>
                <a:ahLst/>
                <a:cxnLst>
                  <a:cxn ang="0">
                    <a:pos x="T0" y="T1"/>
                  </a:cxn>
                  <a:cxn ang="0">
                    <a:pos x="T2" y="T3"/>
                  </a:cxn>
                  <a:cxn ang="0">
                    <a:pos x="T4" y="T5"/>
                  </a:cxn>
                  <a:cxn ang="0">
                    <a:pos x="T6" y="T7"/>
                  </a:cxn>
                  <a:cxn ang="0">
                    <a:pos x="T8" y="T9"/>
                  </a:cxn>
                </a:cxnLst>
                <a:rect l="0" t="0" r="r" b="b"/>
                <a:pathLst>
                  <a:path w="83" h="83">
                    <a:moveTo>
                      <a:pt x="83" y="55"/>
                    </a:moveTo>
                    <a:lnTo>
                      <a:pt x="83" y="55"/>
                    </a:lnTo>
                    <a:cubicBezTo>
                      <a:pt x="83" y="27"/>
                      <a:pt x="0" y="0"/>
                      <a:pt x="14" y="27"/>
                    </a:cubicBezTo>
                    <a:cubicBezTo>
                      <a:pt x="14" y="41"/>
                      <a:pt x="83" y="69"/>
                      <a:pt x="83" y="55"/>
                    </a:cubicBezTo>
                    <a:cubicBezTo>
                      <a:pt x="83" y="41"/>
                      <a:pt x="83" y="83"/>
                      <a:pt x="83" y="5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98" name="Freeform 229">
                <a:extLst>
                  <a:ext uri="{FF2B5EF4-FFF2-40B4-BE49-F238E27FC236}">
                    <a16:creationId xmlns:a16="http://schemas.microsoft.com/office/drawing/2014/main" id="{FA8414AC-4A1C-FC9F-D491-358333BBB80A}"/>
                  </a:ext>
                </a:extLst>
              </p:cNvPr>
              <p:cNvSpPr>
                <a:spLocks/>
              </p:cNvSpPr>
              <p:nvPr/>
            </p:nvSpPr>
            <p:spPr bwMode="auto">
              <a:xfrm>
                <a:off x="5841" y="3077"/>
                <a:ext cx="16" cy="16"/>
              </a:xfrm>
              <a:custGeom>
                <a:avLst/>
                <a:gdLst>
                  <a:gd name="T0" fmla="*/ 83 w 83"/>
                  <a:gd name="T1" fmla="*/ 55 h 83"/>
                  <a:gd name="T2" fmla="*/ 83 w 83"/>
                  <a:gd name="T3" fmla="*/ 55 h 83"/>
                  <a:gd name="T4" fmla="*/ 14 w 83"/>
                  <a:gd name="T5" fmla="*/ 27 h 83"/>
                  <a:gd name="T6" fmla="*/ 83 w 83"/>
                  <a:gd name="T7" fmla="*/ 55 h 83"/>
                  <a:gd name="T8" fmla="*/ 83 w 83"/>
                  <a:gd name="T9" fmla="*/ 55 h 83"/>
                  <a:gd name="T10" fmla="*/ 83 w 83"/>
                  <a:gd name="T11" fmla="*/ 55 h 83"/>
                </a:gdLst>
                <a:ahLst/>
                <a:cxnLst>
                  <a:cxn ang="0">
                    <a:pos x="T0" y="T1"/>
                  </a:cxn>
                  <a:cxn ang="0">
                    <a:pos x="T2" y="T3"/>
                  </a:cxn>
                  <a:cxn ang="0">
                    <a:pos x="T4" y="T5"/>
                  </a:cxn>
                  <a:cxn ang="0">
                    <a:pos x="T6" y="T7"/>
                  </a:cxn>
                  <a:cxn ang="0">
                    <a:pos x="T8" y="T9"/>
                  </a:cxn>
                  <a:cxn ang="0">
                    <a:pos x="T10" y="T11"/>
                  </a:cxn>
                </a:cxnLst>
                <a:rect l="0" t="0" r="r" b="b"/>
                <a:pathLst>
                  <a:path w="83" h="83">
                    <a:moveTo>
                      <a:pt x="83" y="55"/>
                    </a:moveTo>
                    <a:lnTo>
                      <a:pt x="83" y="55"/>
                    </a:lnTo>
                    <a:cubicBezTo>
                      <a:pt x="83" y="27"/>
                      <a:pt x="0" y="0"/>
                      <a:pt x="14" y="27"/>
                    </a:cubicBezTo>
                    <a:cubicBezTo>
                      <a:pt x="14" y="41"/>
                      <a:pt x="83" y="69"/>
                      <a:pt x="83" y="55"/>
                    </a:cubicBezTo>
                    <a:cubicBezTo>
                      <a:pt x="83" y="41"/>
                      <a:pt x="83" y="83"/>
                      <a:pt x="83" y="55"/>
                    </a:cubicBezTo>
                    <a:lnTo>
                      <a:pt x="83" y="5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9" name="Freeform 230">
                <a:extLst>
                  <a:ext uri="{FF2B5EF4-FFF2-40B4-BE49-F238E27FC236}">
                    <a16:creationId xmlns:a16="http://schemas.microsoft.com/office/drawing/2014/main" id="{F276A937-EAC4-92CA-E544-D1B2CEAC2362}"/>
                  </a:ext>
                </a:extLst>
              </p:cNvPr>
              <p:cNvSpPr>
                <a:spLocks/>
              </p:cNvSpPr>
              <p:nvPr/>
            </p:nvSpPr>
            <p:spPr bwMode="auto">
              <a:xfrm>
                <a:off x="5825" y="3045"/>
                <a:ext cx="24" cy="16"/>
              </a:xfrm>
              <a:custGeom>
                <a:avLst/>
                <a:gdLst>
                  <a:gd name="T0" fmla="*/ 111 w 125"/>
                  <a:gd name="T1" fmla="*/ 83 h 83"/>
                  <a:gd name="T2" fmla="*/ 111 w 125"/>
                  <a:gd name="T3" fmla="*/ 83 h 83"/>
                  <a:gd name="T4" fmla="*/ 0 w 125"/>
                  <a:gd name="T5" fmla="*/ 14 h 83"/>
                  <a:gd name="T6" fmla="*/ 41 w 125"/>
                  <a:gd name="T7" fmla="*/ 56 h 83"/>
                  <a:gd name="T8" fmla="*/ 111 w 125"/>
                  <a:gd name="T9" fmla="*/ 83 h 83"/>
                  <a:gd name="T10" fmla="*/ 111 w 125"/>
                  <a:gd name="T11" fmla="*/ 83 h 83"/>
                </a:gdLst>
                <a:ahLst/>
                <a:cxnLst>
                  <a:cxn ang="0">
                    <a:pos x="T0" y="T1"/>
                  </a:cxn>
                  <a:cxn ang="0">
                    <a:pos x="T2" y="T3"/>
                  </a:cxn>
                  <a:cxn ang="0">
                    <a:pos x="T4" y="T5"/>
                  </a:cxn>
                  <a:cxn ang="0">
                    <a:pos x="T6" y="T7"/>
                  </a:cxn>
                  <a:cxn ang="0">
                    <a:pos x="T8" y="T9"/>
                  </a:cxn>
                  <a:cxn ang="0">
                    <a:pos x="T10" y="T11"/>
                  </a:cxn>
                </a:cxnLst>
                <a:rect l="0" t="0" r="r" b="b"/>
                <a:pathLst>
                  <a:path w="125" h="83">
                    <a:moveTo>
                      <a:pt x="111" y="83"/>
                    </a:moveTo>
                    <a:lnTo>
                      <a:pt x="111" y="83"/>
                    </a:lnTo>
                    <a:cubicBezTo>
                      <a:pt x="83" y="70"/>
                      <a:pt x="41" y="0"/>
                      <a:pt x="0" y="14"/>
                    </a:cubicBezTo>
                    <a:cubicBezTo>
                      <a:pt x="0" y="28"/>
                      <a:pt x="41" y="42"/>
                      <a:pt x="41" y="56"/>
                    </a:cubicBezTo>
                    <a:cubicBezTo>
                      <a:pt x="69" y="56"/>
                      <a:pt x="83" y="70"/>
                      <a:pt x="111" y="83"/>
                    </a:cubicBezTo>
                    <a:cubicBezTo>
                      <a:pt x="125" y="83"/>
                      <a:pt x="83" y="70"/>
                      <a:pt x="111" y="8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00" name="Freeform 231">
                <a:extLst>
                  <a:ext uri="{FF2B5EF4-FFF2-40B4-BE49-F238E27FC236}">
                    <a16:creationId xmlns:a16="http://schemas.microsoft.com/office/drawing/2014/main" id="{21EE3B62-B16D-873E-1AB2-EDAC633AD693}"/>
                  </a:ext>
                </a:extLst>
              </p:cNvPr>
              <p:cNvSpPr>
                <a:spLocks/>
              </p:cNvSpPr>
              <p:nvPr/>
            </p:nvSpPr>
            <p:spPr bwMode="auto">
              <a:xfrm>
                <a:off x="5825" y="3045"/>
                <a:ext cx="24" cy="16"/>
              </a:xfrm>
              <a:custGeom>
                <a:avLst/>
                <a:gdLst>
                  <a:gd name="T0" fmla="*/ 111 w 125"/>
                  <a:gd name="T1" fmla="*/ 83 h 83"/>
                  <a:gd name="T2" fmla="*/ 111 w 125"/>
                  <a:gd name="T3" fmla="*/ 83 h 83"/>
                  <a:gd name="T4" fmla="*/ 0 w 125"/>
                  <a:gd name="T5" fmla="*/ 14 h 83"/>
                  <a:gd name="T6" fmla="*/ 41 w 125"/>
                  <a:gd name="T7" fmla="*/ 56 h 83"/>
                  <a:gd name="T8" fmla="*/ 111 w 125"/>
                  <a:gd name="T9" fmla="*/ 83 h 83"/>
                  <a:gd name="T10" fmla="*/ 111 w 125"/>
                  <a:gd name="T11" fmla="*/ 83 h 83"/>
                  <a:gd name="T12" fmla="*/ 111 w 125"/>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25" h="83">
                    <a:moveTo>
                      <a:pt x="111" y="83"/>
                    </a:moveTo>
                    <a:lnTo>
                      <a:pt x="111" y="83"/>
                    </a:lnTo>
                    <a:cubicBezTo>
                      <a:pt x="83" y="70"/>
                      <a:pt x="41" y="0"/>
                      <a:pt x="0" y="14"/>
                    </a:cubicBezTo>
                    <a:cubicBezTo>
                      <a:pt x="0" y="28"/>
                      <a:pt x="41" y="42"/>
                      <a:pt x="41" y="56"/>
                    </a:cubicBezTo>
                    <a:cubicBezTo>
                      <a:pt x="69" y="56"/>
                      <a:pt x="83" y="70"/>
                      <a:pt x="111" y="83"/>
                    </a:cubicBezTo>
                    <a:cubicBezTo>
                      <a:pt x="125" y="83"/>
                      <a:pt x="83" y="70"/>
                      <a:pt x="111" y="83"/>
                    </a:cubicBezTo>
                    <a:lnTo>
                      <a:pt x="111"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1" name="Freeform 232">
                <a:extLst>
                  <a:ext uri="{FF2B5EF4-FFF2-40B4-BE49-F238E27FC236}">
                    <a16:creationId xmlns:a16="http://schemas.microsoft.com/office/drawing/2014/main" id="{DD92DB3B-3407-93F3-5732-C8FC196CBAF1}"/>
                  </a:ext>
                </a:extLst>
              </p:cNvPr>
              <p:cNvSpPr>
                <a:spLocks/>
              </p:cNvSpPr>
              <p:nvPr/>
            </p:nvSpPr>
            <p:spPr bwMode="auto">
              <a:xfrm>
                <a:off x="5825" y="3045"/>
                <a:ext cx="24" cy="16"/>
              </a:xfrm>
              <a:custGeom>
                <a:avLst/>
                <a:gdLst>
                  <a:gd name="T0" fmla="*/ 111 w 125"/>
                  <a:gd name="T1" fmla="*/ 83 h 83"/>
                  <a:gd name="T2" fmla="*/ 111 w 125"/>
                  <a:gd name="T3" fmla="*/ 83 h 83"/>
                  <a:gd name="T4" fmla="*/ 0 w 125"/>
                  <a:gd name="T5" fmla="*/ 14 h 83"/>
                  <a:gd name="T6" fmla="*/ 41 w 125"/>
                  <a:gd name="T7" fmla="*/ 56 h 83"/>
                  <a:gd name="T8" fmla="*/ 111 w 125"/>
                  <a:gd name="T9" fmla="*/ 83 h 83"/>
                  <a:gd name="T10" fmla="*/ 111 w 125"/>
                  <a:gd name="T11" fmla="*/ 83 h 83"/>
                </a:gdLst>
                <a:ahLst/>
                <a:cxnLst>
                  <a:cxn ang="0">
                    <a:pos x="T0" y="T1"/>
                  </a:cxn>
                  <a:cxn ang="0">
                    <a:pos x="T2" y="T3"/>
                  </a:cxn>
                  <a:cxn ang="0">
                    <a:pos x="T4" y="T5"/>
                  </a:cxn>
                  <a:cxn ang="0">
                    <a:pos x="T6" y="T7"/>
                  </a:cxn>
                  <a:cxn ang="0">
                    <a:pos x="T8" y="T9"/>
                  </a:cxn>
                  <a:cxn ang="0">
                    <a:pos x="T10" y="T11"/>
                  </a:cxn>
                </a:cxnLst>
                <a:rect l="0" t="0" r="r" b="b"/>
                <a:pathLst>
                  <a:path w="125" h="83">
                    <a:moveTo>
                      <a:pt x="111" y="83"/>
                    </a:moveTo>
                    <a:lnTo>
                      <a:pt x="111" y="83"/>
                    </a:lnTo>
                    <a:cubicBezTo>
                      <a:pt x="83" y="70"/>
                      <a:pt x="41" y="0"/>
                      <a:pt x="0" y="14"/>
                    </a:cubicBezTo>
                    <a:cubicBezTo>
                      <a:pt x="0" y="28"/>
                      <a:pt x="41" y="42"/>
                      <a:pt x="41" y="56"/>
                    </a:cubicBezTo>
                    <a:cubicBezTo>
                      <a:pt x="69" y="56"/>
                      <a:pt x="83" y="70"/>
                      <a:pt x="111" y="83"/>
                    </a:cubicBezTo>
                    <a:cubicBezTo>
                      <a:pt x="125" y="83"/>
                      <a:pt x="83" y="70"/>
                      <a:pt x="111" y="8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02" name="Freeform 233">
                <a:extLst>
                  <a:ext uri="{FF2B5EF4-FFF2-40B4-BE49-F238E27FC236}">
                    <a16:creationId xmlns:a16="http://schemas.microsoft.com/office/drawing/2014/main" id="{24B851C7-E585-5C54-2E2D-17C2BC24F01B}"/>
                  </a:ext>
                </a:extLst>
              </p:cNvPr>
              <p:cNvSpPr>
                <a:spLocks/>
              </p:cNvSpPr>
              <p:nvPr/>
            </p:nvSpPr>
            <p:spPr bwMode="auto">
              <a:xfrm>
                <a:off x="5825" y="3045"/>
                <a:ext cx="24" cy="16"/>
              </a:xfrm>
              <a:custGeom>
                <a:avLst/>
                <a:gdLst>
                  <a:gd name="T0" fmla="*/ 111 w 125"/>
                  <a:gd name="T1" fmla="*/ 83 h 83"/>
                  <a:gd name="T2" fmla="*/ 111 w 125"/>
                  <a:gd name="T3" fmla="*/ 83 h 83"/>
                  <a:gd name="T4" fmla="*/ 0 w 125"/>
                  <a:gd name="T5" fmla="*/ 14 h 83"/>
                  <a:gd name="T6" fmla="*/ 41 w 125"/>
                  <a:gd name="T7" fmla="*/ 56 h 83"/>
                  <a:gd name="T8" fmla="*/ 111 w 125"/>
                  <a:gd name="T9" fmla="*/ 83 h 83"/>
                  <a:gd name="T10" fmla="*/ 111 w 125"/>
                  <a:gd name="T11" fmla="*/ 83 h 83"/>
                  <a:gd name="T12" fmla="*/ 111 w 125"/>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25" h="83">
                    <a:moveTo>
                      <a:pt x="111" y="83"/>
                    </a:moveTo>
                    <a:lnTo>
                      <a:pt x="111" y="83"/>
                    </a:lnTo>
                    <a:cubicBezTo>
                      <a:pt x="83" y="70"/>
                      <a:pt x="41" y="0"/>
                      <a:pt x="0" y="14"/>
                    </a:cubicBezTo>
                    <a:cubicBezTo>
                      <a:pt x="0" y="28"/>
                      <a:pt x="41" y="42"/>
                      <a:pt x="41" y="56"/>
                    </a:cubicBezTo>
                    <a:cubicBezTo>
                      <a:pt x="69" y="56"/>
                      <a:pt x="83" y="70"/>
                      <a:pt x="111" y="83"/>
                    </a:cubicBezTo>
                    <a:cubicBezTo>
                      <a:pt x="125" y="83"/>
                      <a:pt x="83" y="70"/>
                      <a:pt x="111" y="83"/>
                    </a:cubicBezTo>
                    <a:lnTo>
                      <a:pt x="111"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3" name="Freeform 234">
                <a:extLst>
                  <a:ext uri="{FF2B5EF4-FFF2-40B4-BE49-F238E27FC236}">
                    <a16:creationId xmlns:a16="http://schemas.microsoft.com/office/drawing/2014/main" id="{906B89F8-89F1-AFDA-FBB4-2CC8932C535C}"/>
                  </a:ext>
                </a:extLst>
              </p:cNvPr>
              <p:cNvSpPr>
                <a:spLocks/>
              </p:cNvSpPr>
              <p:nvPr/>
            </p:nvSpPr>
            <p:spPr bwMode="auto">
              <a:xfrm>
                <a:off x="5801" y="3037"/>
                <a:ext cx="7" cy="16"/>
              </a:xfrm>
              <a:custGeom>
                <a:avLst/>
                <a:gdLst>
                  <a:gd name="T0" fmla="*/ 41 w 41"/>
                  <a:gd name="T1" fmla="*/ 67 h 84"/>
                  <a:gd name="T2" fmla="*/ 41 w 41"/>
                  <a:gd name="T3" fmla="*/ 67 h 84"/>
                  <a:gd name="T4" fmla="*/ 0 w 41"/>
                  <a:gd name="T5" fmla="*/ 0 h 84"/>
                  <a:gd name="T6" fmla="*/ 41 w 41"/>
                  <a:gd name="T7" fmla="*/ 67 h 84"/>
                </a:gdLst>
                <a:ahLst/>
                <a:cxnLst>
                  <a:cxn ang="0">
                    <a:pos x="T0" y="T1"/>
                  </a:cxn>
                  <a:cxn ang="0">
                    <a:pos x="T2" y="T3"/>
                  </a:cxn>
                  <a:cxn ang="0">
                    <a:pos x="T4" y="T5"/>
                  </a:cxn>
                  <a:cxn ang="0">
                    <a:pos x="T6" y="T7"/>
                  </a:cxn>
                </a:cxnLst>
                <a:rect l="0" t="0" r="r" b="b"/>
                <a:pathLst>
                  <a:path w="41" h="84">
                    <a:moveTo>
                      <a:pt x="41" y="67"/>
                    </a:moveTo>
                    <a:lnTo>
                      <a:pt x="41" y="67"/>
                    </a:lnTo>
                    <a:cubicBezTo>
                      <a:pt x="41" y="34"/>
                      <a:pt x="0" y="0"/>
                      <a:pt x="0" y="0"/>
                    </a:cubicBezTo>
                    <a:cubicBezTo>
                      <a:pt x="0" y="17"/>
                      <a:pt x="41" y="84"/>
                      <a:pt x="41" y="6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04" name="Freeform 235">
                <a:extLst>
                  <a:ext uri="{FF2B5EF4-FFF2-40B4-BE49-F238E27FC236}">
                    <a16:creationId xmlns:a16="http://schemas.microsoft.com/office/drawing/2014/main" id="{C5650FF0-D25C-8076-7176-02436378F3C1}"/>
                  </a:ext>
                </a:extLst>
              </p:cNvPr>
              <p:cNvSpPr>
                <a:spLocks/>
              </p:cNvSpPr>
              <p:nvPr/>
            </p:nvSpPr>
            <p:spPr bwMode="auto">
              <a:xfrm>
                <a:off x="5801" y="3037"/>
                <a:ext cx="7" cy="16"/>
              </a:xfrm>
              <a:custGeom>
                <a:avLst/>
                <a:gdLst>
                  <a:gd name="T0" fmla="*/ 41 w 41"/>
                  <a:gd name="T1" fmla="*/ 67 h 84"/>
                  <a:gd name="T2" fmla="*/ 41 w 41"/>
                  <a:gd name="T3" fmla="*/ 67 h 84"/>
                  <a:gd name="T4" fmla="*/ 0 w 41"/>
                  <a:gd name="T5" fmla="*/ 0 h 84"/>
                  <a:gd name="T6" fmla="*/ 41 w 41"/>
                  <a:gd name="T7" fmla="*/ 67 h 84"/>
                  <a:gd name="T8" fmla="*/ 41 w 41"/>
                  <a:gd name="T9" fmla="*/ 67 h 84"/>
                </a:gdLst>
                <a:ahLst/>
                <a:cxnLst>
                  <a:cxn ang="0">
                    <a:pos x="T0" y="T1"/>
                  </a:cxn>
                  <a:cxn ang="0">
                    <a:pos x="T2" y="T3"/>
                  </a:cxn>
                  <a:cxn ang="0">
                    <a:pos x="T4" y="T5"/>
                  </a:cxn>
                  <a:cxn ang="0">
                    <a:pos x="T6" y="T7"/>
                  </a:cxn>
                  <a:cxn ang="0">
                    <a:pos x="T8" y="T9"/>
                  </a:cxn>
                </a:cxnLst>
                <a:rect l="0" t="0" r="r" b="b"/>
                <a:pathLst>
                  <a:path w="41" h="84">
                    <a:moveTo>
                      <a:pt x="41" y="67"/>
                    </a:moveTo>
                    <a:lnTo>
                      <a:pt x="41" y="67"/>
                    </a:lnTo>
                    <a:cubicBezTo>
                      <a:pt x="41" y="34"/>
                      <a:pt x="0" y="0"/>
                      <a:pt x="0" y="0"/>
                    </a:cubicBezTo>
                    <a:cubicBezTo>
                      <a:pt x="0" y="17"/>
                      <a:pt x="41" y="84"/>
                      <a:pt x="41" y="67"/>
                    </a:cubicBezTo>
                    <a:lnTo>
                      <a:pt x="41" y="6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5" name="Freeform 236">
                <a:extLst>
                  <a:ext uri="{FF2B5EF4-FFF2-40B4-BE49-F238E27FC236}">
                    <a16:creationId xmlns:a16="http://schemas.microsoft.com/office/drawing/2014/main" id="{1592EC24-BCD7-87C1-082C-6FB027C4B0F5}"/>
                  </a:ext>
                </a:extLst>
              </p:cNvPr>
              <p:cNvSpPr>
                <a:spLocks/>
              </p:cNvSpPr>
              <p:nvPr/>
            </p:nvSpPr>
            <p:spPr bwMode="auto">
              <a:xfrm>
                <a:off x="5801" y="3037"/>
                <a:ext cx="7" cy="16"/>
              </a:xfrm>
              <a:custGeom>
                <a:avLst/>
                <a:gdLst>
                  <a:gd name="T0" fmla="*/ 41 w 41"/>
                  <a:gd name="T1" fmla="*/ 67 h 84"/>
                  <a:gd name="T2" fmla="*/ 41 w 41"/>
                  <a:gd name="T3" fmla="*/ 67 h 84"/>
                  <a:gd name="T4" fmla="*/ 0 w 41"/>
                  <a:gd name="T5" fmla="*/ 0 h 84"/>
                  <a:gd name="T6" fmla="*/ 41 w 41"/>
                  <a:gd name="T7" fmla="*/ 67 h 84"/>
                </a:gdLst>
                <a:ahLst/>
                <a:cxnLst>
                  <a:cxn ang="0">
                    <a:pos x="T0" y="T1"/>
                  </a:cxn>
                  <a:cxn ang="0">
                    <a:pos x="T2" y="T3"/>
                  </a:cxn>
                  <a:cxn ang="0">
                    <a:pos x="T4" y="T5"/>
                  </a:cxn>
                  <a:cxn ang="0">
                    <a:pos x="T6" y="T7"/>
                  </a:cxn>
                </a:cxnLst>
                <a:rect l="0" t="0" r="r" b="b"/>
                <a:pathLst>
                  <a:path w="41" h="84">
                    <a:moveTo>
                      <a:pt x="41" y="67"/>
                    </a:moveTo>
                    <a:lnTo>
                      <a:pt x="41" y="67"/>
                    </a:lnTo>
                    <a:cubicBezTo>
                      <a:pt x="41" y="34"/>
                      <a:pt x="0" y="0"/>
                      <a:pt x="0" y="0"/>
                    </a:cubicBezTo>
                    <a:cubicBezTo>
                      <a:pt x="0" y="17"/>
                      <a:pt x="41" y="84"/>
                      <a:pt x="41" y="6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06" name="Freeform 237">
                <a:extLst>
                  <a:ext uri="{FF2B5EF4-FFF2-40B4-BE49-F238E27FC236}">
                    <a16:creationId xmlns:a16="http://schemas.microsoft.com/office/drawing/2014/main" id="{C89CB840-7DCF-5FA8-C467-D7C3ADB87DEF}"/>
                  </a:ext>
                </a:extLst>
              </p:cNvPr>
              <p:cNvSpPr>
                <a:spLocks/>
              </p:cNvSpPr>
              <p:nvPr/>
            </p:nvSpPr>
            <p:spPr bwMode="auto">
              <a:xfrm>
                <a:off x="5801" y="3037"/>
                <a:ext cx="7" cy="16"/>
              </a:xfrm>
              <a:custGeom>
                <a:avLst/>
                <a:gdLst>
                  <a:gd name="T0" fmla="*/ 41 w 41"/>
                  <a:gd name="T1" fmla="*/ 67 h 84"/>
                  <a:gd name="T2" fmla="*/ 41 w 41"/>
                  <a:gd name="T3" fmla="*/ 67 h 84"/>
                  <a:gd name="T4" fmla="*/ 0 w 41"/>
                  <a:gd name="T5" fmla="*/ 0 h 84"/>
                  <a:gd name="T6" fmla="*/ 41 w 41"/>
                  <a:gd name="T7" fmla="*/ 67 h 84"/>
                  <a:gd name="T8" fmla="*/ 41 w 41"/>
                  <a:gd name="T9" fmla="*/ 67 h 84"/>
                </a:gdLst>
                <a:ahLst/>
                <a:cxnLst>
                  <a:cxn ang="0">
                    <a:pos x="T0" y="T1"/>
                  </a:cxn>
                  <a:cxn ang="0">
                    <a:pos x="T2" y="T3"/>
                  </a:cxn>
                  <a:cxn ang="0">
                    <a:pos x="T4" y="T5"/>
                  </a:cxn>
                  <a:cxn ang="0">
                    <a:pos x="T6" y="T7"/>
                  </a:cxn>
                  <a:cxn ang="0">
                    <a:pos x="T8" y="T9"/>
                  </a:cxn>
                </a:cxnLst>
                <a:rect l="0" t="0" r="r" b="b"/>
                <a:pathLst>
                  <a:path w="41" h="84">
                    <a:moveTo>
                      <a:pt x="41" y="67"/>
                    </a:moveTo>
                    <a:lnTo>
                      <a:pt x="41" y="67"/>
                    </a:lnTo>
                    <a:cubicBezTo>
                      <a:pt x="41" y="34"/>
                      <a:pt x="0" y="0"/>
                      <a:pt x="0" y="0"/>
                    </a:cubicBezTo>
                    <a:cubicBezTo>
                      <a:pt x="0" y="17"/>
                      <a:pt x="41" y="84"/>
                      <a:pt x="41" y="67"/>
                    </a:cubicBezTo>
                    <a:lnTo>
                      <a:pt x="41" y="6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7" name="Freeform 238">
                <a:extLst>
                  <a:ext uri="{FF2B5EF4-FFF2-40B4-BE49-F238E27FC236}">
                    <a16:creationId xmlns:a16="http://schemas.microsoft.com/office/drawing/2014/main" id="{5A631088-72EB-B42A-6AAE-6485A566FE19}"/>
                  </a:ext>
                </a:extLst>
              </p:cNvPr>
              <p:cNvSpPr>
                <a:spLocks/>
              </p:cNvSpPr>
              <p:nvPr/>
            </p:nvSpPr>
            <p:spPr bwMode="auto">
              <a:xfrm>
                <a:off x="5905" y="3238"/>
                <a:ext cx="40" cy="32"/>
              </a:xfrm>
              <a:custGeom>
                <a:avLst/>
                <a:gdLst>
                  <a:gd name="T0" fmla="*/ 196 w 209"/>
                  <a:gd name="T1" fmla="*/ 153 h 166"/>
                  <a:gd name="T2" fmla="*/ 196 w 209"/>
                  <a:gd name="T3" fmla="*/ 153 h 166"/>
                  <a:gd name="T4" fmla="*/ 26 w 209"/>
                  <a:gd name="T5" fmla="*/ 0 h 166"/>
                  <a:gd name="T6" fmla="*/ 196 w 209"/>
                  <a:gd name="T7" fmla="*/ 153 h 166"/>
                </a:gdLst>
                <a:ahLst/>
                <a:cxnLst>
                  <a:cxn ang="0">
                    <a:pos x="T0" y="T1"/>
                  </a:cxn>
                  <a:cxn ang="0">
                    <a:pos x="T2" y="T3"/>
                  </a:cxn>
                  <a:cxn ang="0">
                    <a:pos x="T4" y="T5"/>
                  </a:cxn>
                  <a:cxn ang="0">
                    <a:pos x="T6" y="T7"/>
                  </a:cxn>
                </a:cxnLst>
                <a:rect l="0" t="0" r="r" b="b"/>
                <a:pathLst>
                  <a:path w="209" h="166">
                    <a:moveTo>
                      <a:pt x="196" y="153"/>
                    </a:moveTo>
                    <a:lnTo>
                      <a:pt x="196" y="153"/>
                    </a:lnTo>
                    <a:cubicBezTo>
                      <a:pt x="209" y="166"/>
                      <a:pt x="39" y="0"/>
                      <a:pt x="26" y="0"/>
                    </a:cubicBezTo>
                    <a:cubicBezTo>
                      <a:pt x="0" y="0"/>
                      <a:pt x="91" y="125"/>
                      <a:pt x="196" y="15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08" name="Freeform 239">
                <a:extLst>
                  <a:ext uri="{FF2B5EF4-FFF2-40B4-BE49-F238E27FC236}">
                    <a16:creationId xmlns:a16="http://schemas.microsoft.com/office/drawing/2014/main" id="{C7FA198E-E68C-12FC-BC74-B6B093E152A5}"/>
                  </a:ext>
                </a:extLst>
              </p:cNvPr>
              <p:cNvSpPr>
                <a:spLocks/>
              </p:cNvSpPr>
              <p:nvPr/>
            </p:nvSpPr>
            <p:spPr bwMode="auto">
              <a:xfrm>
                <a:off x="5905" y="3238"/>
                <a:ext cx="40" cy="32"/>
              </a:xfrm>
              <a:custGeom>
                <a:avLst/>
                <a:gdLst>
                  <a:gd name="T0" fmla="*/ 196 w 209"/>
                  <a:gd name="T1" fmla="*/ 153 h 166"/>
                  <a:gd name="T2" fmla="*/ 196 w 209"/>
                  <a:gd name="T3" fmla="*/ 153 h 166"/>
                  <a:gd name="T4" fmla="*/ 26 w 209"/>
                  <a:gd name="T5" fmla="*/ 0 h 166"/>
                  <a:gd name="T6" fmla="*/ 196 w 209"/>
                  <a:gd name="T7" fmla="*/ 153 h 166"/>
                  <a:gd name="T8" fmla="*/ 196 w 209"/>
                  <a:gd name="T9" fmla="*/ 153 h 166"/>
                </a:gdLst>
                <a:ahLst/>
                <a:cxnLst>
                  <a:cxn ang="0">
                    <a:pos x="T0" y="T1"/>
                  </a:cxn>
                  <a:cxn ang="0">
                    <a:pos x="T2" y="T3"/>
                  </a:cxn>
                  <a:cxn ang="0">
                    <a:pos x="T4" y="T5"/>
                  </a:cxn>
                  <a:cxn ang="0">
                    <a:pos x="T6" y="T7"/>
                  </a:cxn>
                  <a:cxn ang="0">
                    <a:pos x="T8" y="T9"/>
                  </a:cxn>
                </a:cxnLst>
                <a:rect l="0" t="0" r="r" b="b"/>
                <a:pathLst>
                  <a:path w="209" h="166">
                    <a:moveTo>
                      <a:pt x="196" y="153"/>
                    </a:moveTo>
                    <a:lnTo>
                      <a:pt x="196" y="153"/>
                    </a:lnTo>
                    <a:cubicBezTo>
                      <a:pt x="209" y="166"/>
                      <a:pt x="39" y="0"/>
                      <a:pt x="26" y="0"/>
                    </a:cubicBezTo>
                    <a:cubicBezTo>
                      <a:pt x="0" y="0"/>
                      <a:pt x="91" y="125"/>
                      <a:pt x="196" y="153"/>
                    </a:cubicBezTo>
                    <a:lnTo>
                      <a:pt x="196" y="15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9" name="Freeform 240">
                <a:extLst>
                  <a:ext uri="{FF2B5EF4-FFF2-40B4-BE49-F238E27FC236}">
                    <a16:creationId xmlns:a16="http://schemas.microsoft.com/office/drawing/2014/main" id="{349786D8-4C4D-3748-4EBB-1C18C26EA842}"/>
                  </a:ext>
                </a:extLst>
              </p:cNvPr>
              <p:cNvSpPr>
                <a:spLocks/>
              </p:cNvSpPr>
              <p:nvPr/>
            </p:nvSpPr>
            <p:spPr bwMode="auto">
              <a:xfrm>
                <a:off x="5905" y="3238"/>
                <a:ext cx="40" cy="32"/>
              </a:xfrm>
              <a:custGeom>
                <a:avLst/>
                <a:gdLst>
                  <a:gd name="T0" fmla="*/ 196 w 209"/>
                  <a:gd name="T1" fmla="*/ 153 h 166"/>
                  <a:gd name="T2" fmla="*/ 196 w 209"/>
                  <a:gd name="T3" fmla="*/ 153 h 166"/>
                  <a:gd name="T4" fmla="*/ 26 w 209"/>
                  <a:gd name="T5" fmla="*/ 0 h 166"/>
                  <a:gd name="T6" fmla="*/ 196 w 209"/>
                  <a:gd name="T7" fmla="*/ 153 h 166"/>
                </a:gdLst>
                <a:ahLst/>
                <a:cxnLst>
                  <a:cxn ang="0">
                    <a:pos x="T0" y="T1"/>
                  </a:cxn>
                  <a:cxn ang="0">
                    <a:pos x="T2" y="T3"/>
                  </a:cxn>
                  <a:cxn ang="0">
                    <a:pos x="T4" y="T5"/>
                  </a:cxn>
                  <a:cxn ang="0">
                    <a:pos x="T6" y="T7"/>
                  </a:cxn>
                </a:cxnLst>
                <a:rect l="0" t="0" r="r" b="b"/>
                <a:pathLst>
                  <a:path w="209" h="166">
                    <a:moveTo>
                      <a:pt x="196" y="153"/>
                    </a:moveTo>
                    <a:lnTo>
                      <a:pt x="196" y="153"/>
                    </a:lnTo>
                    <a:cubicBezTo>
                      <a:pt x="209" y="166"/>
                      <a:pt x="39" y="0"/>
                      <a:pt x="26" y="0"/>
                    </a:cubicBezTo>
                    <a:cubicBezTo>
                      <a:pt x="0" y="0"/>
                      <a:pt x="91" y="125"/>
                      <a:pt x="196" y="15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10" name="Freeform 241">
                <a:extLst>
                  <a:ext uri="{FF2B5EF4-FFF2-40B4-BE49-F238E27FC236}">
                    <a16:creationId xmlns:a16="http://schemas.microsoft.com/office/drawing/2014/main" id="{EAD74C7A-CA69-E01E-AE37-28AFF32AC880}"/>
                  </a:ext>
                </a:extLst>
              </p:cNvPr>
              <p:cNvSpPr>
                <a:spLocks/>
              </p:cNvSpPr>
              <p:nvPr/>
            </p:nvSpPr>
            <p:spPr bwMode="auto">
              <a:xfrm>
                <a:off x="5905" y="3238"/>
                <a:ext cx="40" cy="32"/>
              </a:xfrm>
              <a:custGeom>
                <a:avLst/>
                <a:gdLst>
                  <a:gd name="T0" fmla="*/ 196 w 209"/>
                  <a:gd name="T1" fmla="*/ 153 h 166"/>
                  <a:gd name="T2" fmla="*/ 196 w 209"/>
                  <a:gd name="T3" fmla="*/ 153 h 166"/>
                  <a:gd name="T4" fmla="*/ 26 w 209"/>
                  <a:gd name="T5" fmla="*/ 0 h 166"/>
                  <a:gd name="T6" fmla="*/ 196 w 209"/>
                  <a:gd name="T7" fmla="*/ 153 h 166"/>
                  <a:gd name="T8" fmla="*/ 196 w 209"/>
                  <a:gd name="T9" fmla="*/ 153 h 166"/>
                </a:gdLst>
                <a:ahLst/>
                <a:cxnLst>
                  <a:cxn ang="0">
                    <a:pos x="T0" y="T1"/>
                  </a:cxn>
                  <a:cxn ang="0">
                    <a:pos x="T2" y="T3"/>
                  </a:cxn>
                  <a:cxn ang="0">
                    <a:pos x="T4" y="T5"/>
                  </a:cxn>
                  <a:cxn ang="0">
                    <a:pos x="T6" y="T7"/>
                  </a:cxn>
                  <a:cxn ang="0">
                    <a:pos x="T8" y="T9"/>
                  </a:cxn>
                </a:cxnLst>
                <a:rect l="0" t="0" r="r" b="b"/>
                <a:pathLst>
                  <a:path w="209" h="166">
                    <a:moveTo>
                      <a:pt x="196" y="153"/>
                    </a:moveTo>
                    <a:lnTo>
                      <a:pt x="196" y="153"/>
                    </a:lnTo>
                    <a:cubicBezTo>
                      <a:pt x="209" y="166"/>
                      <a:pt x="39" y="0"/>
                      <a:pt x="26" y="0"/>
                    </a:cubicBezTo>
                    <a:cubicBezTo>
                      <a:pt x="0" y="0"/>
                      <a:pt x="91" y="125"/>
                      <a:pt x="196" y="153"/>
                    </a:cubicBezTo>
                    <a:lnTo>
                      <a:pt x="196" y="15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1" name="Freeform 242">
                <a:extLst>
                  <a:ext uri="{FF2B5EF4-FFF2-40B4-BE49-F238E27FC236}">
                    <a16:creationId xmlns:a16="http://schemas.microsoft.com/office/drawing/2014/main" id="{CB3533D3-514E-4E1B-979E-B673C23A0742}"/>
                  </a:ext>
                </a:extLst>
              </p:cNvPr>
              <p:cNvSpPr>
                <a:spLocks/>
              </p:cNvSpPr>
              <p:nvPr/>
            </p:nvSpPr>
            <p:spPr bwMode="auto">
              <a:xfrm>
                <a:off x="5624" y="3551"/>
                <a:ext cx="56" cy="56"/>
              </a:xfrm>
              <a:custGeom>
                <a:avLst/>
                <a:gdLst>
                  <a:gd name="T0" fmla="*/ 0 w 292"/>
                  <a:gd name="T1" fmla="*/ 33 h 292"/>
                  <a:gd name="T2" fmla="*/ 0 w 292"/>
                  <a:gd name="T3" fmla="*/ 33 h 292"/>
                  <a:gd name="T4" fmla="*/ 31 w 292"/>
                  <a:gd name="T5" fmla="*/ 114 h 292"/>
                  <a:gd name="T6" fmla="*/ 62 w 292"/>
                  <a:gd name="T7" fmla="*/ 162 h 292"/>
                  <a:gd name="T8" fmla="*/ 46 w 292"/>
                  <a:gd name="T9" fmla="*/ 195 h 292"/>
                  <a:gd name="T10" fmla="*/ 138 w 292"/>
                  <a:gd name="T11" fmla="*/ 292 h 292"/>
                  <a:gd name="T12" fmla="*/ 184 w 292"/>
                  <a:gd name="T13" fmla="*/ 243 h 292"/>
                  <a:gd name="T14" fmla="*/ 200 w 292"/>
                  <a:gd name="T15" fmla="*/ 276 h 292"/>
                  <a:gd name="T16" fmla="*/ 215 w 292"/>
                  <a:gd name="T17" fmla="*/ 227 h 292"/>
                  <a:gd name="T18" fmla="*/ 246 w 292"/>
                  <a:gd name="T19" fmla="*/ 243 h 292"/>
                  <a:gd name="T20" fmla="*/ 277 w 292"/>
                  <a:gd name="T21" fmla="*/ 114 h 292"/>
                  <a:gd name="T22" fmla="*/ 246 w 292"/>
                  <a:gd name="T23" fmla="*/ 17 h 292"/>
                  <a:gd name="T24" fmla="*/ 108 w 292"/>
                  <a:gd name="T25" fmla="*/ 49 h 292"/>
                  <a:gd name="T26" fmla="*/ 0 w 292"/>
                  <a:gd name="T27" fmla="*/ 33 h 292"/>
                  <a:gd name="T28" fmla="*/ 0 w 292"/>
                  <a:gd name="T29" fmla="*/ 3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292">
                    <a:moveTo>
                      <a:pt x="0" y="33"/>
                    </a:moveTo>
                    <a:lnTo>
                      <a:pt x="0" y="33"/>
                    </a:lnTo>
                    <a:cubicBezTo>
                      <a:pt x="0" y="49"/>
                      <a:pt x="31" y="98"/>
                      <a:pt x="31" y="114"/>
                    </a:cubicBezTo>
                    <a:cubicBezTo>
                      <a:pt x="46" y="130"/>
                      <a:pt x="62" y="146"/>
                      <a:pt x="62" y="162"/>
                    </a:cubicBezTo>
                    <a:cubicBezTo>
                      <a:pt x="62" y="179"/>
                      <a:pt x="46" y="179"/>
                      <a:pt x="46" y="195"/>
                    </a:cubicBezTo>
                    <a:cubicBezTo>
                      <a:pt x="62" y="243"/>
                      <a:pt x="108" y="276"/>
                      <a:pt x="138" y="292"/>
                    </a:cubicBezTo>
                    <a:cubicBezTo>
                      <a:pt x="169" y="292"/>
                      <a:pt x="169" y="260"/>
                      <a:pt x="184" y="243"/>
                    </a:cubicBezTo>
                    <a:lnTo>
                      <a:pt x="200" y="276"/>
                    </a:lnTo>
                    <a:cubicBezTo>
                      <a:pt x="200" y="260"/>
                      <a:pt x="200" y="227"/>
                      <a:pt x="215" y="227"/>
                    </a:cubicBezTo>
                    <a:cubicBezTo>
                      <a:pt x="230" y="211"/>
                      <a:pt x="230" y="243"/>
                      <a:pt x="246" y="243"/>
                    </a:cubicBezTo>
                    <a:cubicBezTo>
                      <a:pt x="230" y="243"/>
                      <a:pt x="277" y="130"/>
                      <a:pt x="277" y="114"/>
                    </a:cubicBezTo>
                    <a:cubicBezTo>
                      <a:pt x="277" y="98"/>
                      <a:pt x="292" y="0"/>
                      <a:pt x="246" y="17"/>
                    </a:cubicBezTo>
                    <a:cubicBezTo>
                      <a:pt x="200" y="33"/>
                      <a:pt x="154" y="65"/>
                      <a:pt x="108" y="49"/>
                    </a:cubicBezTo>
                    <a:cubicBezTo>
                      <a:pt x="92" y="49"/>
                      <a:pt x="16" y="0"/>
                      <a:pt x="0" y="33"/>
                    </a:cubicBezTo>
                    <a:cubicBezTo>
                      <a:pt x="0" y="49"/>
                      <a:pt x="16" y="0"/>
                      <a:pt x="0" y="3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12" name="Freeform 243">
                <a:extLst>
                  <a:ext uri="{FF2B5EF4-FFF2-40B4-BE49-F238E27FC236}">
                    <a16:creationId xmlns:a16="http://schemas.microsoft.com/office/drawing/2014/main" id="{979E21C1-8CC5-8AC8-838C-95F3F87A3311}"/>
                  </a:ext>
                </a:extLst>
              </p:cNvPr>
              <p:cNvSpPr>
                <a:spLocks/>
              </p:cNvSpPr>
              <p:nvPr/>
            </p:nvSpPr>
            <p:spPr bwMode="auto">
              <a:xfrm>
                <a:off x="5624" y="3551"/>
                <a:ext cx="56" cy="56"/>
              </a:xfrm>
              <a:custGeom>
                <a:avLst/>
                <a:gdLst>
                  <a:gd name="T0" fmla="*/ 0 w 292"/>
                  <a:gd name="T1" fmla="*/ 33 h 292"/>
                  <a:gd name="T2" fmla="*/ 0 w 292"/>
                  <a:gd name="T3" fmla="*/ 33 h 292"/>
                  <a:gd name="T4" fmla="*/ 31 w 292"/>
                  <a:gd name="T5" fmla="*/ 114 h 292"/>
                  <a:gd name="T6" fmla="*/ 62 w 292"/>
                  <a:gd name="T7" fmla="*/ 162 h 292"/>
                  <a:gd name="T8" fmla="*/ 46 w 292"/>
                  <a:gd name="T9" fmla="*/ 195 h 292"/>
                  <a:gd name="T10" fmla="*/ 138 w 292"/>
                  <a:gd name="T11" fmla="*/ 292 h 292"/>
                  <a:gd name="T12" fmla="*/ 184 w 292"/>
                  <a:gd name="T13" fmla="*/ 243 h 292"/>
                  <a:gd name="T14" fmla="*/ 200 w 292"/>
                  <a:gd name="T15" fmla="*/ 276 h 292"/>
                  <a:gd name="T16" fmla="*/ 215 w 292"/>
                  <a:gd name="T17" fmla="*/ 227 h 292"/>
                  <a:gd name="T18" fmla="*/ 246 w 292"/>
                  <a:gd name="T19" fmla="*/ 243 h 292"/>
                  <a:gd name="T20" fmla="*/ 277 w 292"/>
                  <a:gd name="T21" fmla="*/ 114 h 292"/>
                  <a:gd name="T22" fmla="*/ 246 w 292"/>
                  <a:gd name="T23" fmla="*/ 17 h 292"/>
                  <a:gd name="T24" fmla="*/ 108 w 292"/>
                  <a:gd name="T25" fmla="*/ 49 h 292"/>
                  <a:gd name="T26" fmla="*/ 0 w 292"/>
                  <a:gd name="T27" fmla="*/ 33 h 292"/>
                  <a:gd name="T28" fmla="*/ 0 w 292"/>
                  <a:gd name="T29" fmla="*/ 33 h 292"/>
                  <a:gd name="T30" fmla="*/ 0 w 292"/>
                  <a:gd name="T31" fmla="*/ 3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2" h="292">
                    <a:moveTo>
                      <a:pt x="0" y="33"/>
                    </a:moveTo>
                    <a:lnTo>
                      <a:pt x="0" y="33"/>
                    </a:lnTo>
                    <a:cubicBezTo>
                      <a:pt x="0" y="49"/>
                      <a:pt x="31" y="98"/>
                      <a:pt x="31" y="114"/>
                    </a:cubicBezTo>
                    <a:cubicBezTo>
                      <a:pt x="46" y="130"/>
                      <a:pt x="62" y="146"/>
                      <a:pt x="62" y="162"/>
                    </a:cubicBezTo>
                    <a:cubicBezTo>
                      <a:pt x="62" y="179"/>
                      <a:pt x="46" y="179"/>
                      <a:pt x="46" y="195"/>
                    </a:cubicBezTo>
                    <a:cubicBezTo>
                      <a:pt x="62" y="243"/>
                      <a:pt x="108" y="276"/>
                      <a:pt x="138" y="292"/>
                    </a:cubicBezTo>
                    <a:cubicBezTo>
                      <a:pt x="169" y="292"/>
                      <a:pt x="169" y="260"/>
                      <a:pt x="184" y="243"/>
                    </a:cubicBezTo>
                    <a:lnTo>
                      <a:pt x="200" y="276"/>
                    </a:lnTo>
                    <a:cubicBezTo>
                      <a:pt x="200" y="260"/>
                      <a:pt x="200" y="227"/>
                      <a:pt x="215" y="227"/>
                    </a:cubicBezTo>
                    <a:cubicBezTo>
                      <a:pt x="230" y="211"/>
                      <a:pt x="230" y="243"/>
                      <a:pt x="246" y="243"/>
                    </a:cubicBezTo>
                    <a:cubicBezTo>
                      <a:pt x="230" y="243"/>
                      <a:pt x="277" y="130"/>
                      <a:pt x="277" y="114"/>
                    </a:cubicBezTo>
                    <a:cubicBezTo>
                      <a:pt x="277" y="98"/>
                      <a:pt x="292" y="0"/>
                      <a:pt x="246" y="17"/>
                    </a:cubicBezTo>
                    <a:cubicBezTo>
                      <a:pt x="200" y="33"/>
                      <a:pt x="154" y="65"/>
                      <a:pt x="108" y="49"/>
                    </a:cubicBezTo>
                    <a:cubicBezTo>
                      <a:pt x="92" y="49"/>
                      <a:pt x="16" y="0"/>
                      <a:pt x="0" y="33"/>
                    </a:cubicBezTo>
                    <a:cubicBezTo>
                      <a:pt x="0" y="49"/>
                      <a:pt x="16" y="0"/>
                      <a:pt x="0" y="33"/>
                    </a:cubicBezTo>
                    <a:lnTo>
                      <a:pt x="0" y="3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3" name="Freeform 244">
                <a:extLst>
                  <a:ext uri="{FF2B5EF4-FFF2-40B4-BE49-F238E27FC236}">
                    <a16:creationId xmlns:a16="http://schemas.microsoft.com/office/drawing/2014/main" id="{96B4B502-63E4-D666-65E9-AEC24BFC546D}"/>
                  </a:ext>
                </a:extLst>
              </p:cNvPr>
              <p:cNvSpPr>
                <a:spLocks/>
              </p:cNvSpPr>
              <p:nvPr/>
            </p:nvSpPr>
            <p:spPr bwMode="auto">
              <a:xfrm>
                <a:off x="5624" y="3551"/>
                <a:ext cx="56" cy="56"/>
              </a:xfrm>
              <a:custGeom>
                <a:avLst/>
                <a:gdLst>
                  <a:gd name="T0" fmla="*/ 0 w 292"/>
                  <a:gd name="T1" fmla="*/ 33 h 292"/>
                  <a:gd name="T2" fmla="*/ 0 w 292"/>
                  <a:gd name="T3" fmla="*/ 33 h 292"/>
                  <a:gd name="T4" fmla="*/ 31 w 292"/>
                  <a:gd name="T5" fmla="*/ 114 h 292"/>
                  <a:gd name="T6" fmla="*/ 62 w 292"/>
                  <a:gd name="T7" fmla="*/ 162 h 292"/>
                  <a:gd name="T8" fmla="*/ 46 w 292"/>
                  <a:gd name="T9" fmla="*/ 195 h 292"/>
                  <a:gd name="T10" fmla="*/ 138 w 292"/>
                  <a:gd name="T11" fmla="*/ 292 h 292"/>
                  <a:gd name="T12" fmla="*/ 184 w 292"/>
                  <a:gd name="T13" fmla="*/ 243 h 292"/>
                  <a:gd name="T14" fmla="*/ 200 w 292"/>
                  <a:gd name="T15" fmla="*/ 276 h 292"/>
                  <a:gd name="T16" fmla="*/ 215 w 292"/>
                  <a:gd name="T17" fmla="*/ 227 h 292"/>
                  <a:gd name="T18" fmla="*/ 246 w 292"/>
                  <a:gd name="T19" fmla="*/ 243 h 292"/>
                  <a:gd name="T20" fmla="*/ 277 w 292"/>
                  <a:gd name="T21" fmla="*/ 114 h 292"/>
                  <a:gd name="T22" fmla="*/ 246 w 292"/>
                  <a:gd name="T23" fmla="*/ 17 h 292"/>
                  <a:gd name="T24" fmla="*/ 108 w 292"/>
                  <a:gd name="T25" fmla="*/ 49 h 292"/>
                  <a:gd name="T26" fmla="*/ 0 w 292"/>
                  <a:gd name="T27" fmla="*/ 33 h 292"/>
                  <a:gd name="T28" fmla="*/ 0 w 292"/>
                  <a:gd name="T29" fmla="*/ 3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292">
                    <a:moveTo>
                      <a:pt x="0" y="33"/>
                    </a:moveTo>
                    <a:lnTo>
                      <a:pt x="0" y="33"/>
                    </a:lnTo>
                    <a:cubicBezTo>
                      <a:pt x="0" y="49"/>
                      <a:pt x="31" y="98"/>
                      <a:pt x="31" y="114"/>
                    </a:cubicBezTo>
                    <a:cubicBezTo>
                      <a:pt x="46" y="130"/>
                      <a:pt x="62" y="146"/>
                      <a:pt x="62" y="162"/>
                    </a:cubicBezTo>
                    <a:cubicBezTo>
                      <a:pt x="62" y="179"/>
                      <a:pt x="46" y="179"/>
                      <a:pt x="46" y="195"/>
                    </a:cubicBezTo>
                    <a:cubicBezTo>
                      <a:pt x="62" y="243"/>
                      <a:pt x="108" y="276"/>
                      <a:pt x="138" y="292"/>
                    </a:cubicBezTo>
                    <a:cubicBezTo>
                      <a:pt x="169" y="292"/>
                      <a:pt x="169" y="260"/>
                      <a:pt x="184" y="243"/>
                    </a:cubicBezTo>
                    <a:lnTo>
                      <a:pt x="200" y="276"/>
                    </a:lnTo>
                    <a:cubicBezTo>
                      <a:pt x="200" y="260"/>
                      <a:pt x="200" y="227"/>
                      <a:pt x="215" y="227"/>
                    </a:cubicBezTo>
                    <a:cubicBezTo>
                      <a:pt x="230" y="211"/>
                      <a:pt x="230" y="243"/>
                      <a:pt x="246" y="243"/>
                    </a:cubicBezTo>
                    <a:cubicBezTo>
                      <a:pt x="230" y="243"/>
                      <a:pt x="277" y="130"/>
                      <a:pt x="277" y="114"/>
                    </a:cubicBezTo>
                    <a:cubicBezTo>
                      <a:pt x="277" y="98"/>
                      <a:pt x="292" y="0"/>
                      <a:pt x="246" y="17"/>
                    </a:cubicBezTo>
                    <a:cubicBezTo>
                      <a:pt x="200" y="33"/>
                      <a:pt x="154" y="65"/>
                      <a:pt x="108" y="49"/>
                    </a:cubicBezTo>
                    <a:cubicBezTo>
                      <a:pt x="92" y="49"/>
                      <a:pt x="16" y="0"/>
                      <a:pt x="0" y="33"/>
                    </a:cubicBezTo>
                    <a:cubicBezTo>
                      <a:pt x="0" y="49"/>
                      <a:pt x="16" y="0"/>
                      <a:pt x="0" y="3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14" name="Freeform 245">
                <a:extLst>
                  <a:ext uri="{FF2B5EF4-FFF2-40B4-BE49-F238E27FC236}">
                    <a16:creationId xmlns:a16="http://schemas.microsoft.com/office/drawing/2014/main" id="{1ADDA58F-453F-8D4A-EE72-2C88222056F4}"/>
                  </a:ext>
                </a:extLst>
              </p:cNvPr>
              <p:cNvSpPr>
                <a:spLocks/>
              </p:cNvSpPr>
              <p:nvPr/>
            </p:nvSpPr>
            <p:spPr bwMode="auto">
              <a:xfrm>
                <a:off x="5624" y="3551"/>
                <a:ext cx="56" cy="56"/>
              </a:xfrm>
              <a:custGeom>
                <a:avLst/>
                <a:gdLst>
                  <a:gd name="T0" fmla="*/ 0 w 292"/>
                  <a:gd name="T1" fmla="*/ 33 h 292"/>
                  <a:gd name="T2" fmla="*/ 0 w 292"/>
                  <a:gd name="T3" fmla="*/ 33 h 292"/>
                  <a:gd name="T4" fmla="*/ 31 w 292"/>
                  <a:gd name="T5" fmla="*/ 114 h 292"/>
                  <a:gd name="T6" fmla="*/ 62 w 292"/>
                  <a:gd name="T7" fmla="*/ 162 h 292"/>
                  <a:gd name="T8" fmla="*/ 46 w 292"/>
                  <a:gd name="T9" fmla="*/ 195 h 292"/>
                  <a:gd name="T10" fmla="*/ 138 w 292"/>
                  <a:gd name="T11" fmla="*/ 292 h 292"/>
                  <a:gd name="T12" fmla="*/ 184 w 292"/>
                  <a:gd name="T13" fmla="*/ 243 h 292"/>
                  <a:gd name="T14" fmla="*/ 200 w 292"/>
                  <a:gd name="T15" fmla="*/ 276 h 292"/>
                  <a:gd name="T16" fmla="*/ 215 w 292"/>
                  <a:gd name="T17" fmla="*/ 227 h 292"/>
                  <a:gd name="T18" fmla="*/ 246 w 292"/>
                  <a:gd name="T19" fmla="*/ 243 h 292"/>
                  <a:gd name="T20" fmla="*/ 277 w 292"/>
                  <a:gd name="T21" fmla="*/ 114 h 292"/>
                  <a:gd name="T22" fmla="*/ 246 w 292"/>
                  <a:gd name="T23" fmla="*/ 17 h 292"/>
                  <a:gd name="T24" fmla="*/ 108 w 292"/>
                  <a:gd name="T25" fmla="*/ 49 h 292"/>
                  <a:gd name="T26" fmla="*/ 0 w 292"/>
                  <a:gd name="T27" fmla="*/ 33 h 292"/>
                  <a:gd name="T28" fmla="*/ 0 w 292"/>
                  <a:gd name="T29" fmla="*/ 33 h 292"/>
                  <a:gd name="T30" fmla="*/ 0 w 292"/>
                  <a:gd name="T31" fmla="*/ 3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2" h="292">
                    <a:moveTo>
                      <a:pt x="0" y="33"/>
                    </a:moveTo>
                    <a:lnTo>
                      <a:pt x="0" y="33"/>
                    </a:lnTo>
                    <a:cubicBezTo>
                      <a:pt x="0" y="49"/>
                      <a:pt x="31" y="98"/>
                      <a:pt x="31" y="114"/>
                    </a:cubicBezTo>
                    <a:cubicBezTo>
                      <a:pt x="46" y="130"/>
                      <a:pt x="62" y="146"/>
                      <a:pt x="62" y="162"/>
                    </a:cubicBezTo>
                    <a:cubicBezTo>
                      <a:pt x="62" y="179"/>
                      <a:pt x="46" y="179"/>
                      <a:pt x="46" y="195"/>
                    </a:cubicBezTo>
                    <a:cubicBezTo>
                      <a:pt x="62" y="243"/>
                      <a:pt x="108" y="276"/>
                      <a:pt x="138" y="292"/>
                    </a:cubicBezTo>
                    <a:cubicBezTo>
                      <a:pt x="169" y="292"/>
                      <a:pt x="169" y="260"/>
                      <a:pt x="184" y="243"/>
                    </a:cubicBezTo>
                    <a:lnTo>
                      <a:pt x="200" y="276"/>
                    </a:lnTo>
                    <a:cubicBezTo>
                      <a:pt x="200" y="260"/>
                      <a:pt x="200" y="227"/>
                      <a:pt x="215" y="227"/>
                    </a:cubicBezTo>
                    <a:cubicBezTo>
                      <a:pt x="230" y="211"/>
                      <a:pt x="230" y="243"/>
                      <a:pt x="246" y="243"/>
                    </a:cubicBezTo>
                    <a:cubicBezTo>
                      <a:pt x="230" y="243"/>
                      <a:pt x="277" y="130"/>
                      <a:pt x="277" y="114"/>
                    </a:cubicBezTo>
                    <a:cubicBezTo>
                      <a:pt x="277" y="98"/>
                      <a:pt x="292" y="0"/>
                      <a:pt x="246" y="17"/>
                    </a:cubicBezTo>
                    <a:cubicBezTo>
                      <a:pt x="200" y="33"/>
                      <a:pt x="154" y="65"/>
                      <a:pt x="108" y="49"/>
                    </a:cubicBezTo>
                    <a:cubicBezTo>
                      <a:pt x="92" y="49"/>
                      <a:pt x="16" y="0"/>
                      <a:pt x="0" y="33"/>
                    </a:cubicBezTo>
                    <a:cubicBezTo>
                      <a:pt x="0" y="49"/>
                      <a:pt x="16" y="0"/>
                      <a:pt x="0" y="33"/>
                    </a:cubicBezTo>
                    <a:lnTo>
                      <a:pt x="0" y="3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5" name="Freeform 246">
                <a:extLst>
                  <a:ext uri="{FF2B5EF4-FFF2-40B4-BE49-F238E27FC236}">
                    <a16:creationId xmlns:a16="http://schemas.microsoft.com/office/drawing/2014/main" id="{515B186E-72C9-295C-77AA-48E5551C65D9}"/>
                  </a:ext>
                </a:extLst>
              </p:cNvPr>
              <p:cNvSpPr>
                <a:spLocks/>
              </p:cNvSpPr>
              <p:nvPr/>
            </p:nvSpPr>
            <p:spPr bwMode="auto">
              <a:xfrm>
                <a:off x="5672" y="3543"/>
                <a:ext cx="8" cy="8"/>
              </a:xfrm>
              <a:custGeom>
                <a:avLst/>
                <a:gdLst>
                  <a:gd name="T0" fmla="*/ 42 w 42"/>
                  <a:gd name="T1" fmla="*/ 33 h 41"/>
                  <a:gd name="T2" fmla="*/ 42 w 42"/>
                  <a:gd name="T3" fmla="*/ 33 h 41"/>
                  <a:gd name="T4" fmla="*/ 14 w 42"/>
                  <a:gd name="T5" fmla="*/ 0 h 41"/>
                  <a:gd name="T6" fmla="*/ 42 w 42"/>
                  <a:gd name="T7" fmla="*/ 33 h 41"/>
                </a:gdLst>
                <a:ahLst/>
                <a:cxnLst>
                  <a:cxn ang="0">
                    <a:pos x="T0" y="T1"/>
                  </a:cxn>
                  <a:cxn ang="0">
                    <a:pos x="T2" y="T3"/>
                  </a:cxn>
                  <a:cxn ang="0">
                    <a:pos x="T4" y="T5"/>
                  </a:cxn>
                  <a:cxn ang="0">
                    <a:pos x="T6" y="T7"/>
                  </a:cxn>
                </a:cxnLst>
                <a:rect l="0" t="0" r="r" b="b"/>
                <a:pathLst>
                  <a:path w="42" h="41">
                    <a:moveTo>
                      <a:pt x="42" y="33"/>
                    </a:moveTo>
                    <a:lnTo>
                      <a:pt x="42" y="33"/>
                    </a:lnTo>
                    <a:cubicBezTo>
                      <a:pt x="42" y="41"/>
                      <a:pt x="0" y="8"/>
                      <a:pt x="14" y="0"/>
                    </a:cubicBezTo>
                    <a:cubicBezTo>
                      <a:pt x="28" y="0"/>
                      <a:pt x="42" y="8"/>
                      <a:pt x="42" y="3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16" name="Freeform 247">
                <a:extLst>
                  <a:ext uri="{FF2B5EF4-FFF2-40B4-BE49-F238E27FC236}">
                    <a16:creationId xmlns:a16="http://schemas.microsoft.com/office/drawing/2014/main" id="{BA828D10-CCC4-3AA0-6A64-8B7E3FA8C658}"/>
                  </a:ext>
                </a:extLst>
              </p:cNvPr>
              <p:cNvSpPr>
                <a:spLocks/>
              </p:cNvSpPr>
              <p:nvPr/>
            </p:nvSpPr>
            <p:spPr bwMode="auto">
              <a:xfrm>
                <a:off x="5672" y="3543"/>
                <a:ext cx="8" cy="8"/>
              </a:xfrm>
              <a:custGeom>
                <a:avLst/>
                <a:gdLst>
                  <a:gd name="T0" fmla="*/ 42 w 42"/>
                  <a:gd name="T1" fmla="*/ 33 h 41"/>
                  <a:gd name="T2" fmla="*/ 42 w 42"/>
                  <a:gd name="T3" fmla="*/ 33 h 41"/>
                  <a:gd name="T4" fmla="*/ 14 w 42"/>
                  <a:gd name="T5" fmla="*/ 0 h 41"/>
                  <a:gd name="T6" fmla="*/ 42 w 42"/>
                  <a:gd name="T7" fmla="*/ 33 h 41"/>
                  <a:gd name="T8" fmla="*/ 42 w 42"/>
                  <a:gd name="T9" fmla="*/ 33 h 41"/>
                </a:gdLst>
                <a:ahLst/>
                <a:cxnLst>
                  <a:cxn ang="0">
                    <a:pos x="T0" y="T1"/>
                  </a:cxn>
                  <a:cxn ang="0">
                    <a:pos x="T2" y="T3"/>
                  </a:cxn>
                  <a:cxn ang="0">
                    <a:pos x="T4" y="T5"/>
                  </a:cxn>
                  <a:cxn ang="0">
                    <a:pos x="T6" y="T7"/>
                  </a:cxn>
                  <a:cxn ang="0">
                    <a:pos x="T8" y="T9"/>
                  </a:cxn>
                </a:cxnLst>
                <a:rect l="0" t="0" r="r" b="b"/>
                <a:pathLst>
                  <a:path w="42" h="41">
                    <a:moveTo>
                      <a:pt x="42" y="33"/>
                    </a:moveTo>
                    <a:lnTo>
                      <a:pt x="42" y="33"/>
                    </a:lnTo>
                    <a:cubicBezTo>
                      <a:pt x="42" y="41"/>
                      <a:pt x="0" y="8"/>
                      <a:pt x="14" y="0"/>
                    </a:cubicBezTo>
                    <a:cubicBezTo>
                      <a:pt x="28" y="0"/>
                      <a:pt x="42" y="8"/>
                      <a:pt x="42" y="33"/>
                    </a:cubicBezTo>
                    <a:lnTo>
                      <a:pt x="42" y="3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7" name="Freeform 248">
                <a:extLst>
                  <a:ext uri="{FF2B5EF4-FFF2-40B4-BE49-F238E27FC236}">
                    <a16:creationId xmlns:a16="http://schemas.microsoft.com/office/drawing/2014/main" id="{BF99AE52-C1BB-1620-12F8-7B455CC4B860}"/>
                  </a:ext>
                </a:extLst>
              </p:cNvPr>
              <p:cNvSpPr>
                <a:spLocks/>
              </p:cNvSpPr>
              <p:nvPr/>
            </p:nvSpPr>
            <p:spPr bwMode="auto">
              <a:xfrm>
                <a:off x="5672" y="3543"/>
                <a:ext cx="8" cy="8"/>
              </a:xfrm>
              <a:custGeom>
                <a:avLst/>
                <a:gdLst>
                  <a:gd name="T0" fmla="*/ 42 w 42"/>
                  <a:gd name="T1" fmla="*/ 33 h 41"/>
                  <a:gd name="T2" fmla="*/ 42 w 42"/>
                  <a:gd name="T3" fmla="*/ 33 h 41"/>
                  <a:gd name="T4" fmla="*/ 14 w 42"/>
                  <a:gd name="T5" fmla="*/ 0 h 41"/>
                  <a:gd name="T6" fmla="*/ 42 w 42"/>
                  <a:gd name="T7" fmla="*/ 33 h 41"/>
                </a:gdLst>
                <a:ahLst/>
                <a:cxnLst>
                  <a:cxn ang="0">
                    <a:pos x="T0" y="T1"/>
                  </a:cxn>
                  <a:cxn ang="0">
                    <a:pos x="T2" y="T3"/>
                  </a:cxn>
                  <a:cxn ang="0">
                    <a:pos x="T4" y="T5"/>
                  </a:cxn>
                  <a:cxn ang="0">
                    <a:pos x="T6" y="T7"/>
                  </a:cxn>
                </a:cxnLst>
                <a:rect l="0" t="0" r="r" b="b"/>
                <a:pathLst>
                  <a:path w="42" h="41">
                    <a:moveTo>
                      <a:pt x="42" y="33"/>
                    </a:moveTo>
                    <a:lnTo>
                      <a:pt x="42" y="33"/>
                    </a:lnTo>
                    <a:cubicBezTo>
                      <a:pt x="42" y="41"/>
                      <a:pt x="0" y="8"/>
                      <a:pt x="14" y="0"/>
                    </a:cubicBezTo>
                    <a:cubicBezTo>
                      <a:pt x="28" y="0"/>
                      <a:pt x="42" y="8"/>
                      <a:pt x="42" y="3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18" name="Freeform 249">
                <a:extLst>
                  <a:ext uri="{FF2B5EF4-FFF2-40B4-BE49-F238E27FC236}">
                    <a16:creationId xmlns:a16="http://schemas.microsoft.com/office/drawing/2014/main" id="{BDB7FF39-552C-92B4-D1AE-3CEF81A68A25}"/>
                  </a:ext>
                </a:extLst>
              </p:cNvPr>
              <p:cNvSpPr>
                <a:spLocks/>
              </p:cNvSpPr>
              <p:nvPr/>
            </p:nvSpPr>
            <p:spPr bwMode="auto">
              <a:xfrm>
                <a:off x="5672" y="3543"/>
                <a:ext cx="8" cy="8"/>
              </a:xfrm>
              <a:custGeom>
                <a:avLst/>
                <a:gdLst>
                  <a:gd name="T0" fmla="*/ 42 w 42"/>
                  <a:gd name="T1" fmla="*/ 33 h 41"/>
                  <a:gd name="T2" fmla="*/ 42 w 42"/>
                  <a:gd name="T3" fmla="*/ 33 h 41"/>
                  <a:gd name="T4" fmla="*/ 14 w 42"/>
                  <a:gd name="T5" fmla="*/ 0 h 41"/>
                  <a:gd name="T6" fmla="*/ 42 w 42"/>
                  <a:gd name="T7" fmla="*/ 33 h 41"/>
                  <a:gd name="T8" fmla="*/ 42 w 42"/>
                  <a:gd name="T9" fmla="*/ 33 h 41"/>
                </a:gdLst>
                <a:ahLst/>
                <a:cxnLst>
                  <a:cxn ang="0">
                    <a:pos x="T0" y="T1"/>
                  </a:cxn>
                  <a:cxn ang="0">
                    <a:pos x="T2" y="T3"/>
                  </a:cxn>
                  <a:cxn ang="0">
                    <a:pos x="T4" y="T5"/>
                  </a:cxn>
                  <a:cxn ang="0">
                    <a:pos x="T6" y="T7"/>
                  </a:cxn>
                  <a:cxn ang="0">
                    <a:pos x="T8" y="T9"/>
                  </a:cxn>
                </a:cxnLst>
                <a:rect l="0" t="0" r="r" b="b"/>
                <a:pathLst>
                  <a:path w="42" h="41">
                    <a:moveTo>
                      <a:pt x="42" y="33"/>
                    </a:moveTo>
                    <a:lnTo>
                      <a:pt x="42" y="33"/>
                    </a:lnTo>
                    <a:cubicBezTo>
                      <a:pt x="42" y="41"/>
                      <a:pt x="0" y="8"/>
                      <a:pt x="14" y="0"/>
                    </a:cubicBezTo>
                    <a:cubicBezTo>
                      <a:pt x="28" y="0"/>
                      <a:pt x="42" y="8"/>
                      <a:pt x="42" y="33"/>
                    </a:cubicBezTo>
                    <a:lnTo>
                      <a:pt x="42" y="3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9" name="Freeform 250">
                <a:extLst>
                  <a:ext uri="{FF2B5EF4-FFF2-40B4-BE49-F238E27FC236}">
                    <a16:creationId xmlns:a16="http://schemas.microsoft.com/office/drawing/2014/main" id="{48C9F13C-7896-6440-44AE-0CB2498D809C}"/>
                  </a:ext>
                </a:extLst>
              </p:cNvPr>
              <p:cNvSpPr>
                <a:spLocks/>
              </p:cNvSpPr>
              <p:nvPr/>
            </p:nvSpPr>
            <p:spPr bwMode="auto">
              <a:xfrm>
                <a:off x="5616" y="3543"/>
                <a:ext cx="8" cy="8"/>
              </a:xfrm>
              <a:custGeom>
                <a:avLst/>
                <a:gdLst>
                  <a:gd name="T0" fmla="*/ 20 w 41"/>
                  <a:gd name="T1" fmla="*/ 41 h 41"/>
                  <a:gd name="T2" fmla="*/ 20 w 41"/>
                  <a:gd name="T3" fmla="*/ 41 h 41"/>
                  <a:gd name="T4" fmla="*/ 20 w 41"/>
                  <a:gd name="T5" fmla="*/ 0 h 41"/>
                  <a:gd name="T6" fmla="*/ 20 w 41"/>
                  <a:gd name="T7" fmla="*/ 41 h 41"/>
                </a:gdLst>
                <a:ahLst/>
                <a:cxnLst>
                  <a:cxn ang="0">
                    <a:pos x="T0" y="T1"/>
                  </a:cxn>
                  <a:cxn ang="0">
                    <a:pos x="T2" y="T3"/>
                  </a:cxn>
                  <a:cxn ang="0">
                    <a:pos x="T4" y="T5"/>
                  </a:cxn>
                  <a:cxn ang="0">
                    <a:pos x="T6" y="T7"/>
                  </a:cxn>
                </a:cxnLst>
                <a:rect l="0" t="0" r="r" b="b"/>
                <a:pathLst>
                  <a:path w="41" h="41">
                    <a:moveTo>
                      <a:pt x="20" y="41"/>
                    </a:moveTo>
                    <a:lnTo>
                      <a:pt x="20" y="41"/>
                    </a:lnTo>
                    <a:cubicBezTo>
                      <a:pt x="0" y="41"/>
                      <a:pt x="0" y="0"/>
                      <a:pt x="20" y="0"/>
                    </a:cubicBezTo>
                    <a:cubicBezTo>
                      <a:pt x="41" y="0"/>
                      <a:pt x="41" y="41"/>
                      <a:pt x="20" y="4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20" name="Freeform 251">
                <a:extLst>
                  <a:ext uri="{FF2B5EF4-FFF2-40B4-BE49-F238E27FC236}">
                    <a16:creationId xmlns:a16="http://schemas.microsoft.com/office/drawing/2014/main" id="{2CCB3392-8FB1-0DBF-1B26-F457100CE601}"/>
                  </a:ext>
                </a:extLst>
              </p:cNvPr>
              <p:cNvSpPr>
                <a:spLocks/>
              </p:cNvSpPr>
              <p:nvPr/>
            </p:nvSpPr>
            <p:spPr bwMode="auto">
              <a:xfrm>
                <a:off x="5616" y="3543"/>
                <a:ext cx="8" cy="8"/>
              </a:xfrm>
              <a:custGeom>
                <a:avLst/>
                <a:gdLst>
                  <a:gd name="T0" fmla="*/ 20 w 41"/>
                  <a:gd name="T1" fmla="*/ 41 h 41"/>
                  <a:gd name="T2" fmla="*/ 20 w 41"/>
                  <a:gd name="T3" fmla="*/ 41 h 41"/>
                  <a:gd name="T4" fmla="*/ 20 w 41"/>
                  <a:gd name="T5" fmla="*/ 0 h 41"/>
                  <a:gd name="T6" fmla="*/ 20 w 41"/>
                  <a:gd name="T7" fmla="*/ 41 h 41"/>
                  <a:gd name="T8" fmla="*/ 20 w 41"/>
                  <a:gd name="T9" fmla="*/ 41 h 41"/>
                </a:gdLst>
                <a:ahLst/>
                <a:cxnLst>
                  <a:cxn ang="0">
                    <a:pos x="T0" y="T1"/>
                  </a:cxn>
                  <a:cxn ang="0">
                    <a:pos x="T2" y="T3"/>
                  </a:cxn>
                  <a:cxn ang="0">
                    <a:pos x="T4" y="T5"/>
                  </a:cxn>
                  <a:cxn ang="0">
                    <a:pos x="T6" y="T7"/>
                  </a:cxn>
                  <a:cxn ang="0">
                    <a:pos x="T8" y="T9"/>
                  </a:cxn>
                </a:cxnLst>
                <a:rect l="0" t="0" r="r" b="b"/>
                <a:pathLst>
                  <a:path w="41" h="41">
                    <a:moveTo>
                      <a:pt x="20" y="41"/>
                    </a:moveTo>
                    <a:lnTo>
                      <a:pt x="20" y="41"/>
                    </a:lnTo>
                    <a:cubicBezTo>
                      <a:pt x="0" y="41"/>
                      <a:pt x="0" y="0"/>
                      <a:pt x="20" y="0"/>
                    </a:cubicBezTo>
                    <a:cubicBezTo>
                      <a:pt x="41" y="0"/>
                      <a:pt x="41" y="41"/>
                      <a:pt x="20" y="41"/>
                    </a:cubicBezTo>
                    <a:lnTo>
                      <a:pt x="20" y="4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1" name="Freeform 252">
                <a:extLst>
                  <a:ext uri="{FF2B5EF4-FFF2-40B4-BE49-F238E27FC236}">
                    <a16:creationId xmlns:a16="http://schemas.microsoft.com/office/drawing/2014/main" id="{1A129CDD-356A-D53F-3CDF-E0437C0C6494}"/>
                  </a:ext>
                </a:extLst>
              </p:cNvPr>
              <p:cNvSpPr>
                <a:spLocks/>
              </p:cNvSpPr>
              <p:nvPr/>
            </p:nvSpPr>
            <p:spPr bwMode="auto">
              <a:xfrm>
                <a:off x="5616" y="3543"/>
                <a:ext cx="8" cy="8"/>
              </a:xfrm>
              <a:custGeom>
                <a:avLst/>
                <a:gdLst>
                  <a:gd name="T0" fmla="*/ 20 w 41"/>
                  <a:gd name="T1" fmla="*/ 41 h 41"/>
                  <a:gd name="T2" fmla="*/ 20 w 41"/>
                  <a:gd name="T3" fmla="*/ 41 h 41"/>
                  <a:gd name="T4" fmla="*/ 20 w 41"/>
                  <a:gd name="T5" fmla="*/ 0 h 41"/>
                  <a:gd name="T6" fmla="*/ 20 w 41"/>
                  <a:gd name="T7" fmla="*/ 41 h 41"/>
                </a:gdLst>
                <a:ahLst/>
                <a:cxnLst>
                  <a:cxn ang="0">
                    <a:pos x="T0" y="T1"/>
                  </a:cxn>
                  <a:cxn ang="0">
                    <a:pos x="T2" y="T3"/>
                  </a:cxn>
                  <a:cxn ang="0">
                    <a:pos x="T4" y="T5"/>
                  </a:cxn>
                  <a:cxn ang="0">
                    <a:pos x="T6" y="T7"/>
                  </a:cxn>
                </a:cxnLst>
                <a:rect l="0" t="0" r="r" b="b"/>
                <a:pathLst>
                  <a:path w="41" h="41">
                    <a:moveTo>
                      <a:pt x="20" y="41"/>
                    </a:moveTo>
                    <a:lnTo>
                      <a:pt x="20" y="41"/>
                    </a:lnTo>
                    <a:cubicBezTo>
                      <a:pt x="0" y="41"/>
                      <a:pt x="0" y="0"/>
                      <a:pt x="20" y="0"/>
                    </a:cubicBezTo>
                    <a:cubicBezTo>
                      <a:pt x="41" y="0"/>
                      <a:pt x="41" y="41"/>
                      <a:pt x="20" y="4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22" name="Freeform 253">
                <a:extLst>
                  <a:ext uri="{FF2B5EF4-FFF2-40B4-BE49-F238E27FC236}">
                    <a16:creationId xmlns:a16="http://schemas.microsoft.com/office/drawing/2014/main" id="{042E6574-E53B-29C5-F7B0-5614FD0A173B}"/>
                  </a:ext>
                </a:extLst>
              </p:cNvPr>
              <p:cNvSpPr>
                <a:spLocks/>
              </p:cNvSpPr>
              <p:nvPr/>
            </p:nvSpPr>
            <p:spPr bwMode="auto">
              <a:xfrm>
                <a:off x="5616" y="3543"/>
                <a:ext cx="8" cy="8"/>
              </a:xfrm>
              <a:custGeom>
                <a:avLst/>
                <a:gdLst>
                  <a:gd name="T0" fmla="*/ 20 w 41"/>
                  <a:gd name="T1" fmla="*/ 41 h 41"/>
                  <a:gd name="T2" fmla="*/ 20 w 41"/>
                  <a:gd name="T3" fmla="*/ 41 h 41"/>
                  <a:gd name="T4" fmla="*/ 20 w 41"/>
                  <a:gd name="T5" fmla="*/ 0 h 41"/>
                  <a:gd name="T6" fmla="*/ 20 w 41"/>
                  <a:gd name="T7" fmla="*/ 41 h 41"/>
                  <a:gd name="T8" fmla="*/ 20 w 41"/>
                  <a:gd name="T9" fmla="*/ 41 h 41"/>
                </a:gdLst>
                <a:ahLst/>
                <a:cxnLst>
                  <a:cxn ang="0">
                    <a:pos x="T0" y="T1"/>
                  </a:cxn>
                  <a:cxn ang="0">
                    <a:pos x="T2" y="T3"/>
                  </a:cxn>
                  <a:cxn ang="0">
                    <a:pos x="T4" y="T5"/>
                  </a:cxn>
                  <a:cxn ang="0">
                    <a:pos x="T6" y="T7"/>
                  </a:cxn>
                  <a:cxn ang="0">
                    <a:pos x="T8" y="T9"/>
                  </a:cxn>
                </a:cxnLst>
                <a:rect l="0" t="0" r="r" b="b"/>
                <a:pathLst>
                  <a:path w="41" h="41">
                    <a:moveTo>
                      <a:pt x="20" y="41"/>
                    </a:moveTo>
                    <a:lnTo>
                      <a:pt x="20" y="41"/>
                    </a:lnTo>
                    <a:cubicBezTo>
                      <a:pt x="0" y="41"/>
                      <a:pt x="0" y="0"/>
                      <a:pt x="20" y="0"/>
                    </a:cubicBezTo>
                    <a:cubicBezTo>
                      <a:pt x="41" y="0"/>
                      <a:pt x="41" y="41"/>
                      <a:pt x="20" y="41"/>
                    </a:cubicBezTo>
                    <a:lnTo>
                      <a:pt x="20" y="4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3" name="Freeform 254">
                <a:extLst>
                  <a:ext uri="{FF2B5EF4-FFF2-40B4-BE49-F238E27FC236}">
                    <a16:creationId xmlns:a16="http://schemas.microsoft.com/office/drawing/2014/main" id="{C7D98721-EC88-25AB-3A94-EF8CAC446893}"/>
                  </a:ext>
                </a:extLst>
              </p:cNvPr>
              <p:cNvSpPr>
                <a:spLocks/>
              </p:cNvSpPr>
              <p:nvPr/>
            </p:nvSpPr>
            <p:spPr bwMode="auto">
              <a:xfrm>
                <a:off x="4724" y="2804"/>
                <a:ext cx="32" cy="48"/>
              </a:xfrm>
              <a:custGeom>
                <a:avLst/>
                <a:gdLst>
                  <a:gd name="T0" fmla="*/ 30 w 166"/>
                  <a:gd name="T1" fmla="*/ 0 h 250"/>
                  <a:gd name="T2" fmla="*/ 30 w 166"/>
                  <a:gd name="T3" fmla="*/ 0 h 250"/>
                  <a:gd name="T4" fmla="*/ 15 w 166"/>
                  <a:gd name="T5" fmla="*/ 0 h 250"/>
                  <a:gd name="T6" fmla="*/ 15 w 166"/>
                  <a:gd name="T7" fmla="*/ 42 h 250"/>
                  <a:gd name="T8" fmla="*/ 0 w 166"/>
                  <a:gd name="T9" fmla="*/ 111 h 250"/>
                  <a:gd name="T10" fmla="*/ 60 w 166"/>
                  <a:gd name="T11" fmla="*/ 250 h 250"/>
                  <a:gd name="T12" fmla="*/ 136 w 166"/>
                  <a:gd name="T13" fmla="*/ 209 h 250"/>
                  <a:gd name="T14" fmla="*/ 136 w 166"/>
                  <a:gd name="T15" fmla="*/ 111 h 250"/>
                  <a:gd name="T16" fmla="*/ 30 w 166"/>
                  <a:gd name="T17" fmla="*/ 0 h 250"/>
                  <a:gd name="T18" fmla="*/ 30 w 166"/>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50">
                    <a:moveTo>
                      <a:pt x="30" y="0"/>
                    </a:moveTo>
                    <a:lnTo>
                      <a:pt x="30" y="0"/>
                    </a:lnTo>
                    <a:lnTo>
                      <a:pt x="15" y="0"/>
                    </a:lnTo>
                    <a:lnTo>
                      <a:pt x="15" y="42"/>
                    </a:lnTo>
                    <a:cubicBezTo>
                      <a:pt x="15" y="70"/>
                      <a:pt x="0" y="84"/>
                      <a:pt x="0" y="111"/>
                    </a:cubicBezTo>
                    <a:cubicBezTo>
                      <a:pt x="0" y="153"/>
                      <a:pt x="0" y="250"/>
                      <a:pt x="60" y="250"/>
                    </a:cubicBezTo>
                    <a:cubicBezTo>
                      <a:pt x="91" y="250"/>
                      <a:pt x="136" y="236"/>
                      <a:pt x="136" y="209"/>
                    </a:cubicBezTo>
                    <a:cubicBezTo>
                      <a:pt x="166" y="181"/>
                      <a:pt x="136" y="139"/>
                      <a:pt x="136" y="111"/>
                    </a:cubicBezTo>
                    <a:cubicBezTo>
                      <a:pt x="106" y="84"/>
                      <a:pt x="75" y="0"/>
                      <a:pt x="30" y="0"/>
                    </a:cubicBezTo>
                    <a:cubicBezTo>
                      <a:pt x="15" y="0"/>
                      <a:pt x="45" y="0"/>
                      <a:pt x="30"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24" name="Freeform 255">
                <a:extLst>
                  <a:ext uri="{FF2B5EF4-FFF2-40B4-BE49-F238E27FC236}">
                    <a16:creationId xmlns:a16="http://schemas.microsoft.com/office/drawing/2014/main" id="{628AA6D8-FFE3-6B1A-8368-280DE3B4152D}"/>
                  </a:ext>
                </a:extLst>
              </p:cNvPr>
              <p:cNvSpPr>
                <a:spLocks/>
              </p:cNvSpPr>
              <p:nvPr/>
            </p:nvSpPr>
            <p:spPr bwMode="auto">
              <a:xfrm>
                <a:off x="4724" y="2804"/>
                <a:ext cx="32" cy="48"/>
              </a:xfrm>
              <a:custGeom>
                <a:avLst/>
                <a:gdLst>
                  <a:gd name="T0" fmla="*/ 30 w 166"/>
                  <a:gd name="T1" fmla="*/ 0 h 250"/>
                  <a:gd name="T2" fmla="*/ 30 w 166"/>
                  <a:gd name="T3" fmla="*/ 0 h 250"/>
                  <a:gd name="T4" fmla="*/ 15 w 166"/>
                  <a:gd name="T5" fmla="*/ 0 h 250"/>
                  <a:gd name="T6" fmla="*/ 15 w 166"/>
                  <a:gd name="T7" fmla="*/ 42 h 250"/>
                  <a:gd name="T8" fmla="*/ 0 w 166"/>
                  <a:gd name="T9" fmla="*/ 111 h 250"/>
                  <a:gd name="T10" fmla="*/ 60 w 166"/>
                  <a:gd name="T11" fmla="*/ 250 h 250"/>
                  <a:gd name="T12" fmla="*/ 136 w 166"/>
                  <a:gd name="T13" fmla="*/ 209 h 250"/>
                  <a:gd name="T14" fmla="*/ 136 w 166"/>
                  <a:gd name="T15" fmla="*/ 111 h 250"/>
                  <a:gd name="T16" fmla="*/ 30 w 166"/>
                  <a:gd name="T17" fmla="*/ 0 h 250"/>
                  <a:gd name="T18" fmla="*/ 30 w 166"/>
                  <a:gd name="T19" fmla="*/ 0 h 250"/>
                  <a:gd name="T20" fmla="*/ 30 w 166"/>
                  <a:gd name="T21"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50">
                    <a:moveTo>
                      <a:pt x="30" y="0"/>
                    </a:moveTo>
                    <a:lnTo>
                      <a:pt x="30" y="0"/>
                    </a:lnTo>
                    <a:lnTo>
                      <a:pt x="15" y="0"/>
                    </a:lnTo>
                    <a:lnTo>
                      <a:pt x="15" y="42"/>
                    </a:lnTo>
                    <a:cubicBezTo>
                      <a:pt x="15" y="70"/>
                      <a:pt x="0" y="84"/>
                      <a:pt x="0" y="111"/>
                    </a:cubicBezTo>
                    <a:cubicBezTo>
                      <a:pt x="0" y="153"/>
                      <a:pt x="0" y="250"/>
                      <a:pt x="60" y="250"/>
                    </a:cubicBezTo>
                    <a:cubicBezTo>
                      <a:pt x="91" y="250"/>
                      <a:pt x="136" y="236"/>
                      <a:pt x="136" y="209"/>
                    </a:cubicBezTo>
                    <a:cubicBezTo>
                      <a:pt x="166" y="181"/>
                      <a:pt x="136" y="139"/>
                      <a:pt x="136" y="111"/>
                    </a:cubicBezTo>
                    <a:cubicBezTo>
                      <a:pt x="106" y="84"/>
                      <a:pt x="75" y="0"/>
                      <a:pt x="30" y="0"/>
                    </a:cubicBezTo>
                    <a:cubicBezTo>
                      <a:pt x="15" y="0"/>
                      <a:pt x="45" y="0"/>
                      <a:pt x="30" y="0"/>
                    </a:cubicBezTo>
                    <a:lnTo>
                      <a:pt x="30"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5" name="Freeform 256">
                <a:extLst>
                  <a:ext uri="{FF2B5EF4-FFF2-40B4-BE49-F238E27FC236}">
                    <a16:creationId xmlns:a16="http://schemas.microsoft.com/office/drawing/2014/main" id="{7E60CF18-7786-7E56-A53C-AA0D18A1B7CB}"/>
                  </a:ext>
                </a:extLst>
              </p:cNvPr>
              <p:cNvSpPr>
                <a:spLocks/>
              </p:cNvSpPr>
              <p:nvPr/>
            </p:nvSpPr>
            <p:spPr bwMode="auto">
              <a:xfrm>
                <a:off x="4724" y="2804"/>
                <a:ext cx="32" cy="48"/>
              </a:xfrm>
              <a:custGeom>
                <a:avLst/>
                <a:gdLst>
                  <a:gd name="T0" fmla="*/ 30 w 166"/>
                  <a:gd name="T1" fmla="*/ 0 h 250"/>
                  <a:gd name="T2" fmla="*/ 30 w 166"/>
                  <a:gd name="T3" fmla="*/ 0 h 250"/>
                  <a:gd name="T4" fmla="*/ 15 w 166"/>
                  <a:gd name="T5" fmla="*/ 0 h 250"/>
                  <a:gd name="T6" fmla="*/ 15 w 166"/>
                  <a:gd name="T7" fmla="*/ 42 h 250"/>
                  <a:gd name="T8" fmla="*/ 0 w 166"/>
                  <a:gd name="T9" fmla="*/ 111 h 250"/>
                  <a:gd name="T10" fmla="*/ 60 w 166"/>
                  <a:gd name="T11" fmla="*/ 250 h 250"/>
                  <a:gd name="T12" fmla="*/ 136 w 166"/>
                  <a:gd name="T13" fmla="*/ 209 h 250"/>
                  <a:gd name="T14" fmla="*/ 136 w 166"/>
                  <a:gd name="T15" fmla="*/ 111 h 250"/>
                  <a:gd name="T16" fmla="*/ 30 w 166"/>
                  <a:gd name="T17" fmla="*/ 0 h 250"/>
                  <a:gd name="T18" fmla="*/ 30 w 166"/>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250">
                    <a:moveTo>
                      <a:pt x="30" y="0"/>
                    </a:moveTo>
                    <a:lnTo>
                      <a:pt x="30" y="0"/>
                    </a:lnTo>
                    <a:lnTo>
                      <a:pt x="15" y="0"/>
                    </a:lnTo>
                    <a:lnTo>
                      <a:pt x="15" y="42"/>
                    </a:lnTo>
                    <a:cubicBezTo>
                      <a:pt x="15" y="70"/>
                      <a:pt x="0" y="84"/>
                      <a:pt x="0" y="111"/>
                    </a:cubicBezTo>
                    <a:cubicBezTo>
                      <a:pt x="0" y="153"/>
                      <a:pt x="0" y="250"/>
                      <a:pt x="60" y="250"/>
                    </a:cubicBezTo>
                    <a:cubicBezTo>
                      <a:pt x="91" y="250"/>
                      <a:pt x="136" y="236"/>
                      <a:pt x="136" y="209"/>
                    </a:cubicBezTo>
                    <a:cubicBezTo>
                      <a:pt x="166" y="181"/>
                      <a:pt x="136" y="139"/>
                      <a:pt x="136" y="111"/>
                    </a:cubicBezTo>
                    <a:cubicBezTo>
                      <a:pt x="106" y="84"/>
                      <a:pt x="75" y="0"/>
                      <a:pt x="30" y="0"/>
                    </a:cubicBezTo>
                    <a:cubicBezTo>
                      <a:pt x="15" y="0"/>
                      <a:pt x="45" y="0"/>
                      <a:pt x="30"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26" name="Freeform 257">
                <a:extLst>
                  <a:ext uri="{FF2B5EF4-FFF2-40B4-BE49-F238E27FC236}">
                    <a16:creationId xmlns:a16="http://schemas.microsoft.com/office/drawing/2014/main" id="{1D90F21D-C1F0-6089-DEAC-E8D8028E3BD4}"/>
                  </a:ext>
                </a:extLst>
              </p:cNvPr>
              <p:cNvSpPr>
                <a:spLocks/>
              </p:cNvSpPr>
              <p:nvPr/>
            </p:nvSpPr>
            <p:spPr bwMode="auto">
              <a:xfrm>
                <a:off x="4724" y="2804"/>
                <a:ext cx="32" cy="48"/>
              </a:xfrm>
              <a:custGeom>
                <a:avLst/>
                <a:gdLst>
                  <a:gd name="T0" fmla="*/ 30 w 166"/>
                  <a:gd name="T1" fmla="*/ 0 h 250"/>
                  <a:gd name="T2" fmla="*/ 30 w 166"/>
                  <a:gd name="T3" fmla="*/ 0 h 250"/>
                  <a:gd name="T4" fmla="*/ 15 w 166"/>
                  <a:gd name="T5" fmla="*/ 0 h 250"/>
                  <a:gd name="T6" fmla="*/ 15 w 166"/>
                  <a:gd name="T7" fmla="*/ 42 h 250"/>
                  <a:gd name="T8" fmla="*/ 0 w 166"/>
                  <a:gd name="T9" fmla="*/ 111 h 250"/>
                  <a:gd name="T10" fmla="*/ 60 w 166"/>
                  <a:gd name="T11" fmla="*/ 250 h 250"/>
                  <a:gd name="T12" fmla="*/ 136 w 166"/>
                  <a:gd name="T13" fmla="*/ 209 h 250"/>
                  <a:gd name="T14" fmla="*/ 136 w 166"/>
                  <a:gd name="T15" fmla="*/ 111 h 250"/>
                  <a:gd name="T16" fmla="*/ 30 w 166"/>
                  <a:gd name="T17" fmla="*/ 0 h 250"/>
                  <a:gd name="T18" fmla="*/ 30 w 166"/>
                  <a:gd name="T19" fmla="*/ 0 h 250"/>
                  <a:gd name="T20" fmla="*/ 30 w 166"/>
                  <a:gd name="T21"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250">
                    <a:moveTo>
                      <a:pt x="30" y="0"/>
                    </a:moveTo>
                    <a:lnTo>
                      <a:pt x="30" y="0"/>
                    </a:lnTo>
                    <a:lnTo>
                      <a:pt x="15" y="0"/>
                    </a:lnTo>
                    <a:lnTo>
                      <a:pt x="15" y="42"/>
                    </a:lnTo>
                    <a:cubicBezTo>
                      <a:pt x="15" y="70"/>
                      <a:pt x="0" y="84"/>
                      <a:pt x="0" y="111"/>
                    </a:cubicBezTo>
                    <a:cubicBezTo>
                      <a:pt x="0" y="153"/>
                      <a:pt x="0" y="250"/>
                      <a:pt x="60" y="250"/>
                    </a:cubicBezTo>
                    <a:cubicBezTo>
                      <a:pt x="91" y="250"/>
                      <a:pt x="136" y="236"/>
                      <a:pt x="136" y="209"/>
                    </a:cubicBezTo>
                    <a:cubicBezTo>
                      <a:pt x="166" y="181"/>
                      <a:pt x="136" y="139"/>
                      <a:pt x="136" y="111"/>
                    </a:cubicBezTo>
                    <a:cubicBezTo>
                      <a:pt x="106" y="84"/>
                      <a:pt x="75" y="0"/>
                      <a:pt x="30" y="0"/>
                    </a:cubicBezTo>
                    <a:cubicBezTo>
                      <a:pt x="15" y="0"/>
                      <a:pt x="45" y="0"/>
                      <a:pt x="30" y="0"/>
                    </a:cubicBezTo>
                    <a:lnTo>
                      <a:pt x="30"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7" name="Freeform 258">
                <a:extLst>
                  <a:ext uri="{FF2B5EF4-FFF2-40B4-BE49-F238E27FC236}">
                    <a16:creationId xmlns:a16="http://schemas.microsoft.com/office/drawing/2014/main" id="{FD34AA2B-3566-81FC-0394-F83614CC4570}"/>
                  </a:ext>
                </a:extLst>
              </p:cNvPr>
              <p:cNvSpPr>
                <a:spLocks/>
              </p:cNvSpPr>
              <p:nvPr/>
            </p:nvSpPr>
            <p:spPr bwMode="auto">
              <a:xfrm>
                <a:off x="3913" y="1992"/>
                <a:ext cx="16" cy="16"/>
              </a:xfrm>
              <a:custGeom>
                <a:avLst/>
                <a:gdLst>
                  <a:gd name="T0" fmla="*/ 12 w 84"/>
                  <a:gd name="T1" fmla="*/ 48 h 83"/>
                  <a:gd name="T2" fmla="*/ 12 w 84"/>
                  <a:gd name="T3" fmla="*/ 48 h 83"/>
                  <a:gd name="T4" fmla="*/ 12 w 84"/>
                  <a:gd name="T5" fmla="*/ 12 h 83"/>
                  <a:gd name="T6" fmla="*/ 84 w 84"/>
                  <a:gd name="T7" fmla="*/ 12 h 83"/>
                  <a:gd name="T8" fmla="*/ 12 w 84"/>
                  <a:gd name="T9" fmla="*/ 48 h 83"/>
                  <a:gd name="T10" fmla="*/ 12 w 84"/>
                  <a:gd name="T11" fmla="*/ 48 h 83"/>
                </a:gdLst>
                <a:ahLst/>
                <a:cxnLst>
                  <a:cxn ang="0">
                    <a:pos x="T0" y="T1"/>
                  </a:cxn>
                  <a:cxn ang="0">
                    <a:pos x="T2" y="T3"/>
                  </a:cxn>
                  <a:cxn ang="0">
                    <a:pos x="T4" y="T5"/>
                  </a:cxn>
                  <a:cxn ang="0">
                    <a:pos x="T6" y="T7"/>
                  </a:cxn>
                  <a:cxn ang="0">
                    <a:pos x="T8" y="T9"/>
                  </a:cxn>
                  <a:cxn ang="0">
                    <a:pos x="T10" y="T11"/>
                  </a:cxn>
                </a:cxnLst>
                <a:rect l="0" t="0" r="r" b="b"/>
                <a:pathLst>
                  <a:path w="84" h="83">
                    <a:moveTo>
                      <a:pt x="12" y="48"/>
                    </a:moveTo>
                    <a:lnTo>
                      <a:pt x="12" y="48"/>
                    </a:lnTo>
                    <a:cubicBezTo>
                      <a:pt x="12" y="36"/>
                      <a:pt x="0" y="12"/>
                      <a:pt x="12" y="12"/>
                    </a:cubicBezTo>
                    <a:cubicBezTo>
                      <a:pt x="24" y="12"/>
                      <a:pt x="84" y="0"/>
                      <a:pt x="84" y="12"/>
                    </a:cubicBezTo>
                    <a:cubicBezTo>
                      <a:pt x="84" y="24"/>
                      <a:pt x="24" y="71"/>
                      <a:pt x="12" y="48"/>
                    </a:cubicBezTo>
                    <a:cubicBezTo>
                      <a:pt x="12" y="12"/>
                      <a:pt x="24" y="83"/>
                      <a:pt x="12" y="4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28" name="Freeform 259">
                <a:extLst>
                  <a:ext uri="{FF2B5EF4-FFF2-40B4-BE49-F238E27FC236}">
                    <a16:creationId xmlns:a16="http://schemas.microsoft.com/office/drawing/2014/main" id="{4B07C645-242A-3A36-B99E-7A6B85FDB76C}"/>
                  </a:ext>
                </a:extLst>
              </p:cNvPr>
              <p:cNvSpPr>
                <a:spLocks/>
              </p:cNvSpPr>
              <p:nvPr/>
            </p:nvSpPr>
            <p:spPr bwMode="auto">
              <a:xfrm>
                <a:off x="3913" y="1992"/>
                <a:ext cx="16" cy="16"/>
              </a:xfrm>
              <a:custGeom>
                <a:avLst/>
                <a:gdLst>
                  <a:gd name="T0" fmla="*/ 12 w 84"/>
                  <a:gd name="T1" fmla="*/ 48 h 83"/>
                  <a:gd name="T2" fmla="*/ 12 w 84"/>
                  <a:gd name="T3" fmla="*/ 48 h 83"/>
                  <a:gd name="T4" fmla="*/ 12 w 84"/>
                  <a:gd name="T5" fmla="*/ 12 h 83"/>
                  <a:gd name="T6" fmla="*/ 84 w 84"/>
                  <a:gd name="T7" fmla="*/ 12 h 83"/>
                  <a:gd name="T8" fmla="*/ 12 w 84"/>
                  <a:gd name="T9" fmla="*/ 48 h 83"/>
                  <a:gd name="T10" fmla="*/ 12 w 84"/>
                  <a:gd name="T11" fmla="*/ 48 h 83"/>
                  <a:gd name="T12" fmla="*/ 12 w 84"/>
                  <a:gd name="T13" fmla="*/ 48 h 83"/>
                </a:gdLst>
                <a:ahLst/>
                <a:cxnLst>
                  <a:cxn ang="0">
                    <a:pos x="T0" y="T1"/>
                  </a:cxn>
                  <a:cxn ang="0">
                    <a:pos x="T2" y="T3"/>
                  </a:cxn>
                  <a:cxn ang="0">
                    <a:pos x="T4" y="T5"/>
                  </a:cxn>
                  <a:cxn ang="0">
                    <a:pos x="T6" y="T7"/>
                  </a:cxn>
                  <a:cxn ang="0">
                    <a:pos x="T8" y="T9"/>
                  </a:cxn>
                  <a:cxn ang="0">
                    <a:pos x="T10" y="T11"/>
                  </a:cxn>
                  <a:cxn ang="0">
                    <a:pos x="T12" y="T13"/>
                  </a:cxn>
                </a:cxnLst>
                <a:rect l="0" t="0" r="r" b="b"/>
                <a:pathLst>
                  <a:path w="84" h="83">
                    <a:moveTo>
                      <a:pt x="12" y="48"/>
                    </a:moveTo>
                    <a:lnTo>
                      <a:pt x="12" y="48"/>
                    </a:lnTo>
                    <a:cubicBezTo>
                      <a:pt x="12" y="36"/>
                      <a:pt x="0" y="12"/>
                      <a:pt x="12" y="12"/>
                    </a:cubicBezTo>
                    <a:cubicBezTo>
                      <a:pt x="24" y="12"/>
                      <a:pt x="84" y="0"/>
                      <a:pt x="84" y="12"/>
                    </a:cubicBezTo>
                    <a:cubicBezTo>
                      <a:pt x="84" y="24"/>
                      <a:pt x="24" y="71"/>
                      <a:pt x="12" y="48"/>
                    </a:cubicBezTo>
                    <a:cubicBezTo>
                      <a:pt x="12" y="12"/>
                      <a:pt x="24" y="83"/>
                      <a:pt x="12" y="48"/>
                    </a:cubicBezTo>
                    <a:lnTo>
                      <a:pt x="12" y="4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9" name="Freeform 260">
                <a:extLst>
                  <a:ext uri="{FF2B5EF4-FFF2-40B4-BE49-F238E27FC236}">
                    <a16:creationId xmlns:a16="http://schemas.microsoft.com/office/drawing/2014/main" id="{456FFB0B-17AE-8B3B-DDB3-9FBFF525899D}"/>
                  </a:ext>
                </a:extLst>
              </p:cNvPr>
              <p:cNvSpPr>
                <a:spLocks/>
              </p:cNvSpPr>
              <p:nvPr/>
            </p:nvSpPr>
            <p:spPr bwMode="auto">
              <a:xfrm>
                <a:off x="3913" y="1992"/>
                <a:ext cx="16" cy="16"/>
              </a:xfrm>
              <a:custGeom>
                <a:avLst/>
                <a:gdLst>
                  <a:gd name="T0" fmla="*/ 12 w 84"/>
                  <a:gd name="T1" fmla="*/ 48 h 83"/>
                  <a:gd name="T2" fmla="*/ 12 w 84"/>
                  <a:gd name="T3" fmla="*/ 48 h 83"/>
                  <a:gd name="T4" fmla="*/ 12 w 84"/>
                  <a:gd name="T5" fmla="*/ 12 h 83"/>
                  <a:gd name="T6" fmla="*/ 84 w 84"/>
                  <a:gd name="T7" fmla="*/ 12 h 83"/>
                  <a:gd name="T8" fmla="*/ 12 w 84"/>
                  <a:gd name="T9" fmla="*/ 48 h 83"/>
                  <a:gd name="T10" fmla="*/ 12 w 84"/>
                  <a:gd name="T11" fmla="*/ 48 h 83"/>
                </a:gdLst>
                <a:ahLst/>
                <a:cxnLst>
                  <a:cxn ang="0">
                    <a:pos x="T0" y="T1"/>
                  </a:cxn>
                  <a:cxn ang="0">
                    <a:pos x="T2" y="T3"/>
                  </a:cxn>
                  <a:cxn ang="0">
                    <a:pos x="T4" y="T5"/>
                  </a:cxn>
                  <a:cxn ang="0">
                    <a:pos x="T6" y="T7"/>
                  </a:cxn>
                  <a:cxn ang="0">
                    <a:pos x="T8" y="T9"/>
                  </a:cxn>
                  <a:cxn ang="0">
                    <a:pos x="T10" y="T11"/>
                  </a:cxn>
                </a:cxnLst>
                <a:rect l="0" t="0" r="r" b="b"/>
                <a:pathLst>
                  <a:path w="84" h="83">
                    <a:moveTo>
                      <a:pt x="12" y="48"/>
                    </a:moveTo>
                    <a:lnTo>
                      <a:pt x="12" y="48"/>
                    </a:lnTo>
                    <a:cubicBezTo>
                      <a:pt x="12" y="36"/>
                      <a:pt x="0" y="12"/>
                      <a:pt x="12" y="12"/>
                    </a:cubicBezTo>
                    <a:cubicBezTo>
                      <a:pt x="24" y="12"/>
                      <a:pt x="84" y="0"/>
                      <a:pt x="84" y="12"/>
                    </a:cubicBezTo>
                    <a:cubicBezTo>
                      <a:pt x="84" y="24"/>
                      <a:pt x="24" y="71"/>
                      <a:pt x="12" y="48"/>
                    </a:cubicBezTo>
                    <a:cubicBezTo>
                      <a:pt x="12" y="12"/>
                      <a:pt x="24" y="83"/>
                      <a:pt x="12" y="4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30" name="Freeform 261">
                <a:extLst>
                  <a:ext uri="{FF2B5EF4-FFF2-40B4-BE49-F238E27FC236}">
                    <a16:creationId xmlns:a16="http://schemas.microsoft.com/office/drawing/2014/main" id="{4636907E-DAB3-12C9-6254-9DD0CAFEE7EA}"/>
                  </a:ext>
                </a:extLst>
              </p:cNvPr>
              <p:cNvSpPr>
                <a:spLocks/>
              </p:cNvSpPr>
              <p:nvPr/>
            </p:nvSpPr>
            <p:spPr bwMode="auto">
              <a:xfrm>
                <a:off x="3913" y="1992"/>
                <a:ext cx="16" cy="16"/>
              </a:xfrm>
              <a:custGeom>
                <a:avLst/>
                <a:gdLst>
                  <a:gd name="T0" fmla="*/ 12 w 84"/>
                  <a:gd name="T1" fmla="*/ 48 h 83"/>
                  <a:gd name="T2" fmla="*/ 12 w 84"/>
                  <a:gd name="T3" fmla="*/ 48 h 83"/>
                  <a:gd name="T4" fmla="*/ 12 w 84"/>
                  <a:gd name="T5" fmla="*/ 12 h 83"/>
                  <a:gd name="T6" fmla="*/ 84 w 84"/>
                  <a:gd name="T7" fmla="*/ 12 h 83"/>
                  <a:gd name="T8" fmla="*/ 12 w 84"/>
                  <a:gd name="T9" fmla="*/ 48 h 83"/>
                  <a:gd name="T10" fmla="*/ 12 w 84"/>
                  <a:gd name="T11" fmla="*/ 48 h 83"/>
                  <a:gd name="T12" fmla="*/ 12 w 84"/>
                  <a:gd name="T13" fmla="*/ 48 h 83"/>
                </a:gdLst>
                <a:ahLst/>
                <a:cxnLst>
                  <a:cxn ang="0">
                    <a:pos x="T0" y="T1"/>
                  </a:cxn>
                  <a:cxn ang="0">
                    <a:pos x="T2" y="T3"/>
                  </a:cxn>
                  <a:cxn ang="0">
                    <a:pos x="T4" y="T5"/>
                  </a:cxn>
                  <a:cxn ang="0">
                    <a:pos x="T6" y="T7"/>
                  </a:cxn>
                  <a:cxn ang="0">
                    <a:pos x="T8" y="T9"/>
                  </a:cxn>
                  <a:cxn ang="0">
                    <a:pos x="T10" y="T11"/>
                  </a:cxn>
                  <a:cxn ang="0">
                    <a:pos x="T12" y="T13"/>
                  </a:cxn>
                </a:cxnLst>
                <a:rect l="0" t="0" r="r" b="b"/>
                <a:pathLst>
                  <a:path w="84" h="83">
                    <a:moveTo>
                      <a:pt x="12" y="48"/>
                    </a:moveTo>
                    <a:lnTo>
                      <a:pt x="12" y="48"/>
                    </a:lnTo>
                    <a:cubicBezTo>
                      <a:pt x="12" y="36"/>
                      <a:pt x="0" y="12"/>
                      <a:pt x="12" y="12"/>
                    </a:cubicBezTo>
                    <a:cubicBezTo>
                      <a:pt x="24" y="12"/>
                      <a:pt x="84" y="0"/>
                      <a:pt x="84" y="12"/>
                    </a:cubicBezTo>
                    <a:cubicBezTo>
                      <a:pt x="84" y="24"/>
                      <a:pt x="24" y="71"/>
                      <a:pt x="12" y="48"/>
                    </a:cubicBezTo>
                    <a:cubicBezTo>
                      <a:pt x="12" y="12"/>
                      <a:pt x="24" y="83"/>
                      <a:pt x="12" y="48"/>
                    </a:cubicBezTo>
                    <a:lnTo>
                      <a:pt x="12" y="4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1" name="Freeform 262">
                <a:extLst>
                  <a:ext uri="{FF2B5EF4-FFF2-40B4-BE49-F238E27FC236}">
                    <a16:creationId xmlns:a16="http://schemas.microsoft.com/office/drawing/2014/main" id="{D06845F9-A8F2-ABC9-49C9-70DB2B74BBD4}"/>
                  </a:ext>
                </a:extLst>
              </p:cNvPr>
              <p:cNvSpPr>
                <a:spLocks/>
              </p:cNvSpPr>
              <p:nvPr/>
            </p:nvSpPr>
            <p:spPr bwMode="auto">
              <a:xfrm>
                <a:off x="3913" y="1984"/>
                <a:ext cx="16" cy="8"/>
              </a:xfrm>
              <a:custGeom>
                <a:avLst/>
                <a:gdLst>
                  <a:gd name="T0" fmla="*/ 50 w 84"/>
                  <a:gd name="T1" fmla="*/ 28 h 42"/>
                  <a:gd name="T2" fmla="*/ 50 w 84"/>
                  <a:gd name="T3" fmla="*/ 28 h 42"/>
                  <a:gd name="T4" fmla="*/ 0 w 84"/>
                  <a:gd name="T5" fmla="*/ 14 h 42"/>
                  <a:gd name="T6" fmla="*/ 67 w 84"/>
                  <a:gd name="T7" fmla="*/ 14 h 42"/>
                  <a:gd name="T8" fmla="*/ 50 w 84"/>
                  <a:gd name="T9" fmla="*/ 28 h 42"/>
                  <a:gd name="T10" fmla="*/ 50 w 84"/>
                  <a:gd name="T11" fmla="*/ 28 h 42"/>
                </a:gdLst>
                <a:ahLst/>
                <a:cxnLst>
                  <a:cxn ang="0">
                    <a:pos x="T0" y="T1"/>
                  </a:cxn>
                  <a:cxn ang="0">
                    <a:pos x="T2" y="T3"/>
                  </a:cxn>
                  <a:cxn ang="0">
                    <a:pos x="T4" y="T5"/>
                  </a:cxn>
                  <a:cxn ang="0">
                    <a:pos x="T6" y="T7"/>
                  </a:cxn>
                  <a:cxn ang="0">
                    <a:pos x="T8" y="T9"/>
                  </a:cxn>
                  <a:cxn ang="0">
                    <a:pos x="T10" y="T11"/>
                  </a:cxn>
                </a:cxnLst>
                <a:rect l="0" t="0" r="r" b="b"/>
                <a:pathLst>
                  <a:path w="84" h="42">
                    <a:moveTo>
                      <a:pt x="50" y="28"/>
                    </a:moveTo>
                    <a:lnTo>
                      <a:pt x="50" y="28"/>
                    </a:lnTo>
                    <a:cubicBezTo>
                      <a:pt x="34" y="28"/>
                      <a:pt x="0" y="14"/>
                      <a:pt x="0" y="14"/>
                    </a:cubicBezTo>
                    <a:cubicBezTo>
                      <a:pt x="0" y="14"/>
                      <a:pt x="67" y="0"/>
                      <a:pt x="67" y="14"/>
                    </a:cubicBezTo>
                    <a:cubicBezTo>
                      <a:pt x="84" y="28"/>
                      <a:pt x="67" y="42"/>
                      <a:pt x="50" y="28"/>
                    </a:cubicBezTo>
                    <a:cubicBezTo>
                      <a:pt x="17" y="28"/>
                      <a:pt x="84" y="42"/>
                      <a:pt x="50" y="2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32" name="Freeform 263">
                <a:extLst>
                  <a:ext uri="{FF2B5EF4-FFF2-40B4-BE49-F238E27FC236}">
                    <a16:creationId xmlns:a16="http://schemas.microsoft.com/office/drawing/2014/main" id="{6AD1F14B-22E7-7643-9D0E-B57DBD08AFB2}"/>
                  </a:ext>
                </a:extLst>
              </p:cNvPr>
              <p:cNvSpPr>
                <a:spLocks/>
              </p:cNvSpPr>
              <p:nvPr/>
            </p:nvSpPr>
            <p:spPr bwMode="auto">
              <a:xfrm>
                <a:off x="3913" y="1984"/>
                <a:ext cx="16" cy="8"/>
              </a:xfrm>
              <a:custGeom>
                <a:avLst/>
                <a:gdLst>
                  <a:gd name="T0" fmla="*/ 50 w 84"/>
                  <a:gd name="T1" fmla="*/ 28 h 42"/>
                  <a:gd name="T2" fmla="*/ 50 w 84"/>
                  <a:gd name="T3" fmla="*/ 28 h 42"/>
                  <a:gd name="T4" fmla="*/ 0 w 84"/>
                  <a:gd name="T5" fmla="*/ 14 h 42"/>
                  <a:gd name="T6" fmla="*/ 67 w 84"/>
                  <a:gd name="T7" fmla="*/ 14 h 42"/>
                  <a:gd name="T8" fmla="*/ 50 w 84"/>
                  <a:gd name="T9" fmla="*/ 28 h 42"/>
                  <a:gd name="T10" fmla="*/ 50 w 84"/>
                  <a:gd name="T11" fmla="*/ 28 h 42"/>
                  <a:gd name="T12" fmla="*/ 50 w 84"/>
                  <a:gd name="T13" fmla="*/ 28 h 42"/>
                </a:gdLst>
                <a:ahLst/>
                <a:cxnLst>
                  <a:cxn ang="0">
                    <a:pos x="T0" y="T1"/>
                  </a:cxn>
                  <a:cxn ang="0">
                    <a:pos x="T2" y="T3"/>
                  </a:cxn>
                  <a:cxn ang="0">
                    <a:pos x="T4" y="T5"/>
                  </a:cxn>
                  <a:cxn ang="0">
                    <a:pos x="T6" y="T7"/>
                  </a:cxn>
                  <a:cxn ang="0">
                    <a:pos x="T8" y="T9"/>
                  </a:cxn>
                  <a:cxn ang="0">
                    <a:pos x="T10" y="T11"/>
                  </a:cxn>
                  <a:cxn ang="0">
                    <a:pos x="T12" y="T13"/>
                  </a:cxn>
                </a:cxnLst>
                <a:rect l="0" t="0" r="r" b="b"/>
                <a:pathLst>
                  <a:path w="84" h="42">
                    <a:moveTo>
                      <a:pt x="50" y="28"/>
                    </a:moveTo>
                    <a:lnTo>
                      <a:pt x="50" y="28"/>
                    </a:lnTo>
                    <a:cubicBezTo>
                      <a:pt x="34" y="28"/>
                      <a:pt x="0" y="14"/>
                      <a:pt x="0" y="14"/>
                    </a:cubicBezTo>
                    <a:cubicBezTo>
                      <a:pt x="0" y="14"/>
                      <a:pt x="67" y="0"/>
                      <a:pt x="67" y="14"/>
                    </a:cubicBezTo>
                    <a:cubicBezTo>
                      <a:pt x="84" y="28"/>
                      <a:pt x="67" y="42"/>
                      <a:pt x="50" y="28"/>
                    </a:cubicBezTo>
                    <a:cubicBezTo>
                      <a:pt x="17" y="28"/>
                      <a:pt x="84" y="42"/>
                      <a:pt x="50" y="28"/>
                    </a:cubicBezTo>
                    <a:lnTo>
                      <a:pt x="50" y="2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3" name="Freeform 264">
                <a:extLst>
                  <a:ext uri="{FF2B5EF4-FFF2-40B4-BE49-F238E27FC236}">
                    <a16:creationId xmlns:a16="http://schemas.microsoft.com/office/drawing/2014/main" id="{C6B4FE4C-AC9D-16AA-062B-9D6CDA0FECB9}"/>
                  </a:ext>
                </a:extLst>
              </p:cNvPr>
              <p:cNvSpPr>
                <a:spLocks/>
              </p:cNvSpPr>
              <p:nvPr/>
            </p:nvSpPr>
            <p:spPr bwMode="auto">
              <a:xfrm>
                <a:off x="3913" y="1984"/>
                <a:ext cx="16" cy="8"/>
              </a:xfrm>
              <a:custGeom>
                <a:avLst/>
                <a:gdLst>
                  <a:gd name="T0" fmla="*/ 50 w 84"/>
                  <a:gd name="T1" fmla="*/ 28 h 42"/>
                  <a:gd name="T2" fmla="*/ 50 w 84"/>
                  <a:gd name="T3" fmla="*/ 28 h 42"/>
                  <a:gd name="T4" fmla="*/ 0 w 84"/>
                  <a:gd name="T5" fmla="*/ 14 h 42"/>
                  <a:gd name="T6" fmla="*/ 67 w 84"/>
                  <a:gd name="T7" fmla="*/ 14 h 42"/>
                  <a:gd name="T8" fmla="*/ 50 w 84"/>
                  <a:gd name="T9" fmla="*/ 28 h 42"/>
                  <a:gd name="T10" fmla="*/ 50 w 84"/>
                  <a:gd name="T11" fmla="*/ 28 h 42"/>
                </a:gdLst>
                <a:ahLst/>
                <a:cxnLst>
                  <a:cxn ang="0">
                    <a:pos x="T0" y="T1"/>
                  </a:cxn>
                  <a:cxn ang="0">
                    <a:pos x="T2" y="T3"/>
                  </a:cxn>
                  <a:cxn ang="0">
                    <a:pos x="T4" y="T5"/>
                  </a:cxn>
                  <a:cxn ang="0">
                    <a:pos x="T6" y="T7"/>
                  </a:cxn>
                  <a:cxn ang="0">
                    <a:pos x="T8" y="T9"/>
                  </a:cxn>
                  <a:cxn ang="0">
                    <a:pos x="T10" y="T11"/>
                  </a:cxn>
                </a:cxnLst>
                <a:rect l="0" t="0" r="r" b="b"/>
                <a:pathLst>
                  <a:path w="84" h="42">
                    <a:moveTo>
                      <a:pt x="50" y="28"/>
                    </a:moveTo>
                    <a:lnTo>
                      <a:pt x="50" y="28"/>
                    </a:lnTo>
                    <a:cubicBezTo>
                      <a:pt x="34" y="28"/>
                      <a:pt x="0" y="14"/>
                      <a:pt x="0" y="14"/>
                    </a:cubicBezTo>
                    <a:cubicBezTo>
                      <a:pt x="0" y="14"/>
                      <a:pt x="67" y="0"/>
                      <a:pt x="67" y="14"/>
                    </a:cubicBezTo>
                    <a:cubicBezTo>
                      <a:pt x="84" y="28"/>
                      <a:pt x="67" y="42"/>
                      <a:pt x="50" y="28"/>
                    </a:cubicBezTo>
                    <a:cubicBezTo>
                      <a:pt x="17" y="28"/>
                      <a:pt x="84" y="42"/>
                      <a:pt x="50" y="2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34" name="Freeform 265">
                <a:extLst>
                  <a:ext uri="{FF2B5EF4-FFF2-40B4-BE49-F238E27FC236}">
                    <a16:creationId xmlns:a16="http://schemas.microsoft.com/office/drawing/2014/main" id="{2D03C254-C604-DA71-01C6-485D8E98856A}"/>
                  </a:ext>
                </a:extLst>
              </p:cNvPr>
              <p:cNvSpPr>
                <a:spLocks/>
              </p:cNvSpPr>
              <p:nvPr/>
            </p:nvSpPr>
            <p:spPr bwMode="auto">
              <a:xfrm>
                <a:off x="3913" y="1984"/>
                <a:ext cx="16" cy="8"/>
              </a:xfrm>
              <a:custGeom>
                <a:avLst/>
                <a:gdLst>
                  <a:gd name="T0" fmla="*/ 50 w 84"/>
                  <a:gd name="T1" fmla="*/ 28 h 42"/>
                  <a:gd name="T2" fmla="*/ 50 w 84"/>
                  <a:gd name="T3" fmla="*/ 28 h 42"/>
                  <a:gd name="T4" fmla="*/ 0 w 84"/>
                  <a:gd name="T5" fmla="*/ 14 h 42"/>
                  <a:gd name="T6" fmla="*/ 67 w 84"/>
                  <a:gd name="T7" fmla="*/ 14 h 42"/>
                  <a:gd name="T8" fmla="*/ 50 w 84"/>
                  <a:gd name="T9" fmla="*/ 28 h 42"/>
                  <a:gd name="T10" fmla="*/ 50 w 84"/>
                  <a:gd name="T11" fmla="*/ 28 h 42"/>
                  <a:gd name="T12" fmla="*/ 50 w 84"/>
                  <a:gd name="T13" fmla="*/ 28 h 42"/>
                </a:gdLst>
                <a:ahLst/>
                <a:cxnLst>
                  <a:cxn ang="0">
                    <a:pos x="T0" y="T1"/>
                  </a:cxn>
                  <a:cxn ang="0">
                    <a:pos x="T2" y="T3"/>
                  </a:cxn>
                  <a:cxn ang="0">
                    <a:pos x="T4" y="T5"/>
                  </a:cxn>
                  <a:cxn ang="0">
                    <a:pos x="T6" y="T7"/>
                  </a:cxn>
                  <a:cxn ang="0">
                    <a:pos x="T8" y="T9"/>
                  </a:cxn>
                  <a:cxn ang="0">
                    <a:pos x="T10" y="T11"/>
                  </a:cxn>
                  <a:cxn ang="0">
                    <a:pos x="T12" y="T13"/>
                  </a:cxn>
                </a:cxnLst>
                <a:rect l="0" t="0" r="r" b="b"/>
                <a:pathLst>
                  <a:path w="84" h="42">
                    <a:moveTo>
                      <a:pt x="50" y="28"/>
                    </a:moveTo>
                    <a:lnTo>
                      <a:pt x="50" y="28"/>
                    </a:lnTo>
                    <a:cubicBezTo>
                      <a:pt x="34" y="28"/>
                      <a:pt x="0" y="14"/>
                      <a:pt x="0" y="14"/>
                    </a:cubicBezTo>
                    <a:cubicBezTo>
                      <a:pt x="0" y="14"/>
                      <a:pt x="67" y="0"/>
                      <a:pt x="67" y="14"/>
                    </a:cubicBezTo>
                    <a:cubicBezTo>
                      <a:pt x="84" y="28"/>
                      <a:pt x="67" y="42"/>
                      <a:pt x="50" y="28"/>
                    </a:cubicBezTo>
                    <a:cubicBezTo>
                      <a:pt x="17" y="28"/>
                      <a:pt x="84" y="42"/>
                      <a:pt x="50" y="28"/>
                    </a:cubicBezTo>
                    <a:lnTo>
                      <a:pt x="50" y="2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5" name="Freeform 266">
                <a:extLst>
                  <a:ext uri="{FF2B5EF4-FFF2-40B4-BE49-F238E27FC236}">
                    <a16:creationId xmlns:a16="http://schemas.microsoft.com/office/drawing/2014/main" id="{D4D43E69-D563-EF12-398D-3F8FD30812AD}"/>
                  </a:ext>
                </a:extLst>
              </p:cNvPr>
              <p:cNvSpPr>
                <a:spLocks/>
              </p:cNvSpPr>
              <p:nvPr/>
            </p:nvSpPr>
            <p:spPr bwMode="auto">
              <a:xfrm>
                <a:off x="3584" y="1952"/>
                <a:ext cx="8" cy="7"/>
              </a:xfrm>
              <a:custGeom>
                <a:avLst/>
                <a:gdLst>
                  <a:gd name="T0" fmla="*/ 21 w 42"/>
                  <a:gd name="T1" fmla="*/ 41 h 41"/>
                  <a:gd name="T2" fmla="*/ 21 w 42"/>
                  <a:gd name="T3" fmla="*/ 41 h 41"/>
                  <a:gd name="T4" fmla="*/ 42 w 42"/>
                  <a:gd name="T5" fmla="*/ 10 h 41"/>
                  <a:gd name="T6" fmla="*/ 21 w 42"/>
                  <a:gd name="T7" fmla="*/ 41 h 41"/>
                  <a:gd name="T8" fmla="*/ 21 w 42"/>
                  <a:gd name="T9" fmla="*/ 41 h 41"/>
                </a:gdLst>
                <a:ahLst/>
                <a:cxnLst>
                  <a:cxn ang="0">
                    <a:pos x="T0" y="T1"/>
                  </a:cxn>
                  <a:cxn ang="0">
                    <a:pos x="T2" y="T3"/>
                  </a:cxn>
                  <a:cxn ang="0">
                    <a:pos x="T4" y="T5"/>
                  </a:cxn>
                  <a:cxn ang="0">
                    <a:pos x="T6" y="T7"/>
                  </a:cxn>
                  <a:cxn ang="0">
                    <a:pos x="T8" y="T9"/>
                  </a:cxn>
                </a:cxnLst>
                <a:rect l="0" t="0" r="r" b="b"/>
                <a:pathLst>
                  <a:path w="42" h="41">
                    <a:moveTo>
                      <a:pt x="21" y="41"/>
                    </a:moveTo>
                    <a:lnTo>
                      <a:pt x="21" y="41"/>
                    </a:lnTo>
                    <a:cubicBezTo>
                      <a:pt x="0" y="31"/>
                      <a:pt x="0" y="10"/>
                      <a:pt x="42" y="10"/>
                    </a:cubicBezTo>
                    <a:cubicBezTo>
                      <a:pt x="42" y="0"/>
                      <a:pt x="42" y="41"/>
                      <a:pt x="21" y="41"/>
                    </a:cubicBezTo>
                    <a:cubicBezTo>
                      <a:pt x="0" y="31"/>
                      <a:pt x="21" y="41"/>
                      <a:pt x="21" y="4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36" name="Freeform 267">
                <a:extLst>
                  <a:ext uri="{FF2B5EF4-FFF2-40B4-BE49-F238E27FC236}">
                    <a16:creationId xmlns:a16="http://schemas.microsoft.com/office/drawing/2014/main" id="{744DB26E-75BB-6D73-887D-C6440E63E084}"/>
                  </a:ext>
                </a:extLst>
              </p:cNvPr>
              <p:cNvSpPr>
                <a:spLocks/>
              </p:cNvSpPr>
              <p:nvPr/>
            </p:nvSpPr>
            <p:spPr bwMode="auto">
              <a:xfrm>
                <a:off x="3584" y="1952"/>
                <a:ext cx="8" cy="7"/>
              </a:xfrm>
              <a:custGeom>
                <a:avLst/>
                <a:gdLst>
                  <a:gd name="T0" fmla="*/ 21 w 42"/>
                  <a:gd name="T1" fmla="*/ 41 h 41"/>
                  <a:gd name="T2" fmla="*/ 21 w 42"/>
                  <a:gd name="T3" fmla="*/ 41 h 41"/>
                  <a:gd name="T4" fmla="*/ 42 w 42"/>
                  <a:gd name="T5" fmla="*/ 10 h 41"/>
                  <a:gd name="T6" fmla="*/ 21 w 42"/>
                  <a:gd name="T7" fmla="*/ 41 h 41"/>
                  <a:gd name="T8" fmla="*/ 21 w 42"/>
                  <a:gd name="T9" fmla="*/ 41 h 41"/>
                  <a:gd name="T10" fmla="*/ 21 w 42"/>
                  <a:gd name="T11" fmla="*/ 41 h 41"/>
                </a:gdLst>
                <a:ahLst/>
                <a:cxnLst>
                  <a:cxn ang="0">
                    <a:pos x="T0" y="T1"/>
                  </a:cxn>
                  <a:cxn ang="0">
                    <a:pos x="T2" y="T3"/>
                  </a:cxn>
                  <a:cxn ang="0">
                    <a:pos x="T4" y="T5"/>
                  </a:cxn>
                  <a:cxn ang="0">
                    <a:pos x="T6" y="T7"/>
                  </a:cxn>
                  <a:cxn ang="0">
                    <a:pos x="T8" y="T9"/>
                  </a:cxn>
                  <a:cxn ang="0">
                    <a:pos x="T10" y="T11"/>
                  </a:cxn>
                </a:cxnLst>
                <a:rect l="0" t="0" r="r" b="b"/>
                <a:pathLst>
                  <a:path w="42" h="41">
                    <a:moveTo>
                      <a:pt x="21" y="41"/>
                    </a:moveTo>
                    <a:lnTo>
                      <a:pt x="21" y="41"/>
                    </a:lnTo>
                    <a:cubicBezTo>
                      <a:pt x="0" y="31"/>
                      <a:pt x="0" y="10"/>
                      <a:pt x="42" y="10"/>
                    </a:cubicBezTo>
                    <a:cubicBezTo>
                      <a:pt x="42" y="0"/>
                      <a:pt x="42" y="41"/>
                      <a:pt x="21" y="41"/>
                    </a:cubicBezTo>
                    <a:cubicBezTo>
                      <a:pt x="0" y="31"/>
                      <a:pt x="21" y="41"/>
                      <a:pt x="21" y="41"/>
                    </a:cubicBezTo>
                    <a:lnTo>
                      <a:pt x="21" y="4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7" name="Freeform 268">
                <a:extLst>
                  <a:ext uri="{FF2B5EF4-FFF2-40B4-BE49-F238E27FC236}">
                    <a16:creationId xmlns:a16="http://schemas.microsoft.com/office/drawing/2014/main" id="{C8B62F78-E45D-6F84-7FE2-2239F714F184}"/>
                  </a:ext>
                </a:extLst>
              </p:cNvPr>
              <p:cNvSpPr>
                <a:spLocks/>
              </p:cNvSpPr>
              <p:nvPr/>
            </p:nvSpPr>
            <p:spPr bwMode="auto">
              <a:xfrm>
                <a:off x="3584" y="1952"/>
                <a:ext cx="8" cy="7"/>
              </a:xfrm>
              <a:custGeom>
                <a:avLst/>
                <a:gdLst>
                  <a:gd name="T0" fmla="*/ 21 w 42"/>
                  <a:gd name="T1" fmla="*/ 41 h 41"/>
                  <a:gd name="T2" fmla="*/ 21 w 42"/>
                  <a:gd name="T3" fmla="*/ 41 h 41"/>
                  <a:gd name="T4" fmla="*/ 42 w 42"/>
                  <a:gd name="T5" fmla="*/ 10 h 41"/>
                  <a:gd name="T6" fmla="*/ 21 w 42"/>
                  <a:gd name="T7" fmla="*/ 41 h 41"/>
                  <a:gd name="T8" fmla="*/ 21 w 42"/>
                  <a:gd name="T9" fmla="*/ 41 h 41"/>
                </a:gdLst>
                <a:ahLst/>
                <a:cxnLst>
                  <a:cxn ang="0">
                    <a:pos x="T0" y="T1"/>
                  </a:cxn>
                  <a:cxn ang="0">
                    <a:pos x="T2" y="T3"/>
                  </a:cxn>
                  <a:cxn ang="0">
                    <a:pos x="T4" y="T5"/>
                  </a:cxn>
                  <a:cxn ang="0">
                    <a:pos x="T6" y="T7"/>
                  </a:cxn>
                  <a:cxn ang="0">
                    <a:pos x="T8" y="T9"/>
                  </a:cxn>
                </a:cxnLst>
                <a:rect l="0" t="0" r="r" b="b"/>
                <a:pathLst>
                  <a:path w="42" h="41">
                    <a:moveTo>
                      <a:pt x="21" y="41"/>
                    </a:moveTo>
                    <a:lnTo>
                      <a:pt x="21" y="41"/>
                    </a:lnTo>
                    <a:cubicBezTo>
                      <a:pt x="0" y="31"/>
                      <a:pt x="0" y="10"/>
                      <a:pt x="42" y="10"/>
                    </a:cubicBezTo>
                    <a:cubicBezTo>
                      <a:pt x="42" y="0"/>
                      <a:pt x="42" y="41"/>
                      <a:pt x="21" y="41"/>
                    </a:cubicBezTo>
                    <a:cubicBezTo>
                      <a:pt x="0" y="31"/>
                      <a:pt x="21" y="41"/>
                      <a:pt x="21" y="4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38" name="Freeform 269">
                <a:extLst>
                  <a:ext uri="{FF2B5EF4-FFF2-40B4-BE49-F238E27FC236}">
                    <a16:creationId xmlns:a16="http://schemas.microsoft.com/office/drawing/2014/main" id="{4E7FA41B-4E1D-C72B-AC8D-95FA639F2921}"/>
                  </a:ext>
                </a:extLst>
              </p:cNvPr>
              <p:cNvSpPr>
                <a:spLocks/>
              </p:cNvSpPr>
              <p:nvPr/>
            </p:nvSpPr>
            <p:spPr bwMode="auto">
              <a:xfrm>
                <a:off x="3584" y="1952"/>
                <a:ext cx="8" cy="7"/>
              </a:xfrm>
              <a:custGeom>
                <a:avLst/>
                <a:gdLst>
                  <a:gd name="T0" fmla="*/ 21 w 42"/>
                  <a:gd name="T1" fmla="*/ 41 h 41"/>
                  <a:gd name="T2" fmla="*/ 21 w 42"/>
                  <a:gd name="T3" fmla="*/ 41 h 41"/>
                  <a:gd name="T4" fmla="*/ 42 w 42"/>
                  <a:gd name="T5" fmla="*/ 10 h 41"/>
                  <a:gd name="T6" fmla="*/ 21 w 42"/>
                  <a:gd name="T7" fmla="*/ 41 h 41"/>
                  <a:gd name="T8" fmla="*/ 21 w 42"/>
                  <a:gd name="T9" fmla="*/ 41 h 41"/>
                  <a:gd name="T10" fmla="*/ 21 w 42"/>
                  <a:gd name="T11" fmla="*/ 41 h 41"/>
                </a:gdLst>
                <a:ahLst/>
                <a:cxnLst>
                  <a:cxn ang="0">
                    <a:pos x="T0" y="T1"/>
                  </a:cxn>
                  <a:cxn ang="0">
                    <a:pos x="T2" y="T3"/>
                  </a:cxn>
                  <a:cxn ang="0">
                    <a:pos x="T4" y="T5"/>
                  </a:cxn>
                  <a:cxn ang="0">
                    <a:pos x="T6" y="T7"/>
                  </a:cxn>
                  <a:cxn ang="0">
                    <a:pos x="T8" y="T9"/>
                  </a:cxn>
                  <a:cxn ang="0">
                    <a:pos x="T10" y="T11"/>
                  </a:cxn>
                </a:cxnLst>
                <a:rect l="0" t="0" r="r" b="b"/>
                <a:pathLst>
                  <a:path w="42" h="41">
                    <a:moveTo>
                      <a:pt x="21" y="41"/>
                    </a:moveTo>
                    <a:lnTo>
                      <a:pt x="21" y="41"/>
                    </a:lnTo>
                    <a:cubicBezTo>
                      <a:pt x="0" y="31"/>
                      <a:pt x="0" y="10"/>
                      <a:pt x="42" y="10"/>
                    </a:cubicBezTo>
                    <a:cubicBezTo>
                      <a:pt x="42" y="0"/>
                      <a:pt x="42" y="41"/>
                      <a:pt x="21" y="41"/>
                    </a:cubicBezTo>
                    <a:cubicBezTo>
                      <a:pt x="0" y="31"/>
                      <a:pt x="21" y="41"/>
                      <a:pt x="21" y="41"/>
                    </a:cubicBezTo>
                    <a:lnTo>
                      <a:pt x="21" y="4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9" name="Freeform 270">
                <a:extLst>
                  <a:ext uri="{FF2B5EF4-FFF2-40B4-BE49-F238E27FC236}">
                    <a16:creationId xmlns:a16="http://schemas.microsoft.com/office/drawing/2014/main" id="{CAA5DDEB-3D33-9CDD-33F5-163787133DD1}"/>
                  </a:ext>
                </a:extLst>
              </p:cNvPr>
              <p:cNvSpPr>
                <a:spLocks/>
              </p:cNvSpPr>
              <p:nvPr/>
            </p:nvSpPr>
            <p:spPr bwMode="auto">
              <a:xfrm>
                <a:off x="5423" y="2964"/>
                <a:ext cx="8" cy="8"/>
              </a:xfrm>
              <a:custGeom>
                <a:avLst/>
                <a:gdLst>
                  <a:gd name="T0" fmla="*/ 42 w 42"/>
                  <a:gd name="T1" fmla="*/ 0 h 41"/>
                  <a:gd name="T2" fmla="*/ 42 w 42"/>
                  <a:gd name="T3" fmla="*/ 0 h 41"/>
                  <a:gd name="T4" fmla="*/ 0 w 42"/>
                  <a:gd name="T5" fmla="*/ 0 h 41"/>
                  <a:gd name="T6" fmla="*/ 42 w 42"/>
                  <a:gd name="T7" fmla="*/ 0 h 41"/>
                </a:gdLst>
                <a:ahLst/>
                <a:cxnLst>
                  <a:cxn ang="0">
                    <a:pos x="T0" y="T1"/>
                  </a:cxn>
                  <a:cxn ang="0">
                    <a:pos x="T2" y="T3"/>
                  </a:cxn>
                  <a:cxn ang="0">
                    <a:pos x="T4" y="T5"/>
                  </a:cxn>
                  <a:cxn ang="0">
                    <a:pos x="T6" y="T7"/>
                  </a:cxn>
                </a:cxnLst>
                <a:rect l="0" t="0" r="r" b="b"/>
                <a:pathLst>
                  <a:path w="42" h="41">
                    <a:moveTo>
                      <a:pt x="42" y="0"/>
                    </a:moveTo>
                    <a:lnTo>
                      <a:pt x="42" y="0"/>
                    </a:lnTo>
                    <a:cubicBezTo>
                      <a:pt x="42" y="41"/>
                      <a:pt x="0" y="0"/>
                      <a:pt x="0" y="0"/>
                    </a:cubicBezTo>
                    <a:lnTo>
                      <a:pt x="42" y="0"/>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40" name="Freeform 271">
                <a:extLst>
                  <a:ext uri="{FF2B5EF4-FFF2-40B4-BE49-F238E27FC236}">
                    <a16:creationId xmlns:a16="http://schemas.microsoft.com/office/drawing/2014/main" id="{0DA3C18B-83C7-5EEA-E089-AF785233DCF2}"/>
                  </a:ext>
                </a:extLst>
              </p:cNvPr>
              <p:cNvSpPr>
                <a:spLocks/>
              </p:cNvSpPr>
              <p:nvPr/>
            </p:nvSpPr>
            <p:spPr bwMode="auto">
              <a:xfrm>
                <a:off x="5423" y="2964"/>
                <a:ext cx="8" cy="8"/>
              </a:xfrm>
              <a:custGeom>
                <a:avLst/>
                <a:gdLst>
                  <a:gd name="T0" fmla="*/ 42 w 42"/>
                  <a:gd name="T1" fmla="*/ 0 h 41"/>
                  <a:gd name="T2" fmla="*/ 42 w 42"/>
                  <a:gd name="T3" fmla="*/ 0 h 41"/>
                  <a:gd name="T4" fmla="*/ 0 w 42"/>
                  <a:gd name="T5" fmla="*/ 0 h 41"/>
                  <a:gd name="T6" fmla="*/ 42 w 42"/>
                  <a:gd name="T7" fmla="*/ 0 h 41"/>
                  <a:gd name="T8" fmla="*/ 42 w 42"/>
                  <a:gd name="T9" fmla="*/ 0 h 41"/>
                </a:gdLst>
                <a:ahLst/>
                <a:cxnLst>
                  <a:cxn ang="0">
                    <a:pos x="T0" y="T1"/>
                  </a:cxn>
                  <a:cxn ang="0">
                    <a:pos x="T2" y="T3"/>
                  </a:cxn>
                  <a:cxn ang="0">
                    <a:pos x="T4" y="T5"/>
                  </a:cxn>
                  <a:cxn ang="0">
                    <a:pos x="T6" y="T7"/>
                  </a:cxn>
                  <a:cxn ang="0">
                    <a:pos x="T8" y="T9"/>
                  </a:cxn>
                </a:cxnLst>
                <a:rect l="0" t="0" r="r" b="b"/>
                <a:pathLst>
                  <a:path w="42" h="41">
                    <a:moveTo>
                      <a:pt x="42" y="0"/>
                    </a:moveTo>
                    <a:lnTo>
                      <a:pt x="42" y="0"/>
                    </a:lnTo>
                    <a:cubicBezTo>
                      <a:pt x="42" y="41"/>
                      <a:pt x="0" y="0"/>
                      <a:pt x="0" y="0"/>
                    </a:cubicBezTo>
                    <a:lnTo>
                      <a:pt x="42" y="0"/>
                    </a:lnTo>
                    <a:lnTo>
                      <a:pt x="4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1" name="Freeform 272">
                <a:extLst>
                  <a:ext uri="{FF2B5EF4-FFF2-40B4-BE49-F238E27FC236}">
                    <a16:creationId xmlns:a16="http://schemas.microsoft.com/office/drawing/2014/main" id="{D4801BFB-3D25-4181-F1A9-CF1D151A6FA3}"/>
                  </a:ext>
                </a:extLst>
              </p:cNvPr>
              <p:cNvSpPr>
                <a:spLocks/>
              </p:cNvSpPr>
              <p:nvPr/>
            </p:nvSpPr>
            <p:spPr bwMode="auto">
              <a:xfrm>
                <a:off x="5423" y="2964"/>
                <a:ext cx="8" cy="8"/>
              </a:xfrm>
              <a:custGeom>
                <a:avLst/>
                <a:gdLst>
                  <a:gd name="T0" fmla="*/ 42 w 42"/>
                  <a:gd name="T1" fmla="*/ 0 h 41"/>
                  <a:gd name="T2" fmla="*/ 42 w 42"/>
                  <a:gd name="T3" fmla="*/ 0 h 41"/>
                  <a:gd name="T4" fmla="*/ 0 w 42"/>
                  <a:gd name="T5" fmla="*/ 0 h 41"/>
                  <a:gd name="T6" fmla="*/ 42 w 42"/>
                  <a:gd name="T7" fmla="*/ 0 h 41"/>
                </a:gdLst>
                <a:ahLst/>
                <a:cxnLst>
                  <a:cxn ang="0">
                    <a:pos x="T0" y="T1"/>
                  </a:cxn>
                  <a:cxn ang="0">
                    <a:pos x="T2" y="T3"/>
                  </a:cxn>
                  <a:cxn ang="0">
                    <a:pos x="T4" y="T5"/>
                  </a:cxn>
                  <a:cxn ang="0">
                    <a:pos x="T6" y="T7"/>
                  </a:cxn>
                </a:cxnLst>
                <a:rect l="0" t="0" r="r" b="b"/>
                <a:pathLst>
                  <a:path w="42" h="41">
                    <a:moveTo>
                      <a:pt x="42" y="0"/>
                    </a:moveTo>
                    <a:lnTo>
                      <a:pt x="42" y="0"/>
                    </a:lnTo>
                    <a:cubicBezTo>
                      <a:pt x="42" y="41"/>
                      <a:pt x="0" y="0"/>
                      <a:pt x="0" y="0"/>
                    </a:cubicBezTo>
                    <a:lnTo>
                      <a:pt x="42" y="0"/>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42" name="Freeform 273">
                <a:extLst>
                  <a:ext uri="{FF2B5EF4-FFF2-40B4-BE49-F238E27FC236}">
                    <a16:creationId xmlns:a16="http://schemas.microsoft.com/office/drawing/2014/main" id="{55B936A6-EB1D-399D-7048-7E95233451C8}"/>
                  </a:ext>
                </a:extLst>
              </p:cNvPr>
              <p:cNvSpPr>
                <a:spLocks/>
              </p:cNvSpPr>
              <p:nvPr/>
            </p:nvSpPr>
            <p:spPr bwMode="auto">
              <a:xfrm>
                <a:off x="5423" y="2964"/>
                <a:ext cx="8" cy="8"/>
              </a:xfrm>
              <a:custGeom>
                <a:avLst/>
                <a:gdLst>
                  <a:gd name="T0" fmla="*/ 42 w 42"/>
                  <a:gd name="T1" fmla="*/ 0 h 41"/>
                  <a:gd name="T2" fmla="*/ 42 w 42"/>
                  <a:gd name="T3" fmla="*/ 0 h 41"/>
                  <a:gd name="T4" fmla="*/ 0 w 42"/>
                  <a:gd name="T5" fmla="*/ 0 h 41"/>
                  <a:gd name="T6" fmla="*/ 42 w 42"/>
                  <a:gd name="T7" fmla="*/ 0 h 41"/>
                  <a:gd name="T8" fmla="*/ 42 w 42"/>
                  <a:gd name="T9" fmla="*/ 0 h 41"/>
                </a:gdLst>
                <a:ahLst/>
                <a:cxnLst>
                  <a:cxn ang="0">
                    <a:pos x="T0" y="T1"/>
                  </a:cxn>
                  <a:cxn ang="0">
                    <a:pos x="T2" y="T3"/>
                  </a:cxn>
                  <a:cxn ang="0">
                    <a:pos x="T4" y="T5"/>
                  </a:cxn>
                  <a:cxn ang="0">
                    <a:pos x="T6" y="T7"/>
                  </a:cxn>
                  <a:cxn ang="0">
                    <a:pos x="T8" y="T9"/>
                  </a:cxn>
                </a:cxnLst>
                <a:rect l="0" t="0" r="r" b="b"/>
                <a:pathLst>
                  <a:path w="42" h="41">
                    <a:moveTo>
                      <a:pt x="42" y="0"/>
                    </a:moveTo>
                    <a:lnTo>
                      <a:pt x="42" y="0"/>
                    </a:lnTo>
                    <a:cubicBezTo>
                      <a:pt x="42" y="41"/>
                      <a:pt x="0" y="0"/>
                      <a:pt x="0" y="0"/>
                    </a:cubicBezTo>
                    <a:lnTo>
                      <a:pt x="42" y="0"/>
                    </a:lnTo>
                    <a:lnTo>
                      <a:pt x="4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3" name="Freeform 274">
                <a:extLst>
                  <a:ext uri="{FF2B5EF4-FFF2-40B4-BE49-F238E27FC236}">
                    <a16:creationId xmlns:a16="http://schemas.microsoft.com/office/drawing/2014/main" id="{69AAA3A3-CA4A-6D42-5F61-B2E700883116}"/>
                  </a:ext>
                </a:extLst>
              </p:cNvPr>
              <p:cNvSpPr>
                <a:spLocks/>
              </p:cNvSpPr>
              <p:nvPr/>
            </p:nvSpPr>
            <p:spPr bwMode="auto">
              <a:xfrm>
                <a:off x="5383" y="2964"/>
                <a:ext cx="8" cy="8"/>
              </a:xfrm>
              <a:custGeom>
                <a:avLst/>
                <a:gdLst>
                  <a:gd name="T0" fmla="*/ 41 w 41"/>
                  <a:gd name="T1" fmla="*/ 0 h 41"/>
                  <a:gd name="T2" fmla="*/ 41 w 41"/>
                  <a:gd name="T3" fmla="*/ 0 h 41"/>
                  <a:gd name="T4" fmla="*/ 0 w 41"/>
                  <a:gd name="T5" fmla="*/ 20 h 41"/>
                  <a:gd name="T6" fmla="*/ 41 w 41"/>
                  <a:gd name="T7" fmla="*/ 0 h 41"/>
                </a:gdLst>
                <a:ahLst/>
                <a:cxnLst>
                  <a:cxn ang="0">
                    <a:pos x="T0" y="T1"/>
                  </a:cxn>
                  <a:cxn ang="0">
                    <a:pos x="T2" y="T3"/>
                  </a:cxn>
                  <a:cxn ang="0">
                    <a:pos x="T4" y="T5"/>
                  </a:cxn>
                  <a:cxn ang="0">
                    <a:pos x="T6" y="T7"/>
                  </a:cxn>
                </a:cxnLst>
                <a:rect l="0" t="0" r="r" b="b"/>
                <a:pathLst>
                  <a:path w="41" h="41">
                    <a:moveTo>
                      <a:pt x="41" y="0"/>
                    </a:moveTo>
                    <a:lnTo>
                      <a:pt x="41" y="0"/>
                    </a:lnTo>
                    <a:cubicBezTo>
                      <a:pt x="41" y="20"/>
                      <a:pt x="0" y="41"/>
                      <a:pt x="0" y="20"/>
                    </a:cubicBezTo>
                    <a:cubicBezTo>
                      <a:pt x="0" y="0"/>
                      <a:pt x="41" y="0"/>
                      <a:pt x="41"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44" name="Freeform 275">
                <a:extLst>
                  <a:ext uri="{FF2B5EF4-FFF2-40B4-BE49-F238E27FC236}">
                    <a16:creationId xmlns:a16="http://schemas.microsoft.com/office/drawing/2014/main" id="{577A3820-B832-429B-4269-C546D824BF1A}"/>
                  </a:ext>
                </a:extLst>
              </p:cNvPr>
              <p:cNvSpPr>
                <a:spLocks/>
              </p:cNvSpPr>
              <p:nvPr/>
            </p:nvSpPr>
            <p:spPr bwMode="auto">
              <a:xfrm>
                <a:off x="5383" y="2964"/>
                <a:ext cx="8" cy="8"/>
              </a:xfrm>
              <a:custGeom>
                <a:avLst/>
                <a:gdLst>
                  <a:gd name="T0" fmla="*/ 41 w 41"/>
                  <a:gd name="T1" fmla="*/ 0 h 41"/>
                  <a:gd name="T2" fmla="*/ 41 w 41"/>
                  <a:gd name="T3" fmla="*/ 0 h 41"/>
                  <a:gd name="T4" fmla="*/ 0 w 41"/>
                  <a:gd name="T5" fmla="*/ 20 h 41"/>
                  <a:gd name="T6" fmla="*/ 41 w 41"/>
                  <a:gd name="T7" fmla="*/ 0 h 41"/>
                  <a:gd name="T8" fmla="*/ 41 w 41"/>
                  <a:gd name="T9" fmla="*/ 0 h 41"/>
                </a:gdLst>
                <a:ahLst/>
                <a:cxnLst>
                  <a:cxn ang="0">
                    <a:pos x="T0" y="T1"/>
                  </a:cxn>
                  <a:cxn ang="0">
                    <a:pos x="T2" y="T3"/>
                  </a:cxn>
                  <a:cxn ang="0">
                    <a:pos x="T4" y="T5"/>
                  </a:cxn>
                  <a:cxn ang="0">
                    <a:pos x="T6" y="T7"/>
                  </a:cxn>
                  <a:cxn ang="0">
                    <a:pos x="T8" y="T9"/>
                  </a:cxn>
                </a:cxnLst>
                <a:rect l="0" t="0" r="r" b="b"/>
                <a:pathLst>
                  <a:path w="41" h="41">
                    <a:moveTo>
                      <a:pt x="41" y="0"/>
                    </a:moveTo>
                    <a:lnTo>
                      <a:pt x="41" y="0"/>
                    </a:lnTo>
                    <a:cubicBezTo>
                      <a:pt x="41" y="20"/>
                      <a:pt x="0" y="41"/>
                      <a:pt x="0" y="20"/>
                    </a:cubicBezTo>
                    <a:cubicBezTo>
                      <a:pt x="0" y="0"/>
                      <a:pt x="41" y="0"/>
                      <a:pt x="41" y="0"/>
                    </a:cubicBezTo>
                    <a:lnTo>
                      <a:pt x="41"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5" name="Freeform 276">
                <a:extLst>
                  <a:ext uri="{FF2B5EF4-FFF2-40B4-BE49-F238E27FC236}">
                    <a16:creationId xmlns:a16="http://schemas.microsoft.com/office/drawing/2014/main" id="{BDC6F43C-FBC0-F7FF-9E28-F937F9D12038}"/>
                  </a:ext>
                </a:extLst>
              </p:cNvPr>
              <p:cNvSpPr>
                <a:spLocks/>
              </p:cNvSpPr>
              <p:nvPr/>
            </p:nvSpPr>
            <p:spPr bwMode="auto">
              <a:xfrm>
                <a:off x="5383" y="2964"/>
                <a:ext cx="8" cy="8"/>
              </a:xfrm>
              <a:custGeom>
                <a:avLst/>
                <a:gdLst>
                  <a:gd name="T0" fmla="*/ 41 w 41"/>
                  <a:gd name="T1" fmla="*/ 0 h 41"/>
                  <a:gd name="T2" fmla="*/ 41 w 41"/>
                  <a:gd name="T3" fmla="*/ 0 h 41"/>
                  <a:gd name="T4" fmla="*/ 0 w 41"/>
                  <a:gd name="T5" fmla="*/ 20 h 41"/>
                  <a:gd name="T6" fmla="*/ 41 w 41"/>
                  <a:gd name="T7" fmla="*/ 0 h 41"/>
                </a:gdLst>
                <a:ahLst/>
                <a:cxnLst>
                  <a:cxn ang="0">
                    <a:pos x="T0" y="T1"/>
                  </a:cxn>
                  <a:cxn ang="0">
                    <a:pos x="T2" y="T3"/>
                  </a:cxn>
                  <a:cxn ang="0">
                    <a:pos x="T4" y="T5"/>
                  </a:cxn>
                  <a:cxn ang="0">
                    <a:pos x="T6" y="T7"/>
                  </a:cxn>
                </a:cxnLst>
                <a:rect l="0" t="0" r="r" b="b"/>
                <a:pathLst>
                  <a:path w="41" h="41">
                    <a:moveTo>
                      <a:pt x="41" y="0"/>
                    </a:moveTo>
                    <a:lnTo>
                      <a:pt x="41" y="0"/>
                    </a:lnTo>
                    <a:cubicBezTo>
                      <a:pt x="41" y="20"/>
                      <a:pt x="0" y="41"/>
                      <a:pt x="0" y="20"/>
                    </a:cubicBezTo>
                    <a:cubicBezTo>
                      <a:pt x="0" y="0"/>
                      <a:pt x="41" y="0"/>
                      <a:pt x="41"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46" name="Freeform 277">
                <a:extLst>
                  <a:ext uri="{FF2B5EF4-FFF2-40B4-BE49-F238E27FC236}">
                    <a16:creationId xmlns:a16="http://schemas.microsoft.com/office/drawing/2014/main" id="{86BA3218-536E-F1E4-55AE-D9DE0BB549AF}"/>
                  </a:ext>
                </a:extLst>
              </p:cNvPr>
              <p:cNvSpPr>
                <a:spLocks/>
              </p:cNvSpPr>
              <p:nvPr/>
            </p:nvSpPr>
            <p:spPr bwMode="auto">
              <a:xfrm>
                <a:off x="5383" y="2964"/>
                <a:ext cx="8" cy="8"/>
              </a:xfrm>
              <a:custGeom>
                <a:avLst/>
                <a:gdLst>
                  <a:gd name="T0" fmla="*/ 41 w 41"/>
                  <a:gd name="T1" fmla="*/ 0 h 41"/>
                  <a:gd name="T2" fmla="*/ 41 w 41"/>
                  <a:gd name="T3" fmla="*/ 0 h 41"/>
                  <a:gd name="T4" fmla="*/ 0 w 41"/>
                  <a:gd name="T5" fmla="*/ 20 h 41"/>
                  <a:gd name="T6" fmla="*/ 41 w 41"/>
                  <a:gd name="T7" fmla="*/ 0 h 41"/>
                  <a:gd name="T8" fmla="*/ 41 w 41"/>
                  <a:gd name="T9" fmla="*/ 0 h 41"/>
                </a:gdLst>
                <a:ahLst/>
                <a:cxnLst>
                  <a:cxn ang="0">
                    <a:pos x="T0" y="T1"/>
                  </a:cxn>
                  <a:cxn ang="0">
                    <a:pos x="T2" y="T3"/>
                  </a:cxn>
                  <a:cxn ang="0">
                    <a:pos x="T4" y="T5"/>
                  </a:cxn>
                  <a:cxn ang="0">
                    <a:pos x="T6" y="T7"/>
                  </a:cxn>
                  <a:cxn ang="0">
                    <a:pos x="T8" y="T9"/>
                  </a:cxn>
                </a:cxnLst>
                <a:rect l="0" t="0" r="r" b="b"/>
                <a:pathLst>
                  <a:path w="41" h="41">
                    <a:moveTo>
                      <a:pt x="41" y="0"/>
                    </a:moveTo>
                    <a:lnTo>
                      <a:pt x="41" y="0"/>
                    </a:lnTo>
                    <a:cubicBezTo>
                      <a:pt x="41" y="20"/>
                      <a:pt x="0" y="41"/>
                      <a:pt x="0" y="20"/>
                    </a:cubicBezTo>
                    <a:cubicBezTo>
                      <a:pt x="0" y="0"/>
                      <a:pt x="41" y="0"/>
                      <a:pt x="41" y="0"/>
                    </a:cubicBezTo>
                    <a:lnTo>
                      <a:pt x="41"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7" name="Freeform 278">
                <a:extLst>
                  <a:ext uri="{FF2B5EF4-FFF2-40B4-BE49-F238E27FC236}">
                    <a16:creationId xmlns:a16="http://schemas.microsoft.com/office/drawing/2014/main" id="{4A44029E-29A1-E617-7149-C980B6C3B133}"/>
                  </a:ext>
                </a:extLst>
              </p:cNvPr>
              <p:cNvSpPr>
                <a:spLocks/>
              </p:cNvSpPr>
              <p:nvPr/>
            </p:nvSpPr>
            <p:spPr bwMode="auto">
              <a:xfrm>
                <a:off x="5511" y="3471"/>
                <a:ext cx="16" cy="16"/>
              </a:xfrm>
              <a:custGeom>
                <a:avLst/>
                <a:gdLst>
                  <a:gd name="T0" fmla="*/ 71 w 83"/>
                  <a:gd name="T1" fmla="*/ 33 h 83"/>
                  <a:gd name="T2" fmla="*/ 71 w 83"/>
                  <a:gd name="T3" fmla="*/ 33 h 83"/>
                  <a:gd name="T4" fmla="*/ 12 w 83"/>
                  <a:gd name="T5" fmla="*/ 33 h 83"/>
                  <a:gd name="T6" fmla="*/ 71 w 83"/>
                  <a:gd name="T7" fmla="*/ 33 h 83"/>
                </a:gdLst>
                <a:ahLst/>
                <a:cxnLst>
                  <a:cxn ang="0">
                    <a:pos x="T0" y="T1"/>
                  </a:cxn>
                  <a:cxn ang="0">
                    <a:pos x="T2" y="T3"/>
                  </a:cxn>
                  <a:cxn ang="0">
                    <a:pos x="T4" y="T5"/>
                  </a:cxn>
                  <a:cxn ang="0">
                    <a:pos x="T6" y="T7"/>
                  </a:cxn>
                </a:cxnLst>
                <a:rect l="0" t="0" r="r" b="b"/>
                <a:pathLst>
                  <a:path w="83" h="83">
                    <a:moveTo>
                      <a:pt x="71" y="33"/>
                    </a:moveTo>
                    <a:lnTo>
                      <a:pt x="71" y="33"/>
                    </a:lnTo>
                    <a:cubicBezTo>
                      <a:pt x="83" y="0"/>
                      <a:pt x="0" y="17"/>
                      <a:pt x="12" y="33"/>
                    </a:cubicBezTo>
                    <a:cubicBezTo>
                      <a:pt x="12" y="50"/>
                      <a:pt x="60" y="83"/>
                      <a:pt x="71" y="3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48" name="Freeform 279">
                <a:extLst>
                  <a:ext uri="{FF2B5EF4-FFF2-40B4-BE49-F238E27FC236}">
                    <a16:creationId xmlns:a16="http://schemas.microsoft.com/office/drawing/2014/main" id="{2EE4BFE3-2771-292A-8CF4-24823EA3592C}"/>
                  </a:ext>
                </a:extLst>
              </p:cNvPr>
              <p:cNvSpPr>
                <a:spLocks/>
              </p:cNvSpPr>
              <p:nvPr/>
            </p:nvSpPr>
            <p:spPr bwMode="auto">
              <a:xfrm>
                <a:off x="5511" y="3471"/>
                <a:ext cx="16" cy="16"/>
              </a:xfrm>
              <a:custGeom>
                <a:avLst/>
                <a:gdLst>
                  <a:gd name="T0" fmla="*/ 71 w 83"/>
                  <a:gd name="T1" fmla="*/ 33 h 83"/>
                  <a:gd name="T2" fmla="*/ 71 w 83"/>
                  <a:gd name="T3" fmla="*/ 33 h 83"/>
                  <a:gd name="T4" fmla="*/ 12 w 83"/>
                  <a:gd name="T5" fmla="*/ 33 h 83"/>
                  <a:gd name="T6" fmla="*/ 71 w 83"/>
                  <a:gd name="T7" fmla="*/ 33 h 83"/>
                  <a:gd name="T8" fmla="*/ 71 w 83"/>
                  <a:gd name="T9" fmla="*/ 33 h 83"/>
                </a:gdLst>
                <a:ahLst/>
                <a:cxnLst>
                  <a:cxn ang="0">
                    <a:pos x="T0" y="T1"/>
                  </a:cxn>
                  <a:cxn ang="0">
                    <a:pos x="T2" y="T3"/>
                  </a:cxn>
                  <a:cxn ang="0">
                    <a:pos x="T4" y="T5"/>
                  </a:cxn>
                  <a:cxn ang="0">
                    <a:pos x="T6" y="T7"/>
                  </a:cxn>
                  <a:cxn ang="0">
                    <a:pos x="T8" y="T9"/>
                  </a:cxn>
                </a:cxnLst>
                <a:rect l="0" t="0" r="r" b="b"/>
                <a:pathLst>
                  <a:path w="83" h="83">
                    <a:moveTo>
                      <a:pt x="71" y="33"/>
                    </a:moveTo>
                    <a:lnTo>
                      <a:pt x="71" y="33"/>
                    </a:lnTo>
                    <a:cubicBezTo>
                      <a:pt x="83" y="0"/>
                      <a:pt x="0" y="17"/>
                      <a:pt x="12" y="33"/>
                    </a:cubicBezTo>
                    <a:cubicBezTo>
                      <a:pt x="12" y="50"/>
                      <a:pt x="60" y="83"/>
                      <a:pt x="71" y="33"/>
                    </a:cubicBezTo>
                    <a:lnTo>
                      <a:pt x="71" y="3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9" name="Freeform 280">
                <a:extLst>
                  <a:ext uri="{FF2B5EF4-FFF2-40B4-BE49-F238E27FC236}">
                    <a16:creationId xmlns:a16="http://schemas.microsoft.com/office/drawing/2014/main" id="{A84CA67E-CBA5-A9F1-713B-EE30CC5BBDA3}"/>
                  </a:ext>
                </a:extLst>
              </p:cNvPr>
              <p:cNvSpPr>
                <a:spLocks/>
              </p:cNvSpPr>
              <p:nvPr/>
            </p:nvSpPr>
            <p:spPr bwMode="auto">
              <a:xfrm>
                <a:off x="5511" y="3471"/>
                <a:ext cx="16" cy="16"/>
              </a:xfrm>
              <a:custGeom>
                <a:avLst/>
                <a:gdLst>
                  <a:gd name="T0" fmla="*/ 71 w 83"/>
                  <a:gd name="T1" fmla="*/ 33 h 83"/>
                  <a:gd name="T2" fmla="*/ 71 w 83"/>
                  <a:gd name="T3" fmla="*/ 33 h 83"/>
                  <a:gd name="T4" fmla="*/ 12 w 83"/>
                  <a:gd name="T5" fmla="*/ 33 h 83"/>
                  <a:gd name="T6" fmla="*/ 71 w 83"/>
                  <a:gd name="T7" fmla="*/ 33 h 83"/>
                </a:gdLst>
                <a:ahLst/>
                <a:cxnLst>
                  <a:cxn ang="0">
                    <a:pos x="T0" y="T1"/>
                  </a:cxn>
                  <a:cxn ang="0">
                    <a:pos x="T2" y="T3"/>
                  </a:cxn>
                  <a:cxn ang="0">
                    <a:pos x="T4" y="T5"/>
                  </a:cxn>
                  <a:cxn ang="0">
                    <a:pos x="T6" y="T7"/>
                  </a:cxn>
                </a:cxnLst>
                <a:rect l="0" t="0" r="r" b="b"/>
                <a:pathLst>
                  <a:path w="83" h="83">
                    <a:moveTo>
                      <a:pt x="71" y="33"/>
                    </a:moveTo>
                    <a:lnTo>
                      <a:pt x="71" y="33"/>
                    </a:lnTo>
                    <a:cubicBezTo>
                      <a:pt x="83" y="0"/>
                      <a:pt x="0" y="17"/>
                      <a:pt x="12" y="33"/>
                    </a:cubicBezTo>
                    <a:cubicBezTo>
                      <a:pt x="12" y="50"/>
                      <a:pt x="60" y="83"/>
                      <a:pt x="71" y="3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50" name="Freeform 281">
                <a:extLst>
                  <a:ext uri="{FF2B5EF4-FFF2-40B4-BE49-F238E27FC236}">
                    <a16:creationId xmlns:a16="http://schemas.microsoft.com/office/drawing/2014/main" id="{60CEEE24-1ADE-FFEB-53F7-B50320D73329}"/>
                  </a:ext>
                </a:extLst>
              </p:cNvPr>
              <p:cNvSpPr>
                <a:spLocks/>
              </p:cNvSpPr>
              <p:nvPr/>
            </p:nvSpPr>
            <p:spPr bwMode="auto">
              <a:xfrm>
                <a:off x="5511" y="3471"/>
                <a:ext cx="16" cy="16"/>
              </a:xfrm>
              <a:custGeom>
                <a:avLst/>
                <a:gdLst>
                  <a:gd name="T0" fmla="*/ 71 w 83"/>
                  <a:gd name="T1" fmla="*/ 33 h 83"/>
                  <a:gd name="T2" fmla="*/ 71 w 83"/>
                  <a:gd name="T3" fmla="*/ 33 h 83"/>
                  <a:gd name="T4" fmla="*/ 12 w 83"/>
                  <a:gd name="T5" fmla="*/ 33 h 83"/>
                  <a:gd name="T6" fmla="*/ 71 w 83"/>
                  <a:gd name="T7" fmla="*/ 33 h 83"/>
                  <a:gd name="T8" fmla="*/ 71 w 83"/>
                  <a:gd name="T9" fmla="*/ 33 h 83"/>
                </a:gdLst>
                <a:ahLst/>
                <a:cxnLst>
                  <a:cxn ang="0">
                    <a:pos x="T0" y="T1"/>
                  </a:cxn>
                  <a:cxn ang="0">
                    <a:pos x="T2" y="T3"/>
                  </a:cxn>
                  <a:cxn ang="0">
                    <a:pos x="T4" y="T5"/>
                  </a:cxn>
                  <a:cxn ang="0">
                    <a:pos x="T6" y="T7"/>
                  </a:cxn>
                  <a:cxn ang="0">
                    <a:pos x="T8" y="T9"/>
                  </a:cxn>
                </a:cxnLst>
                <a:rect l="0" t="0" r="r" b="b"/>
                <a:pathLst>
                  <a:path w="83" h="83">
                    <a:moveTo>
                      <a:pt x="71" y="33"/>
                    </a:moveTo>
                    <a:lnTo>
                      <a:pt x="71" y="33"/>
                    </a:lnTo>
                    <a:cubicBezTo>
                      <a:pt x="83" y="0"/>
                      <a:pt x="0" y="17"/>
                      <a:pt x="12" y="33"/>
                    </a:cubicBezTo>
                    <a:cubicBezTo>
                      <a:pt x="12" y="50"/>
                      <a:pt x="60" y="83"/>
                      <a:pt x="71" y="33"/>
                    </a:cubicBezTo>
                    <a:lnTo>
                      <a:pt x="71" y="3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1" name="Freeform 282">
                <a:extLst>
                  <a:ext uri="{FF2B5EF4-FFF2-40B4-BE49-F238E27FC236}">
                    <a16:creationId xmlns:a16="http://schemas.microsoft.com/office/drawing/2014/main" id="{2813C64D-8857-884F-C582-B5986792F657}"/>
                  </a:ext>
                </a:extLst>
              </p:cNvPr>
              <p:cNvSpPr>
                <a:spLocks/>
              </p:cNvSpPr>
              <p:nvPr/>
            </p:nvSpPr>
            <p:spPr bwMode="auto">
              <a:xfrm>
                <a:off x="3833" y="1767"/>
                <a:ext cx="8" cy="8"/>
              </a:xfrm>
              <a:custGeom>
                <a:avLst/>
                <a:gdLst>
                  <a:gd name="T0" fmla="*/ 0 w 41"/>
                  <a:gd name="T1" fmla="*/ 0 h 41"/>
                  <a:gd name="T2" fmla="*/ 0 w 41"/>
                  <a:gd name="T3" fmla="*/ 0 h 41"/>
                  <a:gd name="T4" fmla="*/ 41 w 41"/>
                  <a:gd name="T5" fmla="*/ 0 h 41"/>
                  <a:gd name="T6" fmla="*/ 41 w 41"/>
                  <a:gd name="T7" fmla="*/ 41 h 41"/>
                  <a:gd name="T8" fmla="*/ 0 w 41"/>
                  <a:gd name="T9" fmla="*/ 41 h 41"/>
                  <a:gd name="T10" fmla="*/ 0 w 41"/>
                  <a:gd name="T11" fmla="*/ 0 h 41"/>
                </a:gdLst>
                <a:ahLst/>
                <a:cxnLst>
                  <a:cxn ang="0">
                    <a:pos x="T0" y="T1"/>
                  </a:cxn>
                  <a:cxn ang="0">
                    <a:pos x="T2" y="T3"/>
                  </a:cxn>
                  <a:cxn ang="0">
                    <a:pos x="T4" y="T5"/>
                  </a:cxn>
                  <a:cxn ang="0">
                    <a:pos x="T6" y="T7"/>
                  </a:cxn>
                  <a:cxn ang="0">
                    <a:pos x="T8" y="T9"/>
                  </a:cxn>
                  <a:cxn ang="0">
                    <a:pos x="T10" y="T11"/>
                  </a:cxn>
                </a:cxnLst>
                <a:rect l="0" t="0" r="r" b="b"/>
                <a:pathLst>
                  <a:path w="41" h="41">
                    <a:moveTo>
                      <a:pt x="0" y="0"/>
                    </a:moveTo>
                    <a:lnTo>
                      <a:pt x="0" y="0"/>
                    </a:lnTo>
                    <a:lnTo>
                      <a:pt x="41" y="0"/>
                    </a:lnTo>
                    <a:lnTo>
                      <a:pt x="41" y="41"/>
                    </a:lnTo>
                    <a:lnTo>
                      <a:pt x="0" y="41"/>
                    </a:lnTo>
                    <a:lnTo>
                      <a:pt x="0" y="0"/>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52" name="Freeform 283">
                <a:extLst>
                  <a:ext uri="{FF2B5EF4-FFF2-40B4-BE49-F238E27FC236}">
                    <a16:creationId xmlns:a16="http://schemas.microsoft.com/office/drawing/2014/main" id="{B7D84F8E-81EA-99CF-D980-4F5B15DF3FE2}"/>
                  </a:ext>
                </a:extLst>
              </p:cNvPr>
              <p:cNvSpPr>
                <a:spLocks/>
              </p:cNvSpPr>
              <p:nvPr/>
            </p:nvSpPr>
            <p:spPr bwMode="auto">
              <a:xfrm>
                <a:off x="3833" y="1767"/>
                <a:ext cx="8" cy="8"/>
              </a:xfrm>
              <a:custGeom>
                <a:avLst/>
                <a:gdLst>
                  <a:gd name="T0" fmla="*/ 0 w 41"/>
                  <a:gd name="T1" fmla="*/ 0 h 41"/>
                  <a:gd name="T2" fmla="*/ 0 w 41"/>
                  <a:gd name="T3" fmla="*/ 0 h 41"/>
                  <a:gd name="T4" fmla="*/ 41 w 41"/>
                  <a:gd name="T5" fmla="*/ 0 h 41"/>
                  <a:gd name="T6" fmla="*/ 41 w 41"/>
                  <a:gd name="T7" fmla="*/ 41 h 41"/>
                  <a:gd name="T8" fmla="*/ 0 w 41"/>
                  <a:gd name="T9" fmla="*/ 41 h 41"/>
                  <a:gd name="T10" fmla="*/ 0 w 41"/>
                  <a:gd name="T11" fmla="*/ 0 h 41"/>
                </a:gdLst>
                <a:ahLst/>
                <a:cxnLst>
                  <a:cxn ang="0">
                    <a:pos x="T0" y="T1"/>
                  </a:cxn>
                  <a:cxn ang="0">
                    <a:pos x="T2" y="T3"/>
                  </a:cxn>
                  <a:cxn ang="0">
                    <a:pos x="T4" y="T5"/>
                  </a:cxn>
                  <a:cxn ang="0">
                    <a:pos x="T6" y="T7"/>
                  </a:cxn>
                  <a:cxn ang="0">
                    <a:pos x="T8" y="T9"/>
                  </a:cxn>
                  <a:cxn ang="0">
                    <a:pos x="T10" y="T11"/>
                  </a:cxn>
                </a:cxnLst>
                <a:rect l="0" t="0" r="r" b="b"/>
                <a:pathLst>
                  <a:path w="41" h="41">
                    <a:moveTo>
                      <a:pt x="0" y="0"/>
                    </a:moveTo>
                    <a:lnTo>
                      <a:pt x="0" y="0"/>
                    </a:lnTo>
                    <a:lnTo>
                      <a:pt x="41" y="0"/>
                    </a:lnTo>
                    <a:lnTo>
                      <a:pt x="41" y="41"/>
                    </a:lnTo>
                    <a:lnTo>
                      <a:pt x="0" y="41"/>
                    </a:lnTo>
                    <a:lnTo>
                      <a:pt x="0"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3" name="Freeform 284">
                <a:extLst>
                  <a:ext uri="{FF2B5EF4-FFF2-40B4-BE49-F238E27FC236}">
                    <a16:creationId xmlns:a16="http://schemas.microsoft.com/office/drawing/2014/main" id="{5D068FC5-F0B2-D745-9E65-FEC88C8C8F7B}"/>
                  </a:ext>
                </a:extLst>
              </p:cNvPr>
              <p:cNvSpPr>
                <a:spLocks/>
              </p:cNvSpPr>
              <p:nvPr/>
            </p:nvSpPr>
            <p:spPr bwMode="auto">
              <a:xfrm>
                <a:off x="3833" y="1767"/>
                <a:ext cx="8" cy="8"/>
              </a:xfrm>
              <a:custGeom>
                <a:avLst/>
                <a:gdLst>
                  <a:gd name="T0" fmla="*/ 0 w 41"/>
                  <a:gd name="T1" fmla="*/ 0 h 41"/>
                  <a:gd name="T2" fmla="*/ 0 w 41"/>
                  <a:gd name="T3" fmla="*/ 0 h 41"/>
                  <a:gd name="T4" fmla="*/ 41 w 41"/>
                  <a:gd name="T5" fmla="*/ 0 h 41"/>
                  <a:gd name="T6" fmla="*/ 41 w 41"/>
                  <a:gd name="T7" fmla="*/ 41 h 41"/>
                  <a:gd name="T8" fmla="*/ 0 w 41"/>
                  <a:gd name="T9" fmla="*/ 41 h 41"/>
                  <a:gd name="T10" fmla="*/ 0 w 41"/>
                  <a:gd name="T11" fmla="*/ 0 h 41"/>
                </a:gdLst>
                <a:ahLst/>
                <a:cxnLst>
                  <a:cxn ang="0">
                    <a:pos x="T0" y="T1"/>
                  </a:cxn>
                  <a:cxn ang="0">
                    <a:pos x="T2" y="T3"/>
                  </a:cxn>
                  <a:cxn ang="0">
                    <a:pos x="T4" y="T5"/>
                  </a:cxn>
                  <a:cxn ang="0">
                    <a:pos x="T6" y="T7"/>
                  </a:cxn>
                  <a:cxn ang="0">
                    <a:pos x="T8" y="T9"/>
                  </a:cxn>
                  <a:cxn ang="0">
                    <a:pos x="T10" y="T11"/>
                  </a:cxn>
                </a:cxnLst>
                <a:rect l="0" t="0" r="r" b="b"/>
                <a:pathLst>
                  <a:path w="41" h="41">
                    <a:moveTo>
                      <a:pt x="0" y="0"/>
                    </a:moveTo>
                    <a:lnTo>
                      <a:pt x="0" y="0"/>
                    </a:lnTo>
                    <a:lnTo>
                      <a:pt x="41" y="0"/>
                    </a:lnTo>
                    <a:lnTo>
                      <a:pt x="41" y="41"/>
                    </a:lnTo>
                    <a:lnTo>
                      <a:pt x="0" y="41"/>
                    </a:lnTo>
                    <a:lnTo>
                      <a:pt x="0" y="0"/>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54" name="Freeform 285">
                <a:extLst>
                  <a:ext uri="{FF2B5EF4-FFF2-40B4-BE49-F238E27FC236}">
                    <a16:creationId xmlns:a16="http://schemas.microsoft.com/office/drawing/2014/main" id="{D52B17DA-47E4-6C01-2740-C3B545ECFDB3}"/>
                  </a:ext>
                </a:extLst>
              </p:cNvPr>
              <p:cNvSpPr>
                <a:spLocks/>
              </p:cNvSpPr>
              <p:nvPr/>
            </p:nvSpPr>
            <p:spPr bwMode="auto">
              <a:xfrm>
                <a:off x="3833" y="1767"/>
                <a:ext cx="8" cy="8"/>
              </a:xfrm>
              <a:custGeom>
                <a:avLst/>
                <a:gdLst>
                  <a:gd name="T0" fmla="*/ 0 w 41"/>
                  <a:gd name="T1" fmla="*/ 0 h 41"/>
                  <a:gd name="T2" fmla="*/ 0 w 41"/>
                  <a:gd name="T3" fmla="*/ 0 h 41"/>
                  <a:gd name="T4" fmla="*/ 41 w 41"/>
                  <a:gd name="T5" fmla="*/ 0 h 41"/>
                  <a:gd name="T6" fmla="*/ 41 w 41"/>
                  <a:gd name="T7" fmla="*/ 41 h 41"/>
                  <a:gd name="T8" fmla="*/ 0 w 41"/>
                  <a:gd name="T9" fmla="*/ 41 h 41"/>
                  <a:gd name="T10" fmla="*/ 0 w 41"/>
                  <a:gd name="T11" fmla="*/ 0 h 41"/>
                </a:gdLst>
                <a:ahLst/>
                <a:cxnLst>
                  <a:cxn ang="0">
                    <a:pos x="T0" y="T1"/>
                  </a:cxn>
                  <a:cxn ang="0">
                    <a:pos x="T2" y="T3"/>
                  </a:cxn>
                  <a:cxn ang="0">
                    <a:pos x="T4" y="T5"/>
                  </a:cxn>
                  <a:cxn ang="0">
                    <a:pos x="T6" y="T7"/>
                  </a:cxn>
                  <a:cxn ang="0">
                    <a:pos x="T8" y="T9"/>
                  </a:cxn>
                  <a:cxn ang="0">
                    <a:pos x="T10" y="T11"/>
                  </a:cxn>
                </a:cxnLst>
                <a:rect l="0" t="0" r="r" b="b"/>
                <a:pathLst>
                  <a:path w="41" h="41">
                    <a:moveTo>
                      <a:pt x="0" y="0"/>
                    </a:moveTo>
                    <a:lnTo>
                      <a:pt x="0" y="0"/>
                    </a:lnTo>
                    <a:lnTo>
                      <a:pt x="41" y="0"/>
                    </a:lnTo>
                    <a:lnTo>
                      <a:pt x="41" y="41"/>
                    </a:lnTo>
                    <a:lnTo>
                      <a:pt x="0" y="41"/>
                    </a:lnTo>
                    <a:lnTo>
                      <a:pt x="0"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5" name="Freeform 286">
                <a:extLst>
                  <a:ext uri="{FF2B5EF4-FFF2-40B4-BE49-F238E27FC236}">
                    <a16:creationId xmlns:a16="http://schemas.microsoft.com/office/drawing/2014/main" id="{D71FB572-575A-70CA-052A-CEA465A344F2}"/>
                  </a:ext>
                </a:extLst>
              </p:cNvPr>
              <p:cNvSpPr>
                <a:spLocks/>
              </p:cNvSpPr>
              <p:nvPr/>
            </p:nvSpPr>
            <p:spPr bwMode="auto">
              <a:xfrm>
                <a:off x="2564" y="3760"/>
                <a:ext cx="32" cy="16"/>
              </a:xfrm>
              <a:custGeom>
                <a:avLst/>
                <a:gdLst>
                  <a:gd name="T0" fmla="*/ 139 w 167"/>
                  <a:gd name="T1" fmla="*/ 41 h 83"/>
                  <a:gd name="T2" fmla="*/ 139 w 167"/>
                  <a:gd name="T3" fmla="*/ 41 h 83"/>
                  <a:gd name="T4" fmla="*/ 111 w 167"/>
                  <a:gd name="T5" fmla="*/ 27 h 83"/>
                  <a:gd name="T6" fmla="*/ 69 w 167"/>
                  <a:gd name="T7" fmla="*/ 27 h 83"/>
                  <a:gd name="T8" fmla="*/ 42 w 167"/>
                  <a:gd name="T9" fmla="*/ 13 h 83"/>
                  <a:gd name="T10" fmla="*/ 0 w 167"/>
                  <a:gd name="T11" fmla="*/ 41 h 83"/>
                  <a:gd name="T12" fmla="*/ 28 w 167"/>
                  <a:gd name="T13" fmla="*/ 69 h 83"/>
                  <a:gd name="T14" fmla="*/ 83 w 167"/>
                  <a:gd name="T15" fmla="*/ 69 h 83"/>
                  <a:gd name="T16" fmla="*/ 153 w 167"/>
                  <a:gd name="T17" fmla="*/ 41 h 83"/>
                  <a:gd name="T18" fmla="*/ 139 w 167"/>
                  <a:gd name="T19" fmla="*/ 41 h 83"/>
                  <a:gd name="T20" fmla="*/ 139 w 167"/>
                  <a:gd name="T21"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83">
                    <a:moveTo>
                      <a:pt x="139" y="41"/>
                    </a:moveTo>
                    <a:lnTo>
                      <a:pt x="139" y="41"/>
                    </a:lnTo>
                    <a:cubicBezTo>
                      <a:pt x="125" y="41"/>
                      <a:pt x="125" y="27"/>
                      <a:pt x="111" y="27"/>
                    </a:cubicBezTo>
                    <a:lnTo>
                      <a:pt x="69" y="27"/>
                    </a:lnTo>
                    <a:cubicBezTo>
                      <a:pt x="55" y="27"/>
                      <a:pt x="55" y="0"/>
                      <a:pt x="42" y="13"/>
                    </a:cubicBezTo>
                    <a:lnTo>
                      <a:pt x="0" y="41"/>
                    </a:lnTo>
                    <a:lnTo>
                      <a:pt x="28" y="69"/>
                    </a:lnTo>
                    <a:cubicBezTo>
                      <a:pt x="42" y="83"/>
                      <a:pt x="69" y="69"/>
                      <a:pt x="83" y="69"/>
                    </a:cubicBezTo>
                    <a:cubicBezTo>
                      <a:pt x="97" y="69"/>
                      <a:pt x="153" y="55"/>
                      <a:pt x="153" y="41"/>
                    </a:cubicBezTo>
                    <a:lnTo>
                      <a:pt x="139" y="41"/>
                    </a:lnTo>
                    <a:cubicBezTo>
                      <a:pt x="125" y="41"/>
                      <a:pt x="167" y="27"/>
                      <a:pt x="139" y="4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56" name="Freeform 287">
                <a:extLst>
                  <a:ext uri="{FF2B5EF4-FFF2-40B4-BE49-F238E27FC236}">
                    <a16:creationId xmlns:a16="http://schemas.microsoft.com/office/drawing/2014/main" id="{8343C9E8-512B-3835-CF94-7212855F30C1}"/>
                  </a:ext>
                </a:extLst>
              </p:cNvPr>
              <p:cNvSpPr>
                <a:spLocks/>
              </p:cNvSpPr>
              <p:nvPr/>
            </p:nvSpPr>
            <p:spPr bwMode="auto">
              <a:xfrm>
                <a:off x="2564" y="3760"/>
                <a:ext cx="32" cy="16"/>
              </a:xfrm>
              <a:custGeom>
                <a:avLst/>
                <a:gdLst>
                  <a:gd name="T0" fmla="*/ 139 w 167"/>
                  <a:gd name="T1" fmla="*/ 41 h 83"/>
                  <a:gd name="T2" fmla="*/ 139 w 167"/>
                  <a:gd name="T3" fmla="*/ 41 h 83"/>
                  <a:gd name="T4" fmla="*/ 111 w 167"/>
                  <a:gd name="T5" fmla="*/ 27 h 83"/>
                  <a:gd name="T6" fmla="*/ 69 w 167"/>
                  <a:gd name="T7" fmla="*/ 27 h 83"/>
                  <a:gd name="T8" fmla="*/ 42 w 167"/>
                  <a:gd name="T9" fmla="*/ 13 h 83"/>
                  <a:gd name="T10" fmla="*/ 0 w 167"/>
                  <a:gd name="T11" fmla="*/ 41 h 83"/>
                  <a:gd name="T12" fmla="*/ 28 w 167"/>
                  <a:gd name="T13" fmla="*/ 69 h 83"/>
                  <a:gd name="T14" fmla="*/ 83 w 167"/>
                  <a:gd name="T15" fmla="*/ 69 h 83"/>
                  <a:gd name="T16" fmla="*/ 153 w 167"/>
                  <a:gd name="T17" fmla="*/ 41 h 83"/>
                  <a:gd name="T18" fmla="*/ 139 w 167"/>
                  <a:gd name="T19" fmla="*/ 41 h 83"/>
                  <a:gd name="T20" fmla="*/ 139 w 167"/>
                  <a:gd name="T21" fmla="*/ 41 h 83"/>
                  <a:gd name="T22" fmla="*/ 139 w 167"/>
                  <a:gd name="T23"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83">
                    <a:moveTo>
                      <a:pt x="139" y="41"/>
                    </a:moveTo>
                    <a:lnTo>
                      <a:pt x="139" y="41"/>
                    </a:lnTo>
                    <a:cubicBezTo>
                      <a:pt x="125" y="41"/>
                      <a:pt x="125" y="27"/>
                      <a:pt x="111" y="27"/>
                    </a:cubicBezTo>
                    <a:lnTo>
                      <a:pt x="69" y="27"/>
                    </a:lnTo>
                    <a:cubicBezTo>
                      <a:pt x="55" y="27"/>
                      <a:pt x="55" y="0"/>
                      <a:pt x="42" y="13"/>
                    </a:cubicBezTo>
                    <a:lnTo>
                      <a:pt x="0" y="41"/>
                    </a:lnTo>
                    <a:lnTo>
                      <a:pt x="28" y="69"/>
                    </a:lnTo>
                    <a:cubicBezTo>
                      <a:pt x="42" y="83"/>
                      <a:pt x="69" y="69"/>
                      <a:pt x="83" y="69"/>
                    </a:cubicBezTo>
                    <a:cubicBezTo>
                      <a:pt x="97" y="69"/>
                      <a:pt x="153" y="55"/>
                      <a:pt x="153" y="41"/>
                    </a:cubicBezTo>
                    <a:lnTo>
                      <a:pt x="139" y="41"/>
                    </a:lnTo>
                    <a:cubicBezTo>
                      <a:pt x="125" y="41"/>
                      <a:pt x="167" y="27"/>
                      <a:pt x="139" y="41"/>
                    </a:cubicBezTo>
                    <a:lnTo>
                      <a:pt x="139" y="4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7" name="Freeform 288">
                <a:extLst>
                  <a:ext uri="{FF2B5EF4-FFF2-40B4-BE49-F238E27FC236}">
                    <a16:creationId xmlns:a16="http://schemas.microsoft.com/office/drawing/2014/main" id="{36F5C06A-BDFA-BC61-A2DB-5170FD390E72}"/>
                  </a:ext>
                </a:extLst>
              </p:cNvPr>
              <p:cNvSpPr>
                <a:spLocks/>
              </p:cNvSpPr>
              <p:nvPr/>
            </p:nvSpPr>
            <p:spPr bwMode="auto">
              <a:xfrm>
                <a:off x="2564" y="3760"/>
                <a:ext cx="32" cy="16"/>
              </a:xfrm>
              <a:custGeom>
                <a:avLst/>
                <a:gdLst>
                  <a:gd name="T0" fmla="*/ 139 w 167"/>
                  <a:gd name="T1" fmla="*/ 41 h 83"/>
                  <a:gd name="T2" fmla="*/ 139 w 167"/>
                  <a:gd name="T3" fmla="*/ 41 h 83"/>
                  <a:gd name="T4" fmla="*/ 111 w 167"/>
                  <a:gd name="T5" fmla="*/ 27 h 83"/>
                  <a:gd name="T6" fmla="*/ 69 w 167"/>
                  <a:gd name="T7" fmla="*/ 27 h 83"/>
                  <a:gd name="T8" fmla="*/ 42 w 167"/>
                  <a:gd name="T9" fmla="*/ 13 h 83"/>
                  <a:gd name="T10" fmla="*/ 0 w 167"/>
                  <a:gd name="T11" fmla="*/ 41 h 83"/>
                  <a:gd name="T12" fmla="*/ 28 w 167"/>
                  <a:gd name="T13" fmla="*/ 69 h 83"/>
                  <a:gd name="T14" fmla="*/ 83 w 167"/>
                  <a:gd name="T15" fmla="*/ 69 h 83"/>
                  <a:gd name="T16" fmla="*/ 153 w 167"/>
                  <a:gd name="T17" fmla="*/ 41 h 83"/>
                  <a:gd name="T18" fmla="*/ 139 w 167"/>
                  <a:gd name="T19" fmla="*/ 41 h 83"/>
                  <a:gd name="T20" fmla="*/ 139 w 167"/>
                  <a:gd name="T21"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83">
                    <a:moveTo>
                      <a:pt x="139" y="41"/>
                    </a:moveTo>
                    <a:lnTo>
                      <a:pt x="139" y="41"/>
                    </a:lnTo>
                    <a:cubicBezTo>
                      <a:pt x="125" y="41"/>
                      <a:pt x="125" y="27"/>
                      <a:pt x="111" y="27"/>
                    </a:cubicBezTo>
                    <a:lnTo>
                      <a:pt x="69" y="27"/>
                    </a:lnTo>
                    <a:cubicBezTo>
                      <a:pt x="55" y="27"/>
                      <a:pt x="55" y="0"/>
                      <a:pt x="42" y="13"/>
                    </a:cubicBezTo>
                    <a:lnTo>
                      <a:pt x="0" y="41"/>
                    </a:lnTo>
                    <a:lnTo>
                      <a:pt x="28" y="69"/>
                    </a:lnTo>
                    <a:cubicBezTo>
                      <a:pt x="42" y="83"/>
                      <a:pt x="69" y="69"/>
                      <a:pt x="83" y="69"/>
                    </a:cubicBezTo>
                    <a:cubicBezTo>
                      <a:pt x="97" y="69"/>
                      <a:pt x="153" y="55"/>
                      <a:pt x="153" y="41"/>
                    </a:cubicBezTo>
                    <a:lnTo>
                      <a:pt x="139" y="41"/>
                    </a:lnTo>
                    <a:cubicBezTo>
                      <a:pt x="125" y="41"/>
                      <a:pt x="167" y="27"/>
                      <a:pt x="139" y="4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58" name="Freeform 289">
                <a:extLst>
                  <a:ext uri="{FF2B5EF4-FFF2-40B4-BE49-F238E27FC236}">
                    <a16:creationId xmlns:a16="http://schemas.microsoft.com/office/drawing/2014/main" id="{CBD6D970-60C4-3F43-C99D-57CD86D26F87}"/>
                  </a:ext>
                </a:extLst>
              </p:cNvPr>
              <p:cNvSpPr>
                <a:spLocks/>
              </p:cNvSpPr>
              <p:nvPr/>
            </p:nvSpPr>
            <p:spPr bwMode="auto">
              <a:xfrm>
                <a:off x="2564" y="3760"/>
                <a:ext cx="32" cy="16"/>
              </a:xfrm>
              <a:custGeom>
                <a:avLst/>
                <a:gdLst>
                  <a:gd name="T0" fmla="*/ 139 w 167"/>
                  <a:gd name="T1" fmla="*/ 41 h 83"/>
                  <a:gd name="T2" fmla="*/ 139 w 167"/>
                  <a:gd name="T3" fmla="*/ 41 h 83"/>
                  <a:gd name="T4" fmla="*/ 111 w 167"/>
                  <a:gd name="T5" fmla="*/ 27 h 83"/>
                  <a:gd name="T6" fmla="*/ 69 w 167"/>
                  <a:gd name="T7" fmla="*/ 27 h 83"/>
                  <a:gd name="T8" fmla="*/ 42 w 167"/>
                  <a:gd name="T9" fmla="*/ 13 h 83"/>
                  <a:gd name="T10" fmla="*/ 0 w 167"/>
                  <a:gd name="T11" fmla="*/ 41 h 83"/>
                  <a:gd name="T12" fmla="*/ 28 w 167"/>
                  <a:gd name="T13" fmla="*/ 69 h 83"/>
                  <a:gd name="T14" fmla="*/ 83 w 167"/>
                  <a:gd name="T15" fmla="*/ 69 h 83"/>
                  <a:gd name="T16" fmla="*/ 153 w 167"/>
                  <a:gd name="T17" fmla="*/ 41 h 83"/>
                  <a:gd name="T18" fmla="*/ 139 w 167"/>
                  <a:gd name="T19" fmla="*/ 41 h 83"/>
                  <a:gd name="T20" fmla="*/ 139 w 167"/>
                  <a:gd name="T21" fmla="*/ 41 h 83"/>
                  <a:gd name="T22" fmla="*/ 139 w 167"/>
                  <a:gd name="T23"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83">
                    <a:moveTo>
                      <a:pt x="139" y="41"/>
                    </a:moveTo>
                    <a:lnTo>
                      <a:pt x="139" y="41"/>
                    </a:lnTo>
                    <a:cubicBezTo>
                      <a:pt x="125" y="41"/>
                      <a:pt x="125" y="27"/>
                      <a:pt x="111" y="27"/>
                    </a:cubicBezTo>
                    <a:lnTo>
                      <a:pt x="69" y="27"/>
                    </a:lnTo>
                    <a:cubicBezTo>
                      <a:pt x="55" y="27"/>
                      <a:pt x="55" y="0"/>
                      <a:pt x="42" y="13"/>
                    </a:cubicBezTo>
                    <a:lnTo>
                      <a:pt x="0" y="41"/>
                    </a:lnTo>
                    <a:lnTo>
                      <a:pt x="28" y="69"/>
                    </a:lnTo>
                    <a:cubicBezTo>
                      <a:pt x="42" y="83"/>
                      <a:pt x="69" y="69"/>
                      <a:pt x="83" y="69"/>
                    </a:cubicBezTo>
                    <a:cubicBezTo>
                      <a:pt x="97" y="69"/>
                      <a:pt x="153" y="55"/>
                      <a:pt x="153" y="41"/>
                    </a:cubicBezTo>
                    <a:lnTo>
                      <a:pt x="139" y="41"/>
                    </a:lnTo>
                    <a:cubicBezTo>
                      <a:pt x="125" y="41"/>
                      <a:pt x="167" y="27"/>
                      <a:pt x="139" y="41"/>
                    </a:cubicBezTo>
                    <a:lnTo>
                      <a:pt x="139" y="4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9" name="Freeform 290">
                <a:extLst>
                  <a:ext uri="{FF2B5EF4-FFF2-40B4-BE49-F238E27FC236}">
                    <a16:creationId xmlns:a16="http://schemas.microsoft.com/office/drawing/2014/main" id="{67DE27C7-121D-14EE-C536-D3CBC3DB215C}"/>
                  </a:ext>
                </a:extLst>
              </p:cNvPr>
              <p:cNvSpPr>
                <a:spLocks/>
              </p:cNvSpPr>
              <p:nvPr/>
            </p:nvSpPr>
            <p:spPr bwMode="auto">
              <a:xfrm>
                <a:off x="2555" y="3776"/>
                <a:ext cx="33" cy="16"/>
              </a:xfrm>
              <a:custGeom>
                <a:avLst/>
                <a:gdLst>
                  <a:gd name="T0" fmla="*/ 130 w 167"/>
                  <a:gd name="T1" fmla="*/ 42 h 83"/>
                  <a:gd name="T2" fmla="*/ 130 w 167"/>
                  <a:gd name="T3" fmla="*/ 42 h 83"/>
                  <a:gd name="T4" fmla="*/ 0 w 167"/>
                  <a:gd name="T5" fmla="*/ 14 h 83"/>
                  <a:gd name="T6" fmla="*/ 37 w 167"/>
                  <a:gd name="T7" fmla="*/ 28 h 83"/>
                  <a:gd name="T8" fmla="*/ 19 w 167"/>
                  <a:gd name="T9" fmla="*/ 69 h 83"/>
                  <a:gd name="T10" fmla="*/ 56 w 167"/>
                  <a:gd name="T11" fmla="*/ 69 h 83"/>
                  <a:gd name="T12" fmla="*/ 74 w 167"/>
                  <a:gd name="T13" fmla="*/ 69 h 83"/>
                  <a:gd name="T14" fmla="*/ 130 w 167"/>
                  <a:gd name="T15" fmla="*/ 42 h 83"/>
                  <a:gd name="T16" fmla="*/ 130 w 167"/>
                  <a:gd name="T17" fmla="*/ 4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83">
                    <a:moveTo>
                      <a:pt x="130" y="42"/>
                    </a:moveTo>
                    <a:lnTo>
                      <a:pt x="130" y="42"/>
                    </a:lnTo>
                    <a:cubicBezTo>
                      <a:pt x="130" y="28"/>
                      <a:pt x="0" y="0"/>
                      <a:pt x="0" y="14"/>
                    </a:cubicBezTo>
                    <a:lnTo>
                      <a:pt x="37" y="28"/>
                    </a:lnTo>
                    <a:cubicBezTo>
                      <a:pt x="56" y="42"/>
                      <a:pt x="19" y="55"/>
                      <a:pt x="19" y="69"/>
                    </a:cubicBezTo>
                    <a:cubicBezTo>
                      <a:pt x="19" y="83"/>
                      <a:pt x="56" y="69"/>
                      <a:pt x="56" y="69"/>
                    </a:cubicBezTo>
                    <a:cubicBezTo>
                      <a:pt x="74" y="55"/>
                      <a:pt x="56" y="69"/>
                      <a:pt x="74" y="69"/>
                    </a:cubicBezTo>
                    <a:cubicBezTo>
                      <a:pt x="93" y="83"/>
                      <a:pt x="167" y="55"/>
                      <a:pt x="130" y="42"/>
                    </a:cubicBezTo>
                    <a:cubicBezTo>
                      <a:pt x="111" y="28"/>
                      <a:pt x="148" y="42"/>
                      <a:pt x="130"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60" name="Freeform 291">
                <a:extLst>
                  <a:ext uri="{FF2B5EF4-FFF2-40B4-BE49-F238E27FC236}">
                    <a16:creationId xmlns:a16="http://schemas.microsoft.com/office/drawing/2014/main" id="{11B68279-F31B-CC48-F1B7-5A48F37B40FD}"/>
                  </a:ext>
                </a:extLst>
              </p:cNvPr>
              <p:cNvSpPr>
                <a:spLocks/>
              </p:cNvSpPr>
              <p:nvPr/>
            </p:nvSpPr>
            <p:spPr bwMode="auto">
              <a:xfrm>
                <a:off x="2555" y="3776"/>
                <a:ext cx="33" cy="16"/>
              </a:xfrm>
              <a:custGeom>
                <a:avLst/>
                <a:gdLst>
                  <a:gd name="T0" fmla="*/ 130 w 167"/>
                  <a:gd name="T1" fmla="*/ 42 h 83"/>
                  <a:gd name="T2" fmla="*/ 130 w 167"/>
                  <a:gd name="T3" fmla="*/ 42 h 83"/>
                  <a:gd name="T4" fmla="*/ 0 w 167"/>
                  <a:gd name="T5" fmla="*/ 14 h 83"/>
                  <a:gd name="T6" fmla="*/ 37 w 167"/>
                  <a:gd name="T7" fmla="*/ 28 h 83"/>
                  <a:gd name="T8" fmla="*/ 19 w 167"/>
                  <a:gd name="T9" fmla="*/ 69 h 83"/>
                  <a:gd name="T10" fmla="*/ 56 w 167"/>
                  <a:gd name="T11" fmla="*/ 69 h 83"/>
                  <a:gd name="T12" fmla="*/ 74 w 167"/>
                  <a:gd name="T13" fmla="*/ 69 h 83"/>
                  <a:gd name="T14" fmla="*/ 130 w 167"/>
                  <a:gd name="T15" fmla="*/ 42 h 83"/>
                  <a:gd name="T16" fmla="*/ 130 w 167"/>
                  <a:gd name="T17" fmla="*/ 42 h 83"/>
                  <a:gd name="T18" fmla="*/ 130 w 167"/>
                  <a:gd name="T19" fmla="*/ 4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3">
                    <a:moveTo>
                      <a:pt x="130" y="42"/>
                    </a:moveTo>
                    <a:lnTo>
                      <a:pt x="130" y="42"/>
                    </a:lnTo>
                    <a:cubicBezTo>
                      <a:pt x="130" y="28"/>
                      <a:pt x="0" y="0"/>
                      <a:pt x="0" y="14"/>
                    </a:cubicBezTo>
                    <a:lnTo>
                      <a:pt x="37" y="28"/>
                    </a:lnTo>
                    <a:cubicBezTo>
                      <a:pt x="56" y="42"/>
                      <a:pt x="19" y="55"/>
                      <a:pt x="19" y="69"/>
                    </a:cubicBezTo>
                    <a:cubicBezTo>
                      <a:pt x="19" y="83"/>
                      <a:pt x="56" y="69"/>
                      <a:pt x="56" y="69"/>
                    </a:cubicBezTo>
                    <a:cubicBezTo>
                      <a:pt x="74" y="55"/>
                      <a:pt x="56" y="69"/>
                      <a:pt x="74" y="69"/>
                    </a:cubicBezTo>
                    <a:cubicBezTo>
                      <a:pt x="93" y="83"/>
                      <a:pt x="167" y="55"/>
                      <a:pt x="130" y="42"/>
                    </a:cubicBezTo>
                    <a:cubicBezTo>
                      <a:pt x="111" y="28"/>
                      <a:pt x="148" y="42"/>
                      <a:pt x="130" y="42"/>
                    </a:cubicBezTo>
                    <a:lnTo>
                      <a:pt x="130"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1" name="Freeform 292">
                <a:extLst>
                  <a:ext uri="{FF2B5EF4-FFF2-40B4-BE49-F238E27FC236}">
                    <a16:creationId xmlns:a16="http://schemas.microsoft.com/office/drawing/2014/main" id="{7104800D-FD79-C658-821B-B2B6C73F39EA}"/>
                  </a:ext>
                </a:extLst>
              </p:cNvPr>
              <p:cNvSpPr>
                <a:spLocks/>
              </p:cNvSpPr>
              <p:nvPr/>
            </p:nvSpPr>
            <p:spPr bwMode="auto">
              <a:xfrm>
                <a:off x="2555" y="3776"/>
                <a:ext cx="33" cy="16"/>
              </a:xfrm>
              <a:custGeom>
                <a:avLst/>
                <a:gdLst>
                  <a:gd name="T0" fmla="*/ 130 w 167"/>
                  <a:gd name="T1" fmla="*/ 42 h 83"/>
                  <a:gd name="T2" fmla="*/ 130 w 167"/>
                  <a:gd name="T3" fmla="*/ 42 h 83"/>
                  <a:gd name="T4" fmla="*/ 0 w 167"/>
                  <a:gd name="T5" fmla="*/ 14 h 83"/>
                  <a:gd name="T6" fmla="*/ 37 w 167"/>
                  <a:gd name="T7" fmla="*/ 28 h 83"/>
                  <a:gd name="T8" fmla="*/ 19 w 167"/>
                  <a:gd name="T9" fmla="*/ 69 h 83"/>
                  <a:gd name="T10" fmla="*/ 56 w 167"/>
                  <a:gd name="T11" fmla="*/ 69 h 83"/>
                  <a:gd name="T12" fmla="*/ 74 w 167"/>
                  <a:gd name="T13" fmla="*/ 69 h 83"/>
                  <a:gd name="T14" fmla="*/ 130 w 167"/>
                  <a:gd name="T15" fmla="*/ 42 h 83"/>
                  <a:gd name="T16" fmla="*/ 130 w 167"/>
                  <a:gd name="T17" fmla="*/ 4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83">
                    <a:moveTo>
                      <a:pt x="130" y="42"/>
                    </a:moveTo>
                    <a:lnTo>
                      <a:pt x="130" y="42"/>
                    </a:lnTo>
                    <a:cubicBezTo>
                      <a:pt x="130" y="28"/>
                      <a:pt x="0" y="0"/>
                      <a:pt x="0" y="14"/>
                    </a:cubicBezTo>
                    <a:lnTo>
                      <a:pt x="37" y="28"/>
                    </a:lnTo>
                    <a:cubicBezTo>
                      <a:pt x="56" y="42"/>
                      <a:pt x="19" y="55"/>
                      <a:pt x="19" y="69"/>
                    </a:cubicBezTo>
                    <a:cubicBezTo>
                      <a:pt x="19" y="83"/>
                      <a:pt x="56" y="69"/>
                      <a:pt x="56" y="69"/>
                    </a:cubicBezTo>
                    <a:cubicBezTo>
                      <a:pt x="74" y="55"/>
                      <a:pt x="56" y="69"/>
                      <a:pt x="74" y="69"/>
                    </a:cubicBezTo>
                    <a:cubicBezTo>
                      <a:pt x="93" y="83"/>
                      <a:pt x="167" y="55"/>
                      <a:pt x="130" y="42"/>
                    </a:cubicBezTo>
                    <a:cubicBezTo>
                      <a:pt x="111" y="28"/>
                      <a:pt x="148" y="42"/>
                      <a:pt x="130"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62" name="Freeform 293">
                <a:extLst>
                  <a:ext uri="{FF2B5EF4-FFF2-40B4-BE49-F238E27FC236}">
                    <a16:creationId xmlns:a16="http://schemas.microsoft.com/office/drawing/2014/main" id="{F7E325DB-7778-4535-BD66-B8272B448D39}"/>
                  </a:ext>
                </a:extLst>
              </p:cNvPr>
              <p:cNvSpPr>
                <a:spLocks/>
              </p:cNvSpPr>
              <p:nvPr/>
            </p:nvSpPr>
            <p:spPr bwMode="auto">
              <a:xfrm>
                <a:off x="2555" y="3776"/>
                <a:ext cx="33" cy="16"/>
              </a:xfrm>
              <a:custGeom>
                <a:avLst/>
                <a:gdLst>
                  <a:gd name="T0" fmla="*/ 130 w 167"/>
                  <a:gd name="T1" fmla="*/ 42 h 83"/>
                  <a:gd name="T2" fmla="*/ 130 w 167"/>
                  <a:gd name="T3" fmla="*/ 42 h 83"/>
                  <a:gd name="T4" fmla="*/ 0 w 167"/>
                  <a:gd name="T5" fmla="*/ 14 h 83"/>
                  <a:gd name="T6" fmla="*/ 37 w 167"/>
                  <a:gd name="T7" fmla="*/ 28 h 83"/>
                  <a:gd name="T8" fmla="*/ 19 w 167"/>
                  <a:gd name="T9" fmla="*/ 69 h 83"/>
                  <a:gd name="T10" fmla="*/ 56 w 167"/>
                  <a:gd name="T11" fmla="*/ 69 h 83"/>
                  <a:gd name="T12" fmla="*/ 74 w 167"/>
                  <a:gd name="T13" fmla="*/ 69 h 83"/>
                  <a:gd name="T14" fmla="*/ 130 w 167"/>
                  <a:gd name="T15" fmla="*/ 42 h 83"/>
                  <a:gd name="T16" fmla="*/ 130 w 167"/>
                  <a:gd name="T17" fmla="*/ 42 h 83"/>
                  <a:gd name="T18" fmla="*/ 130 w 167"/>
                  <a:gd name="T19" fmla="*/ 4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3">
                    <a:moveTo>
                      <a:pt x="130" y="42"/>
                    </a:moveTo>
                    <a:lnTo>
                      <a:pt x="130" y="42"/>
                    </a:lnTo>
                    <a:cubicBezTo>
                      <a:pt x="130" y="28"/>
                      <a:pt x="0" y="0"/>
                      <a:pt x="0" y="14"/>
                    </a:cubicBezTo>
                    <a:lnTo>
                      <a:pt x="37" y="28"/>
                    </a:lnTo>
                    <a:cubicBezTo>
                      <a:pt x="56" y="42"/>
                      <a:pt x="19" y="55"/>
                      <a:pt x="19" y="69"/>
                    </a:cubicBezTo>
                    <a:cubicBezTo>
                      <a:pt x="19" y="83"/>
                      <a:pt x="56" y="69"/>
                      <a:pt x="56" y="69"/>
                    </a:cubicBezTo>
                    <a:cubicBezTo>
                      <a:pt x="74" y="55"/>
                      <a:pt x="56" y="69"/>
                      <a:pt x="74" y="69"/>
                    </a:cubicBezTo>
                    <a:cubicBezTo>
                      <a:pt x="93" y="83"/>
                      <a:pt x="167" y="55"/>
                      <a:pt x="130" y="42"/>
                    </a:cubicBezTo>
                    <a:cubicBezTo>
                      <a:pt x="111" y="28"/>
                      <a:pt x="148" y="42"/>
                      <a:pt x="130" y="42"/>
                    </a:cubicBezTo>
                    <a:lnTo>
                      <a:pt x="130"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3" name="Freeform 294">
                <a:extLst>
                  <a:ext uri="{FF2B5EF4-FFF2-40B4-BE49-F238E27FC236}">
                    <a16:creationId xmlns:a16="http://schemas.microsoft.com/office/drawing/2014/main" id="{FB1B7BB6-8AD5-AF4E-C05D-912FACE7B584}"/>
                  </a:ext>
                </a:extLst>
              </p:cNvPr>
              <p:cNvSpPr>
                <a:spLocks/>
              </p:cNvSpPr>
              <p:nvPr/>
            </p:nvSpPr>
            <p:spPr bwMode="auto">
              <a:xfrm>
                <a:off x="2555" y="3760"/>
                <a:ext cx="25" cy="8"/>
              </a:xfrm>
              <a:custGeom>
                <a:avLst/>
                <a:gdLst>
                  <a:gd name="T0" fmla="*/ 94 w 125"/>
                  <a:gd name="T1" fmla="*/ 0 h 41"/>
                  <a:gd name="T2" fmla="*/ 94 w 125"/>
                  <a:gd name="T3" fmla="*/ 0 h 41"/>
                  <a:gd name="T4" fmla="*/ 47 w 125"/>
                  <a:gd name="T5" fmla="*/ 8 h 41"/>
                  <a:gd name="T6" fmla="*/ 0 w 125"/>
                  <a:gd name="T7" fmla="*/ 8 h 41"/>
                  <a:gd name="T8" fmla="*/ 0 w 125"/>
                  <a:gd name="T9" fmla="*/ 25 h 41"/>
                  <a:gd name="T10" fmla="*/ 78 w 125"/>
                  <a:gd name="T11" fmla="*/ 16 h 41"/>
                  <a:gd name="T12" fmla="*/ 94 w 125"/>
                  <a:gd name="T13" fmla="*/ 0 h 41"/>
                  <a:gd name="T14" fmla="*/ 94 w 125"/>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41">
                    <a:moveTo>
                      <a:pt x="94" y="0"/>
                    </a:moveTo>
                    <a:lnTo>
                      <a:pt x="94" y="0"/>
                    </a:lnTo>
                    <a:cubicBezTo>
                      <a:pt x="78" y="0"/>
                      <a:pt x="63" y="8"/>
                      <a:pt x="47" y="8"/>
                    </a:cubicBezTo>
                    <a:cubicBezTo>
                      <a:pt x="31" y="0"/>
                      <a:pt x="0" y="8"/>
                      <a:pt x="0" y="8"/>
                    </a:cubicBezTo>
                    <a:cubicBezTo>
                      <a:pt x="16" y="0"/>
                      <a:pt x="0" y="33"/>
                      <a:pt x="0" y="25"/>
                    </a:cubicBezTo>
                    <a:cubicBezTo>
                      <a:pt x="16" y="41"/>
                      <a:pt x="63" y="25"/>
                      <a:pt x="78" y="16"/>
                    </a:cubicBezTo>
                    <a:cubicBezTo>
                      <a:pt x="94" y="16"/>
                      <a:pt x="125" y="0"/>
                      <a:pt x="94" y="0"/>
                    </a:cubicBezTo>
                    <a:cubicBezTo>
                      <a:pt x="78" y="0"/>
                      <a:pt x="125" y="0"/>
                      <a:pt x="94"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64" name="Freeform 295">
                <a:extLst>
                  <a:ext uri="{FF2B5EF4-FFF2-40B4-BE49-F238E27FC236}">
                    <a16:creationId xmlns:a16="http://schemas.microsoft.com/office/drawing/2014/main" id="{4AD23049-BFB4-256D-9303-DC797B0510F3}"/>
                  </a:ext>
                </a:extLst>
              </p:cNvPr>
              <p:cNvSpPr>
                <a:spLocks/>
              </p:cNvSpPr>
              <p:nvPr/>
            </p:nvSpPr>
            <p:spPr bwMode="auto">
              <a:xfrm>
                <a:off x="2555" y="3760"/>
                <a:ext cx="25" cy="8"/>
              </a:xfrm>
              <a:custGeom>
                <a:avLst/>
                <a:gdLst>
                  <a:gd name="T0" fmla="*/ 94 w 125"/>
                  <a:gd name="T1" fmla="*/ 0 h 41"/>
                  <a:gd name="T2" fmla="*/ 94 w 125"/>
                  <a:gd name="T3" fmla="*/ 0 h 41"/>
                  <a:gd name="T4" fmla="*/ 47 w 125"/>
                  <a:gd name="T5" fmla="*/ 8 h 41"/>
                  <a:gd name="T6" fmla="*/ 0 w 125"/>
                  <a:gd name="T7" fmla="*/ 8 h 41"/>
                  <a:gd name="T8" fmla="*/ 0 w 125"/>
                  <a:gd name="T9" fmla="*/ 25 h 41"/>
                  <a:gd name="T10" fmla="*/ 78 w 125"/>
                  <a:gd name="T11" fmla="*/ 16 h 41"/>
                  <a:gd name="T12" fmla="*/ 94 w 125"/>
                  <a:gd name="T13" fmla="*/ 0 h 41"/>
                  <a:gd name="T14" fmla="*/ 94 w 125"/>
                  <a:gd name="T15" fmla="*/ 0 h 41"/>
                  <a:gd name="T16" fmla="*/ 94 w 125"/>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41">
                    <a:moveTo>
                      <a:pt x="94" y="0"/>
                    </a:moveTo>
                    <a:lnTo>
                      <a:pt x="94" y="0"/>
                    </a:lnTo>
                    <a:cubicBezTo>
                      <a:pt x="78" y="0"/>
                      <a:pt x="63" y="8"/>
                      <a:pt x="47" y="8"/>
                    </a:cubicBezTo>
                    <a:cubicBezTo>
                      <a:pt x="31" y="0"/>
                      <a:pt x="0" y="8"/>
                      <a:pt x="0" y="8"/>
                    </a:cubicBezTo>
                    <a:cubicBezTo>
                      <a:pt x="16" y="0"/>
                      <a:pt x="0" y="33"/>
                      <a:pt x="0" y="25"/>
                    </a:cubicBezTo>
                    <a:cubicBezTo>
                      <a:pt x="16" y="41"/>
                      <a:pt x="63" y="25"/>
                      <a:pt x="78" y="16"/>
                    </a:cubicBezTo>
                    <a:cubicBezTo>
                      <a:pt x="94" y="16"/>
                      <a:pt x="125" y="0"/>
                      <a:pt x="94" y="0"/>
                    </a:cubicBezTo>
                    <a:cubicBezTo>
                      <a:pt x="78" y="0"/>
                      <a:pt x="125" y="0"/>
                      <a:pt x="94" y="0"/>
                    </a:cubicBezTo>
                    <a:lnTo>
                      <a:pt x="94"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5" name="Freeform 296">
                <a:extLst>
                  <a:ext uri="{FF2B5EF4-FFF2-40B4-BE49-F238E27FC236}">
                    <a16:creationId xmlns:a16="http://schemas.microsoft.com/office/drawing/2014/main" id="{8512C3D0-6DDB-07C4-E9B7-323815EFB6FD}"/>
                  </a:ext>
                </a:extLst>
              </p:cNvPr>
              <p:cNvSpPr>
                <a:spLocks/>
              </p:cNvSpPr>
              <p:nvPr/>
            </p:nvSpPr>
            <p:spPr bwMode="auto">
              <a:xfrm>
                <a:off x="2555" y="3760"/>
                <a:ext cx="25" cy="8"/>
              </a:xfrm>
              <a:custGeom>
                <a:avLst/>
                <a:gdLst>
                  <a:gd name="T0" fmla="*/ 94 w 125"/>
                  <a:gd name="T1" fmla="*/ 0 h 41"/>
                  <a:gd name="T2" fmla="*/ 94 w 125"/>
                  <a:gd name="T3" fmla="*/ 0 h 41"/>
                  <a:gd name="T4" fmla="*/ 47 w 125"/>
                  <a:gd name="T5" fmla="*/ 8 h 41"/>
                  <a:gd name="T6" fmla="*/ 0 w 125"/>
                  <a:gd name="T7" fmla="*/ 8 h 41"/>
                  <a:gd name="T8" fmla="*/ 0 w 125"/>
                  <a:gd name="T9" fmla="*/ 25 h 41"/>
                  <a:gd name="T10" fmla="*/ 78 w 125"/>
                  <a:gd name="T11" fmla="*/ 16 h 41"/>
                  <a:gd name="T12" fmla="*/ 94 w 125"/>
                  <a:gd name="T13" fmla="*/ 0 h 41"/>
                  <a:gd name="T14" fmla="*/ 94 w 125"/>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41">
                    <a:moveTo>
                      <a:pt x="94" y="0"/>
                    </a:moveTo>
                    <a:lnTo>
                      <a:pt x="94" y="0"/>
                    </a:lnTo>
                    <a:cubicBezTo>
                      <a:pt x="78" y="0"/>
                      <a:pt x="63" y="8"/>
                      <a:pt x="47" y="8"/>
                    </a:cubicBezTo>
                    <a:cubicBezTo>
                      <a:pt x="31" y="0"/>
                      <a:pt x="0" y="8"/>
                      <a:pt x="0" y="8"/>
                    </a:cubicBezTo>
                    <a:cubicBezTo>
                      <a:pt x="16" y="0"/>
                      <a:pt x="0" y="33"/>
                      <a:pt x="0" y="25"/>
                    </a:cubicBezTo>
                    <a:cubicBezTo>
                      <a:pt x="16" y="41"/>
                      <a:pt x="63" y="25"/>
                      <a:pt x="78" y="16"/>
                    </a:cubicBezTo>
                    <a:cubicBezTo>
                      <a:pt x="94" y="16"/>
                      <a:pt x="125" y="0"/>
                      <a:pt x="94" y="0"/>
                    </a:cubicBezTo>
                    <a:cubicBezTo>
                      <a:pt x="78" y="0"/>
                      <a:pt x="125" y="0"/>
                      <a:pt x="94"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66" name="Freeform 297">
                <a:extLst>
                  <a:ext uri="{FF2B5EF4-FFF2-40B4-BE49-F238E27FC236}">
                    <a16:creationId xmlns:a16="http://schemas.microsoft.com/office/drawing/2014/main" id="{5009C4B3-E425-5F0F-31D3-9BABE0AE1EEB}"/>
                  </a:ext>
                </a:extLst>
              </p:cNvPr>
              <p:cNvSpPr>
                <a:spLocks/>
              </p:cNvSpPr>
              <p:nvPr/>
            </p:nvSpPr>
            <p:spPr bwMode="auto">
              <a:xfrm>
                <a:off x="2555" y="3760"/>
                <a:ext cx="25" cy="8"/>
              </a:xfrm>
              <a:custGeom>
                <a:avLst/>
                <a:gdLst>
                  <a:gd name="T0" fmla="*/ 94 w 125"/>
                  <a:gd name="T1" fmla="*/ 0 h 41"/>
                  <a:gd name="T2" fmla="*/ 94 w 125"/>
                  <a:gd name="T3" fmla="*/ 0 h 41"/>
                  <a:gd name="T4" fmla="*/ 47 w 125"/>
                  <a:gd name="T5" fmla="*/ 8 h 41"/>
                  <a:gd name="T6" fmla="*/ 0 w 125"/>
                  <a:gd name="T7" fmla="*/ 8 h 41"/>
                  <a:gd name="T8" fmla="*/ 0 w 125"/>
                  <a:gd name="T9" fmla="*/ 25 h 41"/>
                  <a:gd name="T10" fmla="*/ 78 w 125"/>
                  <a:gd name="T11" fmla="*/ 16 h 41"/>
                  <a:gd name="T12" fmla="*/ 94 w 125"/>
                  <a:gd name="T13" fmla="*/ 0 h 41"/>
                  <a:gd name="T14" fmla="*/ 94 w 125"/>
                  <a:gd name="T15" fmla="*/ 0 h 41"/>
                  <a:gd name="T16" fmla="*/ 94 w 125"/>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41">
                    <a:moveTo>
                      <a:pt x="94" y="0"/>
                    </a:moveTo>
                    <a:lnTo>
                      <a:pt x="94" y="0"/>
                    </a:lnTo>
                    <a:cubicBezTo>
                      <a:pt x="78" y="0"/>
                      <a:pt x="63" y="8"/>
                      <a:pt x="47" y="8"/>
                    </a:cubicBezTo>
                    <a:cubicBezTo>
                      <a:pt x="31" y="0"/>
                      <a:pt x="0" y="8"/>
                      <a:pt x="0" y="8"/>
                    </a:cubicBezTo>
                    <a:cubicBezTo>
                      <a:pt x="16" y="0"/>
                      <a:pt x="0" y="33"/>
                      <a:pt x="0" y="25"/>
                    </a:cubicBezTo>
                    <a:cubicBezTo>
                      <a:pt x="16" y="41"/>
                      <a:pt x="63" y="25"/>
                      <a:pt x="78" y="16"/>
                    </a:cubicBezTo>
                    <a:cubicBezTo>
                      <a:pt x="94" y="16"/>
                      <a:pt x="125" y="0"/>
                      <a:pt x="94" y="0"/>
                    </a:cubicBezTo>
                    <a:cubicBezTo>
                      <a:pt x="78" y="0"/>
                      <a:pt x="125" y="0"/>
                      <a:pt x="94" y="0"/>
                    </a:cubicBezTo>
                    <a:lnTo>
                      <a:pt x="94"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7" name="Freeform 298">
                <a:extLst>
                  <a:ext uri="{FF2B5EF4-FFF2-40B4-BE49-F238E27FC236}">
                    <a16:creationId xmlns:a16="http://schemas.microsoft.com/office/drawing/2014/main" id="{B1CE194F-CC46-3FED-8917-59CBE87C0493}"/>
                  </a:ext>
                </a:extLst>
              </p:cNvPr>
              <p:cNvSpPr>
                <a:spLocks/>
              </p:cNvSpPr>
              <p:nvPr/>
            </p:nvSpPr>
            <p:spPr bwMode="auto">
              <a:xfrm>
                <a:off x="2548" y="3768"/>
                <a:ext cx="24" cy="16"/>
              </a:xfrm>
              <a:custGeom>
                <a:avLst/>
                <a:gdLst>
                  <a:gd name="T0" fmla="*/ 109 w 125"/>
                  <a:gd name="T1" fmla="*/ 67 h 84"/>
                  <a:gd name="T2" fmla="*/ 109 w 125"/>
                  <a:gd name="T3" fmla="*/ 67 h 84"/>
                  <a:gd name="T4" fmla="*/ 15 w 125"/>
                  <a:gd name="T5" fmla="*/ 17 h 84"/>
                  <a:gd name="T6" fmla="*/ 109 w 125"/>
                  <a:gd name="T7" fmla="*/ 67 h 84"/>
                </a:gdLst>
                <a:ahLst/>
                <a:cxnLst>
                  <a:cxn ang="0">
                    <a:pos x="T0" y="T1"/>
                  </a:cxn>
                  <a:cxn ang="0">
                    <a:pos x="T2" y="T3"/>
                  </a:cxn>
                  <a:cxn ang="0">
                    <a:pos x="T4" y="T5"/>
                  </a:cxn>
                  <a:cxn ang="0">
                    <a:pos x="T6" y="T7"/>
                  </a:cxn>
                </a:cxnLst>
                <a:rect l="0" t="0" r="r" b="b"/>
                <a:pathLst>
                  <a:path w="125" h="84">
                    <a:moveTo>
                      <a:pt x="109" y="67"/>
                    </a:moveTo>
                    <a:lnTo>
                      <a:pt x="109" y="67"/>
                    </a:lnTo>
                    <a:cubicBezTo>
                      <a:pt x="93" y="50"/>
                      <a:pt x="0" y="0"/>
                      <a:pt x="15" y="17"/>
                    </a:cubicBezTo>
                    <a:cubicBezTo>
                      <a:pt x="31" y="34"/>
                      <a:pt x="125" y="84"/>
                      <a:pt x="109" y="6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68" name="Freeform 299">
                <a:extLst>
                  <a:ext uri="{FF2B5EF4-FFF2-40B4-BE49-F238E27FC236}">
                    <a16:creationId xmlns:a16="http://schemas.microsoft.com/office/drawing/2014/main" id="{AC75B379-E694-7A0F-6D7B-1ED6314FDF29}"/>
                  </a:ext>
                </a:extLst>
              </p:cNvPr>
              <p:cNvSpPr>
                <a:spLocks/>
              </p:cNvSpPr>
              <p:nvPr/>
            </p:nvSpPr>
            <p:spPr bwMode="auto">
              <a:xfrm>
                <a:off x="2548" y="3768"/>
                <a:ext cx="24" cy="16"/>
              </a:xfrm>
              <a:custGeom>
                <a:avLst/>
                <a:gdLst>
                  <a:gd name="T0" fmla="*/ 109 w 125"/>
                  <a:gd name="T1" fmla="*/ 67 h 84"/>
                  <a:gd name="T2" fmla="*/ 109 w 125"/>
                  <a:gd name="T3" fmla="*/ 67 h 84"/>
                  <a:gd name="T4" fmla="*/ 15 w 125"/>
                  <a:gd name="T5" fmla="*/ 17 h 84"/>
                  <a:gd name="T6" fmla="*/ 109 w 125"/>
                  <a:gd name="T7" fmla="*/ 67 h 84"/>
                  <a:gd name="T8" fmla="*/ 109 w 125"/>
                  <a:gd name="T9" fmla="*/ 67 h 84"/>
                </a:gdLst>
                <a:ahLst/>
                <a:cxnLst>
                  <a:cxn ang="0">
                    <a:pos x="T0" y="T1"/>
                  </a:cxn>
                  <a:cxn ang="0">
                    <a:pos x="T2" y="T3"/>
                  </a:cxn>
                  <a:cxn ang="0">
                    <a:pos x="T4" y="T5"/>
                  </a:cxn>
                  <a:cxn ang="0">
                    <a:pos x="T6" y="T7"/>
                  </a:cxn>
                  <a:cxn ang="0">
                    <a:pos x="T8" y="T9"/>
                  </a:cxn>
                </a:cxnLst>
                <a:rect l="0" t="0" r="r" b="b"/>
                <a:pathLst>
                  <a:path w="125" h="84">
                    <a:moveTo>
                      <a:pt x="109" y="67"/>
                    </a:moveTo>
                    <a:lnTo>
                      <a:pt x="109" y="67"/>
                    </a:lnTo>
                    <a:cubicBezTo>
                      <a:pt x="93" y="50"/>
                      <a:pt x="0" y="0"/>
                      <a:pt x="15" y="17"/>
                    </a:cubicBezTo>
                    <a:cubicBezTo>
                      <a:pt x="31" y="34"/>
                      <a:pt x="125" y="84"/>
                      <a:pt x="109" y="67"/>
                    </a:cubicBezTo>
                    <a:lnTo>
                      <a:pt x="109" y="6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9" name="Freeform 300">
                <a:extLst>
                  <a:ext uri="{FF2B5EF4-FFF2-40B4-BE49-F238E27FC236}">
                    <a16:creationId xmlns:a16="http://schemas.microsoft.com/office/drawing/2014/main" id="{BB65DF33-D0F1-524F-900F-1D0A1E6BAF57}"/>
                  </a:ext>
                </a:extLst>
              </p:cNvPr>
              <p:cNvSpPr>
                <a:spLocks/>
              </p:cNvSpPr>
              <p:nvPr/>
            </p:nvSpPr>
            <p:spPr bwMode="auto">
              <a:xfrm>
                <a:off x="2548" y="3768"/>
                <a:ext cx="24" cy="16"/>
              </a:xfrm>
              <a:custGeom>
                <a:avLst/>
                <a:gdLst>
                  <a:gd name="T0" fmla="*/ 109 w 125"/>
                  <a:gd name="T1" fmla="*/ 67 h 84"/>
                  <a:gd name="T2" fmla="*/ 109 w 125"/>
                  <a:gd name="T3" fmla="*/ 67 h 84"/>
                  <a:gd name="T4" fmla="*/ 15 w 125"/>
                  <a:gd name="T5" fmla="*/ 17 h 84"/>
                  <a:gd name="T6" fmla="*/ 109 w 125"/>
                  <a:gd name="T7" fmla="*/ 67 h 84"/>
                </a:gdLst>
                <a:ahLst/>
                <a:cxnLst>
                  <a:cxn ang="0">
                    <a:pos x="T0" y="T1"/>
                  </a:cxn>
                  <a:cxn ang="0">
                    <a:pos x="T2" y="T3"/>
                  </a:cxn>
                  <a:cxn ang="0">
                    <a:pos x="T4" y="T5"/>
                  </a:cxn>
                  <a:cxn ang="0">
                    <a:pos x="T6" y="T7"/>
                  </a:cxn>
                </a:cxnLst>
                <a:rect l="0" t="0" r="r" b="b"/>
                <a:pathLst>
                  <a:path w="125" h="84">
                    <a:moveTo>
                      <a:pt x="109" y="67"/>
                    </a:moveTo>
                    <a:lnTo>
                      <a:pt x="109" y="67"/>
                    </a:lnTo>
                    <a:cubicBezTo>
                      <a:pt x="93" y="50"/>
                      <a:pt x="0" y="0"/>
                      <a:pt x="15" y="17"/>
                    </a:cubicBezTo>
                    <a:cubicBezTo>
                      <a:pt x="31" y="34"/>
                      <a:pt x="125" y="84"/>
                      <a:pt x="109" y="6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70" name="Freeform 301">
                <a:extLst>
                  <a:ext uri="{FF2B5EF4-FFF2-40B4-BE49-F238E27FC236}">
                    <a16:creationId xmlns:a16="http://schemas.microsoft.com/office/drawing/2014/main" id="{DEF69C3E-9DBB-BE6C-9FEB-7069A373A86D}"/>
                  </a:ext>
                </a:extLst>
              </p:cNvPr>
              <p:cNvSpPr>
                <a:spLocks/>
              </p:cNvSpPr>
              <p:nvPr/>
            </p:nvSpPr>
            <p:spPr bwMode="auto">
              <a:xfrm>
                <a:off x="2548" y="3768"/>
                <a:ext cx="24" cy="16"/>
              </a:xfrm>
              <a:custGeom>
                <a:avLst/>
                <a:gdLst>
                  <a:gd name="T0" fmla="*/ 109 w 125"/>
                  <a:gd name="T1" fmla="*/ 67 h 84"/>
                  <a:gd name="T2" fmla="*/ 109 w 125"/>
                  <a:gd name="T3" fmla="*/ 67 h 84"/>
                  <a:gd name="T4" fmla="*/ 15 w 125"/>
                  <a:gd name="T5" fmla="*/ 17 h 84"/>
                  <a:gd name="T6" fmla="*/ 109 w 125"/>
                  <a:gd name="T7" fmla="*/ 67 h 84"/>
                  <a:gd name="T8" fmla="*/ 109 w 125"/>
                  <a:gd name="T9" fmla="*/ 67 h 84"/>
                </a:gdLst>
                <a:ahLst/>
                <a:cxnLst>
                  <a:cxn ang="0">
                    <a:pos x="T0" y="T1"/>
                  </a:cxn>
                  <a:cxn ang="0">
                    <a:pos x="T2" y="T3"/>
                  </a:cxn>
                  <a:cxn ang="0">
                    <a:pos x="T4" y="T5"/>
                  </a:cxn>
                  <a:cxn ang="0">
                    <a:pos x="T6" y="T7"/>
                  </a:cxn>
                  <a:cxn ang="0">
                    <a:pos x="T8" y="T9"/>
                  </a:cxn>
                </a:cxnLst>
                <a:rect l="0" t="0" r="r" b="b"/>
                <a:pathLst>
                  <a:path w="125" h="84">
                    <a:moveTo>
                      <a:pt x="109" y="67"/>
                    </a:moveTo>
                    <a:lnTo>
                      <a:pt x="109" y="67"/>
                    </a:lnTo>
                    <a:cubicBezTo>
                      <a:pt x="93" y="50"/>
                      <a:pt x="0" y="0"/>
                      <a:pt x="15" y="17"/>
                    </a:cubicBezTo>
                    <a:cubicBezTo>
                      <a:pt x="31" y="34"/>
                      <a:pt x="125" y="84"/>
                      <a:pt x="109" y="67"/>
                    </a:cubicBezTo>
                    <a:lnTo>
                      <a:pt x="109" y="6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1" name="Freeform 302">
                <a:extLst>
                  <a:ext uri="{FF2B5EF4-FFF2-40B4-BE49-F238E27FC236}">
                    <a16:creationId xmlns:a16="http://schemas.microsoft.com/office/drawing/2014/main" id="{4B783D49-9D85-9C7A-0E01-F5E94461E8C5}"/>
                  </a:ext>
                </a:extLst>
              </p:cNvPr>
              <p:cNvSpPr>
                <a:spLocks/>
              </p:cNvSpPr>
              <p:nvPr/>
            </p:nvSpPr>
            <p:spPr bwMode="auto">
              <a:xfrm>
                <a:off x="2539" y="3744"/>
                <a:ext cx="9" cy="16"/>
              </a:xfrm>
              <a:custGeom>
                <a:avLst/>
                <a:gdLst>
                  <a:gd name="T0" fmla="*/ 28 w 42"/>
                  <a:gd name="T1" fmla="*/ 56 h 84"/>
                  <a:gd name="T2" fmla="*/ 28 w 42"/>
                  <a:gd name="T3" fmla="*/ 56 h 84"/>
                  <a:gd name="T4" fmla="*/ 0 w 42"/>
                  <a:gd name="T5" fmla="*/ 28 h 84"/>
                  <a:gd name="T6" fmla="*/ 28 w 42"/>
                  <a:gd name="T7" fmla="*/ 56 h 84"/>
                  <a:gd name="T8" fmla="*/ 28 w 42"/>
                  <a:gd name="T9" fmla="*/ 56 h 84"/>
                </a:gdLst>
                <a:ahLst/>
                <a:cxnLst>
                  <a:cxn ang="0">
                    <a:pos x="T0" y="T1"/>
                  </a:cxn>
                  <a:cxn ang="0">
                    <a:pos x="T2" y="T3"/>
                  </a:cxn>
                  <a:cxn ang="0">
                    <a:pos x="T4" y="T5"/>
                  </a:cxn>
                  <a:cxn ang="0">
                    <a:pos x="T6" y="T7"/>
                  </a:cxn>
                  <a:cxn ang="0">
                    <a:pos x="T8" y="T9"/>
                  </a:cxn>
                </a:cxnLst>
                <a:rect l="0" t="0" r="r" b="b"/>
                <a:pathLst>
                  <a:path w="42" h="84">
                    <a:moveTo>
                      <a:pt x="28" y="56"/>
                    </a:moveTo>
                    <a:lnTo>
                      <a:pt x="28" y="56"/>
                    </a:lnTo>
                    <a:cubicBezTo>
                      <a:pt x="28" y="84"/>
                      <a:pt x="14" y="56"/>
                      <a:pt x="0" y="28"/>
                    </a:cubicBezTo>
                    <a:cubicBezTo>
                      <a:pt x="0" y="0"/>
                      <a:pt x="42" y="0"/>
                      <a:pt x="28" y="56"/>
                    </a:cubicBezTo>
                    <a:cubicBezTo>
                      <a:pt x="28" y="84"/>
                      <a:pt x="28" y="28"/>
                      <a:pt x="28" y="5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72" name="Freeform 303">
                <a:extLst>
                  <a:ext uri="{FF2B5EF4-FFF2-40B4-BE49-F238E27FC236}">
                    <a16:creationId xmlns:a16="http://schemas.microsoft.com/office/drawing/2014/main" id="{E9E76BDD-E24A-ADC4-30B0-014332943644}"/>
                  </a:ext>
                </a:extLst>
              </p:cNvPr>
              <p:cNvSpPr>
                <a:spLocks/>
              </p:cNvSpPr>
              <p:nvPr/>
            </p:nvSpPr>
            <p:spPr bwMode="auto">
              <a:xfrm>
                <a:off x="2539" y="3744"/>
                <a:ext cx="9" cy="16"/>
              </a:xfrm>
              <a:custGeom>
                <a:avLst/>
                <a:gdLst>
                  <a:gd name="T0" fmla="*/ 28 w 42"/>
                  <a:gd name="T1" fmla="*/ 56 h 84"/>
                  <a:gd name="T2" fmla="*/ 28 w 42"/>
                  <a:gd name="T3" fmla="*/ 56 h 84"/>
                  <a:gd name="T4" fmla="*/ 0 w 42"/>
                  <a:gd name="T5" fmla="*/ 28 h 84"/>
                  <a:gd name="T6" fmla="*/ 28 w 42"/>
                  <a:gd name="T7" fmla="*/ 56 h 84"/>
                  <a:gd name="T8" fmla="*/ 28 w 42"/>
                  <a:gd name="T9" fmla="*/ 56 h 84"/>
                  <a:gd name="T10" fmla="*/ 28 w 42"/>
                  <a:gd name="T11" fmla="*/ 56 h 84"/>
                </a:gdLst>
                <a:ahLst/>
                <a:cxnLst>
                  <a:cxn ang="0">
                    <a:pos x="T0" y="T1"/>
                  </a:cxn>
                  <a:cxn ang="0">
                    <a:pos x="T2" y="T3"/>
                  </a:cxn>
                  <a:cxn ang="0">
                    <a:pos x="T4" y="T5"/>
                  </a:cxn>
                  <a:cxn ang="0">
                    <a:pos x="T6" y="T7"/>
                  </a:cxn>
                  <a:cxn ang="0">
                    <a:pos x="T8" y="T9"/>
                  </a:cxn>
                  <a:cxn ang="0">
                    <a:pos x="T10" y="T11"/>
                  </a:cxn>
                </a:cxnLst>
                <a:rect l="0" t="0" r="r" b="b"/>
                <a:pathLst>
                  <a:path w="42" h="84">
                    <a:moveTo>
                      <a:pt x="28" y="56"/>
                    </a:moveTo>
                    <a:lnTo>
                      <a:pt x="28" y="56"/>
                    </a:lnTo>
                    <a:cubicBezTo>
                      <a:pt x="28" y="84"/>
                      <a:pt x="14" y="56"/>
                      <a:pt x="0" y="28"/>
                    </a:cubicBezTo>
                    <a:cubicBezTo>
                      <a:pt x="0" y="0"/>
                      <a:pt x="42" y="0"/>
                      <a:pt x="28" y="56"/>
                    </a:cubicBezTo>
                    <a:cubicBezTo>
                      <a:pt x="28" y="84"/>
                      <a:pt x="28" y="28"/>
                      <a:pt x="28" y="56"/>
                    </a:cubicBezTo>
                    <a:lnTo>
                      <a:pt x="28" y="5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3" name="Freeform 304">
                <a:extLst>
                  <a:ext uri="{FF2B5EF4-FFF2-40B4-BE49-F238E27FC236}">
                    <a16:creationId xmlns:a16="http://schemas.microsoft.com/office/drawing/2014/main" id="{B5ED598D-BB25-3A40-31C0-CA8273643B81}"/>
                  </a:ext>
                </a:extLst>
              </p:cNvPr>
              <p:cNvSpPr>
                <a:spLocks/>
              </p:cNvSpPr>
              <p:nvPr/>
            </p:nvSpPr>
            <p:spPr bwMode="auto">
              <a:xfrm>
                <a:off x="2539" y="3744"/>
                <a:ext cx="9" cy="16"/>
              </a:xfrm>
              <a:custGeom>
                <a:avLst/>
                <a:gdLst>
                  <a:gd name="T0" fmla="*/ 28 w 42"/>
                  <a:gd name="T1" fmla="*/ 56 h 84"/>
                  <a:gd name="T2" fmla="*/ 28 w 42"/>
                  <a:gd name="T3" fmla="*/ 56 h 84"/>
                  <a:gd name="T4" fmla="*/ 0 w 42"/>
                  <a:gd name="T5" fmla="*/ 28 h 84"/>
                  <a:gd name="T6" fmla="*/ 28 w 42"/>
                  <a:gd name="T7" fmla="*/ 56 h 84"/>
                  <a:gd name="T8" fmla="*/ 28 w 42"/>
                  <a:gd name="T9" fmla="*/ 56 h 84"/>
                </a:gdLst>
                <a:ahLst/>
                <a:cxnLst>
                  <a:cxn ang="0">
                    <a:pos x="T0" y="T1"/>
                  </a:cxn>
                  <a:cxn ang="0">
                    <a:pos x="T2" y="T3"/>
                  </a:cxn>
                  <a:cxn ang="0">
                    <a:pos x="T4" y="T5"/>
                  </a:cxn>
                  <a:cxn ang="0">
                    <a:pos x="T6" y="T7"/>
                  </a:cxn>
                  <a:cxn ang="0">
                    <a:pos x="T8" y="T9"/>
                  </a:cxn>
                </a:cxnLst>
                <a:rect l="0" t="0" r="r" b="b"/>
                <a:pathLst>
                  <a:path w="42" h="84">
                    <a:moveTo>
                      <a:pt x="28" y="56"/>
                    </a:moveTo>
                    <a:lnTo>
                      <a:pt x="28" y="56"/>
                    </a:lnTo>
                    <a:cubicBezTo>
                      <a:pt x="28" y="84"/>
                      <a:pt x="14" y="56"/>
                      <a:pt x="0" y="28"/>
                    </a:cubicBezTo>
                    <a:cubicBezTo>
                      <a:pt x="0" y="0"/>
                      <a:pt x="42" y="0"/>
                      <a:pt x="28" y="56"/>
                    </a:cubicBezTo>
                    <a:cubicBezTo>
                      <a:pt x="28" y="84"/>
                      <a:pt x="28" y="28"/>
                      <a:pt x="28" y="5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74" name="Freeform 305">
                <a:extLst>
                  <a:ext uri="{FF2B5EF4-FFF2-40B4-BE49-F238E27FC236}">
                    <a16:creationId xmlns:a16="http://schemas.microsoft.com/office/drawing/2014/main" id="{C8EB2DD1-7D40-4CCC-AC62-70428907A80C}"/>
                  </a:ext>
                </a:extLst>
              </p:cNvPr>
              <p:cNvSpPr>
                <a:spLocks/>
              </p:cNvSpPr>
              <p:nvPr/>
            </p:nvSpPr>
            <p:spPr bwMode="auto">
              <a:xfrm>
                <a:off x="2539" y="3744"/>
                <a:ext cx="9" cy="16"/>
              </a:xfrm>
              <a:custGeom>
                <a:avLst/>
                <a:gdLst>
                  <a:gd name="T0" fmla="*/ 28 w 42"/>
                  <a:gd name="T1" fmla="*/ 56 h 84"/>
                  <a:gd name="T2" fmla="*/ 28 w 42"/>
                  <a:gd name="T3" fmla="*/ 56 h 84"/>
                  <a:gd name="T4" fmla="*/ 0 w 42"/>
                  <a:gd name="T5" fmla="*/ 28 h 84"/>
                  <a:gd name="T6" fmla="*/ 28 w 42"/>
                  <a:gd name="T7" fmla="*/ 56 h 84"/>
                  <a:gd name="T8" fmla="*/ 28 w 42"/>
                  <a:gd name="T9" fmla="*/ 56 h 84"/>
                  <a:gd name="T10" fmla="*/ 28 w 42"/>
                  <a:gd name="T11" fmla="*/ 56 h 84"/>
                </a:gdLst>
                <a:ahLst/>
                <a:cxnLst>
                  <a:cxn ang="0">
                    <a:pos x="T0" y="T1"/>
                  </a:cxn>
                  <a:cxn ang="0">
                    <a:pos x="T2" y="T3"/>
                  </a:cxn>
                  <a:cxn ang="0">
                    <a:pos x="T4" y="T5"/>
                  </a:cxn>
                  <a:cxn ang="0">
                    <a:pos x="T6" y="T7"/>
                  </a:cxn>
                  <a:cxn ang="0">
                    <a:pos x="T8" y="T9"/>
                  </a:cxn>
                  <a:cxn ang="0">
                    <a:pos x="T10" y="T11"/>
                  </a:cxn>
                </a:cxnLst>
                <a:rect l="0" t="0" r="r" b="b"/>
                <a:pathLst>
                  <a:path w="42" h="84">
                    <a:moveTo>
                      <a:pt x="28" y="56"/>
                    </a:moveTo>
                    <a:lnTo>
                      <a:pt x="28" y="56"/>
                    </a:lnTo>
                    <a:cubicBezTo>
                      <a:pt x="28" y="84"/>
                      <a:pt x="14" y="56"/>
                      <a:pt x="0" y="28"/>
                    </a:cubicBezTo>
                    <a:cubicBezTo>
                      <a:pt x="0" y="0"/>
                      <a:pt x="42" y="0"/>
                      <a:pt x="28" y="56"/>
                    </a:cubicBezTo>
                    <a:cubicBezTo>
                      <a:pt x="28" y="84"/>
                      <a:pt x="28" y="28"/>
                      <a:pt x="28" y="56"/>
                    </a:cubicBezTo>
                    <a:lnTo>
                      <a:pt x="28" y="5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5" name="Freeform 306">
                <a:extLst>
                  <a:ext uri="{FF2B5EF4-FFF2-40B4-BE49-F238E27FC236}">
                    <a16:creationId xmlns:a16="http://schemas.microsoft.com/office/drawing/2014/main" id="{123E0B52-A9AC-6CD9-6347-6CABD2E56948}"/>
                  </a:ext>
                </a:extLst>
              </p:cNvPr>
              <p:cNvSpPr>
                <a:spLocks/>
              </p:cNvSpPr>
              <p:nvPr/>
            </p:nvSpPr>
            <p:spPr bwMode="auto">
              <a:xfrm>
                <a:off x="2539" y="3728"/>
                <a:ext cx="16" cy="16"/>
              </a:xfrm>
              <a:custGeom>
                <a:avLst/>
                <a:gdLst>
                  <a:gd name="T0" fmla="*/ 59 w 83"/>
                  <a:gd name="T1" fmla="*/ 24 h 83"/>
                  <a:gd name="T2" fmla="*/ 59 w 83"/>
                  <a:gd name="T3" fmla="*/ 24 h 83"/>
                  <a:gd name="T4" fmla="*/ 48 w 83"/>
                  <a:gd name="T5" fmla="*/ 0 h 83"/>
                  <a:gd name="T6" fmla="*/ 24 w 83"/>
                  <a:gd name="T7" fmla="*/ 12 h 83"/>
                  <a:gd name="T8" fmla="*/ 0 w 83"/>
                  <a:gd name="T9" fmla="*/ 12 h 83"/>
                  <a:gd name="T10" fmla="*/ 24 w 83"/>
                  <a:gd name="T11" fmla="*/ 48 h 83"/>
                  <a:gd name="T12" fmla="*/ 0 w 83"/>
                  <a:gd name="T13" fmla="*/ 71 h 83"/>
                  <a:gd name="T14" fmla="*/ 36 w 83"/>
                  <a:gd name="T15" fmla="*/ 59 h 83"/>
                  <a:gd name="T16" fmla="*/ 48 w 83"/>
                  <a:gd name="T17" fmla="*/ 24 h 83"/>
                  <a:gd name="T18" fmla="*/ 48 w 83"/>
                  <a:gd name="T19" fmla="*/ 48 h 83"/>
                  <a:gd name="T20" fmla="*/ 71 w 83"/>
                  <a:gd name="T21" fmla="*/ 24 h 83"/>
                  <a:gd name="T22" fmla="*/ 59 w 83"/>
                  <a:gd name="T23" fmla="*/ 24 h 83"/>
                  <a:gd name="T24" fmla="*/ 59 w 83"/>
                  <a:gd name="T25"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83">
                    <a:moveTo>
                      <a:pt x="59" y="24"/>
                    </a:moveTo>
                    <a:lnTo>
                      <a:pt x="59" y="24"/>
                    </a:lnTo>
                    <a:cubicBezTo>
                      <a:pt x="59" y="12"/>
                      <a:pt x="48" y="12"/>
                      <a:pt x="48" y="0"/>
                    </a:cubicBezTo>
                    <a:cubicBezTo>
                      <a:pt x="36" y="0"/>
                      <a:pt x="12" y="0"/>
                      <a:pt x="24" y="12"/>
                    </a:cubicBezTo>
                    <a:cubicBezTo>
                      <a:pt x="48" y="36"/>
                      <a:pt x="12" y="24"/>
                      <a:pt x="0" y="12"/>
                    </a:cubicBezTo>
                    <a:cubicBezTo>
                      <a:pt x="12" y="36"/>
                      <a:pt x="24" y="36"/>
                      <a:pt x="24" y="48"/>
                    </a:cubicBezTo>
                    <a:cubicBezTo>
                      <a:pt x="36" y="71"/>
                      <a:pt x="12" y="59"/>
                      <a:pt x="0" y="71"/>
                    </a:cubicBezTo>
                    <a:cubicBezTo>
                      <a:pt x="0" y="83"/>
                      <a:pt x="48" y="71"/>
                      <a:pt x="36" y="59"/>
                    </a:cubicBezTo>
                    <a:cubicBezTo>
                      <a:pt x="36" y="59"/>
                      <a:pt x="48" y="36"/>
                      <a:pt x="48" y="24"/>
                    </a:cubicBezTo>
                    <a:lnTo>
                      <a:pt x="48" y="48"/>
                    </a:lnTo>
                    <a:cubicBezTo>
                      <a:pt x="48" y="36"/>
                      <a:pt x="71" y="24"/>
                      <a:pt x="71" y="24"/>
                    </a:cubicBezTo>
                    <a:lnTo>
                      <a:pt x="59" y="24"/>
                    </a:lnTo>
                    <a:cubicBezTo>
                      <a:pt x="59" y="12"/>
                      <a:pt x="83" y="24"/>
                      <a:pt x="59" y="2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76" name="Freeform 307">
                <a:extLst>
                  <a:ext uri="{FF2B5EF4-FFF2-40B4-BE49-F238E27FC236}">
                    <a16:creationId xmlns:a16="http://schemas.microsoft.com/office/drawing/2014/main" id="{E12A054F-A552-6DC4-5797-98711273B475}"/>
                  </a:ext>
                </a:extLst>
              </p:cNvPr>
              <p:cNvSpPr>
                <a:spLocks/>
              </p:cNvSpPr>
              <p:nvPr/>
            </p:nvSpPr>
            <p:spPr bwMode="auto">
              <a:xfrm>
                <a:off x="2539" y="3728"/>
                <a:ext cx="16" cy="16"/>
              </a:xfrm>
              <a:custGeom>
                <a:avLst/>
                <a:gdLst>
                  <a:gd name="T0" fmla="*/ 59 w 83"/>
                  <a:gd name="T1" fmla="*/ 24 h 83"/>
                  <a:gd name="T2" fmla="*/ 59 w 83"/>
                  <a:gd name="T3" fmla="*/ 24 h 83"/>
                  <a:gd name="T4" fmla="*/ 48 w 83"/>
                  <a:gd name="T5" fmla="*/ 0 h 83"/>
                  <a:gd name="T6" fmla="*/ 24 w 83"/>
                  <a:gd name="T7" fmla="*/ 12 h 83"/>
                  <a:gd name="T8" fmla="*/ 0 w 83"/>
                  <a:gd name="T9" fmla="*/ 12 h 83"/>
                  <a:gd name="T10" fmla="*/ 24 w 83"/>
                  <a:gd name="T11" fmla="*/ 48 h 83"/>
                  <a:gd name="T12" fmla="*/ 0 w 83"/>
                  <a:gd name="T13" fmla="*/ 71 h 83"/>
                  <a:gd name="T14" fmla="*/ 36 w 83"/>
                  <a:gd name="T15" fmla="*/ 59 h 83"/>
                  <a:gd name="T16" fmla="*/ 48 w 83"/>
                  <a:gd name="T17" fmla="*/ 24 h 83"/>
                  <a:gd name="T18" fmla="*/ 48 w 83"/>
                  <a:gd name="T19" fmla="*/ 48 h 83"/>
                  <a:gd name="T20" fmla="*/ 71 w 83"/>
                  <a:gd name="T21" fmla="*/ 24 h 83"/>
                  <a:gd name="T22" fmla="*/ 59 w 83"/>
                  <a:gd name="T23" fmla="*/ 24 h 83"/>
                  <a:gd name="T24" fmla="*/ 59 w 83"/>
                  <a:gd name="T25" fmla="*/ 24 h 83"/>
                  <a:gd name="T26" fmla="*/ 59 w 83"/>
                  <a:gd name="T27"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83">
                    <a:moveTo>
                      <a:pt x="59" y="24"/>
                    </a:moveTo>
                    <a:lnTo>
                      <a:pt x="59" y="24"/>
                    </a:lnTo>
                    <a:cubicBezTo>
                      <a:pt x="59" y="12"/>
                      <a:pt x="48" y="12"/>
                      <a:pt x="48" y="0"/>
                    </a:cubicBezTo>
                    <a:cubicBezTo>
                      <a:pt x="36" y="0"/>
                      <a:pt x="12" y="0"/>
                      <a:pt x="24" y="12"/>
                    </a:cubicBezTo>
                    <a:cubicBezTo>
                      <a:pt x="48" y="36"/>
                      <a:pt x="12" y="24"/>
                      <a:pt x="0" y="12"/>
                    </a:cubicBezTo>
                    <a:cubicBezTo>
                      <a:pt x="12" y="36"/>
                      <a:pt x="24" y="36"/>
                      <a:pt x="24" y="48"/>
                    </a:cubicBezTo>
                    <a:cubicBezTo>
                      <a:pt x="36" y="71"/>
                      <a:pt x="12" y="59"/>
                      <a:pt x="0" y="71"/>
                    </a:cubicBezTo>
                    <a:cubicBezTo>
                      <a:pt x="0" y="83"/>
                      <a:pt x="48" y="71"/>
                      <a:pt x="36" y="59"/>
                    </a:cubicBezTo>
                    <a:cubicBezTo>
                      <a:pt x="36" y="59"/>
                      <a:pt x="48" y="36"/>
                      <a:pt x="48" y="24"/>
                    </a:cubicBezTo>
                    <a:lnTo>
                      <a:pt x="48" y="48"/>
                    </a:lnTo>
                    <a:cubicBezTo>
                      <a:pt x="48" y="36"/>
                      <a:pt x="71" y="24"/>
                      <a:pt x="71" y="24"/>
                    </a:cubicBezTo>
                    <a:lnTo>
                      <a:pt x="59" y="24"/>
                    </a:lnTo>
                    <a:cubicBezTo>
                      <a:pt x="59" y="12"/>
                      <a:pt x="83" y="24"/>
                      <a:pt x="59" y="24"/>
                    </a:cubicBezTo>
                    <a:lnTo>
                      <a:pt x="59" y="2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7" name="Freeform 308">
                <a:extLst>
                  <a:ext uri="{FF2B5EF4-FFF2-40B4-BE49-F238E27FC236}">
                    <a16:creationId xmlns:a16="http://schemas.microsoft.com/office/drawing/2014/main" id="{E5E86331-E7DA-CD07-D3F4-EE280010F5A7}"/>
                  </a:ext>
                </a:extLst>
              </p:cNvPr>
              <p:cNvSpPr>
                <a:spLocks/>
              </p:cNvSpPr>
              <p:nvPr/>
            </p:nvSpPr>
            <p:spPr bwMode="auto">
              <a:xfrm>
                <a:off x="2539" y="3728"/>
                <a:ext cx="16" cy="16"/>
              </a:xfrm>
              <a:custGeom>
                <a:avLst/>
                <a:gdLst>
                  <a:gd name="T0" fmla="*/ 59 w 83"/>
                  <a:gd name="T1" fmla="*/ 24 h 83"/>
                  <a:gd name="T2" fmla="*/ 59 w 83"/>
                  <a:gd name="T3" fmla="*/ 24 h 83"/>
                  <a:gd name="T4" fmla="*/ 48 w 83"/>
                  <a:gd name="T5" fmla="*/ 0 h 83"/>
                  <a:gd name="T6" fmla="*/ 24 w 83"/>
                  <a:gd name="T7" fmla="*/ 12 h 83"/>
                  <a:gd name="T8" fmla="*/ 0 w 83"/>
                  <a:gd name="T9" fmla="*/ 12 h 83"/>
                  <a:gd name="T10" fmla="*/ 24 w 83"/>
                  <a:gd name="T11" fmla="*/ 48 h 83"/>
                  <a:gd name="T12" fmla="*/ 0 w 83"/>
                  <a:gd name="T13" fmla="*/ 71 h 83"/>
                  <a:gd name="T14" fmla="*/ 36 w 83"/>
                  <a:gd name="T15" fmla="*/ 59 h 83"/>
                  <a:gd name="T16" fmla="*/ 48 w 83"/>
                  <a:gd name="T17" fmla="*/ 24 h 83"/>
                  <a:gd name="T18" fmla="*/ 48 w 83"/>
                  <a:gd name="T19" fmla="*/ 48 h 83"/>
                  <a:gd name="T20" fmla="*/ 71 w 83"/>
                  <a:gd name="T21" fmla="*/ 24 h 83"/>
                  <a:gd name="T22" fmla="*/ 59 w 83"/>
                  <a:gd name="T23" fmla="*/ 24 h 83"/>
                  <a:gd name="T24" fmla="*/ 59 w 83"/>
                  <a:gd name="T25"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83">
                    <a:moveTo>
                      <a:pt x="59" y="24"/>
                    </a:moveTo>
                    <a:lnTo>
                      <a:pt x="59" y="24"/>
                    </a:lnTo>
                    <a:cubicBezTo>
                      <a:pt x="59" y="12"/>
                      <a:pt x="48" y="12"/>
                      <a:pt x="48" y="0"/>
                    </a:cubicBezTo>
                    <a:cubicBezTo>
                      <a:pt x="36" y="0"/>
                      <a:pt x="12" y="0"/>
                      <a:pt x="24" y="12"/>
                    </a:cubicBezTo>
                    <a:cubicBezTo>
                      <a:pt x="48" y="36"/>
                      <a:pt x="12" y="24"/>
                      <a:pt x="0" y="12"/>
                    </a:cubicBezTo>
                    <a:cubicBezTo>
                      <a:pt x="12" y="36"/>
                      <a:pt x="24" y="36"/>
                      <a:pt x="24" y="48"/>
                    </a:cubicBezTo>
                    <a:cubicBezTo>
                      <a:pt x="36" y="71"/>
                      <a:pt x="12" y="59"/>
                      <a:pt x="0" y="71"/>
                    </a:cubicBezTo>
                    <a:cubicBezTo>
                      <a:pt x="0" y="83"/>
                      <a:pt x="48" y="71"/>
                      <a:pt x="36" y="59"/>
                    </a:cubicBezTo>
                    <a:cubicBezTo>
                      <a:pt x="36" y="59"/>
                      <a:pt x="48" y="36"/>
                      <a:pt x="48" y="24"/>
                    </a:cubicBezTo>
                    <a:lnTo>
                      <a:pt x="48" y="48"/>
                    </a:lnTo>
                    <a:cubicBezTo>
                      <a:pt x="48" y="36"/>
                      <a:pt x="71" y="24"/>
                      <a:pt x="71" y="24"/>
                    </a:cubicBezTo>
                    <a:lnTo>
                      <a:pt x="59" y="24"/>
                    </a:lnTo>
                    <a:cubicBezTo>
                      <a:pt x="59" y="12"/>
                      <a:pt x="83" y="24"/>
                      <a:pt x="59" y="2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78" name="Freeform 309">
                <a:extLst>
                  <a:ext uri="{FF2B5EF4-FFF2-40B4-BE49-F238E27FC236}">
                    <a16:creationId xmlns:a16="http://schemas.microsoft.com/office/drawing/2014/main" id="{519BD4E6-D9CF-7BDE-C9D1-7F4D80F7DFFB}"/>
                  </a:ext>
                </a:extLst>
              </p:cNvPr>
              <p:cNvSpPr>
                <a:spLocks/>
              </p:cNvSpPr>
              <p:nvPr/>
            </p:nvSpPr>
            <p:spPr bwMode="auto">
              <a:xfrm>
                <a:off x="2539" y="3728"/>
                <a:ext cx="16" cy="16"/>
              </a:xfrm>
              <a:custGeom>
                <a:avLst/>
                <a:gdLst>
                  <a:gd name="T0" fmla="*/ 59 w 83"/>
                  <a:gd name="T1" fmla="*/ 24 h 83"/>
                  <a:gd name="T2" fmla="*/ 59 w 83"/>
                  <a:gd name="T3" fmla="*/ 24 h 83"/>
                  <a:gd name="T4" fmla="*/ 48 w 83"/>
                  <a:gd name="T5" fmla="*/ 0 h 83"/>
                  <a:gd name="T6" fmla="*/ 24 w 83"/>
                  <a:gd name="T7" fmla="*/ 12 h 83"/>
                  <a:gd name="T8" fmla="*/ 0 w 83"/>
                  <a:gd name="T9" fmla="*/ 12 h 83"/>
                  <a:gd name="T10" fmla="*/ 24 w 83"/>
                  <a:gd name="T11" fmla="*/ 48 h 83"/>
                  <a:gd name="T12" fmla="*/ 0 w 83"/>
                  <a:gd name="T13" fmla="*/ 71 h 83"/>
                  <a:gd name="T14" fmla="*/ 36 w 83"/>
                  <a:gd name="T15" fmla="*/ 59 h 83"/>
                  <a:gd name="T16" fmla="*/ 48 w 83"/>
                  <a:gd name="T17" fmla="*/ 24 h 83"/>
                  <a:gd name="T18" fmla="*/ 48 w 83"/>
                  <a:gd name="T19" fmla="*/ 48 h 83"/>
                  <a:gd name="T20" fmla="*/ 71 w 83"/>
                  <a:gd name="T21" fmla="*/ 24 h 83"/>
                  <a:gd name="T22" fmla="*/ 59 w 83"/>
                  <a:gd name="T23" fmla="*/ 24 h 83"/>
                  <a:gd name="T24" fmla="*/ 59 w 83"/>
                  <a:gd name="T25" fmla="*/ 24 h 83"/>
                  <a:gd name="T26" fmla="*/ 59 w 83"/>
                  <a:gd name="T27"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83">
                    <a:moveTo>
                      <a:pt x="59" y="24"/>
                    </a:moveTo>
                    <a:lnTo>
                      <a:pt x="59" y="24"/>
                    </a:lnTo>
                    <a:cubicBezTo>
                      <a:pt x="59" y="12"/>
                      <a:pt x="48" y="12"/>
                      <a:pt x="48" y="0"/>
                    </a:cubicBezTo>
                    <a:cubicBezTo>
                      <a:pt x="36" y="0"/>
                      <a:pt x="12" y="0"/>
                      <a:pt x="24" y="12"/>
                    </a:cubicBezTo>
                    <a:cubicBezTo>
                      <a:pt x="48" y="36"/>
                      <a:pt x="12" y="24"/>
                      <a:pt x="0" y="12"/>
                    </a:cubicBezTo>
                    <a:cubicBezTo>
                      <a:pt x="12" y="36"/>
                      <a:pt x="24" y="36"/>
                      <a:pt x="24" y="48"/>
                    </a:cubicBezTo>
                    <a:cubicBezTo>
                      <a:pt x="36" y="71"/>
                      <a:pt x="12" y="59"/>
                      <a:pt x="0" y="71"/>
                    </a:cubicBezTo>
                    <a:cubicBezTo>
                      <a:pt x="0" y="83"/>
                      <a:pt x="48" y="71"/>
                      <a:pt x="36" y="59"/>
                    </a:cubicBezTo>
                    <a:cubicBezTo>
                      <a:pt x="36" y="59"/>
                      <a:pt x="48" y="36"/>
                      <a:pt x="48" y="24"/>
                    </a:cubicBezTo>
                    <a:lnTo>
                      <a:pt x="48" y="48"/>
                    </a:lnTo>
                    <a:cubicBezTo>
                      <a:pt x="48" y="36"/>
                      <a:pt x="71" y="24"/>
                      <a:pt x="71" y="24"/>
                    </a:cubicBezTo>
                    <a:lnTo>
                      <a:pt x="59" y="24"/>
                    </a:lnTo>
                    <a:cubicBezTo>
                      <a:pt x="59" y="12"/>
                      <a:pt x="83" y="24"/>
                      <a:pt x="59" y="24"/>
                    </a:cubicBezTo>
                    <a:lnTo>
                      <a:pt x="59" y="2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9" name="Freeform 310">
                <a:extLst>
                  <a:ext uri="{FF2B5EF4-FFF2-40B4-BE49-F238E27FC236}">
                    <a16:creationId xmlns:a16="http://schemas.microsoft.com/office/drawing/2014/main" id="{87ABB1B2-6B89-DA70-C3F2-5EACE5253665}"/>
                  </a:ext>
                </a:extLst>
              </p:cNvPr>
              <p:cNvSpPr>
                <a:spLocks/>
              </p:cNvSpPr>
              <p:nvPr/>
            </p:nvSpPr>
            <p:spPr bwMode="auto">
              <a:xfrm>
                <a:off x="2539" y="3688"/>
                <a:ext cx="9" cy="32"/>
              </a:xfrm>
              <a:custGeom>
                <a:avLst/>
                <a:gdLst>
                  <a:gd name="T0" fmla="*/ 42 w 42"/>
                  <a:gd name="T1" fmla="*/ 106 h 166"/>
                  <a:gd name="T2" fmla="*/ 42 w 42"/>
                  <a:gd name="T3" fmla="*/ 106 h 166"/>
                  <a:gd name="T4" fmla="*/ 17 w 42"/>
                  <a:gd name="T5" fmla="*/ 30 h 166"/>
                  <a:gd name="T6" fmla="*/ 8 w 42"/>
                  <a:gd name="T7" fmla="*/ 91 h 166"/>
                  <a:gd name="T8" fmla="*/ 0 w 42"/>
                  <a:gd name="T9" fmla="*/ 136 h 166"/>
                  <a:gd name="T10" fmla="*/ 17 w 42"/>
                  <a:gd name="T11" fmla="*/ 106 h 166"/>
                  <a:gd name="T12" fmla="*/ 42 w 42"/>
                  <a:gd name="T13" fmla="*/ 106 h 166"/>
                  <a:gd name="T14" fmla="*/ 42 w 42"/>
                  <a:gd name="T15" fmla="*/ 106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66">
                    <a:moveTo>
                      <a:pt x="42" y="106"/>
                    </a:moveTo>
                    <a:lnTo>
                      <a:pt x="42" y="106"/>
                    </a:lnTo>
                    <a:cubicBezTo>
                      <a:pt x="42" y="91"/>
                      <a:pt x="33" y="0"/>
                      <a:pt x="17" y="30"/>
                    </a:cubicBezTo>
                    <a:cubicBezTo>
                      <a:pt x="17" y="45"/>
                      <a:pt x="25" y="91"/>
                      <a:pt x="8" y="91"/>
                    </a:cubicBezTo>
                    <a:cubicBezTo>
                      <a:pt x="0" y="91"/>
                      <a:pt x="0" y="106"/>
                      <a:pt x="0" y="136"/>
                    </a:cubicBezTo>
                    <a:cubicBezTo>
                      <a:pt x="8" y="136"/>
                      <a:pt x="17" y="106"/>
                      <a:pt x="17" y="106"/>
                    </a:cubicBezTo>
                    <a:cubicBezTo>
                      <a:pt x="8" y="106"/>
                      <a:pt x="42" y="166"/>
                      <a:pt x="42" y="106"/>
                    </a:cubicBezTo>
                    <a:cubicBezTo>
                      <a:pt x="42" y="91"/>
                      <a:pt x="42" y="121"/>
                      <a:pt x="42" y="10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80" name="Freeform 311">
                <a:extLst>
                  <a:ext uri="{FF2B5EF4-FFF2-40B4-BE49-F238E27FC236}">
                    <a16:creationId xmlns:a16="http://schemas.microsoft.com/office/drawing/2014/main" id="{E4FC4786-1B89-E65F-5D41-75FBF6253BDD}"/>
                  </a:ext>
                </a:extLst>
              </p:cNvPr>
              <p:cNvSpPr>
                <a:spLocks/>
              </p:cNvSpPr>
              <p:nvPr/>
            </p:nvSpPr>
            <p:spPr bwMode="auto">
              <a:xfrm>
                <a:off x="2539" y="3688"/>
                <a:ext cx="9" cy="32"/>
              </a:xfrm>
              <a:custGeom>
                <a:avLst/>
                <a:gdLst>
                  <a:gd name="T0" fmla="*/ 42 w 42"/>
                  <a:gd name="T1" fmla="*/ 106 h 166"/>
                  <a:gd name="T2" fmla="*/ 42 w 42"/>
                  <a:gd name="T3" fmla="*/ 106 h 166"/>
                  <a:gd name="T4" fmla="*/ 17 w 42"/>
                  <a:gd name="T5" fmla="*/ 30 h 166"/>
                  <a:gd name="T6" fmla="*/ 8 w 42"/>
                  <a:gd name="T7" fmla="*/ 91 h 166"/>
                  <a:gd name="T8" fmla="*/ 0 w 42"/>
                  <a:gd name="T9" fmla="*/ 136 h 166"/>
                  <a:gd name="T10" fmla="*/ 17 w 42"/>
                  <a:gd name="T11" fmla="*/ 106 h 166"/>
                  <a:gd name="T12" fmla="*/ 42 w 42"/>
                  <a:gd name="T13" fmla="*/ 106 h 166"/>
                  <a:gd name="T14" fmla="*/ 42 w 42"/>
                  <a:gd name="T15" fmla="*/ 106 h 166"/>
                  <a:gd name="T16" fmla="*/ 42 w 42"/>
                  <a:gd name="T17" fmla="*/ 10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66">
                    <a:moveTo>
                      <a:pt x="42" y="106"/>
                    </a:moveTo>
                    <a:lnTo>
                      <a:pt x="42" y="106"/>
                    </a:lnTo>
                    <a:cubicBezTo>
                      <a:pt x="42" y="91"/>
                      <a:pt x="33" y="0"/>
                      <a:pt x="17" y="30"/>
                    </a:cubicBezTo>
                    <a:cubicBezTo>
                      <a:pt x="17" y="45"/>
                      <a:pt x="25" y="91"/>
                      <a:pt x="8" y="91"/>
                    </a:cubicBezTo>
                    <a:cubicBezTo>
                      <a:pt x="0" y="91"/>
                      <a:pt x="0" y="106"/>
                      <a:pt x="0" y="136"/>
                    </a:cubicBezTo>
                    <a:cubicBezTo>
                      <a:pt x="8" y="136"/>
                      <a:pt x="17" y="106"/>
                      <a:pt x="17" y="106"/>
                    </a:cubicBezTo>
                    <a:cubicBezTo>
                      <a:pt x="8" y="106"/>
                      <a:pt x="42" y="166"/>
                      <a:pt x="42" y="106"/>
                    </a:cubicBezTo>
                    <a:cubicBezTo>
                      <a:pt x="42" y="91"/>
                      <a:pt x="42" y="121"/>
                      <a:pt x="42" y="106"/>
                    </a:cubicBezTo>
                    <a:lnTo>
                      <a:pt x="42" y="10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1" name="Freeform 312">
                <a:extLst>
                  <a:ext uri="{FF2B5EF4-FFF2-40B4-BE49-F238E27FC236}">
                    <a16:creationId xmlns:a16="http://schemas.microsoft.com/office/drawing/2014/main" id="{723F3351-A38A-2B6D-D4E3-4BF9DA3DD9F1}"/>
                  </a:ext>
                </a:extLst>
              </p:cNvPr>
              <p:cNvSpPr>
                <a:spLocks/>
              </p:cNvSpPr>
              <p:nvPr/>
            </p:nvSpPr>
            <p:spPr bwMode="auto">
              <a:xfrm>
                <a:off x="2539" y="3688"/>
                <a:ext cx="9" cy="32"/>
              </a:xfrm>
              <a:custGeom>
                <a:avLst/>
                <a:gdLst>
                  <a:gd name="T0" fmla="*/ 42 w 42"/>
                  <a:gd name="T1" fmla="*/ 106 h 166"/>
                  <a:gd name="T2" fmla="*/ 42 w 42"/>
                  <a:gd name="T3" fmla="*/ 106 h 166"/>
                  <a:gd name="T4" fmla="*/ 17 w 42"/>
                  <a:gd name="T5" fmla="*/ 30 h 166"/>
                  <a:gd name="T6" fmla="*/ 8 w 42"/>
                  <a:gd name="T7" fmla="*/ 91 h 166"/>
                  <a:gd name="T8" fmla="*/ 0 w 42"/>
                  <a:gd name="T9" fmla="*/ 136 h 166"/>
                  <a:gd name="T10" fmla="*/ 17 w 42"/>
                  <a:gd name="T11" fmla="*/ 106 h 166"/>
                  <a:gd name="T12" fmla="*/ 42 w 42"/>
                  <a:gd name="T13" fmla="*/ 106 h 166"/>
                  <a:gd name="T14" fmla="*/ 42 w 42"/>
                  <a:gd name="T15" fmla="*/ 106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66">
                    <a:moveTo>
                      <a:pt x="42" y="106"/>
                    </a:moveTo>
                    <a:lnTo>
                      <a:pt x="42" y="106"/>
                    </a:lnTo>
                    <a:cubicBezTo>
                      <a:pt x="42" y="91"/>
                      <a:pt x="33" y="0"/>
                      <a:pt x="17" y="30"/>
                    </a:cubicBezTo>
                    <a:cubicBezTo>
                      <a:pt x="17" y="45"/>
                      <a:pt x="25" y="91"/>
                      <a:pt x="8" y="91"/>
                    </a:cubicBezTo>
                    <a:cubicBezTo>
                      <a:pt x="0" y="91"/>
                      <a:pt x="0" y="106"/>
                      <a:pt x="0" y="136"/>
                    </a:cubicBezTo>
                    <a:cubicBezTo>
                      <a:pt x="8" y="136"/>
                      <a:pt x="17" y="106"/>
                      <a:pt x="17" y="106"/>
                    </a:cubicBezTo>
                    <a:cubicBezTo>
                      <a:pt x="8" y="106"/>
                      <a:pt x="42" y="166"/>
                      <a:pt x="42" y="106"/>
                    </a:cubicBezTo>
                    <a:cubicBezTo>
                      <a:pt x="42" y="91"/>
                      <a:pt x="42" y="121"/>
                      <a:pt x="42" y="10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82" name="Freeform 313">
                <a:extLst>
                  <a:ext uri="{FF2B5EF4-FFF2-40B4-BE49-F238E27FC236}">
                    <a16:creationId xmlns:a16="http://schemas.microsoft.com/office/drawing/2014/main" id="{58C251BA-2CC9-B246-B659-B782BBA49DE5}"/>
                  </a:ext>
                </a:extLst>
              </p:cNvPr>
              <p:cNvSpPr>
                <a:spLocks/>
              </p:cNvSpPr>
              <p:nvPr/>
            </p:nvSpPr>
            <p:spPr bwMode="auto">
              <a:xfrm>
                <a:off x="2539" y="3688"/>
                <a:ext cx="9" cy="32"/>
              </a:xfrm>
              <a:custGeom>
                <a:avLst/>
                <a:gdLst>
                  <a:gd name="T0" fmla="*/ 42 w 42"/>
                  <a:gd name="T1" fmla="*/ 106 h 166"/>
                  <a:gd name="T2" fmla="*/ 42 w 42"/>
                  <a:gd name="T3" fmla="*/ 106 h 166"/>
                  <a:gd name="T4" fmla="*/ 17 w 42"/>
                  <a:gd name="T5" fmla="*/ 30 h 166"/>
                  <a:gd name="T6" fmla="*/ 8 w 42"/>
                  <a:gd name="T7" fmla="*/ 91 h 166"/>
                  <a:gd name="T8" fmla="*/ 0 w 42"/>
                  <a:gd name="T9" fmla="*/ 136 h 166"/>
                  <a:gd name="T10" fmla="*/ 17 w 42"/>
                  <a:gd name="T11" fmla="*/ 106 h 166"/>
                  <a:gd name="T12" fmla="*/ 42 w 42"/>
                  <a:gd name="T13" fmla="*/ 106 h 166"/>
                  <a:gd name="T14" fmla="*/ 42 w 42"/>
                  <a:gd name="T15" fmla="*/ 106 h 166"/>
                  <a:gd name="T16" fmla="*/ 42 w 42"/>
                  <a:gd name="T17" fmla="*/ 10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66">
                    <a:moveTo>
                      <a:pt x="42" y="106"/>
                    </a:moveTo>
                    <a:lnTo>
                      <a:pt x="42" y="106"/>
                    </a:lnTo>
                    <a:cubicBezTo>
                      <a:pt x="42" y="91"/>
                      <a:pt x="33" y="0"/>
                      <a:pt x="17" y="30"/>
                    </a:cubicBezTo>
                    <a:cubicBezTo>
                      <a:pt x="17" y="45"/>
                      <a:pt x="25" y="91"/>
                      <a:pt x="8" y="91"/>
                    </a:cubicBezTo>
                    <a:cubicBezTo>
                      <a:pt x="0" y="91"/>
                      <a:pt x="0" y="106"/>
                      <a:pt x="0" y="136"/>
                    </a:cubicBezTo>
                    <a:cubicBezTo>
                      <a:pt x="8" y="136"/>
                      <a:pt x="17" y="106"/>
                      <a:pt x="17" y="106"/>
                    </a:cubicBezTo>
                    <a:cubicBezTo>
                      <a:pt x="8" y="106"/>
                      <a:pt x="42" y="166"/>
                      <a:pt x="42" y="106"/>
                    </a:cubicBezTo>
                    <a:cubicBezTo>
                      <a:pt x="42" y="91"/>
                      <a:pt x="42" y="121"/>
                      <a:pt x="42" y="106"/>
                    </a:cubicBezTo>
                    <a:lnTo>
                      <a:pt x="42" y="10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3" name="Freeform 314">
                <a:extLst>
                  <a:ext uri="{FF2B5EF4-FFF2-40B4-BE49-F238E27FC236}">
                    <a16:creationId xmlns:a16="http://schemas.microsoft.com/office/drawing/2014/main" id="{0E0DFE8B-88D1-EC0F-27BC-1734C8FD1FCA}"/>
                  </a:ext>
                </a:extLst>
              </p:cNvPr>
              <p:cNvSpPr>
                <a:spLocks/>
              </p:cNvSpPr>
              <p:nvPr/>
            </p:nvSpPr>
            <p:spPr bwMode="auto">
              <a:xfrm>
                <a:off x="2531" y="3712"/>
                <a:ext cx="8" cy="16"/>
              </a:xfrm>
              <a:custGeom>
                <a:avLst/>
                <a:gdLst>
                  <a:gd name="T0" fmla="*/ 42 w 42"/>
                  <a:gd name="T1" fmla="*/ 27 h 83"/>
                  <a:gd name="T2" fmla="*/ 42 w 42"/>
                  <a:gd name="T3" fmla="*/ 27 h 83"/>
                  <a:gd name="T4" fmla="*/ 14 w 42"/>
                  <a:gd name="T5" fmla="*/ 83 h 83"/>
                  <a:gd name="T6" fmla="*/ 42 w 42"/>
                  <a:gd name="T7" fmla="*/ 27 h 83"/>
                  <a:gd name="T8" fmla="*/ 42 w 42"/>
                  <a:gd name="T9" fmla="*/ 27 h 83"/>
                </a:gdLst>
                <a:ahLst/>
                <a:cxnLst>
                  <a:cxn ang="0">
                    <a:pos x="T0" y="T1"/>
                  </a:cxn>
                  <a:cxn ang="0">
                    <a:pos x="T2" y="T3"/>
                  </a:cxn>
                  <a:cxn ang="0">
                    <a:pos x="T4" y="T5"/>
                  </a:cxn>
                  <a:cxn ang="0">
                    <a:pos x="T6" y="T7"/>
                  </a:cxn>
                  <a:cxn ang="0">
                    <a:pos x="T8" y="T9"/>
                  </a:cxn>
                </a:cxnLst>
                <a:rect l="0" t="0" r="r" b="b"/>
                <a:pathLst>
                  <a:path w="42" h="83">
                    <a:moveTo>
                      <a:pt x="42" y="27"/>
                    </a:moveTo>
                    <a:lnTo>
                      <a:pt x="42" y="27"/>
                    </a:lnTo>
                    <a:cubicBezTo>
                      <a:pt x="28" y="0"/>
                      <a:pt x="0" y="69"/>
                      <a:pt x="14" y="83"/>
                    </a:cubicBezTo>
                    <a:cubicBezTo>
                      <a:pt x="0" y="69"/>
                      <a:pt x="42" y="41"/>
                      <a:pt x="42" y="27"/>
                    </a:cubicBezTo>
                    <a:cubicBezTo>
                      <a:pt x="28" y="14"/>
                      <a:pt x="42" y="27"/>
                      <a:pt x="42" y="2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84" name="Freeform 315">
                <a:extLst>
                  <a:ext uri="{FF2B5EF4-FFF2-40B4-BE49-F238E27FC236}">
                    <a16:creationId xmlns:a16="http://schemas.microsoft.com/office/drawing/2014/main" id="{DE51F175-D20D-115B-2852-3D1E3C1602A2}"/>
                  </a:ext>
                </a:extLst>
              </p:cNvPr>
              <p:cNvSpPr>
                <a:spLocks/>
              </p:cNvSpPr>
              <p:nvPr/>
            </p:nvSpPr>
            <p:spPr bwMode="auto">
              <a:xfrm>
                <a:off x="2531" y="3712"/>
                <a:ext cx="8" cy="16"/>
              </a:xfrm>
              <a:custGeom>
                <a:avLst/>
                <a:gdLst>
                  <a:gd name="T0" fmla="*/ 42 w 42"/>
                  <a:gd name="T1" fmla="*/ 27 h 83"/>
                  <a:gd name="T2" fmla="*/ 42 w 42"/>
                  <a:gd name="T3" fmla="*/ 27 h 83"/>
                  <a:gd name="T4" fmla="*/ 14 w 42"/>
                  <a:gd name="T5" fmla="*/ 83 h 83"/>
                  <a:gd name="T6" fmla="*/ 42 w 42"/>
                  <a:gd name="T7" fmla="*/ 27 h 83"/>
                  <a:gd name="T8" fmla="*/ 42 w 42"/>
                  <a:gd name="T9" fmla="*/ 27 h 83"/>
                  <a:gd name="T10" fmla="*/ 42 w 42"/>
                  <a:gd name="T11" fmla="*/ 27 h 83"/>
                </a:gdLst>
                <a:ahLst/>
                <a:cxnLst>
                  <a:cxn ang="0">
                    <a:pos x="T0" y="T1"/>
                  </a:cxn>
                  <a:cxn ang="0">
                    <a:pos x="T2" y="T3"/>
                  </a:cxn>
                  <a:cxn ang="0">
                    <a:pos x="T4" y="T5"/>
                  </a:cxn>
                  <a:cxn ang="0">
                    <a:pos x="T6" y="T7"/>
                  </a:cxn>
                  <a:cxn ang="0">
                    <a:pos x="T8" y="T9"/>
                  </a:cxn>
                  <a:cxn ang="0">
                    <a:pos x="T10" y="T11"/>
                  </a:cxn>
                </a:cxnLst>
                <a:rect l="0" t="0" r="r" b="b"/>
                <a:pathLst>
                  <a:path w="42" h="83">
                    <a:moveTo>
                      <a:pt x="42" y="27"/>
                    </a:moveTo>
                    <a:lnTo>
                      <a:pt x="42" y="27"/>
                    </a:lnTo>
                    <a:cubicBezTo>
                      <a:pt x="28" y="0"/>
                      <a:pt x="0" y="69"/>
                      <a:pt x="14" y="83"/>
                    </a:cubicBezTo>
                    <a:cubicBezTo>
                      <a:pt x="0" y="69"/>
                      <a:pt x="42" y="41"/>
                      <a:pt x="42" y="27"/>
                    </a:cubicBezTo>
                    <a:cubicBezTo>
                      <a:pt x="28" y="14"/>
                      <a:pt x="42" y="27"/>
                      <a:pt x="42" y="27"/>
                    </a:cubicBezTo>
                    <a:lnTo>
                      <a:pt x="42" y="2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5" name="Freeform 316">
                <a:extLst>
                  <a:ext uri="{FF2B5EF4-FFF2-40B4-BE49-F238E27FC236}">
                    <a16:creationId xmlns:a16="http://schemas.microsoft.com/office/drawing/2014/main" id="{84B0EEEA-8348-4498-823B-DBEE56E03F00}"/>
                  </a:ext>
                </a:extLst>
              </p:cNvPr>
              <p:cNvSpPr>
                <a:spLocks/>
              </p:cNvSpPr>
              <p:nvPr/>
            </p:nvSpPr>
            <p:spPr bwMode="auto">
              <a:xfrm>
                <a:off x="2531" y="3712"/>
                <a:ext cx="8" cy="16"/>
              </a:xfrm>
              <a:custGeom>
                <a:avLst/>
                <a:gdLst>
                  <a:gd name="T0" fmla="*/ 42 w 42"/>
                  <a:gd name="T1" fmla="*/ 27 h 83"/>
                  <a:gd name="T2" fmla="*/ 42 w 42"/>
                  <a:gd name="T3" fmla="*/ 27 h 83"/>
                  <a:gd name="T4" fmla="*/ 14 w 42"/>
                  <a:gd name="T5" fmla="*/ 83 h 83"/>
                  <a:gd name="T6" fmla="*/ 42 w 42"/>
                  <a:gd name="T7" fmla="*/ 27 h 83"/>
                  <a:gd name="T8" fmla="*/ 42 w 42"/>
                  <a:gd name="T9" fmla="*/ 27 h 83"/>
                </a:gdLst>
                <a:ahLst/>
                <a:cxnLst>
                  <a:cxn ang="0">
                    <a:pos x="T0" y="T1"/>
                  </a:cxn>
                  <a:cxn ang="0">
                    <a:pos x="T2" y="T3"/>
                  </a:cxn>
                  <a:cxn ang="0">
                    <a:pos x="T4" y="T5"/>
                  </a:cxn>
                  <a:cxn ang="0">
                    <a:pos x="T6" y="T7"/>
                  </a:cxn>
                  <a:cxn ang="0">
                    <a:pos x="T8" y="T9"/>
                  </a:cxn>
                </a:cxnLst>
                <a:rect l="0" t="0" r="r" b="b"/>
                <a:pathLst>
                  <a:path w="42" h="83">
                    <a:moveTo>
                      <a:pt x="42" y="27"/>
                    </a:moveTo>
                    <a:lnTo>
                      <a:pt x="42" y="27"/>
                    </a:lnTo>
                    <a:cubicBezTo>
                      <a:pt x="28" y="0"/>
                      <a:pt x="0" y="69"/>
                      <a:pt x="14" y="83"/>
                    </a:cubicBezTo>
                    <a:cubicBezTo>
                      <a:pt x="0" y="69"/>
                      <a:pt x="42" y="41"/>
                      <a:pt x="42" y="27"/>
                    </a:cubicBezTo>
                    <a:cubicBezTo>
                      <a:pt x="28" y="14"/>
                      <a:pt x="42" y="27"/>
                      <a:pt x="42" y="2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86" name="Freeform 317">
                <a:extLst>
                  <a:ext uri="{FF2B5EF4-FFF2-40B4-BE49-F238E27FC236}">
                    <a16:creationId xmlns:a16="http://schemas.microsoft.com/office/drawing/2014/main" id="{C5576D4E-8094-BE8E-A7F4-BD4CF5E51BB7}"/>
                  </a:ext>
                </a:extLst>
              </p:cNvPr>
              <p:cNvSpPr>
                <a:spLocks/>
              </p:cNvSpPr>
              <p:nvPr/>
            </p:nvSpPr>
            <p:spPr bwMode="auto">
              <a:xfrm>
                <a:off x="2531" y="3712"/>
                <a:ext cx="8" cy="16"/>
              </a:xfrm>
              <a:custGeom>
                <a:avLst/>
                <a:gdLst>
                  <a:gd name="T0" fmla="*/ 42 w 42"/>
                  <a:gd name="T1" fmla="*/ 27 h 83"/>
                  <a:gd name="T2" fmla="*/ 42 w 42"/>
                  <a:gd name="T3" fmla="*/ 27 h 83"/>
                  <a:gd name="T4" fmla="*/ 14 w 42"/>
                  <a:gd name="T5" fmla="*/ 83 h 83"/>
                  <a:gd name="T6" fmla="*/ 42 w 42"/>
                  <a:gd name="T7" fmla="*/ 27 h 83"/>
                  <a:gd name="T8" fmla="*/ 42 w 42"/>
                  <a:gd name="T9" fmla="*/ 27 h 83"/>
                  <a:gd name="T10" fmla="*/ 42 w 42"/>
                  <a:gd name="T11" fmla="*/ 27 h 83"/>
                </a:gdLst>
                <a:ahLst/>
                <a:cxnLst>
                  <a:cxn ang="0">
                    <a:pos x="T0" y="T1"/>
                  </a:cxn>
                  <a:cxn ang="0">
                    <a:pos x="T2" y="T3"/>
                  </a:cxn>
                  <a:cxn ang="0">
                    <a:pos x="T4" y="T5"/>
                  </a:cxn>
                  <a:cxn ang="0">
                    <a:pos x="T6" y="T7"/>
                  </a:cxn>
                  <a:cxn ang="0">
                    <a:pos x="T8" y="T9"/>
                  </a:cxn>
                  <a:cxn ang="0">
                    <a:pos x="T10" y="T11"/>
                  </a:cxn>
                </a:cxnLst>
                <a:rect l="0" t="0" r="r" b="b"/>
                <a:pathLst>
                  <a:path w="42" h="83">
                    <a:moveTo>
                      <a:pt x="42" y="27"/>
                    </a:moveTo>
                    <a:lnTo>
                      <a:pt x="42" y="27"/>
                    </a:lnTo>
                    <a:cubicBezTo>
                      <a:pt x="28" y="0"/>
                      <a:pt x="0" y="69"/>
                      <a:pt x="14" y="83"/>
                    </a:cubicBezTo>
                    <a:cubicBezTo>
                      <a:pt x="0" y="69"/>
                      <a:pt x="42" y="41"/>
                      <a:pt x="42" y="27"/>
                    </a:cubicBezTo>
                    <a:cubicBezTo>
                      <a:pt x="28" y="14"/>
                      <a:pt x="42" y="27"/>
                      <a:pt x="42" y="27"/>
                    </a:cubicBezTo>
                    <a:lnTo>
                      <a:pt x="42" y="2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7" name="Freeform 318">
                <a:extLst>
                  <a:ext uri="{FF2B5EF4-FFF2-40B4-BE49-F238E27FC236}">
                    <a16:creationId xmlns:a16="http://schemas.microsoft.com/office/drawing/2014/main" id="{7F391E22-157C-62BE-34F4-C8E814F20EA4}"/>
                  </a:ext>
                </a:extLst>
              </p:cNvPr>
              <p:cNvSpPr>
                <a:spLocks/>
              </p:cNvSpPr>
              <p:nvPr/>
            </p:nvSpPr>
            <p:spPr bwMode="auto">
              <a:xfrm>
                <a:off x="2531" y="3680"/>
                <a:ext cx="17" cy="16"/>
              </a:xfrm>
              <a:custGeom>
                <a:avLst/>
                <a:gdLst>
                  <a:gd name="T0" fmla="*/ 67 w 84"/>
                  <a:gd name="T1" fmla="*/ 24 h 83"/>
                  <a:gd name="T2" fmla="*/ 67 w 84"/>
                  <a:gd name="T3" fmla="*/ 24 h 83"/>
                  <a:gd name="T4" fmla="*/ 50 w 84"/>
                  <a:gd name="T5" fmla="*/ 0 h 83"/>
                  <a:gd name="T6" fmla="*/ 34 w 84"/>
                  <a:gd name="T7" fmla="*/ 36 h 83"/>
                  <a:gd name="T8" fmla="*/ 17 w 84"/>
                  <a:gd name="T9" fmla="*/ 24 h 83"/>
                  <a:gd name="T10" fmla="*/ 0 w 84"/>
                  <a:gd name="T11" fmla="*/ 60 h 83"/>
                  <a:gd name="T12" fmla="*/ 34 w 84"/>
                  <a:gd name="T13" fmla="*/ 83 h 83"/>
                  <a:gd name="T14" fmla="*/ 84 w 84"/>
                  <a:gd name="T15" fmla="*/ 60 h 83"/>
                  <a:gd name="T16" fmla="*/ 67 w 84"/>
                  <a:gd name="T17" fmla="*/ 24 h 83"/>
                  <a:gd name="T18" fmla="*/ 67 w 84"/>
                  <a:gd name="T19"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3">
                    <a:moveTo>
                      <a:pt x="67" y="24"/>
                    </a:moveTo>
                    <a:lnTo>
                      <a:pt x="67" y="24"/>
                    </a:lnTo>
                    <a:cubicBezTo>
                      <a:pt x="50" y="36"/>
                      <a:pt x="50" y="0"/>
                      <a:pt x="50" y="0"/>
                    </a:cubicBezTo>
                    <a:cubicBezTo>
                      <a:pt x="50" y="0"/>
                      <a:pt x="50" y="36"/>
                      <a:pt x="34" y="36"/>
                    </a:cubicBezTo>
                    <a:cubicBezTo>
                      <a:pt x="34" y="36"/>
                      <a:pt x="34" y="24"/>
                      <a:pt x="17" y="24"/>
                    </a:cubicBezTo>
                    <a:cubicBezTo>
                      <a:pt x="34" y="24"/>
                      <a:pt x="0" y="60"/>
                      <a:pt x="0" y="60"/>
                    </a:cubicBezTo>
                    <a:cubicBezTo>
                      <a:pt x="0" y="48"/>
                      <a:pt x="67" y="60"/>
                      <a:pt x="34" y="83"/>
                    </a:cubicBezTo>
                    <a:cubicBezTo>
                      <a:pt x="50" y="71"/>
                      <a:pt x="84" y="71"/>
                      <a:pt x="84" y="60"/>
                    </a:cubicBezTo>
                    <a:cubicBezTo>
                      <a:pt x="84" y="48"/>
                      <a:pt x="67" y="12"/>
                      <a:pt x="67" y="24"/>
                    </a:cubicBezTo>
                    <a:cubicBezTo>
                      <a:pt x="50" y="36"/>
                      <a:pt x="67" y="12"/>
                      <a:pt x="67" y="2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88" name="Freeform 319">
                <a:extLst>
                  <a:ext uri="{FF2B5EF4-FFF2-40B4-BE49-F238E27FC236}">
                    <a16:creationId xmlns:a16="http://schemas.microsoft.com/office/drawing/2014/main" id="{4B2C255F-3CEC-5A0D-1E71-67E0C886A24A}"/>
                  </a:ext>
                </a:extLst>
              </p:cNvPr>
              <p:cNvSpPr>
                <a:spLocks/>
              </p:cNvSpPr>
              <p:nvPr/>
            </p:nvSpPr>
            <p:spPr bwMode="auto">
              <a:xfrm>
                <a:off x="2531" y="3680"/>
                <a:ext cx="17" cy="16"/>
              </a:xfrm>
              <a:custGeom>
                <a:avLst/>
                <a:gdLst>
                  <a:gd name="T0" fmla="*/ 67 w 84"/>
                  <a:gd name="T1" fmla="*/ 24 h 83"/>
                  <a:gd name="T2" fmla="*/ 67 w 84"/>
                  <a:gd name="T3" fmla="*/ 24 h 83"/>
                  <a:gd name="T4" fmla="*/ 50 w 84"/>
                  <a:gd name="T5" fmla="*/ 0 h 83"/>
                  <a:gd name="T6" fmla="*/ 34 w 84"/>
                  <a:gd name="T7" fmla="*/ 36 h 83"/>
                  <a:gd name="T8" fmla="*/ 17 w 84"/>
                  <a:gd name="T9" fmla="*/ 24 h 83"/>
                  <a:gd name="T10" fmla="*/ 0 w 84"/>
                  <a:gd name="T11" fmla="*/ 60 h 83"/>
                  <a:gd name="T12" fmla="*/ 34 w 84"/>
                  <a:gd name="T13" fmla="*/ 83 h 83"/>
                  <a:gd name="T14" fmla="*/ 84 w 84"/>
                  <a:gd name="T15" fmla="*/ 60 h 83"/>
                  <a:gd name="T16" fmla="*/ 67 w 84"/>
                  <a:gd name="T17" fmla="*/ 24 h 83"/>
                  <a:gd name="T18" fmla="*/ 67 w 84"/>
                  <a:gd name="T19" fmla="*/ 24 h 83"/>
                  <a:gd name="T20" fmla="*/ 67 w 84"/>
                  <a:gd name="T21"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83">
                    <a:moveTo>
                      <a:pt x="67" y="24"/>
                    </a:moveTo>
                    <a:lnTo>
                      <a:pt x="67" y="24"/>
                    </a:lnTo>
                    <a:cubicBezTo>
                      <a:pt x="50" y="36"/>
                      <a:pt x="50" y="0"/>
                      <a:pt x="50" y="0"/>
                    </a:cubicBezTo>
                    <a:cubicBezTo>
                      <a:pt x="50" y="0"/>
                      <a:pt x="50" y="36"/>
                      <a:pt x="34" y="36"/>
                    </a:cubicBezTo>
                    <a:cubicBezTo>
                      <a:pt x="34" y="36"/>
                      <a:pt x="34" y="24"/>
                      <a:pt x="17" y="24"/>
                    </a:cubicBezTo>
                    <a:cubicBezTo>
                      <a:pt x="34" y="24"/>
                      <a:pt x="0" y="60"/>
                      <a:pt x="0" y="60"/>
                    </a:cubicBezTo>
                    <a:cubicBezTo>
                      <a:pt x="0" y="48"/>
                      <a:pt x="67" y="60"/>
                      <a:pt x="34" y="83"/>
                    </a:cubicBezTo>
                    <a:cubicBezTo>
                      <a:pt x="50" y="71"/>
                      <a:pt x="84" y="71"/>
                      <a:pt x="84" y="60"/>
                    </a:cubicBezTo>
                    <a:cubicBezTo>
                      <a:pt x="84" y="48"/>
                      <a:pt x="67" y="12"/>
                      <a:pt x="67" y="24"/>
                    </a:cubicBezTo>
                    <a:cubicBezTo>
                      <a:pt x="50" y="36"/>
                      <a:pt x="67" y="12"/>
                      <a:pt x="67" y="24"/>
                    </a:cubicBezTo>
                    <a:lnTo>
                      <a:pt x="67" y="2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9" name="Freeform 320">
                <a:extLst>
                  <a:ext uri="{FF2B5EF4-FFF2-40B4-BE49-F238E27FC236}">
                    <a16:creationId xmlns:a16="http://schemas.microsoft.com/office/drawing/2014/main" id="{3BF3F0AD-9AF8-89E6-2979-04E65AC7066A}"/>
                  </a:ext>
                </a:extLst>
              </p:cNvPr>
              <p:cNvSpPr>
                <a:spLocks/>
              </p:cNvSpPr>
              <p:nvPr/>
            </p:nvSpPr>
            <p:spPr bwMode="auto">
              <a:xfrm>
                <a:off x="2531" y="3680"/>
                <a:ext cx="17" cy="16"/>
              </a:xfrm>
              <a:custGeom>
                <a:avLst/>
                <a:gdLst>
                  <a:gd name="T0" fmla="*/ 67 w 84"/>
                  <a:gd name="T1" fmla="*/ 24 h 83"/>
                  <a:gd name="T2" fmla="*/ 67 w 84"/>
                  <a:gd name="T3" fmla="*/ 24 h 83"/>
                  <a:gd name="T4" fmla="*/ 50 w 84"/>
                  <a:gd name="T5" fmla="*/ 0 h 83"/>
                  <a:gd name="T6" fmla="*/ 34 w 84"/>
                  <a:gd name="T7" fmla="*/ 36 h 83"/>
                  <a:gd name="T8" fmla="*/ 17 w 84"/>
                  <a:gd name="T9" fmla="*/ 24 h 83"/>
                  <a:gd name="T10" fmla="*/ 0 w 84"/>
                  <a:gd name="T11" fmla="*/ 60 h 83"/>
                  <a:gd name="T12" fmla="*/ 34 w 84"/>
                  <a:gd name="T13" fmla="*/ 83 h 83"/>
                  <a:gd name="T14" fmla="*/ 84 w 84"/>
                  <a:gd name="T15" fmla="*/ 60 h 83"/>
                  <a:gd name="T16" fmla="*/ 67 w 84"/>
                  <a:gd name="T17" fmla="*/ 24 h 83"/>
                  <a:gd name="T18" fmla="*/ 67 w 84"/>
                  <a:gd name="T19"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3">
                    <a:moveTo>
                      <a:pt x="67" y="24"/>
                    </a:moveTo>
                    <a:lnTo>
                      <a:pt x="67" y="24"/>
                    </a:lnTo>
                    <a:cubicBezTo>
                      <a:pt x="50" y="36"/>
                      <a:pt x="50" y="0"/>
                      <a:pt x="50" y="0"/>
                    </a:cubicBezTo>
                    <a:cubicBezTo>
                      <a:pt x="50" y="0"/>
                      <a:pt x="50" y="36"/>
                      <a:pt x="34" y="36"/>
                    </a:cubicBezTo>
                    <a:cubicBezTo>
                      <a:pt x="34" y="36"/>
                      <a:pt x="34" y="24"/>
                      <a:pt x="17" y="24"/>
                    </a:cubicBezTo>
                    <a:cubicBezTo>
                      <a:pt x="34" y="24"/>
                      <a:pt x="0" y="60"/>
                      <a:pt x="0" y="60"/>
                    </a:cubicBezTo>
                    <a:cubicBezTo>
                      <a:pt x="0" y="48"/>
                      <a:pt x="67" y="60"/>
                      <a:pt x="34" y="83"/>
                    </a:cubicBezTo>
                    <a:cubicBezTo>
                      <a:pt x="50" y="71"/>
                      <a:pt x="84" y="71"/>
                      <a:pt x="84" y="60"/>
                    </a:cubicBezTo>
                    <a:cubicBezTo>
                      <a:pt x="84" y="48"/>
                      <a:pt x="67" y="12"/>
                      <a:pt x="67" y="24"/>
                    </a:cubicBezTo>
                    <a:cubicBezTo>
                      <a:pt x="50" y="36"/>
                      <a:pt x="67" y="12"/>
                      <a:pt x="67" y="2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90" name="Freeform 321">
                <a:extLst>
                  <a:ext uri="{FF2B5EF4-FFF2-40B4-BE49-F238E27FC236}">
                    <a16:creationId xmlns:a16="http://schemas.microsoft.com/office/drawing/2014/main" id="{6E966AD0-8593-D903-DBDB-02ADD2511605}"/>
                  </a:ext>
                </a:extLst>
              </p:cNvPr>
              <p:cNvSpPr>
                <a:spLocks/>
              </p:cNvSpPr>
              <p:nvPr/>
            </p:nvSpPr>
            <p:spPr bwMode="auto">
              <a:xfrm>
                <a:off x="2531" y="3680"/>
                <a:ext cx="17" cy="16"/>
              </a:xfrm>
              <a:custGeom>
                <a:avLst/>
                <a:gdLst>
                  <a:gd name="T0" fmla="*/ 67 w 84"/>
                  <a:gd name="T1" fmla="*/ 24 h 83"/>
                  <a:gd name="T2" fmla="*/ 67 w 84"/>
                  <a:gd name="T3" fmla="*/ 24 h 83"/>
                  <a:gd name="T4" fmla="*/ 50 w 84"/>
                  <a:gd name="T5" fmla="*/ 0 h 83"/>
                  <a:gd name="T6" fmla="*/ 34 w 84"/>
                  <a:gd name="T7" fmla="*/ 36 h 83"/>
                  <a:gd name="T8" fmla="*/ 17 w 84"/>
                  <a:gd name="T9" fmla="*/ 24 h 83"/>
                  <a:gd name="T10" fmla="*/ 0 w 84"/>
                  <a:gd name="T11" fmla="*/ 60 h 83"/>
                  <a:gd name="T12" fmla="*/ 34 w 84"/>
                  <a:gd name="T13" fmla="*/ 83 h 83"/>
                  <a:gd name="T14" fmla="*/ 84 w 84"/>
                  <a:gd name="T15" fmla="*/ 60 h 83"/>
                  <a:gd name="T16" fmla="*/ 67 w 84"/>
                  <a:gd name="T17" fmla="*/ 24 h 83"/>
                  <a:gd name="T18" fmla="*/ 67 w 84"/>
                  <a:gd name="T19" fmla="*/ 24 h 83"/>
                  <a:gd name="T20" fmla="*/ 67 w 84"/>
                  <a:gd name="T21"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83">
                    <a:moveTo>
                      <a:pt x="67" y="24"/>
                    </a:moveTo>
                    <a:lnTo>
                      <a:pt x="67" y="24"/>
                    </a:lnTo>
                    <a:cubicBezTo>
                      <a:pt x="50" y="36"/>
                      <a:pt x="50" y="0"/>
                      <a:pt x="50" y="0"/>
                    </a:cubicBezTo>
                    <a:cubicBezTo>
                      <a:pt x="50" y="0"/>
                      <a:pt x="50" y="36"/>
                      <a:pt x="34" y="36"/>
                    </a:cubicBezTo>
                    <a:cubicBezTo>
                      <a:pt x="34" y="36"/>
                      <a:pt x="34" y="24"/>
                      <a:pt x="17" y="24"/>
                    </a:cubicBezTo>
                    <a:cubicBezTo>
                      <a:pt x="34" y="24"/>
                      <a:pt x="0" y="60"/>
                      <a:pt x="0" y="60"/>
                    </a:cubicBezTo>
                    <a:cubicBezTo>
                      <a:pt x="0" y="48"/>
                      <a:pt x="67" y="60"/>
                      <a:pt x="34" y="83"/>
                    </a:cubicBezTo>
                    <a:cubicBezTo>
                      <a:pt x="50" y="71"/>
                      <a:pt x="84" y="71"/>
                      <a:pt x="84" y="60"/>
                    </a:cubicBezTo>
                    <a:cubicBezTo>
                      <a:pt x="84" y="48"/>
                      <a:pt x="67" y="12"/>
                      <a:pt x="67" y="24"/>
                    </a:cubicBezTo>
                    <a:cubicBezTo>
                      <a:pt x="50" y="36"/>
                      <a:pt x="67" y="12"/>
                      <a:pt x="67" y="24"/>
                    </a:cubicBezTo>
                    <a:lnTo>
                      <a:pt x="67" y="2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1" name="Freeform 322">
                <a:extLst>
                  <a:ext uri="{FF2B5EF4-FFF2-40B4-BE49-F238E27FC236}">
                    <a16:creationId xmlns:a16="http://schemas.microsoft.com/office/drawing/2014/main" id="{4B903F23-798D-9330-A6E4-0E8B000EB3B5}"/>
                  </a:ext>
                </a:extLst>
              </p:cNvPr>
              <p:cNvSpPr>
                <a:spLocks/>
              </p:cNvSpPr>
              <p:nvPr/>
            </p:nvSpPr>
            <p:spPr bwMode="auto">
              <a:xfrm>
                <a:off x="2548" y="3623"/>
                <a:ext cx="16" cy="9"/>
              </a:xfrm>
              <a:custGeom>
                <a:avLst/>
                <a:gdLst>
                  <a:gd name="T0" fmla="*/ 50 w 83"/>
                  <a:gd name="T1" fmla="*/ 34 h 42"/>
                  <a:gd name="T2" fmla="*/ 50 w 83"/>
                  <a:gd name="T3" fmla="*/ 34 h 42"/>
                  <a:gd name="T4" fmla="*/ 50 w 83"/>
                  <a:gd name="T5" fmla="*/ 0 h 42"/>
                  <a:gd name="T6" fmla="*/ 0 w 83"/>
                  <a:gd name="T7" fmla="*/ 0 h 42"/>
                  <a:gd name="T8" fmla="*/ 33 w 83"/>
                  <a:gd name="T9" fmla="*/ 9 h 42"/>
                  <a:gd name="T10" fmla="*/ 50 w 83"/>
                  <a:gd name="T11" fmla="*/ 34 h 42"/>
                  <a:gd name="T12" fmla="*/ 50 w 83"/>
                  <a:gd name="T13" fmla="*/ 34 h 42"/>
                </a:gdLst>
                <a:ahLst/>
                <a:cxnLst>
                  <a:cxn ang="0">
                    <a:pos x="T0" y="T1"/>
                  </a:cxn>
                  <a:cxn ang="0">
                    <a:pos x="T2" y="T3"/>
                  </a:cxn>
                  <a:cxn ang="0">
                    <a:pos x="T4" y="T5"/>
                  </a:cxn>
                  <a:cxn ang="0">
                    <a:pos x="T6" y="T7"/>
                  </a:cxn>
                  <a:cxn ang="0">
                    <a:pos x="T8" y="T9"/>
                  </a:cxn>
                  <a:cxn ang="0">
                    <a:pos x="T10" y="T11"/>
                  </a:cxn>
                  <a:cxn ang="0">
                    <a:pos x="T12" y="T13"/>
                  </a:cxn>
                </a:cxnLst>
                <a:rect l="0" t="0" r="r" b="b"/>
                <a:pathLst>
                  <a:path w="83" h="42">
                    <a:moveTo>
                      <a:pt x="50" y="34"/>
                    </a:moveTo>
                    <a:lnTo>
                      <a:pt x="50" y="34"/>
                    </a:lnTo>
                    <a:cubicBezTo>
                      <a:pt x="83" y="17"/>
                      <a:pt x="33" y="17"/>
                      <a:pt x="50" y="0"/>
                    </a:cubicBezTo>
                    <a:lnTo>
                      <a:pt x="0" y="0"/>
                    </a:lnTo>
                    <a:lnTo>
                      <a:pt x="33" y="9"/>
                    </a:lnTo>
                    <a:cubicBezTo>
                      <a:pt x="33" y="17"/>
                      <a:pt x="50" y="34"/>
                      <a:pt x="50" y="34"/>
                    </a:cubicBezTo>
                    <a:cubicBezTo>
                      <a:pt x="66" y="25"/>
                      <a:pt x="33" y="42"/>
                      <a:pt x="50" y="3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92" name="Freeform 323">
                <a:extLst>
                  <a:ext uri="{FF2B5EF4-FFF2-40B4-BE49-F238E27FC236}">
                    <a16:creationId xmlns:a16="http://schemas.microsoft.com/office/drawing/2014/main" id="{A9E902FA-E392-2E41-3420-68B951508CAD}"/>
                  </a:ext>
                </a:extLst>
              </p:cNvPr>
              <p:cNvSpPr>
                <a:spLocks/>
              </p:cNvSpPr>
              <p:nvPr/>
            </p:nvSpPr>
            <p:spPr bwMode="auto">
              <a:xfrm>
                <a:off x="2548" y="3623"/>
                <a:ext cx="16" cy="9"/>
              </a:xfrm>
              <a:custGeom>
                <a:avLst/>
                <a:gdLst>
                  <a:gd name="T0" fmla="*/ 50 w 83"/>
                  <a:gd name="T1" fmla="*/ 34 h 42"/>
                  <a:gd name="T2" fmla="*/ 50 w 83"/>
                  <a:gd name="T3" fmla="*/ 34 h 42"/>
                  <a:gd name="T4" fmla="*/ 50 w 83"/>
                  <a:gd name="T5" fmla="*/ 0 h 42"/>
                  <a:gd name="T6" fmla="*/ 0 w 83"/>
                  <a:gd name="T7" fmla="*/ 0 h 42"/>
                  <a:gd name="T8" fmla="*/ 33 w 83"/>
                  <a:gd name="T9" fmla="*/ 9 h 42"/>
                  <a:gd name="T10" fmla="*/ 50 w 83"/>
                  <a:gd name="T11" fmla="*/ 34 h 42"/>
                  <a:gd name="T12" fmla="*/ 50 w 83"/>
                  <a:gd name="T13" fmla="*/ 34 h 42"/>
                  <a:gd name="T14" fmla="*/ 50 w 83"/>
                  <a:gd name="T15" fmla="*/ 34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42">
                    <a:moveTo>
                      <a:pt x="50" y="34"/>
                    </a:moveTo>
                    <a:lnTo>
                      <a:pt x="50" y="34"/>
                    </a:lnTo>
                    <a:cubicBezTo>
                      <a:pt x="83" y="17"/>
                      <a:pt x="33" y="17"/>
                      <a:pt x="50" y="0"/>
                    </a:cubicBezTo>
                    <a:lnTo>
                      <a:pt x="0" y="0"/>
                    </a:lnTo>
                    <a:lnTo>
                      <a:pt x="33" y="9"/>
                    </a:lnTo>
                    <a:cubicBezTo>
                      <a:pt x="33" y="17"/>
                      <a:pt x="50" y="34"/>
                      <a:pt x="50" y="34"/>
                    </a:cubicBezTo>
                    <a:cubicBezTo>
                      <a:pt x="66" y="25"/>
                      <a:pt x="33" y="42"/>
                      <a:pt x="50" y="34"/>
                    </a:cubicBezTo>
                    <a:lnTo>
                      <a:pt x="50" y="3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3" name="Freeform 324">
                <a:extLst>
                  <a:ext uri="{FF2B5EF4-FFF2-40B4-BE49-F238E27FC236}">
                    <a16:creationId xmlns:a16="http://schemas.microsoft.com/office/drawing/2014/main" id="{1BD3F88A-20E9-186E-673E-9B8E8A3E6484}"/>
                  </a:ext>
                </a:extLst>
              </p:cNvPr>
              <p:cNvSpPr>
                <a:spLocks/>
              </p:cNvSpPr>
              <p:nvPr/>
            </p:nvSpPr>
            <p:spPr bwMode="auto">
              <a:xfrm>
                <a:off x="2548" y="3623"/>
                <a:ext cx="16" cy="9"/>
              </a:xfrm>
              <a:custGeom>
                <a:avLst/>
                <a:gdLst>
                  <a:gd name="T0" fmla="*/ 50 w 83"/>
                  <a:gd name="T1" fmla="*/ 34 h 42"/>
                  <a:gd name="T2" fmla="*/ 50 w 83"/>
                  <a:gd name="T3" fmla="*/ 34 h 42"/>
                  <a:gd name="T4" fmla="*/ 50 w 83"/>
                  <a:gd name="T5" fmla="*/ 0 h 42"/>
                  <a:gd name="T6" fmla="*/ 0 w 83"/>
                  <a:gd name="T7" fmla="*/ 0 h 42"/>
                  <a:gd name="T8" fmla="*/ 33 w 83"/>
                  <a:gd name="T9" fmla="*/ 9 h 42"/>
                  <a:gd name="T10" fmla="*/ 50 w 83"/>
                  <a:gd name="T11" fmla="*/ 34 h 42"/>
                  <a:gd name="T12" fmla="*/ 50 w 83"/>
                  <a:gd name="T13" fmla="*/ 34 h 42"/>
                </a:gdLst>
                <a:ahLst/>
                <a:cxnLst>
                  <a:cxn ang="0">
                    <a:pos x="T0" y="T1"/>
                  </a:cxn>
                  <a:cxn ang="0">
                    <a:pos x="T2" y="T3"/>
                  </a:cxn>
                  <a:cxn ang="0">
                    <a:pos x="T4" y="T5"/>
                  </a:cxn>
                  <a:cxn ang="0">
                    <a:pos x="T6" y="T7"/>
                  </a:cxn>
                  <a:cxn ang="0">
                    <a:pos x="T8" y="T9"/>
                  </a:cxn>
                  <a:cxn ang="0">
                    <a:pos x="T10" y="T11"/>
                  </a:cxn>
                  <a:cxn ang="0">
                    <a:pos x="T12" y="T13"/>
                  </a:cxn>
                </a:cxnLst>
                <a:rect l="0" t="0" r="r" b="b"/>
                <a:pathLst>
                  <a:path w="83" h="42">
                    <a:moveTo>
                      <a:pt x="50" y="34"/>
                    </a:moveTo>
                    <a:lnTo>
                      <a:pt x="50" y="34"/>
                    </a:lnTo>
                    <a:cubicBezTo>
                      <a:pt x="83" y="17"/>
                      <a:pt x="33" y="17"/>
                      <a:pt x="50" y="0"/>
                    </a:cubicBezTo>
                    <a:lnTo>
                      <a:pt x="0" y="0"/>
                    </a:lnTo>
                    <a:lnTo>
                      <a:pt x="33" y="9"/>
                    </a:lnTo>
                    <a:cubicBezTo>
                      <a:pt x="33" y="17"/>
                      <a:pt x="50" y="34"/>
                      <a:pt x="50" y="34"/>
                    </a:cubicBezTo>
                    <a:cubicBezTo>
                      <a:pt x="66" y="25"/>
                      <a:pt x="33" y="42"/>
                      <a:pt x="50" y="3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94" name="Freeform 325">
                <a:extLst>
                  <a:ext uri="{FF2B5EF4-FFF2-40B4-BE49-F238E27FC236}">
                    <a16:creationId xmlns:a16="http://schemas.microsoft.com/office/drawing/2014/main" id="{2B113C5D-C947-FDF6-8FE3-BF74359EC9D2}"/>
                  </a:ext>
                </a:extLst>
              </p:cNvPr>
              <p:cNvSpPr>
                <a:spLocks/>
              </p:cNvSpPr>
              <p:nvPr/>
            </p:nvSpPr>
            <p:spPr bwMode="auto">
              <a:xfrm>
                <a:off x="2548" y="3623"/>
                <a:ext cx="16" cy="9"/>
              </a:xfrm>
              <a:custGeom>
                <a:avLst/>
                <a:gdLst>
                  <a:gd name="T0" fmla="*/ 50 w 83"/>
                  <a:gd name="T1" fmla="*/ 34 h 42"/>
                  <a:gd name="T2" fmla="*/ 50 w 83"/>
                  <a:gd name="T3" fmla="*/ 34 h 42"/>
                  <a:gd name="T4" fmla="*/ 50 w 83"/>
                  <a:gd name="T5" fmla="*/ 0 h 42"/>
                  <a:gd name="T6" fmla="*/ 0 w 83"/>
                  <a:gd name="T7" fmla="*/ 0 h 42"/>
                  <a:gd name="T8" fmla="*/ 33 w 83"/>
                  <a:gd name="T9" fmla="*/ 9 h 42"/>
                  <a:gd name="T10" fmla="*/ 50 w 83"/>
                  <a:gd name="T11" fmla="*/ 34 h 42"/>
                  <a:gd name="T12" fmla="*/ 50 w 83"/>
                  <a:gd name="T13" fmla="*/ 34 h 42"/>
                  <a:gd name="T14" fmla="*/ 50 w 83"/>
                  <a:gd name="T15" fmla="*/ 34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42">
                    <a:moveTo>
                      <a:pt x="50" y="34"/>
                    </a:moveTo>
                    <a:lnTo>
                      <a:pt x="50" y="34"/>
                    </a:lnTo>
                    <a:cubicBezTo>
                      <a:pt x="83" y="17"/>
                      <a:pt x="33" y="17"/>
                      <a:pt x="50" y="0"/>
                    </a:cubicBezTo>
                    <a:lnTo>
                      <a:pt x="0" y="0"/>
                    </a:lnTo>
                    <a:lnTo>
                      <a:pt x="33" y="9"/>
                    </a:lnTo>
                    <a:cubicBezTo>
                      <a:pt x="33" y="17"/>
                      <a:pt x="50" y="34"/>
                      <a:pt x="50" y="34"/>
                    </a:cubicBezTo>
                    <a:cubicBezTo>
                      <a:pt x="66" y="25"/>
                      <a:pt x="33" y="42"/>
                      <a:pt x="50" y="34"/>
                    </a:cubicBezTo>
                    <a:lnTo>
                      <a:pt x="50" y="3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5" name="Freeform 326">
                <a:extLst>
                  <a:ext uri="{FF2B5EF4-FFF2-40B4-BE49-F238E27FC236}">
                    <a16:creationId xmlns:a16="http://schemas.microsoft.com/office/drawing/2014/main" id="{B5A7F443-9280-693C-D378-91F50119BEE7}"/>
                  </a:ext>
                </a:extLst>
              </p:cNvPr>
              <p:cNvSpPr>
                <a:spLocks/>
              </p:cNvSpPr>
              <p:nvPr/>
            </p:nvSpPr>
            <p:spPr bwMode="auto">
              <a:xfrm>
                <a:off x="2548" y="3567"/>
                <a:ext cx="24" cy="32"/>
              </a:xfrm>
              <a:custGeom>
                <a:avLst/>
                <a:gdLst>
                  <a:gd name="T0" fmla="*/ 62 w 125"/>
                  <a:gd name="T1" fmla="*/ 151 h 166"/>
                  <a:gd name="T2" fmla="*/ 62 w 125"/>
                  <a:gd name="T3" fmla="*/ 151 h 166"/>
                  <a:gd name="T4" fmla="*/ 0 w 125"/>
                  <a:gd name="T5" fmla="*/ 136 h 166"/>
                  <a:gd name="T6" fmla="*/ 20 w 125"/>
                  <a:gd name="T7" fmla="*/ 30 h 166"/>
                  <a:gd name="T8" fmla="*/ 83 w 125"/>
                  <a:gd name="T9" fmla="*/ 45 h 166"/>
                  <a:gd name="T10" fmla="*/ 62 w 125"/>
                  <a:gd name="T11" fmla="*/ 151 h 166"/>
                  <a:gd name="T12" fmla="*/ 62 w 125"/>
                  <a:gd name="T13" fmla="*/ 151 h 166"/>
                </a:gdLst>
                <a:ahLst/>
                <a:cxnLst>
                  <a:cxn ang="0">
                    <a:pos x="T0" y="T1"/>
                  </a:cxn>
                  <a:cxn ang="0">
                    <a:pos x="T2" y="T3"/>
                  </a:cxn>
                  <a:cxn ang="0">
                    <a:pos x="T4" y="T5"/>
                  </a:cxn>
                  <a:cxn ang="0">
                    <a:pos x="T6" y="T7"/>
                  </a:cxn>
                  <a:cxn ang="0">
                    <a:pos x="T8" y="T9"/>
                  </a:cxn>
                  <a:cxn ang="0">
                    <a:pos x="T10" y="T11"/>
                  </a:cxn>
                  <a:cxn ang="0">
                    <a:pos x="T12" y="T13"/>
                  </a:cxn>
                </a:cxnLst>
                <a:rect l="0" t="0" r="r" b="b"/>
                <a:pathLst>
                  <a:path w="125" h="166">
                    <a:moveTo>
                      <a:pt x="62" y="151"/>
                    </a:moveTo>
                    <a:lnTo>
                      <a:pt x="62" y="151"/>
                    </a:lnTo>
                    <a:cubicBezTo>
                      <a:pt x="20" y="166"/>
                      <a:pt x="0" y="166"/>
                      <a:pt x="0" y="136"/>
                    </a:cubicBezTo>
                    <a:cubicBezTo>
                      <a:pt x="20" y="106"/>
                      <a:pt x="20" y="60"/>
                      <a:pt x="20" y="30"/>
                    </a:cubicBezTo>
                    <a:cubicBezTo>
                      <a:pt x="20" y="0"/>
                      <a:pt x="104" y="0"/>
                      <a:pt x="83" y="45"/>
                    </a:cubicBezTo>
                    <a:cubicBezTo>
                      <a:pt x="83" y="76"/>
                      <a:pt x="125" y="121"/>
                      <a:pt x="62" y="151"/>
                    </a:cubicBezTo>
                    <a:cubicBezTo>
                      <a:pt x="41" y="151"/>
                      <a:pt x="83" y="136"/>
                      <a:pt x="62" y="15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96" name="Freeform 327">
                <a:extLst>
                  <a:ext uri="{FF2B5EF4-FFF2-40B4-BE49-F238E27FC236}">
                    <a16:creationId xmlns:a16="http://schemas.microsoft.com/office/drawing/2014/main" id="{21FEC386-F112-DA73-05C2-99A17DBA4452}"/>
                  </a:ext>
                </a:extLst>
              </p:cNvPr>
              <p:cNvSpPr>
                <a:spLocks/>
              </p:cNvSpPr>
              <p:nvPr/>
            </p:nvSpPr>
            <p:spPr bwMode="auto">
              <a:xfrm>
                <a:off x="2548" y="3567"/>
                <a:ext cx="24" cy="32"/>
              </a:xfrm>
              <a:custGeom>
                <a:avLst/>
                <a:gdLst>
                  <a:gd name="T0" fmla="*/ 62 w 125"/>
                  <a:gd name="T1" fmla="*/ 151 h 166"/>
                  <a:gd name="T2" fmla="*/ 62 w 125"/>
                  <a:gd name="T3" fmla="*/ 151 h 166"/>
                  <a:gd name="T4" fmla="*/ 0 w 125"/>
                  <a:gd name="T5" fmla="*/ 136 h 166"/>
                  <a:gd name="T6" fmla="*/ 20 w 125"/>
                  <a:gd name="T7" fmla="*/ 30 h 166"/>
                  <a:gd name="T8" fmla="*/ 83 w 125"/>
                  <a:gd name="T9" fmla="*/ 45 h 166"/>
                  <a:gd name="T10" fmla="*/ 62 w 125"/>
                  <a:gd name="T11" fmla="*/ 151 h 166"/>
                  <a:gd name="T12" fmla="*/ 62 w 125"/>
                  <a:gd name="T13" fmla="*/ 151 h 166"/>
                  <a:gd name="T14" fmla="*/ 62 w 125"/>
                  <a:gd name="T15" fmla="*/ 151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66">
                    <a:moveTo>
                      <a:pt x="62" y="151"/>
                    </a:moveTo>
                    <a:lnTo>
                      <a:pt x="62" y="151"/>
                    </a:lnTo>
                    <a:cubicBezTo>
                      <a:pt x="20" y="166"/>
                      <a:pt x="0" y="166"/>
                      <a:pt x="0" y="136"/>
                    </a:cubicBezTo>
                    <a:cubicBezTo>
                      <a:pt x="20" y="106"/>
                      <a:pt x="20" y="60"/>
                      <a:pt x="20" y="30"/>
                    </a:cubicBezTo>
                    <a:cubicBezTo>
                      <a:pt x="20" y="0"/>
                      <a:pt x="104" y="0"/>
                      <a:pt x="83" y="45"/>
                    </a:cubicBezTo>
                    <a:cubicBezTo>
                      <a:pt x="83" y="76"/>
                      <a:pt x="125" y="121"/>
                      <a:pt x="62" y="151"/>
                    </a:cubicBezTo>
                    <a:cubicBezTo>
                      <a:pt x="41" y="151"/>
                      <a:pt x="83" y="136"/>
                      <a:pt x="62" y="151"/>
                    </a:cubicBezTo>
                    <a:lnTo>
                      <a:pt x="62" y="15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7" name="Freeform 328">
                <a:extLst>
                  <a:ext uri="{FF2B5EF4-FFF2-40B4-BE49-F238E27FC236}">
                    <a16:creationId xmlns:a16="http://schemas.microsoft.com/office/drawing/2014/main" id="{F325CE29-D7AC-AD0F-E45A-D64285C81D50}"/>
                  </a:ext>
                </a:extLst>
              </p:cNvPr>
              <p:cNvSpPr>
                <a:spLocks/>
              </p:cNvSpPr>
              <p:nvPr/>
            </p:nvSpPr>
            <p:spPr bwMode="auto">
              <a:xfrm>
                <a:off x="2548" y="3567"/>
                <a:ext cx="24" cy="32"/>
              </a:xfrm>
              <a:custGeom>
                <a:avLst/>
                <a:gdLst>
                  <a:gd name="T0" fmla="*/ 62 w 125"/>
                  <a:gd name="T1" fmla="*/ 151 h 166"/>
                  <a:gd name="T2" fmla="*/ 62 w 125"/>
                  <a:gd name="T3" fmla="*/ 151 h 166"/>
                  <a:gd name="T4" fmla="*/ 0 w 125"/>
                  <a:gd name="T5" fmla="*/ 136 h 166"/>
                  <a:gd name="T6" fmla="*/ 20 w 125"/>
                  <a:gd name="T7" fmla="*/ 30 h 166"/>
                  <a:gd name="T8" fmla="*/ 83 w 125"/>
                  <a:gd name="T9" fmla="*/ 45 h 166"/>
                  <a:gd name="T10" fmla="*/ 62 w 125"/>
                  <a:gd name="T11" fmla="*/ 151 h 166"/>
                  <a:gd name="T12" fmla="*/ 62 w 125"/>
                  <a:gd name="T13" fmla="*/ 151 h 166"/>
                </a:gdLst>
                <a:ahLst/>
                <a:cxnLst>
                  <a:cxn ang="0">
                    <a:pos x="T0" y="T1"/>
                  </a:cxn>
                  <a:cxn ang="0">
                    <a:pos x="T2" y="T3"/>
                  </a:cxn>
                  <a:cxn ang="0">
                    <a:pos x="T4" y="T5"/>
                  </a:cxn>
                  <a:cxn ang="0">
                    <a:pos x="T6" y="T7"/>
                  </a:cxn>
                  <a:cxn ang="0">
                    <a:pos x="T8" y="T9"/>
                  </a:cxn>
                  <a:cxn ang="0">
                    <a:pos x="T10" y="T11"/>
                  </a:cxn>
                  <a:cxn ang="0">
                    <a:pos x="T12" y="T13"/>
                  </a:cxn>
                </a:cxnLst>
                <a:rect l="0" t="0" r="r" b="b"/>
                <a:pathLst>
                  <a:path w="125" h="166">
                    <a:moveTo>
                      <a:pt x="62" y="151"/>
                    </a:moveTo>
                    <a:lnTo>
                      <a:pt x="62" y="151"/>
                    </a:lnTo>
                    <a:cubicBezTo>
                      <a:pt x="20" y="166"/>
                      <a:pt x="0" y="166"/>
                      <a:pt x="0" y="136"/>
                    </a:cubicBezTo>
                    <a:cubicBezTo>
                      <a:pt x="20" y="106"/>
                      <a:pt x="20" y="60"/>
                      <a:pt x="20" y="30"/>
                    </a:cubicBezTo>
                    <a:cubicBezTo>
                      <a:pt x="20" y="0"/>
                      <a:pt x="104" y="0"/>
                      <a:pt x="83" y="45"/>
                    </a:cubicBezTo>
                    <a:cubicBezTo>
                      <a:pt x="83" y="76"/>
                      <a:pt x="125" y="121"/>
                      <a:pt x="62" y="151"/>
                    </a:cubicBezTo>
                    <a:cubicBezTo>
                      <a:pt x="41" y="151"/>
                      <a:pt x="83" y="136"/>
                      <a:pt x="62" y="15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98" name="Freeform 329">
                <a:extLst>
                  <a:ext uri="{FF2B5EF4-FFF2-40B4-BE49-F238E27FC236}">
                    <a16:creationId xmlns:a16="http://schemas.microsoft.com/office/drawing/2014/main" id="{8E42C060-93A0-A99B-03DF-802F20E960CF}"/>
                  </a:ext>
                </a:extLst>
              </p:cNvPr>
              <p:cNvSpPr>
                <a:spLocks/>
              </p:cNvSpPr>
              <p:nvPr/>
            </p:nvSpPr>
            <p:spPr bwMode="auto">
              <a:xfrm>
                <a:off x="2548" y="3567"/>
                <a:ext cx="24" cy="32"/>
              </a:xfrm>
              <a:custGeom>
                <a:avLst/>
                <a:gdLst>
                  <a:gd name="T0" fmla="*/ 62 w 125"/>
                  <a:gd name="T1" fmla="*/ 151 h 166"/>
                  <a:gd name="T2" fmla="*/ 62 w 125"/>
                  <a:gd name="T3" fmla="*/ 151 h 166"/>
                  <a:gd name="T4" fmla="*/ 0 w 125"/>
                  <a:gd name="T5" fmla="*/ 136 h 166"/>
                  <a:gd name="T6" fmla="*/ 20 w 125"/>
                  <a:gd name="T7" fmla="*/ 30 h 166"/>
                  <a:gd name="T8" fmla="*/ 83 w 125"/>
                  <a:gd name="T9" fmla="*/ 45 h 166"/>
                  <a:gd name="T10" fmla="*/ 62 w 125"/>
                  <a:gd name="T11" fmla="*/ 151 h 166"/>
                  <a:gd name="T12" fmla="*/ 62 w 125"/>
                  <a:gd name="T13" fmla="*/ 151 h 166"/>
                  <a:gd name="T14" fmla="*/ 62 w 125"/>
                  <a:gd name="T15" fmla="*/ 151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66">
                    <a:moveTo>
                      <a:pt x="62" y="151"/>
                    </a:moveTo>
                    <a:lnTo>
                      <a:pt x="62" y="151"/>
                    </a:lnTo>
                    <a:cubicBezTo>
                      <a:pt x="20" y="166"/>
                      <a:pt x="0" y="166"/>
                      <a:pt x="0" y="136"/>
                    </a:cubicBezTo>
                    <a:cubicBezTo>
                      <a:pt x="20" y="106"/>
                      <a:pt x="20" y="60"/>
                      <a:pt x="20" y="30"/>
                    </a:cubicBezTo>
                    <a:cubicBezTo>
                      <a:pt x="20" y="0"/>
                      <a:pt x="104" y="0"/>
                      <a:pt x="83" y="45"/>
                    </a:cubicBezTo>
                    <a:cubicBezTo>
                      <a:pt x="83" y="76"/>
                      <a:pt x="125" y="121"/>
                      <a:pt x="62" y="151"/>
                    </a:cubicBezTo>
                    <a:cubicBezTo>
                      <a:pt x="41" y="151"/>
                      <a:pt x="83" y="136"/>
                      <a:pt x="62" y="151"/>
                    </a:cubicBezTo>
                    <a:lnTo>
                      <a:pt x="62" y="15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9" name="Freeform 330">
                <a:extLst>
                  <a:ext uri="{FF2B5EF4-FFF2-40B4-BE49-F238E27FC236}">
                    <a16:creationId xmlns:a16="http://schemas.microsoft.com/office/drawing/2014/main" id="{325293F5-E0F2-2ED5-DDCD-674D45C47533}"/>
                  </a:ext>
                </a:extLst>
              </p:cNvPr>
              <p:cNvSpPr>
                <a:spLocks/>
              </p:cNvSpPr>
              <p:nvPr/>
            </p:nvSpPr>
            <p:spPr bwMode="auto">
              <a:xfrm>
                <a:off x="2612" y="2763"/>
                <a:ext cx="8" cy="8"/>
              </a:xfrm>
              <a:custGeom>
                <a:avLst/>
                <a:gdLst>
                  <a:gd name="T0" fmla="*/ 25 w 42"/>
                  <a:gd name="T1" fmla="*/ 31 h 42"/>
                  <a:gd name="T2" fmla="*/ 25 w 42"/>
                  <a:gd name="T3" fmla="*/ 31 h 42"/>
                  <a:gd name="T4" fmla="*/ 8 w 42"/>
                  <a:gd name="T5" fmla="*/ 11 h 42"/>
                  <a:gd name="T6" fmla="*/ 25 w 42"/>
                  <a:gd name="T7" fmla="*/ 31 h 42"/>
                  <a:gd name="T8" fmla="*/ 25 w 42"/>
                  <a:gd name="T9" fmla="*/ 31 h 42"/>
                </a:gdLst>
                <a:ahLst/>
                <a:cxnLst>
                  <a:cxn ang="0">
                    <a:pos x="T0" y="T1"/>
                  </a:cxn>
                  <a:cxn ang="0">
                    <a:pos x="T2" y="T3"/>
                  </a:cxn>
                  <a:cxn ang="0">
                    <a:pos x="T4" y="T5"/>
                  </a:cxn>
                  <a:cxn ang="0">
                    <a:pos x="T6" y="T7"/>
                  </a:cxn>
                  <a:cxn ang="0">
                    <a:pos x="T8" y="T9"/>
                  </a:cxn>
                </a:cxnLst>
                <a:rect l="0" t="0" r="r" b="b"/>
                <a:pathLst>
                  <a:path w="42" h="42">
                    <a:moveTo>
                      <a:pt x="25" y="31"/>
                    </a:moveTo>
                    <a:lnTo>
                      <a:pt x="25" y="31"/>
                    </a:lnTo>
                    <a:cubicBezTo>
                      <a:pt x="17" y="42"/>
                      <a:pt x="0" y="31"/>
                      <a:pt x="8" y="11"/>
                    </a:cubicBezTo>
                    <a:cubicBezTo>
                      <a:pt x="8" y="0"/>
                      <a:pt x="42" y="21"/>
                      <a:pt x="25" y="31"/>
                    </a:cubicBezTo>
                    <a:cubicBezTo>
                      <a:pt x="17" y="42"/>
                      <a:pt x="42" y="21"/>
                      <a:pt x="25" y="3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00" name="Freeform 331">
                <a:extLst>
                  <a:ext uri="{FF2B5EF4-FFF2-40B4-BE49-F238E27FC236}">
                    <a16:creationId xmlns:a16="http://schemas.microsoft.com/office/drawing/2014/main" id="{6E38DE4A-57EB-B4BC-52BE-9C5B3D6A2984}"/>
                  </a:ext>
                </a:extLst>
              </p:cNvPr>
              <p:cNvSpPr>
                <a:spLocks/>
              </p:cNvSpPr>
              <p:nvPr/>
            </p:nvSpPr>
            <p:spPr bwMode="auto">
              <a:xfrm>
                <a:off x="2612" y="2763"/>
                <a:ext cx="8" cy="8"/>
              </a:xfrm>
              <a:custGeom>
                <a:avLst/>
                <a:gdLst>
                  <a:gd name="T0" fmla="*/ 25 w 42"/>
                  <a:gd name="T1" fmla="*/ 31 h 42"/>
                  <a:gd name="T2" fmla="*/ 25 w 42"/>
                  <a:gd name="T3" fmla="*/ 31 h 42"/>
                  <a:gd name="T4" fmla="*/ 8 w 42"/>
                  <a:gd name="T5" fmla="*/ 11 h 42"/>
                  <a:gd name="T6" fmla="*/ 25 w 42"/>
                  <a:gd name="T7" fmla="*/ 31 h 42"/>
                  <a:gd name="T8" fmla="*/ 25 w 42"/>
                  <a:gd name="T9" fmla="*/ 31 h 42"/>
                  <a:gd name="T10" fmla="*/ 25 w 42"/>
                  <a:gd name="T11" fmla="*/ 31 h 42"/>
                </a:gdLst>
                <a:ahLst/>
                <a:cxnLst>
                  <a:cxn ang="0">
                    <a:pos x="T0" y="T1"/>
                  </a:cxn>
                  <a:cxn ang="0">
                    <a:pos x="T2" y="T3"/>
                  </a:cxn>
                  <a:cxn ang="0">
                    <a:pos x="T4" y="T5"/>
                  </a:cxn>
                  <a:cxn ang="0">
                    <a:pos x="T6" y="T7"/>
                  </a:cxn>
                  <a:cxn ang="0">
                    <a:pos x="T8" y="T9"/>
                  </a:cxn>
                  <a:cxn ang="0">
                    <a:pos x="T10" y="T11"/>
                  </a:cxn>
                </a:cxnLst>
                <a:rect l="0" t="0" r="r" b="b"/>
                <a:pathLst>
                  <a:path w="42" h="42">
                    <a:moveTo>
                      <a:pt x="25" y="31"/>
                    </a:moveTo>
                    <a:lnTo>
                      <a:pt x="25" y="31"/>
                    </a:lnTo>
                    <a:cubicBezTo>
                      <a:pt x="17" y="42"/>
                      <a:pt x="0" y="31"/>
                      <a:pt x="8" y="11"/>
                    </a:cubicBezTo>
                    <a:cubicBezTo>
                      <a:pt x="8" y="0"/>
                      <a:pt x="42" y="21"/>
                      <a:pt x="25" y="31"/>
                    </a:cubicBezTo>
                    <a:cubicBezTo>
                      <a:pt x="17" y="42"/>
                      <a:pt x="42" y="21"/>
                      <a:pt x="25" y="31"/>
                    </a:cubicBezTo>
                    <a:lnTo>
                      <a:pt x="25" y="3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1" name="Freeform 332">
                <a:extLst>
                  <a:ext uri="{FF2B5EF4-FFF2-40B4-BE49-F238E27FC236}">
                    <a16:creationId xmlns:a16="http://schemas.microsoft.com/office/drawing/2014/main" id="{A9204175-5FEE-2FE8-C875-CEF9C6A3E4A3}"/>
                  </a:ext>
                </a:extLst>
              </p:cNvPr>
              <p:cNvSpPr>
                <a:spLocks/>
              </p:cNvSpPr>
              <p:nvPr/>
            </p:nvSpPr>
            <p:spPr bwMode="auto">
              <a:xfrm>
                <a:off x="2612" y="2763"/>
                <a:ext cx="8" cy="8"/>
              </a:xfrm>
              <a:custGeom>
                <a:avLst/>
                <a:gdLst>
                  <a:gd name="T0" fmla="*/ 25 w 42"/>
                  <a:gd name="T1" fmla="*/ 31 h 42"/>
                  <a:gd name="T2" fmla="*/ 25 w 42"/>
                  <a:gd name="T3" fmla="*/ 31 h 42"/>
                  <a:gd name="T4" fmla="*/ 8 w 42"/>
                  <a:gd name="T5" fmla="*/ 11 h 42"/>
                  <a:gd name="T6" fmla="*/ 25 w 42"/>
                  <a:gd name="T7" fmla="*/ 31 h 42"/>
                  <a:gd name="T8" fmla="*/ 25 w 42"/>
                  <a:gd name="T9" fmla="*/ 31 h 42"/>
                </a:gdLst>
                <a:ahLst/>
                <a:cxnLst>
                  <a:cxn ang="0">
                    <a:pos x="T0" y="T1"/>
                  </a:cxn>
                  <a:cxn ang="0">
                    <a:pos x="T2" y="T3"/>
                  </a:cxn>
                  <a:cxn ang="0">
                    <a:pos x="T4" y="T5"/>
                  </a:cxn>
                  <a:cxn ang="0">
                    <a:pos x="T6" y="T7"/>
                  </a:cxn>
                  <a:cxn ang="0">
                    <a:pos x="T8" y="T9"/>
                  </a:cxn>
                </a:cxnLst>
                <a:rect l="0" t="0" r="r" b="b"/>
                <a:pathLst>
                  <a:path w="42" h="42">
                    <a:moveTo>
                      <a:pt x="25" y="31"/>
                    </a:moveTo>
                    <a:lnTo>
                      <a:pt x="25" y="31"/>
                    </a:lnTo>
                    <a:cubicBezTo>
                      <a:pt x="17" y="42"/>
                      <a:pt x="0" y="31"/>
                      <a:pt x="8" y="11"/>
                    </a:cubicBezTo>
                    <a:cubicBezTo>
                      <a:pt x="8" y="0"/>
                      <a:pt x="42" y="21"/>
                      <a:pt x="25" y="31"/>
                    </a:cubicBezTo>
                    <a:cubicBezTo>
                      <a:pt x="17" y="42"/>
                      <a:pt x="42" y="21"/>
                      <a:pt x="25" y="3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02" name="Freeform 333">
                <a:extLst>
                  <a:ext uri="{FF2B5EF4-FFF2-40B4-BE49-F238E27FC236}">
                    <a16:creationId xmlns:a16="http://schemas.microsoft.com/office/drawing/2014/main" id="{CC58814C-9C95-5E6D-9A7A-58314B18055A}"/>
                  </a:ext>
                </a:extLst>
              </p:cNvPr>
              <p:cNvSpPr>
                <a:spLocks/>
              </p:cNvSpPr>
              <p:nvPr/>
            </p:nvSpPr>
            <p:spPr bwMode="auto">
              <a:xfrm>
                <a:off x="2612" y="2763"/>
                <a:ext cx="8" cy="8"/>
              </a:xfrm>
              <a:custGeom>
                <a:avLst/>
                <a:gdLst>
                  <a:gd name="T0" fmla="*/ 25 w 42"/>
                  <a:gd name="T1" fmla="*/ 31 h 42"/>
                  <a:gd name="T2" fmla="*/ 25 w 42"/>
                  <a:gd name="T3" fmla="*/ 31 h 42"/>
                  <a:gd name="T4" fmla="*/ 8 w 42"/>
                  <a:gd name="T5" fmla="*/ 11 h 42"/>
                  <a:gd name="T6" fmla="*/ 25 w 42"/>
                  <a:gd name="T7" fmla="*/ 31 h 42"/>
                  <a:gd name="T8" fmla="*/ 25 w 42"/>
                  <a:gd name="T9" fmla="*/ 31 h 42"/>
                  <a:gd name="T10" fmla="*/ 25 w 42"/>
                  <a:gd name="T11" fmla="*/ 31 h 42"/>
                </a:gdLst>
                <a:ahLst/>
                <a:cxnLst>
                  <a:cxn ang="0">
                    <a:pos x="T0" y="T1"/>
                  </a:cxn>
                  <a:cxn ang="0">
                    <a:pos x="T2" y="T3"/>
                  </a:cxn>
                  <a:cxn ang="0">
                    <a:pos x="T4" y="T5"/>
                  </a:cxn>
                  <a:cxn ang="0">
                    <a:pos x="T6" y="T7"/>
                  </a:cxn>
                  <a:cxn ang="0">
                    <a:pos x="T8" y="T9"/>
                  </a:cxn>
                  <a:cxn ang="0">
                    <a:pos x="T10" y="T11"/>
                  </a:cxn>
                </a:cxnLst>
                <a:rect l="0" t="0" r="r" b="b"/>
                <a:pathLst>
                  <a:path w="42" h="42">
                    <a:moveTo>
                      <a:pt x="25" y="31"/>
                    </a:moveTo>
                    <a:lnTo>
                      <a:pt x="25" y="31"/>
                    </a:lnTo>
                    <a:cubicBezTo>
                      <a:pt x="17" y="42"/>
                      <a:pt x="0" y="31"/>
                      <a:pt x="8" y="11"/>
                    </a:cubicBezTo>
                    <a:cubicBezTo>
                      <a:pt x="8" y="0"/>
                      <a:pt x="42" y="21"/>
                      <a:pt x="25" y="31"/>
                    </a:cubicBezTo>
                    <a:cubicBezTo>
                      <a:pt x="17" y="42"/>
                      <a:pt x="42" y="21"/>
                      <a:pt x="25" y="31"/>
                    </a:cubicBezTo>
                    <a:lnTo>
                      <a:pt x="25" y="3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3" name="Freeform 334">
                <a:extLst>
                  <a:ext uri="{FF2B5EF4-FFF2-40B4-BE49-F238E27FC236}">
                    <a16:creationId xmlns:a16="http://schemas.microsoft.com/office/drawing/2014/main" id="{D904AB97-71F5-FAEF-59F4-2C7E75B062EB}"/>
                  </a:ext>
                </a:extLst>
              </p:cNvPr>
              <p:cNvSpPr>
                <a:spLocks/>
              </p:cNvSpPr>
              <p:nvPr/>
            </p:nvSpPr>
            <p:spPr bwMode="auto">
              <a:xfrm>
                <a:off x="2732" y="2779"/>
                <a:ext cx="16" cy="25"/>
              </a:xfrm>
              <a:custGeom>
                <a:avLst/>
                <a:gdLst>
                  <a:gd name="T0" fmla="*/ 14 w 83"/>
                  <a:gd name="T1" fmla="*/ 79 h 125"/>
                  <a:gd name="T2" fmla="*/ 14 w 83"/>
                  <a:gd name="T3" fmla="*/ 79 h 125"/>
                  <a:gd name="T4" fmla="*/ 27 w 83"/>
                  <a:gd name="T5" fmla="*/ 63 h 125"/>
                  <a:gd name="T6" fmla="*/ 55 w 83"/>
                  <a:gd name="T7" fmla="*/ 32 h 125"/>
                  <a:gd name="T8" fmla="*/ 14 w 83"/>
                  <a:gd name="T9" fmla="*/ 79 h 125"/>
                  <a:gd name="T10" fmla="*/ 14 w 83"/>
                  <a:gd name="T11" fmla="*/ 79 h 125"/>
                </a:gdLst>
                <a:ahLst/>
                <a:cxnLst>
                  <a:cxn ang="0">
                    <a:pos x="T0" y="T1"/>
                  </a:cxn>
                  <a:cxn ang="0">
                    <a:pos x="T2" y="T3"/>
                  </a:cxn>
                  <a:cxn ang="0">
                    <a:pos x="T4" y="T5"/>
                  </a:cxn>
                  <a:cxn ang="0">
                    <a:pos x="T6" y="T7"/>
                  </a:cxn>
                  <a:cxn ang="0">
                    <a:pos x="T8" y="T9"/>
                  </a:cxn>
                  <a:cxn ang="0">
                    <a:pos x="T10" y="T11"/>
                  </a:cxn>
                </a:cxnLst>
                <a:rect l="0" t="0" r="r" b="b"/>
                <a:pathLst>
                  <a:path w="83" h="125">
                    <a:moveTo>
                      <a:pt x="14" y="79"/>
                    </a:moveTo>
                    <a:lnTo>
                      <a:pt x="14" y="79"/>
                    </a:lnTo>
                    <a:cubicBezTo>
                      <a:pt x="0" y="63"/>
                      <a:pt x="27" y="63"/>
                      <a:pt x="27" y="63"/>
                    </a:cubicBezTo>
                    <a:cubicBezTo>
                      <a:pt x="41" y="63"/>
                      <a:pt x="41" y="0"/>
                      <a:pt x="55" y="32"/>
                    </a:cubicBezTo>
                    <a:cubicBezTo>
                      <a:pt x="83" y="63"/>
                      <a:pt x="27" y="125"/>
                      <a:pt x="14" y="79"/>
                    </a:cubicBezTo>
                    <a:cubicBezTo>
                      <a:pt x="0" y="63"/>
                      <a:pt x="14" y="94"/>
                      <a:pt x="14" y="7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04" name="Freeform 335">
                <a:extLst>
                  <a:ext uri="{FF2B5EF4-FFF2-40B4-BE49-F238E27FC236}">
                    <a16:creationId xmlns:a16="http://schemas.microsoft.com/office/drawing/2014/main" id="{F2DC93E3-BE7B-681E-06E8-F797729ADD43}"/>
                  </a:ext>
                </a:extLst>
              </p:cNvPr>
              <p:cNvSpPr>
                <a:spLocks/>
              </p:cNvSpPr>
              <p:nvPr/>
            </p:nvSpPr>
            <p:spPr bwMode="auto">
              <a:xfrm>
                <a:off x="2732" y="2779"/>
                <a:ext cx="16" cy="25"/>
              </a:xfrm>
              <a:custGeom>
                <a:avLst/>
                <a:gdLst>
                  <a:gd name="T0" fmla="*/ 14 w 83"/>
                  <a:gd name="T1" fmla="*/ 79 h 125"/>
                  <a:gd name="T2" fmla="*/ 14 w 83"/>
                  <a:gd name="T3" fmla="*/ 79 h 125"/>
                  <a:gd name="T4" fmla="*/ 27 w 83"/>
                  <a:gd name="T5" fmla="*/ 63 h 125"/>
                  <a:gd name="T6" fmla="*/ 55 w 83"/>
                  <a:gd name="T7" fmla="*/ 32 h 125"/>
                  <a:gd name="T8" fmla="*/ 14 w 83"/>
                  <a:gd name="T9" fmla="*/ 79 h 125"/>
                  <a:gd name="T10" fmla="*/ 14 w 83"/>
                  <a:gd name="T11" fmla="*/ 79 h 125"/>
                  <a:gd name="T12" fmla="*/ 14 w 83"/>
                  <a:gd name="T13" fmla="*/ 79 h 125"/>
                </a:gdLst>
                <a:ahLst/>
                <a:cxnLst>
                  <a:cxn ang="0">
                    <a:pos x="T0" y="T1"/>
                  </a:cxn>
                  <a:cxn ang="0">
                    <a:pos x="T2" y="T3"/>
                  </a:cxn>
                  <a:cxn ang="0">
                    <a:pos x="T4" y="T5"/>
                  </a:cxn>
                  <a:cxn ang="0">
                    <a:pos x="T6" y="T7"/>
                  </a:cxn>
                  <a:cxn ang="0">
                    <a:pos x="T8" y="T9"/>
                  </a:cxn>
                  <a:cxn ang="0">
                    <a:pos x="T10" y="T11"/>
                  </a:cxn>
                  <a:cxn ang="0">
                    <a:pos x="T12" y="T13"/>
                  </a:cxn>
                </a:cxnLst>
                <a:rect l="0" t="0" r="r" b="b"/>
                <a:pathLst>
                  <a:path w="83" h="125">
                    <a:moveTo>
                      <a:pt x="14" y="79"/>
                    </a:moveTo>
                    <a:lnTo>
                      <a:pt x="14" y="79"/>
                    </a:lnTo>
                    <a:cubicBezTo>
                      <a:pt x="0" y="63"/>
                      <a:pt x="27" y="63"/>
                      <a:pt x="27" y="63"/>
                    </a:cubicBezTo>
                    <a:cubicBezTo>
                      <a:pt x="41" y="63"/>
                      <a:pt x="41" y="0"/>
                      <a:pt x="55" y="32"/>
                    </a:cubicBezTo>
                    <a:cubicBezTo>
                      <a:pt x="83" y="63"/>
                      <a:pt x="27" y="125"/>
                      <a:pt x="14" y="79"/>
                    </a:cubicBezTo>
                    <a:cubicBezTo>
                      <a:pt x="0" y="63"/>
                      <a:pt x="14" y="94"/>
                      <a:pt x="14" y="79"/>
                    </a:cubicBezTo>
                    <a:lnTo>
                      <a:pt x="14" y="7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5" name="Freeform 336">
                <a:extLst>
                  <a:ext uri="{FF2B5EF4-FFF2-40B4-BE49-F238E27FC236}">
                    <a16:creationId xmlns:a16="http://schemas.microsoft.com/office/drawing/2014/main" id="{0085C76C-B827-5921-0ABF-514C34016297}"/>
                  </a:ext>
                </a:extLst>
              </p:cNvPr>
              <p:cNvSpPr>
                <a:spLocks/>
              </p:cNvSpPr>
              <p:nvPr/>
            </p:nvSpPr>
            <p:spPr bwMode="auto">
              <a:xfrm>
                <a:off x="2732" y="2779"/>
                <a:ext cx="16" cy="25"/>
              </a:xfrm>
              <a:custGeom>
                <a:avLst/>
                <a:gdLst>
                  <a:gd name="T0" fmla="*/ 14 w 83"/>
                  <a:gd name="T1" fmla="*/ 79 h 125"/>
                  <a:gd name="T2" fmla="*/ 14 w 83"/>
                  <a:gd name="T3" fmla="*/ 79 h 125"/>
                  <a:gd name="T4" fmla="*/ 27 w 83"/>
                  <a:gd name="T5" fmla="*/ 63 h 125"/>
                  <a:gd name="T6" fmla="*/ 55 w 83"/>
                  <a:gd name="T7" fmla="*/ 32 h 125"/>
                  <a:gd name="T8" fmla="*/ 14 w 83"/>
                  <a:gd name="T9" fmla="*/ 79 h 125"/>
                  <a:gd name="T10" fmla="*/ 14 w 83"/>
                  <a:gd name="T11" fmla="*/ 79 h 125"/>
                </a:gdLst>
                <a:ahLst/>
                <a:cxnLst>
                  <a:cxn ang="0">
                    <a:pos x="T0" y="T1"/>
                  </a:cxn>
                  <a:cxn ang="0">
                    <a:pos x="T2" y="T3"/>
                  </a:cxn>
                  <a:cxn ang="0">
                    <a:pos x="T4" y="T5"/>
                  </a:cxn>
                  <a:cxn ang="0">
                    <a:pos x="T6" y="T7"/>
                  </a:cxn>
                  <a:cxn ang="0">
                    <a:pos x="T8" y="T9"/>
                  </a:cxn>
                  <a:cxn ang="0">
                    <a:pos x="T10" y="T11"/>
                  </a:cxn>
                </a:cxnLst>
                <a:rect l="0" t="0" r="r" b="b"/>
                <a:pathLst>
                  <a:path w="83" h="125">
                    <a:moveTo>
                      <a:pt x="14" y="79"/>
                    </a:moveTo>
                    <a:lnTo>
                      <a:pt x="14" y="79"/>
                    </a:lnTo>
                    <a:cubicBezTo>
                      <a:pt x="0" y="63"/>
                      <a:pt x="27" y="63"/>
                      <a:pt x="27" y="63"/>
                    </a:cubicBezTo>
                    <a:cubicBezTo>
                      <a:pt x="41" y="63"/>
                      <a:pt x="41" y="0"/>
                      <a:pt x="55" y="32"/>
                    </a:cubicBezTo>
                    <a:cubicBezTo>
                      <a:pt x="83" y="63"/>
                      <a:pt x="27" y="125"/>
                      <a:pt x="14" y="79"/>
                    </a:cubicBezTo>
                    <a:cubicBezTo>
                      <a:pt x="0" y="63"/>
                      <a:pt x="14" y="94"/>
                      <a:pt x="14" y="7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06" name="Freeform 337">
                <a:extLst>
                  <a:ext uri="{FF2B5EF4-FFF2-40B4-BE49-F238E27FC236}">
                    <a16:creationId xmlns:a16="http://schemas.microsoft.com/office/drawing/2014/main" id="{B4859961-8E60-015F-5123-71159ACFAF9F}"/>
                  </a:ext>
                </a:extLst>
              </p:cNvPr>
              <p:cNvSpPr>
                <a:spLocks/>
              </p:cNvSpPr>
              <p:nvPr/>
            </p:nvSpPr>
            <p:spPr bwMode="auto">
              <a:xfrm>
                <a:off x="2732" y="2779"/>
                <a:ext cx="16" cy="25"/>
              </a:xfrm>
              <a:custGeom>
                <a:avLst/>
                <a:gdLst>
                  <a:gd name="T0" fmla="*/ 14 w 83"/>
                  <a:gd name="T1" fmla="*/ 79 h 125"/>
                  <a:gd name="T2" fmla="*/ 14 w 83"/>
                  <a:gd name="T3" fmla="*/ 79 h 125"/>
                  <a:gd name="T4" fmla="*/ 27 w 83"/>
                  <a:gd name="T5" fmla="*/ 63 h 125"/>
                  <a:gd name="T6" fmla="*/ 55 w 83"/>
                  <a:gd name="T7" fmla="*/ 32 h 125"/>
                  <a:gd name="T8" fmla="*/ 14 w 83"/>
                  <a:gd name="T9" fmla="*/ 79 h 125"/>
                  <a:gd name="T10" fmla="*/ 14 w 83"/>
                  <a:gd name="T11" fmla="*/ 79 h 125"/>
                  <a:gd name="T12" fmla="*/ 14 w 83"/>
                  <a:gd name="T13" fmla="*/ 79 h 125"/>
                </a:gdLst>
                <a:ahLst/>
                <a:cxnLst>
                  <a:cxn ang="0">
                    <a:pos x="T0" y="T1"/>
                  </a:cxn>
                  <a:cxn ang="0">
                    <a:pos x="T2" y="T3"/>
                  </a:cxn>
                  <a:cxn ang="0">
                    <a:pos x="T4" y="T5"/>
                  </a:cxn>
                  <a:cxn ang="0">
                    <a:pos x="T6" y="T7"/>
                  </a:cxn>
                  <a:cxn ang="0">
                    <a:pos x="T8" y="T9"/>
                  </a:cxn>
                  <a:cxn ang="0">
                    <a:pos x="T10" y="T11"/>
                  </a:cxn>
                  <a:cxn ang="0">
                    <a:pos x="T12" y="T13"/>
                  </a:cxn>
                </a:cxnLst>
                <a:rect l="0" t="0" r="r" b="b"/>
                <a:pathLst>
                  <a:path w="83" h="125">
                    <a:moveTo>
                      <a:pt x="14" y="79"/>
                    </a:moveTo>
                    <a:lnTo>
                      <a:pt x="14" y="79"/>
                    </a:lnTo>
                    <a:cubicBezTo>
                      <a:pt x="0" y="63"/>
                      <a:pt x="27" y="63"/>
                      <a:pt x="27" y="63"/>
                    </a:cubicBezTo>
                    <a:cubicBezTo>
                      <a:pt x="41" y="63"/>
                      <a:pt x="41" y="0"/>
                      <a:pt x="55" y="32"/>
                    </a:cubicBezTo>
                    <a:cubicBezTo>
                      <a:pt x="83" y="63"/>
                      <a:pt x="27" y="125"/>
                      <a:pt x="14" y="79"/>
                    </a:cubicBezTo>
                    <a:cubicBezTo>
                      <a:pt x="0" y="63"/>
                      <a:pt x="14" y="94"/>
                      <a:pt x="14" y="79"/>
                    </a:cubicBezTo>
                    <a:lnTo>
                      <a:pt x="14" y="7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7" name="Freeform 338">
                <a:extLst>
                  <a:ext uri="{FF2B5EF4-FFF2-40B4-BE49-F238E27FC236}">
                    <a16:creationId xmlns:a16="http://schemas.microsoft.com/office/drawing/2014/main" id="{EE9C6C74-1E90-B540-C442-ED28EC51F245}"/>
                  </a:ext>
                </a:extLst>
              </p:cNvPr>
              <p:cNvSpPr>
                <a:spLocks/>
              </p:cNvSpPr>
              <p:nvPr/>
            </p:nvSpPr>
            <p:spPr bwMode="auto">
              <a:xfrm>
                <a:off x="2652" y="2675"/>
                <a:ext cx="32" cy="8"/>
              </a:xfrm>
              <a:custGeom>
                <a:avLst/>
                <a:gdLst>
                  <a:gd name="T0" fmla="*/ 150 w 167"/>
                  <a:gd name="T1" fmla="*/ 21 h 42"/>
                  <a:gd name="T2" fmla="*/ 150 w 167"/>
                  <a:gd name="T3" fmla="*/ 21 h 42"/>
                  <a:gd name="T4" fmla="*/ 67 w 167"/>
                  <a:gd name="T5" fmla="*/ 0 h 42"/>
                  <a:gd name="T6" fmla="*/ 17 w 167"/>
                  <a:gd name="T7" fmla="*/ 31 h 42"/>
                  <a:gd name="T8" fmla="*/ 150 w 167"/>
                  <a:gd name="T9" fmla="*/ 21 h 42"/>
                  <a:gd name="T10" fmla="*/ 150 w 167"/>
                  <a:gd name="T11" fmla="*/ 21 h 42"/>
                </a:gdLst>
                <a:ahLst/>
                <a:cxnLst>
                  <a:cxn ang="0">
                    <a:pos x="T0" y="T1"/>
                  </a:cxn>
                  <a:cxn ang="0">
                    <a:pos x="T2" y="T3"/>
                  </a:cxn>
                  <a:cxn ang="0">
                    <a:pos x="T4" y="T5"/>
                  </a:cxn>
                  <a:cxn ang="0">
                    <a:pos x="T6" y="T7"/>
                  </a:cxn>
                  <a:cxn ang="0">
                    <a:pos x="T8" y="T9"/>
                  </a:cxn>
                  <a:cxn ang="0">
                    <a:pos x="T10" y="T11"/>
                  </a:cxn>
                </a:cxnLst>
                <a:rect l="0" t="0" r="r" b="b"/>
                <a:pathLst>
                  <a:path w="167" h="42">
                    <a:moveTo>
                      <a:pt x="150" y="21"/>
                    </a:moveTo>
                    <a:lnTo>
                      <a:pt x="150" y="21"/>
                    </a:lnTo>
                    <a:cubicBezTo>
                      <a:pt x="117" y="10"/>
                      <a:pt x="100" y="0"/>
                      <a:pt x="67" y="0"/>
                    </a:cubicBezTo>
                    <a:cubicBezTo>
                      <a:pt x="50" y="0"/>
                      <a:pt x="0" y="10"/>
                      <a:pt x="17" y="31"/>
                    </a:cubicBezTo>
                    <a:cubicBezTo>
                      <a:pt x="33" y="42"/>
                      <a:pt x="150" y="21"/>
                      <a:pt x="150" y="21"/>
                    </a:cubicBezTo>
                    <a:cubicBezTo>
                      <a:pt x="100" y="10"/>
                      <a:pt x="167" y="31"/>
                      <a:pt x="150" y="2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08" name="Freeform 339">
                <a:extLst>
                  <a:ext uri="{FF2B5EF4-FFF2-40B4-BE49-F238E27FC236}">
                    <a16:creationId xmlns:a16="http://schemas.microsoft.com/office/drawing/2014/main" id="{E2B512E5-4EB7-6B68-4795-CB93CE570509}"/>
                  </a:ext>
                </a:extLst>
              </p:cNvPr>
              <p:cNvSpPr>
                <a:spLocks/>
              </p:cNvSpPr>
              <p:nvPr/>
            </p:nvSpPr>
            <p:spPr bwMode="auto">
              <a:xfrm>
                <a:off x="2652" y="2675"/>
                <a:ext cx="32" cy="8"/>
              </a:xfrm>
              <a:custGeom>
                <a:avLst/>
                <a:gdLst>
                  <a:gd name="T0" fmla="*/ 150 w 167"/>
                  <a:gd name="T1" fmla="*/ 21 h 42"/>
                  <a:gd name="T2" fmla="*/ 150 w 167"/>
                  <a:gd name="T3" fmla="*/ 21 h 42"/>
                  <a:gd name="T4" fmla="*/ 67 w 167"/>
                  <a:gd name="T5" fmla="*/ 0 h 42"/>
                  <a:gd name="T6" fmla="*/ 17 w 167"/>
                  <a:gd name="T7" fmla="*/ 31 h 42"/>
                  <a:gd name="T8" fmla="*/ 150 w 167"/>
                  <a:gd name="T9" fmla="*/ 21 h 42"/>
                  <a:gd name="T10" fmla="*/ 150 w 167"/>
                  <a:gd name="T11" fmla="*/ 21 h 42"/>
                  <a:gd name="T12" fmla="*/ 150 w 167"/>
                  <a:gd name="T13" fmla="*/ 21 h 42"/>
                </a:gdLst>
                <a:ahLst/>
                <a:cxnLst>
                  <a:cxn ang="0">
                    <a:pos x="T0" y="T1"/>
                  </a:cxn>
                  <a:cxn ang="0">
                    <a:pos x="T2" y="T3"/>
                  </a:cxn>
                  <a:cxn ang="0">
                    <a:pos x="T4" y="T5"/>
                  </a:cxn>
                  <a:cxn ang="0">
                    <a:pos x="T6" y="T7"/>
                  </a:cxn>
                  <a:cxn ang="0">
                    <a:pos x="T8" y="T9"/>
                  </a:cxn>
                  <a:cxn ang="0">
                    <a:pos x="T10" y="T11"/>
                  </a:cxn>
                  <a:cxn ang="0">
                    <a:pos x="T12" y="T13"/>
                  </a:cxn>
                </a:cxnLst>
                <a:rect l="0" t="0" r="r" b="b"/>
                <a:pathLst>
                  <a:path w="167" h="42">
                    <a:moveTo>
                      <a:pt x="150" y="21"/>
                    </a:moveTo>
                    <a:lnTo>
                      <a:pt x="150" y="21"/>
                    </a:lnTo>
                    <a:cubicBezTo>
                      <a:pt x="117" y="10"/>
                      <a:pt x="100" y="0"/>
                      <a:pt x="67" y="0"/>
                    </a:cubicBezTo>
                    <a:cubicBezTo>
                      <a:pt x="50" y="0"/>
                      <a:pt x="0" y="10"/>
                      <a:pt x="17" y="31"/>
                    </a:cubicBezTo>
                    <a:cubicBezTo>
                      <a:pt x="33" y="42"/>
                      <a:pt x="150" y="21"/>
                      <a:pt x="150" y="21"/>
                    </a:cubicBezTo>
                    <a:cubicBezTo>
                      <a:pt x="100" y="10"/>
                      <a:pt x="167" y="31"/>
                      <a:pt x="150" y="21"/>
                    </a:cubicBezTo>
                    <a:lnTo>
                      <a:pt x="150"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9" name="Freeform 340">
                <a:extLst>
                  <a:ext uri="{FF2B5EF4-FFF2-40B4-BE49-F238E27FC236}">
                    <a16:creationId xmlns:a16="http://schemas.microsoft.com/office/drawing/2014/main" id="{55438B84-BB73-D04F-62A8-0CF7FE88F912}"/>
                  </a:ext>
                </a:extLst>
              </p:cNvPr>
              <p:cNvSpPr>
                <a:spLocks/>
              </p:cNvSpPr>
              <p:nvPr/>
            </p:nvSpPr>
            <p:spPr bwMode="auto">
              <a:xfrm>
                <a:off x="2652" y="2675"/>
                <a:ext cx="32" cy="8"/>
              </a:xfrm>
              <a:custGeom>
                <a:avLst/>
                <a:gdLst>
                  <a:gd name="T0" fmla="*/ 150 w 167"/>
                  <a:gd name="T1" fmla="*/ 21 h 42"/>
                  <a:gd name="T2" fmla="*/ 150 w 167"/>
                  <a:gd name="T3" fmla="*/ 21 h 42"/>
                  <a:gd name="T4" fmla="*/ 67 w 167"/>
                  <a:gd name="T5" fmla="*/ 0 h 42"/>
                  <a:gd name="T6" fmla="*/ 17 w 167"/>
                  <a:gd name="T7" fmla="*/ 31 h 42"/>
                  <a:gd name="T8" fmla="*/ 150 w 167"/>
                  <a:gd name="T9" fmla="*/ 21 h 42"/>
                  <a:gd name="T10" fmla="*/ 150 w 167"/>
                  <a:gd name="T11" fmla="*/ 21 h 42"/>
                </a:gdLst>
                <a:ahLst/>
                <a:cxnLst>
                  <a:cxn ang="0">
                    <a:pos x="T0" y="T1"/>
                  </a:cxn>
                  <a:cxn ang="0">
                    <a:pos x="T2" y="T3"/>
                  </a:cxn>
                  <a:cxn ang="0">
                    <a:pos x="T4" y="T5"/>
                  </a:cxn>
                  <a:cxn ang="0">
                    <a:pos x="T6" y="T7"/>
                  </a:cxn>
                  <a:cxn ang="0">
                    <a:pos x="T8" y="T9"/>
                  </a:cxn>
                  <a:cxn ang="0">
                    <a:pos x="T10" y="T11"/>
                  </a:cxn>
                </a:cxnLst>
                <a:rect l="0" t="0" r="r" b="b"/>
                <a:pathLst>
                  <a:path w="167" h="42">
                    <a:moveTo>
                      <a:pt x="150" y="21"/>
                    </a:moveTo>
                    <a:lnTo>
                      <a:pt x="150" y="21"/>
                    </a:lnTo>
                    <a:cubicBezTo>
                      <a:pt x="117" y="10"/>
                      <a:pt x="100" y="0"/>
                      <a:pt x="67" y="0"/>
                    </a:cubicBezTo>
                    <a:cubicBezTo>
                      <a:pt x="50" y="0"/>
                      <a:pt x="0" y="10"/>
                      <a:pt x="17" y="31"/>
                    </a:cubicBezTo>
                    <a:cubicBezTo>
                      <a:pt x="33" y="42"/>
                      <a:pt x="150" y="21"/>
                      <a:pt x="150" y="21"/>
                    </a:cubicBezTo>
                    <a:cubicBezTo>
                      <a:pt x="100" y="10"/>
                      <a:pt x="167" y="31"/>
                      <a:pt x="150" y="2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10" name="Freeform 341">
                <a:extLst>
                  <a:ext uri="{FF2B5EF4-FFF2-40B4-BE49-F238E27FC236}">
                    <a16:creationId xmlns:a16="http://schemas.microsoft.com/office/drawing/2014/main" id="{27D6E701-D171-BCFC-49F1-FC49C885ED2A}"/>
                  </a:ext>
                </a:extLst>
              </p:cNvPr>
              <p:cNvSpPr>
                <a:spLocks/>
              </p:cNvSpPr>
              <p:nvPr/>
            </p:nvSpPr>
            <p:spPr bwMode="auto">
              <a:xfrm>
                <a:off x="2652" y="2675"/>
                <a:ext cx="32" cy="8"/>
              </a:xfrm>
              <a:custGeom>
                <a:avLst/>
                <a:gdLst>
                  <a:gd name="T0" fmla="*/ 150 w 167"/>
                  <a:gd name="T1" fmla="*/ 21 h 42"/>
                  <a:gd name="T2" fmla="*/ 150 w 167"/>
                  <a:gd name="T3" fmla="*/ 21 h 42"/>
                  <a:gd name="T4" fmla="*/ 67 w 167"/>
                  <a:gd name="T5" fmla="*/ 0 h 42"/>
                  <a:gd name="T6" fmla="*/ 17 w 167"/>
                  <a:gd name="T7" fmla="*/ 31 h 42"/>
                  <a:gd name="T8" fmla="*/ 150 w 167"/>
                  <a:gd name="T9" fmla="*/ 21 h 42"/>
                  <a:gd name="T10" fmla="*/ 150 w 167"/>
                  <a:gd name="T11" fmla="*/ 21 h 42"/>
                  <a:gd name="T12" fmla="*/ 150 w 167"/>
                  <a:gd name="T13" fmla="*/ 21 h 42"/>
                </a:gdLst>
                <a:ahLst/>
                <a:cxnLst>
                  <a:cxn ang="0">
                    <a:pos x="T0" y="T1"/>
                  </a:cxn>
                  <a:cxn ang="0">
                    <a:pos x="T2" y="T3"/>
                  </a:cxn>
                  <a:cxn ang="0">
                    <a:pos x="T4" y="T5"/>
                  </a:cxn>
                  <a:cxn ang="0">
                    <a:pos x="T6" y="T7"/>
                  </a:cxn>
                  <a:cxn ang="0">
                    <a:pos x="T8" y="T9"/>
                  </a:cxn>
                  <a:cxn ang="0">
                    <a:pos x="T10" y="T11"/>
                  </a:cxn>
                  <a:cxn ang="0">
                    <a:pos x="T12" y="T13"/>
                  </a:cxn>
                </a:cxnLst>
                <a:rect l="0" t="0" r="r" b="b"/>
                <a:pathLst>
                  <a:path w="167" h="42">
                    <a:moveTo>
                      <a:pt x="150" y="21"/>
                    </a:moveTo>
                    <a:lnTo>
                      <a:pt x="150" y="21"/>
                    </a:lnTo>
                    <a:cubicBezTo>
                      <a:pt x="117" y="10"/>
                      <a:pt x="100" y="0"/>
                      <a:pt x="67" y="0"/>
                    </a:cubicBezTo>
                    <a:cubicBezTo>
                      <a:pt x="50" y="0"/>
                      <a:pt x="0" y="10"/>
                      <a:pt x="17" y="31"/>
                    </a:cubicBezTo>
                    <a:cubicBezTo>
                      <a:pt x="33" y="42"/>
                      <a:pt x="150" y="21"/>
                      <a:pt x="150" y="21"/>
                    </a:cubicBezTo>
                    <a:cubicBezTo>
                      <a:pt x="100" y="10"/>
                      <a:pt x="167" y="31"/>
                      <a:pt x="150" y="21"/>
                    </a:cubicBezTo>
                    <a:lnTo>
                      <a:pt x="150"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1" name="Freeform 342">
                <a:extLst>
                  <a:ext uri="{FF2B5EF4-FFF2-40B4-BE49-F238E27FC236}">
                    <a16:creationId xmlns:a16="http://schemas.microsoft.com/office/drawing/2014/main" id="{1BCBCC1A-830B-6D88-792B-64FBDFD11462}"/>
                  </a:ext>
                </a:extLst>
              </p:cNvPr>
              <p:cNvSpPr>
                <a:spLocks/>
              </p:cNvSpPr>
              <p:nvPr/>
            </p:nvSpPr>
            <p:spPr bwMode="auto">
              <a:xfrm>
                <a:off x="2491" y="2667"/>
                <a:ext cx="32" cy="16"/>
              </a:xfrm>
              <a:custGeom>
                <a:avLst/>
                <a:gdLst>
                  <a:gd name="T0" fmla="*/ 151 w 167"/>
                  <a:gd name="T1" fmla="*/ 67 h 84"/>
                  <a:gd name="T2" fmla="*/ 151 w 167"/>
                  <a:gd name="T3" fmla="*/ 67 h 84"/>
                  <a:gd name="T4" fmla="*/ 0 w 167"/>
                  <a:gd name="T5" fmla="*/ 34 h 84"/>
                  <a:gd name="T6" fmla="*/ 76 w 167"/>
                  <a:gd name="T7" fmla="*/ 84 h 84"/>
                  <a:gd name="T8" fmla="*/ 151 w 167"/>
                  <a:gd name="T9" fmla="*/ 67 h 84"/>
                  <a:gd name="T10" fmla="*/ 151 w 167"/>
                  <a:gd name="T11" fmla="*/ 67 h 84"/>
                </a:gdLst>
                <a:ahLst/>
                <a:cxnLst>
                  <a:cxn ang="0">
                    <a:pos x="T0" y="T1"/>
                  </a:cxn>
                  <a:cxn ang="0">
                    <a:pos x="T2" y="T3"/>
                  </a:cxn>
                  <a:cxn ang="0">
                    <a:pos x="T4" y="T5"/>
                  </a:cxn>
                  <a:cxn ang="0">
                    <a:pos x="T6" y="T7"/>
                  </a:cxn>
                  <a:cxn ang="0">
                    <a:pos x="T8" y="T9"/>
                  </a:cxn>
                  <a:cxn ang="0">
                    <a:pos x="T10" y="T11"/>
                  </a:cxn>
                </a:cxnLst>
                <a:rect l="0" t="0" r="r" b="b"/>
                <a:pathLst>
                  <a:path w="167" h="84">
                    <a:moveTo>
                      <a:pt x="151" y="67"/>
                    </a:moveTo>
                    <a:lnTo>
                      <a:pt x="151" y="67"/>
                    </a:lnTo>
                    <a:cubicBezTo>
                      <a:pt x="151" y="17"/>
                      <a:pt x="30" y="0"/>
                      <a:pt x="0" y="34"/>
                    </a:cubicBezTo>
                    <a:cubicBezTo>
                      <a:pt x="0" y="34"/>
                      <a:pt x="61" y="84"/>
                      <a:pt x="76" y="84"/>
                    </a:cubicBezTo>
                    <a:cubicBezTo>
                      <a:pt x="91" y="84"/>
                      <a:pt x="167" y="67"/>
                      <a:pt x="151" y="67"/>
                    </a:cubicBezTo>
                    <a:cubicBezTo>
                      <a:pt x="151" y="50"/>
                      <a:pt x="167" y="84"/>
                      <a:pt x="151" y="6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12" name="Freeform 343">
                <a:extLst>
                  <a:ext uri="{FF2B5EF4-FFF2-40B4-BE49-F238E27FC236}">
                    <a16:creationId xmlns:a16="http://schemas.microsoft.com/office/drawing/2014/main" id="{3C6C4280-AB85-7CDD-3916-CF6794357F69}"/>
                  </a:ext>
                </a:extLst>
              </p:cNvPr>
              <p:cNvSpPr>
                <a:spLocks/>
              </p:cNvSpPr>
              <p:nvPr/>
            </p:nvSpPr>
            <p:spPr bwMode="auto">
              <a:xfrm>
                <a:off x="2491" y="2667"/>
                <a:ext cx="32" cy="16"/>
              </a:xfrm>
              <a:custGeom>
                <a:avLst/>
                <a:gdLst>
                  <a:gd name="T0" fmla="*/ 151 w 167"/>
                  <a:gd name="T1" fmla="*/ 67 h 84"/>
                  <a:gd name="T2" fmla="*/ 151 w 167"/>
                  <a:gd name="T3" fmla="*/ 67 h 84"/>
                  <a:gd name="T4" fmla="*/ 0 w 167"/>
                  <a:gd name="T5" fmla="*/ 34 h 84"/>
                  <a:gd name="T6" fmla="*/ 76 w 167"/>
                  <a:gd name="T7" fmla="*/ 84 h 84"/>
                  <a:gd name="T8" fmla="*/ 151 w 167"/>
                  <a:gd name="T9" fmla="*/ 67 h 84"/>
                  <a:gd name="T10" fmla="*/ 151 w 167"/>
                  <a:gd name="T11" fmla="*/ 67 h 84"/>
                  <a:gd name="T12" fmla="*/ 151 w 167"/>
                  <a:gd name="T13" fmla="*/ 67 h 84"/>
                </a:gdLst>
                <a:ahLst/>
                <a:cxnLst>
                  <a:cxn ang="0">
                    <a:pos x="T0" y="T1"/>
                  </a:cxn>
                  <a:cxn ang="0">
                    <a:pos x="T2" y="T3"/>
                  </a:cxn>
                  <a:cxn ang="0">
                    <a:pos x="T4" y="T5"/>
                  </a:cxn>
                  <a:cxn ang="0">
                    <a:pos x="T6" y="T7"/>
                  </a:cxn>
                  <a:cxn ang="0">
                    <a:pos x="T8" y="T9"/>
                  </a:cxn>
                  <a:cxn ang="0">
                    <a:pos x="T10" y="T11"/>
                  </a:cxn>
                  <a:cxn ang="0">
                    <a:pos x="T12" y="T13"/>
                  </a:cxn>
                </a:cxnLst>
                <a:rect l="0" t="0" r="r" b="b"/>
                <a:pathLst>
                  <a:path w="167" h="84">
                    <a:moveTo>
                      <a:pt x="151" y="67"/>
                    </a:moveTo>
                    <a:lnTo>
                      <a:pt x="151" y="67"/>
                    </a:lnTo>
                    <a:cubicBezTo>
                      <a:pt x="151" y="17"/>
                      <a:pt x="30" y="0"/>
                      <a:pt x="0" y="34"/>
                    </a:cubicBezTo>
                    <a:cubicBezTo>
                      <a:pt x="0" y="34"/>
                      <a:pt x="61" y="84"/>
                      <a:pt x="76" y="84"/>
                    </a:cubicBezTo>
                    <a:cubicBezTo>
                      <a:pt x="91" y="84"/>
                      <a:pt x="167" y="67"/>
                      <a:pt x="151" y="67"/>
                    </a:cubicBezTo>
                    <a:cubicBezTo>
                      <a:pt x="151" y="50"/>
                      <a:pt x="167" y="84"/>
                      <a:pt x="151" y="67"/>
                    </a:cubicBezTo>
                    <a:lnTo>
                      <a:pt x="151" y="6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3" name="Freeform 344">
                <a:extLst>
                  <a:ext uri="{FF2B5EF4-FFF2-40B4-BE49-F238E27FC236}">
                    <a16:creationId xmlns:a16="http://schemas.microsoft.com/office/drawing/2014/main" id="{3C85AA6B-3FF6-C829-7DAA-B26BADB379E1}"/>
                  </a:ext>
                </a:extLst>
              </p:cNvPr>
              <p:cNvSpPr>
                <a:spLocks/>
              </p:cNvSpPr>
              <p:nvPr/>
            </p:nvSpPr>
            <p:spPr bwMode="auto">
              <a:xfrm>
                <a:off x="2491" y="2667"/>
                <a:ext cx="32" cy="16"/>
              </a:xfrm>
              <a:custGeom>
                <a:avLst/>
                <a:gdLst>
                  <a:gd name="T0" fmla="*/ 151 w 167"/>
                  <a:gd name="T1" fmla="*/ 67 h 84"/>
                  <a:gd name="T2" fmla="*/ 151 w 167"/>
                  <a:gd name="T3" fmla="*/ 67 h 84"/>
                  <a:gd name="T4" fmla="*/ 0 w 167"/>
                  <a:gd name="T5" fmla="*/ 34 h 84"/>
                  <a:gd name="T6" fmla="*/ 76 w 167"/>
                  <a:gd name="T7" fmla="*/ 84 h 84"/>
                  <a:gd name="T8" fmla="*/ 151 w 167"/>
                  <a:gd name="T9" fmla="*/ 67 h 84"/>
                  <a:gd name="T10" fmla="*/ 151 w 167"/>
                  <a:gd name="T11" fmla="*/ 67 h 84"/>
                </a:gdLst>
                <a:ahLst/>
                <a:cxnLst>
                  <a:cxn ang="0">
                    <a:pos x="T0" y="T1"/>
                  </a:cxn>
                  <a:cxn ang="0">
                    <a:pos x="T2" y="T3"/>
                  </a:cxn>
                  <a:cxn ang="0">
                    <a:pos x="T4" y="T5"/>
                  </a:cxn>
                  <a:cxn ang="0">
                    <a:pos x="T6" y="T7"/>
                  </a:cxn>
                  <a:cxn ang="0">
                    <a:pos x="T8" y="T9"/>
                  </a:cxn>
                  <a:cxn ang="0">
                    <a:pos x="T10" y="T11"/>
                  </a:cxn>
                </a:cxnLst>
                <a:rect l="0" t="0" r="r" b="b"/>
                <a:pathLst>
                  <a:path w="167" h="84">
                    <a:moveTo>
                      <a:pt x="151" y="67"/>
                    </a:moveTo>
                    <a:lnTo>
                      <a:pt x="151" y="67"/>
                    </a:lnTo>
                    <a:cubicBezTo>
                      <a:pt x="151" y="17"/>
                      <a:pt x="30" y="0"/>
                      <a:pt x="0" y="34"/>
                    </a:cubicBezTo>
                    <a:cubicBezTo>
                      <a:pt x="0" y="34"/>
                      <a:pt x="61" y="84"/>
                      <a:pt x="76" y="84"/>
                    </a:cubicBezTo>
                    <a:cubicBezTo>
                      <a:pt x="91" y="84"/>
                      <a:pt x="167" y="67"/>
                      <a:pt x="151" y="67"/>
                    </a:cubicBezTo>
                    <a:cubicBezTo>
                      <a:pt x="151" y="50"/>
                      <a:pt x="167" y="84"/>
                      <a:pt x="151" y="6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14" name="Freeform 345">
                <a:extLst>
                  <a:ext uri="{FF2B5EF4-FFF2-40B4-BE49-F238E27FC236}">
                    <a16:creationId xmlns:a16="http://schemas.microsoft.com/office/drawing/2014/main" id="{80F8D6D7-B33B-823F-AE96-BFB99B72455E}"/>
                  </a:ext>
                </a:extLst>
              </p:cNvPr>
              <p:cNvSpPr>
                <a:spLocks/>
              </p:cNvSpPr>
              <p:nvPr/>
            </p:nvSpPr>
            <p:spPr bwMode="auto">
              <a:xfrm>
                <a:off x="2491" y="2667"/>
                <a:ext cx="32" cy="16"/>
              </a:xfrm>
              <a:custGeom>
                <a:avLst/>
                <a:gdLst>
                  <a:gd name="T0" fmla="*/ 151 w 167"/>
                  <a:gd name="T1" fmla="*/ 67 h 84"/>
                  <a:gd name="T2" fmla="*/ 151 w 167"/>
                  <a:gd name="T3" fmla="*/ 67 h 84"/>
                  <a:gd name="T4" fmla="*/ 0 w 167"/>
                  <a:gd name="T5" fmla="*/ 34 h 84"/>
                  <a:gd name="T6" fmla="*/ 76 w 167"/>
                  <a:gd name="T7" fmla="*/ 84 h 84"/>
                  <a:gd name="T8" fmla="*/ 151 w 167"/>
                  <a:gd name="T9" fmla="*/ 67 h 84"/>
                  <a:gd name="T10" fmla="*/ 151 w 167"/>
                  <a:gd name="T11" fmla="*/ 67 h 84"/>
                  <a:gd name="T12" fmla="*/ 151 w 167"/>
                  <a:gd name="T13" fmla="*/ 67 h 84"/>
                </a:gdLst>
                <a:ahLst/>
                <a:cxnLst>
                  <a:cxn ang="0">
                    <a:pos x="T0" y="T1"/>
                  </a:cxn>
                  <a:cxn ang="0">
                    <a:pos x="T2" y="T3"/>
                  </a:cxn>
                  <a:cxn ang="0">
                    <a:pos x="T4" y="T5"/>
                  </a:cxn>
                  <a:cxn ang="0">
                    <a:pos x="T6" y="T7"/>
                  </a:cxn>
                  <a:cxn ang="0">
                    <a:pos x="T8" y="T9"/>
                  </a:cxn>
                  <a:cxn ang="0">
                    <a:pos x="T10" y="T11"/>
                  </a:cxn>
                  <a:cxn ang="0">
                    <a:pos x="T12" y="T13"/>
                  </a:cxn>
                </a:cxnLst>
                <a:rect l="0" t="0" r="r" b="b"/>
                <a:pathLst>
                  <a:path w="167" h="84">
                    <a:moveTo>
                      <a:pt x="151" y="67"/>
                    </a:moveTo>
                    <a:lnTo>
                      <a:pt x="151" y="67"/>
                    </a:lnTo>
                    <a:cubicBezTo>
                      <a:pt x="151" y="17"/>
                      <a:pt x="30" y="0"/>
                      <a:pt x="0" y="34"/>
                    </a:cubicBezTo>
                    <a:cubicBezTo>
                      <a:pt x="0" y="34"/>
                      <a:pt x="61" y="84"/>
                      <a:pt x="76" y="84"/>
                    </a:cubicBezTo>
                    <a:cubicBezTo>
                      <a:pt x="91" y="84"/>
                      <a:pt x="167" y="67"/>
                      <a:pt x="151" y="67"/>
                    </a:cubicBezTo>
                    <a:cubicBezTo>
                      <a:pt x="151" y="50"/>
                      <a:pt x="167" y="84"/>
                      <a:pt x="151" y="67"/>
                    </a:cubicBezTo>
                    <a:lnTo>
                      <a:pt x="151" y="6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5" name="Freeform 346">
                <a:extLst>
                  <a:ext uri="{FF2B5EF4-FFF2-40B4-BE49-F238E27FC236}">
                    <a16:creationId xmlns:a16="http://schemas.microsoft.com/office/drawing/2014/main" id="{636C63DC-36CC-A4C1-4484-0C15FA81F4E3}"/>
                  </a:ext>
                </a:extLst>
              </p:cNvPr>
              <p:cNvSpPr>
                <a:spLocks/>
              </p:cNvSpPr>
              <p:nvPr/>
            </p:nvSpPr>
            <p:spPr bwMode="auto">
              <a:xfrm>
                <a:off x="2403" y="2603"/>
                <a:ext cx="152" cy="48"/>
              </a:xfrm>
              <a:custGeom>
                <a:avLst/>
                <a:gdLst>
                  <a:gd name="T0" fmla="*/ 791 w 791"/>
                  <a:gd name="T1" fmla="*/ 222 h 250"/>
                  <a:gd name="T2" fmla="*/ 791 w 791"/>
                  <a:gd name="T3" fmla="*/ 222 h 250"/>
                  <a:gd name="T4" fmla="*/ 624 w 791"/>
                  <a:gd name="T5" fmla="*/ 236 h 250"/>
                  <a:gd name="T6" fmla="*/ 532 w 791"/>
                  <a:gd name="T7" fmla="*/ 236 h 250"/>
                  <a:gd name="T8" fmla="*/ 563 w 791"/>
                  <a:gd name="T9" fmla="*/ 194 h 250"/>
                  <a:gd name="T10" fmla="*/ 487 w 791"/>
                  <a:gd name="T11" fmla="*/ 153 h 250"/>
                  <a:gd name="T12" fmla="*/ 426 w 791"/>
                  <a:gd name="T13" fmla="*/ 111 h 250"/>
                  <a:gd name="T14" fmla="*/ 304 w 791"/>
                  <a:gd name="T15" fmla="*/ 69 h 250"/>
                  <a:gd name="T16" fmla="*/ 213 w 791"/>
                  <a:gd name="T17" fmla="*/ 69 h 250"/>
                  <a:gd name="T18" fmla="*/ 243 w 791"/>
                  <a:gd name="T19" fmla="*/ 42 h 250"/>
                  <a:gd name="T20" fmla="*/ 122 w 791"/>
                  <a:gd name="T21" fmla="*/ 42 h 250"/>
                  <a:gd name="T22" fmla="*/ 0 w 791"/>
                  <a:gd name="T23" fmla="*/ 83 h 250"/>
                  <a:gd name="T24" fmla="*/ 91 w 791"/>
                  <a:gd name="T25" fmla="*/ 28 h 250"/>
                  <a:gd name="T26" fmla="*/ 243 w 791"/>
                  <a:gd name="T27" fmla="*/ 0 h 250"/>
                  <a:gd name="T28" fmla="*/ 365 w 791"/>
                  <a:gd name="T29" fmla="*/ 14 h 250"/>
                  <a:gd name="T30" fmla="*/ 472 w 791"/>
                  <a:gd name="T31" fmla="*/ 55 h 250"/>
                  <a:gd name="T32" fmla="*/ 487 w 791"/>
                  <a:gd name="T33" fmla="*/ 55 h 250"/>
                  <a:gd name="T34" fmla="*/ 517 w 791"/>
                  <a:gd name="T35" fmla="*/ 69 h 250"/>
                  <a:gd name="T36" fmla="*/ 578 w 791"/>
                  <a:gd name="T37" fmla="*/ 111 h 250"/>
                  <a:gd name="T38" fmla="*/ 685 w 791"/>
                  <a:gd name="T39" fmla="*/ 153 h 250"/>
                  <a:gd name="T40" fmla="*/ 791 w 791"/>
                  <a:gd name="T41" fmla="*/ 22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1" h="250">
                    <a:moveTo>
                      <a:pt x="791" y="222"/>
                    </a:moveTo>
                    <a:lnTo>
                      <a:pt x="791" y="222"/>
                    </a:lnTo>
                    <a:cubicBezTo>
                      <a:pt x="791" y="236"/>
                      <a:pt x="639" y="236"/>
                      <a:pt x="624" y="236"/>
                    </a:cubicBezTo>
                    <a:cubicBezTo>
                      <a:pt x="593" y="236"/>
                      <a:pt x="563" y="250"/>
                      <a:pt x="532" y="236"/>
                    </a:cubicBezTo>
                    <a:cubicBezTo>
                      <a:pt x="517" y="222"/>
                      <a:pt x="624" y="208"/>
                      <a:pt x="563" y="194"/>
                    </a:cubicBezTo>
                    <a:cubicBezTo>
                      <a:pt x="532" y="180"/>
                      <a:pt x="502" y="180"/>
                      <a:pt x="487" y="153"/>
                    </a:cubicBezTo>
                    <a:cubicBezTo>
                      <a:pt x="456" y="125"/>
                      <a:pt x="472" y="111"/>
                      <a:pt x="426" y="111"/>
                    </a:cubicBezTo>
                    <a:cubicBezTo>
                      <a:pt x="365" y="125"/>
                      <a:pt x="350" y="83"/>
                      <a:pt x="304" y="69"/>
                    </a:cubicBezTo>
                    <a:cubicBezTo>
                      <a:pt x="289" y="69"/>
                      <a:pt x="228" y="83"/>
                      <a:pt x="213" y="69"/>
                    </a:cubicBezTo>
                    <a:cubicBezTo>
                      <a:pt x="213" y="55"/>
                      <a:pt x="243" y="55"/>
                      <a:pt x="243" y="42"/>
                    </a:cubicBezTo>
                    <a:cubicBezTo>
                      <a:pt x="243" y="28"/>
                      <a:pt x="137" y="42"/>
                      <a:pt x="122" y="42"/>
                    </a:cubicBezTo>
                    <a:cubicBezTo>
                      <a:pt x="122" y="55"/>
                      <a:pt x="0" y="97"/>
                      <a:pt x="0" y="83"/>
                    </a:cubicBezTo>
                    <a:cubicBezTo>
                      <a:pt x="0" y="55"/>
                      <a:pt x="61" y="28"/>
                      <a:pt x="91" y="28"/>
                    </a:cubicBezTo>
                    <a:cubicBezTo>
                      <a:pt x="137" y="0"/>
                      <a:pt x="182" y="0"/>
                      <a:pt x="243" y="0"/>
                    </a:cubicBezTo>
                    <a:cubicBezTo>
                      <a:pt x="274" y="0"/>
                      <a:pt x="335" y="0"/>
                      <a:pt x="365" y="14"/>
                    </a:cubicBezTo>
                    <a:cubicBezTo>
                      <a:pt x="395" y="28"/>
                      <a:pt x="426" y="55"/>
                      <a:pt x="472" y="55"/>
                    </a:cubicBezTo>
                    <a:cubicBezTo>
                      <a:pt x="472" y="55"/>
                      <a:pt x="472" y="42"/>
                      <a:pt x="487" y="55"/>
                    </a:cubicBezTo>
                    <a:cubicBezTo>
                      <a:pt x="502" y="69"/>
                      <a:pt x="502" y="69"/>
                      <a:pt x="517" y="69"/>
                    </a:cubicBezTo>
                    <a:cubicBezTo>
                      <a:pt x="532" y="83"/>
                      <a:pt x="563" y="97"/>
                      <a:pt x="578" y="111"/>
                    </a:cubicBezTo>
                    <a:cubicBezTo>
                      <a:pt x="609" y="125"/>
                      <a:pt x="669" y="125"/>
                      <a:pt x="685" y="153"/>
                    </a:cubicBezTo>
                    <a:cubicBezTo>
                      <a:pt x="715" y="180"/>
                      <a:pt x="791" y="180"/>
                      <a:pt x="791" y="22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16" name="Freeform 347">
                <a:extLst>
                  <a:ext uri="{FF2B5EF4-FFF2-40B4-BE49-F238E27FC236}">
                    <a16:creationId xmlns:a16="http://schemas.microsoft.com/office/drawing/2014/main" id="{9A50EC14-F017-5E53-75BD-A5E50C51BDC4}"/>
                  </a:ext>
                </a:extLst>
              </p:cNvPr>
              <p:cNvSpPr>
                <a:spLocks/>
              </p:cNvSpPr>
              <p:nvPr/>
            </p:nvSpPr>
            <p:spPr bwMode="auto">
              <a:xfrm>
                <a:off x="2403" y="2603"/>
                <a:ext cx="152" cy="48"/>
              </a:xfrm>
              <a:custGeom>
                <a:avLst/>
                <a:gdLst>
                  <a:gd name="T0" fmla="*/ 791 w 791"/>
                  <a:gd name="T1" fmla="*/ 222 h 250"/>
                  <a:gd name="T2" fmla="*/ 791 w 791"/>
                  <a:gd name="T3" fmla="*/ 222 h 250"/>
                  <a:gd name="T4" fmla="*/ 624 w 791"/>
                  <a:gd name="T5" fmla="*/ 236 h 250"/>
                  <a:gd name="T6" fmla="*/ 532 w 791"/>
                  <a:gd name="T7" fmla="*/ 236 h 250"/>
                  <a:gd name="T8" fmla="*/ 563 w 791"/>
                  <a:gd name="T9" fmla="*/ 194 h 250"/>
                  <a:gd name="T10" fmla="*/ 487 w 791"/>
                  <a:gd name="T11" fmla="*/ 153 h 250"/>
                  <a:gd name="T12" fmla="*/ 426 w 791"/>
                  <a:gd name="T13" fmla="*/ 111 h 250"/>
                  <a:gd name="T14" fmla="*/ 304 w 791"/>
                  <a:gd name="T15" fmla="*/ 69 h 250"/>
                  <a:gd name="T16" fmla="*/ 213 w 791"/>
                  <a:gd name="T17" fmla="*/ 69 h 250"/>
                  <a:gd name="T18" fmla="*/ 243 w 791"/>
                  <a:gd name="T19" fmla="*/ 42 h 250"/>
                  <a:gd name="T20" fmla="*/ 122 w 791"/>
                  <a:gd name="T21" fmla="*/ 42 h 250"/>
                  <a:gd name="T22" fmla="*/ 0 w 791"/>
                  <a:gd name="T23" fmla="*/ 83 h 250"/>
                  <a:gd name="T24" fmla="*/ 91 w 791"/>
                  <a:gd name="T25" fmla="*/ 28 h 250"/>
                  <a:gd name="T26" fmla="*/ 243 w 791"/>
                  <a:gd name="T27" fmla="*/ 0 h 250"/>
                  <a:gd name="T28" fmla="*/ 365 w 791"/>
                  <a:gd name="T29" fmla="*/ 14 h 250"/>
                  <a:gd name="T30" fmla="*/ 472 w 791"/>
                  <a:gd name="T31" fmla="*/ 55 h 250"/>
                  <a:gd name="T32" fmla="*/ 487 w 791"/>
                  <a:gd name="T33" fmla="*/ 55 h 250"/>
                  <a:gd name="T34" fmla="*/ 517 w 791"/>
                  <a:gd name="T35" fmla="*/ 69 h 250"/>
                  <a:gd name="T36" fmla="*/ 578 w 791"/>
                  <a:gd name="T37" fmla="*/ 111 h 250"/>
                  <a:gd name="T38" fmla="*/ 685 w 791"/>
                  <a:gd name="T39" fmla="*/ 153 h 250"/>
                  <a:gd name="T40" fmla="*/ 791 w 791"/>
                  <a:gd name="T41" fmla="*/ 222 h 250"/>
                  <a:gd name="T42" fmla="*/ 791 w 791"/>
                  <a:gd name="T43" fmla="*/ 22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1" h="250">
                    <a:moveTo>
                      <a:pt x="791" y="222"/>
                    </a:moveTo>
                    <a:lnTo>
                      <a:pt x="791" y="222"/>
                    </a:lnTo>
                    <a:cubicBezTo>
                      <a:pt x="791" y="236"/>
                      <a:pt x="639" y="236"/>
                      <a:pt x="624" y="236"/>
                    </a:cubicBezTo>
                    <a:cubicBezTo>
                      <a:pt x="593" y="236"/>
                      <a:pt x="563" y="250"/>
                      <a:pt x="532" y="236"/>
                    </a:cubicBezTo>
                    <a:cubicBezTo>
                      <a:pt x="517" y="222"/>
                      <a:pt x="624" y="208"/>
                      <a:pt x="563" y="194"/>
                    </a:cubicBezTo>
                    <a:cubicBezTo>
                      <a:pt x="532" y="180"/>
                      <a:pt x="502" y="180"/>
                      <a:pt x="487" y="153"/>
                    </a:cubicBezTo>
                    <a:cubicBezTo>
                      <a:pt x="456" y="125"/>
                      <a:pt x="472" y="111"/>
                      <a:pt x="426" y="111"/>
                    </a:cubicBezTo>
                    <a:cubicBezTo>
                      <a:pt x="365" y="125"/>
                      <a:pt x="350" y="83"/>
                      <a:pt x="304" y="69"/>
                    </a:cubicBezTo>
                    <a:cubicBezTo>
                      <a:pt x="289" y="69"/>
                      <a:pt x="228" y="83"/>
                      <a:pt x="213" y="69"/>
                    </a:cubicBezTo>
                    <a:cubicBezTo>
                      <a:pt x="213" y="55"/>
                      <a:pt x="243" y="55"/>
                      <a:pt x="243" y="42"/>
                    </a:cubicBezTo>
                    <a:cubicBezTo>
                      <a:pt x="243" y="28"/>
                      <a:pt x="137" y="42"/>
                      <a:pt x="122" y="42"/>
                    </a:cubicBezTo>
                    <a:cubicBezTo>
                      <a:pt x="122" y="55"/>
                      <a:pt x="0" y="97"/>
                      <a:pt x="0" y="83"/>
                    </a:cubicBezTo>
                    <a:cubicBezTo>
                      <a:pt x="0" y="55"/>
                      <a:pt x="61" y="28"/>
                      <a:pt x="91" y="28"/>
                    </a:cubicBezTo>
                    <a:cubicBezTo>
                      <a:pt x="137" y="0"/>
                      <a:pt x="182" y="0"/>
                      <a:pt x="243" y="0"/>
                    </a:cubicBezTo>
                    <a:cubicBezTo>
                      <a:pt x="274" y="0"/>
                      <a:pt x="335" y="0"/>
                      <a:pt x="365" y="14"/>
                    </a:cubicBezTo>
                    <a:cubicBezTo>
                      <a:pt x="395" y="28"/>
                      <a:pt x="426" y="55"/>
                      <a:pt x="472" y="55"/>
                    </a:cubicBezTo>
                    <a:cubicBezTo>
                      <a:pt x="472" y="55"/>
                      <a:pt x="472" y="42"/>
                      <a:pt x="487" y="55"/>
                    </a:cubicBezTo>
                    <a:cubicBezTo>
                      <a:pt x="502" y="69"/>
                      <a:pt x="502" y="69"/>
                      <a:pt x="517" y="69"/>
                    </a:cubicBezTo>
                    <a:cubicBezTo>
                      <a:pt x="532" y="83"/>
                      <a:pt x="563" y="97"/>
                      <a:pt x="578" y="111"/>
                    </a:cubicBezTo>
                    <a:cubicBezTo>
                      <a:pt x="609" y="125"/>
                      <a:pt x="669" y="125"/>
                      <a:pt x="685" y="153"/>
                    </a:cubicBezTo>
                    <a:cubicBezTo>
                      <a:pt x="715" y="180"/>
                      <a:pt x="791" y="180"/>
                      <a:pt x="791" y="222"/>
                    </a:cubicBezTo>
                    <a:lnTo>
                      <a:pt x="791" y="22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7" name="Freeform 348">
                <a:extLst>
                  <a:ext uri="{FF2B5EF4-FFF2-40B4-BE49-F238E27FC236}">
                    <a16:creationId xmlns:a16="http://schemas.microsoft.com/office/drawing/2014/main" id="{242AA1A2-2CE8-C7EF-FDF0-C07B24BC113B}"/>
                  </a:ext>
                </a:extLst>
              </p:cNvPr>
              <p:cNvSpPr>
                <a:spLocks/>
              </p:cNvSpPr>
              <p:nvPr/>
            </p:nvSpPr>
            <p:spPr bwMode="auto">
              <a:xfrm>
                <a:off x="2403" y="2603"/>
                <a:ext cx="152" cy="48"/>
              </a:xfrm>
              <a:custGeom>
                <a:avLst/>
                <a:gdLst>
                  <a:gd name="T0" fmla="*/ 791 w 791"/>
                  <a:gd name="T1" fmla="*/ 222 h 250"/>
                  <a:gd name="T2" fmla="*/ 791 w 791"/>
                  <a:gd name="T3" fmla="*/ 222 h 250"/>
                  <a:gd name="T4" fmla="*/ 624 w 791"/>
                  <a:gd name="T5" fmla="*/ 236 h 250"/>
                  <a:gd name="T6" fmla="*/ 532 w 791"/>
                  <a:gd name="T7" fmla="*/ 236 h 250"/>
                  <a:gd name="T8" fmla="*/ 563 w 791"/>
                  <a:gd name="T9" fmla="*/ 194 h 250"/>
                  <a:gd name="T10" fmla="*/ 487 w 791"/>
                  <a:gd name="T11" fmla="*/ 153 h 250"/>
                  <a:gd name="T12" fmla="*/ 426 w 791"/>
                  <a:gd name="T13" fmla="*/ 111 h 250"/>
                  <a:gd name="T14" fmla="*/ 304 w 791"/>
                  <a:gd name="T15" fmla="*/ 69 h 250"/>
                  <a:gd name="T16" fmla="*/ 213 w 791"/>
                  <a:gd name="T17" fmla="*/ 69 h 250"/>
                  <a:gd name="T18" fmla="*/ 243 w 791"/>
                  <a:gd name="T19" fmla="*/ 42 h 250"/>
                  <a:gd name="T20" fmla="*/ 122 w 791"/>
                  <a:gd name="T21" fmla="*/ 42 h 250"/>
                  <a:gd name="T22" fmla="*/ 0 w 791"/>
                  <a:gd name="T23" fmla="*/ 83 h 250"/>
                  <a:gd name="T24" fmla="*/ 91 w 791"/>
                  <a:gd name="T25" fmla="*/ 28 h 250"/>
                  <a:gd name="T26" fmla="*/ 243 w 791"/>
                  <a:gd name="T27" fmla="*/ 0 h 250"/>
                  <a:gd name="T28" fmla="*/ 365 w 791"/>
                  <a:gd name="T29" fmla="*/ 14 h 250"/>
                  <a:gd name="T30" fmla="*/ 472 w 791"/>
                  <a:gd name="T31" fmla="*/ 55 h 250"/>
                  <a:gd name="T32" fmla="*/ 487 w 791"/>
                  <a:gd name="T33" fmla="*/ 55 h 250"/>
                  <a:gd name="T34" fmla="*/ 517 w 791"/>
                  <a:gd name="T35" fmla="*/ 69 h 250"/>
                  <a:gd name="T36" fmla="*/ 578 w 791"/>
                  <a:gd name="T37" fmla="*/ 111 h 250"/>
                  <a:gd name="T38" fmla="*/ 685 w 791"/>
                  <a:gd name="T39" fmla="*/ 153 h 250"/>
                  <a:gd name="T40" fmla="*/ 791 w 791"/>
                  <a:gd name="T41" fmla="*/ 22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1" h="250">
                    <a:moveTo>
                      <a:pt x="791" y="222"/>
                    </a:moveTo>
                    <a:lnTo>
                      <a:pt x="791" y="222"/>
                    </a:lnTo>
                    <a:cubicBezTo>
                      <a:pt x="791" y="236"/>
                      <a:pt x="639" y="236"/>
                      <a:pt x="624" y="236"/>
                    </a:cubicBezTo>
                    <a:cubicBezTo>
                      <a:pt x="593" y="236"/>
                      <a:pt x="563" y="250"/>
                      <a:pt x="532" y="236"/>
                    </a:cubicBezTo>
                    <a:cubicBezTo>
                      <a:pt x="517" y="222"/>
                      <a:pt x="624" y="208"/>
                      <a:pt x="563" y="194"/>
                    </a:cubicBezTo>
                    <a:cubicBezTo>
                      <a:pt x="532" y="180"/>
                      <a:pt x="502" y="180"/>
                      <a:pt x="487" y="153"/>
                    </a:cubicBezTo>
                    <a:cubicBezTo>
                      <a:pt x="456" y="125"/>
                      <a:pt x="472" y="111"/>
                      <a:pt x="426" y="111"/>
                    </a:cubicBezTo>
                    <a:cubicBezTo>
                      <a:pt x="365" y="125"/>
                      <a:pt x="350" y="83"/>
                      <a:pt x="304" y="69"/>
                    </a:cubicBezTo>
                    <a:cubicBezTo>
                      <a:pt x="289" y="69"/>
                      <a:pt x="228" y="83"/>
                      <a:pt x="213" y="69"/>
                    </a:cubicBezTo>
                    <a:cubicBezTo>
                      <a:pt x="213" y="55"/>
                      <a:pt x="243" y="55"/>
                      <a:pt x="243" y="42"/>
                    </a:cubicBezTo>
                    <a:cubicBezTo>
                      <a:pt x="243" y="28"/>
                      <a:pt x="137" y="42"/>
                      <a:pt x="122" y="42"/>
                    </a:cubicBezTo>
                    <a:cubicBezTo>
                      <a:pt x="122" y="55"/>
                      <a:pt x="0" y="97"/>
                      <a:pt x="0" y="83"/>
                    </a:cubicBezTo>
                    <a:cubicBezTo>
                      <a:pt x="0" y="55"/>
                      <a:pt x="61" y="28"/>
                      <a:pt x="91" y="28"/>
                    </a:cubicBezTo>
                    <a:cubicBezTo>
                      <a:pt x="137" y="0"/>
                      <a:pt x="182" y="0"/>
                      <a:pt x="243" y="0"/>
                    </a:cubicBezTo>
                    <a:cubicBezTo>
                      <a:pt x="274" y="0"/>
                      <a:pt x="335" y="0"/>
                      <a:pt x="365" y="14"/>
                    </a:cubicBezTo>
                    <a:cubicBezTo>
                      <a:pt x="395" y="28"/>
                      <a:pt x="426" y="55"/>
                      <a:pt x="472" y="55"/>
                    </a:cubicBezTo>
                    <a:cubicBezTo>
                      <a:pt x="472" y="55"/>
                      <a:pt x="472" y="42"/>
                      <a:pt x="487" y="55"/>
                    </a:cubicBezTo>
                    <a:cubicBezTo>
                      <a:pt x="502" y="69"/>
                      <a:pt x="502" y="69"/>
                      <a:pt x="517" y="69"/>
                    </a:cubicBezTo>
                    <a:cubicBezTo>
                      <a:pt x="532" y="83"/>
                      <a:pt x="563" y="97"/>
                      <a:pt x="578" y="111"/>
                    </a:cubicBezTo>
                    <a:cubicBezTo>
                      <a:pt x="609" y="125"/>
                      <a:pt x="669" y="125"/>
                      <a:pt x="685" y="153"/>
                    </a:cubicBezTo>
                    <a:cubicBezTo>
                      <a:pt x="715" y="180"/>
                      <a:pt x="791" y="180"/>
                      <a:pt x="791" y="22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18" name="Freeform 349">
                <a:extLst>
                  <a:ext uri="{FF2B5EF4-FFF2-40B4-BE49-F238E27FC236}">
                    <a16:creationId xmlns:a16="http://schemas.microsoft.com/office/drawing/2014/main" id="{7583D468-0288-BC77-3C4E-C31AE5211ACF}"/>
                  </a:ext>
                </a:extLst>
              </p:cNvPr>
              <p:cNvSpPr>
                <a:spLocks/>
              </p:cNvSpPr>
              <p:nvPr/>
            </p:nvSpPr>
            <p:spPr bwMode="auto">
              <a:xfrm>
                <a:off x="2403" y="2603"/>
                <a:ext cx="152" cy="48"/>
              </a:xfrm>
              <a:custGeom>
                <a:avLst/>
                <a:gdLst>
                  <a:gd name="T0" fmla="*/ 791 w 791"/>
                  <a:gd name="T1" fmla="*/ 222 h 250"/>
                  <a:gd name="T2" fmla="*/ 791 w 791"/>
                  <a:gd name="T3" fmla="*/ 222 h 250"/>
                  <a:gd name="T4" fmla="*/ 624 w 791"/>
                  <a:gd name="T5" fmla="*/ 236 h 250"/>
                  <a:gd name="T6" fmla="*/ 532 w 791"/>
                  <a:gd name="T7" fmla="*/ 236 h 250"/>
                  <a:gd name="T8" fmla="*/ 563 w 791"/>
                  <a:gd name="T9" fmla="*/ 194 h 250"/>
                  <a:gd name="T10" fmla="*/ 487 w 791"/>
                  <a:gd name="T11" fmla="*/ 153 h 250"/>
                  <a:gd name="T12" fmla="*/ 426 w 791"/>
                  <a:gd name="T13" fmla="*/ 111 h 250"/>
                  <a:gd name="T14" fmla="*/ 304 w 791"/>
                  <a:gd name="T15" fmla="*/ 69 h 250"/>
                  <a:gd name="T16" fmla="*/ 213 w 791"/>
                  <a:gd name="T17" fmla="*/ 69 h 250"/>
                  <a:gd name="T18" fmla="*/ 243 w 791"/>
                  <a:gd name="T19" fmla="*/ 42 h 250"/>
                  <a:gd name="T20" fmla="*/ 122 w 791"/>
                  <a:gd name="T21" fmla="*/ 42 h 250"/>
                  <a:gd name="T22" fmla="*/ 0 w 791"/>
                  <a:gd name="T23" fmla="*/ 83 h 250"/>
                  <a:gd name="T24" fmla="*/ 91 w 791"/>
                  <a:gd name="T25" fmla="*/ 28 h 250"/>
                  <a:gd name="T26" fmla="*/ 243 w 791"/>
                  <a:gd name="T27" fmla="*/ 0 h 250"/>
                  <a:gd name="T28" fmla="*/ 365 w 791"/>
                  <a:gd name="T29" fmla="*/ 14 h 250"/>
                  <a:gd name="T30" fmla="*/ 472 w 791"/>
                  <a:gd name="T31" fmla="*/ 55 h 250"/>
                  <a:gd name="T32" fmla="*/ 487 w 791"/>
                  <a:gd name="T33" fmla="*/ 55 h 250"/>
                  <a:gd name="T34" fmla="*/ 517 w 791"/>
                  <a:gd name="T35" fmla="*/ 69 h 250"/>
                  <a:gd name="T36" fmla="*/ 578 w 791"/>
                  <a:gd name="T37" fmla="*/ 111 h 250"/>
                  <a:gd name="T38" fmla="*/ 685 w 791"/>
                  <a:gd name="T39" fmla="*/ 153 h 250"/>
                  <a:gd name="T40" fmla="*/ 791 w 791"/>
                  <a:gd name="T41" fmla="*/ 222 h 250"/>
                  <a:gd name="T42" fmla="*/ 791 w 791"/>
                  <a:gd name="T43" fmla="*/ 22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1" h="250">
                    <a:moveTo>
                      <a:pt x="791" y="222"/>
                    </a:moveTo>
                    <a:lnTo>
                      <a:pt x="791" y="222"/>
                    </a:lnTo>
                    <a:cubicBezTo>
                      <a:pt x="791" y="236"/>
                      <a:pt x="639" y="236"/>
                      <a:pt x="624" y="236"/>
                    </a:cubicBezTo>
                    <a:cubicBezTo>
                      <a:pt x="593" y="236"/>
                      <a:pt x="563" y="250"/>
                      <a:pt x="532" y="236"/>
                    </a:cubicBezTo>
                    <a:cubicBezTo>
                      <a:pt x="517" y="222"/>
                      <a:pt x="624" y="208"/>
                      <a:pt x="563" y="194"/>
                    </a:cubicBezTo>
                    <a:cubicBezTo>
                      <a:pt x="532" y="180"/>
                      <a:pt x="502" y="180"/>
                      <a:pt x="487" y="153"/>
                    </a:cubicBezTo>
                    <a:cubicBezTo>
                      <a:pt x="456" y="125"/>
                      <a:pt x="472" y="111"/>
                      <a:pt x="426" y="111"/>
                    </a:cubicBezTo>
                    <a:cubicBezTo>
                      <a:pt x="365" y="125"/>
                      <a:pt x="350" y="83"/>
                      <a:pt x="304" y="69"/>
                    </a:cubicBezTo>
                    <a:cubicBezTo>
                      <a:pt x="289" y="69"/>
                      <a:pt x="228" y="83"/>
                      <a:pt x="213" y="69"/>
                    </a:cubicBezTo>
                    <a:cubicBezTo>
                      <a:pt x="213" y="55"/>
                      <a:pt x="243" y="55"/>
                      <a:pt x="243" y="42"/>
                    </a:cubicBezTo>
                    <a:cubicBezTo>
                      <a:pt x="243" y="28"/>
                      <a:pt x="137" y="42"/>
                      <a:pt x="122" y="42"/>
                    </a:cubicBezTo>
                    <a:cubicBezTo>
                      <a:pt x="122" y="55"/>
                      <a:pt x="0" y="97"/>
                      <a:pt x="0" y="83"/>
                    </a:cubicBezTo>
                    <a:cubicBezTo>
                      <a:pt x="0" y="55"/>
                      <a:pt x="61" y="28"/>
                      <a:pt x="91" y="28"/>
                    </a:cubicBezTo>
                    <a:cubicBezTo>
                      <a:pt x="137" y="0"/>
                      <a:pt x="182" y="0"/>
                      <a:pt x="243" y="0"/>
                    </a:cubicBezTo>
                    <a:cubicBezTo>
                      <a:pt x="274" y="0"/>
                      <a:pt x="335" y="0"/>
                      <a:pt x="365" y="14"/>
                    </a:cubicBezTo>
                    <a:cubicBezTo>
                      <a:pt x="395" y="28"/>
                      <a:pt x="426" y="55"/>
                      <a:pt x="472" y="55"/>
                    </a:cubicBezTo>
                    <a:cubicBezTo>
                      <a:pt x="472" y="55"/>
                      <a:pt x="472" y="42"/>
                      <a:pt x="487" y="55"/>
                    </a:cubicBezTo>
                    <a:cubicBezTo>
                      <a:pt x="502" y="69"/>
                      <a:pt x="502" y="69"/>
                      <a:pt x="517" y="69"/>
                    </a:cubicBezTo>
                    <a:cubicBezTo>
                      <a:pt x="532" y="83"/>
                      <a:pt x="563" y="97"/>
                      <a:pt x="578" y="111"/>
                    </a:cubicBezTo>
                    <a:cubicBezTo>
                      <a:pt x="609" y="125"/>
                      <a:pt x="669" y="125"/>
                      <a:pt x="685" y="153"/>
                    </a:cubicBezTo>
                    <a:cubicBezTo>
                      <a:pt x="715" y="180"/>
                      <a:pt x="791" y="180"/>
                      <a:pt x="791" y="222"/>
                    </a:cubicBezTo>
                    <a:lnTo>
                      <a:pt x="791" y="22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9" name="Freeform 350">
                <a:extLst>
                  <a:ext uri="{FF2B5EF4-FFF2-40B4-BE49-F238E27FC236}">
                    <a16:creationId xmlns:a16="http://schemas.microsoft.com/office/drawing/2014/main" id="{BB9821FD-3868-2F43-06A2-2769880BA95F}"/>
                  </a:ext>
                </a:extLst>
              </p:cNvPr>
              <p:cNvSpPr>
                <a:spLocks/>
              </p:cNvSpPr>
              <p:nvPr/>
            </p:nvSpPr>
            <p:spPr bwMode="auto">
              <a:xfrm>
                <a:off x="2491" y="2570"/>
                <a:ext cx="16" cy="17"/>
              </a:xfrm>
              <a:custGeom>
                <a:avLst/>
                <a:gdLst>
                  <a:gd name="T0" fmla="*/ 42 w 83"/>
                  <a:gd name="T1" fmla="*/ 84 h 84"/>
                  <a:gd name="T2" fmla="*/ 42 w 83"/>
                  <a:gd name="T3" fmla="*/ 84 h 84"/>
                  <a:gd name="T4" fmla="*/ 21 w 83"/>
                  <a:gd name="T5" fmla="*/ 0 h 84"/>
                  <a:gd name="T6" fmla="*/ 42 w 83"/>
                  <a:gd name="T7" fmla="*/ 84 h 84"/>
                  <a:gd name="T8" fmla="*/ 42 w 83"/>
                  <a:gd name="T9" fmla="*/ 84 h 84"/>
                </a:gdLst>
                <a:ahLst/>
                <a:cxnLst>
                  <a:cxn ang="0">
                    <a:pos x="T0" y="T1"/>
                  </a:cxn>
                  <a:cxn ang="0">
                    <a:pos x="T2" y="T3"/>
                  </a:cxn>
                  <a:cxn ang="0">
                    <a:pos x="T4" y="T5"/>
                  </a:cxn>
                  <a:cxn ang="0">
                    <a:pos x="T6" y="T7"/>
                  </a:cxn>
                  <a:cxn ang="0">
                    <a:pos x="T8" y="T9"/>
                  </a:cxn>
                </a:cxnLst>
                <a:rect l="0" t="0" r="r" b="b"/>
                <a:pathLst>
                  <a:path w="83" h="84">
                    <a:moveTo>
                      <a:pt x="42" y="84"/>
                    </a:moveTo>
                    <a:lnTo>
                      <a:pt x="42" y="84"/>
                    </a:lnTo>
                    <a:cubicBezTo>
                      <a:pt x="0" y="84"/>
                      <a:pt x="21" y="21"/>
                      <a:pt x="21" y="0"/>
                    </a:cubicBezTo>
                    <a:cubicBezTo>
                      <a:pt x="42" y="0"/>
                      <a:pt x="83" y="84"/>
                      <a:pt x="42" y="84"/>
                    </a:cubicBezTo>
                    <a:cubicBezTo>
                      <a:pt x="21" y="84"/>
                      <a:pt x="83" y="84"/>
                      <a:pt x="42" y="8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20" name="Freeform 351">
                <a:extLst>
                  <a:ext uri="{FF2B5EF4-FFF2-40B4-BE49-F238E27FC236}">
                    <a16:creationId xmlns:a16="http://schemas.microsoft.com/office/drawing/2014/main" id="{107A8163-1FED-9F5F-A496-32F0B454238E}"/>
                  </a:ext>
                </a:extLst>
              </p:cNvPr>
              <p:cNvSpPr>
                <a:spLocks/>
              </p:cNvSpPr>
              <p:nvPr/>
            </p:nvSpPr>
            <p:spPr bwMode="auto">
              <a:xfrm>
                <a:off x="2491" y="2570"/>
                <a:ext cx="16" cy="17"/>
              </a:xfrm>
              <a:custGeom>
                <a:avLst/>
                <a:gdLst>
                  <a:gd name="T0" fmla="*/ 42 w 83"/>
                  <a:gd name="T1" fmla="*/ 84 h 84"/>
                  <a:gd name="T2" fmla="*/ 42 w 83"/>
                  <a:gd name="T3" fmla="*/ 84 h 84"/>
                  <a:gd name="T4" fmla="*/ 21 w 83"/>
                  <a:gd name="T5" fmla="*/ 0 h 84"/>
                  <a:gd name="T6" fmla="*/ 42 w 83"/>
                  <a:gd name="T7" fmla="*/ 84 h 84"/>
                  <a:gd name="T8" fmla="*/ 42 w 83"/>
                  <a:gd name="T9" fmla="*/ 84 h 84"/>
                  <a:gd name="T10" fmla="*/ 42 w 83"/>
                  <a:gd name="T11" fmla="*/ 84 h 84"/>
                </a:gdLst>
                <a:ahLst/>
                <a:cxnLst>
                  <a:cxn ang="0">
                    <a:pos x="T0" y="T1"/>
                  </a:cxn>
                  <a:cxn ang="0">
                    <a:pos x="T2" y="T3"/>
                  </a:cxn>
                  <a:cxn ang="0">
                    <a:pos x="T4" y="T5"/>
                  </a:cxn>
                  <a:cxn ang="0">
                    <a:pos x="T6" y="T7"/>
                  </a:cxn>
                  <a:cxn ang="0">
                    <a:pos x="T8" y="T9"/>
                  </a:cxn>
                  <a:cxn ang="0">
                    <a:pos x="T10" y="T11"/>
                  </a:cxn>
                </a:cxnLst>
                <a:rect l="0" t="0" r="r" b="b"/>
                <a:pathLst>
                  <a:path w="83" h="84">
                    <a:moveTo>
                      <a:pt x="42" y="84"/>
                    </a:moveTo>
                    <a:lnTo>
                      <a:pt x="42" y="84"/>
                    </a:lnTo>
                    <a:cubicBezTo>
                      <a:pt x="0" y="84"/>
                      <a:pt x="21" y="21"/>
                      <a:pt x="21" y="0"/>
                    </a:cubicBezTo>
                    <a:cubicBezTo>
                      <a:pt x="42" y="0"/>
                      <a:pt x="83" y="84"/>
                      <a:pt x="42" y="84"/>
                    </a:cubicBezTo>
                    <a:cubicBezTo>
                      <a:pt x="21" y="84"/>
                      <a:pt x="83" y="84"/>
                      <a:pt x="42" y="84"/>
                    </a:cubicBezTo>
                    <a:lnTo>
                      <a:pt x="42" y="8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1" name="Freeform 352">
                <a:extLst>
                  <a:ext uri="{FF2B5EF4-FFF2-40B4-BE49-F238E27FC236}">
                    <a16:creationId xmlns:a16="http://schemas.microsoft.com/office/drawing/2014/main" id="{F5E8E38E-B8FE-01EA-5B10-D1F6B6EEA10D}"/>
                  </a:ext>
                </a:extLst>
              </p:cNvPr>
              <p:cNvSpPr>
                <a:spLocks/>
              </p:cNvSpPr>
              <p:nvPr/>
            </p:nvSpPr>
            <p:spPr bwMode="auto">
              <a:xfrm>
                <a:off x="2491" y="2570"/>
                <a:ext cx="16" cy="17"/>
              </a:xfrm>
              <a:custGeom>
                <a:avLst/>
                <a:gdLst>
                  <a:gd name="T0" fmla="*/ 42 w 83"/>
                  <a:gd name="T1" fmla="*/ 84 h 84"/>
                  <a:gd name="T2" fmla="*/ 42 w 83"/>
                  <a:gd name="T3" fmla="*/ 84 h 84"/>
                  <a:gd name="T4" fmla="*/ 21 w 83"/>
                  <a:gd name="T5" fmla="*/ 0 h 84"/>
                  <a:gd name="T6" fmla="*/ 42 w 83"/>
                  <a:gd name="T7" fmla="*/ 84 h 84"/>
                  <a:gd name="T8" fmla="*/ 42 w 83"/>
                  <a:gd name="T9" fmla="*/ 84 h 84"/>
                </a:gdLst>
                <a:ahLst/>
                <a:cxnLst>
                  <a:cxn ang="0">
                    <a:pos x="T0" y="T1"/>
                  </a:cxn>
                  <a:cxn ang="0">
                    <a:pos x="T2" y="T3"/>
                  </a:cxn>
                  <a:cxn ang="0">
                    <a:pos x="T4" y="T5"/>
                  </a:cxn>
                  <a:cxn ang="0">
                    <a:pos x="T6" y="T7"/>
                  </a:cxn>
                  <a:cxn ang="0">
                    <a:pos x="T8" y="T9"/>
                  </a:cxn>
                </a:cxnLst>
                <a:rect l="0" t="0" r="r" b="b"/>
                <a:pathLst>
                  <a:path w="83" h="84">
                    <a:moveTo>
                      <a:pt x="42" y="84"/>
                    </a:moveTo>
                    <a:lnTo>
                      <a:pt x="42" y="84"/>
                    </a:lnTo>
                    <a:cubicBezTo>
                      <a:pt x="0" y="84"/>
                      <a:pt x="21" y="21"/>
                      <a:pt x="21" y="0"/>
                    </a:cubicBezTo>
                    <a:cubicBezTo>
                      <a:pt x="42" y="0"/>
                      <a:pt x="83" y="84"/>
                      <a:pt x="42" y="84"/>
                    </a:cubicBezTo>
                    <a:cubicBezTo>
                      <a:pt x="21" y="84"/>
                      <a:pt x="83" y="84"/>
                      <a:pt x="42" y="8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22" name="Freeform 353">
                <a:extLst>
                  <a:ext uri="{FF2B5EF4-FFF2-40B4-BE49-F238E27FC236}">
                    <a16:creationId xmlns:a16="http://schemas.microsoft.com/office/drawing/2014/main" id="{200E2DAC-222C-9E5E-59A9-6BD61C35CA7A}"/>
                  </a:ext>
                </a:extLst>
              </p:cNvPr>
              <p:cNvSpPr>
                <a:spLocks/>
              </p:cNvSpPr>
              <p:nvPr/>
            </p:nvSpPr>
            <p:spPr bwMode="auto">
              <a:xfrm>
                <a:off x="2491" y="2570"/>
                <a:ext cx="16" cy="17"/>
              </a:xfrm>
              <a:custGeom>
                <a:avLst/>
                <a:gdLst>
                  <a:gd name="T0" fmla="*/ 42 w 83"/>
                  <a:gd name="T1" fmla="*/ 84 h 84"/>
                  <a:gd name="T2" fmla="*/ 42 w 83"/>
                  <a:gd name="T3" fmla="*/ 84 h 84"/>
                  <a:gd name="T4" fmla="*/ 21 w 83"/>
                  <a:gd name="T5" fmla="*/ 0 h 84"/>
                  <a:gd name="T6" fmla="*/ 42 w 83"/>
                  <a:gd name="T7" fmla="*/ 84 h 84"/>
                  <a:gd name="T8" fmla="*/ 42 w 83"/>
                  <a:gd name="T9" fmla="*/ 84 h 84"/>
                  <a:gd name="T10" fmla="*/ 42 w 83"/>
                  <a:gd name="T11" fmla="*/ 84 h 84"/>
                </a:gdLst>
                <a:ahLst/>
                <a:cxnLst>
                  <a:cxn ang="0">
                    <a:pos x="T0" y="T1"/>
                  </a:cxn>
                  <a:cxn ang="0">
                    <a:pos x="T2" y="T3"/>
                  </a:cxn>
                  <a:cxn ang="0">
                    <a:pos x="T4" y="T5"/>
                  </a:cxn>
                  <a:cxn ang="0">
                    <a:pos x="T6" y="T7"/>
                  </a:cxn>
                  <a:cxn ang="0">
                    <a:pos x="T8" y="T9"/>
                  </a:cxn>
                  <a:cxn ang="0">
                    <a:pos x="T10" y="T11"/>
                  </a:cxn>
                </a:cxnLst>
                <a:rect l="0" t="0" r="r" b="b"/>
                <a:pathLst>
                  <a:path w="83" h="84">
                    <a:moveTo>
                      <a:pt x="42" y="84"/>
                    </a:moveTo>
                    <a:lnTo>
                      <a:pt x="42" y="84"/>
                    </a:lnTo>
                    <a:cubicBezTo>
                      <a:pt x="0" y="84"/>
                      <a:pt x="21" y="21"/>
                      <a:pt x="21" y="0"/>
                    </a:cubicBezTo>
                    <a:cubicBezTo>
                      <a:pt x="42" y="0"/>
                      <a:pt x="83" y="84"/>
                      <a:pt x="42" y="84"/>
                    </a:cubicBezTo>
                    <a:cubicBezTo>
                      <a:pt x="21" y="84"/>
                      <a:pt x="83" y="84"/>
                      <a:pt x="42" y="84"/>
                    </a:cubicBezTo>
                    <a:lnTo>
                      <a:pt x="42" y="8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3" name="Freeform 354">
                <a:extLst>
                  <a:ext uri="{FF2B5EF4-FFF2-40B4-BE49-F238E27FC236}">
                    <a16:creationId xmlns:a16="http://schemas.microsoft.com/office/drawing/2014/main" id="{4A436830-B666-B419-0EB1-8F6E7DDB6A8B}"/>
                  </a:ext>
                </a:extLst>
              </p:cNvPr>
              <p:cNvSpPr>
                <a:spLocks/>
              </p:cNvSpPr>
              <p:nvPr/>
            </p:nvSpPr>
            <p:spPr bwMode="auto">
              <a:xfrm>
                <a:off x="2564" y="2635"/>
                <a:ext cx="8" cy="8"/>
              </a:xfrm>
              <a:custGeom>
                <a:avLst/>
                <a:gdLst>
                  <a:gd name="T0" fmla="*/ 42 w 42"/>
                  <a:gd name="T1" fmla="*/ 20 h 41"/>
                  <a:gd name="T2" fmla="*/ 42 w 42"/>
                  <a:gd name="T3" fmla="*/ 20 h 41"/>
                  <a:gd name="T4" fmla="*/ 0 w 42"/>
                  <a:gd name="T5" fmla="*/ 20 h 41"/>
                  <a:gd name="T6" fmla="*/ 42 w 42"/>
                  <a:gd name="T7" fmla="*/ 20 h 41"/>
                </a:gdLst>
                <a:ahLst/>
                <a:cxnLst>
                  <a:cxn ang="0">
                    <a:pos x="T0" y="T1"/>
                  </a:cxn>
                  <a:cxn ang="0">
                    <a:pos x="T2" y="T3"/>
                  </a:cxn>
                  <a:cxn ang="0">
                    <a:pos x="T4" y="T5"/>
                  </a:cxn>
                  <a:cxn ang="0">
                    <a:pos x="T6" y="T7"/>
                  </a:cxn>
                </a:cxnLst>
                <a:rect l="0" t="0" r="r" b="b"/>
                <a:pathLst>
                  <a:path w="42" h="41">
                    <a:moveTo>
                      <a:pt x="42" y="20"/>
                    </a:moveTo>
                    <a:lnTo>
                      <a:pt x="42" y="20"/>
                    </a:lnTo>
                    <a:cubicBezTo>
                      <a:pt x="42" y="0"/>
                      <a:pt x="0" y="0"/>
                      <a:pt x="0" y="20"/>
                    </a:cubicBezTo>
                    <a:cubicBezTo>
                      <a:pt x="0" y="20"/>
                      <a:pt x="42" y="41"/>
                      <a:pt x="42" y="2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24" name="Freeform 355">
                <a:extLst>
                  <a:ext uri="{FF2B5EF4-FFF2-40B4-BE49-F238E27FC236}">
                    <a16:creationId xmlns:a16="http://schemas.microsoft.com/office/drawing/2014/main" id="{5FF8203A-C61C-9400-7DE0-E72E1BB048FC}"/>
                  </a:ext>
                </a:extLst>
              </p:cNvPr>
              <p:cNvSpPr>
                <a:spLocks/>
              </p:cNvSpPr>
              <p:nvPr/>
            </p:nvSpPr>
            <p:spPr bwMode="auto">
              <a:xfrm>
                <a:off x="2564" y="2635"/>
                <a:ext cx="8" cy="8"/>
              </a:xfrm>
              <a:custGeom>
                <a:avLst/>
                <a:gdLst>
                  <a:gd name="T0" fmla="*/ 42 w 42"/>
                  <a:gd name="T1" fmla="*/ 20 h 41"/>
                  <a:gd name="T2" fmla="*/ 42 w 42"/>
                  <a:gd name="T3" fmla="*/ 20 h 41"/>
                  <a:gd name="T4" fmla="*/ 0 w 42"/>
                  <a:gd name="T5" fmla="*/ 20 h 41"/>
                  <a:gd name="T6" fmla="*/ 42 w 42"/>
                  <a:gd name="T7" fmla="*/ 20 h 41"/>
                  <a:gd name="T8" fmla="*/ 42 w 42"/>
                  <a:gd name="T9" fmla="*/ 20 h 41"/>
                </a:gdLst>
                <a:ahLst/>
                <a:cxnLst>
                  <a:cxn ang="0">
                    <a:pos x="T0" y="T1"/>
                  </a:cxn>
                  <a:cxn ang="0">
                    <a:pos x="T2" y="T3"/>
                  </a:cxn>
                  <a:cxn ang="0">
                    <a:pos x="T4" y="T5"/>
                  </a:cxn>
                  <a:cxn ang="0">
                    <a:pos x="T6" y="T7"/>
                  </a:cxn>
                  <a:cxn ang="0">
                    <a:pos x="T8" y="T9"/>
                  </a:cxn>
                </a:cxnLst>
                <a:rect l="0" t="0" r="r" b="b"/>
                <a:pathLst>
                  <a:path w="42" h="41">
                    <a:moveTo>
                      <a:pt x="42" y="20"/>
                    </a:moveTo>
                    <a:lnTo>
                      <a:pt x="42" y="20"/>
                    </a:lnTo>
                    <a:cubicBezTo>
                      <a:pt x="42" y="0"/>
                      <a:pt x="0" y="0"/>
                      <a:pt x="0" y="20"/>
                    </a:cubicBezTo>
                    <a:cubicBezTo>
                      <a:pt x="0" y="20"/>
                      <a:pt x="42" y="41"/>
                      <a:pt x="42" y="20"/>
                    </a:cubicBezTo>
                    <a:lnTo>
                      <a:pt x="42" y="2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5" name="Freeform 356">
                <a:extLst>
                  <a:ext uri="{FF2B5EF4-FFF2-40B4-BE49-F238E27FC236}">
                    <a16:creationId xmlns:a16="http://schemas.microsoft.com/office/drawing/2014/main" id="{B5498959-8EFA-64B3-525B-D58B1CD8A8D7}"/>
                  </a:ext>
                </a:extLst>
              </p:cNvPr>
              <p:cNvSpPr>
                <a:spLocks/>
              </p:cNvSpPr>
              <p:nvPr/>
            </p:nvSpPr>
            <p:spPr bwMode="auto">
              <a:xfrm>
                <a:off x="2564" y="2635"/>
                <a:ext cx="8" cy="8"/>
              </a:xfrm>
              <a:custGeom>
                <a:avLst/>
                <a:gdLst>
                  <a:gd name="T0" fmla="*/ 42 w 42"/>
                  <a:gd name="T1" fmla="*/ 20 h 41"/>
                  <a:gd name="T2" fmla="*/ 42 w 42"/>
                  <a:gd name="T3" fmla="*/ 20 h 41"/>
                  <a:gd name="T4" fmla="*/ 0 w 42"/>
                  <a:gd name="T5" fmla="*/ 20 h 41"/>
                  <a:gd name="T6" fmla="*/ 42 w 42"/>
                  <a:gd name="T7" fmla="*/ 20 h 41"/>
                </a:gdLst>
                <a:ahLst/>
                <a:cxnLst>
                  <a:cxn ang="0">
                    <a:pos x="T0" y="T1"/>
                  </a:cxn>
                  <a:cxn ang="0">
                    <a:pos x="T2" y="T3"/>
                  </a:cxn>
                  <a:cxn ang="0">
                    <a:pos x="T4" y="T5"/>
                  </a:cxn>
                  <a:cxn ang="0">
                    <a:pos x="T6" y="T7"/>
                  </a:cxn>
                </a:cxnLst>
                <a:rect l="0" t="0" r="r" b="b"/>
                <a:pathLst>
                  <a:path w="42" h="41">
                    <a:moveTo>
                      <a:pt x="42" y="20"/>
                    </a:moveTo>
                    <a:lnTo>
                      <a:pt x="42" y="20"/>
                    </a:lnTo>
                    <a:cubicBezTo>
                      <a:pt x="42" y="0"/>
                      <a:pt x="0" y="0"/>
                      <a:pt x="0" y="20"/>
                    </a:cubicBezTo>
                    <a:cubicBezTo>
                      <a:pt x="0" y="20"/>
                      <a:pt x="42" y="41"/>
                      <a:pt x="42" y="2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26" name="Freeform 357">
                <a:extLst>
                  <a:ext uri="{FF2B5EF4-FFF2-40B4-BE49-F238E27FC236}">
                    <a16:creationId xmlns:a16="http://schemas.microsoft.com/office/drawing/2014/main" id="{D7266614-E281-5BDB-F19D-9E16124E4071}"/>
                  </a:ext>
                </a:extLst>
              </p:cNvPr>
              <p:cNvSpPr>
                <a:spLocks/>
              </p:cNvSpPr>
              <p:nvPr/>
            </p:nvSpPr>
            <p:spPr bwMode="auto">
              <a:xfrm>
                <a:off x="2564" y="2635"/>
                <a:ext cx="8" cy="8"/>
              </a:xfrm>
              <a:custGeom>
                <a:avLst/>
                <a:gdLst>
                  <a:gd name="T0" fmla="*/ 42 w 42"/>
                  <a:gd name="T1" fmla="*/ 20 h 41"/>
                  <a:gd name="T2" fmla="*/ 42 w 42"/>
                  <a:gd name="T3" fmla="*/ 20 h 41"/>
                  <a:gd name="T4" fmla="*/ 0 w 42"/>
                  <a:gd name="T5" fmla="*/ 20 h 41"/>
                  <a:gd name="T6" fmla="*/ 42 w 42"/>
                  <a:gd name="T7" fmla="*/ 20 h 41"/>
                  <a:gd name="T8" fmla="*/ 42 w 42"/>
                  <a:gd name="T9" fmla="*/ 20 h 41"/>
                </a:gdLst>
                <a:ahLst/>
                <a:cxnLst>
                  <a:cxn ang="0">
                    <a:pos x="T0" y="T1"/>
                  </a:cxn>
                  <a:cxn ang="0">
                    <a:pos x="T2" y="T3"/>
                  </a:cxn>
                  <a:cxn ang="0">
                    <a:pos x="T4" y="T5"/>
                  </a:cxn>
                  <a:cxn ang="0">
                    <a:pos x="T6" y="T7"/>
                  </a:cxn>
                  <a:cxn ang="0">
                    <a:pos x="T8" y="T9"/>
                  </a:cxn>
                </a:cxnLst>
                <a:rect l="0" t="0" r="r" b="b"/>
                <a:pathLst>
                  <a:path w="42" h="41">
                    <a:moveTo>
                      <a:pt x="42" y="20"/>
                    </a:moveTo>
                    <a:lnTo>
                      <a:pt x="42" y="20"/>
                    </a:lnTo>
                    <a:cubicBezTo>
                      <a:pt x="42" y="0"/>
                      <a:pt x="0" y="0"/>
                      <a:pt x="0" y="20"/>
                    </a:cubicBezTo>
                    <a:cubicBezTo>
                      <a:pt x="0" y="20"/>
                      <a:pt x="42" y="41"/>
                      <a:pt x="42" y="20"/>
                    </a:cubicBezTo>
                    <a:lnTo>
                      <a:pt x="42" y="2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7" name="Freeform 358">
                <a:extLst>
                  <a:ext uri="{FF2B5EF4-FFF2-40B4-BE49-F238E27FC236}">
                    <a16:creationId xmlns:a16="http://schemas.microsoft.com/office/drawing/2014/main" id="{BCD3C564-AE4B-91AD-776D-C3DF6A875297}"/>
                  </a:ext>
                </a:extLst>
              </p:cNvPr>
              <p:cNvSpPr>
                <a:spLocks/>
              </p:cNvSpPr>
              <p:nvPr/>
            </p:nvSpPr>
            <p:spPr bwMode="auto">
              <a:xfrm>
                <a:off x="2869" y="3382"/>
                <a:ext cx="24" cy="25"/>
              </a:xfrm>
              <a:custGeom>
                <a:avLst/>
                <a:gdLst>
                  <a:gd name="T0" fmla="*/ 50 w 125"/>
                  <a:gd name="T1" fmla="*/ 55 h 125"/>
                  <a:gd name="T2" fmla="*/ 50 w 125"/>
                  <a:gd name="T3" fmla="*/ 55 h 125"/>
                  <a:gd name="T4" fmla="*/ 0 w 125"/>
                  <a:gd name="T5" fmla="*/ 111 h 125"/>
                  <a:gd name="T6" fmla="*/ 25 w 125"/>
                  <a:gd name="T7" fmla="*/ 111 h 125"/>
                  <a:gd name="T8" fmla="*/ 62 w 125"/>
                  <a:gd name="T9" fmla="*/ 69 h 125"/>
                  <a:gd name="T10" fmla="*/ 100 w 125"/>
                  <a:gd name="T11" fmla="*/ 0 h 125"/>
                  <a:gd name="T12" fmla="*/ 50 w 125"/>
                  <a:gd name="T13" fmla="*/ 55 h 125"/>
                  <a:gd name="T14" fmla="*/ 50 w 125"/>
                  <a:gd name="T15" fmla="*/ 5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25">
                    <a:moveTo>
                      <a:pt x="50" y="55"/>
                    </a:moveTo>
                    <a:lnTo>
                      <a:pt x="50" y="55"/>
                    </a:lnTo>
                    <a:cubicBezTo>
                      <a:pt x="50" y="69"/>
                      <a:pt x="12" y="97"/>
                      <a:pt x="0" y="111"/>
                    </a:cubicBezTo>
                    <a:cubicBezTo>
                      <a:pt x="0" y="125"/>
                      <a:pt x="25" y="111"/>
                      <a:pt x="25" y="111"/>
                    </a:cubicBezTo>
                    <a:cubicBezTo>
                      <a:pt x="37" y="97"/>
                      <a:pt x="50" y="83"/>
                      <a:pt x="62" y="69"/>
                    </a:cubicBezTo>
                    <a:cubicBezTo>
                      <a:pt x="75" y="55"/>
                      <a:pt x="125" y="0"/>
                      <a:pt x="100" y="0"/>
                    </a:cubicBezTo>
                    <a:cubicBezTo>
                      <a:pt x="87" y="0"/>
                      <a:pt x="50" y="41"/>
                      <a:pt x="50" y="55"/>
                    </a:cubicBezTo>
                    <a:cubicBezTo>
                      <a:pt x="50" y="69"/>
                      <a:pt x="50" y="41"/>
                      <a:pt x="50" y="5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28" name="Freeform 359">
                <a:extLst>
                  <a:ext uri="{FF2B5EF4-FFF2-40B4-BE49-F238E27FC236}">
                    <a16:creationId xmlns:a16="http://schemas.microsoft.com/office/drawing/2014/main" id="{66D454C9-C53F-9AF7-21D5-B5DBBE9200AD}"/>
                  </a:ext>
                </a:extLst>
              </p:cNvPr>
              <p:cNvSpPr>
                <a:spLocks/>
              </p:cNvSpPr>
              <p:nvPr/>
            </p:nvSpPr>
            <p:spPr bwMode="auto">
              <a:xfrm>
                <a:off x="2869" y="3382"/>
                <a:ext cx="24" cy="25"/>
              </a:xfrm>
              <a:custGeom>
                <a:avLst/>
                <a:gdLst>
                  <a:gd name="T0" fmla="*/ 50 w 125"/>
                  <a:gd name="T1" fmla="*/ 55 h 125"/>
                  <a:gd name="T2" fmla="*/ 50 w 125"/>
                  <a:gd name="T3" fmla="*/ 55 h 125"/>
                  <a:gd name="T4" fmla="*/ 0 w 125"/>
                  <a:gd name="T5" fmla="*/ 111 h 125"/>
                  <a:gd name="T6" fmla="*/ 25 w 125"/>
                  <a:gd name="T7" fmla="*/ 111 h 125"/>
                  <a:gd name="T8" fmla="*/ 62 w 125"/>
                  <a:gd name="T9" fmla="*/ 69 h 125"/>
                  <a:gd name="T10" fmla="*/ 100 w 125"/>
                  <a:gd name="T11" fmla="*/ 0 h 125"/>
                  <a:gd name="T12" fmla="*/ 50 w 125"/>
                  <a:gd name="T13" fmla="*/ 55 h 125"/>
                  <a:gd name="T14" fmla="*/ 50 w 125"/>
                  <a:gd name="T15" fmla="*/ 55 h 125"/>
                  <a:gd name="T16" fmla="*/ 50 w 125"/>
                  <a:gd name="T17" fmla="*/ 5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5">
                    <a:moveTo>
                      <a:pt x="50" y="55"/>
                    </a:moveTo>
                    <a:lnTo>
                      <a:pt x="50" y="55"/>
                    </a:lnTo>
                    <a:cubicBezTo>
                      <a:pt x="50" y="69"/>
                      <a:pt x="12" y="97"/>
                      <a:pt x="0" y="111"/>
                    </a:cubicBezTo>
                    <a:cubicBezTo>
                      <a:pt x="0" y="125"/>
                      <a:pt x="25" y="111"/>
                      <a:pt x="25" y="111"/>
                    </a:cubicBezTo>
                    <a:cubicBezTo>
                      <a:pt x="37" y="97"/>
                      <a:pt x="50" y="83"/>
                      <a:pt x="62" y="69"/>
                    </a:cubicBezTo>
                    <a:cubicBezTo>
                      <a:pt x="75" y="55"/>
                      <a:pt x="125" y="0"/>
                      <a:pt x="100" y="0"/>
                    </a:cubicBezTo>
                    <a:cubicBezTo>
                      <a:pt x="87" y="0"/>
                      <a:pt x="50" y="41"/>
                      <a:pt x="50" y="55"/>
                    </a:cubicBezTo>
                    <a:cubicBezTo>
                      <a:pt x="50" y="69"/>
                      <a:pt x="50" y="41"/>
                      <a:pt x="50" y="55"/>
                    </a:cubicBezTo>
                    <a:lnTo>
                      <a:pt x="50" y="5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9" name="Freeform 360">
                <a:extLst>
                  <a:ext uri="{FF2B5EF4-FFF2-40B4-BE49-F238E27FC236}">
                    <a16:creationId xmlns:a16="http://schemas.microsoft.com/office/drawing/2014/main" id="{0A964027-8B16-D0CF-7548-07FED2A522CD}"/>
                  </a:ext>
                </a:extLst>
              </p:cNvPr>
              <p:cNvSpPr>
                <a:spLocks/>
              </p:cNvSpPr>
              <p:nvPr/>
            </p:nvSpPr>
            <p:spPr bwMode="auto">
              <a:xfrm>
                <a:off x="2869" y="3382"/>
                <a:ext cx="24" cy="25"/>
              </a:xfrm>
              <a:custGeom>
                <a:avLst/>
                <a:gdLst>
                  <a:gd name="T0" fmla="*/ 50 w 125"/>
                  <a:gd name="T1" fmla="*/ 55 h 125"/>
                  <a:gd name="T2" fmla="*/ 50 w 125"/>
                  <a:gd name="T3" fmla="*/ 55 h 125"/>
                  <a:gd name="T4" fmla="*/ 0 w 125"/>
                  <a:gd name="T5" fmla="*/ 111 h 125"/>
                  <a:gd name="T6" fmla="*/ 25 w 125"/>
                  <a:gd name="T7" fmla="*/ 111 h 125"/>
                  <a:gd name="T8" fmla="*/ 62 w 125"/>
                  <a:gd name="T9" fmla="*/ 69 h 125"/>
                  <a:gd name="T10" fmla="*/ 100 w 125"/>
                  <a:gd name="T11" fmla="*/ 0 h 125"/>
                  <a:gd name="T12" fmla="*/ 50 w 125"/>
                  <a:gd name="T13" fmla="*/ 55 h 125"/>
                  <a:gd name="T14" fmla="*/ 50 w 125"/>
                  <a:gd name="T15" fmla="*/ 5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25">
                    <a:moveTo>
                      <a:pt x="50" y="55"/>
                    </a:moveTo>
                    <a:lnTo>
                      <a:pt x="50" y="55"/>
                    </a:lnTo>
                    <a:cubicBezTo>
                      <a:pt x="50" y="69"/>
                      <a:pt x="12" y="97"/>
                      <a:pt x="0" y="111"/>
                    </a:cubicBezTo>
                    <a:cubicBezTo>
                      <a:pt x="0" y="125"/>
                      <a:pt x="25" y="111"/>
                      <a:pt x="25" y="111"/>
                    </a:cubicBezTo>
                    <a:cubicBezTo>
                      <a:pt x="37" y="97"/>
                      <a:pt x="50" y="83"/>
                      <a:pt x="62" y="69"/>
                    </a:cubicBezTo>
                    <a:cubicBezTo>
                      <a:pt x="75" y="55"/>
                      <a:pt x="125" y="0"/>
                      <a:pt x="100" y="0"/>
                    </a:cubicBezTo>
                    <a:cubicBezTo>
                      <a:pt x="87" y="0"/>
                      <a:pt x="50" y="41"/>
                      <a:pt x="50" y="55"/>
                    </a:cubicBezTo>
                    <a:cubicBezTo>
                      <a:pt x="50" y="69"/>
                      <a:pt x="50" y="41"/>
                      <a:pt x="50" y="5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30" name="Freeform 361">
                <a:extLst>
                  <a:ext uri="{FF2B5EF4-FFF2-40B4-BE49-F238E27FC236}">
                    <a16:creationId xmlns:a16="http://schemas.microsoft.com/office/drawing/2014/main" id="{7F2D261B-A4A8-86E4-655A-448C0035089F}"/>
                  </a:ext>
                </a:extLst>
              </p:cNvPr>
              <p:cNvSpPr>
                <a:spLocks/>
              </p:cNvSpPr>
              <p:nvPr/>
            </p:nvSpPr>
            <p:spPr bwMode="auto">
              <a:xfrm>
                <a:off x="2869" y="3382"/>
                <a:ext cx="24" cy="25"/>
              </a:xfrm>
              <a:custGeom>
                <a:avLst/>
                <a:gdLst>
                  <a:gd name="T0" fmla="*/ 50 w 125"/>
                  <a:gd name="T1" fmla="*/ 55 h 125"/>
                  <a:gd name="T2" fmla="*/ 50 w 125"/>
                  <a:gd name="T3" fmla="*/ 55 h 125"/>
                  <a:gd name="T4" fmla="*/ 0 w 125"/>
                  <a:gd name="T5" fmla="*/ 111 h 125"/>
                  <a:gd name="T6" fmla="*/ 25 w 125"/>
                  <a:gd name="T7" fmla="*/ 111 h 125"/>
                  <a:gd name="T8" fmla="*/ 62 w 125"/>
                  <a:gd name="T9" fmla="*/ 69 h 125"/>
                  <a:gd name="T10" fmla="*/ 100 w 125"/>
                  <a:gd name="T11" fmla="*/ 0 h 125"/>
                  <a:gd name="T12" fmla="*/ 50 w 125"/>
                  <a:gd name="T13" fmla="*/ 55 h 125"/>
                  <a:gd name="T14" fmla="*/ 50 w 125"/>
                  <a:gd name="T15" fmla="*/ 55 h 125"/>
                  <a:gd name="T16" fmla="*/ 50 w 125"/>
                  <a:gd name="T17" fmla="*/ 5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5">
                    <a:moveTo>
                      <a:pt x="50" y="55"/>
                    </a:moveTo>
                    <a:lnTo>
                      <a:pt x="50" y="55"/>
                    </a:lnTo>
                    <a:cubicBezTo>
                      <a:pt x="50" y="69"/>
                      <a:pt x="12" y="97"/>
                      <a:pt x="0" y="111"/>
                    </a:cubicBezTo>
                    <a:cubicBezTo>
                      <a:pt x="0" y="125"/>
                      <a:pt x="25" y="111"/>
                      <a:pt x="25" y="111"/>
                    </a:cubicBezTo>
                    <a:cubicBezTo>
                      <a:pt x="37" y="97"/>
                      <a:pt x="50" y="83"/>
                      <a:pt x="62" y="69"/>
                    </a:cubicBezTo>
                    <a:cubicBezTo>
                      <a:pt x="75" y="55"/>
                      <a:pt x="125" y="0"/>
                      <a:pt x="100" y="0"/>
                    </a:cubicBezTo>
                    <a:cubicBezTo>
                      <a:pt x="87" y="0"/>
                      <a:pt x="50" y="41"/>
                      <a:pt x="50" y="55"/>
                    </a:cubicBezTo>
                    <a:cubicBezTo>
                      <a:pt x="50" y="69"/>
                      <a:pt x="50" y="41"/>
                      <a:pt x="50" y="55"/>
                    </a:cubicBezTo>
                    <a:lnTo>
                      <a:pt x="50" y="5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1" name="Freeform 362">
                <a:extLst>
                  <a:ext uri="{FF2B5EF4-FFF2-40B4-BE49-F238E27FC236}">
                    <a16:creationId xmlns:a16="http://schemas.microsoft.com/office/drawing/2014/main" id="{B410CB58-DEC9-F969-4515-EF9C5B615A81}"/>
                  </a:ext>
                </a:extLst>
              </p:cNvPr>
              <p:cNvSpPr>
                <a:spLocks/>
              </p:cNvSpPr>
              <p:nvPr/>
            </p:nvSpPr>
            <p:spPr bwMode="auto">
              <a:xfrm>
                <a:off x="2628" y="3768"/>
                <a:ext cx="56" cy="48"/>
              </a:xfrm>
              <a:custGeom>
                <a:avLst/>
                <a:gdLst>
                  <a:gd name="T0" fmla="*/ 276 w 292"/>
                  <a:gd name="T1" fmla="*/ 219 h 250"/>
                  <a:gd name="T2" fmla="*/ 276 w 292"/>
                  <a:gd name="T3" fmla="*/ 219 h 250"/>
                  <a:gd name="T4" fmla="*/ 130 w 292"/>
                  <a:gd name="T5" fmla="*/ 141 h 250"/>
                  <a:gd name="T6" fmla="*/ 65 w 292"/>
                  <a:gd name="T7" fmla="*/ 78 h 250"/>
                  <a:gd name="T8" fmla="*/ 16 w 292"/>
                  <a:gd name="T9" fmla="*/ 47 h 250"/>
                  <a:gd name="T10" fmla="*/ 33 w 292"/>
                  <a:gd name="T11" fmla="*/ 31 h 250"/>
                  <a:gd name="T12" fmla="*/ 0 w 292"/>
                  <a:gd name="T13" fmla="*/ 0 h 250"/>
                  <a:gd name="T14" fmla="*/ 0 w 292"/>
                  <a:gd name="T15" fmla="*/ 219 h 250"/>
                  <a:gd name="T16" fmla="*/ 114 w 292"/>
                  <a:gd name="T17" fmla="*/ 235 h 250"/>
                  <a:gd name="T18" fmla="*/ 162 w 292"/>
                  <a:gd name="T19" fmla="*/ 250 h 250"/>
                  <a:gd name="T20" fmla="*/ 211 w 292"/>
                  <a:gd name="T21" fmla="*/ 235 h 250"/>
                  <a:gd name="T22" fmla="*/ 292 w 292"/>
                  <a:gd name="T23" fmla="*/ 219 h 250"/>
                  <a:gd name="T24" fmla="*/ 276 w 292"/>
                  <a:gd name="T25" fmla="*/ 21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250">
                    <a:moveTo>
                      <a:pt x="276" y="219"/>
                    </a:moveTo>
                    <a:lnTo>
                      <a:pt x="276" y="219"/>
                    </a:lnTo>
                    <a:cubicBezTo>
                      <a:pt x="211" y="219"/>
                      <a:pt x="178" y="172"/>
                      <a:pt x="130" y="141"/>
                    </a:cubicBezTo>
                    <a:cubicBezTo>
                      <a:pt x="114" y="110"/>
                      <a:pt x="81" y="94"/>
                      <a:pt x="65" y="78"/>
                    </a:cubicBezTo>
                    <a:cubicBezTo>
                      <a:pt x="49" y="78"/>
                      <a:pt x="16" y="63"/>
                      <a:pt x="16" y="47"/>
                    </a:cubicBezTo>
                    <a:cubicBezTo>
                      <a:pt x="16" y="47"/>
                      <a:pt x="33" y="47"/>
                      <a:pt x="33" y="31"/>
                    </a:cubicBezTo>
                    <a:cubicBezTo>
                      <a:pt x="49" y="31"/>
                      <a:pt x="16" y="0"/>
                      <a:pt x="0" y="0"/>
                    </a:cubicBezTo>
                    <a:lnTo>
                      <a:pt x="0" y="219"/>
                    </a:lnTo>
                    <a:cubicBezTo>
                      <a:pt x="0" y="235"/>
                      <a:pt x="97" y="235"/>
                      <a:pt x="114" y="235"/>
                    </a:cubicBezTo>
                    <a:cubicBezTo>
                      <a:pt x="130" y="235"/>
                      <a:pt x="146" y="235"/>
                      <a:pt x="162" y="250"/>
                    </a:cubicBezTo>
                    <a:cubicBezTo>
                      <a:pt x="195" y="250"/>
                      <a:pt x="195" y="250"/>
                      <a:pt x="211" y="235"/>
                    </a:cubicBezTo>
                    <a:cubicBezTo>
                      <a:pt x="227" y="235"/>
                      <a:pt x="292" y="235"/>
                      <a:pt x="292" y="219"/>
                    </a:cubicBezTo>
                    <a:cubicBezTo>
                      <a:pt x="292" y="219"/>
                      <a:pt x="292" y="203"/>
                      <a:pt x="276" y="21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32" name="Freeform 363">
                <a:extLst>
                  <a:ext uri="{FF2B5EF4-FFF2-40B4-BE49-F238E27FC236}">
                    <a16:creationId xmlns:a16="http://schemas.microsoft.com/office/drawing/2014/main" id="{A5DB8E30-5016-35AA-4B62-6F9FA3C28FE2}"/>
                  </a:ext>
                </a:extLst>
              </p:cNvPr>
              <p:cNvSpPr>
                <a:spLocks/>
              </p:cNvSpPr>
              <p:nvPr/>
            </p:nvSpPr>
            <p:spPr bwMode="auto">
              <a:xfrm>
                <a:off x="2628" y="3768"/>
                <a:ext cx="56" cy="48"/>
              </a:xfrm>
              <a:custGeom>
                <a:avLst/>
                <a:gdLst>
                  <a:gd name="T0" fmla="*/ 276 w 292"/>
                  <a:gd name="T1" fmla="*/ 219 h 250"/>
                  <a:gd name="T2" fmla="*/ 276 w 292"/>
                  <a:gd name="T3" fmla="*/ 219 h 250"/>
                  <a:gd name="T4" fmla="*/ 130 w 292"/>
                  <a:gd name="T5" fmla="*/ 141 h 250"/>
                  <a:gd name="T6" fmla="*/ 65 w 292"/>
                  <a:gd name="T7" fmla="*/ 78 h 250"/>
                  <a:gd name="T8" fmla="*/ 16 w 292"/>
                  <a:gd name="T9" fmla="*/ 47 h 250"/>
                  <a:gd name="T10" fmla="*/ 33 w 292"/>
                  <a:gd name="T11" fmla="*/ 31 h 250"/>
                  <a:gd name="T12" fmla="*/ 0 w 292"/>
                  <a:gd name="T13" fmla="*/ 0 h 250"/>
                  <a:gd name="T14" fmla="*/ 0 w 292"/>
                  <a:gd name="T15" fmla="*/ 219 h 250"/>
                  <a:gd name="T16" fmla="*/ 114 w 292"/>
                  <a:gd name="T17" fmla="*/ 235 h 250"/>
                  <a:gd name="T18" fmla="*/ 162 w 292"/>
                  <a:gd name="T19" fmla="*/ 250 h 250"/>
                  <a:gd name="T20" fmla="*/ 211 w 292"/>
                  <a:gd name="T21" fmla="*/ 235 h 250"/>
                  <a:gd name="T22" fmla="*/ 292 w 292"/>
                  <a:gd name="T23" fmla="*/ 219 h 250"/>
                  <a:gd name="T24" fmla="*/ 276 w 292"/>
                  <a:gd name="T25" fmla="*/ 219 h 250"/>
                  <a:gd name="T26" fmla="*/ 276 w 292"/>
                  <a:gd name="T27" fmla="*/ 21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250">
                    <a:moveTo>
                      <a:pt x="276" y="219"/>
                    </a:moveTo>
                    <a:lnTo>
                      <a:pt x="276" y="219"/>
                    </a:lnTo>
                    <a:cubicBezTo>
                      <a:pt x="211" y="219"/>
                      <a:pt x="178" y="172"/>
                      <a:pt x="130" y="141"/>
                    </a:cubicBezTo>
                    <a:cubicBezTo>
                      <a:pt x="114" y="110"/>
                      <a:pt x="81" y="94"/>
                      <a:pt x="65" y="78"/>
                    </a:cubicBezTo>
                    <a:cubicBezTo>
                      <a:pt x="49" y="78"/>
                      <a:pt x="16" y="63"/>
                      <a:pt x="16" y="47"/>
                    </a:cubicBezTo>
                    <a:cubicBezTo>
                      <a:pt x="16" y="47"/>
                      <a:pt x="33" y="47"/>
                      <a:pt x="33" y="31"/>
                    </a:cubicBezTo>
                    <a:cubicBezTo>
                      <a:pt x="49" y="31"/>
                      <a:pt x="16" y="0"/>
                      <a:pt x="0" y="0"/>
                    </a:cubicBezTo>
                    <a:lnTo>
                      <a:pt x="0" y="219"/>
                    </a:lnTo>
                    <a:cubicBezTo>
                      <a:pt x="0" y="235"/>
                      <a:pt x="97" y="235"/>
                      <a:pt x="114" y="235"/>
                    </a:cubicBezTo>
                    <a:cubicBezTo>
                      <a:pt x="130" y="235"/>
                      <a:pt x="146" y="235"/>
                      <a:pt x="162" y="250"/>
                    </a:cubicBezTo>
                    <a:cubicBezTo>
                      <a:pt x="195" y="250"/>
                      <a:pt x="195" y="250"/>
                      <a:pt x="211" y="235"/>
                    </a:cubicBezTo>
                    <a:cubicBezTo>
                      <a:pt x="227" y="235"/>
                      <a:pt x="292" y="235"/>
                      <a:pt x="292" y="219"/>
                    </a:cubicBezTo>
                    <a:cubicBezTo>
                      <a:pt x="292" y="219"/>
                      <a:pt x="292" y="203"/>
                      <a:pt x="276" y="219"/>
                    </a:cubicBezTo>
                    <a:lnTo>
                      <a:pt x="276" y="21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3" name="Freeform 364">
                <a:extLst>
                  <a:ext uri="{FF2B5EF4-FFF2-40B4-BE49-F238E27FC236}">
                    <a16:creationId xmlns:a16="http://schemas.microsoft.com/office/drawing/2014/main" id="{9BF67774-FACB-6E56-974E-3E91509ACDBF}"/>
                  </a:ext>
                </a:extLst>
              </p:cNvPr>
              <p:cNvSpPr>
                <a:spLocks/>
              </p:cNvSpPr>
              <p:nvPr/>
            </p:nvSpPr>
            <p:spPr bwMode="auto">
              <a:xfrm>
                <a:off x="2628" y="3768"/>
                <a:ext cx="56" cy="48"/>
              </a:xfrm>
              <a:custGeom>
                <a:avLst/>
                <a:gdLst>
                  <a:gd name="T0" fmla="*/ 276 w 292"/>
                  <a:gd name="T1" fmla="*/ 219 h 250"/>
                  <a:gd name="T2" fmla="*/ 276 w 292"/>
                  <a:gd name="T3" fmla="*/ 219 h 250"/>
                  <a:gd name="T4" fmla="*/ 130 w 292"/>
                  <a:gd name="T5" fmla="*/ 141 h 250"/>
                  <a:gd name="T6" fmla="*/ 65 w 292"/>
                  <a:gd name="T7" fmla="*/ 78 h 250"/>
                  <a:gd name="T8" fmla="*/ 16 w 292"/>
                  <a:gd name="T9" fmla="*/ 47 h 250"/>
                  <a:gd name="T10" fmla="*/ 33 w 292"/>
                  <a:gd name="T11" fmla="*/ 31 h 250"/>
                  <a:gd name="T12" fmla="*/ 0 w 292"/>
                  <a:gd name="T13" fmla="*/ 0 h 250"/>
                  <a:gd name="T14" fmla="*/ 0 w 292"/>
                  <a:gd name="T15" fmla="*/ 219 h 250"/>
                  <a:gd name="T16" fmla="*/ 114 w 292"/>
                  <a:gd name="T17" fmla="*/ 235 h 250"/>
                  <a:gd name="T18" fmla="*/ 162 w 292"/>
                  <a:gd name="T19" fmla="*/ 250 h 250"/>
                  <a:gd name="T20" fmla="*/ 211 w 292"/>
                  <a:gd name="T21" fmla="*/ 235 h 250"/>
                  <a:gd name="T22" fmla="*/ 292 w 292"/>
                  <a:gd name="T23" fmla="*/ 219 h 250"/>
                  <a:gd name="T24" fmla="*/ 276 w 292"/>
                  <a:gd name="T25" fmla="*/ 21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250">
                    <a:moveTo>
                      <a:pt x="276" y="219"/>
                    </a:moveTo>
                    <a:lnTo>
                      <a:pt x="276" y="219"/>
                    </a:lnTo>
                    <a:cubicBezTo>
                      <a:pt x="211" y="219"/>
                      <a:pt x="178" y="172"/>
                      <a:pt x="130" y="141"/>
                    </a:cubicBezTo>
                    <a:cubicBezTo>
                      <a:pt x="114" y="110"/>
                      <a:pt x="81" y="94"/>
                      <a:pt x="65" y="78"/>
                    </a:cubicBezTo>
                    <a:cubicBezTo>
                      <a:pt x="49" y="78"/>
                      <a:pt x="16" y="63"/>
                      <a:pt x="16" y="47"/>
                    </a:cubicBezTo>
                    <a:cubicBezTo>
                      <a:pt x="16" y="47"/>
                      <a:pt x="33" y="47"/>
                      <a:pt x="33" y="31"/>
                    </a:cubicBezTo>
                    <a:cubicBezTo>
                      <a:pt x="49" y="31"/>
                      <a:pt x="16" y="0"/>
                      <a:pt x="0" y="0"/>
                    </a:cubicBezTo>
                    <a:lnTo>
                      <a:pt x="0" y="219"/>
                    </a:lnTo>
                    <a:cubicBezTo>
                      <a:pt x="0" y="235"/>
                      <a:pt x="97" y="235"/>
                      <a:pt x="114" y="235"/>
                    </a:cubicBezTo>
                    <a:cubicBezTo>
                      <a:pt x="130" y="235"/>
                      <a:pt x="146" y="235"/>
                      <a:pt x="162" y="250"/>
                    </a:cubicBezTo>
                    <a:cubicBezTo>
                      <a:pt x="195" y="250"/>
                      <a:pt x="195" y="250"/>
                      <a:pt x="211" y="235"/>
                    </a:cubicBezTo>
                    <a:cubicBezTo>
                      <a:pt x="227" y="235"/>
                      <a:pt x="292" y="235"/>
                      <a:pt x="292" y="219"/>
                    </a:cubicBezTo>
                    <a:cubicBezTo>
                      <a:pt x="292" y="219"/>
                      <a:pt x="292" y="203"/>
                      <a:pt x="276" y="21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34" name="Freeform 365">
                <a:extLst>
                  <a:ext uri="{FF2B5EF4-FFF2-40B4-BE49-F238E27FC236}">
                    <a16:creationId xmlns:a16="http://schemas.microsoft.com/office/drawing/2014/main" id="{B8800409-CC73-13E3-7591-14B33FE5057D}"/>
                  </a:ext>
                </a:extLst>
              </p:cNvPr>
              <p:cNvSpPr>
                <a:spLocks/>
              </p:cNvSpPr>
              <p:nvPr/>
            </p:nvSpPr>
            <p:spPr bwMode="auto">
              <a:xfrm>
                <a:off x="2628" y="3768"/>
                <a:ext cx="56" cy="48"/>
              </a:xfrm>
              <a:custGeom>
                <a:avLst/>
                <a:gdLst>
                  <a:gd name="T0" fmla="*/ 276 w 292"/>
                  <a:gd name="T1" fmla="*/ 219 h 250"/>
                  <a:gd name="T2" fmla="*/ 276 w 292"/>
                  <a:gd name="T3" fmla="*/ 219 h 250"/>
                  <a:gd name="T4" fmla="*/ 130 w 292"/>
                  <a:gd name="T5" fmla="*/ 141 h 250"/>
                  <a:gd name="T6" fmla="*/ 65 w 292"/>
                  <a:gd name="T7" fmla="*/ 78 h 250"/>
                  <a:gd name="T8" fmla="*/ 16 w 292"/>
                  <a:gd name="T9" fmla="*/ 47 h 250"/>
                  <a:gd name="T10" fmla="*/ 33 w 292"/>
                  <a:gd name="T11" fmla="*/ 31 h 250"/>
                  <a:gd name="T12" fmla="*/ 0 w 292"/>
                  <a:gd name="T13" fmla="*/ 0 h 250"/>
                  <a:gd name="T14" fmla="*/ 0 w 292"/>
                  <a:gd name="T15" fmla="*/ 219 h 250"/>
                  <a:gd name="T16" fmla="*/ 114 w 292"/>
                  <a:gd name="T17" fmla="*/ 235 h 250"/>
                  <a:gd name="T18" fmla="*/ 162 w 292"/>
                  <a:gd name="T19" fmla="*/ 250 h 250"/>
                  <a:gd name="T20" fmla="*/ 211 w 292"/>
                  <a:gd name="T21" fmla="*/ 235 h 250"/>
                  <a:gd name="T22" fmla="*/ 292 w 292"/>
                  <a:gd name="T23" fmla="*/ 219 h 250"/>
                  <a:gd name="T24" fmla="*/ 276 w 292"/>
                  <a:gd name="T25" fmla="*/ 219 h 250"/>
                  <a:gd name="T26" fmla="*/ 276 w 292"/>
                  <a:gd name="T27" fmla="*/ 21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250">
                    <a:moveTo>
                      <a:pt x="276" y="219"/>
                    </a:moveTo>
                    <a:lnTo>
                      <a:pt x="276" y="219"/>
                    </a:lnTo>
                    <a:cubicBezTo>
                      <a:pt x="211" y="219"/>
                      <a:pt x="178" y="172"/>
                      <a:pt x="130" y="141"/>
                    </a:cubicBezTo>
                    <a:cubicBezTo>
                      <a:pt x="114" y="110"/>
                      <a:pt x="81" y="94"/>
                      <a:pt x="65" y="78"/>
                    </a:cubicBezTo>
                    <a:cubicBezTo>
                      <a:pt x="49" y="78"/>
                      <a:pt x="16" y="63"/>
                      <a:pt x="16" y="47"/>
                    </a:cubicBezTo>
                    <a:cubicBezTo>
                      <a:pt x="16" y="47"/>
                      <a:pt x="33" y="47"/>
                      <a:pt x="33" y="31"/>
                    </a:cubicBezTo>
                    <a:cubicBezTo>
                      <a:pt x="49" y="31"/>
                      <a:pt x="16" y="0"/>
                      <a:pt x="0" y="0"/>
                    </a:cubicBezTo>
                    <a:lnTo>
                      <a:pt x="0" y="219"/>
                    </a:lnTo>
                    <a:cubicBezTo>
                      <a:pt x="0" y="235"/>
                      <a:pt x="97" y="235"/>
                      <a:pt x="114" y="235"/>
                    </a:cubicBezTo>
                    <a:cubicBezTo>
                      <a:pt x="130" y="235"/>
                      <a:pt x="146" y="235"/>
                      <a:pt x="162" y="250"/>
                    </a:cubicBezTo>
                    <a:cubicBezTo>
                      <a:pt x="195" y="250"/>
                      <a:pt x="195" y="250"/>
                      <a:pt x="211" y="235"/>
                    </a:cubicBezTo>
                    <a:cubicBezTo>
                      <a:pt x="227" y="235"/>
                      <a:pt x="292" y="235"/>
                      <a:pt x="292" y="219"/>
                    </a:cubicBezTo>
                    <a:cubicBezTo>
                      <a:pt x="292" y="219"/>
                      <a:pt x="292" y="203"/>
                      <a:pt x="276" y="219"/>
                    </a:cubicBezTo>
                    <a:lnTo>
                      <a:pt x="276" y="21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5" name="Freeform 366">
                <a:extLst>
                  <a:ext uri="{FF2B5EF4-FFF2-40B4-BE49-F238E27FC236}">
                    <a16:creationId xmlns:a16="http://schemas.microsoft.com/office/drawing/2014/main" id="{9799DC4B-FF0D-ECD0-11B6-3086E0D713D2}"/>
                  </a:ext>
                </a:extLst>
              </p:cNvPr>
              <p:cNvSpPr>
                <a:spLocks/>
              </p:cNvSpPr>
              <p:nvPr/>
            </p:nvSpPr>
            <p:spPr bwMode="auto">
              <a:xfrm>
                <a:off x="2580" y="3760"/>
                <a:ext cx="80" cy="65"/>
              </a:xfrm>
              <a:custGeom>
                <a:avLst/>
                <a:gdLst>
                  <a:gd name="T0" fmla="*/ 264 w 417"/>
                  <a:gd name="T1" fmla="*/ 246 h 333"/>
                  <a:gd name="T2" fmla="*/ 264 w 417"/>
                  <a:gd name="T3" fmla="*/ 246 h 333"/>
                  <a:gd name="T4" fmla="*/ 264 w 417"/>
                  <a:gd name="T5" fmla="*/ 101 h 333"/>
                  <a:gd name="T6" fmla="*/ 264 w 417"/>
                  <a:gd name="T7" fmla="*/ 43 h 333"/>
                  <a:gd name="T8" fmla="*/ 208 w 417"/>
                  <a:gd name="T9" fmla="*/ 14 h 333"/>
                  <a:gd name="T10" fmla="*/ 167 w 417"/>
                  <a:gd name="T11" fmla="*/ 43 h 333"/>
                  <a:gd name="T12" fmla="*/ 181 w 417"/>
                  <a:gd name="T13" fmla="*/ 87 h 333"/>
                  <a:gd name="T14" fmla="*/ 208 w 417"/>
                  <a:gd name="T15" fmla="*/ 87 h 333"/>
                  <a:gd name="T16" fmla="*/ 195 w 417"/>
                  <a:gd name="T17" fmla="*/ 115 h 333"/>
                  <a:gd name="T18" fmla="*/ 181 w 417"/>
                  <a:gd name="T19" fmla="*/ 159 h 333"/>
                  <a:gd name="T20" fmla="*/ 222 w 417"/>
                  <a:gd name="T21" fmla="*/ 188 h 333"/>
                  <a:gd name="T22" fmla="*/ 167 w 417"/>
                  <a:gd name="T23" fmla="*/ 188 h 333"/>
                  <a:gd name="T24" fmla="*/ 125 w 417"/>
                  <a:gd name="T25" fmla="*/ 173 h 333"/>
                  <a:gd name="T26" fmla="*/ 139 w 417"/>
                  <a:gd name="T27" fmla="*/ 173 h 333"/>
                  <a:gd name="T28" fmla="*/ 139 w 417"/>
                  <a:gd name="T29" fmla="*/ 130 h 333"/>
                  <a:gd name="T30" fmla="*/ 111 w 417"/>
                  <a:gd name="T31" fmla="*/ 159 h 333"/>
                  <a:gd name="T32" fmla="*/ 70 w 417"/>
                  <a:gd name="T33" fmla="*/ 159 h 333"/>
                  <a:gd name="T34" fmla="*/ 0 w 417"/>
                  <a:gd name="T35" fmla="*/ 173 h 333"/>
                  <a:gd name="T36" fmla="*/ 28 w 417"/>
                  <a:gd name="T37" fmla="*/ 173 h 333"/>
                  <a:gd name="T38" fmla="*/ 42 w 417"/>
                  <a:gd name="T39" fmla="*/ 173 h 333"/>
                  <a:gd name="T40" fmla="*/ 70 w 417"/>
                  <a:gd name="T41" fmla="*/ 173 h 333"/>
                  <a:gd name="T42" fmla="*/ 84 w 417"/>
                  <a:gd name="T43" fmla="*/ 188 h 333"/>
                  <a:gd name="T44" fmla="*/ 56 w 417"/>
                  <a:gd name="T45" fmla="*/ 217 h 333"/>
                  <a:gd name="T46" fmla="*/ 84 w 417"/>
                  <a:gd name="T47" fmla="*/ 217 h 333"/>
                  <a:gd name="T48" fmla="*/ 111 w 417"/>
                  <a:gd name="T49" fmla="*/ 231 h 333"/>
                  <a:gd name="T50" fmla="*/ 97 w 417"/>
                  <a:gd name="T51" fmla="*/ 231 h 333"/>
                  <a:gd name="T52" fmla="*/ 139 w 417"/>
                  <a:gd name="T53" fmla="*/ 246 h 333"/>
                  <a:gd name="T54" fmla="*/ 167 w 417"/>
                  <a:gd name="T55" fmla="*/ 246 h 333"/>
                  <a:gd name="T56" fmla="*/ 236 w 417"/>
                  <a:gd name="T57" fmla="*/ 304 h 333"/>
                  <a:gd name="T58" fmla="*/ 222 w 417"/>
                  <a:gd name="T59" fmla="*/ 289 h 333"/>
                  <a:gd name="T60" fmla="*/ 320 w 417"/>
                  <a:gd name="T61" fmla="*/ 333 h 333"/>
                  <a:gd name="T62" fmla="*/ 264 w 417"/>
                  <a:gd name="T63" fmla="*/ 260 h 333"/>
                  <a:gd name="T64" fmla="*/ 333 w 417"/>
                  <a:gd name="T65" fmla="*/ 275 h 333"/>
                  <a:gd name="T66" fmla="*/ 417 w 417"/>
                  <a:gd name="T67" fmla="*/ 260 h 333"/>
                  <a:gd name="T68" fmla="*/ 264 w 417"/>
                  <a:gd name="T69" fmla="*/ 24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7" h="333">
                    <a:moveTo>
                      <a:pt x="264" y="246"/>
                    </a:moveTo>
                    <a:lnTo>
                      <a:pt x="264" y="246"/>
                    </a:lnTo>
                    <a:lnTo>
                      <a:pt x="264" y="101"/>
                    </a:lnTo>
                    <a:lnTo>
                      <a:pt x="264" y="43"/>
                    </a:lnTo>
                    <a:cubicBezTo>
                      <a:pt x="264" y="29"/>
                      <a:pt x="222" y="0"/>
                      <a:pt x="208" y="14"/>
                    </a:cubicBezTo>
                    <a:cubicBezTo>
                      <a:pt x="195" y="29"/>
                      <a:pt x="167" y="14"/>
                      <a:pt x="167" y="43"/>
                    </a:cubicBezTo>
                    <a:cubicBezTo>
                      <a:pt x="153" y="72"/>
                      <a:pt x="125" y="101"/>
                      <a:pt x="181" y="87"/>
                    </a:cubicBezTo>
                    <a:lnTo>
                      <a:pt x="208" y="87"/>
                    </a:lnTo>
                    <a:cubicBezTo>
                      <a:pt x="222" y="87"/>
                      <a:pt x="195" y="115"/>
                      <a:pt x="195" y="115"/>
                    </a:cubicBezTo>
                    <a:cubicBezTo>
                      <a:pt x="181" y="115"/>
                      <a:pt x="153" y="144"/>
                      <a:pt x="181" y="159"/>
                    </a:cubicBezTo>
                    <a:cubicBezTo>
                      <a:pt x="181" y="173"/>
                      <a:pt x="222" y="173"/>
                      <a:pt x="222" y="188"/>
                    </a:cubicBezTo>
                    <a:lnTo>
                      <a:pt x="167" y="188"/>
                    </a:lnTo>
                    <a:cubicBezTo>
                      <a:pt x="153" y="188"/>
                      <a:pt x="125" y="173"/>
                      <a:pt x="125" y="173"/>
                    </a:cubicBezTo>
                    <a:cubicBezTo>
                      <a:pt x="125" y="173"/>
                      <a:pt x="139" y="188"/>
                      <a:pt x="139" y="173"/>
                    </a:cubicBezTo>
                    <a:cubicBezTo>
                      <a:pt x="139" y="159"/>
                      <a:pt x="153" y="144"/>
                      <a:pt x="139" y="130"/>
                    </a:cubicBezTo>
                    <a:lnTo>
                      <a:pt x="111" y="159"/>
                    </a:lnTo>
                    <a:cubicBezTo>
                      <a:pt x="97" y="173"/>
                      <a:pt x="84" y="159"/>
                      <a:pt x="70" y="159"/>
                    </a:cubicBezTo>
                    <a:cubicBezTo>
                      <a:pt x="56" y="159"/>
                      <a:pt x="0" y="144"/>
                      <a:pt x="0" y="173"/>
                    </a:cubicBezTo>
                    <a:cubicBezTo>
                      <a:pt x="0" y="188"/>
                      <a:pt x="28" y="173"/>
                      <a:pt x="28" y="173"/>
                    </a:cubicBezTo>
                    <a:cubicBezTo>
                      <a:pt x="42" y="159"/>
                      <a:pt x="28" y="173"/>
                      <a:pt x="42" y="173"/>
                    </a:cubicBezTo>
                    <a:cubicBezTo>
                      <a:pt x="56" y="188"/>
                      <a:pt x="56" y="159"/>
                      <a:pt x="70" y="173"/>
                    </a:cubicBezTo>
                    <a:lnTo>
                      <a:pt x="84" y="188"/>
                    </a:lnTo>
                    <a:cubicBezTo>
                      <a:pt x="84" y="188"/>
                      <a:pt x="28" y="202"/>
                      <a:pt x="56" y="217"/>
                    </a:cubicBezTo>
                    <a:cubicBezTo>
                      <a:pt x="70" y="231"/>
                      <a:pt x="84" y="202"/>
                      <a:pt x="84" y="217"/>
                    </a:cubicBezTo>
                    <a:cubicBezTo>
                      <a:pt x="97" y="217"/>
                      <a:pt x="111" y="231"/>
                      <a:pt x="111" y="231"/>
                    </a:cubicBezTo>
                    <a:lnTo>
                      <a:pt x="97" y="231"/>
                    </a:lnTo>
                    <a:cubicBezTo>
                      <a:pt x="97" y="246"/>
                      <a:pt x="125" y="246"/>
                      <a:pt x="139" y="246"/>
                    </a:cubicBezTo>
                    <a:cubicBezTo>
                      <a:pt x="153" y="246"/>
                      <a:pt x="153" y="217"/>
                      <a:pt x="167" y="246"/>
                    </a:cubicBezTo>
                    <a:cubicBezTo>
                      <a:pt x="167" y="246"/>
                      <a:pt x="222" y="318"/>
                      <a:pt x="236" y="304"/>
                    </a:cubicBezTo>
                    <a:lnTo>
                      <a:pt x="222" y="289"/>
                    </a:lnTo>
                    <a:cubicBezTo>
                      <a:pt x="222" y="275"/>
                      <a:pt x="306" y="333"/>
                      <a:pt x="320" y="333"/>
                    </a:cubicBezTo>
                    <a:cubicBezTo>
                      <a:pt x="320" y="318"/>
                      <a:pt x="264" y="275"/>
                      <a:pt x="264" y="260"/>
                    </a:cubicBezTo>
                    <a:cubicBezTo>
                      <a:pt x="278" y="260"/>
                      <a:pt x="333" y="275"/>
                      <a:pt x="333" y="275"/>
                    </a:cubicBezTo>
                    <a:cubicBezTo>
                      <a:pt x="361" y="275"/>
                      <a:pt x="389" y="275"/>
                      <a:pt x="417" y="260"/>
                    </a:cubicBezTo>
                    <a:cubicBezTo>
                      <a:pt x="375" y="231"/>
                      <a:pt x="320" y="246"/>
                      <a:pt x="264" y="24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36" name="Freeform 367">
                <a:extLst>
                  <a:ext uri="{FF2B5EF4-FFF2-40B4-BE49-F238E27FC236}">
                    <a16:creationId xmlns:a16="http://schemas.microsoft.com/office/drawing/2014/main" id="{EB9B8D44-5A98-0E8A-B72C-AA254DB427C7}"/>
                  </a:ext>
                </a:extLst>
              </p:cNvPr>
              <p:cNvSpPr>
                <a:spLocks/>
              </p:cNvSpPr>
              <p:nvPr/>
            </p:nvSpPr>
            <p:spPr bwMode="auto">
              <a:xfrm>
                <a:off x="2580" y="3760"/>
                <a:ext cx="80" cy="65"/>
              </a:xfrm>
              <a:custGeom>
                <a:avLst/>
                <a:gdLst>
                  <a:gd name="T0" fmla="*/ 264 w 417"/>
                  <a:gd name="T1" fmla="*/ 246 h 333"/>
                  <a:gd name="T2" fmla="*/ 264 w 417"/>
                  <a:gd name="T3" fmla="*/ 246 h 333"/>
                  <a:gd name="T4" fmla="*/ 264 w 417"/>
                  <a:gd name="T5" fmla="*/ 101 h 333"/>
                  <a:gd name="T6" fmla="*/ 264 w 417"/>
                  <a:gd name="T7" fmla="*/ 43 h 333"/>
                  <a:gd name="T8" fmla="*/ 208 w 417"/>
                  <a:gd name="T9" fmla="*/ 14 h 333"/>
                  <a:gd name="T10" fmla="*/ 167 w 417"/>
                  <a:gd name="T11" fmla="*/ 43 h 333"/>
                  <a:gd name="T12" fmla="*/ 181 w 417"/>
                  <a:gd name="T13" fmla="*/ 87 h 333"/>
                  <a:gd name="T14" fmla="*/ 208 w 417"/>
                  <a:gd name="T15" fmla="*/ 87 h 333"/>
                  <a:gd name="T16" fmla="*/ 195 w 417"/>
                  <a:gd name="T17" fmla="*/ 115 h 333"/>
                  <a:gd name="T18" fmla="*/ 181 w 417"/>
                  <a:gd name="T19" fmla="*/ 159 h 333"/>
                  <a:gd name="T20" fmla="*/ 222 w 417"/>
                  <a:gd name="T21" fmla="*/ 188 h 333"/>
                  <a:gd name="T22" fmla="*/ 167 w 417"/>
                  <a:gd name="T23" fmla="*/ 188 h 333"/>
                  <a:gd name="T24" fmla="*/ 125 w 417"/>
                  <a:gd name="T25" fmla="*/ 173 h 333"/>
                  <a:gd name="T26" fmla="*/ 139 w 417"/>
                  <a:gd name="T27" fmla="*/ 173 h 333"/>
                  <a:gd name="T28" fmla="*/ 139 w 417"/>
                  <a:gd name="T29" fmla="*/ 130 h 333"/>
                  <a:gd name="T30" fmla="*/ 111 w 417"/>
                  <a:gd name="T31" fmla="*/ 159 h 333"/>
                  <a:gd name="T32" fmla="*/ 70 w 417"/>
                  <a:gd name="T33" fmla="*/ 159 h 333"/>
                  <a:gd name="T34" fmla="*/ 0 w 417"/>
                  <a:gd name="T35" fmla="*/ 173 h 333"/>
                  <a:gd name="T36" fmla="*/ 28 w 417"/>
                  <a:gd name="T37" fmla="*/ 173 h 333"/>
                  <a:gd name="T38" fmla="*/ 42 w 417"/>
                  <a:gd name="T39" fmla="*/ 173 h 333"/>
                  <a:gd name="T40" fmla="*/ 70 w 417"/>
                  <a:gd name="T41" fmla="*/ 173 h 333"/>
                  <a:gd name="T42" fmla="*/ 84 w 417"/>
                  <a:gd name="T43" fmla="*/ 188 h 333"/>
                  <a:gd name="T44" fmla="*/ 56 w 417"/>
                  <a:gd name="T45" fmla="*/ 217 h 333"/>
                  <a:gd name="T46" fmla="*/ 84 w 417"/>
                  <a:gd name="T47" fmla="*/ 217 h 333"/>
                  <a:gd name="T48" fmla="*/ 111 w 417"/>
                  <a:gd name="T49" fmla="*/ 231 h 333"/>
                  <a:gd name="T50" fmla="*/ 97 w 417"/>
                  <a:gd name="T51" fmla="*/ 231 h 333"/>
                  <a:gd name="T52" fmla="*/ 139 w 417"/>
                  <a:gd name="T53" fmla="*/ 246 h 333"/>
                  <a:gd name="T54" fmla="*/ 167 w 417"/>
                  <a:gd name="T55" fmla="*/ 246 h 333"/>
                  <a:gd name="T56" fmla="*/ 236 w 417"/>
                  <a:gd name="T57" fmla="*/ 304 h 333"/>
                  <a:gd name="T58" fmla="*/ 222 w 417"/>
                  <a:gd name="T59" fmla="*/ 289 h 333"/>
                  <a:gd name="T60" fmla="*/ 320 w 417"/>
                  <a:gd name="T61" fmla="*/ 333 h 333"/>
                  <a:gd name="T62" fmla="*/ 264 w 417"/>
                  <a:gd name="T63" fmla="*/ 260 h 333"/>
                  <a:gd name="T64" fmla="*/ 333 w 417"/>
                  <a:gd name="T65" fmla="*/ 275 h 333"/>
                  <a:gd name="T66" fmla="*/ 417 w 417"/>
                  <a:gd name="T67" fmla="*/ 260 h 333"/>
                  <a:gd name="T68" fmla="*/ 264 w 417"/>
                  <a:gd name="T69" fmla="*/ 246 h 333"/>
                  <a:gd name="T70" fmla="*/ 264 w 417"/>
                  <a:gd name="T71" fmla="*/ 24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7" h="333">
                    <a:moveTo>
                      <a:pt x="264" y="246"/>
                    </a:moveTo>
                    <a:lnTo>
                      <a:pt x="264" y="246"/>
                    </a:lnTo>
                    <a:lnTo>
                      <a:pt x="264" y="101"/>
                    </a:lnTo>
                    <a:lnTo>
                      <a:pt x="264" y="43"/>
                    </a:lnTo>
                    <a:cubicBezTo>
                      <a:pt x="264" y="29"/>
                      <a:pt x="222" y="0"/>
                      <a:pt x="208" y="14"/>
                    </a:cubicBezTo>
                    <a:cubicBezTo>
                      <a:pt x="195" y="29"/>
                      <a:pt x="167" y="14"/>
                      <a:pt x="167" y="43"/>
                    </a:cubicBezTo>
                    <a:cubicBezTo>
                      <a:pt x="153" y="72"/>
                      <a:pt x="125" y="101"/>
                      <a:pt x="181" y="87"/>
                    </a:cubicBezTo>
                    <a:lnTo>
                      <a:pt x="208" y="87"/>
                    </a:lnTo>
                    <a:cubicBezTo>
                      <a:pt x="222" y="87"/>
                      <a:pt x="195" y="115"/>
                      <a:pt x="195" y="115"/>
                    </a:cubicBezTo>
                    <a:cubicBezTo>
                      <a:pt x="181" y="115"/>
                      <a:pt x="153" y="144"/>
                      <a:pt x="181" y="159"/>
                    </a:cubicBezTo>
                    <a:cubicBezTo>
                      <a:pt x="181" y="173"/>
                      <a:pt x="222" y="173"/>
                      <a:pt x="222" y="188"/>
                    </a:cubicBezTo>
                    <a:lnTo>
                      <a:pt x="167" y="188"/>
                    </a:lnTo>
                    <a:cubicBezTo>
                      <a:pt x="153" y="188"/>
                      <a:pt x="125" y="173"/>
                      <a:pt x="125" y="173"/>
                    </a:cubicBezTo>
                    <a:cubicBezTo>
                      <a:pt x="125" y="173"/>
                      <a:pt x="139" y="188"/>
                      <a:pt x="139" y="173"/>
                    </a:cubicBezTo>
                    <a:cubicBezTo>
                      <a:pt x="139" y="159"/>
                      <a:pt x="153" y="144"/>
                      <a:pt x="139" y="130"/>
                    </a:cubicBezTo>
                    <a:lnTo>
                      <a:pt x="111" y="159"/>
                    </a:lnTo>
                    <a:cubicBezTo>
                      <a:pt x="97" y="173"/>
                      <a:pt x="84" y="159"/>
                      <a:pt x="70" y="159"/>
                    </a:cubicBezTo>
                    <a:cubicBezTo>
                      <a:pt x="56" y="159"/>
                      <a:pt x="0" y="144"/>
                      <a:pt x="0" y="173"/>
                    </a:cubicBezTo>
                    <a:cubicBezTo>
                      <a:pt x="0" y="188"/>
                      <a:pt x="28" y="173"/>
                      <a:pt x="28" y="173"/>
                    </a:cubicBezTo>
                    <a:cubicBezTo>
                      <a:pt x="42" y="159"/>
                      <a:pt x="28" y="173"/>
                      <a:pt x="42" y="173"/>
                    </a:cubicBezTo>
                    <a:cubicBezTo>
                      <a:pt x="56" y="188"/>
                      <a:pt x="56" y="159"/>
                      <a:pt x="70" y="173"/>
                    </a:cubicBezTo>
                    <a:lnTo>
                      <a:pt x="84" y="188"/>
                    </a:lnTo>
                    <a:cubicBezTo>
                      <a:pt x="84" y="188"/>
                      <a:pt x="28" y="202"/>
                      <a:pt x="56" y="217"/>
                    </a:cubicBezTo>
                    <a:cubicBezTo>
                      <a:pt x="70" y="231"/>
                      <a:pt x="84" y="202"/>
                      <a:pt x="84" y="217"/>
                    </a:cubicBezTo>
                    <a:cubicBezTo>
                      <a:pt x="97" y="217"/>
                      <a:pt x="111" y="231"/>
                      <a:pt x="111" y="231"/>
                    </a:cubicBezTo>
                    <a:lnTo>
                      <a:pt x="97" y="231"/>
                    </a:lnTo>
                    <a:cubicBezTo>
                      <a:pt x="97" y="246"/>
                      <a:pt x="125" y="246"/>
                      <a:pt x="139" y="246"/>
                    </a:cubicBezTo>
                    <a:cubicBezTo>
                      <a:pt x="153" y="246"/>
                      <a:pt x="153" y="217"/>
                      <a:pt x="167" y="246"/>
                    </a:cubicBezTo>
                    <a:cubicBezTo>
                      <a:pt x="167" y="246"/>
                      <a:pt x="222" y="318"/>
                      <a:pt x="236" y="304"/>
                    </a:cubicBezTo>
                    <a:lnTo>
                      <a:pt x="222" y="289"/>
                    </a:lnTo>
                    <a:cubicBezTo>
                      <a:pt x="222" y="275"/>
                      <a:pt x="306" y="333"/>
                      <a:pt x="320" y="333"/>
                    </a:cubicBezTo>
                    <a:cubicBezTo>
                      <a:pt x="320" y="318"/>
                      <a:pt x="264" y="275"/>
                      <a:pt x="264" y="260"/>
                    </a:cubicBezTo>
                    <a:cubicBezTo>
                      <a:pt x="278" y="260"/>
                      <a:pt x="333" y="275"/>
                      <a:pt x="333" y="275"/>
                    </a:cubicBezTo>
                    <a:cubicBezTo>
                      <a:pt x="361" y="275"/>
                      <a:pt x="389" y="275"/>
                      <a:pt x="417" y="260"/>
                    </a:cubicBezTo>
                    <a:cubicBezTo>
                      <a:pt x="375" y="231"/>
                      <a:pt x="320" y="246"/>
                      <a:pt x="264" y="246"/>
                    </a:cubicBezTo>
                    <a:lnTo>
                      <a:pt x="264" y="24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7" name="Freeform 368">
                <a:extLst>
                  <a:ext uri="{FF2B5EF4-FFF2-40B4-BE49-F238E27FC236}">
                    <a16:creationId xmlns:a16="http://schemas.microsoft.com/office/drawing/2014/main" id="{16194044-5CF9-C893-4B5F-541ACD7212BD}"/>
                  </a:ext>
                </a:extLst>
              </p:cNvPr>
              <p:cNvSpPr>
                <a:spLocks/>
              </p:cNvSpPr>
              <p:nvPr/>
            </p:nvSpPr>
            <p:spPr bwMode="auto">
              <a:xfrm>
                <a:off x="2580" y="3760"/>
                <a:ext cx="80" cy="65"/>
              </a:xfrm>
              <a:custGeom>
                <a:avLst/>
                <a:gdLst>
                  <a:gd name="T0" fmla="*/ 264 w 417"/>
                  <a:gd name="T1" fmla="*/ 246 h 333"/>
                  <a:gd name="T2" fmla="*/ 264 w 417"/>
                  <a:gd name="T3" fmla="*/ 246 h 333"/>
                  <a:gd name="T4" fmla="*/ 264 w 417"/>
                  <a:gd name="T5" fmla="*/ 101 h 333"/>
                  <a:gd name="T6" fmla="*/ 264 w 417"/>
                  <a:gd name="T7" fmla="*/ 43 h 333"/>
                  <a:gd name="T8" fmla="*/ 208 w 417"/>
                  <a:gd name="T9" fmla="*/ 14 h 333"/>
                  <a:gd name="T10" fmla="*/ 167 w 417"/>
                  <a:gd name="T11" fmla="*/ 43 h 333"/>
                  <a:gd name="T12" fmla="*/ 181 w 417"/>
                  <a:gd name="T13" fmla="*/ 87 h 333"/>
                  <a:gd name="T14" fmla="*/ 208 w 417"/>
                  <a:gd name="T15" fmla="*/ 87 h 333"/>
                  <a:gd name="T16" fmla="*/ 195 w 417"/>
                  <a:gd name="T17" fmla="*/ 115 h 333"/>
                  <a:gd name="T18" fmla="*/ 181 w 417"/>
                  <a:gd name="T19" fmla="*/ 159 h 333"/>
                  <a:gd name="T20" fmla="*/ 222 w 417"/>
                  <a:gd name="T21" fmla="*/ 188 h 333"/>
                  <a:gd name="T22" fmla="*/ 167 w 417"/>
                  <a:gd name="T23" fmla="*/ 188 h 333"/>
                  <a:gd name="T24" fmla="*/ 125 w 417"/>
                  <a:gd name="T25" fmla="*/ 173 h 333"/>
                  <a:gd name="T26" fmla="*/ 139 w 417"/>
                  <a:gd name="T27" fmla="*/ 173 h 333"/>
                  <a:gd name="T28" fmla="*/ 139 w 417"/>
                  <a:gd name="T29" fmla="*/ 130 h 333"/>
                  <a:gd name="T30" fmla="*/ 111 w 417"/>
                  <a:gd name="T31" fmla="*/ 159 h 333"/>
                  <a:gd name="T32" fmla="*/ 70 w 417"/>
                  <a:gd name="T33" fmla="*/ 159 h 333"/>
                  <a:gd name="T34" fmla="*/ 0 w 417"/>
                  <a:gd name="T35" fmla="*/ 173 h 333"/>
                  <a:gd name="T36" fmla="*/ 28 w 417"/>
                  <a:gd name="T37" fmla="*/ 173 h 333"/>
                  <a:gd name="T38" fmla="*/ 42 w 417"/>
                  <a:gd name="T39" fmla="*/ 173 h 333"/>
                  <a:gd name="T40" fmla="*/ 70 w 417"/>
                  <a:gd name="T41" fmla="*/ 173 h 333"/>
                  <a:gd name="T42" fmla="*/ 84 w 417"/>
                  <a:gd name="T43" fmla="*/ 188 h 333"/>
                  <a:gd name="T44" fmla="*/ 56 w 417"/>
                  <a:gd name="T45" fmla="*/ 217 h 333"/>
                  <a:gd name="T46" fmla="*/ 84 w 417"/>
                  <a:gd name="T47" fmla="*/ 217 h 333"/>
                  <a:gd name="T48" fmla="*/ 111 w 417"/>
                  <a:gd name="T49" fmla="*/ 231 h 333"/>
                  <a:gd name="T50" fmla="*/ 97 w 417"/>
                  <a:gd name="T51" fmla="*/ 231 h 333"/>
                  <a:gd name="T52" fmla="*/ 139 w 417"/>
                  <a:gd name="T53" fmla="*/ 246 h 333"/>
                  <a:gd name="T54" fmla="*/ 167 w 417"/>
                  <a:gd name="T55" fmla="*/ 246 h 333"/>
                  <a:gd name="T56" fmla="*/ 236 w 417"/>
                  <a:gd name="T57" fmla="*/ 304 h 333"/>
                  <a:gd name="T58" fmla="*/ 222 w 417"/>
                  <a:gd name="T59" fmla="*/ 289 h 333"/>
                  <a:gd name="T60" fmla="*/ 320 w 417"/>
                  <a:gd name="T61" fmla="*/ 333 h 333"/>
                  <a:gd name="T62" fmla="*/ 264 w 417"/>
                  <a:gd name="T63" fmla="*/ 260 h 333"/>
                  <a:gd name="T64" fmla="*/ 333 w 417"/>
                  <a:gd name="T65" fmla="*/ 275 h 333"/>
                  <a:gd name="T66" fmla="*/ 417 w 417"/>
                  <a:gd name="T67" fmla="*/ 260 h 333"/>
                  <a:gd name="T68" fmla="*/ 264 w 417"/>
                  <a:gd name="T69" fmla="*/ 24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7" h="333">
                    <a:moveTo>
                      <a:pt x="264" y="246"/>
                    </a:moveTo>
                    <a:lnTo>
                      <a:pt x="264" y="246"/>
                    </a:lnTo>
                    <a:lnTo>
                      <a:pt x="264" y="101"/>
                    </a:lnTo>
                    <a:lnTo>
                      <a:pt x="264" y="43"/>
                    </a:lnTo>
                    <a:cubicBezTo>
                      <a:pt x="264" y="29"/>
                      <a:pt x="222" y="0"/>
                      <a:pt x="208" y="14"/>
                    </a:cubicBezTo>
                    <a:cubicBezTo>
                      <a:pt x="195" y="29"/>
                      <a:pt x="167" y="14"/>
                      <a:pt x="167" y="43"/>
                    </a:cubicBezTo>
                    <a:cubicBezTo>
                      <a:pt x="153" y="72"/>
                      <a:pt x="125" y="101"/>
                      <a:pt x="181" y="87"/>
                    </a:cubicBezTo>
                    <a:lnTo>
                      <a:pt x="208" y="87"/>
                    </a:lnTo>
                    <a:cubicBezTo>
                      <a:pt x="222" y="87"/>
                      <a:pt x="195" y="115"/>
                      <a:pt x="195" y="115"/>
                    </a:cubicBezTo>
                    <a:cubicBezTo>
                      <a:pt x="181" y="115"/>
                      <a:pt x="153" y="144"/>
                      <a:pt x="181" y="159"/>
                    </a:cubicBezTo>
                    <a:cubicBezTo>
                      <a:pt x="181" y="173"/>
                      <a:pt x="222" y="173"/>
                      <a:pt x="222" y="188"/>
                    </a:cubicBezTo>
                    <a:lnTo>
                      <a:pt x="167" y="188"/>
                    </a:lnTo>
                    <a:cubicBezTo>
                      <a:pt x="153" y="188"/>
                      <a:pt x="125" y="173"/>
                      <a:pt x="125" y="173"/>
                    </a:cubicBezTo>
                    <a:cubicBezTo>
                      <a:pt x="125" y="173"/>
                      <a:pt x="139" y="188"/>
                      <a:pt x="139" y="173"/>
                    </a:cubicBezTo>
                    <a:cubicBezTo>
                      <a:pt x="139" y="159"/>
                      <a:pt x="153" y="144"/>
                      <a:pt x="139" y="130"/>
                    </a:cubicBezTo>
                    <a:lnTo>
                      <a:pt x="111" y="159"/>
                    </a:lnTo>
                    <a:cubicBezTo>
                      <a:pt x="97" y="173"/>
                      <a:pt x="84" y="159"/>
                      <a:pt x="70" y="159"/>
                    </a:cubicBezTo>
                    <a:cubicBezTo>
                      <a:pt x="56" y="159"/>
                      <a:pt x="0" y="144"/>
                      <a:pt x="0" y="173"/>
                    </a:cubicBezTo>
                    <a:cubicBezTo>
                      <a:pt x="0" y="188"/>
                      <a:pt x="28" y="173"/>
                      <a:pt x="28" y="173"/>
                    </a:cubicBezTo>
                    <a:cubicBezTo>
                      <a:pt x="42" y="159"/>
                      <a:pt x="28" y="173"/>
                      <a:pt x="42" y="173"/>
                    </a:cubicBezTo>
                    <a:cubicBezTo>
                      <a:pt x="56" y="188"/>
                      <a:pt x="56" y="159"/>
                      <a:pt x="70" y="173"/>
                    </a:cubicBezTo>
                    <a:lnTo>
                      <a:pt x="84" y="188"/>
                    </a:lnTo>
                    <a:cubicBezTo>
                      <a:pt x="84" y="188"/>
                      <a:pt x="28" y="202"/>
                      <a:pt x="56" y="217"/>
                    </a:cubicBezTo>
                    <a:cubicBezTo>
                      <a:pt x="70" y="231"/>
                      <a:pt x="84" y="202"/>
                      <a:pt x="84" y="217"/>
                    </a:cubicBezTo>
                    <a:cubicBezTo>
                      <a:pt x="97" y="217"/>
                      <a:pt x="111" y="231"/>
                      <a:pt x="111" y="231"/>
                    </a:cubicBezTo>
                    <a:lnTo>
                      <a:pt x="97" y="231"/>
                    </a:lnTo>
                    <a:cubicBezTo>
                      <a:pt x="97" y="246"/>
                      <a:pt x="125" y="246"/>
                      <a:pt x="139" y="246"/>
                    </a:cubicBezTo>
                    <a:cubicBezTo>
                      <a:pt x="153" y="246"/>
                      <a:pt x="153" y="217"/>
                      <a:pt x="167" y="246"/>
                    </a:cubicBezTo>
                    <a:cubicBezTo>
                      <a:pt x="167" y="246"/>
                      <a:pt x="222" y="318"/>
                      <a:pt x="236" y="304"/>
                    </a:cubicBezTo>
                    <a:lnTo>
                      <a:pt x="222" y="289"/>
                    </a:lnTo>
                    <a:cubicBezTo>
                      <a:pt x="222" y="275"/>
                      <a:pt x="306" y="333"/>
                      <a:pt x="320" y="333"/>
                    </a:cubicBezTo>
                    <a:cubicBezTo>
                      <a:pt x="320" y="318"/>
                      <a:pt x="264" y="275"/>
                      <a:pt x="264" y="260"/>
                    </a:cubicBezTo>
                    <a:cubicBezTo>
                      <a:pt x="278" y="260"/>
                      <a:pt x="333" y="275"/>
                      <a:pt x="333" y="275"/>
                    </a:cubicBezTo>
                    <a:cubicBezTo>
                      <a:pt x="361" y="275"/>
                      <a:pt x="389" y="275"/>
                      <a:pt x="417" y="260"/>
                    </a:cubicBezTo>
                    <a:cubicBezTo>
                      <a:pt x="375" y="231"/>
                      <a:pt x="320" y="246"/>
                      <a:pt x="264" y="24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38" name="Freeform 369">
                <a:extLst>
                  <a:ext uri="{FF2B5EF4-FFF2-40B4-BE49-F238E27FC236}">
                    <a16:creationId xmlns:a16="http://schemas.microsoft.com/office/drawing/2014/main" id="{7A4559FA-BFF8-D77E-9461-5A6580B14FB0}"/>
                  </a:ext>
                </a:extLst>
              </p:cNvPr>
              <p:cNvSpPr>
                <a:spLocks/>
              </p:cNvSpPr>
              <p:nvPr/>
            </p:nvSpPr>
            <p:spPr bwMode="auto">
              <a:xfrm>
                <a:off x="2580" y="3760"/>
                <a:ext cx="80" cy="65"/>
              </a:xfrm>
              <a:custGeom>
                <a:avLst/>
                <a:gdLst>
                  <a:gd name="T0" fmla="*/ 264 w 417"/>
                  <a:gd name="T1" fmla="*/ 246 h 333"/>
                  <a:gd name="T2" fmla="*/ 264 w 417"/>
                  <a:gd name="T3" fmla="*/ 246 h 333"/>
                  <a:gd name="T4" fmla="*/ 264 w 417"/>
                  <a:gd name="T5" fmla="*/ 101 h 333"/>
                  <a:gd name="T6" fmla="*/ 264 w 417"/>
                  <a:gd name="T7" fmla="*/ 43 h 333"/>
                  <a:gd name="T8" fmla="*/ 208 w 417"/>
                  <a:gd name="T9" fmla="*/ 14 h 333"/>
                  <a:gd name="T10" fmla="*/ 167 w 417"/>
                  <a:gd name="T11" fmla="*/ 43 h 333"/>
                  <a:gd name="T12" fmla="*/ 181 w 417"/>
                  <a:gd name="T13" fmla="*/ 87 h 333"/>
                  <a:gd name="T14" fmla="*/ 208 w 417"/>
                  <a:gd name="T15" fmla="*/ 87 h 333"/>
                  <a:gd name="T16" fmla="*/ 195 w 417"/>
                  <a:gd name="T17" fmla="*/ 115 h 333"/>
                  <a:gd name="T18" fmla="*/ 181 w 417"/>
                  <a:gd name="T19" fmla="*/ 159 h 333"/>
                  <a:gd name="T20" fmla="*/ 222 w 417"/>
                  <a:gd name="T21" fmla="*/ 188 h 333"/>
                  <a:gd name="T22" fmla="*/ 167 w 417"/>
                  <a:gd name="T23" fmla="*/ 188 h 333"/>
                  <a:gd name="T24" fmla="*/ 125 w 417"/>
                  <a:gd name="T25" fmla="*/ 173 h 333"/>
                  <a:gd name="T26" fmla="*/ 139 w 417"/>
                  <a:gd name="T27" fmla="*/ 173 h 333"/>
                  <a:gd name="T28" fmla="*/ 139 w 417"/>
                  <a:gd name="T29" fmla="*/ 130 h 333"/>
                  <a:gd name="T30" fmla="*/ 111 w 417"/>
                  <a:gd name="T31" fmla="*/ 159 h 333"/>
                  <a:gd name="T32" fmla="*/ 70 w 417"/>
                  <a:gd name="T33" fmla="*/ 159 h 333"/>
                  <a:gd name="T34" fmla="*/ 0 w 417"/>
                  <a:gd name="T35" fmla="*/ 173 h 333"/>
                  <a:gd name="T36" fmla="*/ 28 w 417"/>
                  <a:gd name="T37" fmla="*/ 173 h 333"/>
                  <a:gd name="T38" fmla="*/ 42 w 417"/>
                  <a:gd name="T39" fmla="*/ 173 h 333"/>
                  <a:gd name="T40" fmla="*/ 70 w 417"/>
                  <a:gd name="T41" fmla="*/ 173 h 333"/>
                  <a:gd name="T42" fmla="*/ 84 w 417"/>
                  <a:gd name="T43" fmla="*/ 188 h 333"/>
                  <a:gd name="T44" fmla="*/ 56 w 417"/>
                  <a:gd name="T45" fmla="*/ 217 h 333"/>
                  <a:gd name="T46" fmla="*/ 84 w 417"/>
                  <a:gd name="T47" fmla="*/ 217 h 333"/>
                  <a:gd name="T48" fmla="*/ 111 w 417"/>
                  <a:gd name="T49" fmla="*/ 231 h 333"/>
                  <a:gd name="T50" fmla="*/ 97 w 417"/>
                  <a:gd name="T51" fmla="*/ 231 h 333"/>
                  <a:gd name="T52" fmla="*/ 139 w 417"/>
                  <a:gd name="T53" fmla="*/ 246 h 333"/>
                  <a:gd name="T54" fmla="*/ 167 w 417"/>
                  <a:gd name="T55" fmla="*/ 246 h 333"/>
                  <a:gd name="T56" fmla="*/ 236 w 417"/>
                  <a:gd name="T57" fmla="*/ 304 h 333"/>
                  <a:gd name="T58" fmla="*/ 222 w 417"/>
                  <a:gd name="T59" fmla="*/ 289 h 333"/>
                  <a:gd name="T60" fmla="*/ 320 w 417"/>
                  <a:gd name="T61" fmla="*/ 333 h 333"/>
                  <a:gd name="T62" fmla="*/ 264 w 417"/>
                  <a:gd name="T63" fmla="*/ 260 h 333"/>
                  <a:gd name="T64" fmla="*/ 333 w 417"/>
                  <a:gd name="T65" fmla="*/ 275 h 333"/>
                  <a:gd name="T66" fmla="*/ 417 w 417"/>
                  <a:gd name="T67" fmla="*/ 260 h 333"/>
                  <a:gd name="T68" fmla="*/ 264 w 417"/>
                  <a:gd name="T69" fmla="*/ 246 h 333"/>
                  <a:gd name="T70" fmla="*/ 264 w 417"/>
                  <a:gd name="T71" fmla="*/ 24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7" h="333">
                    <a:moveTo>
                      <a:pt x="264" y="246"/>
                    </a:moveTo>
                    <a:lnTo>
                      <a:pt x="264" y="246"/>
                    </a:lnTo>
                    <a:lnTo>
                      <a:pt x="264" y="101"/>
                    </a:lnTo>
                    <a:lnTo>
                      <a:pt x="264" y="43"/>
                    </a:lnTo>
                    <a:cubicBezTo>
                      <a:pt x="264" y="29"/>
                      <a:pt x="222" y="0"/>
                      <a:pt x="208" y="14"/>
                    </a:cubicBezTo>
                    <a:cubicBezTo>
                      <a:pt x="195" y="29"/>
                      <a:pt x="167" y="14"/>
                      <a:pt x="167" y="43"/>
                    </a:cubicBezTo>
                    <a:cubicBezTo>
                      <a:pt x="153" y="72"/>
                      <a:pt x="125" y="101"/>
                      <a:pt x="181" y="87"/>
                    </a:cubicBezTo>
                    <a:lnTo>
                      <a:pt x="208" y="87"/>
                    </a:lnTo>
                    <a:cubicBezTo>
                      <a:pt x="222" y="87"/>
                      <a:pt x="195" y="115"/>
                      <a:pt x="195" y="115"/>
                    </a:cubicBezTo>
                    <a:cubicBezTo>
                      <a:pt x="181" y="115"/>
                      <a:pt x="153" y="144"/>
                      <a:pt x="181" y="159"/>
                    </a:cubicBezTo>
                    <a:cubicBezTo>
                      <a:pt x="181" y="173"/>
                      <a:pt x="222" y="173"/>
                      <a:pt x="222" y="188"/>
                    </a:cubicBezTo>
                    <a:lnTo>
                      <a:pt x="167" y="188"/>
                    </a:lnTo>
                    <a:cubicBezTo>
                      <a:pt x="153" y="188"/>
                      <a:pt x="125" y="173"/>
                      <a:pt x="125" y="173"/>
                    </a:cubicBezTo>
                    <a:cubicBezTo>
                      <a:pt x="125" y="173"/>
                      <a:pt x="139" y="188"/>
                      <a:pt x="139" y="173"/>
                    </a:cubicBezTo>
                    <a:cubicBezTo>
                      <a:pt x="139" y="159"/>
                      <a:pt x="153" y="144"/>
                      <a:pt x="139" y="130"/>
                    </a:cubicBezTo>
                    <a:lnTo>
                      <a:pt x="111" y="159"/>
                    </a:lnTo>
                    <a:cubicBezTo>
                      <a:pt x="97" y="173"/>
                      <a:pt x="84" y="159"/>
                      <a:pt x="70" y="159"/>
                    </a:cubicBezTo>
                    <a:cubicBezTo>
                      <a:pt x="56" y="159"/>
                      <a:pt x="0" y="144"/>
                      <a:pt x="0" y="173"/>
                    </a:cubicBezTo>
                    <a:cubicBezTo>
                      <a:pt x="0" y="188"/>
                      <a:pt x="28" y="173"/>
                      <a:pt x="28" y="173"/>
                    </a:cubicBezTo>
                    <a:cubicBezTo>
                      <a:pt x="42" y="159"/>
                      <a:pt x="28" y="173"/>
                      <a:pt x="42" y="173"/>
                    </a:cubicBezTo>
                    <a:cubicBezTo>
                      <a:pt x="56" y="188"/>
                      <a:pt x="56" y="159"/>
                      <a:pt x="70" y="173"/>
                    </a:cubicBezTo>
                    <a:lnTo>
                      <a:pt x="84" y="188"/>
                    </a:lnTo>
                    <a:cubicBezTo>
                      <a:pt x="84" y="188"/>
                      <a:pt x="28" y="202"/>
                      <a:pt x="56" y="217"/>
                    </a:cubicBezTo>
                    <a:cubicBezTo>
                      <a:pt x="70" y="231"/>
                      <a:pt x="84" y="202"/>
                      <a:pt x="84" y="217"/>
                    </a:cubicBezTo>
                    <a:cubicBezTo>
                      <a:pt x="97" y="217"/>
                      <a:pt x="111" y="231"/>
                      <a:pt x="111" y="231"/>
                    </a:cubicBezTo>
                    <a:lnTo>
                      <a:pt x="97" y="231"/>
                    </a:lnTo>
                    <a:cubicBezTo>
                      <a:pt x="97" y="246"/>
                      <a:pt x="125" y="246"/>
                      <a:pt x="139" y="246"/>
                    </a:cubicBezTo>
                    <a:cubicBezTo>
                      <a:pt x="153" y="246"/>
                      <a:pt x="153" y="217"/>
                      <a:pt x="167" y="246"/>
                    </a:cubicBezTo>
                    <a:cubicBezTo>
                      <a:pt x="167" y="246"/>
                      <a:pt x="222" y="318"/>
                      <a:pt x="236" y="304"/>
                    </a:cubicBezTo>
                    <a:lnTo>
                      <a:pt x="222" y="289"/>
                    </a:lnTo>
                    <a:cubicBezTo>
                      <a:pt x="222" y="275"/>
                      <a:pt x="306" y="333"/>
                      <a:pt x="320" y="333"/>
                    </a:cubicBezTo>
                    <a:cubicBezTo>
                      <a:pt x="320" y="318"/>
                      <a:pt x="264" y="275"/>
                      <a:pt x="264" y="260"/>
                    </a:cubicBezTo>
                    <a:cubicBezTo>
                      <a:pt x="278" y="260"/>
                      <a:pt x="333" y="275"/>
                      <a:pt x="333" y="275"/>
                    </a:cubicBezTo>
                    <a:cubicBezTo>
                      <a:pt x="361" y="275"/>
                      <a:pt x="389" y="275"/>
                      <a:pt x="417" y="260"/>
                    </a:cubicBezTo>
                    <a:cubicBezTo>
                      <a:pt x="375" y="231"/>
                      <a:pt x="320" y="246"/>
                      <a:pt x="264" y="246"/>
                    </a:cubicBezTo>
                    <a:lnTo>
                      <a:pt x="264" y="24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9" name="Freeform 370">
                <a:extLst>
                  <a:ext uri="{FF2B5EF4-FFF2-40B4-BE49-F238E27FC236}">
                    <a16:creationId xmlns:a16="http://schemas.microsoft.com/office/drawing/2014/main" id="{E8F5EDF8-763A-72F4-0FF5-32BFE0046977}"/>
                  </a:ext>
                </a:extLst>
              </p:cNvPr>
              <p:cNvSpPr>
                <a:spLocks/>
              </p:cNvSpPr>
              <p:nvPr/>
            </p:nvSpPr>
            <p:spPr bwMode="auto">
              <a:xfrm>
                <a:off x="2564" y="2771"/>
                <a:ext cx="216" cy="161"/>
              </a:xfrm>
              <a:custGeom>
                <a:avLst/>
                <a:gdLst>
                  <a:gd name="T0" fmla="*/ 932 w 1125"/>
                  <a:gd name="T1" fmla="*/ 424 h 833"/>
                  <a:gd name="T2" fmla="*/ 932 w 1125"/>
                  <a:gd name="T3" fmla="*/ 424 h 833"/>
                  <a:gd name="T4" fmla="*/ 977 w 1125"/>
                  <a:gd name="T5" fmla="*/ 363 h 833"/>
                  <a:gd name="T6" fmla="*/ 991 w 1125"/>
                  <a:gd name="T7" fmla="*/ 333 h 833"/>
                  <a:gd name="T8" fmla="*/ 991 w 1125"/>
                  <a:gd name="T9" fmla="*/ 272 h 833"/>
                  <a:gd name="T10" fmla="*/ 903 w 1125"/>
                  <a:gd name="T11" fmla="*/ 227 h 833"/>
                  <a:gd name="T12" fmla="*/ 932 w 1125"/>
                  <a:gd name="T13" fmla="*/ 212 h 833"/>
                  <a:gd name="T14" fmla="*/ 947 w 1125"/>
                  <a:gd name="T15" fmla="*/ 166 h 833"/>
                  <a:gd name="T16" fmla="*/ 888 w 1125"/>
                  <a:gd name="T17" fmla="*/ 136 h 833"/>
                  <a:gd name="T18" fmla="*/ 873 w 1125"/>
                  <a:gd name="T19" fmla="*/ 121 h 833"/>
                  <a:gd name="T20" fmla="*/ 843 w 1125"/>
                  <a:gd name="T21" fmla="*/ 136 h 833"/>
                  <a:gd name="T22" fmla="*/ 843 w 1125"/>
                  <a:gd name="T23" fmla="*/ 106 h 833"/>
                  <a:gd name="T24" fmla="*/ 799 w 1125"/>
                  <a:gd name="T25" fmla="*/ 121 h 833"/>
                  <a:gd name="T26" fmla="*/ 799 w 1125"/>
                  <a:gd name="T27" fmla="*/ 91 h 833"/>
                  <a:gd name="T28" fmla="*/ 858 w 1125"/>
                  <a:gd name="T29" fmla="*/ 75 h 833"/>
                  <a:gd name="T30" fmla="*/ 814 w 1125"/>
                  <a:gd name="T31" fmla="*/ 60 h 833"/>
                  <a:gd name="T32" fmla="*/ 725 w 1125"/>
                  <a:gd name="T33" fmla="*/ 60 h 833"/>
                  <a:gd name="T34" fmla="*/ 651 w 1125"/>
                  <a:gd name="T35" fmla="*/ 106 h 833"/>
                  <a:gd name="T36" fmla="*/ 562 w 1125"/>
                  <a:gd name="T37" fmla="*/ 75 h 833"/>
                  <a:gd name="T38" fmla="*/ 429 w 1125"/>
                  <a:gd name="T39" fmla="*/ 75 h 833"/>
                  <a:gd name="T40" fmla="*/ 385 w 1125"/>
                  <a:gd name="T41" fmla="*/ 30 h 833"/>
                  <a:gd name="T42" fmla="*/ 296 w 1125"/>
                  <a:gd name="T43" fmla="*/ 0 h 833"/>
                  <a:gd name="T44" fmla="*/ 163 w 1125"/>
                  <a:gd name="T45" fmla="*/ 60 h 833"/>
                  <a:gd name="T46" fmla="*/ 192 w 1125"/>
                  <a:gd name="T47" fmla="*/ 182 h 833"/>
                  <a:gd name="T48" fmla="*/ 118 w 1125"/>
                  <a:gd name="T49" fmla="*/ 121 h 833"/>
                  <a:gd name="T50" fmla="*/ 148 w 1125"/>
                  <a:gd name="T51" fmla="*/ 75 h 833"/>
                  <a:gd name="T52" fmla="*/ 118 w 1125"/>
                  <a:gd name="T53" fmla="*/ 15 h 833"/>
                  <a:gd name="T54" fmla="*/ 59 w 1125"/>
                  <a:gd name="T55" fmla="*/ 106 h 833"/>
                  <a:gd name="T56" fmla="*/ 44 w 1125"/>
                  <a:gd name="T57" fmla="*/ 182 h 833"/>
                  <a:gd name="T58" fmla="*/ 74 w 1125"/>
                  <a:gd name="T59" fmla="*/ 197 h 833"/>
                  <a:gd name="T60" fmla="*/ 103 w 1125"/>
                  <a:gd name="T61" fmla="*/ 242 h 833"/>
                  <a:gd name="T62" fmla="*/ 148 w 1125"/>
                  <a:gd name="T63" fmla="*/ 348 h 833"/>
                  <a:gd name="T64" fmla="*/ 192 w 1125"/>
                  <a:gd name="T65" fmla="*/ 348 h 833"/>
                  <a:gd name="T66" fmla="*/ 222 w 1125"/>
                  <a:gd name="T67" fmla="*/ 333 h 833"/>
                  <a:gd name="T68" fmla="*/ 311 w 1125"/>
                  <a:gd name="T69" fmla="*/ 409 h 833"/>
                  <a:gd name="T70" fmla="*/ 340 w 1125"/>
                  <a:gd name="T71" fmla="*/ 409 h 833"/>
                  <a:gd name="T72" fmla="*/ 385 w 1125"/>
                  <a:gd name="T73" fmla="*/ 409 h 833"/>
                  <a:gd name="T74" fmla="*/ 459 w 1125"/>
                  <a:gd name="T75" fmla="*/ 439 h 833"/>
                  <a:gd name="T76" fmla="*/ 459 w 1125"/>
                  <a:gd name="T77" fmla="*/ 575 h 833"/>
                  <a:gd name="T78" fmla="*/ 473 w 1125"/>
                  <a:gd name="T79" fmla="*/ 621 h 833"/>
                  <a:gd name="T80" fmla="*/ 444 w 1125"/>
                  <a:gd name="T81" fmla="*/ 666 h 833"/>
                  <a:gd name="T82" fmla="*/ 592 w 1125"/>
                  <a:gd name="T83" fmla="*/ 803 h 833"/>
                  <a:gd name="T84" fmla="*/ 621 w 1125"/>
                  <a:gd name="T85" fmla="*/ 818 h 833"/>
                  <a:gd name="T86" fmla="*/ 666 w 1125"/>
                  <a:gd name="T87" fmla="*/ 787 h 833"/>
                  <a:gd name="T88" fmla="*/ 755 w 1125"/>
                  <a:gd name="T89" fmla="*/ 712 h 833"/>
                  <a:gd name="T90" fmla="*/ 725 w 1125"/>
                  <a:gd name="T91" fmla="*/ 666 h 833"/>
                  <a:gd name="T92" fmla="*/ 710 w 1125"/>
                  <a:gd name="T93" fmla="*/ 621 h 833"/>
                  <a:gd name="T94" fmla="*/ 666 w 1125"/>
                  <a:gd name="T95" fmla="*/ 575 h 833"/>
                  <a:gd name="T96" fmla="*/ 769 w 1125"/>
                  <a:gd name="T97" fmla="*/ 575 h 833"/>
                  <a:gd name="T98" fmla="*/ 799 w 1125"/>
                  <a:gd name="T99" fmla="*/ 606 h 833"/>
                  <a:gd name="T100" fmla="*/ 829 w 1125"/>
                  <a:gd name="T101" fmla="*/ 575 h 833"/>
                  <a:gd name="T102" fmla="*/ 917 w 1125"/>
                  <a:gd name="T103" fmla="*/ 545 h 833"/>
                  <a:gd name="T104" fmla="*/ 991 w 1125"/>
                  <a:gd name="T105" fmla="*/ 500 h 833"/>
                  <a:gd name="T106" fmla="*/ 932 w 1125"/>
                  <a:gd name="T107" fmla="*/ 424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5" h="833">
                    <a:moveTo>
                      <a:pt x="932" y="424"/>
                    </a:moveTo>
                    <a:lnTo>
                      <a:pt x="932" y="424"/>
                    </a:lnTo>
                    <a:cubicBezTo>
                      <a:pt x="932" y="394"/>
                      <a:pt x="932" y="378"/>
                      <a:pt x="977" y="363"/>
                    </a:cubicBezTo>
                    <a:cubicBezTo>
                      <a:pt x="977" y="348"/>
                      <a:pt x="1006" y="348"/>
                      <a:pt x="991" y="333"/>
                    </a:cubicBezTo>
                    <a:cubicBezTo>
                      <a:pt x="977" y="318"/>
                      <a:pt x="962" y="288"/>
                      <a:pt x="991" y="272"/>
                    </a:cubicBezTo>
                    <a:cubicBezTo>
                      <a:pt x="1125" y="212"/>
                      <a:pt x="903" y="227"/>
                      <a:pt x="903" y="227"/>
                    </a:cubicBezTo>
                    <a:cubicBezTo>
                      <a:pt x="903" y="212"/>
                      <a:pt x="917" y="212"/>
                      <a:pt x="932" y="212"/>
                    </a:cubicBezTo>
                    <a:cubicBezTo>
                      <a:pt x="947" y="212"/>
                      <a:pt x="947" y="182"/>
                      <a:pt x="947" y="166"/>
                    </a:cubicBezTo>
                    <a:cubicBezTo>
                      <a:pt x="947" y="151"/>
                      <a:pt x="888" y="121"/>
                      <a:pt x="888" y="136"/>
                    </a:cubicBezTo>
                    <a:cubicBezTo>
                      <a:pt x="888" y="151"/>
                      <a:pt x="873" y="121"/>
                      <a:pt x="873" y="121"/>
                    </a:cubicBezTo>
                    <a:cubicBezTo>
                      <a:pt x="858" y="121"/>
                      <a:pt x="858" y="151"/>
                      <a:pt x="843" y="136"/>
                    </a:cubicBezTo>
                    <a:lnTo>
                      <a:pt x="843" y="106"/>
                    </a:lnTo>
                    <a:cubicBezTo>
                      <a:pt x="829" y="91"/>
                      <a:pt x="814" y="121"/>
                      <a:pt x="799" y="121"/>
                    </a:cubicBezTo>
                    <a:lnTo>
                      <a:pt x="799" y="91"/>
                    </a:lnTo>
                    <a:cubicBezTo>
                      <a:pt x="799" y="60"/>
                      <a:pt x="843" y="75"/>
                      <a:pt x="858" y="75"/>
                    </a:cubicBezTo>
                    <a:cubicBezTo>
                      <a:pt x="873" y="60"/>
                      <a:pt x="814" y="60"/>
                      <a:pt x="814" y="60"/>
                    </a:cubicBezTo>
                    <a:cubicBezTo>
                      <a:pt x="784" y="60"/>
                      <a:pt x="755" y="45"/>
                      <a:pt x="725" y="60"/>
                    </a:cubicBezTo>
                    <a:cubicBezTo>
                      <a:pt x="695" y="75"/>
                      <a:pt x="681" y="121"/>
                      <a:pt x="651" y="106"/>
                    </a:cubicBezTo>
                    <a:cubicBezTo>
                      <a:pt x="607" y="106"/>
                      <a:pt x="592" y="106"/>
                      <a:pt x="562" y="75"/>
                    </a:cubicBezTo>
                    <a:cubicBezTo>
                      <a:pt x="533" y="45"/>
                      <a:pt x="473" y="75"/>
                      <a:pt x="429" y="75"/>
                    </a:cubicBezTo>
                    <a:cubicBezTo>
                      <a:pt x="399" y="75"/>
                      <a:pt x="399" y="60"/>
                      <a:pt x="385" y="30"/>
                    </a:cubicBezTo>
                    <a:cubicBezTo>
                      <a:pt x="370" y="0"/>
                      <a:pt x="340" y="0"/>
                      <a:pt x="296" y="0"/>
                    </a:cubicBezTo>
                    <a:cubicBezTo>
                      <a:pt x="281" y="0"/>
                      <a:pt x="163" y="15"/>
                      <a:pt x="163" y="60"/>
                    </a:cubicBezTo>
                    <a:cubicBezTo>
                      <a:pt x="163" y="106"/>
                      <a:pt x="222" y="121"/>
                      <a:pt x="192" y="182"/>
                    </a:cubicBezTo>
                    <a:cubicBezTo>
                      <a:pt x="163" y="212"/>
                      <a:pt x="103" y="151"/>
                      <a:pt x="118" y="121"/>
                    </a:cubicBezTo>
                    <a:cubicBezTo>
                      <a:pt x="118" y="106"/>
                      <a:pt x="148" y="91"/>
                      <a:pt x="148" y="75"/>
                    </a:cubicBezTo>
                    <a:cubicBezTo>
                      <a:pt x="163" y="45"/>
                      <a:pt x="118" y="30"/>
                      <a:pt x="118" y="15"/>
                    </a:cubicBezTo>
                    <a:cubicBezTo>
                      <a:pt x="74" y="45"/>
                      <a:pt x="59" y="60"/>
                      <a:pt x="59" y="106"/>
                    </a:cubicBezTo>
                    <a:cubicBezTo>
                      <a:pt x="44" y="121"/>
                      <a:pt x="0" y="182"/>
                      <a:pt x="44" y="182"/>
                    </a:cubicBezTo>
                    <a:cubicBezTo>
                      <a:pt x="44" y="182"/>
                      <a:pt x="59" y="182"/>
                      <a:pt x="74" y="197"/>
                    </a:cubicBezTo>
                    <a:cubicBezTo>
                      <a:pt x="74" y="212"/>
                      <a:pt x="89" y="227"/>
                      <a:pt x="103" y="242"/>
                    </a:cubicBezTo>
                    <a:cubicBezTo>
                      <a:pt x="133" y="272"/>
                      <a:pt x="74" y="333"/>
                      <a:pt x="148" y="348"/>
                    </a:cubicBezTo>
                    <a:lnTo>
                      <a:pt x="192" y="348"/>
                    </a:lnTo>
                    <a:cubicBezTo>
                      <a:pt x="207" y="348"/>
                      <a:pt x="207" y="333"/>
                      <a:pt x="222" y="333"/>
                    </a:cubicBezTo>
                    <a:cubicBezTo>
                      <a:pt x="266" y="333"/>
                      <a:pt x="281" y="378"/>
                      <a:pt x="311" y="409"/>
                    </a:cubicBezTo>
                    <a:cubicBezTo>
                      <a:pt x="311" y="409"/>
                      <a:pt x="325" y="424"/>
                      <a:pt x="340" y="409"/>
                    </a:cubicBezTo>
                    <a:cubicBezTo>
                      <a:pt x="340" y="394"/>
                      <a:pt x="355" y="409"/>
                      <a:pt x="385" y="409"/>
                    </a:cubicBezTo>
                    <a:cubicBezTo>
                      <a:pt x="414" y="424"/>
                      <a:pt x="488" y="378"/>
                      <a:pt x="459" y="439"/>
                    </a:cubicBezTo>
                    <a:cubicBezTo>
                      <a:pt x="429" y="484"/>
                      <a:pt x="429" y="530"/>
                      <a:pt x="459" y="575"/>
                    </a:cubicBezTo>
                    <a:cubicBezTo>
                      <a:pt x="459" y="591"/>
                      <a:pt x="473" y="606"/>
                      <a:pt x="473" y="621"/>
                    </a:cubicBezTo>
                    <a:cubicBezTo>
                      <a:pt x="473" y="636"/>
                      <a:pt x="429" y="651"/>
                      <a:pt x="444" y="666"/>
                    </a:cubicBezTo>
                    <a:cubicBezTo>
                      <a:pt x="488" y="712"/>
                      <a:pt x="503" y="833"/>
                      <a:pt x="592" y="803"/>
                    </a:cubicBezTo>
                    <a:cubicBezTo>
                      <a:pt x="607" y="803"/>
                      <a:pt x="607" y="818"/>
                      <a:pt x="621" y="818"/>
                    </a:cubicBezTo>
                    <a:cubicBezTo>
                      <a:pt x="636" y="818"/>
                      <a:pt x="651" y="803"/>
                      <a:pt x="666" y="787"/>
                    </a:cubicBezTo>
                    <a:cubicBezTo>
                      <a:pt x="695" y="772"/>
                      <a:pt x="710" y="742"/>
                      <a:pt x="755" y="712"/>
                    </a:cubicBezTo>
                    <a:cubicBezTo>
                      <a:pt x="784" y="697"/>
                      <a:pt x="725" y="697"/>
                      <a:pt x="725" y="666"/>
                    </a:cubicBezTo>
                    <a:cubicBezTo>
                      <a:pt x="725" y="651"/>
                      <a:pt x="710" y="636"/>
                      <a:pt x="710" y="621"/>
                    </a:cubicBezTo>
                    <a:cubicBezTo>
                      <a:pt x="710" y="606"/>
                      <a:pt x="666" y="591"/>
                      <a:pt x="666" y="575"/>
                    </a:cubicBezTo>
                    <a:cubicBezTo>
                      <a:pt x="666" y="560"/>
                      <a:pt x="755" y="575"/>
                      <a:pt x="769" y="575"/>
                    </a:cubicBezTo>
                    <a:cubicBezTo>
                      <a:pt x="799" y="575"/>
                      <a:pt x="784" y="591"/>
                      <a:pt x="799" y="606"/>
                    </a:cubicBezTo>
                    <a:cubicBezTo>
                      <a:pt x="814" y="606"/>
                      <a:pt x="814" y="575"/>
                      <a:pt x="829" y="575"/>
                    </a:cubicBezTo>
                    <a:cubicBezTo>
                      <a:pt x="843" y="560"/>
                      <a:pt x="888" y="560"/>
                      <a:pt x="917" y="545"/>
                    </a:cubicBezTo>
                    <a:cubicBezTo>
                      <a:pt x="932" y="530"/>
                      <a:pt x="962" y="515"/>
                      <a:pt x="991" y="500"/>
                    </a:cubicBezTo>
                    <a:cubicBezTo>
                      <a:pt x="977" y="469"/>
                      <a:pt x="932" y="454"/>
                      <a:pt x="932" y="42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40" name="Freeform 371">
                <a:extLst>
                  <a:ext uri="{FF2B5EF4-FFF2-40B4-BE49-F238E27FC236}">
                    <a16:creationId xmlns:a16="http://schemas.microsoft.com/office/drawing/2014/main" id="{BD5AD774-D09F-2687-F9D8-18A0DFCA65B2}"/>
                  </a:ext>
                </a:extLst>
              </p:cNvPr>
              <p:cNvSpPr>
                <a:spLocks/>
              </p:cNvSpPr>
              <p:nvPr/>
            </p:nvSpPr>
            <p:spPr bwMode="auto">
              <a:xfrm>
                <a:off x="2564" y="2771"/>
                <a:ext cx="216" cy="161"/>
              </a:xfrm>
              <a:custGeom>
                <a:avLst/>
                <a:gdLst>
                  <a:gd name="T0" fmla="*/ 932 w 1125"/>
                  <a:gd name="T1" fmla="*/ 424 h 833"/>
                  <a:gd name="T2" fmla="*/ 932 w 1125"/>
                  <a:gd name="T3" fmla="*/ 424 h 833"/>
                  <a:gd name="T4" fmla="*/ 977 w 1125"/>
                  <a:gd name="T5" fmla="*/ 363 h 833"/>
                  <a:gd name="T6" fmla="*/ 991 w 1125"/>
                  <a:gd name="T7" fmla="*/ 333 h 833"/>
                  <a:gd name="T8" fmla="*/ 991 w 1125"/>
                  <a:gd name="T9" fmla="*/ 272 h 833"/>
                  <a:gd name="T10" fmla="*/ 903 w 1125"/>
                  <a:gd name="T11" fmla="*/ 227 h 833"/>
                  <a:gd name="T12" fmla="*/ 932 w 1125"/>
                  <a:gd name="T13" fmla="*/ 212 h 833"/>
                  <a:gd name="T14" fmla="*/ 947 w 1125"/>
                  <a:gd name="T15" fmla="*/ 166 h 833"/>
                  <a:gd name="T16" fmla="*/ 888 w 1125"/>
                  <a:gd name="T17" fmla="*/ 136 h 833"/>
                  <a:gd name="T18" fmla="*/ 873 w 1125"/>
                  <a:gd name="T19" fmla="*/ 121 h 833"/>
                  <a:gd name="T20" fmla="*/ 843 w 1125"/>
                  <a:gd name="T21" fmla="*/ 136 h 833"/>
                  <a:gd name="T22" fmla="*/ 843 w 1125"/>
                  <a:gd name="T23" fmla="*/ 106 h 833"/>
                  <a:gd name="T24" fmla="*/ 799 w 1125"/>
                  <a:gd name="T25" fmla="*/ 121 h 833"/>
                  <a:gd name="T26" fmla="*/ 799 w 1125"/>
                  <a:gd name="T27" fmla="*/ 91 h 833"/>
                  <a:gd name="T28" fmla="*/ 858 w 1125"/>
                  <a:gd name="T29" fmla="*/ 75 h 833"/>
                  <a:gd name="T30" fmla="*/ 814 w 1125"/>
                  <a:gd name="T31" fmla="*/ 60 h 833"/>
                  <a:gd name="T32" fmla="*/ 725 w 1125"/>
                  <a:gd name="T33" fmla="*/ 60 h 833"/>
                  <a:gd name="T34" fmla="*/ 651 w 1125"/>
                  <a:gd name="T35" fmla="*/ 106 h 833"/>
                  <a:gd name="T36" fmla="*/ 562 w 1125"/>
                  <a:gd name="T37" fmla="*/ 75 h 833"/>
                  <a:gd name="T38" fmla="*/ 429 w 1125"/>
                  <a:gd name="T39" fmla="*/ 75 h 833"/>
                  <a:gd name="T40" fmla="*/ 385 w 1125"/>
                  <a:gd name="T41" fmla="*/ 30 h 833"/>
                  <a:gd name="T42" fmla="*/ 296 w 1125"/>
                  <a:gd name="T43" fmla="*/ 0 h 833"/>
                  <a:gd name="T44" fmla="*/ 163 w 1125"/>
                  <a:gd name="T45" fmla="*/ 60 h 833"/>
                  <a:gd name="T46" fmla="*/ 192 w 1125"/>
                  <a:gd name="T47" fmla="*/ 182 h 833"/>
                  <a:gd name="T48" fmla="*/ 118 w 1125"/>
                  <a:gd name="T49" fmla="*/ 121 h 833"/>
                  <a:gd name="T50" fmla="*/ 148 w 1125"/>
                  <a:gd name="T51" fmla="*/ 75 h 833"/>
                  <a:gd name="T52" fmla="*/ 118 w 1125"/>
                  <a:gd name="T53" fmla="*/ 15 h 833"/>
                  <a:gd name="T54" fmla="*/ 59 w 1125"/>
                  <a:gd name="T55" fmla="*/ 106 h 833"/>
                  <a:gd name="T56" fmla="*/ 44 w 1125"/>
                  <a:gd name="T57" fmla="*/ 182 h 833"/>
                  <a:gd name="T58" fmla="*/ 74 w 1125"/>
                  <a:gd name="T59" fmla="*/ 197 h 833"/>
                  <a:gd name="T60" fmla="*/ 103 w 1125"/>
                  <a:gd name="T61" fmla="*/ 242 h 833"/>
                  <a:gd name="T62" fmla="*/ 148 w 1125"/>
                  <a:gd name="T63" fmla="*/ 348 h 833"/>
                  <a:gd name="T64" fmla="*/ 192 w 1125"/>
                  <a:gd name="T65" fmla="*/ 348 h 833"/>
                  <a:gd name="T66" fmla="*/ 222 w 1125"/>
                  <a:gd name="T67" fmla="*/ 333 h 833"/>
                  <a:gd name="T68" fmla="*/ 311 w 1125"/>
                  <a:gd name="T69" fmla="*/ 409 h 833"/>
                  <a:gd name="T70" fmla="*/ 340 w 1125"/>
                  <a:gd name="T71" fmla="*/ 409 h 833"/>
                  <a:gd name="T72" fmla="*/ 385 w 1125"/>
                  <a:gd name="T73" fmla="*/ 409 h 833"/>
                  <a:gd name="T74" fmla="*/ 459 w 1125"/>
                  <a:gd name="T75" fmla="*/ 439 h 833"/>
                  <a:gd name="T76" fmla="*/ 459 w 1125"/>
                  <a:gd name="T77" fmla="*/ 575 h 833"/>
                  <a:gd name="T78" fmla="*/ 473 w 1125"/>
                  <a:gd name="T79" fmla="*/ 621 h 833"/>
                  <a:gd name="T80" fmla="*/ 444 w 1125"/>
                  <a:gd name="T81" fmla="*/ 666 h 833"/>
                  <a:gd name="T82" fmla="*/ 592 w 1125"/>
                  <a:gd name="T83" fmla="*/ 803 h 833"/>
                  <a:gd name="T84" fmla="*/ 621 w 1125"/>
                  <a:gd name="T85" fmla="*/ 818 h 833"/>
                  <a:gd name="T86" fmla="*/ 666 w 1125"/>
                  <a:gd name="T87" fmla="*/ 787 h 833"/>
                  <a:gd name="T88" fmla="*/ 755 w 1125"/>
                  <a:gd name="T89" fmla="*/ 712 h 833"/>
                  <a:gd name="T90" fmla="*/ 725 w 1125"/>
                  <a:gd name="T91" fmla="*/ 666 h 833"/>
                  <a:gd name="T92" fmla="*/ 710 w 1125"/>
                  <a:gd name="T93" fmla="*/ 621 h 833"/>
                  <a:gd name="T94" fmla="*/ 666 w 1125"/>
                  <a:gd name="T95" fmla="*/ 575 h 833"/>
                  <a:gd name="T96" fmla="*/ 769 w 1125"/>
                  <a:gd name="T97" fmla="*/ 575 h 833"/>
                  <a:gd name="T98" fmla="*/ 799 w 1125"/>
                  <a:gd name="T99" fmla="*/ 606 h 833"/>
                  <a:gd name="T100" fmla="*/ 829 w 1125"/>
                  <a:gd name="T101" fmla="*/ 575 h 833"/>
                  <a:gd name="T102" fmla="*/ 917 w 1125"/>
                  <a:gd name="T103" fmla="*/ 545 h 833"/>
                  <a:gd name="T104" fmla="*/ 991 w 1125"/>
                  <a:gd name="T105" fmla="*/ 500 h 833"/>
                  <a:gd name="T106" fmla="*/ 932 w 1125"/>
                  <a:gd name="T107" fmla="*/ 424 h 833"/>
                  <a:gd name="T108" fmla="*/ 932 w 1125"/>
                  <a:gd name="T109" fmla="*/ 424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5" h="833">
                    <a:moveTo>
                      <a:pt x="932" y="424"/>
                    </a:moveTo>
                    <a:lnTo>
                      <a:pt x="932" y="424"/>
                    </a:lnTo>
                    <a:cubicBezTo>
                      <a:pt x="932" y="394"/>
                      <a:pt x="932" y="378"/>
                      <a:pt x="977" y="363"/>
                    </a:cubicBezTo>
                    <a:cubicBezTo>
                      <a:pt x="977" y="348"/>
                      <a:pt x="1006" y="348"/>
                      <a:pt x="991" y="333"/>
                    </a:cubicBezTo>
                    <a:cubicBezTo>
                      <a:pt x="977" y="318"/>
                      <a:pt x="962" y="288"/>
                      <a:pt x="991" y="272"/>
                    </a:cubicBezTo>
                    <a:cubicBezTo>
                      <a:pt x="1125" y="212"/>
                      <a:pt x="903" y="227"/>
                      <a:pt x="903" y="227"/>
                    </a:cubicBezTo>
                    <a:cubicBezTo>
                      <a:pt x="903" y="212"/>
                      <a:pt x="917" y="212"/>
                      <a:pt x="932" y="212"/>
                    </a:cubicBezTo>
                    <a:cubicBezTo>
                      <a:pt x="947" y="212"/>
                      <a:pt x="947" y="182"/>
                      <a:pt x="947" y="166"/>
                    </a:cubicBezTo>
                    <a:cubicBezTo>
                      <a:pt x="947" y="151"/>
                      <a:pt x="888" y="121"/>
                      <a:pt x="888" y="136"/>
                    </a:cubicBezTo>
                    <a:cubicBezTo>
                      <a:pt x="888" y="151"/>
                      <a:pt x="873" y="121"/>
                      <a:pt x="873" y="121"/>
                    </a:cubicBezTo>
                    <a:cubicBezTo>
                      <a:pt x="858" y="121"/>
                      <a:pt x="858" y="151"/>
                      <a:pt x="843" y="136"/>
                    </a:cubicBezTo>
                    <a:lnTo>
                      <a:pt x="843" y="106"/>
                    </a:lnTo>
                    <a:cubicBezTo>
                      <a:pt x="829" y="91"/>
                      <a:pt x="814" y="121"/>
                      <a:pt x="799" y="121"/>
                    </a:cubicBezTo>
                    <a:lnTo>
                      <a:pt x="799" y="91"/>
                    </a:lnTo>
                    <a:cubicBezTo>
                      <a:pt x="799" y="60"/>
                      <a:pt x="843" y="75"/>
                      <a:pt x="858" y="75"/>
                    </a:cubicBezTo>
                    <a:cubicBezTo>
                      <a:pt x="873" y="60"/>
                      <a:pt x="814" y="60"/>
                      <a:pt x="814" y="60"/>
                    </a:cubicBezTo>
                    <a:cubicBezTo>
                      <a:pt x="784" y="60"/>
                      <a:pt x="755" y="45"/>
                      <a:pt x="725" y="60"/>
                    </a:cubicBezTo>
                    <a:cubicBezTo>
                      <a:pt x="695" y="75"/>
                      <a:pt x="681" y="121"/>
                      <a:pt x="651" y="106"/>
                    </a:cubicBezTo>
                    <a:cubicBezTo>
                      <a:pt x="607" y="106"/>
                      <a:pt x="592" y="106"/>
                      <a:pt x="562" y="75"/>
                    </a:cubicBezTo>
                    <a:cubicBezTo>
                      <a:pt x="533" y="45"/>
                      <a:pt x="473" y="75"/>
                      <a:pt x="429" y="75"/>
                    </a:cubicBezTo>
                    <a:cubicBezTo>
                      <a:pt x="399" y="75"/>
                      <a:pt x="399" y="60"/>
                      <a:pt x="385" y="30"/>
                    </a:cubicBezTo>
                    <a:cubicBezTo>
                      <a:pt x="370" y="0"/>
                      <a:pt x="340" y="0"/>
                      <a:pt x="296" y="0"/>
                    </a:cubicBezTo>
                    <a:cubicBezTo>
                      <a:pt x="281" y="0"/>
                      <a:pt x="163" y="15"/>
                      <a:pt x="163" y="60"/>
                    </a:cubicBezTo>
                    <a:cubicBezTo>
                      <a:pt x="163" y="106"/>
                      <a:pt x="222" y="121"/>
                      <a:pt x="192" y="182"/>
                    </a:cubicBezTo>
                    <a:cubicBezTo>
                      <a:pt x="163" y="212"/>
                      <a:pt x="103" y="151"/>
                      <a:pt x="118" y="121"/>
                    </a:cubicBezTo>
                    <a:cubicBezTo>
                      <a:pt x="118" y="106"/>
                      <a:pt x="148" y="91"/>
                      <a:pt x="148" y="75"/>
                    </a:cubicBezTo>
                    <a:cubicBezTo>
                      <a:pt x="163" y="45"/>
                      <a:pt x="118" y="30"/>
                      <a:pt x="118" y="15"/>
                    </a:cubicBezTo>
                    <a:cubicBezTo>
                      <a:pt x="74" y="45"/>
                      <a:pt x="59" y="60"/>
                      <a:pt x="59" y="106"/>
                    </a:cubicBezTo>
                    <a:cubicBezTo>
                      <a:pt x="44" y="121"/>
                      <a:pt x="0" y="182"/>
                      <a:pt x="44" y="182"/>
                    </a:cubicBezTo>
                    <a:cubicBezTo>
                      <a:pt x="44" y="182"/>
                      <a:pt x="59" y="182"/>
                      <a:pt x="74" y="197"/>
                    </a:cubicBezTo>
                    <a:cubicBezTo>
                      <a:pt x="74" y="212"/>
                      <a:pt x="89" y="227"/>
                      <a:pt x="103" y="242"/>
                    </a:cubicBezTo>
                    <a:cubicBezTo>
                      <a:pt x="133" y="272"/>
                      <a:pt x="74" y="333"/>
                      <a:pt x="148" y="348"/>
                    </a:cubicBezTo>
                    <a:lnTo>
                      <a:pt x="192" y="348"/>
                    </a:lnTo>
                    <a:cubicBezTo>
                      <a:pt x="207" y="348"/>
                      <a:pt x="207" y="333"/>
                      <a:pt x="222" y="333"/>
                    </a:cubicBezTo>
                    <a:cubicBezTo>
                      <a:pt x="266" y="333"/>
                      <a:pt x="281" y="378"/>
                      <a:pt x="311" y="409"/>
                    </a:cubicBezTo>
                    <a:cubicBezTo>
                      <a:pt x="311" y="409"/>
                      <a:pt x="325" y="424"/>
                      <a:pt x="340" y="409"/>
                    </a:cubicBezTo>
                    <a:cubicBezTo>
                      <a:pt x="340" y="394"/>
                      <a:pt x="355" y="409"/>
                      <a:pt x="385" y="409"/>
                    </a:cubicBezTo>
                    <a:cubicBezTo>
                      <a:pt x="414" y="424"/>
                      <a:pt x="488" y="378"/>
                      <a:pt x="459" y="439"/>
                    </a:cubicBezTo>
                    <a:cubicBezTo>
                      <a:pt x="429" y="484"/>
                      <a:pt x="429" y="530"/>
                      <a:pt x="459" y="575"/>
                    </a:cubicBezTo>
                    <a:cubicBezTo>
                      <a:pt x="459" y="591"/>
                      <a:pt x="473" y="606"/>
                      <a:pt x="473" y="621"/>
                    </a:cubicBezTo>
                    <a:cubicBezTo>
                      <a:pt x="473" y="636"/>
                      <a:pt x="429" y="651"/>
                      <a:pt x="444" y="666"/>
                    </a:cubicBezTo>
                    <a:cubicBezTo>
                      <a:pt x="488" y="712"/>
                      <a:pt x="503" y="833"/>
                      <a:pt x="592" y="803"/>
                    </a:cubicBezTo>
                    <a:cubicBezTo>
                      <a:pt x="607" y="803"/>
                      <a:pt x="607" y="818"/>
                      <a:pt x="621" y="818"/>
                    </a:cubicBezTo>
                    <a:cubicBezTo>
                      <a:pt x="636" y="818"/>
                      <a:pt x="651" y="803"/>
                      <a:pt x="666" y="787"/>
                    </a:cubicBezTo>
                    <a:cubicBezTo>
                      <a:pt x="695" y="772"/>
                      <a:pt x="710" y="742"/>
                      <a:pt x="755" y="712"/>
                    </a:cubicBezTo>
                    <a:cubicBezTo>
                      <a:pt x="784" y="697"/>
                      <a:pt x="725" y="697"/>
                      <a:pt x="725" y="666"/>
                    </a:cubicBezTo>
                    <a:cubicBezTo>
                      <a:pt x="725" y="651"/>
                      <a:pt x="710" y="636"/>
                      <a:pt x="710" y="621"/>
                    </a:cubicBezTo>
                    <a:cubicBezTo>
                      <a:pt x="710" y="606"/>
                      <a:pt x="666" y="591"/>
                      <a:pt x="666" y="575"/>
                    </a:cubicBezTo>
                    <a:cubicBezTo>
                      <a:pt x="666" y="560"/>
                      <a:pt x="755" y="575"/>
                      <a:pt x="769" y="575"/>
                    </a:cubicBezTo>
                    <a:cubicBezTo>
                      <a:pt x="799" y="575"/>
                      <a:pt x="784" y="591"/>
                      <a:pt x="799" y="606"/>
                    </a:cubicBezTo>
                    <a:cubicBezTo>
                      <a:pt x="814" y="606"/>
                      <a:pt x="814" y="575"/>
                      <a:pt x="829" y="575"/>
                    </a:cubicBezTo>
                    <a:cubicBezTo>
                      <a:pt x="843" y="560"/>
                      <a:pt x="888" y="560"/>
                      <a:pt x="917" y="545"/>
                    </a:cubicBezTo>
                    <a:cubicBezTo>
                      <a:pt x="932" y="530"/>
                      <a:pt x="962" y="515"/>
                      <a:pt x="991" y="500"/>
                    </a:cubicBezTo>
                    <a:cubicBezTo>
                      <a:pt x="977" y="469"/>
                      <a:pt x="932" y="454"/>
                      <a:pt x="932" y="424"/>
                    </a:cubicBezTo>
                    <a:lnTo>
                      <a:pt x="932" y="42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1" name="Freeform 372">
                <a:extLst>
                  <a:ext uri="{FF2B5EF4-FFF2-40B4-BE49-F238E27FC236}">
                    <a16:creationId xmlns:a16="http://schemas.microsoft.com/office/drawing/2014/main" id="{4154B7A6-65E4-CEDA-54EB-5A0DF72CB705}"/>
                  </a:ext>
                </a:extLst>
              </p:cNvPr>
              <p:cNvSpPr>
                <a:spLocks/>
              </p:cNvSpPr>
              <p:nvPr/>
            </p:nvSpPr>
            <p:spPr bwMode="auto">
              <a:xfrm>
                <a:off x="2564" y="2771"/>
                <a:ext cx="216" cy="161"/>
              </a:xfrm>
              <a:custGeom>
                <a:avLst/>
                <a:gdLst>
                  <a:gd name="T0" fmla="*/ 932 w 1125"/>
                  <a:gd name="T1" fmla="*/ 424 h 833"/>
                  <a:gd name="T2" fmla="*/ 932 w 1125"/>
                  <a:gd name="T3" fmla="*/ 424 h 833"/>
                  <a:gd name="T4" fmla="*/ 977 w 1125"/>
                  <a:gd name="T5" fmla="*/ 363 h 833"/>
                  <a:gd name="T6" fmla="*/ 991 w 1125"/>
                  <a:gd name="T7" fmla="*/ 333 h 833"/>
                  <a:gd name="T8" fmla="*/ 991 w 1125"/>
                  <a:gd name="T9" fmla="*/ 272 h 833"/>
                  <a:gd name="T10" fmla="*/ 903 w 1125"/>
                  <a:gd name="T11" fmla="*/ 227 h 833"/>
                  <a:gd name="T12" fmla="*/ 932 w 1125"/>
                  <a:gd name="T13" fmla="*/ 212 h 833"/>
                  <a:gd name="T14" fmla="*/ 947 w 1125"/>
                  <a:gd name="T15" fmla="*/ 166 h 833"/>
                  <a:gd name="T16" fmla="*/ 888 w 1125"/>
                  <a:gd name="T17" fmla="*/ 136 h 833"/>
                  <a:gd name="T18" fmla="*/ 873 w 1125"/>
                  <a:gd name="T19" fmla="*/ 121 h 833"/>
                  <a:gd name="T20" fmla="*/ 843 w 1125"/>
                  <a:gd name="T21" fmla="*/ 136 h 833"/>
                  <a:gd name="T22" fmla="*/ 843 w 1125"/>
                  <a:gd name="T23" fmla="*/ 106 h 833"/>
                  <a:gd name="T24" fmla="*/ 799 w 1125"/>
                  <a:gd name="T25" fmla="*/ 121 h 833"/>
                  <a:gd name="T26" fmla="*/ 799 w 1125"/>
                  <a:gd name="T27" fmla="*/ 91 h 833"/>
                  <a:gd name="T28" fmla="*/ 858 w 1125"/>
                  <a:gd name="T29" fmla="*/ 75 h 833"/>
                  <a:gd name="T30" fmla="*/ 814 w 1125"/>
                  <a:gd name="T31" fmla="*/ 60 h 833"/>
                  <a:gd name="T32" fmla="*/ 725 w 1125"/>
                  <a:gd name="T33" fmla="*/ 60 h 833"/>
                  <a:gd name="T34" fmla="*/ 651 w 1125"/>
                  <a:gd name="T35" fmla="*/ 106 h 833"/>
                  <a:gd name="T36" fmla="*/ 562 w 1125"/>
                  <a:gd name="T37" fmla="*/ 75 h 833"/>
                  <a:gd name="T38" fmla="*/ 429 w 1125"/>
                  <a:gd name="T39" fmla="*/ 75 h 833"/>
                  <a:gd name="T40" fmla="*/ 385 w 1125"/>
                  <a:gd name="T41" fmla="*/ 30 h 833"/>
                  <a:gd name="T42" fmla="*/ 296 w 1125"/>
                  <a:gd name="T43" fmla="*/ 0 h 833"/>
                  <a:gd name="T44" fmla="*/ 163 w 1125"/>
                  <a:gd name="T45" fmla="*/ 60 h 833"/>
                  <a:gd name="T46" fmla="*/ 192 w 1125"/>
                  <a:gd name="T47" fmla="*/ 182 h 833"/>
                  <a:gd name="T48" fmla="*/ 118 w 1125"/>
                  <a:gd name="T49" fmla="*/ 121 h 833"/>
                  <a:gd name="T50" fmla="*/ 148 w 1125"/>
                  <a:gd name="T51" fmla="*/ 75 h 833"/>
                  <a:gd name="T52" fmla="*/ 118 w 1125"/>
                  <a:gd name="T53" fmla="*/ 15 h 833"/>
                  <a:gd name="T54" fmla="*/ 59 w 1125"/>
                  <a:gd name="T55" fmla="*/ 106 h 833"/>
                  <a:gd name="T56" fmla="*/ 44 w 1125"/>
                  <a:gd name="T57" fmla="*/ 182 h 833"/>
                  <a:gd name="T58" fmla="*/ 74 w 1125"/>
                  <a:gd name="T59" fmla="*/ 197 h 833"/>
                  <a:gd name="T60" fmla="*/ 103 w 1125"/>
                  <a:gd name="T61" fmla="*/ 242 h 833"/>
                  <a:gd name="T62" fmla="*/ 148 w 1125"/>
                  <a:gd name="T63" fmla="*/ 348 h 833"/>
                  <a:gd name="T64" fmla="*/ 192 w 1125"/>
                  <a:gd name="T65" fmla="*/ 348 h 833"/>
                  <a:gd name="T66" fmla="*/ 222 w 1125"/>
                  <a:gd name="T67" fmla="*/ 333 h 833"/>
                  <a:gd name="T68" fmla="*/ 311 w 1125"/>
                  <a:gd name="T69" fmla="*/ 409 h 833"/>
                  <a:gd name="T70" fmla="*/ 340 w 1125"/>
                  <a:gd name="T71" fmla="*/ 409 h 833"/>
                  <a:gd name="T72" fmla="*/ 385 w 1125"/>
                  <a:gd name="T73" fmla="*/ 409 h 833"/>
                  <a:gd name="T74" fmla="*/ 459 w 1125"/>
                  <a:gd name="T75" fmla="*/ 439 h 833"/>
                  <a:gd name="T76" fmla="*/ 459 w 1125"/>
                  <a:gd name="T77" fmla="*/ 575 h 833"/>
                  <a:gd name="T78" fmla="*/ 473 w 1125"/>
                  <a:gd name="T79" fmla="*/ 621 h 833"/>
                  <a:gd name="T80" fmla="*/ 444 w 1125"/>
                  <a:gd name="T81" fmla="*/ 666 h 833"/>
                  <a:gd name="T82" fmla="*/ 592 w 1125"/>
                  <a:gd name="T83" fmla="*/ 803 h 833"/>
                  <a:gd name="T84" fmla="*/ 621 w 1125"/>
                  <a:gd name="T85" fmla="*/ 818 h 833"/>
                  <a:gd name="T86" fmla="*/ 666 w 1125"/>
                  <a:gd name="T87" fmla="*/ 787 h 833"/>
                  <a:gd name="T88" fmla="*/ 755 w 1125"/>
                  <a:gd name="T89" fmla="*/ 712 h 833"/>
                  <a:gd name="T90" fmla="*/ 725 w 1125"/>
                  <a:gd name="T91" fmla="*/ 666 h 833"/>
                  <a:gd name="T92" fmla="*/ 710 w 1125"/>
                  <a:gd name="T93" fmla="*/ 621 h 833"/>
                  <a:gd name="T94" fmla="*/ 666 w 1125"/>
                  <a:gd name="T95" fmla="*/ 575 h 833"/>
                  <a:gd name="T96" fmla="*/ 769 w 1125"/>
                  <a:gd name="T97" fmla="*/ 575 h 833"/>
                  <a:gd name="T98" fmla="*/ 799 w 1125"/>
                  <a:gd name="T99" fmla="*/ 606 h 833"/>
                  <a:gd name="T100" fmla="*/ 829 w 1125"/>
                  <a:gd name="T101" fmla="*/ 575 h 833"/>
                  <a:gd name="T102" fmla="*/ 917 w 1125"/>
                  <a:gd name="T103" fmla="*/ 545 h 833"/>
                  <a:gd name="T104" fmla="*/ 991 w 1125"/>
                  <a:gd name="T105" fmla="*/ 500 h 833"/>
                  <a:gd name="T106" fmla="*/ 932 w 1125"/>
                  <a:gd name="T107" fmla="*/ 424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5" h="833">
                    <a:moveTo>
                      <a:pt x="932" y="424"/>
                    </a:moveTo>
                    <a:lnTo>
                      <a:pt x="932" y="424"/>
                    </a:lnTo>
                    <a:cubicBezTo>
                      <a:pt x="932" y="394"/>
                      <a:pt x="932" y="378"/>
                      <a:pt x="977" y="363"/>
                    </a:cubicBezTo>
                    <a:cubicBezTo>
                      <a:pt x="977" y="348"/>
                      <a:pt x="1006" y="348"/>
                      <a:pt x="991" y="333"/>
                    </a:cubicBezTo>
                    <a:cubicBezTo>
                      <a:pt x="977" y="318"/>
                      <a:pt x="962" y="288"/>
                      <a:pt x="991" y="272"/>
                    </a:cubicBezTo>
                    <a:cubicBezTo>
                      <a:pt x="1125" y="212"/>
                      <a:pt x="903" y="227"/>
                      <a:pt x="903" y="227"/>
                    </a:cubicBezTo>
                    <a:cubicBezTo>
                      <a:pt x="903" y="212"/>
                      <a:pt x="917" y="212"/>
                      <a:pt x="932" y="212"/>
                    </a:cubicBezTo>
                    <a:cubicBezTo>
                      <a:pt x="947" y="212"/>
                      <a:pt x="947" y="182"/>
                      <a:pt x="947" y="166"/>
                    </a:cubicBezTo>
                    <a:cubicBezTo>
                      <a:pt x="947" y="151"/>
                      <a:pt x="888" y="121"/>
                      <a:pt x="888" y="136"/>
                    </a:cubicBezTo>
                    <a:cubicBezTo>
                      <a:pt x="888" y="151"/>
                      <a:pt x="873" y="121"/>
                      <a:pt x="873" y="121"/>
                    </a:cubicBezTo>
                    <a:cubicBezTo>
                      <a:pt x="858" y="121"/>
                      <a:pt x="858" y="151"/>
                      <a:pt x="843" y="136"/>
                    </a:cubicBezTo>
                    <a:lnTo>
                      <a:pt x="843" y="106"/>
                    </a:lnTo>
                    <a:cubicBezTo>
                      <a:pt x="829" y="91"/>
                      <a:pt x="814" y="121"/>
                      <a:pt x="799" y="121"/>
                    </a:cubicBezTo>
                    <a:lnTo>
                      <a:pt x="799" y="91"/>
                    </a:lnTo>
                    <a:cubicBezTo>
                      <a:pt x="799" y="60"/>
                      <a:pt x="843" y="75"/>
                      <a:pt x="858" y="75"/>
                    </a:cubicBezTo>
                    <a:cubicBezTo>
                      <a:pt x="873" y="60"/>
                      <a:pt x="814" y="60"/>
                      <a:pt x="814" y="60"/>
                    </a:cubicBezTo>
                    <a:cubicBezTo>
                      <a:pt x="784" y="60"/>
                      <a:pt x="755" y="45"/>
                      <a:pt x="725" y="60"/>
                    </a:cubicBezTo>
                    <a:cubicBezTo>
                      <a:pt x="695" y="75"/>
                      <a:pt x="681" y="121"/>
                      <a:pt x="651" y="106"/>
                    </a:cubicBezTo>
                    <a:cubicBezTo>
                      <a:pt x="607" y="106"/>
                      <a:pt x="592" y="106"/>
                      <a:pt x="562" y="75"/>
                    </a:cubicBezTo>
                    <a:cubicBezTo>
                      <a:pt x="533" y="45"/>
                      <a:pt x="473" y="75"/>
                      <a:pt x="429" y="75"/>
                    </a:cubicBezTo>
                    <a:cubicBezTo>
                      <a:pt x="399" y="75"/>
                      <a:pt x="399" y="60"/>
                      <a:pt x="385" y="30"/>
                    </a:cubicBezTo>
                    <a:cubicBezTo>
                      <a:pt x="370" y="0"/>
                      <a:pt x="340" y="0"/>
                      <a:pt x="296" y="0"/>
                    </a:cubicBezTo>
                    <a:cubicBezTo>
                      <a:pt x="281" y="0"/>
                      <a:pt x="163" y="15"/>
                      <a:pt x="163" y="60"/>
                    </a:cubicBezTo>
                    <a:cubicBezTo>
                      <a:pt x="163" y="106"/>
                      <a:pt x="222" y="121"/>
                      <a:pt x="192" y="182"/>
                    </a:cubicBezTo>
                    <a:cubicBezTo>
                      <a:pt x="163" y="212"/>
                      <a:pt x="103" y="151"/>
                      <a:pt x="118" y="121"/>
                    </a:cubicBezTo>
                    <a:cubicBezTo>
                      <a:pt x="118" y="106"/>
                      <a:pt x="148" y="91"/>
                      <a:pt x="148" y="75"/>
                    </a:cubicBezTo>
                    <a:cubicBezTo>
                      <a:pt x="163" y="45"/>
                      <a:pt x="118" y="30"/>
                      <a:pt x="118" y="15"/>
                    </a:cubicBezTo>
                    <a:cubicBezTo>
                      <a:pt x="74" y="45"/>
                      <a:pt x="59" y="60"/>
                      <a:pt x="59" y="106"/>
                    </a:cubicBezTo>
                    <a:cubicBezTo>
                      <a:pt x="44" y="121"/>
                      <a:pt x="0" y="182"/>
                      <a:pt x="44" y="182"/>
                    </a:cubicBezTo>
                    <a:cubicBezTo>
                      <a:pt x="44" y="182"/>
                      <a:pt x="59" y="182"/>
                      <a:pt x="74" y="197"/>
                    </a:cubicBezTo>
                    <a:cubicBezTo>
                      <a:pt x="74" y="212"/>
                      <a:pt x="89" y="227"/>
                      <a:pt x="103" y="242"/>
                    </a:cubicBezTo>
                    <a:cubicBezTo>
                      <a:pt x="133" y="272"/>
                      <a:pt x="74" y="333"/>
                      <a:pt x="148" y="348"/>
                    </a:cubicBezTo>
                    <a:lnTo>
                      <a:pt x="192" y="348"/>
                    </a:lnTo>
                    <a:cubicBezTo>
                      <a:pt x="207" y="348"/>
                      <a:pt x="207" y="333"/>
                      <a:pt x="222" y="333"/>
                    </a:cubicBezTo>
                    <a:cubicBezTo>
                      <a:pt x="266" y="333"/>
                      <a:pt x="281" y="378"/>
                      <a:pt x="311" y="409"/>
                    </a:cubicBezTo>
                    <a:cubicBezTo>
                      <a:pt x="311" y="409"/>
                      <a:pt x="325" y="424"/>
                      <a:pt x="340" y="409"/>
                    </a:cubicBezTo>
                    <a:cubicBezTo>
                      <a:pt x="340" y="394"/>
                      <a:pt x="355" y="409"/>
                      <a:pt x="385" y="409"/>
                    </a:cubicBezTo>
                    <a:cubicBezTo>
                      <a:pt x="414" y="424"/>
                      <a:pt x="488" y="378"/>
                      <a:pt x="459" y="439"/>
                    </a:cubicBezTo>
                    <a:cubicBezTo>
                      <a:pt x="429" y="484"/>
                      <a:pt x="429" y="530"/>
                      <a:pt x="459" y="575"/>
                    </a:cubicBezTo>
                    <a:cubicBezTo>
                      <a:pt x="459" y="591"/>
                      <a:pt x="473" y="606"/>
                      <a:pt x="473" y="621"/>
                    </a:cubicBezTo>
                    <a:cubicBezTo>
                      <a:pt x="473" y="636"/>
                      <a:pt x="429" y="651"/>
                      <a:pt x="444" y="666"/>
                    </a:cubicBezTo>
                    <a:cubicBezTo>
                      <a:pt x="488" y="712"/>
                      <a:pt x="503" y="833"/>
                      <a:pt x="592" y="803"/>
                    </a:cubicBezTo>
                    <a:cubicBezTo>
                      <a:pt x="607" y="803"/>
                      <a:pt x="607" y="818"/>
                      <a:pt x="621" y="818"/>
                    </a:cubicBezTo>
                    <a:cubicBezTo>
                      <a:pt x="636" y="818"/>
                      <a:pt x="651" y="803"/>
                      <a:pt x="666" y="787"/>
                    </a:cubicBezTo>
                    <a:cubicBezTo>
                      <a:pt x="695" y="772"/>
                      <a:pt x="710" y="742"/>
                      <a:pt x="755" y="712"/>
                    </a:cubicBezTo>
                    <a:cubicBezTo>
                      <a:pt x="784" y="697"/>
                      <a:pt x="725" y="697"/>
                      <a:pt x="725" y="666"/>
                    </a:cubicBezTo>
                    <a:cubicBezTo>
                      <a:pt x="725" y="651"/>
                      <a:pt x="710" y="636"/>
                      <a:pt x="710" y="621"/>
                    </a:cubicBezTo>
                    <a:cubicBezTo>
                      <a:pt x="710" y="606"/>
                      <a:pt x="666" y="591"/>
                      <a:pt x="666" y="575"/>
                    </a:cubicBezTo>
                    <a:cubicBezTo>
                      <a:pt x="666" y="560"/>
                      <a:pt x="755" y="575"/>
                      <a:pt x="769" y="575"/>
                    </a:cubicBezTo>
                    <a:cubicBezTo>
                      <a:pt x="799" y="575"/>
                      <a:pt x="784" y="591"/>
                      <a:pt x="799" y="606"/>
                    </a:cubicBezTo>
                    <a:cubicBezTo>
                      <a:pt x="814" y="606"/>
                      <a:pt x="814" y="575"/>
                      <a:pt x="829" y="575"/>
                    </a:cubicBezTo>
                    <a:cubicBezTo>
                      <a:pt x="843" y="560"/>
                      <a:pt x="888" y="560"/>
                      <a:pt x="917" y="545"/>
                    </a:cubicBezTo>
                    <a:cubicBezTo>
                      <a:pt x="932" y="530"/>
                      <a:pt x="962" y="515"/>
                      <a:pt x="991" y="500"/>
                    </a:cubicBezTo>
                    <a:cubicBezTo>
                      <a:pt x="977" y="469"/>
                      <a:pt x="932" y="454"/>
                      <a:pt x="932" y="42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42" name="Freeform 373">
                <a:extLst>
                  <a:ext uri="{FF2B5EF4-FFF2-40B4-BE49-F238E27FC236}">
                    <a16:creationId xmlns:a16="http://schemas.microsoft.com/office/drawing/2014/main" id="{19BC5BAA-4C14-7580-6B9F-E04E2DE76EA2}"/>
                  </a:ext>
                </a:extLst>
              </p:cNvPr>
              <p:cNvSpPr>
                <a:spLocks/>
              </p:cNvSpPr>
              <p:nvPr/>
            </p:nvSpPr>
            <p:spPr bwMode="auto">
              <a:xfrm>
                <a:off x="2564" y="2771"/>
                <a:ext cx="216" cy="161"/>
              </a:xfrm>
              <a:custGeom>
                <a:avLst/>
                <a:gdLst>
                  <a:gd name="T0" fmla="*/ 932 w 1125"/>
                  <a:gd name="T1" fmla="*/ 424 h 833"/>
                  <a:gd name="T2" fmla="*/ 932 w 1125"/>
                  <a:gd name="T3" fmla="*/ 424 h 833"/>
                  <a:gd name="T4" fmla="*/ 977 w 1125"/>
                  <a:gd name="T5" fmla="*/ 363 h 833"/>
                  <a:gd name="T6" fmla="*/ 991 w 1125"/>
                  <a:gd name="T7" fmla="*/ 333 h 833"/>
                  <a:gd name="T8" fmla="*/ 991 w 1125"/>
                  <a:gd name="T9" fmla="*/ 272 h 833"/>
                  <a:gd name="T10" fmla="*/ 903 w 1125"/>
                  <a:gd name="T11" fmla="*/ 227 h 833"/>
                  <a:gd name="T12" fmla="*/ 932 w 1125"/>
                  <a:gd name="T13" fmla="*/ 212 h 833"/>
                  <a:gd name="T14" fmla="*/ 947 w 1125"/>
                  <a:gd name="T15" fmla="*/ 166 h 833"/>
                  <a:gd name="T16" fmla="*/ 888 w 1125"/>
                  <a:gd name="T17" fmla="*/ 136 h 833"/>
                  <a:gd name="T18" fmla="*/ 873 w 1125"/>
                  <a:gd name="T19" fmla="*/ 121 h 833"/>
                  <a:gd name="T20" fmla="*/ 843 w 1125"/>
                  <a:gd name="T21" fmla="*/ 136 h 833"/>
                  <a:gd name="T22" fmla="*/ 843 w 1125"/>
                  <a:gd name="T23" fmla="*/ 106 h 833"/>
                  <a:gd name="T24" fmla="*/ 799 w 1125"/>
                  <a:gd name="T25" fmla="*/ 121 h 833"/>
                  <a:gd name="T26" fmla="*/ 799 w 1125"/>
                  <a:gd name="T27" fmla="*/ 91 h 833"/>
                  <a:gd name="T28" fmla="*/ 858 w 1125"/>
                  <a:gd name="T29" fmla="*/ 75 h 833"/>
                  <a:gd name="T30" fmla="*/ 814 w 1125"/>
                  <a:gd name="T31" fmla="*/ 60 h 833"/>
                  <a:gd name="T32" fmla="*/ 725 w 1125"/>
                  <a:gd name="T33" fmla="*/ 60 h 833"/>
                  <a:gd name="T34" fmla="*/ 651 w 1125"/>
                  <a:gd name="T35" fmla="*/ 106 h 833"/>
                  <a:gd name="T36" fmla="*/ 562 w 1125"/>
                  <a:gd name="T37" fmla="*/ 75 h 833"/>
                  <a:gd name="T38" fmla="*/ 429 w 1125"/>
                  <a:gd name="T39" fmla="*/ 75 h 833"/>
                  <a:gd name="T40" fmla="*/ 385 w 1125"/>
                  <a:gd name="T41" fmla="*/ 30 h 833"/>
                  <a:gd name="T42" fmla="*/ 296 w 1125"/>
                  <a:gd name="T43" fmla="*/ 0 h 833"/>
                  <a:gd name="T44" fmla="*/ 163 w 1125"/>
                  <a:gd name="T45" fmla="*/ 60 h 833"/>
                  <a:gd name="T46" fmla="*/ 192 w 1125"/>
                  <a:gd name="T47" fmla="*/ 182 h 833"/>
                  <a:gd name="T48" fmla="*/ 118 w 1125"/>
                  <a:gd name="T49" fmla="*/ 121 h 833"/>
                  <a:gd name="T50" fmla="*/ 148 w 1125"/>
                  <a:gd name="T51" fmla="*/ 75 h 833"/>
                  <a:gd name="T52" fmla="*/ 118 w 1125"/>
                  <a:gd name="T53" fmla="*/ 15 h 833"/>
                  <a:gd name="T54" fmla="*/ 59 w 1125"/>
                  <a:gd name="T55" fmla="*/ 106 h 833"/>
                  <a:gd name="T56" fmla="*/ 44 w 1125"/>
                  <a:gd name="T57" fmla="*/ 182 h 833"/>
                  <a:gd name="T58" fmla="*/ 74 w 1125"/>
                  <a:gd name="T59" fmla="*/ 197 h 833"/>
                  <a:gd name="T60" fmla="*/ 103 w 1125"/>
                  <a:gd name="T61" fmla="*/ 242 h 833"/>
                  <a:gd name="T62" fmla="*/ 148 w 1125"/>
                  <a:gd name="T63" fmla="*/ 348 h 833"/>
                  <a:gd name="T64" fmla="*/ 192 w 1125"/>
                  <a:gd name="T65" fmla="*/ 348 h 833"/>
                  <a:gd name="T66" fmla="*/ 222 w 1125"/>
                  <a:gd name="T67" fmla="*/ 333 h 833"/>
                  <a:gd name="T68" fmla="*/ 311 w 1125"/>
                  <a:gd name="T69" fmla="*/ 409 h 833"/>
                  <a:gd name="T70" fmla="*/ 340 w 1125"/>
                  <a:gd name="T71" fmla="*/ 409 h 833"/>
                  <a:gd name="T72" fmla="*/ 385 w 1125"/>
                  <a:gd name="T73" fmla="*/ 409 h 833"/>
                  <a:gd name="T74" fmla="*/ 459 w 1125"/>
                  <a:gd name="T75" fmla="*/ 439 h 833"/>
                  <a:gd name="T76" fmla="*/ 459 w 1125"/>
                  <a:gd name="T77" fmla="*/ 575 h 833"/>
                  <a:gd name="T78" fmla="*/ 473 w 1125"/>
                  <a:gd name="T79" fmla="*/ 621 h 833"/>
                  <a:gd name="T80" fmla="*/ 444 w 1125"/>
                  <a:gd name="T81" fmla="*/ 666 h 833"/>
                  <a:gd name="T82" fmla="*/ 592 w 1125"/>
                  <a:gd name="T83" fmla="*/ 803 h 833"/>
                  <a:gd name="T84" fmla="*/ 621 w 1125"/>
                  <a:gd name="T85" fmla="*/ 818 h 833"/>
                  <a:gd name="T86" fmla="*/ 666 w 1125"/>
                  <a:gd name="T87" fmla="*/ 787 h 833"/>
                  <a:gd name="T88" fmla="*/ 755 w 1125"/>
                  <a:gd name="T89" fmla="*/ 712 h 833"/>
                  <a:gd name="T90" fmla="*/ 725 w 1125"/>
                  <a:gd name="T91" fmla="*/ 666 h 833"/>
                  <a:gd name="T92" fmla="*/ 710 w 1125"/>
                  <a:gd name="T93" fmla="*/ 621 h 833"/>
                  <a:gd name="T94" fmla="*/ 666 w 1125"/>
                  <a:gd name="T95" fmla="*/ 575 h 833"/>
                  <a:gd name="T96" fmla="*/ 769 w 1125"/>
                  <a:gd name="T97" fmla="*/ 575 h 833"/>
                  <a:gd name="T98" fmla="*/ 799 w 1125"/>
                  <a:gd name="T99" fmla="*/ 606 h 833"/>
                  <a:gd name="T100" fmla="*/ 829 w 1125"/>
                  <a:gd name="T101" fmla="*/ 575 h 833"/>
                  <a:gd name="T102" fmla="*/ 917 w 1125"/>
                  <a:gd name="T103" fmla="*/ 545 h 833"/>
                  <a:gd name="T104" fmla="*/ 991 w 1125"/>
                  <a:gd name="T105" fmla="*/ 500 h 833"/>
                  <a:gd name="T106" fmla="*/ 932 w 1125"/>
                  <a:gd name="T107" fmla="*/ 424 h 833"/>
                  <a:gd name="T108" fmla="*/ 932 w 1125"/>
                  <a:gd name="T109" fmla="*/ 424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5" h="833">
                    <a:moveTo>
                      <a:pt x="932" y="424"/>
                    </a:moveTo>
                    <a:lnTo>
                      <a:pt x="932" y="424"/>
                    </a:lnTo>
                    <a:cubicBezTo>
                      <a:pt x="932" y="394"/>
                      <a:pt x="932" y="378"/>
                      <a:pt x="977" y="363"/>
                    </a:cubicBezTo>
                    <a:cubicBezTo>
                      <a:pt x="977" y="348"/>
                      <a:pt x="1006" y="348"/>
                      <a:pt x="991" y="333"/>
                    </a:cubicBezTo>
                    <a:cubicBezTo>
                      <a:pt x="977" y="318"/>
                      <a:pt x="962" y="288"/>
                      <a:pt x="991" y="272"/>
                    </a:cubicBezTo>
                    <a:cubicBezTo>
                      <a:pt x="1125" y="212"/>
                      <a:pt x="903" y="227"/>
                      <a:pt x="903" y="227"/>
                    </a:cubicBezTo>
                    <a:cubicBezTo>
                      <a:pt x="903" y="212"/>
                      <a:pt x="917" y="212"/>
                      <a:pt x="932" y="212"/>
                    </a:cubicBezTo>
                    <a:cubicBezTo>
                      <a:pt x="947" y="212"/>
                      <a:pt x="947" y="182"/>
                      <a:pt x="947" y="166"/>
                    </a:cubicBezTo>
                    <a:cubicBezTo>
                      <a:pt x="947" y="151"/>
                      <a:pt x="888" y="121"/>
                      <a:pt x="888" y="136"/>
                    </a:cubicBezTo>
                    <a:cubicBezTo>
                      <a:pt x="888" y="151"/>
                      <a:pt x="873" y="121"/>
                      <a:pt x="873" y="121"/>
                    </a:cubicBezTo>
                    <a:cubicBezTo>
                      <a:pt x="858" y="121"/>
                      <a:pt x="858" y="151"/>
                      <a:pt x="843" y="136"/>
                    </a:cubicBezTo>
                    <a:lnTo>
                      <a:pt x="843" y="106"/>
                    </a:lnTo>
                    <a:cubicBezTo>
                      <a:pt x="829" y="91"/>
                      <a:pt x="814" y="121"/>
                      <a:pt x="799" y="121"/>
                    </a:cubicBezTo>
                    <a:lnTo>
                      <a:pt x="799" y="91"/>
                    </a:lnTo>
                    <a:cubicBezTo>
                      <a:pt x="799" y="60"/>
                      <a:pt x="843" y="75"/>
                      <a:pt x="858" y="75"/>
                    </a:cubicBezTo>
                    <a:cubicBezTo>
                      <a:pt x="873" y="60"/>
                      <a:pt x="814" y="60"/>
                      <a:pt x="814" y="60"/>
                    </a:cubicBezTo>
                    <a:cubicBezTo>
                      <a:pt x="784" y="60"/>
                      <a:pt x="755" y="45"/>
                      <a:pt x="725" y="60"/>
                    </a:cubicBezTo>
                    <a:cubicBezTo>
                      <a:pt x="695" y="75"/>
                      <a:pt x="681" y="121"/>
                      <a:pt x="651" y="106"/>
                    </a:cubicBezTo>
                    <a:cubicBezTo>
                      <a:pt x="607" y="106"/>
                      <a:pt x="592" y="106"/>
                      <a:pt x="562" y="75"/>
                    </a:cubicBezTo>
                    <a:cubicBezTo>
                      <a:pt x="533" y="45"/>
                      <a:pt x="473" y="75"/>
                      <a:pt x="429" y="75"/>
                    </a:cubicBezTo>
                    <a:cubicBezTo>
                      <a:pt x="399" y="75"/>
                      <a:pt x="399" y="60"/>
                      <a:pt x="385" y="30"/>
                    </a:cubicBezTo>
                    <a:cubicBezTo>
                      <a:pt x="370" y="0"/>
                      <a:pt x="340" y="0"/>
                      <a:pt x="296" y="0"/>
                    </a:cubicBezTo>
                    <a:cubicBezTo>
                      <a:pt x="281" y="0"/>
                      <a:pt x="163" y="15"/>
                      <a:pt x="163" y="60"/>
                    </a:cubicBezTo>
                    <a:cubicBezTo>
                      <a:pt x="163" y="106"/>
                      <a:pt x="222" y="121"/>
                      <a:pt x="192" y="182"/>
                    </a:cubicBezTo>
                    <a:cubicBezTo>
                      <a:pt x="163" y="212"/>
                      <a:pt x="103" y="151"/>
                      <a:pt x="118" y="121"/>
                    </a:cubicBezTo>
                    <a:cubicBezTo>
                      <a:pt x="118" y="106"/>
                      <a:pt x="148" y="91"/>
                      <a:pt x="148" y="75"/>
                    </a:cubicBezTo>
                    <a:cubicBezTo>
                      <a:pt x="163" y="45"/>
                      <a:pt x="118" y="30"/>
                      <a:pt x="118" y="15"/>
                    </a:cubicBezTo>
                    <a:cubicBezTo>
                      <a:pt x="74" y="45"/>
                      <a:pt x="59" y="60"/>
                      <a:pt x="59" y="106"/>
                    </a:cubicBezTo>
                    <a:cubicBezTo>
                      <a:pt x="44" y="121"/>
                      <a:pt x="0" y="182"/>
                      <a:pt x="44" y="182"/>
                    </a:cubicBezTo>
                    <a:cubicBezTo>
                      <a:pt x="44" y="182"/>
                      <a:pt x="59" y="182"/>
                      <a:pt x="74" y="197"/>
                    </a:cubicBezTo>
                    <a:cubicBezTo>
                      <a:pt x="74" y="212"/>
                      <a:pt x="89" y="227"/>
                      <a:pt x="103" y="242"/>
                    </a:cubicBezTo>
                    <a:cubicBezTo>
                      <a:pt x="133" y="272"/>
                      <a:pt x="74" y="333"/>
                      <a:pt x="148" y="348"/>
                    </a:cubicBezTo>
                    <a:lnTo>
                      <a:pt x="192" y="348"/>
                    </a:lnTo>
                    <a:cubicBezTo>
                      <a:pt x="207" y="348"/>
                      <a:pt x="207" y="333"/>
                      <a:pt x="222" y="333"/>
                    </a:cubicBezTo>
                    <a:cubicBezTo>
                      <a:pt x="266" y="333"/>
                      <a:pt x="281" y="378"/>
                      <a:pt x="311" y="409"/>
                    </a:cubicBezTo>
                    <a:cubicBezTo>
                      <a:pt x="311" y="409"/>
                      <a:pt x="325" y="424"/>
                      <a:pt x="340" y="409"/>
                    </a:cubicBezTo>
                    <a:cubicBezTo>
                      <a:pt x="340" y="394"/>
                      <a:pt x="355" y="409"/>
                      <a:pt x="385" y="409"/>
                    </a:cubicBezTo>
                    <a:cubicBezTo>
                      <a:pt x="414" y="424"/>
                      <a:pt x="488" y="378"/>
                      <a:pt x="459" y="439"/>
                    </a:cubicBezTo>
                    <a:cubicBezTo>
                      <a:pt x="429" y="484"/>
                      <a:pt x="429" y="530"/>
                      <a:pt x="459" y="575"/>
                    </a:cubicBezTo>
                    <a:cubicBezTo>
                      <a:pt x="459" y="591"/>
                      <a:pt x="473" y="606"/>
                      <a:pt x="473" y="621"/>
                    </a:cubicBezTo>
                    <a:cubicBezTo>
                      <a:pt x="473" y="636"/>
                      <a:pt x="429" y="651"/>
                      <a:pt x="444" y="666"/>
                    </a:cubicBezTo>
                    <a:cubicBezTo>
                      <a:pt x="488" y="712"/>
                      <a:pt x="503" y="833"/>
                      <a:pt x="592" y="803"/>
                    </a:cubicBezTo>
                    <a:cubicBezTo>
                      <a:pt x="607" y="803"/>
                      <a:pt x="607" y="818"/>
                      <a:pt x="621" y="818"/>
                    </a:cubicBezTo>
                    <a:cubicBezTo>
                      <a:pt x="636" y="818"/>
                      <a:pt x="651" y="803"/>
                      <a:pt x="666" y="787"/>
                    </a:cubicBezTo>
                    <a:cubicBezTo>
                      <a:pt x="695" y="772"/>
                      <a:pt x="710" y="742"/>
                      <a:pt x="755" y="712"/>
                    </a:cubicBezTo>
                    <a:cubicBezTo>
                      <a:pt x="784" y="697"/>
                      <a:pt x="725" y="697"/>
                      <a:pt x="725" y="666"/>
                    </a:cubicBezTo>
                    <a:cubicBezTo>
                      <a:pt x="725" y="651"/>
                      <a:pt x="710" y="636"/>
                      <a:pt x="710" y="621"/>
                    </a:cubicBezTo>
                    <a:cubicBezTo>
                      <a:pt x="710" y="606"/>
                      <a:pt x="666" y="591"/>
                      <a:pt x="666" y="575"/>
                    </a:cubicBezTo>
                    <a:cubicBezTo>
                      <a:pt x="666" y="560"/>
                      <a:pt x="755" y="575"/>
                      <a:pt x="769" y="575"/>
                    </a:cubicBezTo>
                    <a:cubicBezTo>
                      <a:pt x="799" y="575"/>
                      <a:pt x="784" y="591"/>
                      <a:pt x="799" y="606"/>
                    </a:cubicBezTo>
                    <a:cubicBezTo>
                      <a:pt x="814" y="606"/>
                      <a:pt x="814" y="575"/>
                      <a:pt x="829" y="575"/>
                    </a:cubicBezTo>
                    <a:cubicBezTo>
                      <a:pt x="843" y="560"/>
                      <a:pt x="888" y="560"/>
                      <a:pt x="917" y="545"/>
                    </a:cubicBezTo>
                    <a:cubicBezTo>
                      <a:pt x="932" y="530"/>
                      <a:pt x="962" y="515"/>
                      <a:pt x="991" y="500"/>
                    </a:cubicBezTo>
                    <a:cubicBezTo>
                      <a:pt x="977" y="469"/>
                      <a:pt x="932" y="454"/>
                      <a:pt x="932" y="424"/>
                    </a:cubicBezTo>
                    <a:lnTo>
                      <a:pt x="932" y="42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3" name="Freeform 374">
                <a:extLst>
                  <a:ext uri="{FF2B5EF4-FFF2-40B4-BE49-F238E27FC236}">
                    <a16:creationId xmlns:a16="http://schemas.microsoft.com/office/drawing/2014/main" id="{C82C0700-85FF-AA41-7467-7AF133881E1D}"/>
                  </a:ext>
                </a:extLst>
              </p:cNvPr>
              <p:cNvSpPr>
                <a:spLocks/>
              </p:cNvSpPr>
              <p:nvPr/>
            </p:nvSpPr>
            <p:spPr bwMode="auto">
              <a:xfrm>
                <a:off x="2732" y="2820"/>
                <a:ext cx="80" cy="104"/>
              </a:xfrm>
              <a:custGeom>
                <a:avLst/>
                <a:gdLst>
                  <a:gd name="T0" fmla="*/ 352 w 416"/>
                  <a:gd name="T1" fmla="*/ 413 h 541"/>
                  <a:gd name="T2" fmla="*/ 352 w 416"/>
                  <a:gd name="T3" fmla="*/ 413 h 541"/>
                  <a:gd name="T4" fmla="*/ 288 w 416"/>
                  <a:gd name="T5" fmla="*/ 299 h 541"/>
                  <a:gd name="T6" fmla="*/ 320 w 416"/>
                  <a:gd name="T7" fmla="*/ 256 h 541"/>
                  <a:gd name="T8" fmla="*/ 352 w 416"/>
                  <a:gd name="T9" fmla="*/ 213 h 541"/>
                  <a:gd name="T10" fmla="*/ 352 w 416"/>
                  <a:gd name="T11" fmla="*/ 185 h 541"/>
                  <a:gd name="T12" fmla="*/ 320 w 416"/>
                  <a:gd name="T13" fmla="*/ 156 h 541"/>
                  <a:gd name="T14" fmla="*/ 256 w 416"/>
                  <a:gd name="T15" fmla="*/ 99 h 541"/>
                  <a:gd name="T16" fmla="*/ 144 w 416"/>
                  <a:gd name="T17" fmla="*/ 0 h 541"/>
                  <a:gd name="T18" fmla="*/ 80 w 416"/>
                  <a:gd name="T19" fmla="*/ 71 h 541"/>
                  <a:gd name="T20" fmla="*/ 96 w 416"/>
                  <a:gd name="T21" fmla="*/ 114 h 541"/>
                  <a:gd name="T22" fmla="*/ 48 w 416"/>
                  <a:gd name="T23" fmla="*/ 142 h 541"/>
                  <a:gd name="T24" fmla="*/ 64 w 416"/>
                  <a:gd name="T25" fmla="*/ 228 h 541"/>
                  <a:gd name="T26" fmla="*/ 112 w 416"/>
                  <a:gd name="T27" fmla="*/ 256 h 541"/>
                  <a:gd name="T28" fmla="*/ 128 w 416"/>
                  <a:gd name="T29" fmla="*/ 285 h 541"/>
                  <a:gd name="T30" fmla="*/ 128 w 416"/>
                  <a:gd name="T31" fmla="*/ 384 h 541"/>
                  <a:gd name="T32" fmla="*/ 176 w 416"/>
                  <a:gd name="T33" fmla="*/ 498 h 541"/>
                  <a:gd name="T34" fmla="*/ 272 w 416"/>
                  <a:gd name="T35" fmla="*/ 498 h 541"/>
                  <a:gd name="T36" fmla="*/ 336 w 416"/>
                  <a:gd name="T37" fmla="*/ 484 h 541"/>
                  <a:gd name="T38" fmla="*/ 416 w 416"/>
                  <a:gd name="T39" fmla="*/ 484 h 541"/>
                  <a:gd name="T40" fmla="*/ 352 w 416"/>
                  <a:gd name="T41" fmla="*/ 413 h 541"/>
                  <a:gd name="T42" fmla="*/ 352 w 416"/>
                  <a:gd name="T43" fmla="*/ 41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541">
                    <a:moveTo>
                      <a:pt x="352" y="413"/>
                    </a:moveTo>
                    <a:lnTo>
                      <a:pt x="352" y="413"/>
                    </a:lnTo>
                    <a:cubicBezTo>
                      <a:pt x="352" y="399"/>
                      <a:pt x="272" y="313"/>
                      <a:pt x="288" y="299"/>
                    </a:cubicBezTo>
                    <a:cubicBezTo>
                      <a:pt x="304" y="285"/>
                      <a:pt x="288" y="270"/>
                      <a:pt x="320" y="256"/>
                    </a:cubicBezTo>
                    <a:cubicBezTo>
                      <a:pt x="368" y="256"/>
                      <a:pt x="352" y="228"/>
                      <a:pt x="352" y="213"/>
                    </a:cubicBezTo>
                    <a:lnTo>
                      <a:pt x="352" y="185"/>
                    </a:lnTo>
                    <a:cubicBezTo>
                      <a:pt x="352" y="171"/>
                      <a:pt x="336" y="171"/>
                      <a:pt x="320" y="156"/>
                    </a:cubicBezTo>
                    <a:cubicBezTo>
                      <a:pt x="304" y="128"/>
                      <a:pt x="256" y="128"/>
                      <a:pt x="256" y="99"/>
                    </a:cubicBezTo>
                    <a:cubicBezTo>
                      <a:pt x="240" y="57"/>
                      <a:pt x="176" y="14"/>
                      <a:pt x="144" y="0"/>
                    </a:cubicBezTo>
                    <a:cubicBezTo>
                      <a:pt x="144" y="42"/>
                      <a:pt x="64" y="42"/>
                      <a:pt x="80" y="71"/>
                    </a:cubicBezTo>
                    <a:cubicBezTo>
                      <a:pt x="80" y="85"/>
                      <a:pt x="112" y="99"/>
                      <a:pt x="96" y="114"/>
                    </a:cubicBezTo>
                    <a:cubicBezTo>
                      <a:pt x="80" y="114"/>
                      <a:pt x="48" y="128"/>
                      <a:pt x="48" y="142"/>
                    </a:cubicBezTo>
                    <a:cubicBezTo>
                      <a:pt x="0" y="156"/>
                      <a:pt x="32" y="199"/>
                      <a:pt x="64" y="228"/>
                    </a:cubicBezTo>
                    <a:cubicBezTo>
                      <a:pt x="80" y="242"/>
                      <a:pt x="80" y="256"/>
                      <a:pt x="112" y="256"/>
                    </a:cubicBezTo>
                    <a:cubicBezTo>
                      <a:pt x="128" y="256"/>
                      <a:pt x="112" y="270"/>
                      <a:pt x="128" y="285"/>
                    </a:cubicBezTo>
                    <a:cubicBezTo>
                      <a:pt x="160" y="327"/>
                      <a:pt x="144" y="342"/>
                      <a:pt x="128" y="384"/>
                    </a:cubicBezTo>
                    <a:cubicBezTo>
                      <a:pt x="128" y="427"/>
                      <a:pt x="160" y="470"/>
                      <a:pt x="176" y="498"/>
                    </a:cubicBezTo>
                    <a:cubicBezTo>
                      <a:pt x="224" y="541"/>
                      <a:pt x="240" y="498"/>
                      <a:pt x="272" y="498"/>
                    </a:cubicBezTo>
                    <a:cubicBezTo>
                      <a:pt x="304" y="498"/>
                      <a:pt x="320" y="484"/>
                      <a:pt x="336" y="484"/>
                    </a:cubicBezTo>
                    <a:cubicBezTo>
                      <a:pt x="368" y="470"/>
                      <a:pt x="384" y="470"/>
                      <a:pt x="416" y="484"/>
                    </a:cubicBezTo>
                    <a:cubicBezTo>
                      <a:pt x="400" y="456"/>
                      <a:pt x="384" y="427"/>
                      <a:pt x="352" y="413"/>
                    </a:cubicBezTo>
                    <a:cubicBezTo>
                      <a:pt x="336" y="384"/>
                      <a:pt x="368" y="413"/>
                      <a:pt x="352" y="41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44" name="Freeform 375">
                <a:extLst>
                  <a:ext uri="{FF2B5EF4-FFF2-40B4-BE49-F238E27FC236}">
                    <a16:creationId xmlns:a16="http://schemas.microsoft.com/office/drawing/2014/main" id="{67476937-390A-3EAC-DFC5-0B3C9AFED992}"/>
                  </a:ext>
                </a:extLst>
              </p:cNvPr>
              <p:cNvSpPr>
                <a:spLocks/>
              </p:cNvSpPr>
              <p:nvPr/>
            </p:nvSpPr>
            <p:spPr bwMode="auto">
              <a:xfrm>
                <a:off x="2732" y="2820"/>
                <a:ext cx="80" cy="104"/>
              </a:xfrm>
              <a:custGeom>
                <a:avLst/>
                <a:gdLst>
                  <a:gd name="T0" fmla="*/ 352 w 416"/>
                  <a:gd name="T1" fmla="*/ 413 h 541"/>
                  <a:gd name="T2" fmla="*/ 352 w 416"/>
                  <a:gd name="T3" fmla="*/ 413 h 541"/>
                  <a:gd name="T4" fmla="*/ 288 w 416"/>
                  <a:gd name="T5" fmla="*/ 299 h 541"/>
                  <a:gd name="T6" fmla="*/ 320 w 416"/>
                  <a:gd name="T7" fmla="*/ 256 h 541"/>
                  <a:gd name="T8" fmla="*/ 352 w 416"/>
                  <a:gd name="T9" fmla="*/ 213 h 541"/>
                  <a:gd name="T10" fmla="*/ 352 w 416"/>
                  <a:gd name="T11" fmla="*/ 185 h 541"/>
                  <a:gd name="T12" fmla="*/ 320 w 416"/>
                  <a:gd name="T13" fmla="*/ 156 h 541"/>
                  <a:gd name="T14" fmla="*/ 256 w 416"/>
                  <a:gd name="T15" fmla="*/ 99 h 541"/>
                  <a:gd name="T16" fmla="*/ 144 w 416"/>
                  <a:gd name="T17" fmla="*/ 0 h 541"/>
                  <a:gd name="T18" fmla="*/ 80 w 416"/>
                  <a:gd name="T19" fmla="*/ 71 h 541"/>
                  <a:gd name="T20" fmla="*/ 96 w 416"/>
                  <a:gd name="T21" fmla="*/ 114 h 541"/>
                  <a:gd name="T22" fmla="*/ 48 w 416"/>
                  <a:gd name="T23" fmla="*/ 142 h 541"/>
                  <a:gd name="T24" fmla="*/ 64 w 416"/>
                  <a:gd name="T25" fmla="*/ 228 h 541"/>
                  <a:gd name="T26" fmla="*/ 112 w 416"/>
                  <a:gd name="T27" fmla="*/ 256 h 541"/>
                  <a:gd name="T28" fmla="*/ 128 w 416"/>
                  <a:gd name="T29" fmla="*/ 285 h 541"/>
                  <a:gd name="T30" fmla="*/ 128 w 416"/>
                  <a:gd name="T31" fmla="*/ 384 h 541"/>
                  <a:gd name="T32" fmla="*/ 176 w 416"/>
                  <a:gd name="T33" fmla="*/ 498 h 541"/>
                  <a:gd name="T34" fmla="*/ 272 w 416"/>
                  <a:gd name="T35" fmla="*/ 498 h 541"/>
                  <a:gd name="T36" fmla="*/ 336 w 416"/>
                  <a:gd name="T37" fmla="*/ 484 h 541"/>
                  <a:gd name="T38" fmla="*/ 416 w 416"/>
                  <a:gd name="T39" fmla="*/ 484 h 541"/>
                  <a:gd name="T40" fmla="*/ 352 w 416"/>
                  <a:gd name="T41" fmla="*/ 413 h 541"/>
                  <a:gd name="T42" fmla="*/ 352 w 416"/>
                  <a:gd name="T43" fmla="*/ 413 h 541"/>
                  <a:gd name="T44" fmla="*/ 352 w 416"/>
                  <a:gd name="T45" fmla="*/ 41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6" h="541">
                    <a:moveTo>
                      <a:pt x="352" y="413"/>
                    </a:moveTo>
                    <a:lnTo>
                      <a:pt x="352" y="413"/>
                    </a:lnTo>
                    <a:cubicBezTo>
                      <a:pt x="352" y="399"/>
                      <a:pt x="272" y="313"/>
                      <a:pt x="288" y="299"/>
                    </a:cubicBezTo>
                    <a:cubicBezTo>
                      <a:pt x="304" y="285"/>
                      <a:pt x="288" y="270"/>
                      <a:pt x="320" y="256"/>
                    </a:cubicBezTo>
                    <a:cubicBezTo>
                      <a:pt x="368" y="256"/>
                      <a:pt x="352" y="228"/>
                      <a:pt x="352" y="213"/>
                    </a:cubicBezTo>
                    <a:lnTo>
                      <a:pt x="352" y="185"/>
                    </a:lnTo>
                    <a:cubicBezTo>
                      <a:pt x="352" y="171"/>
                      <a:pt x="336" y="171"/>
                      <a:pt x="320" y="156"/>
                    </a:cubicBezTo>
                    <a:cubicBezTo>
                      <a:pt x="304" y="128"/>
                      <a:pt x="256" y="128"/>
                      <a:pt x="256" y="99"/>
                    </a:cubicBezTo>
                    <a:cubicBezTo>
                      <a:pt x="240" y="57"/>
                      <a:pt x="176" y="14"/>
                      <a:pt x="144" y="0"/>
                    </a:cubicBezTo>
                    <a:cubicBezTo>
                      <a:pt x="144" y="42"/>
                      <a:pt x="64" y="42"/>
                      <a:pt x="80" y="71"/>
                    </a:cubicBezTo>
                    <a:cubicBezTo>
                      <a:pt x="80" y="85"/>
                      <a:pt x="112" y="99"/>
                      <a:pt x="96" y="114"/>
                    </a:cubicBezTo>
                    <a:cubicBezTo>
                      <a:pt x="80" y="114"/>
                      <a:pt x="48" y="128"/>
                      <a:pt x="48" y="142"/>
                    </a:cubicBezTo>
                    <a:cubicBezTo>
                      <a:pt x="0" y="156"/>
                      <a:pt x="32" y="199"/>
                      <a:pt x="64" y="228"/>
                    </a:cubicBezTo>
                    <a:cubicBezTo>
                      <a:pt x="80" y="242"/>
                      <a:pt x="80" y="256"/>
                      <a:pt x="112" y="256"/>
                    </a:cubicBezTo>
                    <a:cubicBezTo>
                      <a:pt x="128" y="256"/>
                      <a:pt x="112" y="270"/>
                      <a:pt x="128" y="285"/>
                    </a:cubicBezTo>
                    <a:cubicBezTo>
                      <a:pt x="160" y="327"/>
                      <a:pt x="144" y="342"/>
                      <a:pt x="128" y="384"/>
                    </a:cubicBezTo>
                    <a:cubicBezTo>
                      <a:pt x="128" y="427"/>
                      <a:pt x="160" y="470"/>
                      <a:pt x="176" y="498"/>
                    </a:cubicBezTo>
                    <a:cubicBezTo>
                      <a:pt x="224" y="541"/>
                      <a:pt x="240" y="498"/>
                      <a:pt x="272" y="498"/>
                    </a:cubicBezTo>
                    <a:cubicBezTo>
                      <a:pt x="304" y="498"/>
                      <a:pt x="320" y="484"/>
                      <a:pt x="336" y="484"/>
                    </a:cubicBezTo>
                    <a:cubicBezTo>
                      <a:pt x="368" y="470"/>
                      <a:pt x="384" y="470"/>
                      <a:pt x="416" y="484"/>
                    </a:cubicBezTo>
                    <a:cubicBezTo>
                      <a:pt x="400" y="456"/>
                      <a:pt x="384" y="427"/>
                      <a:pt x="352" y="413"/>
                    </a:cubicBezTo>
                    <a:cubicBezTo>
                      <a:pt x="336" y="384"/>
                      <a:pt x="368" y="413"/>
                      <a:pt x="352" y="413"/>
                    </a:cubicBezTo>
                    <a:lnTo>
                      <a:pt x="352" y="41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5" name="Freeform 376">
                <a:extLst>
                  <a:ext uri="{FF2B5EF4-FFF2-40B4-BE49-F238E27FC236}">
                    <a16:creationId xmlns:a16="http://schemas.microsoft.com/office/drawing/2014/main" id="{2CBD2764-ACE2-4AA8-C0F8-6D24DD8429BC}"/>
                  </a:ext>
                </a:extLst>
              </p:cNvPr>
              <p:cNvSpPr>
                <a:spLocks/>
              </p:cNvSpPr>
              <p:nvPr/>
            </p:nvSpPr>
            <p:spPr bwMode="auto">
              <a:xfrm>
                <a:off x="2732" y="2820"/>
                <a:ext cx="80" cy="104"/>
              </a:xfrm>
              <a:custGeom>
                <a:avLst/>
                <a:gdLst>
                  <a:gd name="T0" fmla="*/ 352 w 416"/>
                  <a:gd name="T1" fmla="*/ 413 h 541"/>
                  <a:gd name="T2" fmla="*/ 352 w 416"/>
                  <a:gd name="T3" fmla="*/ 413 h 541"/>
                  <a:gd name="T4" fmla="*/ 288 w 416"/>
                  <a:gd name="T5" fmla="*/ 299 h 541"/>
                  <a:gd name="T6" fmla="*/ 320 w 416"/>
                  <a:gd name="T7" fmla="*/ 256 h 541"/>
                  <a:gd name="T8" fmla="*/ 352 w 416"/>
                  <a:gd name="T9" fmla="*/ 213 h 541"/>
                  <a:gd name="T10" fmla="*/ 352 w 416"/>
                  <a:gd name="T11" fmla="*/ 185 h 541"/>
                  <a:gd name="T12" fmla="*/ 320 w 416"/>
                  <a:gd name="T13" fmla="*/ 156 h 541"/>
                  <a:gd name="T14" fmla="*/ 256 w 416"/>
                  <a:gd name="T15" fmla="*/ 99 h 541"/>
                  <a:gd name="T16" fmla="*/ 144 w 416"/>
                  <a:gd name="T17" fmla="*/ 0 h 541"/>
                  <a:gd name="T18" fmla="*/ 80 w 416"/>
                  <a:gd name="T19" fmla="*/ 71 h 541"/>
                  <a:gd name="T20" fmla="*/ 96 w 416"/>
                  <a:gd name="T21" fmla="*/ 114 h 541"/>
                  <a:gd name="T22" fmla="*/ 48 w 416"/>
                  <a:gd name="T23" fmla="*/ 142 h 541"/>
                  <a:gd name="T24" fmla="*/ 64 w 416"/>
                  <a:gd name="T25" fmla="*/ 228 h 541"/>
                  <a:gd name="T26" fmla="*/ 112 w 416"/>
                  <a:gd name="T27" fmla="*/ 256 h 541"/>
                  <a:gd name="T28" fmla="*/ 128 w 416"/>
                  <a:gd name="T29" fmla="*/ 285 h 541"/>
                  <a:gd name="T30" fmla="*/ 128 w 416"/>
                  <a:gd name="T31" fmla="*/ 384 h 541"/>
                  <a:gd name="T32" fmla="*/ 176 w 416"/>
                  <a:gd name="T33" fmla="*/ 498 h 541"/>
                  <a:gd name="T34" fmla="*/ 272 w 416"/>
                  <a:gd name="T35" fmla="*/ 498 h 541"/>
                  <a:gd name="T36" fmla="*/ 336 w 416"/>
                  <a:gd name="T37" fmla="*/ 484 h 541"/>
                  <a:gd name="T38" fmla="*/ 416 w 416"/>
                  <a:gd name="T39" fmla="*/ 484 h 541"/>
                  <a:gd name="T40" fmla="*/ 352 w 416"/>
                  <a:gd name="T41" fmla="*/ 413 h 541"/>
                  <a:gd name="T42" fmla="*/ 352 w 416"/>
                  <a:gd name="T43" fmla="*/ 41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541">
                    <a:moveTo>
                      <a:pt x="352" y="413"/>
                    </a:moveTo>
                    <a:lnTo>
                      <a:pt x="352" y="413"/>
                    </a:lnTo>
                    <a:cubicBezTo>
                      <a:pt x="352" y="399"/>
                      <a:pt x="272" y="313"/>
                      <a:pt x="288" y="299"/>
                    </a:cubicBezTo>
                    <a:cubicBezTo>
                      <a:pt x="304" y="285"/>
                      <a:pt x="288" y="270"/>
                      <a:pt x="320" y="256"/>
                    </a:cubicBezTo>
                    <a:cubicBezTo>
                      <a:pt x="368" y="256"/>
                      <a:pt x="352" y="228"/>
                      <a:pt x="352" y="213"/>
                    </a:cubicBezTo>
                    <a:lnTo>
                      <a:pt x="352" y="185"/>
                    </a:lnTo>
                    <a:cubicBezTo>
                      <a:pt x="352" y="171"/>
                      <a:pt x="336" y="171"/>
                      <a:pt x="320" y="156"/>
                    </a:cubicBezTo>
                    <a:cubicBezTo>
                      <a:pt x="304" y="128"/>
                      <a:pt x="256" y="128"/>
                      <a:pt x="256" y="99"/>
                    </a:cubicBezTo>
                    <a:cubicBezTo>
                      <a:pt x="240" y="57"/>
                      <a:pt x="176" y="14"/>
                      <a:pt x="144" y="0"/>
                    </a:cubicBezTo>
                    <a:cubicBezTo>
                      <a:pt x="144" y="42"/>
                      <a:pt x="64" y="42"/>
                      <a:pt x="80" y="71"/>
                    </a:cubicBezTo>
                    <a:cubicBezTo>
                      <a:pt x="80" y="85"/>
                      <a:pt x="112" y="99"/>
                      <a:pt x="96" y="114"/>
                    </a:cubicBezTo>
                    <a:cubicBezTo>
                      <a:pt x="80" y="114"/>
                      <a:pt x="48" y="128"/>
                      <a:pt x="48" y="142"/>
                    </a:cubicBezTo>
                    <a:cubicBezTo>
                      <a:pt x="0" y="156"/>
                      <a:pt x="32" y="199"/>
                      <a:pt x="64" y="228"/>
                    </a:cubicBezTo>
                    <a:cubicBezTo>
                      <a:pt x="80" y="242"/>
                      <a:pt x="80" y="256"/>
                      <a:pt x="112" y="256"/>
                    </a:cubicBezTo>
                    <a:cubicBezTo>
                      <a:pt x="128" y="256"/>
                      <a:pt x="112" y="270"/>
                      <a:pt x="128" y="285"/>
                    </a:cubicBezTo>
                    <a:cubicBezTo>
                      <a:pt x="160" y="327"/>
                      <a:pt x="144" y="342"/>
                      <a:pt x="128" y="384"/>
                    </a:cubicBezTo>
                    <a:cubicBezTo>
                      <a:pt x="128" y="427"/>
                      <a:pt x="160" y="470"/>
                      <a:pt x="176" y="498"/>
                    </a:cubicBezTo>
                    <a:cubicBezTo>
                      <a:pt x="224" y="541"/>
                      <a:pt x="240" y="498"/>
                      <a:pt x="272" y="498"/>
                    </a:cubicBezTo>
                    <a:cubicBezTo>
                      <a:pt x="304" y="498"/>
                      <a:pt x="320" y="484"/>
                      <a:pt x="336" y="484"/>
                    </a:cubicBezTo>
                    <a:cubicBezTo>
                      <a:pt x="368" y="470"/>
                      <a:pt x="384" y="470"/>
                      <a:pt x="416" y="484"/>
                    </a:cubicBezTo>
                    <a:cubicBezTo>
                      <a:pt x="400" y="456"/>
                      <a:pt x="384" y="427"/>
                      <a:pt x="352" y="413"/>
                    </a:cubicBezTo>
                    <a:cubicBezTo>
                      <a:pt x="336" y="384"/>
                      <a:pt x="368" y="413"/>
                      <a:pt x="352" y="41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46" name="Freeform 377">
                <a:extLst>
                  <a:ext uri="{FF2B5EF4-FFF2-40B4-BE49-F238E27FC236}">
                    <a16:creationId xmlns:a16="http://schemas.microsoft.com/office/drawing/2014/main" id="{DB77BCA9-F41E-D43A-43C5-53F5844D96C9}"/>
                  </a:ext>
                </a:extLst>
              </p:cNvPr>
              <p:cNvSpPr>
                <a:spLocks/>
              </p:cNvSpPr>
              <p:nvPr/>
            </p:nvSpPr>
            <p:spPr bwMode="auto">
              <a:xfrm>
                <a:off x="2732" y="2820"/>
                <a:ext cx="80" cy="104"/>
              </a:xfrm>
              <a:custGeom>
                <a:avLst/>
                <a:gdLst>
                  <a:gd name="T0" fmla="*/ 352 w 416"/>
                  <a:gd name="T1" fmla="*/ 413 h 541"/>
                  <a:gd name="T2" fmla="*/ 352 w 416"/>
                  <a:gd name="T3" fmla="*/ 413 h 541"/>
                  <a:gd name="T4" fmla="*/ 288 w 416"/>
                  <a:gd name="T5" fmla="*/ 299 h 541"/>
                  <a:gd name="T6" fmla="*/ 320 w 416"/>
                  <a:gd name="T7" fmla="*/ 256 h 541"/>
                  <a:gd name="T8" fmla="*/ 352 w 416"/>
                  <a:gd name="T9" fmla="*/ 213 h 541"/>
                  <a:gd name="T10" fmla="*/ 352 w 416"/>
                  <a:gd name="T11" fmla="*/ 185 h 541"/>
                  <a:gd name="T12" fmla="*/ 320 w 416"/>
                  <a:gd name="T13" fmla="*/ 156 h 541"/>
                  <a:gd name="T14" fmla="*/ 256 w 416"/>
                  <a:gd name="T15" fmla="*/ 99 h 541"/>
                  <a:gd name="T16" fmla="*/ 144 w 416"/>
                  <a:gd name="T17" fmla="*/ 0 h 541"/>
                  <a:gd name="T18" fmla="*/ 80 w 416"/>
                  <a:gd name="T19" fmla="*/ 71 h 541"/>
                  <a:gd name="T20" fmla="*/ 96 w 416"/>
                  <a:gd name="T21" fmla="*/ 114 h 541"/>
                  <a:gd name="T22" fmla="*/ 48 w 416"/>
                  <a:gd name="T23" fmla="*/ 142 h 541"/>
                  <a:gd name="T24" fmla="*/ 64 w 416"/>
                  <a:gd name="T25" fmla="*/ 228 h 541"/>
                  <a:gd name="T26" fmla="*/ 112 w 416"/>
                  <a:gd name="T27" fmla="*/ 256 h 541"/>
                  <a:gd name="T28" fmla="*/ 128 w 416"/>
                  <a:gd name="T29" fmla="*/ 285 h 541"/>
                  <a:gd name="T30" fmla="*/ 128 w 416"/>
                  <a:gd name="T31" fmla="*/ 384 h 541"/>
                  <a:gd name="T32" fmla="*/ 176 w 416"/>
                  <a:gd name="T33" fmla="*/ 498 h 541"/>
                  <a:gd name="T34" fmla="*/ 272 w 416"/>
                  <a:gd name="T35" fmla="*/ 498 h 541"/>
                  <a:gd name="T36" fmla="*/ 336 w 416"/>
                  <a:gd name="T37" fmla="*/ 484 h 541"/>
                  <a:gd name="T38" fmla="*/ 416 w 416"/>
                  <a:gd name="T39" fmla="*/ 484 h 541"/>
                  <a:gd name="T40" fmla="*/ 352 w 416"/>
                  <a:gd name="T41" fmla="*/ 413 h 541"/>
                  <a:gd name="T42" fmla="*/ 352 w 416"/>
                  <a:gd name="T43" fmla="*/ 413 h 541"/>
                  <a:gd name="T44" fmla="*/ 352 w 416"/>
                  <a:gd name="T45" fmla="*/ 41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6" h="541">
                    <a:moveTo>
                      <a:pt x="352" y="413"/>
                    </a:moveTo>
                    <a:lnTo>
                      <a:pt x="352" y="413"/>
                    </a:lnTo>
                    <a:cubicBezTo>
                      <a:pt x="352" y="399"/>
                      <a:pt x="272" y="313"/>
                      <a:pt x="288" y="299"/>
                    </a:cubicBezTo>
                    <a:cubicBezTo>
                      <a:pt x="304" y="285"/>
                      <a:pt x="288" y="270"/>
                      <a:pt x="320" y="256"/>
                    </a:cubicBezTo>
                    <a:cubicBezTo>
                      <a:pt x="368" y="256"/>
                      <a:pt x="352" y="228"/>
                      <a:pt x="352" y="213"/>
                    </a:cubicBezTo>
                    <a:lnTo>
                      <a:pt x="352" y="185"/>
                    </a:lnTo>
                    <a:cubicBezTo>
                      <a:pt x="352" y="171"/>
                      <a:pt x="336" y="171"/>
                      <a:pt x="320" y="156"/>
                    </a:cubicBezTo>
                    <a:cubicBezTo>
                      <a:pt x="304" y="128"/>
                      <a:pt x="256" y="128"/>
                      <a:pt x="256" y="99"/>
                    </a:cubicBezTo>
                    <a:cubicBezTo>
                      <a:pt x="240" y="57"/>
                      <a:pt x="176" y="14"/>
                      <a:pt x="144" y="0"/>
                    </a:cubicBezTo>
                    <a:cubicBezTo>
                      <a:pt x="144" y="42"/>
                      <a:pt x="64" y="42"/>
                      <a:pt x="80" y="71"/>
                    </a:cubicBezTo>
                    <a:cubicBezTo>
                      <a:pt x="80" y="85"/>
                      <a:pt x="112" y="99"/>
                      <a:pt x="96" y="114"/>
                    </a:cubicBezTo>
                    <a:cubicBezTo>
                      <a:pt x="80" y="114"/>
                      <a:pt x="48" y="128"/>
                      <a:pt x="48" y="142"/>
                    </a:cubicBezTo>
                    <a:cubicBezTo>
                      <a:pt x="0" y="156"/>
                      <a:pt x="32" y="199"/>
                      <a:pt x="64" y="228"/>
                    </a:cubicBezTo>
                    <a:cubicBezTo>
                      <a:pt x="80" y="242"/>
                      <a:pt x="80" y="256"/>
                      <a:pt x="112" y="256"/>
                    </a:cubicBezTo>
                    <a:cubicBezTo>
                      <a:pt x="128" y="256"/>
                      <a:pt x="112" y="270"/>
                      <a:pt x="128" y="285"/>
                    </a:cubicBezTo>
                    <a:cubicBezTo>
                      <a:pt x="160" y="327"/>
                      <a:pt x="144" y="342"/>
                      <a:pt x="128" y="384"/>
                    </a:cubicBezTo>
                    <a:cubicBezTo>
                      <a:pt x="128" y="427"/>
                      <a:pt x="160" y="470"/>
                      <a:pt x="176" y="498"/>
                    </a:cubicBezTo>
                    <a:cubicBezTo>
                      <a:pt x="224" y="541"/>
                      <a:pt x="240" y="498"/>
                      <a:pt x="272" y="498"/>
                    </a:cubicBezTo>
                    <a:cubicBezTo>
                      <a:pt x="304" y="498"/>
                      <a:pt x="320" y="484"/>
                      <a:pt x="336" y="484"/>
                    </a:cubicBezTo>
                    <a:cubicBezTo>
                      <a:pt x="368" y="470"/>
                      <a:pt x="384" y="470"/>
                      <a:pt x="416" y="484"/>
                    </a:cubicBezTo>
                    <a:cubicBezTo>
                      <a:pt x="400" y="456"/>
                      <a:pt x="384" y="427"/>
                      <a:pt x="352" y="413"/>
                    </a:cubicBezTo>
                    <a:cubicBezTo>
                      <a:pt x="336" y="384"/>
                      <a:pt x="368" y="413"/>
                      <a:pt x="352" y="413"/>
                    </a:cubicBezTo>
                    <a:lnTo>
                      <a:pt x="352" y="41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7" name="Freeform 378">
                <a:extLst>
                  <a:ext uri="{FF2B5EF4-FFF2-40B4-BE49-F238E27FC236}">
                    <a16:creationId xmlns:a16="http://schemas.microsoft.com/office/drawing/2014/main" id="{247A22F6-BDB1-D01B-E33E-D9BC056B3DDF}"/>
                  </a:ext>
                </a:extLst>
              </p:cNvPr>
              <p:cNvSpPr>
                <a:spLocks/>
              </p:cNvSpPr>
              <p:nvPr/>
            </p:nvSpPr>
            <p:spPr bwMode="auto">
              <a:xfrm>
                <a:off x="2780" y="2852"/>
                <a:ext cx="65" cy="64"/>
              </a:xfrm>
              <a:custGeom>
                <a:avLst/>
                <a:gdLst>
                  <a:gd name="T0" fmla="*/ 287 w 333"/>
                  <a:gd name="T1" fmla="*/ 102 h 334"/>
                  <a:gd name="T2" fmla="*/ 287 w 333"/>
                  <a:gd name="T3" fmla="*/ 102 h 334"/>
                  <a:gd name="T4" fmla="*/ 333 w 333"/>
                  <a:gd name="T5" fmla="*/ 29 h 334"/>
                  <a:gd name="T6" fmla="*/ 181 w 333"/>
                  <a:gd name="T7" fmla="*/ 29 h 334"/>
                  <a:gd name="T8" fmla="*/ 136 w 333"/>
                  <a:gd name="T9" fmla="*/ 0 h 334"/>
                  <a:gd name="T10" fmla="*/ 75 w 333"/>
                  <a:gd name="T11" fmla="*/ 15 h 334"/>
                  <a:gd name="T12" fmla="*/ 60 w 333"/>
                  <a:gd name="T13" fmla="*/ 87 h 334"/>
                  <a:gd name="T14" fmla="*/ 15 w 333"/>
                  <a:gd name="T15" fmla="*/ 145 h 334"/>
                  <a:gd name="T16" fmla="*/ 60 w 333"/>
                  <a:gd name="T17" fmla="*/ 218 h 334"/>
                  <a:gd name="T18" fmla="*/ 136 w 333"/>
                  <a:gd name="T19" fmla="*/ 319 h 334"/>
                  <a:gd name="T20" fmla="*/ 181 w 333"/>
                  <a:gd name="T21" fmla="*/ 276 h 334"/>
                  <a:gd name="T22" fmla="*/ 242 w 333"/>
                  <a:gd name="T23" fmla="*/ 261 h 334"/>
                  <a:gd name="T24" fmla="*/ 287 w 333"/>
                  <a:gd name="T25" fmla="*/ 276 h 334"/>
                  <a:gd name="T26" fmla="*/ 303 w 333"/>
                  <a:gd name="T27" fmla="*/ 203 h 334"/>
                  <a:gd name="T28" fmla="*/ 287 w 333"/>
                  <a:gd name="T29" fmla="*/ 10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3" h="334">
                    <a:moveTo>
                      <a:pt x="287" y="102"/>
                    </a:moveTo>
                    <a:lnTo>
                      <a:pt x="287" y="102"/>
                    </a:lnTo>
                    <a:cubicBezTo>
                      <a:pt x="287" y="73"/>
                      <a:pt x="318" y="44"/>
                      <a:pt x="333" y="29"/>
                    </a:cubicBezTo>
                    <a:cubicBezTo>
                      <a:pt x="287" y="15"/>
                      <a:pt x="212" y="0"/>
                      <a:pt x="181" y="29"/>
                    </a:cubicBezTo>
                    <a:cubicBezTo>
                      <a:pt x="151" y="44"/>
                      <a:pt x="136" y="15"/>
                      <a:pt x="136" y="0"/>
                    </a:cubicBezTo>
                    <a:cubicBezTo>
                      <a:pt x="121" y="0"/>
                      <a:pt x="106" y="29"/>
                      <a:pt x="75" y="15"/>
                    </a:cubicBezTo>
                    <a:cubicBezTo>
                      <a:pt x="75" y="29"/>
                      <a:pt x="106" y="87"/>
                      <a:pt x="60" y="87"/>
                    </a:cubicBezTo>
                    <a:cubicBezTo>
                      <a:pt x="30" y="102"/>
                      <a:pt x="0" y="116"/>
                      <a:pt x="15" y="145"/>
                    </a:cubicBezTo>
                    <a:cubicBezTo>
                      <a:pt x="30" y="174"/>
                      <a:pt x="45" y="189"/>
                      <a:pt x="60" y="218"/>
                    </a:cubicBezTo>
                    <a:cubicBezTo>
                      <a:pt x="75" y="247"/>
                      <a:pt x="106" y="276"/>
                      <a:pt x="136" y="319"/>
                    </a:cubicBezTo>
                    <a:cubicBezTo>
                      <a:pt x="181" y="334"/>
                      <a:pt x="151" y="276"/>
                      <a:pt x="181" y="276"/>
                    </a:cubicBezTo>
                    <a:cubicBezTo>
                      <a:pt x="212" y="276"/>
                      <a:pt x="227" y="276"/>
                      <a:pt x="242" y="261"/>
                    </a:cubicBezTo>
                    <a:cubicBezTo>
                      <a:pt x="257" y="261"/>
                      <a:pt x="257" y="290"/>
                      <a:pt x="287" y="276"/>
                    </a:cubicBezTo>
                    <a:cubicBezTo>
                      <a:pt x="303" y="247"/>
                      <a:pt x="318" y="232"/>
                      <a:pt x="303" y="203"/>
                    </a:cubicBezTo>
                    <a:cubicBezTo>
                      <a:pt x="303" y="174"/>
                      <a:pt x="287" y="131"/>
                      <a:pt x="287" y="10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48" name="Freeform 379">
                <a:extLst>
                  <a:ext uri="{FF2B5EF4-FFF2-40B4-BE49-F238E27FC236}">
                    <a16:creationId xmlns:a16="http://schemas.microsoft.com/office/drawing/2014/main" id="{6BDE8716-F87F-A122-00D3-C92BFB15DEDD}"/>
                  </a:ext>
                </a:extLst>
              </p:cNvPr>
              <p:cNvSpPr>
                <a:spLocks/>
              </p:cNvSpPr>
              <p:nvPr/>
            </p:nvSpPr>
            <p:spPr bwMode="auto">
              <a:xfrm>
                <a:off x="2780" y="2852"/>
                <a:ext cx="65" cy="64"/>
              </a:xfrm>
              <a:custGeom>
                <a:avLst/>
                <a:gdLst>
                  <a:gd name="T0" fmla="*/ 287 w 333"/>
                  <a:gd name="T1" fmla="*/ 102 h 334"/>
                  <a:gd name="T2" fmla="*/ 287 w 333"/>
                  <a:gd name="T3" fmla="*/ 102 h 334"/>
                  <a:gd name="T4" fmla="*/ 333 w 333"/>
                  <a:gd name="T5" fmla="*/ 29 h 334"/>
                  <a:gd name="T6" fmla="*/ 181 w 333"/>
                  <a:gd name="T7" fmla="*/ 29 h 334"/>
                  <a:gd name="T8" fmla="*/ 136 w 333"/>
                  <a:gd name="T9" fmla="*/ 0 h 334"/>
                  <a:gd name="T10" fmla="*/ 75 w 333"/>
                  <a:gd name="T11" fmla="*/ 15 h 334"/>
                  <a:gd name="T12" fmla="*/ 60 w 333"/>
                  <a:gd name="T13" fmla="*/ 87 h 334"/>
                  <a:gd name="T14" fmla="*/ 15 w 333"/>
                  <a:gd name="T15" fmla="*/ 145 h 334"/>
                  <a:gd name="T16" fmla="*/ 60 w 333"/>
                  <a:gd name="T17" fmla="*/ 218 h 334"/>
                  <a:gd name="T18" fmla="*/ 136 w 333"/>
                  <a:gd name="T19" fmla="*/ 319 h 334"/>
                  <a:gd name="T20" fmla="*/ 181 w 333"/>
                  <a:gd name="T21" fmla="*/ 276 h 334"/>
                  <a:gd name="T22" fmla="*/ 242 w 333"/>
                  <a:gd name="T23" fmla="*/ 261 h 334"/>
                  <a:gd name="T24" fmla="*/ 287 w 333"/>
                  <a:gd name="T25" fmla="*/ 276 h 334"/>
                  <a:gd name="T26" fmla="*/ 303 w 333"/>
                  <a:gd name="T27" fmla="*/ 203 h 334"/>
                  <a:gd name="T28" fmla="*/ 287 w 333"/>
                  <a:gd name="T29" fmla="*/ 102 h 334"/>
                  <a:gd name="T30" fmla="*/ 287 w 333"/>
                  <a:gd name="T31" fmla="*/ 10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3" h="334">
                    <a:moveTo>
                      <a:pt x="287" y="102"/>
                    </a:moveTo>
                    <a:lnTo>
                      <a:pt x="287" y="102"/>
                    </a:lnTo>
                    <a:cubicBezTo>
                      <a:pt x="287" y="73"/>
                      <a:pt x="318" y="44"/>
                      <a:pt x="333" y="29"/>
                    </a:cubicBezTo>
                    <a:cubicBezTo>
                      <a:pt x="287" y="15"/>
                      <a:pt x="212" y="0"/>
                      <a:pt x="181" y="29"/>
                    </a:cubicBezTo>
                    <a:cubicBezTo>
                      <a:pt x="151" y="44"/>
                      <a:pt x="136" y="15"/>
                      <a:pt x="136" y="0"/>
                    </a:cubicBezTo>
                    <a:cubicBezTo>
                      <a:pt x="121" y="0"/>
                      <a:pt x="106" y="29"/>
                      <a:pt x="75" y="15"/>
                    </a:cubicBezTo>
                    <a:cubicBezTo>
                      <a:pt x="75" y="29"/>
                      <a:pt x="106" y="87"/>
                      <a:pt x="60" y="87"/>
                    </a:cubicBezTo>
                    <a:cubicBezTo>
                      <a:pt x="30" y="102"/>
                      <a:pt x="0" y="116"/>
                      <a:pt x="15" y="145"/>
                    </a:cubicBezTo>
                    <a:cubicBezTo>
                      <a:pt x="30" y="174"/>
                      <a:pt x="45" y="189"/>
                      <a:pt x="60" y="218"/>
                    </a:cubicBezTo>
                    <a:cubicBezTo>
                      <a:pt x="75" y="247"/>
                      <a:pt x="106" y="276"/>
                      <a:pt x="136" y="319"/>
                    </a:cubicBezTo>
                    <a:cubicBezTo>
                      <a:pt x="181" y="334"/>
                      <a:pt x="151" y="276"/>
                      <a:pt x="181" y="276"/>
                    </a:cubicBezTo>
                    <a:cubicBezTo>
                      <a:pt x="212" y="276"/>
                      <a:pt x="227" y="276"/>
                      <a:pt x="242" y="261"/>
                    </a:cubicBezTo>
                    <a:cubicBezTo>
                      <a:pt x="257" y="261"/>
                      <a:pt x="257" y="290"/>
                      <a:pt x="287" y="276"/>
                    </a:cubicBezTo>
                    <a:cubicBezTo>
                      <a:pt x="303" y="247"/>
                      <a:pt x="318" y="232"/>
                      <a:pt x="303" y="203"/>
                    </a:cubicBezTo>
                    <a:cubicBezTo>
                      <a:pt x="303" y="174"/>
                      <a:pt x="287" y="131"/>
                      <a:pt x="287" y="102"/>
                    </a:cubicBezTo>
                    <a:lnTo>
                      <a:pt x="287" y="10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9" name="Freeform 380">
                <a:extLst>
                  <a:ext uri="{FF2B5EF4-FFF2-40B4-BE49-F238E27FC236}">
                    <a16:creationId xmlns:a16="http://schemas.microsoft.com/office/drawing/2014/main" id="{887F3E10-60D1-E725-2DFD-8B6B030F8E89}"/>
                  </a:ext>
                </a:extLst>
              </p:cNvPr>
              <p:cNvSpPr>
                <a:spLocks/>
              </p:cNvSpPr>
              <p:nvPr/>
            </p:nvSpPr>
            <p:spPr bwMode="auto">
              <a:xfrm>
                <a:off x="2780" y="2852"/>
                <a:ext cx="65" cy="64"/>
              </a:xfrm>
              <a:custGeom>
                <a:avLst/>
                <a:gdLst>
                  <a:gd name="T0" fmla="*/ 287 w 333"/>
                  <a:gd name="T1" fmla="*/ 102 h 334"/>
                  <a:gd name="T2" fmla="*/ 287 w 333"/>
                  <a:gd name="T3" fmla="*/ 102 h 334"/>
                  <a:gd name="T4" fmla="*/ 333 w 333"/>
                  <a:gd name="T5" fmla="*/ 29 h 334"/>
                  <a:gd name="T6" fmla="*/ 181 w 333"/>
                  <a:gd name="T7" fmla="*/ 29 h 334"/>
                  <a:gd name="T8" fmla="*/ 136 w 333"/>
                  <a:gd name="T9" fmla="*/ 0 h 334"/>
                  <a:gd name="T10" fmla="*/ 75 w 333"/>
                  <a:gd name="T11" fmla="*/ 15 h 334"/>
                  <a:gd name="T12" fmla="*/ 60 w 333"/>
                  <a:gd name="T13" fmla="*/ 87 h 334"/>
                  <a:gd name="T14" fmla="*/ 15 w 333"/>
                  <a:gd name="T15" fmla="*/ 145 h 334"/>
                  <a:gd name="T16" fmla="*/ 60 w 333"/>
                  <a:gd name="T17" fmla="*/ 218 h 334"/>
                  <a:gd name="T18" fmla="*/ 136 w 333"/>
                  <a:gd name="T19" fmla="*/ 319 h 334"/>
                  <a:gd name="T20" fmla="*/ 181 w 333"/>
                  <a:gd name="T21" fmla="*/ 276 h 334"/>
                  <a:gd name="T22" fmla="*/ 242 w 333"/>
                  <a:gd name="T23" fmla="*/ 261 h 334"/>
                  <a:gd name="T24" fmla="*/ 287 w 333"/>
                  <a:gd name="T25" fmla="*/ 276 h 334"/>
                  <a:gd name="T26" fmla="*/ 303 w 333"/>
                  <a:gd name="T27" fmla="*/ 203 h 334"/>
                  <a:gd name="T28" fmla="*/ 287 w 333"/>
                  <a:gd name="T29" fmla="*/ 10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3" h="334">
                    <a:moveTo>
                      <a:pt x="287" y="102"/>
                    </a:moveTo>
                    <a:lnTo>
                      <a:pt x="287" y="102"/>
                    </a:lnTo>
                    <a:cubicBezTo>
                      <a:pt x="287" y="73"/>
                      <a:pt x="318" y="44"/>
                      <a:pt x="333" y="29"/>
                    </a:cubicBezTo>
                    <a:cubicBezTo>
                      <a:pt x="287" y="15"/>
                      <a:pt x="212" y="0"/>
                      <a:pt x="181" y="29"/>
                    </a:cubicBezTo>
                    <a:cubicBezTo>
                      <a:pt x="151" y="44"/>
                      <a:pt x="136" y="15"/>
                      <a:pt x="136" y="0"/>
                    </a:cubicBezTo>
                    <a:cubicBezTo>
                      <a:pt x="121" y="0"/>
                      <a:pt x="106" y="29"/>
                      <a:pt x="75" y="15"/>
                    </a:cubicBezTo>
                    <a:cubicBezTo>
                      <a:pt x="75" y="29"/>
                      <a:pt x="106" y="87"/>
                      <a:pt x="60" y="87"/>
                    </a:cubicBezTo>
                    <a:cubicBezTo>
                      <a:pt x="30" y="102"/>
                      <a:pt x="0" y="116"/>
                      <a:pt x="15" y="145"/>
                    </a:cubicBezTo>
                    <a:cubicBezTo>
                      <a:pt x="30" y="174"/>
                      <a:pt x="45" y="189"/>
                      <a:pt x="60" y="218"/>
                    </a:cubicBezTo>
                    <a:cubicBezTo>
                      <a:pt x="75" y="247"/>
                      <a:pt x="106" y="276"/>
                      <a:pt x="136" y="319"/>
                    </a:cubicBezTo>
                    <a:cubicBezTo>
                      <a:pt x="181" y="334"/>
                      <a:pt x="151" y="276"/>
                      <a:pt x="181" y="276"/>
                    </a:cubicBezTo>
                    <a:cubicBezTo>
                      <a:pt x="212" y="276"/>
                      <a:pt x="227" y="276"/>
                      <a:pt x="242" y="261"/>
                    </a:cubicBezTo>
                    <a:cubicBezTo>
                      <a:pt x="257" y="261"/>
                      <a:pt x="257" y="290"/>
                      <a:pt x="287" y="276"/>
                    </a:cubicBezTo>
                    <a:cubicBezTo>
                      <a:pt x="303" y="247"/>
                      <a:pt x="318" y="232"/>
                      <a:pt x="303" y="203"/>
                    </a:cubicBezTo>
                    <a:cubicBezTo>
                      <a:pt x="303" y="174"/>
                      <a:pt x="287" y="131"/>
                      <a:pt x="287" y="10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50" name="Freeform 381">
                <a:extLst>
                  <a:ext uri="{FF2B5EF4-FFF2-40B4-BE49-F238E27FC236}">
                    <a16:creationId xmlns:a16="http://schemas.microsoft.com/office/drawing/2014/main" id="{F9D4B1F5-C5CF-57C7-38ED-C3EBAFA8BC55}"/>
                  </a:ext>
                </a:extLst>
              </p:cNvPr>
              <p:cNvSpPr>
                <a:spLocks/>
              </p:cNvSpPr>
              <p:nvPr/>
            </p:nvSpPr>
            <p:spPr bwMode="auto">
              <a:xfrm>
                <a:off x="2780" y="2852"/>
                <a:ext cx="65" cy="64"/>
              </a:xfrm>
              <a:custGeom>
                <a:avLst/>
                <a:gdLst>
                  <a:gd name="T0" fmla="*/ 287 w 333"/>
                  <a:gd name="T1" fmla="*/ 102 h 334"/>
                  <a:gd name="T2" fmla="*/ 287 w 333"/>
                  <a:gd name="T3" fmla="*/ 102 h 334"/>
                  <a:gd name="T4" fmla="*/ 333 w 333"/>
                  <a:gd name="T5" fmla="*/ 29 h 334"/>
                  <a:gd name="T6" fmla="*/ 181 w 333"/>
                  <a:gd name="T7" fmla="*/ 29 h 334"/>
                  <a:gd name="T8" fmla="*/ 136 w 333"/>
                  <a:gd name="T9" fmla="*/ 0 h 334"/>
                  <a:gd name="T10" fmla="*/ 75 w 333"/>
                  <a:gd name="T11" fmla="*/ 15 h 334"/>
                  <a:gd name="T12" fmla="*/ 60 w 333"/>
                  <a:gd name="T13" fmla="*/ 87 h 334"/>
                  <a:gd name="T14" fmla="*/ 15 w 333"/>
                  <a:gd name="T15" fmla="*/ 145 h 334"/>
                  <a:gd name="T16" fmla="*/ 60 w 333"/>
                  <a:gd name="T17" fmla="*/ 218 h 334"/>
                  <a:gd name="T18" fmla="*/ 136 w 333"/>
                  <a:gd name="T19" fmla="*/ 319 h 334"/>
                  <a:gd name="T20" fmla="*/ 181 w 333"/>
                  <a:gd name="T21" fmla="*/ 276 h 334"/>
                  <a:gd name="T22" fmla="*/ 242 w 333"/>
                  <a:gd name="T23" fmla="*/ 261 h 334"/>
                  <a:gd name="T24" fmla="*/ 287 w 333"/>
                  <a:gd name="T25" fmla="*/ 276 h 334"/>
                  <a:gd name="T26" fmla="*/ 303 w 333"/>
                  <a:gd name="T27" fmla="*/ 203 h 334"/>
                  <a:gd name="T28" fmla="*/ 287 w 333"/>
                  <a:gd name="T29" fmla="*/ 102 h 334"/>
                  <a:gd name="T30" fmla="*/ 287 w 333"/>
                  <a:gd name="T31" fmla="*/ 10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3" h="334">
                    <a:moveTo>
                      <a:pt x="287" y="102"/>
                    </a:moveTo>
                    <a:lnTo>
                      <a:pt x="287" y="102"/>
                    </a:lnTo>
                    <a:cubicBezTo>
                      <a:pt x="287" y="73"/>
                      <a:pt x="318" y="44"/>
                      <a:pt x="333" y="29"/>
                    </a:cubicBezTo>
                    <a:cubicBezTo>
                      <a:pt x="287" y="15"/>
                      <a:pt x="212" y="0"/>
                      <a:pt x="181" y="29"/>
                    </a:cubicBezTo>
                    <a:cubicBezTo>
                      <a:pt x="151" y="44"/>
                      <a:pt x="136" y="15"/>
                      <a:pt x="136" y="0"/>
                    </a:cubicBezTo>
                    <a:cubicBezTo>
                      <a:pt x="121" y="0"/>
                      <a:pt x="106" y="29"/>
                      <a:pt x="75" y="15"/>
                    </a:cubicBezTo>
                    <a:cubicBezTo>
                      <a:pt x="75" y="29"/>
                      <a:pt x="106" y="87"/>
                      <a:pt x="60" y="87"/>
                    </a:cubicBezTo>
                    <a:cubicBezTo>
                      <a:pt x="30" y="102"/>
                      <a:pt x="0" y="116"/>
                      <a:pt x="15" y="145"/>
                    </a:cubicBezTo>
                    <a:cubicBezTo>
                      <a:pt x="30" y="174"/>
                      <a:pt x="45" y="189"/>
                      <a:pt x="60" y="218"/>
                    </a:cubicBezTo>
                    <a:cubicBezTo>
                      <a:pt x="75" y="247"/>
                      <a:pt x="106" y="276"/>
                      <a:pt x="136" y="319"/>
                    </a:cubicBezTo>
                    <a:cubicBezTo>
                      <a:pt x="181" y="334"/>
                      <a:pt x="151" y="276"/>
                      <a:pt x="181" y="276"/>
                    </a:cubicBezTo>
                    <a:cubicBezTo>
                      <a:pt x="212" y="276"/>
                      <a:pt x="227" y="276"/>
                      <a:pt x="242" y="261"/>
                    </a:cubicBezTo>
                    <a:cubicBezTo>
                      <a:pt x="257" y="261"/>
                      <a:pt x="257" y="290"/>
                      <a:pt x="287" y="276"/>
                    </a:cubicBezTo>
                    <a:cubicBezTo>
                      <a:pt x="303" y="247"/>
                      <a:pt x="318" y="232"/>
                      <a:pt x="303" y="203"/>
                    </a:cubicBezTo>
                    <a:cubicBezTo>
                      <a:pt x="303" y="174"/>
                      <a:pt x="287" y="131"/>
                      <a:pt x="287" y="102"/>
                    </a:cubicBezTo>
                    <a:lnTo>
                      <a:pt x="287" y="10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1" name="Freeform 382">
                <a:extLst>
                  <a:ext uri="{FF2B5EF4-FFF2-40B4-BE49-F238E27FC236}">
                    <a16:creationId xmlns:a16="http://schemas.microsoft.com/office/drawing/2014/main" id="{CA34071F-B334-D1E5-DDDF-06691FA6AB73}"/>
                  </a:ext>
                </a:extLst>
              </p:cNvPr>
              <p:cNvSpPr>
                <a:spLocks/>
              </p:cNvSpPr>
              <p:nvPr/>
            </p:nvSpPr>
            <p:spPr bwMode="auto">
              <a:xfrm>
                <a:off x="2837" y="2860"/>
                <a:ext cx="40" cy="48"/>
              </a:xfrm>
              <a:custGeom>
                <a:avLst/>
                <a:gdLst>
                  <a:gd name="T0" fmla="*/ 156 w 209"/>
                  <a:gd name="T1" fmla="*/ 69 h 250"/>
                  <a:gd name="T2" fmla="*/ 156 w 209"/>
                  <a:gd name="T3" fmla="*/ 69 h 250"/>
                  <a:gd name="T4" fmla="*/ 65 w 209"/>
                  <a:gd name="T5" fmla="*/ 14 h 250"/>
                  <a:gd name="T6" fmla="*/ 13 w 209"/>
                  <a:gd name="T7" fmla="*/ 83 h 250"/>
                  <a:gd name="T8" fmla="*/ 26 w 209"/>
                  <a:gd name="T9" fmla="*/ 167 h 250"/>
                  <a:gd name="T10" fmla="*/ 0 w 209"/>
                  <a:gd name="T11" fmla="*/ 236 h 250"/>
                  <a:gd name="T12" fmla="*/ 52 w 209"/>
                  <a:gd name="T13" fmla="*/ 236 h 250"/>
                  <a:gd name="T14" fmla="*/ 117 w 209"/>
                  <a:gd name="T15" fmla="*/ 236 h 250"/>
                  <a:gd name="T16" fmla="*/ 209 w 209"/>
                  <a:gd name="T17" fmla="*/ 111 h 250"/>
                  <a:gd name="T18" fmla="*/ 156 w 209"/>
                  <a:gd name="T19" fmla="*/ 69 h 250"/>
                  <a:gd name="T20" fmla="*/ 156 w 209"/>
                  <a:gd name="T21" fmla="*/ 6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250">
                    <a:moveTo>
                      <a:pt x="156" y="69"/>
                    </a:moveTo>
                    <a:lnTo>
                      <a:pt x="156" y="69"/>
                    </a:lnTo>
                    <a:cubicBezTo>
                      <a:pt x="130" y="42"/>
                      <a:pt x="104" y="14"/>
                      <a:pt x="65" y="14"/>
                    </a:cubicBezTo>
                    <a:cubicBezTo>
                      <a:pt x="39" y="0"/>
                      <a:pt x="0" y="56"/>
                      <a:pt x="13" y="83"/>
                    </a:cubicBezTo>
                    <a:cubicBezTo>
                      <a:pt x="13" y="111"/>
                      <a:pt x="26" y="139"/>
                      <a:pt x="26" y="167"/>
                    </a:cubicBezTo>
                    <a:cubicBezTo>
                      <a:pt x="39" y="194"/>
                      <a:pt x="13" y="222"/>
                      <a:pt x="0" y="236"/>
                    </a:cubicBezTo>
                    <a:cubicBezTo>
                      <a:pt x="13" y="250"/>
                      <a:pt x="39" y="236"/>
                      <a:pt x="52" y="236"/>
                    </a:cubicBezTo>
                    <a:cubicBezTo>
                      <a:pt x="78" y="236"/>
                      <a:pt x="91" y="250"/>
                      <a:pt x="117" y="236"/>
                    </a:cubicBezTo>
                    <a:cubicBezTo>
                      <a:pt x="156" y="222"/>
                      <a:pt x="169" y="139"/>
                      <a:pt x="209" y="111"/>
                    </a:cubicBezTo>
                    <a:cubicBezTo>
                      <a:pt x="182" y="97"/>
                      <a:pt x="169" y="83"/>
                      <a:pt x="156" y="69"/>
                    </a:cubicBezTo>
                    <a:cubicBezTo>
                      <a:pt x="130" y="56"/>
                      <a:pt x="169" y="83"/>
                      <a:pt x="156" y="6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52" name="Freeform 383">
                <a:extLst>
                  <a:ext uri="{FF2B5EF4-FFF2-40B4-BE49-F238E27FC236}">
                    <a16:creationId xmlns:a16="http://schemas.microsoft.com/office/drawing/2014/main" id="{C561AEE6-44D7-C232-135E-EB073399A4B3}"/>
                  </a:ext>
                </a:extLst>
              </p:cNvPr>
              <p:cNvSpPr>
                <a:spLocks/>
              </p:cNvSpPr>
              <p:nvPr/>
            </p:nvSpPr>
            <p:spPr bwMode="auto">
              <a:xfrm>
                <a:off x="2837" y="2860"/>
                <a:ext cx="40" cy="48"/>
              </a:xfrm>
              <a:custGeom>
                <a:avLst/>
                <a:gdLst>
                  <a:gd name="T0" fmla="*/ 156 w 209"/>
                  <a:gd name="T1" fmla="*/ 69 h 250"/>
                  <a:gd name="T2" fmla="*/ 156 w 209"/>
                  <a:gd name="T3" fmla="*/ 69 h 250"/>
                  <a:gd name="T4" fmla="*/ 65 w 209"/>
                  <a:gd name="T5" fmla="*/ 14 h 250"/>
                  <a:gd name="T6" fmla="*/ 13 w 209"/>
                  <a:gd name="T7" fmla="*/ 83 h 250"/>
                  <a:gd name="T8" fmla="*/ 26 w 209"/>
                  <a:gd name="T9" fmla="*/ 167 h 250"/>
                  <a:gd name="T10" fmla="*/ 0 w 209"/>
                  <a:gd name="T11" fmla="*/ 236 h 250"/>
                  <a:gd name="T12" fmla="*/ 52 w 209"/>
                  <a:gd name="T13" fmla="*/ 236 h 250"/>
                  <a:gd name="T14" fmla="*/ 117 w 209"/>
                  <a:gd name="T15" fmla="*/ 236 h 250"/>
                  <a:gd name="T16" fmla="*/ 209 w 209"/>
                  <a:gd name="T17" fmla="*/ 111 h 250"/>
                  <a:gd name="T18" fmla="*/ 156 w 209"/>
                  <a:gd name="T19" fmla="*/ 69 h 250"/>
                  <a:gd name="T20" fmla="*/ 156 w 209"/>
                  <a:gd name="T21" fmla="*/ 69 h 250"/>
                  <a:gd name="T22" fmla="*/ 156 w 209"/>
                  <a:gd name="T23" fmla="*/ 6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9" h="250">
                    <a:moveTo>
                      <a:pt x="156" y="69"/>
                    </a:moveTo>
                    <a:lnTo>
                      <a:pt x="156" y="69"/>
                    </a:lnTo>
                    <a:cubicBezTo>
                      <a:pt x="130" y="42"/>
                      <a:pt x="104" y="14"/>
                      <a:pt x="65" y="14"/>
                    </a:cubicBezTo>
                    <a:cubicBezTo>
                      <a:pt x="39" y="0"/>
                      <a:pt x="0" y="56"/>
                      <a:pt x="13" y="83"/>
                    </a:cubicBezTo>
                    <a:cubicBezTo>
                      <a:pt x="13" y="111"/>
                      <a:pt x="26" y="139"/>
                      <a:pt x="26" y="167"/>
                    </a:cubicBezTo>
                    <a:cubicBezTo>
                      <a:pt x="39" y="194"/>
                      <a:pt x="13" y="222"/>
                      <a:pt x="0" y="236"/>
                    </a:cubicBezTo>
                    <a:cubicBezTo>
                      <a:pt x="13" y="250"/>
                      <a:pt x="39" y="236"/>
                      <a:pt x="52" y="236"/>
                    </a:cubicBezTo>
                    <a:cubicBezTo>
                      <a:pt x="78" y="236"/>
                      <a:pt x="91" y="250"/>
                      <a:pt x="117" y="236"/>
                    </a:cubicBezTo>
                    <a:cubicBezTo>
                      <a:pt x="156" y="222"/>
                      <a:pt x="169" y="139"/>
                      <a:pt x="209" y="111"/>
                    </a:cubicBezTo>
                    <a:cubicBezTo>
                      <a:pt x="182" y="97"/>
                      <a:pt x="169" y="83"/>
                      <a:pt x="156" y="69"/>
                    </a:cubicBezTo>
                    <a:cubicBezTo>
                      <a:pt x="130" y="56"/>
                      <a:pt x="169" y="83"/>
                      <a:pt x="156" y="69"/>
                    </a:cubicBezTo>
                    <a:lnTo>
                      <a:pt x="156" y="6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3" name="Freeform 384">
                <a:extLst>
                  <a:ext uri="{FF2B5EF4-FFF2-40B4-BE49-F238E27FC236}">
                    <a16:creationId xmlns:a16="http://schemas.microsoft.com/office/drawing/2014/main" id="{A5B22C31-D8A0-31C3-5B11-916C2D147025}"/>
                  </a:ext>
                </a:extLst>
              </p:cNvPr>
              <p:cNvSpPr>
                <a:spLocks/>
              </p:cNvSpPr>
              <p:nvPr/>
            </p:nvSpPr>
            <p:spPr bwMode="auto">
              <a:xfrm>
                <a:off x="2837" y="2860"/>
                <a:ext cx="40" cy="48"/>
              </a:xfrm>
              <a:custGeom>
                <a:avLst/>
                <a:gdLst>
                  <a:gd name="T0" fmla="*/ 156 w 209"/>
                  <a:gd name="T1" fmla="*/ 69 h 250"/>
                  <a:gd name="T2" fmla="*/ 156 w 209"/>
                  <a:gd name="T3" fmla="*/ 69 h 250"/>
                  <a:gd name="T4" fmla="*/ 65 w 209"/>
                  <a:gd name="T5" fmla="*/ 14 h 250"/>
                  <a:gd name="T6" fmla="*/ 13 w 209"/>
                  <a:gd name="T7" fmla="*/ 83 h 250"/>
                  <a:gd name="T8" fmla="*/ 26 w 209"/>
                  <a:gd name="T9" fmla="*/ 167 h 250"/>
                  <a:gd name="T10" fmla="*/ 0 w 209"/>
                  <a:gd name="T11" fmla="*/ 236 h 250"/>
                  <a:gd name="T12" fmla="*/ 52 w 209"/>
                  <a:gd name="T13" fmla="*/ 236 h 250"/>
                  <a:gd name="T14" fmla="*/ 117 w 209"/>
                  <a:gd name="T15" fmla="*/ 236 h 250"/>
                  <a:gd name="T16" fmla="*/ 209 w 209"/>
                  <a:gd name="T17" fmla="*/ 111 h 250"/>
                  <a:gd name="T18" fmla="*/ 156 w 209"/>
                  <a:gd name="T19" fmla="*/ 69 h 250"/>
                  <a:gd name="T20" fmla="*/ 156 w 209"/>
                  <a:gd name="T21" fmla="*/ 6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250">
                    <a:moveTo>
                      <a:pt x="156" y="69"/>
                    </a:moveTo>
                    <a:lnTo>
                      <a:pt x="156" y="69"/>
                    </a:lnTo>
                    <a:cubicBezTo>
                      <a:pt x="130" y="42"/>
                      <a:pt x="104" y="14"/>
                      <a:pt x="65" y="14"/>
                    </a:cubicBezTo>
                    <a:cubicBezTo>
                      <a:pt x="39" y="0"/>
                      <a:pt x="0" y="56"/>
                      <a:pt x="13" y="83"/>
                    </a:cubicBezTo>
                    <a:cubicBezTo>
                      <a:pt x="13" y="111"/>
                      <a:pt x="26" y="139"/>
                      <a:pt x="26" y="167"/>
                    </a:cubicBezTo>
                    <a:cubicBezTo>
                      <a:pt x="39" y="194"/>
                      <a:pt x="13" y="222"/>
                      <a:pt x="0" y="236"/>
                    </a:cubicBezTo>
                    <a:cubicBezTo>
                      <a:pt x="13" y="250"/>
                      <a:pt x="39" y="236"/>
                      <a:pt x="52" y="236"/>
                    </a:cubicBezTo>
                    <a:cubicBezTo>
                      <a:pt x="78" y="236"/>
                      <a:pt x="91" y="250"/>
                      <a:pt x="117" y="236"/>
                    </a:cubicBezTo>
                    <a:cubicBezTo>
                      <a:pt x="156" y="222"/>
                      <a:pt x="169" y="139"/>
                      <a:pt x="209" y="111"/>
                    </a:cubicBezTo>
                    <a:cubicBezTo>
                      <a:pt x="182" y="97"/>
                      <a:pt x="169" y="83"/>
                      <a:pt x="156" y="69"/>
                    </a:cubicBezTo>
                    <a:cubicBezTo>
                      <a:pt x="130" y="56"/>
                      <a:pt x="169" y="83"/>
                      <a:pt x="156" y="6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54" name="Freeform 385">
                <a:extLst>
                  <a:ext uri="{FF2B5EF4-FFF2-40B4-BE49-F238E27FC236}">
                    <a16:creationId xmlns:a16="http://schemas.microsoft.com/office/drawing/2014/main" id="{0BB6C915-B3D3-BC8B-DADE-51A5D4570638}"/>
                  </a:ext>
                </a:extLst>
              </p:cNvPr>
              <p:cNvSpPr>
                <a:spLocks/>
              </p:cNvSpPr>
              <p:nvPr/>
            </p:nvSpPr>
            <p:spPr bwMode="auto">
              <a:xfrm>
                <a:off x="2837" y="2860"/>
                <a:ext cx="40" cy="48"/>
              </a:xfrm>
              <a:custGeom>
                <a:avLst/>
                <a:gdLst>
                  <a:gd name="T0" fmla="*/ 156 w 209"/>
                  <a:gd name="T1" fmla="*/ 69 h 250"/>
                  <a:gd name="T2" fmla="*/ 156 w 209"/>
                  <a:gd name="T3" fmla="*/ 69 h 250"/>
                  <a:gd name="T4" fmla="*/ 65 w 209"/>
                  <a:gd name="T5" fmla="*/ 14 h 250"/>
                  <a:gd name="T6" fmla="*/ 13 w 209"/>
                  <a:gd name="T7" fmla="*/ 83 h 250"/>
                  <a:gd name="T8" fmla="*/ 26 w 209"/>
                  <a:gd name="T9" fmla="*/ 167 h 250"/>
                  <a:gd name="T10" fmla="*/ 0 w 209"/>
                  <a:gd name="T11" fmla="*/ 236 h 250"/>
                  <a:gd name="T12" fmla="*/ 52 w 209"/>
                  <a:gd name="T13" fmla="*/ 236 h 250"/>
                  <a:gd name="T14" fmla="*/ 117 w 209"/>
                  <a:gd name="T15" fmla="*/ 236 h 250"/>
                  <a:gd name="T16" fmla="*/ 209 w 209"/>
                  <a:gd name="T17" fmla="*/ 111 h 250"/>
                  <a:gd name="T18" fmla="*/ 156 w 209"/>
                  <a:gd name="T19" fmla="*/ 69 h 250"/>
                  <a:gd name="T20" fmla="*/ 156 w 209"/>
                  <a:gd name="T21" fmla="*/ 69 h 250"/>
                  <a:gd name="T22" fmla="*/ 156 w 209"/>
                  <a:gd name="T23" fmla="*/ 6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9" h="250">
                    <a:moveTo>
                      <a:pt x="156" y="69"/>
                    </a:moveTo>
                    <a:lnTo>
                      <a:pt x="156" y="69"/>
                    </a:lnTo>
                    <a:cubicBezTo>
                      <a:pt x="130" y="42"/>
                      <a:pt x="104" y="14"/>
                      <a:pt x="65" y="14"/>
                    </a:cubicBezTo>
                    <a:cubicBezTo>
                      <a:pt x="39" y="0"/>
                      <a:pt x="0" y="56"/>
                      <a:pt x="13" y="83"/>
                    </a:cubicBezTo>
                    <a:cubicBezTo>
                      <a:pt x="13" y="111"/>
                      <a:pt x="26" y="139"/>
                      <a:pt x="26" y="167"/>
                    </a:cubicBezTo>
                    <a:cubicBezTo>
                      <a:pt x="39" y="194"/>
                      <a:pt x="13" y="222"/>
                      <a:pt x="0" y="236"/>
                    </a:cubicBezTo>
                    <a:cubicBezTo>
                      <a:pt x="13" y="250"/>
                      <a:pt x="39" y="236"/>
                      <a:pt x="52" y="236"/>
                    </a:cubicBezTo>
                    <a:cubicBezTo>
                      <a:pt x="78" y="236"/>
                      <a:pt x="91" y="250"/>
                      <a:pt x="117" y="236"/>
                    </a:cubicBezTo>
                    <a:cubicBezTo>
                      <a:pt x="156" y="222"/>
                      <a:pt x="169" y="139"/>
                      <a:pt x="209" y="111"/>
                    </a:cubicBezTo>
                    <a:cubicBezTo>
                      <a:pt x="182" y="97"/>
                      <a:pt x="169" y="83"/>
                      <a:pt x="156" y="69"/>
                    </a:cubicBezTo>
                    <a:cubicBezTo>
                      <a:pt x="130" y="56"/>
                      <a:pt x="169" y="83"/>
                      <a:pt x="156" y="69"/>
                    </a:cubicBezTo>
                    <a:lnTo>
                      <a:pt x="156" y="6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5" name="Freeform 386">
                <a:extLst>
                  <a:ext uri="{FF2B5EF4-FFF2-40B4-BE49-F238E27FC236}">
                    <a16:creationId xmlns:a16="http://schemas.microsoft.com/office/drawing/2014/main" id="{001E579A-63A5-9703-D13B-810741589C7C}"/>
                  </a:ext>
                </a:extLst>
              </p:cNvPr>
              <p:cNvSpPr>
                <a:spLocks/>
              </p:cNvSpPr>
              <p:nvPr/>
            </p:nvSpPr>
            <p:spPr bwMode="auto">
              <a:xfrm>
                <a:off x="2427" y="2755"/>
                <a:ext cx="233" cy="241"/>
              </a:xfrm>
              <a:custGeom>
                <a:avLst/>
                <a:gdLst>
                  <a:gd name="T0" fmla="*/ 1148 w 1208"/>
                  <a:gd name="T1" fmla="*/ 715 h 1250"/>
                  <a:gd name="T2" fmla="*/ 1163 w 1208"/>
                  <a:gd name="T3" fmla="*/ 491 h 1250"/>
                  <a:gd name="T4" fmla="*/ 1059 w 1208"/>
                  <a:gd name="T5" fmla="*/ 477 h 1250"/>
                  <a:gd name="T6" fmla="*/ 984 w 1208"/>
                  <a:gd name="T7" fmla="*/ 447 h 1250"/>
                  <a:gd name="T8" fmla="*/ 805 w 1208"/>
                  <a:gd name="T9" fmla="*/ 387 h 1250"/>
                  <a:gd name="T10" fmla="*/ 745 w 1208"/>
                  <a:gd name="T11" fmla="*/ 253 h 1250"/>
                  <a:gd name="T12" fmla="*/ 760 w 1208"/>
                  <a:gd name="T13" fmla="*/ 134 h 1250"/>
                  <a:gd name="T14" fmla="*/ 895 w 1208"/>
                  <a:gd name="T15" fmla="*/ 30 h 1250"/>
                  <a:gd name="T16" fmla="*/ 716 w 1208"/>
                  <a:gd name="T17" fmla="*/ 90 h 1250"/>
                  <a:gd name="T18" fmla="*/ 611 w 1208"/>
                  <a:gd name="T19" fmla="*/ 105 h 1250"/>
                  <a:gd name="T20" fmla="*/ 477 w 1208"/>
                  <a:gd name="T21" fmla="*/ 298 h 1250"/>
                  <a:gd name="T22" fmla="*/ 417 w 1208"/>
                  <a:gd name="T23" fmla="*/ 283 h 1250"/>
                  <a:gd name="T24" fmla="*/ 223 w 1208"/>
                  <a:gd name="T25" fmla="*/ 238 h 1250"/>
                  <a:gd name="T26" fmla="*/ 59 w 1208"/>
                  <a:gd name="T27" fmla="*/ 238 h 1250"/>
                  <a:gd name="T28" fmla="*/ 30 w 1208"/>
                  <a:gd name="T29" fmla="*/ 268 h 1250"/>
                  <a:gd name="T30" fmla="*/ 89 w 1208"/>
                  <a:gd name="T31" fmla="*/ 328 h 1250"/>
                  <a:gd name="T32" fmla="*/ 149 w 1208"/>
                  <a:gd name="T33" fmla="*/ 357 h 1250"/>
                  <a:gd name="T34" fmla="*/ 223 w 1208"/>
                  <a:gd name="T35" fmla="*/ 372 h 1250"/>
                  <a:gd name="T36" fmla="*/ 238 w 1208"/>
                  <a:gd name="T37" fmla="*/ 283 h 1250"/>
                  <a:gd name="T38" fmla="*/ 343 w 1208"/>
                  <a:gd name="T39" fmla="*/ 283 h 1250"/>
                  <a:gd name="T40" fmla="*/ 343 w 1208"/>
                  <a:gd name="T41" fmla="*/ 328 h 1250"/>
                  <a:gd name="T42" fmla="*/ 432 w 1208"/>
                  <a:gd name="T43" fmla="*/ 491 h 1250"/>
                  <a:gd name="T44" fmla="*/ 447 w 1208"/>
                  <a:gd name="T45" fmla="*/ 655 h 1250"/>
                  <a:gd name="T46" fmla="*/ 387 w 1208"/>
                  <a:gd name="T47" fmla="*/ 744 h 1250"/>
                  <a:gd name="T48" fmla="*/ 328 w 1208"/>
                  <a:gd name="T49" fmla="*/ 834 h 1250"/>
                  <a:gd name="T50" fmla="*/ 432 w 1208"/>
                  <a:gd name="T51" fmla="*/ 908 h 1250"/>
                  <a:gd name="T52" fmla="*/ 566 w 1208"/>
                  <a:gd name="T53" fmla="*/ 938 h 1250"/>
                  <a:gd name="T54" fmla="*/ 716 w 1208"/>
                  <a:gd name="T55" fmla="*/ 1057 h 1250"/>
                  <a:gd name="T56" fmla="*/ 850 w 1208"/>
                  <a:gd name="T57" fmla="*/ 1101 h 1250"/>
                  <a:gd name="T58" fmla="*/ 969 w 1208"/>
                  <a:gd name="T59" fmla="*/ 1131 h 1250"/>
                  <a:gd name="T60" fmla="*/ 954 w 1208"/>
                  <a:gd name="T61" fmla="*/ 1220 h 1250"/>
                  <a:gd name="T62" fmla="*/ 1029 w 1208"/>
                  <a:gd name="T63" fmla="*/ 1057 h 1250"/>
                  <a:gd name="T64" fmla="*/ 984 w 1208"/>
                  <a:gd name="T65" fmla="*/ 893 h 1250"/>
                  <a:gd name="T66" fmla="*/ 999 w 1208"/>
                  <a:gd name="T67" fmla="*/ 848 h 1250"/>
                  <a:gd name="T68" fmla="*/ 1074 w 1208"/>
                  <a:gd name="T69" fmla="*/ 819 h 1250"/>
                  <a:gd name="T70" fmla="*/ 1148 w 1208"/>
                  <a:gd name="T71" fmla="*/ 715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8" h="1250">
                    <a:moveTo>
                      <a:pt x="1148" y="715"/>
                    </a:moveTo>
                    <a:lnTo>
                      <a:pt x="1148" y="715"/>
                    </a:lnTo>
                    <a:cubicBezTo>
                      <a:pt x="1208" y="670"/>
                      <a:pt x="1133" y="625"/>
                      <a:pt x="1133" y="581"/>
                    </a:cubicBezTo>
                    <a:cubicBezTo>
                      <a:pt x="1133" y="551"/>
                      <a:pt x="1163" y="521"/>
                      <a:pt x="1163" y="491"/>
                    </a:cubicBezTo>
                    <a:cubicBezTo>
                      <a:pt x="1178" y="447"/>
                      <a:pt x="1118" y="477"/>
                      <a:pt x="1103" y="477"/>
                    </a:cubicBezTo>
                    <a:lnTo>
                      <a:pt x="1059" y="477"/>
                    </a:lnTo>
                    <a:cubicBezTo>
                      <a:pt x="1044" y="477"/>
                      <a:pt x="1044" y="491"/>
                      <a:pt x="1029" y="491"/>
                    </a:cubicBezTo>
                    <a:cubicBezTo>
                      <a:pt x="1014" y="491"/>
                      <a:pt x="999" y="447"/>
                      <a:pt x="984" y="447"/>
                    </a:cubicBezTo>
                    <a:cubicBezTo>
                      <a:pt x="954" y="387"/>
                      <a:pt x="924" y="417"/>
                      <a:pt x="865" y="417"/>
                    </a:cubicBezTo>
                    <a:cubicBezTo>
                      <a:pt x="835" y="417"/>
                      <a:pt x="820" y="417"/>
                      <a:pt x="805" y="387"/>
                    </a:cubicBezTo>
                    <a:cubicBezTo>
                      <a:pt x="790" y="357"/>
                      <a:pt x="835" y="328"/>
                      <a:pt x="790" y="298"/>
                    </a:cubicBezTo>
                    <a:cubicBezTo>
                      <a:pt x="775" y="283"/>
                      <a:pt x="775" y="253"/>
                      <a:pt x="745" y="253"/>
                    </a:cubicBezTo>
                    <a:cubicBezTo>
                      <a:pt x="716" y="253"/>
                      <a:pt x="731" y="253"/>
                      <a:pt x="745" y="224"/>
                    </a:cubicBezTo>
                    <a:cubicBezTo>
                      <a:pt x="760" y="194"/>
                      <a:pt x="745" y="164"/>
                      <a:pt x="760" y="134"/>
                    </a:cubicBezTo>
                    <a:cubicBezTo>
                      <a:pt x="775" y="105"/>
                      <a:pt x="805" y="90"/>
                      <a:pt x="835" y="75"/>
                    </a:cubicBezTo>
                    <a:cubicBezTo>
                      <a:pt x="850" y="60"/>
                      <a:pt x="880" y="60"/>
                      <a:pt x="895" y="30"/>
                    </a:cubicBezTo>
                    <a:cubicBezTo>
                      <a:pt x="895" y="0"/>
                      <a:pt x="835" y="0"/>
                      <a:pt x="835" y="15"/>
                    </a:cubicBezTo>
                    <a:cubicBezTo>
                      <a:pt x="805" y="45"/>
                      <a:pt x="760" y="90"/>
                      <a:pt x="716" y="90"/>
                    </a:cubicBezTo>
                    <a:cubicBezTo>
                      <a:pt x="671" y="90"/>
                      <a:pt x="671" y="90"/>
                      <a:pt x="656" y="119"/>
                    </a:cubicBezTo>
                    <a:cubicBezTo>
                      <a:pt x="641" y="149"/>
                      <a:pt x="641" y="105"/>
                      <a:pt x="611" y="105"/>
                    </a:cubicBezTo>
                    <a:cubicBezTo>
                      <a:pt x="552" y="119"/>
                      <a:pt x="581" y="209"/>
                      <a:pt x="537" y="238"/>
                    </a:cubicBezTo>
                    <a:cubicBezTo>
                      <a:pt x="522" y="253"/>
                      <a:pt x="492" y="268"/>
                      <a:pt x="477" y="298"/>
                    </a:cubicBezTo>
                    <a:cubicBezTo>
                      <a:pt x="477" y="298"/>
                      <a:pt x="477" y="343"/>
                      <a:pt x="462" y="343"/>
                    </a:cubicBezTo>
                    <a:cubicBezTo>
                      <a:pt x="447" y="313"/>
                      <a:pt x="432" y="298"/>
                      <a:pt x="417" y="283"/>
                    </a:cubicBezTo>
                    <a:cubicBezTo>
                      <a:pt x="402" y="253"/>
                      <a:pt x="387" y="253"/>
                      <a:pt x="373" y="253"/>
                    </a:cubicBezTo>
                    <a:cubicBezTo>
                      <a:pt x="313" y="238"/>
                      <a:pt x="283" y="194"/>
                      <a:pt x="223" y="238"/>
                    </a:cubicBezTo>
                    <a:cubicBezTo>
                      <a:pt x="194" y="253"/>
                      <a:pt x="134" y="298"/>
                      <a:pt x="104" y="268"/>
                    </a:cubicBezTo>
                    <a:cubicBezTo>
                      <a:pt x="89" y="253"/>
                      <a:pt x="74" y="253"/>
                      <a:pt x="59" y="238"/>
                    </a:cubicBezTo>
                    <a:cubicBezTo>
                      <a:pt x="30" y="238"/>
                      <a:pt x="44" y="209"/>
                      <a:pt x="15" y="238"/>
                    </a:cubicBezTo>
                    <a:cubicBezTo>
                      <a:pt x="0" y="253"/>
                      <a:pt x="15" y="253"/>
                      <a:pt x="30" y="268"/>
                    </a:cubicBezTo>
                    <a:cubicBezTo>
                      <a:pt x="30" y="283"/>
                      <a:pt x="15" y="298"/>
                      <a:pt x="15" y="313"/>
                    </a:cubicBezTo>
                    <a:cubicBezTo>
                      <a:pt x="44" y="313"/>
                      <a:pt x="74" y="328"/>
                      <a:pt x="89" y="328"/>
                    </a:cubicBezTo>
                    <a:cubicBezTo>
                      <a:pt x="104" y="343"/>
                      <a:pt x="119" y="343"/>
                      <a:pt x="119" y="357"/>
                    </a:cubicBezTo>
                    <a:cubicBezTo>
                      <a:pt x="134" y="372"/>
                      <a:pt x="134" y="357"/>
                      <a:pt x="149" y="357"/>
                    </a:cubicBezTo>
                    <a:cubicBezTo>
                      <a:pt x="149" y="343"/>
                      <a:pt x="149" y="387"/>
                      <a:pt x="164" y="387"/>
                    </a:cubicBezTo>
                    <a:cubicBezTo>
                      <a:pt x="179" y="402"/>
                      <a:pt x="194" y="387"/>
                      <a:pt x="223" y="372"/>
                    </a:cubicBezTo>
                    <a:cubicBezTo>
                      <a:pt x="238" y="372"/>
                      <a:pt x="194" y="343"/>
                      <a:pt x="194" y="343"/>
                    </a:cubicBezTo>
                    <a:cubicBezTo>
                      <a:pt x="194" y="328"/>
                      <a:pt x="238" y="298"/>
                      <a:pt x="238" y="283"/>
                    </a:cubicBezTo>
                    <a:cubicBezTo>
                      <a:pt x="253" y="268"/>
                      <a:pt x="283" y="253"/>
                      <a:pt x="298" y="268"/>
                    </a:cubicBezTo>
                    <a:cubicBezTo>
                      <a:pt x="313" y="268"/>
                      <a:pt x="343" y="283"/>
                      <a:pt x="343" y="283"/>
                    </a:cubicBezTo>
                    <a:cubicBezTo>
                      <a:pt x="343" y="298"/>
                      <a:pt x="343" y="298"/>
                      <a:pt x="358" y="298"/>
                    </a:cubicBezTo>
                    <a:cubicBezTo>
                      <a:pt x="358" y="313"/>
                      <a:pt x="343" y="328"/>
                      <a:pt x="343" y="328"/>
                    </a:cubicBezTo>
                    <a:cubicBezTo>
                      <a:pt x="343" y="343"/>
                      <a:pt x="373" y="372"/>
                      <a:pt x="373" y="387"/>
                    </a:cubicBezTo>
                    <a:cubicBezTo>
                      <a:pt x="402" y="432"/>
                      <a:pt x="432" y="432"/>
                      <a:pt x="432" y="491"/>
                    </a:cubicBezTo>
                    <a:cubicBezTo>
                      <a:pt x="432" y="536"/>
                      <a:pt x="432" y="581"/>
                      <a:pt x="417" y="625"/>
                    </a:cubicBezTo>
                    <a:cubicBezTo>
                      <a:pt x="417" y="640"/>
                      <a:pt x="447" y="640"/>
                      <a:pt x="447" y="655"/>
                    </a:cubicBezTo>
                    <a:cubicBezTo>
                      <a:pt x="432" y="670"/>
                      <a:pt x="417" y="685"/>
                      <a:pt x="417" y="700"/>
                    </a:cubicBezTo>
                    <a:cubicBezTo>
                      <a:pt x="402" y="715"/>
                      <a:pt x="402" y="744"/>
                      <a:pt x="387" y="744"/>
                    </a:cubicBezTo>
                    <a:cubicBezTo>
                      <a:pt x="358" y="759"/>
                      <a:pt x="328" y="744"/>
                      <a:pt x="328" y="789"/>
                    </a:cubicBezTo>
                    <a:cubicBezTo>
                      <a:pt x="328" y="819"/>
                      <a:pt x="283" y="819"/>
                      <a:pt x="328" y="834"/>
                    </a:cubicBezTo>
                    <a:cubicBezTo>
                      <a:pt x="343" y="848"/>
                      <a:pt x="358" y="848"/>
                      <a:pt x="387" y="863"/>
                    </a:cubicBezTo>
                    <a:cubicBezTo>
                      <a:pt x="402" y="878"/>
                      <a:pt x="417" y="893"/>
                      <a:pt x="432" y="908"/>
                    </a:cubicBezTo>
                    <a:cubicBezTo>
                      <a:pt x="462" y="923"/>
                      <a:pt x="477" y="908"/>
                      <a:pt x="507" y="908"/>
                    </a:cubicBezTo>
                    <a:cubicBezTo>
                      <a:pt x="522" y="908"/>
                      <a:pt x="537" y="923"/>
                      <a:pt x="566" y="938"/>
                    </a:cubicBezTo>
                    <a:cubicBezTo>
                      <a:pt x="581" y="938"/>
                      <a:pt x="596" y="938"/>
                      <a:pt x="611" y="953"/>
                    </a:cubicBezTo>
                    <a:cubicBezTo>
                      <a:pt x="656" y="982"/>
                      <a:pt x="686" y="1012"/>
                      <a:pt x="716" y="1057"/>
                    </a:cubicBezTo>
                    <a:cubicBezTo>
                      <a:pt x="731" y="1101"/>
                      <a:pt x="745" y="1116"/>
                      <a:pt x="805" y="1131"/>
                    </a:cubicBezTo>
                    <a:cubicBezTo>
                      <a:pt x="820" y="1131"/>
                      <a:pt x="835" y="1116"/>
                      <a:pt x="850" y="1101"/>
                    </a:cubicBezTo>
                    <a:cubicBezTo>
                      <a:pt x="865" y="1101"/>
                      <a:pt x="880" y="1131"/>
                      <a:pt x="895" y="1116"/>
                    </a:cubicBezTo>
                    <a:cubicBezTo>
                      <a:pt x="924" y="1101"/>
                      <a:pt x="954" y="1116"/>
                      <a:pt x="969" y="1131"/>
                    </a:cubicBezTo>
                    <a:cubicBezTo>
                      <a:pt x="969" y="1146"/>
                      <a:pt x="954" y="1176"/>
                      <a:pt x="954" y="1191"/>
                    </a:cubicBezTo>
                    <a:cubicBezTo>
                      <a:pt x="939" y="1206"/>
                      <a:pt x="924" y="1206"/>
                      <a:pt x="954" y="1220"/>
                    </a:cubicBezTo>
                    <a:cubicBezTo>
                      <a:pt x="954" y="1220"/>
                      <a:pt x="984" y="1250"/>
                      <a:pt x="969" y="1250"/>
                    </a:cubicBezTo>
                    <a:cubicBezTo>
                      <a:pt x="999" y="1250"/>
                      <a:pt x="1014" y="1086"/>
                      <a:pt x="1029" y="1057"/>
                    </a:cubicBezTo>
                    <a:cubicBezTo>
                      <a:pt x="1029" y="997"/>
                      <a:pt x="984" y="982"/>
                      <a:pt x="969" y="938"/>
                    </a:cubicBezTo>
                    <a:cubicBezTo>
                      <a:pt x="969" y="908"/>
                      <a:pt x="969" y="893"/>
                      <a:pt x="984" y="893"/>
                    </a:cubicBezTo>
                    <a:cubicBezTo>
                      <a:pt x="999" y="893"/>
                      <a:pt x="1044" y="878"/>
                      <a:pt x="1044" y="863"/>
                    </a:cubicBezTo>
                    <a:cubicBezTo>
                      <a:pt x="1029" y="863"/>
                      <a:pt x="999" y="863"/>
                      <a:pt x="999" y="848"/>
                    </a:cubicBezTo>
                    <a:cubicBezTo>
                      <a:pt x="984" y="848"/>
                      <a:pt x="984" y="819"/>
                      <a:pt x="984" y="819"/>
                    </a:cubicBezTo>
                    <a:lnTo>
                      <a:pt x="1074" y="819"/>
                    </a:lnTo>
                    <a:cubicBezTo>
                      <a:pt x="1088" y="819"/>
                      <a:pt x="1178" y="774"/>
                      <a:pt x="1178" y="789"/>
                    </a:cubicBezTo>
                    <a:cubicBezTo>
                      <a:pt x="1178" y="759"/>
                      <a:pt x="1133" y="715"/>
                      <a:pt x="1148" y="715"/>
                    </a:cubicBezTo>
                    <a:cubicBezTo>
                      <a:pt x="1163" y="700"/>
                      <a:pt x="1133" y="715"/>
                      <a:pt x="1148" y="7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56" name="Freeform 387">
                <a:extLst>
                  <a:ext uri="{FF2B5EF4-FFF2-40B4-BE49-F238E27FC236}">
                    <a16:creationId xmlns:a16="http://schemas.microsoft.com/office/drawing/2014/main" id="{B3B2BBA4-F840-9B58-C9DC-BFFDD09D0D9D}"/>
                  </a:ext>
                </a:extLst>
              </p:cNvPr>
              <p:cNvSpPr>
                <a:spLocks/>
              </p:cNvSpPr>
              <p:nvPr/>
            </p:nvSpPr>
            <p:spPr bwMode="auto">
              <a:xfrm>
                <a:off x="2427" y="2755"/>
                <a:ext cx="233" cy="241"/>
              </a:xfrm>
              <a:custGeom>
                <a:avLst/>
                <a:gdLst>
                  <a:gd name="T0" fmla="*/ 1148 w 1208"/>
                  <a:gd name="T1" fmla="*/ 715 h 1250"/>
                  <a:gd name="T2" fmla="*/ 1163 w 1208"/>
                  <a:gd name="T3" fmla="*/ 491 h 1250"/>
                  <a:gd name="T4" fmla="*/ 1059 w 1208"/>
                  <a:gd name="T5" fmla="*/ 477 h 1250"/>
                  <a:gd name="T6" fmla="*/ 984 w 1208"/>
                  <a:gd name="T7" fmla="*/ 447 h 1250"/>
                  <a:gd name="T8" fmla="*/ 805 w 1208"/>
                  <a:gd name="T9" fmla="*/ 387 h 1250"/>
                  <a:gd name="T10" fmla="*/ 745 w 1208"/>
                  <a:gd name="T11" fmla="*/ 253 h 1250"/>
                  <a:gd name="T12" fmla="*/ 760 w 1208"/>
                  <a:gd name="T13" fmla="*/ 134 h 1250"/>
                  <a:gd name="T14" fmla="*/ 895 w 1208"/>
                  <a:gd name="T15" fmla="*/ 30 h 1250"/>
                  <a:gd name="T16" fmla="*/ 716 w 1208"/>
                  <a:gd name="T17" fmla="*/ 90 h 1250"/>
                  <a:gd name="T18" fmla="*/ 611 w 1208"/>
                  <a:gd name="T19" fmla="*/ 105 h 1250"/>
                  <a:gd name="T20" fmla="*/ 477 w 1208"/>
                  <a:gd name="T21" fmla="*/ 298 h 1250"/>
                  <a:gd name="T22" fmla="*/ 417 w 1208"/>
                  <a:gd name="T23" fmla="*/ 283 h 1250"/>
                  <a:gd name="T24" fmla="*/ 223 w 1208"/>
                  <a:gd name="T25" fmla="*/ 238 h 1250"/>
                  <a:gd name="T26" fmla="*/ 59 w 1208"/>
                  <a:gd name="T27" fmla="*/ 238 h 1250"/>
                  <a:gd name="T28" fmla="*/ 30 w 1208"/>
                  <a:gd name="T29" fmla="*/ 268 h 1250"/>
                  <a:gd name="T30" fmla="*/ 89 w 1208"/>
                  <a:gd name="T31" fmla="*/ 328 h 1250"/>
                  <a:gd name="T32" fmla="*/ 149 w 1208"/>
                  <a:gd name="T33" fmla="*/ 357 h 1250"/>
                  <a:gd name="T34" fmla="*/ 223 w 1208"/>
                  <a:gd name="T35" fmla="*/ 372 h 1250"/>
                  <a:gd name="T36" fmla="*/ 238 w 1208"/>
                  <a:gd name="T37" fmla="*/ 283 h 1250"/>
                  <a:gd name="T38" fmla="*/ 343 w 1208"/>
                  <a:gd name="T39" fmla="*/ 283 h 1250"/>
                  <a:gd name="T40" fmla="*/ 343 w 1208"/>
                  <a:gd name="T41" fmla="*/ 328 h 1250"/>
                  <a:gd name="T42" fmla="*/ 432 w 1208"/>
                  <a:gd name="T43" fmla="*/ 491 h 1250"/>
                  <a:gd name="T44" fmla="*/ 447 w 1208"/>
                  <a:gd name="T45" fmla="*/ 655 h 1250"/>
                  <a:gd name="T46" fmla="*/ 387 w 1208"/>
                  <a:gd name="T47" fmla="*/ 744 h 1250"/>
                  <a:gd name="T48" fmla="*/ 328 w 1208"/>
                  <a:gd name="T49" fmla="*/ 834 h 1250"/>
                  <a:gd name="T50" fmla="*/ 432 w 1208"/>
                  <a:gd name="T51" fmla="*/ 908 h 1250"/>
                  <a:gd name="T52" fmla="*/ 566 w 1208"/>
                  <a:gd name="T53" fmla="*/ 938 h 1250"/>
                  <a:gd name="T54" fmla="*/ 716 w 1208"/>
                  <a:gd name="T55" fmla="*/ 1057 h 1250"/>
                  <a:gd name="T56" fmla="*/ 850 w 1208"/>
                  <a:gd name="T57" fmla="*/ 1101 h 1250"/>
                  <a:gd name="T58" fmla="*/ 969 w 1208"/>
                  <a:gd name="T59" fmla="*/ 1131 h 1250"/>
                  <a:gd name="T60" fmla="*/ 954 w 1208"/>
                  <a:gd name="T61" fmla="*/ 1220 h 1250"/>
                  <a:gd name="T62" fmla="*/ 1029 w 1208"/>
                  <a:gd name="T63" fmla="*/ 1057 h 1250"/>
                  <a:gd name="T64" fmla="*/ 984 w 1208"/>
                  <a:gd name="T65" fmla="*/ 893 h 1250"/>
                  <a:gd name="T66" fmla="*/ 999 w 1208"/>
                  <a:gd name="T67" fmla="*/ 848 h 1250"/>
                  <a:gd name="T68" fmla="*/ 1074 w 1208"/>
                  <a:gd name="T69" fmla="*/ 819 h 1250"/>
                  <a:gd name="T70" fmla="*/ 1148 w 1208"/>
                  <a:gd name="T71" fmla="*/ 715 h 1250"/>
                  <a:gd name="T72" fmla="*/ 1148 w 1208"/>
                  <a:gd name="T73" fmla="*/ 715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8" h="1250">
                    <a:moveTo>
                      <a:pt x="1148" y="715"/>
                    </a:moveTo>
                    <a:lnTo>
                      <a:pt x="1148" y="715"/>
                    </a:lnTo>
                    <a:cubicBezTo>
                      <a:pt x="1208" y="670"/>
                      <a:pt x="1133" y="625"/>
                      <a:pt x="1133" y="581"/>
                    </a:cubicBezTo>
                    <a:cubicBezTo>
                      <a:pt x="1133" y="551"/>
                      <a:pt x="1163" y="521"/>
                      <a:pt x="1163" y="491"/>
                    </a:cubicBezTo>
                    <a:cubicBezTo>
                      <a:pt x="1178" y="447"/>
                      <a:pt x="1118" y="477"/>
                      <a:pt x="1103" y="477"/>
                    </a:cubicBezTo>
                    <a:lnTo>
                      <a:pt x="1059" y="477"/>
                    </a:lnTo>
                    <a:cubicBezTo>
                      <a:pt x="1044" y="477"/>
                      <a:pt x="1044" y="491"/>
                      <a:pt x="1029" y="491"/>
                    </a:cubicBezTo>
                    <a:cubicBezTo>
                      <a:pt x="1014" y="491"/>
                      <a:pt x="999" y="447"/>
                      <a:pt x="984" y="447"/>
                    </a:cubicBezTo>
                    <a:cubicBezTo>
                      <a:pt x="954" y="387"/>
                      <a:pt x="924" y="417"/>
                      <a:pt x="865" y="417"/>
                    </a:cubicBezTo>
                    <a:cubicBezTo>
                      <a:pt x="835" y="417"/>
                      <a:pt x="820" y="417"/>
                      <a:pt x="805" y="387"/>
                    </a:cubicBezTo>
                    <a:cubicBezTo>
                      <a:pt x="790" y="357"/>
                      <a:pt x="835" y="328"/>
                      <a:pt x="790" y="298"/>
                    </a:cubicBezTo>
                    <a:cubicBezTo>
                      <a:pt x="775" y="283"/>
                      <a:pt x="775" y="253"/>
                      <a:pt x="745" y="253"/>
                    </a:cubicBezTo>
                    <a:cubicBezTo>
                      <a:pt x="716" y="253"/>
                      <a:pt x="731" y="253"/>
                      <a:pt x="745" y="224"/>
                    </a:cubicBezTo>
                    <a:cubicBezTo>
                      <a:pt x="760" y="194"/>
                      <a:pt x="745" y="164"/>
                      <a:pt x="760" y="134"/>
                    </a:cubicBezTo>
                    <a:cubicBezTo>
                      <a:pt x="775" y="105"/>
                      <a:pt x="805" y="90"/>
                      <a:pt x="835" y="75"/>
                    </a:cubicBezTo>
                    <a:cubicBezTo>
                      <a:pt x="850" y="60"/>
                      <a:pt x="880" y="60"/>
                      <a:pt x="895" y="30"/>
                    </a:cubicBezTo>
                    <a:cubicBezTo>
                      <a:pt x="895" y="0"/>
                      <a:pt x="835" y="0"/>
                      <a:pt x="835" y="15"/>
                    </a:cubicBezTo>
                    <a:cubicBezTo>
                      <a:pt x="805" y="45"/>
                      <a:pt x="760" y="90"/>
                      <a:pt x="716" y="90"/>
                    </a:cubicBezTo>
                    <a:cubicBezTo>
                      <a:pt x="671" y="90"/>
                      <a:pt x="671" y="90"/>
                      <a:pt x="656" y="119"/>
                    </a:cubicBezTo>
                    <a:cubicBezTo>
                      <a:pt x="641" y="149"/>
                      <a:pt x="641" y="105"/>
                      <a:pt x="611" y="105"/>
                    </a:cubicBezTo>
                    <a:cubicBezTo>
                      <a:pt x="552" y="119"/>
                      <a:pt x="581" y="209"/>
                      <a:pt x="537" y="238"/>
                    </a:cubicBezTo>
                    <a:cubicBezTo>
                      <a:pt x="522" y="253"/>
                      <a:pt x="492" y="268"/>
                      <a:pt x="477" y="298"/>
                    </a:cubicBezTo>
                    <a:cubicBezTo>
                      <a:pt x="477" y="298"/>
                      <a:pt x="477" y="343"/>
                      <a:pt x="462" y="343"/>
                    </a:cubicBezTo>
                    <a:cubicBezTo>
                      <a:pt x="447" y="313"/>
                      <a:pt x="432" y="298"/>
                      <a:pt x="417" y="283"/>
                    </a:cubicBezTo>
                    <a:cubicBezTo>
                      <a:pt x="402" y="253"/>
                      <a:pt x="387" y="253"/>
                      <a:pt x="373" y="253"/>
                    </a:cubicBezTo>
                    <a:cubicBezTo>
                      <a:pt x="313" y="238"/>
                      <a:pt x="283" y="194"/>
                      <a:pt x="223" y="238"/>
                    </a:cubicBezTo>
                    <a:cubicBezTo>
                      <a:pt x="194" y="253"/>
                      <a:pt x="134" y="298"/>
                      <a:pt x="104" y="268"/>
                    </a:cubicBezTo>
                    <a:cubicBezTo>
                      <a:pt x="89" y="253"/>
                      <a:pt x="74" y="253"/>
                      <a:pt x="59" y="238"/>
                    </a:cubicBezTo>
                    <a:cubicBezTo>
                      <a:pt x="30" y="238"/>
                      <a:pt x="44" y="209"/>
                      <a:pt x="15" y="238"/>
                    </a:cubicBezTo>
                    <a:cubicBezTo>
                      <a:pt x="0" y="253"/>
                      <a:pt x="15" y="253"/>
                      <a:pt x="30" y="268"/>
                    </a:cubicBezTo>
                    <a:cubicBezTo>
                      <a:pt x="30" y="283"/>
                      <a:pt x="15" y="298"/>
                      <a:pt x="15" y="313"/>
                    </a:cubicBezTo>
                    <a:cubicBezTo>
                      <a:pt x="44" y="313"/>
                      <a:pt x="74" y="328"/>
                      <a:pt x="89" y="328"/>
                    </a:cubicBezTo>
                    <a:cubicBezTo>
                      <a:pt x="104" y="343"/>
                      <a:pt x="119" y="343"/>
                      <a:pt x="119" y="357"/>
                    </a:cubicBezTo>
                    <a:cubicBezTo>
                      <a:pt x="134" y="372"/>
                      <a:pt x="134" y="357"/>
                      <a:pt x="149" y="357"/>
                    </a:cubicBezTo>
                    <a:cubicBezTo>
                      <a:pt x="149" y="343"/>
                      <a:pt x="149" y="387"/>
                      <a:pt x="164" y="387"/>
                    </a:cubicBezTo>
                    <a:cubicBezTo>
                      <a:pt x="179" y="402"/>
                      <a:pt x="194" y="387"/>
                      <a:pt x="223" y="372"/>
                    </a:cubicBezTo>
                    <a:cubicBezTo>
                      <a:pt x="238" y="372"/>
                      <a:pt x="194" y="343"/>
                      <a:pt x="194" y="343"/>
                    </a:cubicBezTo>
                    <a:cubicBezTo>
                      <a:pt x="194" y="328"/>
                      <a:pt x="238" y="298"/>
                      <a:pt x="238" y="283"/>
                    </a:cubicBezTo>
                    <a:cubicBezTo>
                      <a:pt x="253" y="268"/>
                      <a:pt x="283" y="253"/>
                      <a:pt x="298" y="268"/>
                    </a:cubicBezTo>
                    <a:cubicBezTo>
                      <a:pt x="313" y="268"/>
                      <a:pt x="343" y="283"/>
                      <a:pt x="343" y="283"/>
                    </a:cubicBezTo>
                    <a:cubicBezTo>
                      <a:pt x="343" y="298"/>
                      <a:pt x="343" y="298"/>
                      <a:pt x="358" y="298"/>
                    </a:cubicBezTo>
                    <a:cubicBezTo>
                      <a:pt x="358" y="313"/>
                      <a:pt x="343" y="328"/>
                      <a:pt x="343" y="328"/>
                    </a:cubicBezTo>
                    <a:cubicBezTo>
                      <a:pt x="343" y="343"/>
                      <a:pt x="373" y="372"/>
                      <a:pt x="373" y="387"/>
                    </a:cubicBezTo>
                    <a:cubicBezTo>
                      <a:pt x="402" y="432"/>
                      <a:pt x="432" y="432"/>
                      <a:pt x="432" y="491"/>
                    </a:cubicBezTo>
                    <a:cubicBezTo>
                      <a:pt x="432" y="536"/>
                      <a:pt x="432" y="581"/>
                      <a:pt x="417" y="625"/>
                    </a:cubicBezTo>
                    <a:cubicBezTo>
                      <a:pt x="417" y="640"/>
                      <a:pt x="447" y="640"/>
                      <a:pt x="447" y="655"/>
                    </a:cubicBezTo>
                    <a:cubicBezTo>
                      <a:pt x="432" y="670"/>
                      <a:pt x="417" y="685"/>
                      <a:pt x="417" y="700"/>
                    </a:cubicBezTo>
                    <a:cubicBezTo>
                      <a:pt x="402" y="715"/>
                      <a:pt x="402" y="744"/>
                      <a:pt x="387" y="744"/>
                    </a:cubicBezTo>
                    <a:cubicBezTo>
                      <a:pt x="358" y="759"/>
                      <a:pt x="328" y="744"/>
                      <a:pt x="328" y="789"/>
                    </a:cubicBezTo>
                    <a:cubicBezTo>
                      <a:pt x="328" y="819"/>
                      <a:pt x="283" y="819"/>
                      <a:pt x="328" y="834"/>
                    </a:cubicBezTo>
                    <a:cubicBezTo>
                      <a:pt x="343" y="848"/>
                      <a:pt x="358" y="848"/>
                      <a:pt x="387" y="863"/>
                    </a:cubicBezTo>
                    <a:cubicBezTo>
                      <a:pt x="402" y="878"/>
                      <a:pt x="417" y="893"/>
                      <a:pt x="432" y="908"/>
                    </a:cubicBezTo>
                    <a:cubicBezTo>
                      <a:pt x="462" y="923"/>
                      <a:pt x="477" y="908"/>
                      <a:pt x="507" y="908"/>
                    </a:cubicBezTo>
                    <a:cubicBezTo>
                      <a:pt x="522" y="908"/>
                      <a:pt x="537" y="923"/>
                      <a:pt x="566" y="938"/>
                    </a:cubicBezTo>
                    <a:cubicBezTo>
                      <a:pt x="581" y="938"/>
                      <a:pt x="596" y="938"/>
                      <a:pt x="611" y="953"/>
                    </a:cubicBezTo>
                    <a:cubicBezTo>
                      <a:pt x="656" y="982"/>
                      <a:pt x="686" y="1012"/>
                      <a:pt x="716" y="1057"/>
                    </a:cubicBezTo>
                    <a:cubicBezTo>
                      <a:pt x="731" y="1101"/>
                      <a:pt x="745" y="1116"/>
                      <a:pt x="805" y="1131"/>
                    </a:cubicBezTo>
                    <a:cubicBezTo>
                      <a:pt x="820" y="1131"/>
                      <a:pt x="835" y="1116"/>
                      <a:pt x="850" y="1101"/>
                    </a:cubicBezTo>
                    <a:cubicBezTo>
                      <a:pt x="865" y="1101"/>
                      <a:pt x="880" y="1131"/>
                      <a:pt x="895" y="1116"/>
                    </a:cubicBezTo>
                    <a:cubicBezTo>
                      <a:pt x="924" y="1101"/>
                      <a:pt x="954" y="1116"/>
                      <a:pt x="969" y="1131"/>
                    </a:cubicBezTo>
                    <a:cubicBezTo>
                      <a:pt x="969" y="1146"/>
                      <a:pt x="954" y="1176"/>
                      <a:pt x="954" y="1191"/>
                    </a:cubicBezTo>
                    <a:cubicBezTo>
                      <a:pt x="939" y="1206"/>
                      <a:pt x="924" y="1206"/>
                      <a:pt x="954" y="1220"/>
                    </a:cubicBezTo>
                    <a:cubicBezTo>
                      <a:pt x="954" y="1220"/>
                      <a:pt x="984" y="1250"/>
                      <a:pt x="969" y="1250"/>
                    </a:cubicBezTo>
                    <a:cubicBezTo>
                      <a:pt x="999" y="1250"/>
                      <a:pt x="1014" y="1086"/>
                      <a:pt x="1029" y="1057"/>
                    </a:cubicBezTo>
                    <a:cubicBezTo>
                      <a:pt x="1029" y="997"/>
                      <a:pt x="984" y="982"/>
                      <a:pt x="969" y="938"/>
                    </a:cubicBezTo>
                    <a:cubicBezTo>
                      <a:pt x="969" y="908"/>
                      <a:pt x="969" y="893"/>
                      <a:pt x="984" y="893"/>
                    </a:cubicBezTo>
                    <a:cubicBezTo>
                      <a:pt x="999" y="893"/>
                      <a:pt x="1044" y="878"/>
                      <a:pt x="1044" y="863"/>
                    </a:cubicBezTo>
                    <a:cubicBezTo>
                      <a:pt x="1029" y="863"/>
                      <a:pt x="999" y="863"/>
                      <a:pt x="999" y="848"/>
                    </a:cubicBezTo>
                    <a:cubicBezTo>
                      <a:pt x="984" y="848"/>
                      <a:pt x="984" y="819"/>
                      <a:pt x="984" y="819"/>
                    </a:cubicBezTo>
                    <a:lnTo>
                      <a:pt x="1074" y="819"/>
                    </a:lnTo>
                    <a:cubicBezTo>
                      <a:pt x="1088" y="819"/>
                      <a:pt x="1178" y="774"/>
                      <a:pt x="1178" y="789"/>
                    </a:cubicBezTo>
                    <a:cubicBezTo>
                      <a:pt x="1178" y="759"/>
                      <a:pt x="1133" y="715"/>
                      <a:pt x="1148" y="715"/>
                    </a:cubicBezTo>
                    <a:cubicBezTo>
                      <a:pt x="1163" y="700"/>
                      <a:pt x="1133" y="715"/>
                      <a:pt x="1148" y="715"/>
                    </a:cubicBezTo>
                    <a:lnTo>
                      <a:pt x="1148" y="7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7" name="Freeform 388">
                <a:extLst>
                  <a:ext uri="{FF2B5EF4-FFF2-40B4-BE49-F238E27FC236}">
                    <a16:creationId xmlns:a16="http://schemas.microsoft.com/office/drawing/2014/main" id="{0321B07F-EDB2-1BD8-7DC0-7F7181CDD6EB}"/>
                  </a:ext>
                </a:extLst>
              </p:cNvPr>
              <p:cNvSpPr>
                <a:spLocks/>
              </p:cNvSpPr>
              <p:nvPr/>
            </p:nvSpPr>
            <p:spPr bwMode="auto">
              <a:xfrm>
                <a:off x="2427" y="2755"/>
                <a:ext cx="233" cy="241"/>
              </a:xfrm>
              <a:custGeom>
                <a:avLst/>
                <a:gdLst>
                  <a:gd name="T0" fmla="*/ 1148 w 1208"/>
                  <a:gd name="T1" fmla="*/ 715 h 1250"/>
                  <a:gd name="T2" fmla="*/ 1163 w 1208"/>
                  <a:gd name="T3" fmla="*/ 491 h 1250"/>
                  <a:gd name="T4" fmla="*/ 1059 w 1208"/>
                  <a:gd name="T5" fmla="*/ 477 h 1250"/>
                  <a:gd name="T6" fmla="*/ 984 w 1208"/>
                  <a:gd name="T7" fmla="*/ 447 h 1250"/>
                  <a:gd name="T8" fmla="*/ 805 w 1208"/>
                  <a:gd name="T9" fmla="*/ 387 h 1250"/>
                  <a:gd name="T10" fmla="*/ 745 w 1208"/>
                  <a:gd name="T11" fmla="*/ 253 h 1250"/>
                  <a:gd name="T12" fmla="*/ 760 w 1208"/>
                  <a:gd name="T13" fmla="*/ 134 h 1250"/>
                  <a:gd name="T14" fmla="*/ 895 w 1208"/>
                  <a:gd name="T15" fmla="*/ 30 h 1250"/>
                  <a:gd name="T16" fmla="*/ 716 w 1208"/>
                  <a:gd name="T17" fmla="*/ 90 h 1250"/>
                  <a:gd name="T18" fmla="*/ 611 w 1208"/>
                  <a:gd name="T19" fmla="*/ 105 h 1250"/>
                  <a:gd name="T20" fmla="*/ 477 w 1208"/>
                  <a:gd name="T21" fmla="*/ 298 h 1250"/>
                  <a:gd name="T22" fmla="*/ 417 w 1208"/>
                  <a:gd name="T23" fmla="*/ 283 h 1250"/>
                  <a:gd name="T24" fmla="*/ 223 w 1208"/>
                  <a:gd name="T25" fmla="*/ 238 h 1250"/>
                  <a:gd name="T26" fmla="*/ 59 w 1208"/>
                  <a:gd name="T27" fmla="*/ 238 h 1250"/>
                  <a:gd name="T28" fmla="*/ 30 w 1208"/>
                  <a:gd name="T29" fmla="*/ 268 h 1250"/>
                  <a:gd name="T30" fmla="*/ 89 w 1208"/>
                  <a:gd name="T31" fmla="*/ 328 h 1250"/>
                  <a:gd name="T32" fmla="*/ 149 w 1208"/>
                  <a:gd name="T33" fmla="*/ 357 h 1250"/>
                  <a:gd name="T34" fmla="*/ 223 w 1208"/>
                  <a:gd name="T35" fmla="*/ 372 h 1250"/>
                  <a:gd name="T36" fmla="*/ 238 w 1208"/>
                  <a:gd name="T37" fmla="*/ 283 h 1250"/>
                  <a:gd name="T38" fmla="*/ 343 w 1208"/>
                  <a:gd name="T39" fmla="*/ 283 h 1250"/>
                  <a:gd name="T40" fmla="*/ 343 w 1208"/>
                  <a:gd name="T41" fmla="*/ 328 h 1250"/>
                  <a:gd name="T42" fmla="*/ 432 w 1208"/>
                  <a:gd name="T43" fmla="*/ 491 h 1250"/>
                  <a:gd name="T44" fmla="*/ 447 w 1208"/>
                  <a:gd name="T45" fmla="*/ 655 h 1250"/>
                  <a:gd name="T46" fmla="*/ 387 w 1208"/>
                  <a:gd name="T47" fmla="*/ 744 h 1250"/>
                  <a:gd name="T48" fmla="*/ 328 w 1208"/>
                  <a:gd name="T49" fmla="*/ 834 h 1250"/>
                  <a:gd name="T50" fmla="*/ 432 w 1208"/>
                  <a:gd name="T51" fmla="*/ 908 h 1250"/>
                  <a:gd name="T52" fmla="*/ 566 w 1208"/>
                  <a:gd name="T53" fmla="*/ 938 h 1250"/>
                  <a:gd name="T54" fmla="*/ 716 w 1208"/>
                  <a:gd name="T55" fmla="*/ 1057 h 1250"/>
                  <a:gd name="T56" fmla="*/ 850 w 1208"/>
                  <a:gd name="T57" fmla="*/ 1101 h 1250"/>
                  <a:gd name="T58" fmla="*/ 969 w 1208"/>
                  <a:gd name="T59" fmla="*/ 1131 h 1250"/>
                  <a:gd name="T60" fmla="*/ 954 w 1208"/>
                  <a:gd name="T61" fmla="*/ 1220 h 1250"/>
                  <a:gd name="T62" fmla="*/ 1029 w 1208"/>
                  <a:gd name="T63" fmla="*/ 1057 h 1250"/>
                  <a:gd name="T64" fmla="*/ 984 w 1208"/>
                  <a:gd name="T65" fmla="*/ 893 h 1250"/>
                  <a:gd name="T66" fmla="*/ 999 w 1208"/>
                  <a:gd name="T67" fmla="*/ 848 h 1250"/>
                  <a:gd name="T68" fmla="*/ 1074 w 1208"/>
                  <a:gd name="T69" fmla="*/ 819 h 1250"/>
                  <a:gd name="T70" fmla="*/ 1148 w 1208"/>
                  <a:gd name="T71" fmla="*/ 715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8" h="1250">
                    <a:moveTo>
                      <a:pt x="1148" y="715"/>
                    </a:moveTo>
                    <a:lnTo>
                      <a:pt x="1148" y="715"/>
                    </a:lnTo>
                    <a:cubicBezTo>
                      <a:pt x="1208" y="670"/>
                      <a:pt x="1133" y="625"/>
                      <a:pt x="1133" y="581"/>
                    </a:cubicBezTo>
                    <a:cubicBezTo>
                      <a:pt x="1133" y="551"/>
                      <a:pt x="1163" y="521"/>
                      <a:pt x="1163" y="491"/>
                    </a:cubicBezTo>
                    <a:cubicBezTo>
                      <a:pt x="1178" y="447"/>
                      <a:pt x="1118" y="477"/>
                      <a:pt x="1103" y="477"/>
                    </a:cubicBezTo>
                    <a:lnTo>
                      <a:pt x="1059" y="477"/>
                    </a:lnTo>
                    <a:cubicBezTo>
                      <a:pt x="1044" y="477"/>
                      <a:pt x="1044" y="491"/>
                      <a:pt x="1029" y="491"/>
                    </a:cubicBezTo>
                    <a:cubicBezTo>
                      <a:pt x="1014" y="491"/>
                      <a:pt x="999" y="447"/>
                      <a:pt x="984" y="447"/>
                    </a:cubicBezTo>
                    <a:cubicBezTo>
                      <a:pt x="954" y="387"/>
                      <a:pt x="924" y="417"/>
                      <a:pt x="865" y="417"/>
                    </a:cubicBezTo>
                    <a:cubicBezTo>
                      <a:pt x="835" y="417"/>
                      <a:pt x="820" y="417"/>
                      <a:pt x="805" y="387"/>
                    </a:cubicBezTo>
                    <a:cubicBezTo>
                      <a:pt x="790" y="357"/>
                      <a:pt x="835" y="328"/>
                      <a:pt x="790" y="298"/>
                    </a:cubicBezTo>
                    <a:cubicBezTo>
                      <a:pt x="775" y="283"/>
                      <a:pt x="775" y="253"/>
                      <a:pt x="745" y="253"/>
                    </a:cubicBezTo>
                    <a:cubicBezTo>
                      <a:pt x="716" y="253"/>
                      <a:pt x="731" y="253"/>
                      <a:pt x="745" y="224"/>
                    </a:cubicBezTo>
                    <a:cubicBezTo>
                      <a:pt x="760" y="194"/>
                      <a:pt x="745" y="164"/>
                      <a:pt x="760" y="134"/>
                    </a:cubicBezTo>
                    <a:cubicBezTo>
                      <a:pt x="775" y="105"/>
                      <a:pt x="805" y="90"/>
                      <a:pt x="835" y="75"/>
                    </a:cubicBezTo>
                    <a:cubicBezTo>
                      <a:pt x="850" y="60"/>
                      <a:pt x="880" y="60"/>
                      <a:pt x="895" y="30"/>
                    </a:cubicBezTo>
                    <a:cubicBezTo>
                      <a:pt x="895" y="0"/>
                      <a:pt x="835" y="0"/>
                      <a:pt x="835" y="15"/>
                    </a:cubicBezTo>
                    <a:cubicBezTo>
                      <a:pt x="805" y="45"/>
                      <a:pt x="760" y="90"/>
                      <a:pt x="716" y="90"/>
                    </a:cubicBezTo>
                    <a:cubicBezTo>
                      <a:pt x="671" y="90"/>
                      <a:pt x="671" y="90"/>
                      <a:pt x="656" y="119"/>
                    </a:cubicBezTo>
                    <a:cubicBezTo>
                      <a:pt x="641" y="149"/>
                      <a:pt x="641" y="105"/>
                      <a:pt x="611" y="105"/>
                    </a:cubicBezTo>
                    <a:cubicBezTo>
                      <a:pt x="552" y="119"/>
                      <a:pt x="581" y="209"/>
                      <a:pt x="537" y="238"/>
                    </a:cubicBezTo>
                    <a:cubicBezTo>
                      <a:pt x="522" y="253"/>
                      <a:pt x="492" y="268"/>
                      <a:pt x="477" y="298"/>
                    </a:cubicBezTo>
                    <a:cubicBezTo>
                      <a:pt x="477" y="298"/>
                      <a:pt x="477" y="343"/>
                      <a:pt x="462" y="343"/>
                    </a:cubicBezTo>
                    <a:cubicBezTo>
                      <a:pt x="447" y="313"/>
                      <a:pt x="432" y="298"/>
                      <a:pt x="417" y="283"/>
                    </a:cubicBezTo>
                    <a:cubicBezTo>
                      <a:pt x="402" y="253"/>
                      <a:pt x="387" y="253"/>
                      <a:pt x="373" y="253"/>
                    </a:cubicBezTo>
                    <a:cubicBezTo>
                      <a:pt x="313" y="238"/>
                      <a:pt x="283" y="194"/>
                      <a:pt x="223" y="238"/>
                    </a:cubicBezTo>
                    <a:cubicBezTo>
                      <a:pt x="194" y="253"/>
                      <a:pt x="134" y="298"/>
                      <a:pt x="104" y="268"/>
                    </a:cubicBezTo>
                    <a:cubicBezTo>
                      <a:pt x="89" y="253"/>
                      <a:pt x="74" y="253"/>
                      <a:pt x="59" y="238"/>
                    </a:cubicBezTo>
                    <a:cubicBezTo>
                      <a:pt x="30" y="238"/>
                      <a:pt x="44" y="209"/>
                      <a:pt x="15" y="238"/>
                    </a:cubicBezTo>
                    <a:cubicBezTo>
                      <a:pt x="0" y="253"/>
                      <a:pt x="15" y="253"/>
                      <a:pt x="30" y="268"/>
                    </a:cubicBezTo>
                    <a:cubicBezTo>
                      <a:pt x="30" y="283"/>
                      <a:pt x="15" y="298"/>
                      <a:pt x="15" y="313"/>
                    </a:cubicBezTo>
                    <a:cubicBezTo>
                      <a:pt x="44" y="313"/>
                      <a:pt x="74" y="328"/>
                      <a:pt x="89" y="328"/>
                    </a:cubicBezTo>
                    <a:cubicBezTo>
                      <a:pt x="104" y="343"/>
                      <a:pt x="119" y="343"/>
                      <a:pt x="119" y="357"/>
                    </a:cubicBezTo>
                    <a:cubicBezTo>
                      <a:pt x="134" y="372"/>
                      <a:pt x="134" y="357"/>
                      <a:pt x="149" y="357"/>
                    </a:cubicBezTo>
                    <a:cubicBezTo>
                      <a:pt x="149" y="343"/>
                      <a:pt x="149" y="387"/>
                      <a:pt x="164" y="387"/>
                    </a:cubicBezTo>
                    <a:cubicBezTo>
                      <a:pt x="179" y="402"/>
                      <a:pt x="194" y="387"/>
                      <a:pt x="223" y="372"/>
                    </a:cubicBezTo>
                    <a:cubicBezTo>
                      <a:pt x="238" y="372"/>
                      <a:pt x="194" y="343"/>
                      <a:pt x="194" y="343"/>
                    </a:cubicBezTo>
                    <a:cubicBezTo>
                      <a:pt x="194" y="328"/>
                      <a:pt x="238" y="298"/>
                      <a:pt x="238" y="283"/>
                    </a:cubicBezTo>
                    <a:cubicBezTo>
                      <a:pt x="253" y="268"/>
                      <a:pt x="283" y="253"/>
                      <a:pt x="298" y="268"/>
                    </a:cubicBezTo>
                    <a:cubicBezTo>
                      <a:pt x="313" y="268"/>
                      <a:pt x="343" y="283"/>
                      <a:pt x="343" y="283"/>
                    </a:cubicBezTo>
                    <a:cubicBezTo>
                      <a:pt x="343" y="298"/>
                      <a:pt x="343" y="298"/>
                      <a:pt x="358" y="298"/>
                    </a:cubicBezTo>
                    <a:cubicBezTo>
                      <a:pt x="358" y="313"/>
                      <a:pt x="343" y="328"/>
                      <a:pt x="343" y="328"/>
                    </a:cubicBezTo>
                    <a:cubicBezTo>
                      <a:pt x="343" y="343"/>
                      <a:pt x="373" y="372"/>
                      <a:pt x="373" y="387"/>
                    </a:cubicBezTo>
                    <a:cubicBezTo>
                      <a:pt x="402" y="432"/>
                      <a:pt x="432" y="432"/>
                      <a:pt x="432" y="491"/>
                    </a:cubicBezTo>
                    <a:cubicBezTo>
                      <a:pt x="432" y="536"/>
                      <a:pt x="432" y="581"/>
                      <a:pt x="417" y="625"/>
                    </a:cubicBezTo>
                    <a:cubicBezTo>
                      <a:pt x="417" y="640"/>
                      <a:pt x="447" y="640"/>
                      <a:pt x="447" y="655"/>
                    </a:cubicBezTo>
                    <a:cubicBezTo>
                      <a:pt x="432" y="670"/>
                      <a:pt x="417" y="685"/>
                      <a:pt x="417" y="700"/>
                    </a:cubicBezTo>
                    <a:cubicBezTo>
                      <a:pt x="402" y="715"/>
                      <a:pt x="402" y="744"/>
                      <a:pt x="387" y="744"/>
                    </a:cubicBezTo>
                    <a:cubicBezTo>
                      <a:pt x="358" y="759"/>
                      <a:pt x="328" y="744"/>
                      <a:pt x="328" y="789"/>
                    </a:cubicBezTo>
                    <a:cubicBezTo>
                      <a:pt x="328" y="819"/>
                      <a:pt x="283" y="819"/>
                      <a:pt x="328" y="834"/>
                    </a:cubicBezTo>
                    <a:cubicBezTo>
                      <a:pt x="343" y="848"/>
                      <a:pt x="358" y="848"/>
                      <a:pt x="387" y="863"/>
                    </a:cubicBezTo>
                    <a:cubicBezTo>
                      <a:pt x="402" y="878"/>
                      <a:pt x="417" y="893"/>
                      <a:pt x="432" y="908"/>
                    </a:cubicBezTo>
                    <a:cubicBezTo>
                      <a:pt x="462" y="923"/>
                      <a:pt x="477" y="908"/>
                      <a:pt x="507" y="908"/>
                    </a:cubicBezTo>
                    <a:cubicBezTo>
                      <a:pt x="522" y="908"/>
                      <a:pt x="537" y="923"/>
                      <a:pt x="566" y="938"/>
                    </a:cubicBezTo>
                    <a:cubicBezTo>
                      <a:pt x="581" y="938"/>
                      <a:pt x="596" y="938"/>
                      <a:pt x="611" y="953"/>
                    </a:cubicBezTo>
                    <a:cubicBezTo>
                      <a:pt x="656" y="982"/>
                      <a:pt x="686" y="1012"/>
                      <a:pt x="716" y="1057"/>
                    </a:cubicBezTo>
                    <a:cubicBezTo>
                      <a:pt x="731" y="1101"/>
                      <a:pt x="745" y="1116"/>
                      <a:pt x="805" y="1131"/>
                    </a:cubicBezTo>
                    <a:cubicBezTo>
                      <a:pt x="820" y="1131"/>
                      <a:pt x="835" y="1116"/>
                      <a:pt x="850" y="1101"/>
                    </a:cubicBezTo>
                    <a:cubicBezTo>
                      <a:pt x="865" y="1101"/>
                      <a:pt x="880" y="1131"/>
                      <a:pt x="895" y="1116"/>
                    </a:cubicBezTo>
                    <a:cubicBezTo>
                      <a:pt x="924" y="1101"/>
                      <a:pt x="954" y="1116"/>
                      <a:pt x="969" y="1131"/>
                    </a:cubicBezTo>
                    <a:cubicBezTo>
                      <a:pt x="969" y="1146"/>
                      <a:pt x="954" y="1176"/>
                      <a:pt x="954" y="1191"/>
                    </a:cubicBezTo>
                    <a:cubicBezTo>
                      <a:pt x="939" y="1206"/>
                      <a:pt x="924" y="1206"/>
                      <a:pt x="954" y="1220"/>
                    </a:cubicBezTo>
                    <a:cubicBezTo>
                      <a:pt x="954" y="1220"/>
                      <a:pt x="984" y="1250"/>
                      <a:pt x="969" y="1250"/>
                    </a:cubicBezTo>
                    <a:cubicBezTo>
                      <a:pt x="999" y="1250"/>
                      <a:pt x="1014" y="1086"/>
                      <a:pt x="1029" y="1057"/>
                    </a:cubicBezTo>
                    <a:cubicBezTo>
                      <a:pt x="1029" y="997"/>
                      <a:pt x="984" y="982"/>
                      <a:pt x="969" y="938"/>
                    </a:cubicBezTo>
                    <a:cubicBezTo>
                      <a:pt x="969" y="908"/>
                      <a:pt x="969" y="893"/>
                      <a:pt x="984" y="893"/>
                    </a:cubicBezTo>
                    <a:cubicBezTo>
                      <a:pt x="999" y="893"/>
                      <a:pt x="1044" y="878"/>
                      <a:pt x="1044" y="863"/>
                    </a:cubicBezTo>
                    <a:cubicBezTo>
                      <a:pt x="1029" y="863"/>
                      <a:pt x="999" y="863"/>
                      <a:pt x="999" y="848"/>
                    </a:cubicBezTo>
                    <a:cubicBezTo>
                      <a:pt x="984" y="848"/>
                      <a:pt x="984" y="819"/>
                      <a:pt x="984" y="819"/>
                    </a:cubicBezTo>
                    <a:lnTo>
                      <a:pt x="1074" y="819"/>
                    </a:lnTo>
                    <a:cubicBezTo>
                      <a:pt x="1088" y="819"/>
                      <a:pt x="1178" y="774"/>
                      <a:pt x="1178" y="789"/>
                    </a:cubicBezTo>
                    <a:cubicBezTo>
                      <a:pt x="1178" y="759"/>
                      <a:pt x="1133" y="715"/>
                      <a:pt x="1148" y="715"/>
                    </a:cubicBezTo>
                    <a:cubicBezTo>
                      <a:pt x="1163" y="700"/>
                      <a:pt x="1133" y="715"/>
                      <a:pt x="1148" y="7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58" name="Freeform 389">
                <a:extLst>
                  <a:ext uri="{FF2B5EF4-FFF2-40B4-BE49-F238E27FC236}">
                    <a16:creationId xmlns:a16="http://schemas.microsoft.com/office/drawing/2014/main" id="{022002A7-DF5B-D910-21D4-EB9B9D8C7FA9}"/>
                  </a:ext>
                </a:extLst>
              </p:cNvPr>
              <p:cNvSpPr>
                <a:spLocks/>
              </p:cNvSpPr>
              <p:nvPr/>
            </p:nvSpPr>
            <p:spPr bwMode="auto">
              <a:xfrm>
                <a:off x="2427" y="2755"/>
                <a:ext cx="233" cy="241"/>
              </a:xfrm>
              <a:custGeom>
                <a:avLst/>
                <a:gdLst>
                  <a:gd name="T0" fmla="*/ 1148 w 1208"/>
                  <a:gd name="T1" fmla="*/ 715 h 1250"/>
                  <a:gd name="T2" fmla="*/ 1163 w 1208"/>
                  <a:gd name="T3" fmla="*/ 491 h 1250"/>
                  <a:gd name="T4" fmla="*/ 1059 w 1208"/>
                  <a:gd name="T5" fmla="*/ 477 h 1250"/>
                  <a:gd name="T6" fmla="*/ 984 w 1208"/>
                  <a:gd name="T7" fmla="*/ 447 h 1250"/>
                  <a:gd name="T8" fmla="*/ 805 w 1208"/>
                  <a:gd name="T9" fmla="*/ 387 h 1250"/>
                  <a:gd name="T10" fmla="*/ 745 w 1208"/>
                  <a:gd name="T11" fmla="*/ 253 h 1250"/>
                  <a:gd name="T12" fmla="*/ 760 w 1208"/>
                  <a:gd name="T13" fmla="*/ 134 h 1250"/>
                  <a:gd name="T14" fmla="*/ 895 w 1208"/>
                  <a:gd name="T15" fmla="*/ 30 h 1250"/>
                  <a:gd name="T16" fmla="*/ 716 w 1208"/>
                  <a:gd name="T17" fmla="*/ 90 h 1250"/>
                  <a:gd name="T18" fmla="*/ 611 w 1208"/>
                  <a:gd name="T19" fmla="*/ 105 h 1250"/>
                  <a:gd name="T20" fmla="*/ 477 w 1208"/>
                  <a:gd name="T21" fmla="*/ 298 h 1250"/>
                  <a:gd name="T22" fmla="*/ 417 w 1208"/>
                  <a:gd name="T23" fmla="*/ 283 h 1250"/>
                  <a:gd name="T24" fmla="*/ 223 w 1208"/>
                  <a:gd name="T25" fmla="*/ 238 h 1250"/>
                  <a:gd name="T26" fmla="*/ 59 w 1208"/>
                  <a:gd name="T27" fmla="*/ 238 h 1250"/>
                  <a:gd name="T28" fmla="*/ 30 w 1208"/>
                  <a:gd name="T29" fmla="*/ 268 h 1250"/>
                  <a:gd name="T30" fmla="*/ 89 w 1208"/>
                  <a:gd name="T31" fmla="*/ 328 h 1250"/>
                  <a:gd name="T32" fmla="*/ 149 w 1208"/>
                  <a:gd name="T33" fmla="*/ 357 h 1250"/>
                  <a:gd name="T34" fmla="*/ 223 w 1208"/>
                  <a:gd name="T35" fmla="*/ 372 h 1250"/>
                  <a:gd name="T36" fmla="*/ 238 w 1208"/>
                  <a:gd name="T37" fmla="*/ 283 h 1250"/>
                  <a:gd name="T38" fmla="*/ 343 w 1208"/>
                  <a:gd name="T39" fmla="*/ 283 h 1250"/>
                  <a:gd name="T40" fmla="*/ 343 w 1208"/>
                  <a:gd name="T41" fmla="*/ 328 h 1250"/>
                  <a:gd name="T42" fmla="*/ 432 w 1208"/>
                  <a:gd name="T43" fmla="*/ 491 h 1250"/>
                  <a:gd name="T44" fmla="*/ 447 w 1208"/>
                  <a:gd name="T45" fmla="*/ 655 h 1250"/>
                  <a:gd name="T46" fmla="*/ 387 w 1208"/>
                  <a:gd name="T47" fmla="*/ 744 h 1250"/>
                  <a:gd name="T48" fmla="*/ 328 w 1208"/>
                  <a:gd name="T49" fmla="*/ 834 h 1250"/>
                  <a:gd name="T50" fmla="*/ 432 w 1208"/>
                  <a:gd name="T51" fmla="*/ 908 h 1250"/>
                  <a:gd name="T52" fmla="*/ 566 w 1208"/>
                  <a:gd name="T53" fmla="*/ 938 h 1250"/>
                  <a:gd name="T54" fmla="*/ 716 w 1208"/>
                  <a:gd name="T55" fmla="*/ 1057 h 1250"/>
                  <a:gd name="T56" fmla="*/ 850 w 1208"/>
                  <a:gd name="T57" fmla="*/ 1101 h 1250"/>
                  <a:gd name="T58" fmla="*/ 969 w 1208"/>
                  <a:gd name="T59" fmla="*/ 1131 h 1250"/>
                  <a:gd name="T60" fmla="*/ 954 w 1208"/>
                  <a:gd name="T61" fmla="*/ 1220 h 1250"/>
                  <a:gd name="T62" fmla="*/ 1029 w 1208"/>
                  <a:gd name="T63" fmla="*/ 1057 h 1250"/>
                  <a:gd name="T64" fmla="*/ 984 w 1208"/>
                  <a:gd name="T65" fmla="*/ 893 h 1250"/>
                  <a:gd name="T66" fmla="*/ 999 w 1208"/>
                  <a:gd name="T67" fmla="*/ 848 h 1250"/>
                  <a:gd name="T68" fmla="*/ 1074 w 1208"/>
                  <a:gd name="T69" fmla="*/ 819 h 1250"/>
                  <a:gd name="T70" fmla="*/ 1148 w 1208"/>
                  <a:gd name="T71" fmla="*/ 715 h 1250"/>
                  <a:gd name="T72" fmla="*/ 1148 w 1208"/>
                  <a:gd name="T73" fmla="*/ 715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8" h="1250">
                    <a:moveTo>
                      <a:pt x="1148" y="715"/>
                    </a:moveTo>
                    <a:lnTo>
                      <a:pt x="1148" y="715"/>
                    </a:lnTo>
                    <a:cubicBezTo>
                      <a:pt x="1208" y="670"/>
                      <a:pt x="1133" y="625"/>
                      <a:pt x="1133" y="581"/>
                    </a:cubicBezTo>
                    <a:cubicBezTo>
                      <a:pt x="1133" y="551"/>
                      <a:pt x="1163" y="521"/>
                      <a:pt x="1163" y="491"/>
                    </a:cubicBezTo>
                    <a:cubicBezTo>
                      <a:pt x="1178" y="447"/>
                      <a:pt x="1118" y="477"/>
                      <a:pt x="1103" y="477"/>
                    </a:cubicBezTo>
                    <a:lnTo>
                      <a:pt x="1059" y="477"/>
                    </a:lnTo>
                    <a:cubicBezTo>
                      <a:pt x="1044" y="477"/>
                      <a:pt x="1044" y="491"/>
                      <a:pt x="1029" y="491"/>
                    </a:cubicBezTo>
                    <a:cubicBezTo>
                      <a:pt x="1014" y="491"/>
                      <a:pt x="999" y="447"/>
                      <a:pt x="984" y="447"/>
                    </a:cubicBezTo>
                    <a:cubicBezTo>
                      <a:pt x="954" y="387"/>
                      <a:pt x="924" y="417"/>
                      <a:pt x="865" y="417"/>
                    </a:cubicBezTo>
                    <a:cubicBezTo>
                      <a:pt x="835" y="417"/>
                      <a:pt x="820" y="417"/>
                      <a:pt x="805" y="387"/>
                    </a:cubicBezTo>
                    <a:cubicBezTo>
                      <a:pt x="790" y="357"/>
                      <a:pt x="835" y="328"/>
                      <a:pt x="790" y="298"/>
                    </a:cubicBezTo>
                    <a:cubicBezTo>
                      <a:pt x="775" y="283"/>
                      <a:pt x="775" y="253"/>
                      <a:pt x="745" y="253"/>
                    </a:cubicBezTo>
                    <a:cubicBezTo>
                      <a:pt x="716" y="253"/>
                      <a:pt x="731" y="253"/>
                      <a:pt x="745" y="224"/>
                    </a:cubicBezTo>
                    <a:cubicBezTo>
                      <a:pt x="760" y="194"/>
                      <a:pt x="745" y="164"/>
                      <a:pt x="760" y="134"/>
                    </a:cubicBezTo>
                    <a:cubicBezTo>
                      <a:pt x="775" y="105"/>
                      <a:pt x="805" y="90"/>
                      <a:pt x="835" y="75"/>
                    </a:cubicBezTo>
                    <a:cubicBezTo>
                      <a:pt x="850" y="60"/>
                      <a:pt x="880" y="60"/>
                      <a:pt x="895" y="30"/>
                    </a:cubicBezTo>
                    <a:cubicBezTo>
                      <a:pt x="895" y="0"/>
                      <a:pt x="835" y="0"/>
                      <a:pt x="835" y="15"/>
                    </a:cubicBezTo>
                    <a:cubicBezTo>
                      <a:pt x="805" y="45"/>
                      <a:pt x="760" y="90"/>
                      <a:pt x="716" y="90"/>
                    </a:cubicBezTo>
                    <a:cubicBezTo>
                      <a:pt x="671" y="90"/>
                      <a:pt x="671" y="90"/>
                      <a:pt x="656" y="119"/>
                    </a:cubicBezTo>
                    <a:cubicBezTo>
                      <a:pt x="641" y="149"/>
                      <a:pt x="641" y="105"/>
                      <a:pt x="611" y="105"/>
                    </a:cubicBezTo>
                    <a:cubicBezTo>
                      <a:pt x="552" y="119"/>
                      <a:pt x="581" y="209"/>
                      <a:pt x="537" y="238"/>
                    </a:cubicBezTo>
                    <a:cubicBezTo>
                      <a:pt x="522" y="253"/>
                      <a:pt x="492" y="268"/>
                      <a:pt x="477" y="298"/>
                    </a:cubicBezTo>
                    <a:cubicBezTo>
                      <a:pt x="477" y="298"/>
                      <a:pt x="477" y="343"/>
                      <a:pt x="462" y="343"/>
                    </a:cubicBezTo>
                    <a:cubicBezTo>
                      <a:pt x="447" y="313"/>
                      <a:pt x="432" y="298"/>
                      <a:pt x="417" y="283"/>
                    </a:cubicBezTo>
                    <a:cubicBezTo>
                      <a:pt x="402" y="253"/>
                      <a:pt x="387" y="253"/>
                      <a:pt x="373" y="253"/>
                    </a:cubicBezTo>
                    <a:cubicBezTo>
                      <a:pt x="313" y="238"/>
                      <a:pt x="283" y="194"/>
                      <a:pt x="223" y="238"/>
                    </a:cubicBezTo>
                    <a:cubicBezTo>
                      <a:pt x="194" y="253"/>
                      <a:pt x="134" y="298"/>
                      <a:pt x="104" y="268"/>
                    </a:cubicBezTo>
                    <a:cubicBezTo>
                      <a:pt x="89" y="253"/>
                      <a:pt x="74" y="253"/>
                      <a:pt x="59" y="238"/>
                    </a:cubicBezTo>
                    <a:cubicBezTo>
                      <a:pt x="30" y="238"/>
                      <a:pt x="44" y="209"/>
                      <a:pt x="15" y="238"/>
                    </a:cubicBezTo>
                    <a:cubicBezTo>
                      <a:pt x="0" y="253"/>
                      <a:pt x="15" y="253"/>
                      <a:pt x="30" y="268"/>
                    </a:cubicBezTo>
                    <a:cubicBezTo>
                      <a:pt x="30" y="283"/>
                      <a:pt x="15" y="298"/>
                      <a:pt x="15" y="313"/>
                    </a:cubicBezTo>
                    <a:cubicBezTo>
                      <a:pt x="44" y="313"/>
                      <a:pt x="74" y="328"/>
                      <a:pt x="89" y="328"/>
                    </a:cubicBezTo>
                    <a:cubicBezTo>
                      <a:pt x="104" y="343"/>
                      <a:pt x="119" y="343"/>
                      <a:pt x="119" y="357"/>
                    </a:cubicBezTo>
                    <a:cubicBezTo>
                      <a:pt x="134" y="372"/>
                      <a:pt x="134" y="357"/>
                      <a:pt x="149" y="357"/>
                    </a:cubicBezTo>
                    <a:cubicBezTo>
                      <a:pt x="149" y="343"/>
                      <a:pt x="149" y="387"/>
                      <a:pt x="164" y="387"/>
                    </a:cubicBezTo>
                    <a:cubicBezTo>
                      <a:pt x="179" y="402"/>
                      <a:pt x="194" y="387"/>
                      <a:pt x="223" y="372"/>
                    </a:cubicBezTo>
                    <a:cubicBezTo>
                      <a:pt x="238" y="372"/>
                      <a:pt x="194" y="343"/>
                      <a:pt x="194" y="343"/>
                    </a:cubicBezTo>
                    <a:cubicBezTo>
                      <a:pt x="194" y="328"/>
                      <a:pt x="238" y="298"/>
                      <a:pt x="238" y="283"/>
                    </a:cubicBezTo>
                    <a:cubicBezTo>
                      <a:pt x="253" y="268"/>
                      <a:pt x="283" y="253"/>
                      <a:pt x="298" y="268"/>
                    </a:cubicBezTo>
                    <a:cubicBezTo>
                      <a:pt x="313" y="268"/>
                      <a:pt x="343" y="283"/>
                      <a:pt x="343" y="283"/>
                    </a:cubicBezTo>
                    <a:cubicBezTo>
                      <a:pt x="343" y="298"/>
                      <a:pt x="343" y="298"/>
                      <a:pt x="358" y="298"/>
                    </a:cubicBezTo>
                    <a:cubicBezTo>
                      <a:pt x="358" y="313"/>
                      <a:pt x="343" y="328"/>
                      <a:pt x="343" y="328"/>
                    </a:cubicBezTo>
                    <a:cubicBezTo>
                      <a:pt x="343" y="343"/>
                      <a:pt x="373" y="372"/>
                      <a:pt x="373" y="387"/>
                    </a:cubicBezTo>
                    <a:cubicBezTo>
                      <a:pt x="402" y="432"/>
                      <a:pt x="432" y="432"/>
                      <a:pt x="432" y="491"/>
                    </a:cubicBezTo>
                    <a:cubicBezTo>
                      <a:pt x="432" y="536"/>
                      <a:pt x="432" y="581"/>
                      <a:pt x="417" y="625"/>
                    </a:cubicBezTo>
                    <a:cubicBezTo>
                      <a:pt x="417" y="640"/>
                      <a:pt x="447" y="640"/>
                      <a:pt x="447" y="655"/>
                    </a:cubicBezTo>
                    <a:cubicBezTo>
                      <a:pt x="432" y="670"/>
                      <a:pt x="417" y="685"/>
                      <a:pt x="417" y="700"/>
                    </a:cubicBezTo>
                    <a:cubicBezTo>
                      <a:pt x="402" y="715"/>
                      <a:pt x="402" y="744"/>
                      <a:pt x="387" y="744"/>
                    </a:cubicBezTo>
                    <a:cubicBezTo>
                      <a:pt x="358" y="759"/>
                      <a:pt x="328" y="744"/>
                      <a:pt x="328" y="789"/>
                    </a:cubicBezTo>
                    <a:cubicBezTo>
                      <a:pt x="328" y="819"/>
                      <a:pt x="283" y="819"/>
                      <a:pt x="328" y="834"/>
                    </a:cubicBezTo>
                    <a:cubicBezTo>
                      <a:pt x="343" y="848"/>
                      <a:pt x="358" y="848"/>
                      <a:pt x="387" y="863"/>
                    </a:cubicBezTo>
                    <a:cubicBezTo>
                      <a:pt x="402" y="878"/>
                      <a:pt x="417" y="893"/>
                      <a:pt x="432" y="908"/>
                    </a:cubicBezTo>
                    <a:cubicBezTo>
                      <a:pt x="462" y="923"/>
                      <a:pt x="477" y="908"/>
                      <a:pt x="507" y="908"/>
                    </a:cubicBezTo>
                    <a:cubicBezTo>
                      <a:pt x="522" y="908"/>
                      <a:pt x="537" y="923"/>
                      <a:pt x="566" y="938"/>
                    </a:cubicBezTo>
                    <a:cubicBezTo>
                      <a:pt x="581" y="938"/>
                      <a:pt x="596" y="938"/>
                      <a:pt x="611" y="953"/>
                    </a:cubicBezTo>
                    <a:cubicBezTo>
                      <a:pt x="656" y="982"/>
                      <a:pt x="686" y="1012"/>
                      <a:pt x="716" y="1057"/>
                    </a:cubicBezTo>
                    <a:cubicBezTo>
                      <a:pt x="731" y="1101"/>
                      <a:pt x="745" y="1116"/>
                      <a:pt x="805" y="1131"/>
                    </a:cubicBezTo>
                    <a:cubicBezTo>
                      <a:pt x="820" y="1131"/>
                      <a:pt x="835" y="1116"/>
                      <a:pt x="850" y="1101"/>
                    </a:cubicBezTo>
                    <a:cubicBezTo>
                      <a:pt x="865" y="1101"/>
                      <a:pt x="880" y="1131"/>
                      <a:pt x="895" y="1116"/>
                    </a:cubicBezTo>
                    <a:cubicBezTo>
                      <a:pt x="924" y="1101"/>
                      <a:pt x="954" y="1116"/>
                      <a:pt x="969" y="1131"/>
                    </a:cubicBezTo>
                    <a:cubicBezTo>
                      <a:pt x="969" y="1146"/>
                      <a:pt x="954" y="1176"/>
                      <a:pt x="954" y="1191"/>
                    </a:cubicBezTo>
                    <a:cubicBezTo>
                      <a:pt x="939" y="1206"/>
                      <a:pt x="924" y="1206"/>
                      <a:pt x="954" y="1220"/>
                    </a:cubicBezTo>
                    <a:cubicBezTo>
                      <a:pt x="954" y="1220"/>
                      <a:pt x="984" y="1250"/>
                      <a:pt x="969" y="1250"/>
                    </a:cubicBezTo>
                    <a:cubicBezTo>
                      <a:pt x="999" y="1250"/>
                      <a:pt x="1014" y="1086"/>
                      <a:pt x="1029" y="1057"/>
                    </a:cubicBezTo>
                    <a:cubicBezTo>
                      <a:pt x="1029" y="997"/>
                      <a:pt x="984" y="982"/>
                      <a:pt x="969" y="938"/>
                    </a:cubicBezTo>
                    <a:cubicBezTo>
                      <a:pt x="969" y="908"/>
                      <a:pt x="969" y="893"/>
                      <a:pt x="984" y="893"/>
                    </a:cubicBezTo>
                    <a:cubicBezTo>
                      <a:pt x="999" y="893"/>
                      <a:pt x="1044" y="878"/>
                      <a:pt x="1044" y="863"/>
                    </a:cubicBezTo>
                    <a:cubicBezTo>
                      <a:pt x="1029" y="863"/>
                      <a:pt x="999" y="863"/>
                      <a:pt x="999" y="848"/>
                    </a:cubicBezTo>
                    <a:cubicBezTo>
                      <a:pt x="984" y="848"/>
                      <a:pt x="984" y="819"/>
                      <a:pt x="984" y="819"/>
                    </a:cubicBezTo>
                    <a:lnTo>
                      <a:pt x="1074" y="819"/>
                    </a:lnTo>
                    <a:cubicBezTo>
                      <a:pt x="1088" y="819"/>
                      <a:pt x="1178" y="774"/>
                      <a:pt x="1178" y="789"/>
                    </a:cubicBezTo>
                    <a:cubicBezTo>
                      <a:pt x="1178" y="759"/>
                      <a:pt x="1133" y="715"/>
                      <a:pt x="1148" y="715"/>
                    </a:cubicBezTo>
                    <a:cubicBezTo>
                      <a:pt x="1163" y="700"/>
                      <a:pt x="1133" y="715"/>
                      <a:pt x="1148" y="715"/>
                    </a:cubicBezTo>
                    <a:lnTo>
                      <a:pt x="1148" y="7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9" name="Freeform 390">
                <a:extLst>
                  <a:ext uri="{FF2B5EF4-FFF2-40B4-BE49-F238E27FC236}">
                    <a16:creationId xmlns:a16="http://schemas.microsoft.com/office/drawing/2014/main" id="{13A59B0D-9AE1-959B-D697-2663FD47082C}"/>
                  </a:ext>
                </a:extLst>
              </p:cNvPr>
              <p:cNvSpPr>
                <a:spLocks/>
              </p:cNvSpPr>
              <p:nvPr/>
            </p:nvSpPr>
            <p:spPr bwMode="auto">
              <a:xfrm>
                <a:off x="2459" y="2916"/>
                <a:ext cx="80" cy="97"/>
              </a:xfrm>
              <a:custGeom>
                <a:avLst/>
                <a:gdLst>
                  <a:gd name="T0" fmla="*/ 298 w 417"/>
                  <a:gd name="T1" fmla="*/ 90 h 499"/>
                  <a:gd name="T2" fmla="*/ 298 w 417"/>
                  <a:gd name="T3" fmla="*/ 90 h 499"/>
                  <a:gd name="T4" fmla="*/ 224 w 417"/>
                  <a:gd name="T5" fmla="*/ 45 h 499"/>
                  <a:gd name="T6" fmla="*/ 149 w 417"/>
                  <a:gd name="T7" fmla="*/ 0 h 499"/>
                  <a:gd name="T8" fmla="*/ 60 w 417"/>
                  <a:gd name="T9" fmla="*/ 60 h 499"/>
                  <a:gd name="T10" fmla="*/ 45 w 417"/>
                  <a:gd name="T11" fmla="*/ 106 h 499"/>
                  <a:gd name="T12" fmla="*/ 30 w 417"/>
                  <a:gd name="T13" fmla="*/ 151 h 499"/>
                  <a:gd name="T14" fmla="*/ 0 w 417"/>
                  <a:gd name="T15" fmla="*/ 197 h 499"/>
                  <a:gd name="T16" fmla="*/ 0 w 417"/>
                  <a:gd name="T17" fmla="*/ 227 h 499"/>
                  <a:gd name="T18" fmla="*/ 0 w 417"/>
                  <a:gd name="T19" fmla="*/ 272 h 499"/>
                  <a:gd name="T20" fmla="*/ 30 w 417"/>
                  <a:gd name="T21" fmla="*/ 303 h 499"/>
                  <a:gd name="T22" fmla="*/ 75 w 417"/>
                  <a:gd name="T23" fmla="*/ 272 h 499"/>
                  <a:gd name="T24" fmla="*/ 75 w 417"/>
                  <a:gd name="T25" fmla="*/ 303 h 499"/>
                  <a:gd name="T26" fmla="*/ 45 w 417"/>
                  <a:gd name="T27" fmla="*/ 363 h 499"/>
                  <a:gd name="T28" fmla="*/ 45 w 417"/>
                  <a:gd name="T29" fmla="*/ 393 h 499"/>
                  <a:gd name="T30" fmla="*/ 45 w 417"/>
                  <a:gd name="T31" fmla="*/ 424 h 499"/>
                  <a:gd name="T32" fmla="*/ 119 w 417"/>
                  <a:gd name="T33" fmla="*/ 484 h 499"/>
                  <a:gd name="T34" fmla="*/ 164 w 417"/>
                  <a:gd name="T35" fmla="*/ 439 h 499"/>
                  <a:gd name="T36" fmla="*/ 238 w 417"/>
                  <a:gd name="T37" fmla="*/ 333 h 499"/>
                  <a:gd name="T38" fmla="*/ 328 w 417"/>
                  <a:gd name="T39" fmla="*/ 287 h 499"/>
                  <a:gd name="T40" fmla="*/ 402 w 417"/>
                  <a:gd name="T41" fmla="*/ 197 h 499"/>
                  <a:gd name="T42" fmla="*/ 402 w 417"/>
                  <a:gd name="T43" fmla="*/ 121 h 499"/>
                  <a:gd name="T44" fmla="*/ 357 w 417"/>
                  <a:gd name="T45" fmla="*/ 75 h 499"/>
                  <a:gd name="T46" fmla="*/ 298 w 417"/>
                  <a:gd name="T47" fmla="*/ 9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7" h="499">
                    <a:moveTo>
                      <a:pt x="298" y="90"/>
                    </a:moveTo>
                    <a:lnTo>
                      <a:pt x="298" y="90"/>
                    </a:lnTo>
                    <a:cubicBezTo>
                      <a:pt x="268" y="90"/>
                      <a:pt x="253" y="60"/>
                      <a:pt x="224" y="45"/>
                    </a:cubicBezTo>
                    <a:cubicBezTo>
                      <a:pt x="209" y="30"/>
                      <a:pt x="179" y="0"/>
                      <a:pt x="149" y="0"/>
                    </a:cubicBezTo>
                    <a:cubicBezTo>
                      <a:pt x="149" y="45"/>
                      <a:pt x="60" y="15"/>
                      <a:pt x="60" y="60"/>
                    </a:cubicBezTo>
                    <a:cubicBezTo>
                      <a:pt x="60" y="90"/>
                      <a:pt x="60" y="90"/>
                      <a:pt x="45" y="106"/>
                    </a:cubicBezTo>
                    <a:cubicBezTo>
                      <a:pt x="15" y="121"/>
                      <a:pt x="30" y="136"/>
                      <a:pt x="30" y="151"/>
                    </a:cubicBezTo>
                    <a:cubicBezTo>
                      <a:pt x="30" y="166"/>
                      <a:pt x="15" y="181"/>
                      <a:pt x="0" y="197"/>
                    </a:cubicBezTo>
                    <a:lnTo>
                      <a:pt x="0" y="227"/>
                    </a:lnTo>
                    <a:cubicBezTo>
                      <a:pt x="15" y="242"/>
                      <a:pt x="0" y="257"/>
                      <a:pt x="0" y="272"/>
                    </a:cubicBezTo>
                    <a:cubicBezTo>
                      <a:pt x="0" y="272"/>
                      <a:pt x="15" y="318"/>
                      <a:pt x="30" y="303"/>
                    </a:cubicBezTo>
                    <a:cubicBezTo>
                      <a:pt x="60" y="303"/>
                      <a:pt x="60" y="272"/>
                      <a:pt x="75" y="272"/>
                    </a:cubicBezTo>
                    <a:cubicBezTo>
                      <a:pt x="60" y="272"/>
                      <a:pt x="90" y="303"/>
                      <a:pt x="75" y="303"/>
                    </a:cubicBezTo>
                    <a:cubicBezTo>
                      <a:pt x="75" y="333"/>
                      <a:pt x="75" y="348"/>
                      <a:pt x="45" y="363"/>
                    </a:cubicBezTo>
                    <a:cubicBezTo>
                      <a:pt x="45" y="363"/>
                      <a:pt x="60" y="393"/>
                      <a:pt x="45" y="393"/>
                    </a:cubicBezTo>
                    <a:cubicBezTo>
                      <a:pt x="45" y="409"/>
                      <a:pt x="30" y="409"/>
                      <a:pt x="45" y="424"/>
                    </a:cubicBezTo>
                    <a:cubicBezTo>
                      <a:pt x="75" y="439"/>
                      <a:pt x="90" y="439"/>
                      <a:pt x="119" y="484"/>
                    </a:cubicBezTo>
                    <a:cubicBezTo>
                      <a:pt x="134" y="499"/>
                      <a:pt x="149" y="439"/>
                      <a:pt x="164" y="439"/>
                    </a:cubicBezTo>
                    <a:cubicBezTo>
                      <a:pt x="179" y="393"/>
                      <a:pt x="194" y="348"/>
                      <a:pt x="238" y="333"/>
                    </a:cubicBezTo>
                    <a:cubicBezTo>
                      <a:pt x="268" y="318"/>
                      <a:pt x="298" y="318"/>
                      <a:pt x="328" y="287"/>
                    </a:cubicBezTo>
                    <a:cubicBezTo>
                      <a:pt x="357" y="272"/>
                      <a:pt x="387" y="242"/>
                      <a:pt x="402" y="197"/>
                    </a:cubicBezTo>
                    <a:cubicBezTo>
                      <a:pt x="402" y="166"/>
                      <a:pt x="417" y="151"/>
                      <a:pt x="402" y="121"/>
                    </a:cubicBezTo>
                    <a:cubicBezTo>
                      <a:pt x="387" y="106"/>
                      <a:pt x="372" y="90"/>
                      <a:pt x="357" y="75"/>
                    </a:cubicBezTo>
                    <a:cubicBezTo>
                      <a:pt x="343" y="75"/>
                      <a:pt x="313" y="90"/>
                      <a:pt x="298" y="9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60" name="Freeform 391">
                <a:extLst>
                  <a:ext uri="{FF2B5EF4-FFF2-40B4-BE49-F238E27FC236}">
                    <a16:creationId xmlns:a16="http://schemas.microsoft.com/office/drawing/2014/main" id="{84F08F1E-C838-AD2C-893A-9800663BCA58}"/>
                  </a:ext>
                </a:extLst>
              </p:cNvPr>
              <p:cNvSpPr>
                <a:spLocks/>
              </p:cNvSpPr>
              <p:nvPr/>
            </p:nvSpPr>
            <p:spPr bwMode="auto">
              <a:xfrm>
                <a:off x="2459" y="2916"/>
                <a:ext cx="80" cy="97"/>
              </a:xfrm>
              <a:custGeom>
                <a:avLst/>
                <a:gdLst>
                  <a:gd name="T0" fmla="*/ 298 w 417"/>
                  <a:gd name="T1" fmla="*/ 90 h 499"/>
                  <a:gd name="T2" fmla="*/ 298 w 417"/>
                  <a:gd name="T3" fmla="*/ 90 h 499"/>
                  <a:gd name="T4" fmla="*/ 224 w 417"/>
                  <a:gd name="T5" fmla="*/ 45 h 499"/>
                  <a:gd name="T6" fmla="*/ 149 w 417"/>
                  <a:gd name="T7" fmla="*/ 0 h 499"/>
                  <a:gd name="T8" fmla="*/ 60 w 417"/>
                  <a:gd name="T9" fmla="*/ 60 h 499"/>
                  <a:gd name="T10" fmla="*/ 45 w 417"/>
                  <a:gd name="T11" fmla="*/ 106 h 499"/>
                  <a:gd name="T12" fmla="*/ 30 w 417"/>
                  <a:gd name="T13" fmla="*/ 151 h 499"/>
                  <a:gd name="T14" fmla="*/ 0 w 417"/>
                  <a:gd name="T15" fmla="*/ 197 h 499"/>
                  <a:gd name="T16" fmla="*/ 0 w 417"/>
                  <a:gd name="T17" fmla="*/ 227 h 499"/>
                  <a:gd name="T18" fmla="*/ 0 w 417"/>
                  <a:gd name="T19" fmla="*/ 272 h 499"/>
                  <a:gd name="T20" fmla="*/ 30 w 417"/>
                  <a:gd name="T21" fmla="*/ 303 h 499"/>
                  <a:gd name="T22" fmla="*/ 75 w 417"/>
                  <a:gd name="T23" fmla="*/ 272 h 499"/>
                  <a:gd name="T24" fmla="*/ 75 w 417"/>
                  <a:gd name="T25" fmla="*/ 303 h 499"/>
                  <a:gd name="T26" fmla="*/ 45 w 417"/>
                  <a:gd name="T27" fmla="*/ 363 h 499"/>
                  <a:gd name="T28" fmla="*/ 45 w 417"/>
                  <a:gd name="T29" fmla="*/ 393 h 499"/>
                  <a:gd name="T30" fmla="*/ 45 w 417"/>
                  <a:gd name="T31" fmla="*/ 424 h 499"/>
                  <a:gd name="T32" fmla="*/ 119 w 417"/>
                  <a:gd name="T33" fmla="*/ 484 h 499"/>
                  <a:gd name="T34" fmla="*/ 164 w 417"/>
                  <a:gd name="T35" fmla="*/ 439 h 499"/>
                  <a:gd name="T36" fmla="*/ 238 w 417"/>
                  <a:gd name="T37" fmla="*/ 333 h 499"/>
                  <a:gd name="T38" fmla="*/ 328 w 417"/>
                  <a:gd name="T39" fmla="*/ 287 h 499"/>
                  <a:gd name="T40" fmla="*/ 402 w 417"/>
                  <a:gd name="T41" fmla="*/ 197 h 499"/>
                  <a:gd name="T42" fmla="*/ 402 w 417"/>
                  <a:gd name="T43" fmla="*/ 121 h 499"/>
                  <a:gd name="T44" fmla="*/ 357 w 417"/>
                  <a:gd name="T45" fmla="*/ 75 h 499"/>
                  <a:gd name="T46" fmla="*/ 298 w 417"/>
                  <a:gd name="T47" fmla="*/ 90 h 499"/>
                  <a:gd name="T48" fmla="*/ 298 w 417"/>
                  <a:gd name="T49" fmla="*/ 9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7" h="499">
                    <a:moveTo>
                      <a:pt x="298" y="90"/>
                    </a:moveTo>
                    <a:lnTo>
                      <a:pt x="298" y="90"/>
                    </a:lnTo>
                    <a:cubicBezTo>
                      <a:pt x="268" y="90"/>
                      <a:pt x="253" y="60"/>
                      <a:pt x="224" y="45"/>
                    </a:cubicBezTo>
                    <a:cubicBezTo>
                      <a:pt x="209" y="30"/>
                      <a:pt x="179" y="0"/>
                      <a:pt x="149" y="0"/>
                    </a:cubicBezTo>
                    <a:cubicBezTo>
                      <a:pt x="149" y="45"/>
                      <a:pt x="60" y="15"/>
                      <a:pt x="60" y="60"/>
                    </a:cubicBezTo>
                    <a:cubicBezTo>
                      <a:pt x="60" y="90"/>
                      <a:pt x="60" y="90"/>
                      <a:pt x="45" y="106"/>
                    </a:cubicBezTo>
                    <a:cubicBezTo>
                      <a:pt x="15" y="121"/>
                      <a:pt x="30" y="136"/>
                      <a:pt x="30" y="151"/>
                    </a:cubicBezTo>
                    <a:cubicBezTo>
                      <a:pt x="30" y="166"/>
                      <a:pt x="15" y="181"/>
                      <a:pt x="0" y="197"/>
                    </a:cubicBezTo>
                    <a:lnTo>
                      <a:pt x="0" y="227"/>
                    </a:lnTo>
                    <a:cubicBezTo>
                      <a:pt x="15" y="242"/>
                      <a:pt x="0" y="257"/>
                      <a:pt x="0" y="272"/>
                    </a:cubicBezTo>
                    <a:cubicBezTo>
                      <a:pt x="0" y="272"/>
                      <a:pt x="15" y="318"/>
                      <a:pt x="30" y="303"/>
                    </a:cubicBezTo>
                    <a:cubicBezTo>
                      <a:pt x="60" y="303"/>
                      <a:pt x="60" y="272"/>
                      <a:pt x="75" y="272"/>
                    </a:cubicBezTo>
                    <a:cubicBezTo>
                      <a:pt x="60" y="272"/>
                      <a:pt x="90" y="303"/>
                      <a:pt x="75" y="303"/>
                    </a:cubicBezTo>
                    <a:cubicBezTo>
                      <a:pt x="75" y="333"/>
                      <a:pt x="75" y="348"/>
                      <a:pt x="45" y="363"/>
                    </a:cubicBezTo>
                    <a:cubicBezTo>
                      <a:pt x="45" y="363"/>
                      <a:pt x="60" y="393"/>
                      <a:pt x="45" y="393"/>
                    </a:cubicBezTo>
                    <a:cubicBezTo>
                      <a:pt x="45" y="409"/>
                      <a:pt x="30" y="409"/>
                      <a:pt x="45" y="424"/>
                    </a:cubicBezTo>
                    <a:cubicBezTo>
                      <a:pt x="75" y="439"/>
                      <a:pt x="90" y="439"/>
                      <a:pt x="119" y="484"/>
                    </a:cubicBezTo>
                    <a:cubicBezTo>
                      <a:pt x="134" y="499"/>
                      <a:pt x="149" y="439"/>
                      <a:pt x="164" y="439"/>
                    </a:cubicBezTo>
                    <a:cubicBezTo>
                      <a:pt x="179" y="393"/>
                      <a:pt x="194" y="348"/>
                      <a:pt x="238" y="333"/>
                    </a:cubicBezTo>
                    <a:cubicBezTo>
                      <a:pt x="268" y="318"/>
                      <a:pt x="298" y="318"/>
                      <a:pt x="328" y="287"/>
                    </a:cubicBezTo>
                    <a:cubicBezTo>
                      <a:pt x="357" y="272"/>
                      <a:pt x="387" y="242"/>
                      <a:pt x="402" y="197"/>
                    </a:cubicBezTo>
                    <a:cubicBezTo>
                      <a:pt x="402" y="166"/>
                      <a:pt x="417" y="151"/>
                      <a:pt x="402" y="121"/>
                    </a:cubicBezTo>
                    <a:cubicBezTo>
                      <a:pt x="387" y="106"/>
                      <a:pt x="372" y="90"/>
                      <a:pt x="357" y="75"/>
                    </a:cubicBezTo>
                    <a:cubicBezTo>
                      <a:pt x="343" y="75"/>
                      <a:pt x="313" y="90"/>
                      <a:pt x="298" y="90"/>
                    </a:cubicBezTo>
                    <a:lnTo>
                      <a:pt x="298" y="9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1" name="Freeform 392">
                <a:extLst>
                  <a:ext uri="{FF2B5EF4-FFF2-40B4-BE49-F238E27FC236}">
                    <a16:creationId xmlns:a16="http://schemas.microsoft.com/office/drawing/2014/main" id="{BB704662-5B44-A2A8-8A9A-A3EF0C2CF6D7}"/>
                  </a:ext>
                </a:extLst>
              </p:cNvPr>
              <p:cNvSpPr>
                <a:spLocks/>
              </p:cNvSpPr>
              <p:nvPr/>
            </p:nvSpPr>
            <p:spPr bwMode="auto">
              <a:xfrm>
                <a:off x="2459" y="2916"/>
                <a:ext cx="80" cy="97"/>
              </a:xfrm>
              <a:custGeom>
                <a:avLst/>
                <a:gdLst>
                  <a:gd name="T0" fmla="*/ 298 w 417"/>
                  <a:gd name="T1" fmla="*/ 90 h 499"/>
                  <a:gd name="T2" fmla="*/ 298 w 417"/>
                  <a:gd name="T3" fmla="*/ 90 h 499"/>
                  <a:gd name="T4" fmla="*/ 224 w 417"/>
                  <a:gd name="T5" fmla="*/ 45 h 499"/>
                  <a:gd name="T6" fmla="*/ 149 w 417"/>
                  <a:gd name="T7" fmla="*/ 0 h 499"/>
                  <a:gd name="T8" fmla="*/ 60 w 417"/>
                  <a:gd name="T9" fmla="*/ 60 h 499"/>
                  <a:gd name="T10" fmla="*/ 45 w 417"/>
                  <a:gd name="T11" fmla="*/ 106 h 499"/>
                  <a:gd name="T12" fmla="*/ 30 w 417"/>
                  <a:gd name="T13" fmla="*/ 151 h 499"/>
                  <a:gd name="T14" fmla="*/ 0 w 417"/>
                  <a:gd name="T15" fmla="*/ 197 h 499"/>
                  <a:gd name="T16" fmla="*/ 0 w 417"/>
                  <a:gd name="T17" fmla="*/ 227 h 499"/>
                  <a:gd name="T18" fmla="*/ 0 w 417"/>
                  <a:gd name="T19" fmla="*/ 272 h 499"/>
                  <a:gd name="T20" fmla="*/ 30 w 417"/>
                  <a:gd name="T21" fmla="*/ 303 h 499"/>
                  <a:gd name="T22" fmla="*/ 75 w 417"/>
                  <a:gd name="T23" fmla="*/ 272 h 499"/>
                  <a:gd name="T24" fmla="*/ 75 w 417"/>
                  <a:gd name="T25" fmla="*/ 303 h 499"/>
                  <a:gd name="T26" fmla="*/ 45 w 417"/>
                  <a:gd name="T27" fmla="*/ 363 h 499"/>
                  <a:gd name="T28" fmla="*/ 45 w 417"/>
                  <a:gd name="T29" fmla="*/ 393 h 499"/>
                  <a:gd name="T30" fmla="*/ 45 w 417"/>
                  <a:gd name="T31" fmla="*/ 424 h 499"/>
                  <a:gd name="T32" fmla="*/ 119 w 417"/>
                  <a:gd name="T33" fmla="*/ 484 h 499"/>
                  <a:gd name="T34" fmla="*/ 164 w 417"/>
                  <a:gd name="T35" fmla="*/ 439 h 499"/>
                  <a:gd name="T36" fmla="*/ 238 w 417"/>
                  <a:gd name="T37" fmla="*/ 333 h 499"/>
                  <a:gd name="T38" fmla="*/ 328 w 417"/>
                  <a:gd name="T39" fmla="*/ 287 h 499"/>
                  <a:gd name="T40" fmla="*/ 402 w 417"/>
                  <a:gd name="T41" fmla="*/ 197 h 499"/>
                  <a:gd name="T42" fmla="*/ 402 w 417"/>
                  <a:gd name="T43" fmla="*/ 121 h 499"/>
                  <a:gd name="T44" fmla="*/ 357 w 417"/>
                  <a:gd name="T45" fmla="*/ 75 h 499"/>
                  <a:gd name="T46" fmla="*/ 298 w 417"/>
                  <a:gd name="T47" fmla="*/ 9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7" h="499">
                    <a:moveTo>
                      <a:pt x="298" y="90"/>
                    </a:moveTo>
                    <a:lnTo>
                      <a:pt x="298" y="90"/>
                    </a:lnTo>
                    <a:cubicBezTo>
                      <a:pt x="268" y="90"/>
                      <a:pt x="253" y="60"/>
                      <a:pt x="224" y="45"/>
                    </a:cubicBezTo>
                    <a:cubicBezTo>
                      <a:pt x="209" y="30"/>
                      <a:pt x="179" y="0"/>
                      <a:pt x="149" y="0"/>
                    </a:cubicBezTo>
                    <a:cubicBezTo>
                      <a:pt x="149" y="45"/>
                      <a:pt x="60" y="15"/>
                      <a:pt x="60" y="60"/>
                    </a:cubicBezTo>
                    <a:cubicBezTo>
                      <a:pt x="60" y="90"/>
                      <a:pt x="60" y="90"/>
                      <a:pt x="45" y="106"/>
                    </a:cubicBezTo>
                    <a:cubicBezTo>
                      <a:pt x="15" y="121"/>
                      <a:pt x="30" y="136"/>
                      <a:pt x="30" y="151"/>
                    </a:cubicBezTo>
                    <a:cubicBezTo>
                      <a:pt x="30" y="166"/>
                      <a:pt x="15" y="181"/>
                      <a:pt x="0" y="197"/>
                    </a:cubicBezTo>
                    <a:lnTo>
                      <a:pt x="0" y="227"/>
                    </a:lnTo>
                    <a:cubicBezTo>
                      <a:pt x="15" y="242"/>
                      <a:pt x="0" y="257"/>
                      <a:pt x="0" y="272"/>
                    </a:cubicBezTo>
                    <a:cubicBezTo>
                      <a:pt x="0" y="272"/>
                      <a:pt x="15" y="318"/>
                      <a:pt x="30" y="303"/>
                    </a:cubicBezTo>
                    <a:cubicBezTo>
                      <a:pt x="60" y="303"/>
                      <a:pt x="60" y="272"/>
                      <a:pt x="75" y="272"/>
                    </a:cubicBezTo>
                    <a:cubicBezTo>
                      <a:pt x="60" y="272"/>
                      <a:pt x="90" y="303"/>
                      <a:pt x="75" y="303"/>
                    </a:cubicBezTo>
                    <a:cubicBezTo>
                      <a:pt x="75" y="333"/>
                      <a:pt x="75" y="348"/>
                      <a:pt x="45" y="363"/>
                    </a:cubicBezTo>
                    <a:cubicBezTo>
                      <a:pt x="45" y="363"/>
                      <a:pt x="60" y="393"/>
                      <a:pt x="45" y="393"/>
                    </a:cubicBezTo>
                    <a:cubicBezTo>
                      <a:pt x="45" y="409"/>
                      <a:pt x="30" y="409"/>
                      <a:pt x="45" y="424"/>
                    </a:cubicBezTo>
                    <a:cubicBezTo>
                      <a:pt x="75" y="439"/>
                      <a:pt x="90" y="439"/>
                      <a:pt x="119" y="484"/>
                    </a:cubicBezTo>
                    <a:cubicBezTo>
                      <a:pt x="134" y="499"/>
                      <a:pt x="149" y="439"/>
                      <a:pt x="164" y="439"/>
                    </a:cubicBezTo>
                    <a:cubicBezTo>
                      <a:pt x="179" y="393"/>
                      <a:pt x="194" y="348"/>
                      <a:pt x="238" y="333"/>
                    </a:cubicBezTo>
                    <a:cubicBezTo>
                      <a:pt x="268" y="318"/>
                      <a:pt x="298" y="318"/>
                      <a:pt x="328" y="287"/>
                    </a:cubicBezTo>
                    <a:cubicBezTo>
                      <a:pt x="357" y="272"/>
                      <a:pt x="387" y="242"/>
                      <a:pt x="402" y="197"/>
                    </a:cubicBezTo>
                    <a:cubicBezTo>
                      <a:pt x="402" y="166"/>
                      <a:pt x="417" y="151"/>
                      <a:pt x="402" y="121"/>
                    </a:cubicBezTo>
                    <a:cubicBezTo>
                      <a:pt x="387" y="106"/>
                      <a:pt x="372" y="90"/>
                      <a:pt x="357" y="75"/>
                    </a:cubicBezTo>
                    <a:cubicBezTo>
                      <a:pt x="343" y="75"/>
                      <a:pt x="313" y="90"/>
                      <a:pt x="298" y="9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62" name="Freeform 393">
                <a:extLst>
                  <a:ext uri="{FF2B5EF4-FFF2-40B4-BE49-F238E27FC236}">
                    <a16:creationId xmlns:a16="http://schemas.microsoft.com/office/drawing/2014/main" id="{2923F445-CDEC-C59E-9784-5443C546AC9D}"/>
                  </a:ext>
                </a:extLst>
              </p:cNvPr>
              <p:cNvSpPr>
                <a:spLocks/>
              </p:cNvSpPr>
              <p:nvPr/>
            </p:nvSpPr>
            <p:spPr bwMode="auto">
              <a:xfrm>
                <a:off x="2459" y="2916"/>
                <a:ext cx="80" cy="97"/>
              </a:xfrm>
              <a:custGeom>
                <a:avLst/>
                <a:gdLst>
                  <a:gd name="T0" fmla="*/ 298 w 417"/>
                  <a:gd name="T1" fmla="*/ 90 h 499"/>
                  <a:gd name="T2" fmla="*/ 298 w 417"/>
                  <a:gd name="T3" fmla="*/ 90 h 499"/>
                  <a:gd name="T4" fmla="*/ 224 w 417"/>
                  <a:gd name="T5" fmla="*/ 45 h 499"/>
                  <a:gd name="T6" fmla="*/ 149 w 417"/>
                  <a:gd name="T7" fmla="*/ 0 h 499"/>
                  <a:gd name="T8" fmla="*/ 60 w 417"/>
                  <a:gd name="T9" fmla="*/ 60 h 499"/>
                  <a:gd name="T10" fmla="*/ 45 w 417"/>
                  <a:gd name="T11" fmla="*/ 106 h 499"/>
                  <a:gd name="T12" fmla="*/ 30 w 417"/>
                  <a:gd name="T13" fmla="*/ 151 h 499"/>
                  <a:gd name="T14" fmla="*/ 0 w 417"/>
                  <a:gd name="T15" fmla="*/ 197 h 499"/>
                  <a:gd name="T16" fmla="*/ 0 w 417"/>
                  <a:gd name="T17" fmla="*/ 227 h 499"/>
                  <a:gd name="T18" fmla="*/ 0 w 417"/>
                  <a:gd name="T19" fmla="*/ 272 h 499"/>
                  <a:gd name="T20" fmla="*/ 30 w 417"/>
                  <a:gd name="T21" fmla="*/ 303 h 499"/>
                  <a:gd name="T22" fmla="*/ 75 w 417"/>
                  <a:gd name="T23" fmla="*/ 272 h 499"/>
                  <a:gd name="T24" fmla="*/ 75 w 417"/>
                  <a:gd name="T25" fmla="*/ 303 h 499"/>
                  <a:gd name="T26" fmla="*/ 45 w 417"/>
                  <a:gd name="T27" fmla="*/ 363 h 499"/>
                  <a:gd name="T28" fmla="*/ 45 w 417"/>
                  <a:gd name="T29" fmla="*/ 393 h 499"/>
                  <a:gd name="T30" fmla="*/ 45 w 417"/>
                  <a:gd name="T31" fmla="*/ 424 h 499"/>
                  <a:gd name="T32" fmla="*/ 119 w 417"/>
                  <a:gd name="T33" fmla="*/ 484 h 499"/>
                  <a:gd name="T34" fmla="*/ 164 w 417"/>
                  <a:gd name="T35" fmla="*/ 439 h 499"/>
                  <a:gd name="T36" fmla="*/ 238 w 417"/>
                  <a:gd name="T37" fmla="*/ 333 h 499"/>
                  <a:gd name="T38" fmla="*/ 328 w 417"/>
                  <a:gd name="T39" fmla="*/ 287 h 499"/>
                  <a:gd name="T40" fmla="*/ 402 w 417"/>
                  <a:gd name="T41" fmla="*/ 197 h 499"/>
                  <a:gd name="T42" fmla="*/ 402 w 417"/>
                  <a:gd name="T43" fmla="*/ 121 h 499"/>
                  <a:gd name="T44" fmla="*/ 357 w 417"/>
                  <a:gd name="T45" fmla="*/ 75 h 499"/>
                  <a:gd name="T46" fmla="*/ 298 w 417"/>
                  <a:gd name="T47" fmla="*/ 90 h 499"/>
                  <a:gd name="T48" fmla="*/ 298 w 417"/>
                  <a:gd name="T49" fmla="*/ 9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7" h="499">
                    <a:moveTo>
                      <a:pt x="298" y="90"/>
                    </a:moveTo>
                    <a:lnTo>
                      <a:pt x="298" y="90"/>
                    </a:lnTo>
                    <a:cubicBezTo>
                      <a:pt x="268" y="90"/>
                      <a:pt x="253" y="60"/>
                      <a:pt x="224" y="45"/>
                    </a:cubicBezTo>
                    <a:cubicBezTo>
                      <a:pt x="209" y="30"/>
                      <a:pt x="179" y="0"/>
                      <a:pt x="149" y="0"/>
                    </a:cubicBezTo>
                    <a:cubicBezTo>
                      <a:pt x="149" y="45"/>
                      <a:pt x="60" y="15"/>
                      <a:pt x="60" y="60"/>
                    </a:cubicBezTo>
                    <a:cubicBezTo>
                      <a:pt x="60" y="90"/>
                      <a:pt x="60" y="90"/>
                      <a:pt x="45" y="106"/>
                    </a:cubicBezTo>
                    <a:cubicBezTo>
                      <a:pt x="15" y="121"/>
                      <a:pt x="30" y="136"/>
                      <a:pt x="30" y="151"/>
                    </a:cubicBezTo>
                    <a:cubicBezTo>
                      <a:pt x="30" y="166"/>
                      <a:pt x="15" y="181"/>
                      <a:pt x="0" y="197"/>
                    </a:cubicBezTo>
                    <a:lnTo>
                      <a:pt x="0" y="227"/>
                    </a:lnTo>
                    <a:cubicBezTo>
                      <a:pt x="15" y="242"/>
                      <a:pt x="0" y="257"/>
                      <a:pt x="0" y="272"/>
                    </a:cubicBezTo>
                    <a:cubicBezTo>
                      <a:pt x="0" y="272"/>
                      <a:pt x="15" y="318"/>
                      <a:pt x="30" y="303"/>
                    </a:cubicBezTo>
                    <a:cubicBezTo>
                      <a:pt x="60" y="303"/>
                      <a:pt x="60" y="272"/>
                      <a:pt x="75" y="272"/>
                    </a:cubicBezTo>
                    <a:cubicBezTo>
                      <a:pt x="60" y="272"/>
                      <a:pt x="90" y="303"/>
                      <a:pt x="75" y="303"/>
                    </a:cubicBezTo>
                    <a:cubicBezTo>
                      <a:pt x="75" y="333"/>
                      <a:pt x="75" y="348"/>
                      <a:pt x="45" y="363"/>
                    </a:cubicBezTo>
                    <a:cubicBezTo>
                      <a:pt x="45" y="363"/>
                      <a:pt x="60" y="393"/>
                      <a:pt x="45" y="393"/>
                    </a:cubicBezTo>
                    <a:cubicBezTo>
                      <a:pt x="45" y="409"/>
                      <a:pt x="30" y="409"/>
                      <a:pt x="45" y="424"/>
                    </a:cubicBezTo>
                    <a:cubicBezTo>
                      <a:pt x="75" y="439"/>
                      <a:pt x="90" y="439"/>
                      <a:pt x="119" y="484"/>
                    </a:cubicBezTo>
                    <a:cubicBezTo>
                      <a:pt x="134" y="499"/>
                      <a:pt x="149" y="439"/>
                      <a:pt x="164" y="439"/>
                    </a:cubicBezTo>
                    <a:cubicBezTo>
                      <a:pt x="179" y="393"/>
                      <a:pt x="194" y="348"/>
                      <a:pt x="238" y="333"/>
                    </a:cubicBezTo>
                    <a:cubicBezTo>
                      <a:pt x="268" y="318"/>
                      <a:pt x="298" y="318"/>
                      <a:pt x="328" y="287"/>
                    </a:cubicBezTo>
                    <a:cubicBezTo>
                      <a:pt x="357" y="272"/>
                      <a:pt x="387" y="242"/>
                      <a:pt x="402" y="197"/>
                    </a:cubicBezTo>
                    <a:cubicBezTo>
                      <a:pt x="402" y="166"/>
                      <a:pt x="417" y="151"/>
                      <a:pt x="402" y="121"/>
                    </a:cubicBezTo>
                    <a:cubicBezTo>
                      <a:pt x="387" y="106"/>
                      <a:pt x="372" y="90"/>
                      <a:pt x="357" y="75"/>
                    </a:cubicBezTo>
                    <a:cubicBezTo>
                      <a:pt x="343" y="75"/>
                      <a:pt x="313" y="90"/>
                      <a:pt x="298" y="90"/>
                    </a:cubicBezTo>
                    <a:lnTo>
                      <a:pt x="298" y="9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3" name="Freeform 394">
                <a:extLst>
                  <a:ext uri="{FF2B5EF4-FFF2-40B4-BE49-F238E27FC236}">
                    <a16:creationId xmlns:a16="http://schemas.microsoft.com/office/drawing/2014/main" id="{1B53A0C4-8B98-7CE2-CEFC-F45C9F41ACD4}"/>
                  </a:ext>
                </a:extLst>
              </p:cNvPr>
              <p:cNvSpPr>
                <a:spLocks/>
              </p:cNvSpPr>
              <p:nvPr/>
            </p:nvSpPr>
            <p:spPr bwMode="auto">
              <a:xfrm>
                <a:off x="2451" y="2940"/>
                <a:ext cx="185" cy="265"/>
              </a:xfrm>
              <a:custGeom>
                <a:avLst/>
                <a:gdLst>
                  <a:gd name="T0" fmla="*/ 853 w 958"/>
                  <a:gd name="T1" fmla="*/ 303 h 1374"/>
                  <a:gd name="T2" fmla="*/ 853 w 958"/>
                  <a:gd name="T3" fmla="*/ 303 h 1374"/>
                  <a:gd name="T4" fmla="*/ 838 w 958"/>
                  <a:gd name="T5" fmla="*/ 202 h 1374"/>
                  <a:gd name="T6" fmla="*/ 748 w 958"/>
                  <a:gd name="T7" fmla="*/ 188 h 1374"/>
                  <a:gd name="T8" fmla="*/ 688 w 958"/>
                  <a:gd name="T9" fmla="*/ 202 h 1374"/>
                  <a:gd name="T10" fmla="*/ 613 w 958"/>
                  <a:gd name="T11" fmla="*/ 159 h 1374"/>
                  <a:gd name="T12" fmla="*/ 569 w 958"/>
                  <a:gd name="T13" fmla="*/ 86 h 1374"/>
                  <a:gd name="T14" fmla="*/ 494 w 958"/>
                  <a:gd name="T15" fmla="*/ 28 h 1374"/>
                  <a:gd name="T16" fmla="*/ 419 w 958"/>
                  <a:gd name="T17" fmla="*/ 0 h 1374"/>
                  <a:gd name="T18" fmla="*/ 464 w 958"/>
                  <a:gd name="T19" fmla="*/ 72 h 1374"/>
                  <a:gd name="T20" fmla="*/ 419 w 958"/>
                  <a:gd name="T21" fmla="*/ 144 h 1374"/>
                  <a:gd name="T22" fmla="*/ 344 w 958"/>
                  <a:gd name="T23" fmla="*/ 202 h 1374"/>
                  <a:gd name="T24" fmla="*/ 254 w 958"/>
                  <a:gd name="T25" fmla="*/ 246 h 1374"/>
                  <a:gd name="T26" fmla="*/ 164 w 958"/>
                  <a:gd name="T27" fmla="*/ 376 h 1374"/>
                  <a:gd name="T28" fmla="*/ 90 w 958"/>
                  <a:gd name="T29" fmla="*/ 318 h 1374"/>
                  <a:gd name="T30" fmla="*/ 90 w 958"/>
                  <a:gd name="T31" fmla="*/ 303 h 1374"/>
                  <a:gd name="T32" fmla="*/ 90 w 958"/>
                  <a:gd name="T33" fmla="*/ 260 h 1374"/>
                  <a:gd name="T34" fmla="*/ 30 w 958"/>
                  <a:gd name="T35" fmla="*/ 376 h 1374"/>
                  <a:gd name="T36" fmla="*/ 45 w 958"/>
                  <a:gd name="T37" fmla="*/ 434 h 1374"/>
                  <a:gd name="T38" fmla="*/ 45 w 958"/>
                  <a:gd name="T39" fmla="*/ 463 h 1374"/>
                  <a:gd name="T40" fmla="*/ 209 w 958"/>
                  <a:gd name="T41" fmla="*/ 680 h 1374"/>
                  <a:gd name="T42" fmla="*/ 344 w 958"/>
                  <a:gd name="T43" fmla="*/ 911 h 1374"/>
                  <a:gd name="T44" fmla="*/ 389 w 958"/>
                  <a:gd name="T45" fmla="*/ 1012 h 1374"/>
                  <a:gd name="T46" fmla="*/ 374 w 958"/>
                  <a:gd name="T47" fmla="*/ 1027 h 1374"/>
                  <a:gd name="T48" fmla="*/ 419 w 958"/>
                  <a:gd name="T49" fmla="*/ 1070 h 1374"/>
                  <a:gd name="T50" fmla="*/ 479 w 958"/>
                  <a:gd name="T51" fmla="*/ 1143 h 1374"/>
                  <a:gd name="T52" fmla="*/ 613 w 958"/>
                  <a:gd name="T53" fmla="*/ 1201 h 1374"/>
                  <a:gd name="T54" fmla="*/ 718 w 958"/>
                  <a:gd name="T55" fmla="*/ 1258 h 1374"/>
                  <a:gd name="T56" fmla="*/ 808 w 958"/>
                  <a:gd name="T57" fmla="*/ 1345 h 1374"/>
                  <a:gd name="T58" fmla="*/ 883 w 958"/>
                  <a:gd name="T59" fmla="*/ 1302 h 1374"/>
                  <a:gd name="T60" fmla="*/ 913 w 958"/>
                  <a:gd name="T61" fmla="*/ 1244 h 1374"/>
                  <a:gd name="T62" fmla="*/ 943 w 958"/>
                  <a:gd name="T63" fmla="*/ 1186 h 1374"/>
                  <a:gd name="T64" fmla="*/ 913 w 958"/>
                  <a:gd name="T65" fmla="*/ 1128 h 1374"/>
                  <a:gd name="T66" fmla="*/ 913 w 958"/>
                  <a:gd name="T67" fmla="*/ 1099 h 1374"/>
                  <a:gd name="T68" fmla="*/ 943 w 958"/>
                  <a:gd name="T69" fmla="*/ 1070 h 1374"/>
                  <a:gd name="T70" fmla="*/ 958 w 958"/>
                  <a:gd name="T71" fmla="*/ 926 h 1374"/>
                  <a:gd name="T72" fmla="*/ 928 w 958"/>
                  <a:gd name="T73" fmla="*/ 853 h 1374"/>
                  <a:gd name="T74" fmla="*/ 853 w 958"/>
                  <a:gd name="T75" fmla="*/ 824 h 1374"/>
                  <a:gd name="T76" fmla="*/ 823 w 958"/>
                  <a:gd name="T77" fmla="*/ 694 h 1374"/>
                  <a:gd name="T78" fmla="*/ 748 w 958"/>
                  <a:gd name="T79" fmla="*/ 738 h 1374"/>
                  <a:gd name="T80" fmla="*/ 688 w 958"/>
                  <a:gd name="T81" fmla="*/ 738 h 1374"/>
                  <a:gd name="T82" fmla="*/ 658 w 958"/>
                  <a:gd name="T83" fmla="*/ 694 h 1374"/>
                  <a:gd name="T84" fmla="*/ 599 w 958"/>
                  <a:gd name="T85" fmla="*/ 607 h 1374"/>
                  <a:gd name="T86" fmla="*/ 584 w 958"/>
                  <a:gd name="T87" fmla="*/ 506 h 1374"/>
                  <a:gd name="T88" fmla="*/ 628 w 958"/>
                  <a:gd name="T89" fmla="*/ 477 h 1374"/>
                  <a:gd name="T90" fmla="*/ 628 w 958"/>
                  <a:gd name="T91" fmla="*/ 434 h 1374"/>
                  <a:gd name="T92" fmla="*/ 673 w 958"/>
                  <a:gd name="T93" fmla="*/ 361 h 1374"/>
                  <a:gd name="T94" fmla="*/ 748 w 958"/>
                  <a:gd name="T95" fmla="*/ 347 h 1374"/>
                  <a:gd name="T96" fmla="*/ 793 w 958"/>
                  <a:gd name="T97" fmla="*/ 318 h 1374"/>
                  <a:gd name="T98" fmla="*/ 853 w 958"/>
                  <a:gd name="T99" fmla="*/ 30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58" h="1374">
                    <a:moveTo>
                      <a:pt x="853" y="303"/>
                    </a:moveTo>
                    <a:lnTo>
                      <a:pt x="853" y="303"/>
                    </a:lnTo>
                    <a:cubicBezTo>
                      <a:pt x="793" y="274"/>
                      <a:pt x="883" y="217"/>
                      <a:pt x="838" y="202"/>
                    </a:cubicBezTo>
                    <a:cubicBezTo>
                      <a:pt x="808" y="173"/>
                      <a:pt x="778" y="188"/>
                      <a:pt x="748" y="188"/>
                    </a:cubicBezTo>
                    <a:cubicBezTo>
                      <a:pt x="718" y="173"/>
                      <a:pt x="718" y="202"/>
                      <a:pt x="688" y="202"/>
                    </a:cubicBezTo>
                    <a:cubicBezTo>
                      <a:pt x="658" y="188"/>
                      <a:pt x="628" y="188"/>
                      <a:pt x="613" y="159"/>
                    </a:cubicBezTo>
                    <a:cubicBezTo>
                      <a:pt x="599" y="144"/>
                      <a:pt x="584" y="101"/>
                      <a:pt x="569" y="86"/>
                    </a:cubicBezTo>
                    <a:cubicBezTo>
                      <a:pt x="539" y="72"/>
                      <a:pt x="524" y="43"/>
                      <a:pt x="494" y="28"/>
                    </a:cubicBezTo>
                    <a:cubicBezTo>
                      <a:pt x="479" y="0"/>
                      <a:pt x="449" y="14"/>
                      <a:pt x="419" y="0"/>
                    </a:cubicBezTo>
                    <a:cubicBezTo>
                      <a:pt x="449" y="28"/>
                      <a:pt x="464" y="43"/>
                      <a:pt x="464" y="72"/>
                    </a:cubicBezTo>
                    <a:cubicBezTo>
                      <a:pt x="449" y="101"/>
                      <a:pt x="449" y="130"/>
                      <a:pt x="419" y="144"/>
                    </a:cubicBezTo>
                    <a:cubicBezTo>
                      <a:pt x="389" y="173"/>
                      <a:pt x="374" y="202"/>
                      <a:pt x="344" y="202"/>
                    </a:cubicBezTo>
                    <a:cubicBezTo>
                      <a:pt x="314" y="217"/>
                      <a:pt x="284" y="217"/>
                      <a:pt x="254" y="246"/>
                    </a:cubicBezTo>
                    <a:cubicBezTo>
                      <a:pt x="239" y="260"/>
                      <a:pt x="179" y="390"/>
                      <a:pt x="164" y="376"/>
                    </a:cubicBezTo>
                    <a:cubicBezTo>
                      <a:pt x="134" y="332"/>
                      <a:pt x="119" y="332"/>
                      <a:pt x="90" y="318"/>
                    </a:cubicBezTo>
                    <a:cubicBezTo>
                      <a:pt x="75" y="318"/>
                      <a:pt x="75" y="318"/>
                      <a:pt x="90" y="303"/>
                    </a:cubicBezTo>
                    <a:cubicBezTo>
                      <a:pt x="104" y="289"/>
                      <a:pt x="104" y="274"/>
                      <a:pt x="90" y="260"/>
                    </a:cubicBezTo>
                    <a:cubicBezTo>
                      <a:pt x="60" y="274"/>
                      <a:pt x="0" y="332"/>
                      <a:pt x="30" y="376"/>
                    </a:cubicBezTo>
                    <a:cubicBezTo>
                      <a:pt x="30" y="376"/>
                      <a:pt x="60" y="419"/>
                      <a:pt x="45" y="434"/>
                    </a:cubicBezTo>
                    <a:cubicBezTo>
                      <a:pt x="30" y="434"/>
                      <a:pt x="15" y="448"/>
                      <a:pt x="45" y="463"/>
                    </a:cubicBezTo>
                    <a:cubicBezTo>
                      <a:pt x="119" y="506"/>
                      <a:pt x="179" y="593"/>
                      <a:pt x="209" y="680"/>
                    </a:cubicBezTo>
                    <a:cubicBezTo>
                      <a:pt x="254" y="752"/>
                      <a:pt x="284" y="839"/>
                      <a:pt x="344" y="911"/>
                    </a:cubicBezTo>
                    <a:cubicBezTo>
                      <a:pt x="359" y="940"/>
                      <a:pt x="389" y="969"/>
                      <a:pt x="389" y="1012"/>
                    </a:cubicBezTo>
                    <a:cubicBezTo>
                      <a:pt x="389" y="1027"/>
                      <a:pt x="374" y="1012"/>
                      <a:pt x="374" y="1027"/>
                    </a:cubicBezTo>
                    <a:cubicBezTo>
                      <a:pt x="389" y="1041"/>
                      <a:pt x="404" y="1056"/>
                      <a:pt x="419" y="1070"/>
                    </a:cubicBezTo>
                    <a:cubicBezTo>
                      <a:pt x="434" y="1099"/>
                      <a:pt x="449" y="1128"/>
                      <a:pt x="479" y="1143"/>
                    </a:cubicBezTo>
                    <a:cubicBezTo>
                      <a:pt x="524" y="1157"/>
                      <a:pt x="569" y="1186"/>
                      <a:pt x="613" y="1201"/>
                    </a:cubicBezTo>
                    <a:cubicBezTo>
                      <a:pt x="643" y="1215"/>
                      <a:pt x="673" y="1244"/>
                      <a:pt x="718" y="1258"/>
                    </a:cubicBezTo>
                    <a:cubicBezTo>
                      <a:pt x="748" y="1287"/>
                      <a:pt x="778" y="1316"/>
                      <a:pt x="808" y="1345"/>
                    </a:cubicBezTo>
                    <a:cubicBezTo>
                      <a:pt x="868" y="1374"/>
                      <a:pt x="853" y="1316"/>
                      <a:pt x="883" y="1302"/>
                    </a:cubicBezTo>
                    <a:cubicBezTo>
                      <a:pt x="898" y="1287"/>
                      <a:pt x="898" y="1258"/>
                      <a:pt x="913" y="1244"/>
                    </a:cubicBezTo>
                    <a:cubicBezTo>
                      <a:pt x="913" y="1230"/>
                      <a:pt x="958" y="1201"/>
                      <a:pt x="943" y="1186"/>
                    </a:cubicBezTo>
                    <a:cubicBezTo>
                      <a:pt x="913" y="1172"/>
                      <a:pt x="898" y="1172"/>
                      <a:pt x="913" y="1128"/>
                    </a:cubicBezTo>
                    <a:lnTo>
                      <a:pt x="913" y="1099"/>
                    </a:lnTo>
                    <a:cubicBezTo>
                      <a:pt x="928" y="1085"/>
                      <a:pt x="943" y="1070"/>
                      <a:pt x="943" y="1070"/>
                    </a:cubicBezTo>
                    <a:cubicBezTo>
                      <a:pt x="958" y="1027"/>
                      <a:pt x="928" y="955"/>
                      <a:pt x="958" y="926"/>
                    </a:cubicBezTo>
                    <a:cubicBezTo>
                      <a:pt x="958" y="911"/>
                      <a:pt x="943" y="882"/>
                      <a:pt x="928" y="853"/>
                    </a:cubicBezTo>
                    <a:cubicBezTo>
                      <a:pt x="913" y="810"/>
                      <a:pt x="898" y="810"/>
                      <a:pt x="853" y="824"/>
                    </a:cubicBezTo>
                    <a:cubicBezTo>
                      <a:pt x="793" y="824"/>
                      <a:pt x="823" y="723"/>
                      <a:pt x="823" y="694"/>
                    </a:cubicBezTo>
                    <a:cubicBezTo>
                      <a:pt x="793" y="709"/>
                      <a:pt x="778" y="738"/>
                      <a:pt x="748" y="738"/>
                    </a:cubicBezTo>
                    <a:lnTo>
                      <a:pt x="688" y="738"/>
                    </a:lnTo>
                    <a:cubicBezTo>
                      <a:pt x="673" y="723"/>
                      <a:pt x="673" y="694"/>
                      <a:pt x="658" y="694"/>
                    </a:cubicBezTo>
                    <a:cubicBezTo>
                      <a:pt x="613" y="694"/>
                      <a:pt x="613" y="636"/>
                      <a:pt x="599" y="607"/>
                    </a:cubicBezTo>
                    <a:cubicBezTo>
                      <a:pt x="569" y="578"/>
                      <a:pt x="554" y="535"/>
                      <a:pt x="584" y="506"/>
                    </a:cubicBezTo>
                    <a:cubicBezTo>
                      <a:pt x="599" y="492"/>
                      <a:pt x="628" y="492"/>
                      <a:pt x="628" y="477"/>
                    </a:cubicBezTo>
                    <a:lnTo>
                      <a:pt x="628" y="434"/>
                    </a:lnTo>
                    <a:cubicBezTo>
                      <a:pt x="628" y="390"/>
                      <a:pt x="628" y="376"/>
                      <a:pt x="673" y="361"/>
                    </a:cubicBezTo>
                    <a:cubicBezTo>
                      <a:pt x="703" y="347"/>
                      <a:pt x="718" y="347"/>
                      <a:pt x="748" y="347"/>
                    </a:cubicBezTo>
                    <a:cubicBezTo>
                      <a:pt x="763" y="347"/>
                      <a:pt x="778" y="332"/>
                      <a:pt x="793" y="318"/>
                    </a:cubicBezTo>
                    <a:cubicBezTo>
                      <a:pt x="808" y="318"/>
                      <a:pt x="883" y="332"/>
                      <a:pt x="853" y="30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64" name="Freeform 395">
                <a:extLst>
                  <a:ext uri="{FF2B5EF4-FFF2-40B4-BE49-F238E27FC236}">
                    <a16:creationId xmlns:a16="http://schemas.microsoft.com/office/drawing/2014/main" id="{F31C0E9B-AB46-80D9-D6BD-80B14A923F26}"/>
                  </a:ext>
                </a:extLst>
              </p:cNvPr>
              <p:cNvSpPr>
                <a:spLocks/>
              </p:cNvSpPr>
              <p:nvPr/>
            </p:nvSpPr>
            <p:spPr bwMode="auto">
              <a:xfrm>
                <a:off x="2451" y="2940"/>
                <a:ext cx="185" cy="265"/>
              </a:xfrm>
              <a:custGeom>
                <a:avLst/>
                <a:gdLst>
                  <a:gd name="T0" fmla="*/ 853 w 958"/>
                  <a:gd name="T1" fmla="*/ 303 h 1374"/>
                  <a:gd name="T2" fmla="*/ 853 w 958"/>
                  <a:gd name="T3" fmla="*/ 303 h 1374"/>
                  <a:gd name="T4" fmla="*/ 838 w 958"/>
                  <a:gd name="T5" fmla="*/ 202 h 1374"/>
                  <a:gd name="T6" fmla="*/ 748 w 958"/>
                  <a:gd name="T7" fmla="*/ 188 h 1374"/>
                  <a:gd name="T8" fmla="*/ 688 w 958"/>
                  <a:gd name="T9" fmla="*/ 202 h 1374"/>
                  <a:gd name="T10" fmla="*/ 613 w 958"/>
                  <a:gd name="T11" fmla="*/ 159 h 1374"/>
                  <a:gd name="T12" fmla="*/ 569 w 958"/>
                  <a:gd name="T13" fmla="*/ 86 h 1374"/>
                  <a:gd name="T14" fmla="*/ 494 w 958"/>
                  <a:gd name="T15" fmla="*/ 28 h 1374"/>
                  <a:gd name="T16" fmla="*/ 419 w 958"/>
                  <a:gd name="T17" fmla="*/ 0 h 1374"/>
                  <a:gd name="T18" fmla="*/ 464 w 958"/>
                  <a:gd name="T19" fmla="*/ 72 h 1374"/>
                  <a:gd name="T20" fmla="*/ 419 w 958"/>
                  <a:gd name="T21" fmla="*/ 144 h 1374"/>
                  <a:gd name="T22" fmla="*/ 344 w 958"/>
                  <a:gd name="T23" fmla="*/ 202 h 1374"/>
                  <a:gd name="T24" fmla="*/ 254 w 958"/>
                  <a:gd name="T25" fmla="*/ 246 h 1374"/>
                  <a:gd name="T26" fmla="*/ 164 w 958"/>
                  <a:gd name="T27" fmla="*/ 376 h 1374"/>
                  <a:gd name="T28" fmla="*/ 90 w 958"/>
                  <a:gd name="T29" fmla="*/ 318 h 1374"/>
                  <a:gd name="T30" fmla="*/ 90 w 958"/>
                  <a:gd name="T31" fmla="*/ 303 h 1374"/>
                  <a:gd name="T32" fmla="*/ 90 w 958"/>
                  <a:gd name="T33" fmla="*/ 260 h 1374"/>
                  <a:gd name="T34" fmla="*/ 30 w 958"/>
                  <a:gd name="T35" fmla="*/ 376 h 1374"/>
                  <a:gd name="T36" fmla="*/ 45 w 958"/>
                  <a:gd name="T37" fmla="*/ 434 h 1374"/>
                  <a:gd name="T38" fmla="*/ 45 w 958"/>
                  <a:gd name="T39" fmla="*/ 463 h 1374"/>
                  <a:gd name="T40" fmla="*/ 209 w 958"/>
                  <a:gd name="T41" fmla="*/ 680 h 1374"/>
                  <a:gd name="T42" fmla="*/ 344 w 958"/>
                  <a:gd name="T43" fmla="*/ 911 h 1374"/>
                  <a:gd name="T44" fmla="*/ 389 w 958"/>
                  <a:gd name="T45" fmla="*/ 1012 h 1374"/>
                  <a:gd name="T46" fmla="*/ 374 w 958"/>
                  <a:gd name="T47" fmla="*/ 1027 h 1374"/>
                  <a:gd name="T48" fmla="*/ 419 w 958"/>
                  <a:gd name="T49" fmla="*/ 1070 h 1374"/>
                  <a:gd name="T50" fmla="*/ 479 w 958"/>
                  <a:gd name="T51" fmla="*/ 1143 h 1374"/>
                  <a:gd name="T52" fmla="*/ 613 w 958"/>
                  <a:gd name="T53" fmla="*/ 1201 h 1374"/>
                  <a:gd name="T54" fmla="*/ 718 w 958"/>
                  <a:gd name="T55" fmla="*/ 1258 h 1374"/>
                  <a:gd name="T56" fmla="*/ 808 w 958"/>
                  <a:gd name="T57" fmla="*/ 1345 h 1374"/>
                  <a:gd name="T58" fmla="*/ 883 w 958"/>
                  <a:gd name="T59" fmla="*/ 1302 h 1374"/>
                  <a:gd name="T60" fmla="*/ 913 w 958"/>
                  <a:gd name="T61" fmla="*/ 1244 h 1374"/>
                  <a:gd name="T62" fmla="*/ 943 w 958"/>
                  <a:gd name="T63" fmla="*/ 1186 h 1374"/>
                  <a:gd name="T64" fmla="*/ 913 w 958"/>
                  <a:gd name="T65" fmla="*/ 1128 h 1374"/>
                  <a:gd name="T66" fmla="*/ 913 w 958"/>
                  <a:gd name="T67" fmla="*/ 1099 h 1374"/>
                  <a:gd name="T68" fmla="*/ 943 w 958"/>
                  <a:gd name="T69" fmla="*/ 1070 h 1374"/>
                  <a:gd name="T70" fmla="*/ 958 w 958"/>
                  <a:gd name="T71" fmla="*/ 926 h 1374"/>
                  <a:gd name="T72" fmla="*/ 928 w 958"/>
                  <a:gd name="T73" fmla="*/ 853 h 1374"/>
                  <a:gd name="T74" fmla="*/ 853 w 958"/>
                  <a:gd name="T75" fmla="*/ 824 h 1374"/>
                  <a:gd name="T76" fmla="*/ 823 w 958"/>
                  <a:gd name="T77" fmla="*/ 694 h 1374"/>
                  <a:gd name="T78" fmla="*/ 748 w 958"/>
                  <a:gd name="T79" fmla="*/ 738 h 1374"/>
                  <a:gd name="T80" fmla="*/ 688 w 958"/>
                  <a:gd name="T81" fmla="*/ 738 h 1374"/>
                  <a:gd name="T82" fmla="*/ 658 w 958"/>
                  <a:gd name="T83" fmla="*/ 694 h 1374"/>
                  <a:gd name="T84" fmla="*/ 599 w 958"/>
                  <a:gd name="T85" fmla="*/ 607 h 1374"/>
                  <a:gd name="T86" fmla="*/ 584 w 958"/>
                  <a:gd name="T87" fmla="*/ 506 h 1374"/>
                  <a:gd name="T88" fmla="*/ 628 w 958"/>
                  <a:gd name="T89" fmla="*/ 477 h 1374"/>
                  <a:gd name="T90" fmla="*/ 628 w 958"/>
                  <a:gd name="T91" fmla="*/ 434 h 1374"/>
                  <a:gd name="T92" fmla="*/ 673 w 958"/>
                  <a:gd name="T93" fmla="*/ 361 h 1374"/>
                  <a:gd name="T94" fmla="*/ 748 w 958"/>
                  <a:gd name="T95" fmla="*/ 347 h 1374"/>
                  <a:gd name="T96" fmla="*/ 793 w 958"/>
                  <a:gd name="T97" fmla="*/ 318 h 1374"/>
                  <a:gd name="T98" fmla="*/ 853 w 958"/>
                  <a:gd name="T99" fmla="*/ 303 h 1374"/>
                  <a:gd name="T100" fmla="*/ 853 w 958"/>
                  <a:gd name="T101" fmla="*/ 30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8" h="1374">
                    <a:moveTo>
                      <a:pt x="853" y="303"/>
                    </a:moveTo>
                    <a:lnTo>
                      <a:pt x="853" y="303"/>
                    </a:lnTo>
                    <a:cubicBezTo>
                      <a:pt x="793" y="274"/>
                      <a:pt x="883" y="217"/>
                      <a:pt x="838" y="202"/>
                    </a:cubicBezTo>
                    <a:cubicBezTo>
                      <a:pt x="808" y="173"/>
                      <a:pt x="778" y="188"/>
                      <a:pt x="748" y="188"/>
                    </a:cubicBezTo>
                    <a:cubicBezTo>
                      <a:pt x="718" y="173"/>
                      <a:pt x="718" y="202"/>
                      <a:pt x="688" y="202"/>
                    </a:cubicBezTo>
                    <a:cubicBezTo>
                      <a:pt x="658" y="188"/>
                      <a:pt x="628" y="188"/>
                      <a:pt x="613" y="159"/>
                    </a:cubicBezTo>
                    <a:cubicBezTo>
                      <a:pt x="599" y="144"/>
                      <a:pt x="584" y="101"/>
                      <a:pt x="569" y="86"/>
                    </a:cubicBezTo>
                    <a:cubicBezTo>
                      <a:pt x="539" y="72"/>
                      <a:pt x="524" y="43"/>
                      <a:pt x="494" y="28"/>
                    </a:cubicBezTo>
                    <a:cubicBezTo>
                      <a:pt x="479" y="0"/>
                      <a:pt x="449" y="14"/>
                      <a:pt x="419" y="0"/>
                    </a:cubicBezTo>
                    <a:cubicBezTo>
                      <a:pt x="449" y="28"/>
                      <a:pt x="464" y="43"/>
                      <a:pt x="464" y="72"/>
                    </a:cubicBezTo>
                    <a:cubicBezTo>
                      <a:pt x="449" y="101"/>
                      <a:pt x="449" y="130"/>
                      <a:pt x="419" y="144"/>
                    </a:cubicBezTo>
                    <a:cubicBezTo>
                      <a:pt x="389" y="173"/>
                      <a:pt x="374" y="202"/>
                      <a:pt x="344" y="202"/>
                    </a:cubicBezTo>
                    <a:cubicBezTo>
                      <a:pt x="314" y="217"/>
                      <a:pt x="284" y="217"/>
                      <a:pt x="254" y="246"/>
                    </a:cubicBezTo>
                    <a:cubicBezTo>
                      <a:pt x="239" y="260"/>
                      <a:pt x="179" y="390"/>
                      <a:pt x="164" y="376"/>
                    </a:cubicBezTo>
                    <a:cubicBezTo>
                      <a:pt x="134" y="332"/>
                      <a:pt x="119" y="332"/>
                      <a:pt x="90" y="318"/>
                    </a:cubicBezTo>
                    <a:cubicBezTo>
                      <a:pt x="75" y="318"/>
                      <a:pt x="75" y="318"/>
                      <a:pt x="90" y="303"/>
                    </a:cubicBezTo>
                    <a:cubicBezTo>
                      <a:pt x="104" y="289"/>
                      <a:pt x="104" y="274"/>
                      <a:pt x="90" y="260"/>
                    </a:cubicBezTo>
                    <a:cubicBezTo>
                      <a:pt x="60" y="274"/>
                      <a:pt x="0" y="332"/>
                      <a:pt x="30" y="376"/>
                    </a:cubicBezTo>
                    <a:cubicBezTo>
                      <a:pt x="30" y="376"/>
                      <a:pt x="60" y="419"/>
                      <a:pt x="45" y="434"/>
                    </a:cubicBezTo>
                    <a:cubicBezTo>
                      <a:pt x="30" y="434"/>
                      <a:pt x="15" y="448"/>
                      <a:pt x="45" y="463"/>
                    </a:cubicBezTo>
                    <a:cubicBezTo>
                      <a:pt x="119" y="506"/>
                      <a:pt x="179" y="593"/>
                      <a:pt x="209" y="680"/>
                    </a:cubicBezTo>
                    <a:cubicBezTo>
                      <a:pt x="254" y="752"/>
                      <a:pt x="284" y="839"/>
                      <a:pt x="344" y="911"/>
                    </a:cubicBezTo>
                    <a:cubicBezTo>
                      <a:pt x="359" y="940"/>
                      <a:pt x="389" y="969"/>
                      <a:pt x="389" y="1012"/>
                    </a:cubicBezTo>
                    <a:cubicBezTo>
                      <a:pt x="389" y="1027"/>
                      <a:pt x="374" y="1012"/>
                      <a:pt x="374" y="1027"/>
                    </a:cubicBezTo>
                    <a:cubicBezTo>
                      <a:pt x="389" y="1041"/>
                      <a:pt x="404" y="1056"/>
                      <a:pt x="419" y="1070"/>
                    </a:cubicBezTo>
                    <a:cubicBezTo>
                      <a:pt x="434" y="1099"/>
                      <a:pt x="449" y="1128"/>
                      <a:pt x="479" y="1143"/>
                    </a:cubicBezTo>
                    <a:cubicBezTo>
                      <a:pt x="524" y="1157"/>
                      <a:pt x="569" y="1186"/>
                      <a:pt x="613" y="1201"/>
                    </a:cubicBezTo>
                    <a:cubicBezTo>
                      <a:pt x="643" y="1215"/>
                      <a:pt x="673" y="1244"/>
                      <a:pt x="718" y="1258"/>
                    </a:cubicBezTo>
                    <a:cubicBezTo>
                      <a:pt x="748" y="1287"/>
                      <a:pt x="778" y="1316"/>
                      <a:pt x="808" y="1345"/>
                    </a:cubicBezTo>
                    <a:cubicBezTo>
                      <a:pt x="868" y="1374"/>
                      <a:pt x="853" y="1316"/>
                      <a:pt x="883" y="1302"/>
                    </a:cubicBezTo>
                    <a:cubicBezTo>
                      <a:pt x="898" y="1287"/>
                      <a:pt x="898" y="1258"/>
                      <a:pt x="913" y="1244"/>
                    </a:cubicBezTo>
                    <a:cubicBezTo>
                      <a:pt x="913" y="1230"/>
                      <a:pt x="958" y="1201"/>
                      <a:pt x="943" y="1186"/>
                    </a:cubicBezTo>
                    <a:cubicBezTo>
                      <a:pt x="913" y="1172"/>
                      <a:pt x="898" y="1172"/>
                      <a:pt x="913" y="1128"/>
                    </a:cubicBezTo>
                    <a:lnTo>
                      <a:pt x="913" y="1099"/>
                    </a:lnTo>
                    <a:cubicBezTo>
                      <a:pt x="928" y="1085"/>
                      <a:pt x="943" y="1070"/>
                      <a:pt x="943" y="1070"/>
                    </a:cubicBezTo>
                    <a:cubicBezTo>
                      <a:pt x="958" y="1027"/>
                      <a:pt x="928" y="955"/>
                      <a:pt x="958" y="926"/>
                    </a:cubicBezTo>
                    <a:cubicBezTo>
                      <a:pt x="958" y="911"/>
                      <a:pt x="943" y="882"/>
                      <a:pt x="928" y="853"/>
                    </a:cubicBezTo>
                    <a:cubicBezTo>
                      <a:pt x="913" y="810"/>
                      <a:pt x="898" y="810"/>
                      <a:pt x="853" y="824"/>
                    </a:cubicBezTo>
                    <a:cubicBezTo>
                      <a:pt x="793" y="824"/>
                      <a:pt x="823" y="723"/>
                      <a:pt x="823" y="694"/>
                    </a:cubicBezTo>
                    <a:cubicBezTo>
                      <a:pt x="793" y="709"/>
                      <a:pt x="778" y="738"/>
                      <a:pt x="748" y="738"/>
                    </a:cubicBezTo>
                    <a:lnTo>
                      <a:pt x="688" y="738"/>
                    </a:lnTo>
                    <a:cubicBezTo>
                      <a:pt x="673" y="723"/>
                      <a:pt x="673" y="694"/>
                      <a:pt x="658" y="694"/>
                    </a:cubicBezTo>
                    <a:cubicBezTo>
                      <a:pt x="613" y="694"/>
                      <a:pt x="613" y="636"/>
                      <a:pt x="599" y="607"/>
                    </a:cubicBezTo>
                    <a:cubicBezTo>
                      <a:pt x="569" y="578"/>
                      <a:pt x="554" y="535"/>
                      <a:pt x="584" y="506"/>
                    </a:cubicBezTo>
                    <a:cubicBezTo>
                      <a:pt x="599" y="492"/>
                      <a:pt x="628" y="492"/>
                      <a:pt x="628" y="477"/>
                    </a:cubicBezTo>
                    <a:lnTo>
                      <a:pt x="628" y="434"/>
                    </a:lnTo>
                    <a:cubicBezTo>
                      <a:pt x="628" y="390"/>
                      <a:pt x="628" y="376"/>
                      <a:pt x="673" y="361"/>
                    </a:cubicBezTo>
                    <a:cubicBezTo>
                      <a:pt x="703" y="347"/>
                      <a:pt x="718" y="347"/>
                      <a:pt x="748" y="347"/>
                    </a:cubicBezTo>
                    <a:cubicBezTo>
                      <a:pt x="763" y="347"/>
                      <a:pt x="778" y="332"/>
                      <a:pt x="793" y="318"/>
                    </a:cubicBezTo>
                    <a:cubicBezTo>
                      <a:pt x="808" y="318"/>
                      <a:pt x="883" y="332"/>
                      <a:pt x="853" y="303"/>
                    </a:cubicBezTo>
                    <a:lnTo>
                      <a:pt x="853" y="30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5" name="Freeform 396">
                <a:extLst>
                  <a:ext uri="{FF2B5EF4-FFF2-40B4-BE49-F238E27FC236}">
                    <a16:creationId xmlns:a16="http://schemas.microsoft.com/office/drawing/2014/main" id="{9BF848CB-D33E-A77A-AF24-510D9196F6AB}"/>
                  </a:ext>
                </a:extLst>
              </p:cNvPr>
              <p:cNvSpPr>
                <a:spLocks/>
              </p:cNvSpPr>
              <p:nvPr/>
            </p:nvSpPr>
            <p:spPr bwMode="auto">
              <a:xfrm>
                <a:off x="2451" y="2940"/>
                <a:ext cx="185" cy="265"/>
              </a:xfrm>
              <a:custGeom>
                <a:avLst/>
                <a:gdLst>
                  <a:gd name="T0" fmla="*/ 853 w 958"/>
                  <a:gd name="T1" fmla="*/ 303 h 1374"/>
                  <a:gd name="T2" fmla="*/ 853 w 958"/>
                  <a:gd name="T3" fmla="*/ 303 h 1374"/>
                  <a:gd name="T4" fmla="*/ 838 w 958"/>
                  <a:gd name="T5" fmla="*/ 202 h 1374"/>
                  <a:gd name="T6" fmla="*/ 748 w 958"/>
                  <a:gd name="T7" fmla="*/ 188 h 1374"/>
                  <a:gd name="T8" fmla="*/ 688 w 958"/>
                  <a:gd name="T9" fmla="*/ 202 h 1374"/>
                  <a:gd name="T10" fmla="*/ 613 w 958"/>
                  <a:gd name="T11" fmla="*/ 159 h 1374"/>
                  <a:gd name="T12" fmla="*/ 569 w 958"/>
                  <a:gd name="T13" fmla="*/ 86 h 1374"/>
                  <a:gd name="T14" fmla="*/ 494 w 958"/>
                  <a:gd name="T15" fmla="*/ 28 h 1374"/>
                  <a:gd name="T16" fmla="*/ 419 w 958"/>
                  <a:gd name="T17" fmla="*/ 0 h 1374"/>
                  <a:gd name="T18" fmla="*/ 464 w 958"/>
                  <a:gd name="T19" fmla="*/ 72 h 1374"/>
                  <a:gd name="T20" fmla="*/ 419 w 958"/>
                  <a:gd name="T21" fmla="*/ 144 h 1374"/>
                  <a:gd name="T22" fmla="*/ 344 w 958"/>
                  <a:gd name="T23" fmla="*/ 202 h 1374"/>
                  <a:gd name="T24" fmla="*/ 254 w 958"/>
                  <a:gd name="T25" fmla="*/ 246 h 1374"/>
                  <a:gd name="T26" fmla="*/ 164 w 958"/>
                  <a:gd name="T27" fmla="*/ 376 h 1374"/>
                  <a:gd name="T28" fmla="*/ 90 w 958"/>
                  <a:gd name="T29" fmla="*/ 318 h 1374"/>
                  <a:gd name="T30" fmla="*/ 90 w 958"/>
                  <a:gd name="T31" fmla="*/ 303 h 1374"/>
                  <a:gd name="T32" fmla="*/ 90 w 958"/>
                  <a:gd name="T33" fmla="*/ 260 h 1374"/>
                  <a:gd name="T34" fmla="*/ 30 w 958"/>
                  <a:gd name="T35" fmla="*/ 376 h 1374"/>
                  <a:gd name="T36" fmla="*/ 45 w 958"/>
                  <a:gd name="T37" fmla="*/ 434 h 1374"/>
                  <a:gd name="T38" fmla="*/ 45 w 958"/>
                  <a:gd name="T39" fmla="*/ 463 h 1374"/>
                  <a:gd name="T40" fmla="*/ 209 w 958"/>
                  <a:gd name="T41" fmla="*/ 680 h 1374"/>
                  <a:gd name="T42" fmla="*/ 344 w 958"/>
                  <a:gd name="T43" fmla="*/ 911 h 1374"/>
                  <a:gd name="T44" fmla="*/ 389 w 958"/>
                  <a:gd name="T45" fmla="*/ 1012 h 1374"/>
                  <a:gd name="T46" fmla="*/ 374 w 958"/>
                  <a:gd name="T47" fmla="*/ 1027 h 1374"/>
                  <a:gd name="T48" fmla="*/ 419 w 958"/>
                  <a:gd name="T49" fmla="*/ 1070 h 1374"/>
                  <a:gd name="T50" fmla="*/ 479 w 958"/>
                  <a:gd name="T51" fmla="*/ 1143 h 1374"/>
                  <a:gd name="T52" fmla="*/ 613 w 958"/>
                  <a:gd name="T53" fmla="*/ 1201 h 1374"/>
                  <a:gd name="T54" fmla="*/ 718 w 958"/>
                  <a:gd name="T55" fmla="*/ 1258 h 1374"/>
                  <a:gd name="T56" fmla="*/ 808 w 958"/>
                  <a:gd name="T57" fmla="*/ 1345 h 1374"/>
                  <a:gd name="T58" fmla="*/ 883 w 958"/>
                  <a:gd name="T59" fmla="*/ 1302 h 1374"/>
                  <a:gd name="T60" fmla="*/ 913 w 958"/>
                  <a:gd name="T61" fmla="*/ 1244 h 1374"/>
                  <a:gd name="T62" fmla="*/ 943 w 958"/>
                  <a:gd name="T63" fmla="*/ 1186 h 1374"/>
                  <a:gd name="T64" fmla="*/ 913 w 958"/>
                  <a:gd name="T65" fmla="*/ 1128 h 1374"/>
                  <a:gd name="T66" fmla="*/ 913 w 958"/>
                  <a:gd name="T67" fmla="*/ 1099 h 1374"/>
                  <a:gd name="T68" fmla="*/ 943 w 958"/>
                  <a:gd name="T69" fmla="*/ 1070 h 1374"/>
                  <a:gd name="T70" fmla="*/ 958 w 958"/>
                  <a:gd name="T71" fmla="*/ 926 h 1374"/>
                  <a:gd name="T72" fmla="*/ 928 w 958"/>
                  <a:gd name="T73" fmla="*/ 853 h 1374"/>
                  <a:gd name="T74" fmla="*/ 853 w 958"/>
                  <a:gd name="T75" fmla="*/ 824 h 1374"/>
                  <a:gd name="T76" fmla="*/ 823 w 958"/>
                  <a:gd name="T77" fmla="*/ 694 h 1374"/>
                  <a:gd name="T78" fmla="*/ 748 w 958"/>
                  <a:gd name="T79" fmla="*/ 738 h 1374"/>
                  <a:gd name="T80" fmla="*/ 688 w 958"/>
                  <a:gd name="T81" fmla="*/ 738 h 1374"/>
                  <a:gd name="T82" fmla="*/ 658 w 958"/>
                  <a:gd name="T83" fmla="*/ 694 h 1374"/>
                  <a:gd name="T84" fmla="*/ 599 w 958"/>
                  <a:gd name="T85" fmla="*/ 607 h 1374"/>
                  <a:gd name="T86" fmla="*/ 584 w 958"/>
                  <a:gd name="T87" fmla="*/ 506 h 1374"/>
                  <a:gd name="T88" fmla="*/ 628 w 958"/>
                  <a:gd name="T89" fmla="*/ 477 h 1374"/>
                  <a:gd name="T90" fmla="*/ 628 w 958"/>
                  <a:gd name="T91" fmla="*/ 434 h 1374"/>
                  <a:gd name="T92" fmla="*/ 673 w 958"/>
                  <a:gd name="T93" fmla="*/ 361 h 1374"/>
                  <a:gd name="T94" fmla="*/ 748 w 958"/>
                  <a:gd name="T95" fmla="*/ 347 h 1374"/>
                  <a:gd name="T96" fmla="*/ 793 w 958"/>
                  <a:gd name="T97" fmla="*/ 318 h 1374"/>
                  <a:gd name="T98" fmla="*/ 853 w 958"/>
                  <a:gd name="T99" fmla="*/ 30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58" h="1374">
                    <a:moveTo>
                      <a:pt x="853" y="303"/>
                    </a:moveTo>
                    <a:lnTo>
                      <a:pt x="853" y="303"/>
                    </a:lnTo>
                    <a:cubicBezTo>
                      <a:pt x="793" y="274"/>
                      <a:pt x="883" y="217"/>
                      <a:pt x="838" y="202"/>
                    </a:cubicBezTo>
                    <a:cubicBezTo>
                      <a:pt x="808" y="173"/>
                      <a:pt x="778" y="188"/>
                      <a:pt x="748" y="188"/>
                    </a:cubicBezTo>
                    <a:cubicBezTo>
                      <a:pt x="718" y="173"/>
                      <a:pt x="718" y="202"/>
                      <a:pt x="688" y="202"/>
                    </a:cubicBezTo>
                    <a:cubicBezTo>
                      <a:pt x="658" y="188"/>
                      <a:pt x="628" y="188"/>
                      <a:pt x="613" y="159"/>
                    </a:cubicBezTo>
                    <a:cubicBezTo>
                      <a:pt x="599" y="144"/>
                      <a:pt x="584" y="101"/>
                      <a:pt x="569" y="86"/>
                    </a:cubicBezTo>
                    <a:cubicBezTo>
                      <a:pt x="539" y="72"/>
                      <a:pt x="524" y="43"/>
                      <a:pt x="494" y="28"/>
                    </a:cubicBezTo>
                    <a:cubicBezTo>
                      <a:pt x="479" y="0"/>
                      <a:pt x="449" y="14"/>
                      <a:pt x="419" y="0"/>
                    </a:cubicBezTo>
                    <a:cubicBezTo>
                      <a:pt x="449" y="28"/>
                      <a:pt x="464" y="43"/>
                      <a:pt x="464" y="72"/>
                    </a:cubicBezTo>
                    <a:cubicBezTo>
                      <a:pt x="449" y="101"/>
                      <a:pt x="449" y="130"/>
                      <a:pt x="419" y="144"/>
                    </a:cubicBezTo>
                    <a:cubicBezTo>
                      <a:pt x="389" y="173"/>
                      <a:pt x="374" y="202"/>
                      <a:pt x="344" y="202"/>
                    </a:cubicBezTo>
                    <a:cubicBezTo>
                      <a:pt x="314" y="217"/>
                      <a:pt x="284" y="217"/>
                      <a:pt x="254" y="246"/>
                    </a:cubicBezTo>
                    <a:cubicBezTo>
                      <a:pt x="239" y="260"/>
                      <a:pt x="179" y="390"/>
                      <a:pt x="164" y="376"/>
                    </a:cubicBezTo>
                    <a:cubicBezTo>
                      <a:pt x="134" y="332"/>
                      <a:pt x="119" y="332"/>
                      <a:pt x="90" y="318"/>
                    </a:cubicBezTo>
                    <a:cubicBezTo>
                      <a:pt x="75" y="318"/>
                      <a:pt x="75" y="318"/>
                      <a:pt x="90" y="303"/>
                    </a:cubicBezTo>
                    <a:cubicBezTo>
                      <a:pt x="104" y="289"/>
                      <a:pt x="104" y="274"/>
                      <a:pt x="90" y="260"/>
                    </a:cubicBezTo>
                    <a:cubicBezTo>
                      <a:pt x="60" y="274"/>
                      <a:pt x="0" y="332"/>
                      <a:pt x="30" y="376"/>
                    </a:cubicBezTo>
                    <a:cubicBezTo>
                      <a:pt x="30" y="376"/>
                      <a:pt x="60" y="419"/>
                      <a:pt x="45" y="434"/>
                    </a:cubicBezTo>
                    <a:cubicBezTo>
                      <a:pt x="30" y="434"/>
                      <a:pt x="15" y="448"/>
                      <a:pt x="45" y="463"/>
                    </a:cubicBezTo>
                    <a:cubicBezTo>
                      <a:pt x="119" y="506"/>
                      <a:pt x="179" y="593"/>
                      <a:pt x="209" y="680"/>
                    </a:cubicBezTo>
                    <a:cubicBezTo>
                      <a:pt x="254" y="752"/>
                      <a:pt x="284" y="839"/>
                      <a:pt x="344" y="911"/>
                    </a:cubicBezTo>
                    <a:cubicBezTo>
                      <a:pt x="359" y="940"/>
                      <a:pt x="389" y="969"/>
                      <a:pt x="389" y="1012"/>
                    </a:cubicBezTo>
                    <a:cubicBezTo>
                      <a:pt x="389" y="1027"/>
                      <a:pt x="374" y="1012"/>
                      <a:pt x="374" y="1027"/>
                    </a:cubicBezTo>
                    <a:cubicBezTo>
                      <a:pt x="389" y="1041"/>
                      <a:pt x="404" y="1056"/>
                      <a:pt x="419" y="1070"/>
                    </a:cubicBezTo>
                    <a:cubicBezTo>
                      <a:pt x="434" y="1099"/>
                      <a:pt x="449" y="1128"/>
                      <a:pt x="479" y="1143"/>
                    </a:cubicBezTo>
                    <a:cubicBezTo>
                      <a:pt x="524" y="1157"/>
                      <a:pt x="569" y="1186"/>
                      <a:pt x="613" y="1201"/>
                    </a:cubicBezTo>
                    <a:cubicBezTo>
                      <a:pt x="643" y="1215"/>
                      <a:pt x="673" y="1244"/>
                      <a:pt x="718" y="1258"/>
                    </a:cubicBezTo>
                    <a:cubicBezTo>
                      <a:pt x="748" y="1287"/>
                      <a:pt x="778" y="1316"/>
                      <a:pt x="808" y="1345"/>
                    </a:cubicBezTo>
                    <a:cubicBezTo>
                      <a:pt x="868" y="1374"/>
                      <a:pt x="853" y="1316"/>
                      <a:pt x="883" y="1302"/>
                    </a:cubicBezTo>
                    <a:cubicBezTo>
                      <a:pt x="898" y="1287"/>
                      <a:pt x="898" y="1258"/>
                      <a:pt x="913" y="1244"/>
                    </a:cubicBezTo>
                    <a:cubicBezTo>
                      <a:pt x="913" y="1230"/>
                      <a:pt x="958" y="1201"/>
                      <a:pt x="943" y="1186"/>
                    </a:cubicBezTo>
                    <a:cubicBezTo>
                      <a:pt x="913" y="1172"/>
                      <a:pt x="898" y="1172"/>
                      <a:pt x="913" y="1128"/>
                    </a:cubicBezTo>
                    <a:lnTo>
                      <a:pt x="913" y="1099"/>
                    </a:lnTo>
                    <a:cubicBezTo>
                      <a:pt x="928" y="1085"/>
                      <a:pt x="943" y="1070"/>
                      <a:pt x="943" y="1070"/>
                    </a:cubicBezTo>
                    <a:cubicBezTo>
                      <a:pt x="958" y="1027"/>
                      <a:pt x="928" y="955"/>
                      <a:pt x="958" y="926"/>
                    </a:cubicBezTo>
                    <a:cubicBezTo>
                      <a:pt x="958" y="911"/>
                      <a:pt x="943" y="882"/>
                      <a:pt x="928" y="853"/>
                    </a:cubicBezTo>
                    <a:cubicBezTo>
                      <a:pt x="913" y="810"/>
                      <a:pt x="898" y="810"/>
                      <a:pt x="853" y="824"/>
                    </a:cubicBezTo>
                    <a:cubicBezTo>
                      <a:pt x="793" y="824"/>
                      <a:pt x="823" y="723"/>
                      <a:pt x="823" y="694"/>
                    </a:cubicBezTo>
                    <a:cubicBezTo>
                      <a:pt x="793" y="709"/>
                      <a:pt x="778" y="738"/>
                      <a:pt x="748" y="738"/>
                    </a:cubicBezTo>
                    <a:lnTo>
                      <a:pt x="688" y="738"/>
                    </a:lnTo>
                    <a:cubicBezTo>
                      <a:pt x="673" y="723"/>
                      <a:pt x="673" y="694"/>
                      <a:pt x="658" y="694"/>
                    </a:cubicBezTo>
                    <a:cubicBezTo>
                      <a:pt x="613" y="694"/>
                      <a:pt x="613" y="636"/>
                      <a:pt x="599" y="607"/>
                    </a:cubicBezTo>
                    <a:cubicBezTo>
                      <a:pt x="569" y="578"/>
                      <a:pt x="554" y="535"/>
                      <a:pt x="584" y="506"/>
                    </a:cubicBezTo>
                    <a:cubicBezTo>
                      <a:pt x="599" y="492"/>
                      <a:pt x="628" y="492"/>
                      <a:pt x="628" y="477"/>
                    </a:cubicBezTo>
                    <a:lnTo>
                      <a:pt x="628" y="434"/>
                    </a:lnTo>
                    <a:cubicBezTo>
                      <a:pt x="628" y="390"/>
                      <a:pt x="628" y="376"/>
                      <a:pt x="673" y="361"/>
                    </a:cubicBezTo>
                    <a:cubicBezTo>
                      <a:pt x="703" y="347"/>
                      <a:pt x="718" y="347"/>
                      <a:pt x="748" y="347"/>
                    </a:cubicBezTo>
                    <a:cubicBezTo>
                      <a:pt x="763" y="347"/>
                      <a:pt x="778" y="332"/>
                      <a:pt x="793" y="318"/>
                    </a:cubicBezTo>
                    <a:cubicBezTo>
                      <a:pt x="808" y="318"/>
                      <a:pt x="883" y="332"/>
                      <a:pt x="853" y="30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66" name="Freeform 397">
                <a:extLst>
                  <a:ext uri="{FF2B5EF4-FFF2-40B4-BE49-F238E27FC236}">
                    <a16:creationId xmlns:a16="http://schemas.microsoft.com/office/drawing/2014/main" id="{6F7DB28A-7A09-2990-897A-933C38714D41}"/>
                  </a:ext>
                </a:extLst>
              </p:cNvPr>
              <p:cNvSpPr>
                <a:spLocks/>
              </p:cNvSpPr>
              <p:nvPr/>
            </p:nvSpPr>
            <p:spPr bwMode="auto">
              <a:xfrm>
                <a:off x="2451" y="2940"/>
                <a:ext cx="185" cy="265"/>
              </a:xfrm>
              <a:custGeom>
                <a:avLst/>
                <a:gdLst>
                  <a:gd name="T0" fmla="*/ 853 w 958"/>
                  <a:gd name="T1" fmla="*/ 303 h 1374"/>
                  <a:gd name="T2" fmla="*/ 853 w 958"/>
                  <a:gd name="T3" fmla="*/ 303 h 1374"/>
                  <a:gd name="T4" fmla="*/ 838 w 958"/>
                  <a:gd name="T5" fmla="*/ 202 h 1374"/>
                  <a:gd name="T6" fmla="*/ 748 w 958"/>
                  <a:gd name="T7" fmla="*/ 188 h 1374"/>
                  <a:gd name="T8" fmla="*/ 688 w 958"/>
                  <a:gd name="T9" fmla="*/ 202 h 1374"/>
                  <a:gd name="T10" fmla="*/ 613 w 958"/>
                  <a:gd name="T11" fmla="*/ 159 h 1374"/>
                  <a:gd name="T12" fmla="*/ 569 w 958"/>
                  <a:gd name="T13" fmla="*/ 86 h 1374"/>
                  <a:gd name="T14" fmla="*/ 494 w 958"/>
                  <a:gd name="T15" fmla="*/ 28 h 1374"/>
                  <a:gd name="T16" fmla="*/ 419 w 958"/>
                  <a:gd name="T17" fmla="*/ 0 h 1374"/>
                  <a:gd name="T18" fmla="*/ 464 w 958"/>
                  <a:gd name="T19" fmla="*/ 72 h 1374"/>
                  <a:gd name="T20" fmla="*/ 419 w 958"/>
                  <a:gd name="T21" fmla="*/ 144 h 1374"/>
                  <a:gd name="T22" fmla="*/ 344 w 958"/>
                  <a:gd name="T23" fmla="*/ 202 h 1374"/>
                  <a:gd name="T24" fmla="*/ 254 w 958"/>
                  <a:gd name="T25" fmla="*/ 246 h 1374"/>
                  <a:gd name="T26" fmla="*/ 164 w 958"/>
                  <a:gd name="T27" fmla="*/ 376 h 1374"/>
                  <a:gd name="T28" fmla="*/ 90 w 958"/>
                  <a:gd name="T29" fmla="*/ 318 h 1374"/>
                  <a:gd name="T30" fmla="*/ 90 w 958"/>
                  <a:gd name="T31" fmla="*/ 303 h 1374"/>
                  <a:gd name="T32" fmla="*/ 90 w 958"/>
                  <a:gd name="T33" fmla="*/ 260 h 1374"/>
                  <a:gd name="T34" fmla="*/ 30 w 958"/>
                  <a:gd name="T35" fmla="*/ 376 h 1374"/>
                  <a:gd name="T36" fmla="*/ 45 w 958"/>
                  <a:gd name="T37" fmla="*/ 434 h 1374"/>
                  <a:gd name="T38" fmla="*/ 45 w 958"/>
                  <a:gd name="T39" fmla="*/ 463 h 1374"/>
                  <a:gd name="T40" fmla="*/ 209 w 958"/>
                  <a:gd name="T41" fmla="*/ 680 h 1374"/>
                  <a:gd name="T42" fmla="*/ 344 w 958"/>
                  <a:gd name="T43" fmla="*/ 911 h 1374"/>
                  <a:gd name="T44" fmla="*/ 389 w 958"/>
                  <a:gd name="T45" fmla="*/ 1012 h 1374"/>
                  <a:gd name="T46" fmla="*/ 374 w 958"/>
                  <a:gd name="T47" fmla="*/ 1027 h 1374"/>
                  <a:gd name="T48" fmla="*/ 419 w 958"/>
                  <a:gd name="T49" fmla="*/ 1070 h 1374"/>
                  <a:gd name="T50" fmla="*/ 479 w 958"/>
                  <a:gd name="T51" fmla="*/ 1143 h 1374"/>
                  <a:gd name="T52" fmla="*/ 613 w 958"/>
                  <a:gd name="T53" fmla="*/ 1201 h 1374"/>
                  <a:gd name="T54" fmla="*/ 718 w 958"/>
                  <a:gd name="T55" fmla="*/ 1258 h 1374"/>
                  <a:gd name="T56" fmla="*/ 808 w 958"/>
                  <a:gd name="T57" fmla="*/ 1345 h 1374"/>
                  <a:gd name="T58" fmla="*/ 883 w 958"/>
                  <a:gd name="T59" fmla="*/ 1302 h 1374"/>
                  <a:gd name="T60" fmla="*/ 913 w 958"/>
                  <a:gd name="T61" fmla="*/ 1244 h 1374"/>
                  <a:gd name="T62" fmla="*/ 943 w 958"/>
                  <a:gd name="T63" fmla="*/ 1186 h 1374"/>
                  <a:gd name="T64" fmla="*/ 913 w 958"/>
                  <a:gd name="T65" fmla="*/ 1128 h 1374"/>
                  <a:gd name="T66" fmla="*/ 913 w 958"/>
                  <a:gd name="T67" fmla="*/ 1099 h 1374"/>
                  <a:gd name="T68" fmla="*/ 943 w 958"/>
                  <a:gd name="T69" fmla="*/ 1070 h 1374"/>
                  <a:gd name="T70" fmla="*/ 958 w 958"/>
                  <a:gd name="T71" fmla="*/ 926 h 1374"/>
                  <a:gd name="T72" fmla="*/ 928 w 958"/>
                  <a:gd name="T73" fmla="*/ 853 h 1374"/>
                  <a:gd name="T74" fmla="*/ 853 w 958"/>
                  <a:gd name="T75" fmla="*/ 824 h 1374"/>
                  <a:gd name="T76" fmla="*/ 823 w 958"/>
                  <a:gd name="T77" fmla="*/ 694 h 1374"/>
                  <a:gd name="T78" fmla="*/ 748 w 958"/>
                  <a:gd name="T79" fmla="*/ 738 h 1374"/>
                  <a:gd name="T80" fmla="*/ 688 w 958"/>
                  <a:gd name="T81" fmla="*/ 738 h 1374"/>
                  <a:gd name="T82" fmla="*/ 658 w 958"/>
                  <a:gd name="T83" fmla="*/ 694 h 1374"/>
                  <a:gd name="T84" fmla="*/ 599 w 958"/>
                  <a:gd name="T85" fmla="*/ 607 h 1374"/>
                  <a:gd name="T86" fmla="*/ 584 w 958"/>
                  <a:gd name="T87" fmla="*/ 506 h 1374"/>
                  <a:gd name="T88" fmla="*/ 628 w 958"/>
                  <a:gd name="T89" fmla="*/ 477 h 1374"/>
                  <a:gd name="T90" fmla="*/ 628 w 958"/>
                  <a:gd name="T91" fmla="*/ 434 h 1374"/>
                  <a:gd name="T92" fmla="*/ 673 w 958"/>
                  <a:gd name="T93" fmla="*/ 361 h 1374"/>
                  <a:gd name="T94" fmla="*/ 748 w 958"/>
                  <a:gd name="T95" fmla="*/ 347 h 1374"/>
                  <a:gd name="T96" fmla="*/ 793 w 958"/>
                  <a:gd name="T97" fmla="*/ 318 h 1374"/>
                  <a:gd name="T98" fmla="*/ 853 w 958"/>
                  <a:gd name="T99" fmla="*/ 303 h 1374"/>
                  <a:gd name="T100" fmla="*/ 853 w 958"/>
                  <a:gd name="T101" fmla="*/ 30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8" h="1374">
                    <a:moveTo>
                      <a:pt x="853" y="303"/>
                    </a:moveTo>
                    <a:lnTo>
                      <a:pt x="853" y="303"/>
                    </a:lnTo>
                    <a:cubicBezTo>
                      <a:pt x="793" y="274"/>
                      <a:pt x="883" y="217"/>
                      <a:pt x="838" y="202"/>
                    </a:cubicBezTo>
                    <a:cubicBezTo>
                      <a:pt x="808" y="173"/>
                      <a:pt x="778" y="188"/>
                      <a:pt x="748" y="188"/>
                    </a:cubicBezTo>
                    <a:cubicBezTo>
                      <a:pt x="718" y="173"/>
                      <a:pt x="718" y="202"/>
                      <a:pt x="688" y="202"/>
                    </a:cubicBezTo>
                    <a:cubicBezTo>
                      <a:pt x="658" y="188"/>
                      <a:pt x="628" y="188"/>
                      <a:pt x="613" y="159"/>
                    </a:cubicBezTo>
                    <a:cubicBezTo>
                      <a:pt x="599" y="144"/>
                      <a:pt x="584" y="101"/>
                      <a:pt x="569" y="86"/>
                    </a:cubicBezTo>
                    <a:cubicBezTo>
                      <a:pt x="539" y="72"/>
                      <a:pt x="524" y="43"/>
                      <a:pt x="494" y="28"/>
                    </a:cubicBezTo>
                    <a:cubicBezTo>
                      <a:pt x="479" y="0"/>
                      <a:pt x="449" y="14"/>
                      <a:pt x="419" y="0"/>
                    </a:cubicBezTo>
                    <a:cubicBezTo>
                      <a:pt x="449" y="28"/>
                      <a:pt x="464" y="43"/>
                      <a:pt x="464" y="72"/>
                    </a:cubicBezTo>
                    <a:cubicBezTo>
                      <a:pt x="449" y="101"/>
                      <a:pt x="449" y="130"/>
                      <a:pt x="419" y="144"/>
                    </a:cubicBezTo>
                    <a:cubicBezTo>
                      <a:pt x="389" y="173"/>
                      <a:pt x="374" y="202"/>
                      <a:pt x="344" y="202"/>
                    </a:cubicBezTo>
                    <a:cubicBezTo>
                      <a:pt x="314" y="217"/>
                      <a:pt x="284" y="217"/>
                      <a:pt x="254" y="246"/>
                    </a:cubicBezTo>
                    <a:cubicBezTo>
                      <a:pt x="239" y="260"/>
                      <a:pt x="179" y="390"/>
                      <a:pt x="164" y="376"/>
                    </a:cubicBezTo>
                    <a:cubicBezTo>
                      <a:pt x="134" y="332"/>
                      <a:pt x="119" y="332"/>
                      <a:pt x="90" y="318"/>
                    </a:cubicBezTo>
                    <a:cubicBezTo>
                      <a:pt x="75" y="318"/>
                      <a:pt x="75" y="318"/>
                      <a:pt x="90" y="303"/>
                    </a:cubicBezTo>
                    <a:cubicBezTo>
                      <a:pt x="104" y="289"/>
                      <a:pt x="104" y="274"/>
                      <a:pt x="90" y="260"/>
                    </a:cubicBezTo>
                    <a:cubicBezTo>
                      <a:pt x="60" y="274"/>
                      <a:pt x="0" y="332"/>
                      <a:pt x="30" y="376"/>
                    </a:cubicBezTo>
                    <a:cubicBezTo>
                      <a:pt x="30" y="376"/>
                      <a:pt x="60" y="419"/>
                      <a:pt x="45" y="434"/>
                    </a:cubicBezTo>
                    <a:cubicBezTo>
                      <a:pt x="30" y="434"/>
                      <a:pt x="15" y="448"/>
                      <a:pt x="45" y="463"/>
                    </a:cubicBezTo>
                    <a:cubicBezTo>
                      <a:pt x="119" y="506"/>
                      <a:pt x="179" y="593"/>
                      <a:pt x="209" y="680"/>
                    </a:cubicBezTo>
                    <a:cubicBezTo>
                      <a:pt x="254" y="752"/>
                      <a:pt x="284" y="839"/>
                      <a:pt x="344" y="911"/>
                    </a:cubicBezTo>
                    <a:cubicBezTo>
                      <a:pt x="359" y="940"/>
                      <a:pt x="389" y="969"/>
                      <a:pt x="389" y="1012"/>
                    </a:cubicBezTo>
                    <a:cubicBezTo>
                      <a:pt x="389" y="1027"/>
                      <a:pt x="374" y="1012"/>
                      <a:pt x="374" y="1027"/>
                    </a:cubicBezTo>
                    <a:cubicBezTo>
                      <a:pt x="389" y="1041"/>
                      <a:pt x="404" y="1056"/>
                      <a:pt x="419" y="1070"/>
                    </a:cubicBezTo>
                    <a:cubicBezTo>
                      <a:pt x="434" y="1099"/>
                      <a:pt x="449" y="1128"/>
                      <a:pt x="479" y="1143"/>
                    </a:cubicBezTo>
                    <a:cubicBezTo>
                      <a:pt x="524" y="1157"/>
                      <a:pt x="569" y="1186"/>
                      <a:pt x="613" y="1201"/>
                    </a:cubicBezTo>
                    <a:cubicBezTo>
                      <a:pt x="643" y="1215"/>
                      <a:pt x="673" y="1244"/>
                      <a:pt x="718" y="1258"/>
                    </a:cubicBezTo>
                    <a:cubicBezTo>
                      <a:pt x="748" y="1287"/>
                      <a:pt x="778" y="1316"/>
                      <a:pt x="808" y="1345"/>
                    </a:cubicBezTo>
                    <a:cubicBezTo>
                      <a:pt x="868" y="1374"/>
                      <a:pt x="853" y="1316"/>
                      <a:pt x="883" y="1302"/>
                    </a:cubicBezTo>
                    <a:cubicBezTo>
                      <a:pt x="898" y="1287"/>
                      <a:pt x="898" y="1258"/>
                      <a:pt x="913" y="1244"/>
                    </a:cubicBezTo>
                    <a:cubicBezTo>
                      <a:pt x="913" y="1230"/>
                      <a:pt x="958" y="1201"/>
                      <a:pt x="943" y="1186"/>
                    </a:cubicBezTo>
                    <a:cubicBezTo>
                      <a:pt x="913" y="1172"/>
                      <a:pt x="898" y="1172"/>
                      <a:pt x="913" y="1128"/>
                    </a:cubicBezTo>
                    <a:lnTo>
                      <a:pt x="913" y="1099"/>
                    </a:lnTo>
                    <a:cubicBezTo>
                      <a:pt x="928" y="1085"/>
                      <a:pt x="943" y="1070"/>
                      <a:pt x="943" y="1070"/>
                    </a:cubicBezTo>
                    <a:cubicBezTo>
                      <a:pt x="958" y="1027"/>
                      <a:pt x="928" y="955"/>
                      <a:pt x="958" y="926"/>
                    </a:cubicBezTo>
                    <a:cubicBezTo>
                      <a:pt x="958" y="911"/>
                      <a:pt x="943" y="882"/>
                      <a:pt x="928" y="853"/>
                    </a:cubicBezTo>
                    <a:cubicBezTo>
                      <a:pt x="913" y="810"/>
                      <a:pt x="898" y="810"/>
                      <a:pt x="853" y="824"/>
                    </a:cubicBezTo>
                    <a:cubicBezTo>
                      <a:pt x="793" y="824"/>
                      <a:pt x="823" y="723"/>
                      <a:pt x="823" y="694"/>
                    </a:cubicBezTo>
                    <a:cubicBezTo>
                      <a:pt x="793" y="709"/>
                      <a:pt x="778" y="738"/>
                      <a:pt x="748" y="738"/>
                    </a:cubicBezTo>
                    <a:lnTo>
                      <a:pt x="688" y="738"/>
                    </a:lnTo>
                    <a:cubicBezTo>
                      <a:pt x="673" y="723"/>
                      <a:pt x="673" y="694"/>
                      <a:pt x="658" y="694"/>
                    </a:cubicBezTo>
                    <a:cubicBezTo>
                      <a:pt x="613" y="694"/>
                      <a:pt x="613" y="636"/>
                      <a:pt x="599" y="607"/>
                    </a:cubicBezTo>
                    <a:cubicBezTo>
                      <a:pt x="569" y="578"/>
                      <a:pt x="554" y="535"/>
                      <a:pt x="584" y="506"/>
                    </a:cubicBezTo>
                    <a:cubicBezTo>
                      <a:pt x="599" y="492"/>
                      <a:pt x="628" y="492"/>
                      <a:pt x="628" y="477"/>
                    </a:cubicBezTo>
                    <a:lnTo>
                      <a:pt x="628" y="434"/>
                    </a:lnTo>
                    <a:cubicBezTo>
                      <a:pt x="628" y="390"/>
                      <a:pt x="628" y="376"/>
                      <a:pt x="673" y="361"/>
                    </a:cubicBezTo>
                    <a:cubicBezTo>
                      <a:pt x="703" y="347"/>
                      <a:pt x="718" y="347"/>
                      <a:pt x="748" y="347"/>
                    </a:cubicBezTo>
                    <a:cubicBezTo>
                      <a:pt x="763" y="347"/>
                      <a:pt x="778" y="332"/>
                      <a:pt x="793" y="318"/>
                    </a:cubicBezTo>
                    <a:cubicBezTo>
                      <a:pt x="808" y="318"/>
                      <a:pt x="883" y="332"/>
                      <a:pt x="853" y="303"/>
                    </a:cubicBezTo>
                    <a:lnTo>
                      <a:pt x="853" y="30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7" name="Freeform 398">
                <a:extLst>
                  <a:ext uri="{FF2B5EF4-FFF2-40B4-BE49-F238E27FC236}">
                    <a16:creationId xmlns:a16="http://schemas.microsoft.com/office/drawing/2014/main" id="{806D2956-9F50-EE9D-B35F-D78922B875C5}"/>
                  </a:ext>
                </a:extLst>
              </p:cNvPr>
              <p:cNvSpPr>
                <a:spLocks/>
              </p:cNvSpPr>
              <p:nvPr/>
            </p:nvSpPr>
            <p:spPr bwMode="auto">
              <a:xfrm>
                <a:off x="2531" y="3189"/>
                <a:ext cx="121" cy="603"/>
              </a:xfrm>
              <a:custGeom>
                <a:avLst/>
                <a:gdLst>
                  <a:gd name="T0" fmla="*/ 568 w 625"/>
                  <a:gd name="T1" fmla="*/ 413 h 3124"/>
                  <a:gd name="T2" fmla="*/ 512 w 625"/>
                  <a:gd name="T3" fmla="*/ 206 h 3124"/>
                  <a:gd name="T4" fmla="*/ 497 w 625"/>
                  <a:gd name="T5" fmla="*/ 133 h 3124"/>
                  <a:gd name="T6" fmla="*/ 455 w 625"/>
                  <a:gd name="T7" fmla="*/ 0 h 3124"/>
                  <a:gd name="T8" fmla="*/ 398 w 625"/>
                  <a:gd name="T9" fmla="*/ 88 h 3124"/>
                  <a:gd name="T10" fmla="*/ 398 w 625"/>
                  <a:gd name="T11" fmla="*/ 413 h 3124"/>
                  <a:gd name="T12" fmla="*/ 384 w 625"/>
                  <a:gd name="T13" fmla="*/ 545 h 3124"/>
                  <a:gd name="T14" fmla="*/ 327 w 625"/>
                  <a:gd name="T15" fmla="*/ 943 h 3124"/>
                  <a:gd name="T16" fmla="*/ 298 w 625"/>
                  <a:gd name="T17" fmla="*/ 1046 h 3124"/>
                  <a:gd name="T18" fmla="*/ 298 w 625"/>
                  <a:gd name="T19" fmla="*/ 1238 h 3124"/>
                  <a:gd name="T20" fmla="*/ 199 w 625"/>
                  <a:gd name="T21" fmla="*/ 1518 h 3124"/>
                  <a:gd name="T22" fmla="*/ 171 w 625"/>
                  <a:gd name="T23" fmla="*/ 1798 h 3124"/>
                  <a:gd name="T24" fmla="*/ 185 w 625"/>
                  <a:gd name="T25" fmla="*/ 1960 h 3124"/>
                  <a:gd name="T26" fmla="*/ 213 w 625"/>
                  <a:gd name="T27" fmla="*/ 1975 h 3124"/>
                  <a:gd name="T28" fmla="*/ 213 w 625"/>
                  <a:gd name="T29" fmla="*/ 2019 h 3124"/>
                  <a:gd name="T30" fmla="*/ 185 w 625"/>
                  <a:gd name="T31" fmla="*/ 2181 h 3124"/>
                  <a:gd name="T32" fmla="*/ 199 w 625"/>
                  <a:gd name="T33" fmla="*/ 2225 h 3124"/>
                  <a:gd name="T34" fmla="*/ 199 w 625"/>
                  <a:gd name="T35" fmla="*/ 2299 h 3124"/>
                  <a:gd name="T36" fmla="*/ 142 w 625"/>
                  <a:gd name="T37" fmla="*/ 2387 h 3124"/>
                  <a:gd name="T38" fmla="*/ 71 w 625"/>
                  <a:gd name="T39" fmla="*/ 2328 h 3124"/>
                  <a:gd name="T40" fmla="*/ 57 w 625"/>
                  <a:gd name="T41" fmla="*/ 2373 h 3124"/>
                  <a:gd name="T42" fmla="*/ 29 w 625"/>
                  <a:gd name="T43" fmla="*/ 2432 h 3124"/>
                  <a:gd name="T44" fmla="*/ 100 w 625"/>
                  <a:gd name="T45" fmla="*/ 2417 h 3124"/>
                  <a:gd name="T46" fmla="*/ 156 w 625"/>
                  <a:gd name="T47" fmla="*/ 2520 h 3124"/>
                  <a:gd name="T48" fmla="*/ 114 w 625"/>
                  <a:gd name="T49" fmla="*/ 2535 h 3124"/>
                  <a:gd name="T50" fmla="*/ 114 w 625"/>
                  <a:gd name="T51" fmla="*/ 2594 h 3124"/>
                  <a:gd name="T52" fmla="*/ 128 w 625"/>
                  <a:gd name="T53" fmla="*/ 2623 h 3124"/>
                  <a:gd name="T54" fmla="*/ 114 w 625"/>
                  <a:gd name="T55" fmla="*/ 2697 h 3124"/>
                  <a:gd name="T56" fmla="*/ 100 w 625"/>
                  <a:gd name="T57" fmla="*/ 2741 h 3124"/>
                  <a:gd name="T58" fmla="*/ 142 w 625"/>
                  <a:gd name="T59" fmla="*/ 2771 h 3124"/>
                  <a:gd name="T60" fmla="*/ 114 w 625"/>
                  <a:gd name="T61" fmla="*/ 2844 h 3124"/>
                  <a:gd name="T62" fmla="*/ 156 w 625"/>
                  <a:gd name="T63" fmla="*/ 2859 h 3124"/>
                  <a:gd name="T64" fmla="*/ 156 w 625"/>
                  <a:gd name="T65" fmla="*/ 2918 h 3124"/>
                  <a:gd name="T66" fmla="*/ 213 w 625"/>
                  <a:gd name="T67" fmla="*/ 2903 h 3124"/>
                  <a:gd name="T68" fmla="*/ 213 w 625"/>
                  <a:gd name="T69" fmla="*/ 2903 h 3124"/>
                  <a:gd name="T70" fmla="*/ 227 w 625"/>
                  <a:gd name="T71" fmla="*/ 2918 h 3124"/>
                  <a:gd name="T72" fmla="*/ 256 w 625"/>
                  <a:gd name="T73" fmla="*/ 2977 h 3124"/>
                  <a:gd name="T74" fmla="*/ 227 w 625"/>
                  <a:gd name="T75" fmla="*/ 3051 h 3124"/>
                  <a:gd name="T76" fmla="*/ 256 w 625"/>
                  <a:gd name="T77" fmla="*/ 3080 h 3124"/>
                  <a:gd name="T78" fmla="*/ 355 w 625"/>
                  <a:gd name="T79" fmla="*/ 3006 h 3124"/>
                  <a:gd name="T80" fmla="*/ 369 w 625"/>
                  <a:gd name="T81" fmla="*/ 2933 h 3124"/>
                  <a:gd name="T82" fmla="*/ 242 w 625"/>
                  <a:gd name="T83" fmla="*/ 2829 h 3124"/>
                  <a:gd name="T84" fmla="*/ 171 w 625"/>
                  <a:gd name="T85" fmla="*/ 2726 h 3124"/>
                  <a:gd name="T86" fmla="*/ 213 w 625"/>
                  <a:gd name="T87" fmla="*/ 2608 h 3124"/>
                  <a:gd name="T88" fmla="*/ 242 w 625"/>
                  <a:gd name="T89" fmla="*/ 2491 h 3124"/>
                  <a:gd name="T90" fmla="*/ 298 w 625"/>
                  <a:gd name="T91" fmla="*/ 2328 h 3124"/>
                  <a:gd name="T92" fmla="*/ 298 w 625"/>
                  <a:gd name="T93" fmla="*/ 2240 h 3124"/>
                  <a:gd name="T94" fmla="*/ 270 w 625"/>
                  <a:gd name="T95" fmla="*/ 2063 h 3124"/>
                  <a:gd name="T96" fmla="*/ 327 w 625"/>
                  <a:gd name="T97" fmla="*/ 1724 h 3124"/>
                  <a:gd name="T98" fmla="*/ 369 w 625"/>
                  <a:gd name="T99" fmla="*/ 1503 h 3124"/>
                  <a:gd name="T100" fmla="*/ 412 w 625"/>
                  <a:gd name="T101" fmla="*/ 1253 h 3124"/>
                  <a:gd name="T102" fmla="*/ 384 w 625"/>
                  <a:gd name="T103" fmla="*/ 1076 h 3124"/>
                  <a:gd name="T104" fmla="*/ 426 w 625"/>
                  <a:gd name="T105" fmla="*/ 914 h 3124"/>
                  <a:gd name="T106" fmla="*/ 483 w 625"/>
                  <a:gd name="T107" fmla="*/ 796 h 3124"/>
                  <a:gd name="T108" fmla="*/ 512 w 625"/>
                  <a:gd name="T109" fmla="*/ 648 h 3124"/>
                  <a:gd name="T110" fmla="*/ 568 w 625"/>
                  <a:gd name="T111" fmla="*/ 516 h 3124"/>
                  <a:gd name="T112" fmla="*/ 568 w 625"/>
                  <a:gd name="T113" fmla="*/ 413 h 3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5" h="3124">
                    <a:moveTo>
                      <a:pt x="568" y="413"/>
                    </a:moveTo>
                    <a:lnTo>
                      <a:pt x="568" y="413"/>
                    </a:lnTo>
                    <a:cubicBezTo>
                      <a:pt x="540" y="398"/>
                      <a:pt x="568" y="324"/>
                      <a:pt x="540" y="295"/>
                    </a:cubicBezTo>
                    <a:cubicBezTo>
                      <a:pt x="526" y="280"/>
                      <a:pt x="497" y="236"/>
                      <a:pt x="512" y="206"/>
                    </a:cubicBezTo>
                    <a:cubicBezTo>
                      <a:pt x="540" y="192"/>
                      <a:pt x="497" y="192"/>
                      <a:pt x="512" y="177"/>
                    </a:cubicBezTo>
                    <a:cubicBezTo>
                      <a:pt x="526" y="162"/>
                      <a:pt x="512" y="147"/>
                      <a:pt x="497" y="133"/>
                    </a:cubicBezTo>
                    <a:cubicBezTo>
                      <a:pt x="483" y="118"/>
                      <a:pt x="483" y="103"/>
                      <a:pt x="483" y="74"/>
                    </a:cubicBezTo>
                    <a:cubicBezTo>
                      <a:pt x="483" y="44"/>
                      <a:pt x="469" y="29"/>
                      <a:pt x="455" y="0"/>
                    </a:cubicBezTo>
                    <a:cubicBezTo>
                      <a:pt x="441" y="15"/>
                      <a:pt x="426" y="29"/>
                      <a:pt x="426" y="44"/>
                    </a:cubicBezTo>
                    <a:cubicBezTo>
                      <a:pt x="412" y="74"/>
                      <a:pt x="384" y="59"/>
                      <a:pt x="398" y="88"/>
                    </a:cubicBezTo>
                    <a:lnTo>
                      <a:pt x="398" y="221"/>
                    </a:lnTo>
                    <a:cubicBezTo>
                      <a:pt x="398" y="280"/>
                      <a:pt x="412" y="354"/>
                      <a:pt x="398" y="413"/>
                    </a:cubicBezTo>
                    <a:cubicBezTo>
                      <a:pt x="384" y="427"/>
                      <a:pt x="369" y="442"/>
                      <a:pt x="369" y="457"/>
                    </a:cubicBezTo>
                    <a:cubicBezTo>
                      <a:pt x="369" y="486"/>
                      <a:pt x="384" y="516"/>
                      <a:pt x="384" y="545"/>
                    </a:cubicBezTo>
                    <a:cubicBezTo>
                      <a:pt x="384" y="634"/>
                      <a:pt x="355" y="737"/>
                      <a:pt x="327" y="825"/>
                    </a:cubicBezTo>
                    <a:cubicBezTo>
                      <a:pt x="313" y="869"/>
                      <a:pt x="313" y="899"/>
                      <a:pt x="327" y="943"/>
                    </a:cubicBezTo>
                    <a:cubicBezTo>
                      <a:pt x="327" y="973"/>
                      <a:pt x="327" y="987"/>
                      <a:pt x="298" y="1002"/>
                    </a:cubicBezTo>
                    <a:cubicBezTo>
                      <a:pt x="284" y="1017"/>
                      <a:pt x="298" y="1032"/>
                      <a:pt x="298" y="1046"/>
                    </a:cubicBezTo>
                    <a:lnTo>
                      <a:pt x="298" y="1179"/>
                    </a:lnTo>
                    <a:lnTo>
                      <a:pt x="298" y="1238"/>
                    </a:lnTo>
                    <a:cubicBezTo>
                      <a:pt x="284" y="1253"/>
                      <a:pt x="298" y="1282"/>
                      <a:pt x="284" y="1297"/>
                    </a:cubicBezTo>
                    <a:cubicBezTo>
                      <a:pt x="256" y="1370"/>
                      <a:pt x="227" y="1444"/>
                      <a:pt x="199" y="1518"/>
                    </a:cubicBezTo>
                    <a:cubicBezTo>
                      <a:pt x="185" y="1562"/>
                      <a:pt x="142" y="1577"/>
                      <a:pt x="156" y="1621"/>
                    </a:cubicBezTo>
                    <a:cubicBezTo>
                      <a:pt x="171" y="1665"/>
                      <a:pt x="199" y="1739"/>
                      <a:pt x="171" y="1798"/>
                    </a:cubicBezTo>
                    <a:cubicBezTo>
                      <a:pt x="142" y="1827"/>
                      <a:pt x="114" y="1901"/>
                      <a:pt x="142" y="1945"/>
                    </a:cubicBezTo>
                    <a:cubicBezTo>
                      <a:pt x="156" y="1975"/>
                      <a:pt x="171" y="1975"/>
                      <a:pt x="185" y="1960"/>
                    </a:cubicBezTo>
                    <a:cubicBezTo>
                      <a:pt x="199" y="1945"/>
                      <a:pt x="256" y="1945"/>
                      <a:pt x="242" y="1960"/>
                    </a:cubicBezTo>
                    <a:cubicBezTo>
                      <a:pt x="242" y="1960"/>
                      <a:pt x="227" y="1960"/>
                      <a:pt x="213" y="1975"/>
                    </a:cubicBezTo>
                    <a:cubicBezTo>
                      <a:pt x="213" y="1989"/>
                      <a:pt x="213" y="1989"/>
                      <a:pt x="227" y="2004"/>
                    </a:cubicBezTo>
                    <a:lnTo>
                      <a:pt x="213" y="2019"/>
                    </a:lnTo>
                    <a:cubicBezTo>
                      <a:pt x="199" y="2048"/>
                      <a:pt x="185" y="2107"/>
                      <a:pt x="199" y="2137"/>
                    </a:cubicBezTo>
                    <a:cubicBezTo>
                      <a:pt x="199" y="2152"/>
                      <a:pt x="199" y="2152"/>
                      <a:pt x="185" y="2181"/>
                    </a:cubicBezTo>
                    <a:cubicBezTo>
                      <a:pt x="171" y="2196"/>
                      <a:pt x="199" y="2196"/>
                      <a:pt x="213" y="2210"/>
                    </a:cubicBezTo>
                    <a:lnTo>
                      <a:pt x="199" y="2225"/>
                    </a:lnTo>
                    <a:cubicBezTo>
                      <a:pt x="185" y="2225"/>
                      <a:pt x="156" y="2240"/>
                      <a:pt x="185" y="2240"/>
                    </a:cubicBezTo>
                    <a:cubicBezTo>
                      <a:pt x="171" y="2255"/>
                      <a:pt x="185" y="2299"/>
                      <a:pt x="199" y="2299"/>
                    </a:cubicBezTo>
                    <a:cubicBezTo>
                      <a:pt x="185" y="2299"/>
                      <a:pt x="142" y="2284"/>
                      <a:pt x="156" y="2328"/>
                    </a:cubicBezTo>
                    <a:cubicBezTo>
                      <a:pt x="156" y="2328"/>
                      <a:pt x="171" y="2402"/>
                      <a:pt x="142" y="2387"/>
                    </a:cubicBezTo>
                    <a:cubicBezTo>
                      <a:pt x="142" y="2387"/>
                      <a:pt x="114" y="2358"/>
                      <a:pt x="114" y="2343"/>
                    </a:cubicBezTo>
                    <a:cubicBezTo>
                      <a:pt x="85" y="2328"/>
                      <a:pt x="100" y="2314"/>
                      <a:pt x="71" y="2328"/>
                    </a:cubicBezTo>
                    <a:lnTo>
                      <a:pt x="57" y="2343"/>
                    </a:lnTo>
                    <a:cubicBezTo>
                      <a:pt x="57" y="2358"/>
                      <a:pt x="71" y="2358"/>
                      <a:pt x="57" y="2373"/>
                    </a:cubicBezTo>
                    <a:cubicBezTo>
                      <a:pt x="57" y="2387"/>
                      <a:pt x="0" y="2387"/>
                      <a:pt x="0" y="2417"/>
                    </a:cubicBezTo>
                    <a:cubicBezTo>
                      <a:pt x="0" y="2417"/>
                      <a:pt x="14" y="2432"/>
                      <a:pt x="29" y="2432"/>
                    </a:cubicBezTo>
                    <a:cubicBezTo>
                      <a:pt x="29" y="2432"/>
                      <a:pt x="14" y="2417"/>
                      <a:pt x="29" y="2402"/>
                    </a:cubicBezTo>
                    <a:cubicBezTo>
                      <a:pt x="29" y="2402"/>
                      <a:pt x="71" y="2432"/>
                      <a:pt x="100" y="2417"/>
                    </a:cubicBezTo>
                    <a:cubicBezTo>
                      <a:pt x="156" y="2402"/>
                      <a:pt x="71" y="2505"/>
                      <a:pt x="100" y="2520"/>
                    </a:cubicBezTo>
                    <a:cubicBezTo>
                      <a:pt x="114" y="2520"/>
                      <a:pt x="142" y="2505"/>
                      <a:pt x="156" y="2520"/>
                    </a:cubicBezTo>
                    <a:cubicBezTo>
                      <a:pt x="171" y="2520"/>
                      <a:pt x="171" y="2564"/>
                      <a:pt x="156" y="2549"/>
                    </a:cubicBezTo>
                    <a:cubicBezTo>
                      <a:pt x="156" y="2549"/>
                      <a:pt x="114" y="2520"/>
                      <a:pt x="114" y="2535"/>
                    </a:cubicBezTo>
                    <a:cubicBezTo>
                      <a:pt x="100" y="2549"/>
                      <a:pt x="85" y="2549"/>
                      <a:pt x="100" y="2564"/>
                    </a:cubicBezTo>
                    <a:cubicBezTo>
                      <a:pt x="100" y="2564"/>
                      <a:pt x="128" y="2594"/>
                      <a:pt x="114" y="2594"/>
                    </a:cubicBezTo>
                    <a:cubicBezTo>
                      <a:pt x="100" y="2594"/>
                      <a:pt x="100" y="2638"/>
                      <a:pt x="100" y="2638"/>
                    </a:cubicBezTo>
                    <a:cubicBezTo>
                      <a:pt x="85" y="2682"/>
                      <a:pt x="128" y="2623"/>
                      <a:pt x="128" y="2623"/>
                    </a:cubicBezTo>
                    <a:cubicBezTo>
                      <a:pt x="128" y="2623"/>
                      <a:pt x="114" y="2697"/>
                      <a:pt x="128" y="2682"/>
                    </a:cubicBezTo>
                    <a:cubicBezTo>
                      <a:pt x="128" y="2682"/>
                      <a:pt x="114" y="2682"/>
                      <a:pt x="114" y="2697"/>
                    </a:cubicBezTo>
                    <a:cubicBezTo>
                      <a:pt x="100" y="2712"/>
                      <a:pt x="114" y="2712"/>
                      <a:pt x="128" y="2726"/>
                    </a:cubicBezTo>
                    <a:lnTo>
                      <a:pt x="100" y="2741"/>
                    </a:lnTo>
                    <a:cubicBezTo>
                      <a:pt x="85" y="2741"/>
                      <a:pt x="100" y="2741"/>
                      <a:pt x="100" y="2756"/>
                    </a:cubicBezTo>
                    <a:cubicBezTo>
                      <a:pt x="85" y="2785"/>
                      <a:pt x="142" y="2785"/>
                      <a:pt x="142" y="2771"/>
                    </a:cubicBezTo>
                    <a:cubicBezTo>
                      <a:pt x="142" y="2785"/>
                      <a:pt x="128" y="2785"/>
                      <a:pt x="142" y="2800"/>
                    </a:cubicBezTo>
                    <a:cubicBezTo>
                      <a:pt x="142" y="2815"/>
                      <a:pt x="114" y="2829"/>
                      <a:pt x="114" y="2844"/>
                    </a:cubicBezTo>
                    <a:cubicBezTo>
                      <a:pt x="100" y="2874"/>
                      <a:pt x="142" y="2829"/>
                      <a:pt x="156" y="2829"/>
                    </a:cubicBezTo>
                    <a:cubicBezTo>
                      <a:pt x="142" y="2844"/>
                      <a:pt x="156" y="2859"/>
                      <a:pt x="156" y="2859"/>
                    </a:cubicBezTo>
                    <a:cubicBezTo>
                      <a:pt x="156" y="2874"/>
                      <a:pt x="114" y="2888"/>
                      <a:pt x="114" y="2888"/>
                    </a:cubicBezTo>
                    <a:cubicBezTo>
                      <a:pt x="142" y="2903"/>
                      <a:pt x="142" y="2888"/>
                      <a:pt x="156" y="2918"/>
                    </a:cubicBezTo>
                    <a:cubicBezTo>
                      <a:pt x="171" y="2947"/>
                      <a:pt x="199" y="2874"/>
                      <a:pt x="185" y="2874"/>
                    </a:cubicBezTo>
                    <a:cubicBezTo>
                      <a:pt x="199" y="2874"/>
                      <a:pt x="199" y="2888"/>
                      <a:pt x="213" y="2903"/>
                    </a:cubicBezTo>
                    <a:lnTo>
                      <a:pt x="213" y="2874"/>
                    </a:lnTo>
                    <a:lnTo>
                      <a:pt x="213" y="2903"/>
                    </a:lnTo>
                    <a:cubicBezTo>
                      <a:pt x="227" y="2888"/>
                      <a:pt x="227" y="2874"/>
                      <a:pt x="227" y="2888"/>
                    </a:cubicBezTo>
                    <a:cubicBezTo>
                      <a:pt x="242" y="2888"/>
                      <a:pt x="227" y="2918"/>
                      <a:pt x="227" y="2918"/>
                    </a:cubicBezTo>
                    <a:cubicBezTo>
                      <a:pt x="213" y="2933"/>
                      <a:pt x="242" y="2933"/>
                      <a:pt x="227" y="2947"/>
                    </a:cubicBezTo>
                    <a:cubicBezTo>
                      <a:pt x="213" y="2977"/>
                      <a:pt x="242" y="2962"/>
                      <a:pt x="256" y="2977"/>
                    </a:cubicBezTo>
                    <a:cubicBezTo>
                      <a:pt x="298" y="2977"/>
                      <a:pt x="341" y="3006"/>
                      <a:pt x="298" y="3036"/>
                    </a:cubicBezTo>
                    <a:cubicBezTo>
                      <a:pt x="284" y="3051"/>
                      <a:pt x="242" y="3036"/>
                      <a:pt x="227" y="3051"/>
                    </a:cubicBezTo>
                    <a:cubicBezTo>
                      <a:pt x="213" y="3080"/>
                      <a:pt x="256" y="3065"/>
                      <a:pt x="270" y="3080"/>
                    </a:cubicBezTo>
                    <a:lnTo>
                      <a:pt x="256" y="3080"/>
                    </a:lnTo>
                    <a:cubicBezTo>
                      <a:pt x="256" y="3080"/>
                      <a:pt x="313" y="3124"/>
                      <a:pt x="341" y="3095"/>
                    </a:cubicBezTo>
                    <a:cubicBezTo>
                      <a:pt x="355" y="3065"/>
                      <a:pt x="327" y="3036"/>
                      <a:pt x="355" y="3006"/>
                    </a:cubicBezTo>
                    <a:cubicBezTo>
                      <a:pt x="369" y="2977"/>
                      <a:pt x="412" y="2977"/>
                      <a:pt x="426" y="2977"/>
                    </a:cubicBezTo>
                    <a:cubicBezTo>
                      <a:pt x="497" y="2933"/>
                      <a:pt x="398" y="2933"/>
                      <a:pt x="369" y="2933"/>
                    </a:cubicBezTo>
                    <a:cubicBezTo>
                      <a:pt x="341" y="2933"/>
                      <a:pt x="298" y="2933"/>
                      <a:pt x="270" y="2918"/>
                    </a:cubicBezTo>
                    <a:cubicBezTo>
                      <a:pt x="242" y="2888"/>
                      <a:pt x="242" y="2888"/>
                      <a:pt x="242" y="2829"/>
                    </a:cubicBezTo>
                    <a:cubicBezTo>
                      <a:pt x="242" y="2771"/>
                      <a:pt x="227" y="2815"/>
                      <a:pt x="185" y="2785"/>
                    </a:cubicBezTo>
                    <a:cubicBezTo>
                      <a:pt x="171" y="2785"/>
                      <a:pt x="171" y="2741"/>
                      <a:pt x="171" y="2726"/>
                    </a:cubicBezTo>
                    <a:cubicBezTo>
                      <a:pt x="156" y="2697"/>
                      <a:pt x="156" y="2653"/>
                      <a:pt x="185" y="2638"/>
                    </a:cubicBezTo>
                    <a:cubicBezTo>
                      <a:pt x="199" y="2623"/>
                      <a:pt x="199" y="2623"/>
                      <a:pt x="213" y="2608"/>
                    </a:cubicBezTo>
                    <a:cubicBezTo>
                      <a:pt x="213" y="2594"/>
                      <a:pt x="227" y="2579"/>
                      <a:pt x="242" y="2579"/>
                    </a:cubicBezTo>
                    <a:cubicBezTo>
                      <a:pt x="256" y="2564"/>
                      <a:pt x="227" y="2520"/>
                      <a:pt x="242" y="2491"/>
                    </a:cubicBezTo>
                    <a:cubicBezTo>
                      <a:pt x="242" y="2476"/>
                      <a:pt x="270" y="2461"/>
                      <a:pt x="284" y="2432"/>
                    </a:cubicBezTo>
                    <a:cubicBezTo>
                      <a:pt x="284" y="2402"/>
                      <a:pt x="284" y="2358"/>
                      <a:pt x="298" y="2328"/>
                    </a:cubicBezTo>
                    <a:cubicBezTo>
                      <a:pt x="298" y="2299"/>
                      <a:pt x="327" y="2299"/>
                      <a:pt x="298" y="2269"/>
                    </a:cubicBezTo>
                    <a:cubicBezTo>
                      <a:pt x="284" y="2255"/>
                      <a:pt x="242" y="2255"/>
                      <a:pt x="298" y="2240"/>
                    </a:cubicBezTo>
                    <a:cubicBezTo>
                      <a:pt x="369" y="2225"/>
                      <a:pt x="284" y="2225"/>
                      <a:pt x="270" y="2196"/>
                    </a:cubicBezTo>
                    <a:lnTo>
                      <a:pt x="270" y="2063"/>
                    </a:lnTo>
                    <a:lnTo>
                      <a:pt x="270" y="1872"/>
                    </a:lnTo>
                    <a:cubicBezTo>
                      <a:pt x="284" y="1827"/>
                      <a:pt x="298" y="1754"/>
                      <a:pt x="327" y="1724"/>
                    </a:cubicBezTo>
                    <a:cubicBezTo>
                      <a:pt x="369" y="1680"/>
                      <a:pt x="327" y="1606"/>
                      <a:pt x="327" y="1562"/>
                    </a:cubicBezTo>
                    <a:cubicBezTo>
                      <a:pt x="327" y="1533"/>
                      <a:pt x="341" y="1518"/>
                      <a:pt x="369" y="1503"/>
                    </a:cubicBezTo>
                    <a:cubicBezTo>
                      <a:pt x="398" y="1474"/>
                      <a:pt x="384" y="1459"/>
                      <a:pt x="384" y="1415"/>
                    </a:cubicBezTo>
                    <a:cubicBezTo>
                      <a:pt x="384" y="1356"/>
                      <a:pt x="426" y="1312"/>
                      <a:pt x="412" y="1253"/>
                    </a:cubicBezTo>
                    <a:cubicBezTo>
                      <a:pt x="412" y="1208"/>
                      <a:pt x="398" y="1164"/>
                      <a:pt x="384" y="1120"/>
                    </a:cubicBezTo>
                    <a:cubicBezTo>
                      <a:pt x="384" y="1105"/>
                      <a:pt x="369" y="1090"/>
                      <a:pt x="384" y="1076"/>
                    </a:cubicBezTo>
                    <a:cubicBezTo>
                      <a:pt x="398" y="1061"/>
                      <a:pt x="412" y="1002"/>
                      <a:pt x="412" y="987"/>
                    </a:cubicBezTo>
                    <a:cubicBezTo>
                      <a:pt x="412" y="973"/>
                      <a:pt x="398" y="943"/>
                      <a:pt x="426" y="914"/>
                    </a:cubicBezTo>
                    <a:cubicBezTo>
                      <a:pt x="441" y="899"/>
                      <a:pt x="426" y="869"/>
                      <a:pt x="441" y="855"/>
                    </a:cubicBezTo>
                    <a:cubicBezTo>
                      <a:pt x="441" y="825"/>
                      <a:pt x="469" y="810"/>
                      <a:pt x="483" y="796"/>
                    </a:cubicBezTo>
                    <a:cubicBezTo>
                      <a:pt x="483" y="781"/>
                      <a:pt x="526" y="737"/>
                      <a:pt x="526" y="722"/>
                    </a:cubicBezTo>
                    <a:cubicBezTo>
                      <a:pt x="526" y="707"/>
                      <a:pt x="512" y="678"/>
                      <a:pt x="512" y="648"/>
                    </a:cubicBezTo>
                    <a:lnTo>
                      <a:pt x="512" y="575"/>
                    </a:lnTo>
                    <a:cubicBezTo>
                      <a:pt x="512" y="530"/>
                      <a:pt x="526" y="530"/>
                      <a:pt x="568" y="516"/>
                    </a:cubicBezTo>
                    <a:cubicBezTo>
                      <a:pt x="625" y="501"/>
                      <a:pt x="625" y="472"/>
                      <a:pt x="625" y="413"/>
                    </a:cubicBezTo>
                    <a:cubicBezTo>
                      <a:pt x="611" y="427"/>
                      <a:pt x="583" y="427"/>
                      <a:pt x="568" y="413"/>
                    </a:cubicBezTo>
                    <a:cubicBezTo>
                      <a:pt x="568" y="413"/>
                      <a:pt x="568" y="427"/>
                      <a:pt x="568" y="41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68" name="Freeform 399">
                <a:extLst>
                  <a:ext uri="{FF2B5EF4-FFF2-40B4-BE49-F238E27FC236}">
                    <a16:creationId xmlns:a16="http://schemas.microsoft.com/office/drawing/2014/main" id="{3BDC5857-968E-60F8-F7BF-CFD76021C80B}"/>
                  </a:ext>
                </a:extLst>
              </p:cNvPr>
              <p:cNvSpPr>
                <a:spLocks/>
              </p:cNvSpPr>
              <p:nvPr/>
            </p:nvSpPr>
            <p:spPr bwMode="auto">
              <a:xfrm>
                <a:off x="2531" y="3189"/>
                <a:ext cx="121" cy="603"/>
              </a:xfrm>
              <a:custGeom>
                <a:avLst/>
                <a:gdLst>
                  <a:gd name="T0" fmla="*/ 568 w 625"/>
                  <a:gd name="T1" fmla="*/ 413 h 3124"/>
                  <a:gd name="T2" fmla="*/ 512 w 625"/>
                  <a:gd name="T3" fmla="*/ 206 h 3124"/>
                  <a:gd name="T4" fmla="*/ 497 w 625"/>
                  <a:gd name="T5" fmla="*/ 133 h 3124"/>
                  <a:gd name="T6" fmla="*/ 455 w 625"/>
                  <a:gd name="T7" fmla="*/ 0 h 3124"/>
                  <a:gd name="T8" fmla="*/ 398 w 625"/>
                  <a:gd name="T9" fmla="*/ 88 h 3124"/>
                  <a:gd name="T10" fmla="*/ 398 w 625"/>
                  <a:gd name="T11" fmla="*/ 413 h 3124"/>
                  <a:gd name="T12" fmla="*/ 384 w 625"/>
                  <a:gd name="T13" fmla="*/ 545 h 3124"/>
                  <a:gd name="T14" fmla="*/ 327 w 625"/>
                  <a:gd name="T15" fmla="*/ 943 h 3124"/>
                  <a:gd name="T16" fmla="*/ 298 w 625"/>
                  <a:gd name="T17" fmla="*/ 1046 h 3124"/>
                  <a:gd name="T18" fmla="*/ 298 w 625"/>
                  <a:gd name="T19" fmla="*/ 1238 h 3124"/>
                  <a:gd name="T20" fmla="*/ 199 w 625"/>
                  <a:gd name="T21" fmla="*/ 1518 h 3124"/>
                  <a:gd name="T22" fmla="*/ 171 w 625"/>
                  <a:gd name="T23" fmla="*/ 1798 h 3124"/>
                  <a:gd name="T24" fmla="*/ 185 w 625"/>
                  <a:gd name="T25" fmla="*/ 1960 h 3124"/>
                  <a:gd name="T26" fmla="*/ 213 w 625"/>
                  <a:gd name="T27" fmla="*/ 1975 h 3124"/>
                  <a:gd name="T28" fmla="*/ 213 w 625"/>
                  <a:gd name="T29" fmla="*/ 2019 h 3124"/>
                  <a:gd name="T30" fmla="*/ 185 w 625"/>
                  <a:gd name="T31" fmla="*/ 2181 h 3124"/>
                  <a:gd name="T32" fmla="*/ 199 w 625"/>
                  <a:gd name="T33" fmla="*/ 2225 h 3124"/>
                  <a:gd name="T34" fmla="*/ 199 w 625"/>
                  <a:gd name="T35" fmla="*/ 2299 h 3124"/>
                  <a:gd name="T36" fmla="*/ 142 w 625"/>
                  <a:gd name="T37" fmla="*/ 2387 h 3124"/>
                  <a:gd name="T38" fmla="*/ 71 w 625"/>
                  <a:gd name="T39" fmla="*/ 2328 h 3124"/>
                  <a:gd name="T40" fmla="*/ 57 w 625"/>
                  <a:gd name="T41" fmla="*/ 2373 h 3124"/>
                  <a:gd name="T42" fmla="*/ 29 w 625"/>
                  <a:gd name="T43" fmla="*/ 2432 h 3124"/>
                  <a:gd name="T44" fmla="*/ 100 w 625"/>
                  <a:gd name="T45" fmla="*/ 2417 h 3124"/>
                  <a:gd name="T46" fmla="*/ 156 w 625"/>
                  <a:gd name="T47" fmla="*/ 2520 h 3124"/>
                  <a:gd name="T48" fmla="*/ 114 w 625"/>
                  <a:gd name="T49" fmla="*/ 2535 h 3124"/>
                  <a:gd name="T50" fmla="*/ 114 w 625"/>
                  <a:gd name="T51" fmla="*/ 2594 h 3124"/>
                  <a:gd name="T52" fmla="*/ 128 w 625"/>
                  <a:gd name="T53" fmla="*/ 2623 h 3124"/>
                  <a:gd name="T54" fmla="*/ 114 w 625"/>
                  <a:gd name="T55" fmla="*/ 2697 h 3124"/>
                  <a:gd name="T56" fmla="*/ 100 w 625"/>
                  <a:gd name="T57" fmla="*/ 2741 h 3124"/>
                  <a:gd name="T58" fmla="*/ 142 w 625"/>
                  <a:gd name="T59" fmla="*/ 2771 h 3124"/>
                  <a:gd name="T60" fmla="*/ 114 w 625"/>
                  <a:gd name="T61" fmla="*/ 2844 h 3124"/>
                  <a:gd name="T62" fmla="*/ 156 w 625"/>
                  <a:gd name="T63" fmla="*/ 2859 h 3124"/>
                  <a:gd name="T64" fmla="*/ 156 w 625"/>
                  <a:gd name="T65" fmla="*/ 2918 h 3124"/>
                  <a:gd name="T66" fmla="*/ 213 w 625"/>
                  <a:gd name="T67" fmla="*/ 2903 h 3124"/>
                  <a:gd name="T68" fmla="*/ 213 w 625"/>
                  <a:gd name="T69" fmla="*/ 2903 h 3124"/>
                  <a:gd name="T70" fmla="*/ 227 w 625"/>
                  <a:gd name="T71" fmla="*/ 2918 h 3124"/>
                  <a:gd name="T72" fmla="*/ 256 w 625"/>
                  <a:gd name="T73" fmla="*/ 2977 h 3124"/>
                  <a:gd name="T74" fmla="*/ 227 w 625"/>
                  <a:gd name="T75" fmla="*/ 3051 h 3124"/>
                  <a:gd name="T76" fmla="*/ 256 w 625"/>
                  <a:gd name="T77" fmla="*/ 3080 h 3124"/>
                  <a:gd name="T78" fmla="*/ 355 w 625"/>
                  <a:gd name="T79" fmla="*/ 3006 h 3124"/>
                  <a:gd name="T80" fmla="*/ 369 w 625"/>
                  <a:gd name="T81" fmla="*/ 2933 h 3124"/>
                  <a:gd name="T82" fmla="*/ 242 w 625"/>
                  <a:gd name="T83" fmla="*/ 2829 h 3124"/>
                  <a:gd name="T84" fmla="*/ 171 w 625"/>
                  <a:gd name="T85" fmla="*/ 2726 h 3124"/>
                  <a:gd name="T86" fmla="*/ 213 w 625"/>
                  <a:gd name="T87" fmla="*/ 2608 h 3124"/>
                  <a:gd name="T88" fmla="*/ 242 w 625"/>
                  <a:gd name="T89" fmla="*/ 2491 h 3124"/>
                  <a:gd name="T90" fmla="*/ 298 w 625"/>
                  <a:gd name="T91" fmla="*/ 2328 h 3124"/>
                  <a:gd name="T92" fmla="*/ 298 w 625"/>
                  <a:gd name="T93" fmla="*/ 2240 h 3124"/>
                  <a:gd name="T94" fmla="*/ 270 w 625"/>
                  <a:gd name="T95" fmla="*/ 2063 h 3124"/>
                  <a:gd name="T96" fmla="*/ 327 w 625"/>
                  <a:gd name="T97" fmla="*/ 1724 h 3124"/>
                  <a:gd name="T98" fmla="*/ 369 w 625"/>
                  <a:gd name="T99" fmla="*/ 1503 h 3124"/>
                  <a:gd name="T100" fmla="*/ 412 w 625"/>
                  <a:gd name="T101" fmla="*/ 1253 h 3124"/>
                  <a:gd name="T102" fmla="*/ 384 w 625"/>
                  <a:gd name="T103" fmla="*/ 1076 h 3124"/>
                  <a:gd name="T104" fmla="*/ 426 w 625"/>
                  <a:gd name="T105" fmla="*/ 914 h 3124"/>
                  <a:gd name="T106" fmla="*/ 483 w 625"/>
                  <a:gd name="T107" fmla="*/ 796 h 3124"/>
                  <a:gd name="T108" fmla="*/ 512 w 625"/>
                  <a:gd name="T109" fmla="*/ 648 h 3124"/>
                  <a:gd name="T110" fmla="*/ 568 w 625"/>
                  <a:gd name="T111" fmla="*/ 516 h 3124"/>
                  <a:gd name="T112" fmla="*/ 568 w 625"/>
                  <a:gd name="T113" fmla="*/ 413 h 3124"/>
                  <a:gd name="T114" fmla="*/ 568 w 625"/>
                  <a:gd name="T115" fmla="*/ 413 h 3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5" h="3124">
                    <a:moveTo>
                      <a:pt x="568" y="413"/>
                    </a:moveTo>
                    <a:lnTo>
                      <a:pt x="568" y="413"/>
                    </a:lnTo>
                    <a:cubicBezTo>
                      <a:pt x="540" y="398"/>
                      <a:pt x="568" y="324"/>
                      <a:pt x="540" y="295"/>
                    </a:cubicBezTo>
                    <a:cubicBezTo>
                      <a:pt x="526" y="280"/>
                      <a:pt x="497" y="236"/>
                      <a:pt x="512" y="206"/>
                    </a:cubicBezTo>
                    <a:cubicBezTo>
                      <a:pt x="540" y="192"/>
                      <a:pt x="497" y="192"/>
                      <a:pt x="512" y="177"/>
                    </a:cubicBezTo>
                    <a:cubicBezTo>
                      <a:pt x="526" y="162"/>
                      <a:pt x="512" y="147"/>
                      <a:pt x="497" y="133"/>
                    </a:cubicBezTo>
                    <a:cubicBezTo>
                      <a:pt x="483" y="118"/>
                      <a:pt x="483" y="103"/>
                      <a:pt x="483" y="74"/>
                    </a:cubicBezTo>
                    <a:cubicBezTo>
                      <a:pt x="483" y="44"/>
                      <a:pt x="469" y="29"/>
                      <a:pt x="455" y="0"/>
                    </a:cubicBezTo>
                    <a:cubicBezTo>
                      <a:pt x="441" y="15"/>
                      <a:pt x="426" y="29"/>
                      <a:pt x="426" y="44"/>
                    </a:cubicBezTo>
                    <a:cubicBezTo>
                      <a:pt x="412" y="74"/>
                      <a:pt x="384" y="59"/>
                      <a:pt x="398" y="88"/>
                    </a:cubicBezTo>
                    <a:lnTo>
                      <a:pt x="398" y="221"/>
                    </a:lnTo>
                    <a:cubicBezTo>
                      <a:pt x="398" y="280"/>
                      <a:pt x="412" y="354"/>
                      <a:pt x="398" y="413"/>
                    </a:cubicBezTo>
                    <a:cubicBezTo>
                      <a:pt x="384" y="427"/>
                      <a:pt x="369" y="442"/>
                      <a:pt x="369" y="457"/>
                    </a:cubicBezTo>
                    <a:cubicBezTo>
                      <a:pt x="369" y="486"/>
                      <a:pt x="384" y="516"/>
                      <a:pt x="384" y="545"/>
                    </a:cubicBezTo>
                    <a:cubicBezTo>
                      <a:pt x="384" y="634"/>
                      <a:pt x="355" y="737"/>
                      <a:pt x="327" y="825"/>
                    </a:cubicBezTo>
                    <a:cubicBezTo>
                      <a:pt x="313" y="869"/>
                      <a:pt x="313" y="899"/>
                      <a:pt x="327" y="943"/>
                    </a:cubicBezTo>
                    <a:cubicBezTo>
                      <a:pt x="327" y="973"/>
                      <a:pt x="327" y="987"/>
                      <a:pt x="298" y="1002"/>
                    </a:cubicBezTo>
                    <a:cubicBezTo>
                      <a:pt x="284" y="1017"/>
                      <a:pt x="298" y="1032"/>
                      <a:pt x="298" y="1046"/>
                    </a:cubicBezTo>
                    <a:lnTo>
                      <a:pt x="298" y="1179"/>
                    </a:lnTo>
                    <a:lnTo>
                      <a:pt x="298" y="1238"/>
                    </a:lnTo>
                    <a:cubicBezTo>
                      <a:pt x="284" y="1253"/>
                      <a:pt x="298" y="1282"/>
                      <a:pt x="284" y="1297"/>
                    </a:cubicBezTo>
                    <a:cubicBezTo>
                      <a:pt x="256" y="1370"/>
                      <a:pt x="227" y="1444"/>
                      <a:pt x="199" y="1518"/>
                    </a:cubicBezTo>
                    <a:cubicBezTo>
                      <a:pt x="185" y="1562"/>
                      <a:pt x="142" y="1577"/>
                      <a:pt x="156" y="1621"/>
                    </a:cubicBezTo>
                    <a:cubicBezTo>
                      <a:pt x="171" y="1665"/>
                      <a:pt x="199" y="1739"/>
                      <a:pt x="171" y="1798"/>
                    </a:cubicBezTo>
                    <a:cubicBezTo>
                      <a:pt x="142" y="1827"/>
                      <a:pt x="114" y="1901"/>
                      <a:pt x="142" y="1945"/>
                    </a:cubicBezTo>
                    <a:cubicBezTo>
                      <a:pt x="156" y="1975"/>
                      <a:pt x="171" y="1975"/>
                      <a:pt x="185" y="1960"/>
                    </a:cubicBezTo>
                    <a:cubicBezTo>
                      <a:pt x="199" y="1945"/>
                      <a:pt x="256" y="1945"/>
                      <a:pt x="242" y="1960"/>
                    </a:cubicBezTo>
                    <a:cubicBezTo>
                      <a:pt x="242" y="1960"/>
                      <a:pt x="227" y="1960"/>
                      <a:pt x="213" y="1975"/>
                    </a:cubicBezTo>
                    <a:cubicBezTo>
                      <a:pt x="213" y="1989"/>
                      <a:pt x="213" y="1989"/>
                      <a:pt x="227" y="2004"/>
                    </a:cubicBezTo>
                    <a:lnTo>
                      <a:pt x="213" y="2019"/>
                    </a:lnTo>
                    <a:cubicBezTo>
                      <a:pt x="199" y="2048"/>
                      <a:pt x="185" y="2107"/>
                      <a:pt x="199" y="2137"/>
                    </a:cubicBezTo>
                    <a:cubicBezTo>
                      <a:pt x="199" y="2152"/>
                      <a:pt x="199" y="2152"/>
                      <a:pt x="185" y="2181"/>
                    </a:cubicBezTo>
                    <a:cubicBezTo>
                      <a:pt x="171" y="2196"/>
                      <a:pt x="199" y="2196"/>
                      <a:pt x="213" y="2210"/>
                    </a:cubicBezTo>
                    <a:lnTo>
                      <a:pt x="199" y="2225"/>
                    </a:lnTo>
                    <a:cubicBezTo>
                      <a:pt x="185" y="2225"/>
                      <a:pt x="156" y="2240"/>
                      <a:pt x="185" y="2240"/>
                    </a:cubicBezTo>
                    <a:cubicBezTo>
                      <a:pt x="171" y="2255"/>
                      <a:pt x="185" y="2299"/>
                      <a:pt x="199" y="2299"/>
                    </a:cubicBezTo>
                    <a:cubicBezTo>
                      <a:pt x="185" y="2299"/>
                      <a:pt x="142" y="2284"/>
                      <a:pt x="156" y="2328"/>
                    </a:cubicBezTo>
                    <a:cubicBezTo>
                      <a:pt x="156" y="2328"/>
                      <a:pt x="171" y="2402"/>
                      <a:pt x="142" y="2387"/>
                    </a:cubicBezTo>
                    <a:cubicBezTo>
                      <a:pt x="142" y="2387"/>
                      <a:pt x="114" y="2358"/>
                      <a:pt x="114" y="2343"/>
                    </a:cubicBezTo>
                    <a:cubicBezTo>
                      <a:pt x="85" y="2328"/>
                      <a:pt x="100" y="2314"/>
                      <a:pt x="71" y="2328"/>
                    </a:cubicBezTo>
                    <a:lnTo>
                      <a:pt x="57" y="2343"/>
                    </a:lnTo>
                    <a:cubicBezTo>
                      <a:pt x="57" y="2358"/>
                      <a:pt x="71" y="2358"/>
                      <a:pt x="57" y="2373"/>
                    </a:cubicBezTo>
                    <a:cubicBezTo>
                      <a:pt x="57" y="2387"/>
                      <a:pt x="0" y="2387"/>
                      <a:pt x="0" y="2417"/>
                    </a:cubicBezTo>
                    <a:cubicBezTo>
                      <a:pt x="0" y="2417"/>
                      <a:pt x="14" y="2432"/>
                      <a:pt x="29" y="2432"/>
                    </a:cubicBezTo>
                    <a:cubicBezTo>
                      <a:pt x="29" y="2432"/>
                      <a:pt x="14" y="2417"/>
                      <a:pt x="29" y="2402"/>
                    </a:cubicBezTo>
                    <a:cubicBezTo>
                      <a:pt x="29" y="2402"/>
                      <a:pt x="71" y="2432"/>
                      <a:pt x="100" y="2417"/>
                    </a:cubicBezTo>
                    <a:cubicBezTo>
                      <a:pt x="156" y="2402"/>
                      <a:pt x="71" y="2505"/>
                      <a:pt x="100" y="2520"/>
                    </a:cubicBezTo>
                    <a:cubicBezTo>
                      <a:pt x="114" y="2520"/>
                      <a:pt x="142" y="2505"/>
                      <a:pt x="156" y="2520"/>
                    </a:cubicBezTo>
                    <a:cubicBezTo>
                      <a:pt x="171" y="2520"/>
                      <a:pt x="171" y="2564"/>
                      <a:pt x="156" y="2549"/>
                    </a:cubicBezTo>
                    <a:cubicBezTo>
                      <a:pt x="156" y="2549"/>
                      <a:pt x="114" y="2520"/>
                      <a:pt x="114" y="2535"/>
                    </a:cubicBezTo>
                    <a:cubicBezTo>
                      <a:pt x="100" y="2549"/>
                      <a:pt x="85" y="2549"/>
                      <a:pt x="100" y="2564"/>
                    </a:cubicBezTo>
                    <a:cubicBezTo>
                      <a:pt x="100" y="2564"/>
                      <a:pt x="128" y="2594"/>
                      <a:pt x="114" y="2594"/>
                    </a:cubicBezTo>
                    <a:cubicBezTo>
                      <a:pt x="100" y="2594"/>
                      <a:pt x="100" y="2638"/>
                      <a:pt x="100" y="2638"/>
                    </a:cubicBezTo>
                    <a:cubicBezTo>
                      <a:pt x="85" y="2682"/>
                      <a:pt x="128" y="2623"/>
                      <a:pt x="128" y="2623"/>
                    </a:cubicBezTo>
                    <a:cubicBezTo>
                      <a:pt x="128" y="2623"/>
                      <a:pt x="114" y="2697"/>
                      <a:pt x="128" y="2682"/>
                    </a:cubicBezTo>
                    <a:cubicBezTo>
                      <a:pt x="128" y="2682"/>
                      <a:pt x="114" y="2682"/>
                      <a:pt x="114" y="2697"/>
                    </a:cubicBezTo>
                    <a:cubicBezTo>
                      <a:pt x="100" y="2712"/>
                      <a:pt x="114" y="2712"/>
                      <a:pt x="128" y="2726"/>
                    </a:cubicBezTo>
                    <a:lnTo>
                      <a:pt x="100" y="2741"/>
                    </a:lnTo>
                    <a:cubicBezTo>
                      <a:pt x="85" y="2741"/>
                      <a:pt x="100" y="2741"/>
                      <a:pt x="100" y="2756"/>
                    </a:cubicBezTo>
                    <a:cubicBezTo>
                      <a:pt x="85" y="2785"/>
                      <a:pt x="142" y="2785"/>
                      <a:pt x="142" y="2771"/>
                    </a:cubicBezTo>
                    <a:cubicBezTo>
                      <a:pt x="142" y="2785"/>
                      <a:pt x="128" y="2785"/>
                      <a:pt x="142" y="2800"/>
                    </a:cubicBezTo>
                    <a:cubicBezTo>
                      <a:pt x="142" y="2815"/>
                      <a:pt x="114" y="2829"/>
                      <a:pt x="114" y="2844"/>
                    </a:cubicBezTo>
                    <a:cubicBezTo>
                      <a:pt x="100" y="2874"/>
                      <a:pt x="142" y="2829"/>
                      <a:pt x="156" y="2829"/>
                    </a:cubicBezTo>
                    <a:cubicBezTo>
                      <a:pt x="142" y="2844"/>
                      <a:pt x="156" y="2859"/>
                      <a:pt x="156" y="2859"/>
                    </a:cubicBezTo>
                    <a:cubicBezTo>
                      <a:pt x="156" y="2874"/>
                      <a:pt x="114" y="2888"/>
                      <a:pt x="114" y="2888"/>
                    </a:cubicBezTo>
                    <a:cubicBezTo>
                      <a:pt x="142" y="2903"/>
                      <a:pt x="142" y="2888"/>
                      <a:pt x="156" y="2918"/>
                    </a:cubicBezTo>
                    <a:cubicBezTo>
                      <a:pt x="171" y="2947"/>
                      <a:pt x="199" y="2874"/>
                      <a:pt x="185" y="2874"/>
                    </a:cubicBezTo>
                    <a:cubicBezTo>
                      <a:pt x="199" y="2874"/>
                      <a:pt x="199" y="2888"/>
                      <a:pt x="213" y="2903"/>
                    </a:cubicBezTo>
                    <a:lnTo>
                      <a:pt x="213" y="2874"/>
                    </a:lnTo>
                    <a:lnTo>
                      <a:pt x="213" y="2903"/>
                    </a:lnTo>
                    <a:cubicBezTo>
                      <a:pt x="227" y="2888"/>
                      <a:pt x="227" y="2874"/>
                      <a:pt x="227" y="2888"/>
                    </a:cubicBezTo>
                    <a:cubicBezTo>
                      <a:pt x="242" y="2888"/>
                      <a:pt x="227" y="2918"/>
                      <a:pt x="227" y="2918"/>
                    </a:cubicBezTo>
                    <a:cubicBezTo>
                      <a:pt x="213" y="2933"/>
                      <a:pt x="242" y="2933"/>
                      <a:pt x="227" y="2947"/>
                    </a:cubicBezTo>
                    <a:cubicBezTo>
                      <a:pt x="213" y="2977"/>
                      <a:pt x="242" y="2962"/>
                      <a:pt x="256" y="2977"/>
                    </a:cubicBezTo>
                    <a:cubicBezTo>
                      <a:pt x="298" y="2977"/>
                      <a:pt x="341" y="3006"/>
                      <a:pt x="298" y="3036"/>
                    </a:cubicBezTo>
                    <a:cubicBezTo>
                      <a:pt x="284" y="3051"/>
                      <a:pt x="242" y="3036"/>
                      <a:pt x="227" y="3051"/>
                    </a:cubicBezTo>
                    <a:cubicBezTo>
                      <a:pt x="213" y="3080"/>
                      <a:pt x="256" y="3065"/>
                      <a:pt x="270" y="3080"/>
                    </a:cubicBezTo>
                    <a:lnTo>
                      <a:pt x="256" y="3080"/>
                    </a:lnTo>
                    <a:cubicBezTo>
                      <a:pt x="256" y="3080"/>
                      <a:pt x="313" y="3124"/>
                      <a:pt x="341" y="3095"/>
                    </a:cubicBezTo>
                    <a:cubicBezTo>
                      <a:pt x="355" y="3065"/>
                      <a:pt x="327" y="3036"/>
                      <a:pt x="355" y="3006"/>
                    </a:cubicBezTo>
                    <a:cubicBezTo>
                      <a:pt x="369" y="2977"/>
                      <a:pt x="412" y="2977"/>
                      <a:pt x="426" y="2977"/>
                    </a:cubicBezTo>
                    <a:cubicBezTo>
                      <a:pt x="497" y="2933"/>
                      <a:pt x="398" y="2933"/>
                      <a:pt x="369" y="2933"/>
                    </a:cubicBezTo>
                    <a:cubicBezTo>
                      <a:pt x="341" y="2933"/>
                      <a:pt x="298" y="2933"/>
                      <a:pt x="270" y="2918"/>
                    </a:cubicBezTo>
                    <a:cubicBezTo>
                      <a:pt x="242" y="2888"/>
                      <a:pt x="242" y="2888"/>
                      <a:pt x="242" y="2829"/>
                    </a:cubicBezTo>
                    <a:cubicBezTo>
                      <a:pt x="242" y="2771"/>
                      <a:pt x="227" y="2815"/>
                      <a:pt x="185" y="2785"/>
                    </a:cubicBezTo>
                    <a:cubicBezTo>
                      <a:pt x="171" y="2785"/>
                      <a:pt x="171" y="2741"/>
                      <a:pt x="171" y="2726"/>
                    </a:cubicBezTo>
                    <a:cubicBezTo>
                      <a:pt x="156" y="2697"/>
                      <a:pt x="156" y="2653"/>
                      <a:pt x="185" y="2638"/>
                    </a:cubicBezTo>
                    <a:cubicBezTo>
                      <a:pt x="199" y="2623"/>
                      <a:pt x="199" y="2623"/>
                      <a:pt x="213" y="2608"/>
                    </a:cubicBezTo>
                    <a:cubicBezTo>
                      <a:pt x="213" y="2594"/>
                      <a:pt x="227" y="2579"/>
                      <a:pt x="242" y="2579"/>
                    </a:cubicBezTo>
                    <a:cubicBezTo>
                      <a:pt x="256" y="2564"/>
                      <a:pt x="227" y="2520"/>
                      <a:pt x="242" y="2491"/>
                    </a:cubicBezTo>
                    <a:cubicBezTo>
                      <a:pt x="242" y="2476"/>
                      <a:pt x="270" y="2461"/>
                      <a:pt x="284" y="2432"/>
                    </a:cubicBezTo>
                    <a:cubicBezTo>
                      <a:pt x="284" y="2402"/>
                      <a:pt x="284" y="2358"/>
                      <a:pt x="298" y="2328"/>
                    </a:cubicBezTo>
                    <a:cubicBezTo>
                      <a:pt x="298" y="2299"/>
                      <a:pt x="327" y="2299"/>
                      <a:pt x="298" y="2269"/>
                    </a:cubicBezTo>
                    <a:cubicBezTo>
                      <a:pt x="284" y="2255"/>
                      <a:pt x="242" y="2255"/>
                      <a:pt x="298" y="2240"/>
                    </a:cubicBezTo>
                    <a:cubicBezTo>
                      <a:pt x="369" y="2225"/>
                      <a:pt x="284" y="2225"/>
                      <a:pt x="270" y="2196"/>
                    </a:cubicBezTo>
                    <a:lnTo>
                      <a:pt x="270" y="2063"/>
                    </a:lnTo>
                    <a:lnTo>
                      <a:pt x="270" y="1872"/>
                    </a:lnTo>
                    <a:cubicBezTo>
                      <a:pt x="284" y="1827"/>
                      <a:pt x="298" y="1754"/>
                      <a:pt x="327" y="1724"/>
                    </a:cubicBezTo>
                    <a:cubicBezTo>
                      <a:pt x="369" y="1680"/>
                      <a:pt x="327" y="1606"/>
                      <a:pt x="327" y="1562"/>
                    </a:cubicBezTo>
                    <a:cubicBezTo>
                      <a:pt x="327" y="1533"/>
                      <a:pt x="341" y="1518"/>
                      <a:pt x="369" y="1503"/>
                    </a:cubicBezTo>
                    <a:cubicBezTo>
                      <a:pt x="398" y="1474"/>
                      <a:pt x="384" y="1459"/>
                      <a:pt x="384" y="1415"/>
                    </a:cubicBezTo>
                    <a:cubicBezTo>
                      <a:pt x="384" y="1356"/>
                      <a:pt x="426" y="1312"/>
                      <a:pt x="412" y="1253"/>
                    </a:cubicBezTo>
                    <a:cubicBezTo>
                      <a:pt x="412" y="1208"/>
                      <a:pt x="398" y="1164"/>
                      <a:pt x="384" y="1120"/>
                    </a:cubicBezTo>
                    <a:cubicBezTo>
                      <a:pt x="384" y="1105"/>
                      <a:pt x="369" y="1090"/>
                      <a:pt x="384" y="1076"/>
                    </a:cubicBezTo>
                    <a:cubicBezTo>
                      <a:pt x="398" y="1061"/>
                      <a:pt x="412" y="1002"/>
                      <a:pt x="412" y="987"/>
                    </a:cubicBezTo>
                    <a:cubicBezTo>
                      <a:pt x="412" y="973"/>
                      <a:pt x="398" y="943"/>
                      <a:pt x="426" y="914"/>
                    </a:cubicBezTo>
                    <a:cubicBezTo>
                      <a:pt x="441" y="899"/>
                      <a:pt x="426" y="869"/>
                      <a:pt x="441" y="855"/>
                    </a:cubicBezTo>
                    <a:cubicBezTo>
                      <a:pt x="441" y="825"/>
                      <a:pt x="469" y="810"/>
                      <a:pt x="483" y="796"/>
                    </a:cubicBezTo>
                    <a:cubicBezTo>
                      <a:pt x="483" y="781"/>
                      <a:pt x="526" y="737"/>
                      <a:pt x="526" y="722"/>
                    </a:cubicBezTo>
                    <a:cubicBezTo>
                      <a:pt x="526" y="707"/>
                      <a:pt x="512" y="678"/>
                      <a:pt x="512" y="648"/>
                    </a:cubicBezTo>
                    <a:lnTo>
                      <a:pt x="512" y="575"/>
                    </a:lnTo>
                    <a:cubicBezTo>
                      <a:pt x="512" y="530"/>
                      <a:pt x="526" y="530"/>
                      <a:pt x="568" y="516"/>
                    </a:cubicBezTo>
                    <a:cubicBezTo>
                      <a:pt x="625" y="501"/>
                      <a:pt x="625" y="472"/>
                      <a:pt x="625" y="413"/>
                    </a:cubicBezTo>
                    <a:cubicBezTo>
                      <a:pt x="611" y="427"/>
                      <a:pt x="583" y="427"/>
                      <a:pt x="568" y="413"/>
                    </a:cubicBezTo>
                    <a:cubicBezTo>
                      <a:pt x="568" y="413"/>
                      <a:pt x="568" y="427"/>
                      <a:pt x="568" y="413"/>
                    </a:cubicBezTo>
                    <a:lnTo>
                      <a:pt x="568" y="41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9" name="Freeform 400">
                <a:extLst>
                  <a:ext uri="{FF2B5EF4-FFF2-40B4-BE49-F238E27FC236}">
                    <a16:creationId xmlns:a16="http://schemas.microsoft.com/office/drawing/2014/main" id="{5001768A-FE3B-BE72-0046-71E878B79E0D}"/>
                  </a:ext>
                </a:extLst>
              </p:cNvPr>
              <p:cNvSpPr>
                <a:spLocks/>
              </p:cNvSpPr>
              <p:nvPr/>
            </p:nvSpPr>
            <p:spPr bwMode="auto">
              <a:xfrm>
                <a:off x="2531" y="3189"/>
                <a:ext cx="121" cy="603"/>
              </a:xfrm>
              <a:custGeom>
                <a:avLst/>
                <a:gdLst>
                  <a:gd name="T0" fmla="*/ 568 w 625"/>
                  <a:gd name="T1" fmla="*/ 413 h 3124"/>
                  <a:gd name="T2" fmla="*/ 512 w 625"/>
                  <a:gd name="T3" fmla="*/ 206 h 3124"/>
                  <a:gd name="T4" fmla="*/ 497 w 625"/>
                  <a:gd name="T5" fmla="*/ 133 h 3124"/>
                  <a:gd name="T6" fmla="*/ 455 w 625"/>
                  <a:gd name="T7" fmla="*/ 0 h 3124"/>
                  <a:gd name="T8" fmla="*/ 398 w 625"/>
                  <a:gd name="T9" fmla="*/ 88 h 3124"/>
                  <a:gd name="T10" fmla="*/ 398 w 625"/>
                  <a:gd name="T11" fmla="*/ 413 h 3124"/>
                  <a:gd name="T12" fmla="*/ 384 w 625"/>
                  <a:gd name="T13" fmla="*/ 545 h 3124"/>
                  <a:gd name="T14" fmla="*/ 327 w 625"/>
                  <a:gd name="T15" fmla="*/ 943 h 3124"/>
                  <a:gd name="T16" fmla="*/ 298 w 625"/>
                  <a:gd name="T17" fmla="*/ 1046 h 3124"/>
                  <a:gd name="T18" fmla="*/ 298 w 625"/>
                  <a:gd name="T19" fmla="*/ 1238 h 3124"/>
                  <a:gd name="T20" fmla="*/ 199 w 625"/>
                  <a:gd name="T21" fmla="*/ 1518 h 3124"/>
                  <a:gd name="T22" fmla="*/ 171 w 625"/>
                  <a:gd name="T23" fmla="*/ 1798 h 3124"/>
                  <a:gd name="T24" fmla="*/ 185 w 625"/>
                  <a:gd name="T25" fmla="*/ 1960 h 3124"/>
                  <a:gd name="T26" fmla="*/ 213 w 625"/>
                  <a:gd name="T27" fmla="*/ 1975 h 3124"/>
                  <a:gd name="T28" fmla="*/ 213 w 625"/>
                  <a:gd name="T29" fmla="*/ 2019 h 3124"/>
                  <a:gd name="T30" fmla="*/ 185 w 625"/>
                  <a:gd name="T31" fmla="*/ 2181 h 3124"/>
                  <a:gd name="T32" fmla="*/ 199 w 625"/>
                  <a:gd name="T33" fmla="*/ 2225 h 3124"/>
                  <a:gd name="T34" fmla="*/ 199 w 625"/>
                  <a:gd name="T35" fmla="*/ 2299 h 3124"/>
                  <a:gd name="T36" fmla="*/ 142 w 625"/>
                  <a:gd name="T37" fmla="*/ 2387 h 3124"/>
                  <a:gd name="T38" fmla="*/ 71 w 625"/>
                  <a:gd name="T39" fmla="*/ 2328 h 3124"/>
                  <a:gd name="T40" fmla="*/ 57 w 625"/>
                  <a:gd name="T41" fmla="*/ 2373 h 3124"/>
                  <a:gd name="T42" fmla="*/ 29 w 625"/>
                  <a:gd name="T43" fmla="*/ 2432 h 3124"/>
                  <a:gd name="T44" fmla="*/ 100 w 625"/>
                  <a:gd name="T45" fmla="*/ 2417 h 3124"/>
                  <a:gd name="T46" fmla="*/ 156 w 625"/>
                  <a:gd name="T47" fmla="*/ 2520 h 3124"/>
                  <a:gd name="T48" fmla="*/ 114 w 625"/>
                  <a:gd name="T49" fmla="*/ 2535 h 3124"/>
                  <a:gd name="T50" fmla="*/ 114 w 625"/>
                  <a:gd name="T51" fmla="*/ 2594 h 3124"/>
                  <a:gd name="T52" fmla="*/ 128 w 625"/>
                  <a:gd name="T53" fmla="*/ 2623 h 3124"/>
                  <a:gd name="T54" fmla="*/ 114 w 625"/>
                  <a:gd name="T55" fmla="*/ 2697 h 3124"/>
                  <a:gd name="T56" fmla="*/ 100 w 625"/>
                  <a:gd name="T57" fmla="*/ 2741 h 3124"/>
                  <a:gd name="T58" fmla="*/ 142 w 625"/>
                  <a:gd name="T59" fmla="*/ 2771 h 3124"/>
                  <a:gd name="T60" fmla="*/ 114 w 625"/>
                  <a:gd name="T61" fmla="*/ 2844 h 3124"/>
                  <a:gd name="T62" fmla="*/ 156 w 625"/>
                  <a:gd name="T63" fmla="*/ 2859 h 3124"/>
                  <a:gd name="T64" fmla="*/ 156 w 625"/>
                  <a:gd name="T65" fmla="*/ 2918 h 3124"/>
                  <a:gd name="T66" fmla="*/ 213 w 625"/>
                  <a:gd name="T67" fmla="*/ 2903 h 3124"/>
                  <a:gd name="T68" fmla="*/ 213 w 625"/>
                  <a:gd name="T69" fmla="*/ 2903 h 3124"/>
                  <a:gd name="T70" fmla="*/ 227 w 625"/>
                  <a:gd name="T71" fmla="*/ 2918 h 3124"/>
                  <a:gd name="T72" fmla="*/ 256 w 625"/>
                  <a:gd name="T73" fmla="*/ 2977 h 3124"/>
                  <a:gd name="T74" fmla="*/ 227 w 625"/>
                  <a:gd name="T75" fmla="*/ 3051 h 3124"/>
                  <a:gd name="T76" fmla="*/ 256 w 625"/>
                  <a:gd name="T77" fmla="*/ 3080 h 3124"/>
                  <a:gd name="T78" fmla="*/ 355 w 625"/>
                  <a:gd name="T79" fmla="*/ 3006 h 3124"/>
                  <a:gd name="T80" fmla="*/ 370 w 625"/>
                  <a:gd name="T81" fmla="*/ 2933 h 3124"/>
                  <a:gd name="T82" fmla="*/ 242 w 625"/>
                  <a:gd name="T83" fmla="*/ 2829 h 3124"/>
                  <a:gd name="T84" fmla="*/ 171 w 625"/>
                  <a:gd name="T85" fmla="*/ 2726 h 3124"/>
                  <a:gd name="T86" fmla="*/ 213 w 625"/>
                  <a:gd name="T87" fmla="*/ 2608 h 3124"/>
                  <a:gd name="T88" fmla="*/ 242 w 625"/>
                  <a:gd name="T89" fmla="*/ 2491 h 3124"/>
                  <a:gd name="T90" fmla="*/ 298 w 625"/>
                  <a:gd name="T91" fmla="*/ 2328 h 3124"/>
                  <a:gd name="T92" fmla="*/ 298 w 625"/>
                  <a:gd name="T93" fmla="*/ 2240 h 3124"/>
                  <a:gd name="T94" fmla="*/ 270 w 625"/>
                  <a:gd name="T95" fmla="*/ 2063 h 3124"/>
                  <a:gd name="T96" fmla="*/ 327 w 625"/>
                  <a:gd name="T97" fmla="*/ 1724 h 3124"/>
                  <a:gd name="T98" fmla="*/ 370 w 625"/>
                  <a:gd name="T99" fmla="*/ 1503 h 3124"/>
                  <a:gd name="T100" fmla="*/ 412 w 625"/>
                  <a:gd name="T101" fmla="*/ 1253 h 3124"/>
                  <a:gd name="T102" fmla="*/ 384 w 625"/>
                  <a:gd name="T103" fmla="*/ 1076 h 3124"/>
                  <a:gd name="T104" fmla="*/ 426 w 625"/>
                  <a:gd name="T105" fmla="*/ 914 h 3124"/>
                  <a:gd name="T106" fmla="*/ 483 w 625"/>
                  <a:gd name="T107" fmla="*/ 796 h 3124"/>
                  <a:gd name="T108" fmla="*/ 512 w 625"/>
                  <a:gd name="T109" fmla="*/ 648 h 3124"/>
                  <a:gd name="T110" fmla="*/ 568 w 625"/>
                  <a:gd name="T111" fmla="*/ 516 h 3124"/>
                  <a:gd name="T112" fmla="*/ 568 w 625"/>
                  <a:gd name="T113" fmla="*/ 413 h 3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5" h="3124">
                    <a:moveTo>
                      <a:pt x="568" y="413"/>
                    </a:moveTo>
                    <a:lnTo>
                      <a:pt x="568" y="413"/>
                    </a:lnTo>
                    <a:cubicBezTo>
                      <a:pt x="540" y="398"/>
                      <a:pt x="568" y="324"/>
                      <a:pt x="540" y="295"/>
                    </a:cubicBezTo>
                    <a:cubicBezTo>
                      <a:pt x="526" y="280"/>
                      <a:pt x="497" y="236"/>
                      <a:pt x="512" y="206"/>
                    </a:cubicBezTo>
                    <a:cubicBezTo>
                      <a:pt x="540" y="192"/>
                      <a:pt x="497" y="192"/>
                      <a:pt x="512" y="177"/>
                    </a:cubicBezTo>
                    <a:cubicBezTo>
                      <a:pt x="526" y="162"/>
                      <a:pt x="512" y="147"/>
                      <a:pt x="497" y="133"/>
                    </a:cubicBezTo>
                    <a:cubicBezTo>
                      <a:pt x="483" y="118"/>
                      <a:pt x="483" y="103"/>
                      <a:pt x="483" y="74"/>
                    </a:cubicBezTo>
                    <a:cubicBezTo>
                      <a:pt x="483" y="44"/>
                      <a:pt x="469" y="29"/>
                      <a:pt x="455" y="0"/>
                    </a:cubicBezTo>
                    <a:cubicBezTo>
                      <a:pt x="441" y="15"/>
                      <a:pt x="426" y="29"/>
                      <a:pt x="426" y="44"/>
                    </a:cubicBezTo>
                    <a:cubicBezTo>
                      <a:pt x="412" y="74"/>
                      <a:pt x="384" y="59"/>
                      <a:pt x="398" y="88"/>
                    </a:cubicBezTo>
                    <a:lnTo>
                      <a:pt x="398" y="221"/>
                    </a:lnTo>
                    <a:cubicBezTo>
                      <a:pt x="398" y="280"/>
                      <a:pt x="412" y="354"/>
                      <a:pt x="398" y="413"/>
                    </a:cubicBezTo>
                    <a:cubicBezTo>
                      <a:pt x="384" y="427"/>
                      <a:pt x="370" y="442"/>
                      <a:pt x="370" y="457"/>
                    </a:cubicBezTo>
                    <a:cubicBezTo>
                      <a:pt x="370" y="486"/>
                      <a:pt x="384" y="516"/>
                      <a:pt x="384" y="545"/>
                    </a:cubicBezTo>
                    <a:cubicBezTo>
                      <a:pt x="384" y="634"/>
                      <a:pt x="355" y="737"/>
                      <a:pt x="327" y="825"/>
                    </a:cubicBezTo>
                    <a:cubicBezTo>
                      <a:pt x="313" y="869"/>
                      <a:pt x="313" y="899"/>
                      <a:pt x="327" y="943"/>
                    </a:cubicBezTo>
                    <a:cubicBezTo>
                      <a:pt x="327" y="973"/>
                      <a:pt x="327" y="987"/>
                      <a:pt x="298" y="1002"/>
                    </a:cubicBezTo>
                    <a:cubicBezTo>
                      <a:pt x="284" y="1017"/>
                      <a:pt x="298" y="1032"/>
                      <a:pt x="298" y="1046"/>
                    </a:cubicBezTo>
                    <a:lnTo>
                      <a:pt x="298" y="1179"/>
                    </a:lnTo>
                    <a:lnTo>
                      <a:pt x="298" y="1238"/>
                    </a:lnTo>
                    <a:cubicBezTo>
                      <a:pt x="284" y="1253"/>
                      <a:pt x="298" y="1282"/>
                      <a:pt x="284" y="1297"/>
                    </a:cubicBezTo>
                    <a:cubicBezTo>
                      <a:pt x="256" y="1370"/>
                      <a:pt x="227" y="1444"/>
                      <a:pt x="199" y="1518"/>
                    </a:cubicBezTo>
                    <a:cubicBezTo>
                      <a:pt x="185" y="1562"/>
                      <a:pt x="142" y="1577"/>
                      <a:pt x="156" y="1621"/>
                    </a:cubicBezTo>
                    <a:cubicBezTo>
                      <a:pt x="171" y="1665"/>
                      <a:pt x="199" y="1739"/>
                      <a:pt x="171" y="1798"/>
                    </a:cubicBezTo>
                    <a:cubicBezTo>
                      <a:pt x="142" y="1827"/>
                      <a:pt x="114" y="1901"/>
                      <a:pt x="142" y="1945"/>
                    </a:cubicBezTo>
                    <a:cubicBezTo>
                      <a:pt x="156" y="1975"/>
                      <a:pt x="171" y="1975"/>
                      <a:pt x="185" y="1960"/>
                    </a:cubicBezTo>
                    <a:cubicBezTo>
                      <a:pt x="199" y="1945"/>
                      <a:pt x="256" y="1945"/>
                      <a:pt x="242" y="1960"/>
                    </a:cubicBezTo>
                    <a:cubicBezTo>
                      <a:pt x="242" y="1960"/>
                      <a:pt x="227" y="1960"/>
                      <a:pt x="213" y="1975"/>
                    </a:cubicBezTo>
                    <a:cubicBezTo>
                      <a:pt x="213" y="1989"/>
                      <a:pt x="213" y="1989"/>
                      <a:pt x="227" y="2004"/>
                    </a:cubicBezTo>
                    <a:lnTo>
                      <a:pt x="213" y="2019"/>
                    </a:lnTo>
                    <a:cubicBezTo>
                      <a:pt x="199" y="2048"/>
                      <a:pt x="185" y="2107"/>
                      <a:pt x="199" y="2137"/>
                    </a:cubicBezTo>
                    <a:cubicBezTo>
                      <a:pt x="199" y="2152"/>
                      <a:pt x="199" y="2152"/>
                      <a:pt x="185" y="2181"/>
                    </a:cubicBezTo>
                    <a:cubicBezTo>
                      <a:pt x="171" y="2196"/>
                      <a:pt x="199" y="2196"/>
                      <a:pt x="213" y="2210"/>
                    </a:cubicBezTo>
                    <a:lnTo>
                      <a:pt x="199" y="2225"/>
                    </a:lnTo>
                    <a:cubicBezTo>
                      <a:pt x="185" y="2225"/>
                      <a:pt x="156" y="2240"/>
                      <a:pt x="185" y="2240"/>
                    </a:cubicBezTo>
                    <a:cubicBezTo>
                      <a:pt x="171" y="2255"/>
                      <a:pt x="185" y="2299"/>
                      <a:pt x="199" y="2299"/>
                    </a:cubicBezTo>
                    <a:cubicBezTo>
                      <a:pt x="185" y="2299"/>
                      <a:pt x="142" y="2284"/>
                      <a:pt x="156" y="2328"/>
                    </a:cubicBezTo>
                    <a:cubicBezTo>
                      <a:pt x="156" y="2328"/>
                      <a:pt x="171" y="2402"/>
                      <a:pt x="142" y="2387"/>
                    </a:cubicBezTo>
                    <a:cubicBezTo>
                      <a:pt x="142" y="2387"/>
                      <a:pt x="114" y="2358"/>
                      <a:pt x="114" y="2343"/>
                    </a:cubicBezTo>
                    <a:cubicBezTo>
                      <a:pt x="85" y="2328"/>
                      <a:pt x="100" y="2314"/>
                      <a:pt x="71" y="2328"/>
                    </a:cubicBezTo>
                    <a:lnTo>
                      <a:pt x="57" y="2343"/>
                    </a:lnTo>
                    <a:cubicBezTo>
                      <a:pt x="57" y="2358"/>
                      <a:pt x="71" y="2358"/>
                      <a:pt x="57" y="2373"/>
                    </a:cubicBezTo>
                    <a:cubicBezTo>
                      <a:pt x="57" y="2387"/>
                      <a:pt x="0" y="2387"/>
                      <a:pt x="0" y="2417"/>
                    </a:cubicBezTo>
                    <a:cubicBezTo>
                      <a:pt x="0" y="2417"/>
                      <a:pt x="14" y="2432"/>
                      <a:pt x="29" y="2432"/>
                    </a:cubicBezTo>
                    <a:cubicBezTo>
                      <a:pt x="29" y="2432"/>
                      <a:pt x="14" y="2417"/>
                      <a:pt x="29" y="2402"/>
                    </a:cubicBezTo>
                    <a:cubicBezTo>
                      <a:pt x="29" y="2402"/>
                      <a:pt x="71" y="2432"/>
                      <a:pt x="100" y="2417"/>
                    </a:cubicBezTo>
                    <a:cubicBezTo>
                      <a:pt x="156" y="2402"/>
                      <a:pt x="71" y="2505"/>
                      <a:pt x="100" y="2520"/>
                    </a:cubicBezTo>
                    <a:cubicBezTo>
                      <a:pt x="114" y="2520"/>
                      <a:pt x="142" y="2505"/>
                      <a:pt x="156" y="2520"/>
                    </a:cubicBezTo>
                    <a:cubicBezTo>
                      <a:pt x="171" y="2520"/>
                      <a:pt x="171" y="2564"/>
                      <a:pt x="156" y="2549"/>
                    </a:cubicBezTo>
                    <a:cubicBezTo>
                      <a:pt x="156" y="2549"/>
                      <a:pt x="114" y="2520"/>
                      <a:pt x="114" y="2535"/>
                    </a:cubicBezTo>
                    <a:cubicBezTo>
                      <a:pt x="100" y="2549"/>
                      <a:pt x="85" y="2549"/>
                      <a:pt x="100" y="2564"/>
                    </a:cubicBezTo>
                    <a:cubicBezTo>
                      <a:pt x="100" y="2564"/>
                      <a:pt x="128" y="2594"/>
                      <a:pt x="114" y="2594"/>
                    </a:cubicBezTo>
                    <a:cubicBezTo>
                      <a:pt x="100" y="2594"/>
                      <a:pt x="100" y="2638"/>
                      <a:pt x="100" y="2638"/>
                    </a:cubicBezTo>
                    <a:cubicBezTo>
                      <a:pt x="85" y="2682"/>
                      <a:pt x="128" y="2623"/>
                      <a:pt x="128" y="2623"/>
                    </a:cubicBezTo>
                    <a:cubicBezTo>
                      <a:pt x="128" y="2623"/>
                      <a:pt x="114" y="2697"/>
                      <a:pt x="128" y="2682"/>
                    </a:cubicBezTo>
                    <a:cubicBezTo>
                      <a:pt x="128" y="2682"/>
                      <a:pt x="114" y="2682"/>
                      <a:pt x="114" y="2697"/>
                    </a:cubicBezTo>
                    <a:cubicBezTo>
                      <a:pt x="100" y="2712"/>
                      <a:pt x="114" y="2712"/>
                      <a:pt x="128" y="2726"/>
                    </a:cubicBezTo>
                    <a:lnTo>
                      <a:pt x="100" y="2741"/>
                    </a:lnTo>
                    <a:cubicBezTo>
                      <a:pt x="85" y="2741"/>
                      <a:pt x="100" y="2741"/>
                      <a:pt x="100" y="2756"/>
                    </a:cubicBezTo>
                    <a:cubicBezTo>
                      <a:pt x="85" y="2785"/>
                      <a:pt x="142" y="2785"/>
                      <a:pt x="142" y="2771"/>
                    </a:cubicBezTo>
                    <a:cubicBezTo>
                      <a:pt x="142" y="2785"/>
                      <a:pt x="128" y="2785"/>
                      <a:pt x="142" y="2800"/>
                    </a:cubicBezTo>
                    <a:cubicBezTo>
                      <a:pt x="142" y="2815"/>
                      <a:pt x="114" y="2829"/>
                      <a:pt x="114" y="2844"/>
                    </a:cubicBezTo>
                    <a:cubicBezTo>
                      <a:pt x="100" y="2874"/>
                      <a:pt x="142" y="2829"/>
                      <a:pt x="156" y="2829"/>
                    </a:cubicBezTo>
                    <a:cubicBezTo>
                      <a:pt x="142" y="2844"/>
                      <a:pt x="156" y="2859"/>
                      <a:pt x="156" y="2859"/>
                    </a:cubicBezTo>
                    <a:cubicBezTo>
                      <a:pt x="156" y="2874"/>
                      <a:pt x="114" y="2888"/>
                      <a:pt x="114" y="2888"/>
                    </a:cubicBezTo>
                    <a:cubicBezTo>
                      <a:pt x="142" y="2903"/>
                      <a:pt x="142" y="2888"/>
                      <a:pt x="156" y="2918"/>
                    </a:cubicBezTo>
                    <a:cubicBezTo>
                      <a:pt x="171" y="2947"/>
                      <a:pt x="199" y="2874"/>
                      <a:pt x="185" y="2874"/>
                    </a:cubicBezTo>
                    <a:cubicBezTo>
                      <a:pt x="199" y="2874"/>
                      <a:pt x="199" y="2888"/>
                      <a:pt x="213" y="2903"/>
                    </a:cubicBezTo>
                    <a:lnTo>
                      <a:pt x="213" y="2874"/>
                    </a:lnTo>
                    <a:lnTo>
                      <a:pt x="213" y="2903"/>
                    </a:lnTo>
                    <a:cubicBezTo>
                      <a:pt x="227" y="2888"/>
                      <a:pt x="227" y="2874"/>
                      <a:pt x="227" y="2888"/>
                    </a:cubicBezTo>
                    <a:cubicBezTo>
                      <a:pt x="242" y="2888"/>
                      <a:pt x="227" y="2918"/>
                      <a:pt x="227" y="2918"/>
                    </a:cubicBezTo>
                    <a:cubicBezTo>
                      <a:pt x="213" y="2933"/>
                      <a:pt x="242" y="2933"/>
                      <a:pt x="227" y="2947"/>
                    </a:cubicBezTo>
                    <a:cubicBezTo>
                      <a:pt x="213" y="2977"/>
                      <a:pt x="242" y="2962"/>
                      <a:pt x="256" y="2977"/>
                    </a:cubicBezTo>
                    <a:cubicBezTo>
                      <a:pt x="298" y="2977"/>
                      <a:pt x="341" y="3006"/>
                      <a:pt x="298" y="3036"/>
                    </a:cubicBezTo>
                    <a:cubicBezTo>
                      <a:pt x="284" y="3051"/>
                      <a:pt x="242" y="3036"/>
                      <a:pt x="227" y="3051"/>
                    </a:cubicBezTo>
                    <a:cubicBezTo>
                      <a:pt x="213" y="3080"/>
                      <a:pt x="256" y="3065"/>
                      <a:pt x="270" y="3080"/>
                    </a:cubicBezTo>
                    <a:lnTo>
                      <a:pt x="256" y="3080"/>
                    </a:lnTo>
                    <a:cubicBezTo>
                      <a:pt x="256" y="3080"/>
                      <a:pt x="313" y="3124"/>
                      <a:pt x="341" y="3095"/>
                    </a:cubicBezTo>
                    <a:cubicBezTo>
                      <a:pt x="355" y="3065"/>
                      <a:pt x="327" y="3036"/>
                      <a:pt x="355" y="3006"/>
                    </a:cubicBezTo>
                    <a:cubicBezTo>
                      <a:pt x="370" y="2977"/>
                      <a:pt x="412" y="2977"/>
                      <a:pt x="426" y="2977"/>
                    </a:cubicBezTo>
                    <a:cubicBezTo>
                      <a:pt x="497" y="2933"/>
                      <a:pt x="398" y="2933"/>
                      <a:pt x="370" y="2933"/>
                    </a:cubicBezTo>
                    <a:cubicBezTo>
                      <a:pt x="341" y="2933"/>
                      <a:pt x="298" y="2933"/>
                      <a:pt x="270" y="2918"/>
                    </a:cubicBezTo>
                    <a:cubicBezTo>
                      <a:pt x="242" y="2888"/>
                      <a:pt x="242" y="2888"/>
                      <a:pt x="242" y="2829"/>
                    </a:cubicBezTo>
                    <a:cubicBezTo>
                      <a:pt x="242" y="2771"/>
                      <a:pt x="227" y="2815"/>
                      <a:pt x="185" y="2785"/>
                    </a:cubicBezTo>
                    <a:cubicBezTo>
                      <a:pt x="171" y="2785"/>
                      <a:pt x="171" y="2741"/>
                      <a:pt x="171" y="2726"/>
                    </a:cubicBezTo>
                    <a:cubicBezTo>
                      <a:pt x="156" y="2697"/>
                      <a:pt x="156" y="2653"/>
                      <a:pt x="185" y="2638"/>
                    </a:cubicBezTo>
                    <a:cubicBezTo>
                      <a:pt x="199" y="2623"/>
                      <a:pt x="199" y="2623"/>
                      <a:pt x="213" y="2608"/>
                    </a:cubicBezTo>
                    <a:cubicBezTo>
                      <a:pt x="213" y="2594"/>
                      <a:pt x="227" y="2579"/>
                      <a:pt x="242" y="2579"/>
                    </a:cubicBezTo>
                    <a:cubicBezTo>
                      <a:pt x="256" y="2564"/>
                      <a:pt x="227" y="2520"/>
                      <a:pt x="242" y="2491"/>
                    </a:cubicBezTo>
                    <a:cubicBezTo>
                      <a:pt x="242" y="2476"/>
                      <a:pt x="270" y="2461"/>
                      <a:pt x="284" y="2432"/>
                    </a:cubicBezTo>
                    <a:cubicBezTo>
                      <a:pt x="284" y="2402"/>
                      <a:pt x="284" y="2358"/>
                      <a:pt x="298" y="2328"/>
                    </a:cubicBezTo>
                    <a:cubicBezTo>
                      <a:pt x="298" y="2299"/>
                      <a:pt x="327" y="2299"/>
                      <a:pt x="298" y="2269"/>
                    </a:cubicBezTo>
                    <a:cubicBezTo>
                      <a:pt x="284" y="2255"/>
                      <a:pt x="242" y="2255"/>
                      <a:pt x="298" y="2240"/>
                    </a:cubicBezTo>
                    <a:cubicBezTo>
                      <a:pt x="370" y="2225"/>
                      <a:pt x="284" y="2225"/>
                      <a:pt x="270" y="2196"/>
                    </a:cubicBezTo>
                    <a:lnTo>
                      <a:pt x="270" y="2063"/>
                    </a:lnTo>
                    <a:lnTo>
                      <a:pt x="270" y="1872"/>
                    </a:lnTo>
                    <a:cubicBezTo>
                      <a:pt x="284" y="1827"/>
                      <a:pt x="298" y="1754"/>
                      <a:pt x="327" y="1724"/>
                    </a:cubicBezTo>
                    <a:cubicBezTo>
                      <a:pt x="370" y="1680"/>
                      <a:pt x="327" y="1606"/>
                      <a:pt x="327" y="1562"/>
                    </a:cubicBezTo>
                    <a:cubicBezTo>
                      <a:pt x="327" y="1533"/>
                      <a:pt x="341" y="1518"/>
                      <a:pt x="370" y="1503"/>
                    </a:cubicBezTo>
                    <a:cubicBezTo>
                      <a:pt x="398" y="1474"/>
                      <a:pt x="384" y="1459"/>
                      <a:pt x="384" y="1415"/>
                    </a:cubicBezTo>
                    <a:cubicBezTo>
                      <a:pt x="384" y="1356"/>
                      <a:pt x="426" y="1312"/>
                      <a:pt x="412" y="1253"/>
                    </a:cubicBezTo>
                    <a:cubicBezTo>
                      <a:pt x="412" y="1208"/>
                      <a:pt x="398" y="1164"/>
                      <a:pt x="384" y="1120"/>
                    </a:cubicBezTo>
                    <a:cubicBezTo>
                      <a:pt x="384" y="1105"/>
                      <a:pt x="370" y="1090"/>
                      <a:pt x="384" y="1076"/>
                    </a:cubicBezTo>
                    <a:cubicBezTo>
                      <a:pt x="398" y="1061"/>
                      <a:pt x="412" y="1002"/>
                      <a:pt x="412" y="987"/>
                    </a:cubicBezTo>
                    <a:cubicBezTo>
                      <a:pt x="412" y="973"/>
                      <a:pt x="398" y="943"/>
                      <a:pt x="426" y="914"/>
                    </a:cubicBezTo>
                    <a:cubicBezTo>
                      <a:pt x="441" y="899"/>
                      <a:pt x="426" y="869"/>
                      <a:pt x="441" y="855"/>
                    </a:cubicBezTo>
                    <a:cubicBezTo>
                      <a:pt x="441" y="825"/>
                      <a:pt x="469" y="810"/>
                      <a:pt x="483" y="796"/>
                    </a:cubicBezTo>
                    <a:cubicBezTo>
                      <a:pt x="483" y="781"/>
                      <a:pt x="526" y="737"/>
                      <a:pt x="526" y="722"/>
                    </a:cubicBezTo>
                    <a:cubicBezTo>
                      <a:pt x="526" y="707"/>
                      <a:pt x="512" y="678"/>
                      <a:pt x="512" y="648"/>
                    </a:cubicBezTo>
                    <a:lnTo>
                      <a:pt x="512" y="575"/>
                    </a:lnTo>
                    <a:cubicBezTo>
                      <a:pt x="512" y="530"/>
                      <a:pt x="526" y="530"/>
                      <a:pt x="568" y="516"/>
                    </a:cubicBezTo>
                    <a:cubicBezTo>
                      <a:pt x="625" y="501"/>
                      <a:pt x="625" y="472"/>
                      <a:pt x="625" y="413"/>
                    </a:cubicBezTo>
                    <a:cubicBezTo>
                      <a:pt x="611" y="427"/>
                      <a:pt x="583" y="427"/>
                      <a:pt x="568" y="413"/>
                    </a:cubicBezTo>
                    <a:cubicBezTo>
                      <a:pt x="568" y="413"/>
                      <a:pt x="568" y="427"/>
                      <a:pt x="568" y="41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70" name="Freeform 401">
                <a:extLst>
                  <a:ext uri="{FF2B5EF4-FFF2-40B4-BE49-F238E27FC236}">
                    <a16:creationId xmlns:a16="http://schemas.microsoft.com/office/drawing/2014/main" id="{8F3C2B10-F2B5-FCE4-CE20-B0B8F9618AB2}"/>
                  </a:ext>
                </a:extLst>
              </p:cNvPr>
              <p:cNvSpPr>
                <a:spLocks/>
              </p:cNvSpPr>
              <p:nvPr/>
            </p:nvSpPr>
            <p:spPr bwMode="auto">
              <a:xfrm>
                <a:off x="2531" y="3189"/>
                <a:ext cx="121" cy="603"/>
              </a:xfrm>
              <a:custGeom>
                <a:avLst/>
                <a:gdLst>
                  <a:gd name="T0" fmla="*/ 568 w 625"/>
                  <a:gd name="T1" fmla="*/ 413 h 3124"/>
                  <a:gd name="T2" fmla="*/ 512 w 625"/>
                  <a:gd name="T3" fmla="*/ 206 h 3124"/>
                  <a:gd name="T4" fmla="*/ 497 w 625"/>
                  <a:gd name="T5" fmla="*/ 133 h 3124"/>
                  <a:gd name="T6" fmla="*/ 455 w 625"/>
                  <a:gd name="T7" fmla="*/ 0 h 3124"/>
                  <a:gd name="T8" fmla="*/ 398 w 625"/>
                  <a:gd name="T9" fmla="*/ 88 h 3124"/>
                  <a:gd name="T10" fmla="*/ 398 w 625"/>
                  <a:gd name="T11" fmla="*/ 413 h 3124"/>
                  <a:gd name="T12" fmla="*/ 384 w 625"/>
                  <a:gd name="T13" fmla="*/ 545 h 3124"/>
                  <a:gd name="T14" fmla="*/ 327 w 625"/>
                  <a:gd name="T15" fmla="*/ 943 h 3124"/>
                  <a:gd name="T16" fmla="*/ 298 w 625"/>
                  <a:gd name="T17" fmla="*/ 1046 h 3124"/>
                  <a:gd name="T18" fmla="*/ 298 w 625"/>
                  <a:gd name="T19" fmla="*/ 1238 h 3124"/>
                  <a:gd name="T20" fmla="*/ 199 w 625"/>
                  <a:gd name="T21" fmla="*/ 1518 h 3124"/>
                  <a:gd name="T22" fmla="*/ 171 w 625"/>
                  <a:gd name="T23" fmla="*/ 1798 h 3124"/>
                  <a:gd name="T24" fmla="*/ 185 w 625"/>
                  <a:gd name="T25" fmla="*/ 1960 h 3124"/>
                  <a:gd name="T26" fmla="*/ 213 w 625"/>
                  <a:gd name="T27" fmla="*/ 1975 h 3124"/>
                  <a:gd name="T28" fmla="*/ 213 w 625"/>
                  <a:gd name="T29" fmla="*/ 2019 h 3124"/>
                  <a:gd name="T30" fmla="*/ 185 w 625"/>
                  <a:gd name="T31" fmla="*/ 2181 h 3124"/>
                  <a:gd name="T32" fmla="*/ 199 w 625"/>
                  <a:gd name="T33" fmla="*/ 2225 h 3124"/>
                  <a:gd name="T34" fmla="*/ 199 w 625"/>
                  <a:gd name="T35" fmla="*/ 2299 h 3124"/>
                  <a:gd name="T36" fmla="*/ 142 w 625"/>
                  <a:gd name="T37" fmla="*/ 2387 h 3124"/>
                  <a:gd name="T38" fmla="*/ 71 w 625"/>
                  <a:gd name="T39" fmla="*/ 2328 h 3124"/>
                  <a:gd name="T40" fmla="*/ 57 w 625"/>
                  <a:gd name="T41" fmla="*/ 2373 h 3124"/>
                  <a:gd name="T42" fmla="*/ 29 w 625"/>
                  <a:gd name="T43" fmla="*/ 2432 h 3124"/>
                  <a:gd name="T44" fmla="*/ 100 w 625"/>
                  <a:gd name="T45" fmla="*/ 2417 h 3124"/>
                  <a:gd name="T46" fmla="*/ 156 w 625"/>
                  <a:gd name="T47" fmla="*/ 2520 h 3124"/>
                  <a:gd name="T48" fmla="*/ 114 w 625"/>
                  <a:gd name="T49" fmla="*/ 2535 h 3124"/>
                  <a:gd name="T50" fmla="*/ 114 w 625"/>
                  <a:gd name="T51" fmla="*/ 2594 h 3124"/>
                  <a:gd name="T52" fmla="*/ 128 w 625"/>
                  <a:gd name="T53" fmla="*/ 2623 h 3124"/>
                  <a:gd name="T54" fmla="*/ 114 w 625"/>
                  <a:gd name="T55" fmla="*/ 2697 h 3124"/>
                  <a:gd name="T56" fmla="*/ 100 w 625"/>
                  <a:gd name="T57" fmla="*/ 2741 h 3124"/>
                  <a:gd name="T58" fmla="*/ 142 w 625"/>
                  <a:gd name="T59" fmla="*/ 2771 h 3124"/>
                  <a:gd name="T60" fmla="*/ 114 w 625"/>
                  <a:gd name="T61" fmla="*/ 2844 h 3124"/>
                  <a:gd name="T62" fmla="*/ 156 w 625"/>
                  <a:gd name="T63" fmla="*/ 2859 h 3124"/>
                  <a:gd name="T64" fmla="*/ 156 w 625"/>
                  <a:gd name="T65" fmla="*/ 2918 h 3124"/>
                  <a:gd name="T66" fmla="*/ 213 w 625"/>
                  <a:gd name="T67" fmla="*/ 2903 h 3124"/>
                  <a:gd name="T68" fmla="*/ 213 w 625"/>
                  <a:gd name="T69" fmla="*/ 2903 h 3124"/>
                  <a:gd name="T70" fmla="*/ 227 w 625"/>
                  <a:gd name="T71" fmla="*/ 2918 h 3124"/>
                  <a:gd name="T72" fmla="*/ 256 w 625"/>
                  <a:gd name="T73" fmla="*/ 2977 h 3124"/>
                  <a:gd name="T74" fmla="*/ 227 w 625"/>
                  <a:gd name="T75" fmla="*/ 3051 h 3124"/>
                  <a:gd name="T76" fmla="*/ 256 w 625"/>
                  <a:gd name="T77" fmla="*/ 3080 h 3124"/>
                  <a:gd name="T78" fmla="*/ 355 w 625"/>
                  <a:gd name="T79" fmla="*/ 3006 h 3124"/>
                  <a:gd name="T80" fmla="*/ 370 w 625"/>
                  <a:gd name="T81" fmla="*/ 2933 h 3124"/>
                  <a:gd name="T82" fmla="*/ 242 w 625"/>
                  <a:gd name="T83" fmla="*/ 2829 h 3124"/>
                  <a:gd name="T84" fmla="*/ 171 w 625"/>
                  <a:gd name="T85" fmla="*/ 2726 h 3124"/>
                  <a:gd name="T86" fmla="*/ 213 w 625"/>
                  <a:gd name="T87" fmla="*/ 2608 h 3124"/>
                  <a:gd name="T88" fmla="*/ 242 w 625"/>
                  <a:gd name="T89" fmla="*/ 2491 h 3124"/>
                  <a:gd name="T90" fmla="*/ 298 w 625"/>
                  <a:gd name="T91" fmla="*/ 2328 h 3124"/>
                  <a:gd name="T92" fmla="*/ 298 w 625"/>
                  <a:gd name="T93" fmla="*/ 2240 h 3124"/>
                  <a:gd name="T94" fmla="*/ 270 w 625"/>
                  <a:gd name="T95" fmla="*/ 2063 h 3124"/>
                  <a:gd name="T96" fmla="*/ 327 w 625"/>
                  <a:gd name="T97" fmla="*/ 1724 h 3124"/>
                  <a:gd name="T98" fmla="*/ 370 w 625"/>
                  <a:gd name="T99" fmla="*/ 1503 h 3124"/>
                  <a:gd name="T100" fmla="*/ 412 w 625"/>
                  <a:gd name="T101" fmla="*/ 1253 h 3124"/>
                  <a:gd name="T102" fmla="*/ 384 w 625"/>
                  <a:gd name="T103" fmla="*/ 1076 h 3124"/>
                  <a:gd name="T104" fmla="*/ 426 w 625"/>
                  <a:gd name="T105" fmla="*/ 914 h 3124"/>
                  <a:gd name="T106" fmla="*/ 483 w 625"/>
                  <a:gd name="T107" fmla="*/ 796 h 3124"/>
                  <a:gd name="T108" fmla="*/ 512 w 625"/>
                  <a:gd name="T109" fmla="*/ 648 h 3124"/>
                  <a:gd name="T110" fmla="*/ 568 w 625"/>
                  <a:gd name="T111" fmla="*/ 516 h 3124"/>
                  <a:gd name="T112" fmla="*/ 568 w 625"/>
                  <a:gd name="T113" fmla="*/ 413 h 3124"/>
                  <a:gd name="T114" fmla="*/ 568 w 625"/>
                  <a:gd name="T115" fmla="*/ 413 h 3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5" h="3124">
                    <a:moveTo>
                      <a:pt x="568" y="413"/>
                    </a:moveTo>
                    <a:lnTo>
                      <a:pt x="568" y="413"/>
                    </a:lnTo>
                    <a:cubicBezTo>
                      <a:pt x="540" y="398"/>
                      <a:pt x="568" y="324"/>
                      <a:pt x="540" y="295"/>
                    </a:cubicBezTo>
                    <a:cubicBezTo>
                      <a:pt x="526" y="280"/>
                      <a:pt x="497" y="236"/>
                      <a:pt x="512" y="206"/>
                    </a:cubicBezTo>
                    <a:cubicBezTo>
                      <a:pt x="540" y="192"/>
                      <a:pt x="497" y="192"/>
                      <a:pt x="512" y="177"/>
                    </a:cubicBezTo>
                    <a:cubicBezTo>
                      <a:pt x="526" y="162"/>
                      <a:pt x="512" y="147"/>
                      <a:pt x="497" y="133"/>
                    </a:cubicBezTo>
                    <a:cubicBezTo>
                      <a:pt x="483" y="118"/>
                      <a:pt x="483" y="103"/>
                      <a:pt x="483" y="74"/>
                    </a:cubicBezTo>
                    <a:cubicBezTo>
                      <a:pt x="483" y="44"/>
                      <a:pt x="469" y="29"/>
                      <a:pt x="455" y="0"/>
                    </a:cubicBezTo>
                    <a:cubicBezTo>
                      <a:pt x="441" y="15"/>
                      <a:pt x="426" y="29"/>
                      <a:pt x="426" y="44"/>
                    </a:cubicBezTo>
                    <a:cubicBezTo>
                      <a:pt x="412" y="74"/>
                      <a:pt x="384" y="59"/>
                      <a:pt x="398" y="88"/>
                    </a:cubicBezTo>
                    <a:lnTo>
                      <a:pt x="398" y="221"/>
                    </a:lnTo>
                    <a:cubicBezTo>
                      <a:pt x="398" y="280"/>
                      <a:pt x="412" y="354"/>
                      <a:pt x="398" y="413"/>
                    </a:cubicBezTo>
                    <a:cubicBezTo>
                      <a:pt x="384" y="427"/>
                      <a:pt x="370" y="442"/>
                      <a:pt x="370" y="457"/>
                    </a:cubicBezTo>
                    <a:cubicBezTo>
                      <a:pt x="370" y="486"/>
                      <a:pt x="384" y="516"/>
                      <a:pt x="384" y="545"/>
                    </a:cubicBezTo>
                    <a:cubicBezTo>
                      <a:pt x="384" y="634"/>
                      <a:pt x="355" y="737"/>
                      <a:pt x="327" y="825"/>
                    </a:cubicBezTo>
                    <a:cubicBezTo>
                      <a:pt x="313" y="869"/>
                      <a:pt x="313" y="899"/>
                      <a:pt x="327" y="943"/>
                    </a:cubicBezTo>
                    <a:cubicBezTo>
                      <a:pt x="327" y="973"/>
                      <a:pt x="327" y="987"/>
                      <a:pt x="298" y="1002"/>
                    </a:cubicBezTo>
                    <a:cubicBezTo>
                      <a:pt x="284" y="1017"/>
                      <a:pt x="298" y="1032"/>
                      <a:pt x="298" y="1046"/>
                    </a:cubicBezTo>
                    <a:lnTo>
                      <a:pt x="298" y="1179"/>
                    </a:lnTo>
                    <a:lnTo>
                      <a:pt x="298" y="1238"/>
                    </a:lnTo>
                    <a:cubicBezTo>
                      <a:pt x="284" y="1253"/>
                      <a:pt x="298" y="1282"/>
                      <a:pt x="284" y="1297"/>
                    </a:cubicBezTo>
                    <a:cubicBezTo>
                      <a:pt x="256" y="1370"/>
                      <a:pt x="227" y="1444"/>
                      <a:pt x="199" y="1518"/>
                    </a:cubicBezTo>
                    <a:cubicBezTo>
                      <a:pt x="185" y="1562"/>
                      <a:pt x="142" y="1577"/>
                      <a:pt x="156" y="1621"/>
                    </a:cubicBezTo>
                    <a:cubicBezTo>
                      <a:pt x="171" y="1665"/>
                      <a:pt x="199" y="1739"/>
                      <a:pt x="171" y="1798"/>
                    </a:cubicBezTo>
                    <a:cubicBezTo>
                      <a:pt x="142" y="1827"/>
                      <a:pt x="114" y="1901"/>
                      <a:pt x="142" y="1945"/>
                    </a:cubicBezTo>
                    <a:cubicBezTo>
                      <a:pt x="156" y="1975"/>
                      <a:pt x="171" y="1975"/>
                      <a:pt x="185" y="1960"/>
                    </a:cubicBezTo>
                    <a:cubicBezTo>
                      <a:pt x="199" y="1945"/>
                      <a:pt x="256" y="1945"/>
                      <a:pt x="242" y="1960"/>
                    </a:cubicBezTo>
                    <a:cubicBezTo>
                      <a:pt x="242" y="1960"/>
                      <a:pt x="227" y="1960"/>
                      <a:pt x="213" y="1975"/>
                    </a:cubicBezTo>
                    <a:cubicBezTo>
                      <a:pt x="213" y="1989"/>
                      <a:pt x="213" y="1989"/>
                      <a:pt x="227" y="2004"/>
                    </a:cubicBezTo>
                    <a:lnTo>
                      <a:pt x="213" y="2019"/>
                    </a:lnTo>
                    <a:cubicBezTo>
                      <a:pt x="199" y="2048"/>
                      <a:pt x="185" y="2107"/>
                      <a:pt x="199" y="2137"/>
                    </a:cubicBezTo>
                    <a:cubicBezTo>
                      <a:pt x="199" y="2152"/>
                      <a:pt x="199" y="2152"/>
                      <a:pt x="185" y="2181"/>
                    </a:cubicBezTo>
                    <a:cubicBezTo>
                      <a:pt x="171" y="2196"/>
                      <a:pt x="199" y="2196"/>
                      <a:pt x="213" y="2210"/>
                    </a:cubicBezTo>
                    <a:lnTo>
                      <a:pt x="199" y="2225"/>
                    </a:lnTo>
                    <a:cubicBezTo>
                      <a:pt x="185" y="2225"/>
                      <a:pt x="156" y="2240"/>
                      <a:pt x="185" y="2240"/>
                    </a:cubicBezTo>
                    <a:cubicBezTo>
                      <a:pt x="171" y="2255"/>
                      <a:pt x="185" y="2299"/>
                      <a:pt x="199" y="2299"/>
                    </a:cubicBezTo>
                    <a:cubicBezTo>
                      <a:pt x="185" y="2299"/>
                      <a:pt x="142" y="2284"/>
                      <a:pt x="156" y="2328"/>
                    </a:cubicBezTo>
                    <a:cubicBezTo>
                      <a:pt x="156" y="2328"/>
                      <a:pt x="171" y="2402"/>
                      <a:pt x="142" y="2387"/>
                    </a:cubicBezTo>
                    <a:cubicBezTo>
                      <a:pt x="142" y="2387"/>
                      <a:pt x="114" y="2358"/>
                      <a:pt x="114" y="2343"/>
                    </a:cubicBezTo>
                    <a:cubicBezTo>
                      <a:pt x="85" y="2328"/>
                      <a:pt x="100" y="2314"/>
                      <a:pt x="71" y="2328"/>
                    </a:cubicBezTo>
                    <a:lnTo>
                      <a:pt x="57" y="2343"/>
                    </a:lnTo>
                    <a:cubicBezTo>
                      <a:pt x="57" y="2358"/>
                      <a:pt x="71" y="2358"/>
                      <a:pt x="57" y="2373"/>
                    </a:cubicBezTo>
                    <a:cubicBezTo>
                      <a:pt x="57" y="2387"/>
                      <a:pt x="0" y="2387"/>
                      <a:pt x="0" y="2417"/>
                    </a:cubicBezTo>
                    <a:cubicBezTo>
                      <a:pt x="0" y="2417"/>
                      <a:pt x="14" y="2432"/>
                      <a:pt x="29" y="2432"/>
                    </a:cubicBezTo>
                    <a:cubicBezTo>
                      <a:pt x="29" y="2432"/>
                      <a:pt x="14" y="2417"/>
                      <a:pt x="29" y="2402"/>
                    </a:cubicBezTo>
                    <a:cubicBezTo>
                      <a:pt x="29" y="2402"/>
                      <a:pt x="71" y="2432"/>
                      <a:pt x="100" y="2417"/>
                    </a:cubicBezTo>
                    <a:cubicBezTo>
                      <a:pt x="156" y="2402"/>
                      <a:pt x="71" y="2505"/>
                      <a:pt x="100" y="2520"/>
                    </a:cubicBezTo>
                    <a:cubicBezTo>
                      <a:pt x="114" y="2520"/>
                      <a:pt x="142" y="2505"/>
                      <a:pt x="156" y="2520"/>
                    </a:cubicBezTo>
                    <a:cubicBezTo>
                      <a:pt x="171" y="2520"/>
                      <a:pt x="171" y="2564"/>
                      <a:pt x="156" y="2549"/>
                    </a:cubicBezTo>
                    <a:cubicBezTo>
                      <a:pt x="156" y="2549"/>
                      <a:pt x="114" y="2520"/>
                      <a:pt x="114" y="2535"/>
                    </a:cubicBezTo>
                    <a:cubicBezTo>
                      <a:pt x="100" y="2549"/>
                      <a:pt x="85" y="2549"/>
                      <a:pt x="100" y="2564"/>
                    </a:cubicBezTo>
                    <a:cubicBezTo>
                      <a:pt x="100" y="2564"/>
                      <a:pt x="128" y="2594"/>
                      <a:pt x="114" y="2594"/>
                    </a:cubicBezTo>
                    <a:cubicBezTo>
                      <a:pt x="100" y="2594"/>
                      <a:pt x="100" y="2638"/>
                      <a:pt x="100" y="2638"/>
                    </a:cubicBezTo>
                    <a:cubicBezTo>
                      <a:pt x="85" y="2682"/>
                      <a:pt x="128" y="2623"/>
                      <a:pt x="128" y="2623"/>
                    </a:cubicBezTo>
                    <a:cubicBezTo>
                      <a:pt x="128" y="2623"/>
                      <a:pt x="114" y="2697"/>
                      <a:pt x="128" y="2682"/>
                    </a:cubicBezTo>
                    <a:cubicBezTo>
                      <a:pt x="128" y="2682"/>
                      <a:pt x="114" y="2682"/>
                      <a:pt x="114" y="2697"/>
                    </a:cubicBezTo>
                    <a:cubicBezTo>
                      <a:pt x="100" y="2712"/>
                      <a:pt x="114" y="2712"/>
                      <a:pt x="128" y="2726"/>
                    </a:cubicBezTo>
                    <a:lnTo>
                      <a:pt x="100" y="2741"/>
                    </a:lnTo>
                    <a:cubicBezTo>
                      <a:pt x="85" y="2741"/>
                      <a:pt x="100" y="2741"/>
                      <a:pt x="100" y="2756"/>
                    </a:cubicBezTo>
                    <a:cubicBezTo>
                      <a:pt x="85" y="2785"/>
                      <a:pt x="142" y="2785"/>
                      <a:pt x="142" y="2771"/>
                    </a:cubicBezTo>
                    <a:cubicBezTo>
                      <a:pt x="142" y="2785"/>
                      <a:pt x="128" y="2785"/>
                      <a:pt x="142" y="2800"/>
                    </a:cubicBezTo>
                    <a:cubicBezTo>
                      <a:pt x="142" y="2815"/>
                      <a:pt x="114" y="2829"/>
                      <a:pt x="114" y="2844"/>
                    </a:cubicBezTo>
                    <a:cubicBezTo>
                      <a:pt x="100" y="2874"/>
                      <a:pt x="142" y="2829"/>
                      <a:pt x="156" y="2829"/>
                    </a:cubicBezTo>
                    <a:cubicBezTo>
                      <a:pt x="142" y="2844"/>
                      <a:pt x="156" y="2859"/>
                      <a:pt x="156" y="2859"/>
                    </a:cubicBezTo>
                    <a:cubicBezTo>
                      <a:pt x="156" y="2874"/>
                      <a:pt x="114" y="2888"/>
                      <a:pt x="114" y="2888"/>
                    </a:cubicBezTo>
                    <a:cubicBezTo>
                      <a:pt x="142" y="2903"/>
                      <a:pt x="142" y="2888"/>
                      <a:pt x="156" y="2918"/>
                    </a:cubicBezTo>
                    <a:cubicBezTo>
                      <a:pt x="171" y="2947"/>
                      <a:pt x="199" y="2874"/>
                      <a:pt x="185" y="2874"/>
                    </a:cubicBezTo>
                    <a:cubicBezTo>
                      <a:pt x="199" y="2874"/>
                      <a:pt x="199" y="2888"/>
                      <a:pt x="213" y="2903"/>
                    </a:cubicBezTo>
                    <a:lnTo>
                      <a:pt x="213" y="2874"/>
                    </a:lnTo>
                    <a:lnTo>
                      <a:pt x="213" y="2903"/>
                    </a:lnTo>
                    <a:cubicBezTo>
                      <a:pt x="227" y="2888"/>
                      <a:pt x="227" y="2874"/>
                      <a:pt x="227" y="2888"/>
                    </a:cubicBezTo>
                    <a:cubicBezTo>
                      <a:pt x="242" y="2888"/>
                      <a:pt x="227" y="2918"/>
                      <a:pt x="227" y="2918"/>
                    </a:cubicBezTo>
                    <a:cubicBezTo>
                      <a:pt x="213" y="2933"/>
                      <a:pt x="242" y="2933"/>
                      <a:pt x="227" y="2947"/>
                    </a:cubicBezTo>
                    <a:cubicBezTo>
                      <a:pt x="213" y="2977"/>
                      <a:pt x="242" y="2962"/>
                      <a:pt x="256" y="2977"/>
                    </a:cubicBezTo>
                    <a:cubicBezTo>
                      <a:pt x="298" y="2977"/>
                      <a:pt x="341" y="3006"/>
                      <a:pt x="298" y="3036"/>
                    </a:cubicBezTo>
                    <a:cubicBezTo>
                      <a:pt x="284" y="3051"/>
                      <a:pt x="242" y="3036"/>
                      <a:pt x="227" y="3051"/>
                    </a:cubicBezTo>
                    <a:cubicBezTo>
                      <a:pt x="213" y="3080"/>
                      <a:pt x="256" y="3065"/>
                      <a:pt x="270" y="3080"/>
                    </a:cubicBezTo>
                    <a:lnTo>
                      <a:pt x="256" y="3080"/>
                    </a:lnTo>
                    <a:cubicBezTo>
                      <a:pt x="256" y="3080"/>
                      <a:pt x="313" y="3124"/>
                      <a:pt x="341" y="3095"/>
                    </a:cubicBezTo>
                    <a:cubicBezTo>
                      <a:pt x="355" y="3065"/>
                      <a:pt x="327" y="3036"/>
                      <a:pt x="355" y="3006"/>
                    </a:cubicBezTo>
                    <a:cubicBezTo>
                      <a:pt x="370" y="2977"/>
                      <a:pt x="412" y="2977"/>
                      <a:pt x="426" y="2977"/>
                    </a:cubicBezTo>
                    <a:cubicBezTo>
                      <a:pt x="497" y="2933"/>
                      <a:pt x="398" y="2933"/>
                      <a:pt x="370" y="2933"/>
                    </a:cubicBezTo>
                    <a:cubicBezTo>
                      <a:pt x="341" y="2933"/>
                      <a:pt x="298" y="2933"/>
                      <a:pt x="270" y="2918"/>
                    </a:cubicBezTo>
                    <a:cubicBezTo>
                      <a:pt x="242" y="2888"/>
                      <a:pt x="242" y="2888"/>
                      <a:pt x="242" y="2829"/>
                    </a:cubicBezTo>
                    <a:cubicBezTo>
                      <a:pt x="242" y="2771"/>
                      <a:pt x="227" y="2815"/>
                      <a:pt x="185" y="2785"/>
                    </a:cubicBezTo>
                    <a:cubicBezTo>
                      <a:pt x="171" y="2785"/>
                      <a:pt x="171" y="2741"/>
                      <a:pt x="171" y="2726"/>
                    </a:cubicBezTo>
                    <a:cubicBezTo>
                      <a:pt x="156" y="2697"/>
                      <a:pt x="156" y="2653"/>
                      <a:pt x="185" y="2638"/>
                    </a:cubicBezTo>
                    <a:cubicBezTo>
                      <a:pt x="199" y="2623"/>
                      <a:pt x="199" y="2623"/>
                      <a:pt x="213" y="2608"/>
                    </a:cubicBezTo>
                    <a:cubicBezTo>
                      <a:pt x="213" y="2594"/>
                      <a:pt x="227" y="2579"/>
                      <a:pt x="242" y="2579"/>
                    </a:cubicBezTo>
                    <a:cubicBezTo>
                      <a:pt x="256" y="2564"/>
                      <a:pt x="227" y="2520"/>
                      <a:pt x="242" y="2491"/>
                    </a:cubicBezTo>
                    <a:cubicBezTo>
                      <a:pt x="242" y="2476"/>
                      <a:pt x="270" y="2461"/>
                      <a:pt x="284" y="2432"/>
                    </a:cubicBezTo>
                    <a:cubicBezTo>
                      <a:pt x="284" y="2402"/>
                      <a:pt x="284" y="2358"/>
                      <a:pt x="298" y="2328"/>
                    </a:cubicBezTo>
                    <a:cubicBezTo>
                      <a:pt x="298" y="2299"/>
                      <a:pt x="327" y="2299"/>
                      <a:pt x="298" y="2269"/>
                    </a:cubicBezTo>
                    <a:cubicBezTo>
                      <a:pt x="284" y="2255"/>
                      <a:pt x="242" y="2255"/>
                      <a:pt x="298" y="2240"/>
                    </a:cubicBezTo>
                    <a:cubicBezTo>
                      <a:pt x="370" y="2225"/>
                      <a:pt x="284" y="2225"/>
                      <a:pt x="270" y="2196"/>
                    </a:cubicBezTo>
                    <a:lnTo>
                      <a:pt x="270" y="2063"/>
                    </a:lnTo>
                    <a:lnTo>
                      <a:pt x="270" y="1872"/>
                    </a:lnTo>
                    <a:cubicBezTo>
                      <a:pt x="284" y="1827"/>
                      <a:pt x="298" y="1754"/>
                      <a:pt x="327" y="1724"/>
                    </a:cubicBezTo>
                    <a:cubicBezTo>
                      <a:pt x="370" y="1680"/>
                      <a:pt x="327" y="1606"/>
                      <a:pt x="327" y="1562"/>
                    </a:cubicBezTo>
                    <a:cubicBezTo>
                      <a:pt x="327" y="1533"/>
                      <a:pt x="341" y="1518"/>
                      <a:pt x="370" y="1503"/>
                    </a:cubicBezTo>
                    <a:cubicBezTo>
                      <a:pt x="398" y="1474"/>
                      <a:pt x="384" y="1459"/>
                      <a:pt x="384" y="1415"/>
                    </a:cubicBezTo>
                    <a:cubicBezTo>
                      <a:pt x="384" y="1356"/>
                      <a:pt x="426" y="1312"/>
                      <a:pt x="412" y="1253"/>
                    </a:cubicBezTo>
                    <a:cubicBezTo>
                      <a:pt x="412" y="1208"/>
                      <a:pt x="398" y="1164"/>
                      <a:pt x="384" y="1120"/>
                    </a:cubicBezTo>
                    <a:cubicBezTo>
                      <a:pt x="384" y="1105"/>
                      <a:pt x="370" y="1090"/>
                      <a:pt x="384" y="1076"/>
                    </a:cubicBezTo>
                    <a:cubicBezTo>
                      <a:pt x="398" y="1061"/>
                      <a:pt x="412" y="1002"/>
                      <a:pt x="412" y="987"/>
                    </a:cubicBezTo>
                    <a:cubicBezTo>
                      <a:pt x="412" y="973"/>
                      <a:pt x="398" y="943"/>
                      <a:pt x="426" y="914"/>
                    </a:cubicBezTo>
                    <a:cubicBezTo>
                      <a:pt x="441" y="899"/>
                      <a:pt x="426" y="869"/>
                      <a:pt x="441" y="855"/>
                    </a:cubicBezTo>
                    <a:cubicBezTo>
                      <a:pt x="441" y="825"/>
                      <a:pt x="469" y="810"/>
                      <a:pt x="483" y="796"/>
                    </a:cubicBezTo>
                    <a:cubicBezTo>
                      <a:pt x="483" y="781"/>
                      <a:pt x="526" y="737"/>
                      <a:pt x="526" y="722"/>
                    </a:cubicBezTo>
                    <a:cubicBezTo>
                      <a:pt x="526" y="707"/>
                      <a:pt x="512" y="678"/>
                      <a:pt x="512" y="648"/>
                    </a:cubicBezTo>
                    <a:lnTo>
                      <a:pt x="512" y="575"/>
                    </a:lnTo>
                    <a:cubicBezTo>
                      <a:pt x="512" y="530"/>
                      <a:pt x="526" y="530"/>
                      <a:pt x="568" y="516"/>
                    </a:cubicBezTo>
                    <a:cubicBezTo>
                      <a:pt x="625" y="501"/>
                      <a:pt x="625" y="472"/>
                      <a:pt x="625" y="413"/>
                    </a:cubicBezTo>
                    <a:cubicBezTo>
                      <a:pt x="611" y="427"/>
                      <a:pt x="583" y="427"/>
                      <a:pt x="568" y="413"/>
                    </a:cubicBezTo>
                    <a:cubicBezTo>
                      <a:pt x="568" y="413"/>
                      <a:pt x="568" y="427"/>
                      <a:pt x="568" y="413"/>
                    </a:cubicBezTo>
                    <a:lnTo>
                      <a:pt x="568" y="41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1" name="Freeform 402">
                <a:extLst>
                  <a:ext uri="{FF2B5EF4-FFF2-40B4-BE49-F238E27FC236}">
                    <a16:creationId xmlns:a16="http://schemas.microsoft.com/office/drawing/2014/main" id="{D82197C8-1367-775A-5D87-F91722B70345}"/>
                  </a:ext>
                </a:extLst>
              </p:cNvPr>
              <p:cNvSpPr>
                <a:spLocks/>
              </p:cNvSpPr>
              <p:nvPr/>
            </p:nvSpPr>
            <p:spPr bwMode="auto">
              <a:xfrm>
                <a:off x="2612" y="3077"/>
                <a:ext cx="184" cy="193"/>
              </a:xfrm>
              <a:custGeom>
                <a:avLst/>
                <a:gdLst>
                  <a:gd name="T0" fmla="*/ 913 w 958"/>
                  <a:gd name="T1" fmla="*/ 600 h 999"/>
                  <a:gd name="T2" fmla="*/ 913 w 958"/>
                  <a:gd name="T3" fmla="*/ 600 h 999"/>
                  <a:gd name="T4" fmla="*/ 868 w 958"/>
                  <a:gd name="T5" fmla="*/ 500 h 999"/>
                  <a:gd name="T6" fmla="*/ 748 w 958"/>
                  <a:gd name="T7" fmla="*/ 500 h 999"/>
                  <a:gd name="T8" fmla="*/ 733 w 958"/>
                  <a:gd name="T9" fmla="*/ 471 h 999"/>
                  <a:gd name="T10" fmla="*/ 703 w 958"/>
                  <a:gd name="T11" fmla="*/ 428 h 999"/>
                  <a:gd name="T12" fmla="*/ 718 w 958"/>
                  <a:gd name="T13" fmla="*/ 400 h 999"/>
                  <a:gd name="T14" fmla="*/ 703 w 958"/>
                  <a:gd name="T15" fmla="*/ 371 h 999"/>
                  <a:gd name="T16" fmla="*/ 703 w 958"/>
                  <a:gd name="T17" fmla="*/ 328 h 999"/>
                  <a:gd name="T18" fmla="*/ 614 w 958"/>
                  <a:gd name="T19" fmla="*/ 300 h 999"/>
                  <a:gd name="T20" fmla="*/ 554 w 958"/>
                  <a:gd name="T21" fmla="*/ 257 h 999"/>
                  <a:gd name="T22" fmla="*/ 494 w 958"/>
                  <a:gd name="T23" fmla="*/ 228 h 999"/>
                  <a:gd name="T24" fmla="*/ 434 w 958"/>
                  <a:gd name="T25" fmla="*/ 228 h 999"/>
                  <a:gd name="T26" fmla="*/ 344 w 958"/>
                  <a:gd name="T27" fmla="*/ 128 h 999"/>
                  <a:gd name="T28" fmla="*/ 344 w 958"/>
                  <a:gd name="T29" fmla="*/ 85 h 999"/>
                  <a:gd name="T30" fmla="*/ 344 w 958"/>
                  <a:gd name="T31" fmla="*/ 57 h 999"/>
                  <a:gd name="T32" fmla="*/ 269 w 958"/>
                  <a:gd name="T33" fmla="*/ 43 h 999"/>
                  <a:gd name="T34" fmla="*/ 150 w 958"/>
                  <a:gd name="T35" fmla="*/ 85 h 999"/>
                  <a:gd name="T36" fmla="*/ 105 w 958"/>
                  <a:gd name="T37" fmla="*/ 128 h 999"/>
                  <a:gd name="T38" fmla="*/ 30 w 958"/>
                  <a:gd name="T39" fmla="*/ 114 h 999"/>
                  <a:gd name="T40" fmla="*/ 90 w 958"/>
                  <a:gd name="T41" fmla="*/ 228 h 999"/>
                  <a:gd name="T42" fmla="*/ 75 w 958"/>
                  <a:gd name="T43" fmla="*/ 328 h 999"/>
                  <a:gd name="T44" fmla="*/ 60 w 958"/>
                  <a:gd name="T45" fmla="*/ 385 h 999"/>
                  <a:gd name="T46" fmla="*/ 45 w 958"/>
                  <a:gd name="T47" fmla="*/ 442 h 999"/>
                  <a:gd name="T48" fmla="*/ 75 w 958"/>
                  <a:gd name="T49" fmla="*/ 500 h 999"/>
                  <a:gd name="T50" fmla="*/ 45 w 958"/>
                  <a:gd name="T51" fmla="*/ 542 h 999"/>
                  <a:gd name="T52" fmla="*/ 60 w 958"/>
                  <a:gd name="T53" fmla="*/ 657 h 999"/>
                  <a:gd name="T54" fmla="*/ 60 w 958"/>
                  <a:gd name="T55" fmla="*/ 700 h 999"/>
                  <a:gd name="T56" fmla="*/ 105 w 958"/>
                  <a:gd name="T57" fmla="*/ 742 h 999"/>
                  <a:gd name="T58" fmla="*/ 105 w 958"/>
                  <a:gd name="T59" fmla="*/ 771 h 999"/>
                  <a:gd name="T60" fmla="*/ 90 w 958"/>
                  <a:gd name="T61" fmla="*/ 800 h 999"/>
                  <a:gd name="T62" fmla="*/ 135 w 958"/>
                  <a:gd name="T63" fmla="*/ 900 h 999"/>
                  <a:gd name="T64" fmla="*/ 194 w 958"/>
                  <a:gd name="T65" fmla="*/ 985 h 999"/>
                  <a:gd name="T66" fmla="*/ 209 w 958"/>
                  <a:gd name="T67" fmla="*/ 957 h 999"/>
                  <a:gd name="T68" fmla="*/ 254 w 958"/>
                  <a:gd name="T69" fmla="*/ 928 h 999"/>
                  <a:gd name="T70" fmla="*/ 299 w 958"/>
                  <a:gd name="T71" fmla="*/ 928 h 999"/>
                  <a:gd name="T72" fmla="*/ 374 w 958"/>
                  <a:gd name="T73" fmla="*/ 928 h 999"/>
                  <a:gd name="T74" fmla="*/ 419 w 958"/>
                  <a:gd name="T75" fmla="*/ 971 h 999"/>
                  <a:gd name="T76" fmla="*/ 464 w 958"/>
                  <a:gd name="T77" fmla="*/ 928 h 999"/>
                  <a:gd name="T78" fmla="*/ 554 w 958"/>
                  <a:gd name="T79" fmla="*/ 914 h 999"/>
                  <a:gd name="T80" fmla="*/ 659 w 958"/>
                  <a:gd name="T81" fmla="*/ 742 h 999"/>
                  <a:gd name="T82" fmla="*/ 778 w 958"/>
                  <a:gd name="T83" fmla="*/ 728 h 999"/>
                  <a:gd name="T84" fmla="*/ 883 w 958"/>
                  <a:gd name="T85" fmla="*/ 771 h 999"/>
                  <a:gd name="T86" fmla="*/ 913 w 958"/>
                  <a:gd name="T87" fmla="*/ 600 h 999"/>
                  <a:gd name="T88" fmla="*/ 913 w 958"/>
                  <a:gd name="T89" fmla="*/ 600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8" h="999">
                    <a:moveTo>
                      <a:pt x="913" y="600"/>
                    </a:moveTo>
                    <a:lnTo>
                      <a:pt x="913" y="600"/>
                    </a:lnTo>
                    <a:cubicBezTo>
                      <a:pt x="853" y="571"/>
                      <a:pt x="868" y="557"/>
                      <a:pt x="868" y="500"/>
                    </a:cubicBezTo>
                    <a:lnTo>
                      <a:pt x="748" y="500"/>
                    </a:lnTo>
                    <a:cubicBezTo>
                      <a:pt x="718" y="500"/>
                      <a:pt x="733" y="485"/>
                      <a:pt x="733" y="471"/>
                    </a:cubicBezTo>
                    <a:cubicBezTo>
                      <a:pt x="733" y="457"/>
                      <a:pt x="718" y="428"/>
                      <a:pt x="703" y="428"/>
                    </a:cubicBezTo>
                    <a:cubicBezTo>
                      <a:pt x="703" y="414"/>
                      <a:pt x="718" y="414"/>
                      <a:pt x="718" y="400"/>
                    </a:cubicBezTo>
                    <a:cubicBezTo>
                      <a:pt x="733" y="385"/>
                      <a:pt x="718" y="371"/>
                      <a:pt x="703" y="371"/>
                    </a:cubicBezTo>
                    <a:cubicBezTo>
                      <a:pt x="703" y="357"/>
                      <a:pt x="718" y="343"/>
                      <a:pt x="703" y="328"/>
                    </a:cubicBezTo>
                    <a:cubicBezTo>
                      <a:pt x="674" y="300"/>
                      <a:pt x="644" y="300"/>
                      <a:pt x="614" y="300"/>
                    </a:cubicBezTo>
                    <a:cubicBezTo>
                      <a:pt x="599" y="300"/>
                      <a:pt x="569" y="271"/>
                      <a:pt x="554" y="257"/>
                    </a:cubicBezTo>
                    <a:cubicBezTo>
                      <a:pt x="524" y="257"/>
                      <a:pt x="509" y="228"/>
                      <a:pt x="494" y="228"/>
                    </a:cubicBezTo>
                    <a:lnTo>
                      <a:pt x="434" y="228"/>
                    </a:lnTo>
                    <a:cubicBezTo>
                      <a:pt x="404" y="228"/>
                      <a:pt x="344" y="157"/>
                      <a:pt x="344" y="128"/>
                    </a:cubicBezTo>
                    <a:lnTo>
                      <a:pt x="344" y="85"/>
                    </a:lnTo>
                    <a:lnTo>
                      <a:pt x="344" y="57"/>
                    </a:lnTo>
                    <a:cubicBezTo>
                      <a:pt x="344" y="0"/>
                      <a:pt x="314" y="28"/>
                      <a:pt x="269" y="43"/>
                    </a:cubicBezTo>
                    <a:cubicBezTo>
                      <a:pt x="224" y="43"/>
                      <a:pt x="194" y="85"/>
                      <a:pt x="150" y="85"/>
                    </a:cubicBezTo>
                    <a:cubicBezTo>
                      <a:pt x="120" y="85"/>
                      <a:pt x="120" y="114"/>
                      <a:pt x="105" y="128"/>
                    </a:cubicBezTo>
                    <a:cubicBezTo>
                      <a:pt x="90" y="128"/>
                      <a:pt x="45" y="114"/>
                      <a:pt x="30" y="114"/>
                    </a:cubicBezTo>
                    <a:cubicBezTo>
                      <a:pt x="60" y="128"/>
                      <a:pt x="75" y="200"/>
                      <a:pt x="90" y="228"/>
                    </a:cubicBezTo>
                    <a:cubicBezTo>
                      <a:pt x="60" y="243"/>
                      <a:pt x="75" y="300"/>
                      <a:pt x="75" y="328"/>
                    </a:cubicBezTo>
                    <a:cubicBezTo>
                      <a:pt x="75" y="357"/>
                      <a:pt x="75" y="371"/>
                      <a:pt x="60" y="385"/>
                    </a:cubicBezTo>
                    <a:cubicBezTo>
                      <a:pt x="45" y="400"/>
                      <a:pt x="45" y="428"/>
                      <a:pt x="45" y="442"/>
                    </a:cubicBezTo>
                    <a:cubicBezTo>
                      <a:pt x="30" y="471"/>
                      <a:pt x="75" y="471"/>
                      <a:pt x="75" y="500"/>
                    </a:cubicBezTo>
                    <a:cubicBezTo>
                      <a:pt x="75" y="514"/>
                      <a:pt x="45" y="528"/>
                      <a:pt x="45" y="542"/>
                    </a:cubicBezTo>
                    <a:cubicBezTo>
                      <a:pt x="0" y="585"/>
                      <a:pt x="60" y="600"/>
                      <a:pt x="60" y="657"/>
                    </a:cubicBezTo>
                    <a:lnTo>
                      <a:pt x="60" y="700"/>
                    </a:lnTo>
                    <a:cubicBezTo>
                      <a:pt x="75" y="714"/>
                      <a:pt x="90" y="728"/>
                      <a:pt x="105" y="742"/>
                    </a:cubicBezTo>
                    <a:cubicBezTo>
                      <a:pt x="105" y="757"/>
                      <a:pt x="75" y="757"/>
                      <a:pt x="105" y="771"/>
                    </a:cubicBezTo>
                    <a:lnTo>
                      <a:pt x="90" y="800"/>
                    </a:lnTo>
                    <a:cubicBezTo>
                      <a:pt x="90" y="842"/>
                      <a:pt x="135" y="871"/>
                      <a:pt x="135" y="900"/>
                    </a:cubicBezTo>
                    <a:cubicBezTo>
                      <a:pt x="150" y="942"/>
                      <a:pt x="120" y="985"/>
                      <a:pt x="194" y="985"/>
                    </a:cubicBezTo>
                    <a:cubicBezTo>
                      <a:pt x="209" y="999"/>
                      <a:pt x="209" y="971"/>
                      <a:pt x="209" y="957"/>
                    </a:cubicBezTo>
                    <a:cubicBezTo>
                      <a:pt x="209" y="942"/>
                      <a:pt x="239" y="928"/>
                      <a:pt x="254" y="928"/>
                    </a:cubicBezTo>
                    <a:cubicBezTo>
                      <a:pt x="269" y="914"/>
                      <a:pt x="284" y="900"/>
                      <a:pt x="299" y="928"/>
                    </a:cubicBezTo>
                    <a:cubicBezTo>
                      <a:pt x="329" y="942"/>
                      <a:pt x="359" y="928"/>
                      <a:pt x="374" y="928"/>
                    </a:cubicBezTo>
                    <a:cubicBezTo>
                      <a:pt x="404" y="928"/>
                      <a:pt x="404" y="971"/>
                      <a:pt x="419" y="971"/>
                    </a:cubicBezTo>
                    <a:cubicBezTo>
                      <a:pt x="434" y="971"/>
                      <a:pt x="449" y="942"/>
                      <a:pt x="464" y="928"/>
                    </a:cubicBezTo>
                    <a:cubicBezTo>
                      <a:pt x="479" y="900"/>
                      <a:pt x="539" y="942"/>
                      <a:pt x="554" y="914"/>
                    </a:cubicBezTo>
                    <a:cubicBezTo>
                      <a:pt x="584" y="842"/>
                      <a:pt x="569" y="771"/>
                      <a:pt x="659" y="742"/>
                    </a:cubicBezTo>
                    <a:cubicBezTo>
                      <a:pt x="688" y="728"/>
                      <a:pt x="733" y="728"/>
                      <a:pt x="778" y="728"/>
                    </a:cubicBezTo>
                    <a:cubicBezTo>
                      <a:pt x="823" y="728"/>
                      <a:pt x="853" y="742"/>
                      <a:pt x="883" y="771"/>
                    </a:cubicBezTo>
                    <a:cubicBezTo>
                      <a:pt x="898" y="728"/>
                      <a:pt x="958" y="614"/>
                      <a:pt x="913" y="600"/>
                    </a:cubicBezTo>
                    <a:cubicBezTo>
                      <a:pt x="898" y="585"/>
                      <a:pt x="928" y="600"/>
                      <a:pt x="913" y="60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72" name="Freeform 403">
                <a:extLst>
                  <a:ext uri="{FF2B5EF4-FFF2-40B4-BE49-F238E27FC236}">
                    <a16:creationId xmlns:a16="http://schemas.microsoft.com/office/drawing/2014/main" id="{D234024F-B5FF-943D-FD3A-90078BCE162C}"/>
                  </a:ext>
                </a:extLst>
              </p:cNvPr>
              <p:cNvSpPr>
                <a:spLocks/>
              </p:cNvSpPr>
              <p:nvPr/>
            </p:nvSpPr>
            <p:spPr bwMode="auto">
              <a:xfrm>
                <a:off x="2612" y="3077"/>
                <a:ext cx="184" cy="193"/>
              </a:xfrm>
              <a:custGeom>
                <a:avLst/>
                <a:gdLst>
                  <a:gd name="T0" fmla="*/ 913 w 958"/>
                  <a:gd name="T1" fmla="*/ 600 h 999"/>
                  <a:gd name="T2" fmla="*/ 913 w 958"/>
                  <a:gd name="T3" fmla="*/ 600 h 999"/>
                  <a:gd name="T4" fmla="*/ 868 w 958"/>
                  <a:gd name="T5" fmla="*/ 500 h 999"/>
                  <a:gd name="T6" fmla="*/ 748 w 958"/>
                  <a:gd name="T7" fmla="*/ 500 h 999"/>
                  <a:gd name="T8" fmla="*/ 733 w 958"/>
                  <a:gd name="T9" fmla="*/ 471 h 999"/>
                  <a:gd name="T10" fmla="*/ 703 w 958"/>
                  <a:gd name="T11" fmla="*/ 428 h 999"/>
                  <a:gd name="T12" fmla="*/ 718 w 958"/>
                  <a:gd name="T13" fmla="*/ 400 h 999"/>
                  <a:gd name="T14" fmla="*/ 703 w 958"/>
                  <a:gd name="T15" fmla="*/ 371 h 999"/>
                  <a:gd name="T16" fmla="*/ 703 w 958"/>
                  <a:gd name="T17" fmla="*/ 328 h 999"/>
                  <a:gd name="T18" fmla="*/ 614 w 958"/>
                  <a:gd name="T19" fmla="*/ 300 h 999"/>
                  <a:gd name="T20" fmla="*/ 554 w 958"/>
                  <a:gd name="T21" fmla="*/ 257 h 999"/>
                  <a:gd name="T22" fmla="*/ 494 w 958"/>
                  <a:gd name="T23" fmla="*/ 228 h 999"/>
                  <a:gd name="T24" fmla="*/ 434 w 958"/>
                  <a:gd name="T25" fmla="*/ 228 h 999"/>
                  <a:gd name="T26" fmla="*/ 344 w 958"/>
                  <a:gd name="T27" fmla="*/ 128 h 999"/>
                  <a:gd name="T28" fmla="*/ 344 w 958"/>
                  <a:gd name="T29" fmla="*/ 85 h 999"/>
                  <a:gd name="T30" fmla="*/ 344 w 958"/>
                  <a:gd name="T31" fmla="*/ 57 h 999"/>
                  <a:gd name="T32" fmla="*/ 269 w 958"/>
                  <a:gd name="T33" fmla="*/ 43 h 999"/>
                  <a:gd name="T34" fmla="*/ 150 w 958"/>
                  <a:gd name="T35" fmla="*/ 85 h 999"/>
                  <a:gd name="T36" fmla="*/ 105 w 958"/>
                  <a:gd name="T37" fmla="*/ 128 h 999"/>
                  <a:gd name="T38" fmla="*/ 30 w 958"/>
                  <a:gd name="T39" fmla="*/ 114 h 999"/>
                  <a:gd name="T40" fmla="*/ 90 w 958"/>
                  <a:gd name="T41" fmla="*/ 228 h 999"/>
                  <a:gd name="T42" fmla="*/ 75 w 958"/>
                  <a:gd name="T43" fmla="*/ 328 h 999"/>
                  <a:gd name="T44" fmla="*/ 60 w 958"/>
                  <a:gd name="T45" fmla="*/ 385 h 999"/>
                  <a:gd name="T46" fmla="*/ 45 w 958"/>
                  <a:gd name="T47" fmla="*/ 442 h 999"/>
                  <a:gd name="T48" fmla="*/ 75 w 958"/>
                  <a:gd name="T49" fmla="*/ 500 h 999"/>
                  <a:gd name="T50" fmla="*/ 45 w 958"/>
                  <a:gd name="T51" fmla="*/ 542 h 999"/>
                  <a:gd name="T52" fmla="*/ 60 w 958"/>
                  <a:gd name="T53" fmla="*/ 657 h 999"/>
                  <a:gd name="T54" fmla="*/ 60 w 958"/>
                  <a:gd name="T55" fmla="*/ 700 h 999"/>
                  <a:gd name="T56" fmla="*/ 105 w 958"/>
                  <a:gd name="T57" fmla="*/ 742 h 999"/>
                  <a:gd name="T58" fmla="*/ 105 w 958"/>
                  <a:gd name="T59" fmla="*/ 771 h 999"/>
                  <a:gd name="T60" fmla="*/ 90 w 958"/>
                  <a:gd name="T61" fmla="*/ 800 h 999"/>
                  <a:gd name="T62" fmla="*/ 135 w 958"/>
                  <a:gd name="T63" fmla="*/ 900 h 999"/>
                  <a:gd name="T64" fmla="*/ 194 w 958"/>
                  <a:gd name="T65" fmla="*/ 985 h 999"/>
                  <a:gd name="T66" fmla="*/ 209 w 958"/>
                  <a:gd name="T67" fmla="*/ 957 h 999"/>
                  <a:gd name="T68" fmla="*/ 254 w 958"/>
                  <a:gd name="T69" fmla="*/ 928 h 999"/>
                  <a:gd name="T70" fmla="*/ 299 w 958"/>
                  <a:gd name="T71" fmla="*/ 928 h 999"/>
                  <a:gd name="T72" fmla="*/ 374 w 958"/>
                  <a:gd name="T73" fmla="*/ 928 h 999"/>
                  <a:gd name="T74" fmla="*/ 419 w 958"/>
                  <a:gd name="T75" fmla="*/ 971 h 999"/>
                  <a:gd name="T76" fmla="*/ 464 w 958"/>
                  <a:gd name="T77" fmla="*/ 928 h 999"/>
                  <a:gd name="T78" fmla="*/ 554 w 958"/>
                  <a:gd name="T79" fmla="*/ 914 h 999"/>
                  <a:gd name="T80" fmla="*/ 659 w 958"/>
                  <a:gd name="T81" fmla="*/ 742 h 999"/>
                  <a:gd name="T82" fmla="*/ 778 w 958"/>
                  <a:gd name="T83" fmla="*/ 728 h 999"/>
                  <a:gd name="T84" fmla="*/ 883 w 958"/>
                  <a:gd name="T85" fmla="*/ 771 h 999"/>
                  <a:gd name="T86" fmla="*/ 913 w 958"/>
                  <a:gd name="T87" fmla="*/ 600 h 999"/>
                  <a:gd name="T88" fmla="*/ 913 w 958"/>
                  <a:gd name="T89" fmla="*/ 600 h 999"/>
                  <a:gd name="T90" fmla="*/ 913 w 958"/>
                  <a:gd name="T91" fmla="*/ 600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58" h="999">
                    <a:moveTo>
                      <a:pt x="913" y="600"/>
                    </a:moveTo>
                    <a:lnTo>
                      <a:pt x="913" y="600"/>
                    </a:lnTo>
                    <a:cubicBezTo>
                      <a:pt x="853" y="571"/>
                      <a:pt x="868" y="557"/>
                      <a:pt x="868" y="500"/>
                    </a:cubicBezTo>
                    <a:lnTo>
                      <a:pt x="748" y="500"/>
                    </a:lnTo>
                    <a:cubicBezTo>
                      <a:pt x="718" y="500"/>
                      <a:pt x="733" y="485"/>
                      <a:pt x="733" y="471"/>
                    </a:cubicBezTo>
                    <a:cubicBezTo>
                      <a:pt x="733" y="457"/>
                      <a:pt x="718" y="428"/>
                      <a:pt x="703" y="428"/>
                    </a:cubicBezTo>
                    <a:cubicBezTo>
                      <a:pt x="703" y="414"/>
                      <a:pt x="718" y="414"/>
                      <a:pt x="718" y="400"/>
                    </a:cubicBezTo>
                    <a:cubicBezTo>
                      <a:pt x="733" y="385"/>
                      <a:pt x="718" y="371"/>
                      <a:pt x="703" y="371"/>
                    </a:cubicBezTo>
                    <a:cubicBezTo>
                      <a:pt x="703" y="357"/>
                      <a:pt x="718" y="343"/>
                      <a:pt x="703" y="328"/>
                    </a:cubicBezTo>
                    <a:cubicBezTo>
                      <a:pt x="674" y="300"/>
                      <a:pt x="644" y="300"/>
                      <a:pt x="614" y="300"/>
                    </a:cubicBezTo>
                    <a:cubicBezTo>
                      <a:pt x="599" y="300"/>
                      <a:pt x="569" y="271"/>
                      <a:pt x="554" y="257"/>
                    </a:cubicBezTo>
                    <a:cubicBezTo>
                      <a:pt x="524" y="257"/>
                      <a:pt x="509" y="228"/>
                      <a:pt x="494" y="228"/>
                    </a:cubicBezTo>
                    <a:lnTo>
                      <a:pt x="434" y="228"/>
                    </a:lnTo>
                    <a:cubicBezTo>
                      <a:pt x="404" y="228"/>
                      <a:pt x="344" y="157"/>
                      <a:pt x="344" y="128"/>
                    </a:cubicBezTo>
                    <a:lnTo>
                      <a:pt x="344" y="85"/>
                    </a:lnTo>
                    <a:lnTo>
                      <a:pt x="344" y="57"/>
                    </a:lnTo>
                    <a:cubicBezTo>
                      <a:pt x="344" y="0"/>
                      <a:pt x="314" y="28"/>
                      <a:pt x="269" y="43"/>
                    </a:cubicBezTo>
                    <a:cubicBezTo>
                      <a:pt x="224" y="43"/>
                      <a:pt x="194" y="85"/>
                      <a:pt x="150" y="85"/>
                    </a:cubicBezTo>
                    <a:cubicBezTo>
                      <a:pt x="120" y="85"/>
                      <a:pt x="120" y="114"/>
                      <a:pt x="105" y="128"/>
                    </a:cubicBezTo>
                    <a:cubicBezTo>
                      <a:pt x="90" y="128"/>
                      <a:pt x="45" y="114"/>
                      <a:pt x="30" y="114"/>
                    </a:cubicBezTo>
                    <a:cubicBezTo>
                      <a:pt x="60" y="128"/>
                      <a:pt x="75" y="200"/>
                      <a:pt x="90" y="228"/>
                    </a:cubicBezTo>
                    <a:cubicBezTo>
                      <a:pt x="60" y="243"/>
                      <a:pt x="75" y="300"/>
                      <a:pt x="75" y="328"/>
                    </a:cubicBezTo>
                    <a:cubicBezTo>
                      <a:pt x="75" y="357"/>
                      <a:pt x="75" y="371"/>
                      <a:pt x="60" y="385"/>
                    </a:cubicBezTo>
                    <a:cubicBezTo>
                      <a:pt x="45" y="400"/>
                      <a:pt x="45" y="428"/>
                      <a:pt x="45" y="442"/>
                    </a:cubicBezTo>
                    <a:cubicBezTo>
                      <a:pt x="30" y="471"/>
                      <a:pt x="75" y="471"/>
                      <a:pt x="75" y="500"/>
                    </a:cubicBezTo>
                    <a:cubicBezTo>
                      <a:pt x="75" y="514"/>
                      <a:pt x="45" y="528"/>
                      <a:pt x="45" y="542"/>
                    </a:cubicBezTo>
                    <a:cubicBezTo>
                      <a:pt x="0" y="585"/>
                      <a:pt x="60" y="600"/>
                      <a:pt x="60" y="657"/>
                    </a:cubicBezTo>
                    <a:lnTo>
                      <a:pt x="60" y="700"/>
                    </a:lnTo>
                    <a:cubicBezTo>
                      <a:pt x="75" y="714"/>
                      <a:pt x="90" y="728"/>
                      <a:pt x="105" y="742"/>
                    </a:cubicBezTo>
                    <a:cubicBezTo>
                      <a:pt x="105" y="757"/>
                      <a:pt x="75" y="757"/>
                      <a:pt x="105" y="771"/>
                    </a:cubicBezTo>
                    <a:lnTo>
                      <a:pt x="90" y="800"/>
                    </a:lnTo>
                    <a:cubicBezTo>
                      <a:pt x="90" y="842"/>
                      <a:pt x="135" y="871"/>
                      <a:pt x="135" y="900"/>
                    </a:cubicBezTo>
                    <a:cubicBezTo>
                      <a:pt x="150" y="942"/>
                      <a:pt x="120" y="985"/>
                      <a:pt x="194" y="985"/>
                    </a:cubicBezTo>
                    <a:cubicBezTo>
                      <a:pt x="209" y="999"/>
                      <a:pt x="209" y="971"/>
                      <a:pt x="209" y="957"/>
                    </a:cubicBezTo>
                    <a:cubicBezTo>
                      <a:pt x="209" y="942"/>
                      <a:pt x="239" y="928"/>
                      <a:pt x="254" y="928"/>
                    </a:cubicBezTo>
                    <a:cubicBezTo>
                      <a:pt x="269" y="914"/>
                      <a:pt x="284" y="900"/>
                      <a:pt x="299" y="928"/>
                    </a:cubicBezTo>
                    <a:cubicBezTo>
                      <a:pt x="329" y="942"/>
                      <a:pt x="359" y="928"/>
                      <a:pt x="374" y="928"/>
                    </a:cubicBezTo>
                    <a:cubicBezTo>
                      <a:pt x="404" y="928"/>
                      <a:pt x="404" y="971"/>
                      <a:pt x="419" y="971"/>
                    </a:cubicBezTo>
                    <a:cubicBezTo>
                      <a:pt x="434" y="971"/>
                      <a:pt x="449" y="942"/>
                      <a:pt x="464" y="928"/>
                    </a:cubicBezTo>
                    <a:cubicBezTo>
                      <a:pt x="479" y="900"/>
                      <a:pt x="539" y="942"/>
                      <a:pt x="554" y="914"/>
                    </a:cubicBezTo>
                    <a:cubicBezTo>
                      <a:pt x="584" y="842"/>
                      <a:pt x="569" y="771"/>
                      <a:pt x="659" y="742"/>
                    </a:cubicBezTo>
                    <a:cubicBezTo>
                      <a:pt x="688" y="728"/>
                      <a:pt x="733" y="728"/>
                      <a:pt x="778" y="728"/>
                    </a:cubicBezTo>
                    <a:cubicBezTo>
                      <a:pt x="823" y="728"/>
                      <a:pt x="853" y="742"/>
                      <a:pt x="883" y="771"/>
                    </a:cubicBezTo>
                    <a:cubicBezTo>
                      <a:pt x="898" y="728"/>
                      <a:pt x="958" y="614"/>
                      <a:pt x="913" y="600"/>
                    </a:cubicBezTo>
                    <a:cubicBezTo>
                      <a:pt x="898" y="585"/>
                      <a:pt x="928" y="600"/>
                      <a:pt x="913" y="600"/>
                    </a:cubicBezTo>
                    <a:lnTo>
                      <a:pt x="913" y="60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3" name="Freeform 404">
                <a:extLst>
                  <a:ext uri="{FF2B5EF4-FFF2-40B4-BE49-F238E27FC236}">
                    <a16:creationId xmlns:a16="http://schemas.microsoft.com/office/drawing/2014/main" id="{00B3E100-B728-D1CB-1AE1-5BF1603F4BE0}"/>
                  </a:ext>
                </a:extLst>
              </p:cNvPr>
              <p:cNvSpPr>
                <a:spLocks/>
              </p:cNvSpPr>
              <p:nvPr/>
            </p:nvSpPr>
            <p:spPr bwMode="auto">
              <a:xfrm>
                <a:off x="2612" y="3077"/>
                <a:ext cx="184" cy="193"/>
              </a:xfrm>
              <a:custGeom>
                <a:avLst/>
                <a:gdLst>
                  <a:gd name="T0" fmla="*/ 913 w 958"/>
                  <a:gd name="T1" fmla="*/ 600 h 999"/>
                  <a:gd name="T2" fmla="*/ 913 w 958"/>
                  <a:gd name="T3" fmla="*/ 600 h 999"/>
                  <a:gd name="T4" fmla="*/ 868 w 958"/>
                  <a:gd name="T5" fmla="*/ 500 h 999"/>
                  <a:gd name="T6" fmla="*/ 748 w 958"/>
                  <a:gd name="T7" fmla="*/ 500 h 999"/>
                  <a:gd name="T8" fmla="*/ 733 w 958"/>
                  <a:gd name="T9" fmla="*/ 471 h 999"/>
                  <a:gd name="T10" fmla="*/ 703 w 958"/>
                  <a:gd name="T11" fmla="*/ 428 h 999"/>
                  <a:gd name="T12" fmla="*/ 718 w 958"/>
                  <a:gd name="T13" fmla="*/ 400 h 999"/>
                  <a:gd name="T14" fmla="*/ 703 w 958"/>
                  <a:gd name="T15" fmla="*/ 371 h 999"/>
                  <a:gd name="T16" fmla="*/ 703 w 958"/>
                  <a:gd name="T17" fmla="*/ 328 h 999"/>
                  <a:gd name="T18" fmla="*/ 614 w 958"/>
                  <a:gd name="T19" fmla="*/ 300 h 999"/>
                  <a:gd name="T20" fmla="*/ 554 w 958"/>
                  <a:gd name="T21" fmla="*/ 257 h 999"/>
                  <a:gd name="T22" fmla="*/ 494 w 958"/>
                  <a:gd name="T23" fmla="*/ 228 h 999"/>
                  <a:gd name="T24" fmla="*/ 434 w 958"/>
                  <a:gd name="T25" fmla="*/ 228 h 999"/>
                  <a:gd name="T26" fmla="*/ 344 w 958"/>
                  <a:gd name="T27" fmla="*/ 128 h 999"/>
                  <a:gd name="T28" fmla="*/ 344 w 958"/>
                  <a:gd name="T29" fmla="*/ 85 h 999"/>
                  <a:gd name="T30" fmla="*/ 344 w 958"/>
                  <a:gd name="T31" fmla="*/ 57 h 999"/>
                  <a:gd name="T32" fmla="*/ 269 w 958"/>
                  <a:gd name="T33" fmla="*/ 43 h 999"/>
                  <a:gd name="T34" fmla="*/ 150 w 958"/>
                  <a:gd name="T35" fmla="*/ 85 h 999"/>
                  <a:gd name="T36" fmla="*/ 105 w 958"/>
                  <a:gd name="T37" fmla="*/ 128 h 999"/>
                  <a:gd name="T38" fmla="*/ 30 w 958"/>
                  <a:gd name="T39" fmla="*/ 114 h 999"/>
                  <a:gd name="T40" fmla="*/ 90 w 958"/>
                  <a:gd name="T41" fmla="*/ 228 h 999"/>
                  <a:gd name="T42" fmla="*/ 75 w 958"/>
                  <a:gd name="T43" fmla="*/ 328 h 999"/>
                  <a:gd name="T44" fmla="*/ 60 w 958"/>
                  <a:gd name="T45" fmla="*/ 385 h 999"/>
                  <a:gd name="T46" fmla="*/ 45 w 958"/>
                  <a:gd name="T47" fmla="*/ 442 h 999"/>
                  <a:gd name="T48" fmla="*/ 75 w 958"/>
                  <a:gd name="T49" fmla="*/ 500 h 999"/>
                  <a:gd name="T50" fmla="*/ 45 w 958"/>
                  <a:gd name="T51" fmla="*/ 542 h 999"/>
                  <a:gd name="T52" fmla="*/ 60 w 958"/>
                  <a:gd name="T53" fmla="*/ 657 h 999"/>
                  <a:gd name="T54" fmla="*/ 60 w 958"/>
                  <a:gd name="T55" fmla="*/ 700 h 999"/>
                  <a:gd name="T56" fmla="*/ 105 w 958"/>
                  <a:gd name="T57" fmla="*/ 742 h 999"/>
                  <a:gd name="T58" fmla="*/ 105 w 958"/>
                  <a:gd name="T59" fmla="*/ 771 h 999"/>
                  <a:gd name="T60" fmla="*/ 90 w 958"/>
                  <a:gd name="T61" fmla="*/ 800 h 999"/>
                  <a:gd name="T62" fmla="*/ 135 w 958"/>
                  <a:gd name="T63" fmla="*/ 900 h 999"/>
                  <a:gd name="T64" fmla="*/ 194 w 958"/>
                  <a:gd name="T65" fmla="*/ 985 h 999"/>
                  <a:gd name="T66" fmla="*/ 209 w 958"/>
                  <a:gd name="T67" fmla="*/ 957 h 999"/>
                  <a:gd name="T68" fmla="*/ 254 w 958"/>
                  <a:gd name="T69" fmla="*/ 928 h 999"/>
                  <a:gd name="T70" fmla="*/ 299 w 958"/>
                  <a:gd name="T71" fmla="*/ 928 h 999"/>
                  <a:gd name="T72" fmla="*/ 374 w 958"/>
                  <a:gd name="T73" fmla="*/ 928 h 999"/>
                  <a:gd name="T74" fmla="*/ 419 w 958"/>
                  <a:gd name="T75" fmla="*/ 971 h 999"/>
                  <a:gd name="T76" fmla="*/ 464 w 958"/>
                  <a:gd name="T77" fmla="*/ 928 h 999"/>
                  <a:gd name="T78" fmla="*/ 554 w 958"/>
                  <a:gd name="T79" fmla="*/ 914 h 999"/>
                  <a:gd name="T80" fmla="*/ 659 w 958"/>
                  <a:gd name="T81" fmla="*/ 742 h 999"/>
                  <a:gd name="T82" fmla="*/ 778 w 958"/>
                  <a:gd name="T83" fmla="*/ 728 h 999"/>
                  <a:gd name="T84" fmla="*/ 883 w 958"/>
                  <a:gd name="T85" fmla="*/ 771 h 999"/>
                  <a:gd name="T86" fmla="*/ 913 w 958"/>
                  <a:gd name="T87" fmla="*/ 600 h 999"/>
                  <a:gd name="T88" fmla="*/ 913 w 958"/>
                  <a:gd name="T89" fmla="*/ 600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8" h="999">
                    <a:moveTo>
                      <a:pt x="913" y="600"/>
                    </a:moveTo>
                    <a:lnTo>
                      <a:pt x="913" y="600"/>
                    </a:lnTo>
                    <a:cubicBezTo>
                      <a:pt x="853" y="571"/>
                      <a:pt x="868" y="557"/>
                      <a:pt x="868" y="500"/>
                    </a:cubicBezTo>
                    <a:lnTo>
                      <a:pt x="748" y="500"/>
                    </a:lnTo>
                    <a:cubicBezTo>
                      <a:pt x="718" y="500"/>
                      <a:pt x="733" y="485"/>
                      <a:pt x="733" y="471"/>
                    </a:cubicBezTo>
                    <a:cubicBezTo>
                      <a:pt x="733" y="457"/>
                      <a:pt x="718" y="428"/>
                      <a:pt x="703" y="428"/>
                    </a:cubicBezTo>
                    <a:cubicBezTo>
                      <a:pt x="703" y="414"/>
                      <a:pt x="718" y="414"/>
                      <a:pt x="718" y="400"/>
                    </a:cubicBezTo>
                    <a:cubicBezTo>
                      <a:pt x="733" y="385"/>
                      <a:pt x="718" y="371"/>
                      <a:pt x="703" y="371"/>
                    </a:cubicBezTo>
                    <a:cubicBezTo>
                      <a:pt x="703" y="357"/>
                      <a:pt x="718" y="343"/>
                      <a:pt x="703" y="328"/>
                    </a:cubicBezTo>
                    <a:cubicBezTo>
                      <a:pt x="674" y="300"/>
                      <a:pt x="644" y="300"/>
                      <a:pt x="614" y="300"/>
                    </a:cubicBezTo>
                    <a:cubicBezTo>
                      <a:pt x="599" y="300"/>
                      <a:pt x="569" y="271"/>
                      <a:pt x="554" y="257"/>
                    </a:cubicBezTo>
                    <a:cubicBezTo>
                      <a:pt x="524" y="257"/>
                      <a:pt x="509" y="228"/>
                      <a:pt x="494" y="228"/>
                    </a:cubicBezTo>
                    <a:lnTo>
                      <a:pt x="434" y="228"/>
                    </a:lnTo>
                    <a:cubicBezTo>
                      <a:pt x="404" y="228"/>
                      <a:pt x="344" y="157"/>
                      <a:pt x="344" y="128"/>
                    </a:cubicBezTo>
                    <a:lnTo>
                      <a:pt x="344" y="85"/>
                    </a:lnTo>
                    <a:lnTo>
                      <a:pt x="344" y="57"/>
                    </a:lnTo>
                    <a:cubicBezTo>
                      <a:pt x="344" y="0"/>
                      <a:pt x="314" y="28"/>
                      <a:pt x="269" y="43"/>
                    </a:cubicBezTo>
                    <a:cubicBezTo>
                      <a:pt x="224" y="43"/>
                      <a:pt x="194" y="85"/>
                      <a:pt x="150" y="85"/>
                    </a:cubicBezTo>
                    <a:cubicBezTo>
                      <a:pt x="120" y="85"/>
                      <a:pt x="120" y="114"/>
                      <a:pt x="105" y="128"/>
                    </a:cubicBezTo>
                    <a:cubicBezTo>
                      <a:pt x="90" y="128"/>
                      <a:pt x="45" y="114"/>
                      <a:pt x="30" y="114"/>
                    </a:cubicBezTo>
                    <a:cubicBezTo>
                      <a:pt x="60" y="128"/>
                      <a:pt x="75" y="200"/>
                      <a:pt x="90" y="228"/>
                    </a:cubicBezTo>
                    <a:cubicBezTo>
                      <a:pt x="60" y="243"/>
                      <a:pt x="75" y="300"/>
                      <a:pt x="75" y="328"/>
                    </a:cubicBezTo>
                    <a:cubicBezTo>
                      <a:pt x="75" y="357"/>
                      <a:pt x="75" y="371"/>
                      <a:pt x="60" y="385"/>
                    </a:cubicBezTo>
                    <a:cubicBezTo>
                      <a:pt x="45" y="400"/>
                      <a:pt x="45" y="428"/>
                      <a:pt x="45" y="442"/>
                    </a:cubicBezTo>
                    <a:cubicBezTo>
                      <a:pt x="30" y="471"/>
                      <a:pt x="75" y="471"/>
                      <a:pt x="75" y="500"/>
                    </a:cubicBezTo>
                    <a:cubicBezTo>
                      <a:pt x="75" y="514"/>
                      <a:pt x="45" y="528"/>
                      <a:pt x="45" y="542"/>
                    </a:cubicBezTo>
                    <a:cubicBezTo>
                      <a:pt x="0" y="585"/>
                      <a:pt x="60" y="600"/>
                      <a:pt x="60" y="657"/>
                    </a:cubicBezTo>
                    <a:lnTo>
                      <a:pt x="60" y="700"/>
                    </a:lnTo>
                    <a:cubicBezTo>
                      <a:pt x="75" y="714"/>
                      <a:pt x="90" y="728"/>
                      <a:pt x="105" y="742"/>
                    </a:cubicBezTo>
                    <a:cubicBezTo>
                      <a:pt x="105" y="757"/>
                      <a:pt x="75" y="757"/>
                      <a:pt x="105" y="771"/>
                    </a:cubicBezTo>
                    <a:lnTo>
                      <a:pt x="90" y="800"/>
                    </a:lnTo>
                    <a:cubicBezTo>
                      <a:pt x="90" y="842"/>
                      <a:pt x="135" y="871"/>
                      <a:pt x="135" y="900"/>
                    </a:cubicBezTo>
                    <a:cubicBezTo>
                      <a:pt x="150" y="942"/>
                      <a:pt x="120" y="985"/>
                      <a:pt x="194" y="985"/>
                    </a:cubicBezTo>
                    <a:cubicBezTo>
                      <a:pt x="209" y="999"/>
                      <a:pt x="209" y="971"/>
                      <a:pt x="209" y="957"/>
                    </a:cubicBezTo>
                    <a:cubicBezTo>
                      <a:pt x="209" y="942"/>
                      <a:pt x="239" y="928"/>
                      <a:pt x="254" y="928"/>
                    </a:cubicBezTo>
                    <a:cubicBezTo>
                      <a:pt x="269" y="914"/>
                      <a:pt x="284" y="900"/>
                      <a:pt x="299" y="928"/>
                    </a:cubicBezTo>
                    <a:cubicBezTo>
                      <a:pt x="329" y="942"/>
                      <a:pt x="359" y="928"/>
                      <a:pt x="374" y="928"/>
                    </a:cubicBezTo>
                    <a:cubicBezTo>
                      <a:pt x="404" y="928"/>
                      <a:pt x="404" y="971"/>
                      <a:pt x="419" y="971"/>
                    </a:cubicBezTo>
                    <a:cubicBezTo>
                      <a:pt x="434" y="971"/>
                      <a:pt x="449" y="942"/>
                      <a:pt x="464" y="928"/>
                    </a:cubicBezTo>
                    <a:cubicBezTo>
                      <a:pt x="479" y="900"/>
                      <a:pt x="539" y="942"/>
                      <a:pt x="554" y="914"/>
                    </a:cubicBezTo>
                    <a:cubicBezTo>
                      <a:pt x="584" y="842"/>
                      <a:pt x="569" y="771"/>
                      <a:pt x="659" y="742"/>
                    </a:cubicBezTo>
                    <a:cubicBezTo>
                      <a:pt x="688" y="728"/>
                      <a:pt x="733" y="728"/>
                      <a:pt x="778" y="728"/>
                    </a:cubicBezTo>
                    <a:cubicBezTo>
                      <a:pt x="823" y="728"/>
                      <a:pt x="853" y="742"/>
                      <a:pt x="883" y="771"/>
                    </a:cubicBezTo>
                    <a:cubicBezTo>
                      <a:pt x="898" y="728"/>
                      <a:pt x="958" y="614"/>
                      <a:pt x="913" y="600"/>
                    </a:cubicBezTo>
                    <a:cubicBezTo>
                      <a:pt x="898" y="585"/>
                      <a:pt x="928" y="600"/>
                      <a:pt x="913" y="60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74" name="Freeform 405">
                <a:extLst>
                  <a:ext uri="{FF2B5EF4-FFF2-40B4-BE49-F238E27FC236}">
                    <a16:creationId xmlns:a16="http://schemas.microsoft.com/office/drawing/2014/main" id="{215FFD57-1C7F-967A-13D1-4FF4A2EA6247}"/>
                  </a:ext>
                </a:extLst>
              </p:cNvPr>
              <p:cNvSpPr>
                <a:spLocks/>
              </p:cNvSpPr>
              <p:nvPr/>
            </p:nvSpPr>
            <p:spPr bwMode="auto">
              <a:xfrm>
                <a:off x="2612" y="3077"/>
                <a:ext cx="184" cy="193"/>
              </a:xfrm>
              <a:custGeom>
                <a:avLst/>
                <a:gdLst>
                  <a:gd name="T0" fmla="*/ 913 w 958"/>
                  <a:gd name="T1" fmla="*/ 600 h 999"/>
                  <a:gd name="T2" fmla="*/ 913 w 958"/>
                  <a:gd name="T3" fmla="*/ 600 h 999"/>
                  <a:gd name="T4" fmla="*/ 868 w 958"/>
                  <a:gd name="T5" fmla="*/ 500 h 999"/>
                  <a:gd name="T6" fmla="*/ 748 w 958"/>
                  <a:gd name="T7" fmla="*/ 500 h 999"/>
                  <a:gd name="T8" fmla="*/ 733 w 958"/>
                  <a:gd name="T9" fmla="*/ 471 h 999"/>
                  <a:gd name="T10" fmla="*/ 703 w 958"/>
                  <a:gd name="T11" fmla="*/ 428 h 999"/>
                  <a:gd name="T12" fmla="*/ 718 w 958"/>
                  <a:gd name="T13" fmla="*/ 400 h 999"/>
                  <a:gd name="T14" fmla="*/ 703 w 958"/>
                  <a:gd name="T15" fmla="*/ 371 h 999"/>
                  <a:gd name="T16" fmla="*/ 703 w 958"/>
                  <a:gd name="T17" fmla="*/ 328 h 999"/>
                  <a:gd name="T18" fmla="*/ 614 w 958"/>
                  <a:gd name="T19" fmla="*/ 300 h 999"/>
                  <a:gd name="T20" fmla="*/ 554 w 958"/>
                  <a:gd name="T21" fmla="*/ 257 h 999"/>
                  <a:gd name="T22" fmla="*/ 494 w 958"/>
                  <a:gd name="T23" fmla="*/ 228 h 999"/>
                  <a:gd name="T24" fmla="*/ 434 w 958"/>
                  <a:gd name="T25" fmla="*/ 228 h 999"/>
                  <a:gd name="T26" fmla="*/ 344 w 958"/>
                  <a:gd name="T27" fmla="*/ 128 h 999"/>
                  <a:gd name="T28" fmla="*/ 344 w 958"/>
                  <a:gd name="T29" fmla="*/ 85 h 999"/>
                  <a:gd name="T30" fmla="*/ 344 w 958"/>
                  <a:gd name="T31" fmla="*/ 57 h 999"/>
                  <a:gd name="T32" fmla="*/ 269 w 958"/>
                  <a:gd name="T33" fmla="*/ 43 h 999"/>
                  <a:gd name="T34" fmla="*/ 150 w 958"/>
                  <a:gd name="T35" fmla="*/ 85 h 999"/>
                  <a:gd name="T36" fmla="*/ 105 w 958"/>
                  <a:gd name="T37" fmla="*/ 128 h 999"/>
                  <a:gd name="T38" fmla="*/ 30 w 958"/>
                  <a:gd name="T39" fmla="*/ 114 h 999"/>
                  <a:gd name="T40" fmla="*/ 90 w 958"/>
                  <a:gd name="T41" fmla="*/ 228 h 999"/>
                  <a:gd name="T42" fmla="*/ 75 w 958"/>
                  <a:gd name="T43" fmla="*/ 328 h 999"/>
                  <a:gd name="T44" fmla="*/ 60 w 958"/>
                  <a:gd name="T45" fmla="*/ 385 h 999"/>
                  <a:gd name="T46" fmla="*/ 45 w 958"/>
                  <a:gd name="T47" fmla="*/ 442 h 999"/>
                  <a:gd name="T48" fmla="*/ 75 w 958"/>
                  <a:gd name="T49" fmla="*/ 500 h 999"/>
                  <a:gd name="T50" fmla="*/ 45 w 958"/>
                  <a:gd name="T51" fmla="*/ 542 h 999"/>
                  <a:gd name="T52" fmla="*/ 60 w 958"/>
                  <a:gd name="T53" fmla="*/ 657 h 999"/>
                  <a:gd name="T54" fmla="*/ 60 w 958"/>
                  <a:gd name="T55" fmla="*/ 700 h 999"/>
                  <a:gd name="T56" fmla="*/ 105 w 958"/>
                  <a:gd name="T57" fmla="*/ 742 h 999"/>
                  <a:gd name="T58" fmla="*/ 105 w 958"/>
                  <a:gd name="T59" fmla="*/ 771 h 999"/>
                  <a:gd name="T60" fmla="*/ 90 w 958"/>
                  <a:gd name="T61" fmla="*/ 800 h 999"/>
                  <a:gd name="T62" fmla="*/ 135 w 958"/>
                  <a:gd name="T63" fmla="*/ 900 h 999"/>
                  <a:gd name="T64" fmla="*/ 194 w 958"/>
                  <a:gd name="T65" fmla="*/ 985 h 999"/>
                  <a:gd name="T66" fmla="*/ 209 w 958"/>
                  <a:gd name="T67" fmla="*/ 957 h 999"/>
                  <a:gd name="T68" fmla="*/ 254 w 958"/>
                  <a:gd name="T69" fmla="*/ 928 h 999"/>
                  <a:gd name="T70" fmla="*/ 299 w 958"/>
                  <a:gd name="T71" fmla="*/ 928 h 999"/>
                  <a:gd name="T72" fmla="*/ 374 w 958"/>
                  <a:gd name="T73" fmla="*/ 928 h 999"/>
                  <a:gd name="T74" fmla="*/ 419 w 958"/>
                  <a:gd name="T75" fmla="*/ 971 h 999"/>
                  <a:gd name="T76" fmla="*/ 464 w 958"/>
                  <a:gd name="T77" fmla="*/ 928 h 999"/>
                  <a:gd name="T78" fmla="*/ 554 w 958"/>
                  <a:gd name="T79" fmla="*/ 914 h 999"/>
                  <a:gd name="T80" fmla="*/ 659 w 958"/>
                  <a:gd name="T81" fmla="*/ 742 h 999"/>
                  <a:gd name="T82" fmla="*/ 778 w 958"/>
                  <a:gd name="T83" fmla="*/ 728 h 999"/>
                  <a:gd name="T84" fmla="*/ 883 w 958"/>
                  <a:gd name="T85" fmla="*/ 771 h 999"/>
                  <a:gd name="T86" fmla="*/ 913 w 958"/>
                  <a:gd name="T87" fmla="*/ 600 h 999"/>
                  <a:gd name="T88" fmla="*/ 913 w 958"/>
                  <a:gd name="T89" fmla="*/ 600 h 999"/>
                  <a:gd name="T90" fmla="*/ 913 w 958"/>
                  <a:gd name="T91" fmla="*/ 600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58" h="999">
                    <a:moveTo>
                      <a:pt x="913" y="600"/>
                    </a:moveTo>
                    <a:lnTo>
                      <a:pt x="913" y="600"/>
                    </a:lnTo>
                    <a:cubicBezTo>
                      <a:pt x="853" y="571"/>
                      <a:pt x="868" y="557"/>
                      <a:pt x="868" y="500"/>
                    </a:cubicBezTo>
                    <a:lnTo>
                      <a:pt x="748" y="500"/>
                    </a:lnTo>
                    <a:cubicBezTo>
                      <a:pt x="718" y="500"/>
                      <a:pt x="733" y="485"/>
                      <a:pt x="733" y="471"/>
                    </a:cubicBezTo>
                    <a:cubicBezTo>
                      <a:pt x="733" y="457"/>
                      <a:pt x="718" y="428"/>
                      <a:pt x="703" y="428"/>
                    </a:cubicBezTo>
                    <a:cubicBezTo>
                      <a:pt x="703" y="414"/>
                      <a:pt x="718" y="414"/>
                      <a:pt x="718" y="400"/>
                    </a:cubicBezTo>
                    <a:cubicBezTo>
                      <a:pt x="733" y="385"/>
                      <a:pt x="718" y="371"/>
                      <a:pt x="703" y="371"/>
                    </a:cubicBezTo>
                    <a:cubicBezTo>
                      <a:pt x="703" y="357"/>
                      <a:pt x="718" y="343"/>
                      <a:pt x="703" y="328"/>
                    </a:cubicBezTo>
                    <a:cubicBezTo>
                      <a:pt x="674" y="300"/>
                      <a:pt x="644" y="300"/>
                      <a:pt x="614" y="300"/>
                    </a:cubicBezTo>
                    <a:cubicBezTo>
                      <a:pt x="599" y="300"/>
                      <a:pt x="569" y="271"/>
                      <a:pt x="554" y="257"/>
                    </a:cubicBezTo>
                    <a:cubicBezTo>
                      <a:pt x="524" y="257"/>
                      <a:pt x="509" y="228"/>
                      <a:pt x="494" y="228"/>
                    </a:cubicBezTo>
                    <a:lnTo>
                      <a:pt x="434" y="228"/>
                    </a:lnTo>
                    <a:cubicBezTo>
                      <a:pt x="404" y="228"/>
                      <a:pt x="344" y="157"/>
                      <a:pt x="344" y="128"/>
                    </a:cubicBezTo>
                    <a:lnTo>
                      <a:pt x="344" y="85"/>
                    </a:lnTo>
                    <a:lnTo>
                      <a:pt x="344" y="57"/>
                    </a:lnTo>
                    <a:cubicBezTo>
                      <a:pt x="344" y="0"/>
                      <a:pt x="314" y="28"/>
                      <a:pt x="269" y="43"/>
                    </a:cubicBezTo>
                    <a:cubicBezTo>
                      <a:pt x="224" y="43"/>
                      <a:pt x="194" y="85"/>
                      <a:pt x="150" y="85"/>
                    </a:cubicBezTo>
                    <a:cubicBezTo>
                      <a:pt x="120" y="85"/>
                      <a:pt x="120" y="114"/>
                      <a:pt x="105" y="128"/>
                    </a:cubicBezTo>
                    <a:cubicBezTo>
                      <a:pt x="90" y="128"/>
                      <a:pt x="45" y="114"/>
                      <a:pt x="30" y="114"/>
                    </a:cubicBezTo>
                    <a:cubicBezTo>
                      <a:pt x="60" y="128"/>
                      <a:pt x="75" y="200"/>
                      <a:pt x="90" y="228"/>
                    </a:cubicBezTo>
                    <a:cubicBezTo>
                      <a:pt x="60" y="243"/>
                      <a:pt x="75" y="300"/>
                      <a:pt x="75" y="328"/>
                    </a:cubicBezTo>
                    <a:cubicBezTo>
                      <a:pt x="75" y="357"/>
                      <a:pt x="75" y="371"/>
                      <a:pt x="60" y="385"/>
                    </a:cubicBezTo>
                    <a:cubicBezTo>
                      <a:pt x="45" y="400"/>
                      <a:pt x="45" y="428"/>
                      <a:pt x="45" y="442"/>
                    </a:cubicBezTo>
                    <a:cubicBezTo>
                      <a:pt x="30" y="471"/>
                      <a:pt x="75" y="471"/>
                      <a:pt x="75" y="500"/>
                    </a:cubicBezTo>
                    <a:cubicBezTo>
                      <a:pt x="75" y="514"/>
                      <a:pt x="45" y="528"/>
                      <a:pt x="45" y="542"/>
                    </a:cubicBezTo>
                    <a:cubicBezTo>
                      <a:pt x="0" y="585"/>
                      <a:pt x="60" y="600"/>
                      <a:pt x="60" y="657"/>
                    </a:cubicBezTo>
                    <a:lnTo>
                      <a:pt x="60" y="700"/>
                    </a:lnTo>
                    <a:cubicBezTo>
                      <a:pt x="75" y="714"/>
                      <a:pt x="90" y="728"/>
                      <a:pt x="105" y="742"/>
                    </a:cubicBezTo>
                    <a:cubicBezTo>
                      <a:pt x="105" y="757"/>
                      <a:pt x="75" y="757"/>
                      <a:pt x="105" y="771"/>
                    </a:cubicBezTo>
                    <a:lnTo>
                      <a:pt x="90" y="800"/>
                    </a:lnTo>
                    <a:cubicBezTo>
                      <a:pt x="90" y="842"/>
                      <a:pt x="135" y="871"/>
                      <a:pt x="135" y="900"/>
                    </a:cubicBezTo>
                    <a:cubicBezTo>
                      <a:pt x="150" y="942"/>
                      <a:pt x="120" y="985"/>
                      <a:pt x="194" y="985"/>
                    </a:cubicBezTo>
                    <a:cubicBezTo>
                      <a:pt x="209" y="999"/>
                      <a:pt x="209" y="971"/>
                      <a:pt x="209" y="957"/>
                    </a:cubicBezTo>
                    <a:cubicBezTo>
                      <a:pt x="209" y="942"/>
                      <a:pt x="239" y="928"/>
                      <a:pt x="254" y="928"/>
                    </a:cubicBezTo>
                    <a:cubicBezTo>
                      <a:pt x="269" y="914"/>
                      <a:pt x="284" y="900"/>
                      <a:pt x="299" y="928"/>
                    </a:cubicBezTo>
                    <a:cubicBezTo>
                      <a:pt x="329" y="942"/>
                      <a:pt x="359" y="928"/>
                      <a:pt x="374" y="928"/>
                    </a:cubicBezTo>
                    <a:cubicBezTo>
                      <a:pt x="404" y="928"/>
                      <a:pt x="404" y="971"/>
                      <a:pt x="419" y="971"/>
                    </a:cubicBezTo>
                    <a:cubicBezTo>
                      <a:pt x="434" y="971"/>
                      <a:pt x="449" y="942"/>
                      <a:pt x="464" y="928"/>
                    </a:cubicBezTo>
                    <a:cubicBezTo>
                      <a:pt x="479" y="900"/>
                      <a:pt x="539" y="942"/>
                      <a:pt x="554" y="914"/>
                    </a:cubicBezTo>
                    <a:cubicBezTo>
                      <a:pt x="584" y="842"/>
                      <a:pt x="569" y="771"/>
                      <a:pt x="659" y="742"/>
                    </a:cubicBezTo>
                    <a:cubicBezTo>
                      <a:pt x="688" y="728"/>
                      <a:pt x="733" y="728"/>
                      <a:pt x="778" y="728"/>
                    </a:cubicBezTo>
                    <a:cubicBezTo>
                      <a:pt x="823" y="728"/>
                      <a:pt x="853" y="742"/>
                      <a:pt x="883" y="771"/>
                    </a:cubicBezTo>
                    <a:cubicBezTo>
                      <a:pt x="898" y="728"/>
                      <a:pt x="958" y="614"/>
                      <a:pt x="913" y="600"/>
                    </a:cubicBezTo>
                    <a:cubicBezTo>
                      <a:pt x="898" y="585"/>
                      <a:pt x="928" y="600"/>
                      <a:pt x="913" y="600"/>
                    </a:cubicBezTo>
                    <a:lnTo>
                      <a:pt x="913" y="60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1" name="Group 607">
              <a:extLst>
                <a:ext uri="{FF2B5EF4-FFF2-40B4-BE49-F238E27FC236}">
                  <a16:creationId xmlns:a16="http://schemas.microsoft.com/office/drawing/2014/main" id="{99CF9530-45DD-06A8-EB8A-977EF4CAF0B6}"/>
                </a:ext>
              </a:extLst>
            </p:cNvPr>
            <p:cNvGrpSpPr>
              <a:grpSpLocks/>
            </p:cNvGrpSpPr>
            <p:nvPr/>
          </p:nvGrpSpPr>
          <p:grpSpPr bwMode="auto">
            <a:xfrm>
              <a:off x="2298" y="1968"/>
              <a:ext cx="3082" cy="1487"/>
              <a:chOff x="2298" y="1968"/>
              <a:chExt cx="3082" cy="1487"/>
            </a:xfrm>
          </p:grpSpPr>
          <p:sp>
            <p:nvSpPr>
              <p:cNvPr id="1575" name="Freeform 407">
                <a:extLst>
                  <a:ext uri="{FF2B5EF4-FFF2-40B4-BE49-F238E27FC236}">
                    <a16:creationId xmlns:a16="http://schemas.microsoft.com/office/drawing/2014/main" id="{D7EDB856-9977-67BC-8396-437EE7D4879D}"/>
                  </a:ext>
                </a:extLst>
              </p:cNvPr>
              <p:cNvSpPr>
                <a:spLocks/>
              </p:cNvSpPr>
              <p:nvPr/>
            </p:nvSpPr>
            <p:spPr bwMode="auto">
              <a:xfrm>
                <a:off x="2716" y="3214"/>
                <a:ext cx="129" cy="128"/>
              </a:xfrm>
              <a:custGeom>
                <a:avLst/>
                <a:gdLst>
                  <a:gd name="T0" fmla="*/ 593 w 667"/>
                  <a:gd name="T1" fmla="*/ 363 h 666"/>
                  <a:gd name="T2" fmla="*/ 593 w 667"/>
                  <a:gd name="T3" fmla="*/ 363 h 666"/>
                  <a:gd name="T4" fmla="*/ 534 w 667"/>
                  <a:gd name="T5" fmla="*/ 363 h 666"/>
                  <a:gd name="T6" fmla="*/ 534 w 667"/>
                  <a:gd name="T7" fmla="*/ 303 h 666"/>
                  <a:gd name="T8" fmla="*/ 504 w 667"/>
                  <a:gd name="T9" fmla="*/ 257 h 666"/>
                  <a:gd name="T10" fmla="*/ 430 w 667"/>
                  <a:gd name="T11" fmla="*/ 242 h 666"/>
                  <a:gd name="T12" fmla="*/ 371 w 667"/>
                  <a:gd name="T13" fmla="*/ 227 h 666"/>
                  <a:gd name="T14" fmla="*/ 371 w 667"/>
                  <a:gd name="T15" fmla="*/ 182 h 666"/>
                  <a:gd name="T16" fmla="*/ 356 w 667"/>
                  <a:gd name="T17" fmla="*/ 106 h 666"/>
                  <a:gd name="T18" fmla="*/ 311 w 667"/>
                  <a:gd name="T19" fmla="*/ 45 h 666"/>
                  <a:gd name="T20" fmla="*/ 208 w 667"/>
                  <a:gd name="T21" fmla="*/ 15 h 666"/>
                  <a:gd name="T22" fmla="*/ 74 w 667"/>
                  <a:gd name="T23" fmla="*/ 45 h 666"/>
                  <a:gd name="T24" fmla="*/ 30 w 667"/>
                  <a:gd name="T25" fmla="*/ 167 h 666"/>
                  <a:gd name="T26" fmla="*/ 15 w 667"/>
                  <a:gd name="T27" fmla="*/ 212 h 666"/>
                  <a:gd name="T28" fmla="*/ 30 w 667"/>
                  <a:gd name="T29" fmla="*/ 257 h 666"/>
                  <a:gd name="T30" fmla="*/ 134 w 667"/>
                  <a:gd name="T31" fmla="*/ 363 h 666"/>
                  <a:gd name="T32" fmla="*/ 193 w 667"/>
                  <a:gd name="T33" fmla="*/ 379 h 666"/>
                  <a:gd name="T34" fmla="*/ 252 w 667"/>
                  <a:gd name="T35" fmla="*/ 409 h 666"/>
                  <a:gd name="T36" fmla="*/ 371 w 667"/>
                  <a:gd name="T37" fmla="*/ 530 h 666"/>
                  <a:gd name="T38" fmla="*/ 326 w 667"/>
                  <a:gd name="T39" fmla="*/ 591 h 666"/>
                  <a:gd name="T40" fmla="*/ 297 w 667"/>
                  <a:gd name="T41" fmla="*/ 636 h 666"/>
                  <a:gd name="T42" fmla="*/ 415 w 667"/>
                  <a:gd name="T43" fmla="*/ 666 h 666"/>
                  <a:gd name="T44" fmla="*/ 474 w 667"/>
                  <a:gd name="T45" fmla="*/ 651 h 666"/>
                  <a:gd name="T46" fmla="*/ 548 w 667"/>
                  <a:gd name="T47" fmla="*/ 636 h 666"/>
                  <a:gd name="T48" fmla="*/ 593 w 667"/>
                  <a:gd name="T49" fmla="*/ 591 h 666"/>
                  <a:gd name="T50" fmla="*/ 608 w 667"/>
                  <a:gd name="T51" fmla="*/ 515 h 666"/>
                  <a:gd name="T52" fmla="*/ 593 w 667"/>
                  <a:gd name="T53" fmla="*/ 363 h 666"/>
                  <a:gd name="T54" fmla="*/ 593 w 667"/>
                  <a:gd name="T55" fmla="*/ 36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7" h="666">
                    <a:moveTo>
                      <a:pt x="593" y="363"/>
                    </a:moveTo>
                    <a:lnTo>
                      <a:pt x="593" y="363"/>
                    </a:lnTo>
                    <a:cubicBezTo>
                      <a:pt x="578" y="379"/>
                      <a:pt x="548" y="394"/>
                      <a:pt x="534" y="363"/>
                    </a:cubicBezTo>
                    <a:cubicBezTo>
                      <a:pt x="519" y="348"/>
                      <a:pt x="548" y="333"/>
                      <a:pt x="534" y="303"/>
                    </a:cubicBezTo>
                    <a:cubicBezTo>
                      <a:pt x="519" y="288"/>
                      <a:pt x="519" y="273"/>
                      <a:pt x="504" y="257"/>
                    </a:cubicBezTo>
                    <a:cubicBezTo>
                      <a:pt x="460" y="227"/>
                      <a:pt x="460" y="257"/>
                      <a:pt x="430" y="242"/>
                    </a:cubicBezTo>
                    <a:cubicBezTo>
                      <a:pt x="415" y="242"/>
                      <a:pt x="400" y="242"/>
                      <a:pt x="371" y="227"/>
                    </a:cubicBezTo>
                    <a:cubicBezTo>
                      <a:pt x="341" y="227"/>
                      <a:pt x="356" y="197"/>
                      <a:pt x="371" y="182"/>
                    </a:cubicBezTo>
                    <a:cubicBezTo>
                      <a:pt x="371" y="151"/>
                      <a:pt x="356" y="121"/>
                      <a:pt x="356" y="106"/>
                    </a:cubicBezTo>
                    <a:cubicBezTo>
                      <a:pt x="341" y="60"/>
                      <a:pt x="356" y="60"/>
                      <a:pt x="311" y="45"/>
                    </a:cubicBezTo>
                    <a:cubicBezTo>
                      <a:pt x="282" y="15"/>
                      <a:pt x="267" y="0"/>
                      <a:pt x="208" y="15"/>
                    </a:cubicBezTo>
                    <a:cubicBezTo>
                      <a:pt x="163" y="15"/>
                      <a:pt x="104" y="30"/>
                      <a:pt x="74" y="45"/>
                    </a:cubicBezTo>
                    <a:cubicBezTo>
                      <a:pt x="30" y="91"/>
                      <a:pt x="45" y="121"/>
                      <a:pt x="30" y="167"/>
                    </a:cubicBezTo>
                    <a:cubicBezTo>
                      <a:pt x="30" y="182"/>
                      <a:pt x="15" y="197"/>
                      <a:pt x="15" y="212"/>
                    </a:cubicBezTo>
                    <a:cubicBezTo>
                      <a:pt x="0" y="227"/>
                      <a:pt x="15" y="227"/>
                      <a:pt x="30" y="257"/>
                    </a:cubicBezTo>
                    <a:cubicBezTo>
                      <a:pt x="60" y="303"/>
                      <a:pt x="89" y="318"/>
                      <a:pt x="134" y="363"/>
                    </a:cubicBezTo>
                    <a:cubicBezTo>
                      <a:pt x="148" y="379"/>
                      <a:pt x="178" y="379"/>
                      <a:pt x="193" y="379"/>
                    </a:cubicBezTo>
                    <a:cubicBezTo>
                      <a:pt x="223" y="379"/>
                      <a:pt x="237" y="394"/>
                      <a:pt x="252" y="409"/>
                    </a:cubicBezTo>
                    <a:cubicBezTo>
                      <a:pt x="282" y="424"/>
                      <a:pt x="400" y="469"/>
                      <a:pt x="371" y="530"/>
                    </a:cubicBezTo>
                    <a:cubicBezTo>
                      <a:pt x="356" y="545"/>
                      <a:pt x="326" y="560"/>
                      <a:pt x="326" y="591"/>
                    </a:cubicBezTo>
                    <a:cubicBezTo>
                      <a:pt x="326" y="621"/>
                      <a:pt x="326" y="621"/>
                      <a:pt x="297" y="636"/>
                    </a:cubicBezTo>
                    <a:cubicBezTo>
                      <a:pt x="282" y="666"/>
                      <a:pt x="400" y="651"/>
                      <a:pt x="415" y="666"/>
                    </a:cubicBezTo>
                    <a:cubicBezTo>
                      <a:pt x="445" y="666"/>
                      <a:pt x="445" y="666"/>
                      <a:pt x="474" y="651"/>
                    </a:cubicBezTo>
                    <a:cubicBezTo>
                      <a:pt x="489" y="621"/>
                      <a:pt x="534" y="651"/>
                      <a:pt x="548" y="636"/>
                    </a:cubicBezTo>
                    <a:cubicBezTo>
                      <a:pt x="563" y="621"/>
                      <a:pt x="578" y="606"/>
                      <a:pt x="593" y="591"/>
                    </a:cubicBezTo>
                    <a:cubicBezTo>
                      <a:pt x="608" y="560"/>
                      <a:pt x="593" y="530"/>
                      <a:pt x="608" y="515"/>
                    </a:cubicBezTo>
                    <a:cubicBezTo>
                      <a:pt x="608" y="485"/>
                      <a:pt x="667" y="363"/>
                      <a:pt x="593" y="363"/>
                    </a:cubicBezTo>
                    <a:cubicBezTo>
                      <a:pt x="593" y="379"/>
                      <a:pt x="608" y="363"/>
                      <a:pt x="593" y="36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76" name="Freeform 408">
                <a:extLst>
                  <a:ext uri="{FF2B5EF4-FFF2-40B4-BE49-F238E27FC236}">
                    <a16:creationId xmlns:a16="http://schemas.microsoft.com/office/drawing/2014/main" id="{2BBBCE87-731C-8361-A345-5223BC369ADB}"/>
                  </a:ext>
                </a:extLst>
              </p:cNvPr>
              <p:cNvSpPr>
                <a:spLocks/>
              </p:cNvSpPr>
              <p:nvPr/>
            </p:nvSpPr>
            <p:spPr bwMode="auto">
              <a:xfrm>
                <a:off x="2716" y="3214"/>
                <a:ext cx="129" cy="128"/>
              </a:xfrm>
              <a:custGeom>
                <a:avLst/>
                <a:gdLst>
                  <a:gd name="T0" fmla="*/ 593 w 667"/>
                  <a:gd name="T1" fmla="*/ 363 h 666"/>
                  <a:gd name="T2" fmla="*/ 593 w 667"/>
                  <a:gd name="T3" fmla="*/ 363 h 666"/>
                  <a:gd name="T4" fmla="*/ 534 w 667"/>
                  <a:gd name="T5" fmla="*/ 363 h 666"/>
                  <a:gd name="T6" fmla="*/ 534 w 667"/>
                  <a:gd name="T7" fmla="*/ 303 h 666"/>
                  <a:gd name="T8" fmla="*/ 504 w 667"/>
                  <a:gd name="T9" fmla="*/ 257 h 666"/>
                  <a:gd name="T10" fmla="*/ 430 w 667"/>
                  <a:gd name="T11" fmla="*/ 242 h 666"/>
                  <a:gd name="T12" fmla="*/ 371 w 667"/>
                  <a:gd name="T13" fmla="*/ 227 h 666"/>
                  <a:gd name="T14" fmla="*/ 371 w 667"/>
                  <a:gd name="T15" fmla="*/ 182 h 666"/>
                  <a:gd name="T16" fmla="*/ 356 w 667"/>
                  <a:gd name="T17" fmla="*/ 106 h 666"/>
                  <a:gd name="T18" fmla="*/ 311 w 667"/>
                  <a:gd name="T19" fmla="*/ 45 h 666"/>
                  <a:gd name="T20" fmla="*/ 208 w 667"/>
                  <a:gd name="T21" fmla="*/ 15 h 666"/>
                  <a:gd name="T22" fmla="*/ 74 w 667"/>
                  <a:gd name="T23" fmla="*/ 45 h 666"/>
                  <a:gd name="T24" fmla="*/ 30 w 667"/>
                  <a:gd name="T25" fmla="*/ 167 h 666"/>
                  <a:gd name="T26" fmla="*/ 15 w 667"/>
                  <a:gd name="T27" fmla="*/ 212 h 666"/>
                  <a:gd name="T28" fmla="*/ 30 w 667"/>
                  <a:gd name="T29" fmla="*/ 257 h 666"/>
                  <a:gd name="T30" fmla="*/ 134 w 667"/>
                  <a:gd name="T31" fmla="*/ 363 h 666"/>
                  <a:gd name="T32" fmla="*/ 193 w 667"/>
                  <a:gd name="T33" fmla="*/ 379 h 666"/>
                  <a:gd name="T34" fmla="*/ 252 w 667"/>
                  <a:gd name="T35" fmla="*/ 409 h 666"/>
                  <a:gd name="T36" fmla="*/ 371 w 667"/>
                  <a:gd name="T37" fmla="*/ 530 h 666"/>
                  <a:gd name="T38" fmla="*/ 326 w 667"/>
                  <a:gd name="T39" fmla="*/ 591 h 666"/>
                  <a:gd name="T40" fmla="*/ 297 w 667"/>
                  <a:gd name="T41" fmla="*/ 636 h 666"/>
                  <a:gd name="T42" fmla="*/ 415 w 667"/>
                  <a:gd name="T43" fmla="*/ 666 h 666"/>
                  <a:gd name="T44" fmla="*/ 474 w 667"/>
                  <a:gd name="T45" fmla="*/ 651 h 666"/>
                  <a:gd name="T46" fmla="*/ 548 w 667"/>
                  <a:gd name="T47" fmla="*/ 636 h 666"/>
                  <a:gd name="T48" fmla="*/ 593 w 667"/>
                  <a:gd name="T49" fmla="*/ 591 h 666"/>
                  <a:gd name="T50" fmla="*/ 608 w 667"/>
                  <a:gd name="T51" fmla="*/ 515 h 666"/>
                  <a:gd name="T52" fmla="*/ 593 w 667"/>
                  <a:gd name="T53" fmla="*/ 363 h 666"/>
                  <a:gd name="T54" fmla="*/ 593 w 667"/>
                  <a:gd name="T55" fmla="*/ 363 h 666"/>
                  <a:gd name="T56" fmla="*/ 593 w 667"/>
                  <a:gd name="T57" fmla="*/ 36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7" h="666">
                    <a:moveTo>
                      <a:pt x="593" y="363"/>
                    </a:moveTo>
                    <a:lnTo>
                      <a:pt x="593" y="363"/>
                    </a:lnTo>
                    <a:cubicBezTo>
                      <a:pt x="578" y="379"/>
                      <a:pt x="548" y="394"/>
                      <a:pt x="534" y="363"/>
                    </a:cubicBezTo>
                    <a:cubicBezTo>
                      <a:pt x="519" y="348"/>
                      <a:pt x="548" y="333"/>
                      <a:pt x="534" y="303"/>
                    </a:cubicBezTo>
                    <a:cubicBezTo>
                      <a:pt x="519" y="288"/>
                      <a:pt x="519" y="273"/>
                      <a:pt x="504" y="257"/>
                    </a:cubicBezTo>
                    <a:cubicBezTo>
                      <a:pt x="460" y="227"/>
                      <a:pt x="460" y="257"/>
                      <a:pt x="430" y="242"/>
                    </a:cubicBezTo>
                    <a:cubicBezTo>
                      <a:pt x="415" y="242"/>
                      <a:pt x="400" y="242"/>
                      <a:pt x="371" y="227"/>
                    </a:cubicBezTo>
                    <a:cubicBezTo>
                      <a:pt x="341" y="227"/>
                      <a:pt x="356" y="197"/>
                      <a:pt x="371" y="182"/>
                    </a:cubicBezTo>
                    <a:cubicBezTo>
                      <a:pt x="371" y="151"/>
                      <a:pt x="356" y="121"/>
                      <a:pt x="356" y="106"/>
                    </a:cubicBezTo>
                    <a:cubicBezTo>
                      <a:pt x="341" y="60"/>
                      <a:pt x="356" y="60"/>
                      <a:pt x="311" y="45"/>
                    </a:cubicBezTo>
                    <a:cubicBezTo>
                      <a:pt x="282" y="15"/>
                      <a:pt x="267" y="0"/>
                      <a:pt x="208" y="15"/>
                    </a:cubicBezTo>
                    <a:cubicBezTo>
                      <a:pt x="163" y="15"/>
                      <a:pt x="104" y="30"/>
                      <a:pt x="74" y="45"/>
                    </a:cubicBezTo>
                    <a:cubicBezTo>
                      <a:pt x="30" y="91"/>
                      <a:pt x="45" y="121"/>
                      <a:pt x="30" y="167"/>
                    </a:cubicBezTo>
                    <a:cubicBezTo>
                      <a:pt x="30" y="182"/>
                      <a:pt x="15" y="197"/>
                      <a:pt x="15" y="212"/>
                    </a:cubicBezTo>
                    <a:cubicBezTo>
                      <a:pt x="0" y="227"/>
                      <a:pt x="15" y="227"/>
                      <a:pt x="30" y="257"/>
                    </a:cubicBezTo>
                    <a:cubicBezTo>
                      <a:pt x="60" y="303"/>
                      <a:pt x="89" y="318"/>
                      <a:pt x="134" y="363"/>
                    </a:cubicBezTo>
                    <a:cubicBezTo>
                      <a:pt x="148" y="379"/>
                      <a:pt x="178" y="379"/>
                      <a:pt x="193" y="379"/>
                    </a:cubicBezTo>
                    <a:cubicBezTo>
                      <a:pt x="223" y="379"/>
                      <a:pt x="237" y="394"/>
                      <a:pt x="252" y="409"/>
                    </a:cubicBezTo>
                    <a:cubicBezTo>
                      <a:pt x="282" y="424"/>
                      <a:pt x="400" y="469"/>
                      <a:pt x="371" y="530"/>
                    </a:cubicBezTo>
                    <a:cubicBezTo>
                      <a:pt x="356" y="545"/>
                      <a:pt x="326" y="560"/>
                      <a:pt x="326" y="591"/>
                    </a:cubicBezTo>
                    <a:cubicBezTo>
                      <a:pt x="326" y="621"/>
                      <a:pt x="326" y="621"/>
                      <a:pt x="297" y="636"/>
                    </a:cubicBezTo>
                    <a:cubicBezTo>
                      <a:pt x="282" y="666"/>
                      <a:pt x="400" y="651"/>
                      <a:pt x="415" y="666"/>
                    </a:cubicBezTo>
                    <a:cubicBezTo>
                      <a:pt x="445" y="666"/>
                      <a:pt x="445" y="666"/>
                      <a:pt x="474" y="651"/>
                    </a:cubicBezTo>
                    <a:cubicBezTo>
                      <a:pt x="489" y="621"/>
                      <a:pt x="534" y="651"/>
                      <a:pt x="548" y="636"/>
                    </a:cubicBezTo>
                    <a:cubicBezTo>
                      <a:pt x="563" y="621"/>
                      <a:pt x="578" y="606"/>
                      <a:pt x="593" y="591"/>
                    </a:cubicBezTo>
                    <a:cubicBezTo>
                      <a:pt x="608" y="560"/>
                      <a:pt x="593" y="530"/>
                      <a:pt x="608" y="515"/>
                    </a:cubicBezTo>
                    <a:cubicBezTo>
                      <a:pt x="608" y="485"/>
                      <a:pt x="667" y="363"/>
                      <a:pt x="593" y="363"/>
                    </a:cubicBezTo>
                    <a:cubicBezTo>
                      <a:pt x="593" y="379"/>
                      <a:pt x="608" y="363"/>
                      <a:pt x="593" y="363"/>
                    </a:cubicBezTo>
                    <a:lnTo>
                      <a:pt x="593" y="36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7" name="Freeform 409">
                <a:extLst>
                  <a:ext uri="{FF2B5EF4-FFF2-40B4-BE49-F238E27FC236}">
                    <a16:creationId xmlns:a16="http://schemas.microsoft.com/office/drawing/2014/main" id="{B0E4B99E-F167-95F0-E928-8806712EED84}"/>
                  </a:ext>
                </a:extLst>
              </p:cNvPr>
              <p:cNvSpPr>
                <a:spLocks/>
              </p:cNvSpPr>
              <p:nvPr/>
            </p:nvSpPr>
            <p:spPr bwMode="auto">
              <a:xfrm>
                <a:off x="2716" y="3214"/>
                <a:ext cx="129" cy="128"/>
              </a:xfrm>
              <a:custGeom>
                <a:avLst/>
                <a:gdLst>
                  <a:gd name="T0" fmla="*/ 593 w 667"/>
                  <a:gd name="T1" fmla="*/ 363 h 666"/>
                  <a:gd name="T2" fmla="*/ 593 w 667"/>
                  <a:gd name="T3" fmla="*/ 363 h 666"/>
                  <a:gd name="T4" fmla="*/ 534 w 667"/>
                  <a:gd name="T5" fmla="*/ 363 h 666"/>
                  <a:gd name="T6" fmla="*/ 534 w 667"/>
                  <a:gd name="T7" fmla="*/ 303 h 666"/>
                  <a:gd name="T8" fmla="*/ 504 w 667"/>
                  <a:gd name="T9" fmla="*/ 257 h 666"/>
                  <a:gd name="T10" fmla="*/ 430 w 667"/>
                  <a:gd name="T11" fmla="*/ 242 h 666"/>
                  <a:gd name="T12" fmla="*/ 371 w 667"/>
                  <a:gd name="T13" fmla="*/ 227 h 666"/>
                  <a:gd name="T14" fmla="*/ 371 w 667"/>
                  <a:gd name="T15" fmla="*/ 182 h 666"/>
                  <a:gd name="T16" fmla="*/ 356 w 667"/>
                  <a:gd name="T17" fmla="*/ 106 h 666"/>
                  <a:gd name="T18" fmla="*/ 311 w 667"/>
                  <a:gd name="T19" fmla="*/ 45 h 666"/>
                  <a:gd name="T20" fmla="*/ 208 w 667"/>
                  <a:gd name="T21" fmla="*/ 15 h 666"/>
                  <a:gd name="T22" fmla="*/ 74 w 667"/>
                  <a:gd name="T23" fmla="*/ 45 h 666"/>
                  <a:gd name="T24" fmla="*/ 30 w 667"/>
                  <a:gd name="T25" fmla="*/ 167 h 666"/>
                  <a:gd name="T26" fmla="*/ 15 w 667"/>
                  <a:gd name="T27" fmla="*/ 212 h 666"/>
                  <a:gd name="T28" fmla="*/ 30 w 667"/>
                  <a:gd name="T29" fmla="*/ 257 h 666"/>
                  <a:gd name="T30" fmla="*/ 134 w 667"/>
                  <a:gd name="T31" fmla="*/ 363 h 666"/>
                  <a:gd name="T32" fmla="*/ 193 w 667"/>
                  <a:gd name="T33" fmla="*/ 379 h 666"/>
                  <a:gd name="T34" fmla="*/ 252 w 667"/>
                  <a:gd name="T35" fmla="*/ 409 h 666"/>
                  <a:gd name="T36" fmla="*/ 371 w 667"/>
                  <a:gd name="T37" fmla="*/ 530 h 666"/>
                  <a:gd name="T38" fmla="*/ 326 w 667"/>
                  <a:gd name="T39" fmla="*/ 591 h 666"/>
                  <a:gd name="T40" fmla="*/ 297 w 667"/>
                  <a:gd name="T41" fmla="*/ 636 h 666"/>
                  <a:gd name="T42" fmla="*/ 415 w 667"/>
                  <a:gd name="T43" fmla="*/ 666 h 666"/>
                  <a:gd name="T44" fmla="*/ 474 w 667"/>
                  <a:gd name="T45" fmla="*/ 651 h 666"/>
                  <a:gd name="T46" fmla="*/ 548 w 667"/>
                  <a:gd name="T47" fmla="*/ 636 h 666"/>
                  <a:gd name="T48" fmla="*/ 593 w 667"/>
                  <a:gd name="T49" fmla="*/ 591 h 666"/>
                  <a:gd name="T50" fmla="*/ 608 w 667"/>
                  <a:gd name="T51" fmla="*/ 515 h 666"/>
                  <a:gd name="T52" fmla="*/ 593 w 667"/>
                  <a:gd name="T53" fmla="*/ 363 h 666"/>
                  <a:gd name="T54" fmla="*/ 593 w 667"/>
                  <a:gd name="T55" fmla="*/ 36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7" h="666">
                    <a:moveTo>
                      <a:pt x="593" y="363"/>
                    </a:moveTo>
                    <a:lnTo>
                      <a:pt x="593" y="363"/>
                    </a:lnTo>
                    <a:cubicBezTo>
                      <a:pt x="578" y="379"/>
                      <a:pt x="548" y="394"/>
                      <a:pt x="534" y="363"/>
                    </a:cubicBezTo>
                    <a:cubicBezTo>
                      <a:pt x="519" y="348"/>
                      <a:pt x="548" y="333"/>
                      <a:pt x="534" y="303"/>
                    </a:cubicBezTo>
                    <a:cubicBezTo>
                      <a:pt x="519" y="288"/>
                      <a:pt x="519" y="273"/>
                      <a:pt x="504" y="257"/>
                    </a:cubicBezTo>
                    <a:cubicBezTo>
                      <a:pt x="460" y="227"/>
                      <a:pt x="460" y="257"/>
                      <a:pt x="430" y="242"/>
                    </a:cubicBezTo>
                    <a:cubicBezTo>
                      <a:pt x="415" y="242"/>
                      <a:pt x="400" y="242"/>
                      <a:pt x="371" y="227"/>
                    </a:cubicBezTo>
                    <a:cubicBezTo>
                      <a:pt x="341" y="227"/>
                      <a:pt x="356" y="197"/>
                      <a:pt x="371" y="182"/>
                    </a:cubicBezTo>
                    <a:cubicBezTo>
                      <a:pt x="371" y="151"/>
                      <a:pt x="356" y="121"/>
                      <a:pt x="356" y="106"/>
                    </a:cubicBezTo>
                    <a:cubicBezTo>
                      <a:pt x="341" y="60"/>
                      <a:pt x="356" y="60"/>
                      <a:pt x="311" y="45"/>
                    </a:cubicBezTo>
                    <a:cubicBezTo>
                      <a:pt x="282" y="15"/>
                      <a:pt x="267" y="0"/>
                      <a:pt x="208" y="15"/>
                    </a:cubicBezTo>
                    <a:cubicBezTo>
                      <a:pt x="163" y="15"/>
                      <a:pt x="104" y="30"/>
                      <a:pt x="74" y="45"/>
                    </a:cubicBezTo>
                    <a:cubicBezTo>
                      <a:pt x="30" y="91"/>
                      <a:pt x="45" y="121"/>
                      <a:pt x="30" y="167"/>
                    </a:cubicBezTo>
                    <a:cubicBezTo>
                      <a:pt x="30" y="182"/>
                      <a:pt x="15" y="197"/>
                      <a:pt x="15" y="212"/>
                    </a:cubicBezTo>
                    <a:cubicBezTo>
                      <a:pt x="0" y="227"/>
                      <a:pt x="15" y="227"/>
                      <a:pt x="30" y="257"/>
                    </a:cubicBezTo>
                    <a:cubicBezTo>
                      <a:pt x="60" y="303"/>
                      <a:pt x="89" y="318"/>
                      <a:pt x="134" y="363"/>
                    </a:cubicBezTo>
                    <a:cubicBezTo>
                      <a:pt x="148" y="379"/>
                      <a:pt x="178" y="379"/>
                      <a:pt x="193" y="379"/>
                    </a:cubicBezTo>
                    <a:cubicBezTo>
                      <a:pt x="223" y="379"/>
                      <a:pt x="237" y="394"/>
                      <a:pt x="252" y="409"/>
                    </a:cubicBezTo>
                    <a:cubicBezTo>
                      <a:pt x="282" y="424"/>
                      <a:pt x="400" y="469"/>
                      <a:pt x="371" y="530"/>
                    </a:cubicBezTo>
                    <a:cubicBezTo>
                      <a:pt x="356" y="545"/>
                      <a:pt x="326" y="560"/>
                      <a:pt x="326" y="591"/>
                    </a:cubicBezTo>
                    <a:cubicBezTo>
                      <a:pt x="326" y="621"/>
                      <a:pt x="326" y="621"/>
                      <a:pt x="297" y="636"/>
                    </a:cubicBezTo>
                    <a:cubicBezTo>
                      <a:pt x="282" y="666"/>
                      <a:pt x="400" y="651"/>
                      <a:pt x="415" y="666"/>
                    </a:cubicBezTo>
                    <a:cubicBezTo>
                      <a:pt x="445" y="666"/>
                      <a:pt x="445" y="666"/>
                      <a:pt x="474" y="651"/>
                    </a:cubicBezTo>
                    <a:cubicBezTo>
                      <a:pt x="489" y="621"/>
                      <a:pt x="534" y="651"/>
                      <a:pt x="548" y="636"/>
                    </a:cubicBezTo>
                    <a:cubicBezTo>
                      <a:pt x="563" y="621"/>
                      <a:pt x="578" y="606"/>
                      <a:pt x="593" y="591"/>
                    </a:cubicBezTo>
                    <a:cubicBezTo>
                      <a:pt x="608" y="560"/>
                      <a:pt x="593" y="530"/>
                      <a:pt x="608" y="515"/>
                    </a:cubicBezTo>
                    <a:cubicBezTo>
                      <a:pt x="608" y="485"/>
                      <a:pt x="667" y="363"/>
                      <a:pt x="593" y="363"/>
                    </a:cubicBezTo>
                    <a:cubicBezTo>
                      <a:pt x="593" y="379"/>
                      <a:pt x="608" y="363"/>
                      <a:pt x="593" y="36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78" name="Freeform 410">
                <a:extLst>
                  <a:ext uri="{FF2B5EF4-FFF2-40B4-BE49-F238E27FC236}">
                    <a16:creationId xmlns:a16="http://schemas.microsoft.com/office/drawing/2014/main" id="{4F61FF3F-2A7C-1CDE-6A48-62964D97BE3C}"/>
                  </a:ext>
                </a:extLst>
              </p:cNvPr>
              <p:cNvSpPr>
                <a:spLocks/>
              </p:cNvSpPr>
              <p:nvPr/>
            </p:nvSpPr>
            <p:spPr bwMode="auto">
              <a:xfrm>
                <a:off x="2716" y="3214"/>
                <a:ext cx="129" cy="128"/>
              </a:xfrm>
              <a:custGeom>
                <a:avLst/>
                <a:gdLst>
                  <a:gd name="T0" fmla="*/ 593 w 667"/>
                  <a:gd name="T1" fmla="*/ 363 h 666"/>
                  <a:gd name="T2" fmla="*/ 593 w 667"/>
                  <a:gd name="T3" fmla="*/ 363 h 666"/>
                  <a:gd name="T4" fmla="*/ 534 w 667"/>
                  <a:gd name="T5" fmla="*/ 363 h 666"/>
                  <a:gd name="T6" fmla="*/ 534 w 667"/>
                  <a:gd name="T7" fmla="*/ 303 h 666"/>
                  <a:gd name="T8" fmla="*/ 504 w 667"/>
                  <a:gd name="T9" fmla="*/ 257 h 666"/>
                  <a:gd name="T10" fmla="*/ 430 w 667"/>
                  <a:gd name="T11" fmla="*/ 242 h 666"/>
                  <a:gd name="T12" fmla="*/ 371 w 667"/>
                  <a:gd name="T13" fmla="*/ 227 h 666"/>
                  <a:gd name="T14" fmla="*/ 371 w 667"/>
                  <a:gd name="T15" fmla="*/ 182 h 666"/>
                  <a:gd name="T16" fmla="*/ 356 w 667"/>
                  <a:gd name="T17" fmla="*/ 106 h 666"/>
                  <a:gd name="T18" fmla="*/ 311 w 667"/>
                  <a:gd name="T19" fmla="*/ 45 h 666"/>
                  <a:gd name="T20" fmla="*/ 208 w 667"/>
                  <a:gd name="T21" fmla="*/ 15 h 666"/>
                  <a:gd name="T22" fmla="*/ 74 w 667"/>
                  <a:gd name="T23" fmla="*/ 45 h 666"/>
                  <a:gd name="T24" fmla="*/ 30 w 667"/>
                  <a:gd name="T25" fmla="*/ 167 h 666"/>
                  <a:gd name="T26" fmla="*/ 15 w 667"/>
                  <a:gd name="T27" fmla="*/ 212 h 666"/>
                  <a:gd name="T28" fmla="*/ 30 w 667"/>
                  <a:gd name="T29" fmla="*/ 257 h 666"/>
                  <a:gd name="T30" fmla="*/ 134 w 667"/>
                  <a:gd name="T31" fmla="*/ 363 h 666"/>
                  <a:gd name="T32" fmla="*/ 193 w 667"/>
                  <a:gd name="T33" fmla="*/ 379 h 666"/>
                  <a:gd name="T34" fmla="*/ 252 w 667"/>
                  <a:gd name="T35" fmla="*/ 409 h 666"/>
                  <a:gd name="T36" fmla="*/ 371 w 667"/>
                  <a:gd name="T37" fmla="*/ 530 h 666"/>
                  <a:gd name="T38" fmla="*/ 326 w 667"/>
                  <a:gd name="T39" fmla="*/ 591 h 666"/>
                  <a:gd name="T40" fmla="*/ 297 w 667"/>
                  <a:gd name="T41" fmla="*/ 636 h 666"/>
                  <a:gd name="T42" fmla="*/ 415 w 667"/>
                  <a:gd name="T43" fmla="*/ 666 h 666"/>
                  <a:gd name="T44" fmla="*/ 474 w 667"/>
                  <a:gd name="T45" fmla="*/ 651 h 666"/>
                  <a:gd name="T46" fmla="*/ 548 w 667"/>
                  <a:gd name="T47" fmla="*/ 636 h 666"/>
                  <a:gd name="T48" fmla="*/ 593 w 667"/>
                  <a:gd name="T49" fmla="*/ 591 h 666"/>
                  <a:gd name="T50" fmla="*/ 608 w 667"/>
                  <a:gd name="T51" fmla="*/ 515 h 666"/>
                  <a:gd name="T52" fmla="*/ 593 w 667"/>
                  <a:gd name="T53" fmla="*/ 363 h 666"/>
                  <a:gd name="T54" fmla="*/ 593 w 667"/>
                  <a:gd name="T55" fmla="*/ 363 h 666"/>
                  <a:gd name="T56" fmla="*/ 593 w 667"/>
                  <a:gd name="T57" fmla="*/ 36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7" h="666">
                    <a:moveTo>
                      <a:pt x="593" y="363"/>
                    </a:moveTo>
                    <a:lnTo>
                      <a:pt x="593" y="363"/>
                    </a:lnTo>
                    <a:cubicBezTo>
                      <a:pt x="578" y="379"/>
                      <a:pt x="548" y="394"/>
                      <a:pt x="534" y="363"/>
                    </a:cubicBezTo>
                    <a:cubicBezTo>
                      <a:pt x="519" y="348"/>
                      <a:pt x="548" y="333"/>
                      <a:pt x="534" y="303"/>
                    </a:cubicBezTo>
                    <a:cubicBezTo>
                      <a:pt x="519" y="288"/>
                      <a:pt x="519" y="273"/>
                      <a:pt x="504" y="257"/>
                    </a:cubicBezTo>
                    <a:cubicBezTo>
                      <a:pt x="460" y="227"/>
                      <a:pt x="460" y="257"/>
                      <a:pt x="430" y="242"/>
                    </a:cubicBezTo>
                    <a:cubicBezTo>
                      <a:pt x="415" y="242"/>
                      <a:pt x="400" y="242"/>
                      <a:pt x="371" y="227"/>
                    </a:cubicBezTo>
                    <a:cubicBezTo>
                      <a:pt x="341" y="227"/>
                      <a:pt x="356" y="197"/>
                      <a:pt x="371" y="182"/>
                    </a:cubicBezTo>
                    <a:cubicBezTo>
                      <a:pt x="371" y="151"/>
                      <a:pt x="356" y="121"/>
                      <a:pt x="356" y="106"/>
                    </a:cubicBezTo>
                    <a:cubicBezTo>
                      <a:pt x="341" y="60"/>
                      <a:pt x="356" y="60"/>
                      <a:pt x="311" y="45"/>
                    </a:cubicBezTo>
                    <a:cubicBezTo>
                      <a:pt x="282" y="15"/>
                      <a:pt x="267" y="0"/>
                      <a:pt x="208" y="15"/>
                    </a:cubicBezTo>
                    <a:cubicBezTo>
                      <a:pt x="163" y="15"/>
                      <a:pt x="104" y="30"/>
                      <a:pt x="74" y="45"/>
                    </a:cubicBezTo>
                    <a:cubicBezTo>
                      <a:pt x="30" y="91"/>
                      <a:pt x="45" y="121"/>
                      <a:pt x="30" y="167"/>
                    </a:cubicBezTo>
                    <a:cubicBezTo>
                      <a:pt x="30" y="182"/>
                      <a:pt x="15" y="197"/>
                      <a:pt x="15" y="212"/>
                    </a:cubicBezTo>
                    <a:cubicBezTo>
                      <a:pt x="0" y="227"/>
                      <a:pt x="15" y="227"/>
                      <a:pt x="30" y="257"/>
                    </a:cubicBezTo>
                    <a:cubicBezTo>
                      <a:pt x="60" y="303"/>
                      <a:pt x="89" y="318"/>
                      <a:pt x="134" y="363"/>
                    </a:cubicBezTo>
                    <a:cubicBezTo>
                      <a:pt x="148" y="379"/>
                      <a:pt x="178" y="379"/>
                      <a:pt x="193" y="379"/>
                    </a:cubicBezTo>
                    <a:cubicBezTo>
                      <a:pt x="223" y="379"/>
                      <a:pt x="237" y="394"/>
                      <a:pt x="252" y="409"/>
                    </a:cubicBezTo>
                    <a:cubicBezTo>
                      <a:pt x="282" y="424"/>
                      <a:pt x="400" y="469"/>
                      <a:pt x="371" y="530"/>
                    </a:cubicBezTo>
                    <a:cubicBezTo>
                      <a:pt x="356" y="545"/>
                      <a:pt x="326" y="560"/>
                      <a:pt x="326" y="591"/>
                    </a:cubicBezTo>
                    <a:cubicBezTo>
                      <a:pt x="326" y="621"/>
                      <a:pt x="326" y="621"/>
                      <a:pt x="297" y="636"/>
                    </a:cubicBezTo>
                    <a:cubicBezTo>
                      <a:pt x="282" y="666"/>
                      <a:pt x="400" y="651"/>
                      <a:pt x="415" y="666"/>
                    </a:cubicBezTo>
                    <a:cubicBezTo>
                      <a:pt x="445" y="666"/>
                      <a:pt x="445" y="666"/>
                      <a:pt x="474" y="651"/>
                    </a:cubicBezTo>
                    <a:cubicBezTo>
                      <a:pt x="489" y="621"/>
                      <a:pt x="534" y="651"/>
                      <a:pt x="548" y="636"/>
                    </a:cubicBezTo>
                    <a:cubicBezTo>
                      <a:pt x="563" y="621"/>
                      <a:pt x="578" y="606"/>
                      <a:pt x="593" y="591"/>
                    </a:cubicBezTo>
                    <a:cubicBezTo>
                      <a:pt x="608" y="560"/>
                      <a:pt x="593" y="530"/>
                      <a:pt x="608" y="515"/>
                    </a:cubicBezTo>
                    <a:cubicBezTo>
                      <a:pt x="608" y="485"/>
                      <a:pt x="667" y="363"/>
                      <a:pt x="593" y="363"/>
                    </a:cubicBezTo>
                    <a:cubicBezTo>
                      <a:pt x="593" y="379"/>
                      <a:pt x="608" y="363"/>
                      <a:pt x="593" y="363"/>
                    </a:cubicBezTo>
                    <a:lnTo>
                      <a:pt x="593" y="36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9" name="Freeform 411">
                <a:extLst>
                  <a:ext uri="{FF2B5EF4-FFF2-40B4-BE49-F238E27FC236}">
                    <a16:creationId xmlns:a16="http://schemas.microsoft.com/office/drawing/2014/main" id="{F6106DAE-5E11-D1EF-02D5-11EFE082F930}"/>
                  </a:ext>
                </a:extLst>
              </p:cNvPr>
              <p:cNvSpPr>
                <a:spLocks/>
              </p:cNvSpPr>
              <p:nvPr/>
            </p:nvSpPr>
            <p:spPr bwMode="auto">
              <a:xfrm>
                <a:off x="2772" y="3374"/>
                <a:ext cx="81" cy="81"/>
              </a:xfrm>
              <a:custGeom>
                <a:avLst/>
                <a:gdLst>
                  <a:gd name="T0" fmla="*/ 324 w 417"/>
                  <a:gd name="T1" fmla="*/ 149 h 417"/>
                  <a:gd name="T2" fmla="*/ 324 w 417"/>
                  <a:gd name="T3" fmla="*/ 149 h 417"/>
                  <a:gd name="T4" fmla="*/ 262 w 417"/>
                  <a:gd name="T5" fmla="*/ 104 h 417"/>
                  <a:gd name="T6" fmla="*/ 216 w 417"/>
                  <a:gd name="T7" fmla="*/ 89 h 417"/>
                  <a:gd name="T8" fmla="*/ 170 w 417"/>
                  <a:gd name="T9" fmla="*/ 45 h 417"/>
                  <a:gd name="T10" fmla="*/ 93 w 417"/>
                  <a:gd name="T11" fmla="*/ 30 h 417"/>
                  <a:gd name="T12" fmla="*/ 62 w 417"/>
                  <a:gd name="T13" fmla="*/ 45 h 417"/>
                  <a:gd name="T14" fmla="*/ 46 w 417"/>
                  <a:gd name="T15" fmla="*/ 89 h 417"/>
                  <a:gd name="T16" fmla="*/ 46 w 417"/>
                  <a:gd name="T17" fmla="*/ 179 h 417"/>
                  <a:gd name="T18" fmla="*/ 31 w 417"/>
                  <a:gd name="T19" fmla="*/ 253 h 417"/>
                  <a:gd name="T20" fmla="*/ 15 w 417"/>
                  <a:gd name="T21" fmla="*/ 327 h 417"/>
                  <a:gd name="T22" fmla="*/ 62 w 417"/>
                  <a:gd name="T23" fmla="*/ 372 h 417"/>
                  <a:gd name="T24" fmla="*/ 139 w 417"/>
                  <a:gd name="T25" fmla="*/ 387 h 417"/>
                  <a:gd name="T26" fmla="*/ 201 w 417"/>
                  <a:gd name="T27" fmla="*/ 417 h 417"/>
                  <a:gd name="T28" fmla="*/ 293 w 417"/>
                  <a:gd name="T29" fmla="*/ 417 h 417"/>
                  <a:gd name="T30" fmla="*/ 370 w 417"/>
                  <a:gd name="T31" fmla="*/ 372 h 417"/>
                  <a:gd name="T32" fmla="*/ 401 w 417"/>
                  <a:gd name="T33" fmla="*/ 283 h 417"/>
                  <a:gd name="T34" fmla="*/ 370 w 417"/>
                  <a:gd name="T35" fmla="*/ 208 h 417"/>
                  <a:gd name="T36" fmla="*/ 324 w 417"/>
                  <a:gd name="T37" fmla="*/ 149 h 417"/>
                  <a:gd name="T38" fmla="*/ 324 w 417"/>
                  <a:gd name="T39" fmla="*/ 1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324" y="149"/>
                    </a:moveTo>
                    <a:lnTo>
                      <a:pt x="324" y="149"/>
                    </a:lnTo>
                    <a:cubicBezTo>
                      <a:pt x="309" y="119"/>
                      <a:pt x="278" y="119"/>
                      <a:pt x="262" y="104"/>
                    </a:cubicBezTo>
                    <a:cubicBezTo>
                      <a:pt x="247" y="89"/>
                      <a:pt x="231" y="104"/>
                      <a:pt x="216" y="89"/>
                    </a:cubicBezTo>
                    <a:cubicBezTo>
                      <a:pt x="201" y="74"/>
                      <a:pt x="185" y="60"/>
                      <a:pt x="170" y="45"/>
                    </a:cubicBezTo>
                    <a:cubicBezTo>
                      <a:pt x="154" y="0"/>
                      <a:pt x="139" y="15"/>
                      <a:pt x="93" y="30"/>
                    </a:cubicBezTo>
                    <a:cubicBezTo>
                      <a:pt x="77" y="30"/>
                      <a:pt x="77" y="15"/>
                      <a:pt x="62" y="45"/>
                    </a:cubicBezTo>
                    <a:cubicBezTo>
                      <a:pt x="46" y="60"/>
                      <a:pt x="46" y="74"/>
                      <a:pt x="46" y="89"/>
                    </a:cubicBezTo>
                    <a:lnTo>
                      <a:pt x="46" y="179"/>
                    </a:lnTo>
                    <a:cubicBezTo>
                      <a:pt x="46" y="193"/>
                      <a:pt x="46" y="223"/>
                      <a:pt x="31" y="253"/>
                    </a:cubicBezTo>
                    <a:cubicBezTo>
                      <a:pt x="0" y="283"/>
                      <a:pt x="0" y="283"/>
                      <a:pt x="15" y="327"/>
                    </a:cubicBezTo>
                    <a:cubicBezTo>
                      <a:pt x="31" y="357"/>
                      <a:pt x="31" y="357"/>
                      <a:pt x="62" y="372"/>
                    </a:cubicBezTo>
                    <a:cubicBezTo>
                      <a:pt x="93" y="372"/>
                      <a:pt x="123" y="372"/>
                      <a:pt x="139" y="387"/>
                    </a:cubicBezTo>
                    <a:cubicBezTo>
                      <a:pt x="154" y="387"/>
                      <a:pt x="185" y="417"/>
                      <a:pt x="201" y="417"/>
                    </a:cubicBezTo>
                    <a:cubicBezTo>
                      <a:pt x="231" y="402"/>
                      <a:pt x="262" y="417"/>
                      <a:pt x="293" y="417"/>
                    </a:cubicBezTo>
                    <a:cubicBezTo>
                      <a:pt x="309" y="417"/>
                      <a:pt x="355" y="387"/>
                      <a:pt x="370" y="372"/>
                    </a:cubicBezTo>
                    <a:cubicBezTo>
                      <a:pt x="401" y="342"/>
                      <a:pt x="417" y="312"/>
                      <a:pt x="401" y="283"/>
                    </a:cubicBezTo>
                    <a:cubicBezTo>
                      <a:pt x="386" y="253"/>
                      <a:pt x="386" y="238"/>
                      <a:pt x="370" y="208"/>
                    </a:cubicBezTo>
                    <a:cubicBezTo>
                      <a:pt x="370" y="179"/>
                      <a:pt x="355" y="164"/>
                      <a:pt x="324" y="149"/>
                    </a:cubicBezTo>
                    <a:cubicBezTo>
                      <a:pt x="309" y="134"/>
                      <a:pt x="339" y="149"/>
                      <a:pt x="324" y="14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80" name="Freeform 412">
                <a:extLst>
                  <a:ext uri="{FF2B5EF4-FFF2-40B4-BE49-F238E27FC236}">
                    <a16:creationId xmlns:a16="http://schemas.microsoft.com/office/drawing/2014/main" id="{F92F7126-A8D3-393C-354A-5244B69EAEB2}"/>
                  </a:ext>
                </a:extLst>
              </p:cNvPr>
              <p:cNvSpPr>
                <a:spLocks/>
              </p:cNvSpPr>
              <p:nvPr/>
            </p:nvSpPr>
            <p:spPr bwMode="auto">
              <a:xfrm>
                <a:off x="2772" y="3374"/>
                <a:ext cx="81" cy="81"/>
              </a:xfrm>
              <a:custGeom>
                <a:avLst/>
                <a:gdLst>
                  <a:gd name="T0" fmla="*/ 324 w 417"/>
                  <a:gd name="T1" fmla="*/ 149 h 417"/>
                  <a:gd name="T2" fmla="*/ 324 w 417"/>
                  <a:gd name="T3" fmla="*/ 149 h 417"/>
                  <a:gd name="T4" fmla="*/ 262 w 417"/>
                  <a:gd name="T5" fmla="*/ 104 h 417"/>
                  <a:gd name="T6" fmla="*/ 216 w 417"/>
                  <a:gd name="T7" fmla="*/ 89 h 417"/>
                  <a:gd name="T8" fmla="*/ 170 w 417"/>
                  <a:gd name="T9" fmla="*/ 45 h 417"/>
                  <a:gd name="T10" fmla="*/ 93 w 417"/>
                  <a:gd name="T11" fmla="*/ 30 h 417"/>
                  <a:gd name="T12" fmla="*/ 62 w 417"/>
                  <a:gd name="T13" fmla="*/ 45 h 417"/>
                  <a:gd name="T14" fmla="*/ 46 w 417"/>
                  <a:gd name="T15" fmla="*/ 89 h 417"/>
                  <a:gd name="T16" fmla="*/ 46 w 417"/>
                  <a:gd name="T17" fmla="*/ 179 h 417"/>
                  <a:gd name="T18" fmla="*/ 31 w 417"/>
                  <a:gd name="T19" fmla="*/ 253 h 417"/>
                  <a:gd name="T20" fmla="*/ 15 w 417"/>
                  <a:gd name="T21" fmla="*/ 327 h 417"/>
                  <a:gd name="T22" fmla="*/ 62 w 417"/>
                  <a:gd name="T23" fmla="*/ 372 h 417"/>
                  <a:gd name="T24" fmla="*/ 139 w 417"/>
                  <a:gd name="T25" fmla="*/ 387 h 417"/>
                  <a:gd name="T26" fmla="*/ 201 w 417"/>
                  <a:gd name="T27" fmla="*/ 417 h 417"/>
                  <a:gd name="T28" fmla="*/ 293 w 417"/>
                  <a:gd name="T29" fmla="*/ 417 h 417"/>
                  <a:gd name="T30" fmla="*/ 370 w 417"/>
                  <a:gd name="T31" fmla="*/ 372 h 417"/>
                  <a:gd name="T32" fmla="*/ 401 w 417"/>
                  <a:gd name="T33" fmla="*/ 283 h 417"/>
                  <a:gd name="T34" fmla="*/ 370 w 417"/>
                  <a:gd name="T35" fmla="*/ 208 h 417"/>
                  <a:gd name="T36" fmla="*/ 324 w 417"/>
                  <a:gd name="T37" fmla="*/ 149 h 417"/>
                  <a:gd name="T38" fmla="*/ 324 w 417"/>
                  <a:gd name="T39" fmla="*/ 149 h 417"/>
                  <a:gd name="T40" fmla="*/ 324 w 417"/>
                  <a:gd name="T41" fmla="*/ 1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7" h="417">
                    <a:moveTo>
                      <a:pt x="324" y="149"/>
                    </a:moveTo>
                    <a:lnTo>
                      <a:pt x="324" y="149"/>
                    </a:lnTo>
                    <a:cubicBezTo>
                      <a:pt x="309" y="119"/>
                      <a:pt x="278" y="119"/>
                      <a:pt x="262" y="104"/>
                    </a:cubicBezTo>
                    <a:cubicBezTo>
                      <a:pt x="247" y="89"/>
                      <a:pt x="231" y="104"/>
                      <a:pt x="216" y="89"/>
                    </a:cubicBezTo>
                    <a:cubicBezTo>
                      <a:pt x="201" y="74"/>
                      <a:pt x="185" y="60"/>
                      <a:pt x="170" y="45"/>
                    </a:cubicBezTo>
                    <a:cubicBezTo>
                      <a:pt x="154" y="0"/>
                      <a:pt x="139" y="15"/>
                      <a:pt x="93" y="30"/>
                    </a:cubicBezTo>
                    <a:cubicBezTo>
                      <a:pt x="77" y="30"/>
                      <a:pt x="77" y="15"/>
                      <a:pt x="62" y="45"/>
                    </a:cubicBezTo>
                    <a:cubicBezTo>
                      <a:pt x="46" y="60"/>
                      <a:pt x="46" y="74"/>
                      <a:pt x="46" y="89"/>
                    </a:cubicBezTo>
                    <a:lnTo>
                      <a:pt x="46" y="179"/>
                    </a:lnTo>
                    <a:cubicBezTo>
                      <a:pt x="46" y="193"/>
                      <a:pt x="46" y="223"/>
                      <a:pt x="31" y="253"/>
                    </a:cubicBezTo>
                    <a:cubicBezTo>
                      <a:pt x="0" y="283"/>
                      <a:pt x="0" y="283"/>
                      <a:pt x="15" y="327"/>
                    </a:cubicBezTo>
                    <a:cubicBezTo>
                      <a:pt x="31" y="357"/>
                      <a:pt x="31" y="357"/>
                      <a:pt x="62" y="372"/>
                    </a:cubicBezTo>
                    <a:cubicBezTo>
                      <a:pt x="93" y="372"/>
                      <a:pt x="123" y="372"/>
                      <a:pt x="139" y="387"/>
                    </a:cubicBezTo>
                    <a:cubicBezTo>
                      <a:pt x="154" y="387"/>
                      <a:pt x="185" y="417"/>
                      <a:pt x="201" y="417"/>
                    </a:cubicBezTo>
                    <a:cubicBezTo>
                      <a:pt x="231" y="402"/>
                      <a:pt x="262" y="417"/>
                      <a:pt x="293" y="417"/>
                    </a:cubicBezTo>
                    <a:cubicBezTo>
                      <a:pt x="309" y="417"/>
                      <a:pt x="355" y="387"/>
                      <a:pt x="370" y="372"/>
                    </a:cubicBezTo>
                    <a:cubicBezTo>
                      <a:pt x="401" y="342"/>
                      <a:pt x="417" y="312"/>
                      <a:pt x="401" y="283"/>
                    </a:cubicBezTo>
                    <a:cubicBezTo>
                      <a:pt x="386" y="253"/>
                      <a:pt x="386" y="238"/>
                      <a:pt x="370" y="208"/>
                    </a:cubicBezTo>
                    <a:cubicBezTo>
                      <a:pt x="370" y="179"/>
                      <a:pt x="355" y="164"/>
                      <a:pt x="324" y="149"/>
                    </a:cubicBezTo>
                    <a:cubicBezTo>
                      <a:pt x="309" y="134"/>
                      <a:pt x="339" y="149"/>
                      <a:pt x="324" y="149"/>
                    </a:cubicBezTo>
                    <a:lnTo>
                      <a:pt x="324" y="14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1" name="Freeform 413">
                <a:extLst>
                  <a:ext uri="{FF2B5EF4-FFF2-40B4-BE49-F238E27FC236}">
                    <a16:creationId xmlns:a16="http://schemas.microsoft.com/office/drawing/2014/main" id="{7D262871-B678-7177-64E7-56E3C0347C86}"/>
                  </a:ext>
                </a:extLst>
              </p:cNvPr>
              <p:cNvSpPr>
                <a:spLocks/>
              </p:cNvSpPr>
              <p:nvPr/>
            </p:nvSpPr>
            <p:spPr bwMode="auto">
              <a:xfrm>
                <a:off x="2772" y="3374"/>
                <a:ext cx="81" cy="81"/>
              </a:xfrm>
              <a:custGeom>
                <a:avLst/>
                <a:gdLst>
                  <a:gd name="T0" fmla="*/ 324 w 417"/>
                  <a:gd name="T1" fmla="*/ 149 h 417"/>
                  <a:gd name="T2" fmla="*/ 324 w 417"/>
                  <a:gd name="T3" fmla="*/ 149 h 417"/>
                  <a:gd name="T4" fmla="*/ 262 w 417"/>
                  <a:gd name="T5" fmla="*/ 104 h 417"/>
                  <a:gd name="T6" fmla="*/ 216 w 417"/>
                  <a:gd name="T7" fmla="*/ 89 h 417"/>
                  <a:gd name="T8" fmla="*/ 170 w 417"/>
                  <a:gd name="T9" fmla="*/ 45 h 417"/>
                  <a:gd name="T10" fmla="*/ 93 w 417"/>
                  <a:gd name="T11" fmla="*/ 30 h 417"/>
                  <a:gd name="T12" fmla="*/ 62 w 417"/>
                  <a:gd name="T13" fmla="*/ 45 h 417"/>
                  <a:gd name="T14" fmla="*/ 46 w 417"/>
                  <a:gd name="T15" fmla="*/ 89 h 417"/>
                  <a:gd name="T16" fmla="*/ 46 w 417"/>
                  <a:gd name="T17" fmla="*/ 179 h 417"/>
                  <a:gd name="T18" fmla="*/ 31 w 417"/>
                  <a:gd name="T19" fmla="*/ 253 h 417"/>
                  <a:gd name="T20" fmla="*/ 15 w 417"/>
                  <a:gd name="T21" fmla="*/ 327 h 417"/>
                  <a:gd name="T22" fmla="*/ 62 w 417"/>
                  <a:gd name="T23" fmla="*/ 372 h 417"/>
                  <a:gd name="T24" fmla="*/ 139 w 417"/>
                  <a:gd name="T25" fmla="*/ 387 h 417"/>
                  <a:gd name="T26" fmla="*/ 201 w 417"/>
                  <a:gd name="T27" fmla="*/ 417 h 417"/>
                  <a:gd name="T28" fmla="*/ 293 w 417"/>
                  <a:gd name="T29" fmla="*/ 417 h 417"/>
                  <a:gd name="T30" fmla="*/ 370 w 417"/>
                  <a:gd name="T31" fmla="*/ 372 h 417"/>
                  <a:gd name="T32" fmla="*/ 401 w 417"/>
                  <a:gd name="T33" fmla="*/ 283 h 417"/>
                  <a:gd name="T34" fmla="*/ 370 w 417"/>
                  <a:gd name="T35" fmla="*/ 208 h 417"/>
                  <a:gd name="T36" fmla="*/ 324 w 417"/>
                  <a:gd name="T37" fmla="*/ 149 h 417"/>
                  <a:gd name="T38" fmla="*/ 324 w 417"/>
                  <a:gd name="T39" fmla="*/ 1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324" y="149"/>
                    </a:moveTo>
                    <a:lnTo>
                      <a:pt x="324" y="149"/>
                    </a:lnTo>
                    <a:cubicBezTo>
                      <a:pt x="309" y="119"/>
                      <a:pt x="278" y="119"/>
                      <a:pt x="262" y="104"/>
                    </a:cubicBezTo>
                    <a:cubicBezTo>
                      <a:pt x="247" y="89"/>
                      <a:pt x="231" y="104"/>
                      <a:pt x="216" y="89"/>
                    </a:cubicBezTo>
                    <a:cubicBezTo>
                      <a:pt x="201" y="74"/>
                      <a:pt x="185" y="60"/>
                      <a:pt x="170" y="45"/>
                    </a:cubicBezTo>
                    <a:cubicBezTo>
                      <a:pt x="154" y="0"/>
                      <a:pt x="139" y="15"/>
                      <a:pt x="93" y="30"/>
                    </a:cubicBezTo>
                    <a:cubicBezTo>
                      <a:pt x="77" y="30"/>
                      <a:pt x="77" y="15"/>
                      <a:pt x="62" y="45"/>
                    </a:cubicBezTo>
                    <a:cubicBezTo>
                      <a:pt x="46" y="60"/>
                      <a:pt x="46" y="74"/>
                      <a:pt x="46" y="89"/>
                    </a:cubicBezTo>
                    <a:lnTo>
                      <a:pt x="46" y="179"/>
                    </a:lnTo>
                    <a:cubicBezTo>
                      <a:pt x="46" y="193"/>
                      <a:pt x="46" y="223"/>
                      <a:pt x="31" y="253"/>
                    </a:cubicBezTo>
                    <a:cubicBezTo>
                      <a:pt x="0" y="283"/>
                      <a:pt x="0" y="283"/>
                      <a:pt x="15" y="327"/>
                    </a:cubicBezTo>
                    <a:cubicBezTo>
                      <a:pt x="31" y="357"/>
                      <a:pt x="31" y="357"/>
                      <a:pt x="62" y="372"/>
                    </a:cubicBezTo>
                    <a:cubicBezTo>
                      <a:pt x="93" y="372"/>
                      <a:pt x="123" y="372"/>
                      <a:pt x="139" y="387"/>
                    </a:cubicBezTo>
                    <a:cubicBezTo>
                      <a:pt x="154" y="387"/>
                      <a:pt x="185" y="417"/>
                      <a:pt x="201" y="417"/>
                    </a:cubicBezTo>
                    <a:cubicBezTo>
                      <a:pt x="231" y="402"/>
                      <a:pt x="262" y="417"/>
                      <a:pt x="293" y="417"/>
                    </a:cubicBezTo>
                    <a:cubicBezTo>
                      <a:pt x="309" y="417"/>
                      <a:pt x="355" y="387"/>
                      <a:pt x="370" y="372"/>
                    </a:cubicBezTo>
                    <a:cubicBezTo>
                      <a:pt x="401" y="342"/>
                      <a:pt x="417" y="312"/>
                      <a:pt x="401" y="283"/>
                    </a:cubicBezTo>
                    <a:cubicBezTo>
                      <a:pt x="386" y="253"/>
                      <a:pt x="386" y="238"/>
                      <a:pt x="370" y="208"/>
                    </a:cubicBezTo>
                    <a:cubicBezTo>
                      <a:pt x="370" y="179"/>
                      <a:pt x="355" y="164"/>
                      <a:pt x="324" y="149"/>
                    </a:cubicBezTo>
                    <a:cubicBezTo>
                      <a:pt x="309" y="134"/>
                      <a:pt x="339" y="149"/>
                      <a:pt x="324" y="14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82" name="Freeform 414">
                <a:extLst>
                  <a:ext uri="{FF2B5EF4-FFF2-40B4-BE49-F238E27FC236}">
                    <a16:creationId xmlns:a16="http://schemas.microsoft.com/office/drawing/2014/main" id="{84951C5C-EEB3-7A83-7A07-255A8397A19C}"/>
                  </a:ext>
                </a:extLst>
              </p:cNvPr>
              <p:cNvSpPr>
                <a:spLocks/>
              </p:cNvSpPr>
              <p:nvPr/>
            </p:nvSpPr>
            <p:spPr bwMode="auto">
              <a:xfrm>
                <a:off x="2772" y="3374"/>
                <a:ext cx="81" cy="81"/>
              </a:xfrm>
              <a:custGeom>
                <a:avLst/>
                <a:gdLst>
                  <a:gd name="T0" fmla="*/ 324 w 417"/>
                  <a:gd name="T1" fmla="*/ 149 h 417"/>
                  <a:gd name="T2" fmla="*/ 324 w 417"/>
                  <a:gd name="T3" fmla="*/ 149 h 417"/>
                  <a:gd name="T4" fmla="*/ 262 w 417"/>
                  <a:gd name="T5" fmla="*/ 104 h 417"/>
                  <a:gd name="T6" fmla="*/ 216 w 417"/>
                  <a:gd name="T7" fmla="*/ 89 h 417"/>
                  <a:gd name="T8" fmla="*/ 170 w 417"/>
                  <a:gd name="T9" fmla="*/ 45 h 417"/>
                  <a:gd name="T10" fmla="*/ 93 w 417"/>
                  <a:gd name="T11" fmla="*/ 30 h 417"/>
                  <a:gd name="T12" fmla="*/ 62 w 417"/>
                  <a:gd name="T13" fmla="*/ 45 h 417"/>
                  <a:gd name="T14" fmla="*/ 46 w 417"/>
                  <a:gd name="T15" fmla="*/ 89 h 417"/>
                  <a:gd name="T16" fmla="*/ 46 w 417"/>
                  <a:gd name="T17" fmla="*/ 179 h 417"/>
                  <a:gd name="T18" fmla="*/ 31 w 417"/>
                  <a:gd name="T19" fmla="*/ 253 h 417"/>
                  <a:gd name="T20" fmla="*/ 15 w 417"/>
                  <a:gd name="T21" fmla="*/ 327 h 417"/>
                  <a:gd name="T22" fmla="*/ 62 w 417"/>
                  <a:gd name="T23" fmla="*/ 372 h 417"/>
                  <a:gd name="T24" fmla="*/ 139 w 417"/>
                  <a:gd name="T25" fmla="*/ 387 h 417"/>
                  <a:gd name="T26" fmla="*/ 201 w 417"/>
                  <a:gd name="T27" fmla="*/ 417 h 417"/>
                  <a:gd name="T28" fmla="*/ 293 w 417"/>
                  <a:gd name="T29" fmla="*/ 417 h 417"/>
                  <a:gd name="T30" fmla="*/ 370 w 417"/>
                  <a:gd name="T31" fmla="*/ 372 h 417"/>
                  <a:gd name="T32" fmla="*/ 401 w 417"/>
                  <a:gd name="T33" fmla="*/ 283 h 417"/>
                  <a:gd name="T34" fmla="*/ 370 w 417"/>
                  <a:gd name="T35" fmla="*/ 208 h 417"/>
                  <a:gd name="T36" fmla="*/ 324 w 417"/>
                  <a:gd name="T37" fmla="*/ 149 h 417"/>
                  <a:gd name="T38" fmla="*/ 324 w 417"/>
                  <a:gd name="T39" fmla="*/ 149 h 417"/>
                  <a:gd name="T40" fmla="*/ 324 w 417"/>
                  <a:gd name="T41" fmla="*/ 1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7" h="417">
                    <a:moveTo>
                      <a:pt x="324" y="149"/>
                    </a:moveTo>
                    <a:lnTo>
                      <a:pt x="324" y="149"/>
                    </a:lnTo>
                    <a:cubicBezTo>
                      <a:pt x="309" y="119"/>
                      <a:pt x="278" y="119"/>
                      <a:pt x="262" y="104"/>
                    </a:cubicBezTo>
                    <a:cubicBezTo>
                      <a:pt x="247" y="89"/>
                      <a:pt x="231" y="104"/>
                      <a:pt x="216" y="89"/>
                    </a:cubicBezTo>
                    <a:cubicBezTo>
                      <a:pt x="201" y="74"/>
                      <a:pt x="185" y="60"/>
                      <a:pt x="170" y="45"/>
                    </a:cubicBezTo>
                    <a:cubicBezTo>
                      <a:pt x="154" y="0"/>
                      <a:pt x="139" y="15"/>
                      <a:pt x="93" y="30"/>
                    </a:cubicBezTo>
                    <a:cubicBezTo>
                      <a:pt x="77" y="30"/>
                      <a:pt x="77" y="15"/>
                      <a:pt x="62" y="45"/>
                    </a:cubicBezTo>
                    <a:cubicBezTo>
                      <a:pt x="46" y="60"/>
                      <a:pt x="46" y="74"/>
                      <a:pt x="46" y="89"/>
                    </a:cubicBezTo>
                    <a:lnTo>
                      <a:pt x="46" y="179"/>
                    </a:lnTo>
                    <a:cubicBezTo>
                      <a:pt x="46" y="193"/>
                      <a:pt x="46" y="223"/>
                      <a:pt x="31" y="253"/>
                    </a:cubicBezTo>
                    <a:cubicBezTo>
                      <a:pt x="0" y="283"/>
                      <a:pt x="0" y="283"/>
                      <a:pt x="15" y="327"/>
                    </a:cubicBezTo>
                    <a:cubicBezTo>
                      <a:pt x="31" y="357"/>
                      <a:pt x="31" y="357"/>
                      <a:pt x="62" y="372"/>
                    </a:cubicBezTo>
                    <a:cubicBezTo>
                      <a:pt x="93" y="372"/>
                      <a:pt x="123" y="372"/>
                      <a:pt x="139" y="387"/>
                    </a:cubicBezTo>
                    <a:cubicBezTo>
                      <a:pt x="154" y="387"/>
                      <a:pt x="185" y="417"/>
                      <a:pt x="201" y="417"/>
                    </a:cubicBezTo>
                    <a:cubicBezTo>
                      <a:pt x="231" y="402"/>
                      <a:pt x="262" y="417"/>
                      <a:pt x="293" y="417"/>
                    </a:cubicBezTo>
                    <a:cubicBezTo>
                      <a:pt x="309" y="417"/>
                      <a:pt x="355" y="387"/>
                      <a:pt x="370" y="372"/>
                    </a:cubicBezTo>
                    <a:cubicBezTo>
                      <a:pt x="401" y="342"/>
                      <a:pt x="417" y="312"/>
                      <a:pt x="401" y="283"/>
                    </a:cubicBezTo>
                    <a:cubicBezTo>
                      <a:pt x="386" y="253"/>
                      <a:pt x="386" y="238"/>
                      <a:pt x="370" y="208"/>
                    </a:cubicBezTo>
                    <a:cubicBezTo>
                      <a:pt x="370" y="179"/>
                      <a:pt x="355" y="164"/>
                      <a:pt x="324" y="149"/>
                    </a:cubicBezTo>
                    <a:cubicBezTo>
                      <a:pt x="309" y="134"/>
                      <a:pt x="339" y="149"/>
                      <a:pt x="324" y="149"/>
                    </a:cubicBezTo>
                    <a:lnTo>
                      <a:pt x="324" y="14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3" name="Freeform 415">
                <a:extLst>
                  <a:ext uri="{FF2B5EF4-FFF2-40B4-BE49-F238E27FC236}">
                    <a16:creationId xmlns:a16="http://schemas.microsoft.com/office/drawing/2014/main" id="{70781053-B5DD-E4A7-650D-70908E997438}"/>
                  </a:ext>
                </a:extLst>
              </p:cNvPr>
              <p:cNvSpPr>
                <a:spLocks/>
              </p:cNvSpPr>
              <p:nvPr/>
            </p:nvSpPr>
            <p:spPr bwMode="auto">
              <a:xfrm>
                <a:off x="2363" y="2715"/>
                <a:ext cx="64" cy="72"/>
              </a:xfrm>
              <a:custGeom>
                <a:avLst/>
                <a:gdLst>
                  <a:gd name="T0" fmla="*/ 228 w 334"/>
                  <a:gd name="T1" fmla="*/ 359 h 375"/>
                  <a:gd name="T2" fmla="*/ 228 w 334"/>
                  <a:gd name="T3" fmla="*/ 359 h 375"/>
                  <a:gd name="T4" fmla="*/ 288 w 334"/>
                  <a:gd name="T5" fmla="*/ 375 h 375"/>
                  <a:gd name="T6" fmla="*/ 288 w 334"/>
                  <a:gd name="T7" fmla="*/ 266 h 375"/>
                  <a:gd name="T8" fmla="*/ 303 w 334"/>
                  <a:gd name="T9" fmla="*/ 156 h 375"/>
                  <a:gd name="T10" fmla="*/ 319 w 334"/>
                  <a:gd name="T11" fmla="*/ 109 h 375"/>
                  <a:gd name="T12" fmla="*/ 334 w 334"/>
                  <a:gd name="T13" fmla="*/ 47 h 375"/>
                  <a:gd name="T14" fmla="*/ 258 w 334"/>
                  <a:gd name="T15" fmla="*/ 63 h 375"/>
                  <a:gd name="T16" fmla="*/ 182 w 334"/>
                  <a:gd name="T17" fmla="*/ 78 h 375"/>
                  <a:gd name="T18" fmla="*/ 137 w 334"/>
                  <a:gd name="T19" fmla="*/ 125 h 375"/>
                  <a:gd name="T20" fmla="*/ 61 w 334"/>
                  <a:gd name="T21" fmla="*/ 141 h 375"/>
                  <a:gd name="T22" fmla="*/ 46 w 334"/>
                  <a:gd name="T23" fmla="*/ 188 h 375"/>
                  <a:gd name="T24" fmla="*/ 0 w 334"/>
                  <a:gd name="T25" fmla="*/ 203 h 375"/>
                  <a:gd name="T26" fmla="*/ 91 w 334"/>
                  <a:gd name="T27" fmla="*/ 297 h 375"/>
                  <a:gd name="T28" fmla="*/ 167 w 334"/>
                  <a:gd name="T29" fmla="*/ 344 h 375"/>
                  <a:gd name="T30" fmla="*/ 228 w 334"/>
                  <a:gd name="T31" fmla="*/ 359 h 375"/>
                  <a:gd name="T32" fmla="*/ 228 w 334"/>
                  <a:gd name="T33" fmla="*/ 35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4" h="375">
                    <a:moveTo>
                      <a:pt x="228" y="359"/>
                    </a:moveTo>
                    <a:lnTo>
                      <a:pt x="228" y="359"/>
                    </a:lnTo>
                    <a:cubicBezTo>
                      <a:pt x="243" y="375"/>
                      <a:pt x="258" y="375"/>
                      <a:pt x="288" y="375"/>
                    </a:cubicBezTo>
                    <a:cubicBezTo>
                      <a:pt x="258" y="328"/>
                      <a:pt x="288" y="313"/>
                      <a:pt x="288" y="266"/>
                    </a:cubicBezTo>
                    <a:cubicBezTo>
                      <a:pt x="288" y="234"/>
                      <a:pt x="303" y="188"/>
                      <a:pt x="303" y="156"/>
                    </a:cubicBezTo>
                    <a:cubicBezTo>
                      <a:pt x="303" y="141"/>
                      <a:pt x="319" y="125"/>
                      <a:pt x="319" y="109"/>
                    </a:cubicBezTo>
                    <a:cubicBezTo>
                      <a:pt x="334" y="94"/>
                      <a:pt x="319" y="78"/>
                      <a:pt x="334" y="47"/>
                    </a:cubicBezTo>
                    <a:cubicBezTo>
                      <a:pt x="334" y="0"/>
                      <a:pt x="273" y="63"/>
                      <a:pt x="258" y="63"/>
                    </a:cubicBezTo>
                    <a:cubicBezTo>
                      <a:pt x="228" y="63"/>
                      <a:pt x="213" y="47"/>
                      <a:pt x="182" y="78"/>
                    </a:cubicBezTo>
                    <a:cubicBezTo>
                      <a:pt x="182" y="78"/>
                      <a:pt x="152" y="141"/>
                      <a:pt x="137" y="125"/>
                    </a:cubicBezTo>
                    <a:cubicBezTo>
                      <a:pt x="107" y="125"/>
                      <a:pt x="91" y="125"/>
                      <a:pt x="61" y="141"/>
                    </a:cubicBezTo>
                    <a:cubicBezTo>
                      <a:pt x="61" y="156"/>
                      <a:pt x="61" y="188"/>
                      <a:pt x="46" y="188"/>
                    </a:cubicBezTo>
                    <a:cubicBezTo>
                      <a:pt x="46" y="203"/>
                      <a:pt x="16" y="203"/>
                      <a:pt x="0" y="203"/>
                    </a:cubicBezTo>
                    <a:cubicBezTo>
                      <a:pt x="31" y="234"/>
                      <a:pt x="61" y="281"/>
                      <a:pt x="91" y="297"/>
                    </a:cubicBezTo>
                    <a:cubicBezTo>
                      <a:pt x="107" y="328"/>
                      <a:pt x="137" y="344"/>
                      <a:pt x="167" y="344"/>
                    </a:cubicBezTo>
                    <a:cubicBezTo>
                      <a:pt x="182" y="344"/>
                      <a:pt x="213" y="344"/>
                      <a:pt x="228" y="359"/>
                    </a:cubicBezTo>
                    <a:cubicBezTo>
                      <a:pt x="243" y="359"/>
                      <a:pt x="228" y="344"/>
                      <a:pt x="228" y="35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84" name="Freeform 416">
                <a:extLst>
                  <a:ext uri="{FF2B5EF4-FFF2-40B4-BE49-F238E27FC236}">
                    <a16:creationId xmlns:a16="http://schemas.microsoft.com/office/drawing/2014/main" id="{9FEA6AF4-369B-63B2-95BB-95BF9F6842DF}"/>
                  </a:ext>
                </a:extLst>
              </p:cNvPr>
              <p:cNvSpPr>
                <a:spLocks/>
              </p:cNvSpPr>
              <p:nvPr/>
            </p:nvSpPr>
            <p:spPr bwMode="auto">
              <a:xfrm>
                <a:off x="2363" y="2715"/>
                <a:ext cx="64" cy="72"/>
              </a:xfrm>
              <a:custGeom>
                <a:avLst/>
                <a:gdLst>
                  <a:gd name="T0" fmla="*/ 228 w 334"/>
                  <a:gd name="T1" fmla="*/ 359 h 375"/>
                  <a:gd name="T2" fmla="*/ 228 w 334"/>
                  <a:gd name="T3" fmla="*/ 359 h 375"/>
                  <a:gd name="T4" fmla="*/ 288 w 334"/>
                  <a:gd name="T5" fmla="*/ 375 h 375"/>
                  <a:gd name="T6" fmla="*/ 288 w 334"/>
                  <a:gd name="T7" fmla="*/ 266 h 375"/>
                  <a:gd name="T8" fmla="*/ 303 w 334"/>
                  <a:gd name="T9" fmla="*/ 156 h 375"/>
                  <a:gd name="T10" fmla="*/ 319 w 334"/>
                  <a:gd name="T11" fmla="*/ 109 h 375"/>
                  <a:gd name="T12" fmla="*/ 334 w 334"/>
                  <a:gd name="T13" fmla="*/ 47 h 375"/>
                  <a:gd name="T14" fmla="*/ 258 w 334"/>
                  <a:gd name="T15" fmla="*/ 63 h 375"/>
                  <a:gd name="T16" fmla="*/ 182 w 334"/>
                  <a:gd name="T17" fmla="*/ 78 h 375"/>
                  <a:gd name="T18" fmla="*/ 137 w 334"/>
                  <a:gd name="T19" fmla="*/ 125 h 375"/>
                  <a:gd name="T20" fmla="*/ 61 w 334"/>
                  <a:gd name="T21" fmla="*/ 141 h 375"/>
                  <a:gd name="T22" fmla="*/ 46 w 334"/>
                  <a:gd name="T23" fmla="*/ 188 h 375"/>
                  <a:gd name="T24" fmla="*/ 0 w 334"/>
                  <a:gd name="T25" fmla="*/ 203 h 375"/>
                  <a:gd name="T26" fmla="*/ 91 w 334"/>
                  <a:gd name="T27" fmla="*/ 297 h 375"/>
                  <a:gd name="T28" fmla="*/ 167 w 334"/>
                  <a:gd name="T29" fmla="*/ 344 h 375"/>
                  <a:gd name="T30" fmla="*/ 228 w 334"/>
                  <a:gd name="T31" fmla="*/ 359 h 375"/>
                  <a:gd name="T32" fmla="*/ 228 w 334"/>
                  <a:gd name="T33" fmla="*/ 359 h 375"/>
                  <a:gd name="T34" fmla="*/ 228 w 334"/>
                  <a:gd name="T35" fmla="*/ 35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4" h="375">
                    <a:moveTo>
                      <a:pt x="228" y="359"/>
                    </a:moveTo>
                    <a:lnTo>
                      <a:pt x="228" y="359"/>
                    </a:lnTo>
                    <a:cubicBezTo>
                      <a:pt x="243" y="375"/>
                      <a:pt x="258" y="375"/>
                      <a:pt x="288" y="375"/>
                    </a:cubicBezTo>
                    <a:cubicBezTo>
                      <a:pt x="258" y="328"/>
                      <a:pt x="288" y="313"/>
                      <a:pt x="288" y="266"/>
                    </a:cubicBezTo>
                    <a:cubicBezTo>
                      <a:pt x="288" y="234"/>
                      <a:pt x="303" y="188"/>
                      <a:pt x="303" y="156"/>
                    </a:cubicBezTo>
                    <a:cubicBezTo>
                      <a:pt x="303" y="141"/>
                      <a:pt x="319" y="125"/>
                      <a:pt x="319" y="109"/>
                    </a:cubicBezTo>
                    <a:cubicBezTo>
                      <a:pt x="334" y="94"/>
                      <a:pt x="319" y="78"/>
                      <a:pt x="334" y="47"/>
                    </a:cubicBezTo>
                    <a:cubicBezTo>
                      <a:pt x="334" y="0"/>
                      <a:pt x="273" y="63"/>
                      <a:pt x="258" y="63"/>
                    </a:cubicBezTo>
                    <a:cubicBezTo>
                      <a:pt x="228" y="63"/>
                      <a:pt x="213" y="47"/>
                      <a:pt x="182" y="78"/>
                    </a:cubicBezTo>
                    <a:cubicBezTo>
                      <a:pt x="182" y="78"/>
                      <a:pt x="152" y="141"/>
                      <a:pt x="137" y="125"/>
                    </a:cubicBezTo>
                    <a:cubicBezTo>
                      <a:pt x="107" y="125"/>
                      <a:pt x="91" y="125"/>
                      <a:pt x="61" y="141"/>
                    </a:cubicBezTo>
                    <a:cubicBezTo>
                      <a:pt x="61" y="156"/>
                      <a:pt x="61" y="188"/>
                      <a:pt x="46" y="188"/>
                    </a:cubicBezTo>
                    <a:cubicBezTo>
                      <a:pt x="46" y="203"/>
                      <a:pt x="16" y="203"/>
                      <a:pt x="0" y="203"/>
                    </a:cubicBezTo>
                    <a:cubicBezTo>
                      <a:pt x="31" y="234"/>
                      <a:pt x="61" y="281"/>
                      <a:pt x="91" y="297"/>
                    </a:cubicBezTo>
                    <a:cubicBezTo>
                      <a:pt x="107" y="328"/>
                      <a:pt x="137" y="344"/>
                      <a:pt x="167" y="344"/>
                    </a:cubicBezTo>
                    <a:cubicBezTo>
                      <a:pt x="182" y="344"/>
                      <a:pt x="213" y="344"/>
                      <a:pt x="228" y="359"/>
                    </a:cubicBezTo>
                    <a:cubicBezTo>
                      <a:pt x="243" y="359"/>
                      <a:pt x="228" y="344"/>
                      <a:pt x="228" y="359"/>
                    </a:cubicBezTo>
                    <a:lnTo>
                      <a:pt x="228" y="35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5" name="Freeform 417">
                <a:extLst>
                  <a:ext uri="{FF2B5EF4-FFF2-40B4-BE49-F238E27FC236}">
                    <a16:creationId xmlns:a16="http://schemas.microsoft.com/office/drawing/2014/main" id="{1C770BEE-5702-743B-B215-17948FEA1C01}"/>
                  </a:ext>
                </a:extLst>
              </p:cNvPr>
              <p:cNvSpPr>
                <a:spLocks/>
              </p:cNvSpPr>
              <p:nvPr/>
            </p:nvSpPr>
            <p:spPr bwMode="auto">
              <a:xfrm>
                <a:off x="2363" y="2715"/>
                <a:ext cx="64" cy="72"/>
              </a:xfrm>
              <a:custGeom>
                <a:avLst/>
                <a:gdLst>
                  <a:gd name="T0" fmla="*/ 228 w 334"/>
                  <a:gd name="T1" fmla="*/ 359 h 375"/>
                  <a:gd name="T2" fmla="*/ 228 w 334"/>
                  <a:gd name="T3" fmla="*/ 359 h 375"/>
                  <a:gd name="T4" fmla="*/ 288 w 334"/>
                  <a:gd name="T5" fmla="*/ 375 h 375"/>
                  <a:gd name="T6" fmla="*/ 288 w 334"/>
                  <a:gd name="T7" fmla="*/ 266 h 375"/>
                  <a:gd name="T8" fmla="*/ 303 w 334"/>
                  <a:gd name="T9" fmla="*/ 156 h 375"/>
                  <a:gd name="T10" fmla="*/ 319 w 334"/>
                  <a:gd name="T11" fmla="*/ 109 h 375"/>
                  <a:gd name="T12" fmla="*/ 334 w 334"/>
                  <a:gd name="T13" fmla="*/ 47 h 375"/>
                  <a:gd name="T14" fmla="*/ 258 w 334"/>
                  <a:gd name="T15" fmla="*/ 63 h 375"/>
                  <a:gd name="T16" fmla="*/ 182 w 334"/>
                  <a:gd name="T17" fmla="*/ 78 h 375"/>
                  <a:gd name="T18" fmla="*/ 137 w 334"/>
                  <a:gd name="T19" fmla="*/ 125 h 375"/>
                  <a:gd name="T20" fmla="*/ 61 w 334"/>
                  <a:gd name="T21" fmla="*/ 141 h 375"/>
                  <a:gd name="T22" fmla="*/ 46 w 334"/>
                  <a:gd name="T23" fmla="*/ 188 h 375"/>
                  <a:gd name="T24" fmla="*/ 0 w 334"/>
                  <a:gd name="T25" fmla="*/ 203 h 375"/>
                  <a:gd name="T26" fmla="*/ 91 w 334"/>
                  <a:gd name="T27" fmla="*/ 297 h 375"/>
                  <a:gd name="T28" fmla="*/ 167 w 334"/>
                  <a:gd name="T29" fmla="*/ 344 h 375"/>
                  <a:gd name="T30" fmla="*/ 228 w 334"/>
                  <a:gd name="T31" fmla="*/ 359 h 375"/>
                  <a:gd name="T32" fmla="*/ 228 w 334"/>
                  <a:gd name="T33" fmla="*/ 35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4" h="375">
                    <a:moveTo>
                      <a:pt x="228" y="359"/>
                    </a:moveTo>
                    <a:lnTo>
                      <a:pt x="228" y="359"/>
                    </a:lnTo>
                    <a:cubicBezTo>
                      <a:pt x="243" y="375"/>
                      <a:pt x="258" y="375"/>
                      <a:pt x="288" y="375"/>
                    </a:cubicBezTo>
                    <a:cubicBezTo>
                      <a:pt x="258" y="328"/>
                      <a:pt x="288" y="313"/>
                      <a:pt x="288" y="266"/>
                    </a:cubicBezTo>
                    <a:cubicBezTo>
                      <a:pt x="288" y="234"/>
                      <a:pt x="303" y="188"/>
                      <a:pt x="303" y="156"/>
                    </a:cubicBezTo>
                    <a:cubicBezTo>
                      <a:pt x="303" y="141"/>
                      <a:pt x="319" y="125"/>
                      <a:pt x="319" y="109"/>
                    </a:cubicBezTo>
                    <a:cubicBezTo>
                      <a:pt x="334" y="94"/>
                      <a:pt x="319" y="78"/>
                      <a:pt x="334" y="47"/>
                    </a:cubicBezTo>
                    <a:cubicBezTo>
                      <a:pt x="334" y="0"/>
                      <a:pt x="273" y="63"/>
                      <a:pt x="258" y="63"/>
                    </a:cubicBezTo>
                    <a:cubicBezTo>
                      <a:pt x="228" y="63"/>
                      <a:pt x="213" y="47"/>
                      <a:pt x="182" y="78"/>
                    </a:cubicBezTo>
                    <a:cubicBezTo>
                      <a:pt x="182" y="78"/>
                      <a:pt x="152" y="141"/>
                      <a:pt x="137" y="125"/>
                    </a:cubicBezTo>
                    <a:cubicBezTo>
                      <a:pt x="107" y="125"/>
                      <a:pt x="91" y="125"/>
                      <a:pt x="61" y="141"/>
                    </a:cubicBezTo>
                    <a:cubicBezTo>
                      <a:pt x="61" y="156"/>
                      <a:pt x="61" y="188"/>
                      <a:pt x="46" y="188"/>
                    </a:cubicBezTo>
                    <a:cubicBezTo>
                      <a:pt x="46" y="203"/>
                      <a:pt x="16" y="203"/>
                      <a:pt x="0" y="203"/>
                    </a:cubicBezTo>
                    <a:cubicBezTo>
                      <a:pt x="31" y="234"/>
                      <a:pt x="61" y="281"/>
                      <a:pt x="91" y="297"/>
                    </a:cubicBezTo>
                    <a:cubicBezTo>
                      <a:pt x="107" y="328"/>
                      <a:pt x="137" y="344"/>
                      <a:pt x="167" y="344"/>
                    </a:cubicBezTo>
                    <a:cubicBezTo>
                      <a:pt x="182" y="344"/>
                      <a:pt x="213" y="344"/>
                      <a:pt x="228" y="359"/>
                    </a:cubicBezTo>
                    <a:cubicBezTo>
                      <a:pt x="243" y="359"/>
                      <a:pt x="228" y="344"/>
                      <a:pt x="228" y="35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86" name="Freeform 418">
                <a:extLst>
                  <a:ext uri="{FF2B5EF4-FFF2-40B4-BE49-F238E27FC236}">
                    <a16:creationId xmlns:a16="http://schemas.microsoft.com/office/drawing/2014/main" id="{941070C1-DCA5-5F2E-2D8A-C40AAD145157}"/>
                  </a:ext>
                </a:extLst>
              </p:cNvPr>
              <p:cNvSpPr>
                <a:spLocks/>
              </p:cNvSpPr>
              <p:nvPr/>
            </p:nvSpPr>
            <p:spPr bwMode="auto">
              <a:xfrm>
                <a:off x="2363" y="2715"/>
                <a:ext cx="64" cy="72"/>
              </a:xfrm>
              <a:custGeom>
                <a:avLst/>
                <a:gdLst>
                  <a:gd name="T0" fmla="*/ 228 w 334"/>
                  <a:gd name="T1" fmla="*/ 359 h 375"/>
                  <a:gd name="T2" fmla="*/ 228 w 334"/>
                  <a:gd name="T3" fmla="*/ 359 h 375"/>
                  <a:gd name="T4" fmla="*/ 288 w 334"/>
                  <a:gd name="T5" fmla="*/ 375 h 375"/>
                  <a:gd name="T6" fmla="*/ 288 w 334"/>
                  <a:gd name="T7" fmla="*/ 266 h 375"/>
                  <a:gd name="T8" fmla="*/ 303 w 334"/>
                  <a:gd name="T9" fmla="*/ 156 h 375"/>
                  <a:gd name="T10" fmla="*/ 319 w 334"/>
                  <a:gd name="T11" fmla="*/ 109 h 375"/>
                  <a:gd name="T12" fmla="*/ 334 w 334"/>
                  <a:gd name="T13" fmla="*/ 47 h 375"/>
                  <a:gd name="T14" fmla="*/ 258 w 334"/>
                  <a:gd name="T15" fmla="*/ 63 h 375"/>
                  <a:gd name="T16" fmla="*/ 182 w 334"/>
                  <a:gd name="T17" fmla="*/ 78 h 375"/>
                  <a:gd name="T18" fmla="*/ 137 w 334"/>
                  <a:gd name="T19" fmla="*/ 125 h 375"/>
                  <a:gd name="T20" fmla="*/ 61 w 334"/>
                  <a:gd name="T21" fmla="*/ 141 h 375"/>
                  <a:gd name="T22" fmla="*/ 46 w 334"/>
                  <a:gd name="T23" fmla="*/ 188 h 375"/>
                  <a:gd name="T24" fmla="*/ 0 w 334"/>
                  <a:gd name="T25" fmla="*/ 203 h 375"/>
                  <a:gd name="T26" fmla="*/ 91 w 334"/>
                  <a:gd name="T27" fmla="*/ 297 h 375"/>
                  <a:gd name="T28" fmla="*/ 167 w 334"/>
                  <a:gd name="T29" fmla="*/ 344 h 375"/>
                  <a:gd name="T30" fmla="*/ 228 w 334"/>
                  <a:gd name="T31" fmla="*/ 359 h 375"/>
                  <a:gd name="T32" fmla="*/ 228 w 334"/>
                  <a:gd name="T33" fmla="*/ 359 h 375"/>
                  <a:gd name="T34" fmla="*/ 228 w 334"/>
                  <a:gd name="T35" fmla="*/ 35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4" h="375">
                    <a:moveTo>
                      <a:pt x="228" y="359"/>
                    </a:moveTo>
                    <a:lnTo>
                      <a:pt x="228" y="359"/>
                    </a:lnTo>
                    <a:cubicBezTo>
                      <a:pt x="243" y="375"/>
                      <a:pt x="258" y="375"/>
                      <a:pt x="288" y="375"/>
                    </a:cubicBezTo>
                    <a:cubicBezTo>
                      <a:pt x="258" y="328"/>
                      <a:pt x="288" y="313"/>
                      <a:pt x="288" y="266"/>
                    </a:cubicBezTo>
                    <a:cubicBezTo>
                      <a:pt x="288" y="234"/>
                      <a:pt x="303" y="188"/>
                      <a:pt x="303" y="156"/>
                    </a:cubicBezTo>
                    <a:cubicBezTo>
                      <a:pt x="303" y="141"/>
                      <a:pt x="319" y="125"/>
                      <a:pt x="319" y="109"/>
                    </a:cubicBezTo>
                    <a:cubicBezTo>
                      <a:pt x="334" y="94"/>
                      <a:pt x="319" y="78"/>
                      <a:pt x="334" y="47"/>
                    </a:cubicBezTo>
                    <a:cubicBezTo>
                      <a:pt x="334" y="0"/>
                      <a:pt x="273" y="63"/>
                      <a:pt x="258" y="63"/>
                    </a:cubicBezTo>
                    <a:cubicBezTo>
                      <a:pt x="228" y="63"/>
                      <a:pt x="213" y="47"/>
                      <a:pt x="182" y="78"/>
                    </a:cubicBezTo>
                    <a:cubicBezTo>
                      <a:pt x="182" y="78"/>
                      <a:pt x="152" y="141"/>
                      <a:pt x="137" y="125"/>
                    </a:cubicBezTo>
                    <a:cubicBezTo>
                      <a:pt x="107" y="125"/>
                      <a:pt x="91" y="125"/>
                      <a:pt x="61" y="141"/>
                    </a:cubicBezTo>
                    <a:cubicBezTo>
                      <a:pt x="61" y="156"/>
                      <a:pt x="61" y="188"/>
                      <a:pt x="46" y="188"/>
                    </a:cubicBezTo>
                    <a:cubicBezTo>
                      <a:pt x="46" y="203"/>
                      <a:pt x="16" y="203"/>
                      <a:pt x="0" y="203"/>
                    </a:cubicBezTo>
                    <a:cubicBezTo>
                      <a:pt x="31" y="234"/>
                      <a:pt x="61" y="281"/>
                      <a:pt x="91" y="297"/>
                    </a:cubicBezTo>
                    <a:cubicBezTo>
                      <a:pt x="107" y="328"/>
                      <a:pt x="137" y="344"/>
                      <a:pt x="167" y="344"/>
                    </a:cubicBezTo>
                    <a:cubicBezTo>
                      <a:pt x="182" y="344"/>
                      <a:pt x="213" y="344"/>
                      <a:pt x="228" y="359"/>
                    </a:cubicBezTo>
                    <a:cubicBezTo>
                      <a:pt x="243" y="359"/>
                      <a:pt x="228" y="344"/>
                      <a:pt x="228" y="359"/>
                    </a:cubicBezTo>
                    <a:lnTo>
                      <a:pt x="228" y="35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7" name="Freeform 419">
                <a:extLst>
                  <a:ext uri="{FF2B5EF4-FFF2-40B4-BE49-F238E27FC236}">
                    <a16:creationId xmlns:a16="http://schemas.microsoft.com/office/drawing/2014/main" id="{001DDF60-2EE1-5AB6-0A8B-092CE5645012}"/>
                  </a:ext>
                </a:extLst>
              </p:cNvPr>
              <p:cNvSpPr>
                <a:spLocks/>
              </p:cNvSpPr>
              <p:nvPr/>
            </p:nvSpPr>
            <p:spPr bwMode="auto">
              <a:xfrm>
                <a:off x="2387" y="2779"/>
                <a:ext cx="48" cy="41"/>
              </a:xfrm>
              <a:custGeom>
                <a:avLst/>
                <a:gdLst>
                  <a:gd name="T0" fmla="*/ 236 w 250"/>
                  <a:gd name="T1" fmla="*/ 139 h 209"/>
                  <a:gd name="T2" fmla="*/ 236 w 250"/>
                  <a:gd name="T3" fmla="*/ 139 h 209"/>
                  <a:gd name="T4" fmla="*/ 250 w 250"/>
                  <a:gd name="T5" fmla="*/ 111 h 209"/>
                  <a:gd name="T6" fmla="*/ 221 w 250"/>
                  <a:gd name="T7" fmla="*/ 84 h 209"/>
                  <a:gd name="T8" fmla="*/ 177 w 250"/>
                  <a:gd name="T9" fmla="*/ 28 h 209"/>
                  <a:gd name="T10" fmla="*/ 118 w 250"/>
                  <a:gd name="T11" fmla="*/ 14 h 209"/>
                  <a:gd name="T12" fmla="*/ 45 w 250"/>
                  <a:gd name="T13" fmla="*/ 0 h 209"/>
                  <a:gd name="T14" fmla="*/ 45 w 250"/>
                  <a:gd name="T15" fmla="*/ 84 h 209"/>
                  <a:gd name="T16" fmla="*/ 89 w 250"/>
                  <a:gd name="T17" fmla="*/ 98 h 209"/>
                  <a:gd name="T18" fmla="*/ 59 w 250"/>
                  <a:gd name="T19" fmla="*/ 70 h 209"/>
                  <a:gd name="T20" fmla="*/ 103 w 250"/>
                  <a:gd name="T21" fmla="*/ 98 h 209"/>
                  <a:gd name="T22" fmla="*/ 162 w 250"/>
                  <a:gd name="T23" fmla="*/ 139 h 209"/>
                  <a:gd name="T24" fmla="*/ 206 w 250"/>
                  <a:gd name="T25" fmla="*/ 195 h 209"/>
                  <a:gd name="T26" fmla="*/ 236 w 250"/>
                  <a:gd name="T27" fmla="*/ 139 h 209"/>
                  <a:gd name="T28" fmla="*/ 236 w 250"/>
                  <a:gd name="T29" fmla="*/ 1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9">
                    <a:moveTo>
                      <a:pt x="236" y="139"/>
                    </a:moveTo>
                    <a:lnTo>
                      <a:pt x="236" y="139"/>
                    </a:lnTo>
                    <a:cubicBezTo>
                      <a:pt x="236" y="125"/>
                      <a:pt x="236" y="111"/>
                      <a:pt x="250" y="111"/>
                    </a:cubicBezTo>
                    <a:cubicBezTo>
                      <a:pt x="236" y="98"/>
                      <a:pt x="236" y="84"/>
                      <a:pt x="221" y="84"/>
                    </a:cubicBezTo>
                    <a:cubicBezTo>
                      <a:pt x="206" y="70"/>
                      <a:pt x="192" y="28"/>
                      <a:pt x="177" y="28"/>
                    </a:cubicBezTo>
                    <a:cubicBezTo>
                      <a:pt x="147" y="28"/>
                      <a:pt x="133" y="28"/>
                      <a:pt x="118" y="14"/>
                    </a:cubicBezTo>
                    <a:cubicBezTo>
                      <a:pt x="103" y="0"/>
                      <a:pt x="59" y="0"/>
                      <a:pt x="45" y="0"/>
                    </a:cubicBezTo>
                    <a:cubicBezTo>
                      <a:pt x="59" y="14"/>
                      <a:pt x="0" y="84"/>
                      <a:pt x="45" y="84"/>
                    </a:cubicBezTo>
                    <a:cubicBezTo>
                      <a:pt x="59" y="84"/>
                      <a:pt x="59" y="111"/>
                      <a:pt x="89" y="98"/>
                    </a:cubicBezTo>
                    <a:cubicBezTo>
                      <a:pt x="103" y="84"/>
                      <a:pt x="59" y="70"/>
                      <a:pt x="59" y="70"/>
                    </a:cubicBezTo>
                    <a:cubicBezTo>
                      <a:pt x="74" y="70"/>
                      <a:pt x="103" y="84"/>
                      <a:pt x="103" y="98"/>
                    </a:cubicBezTo>
                    <a:cubicBezTo>
                      <a:pt x="118" y="125"/>
                      <a:pt x="147" y="111"/>
                      <a:pt x="162" y="139"/>
                    </a:cubicBezTo>
                    <a:cubicBezTo>
                      <a:pt x="177" y="153"/>
                      <a:pt x="177" y="181"/>
                      <a:pt x="206" y="195"/>
                    </a:cubicBezTo>
                    <a:cubicBezTo>
                      <a:pt x="250" y="209"/>
                      <a:pt x="250" y="167"/>
                      <a:pt x="236" y="139"/>
                    </a:cubicBezTo>
                    <a:cubicBezTo>
                      <a:pt x="236" y="125"/>
                      <a:pt x="236" y="153"/>
                      <a:pt x="236" y="13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88" name="Freeform 420">
                <a:extLst>
                  <a:ext uri="{FF2B5EF4-FFF2-40B4-BE49-F238E27FC236}">
                    <a16:creationId xmlns:a16="http://schemas.microsoft.com/office/drawing/2014/main" id="{68B349D0-0C14-D606-CBA5-B1F82A372641}"/>
                  </a:ext>
                </a:extLst>
              </p:cNvPr>
              <p:cNvSpPr>
                <a:spLocks/>
              </p:cNvSpPr>
              <p:nvPr/>
            </p:nvSpPr>
            <p:spPr bwMode="auto">
              <a:xfrm>
                <a:off x="2387" y="2779"/>
                <a:ext cx="48" cy="41"/>
              </a:xfrm>
              <a:custGeom>
                <a:avLst/>
                <a:gdLst>
                  <a:gd name="T0" fmla="*/ 236 w 250"/>
                  <a:gd name="T1" fmla="*/ 139 h 209"/>
                  <a:gd name="T2" fmla="*/ 236 w 250"/>
                  <a:gd name="T3" fmla="*/ 139 h 209"/>
                  <a:gd name="T4" fmla="*/ 250 w 250"/>
                  <a:gd name="T5" fmla="*/ 111 h 209"/>
                  <a:gd name="T6" fmla="*/ 221 w 250"/>
                  <a:gd name="T7" fmla="*/ 84 h 209"/>
                  <a:gd name="T8" fmla="*/ 177 w 250"/>
                  <a:gd name="T9" fmla="*/ 28 h 209"/>
                  <a:gd name="T10" fmla="*/ 118 w 250"/>
                  <a:gd name="T11" fmla="*/ 14 h 209"/>
                  <a:gd name="T12" fmla="*/ 45 w 250"/>
                  <a:gd name="T13" fmla="*/ 0 h 209"/>
                  <a:gd name="T14" fmla="*/ 45 w 250"/>
                  <a:gd name="T15" fmla="*/ 84 h 209"/>
                  <a:gd name="T16" fmla="*/ 89 w 250"/>
                  <a:gd name="T17" fmla="*/ 98 h 209"/>
                  <a:gd name="T18" fmla="*/ 59 w 250"/>
                  <a:gd name="T19" fmla="*/ 70 h 209"/>
                  <a:gd name="T20" fmla="*/ 103 w 250"/>
                  <a:gd name="T21" fmla="*/ 98 h 209"/>
                  <a:gd name="T22" fmla="*/ 162 w 250"/>
                  <a:gd name="T23" fmla="*/ 139 h 209"/>
                  <a:gd name="T24" fmla="*/ 206 w 250"/>
                  <a:gd name="T25" fmla="*/ 195 h 209"/>
                  <a:gd name="T26" fmla="*/ 236 w 250"/>
                  <a:gd name="T27" fmla="*/ 139 h 209"/>
                  <a:gd name="T28" fmla="*/ 236 w 250"/>
                  <a:gd name="T29" fmla="*/ 139 h 209"/>
                  <a:gd name="T30" fmla="*/ 236 w 250"/>
                  <a:gd name="T31" fmla="*/ 1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209">
                    <a:moveTo>
                      <a:pt x="236" y="139"/>
                    </a:moveTo>
                    <a:lnTo>
                      <a:pt x="236" y="139"/>
                    </a:lnTo>
                    <a:cubicBezTo>
                      <a:pt x="236" y="125"/>
                      <a:pt x="236" y="111"/>
                      <a:pt x="250" y="111"/>
                    </a:cubicBezTo>
                    <a:cubicBezTo>
                      <a:pt x="236" y="98"/>
                      <a:pt x="236" y="84"/>
                      <a:pt x="221" y="84"/>
                    </a:cubicBezTo>
                    <a:cubicBezTo>
                      <a:pt x="206" y="70"/>
                      <a:pt x="192" y="28"/>
                      <a:pt x="177" y="28"/>
                    </a:cubicBezTo>
                    <a:cubicBezTo>
                      <a:pt x="147" y="28"/>
                      <a:pt x="133" y="28"/>
                      <a:pt x="118" y="14"/>
                    </a:cubicBezTo>
                    <a:cubicBezTo>
                      <a:pt x="103" y="0"/>
                      <a:pt x="59" y="0"/>
                      <a:pt x="45" y="0"/>
                    </a:cubicBezTo>
                    <a:cubicBezTo>
                      <a:pt x="59" y="14"/>
                      <a:pt x="0" y="84"/>
                      <a:pt x="45" y="84"/>
                    </a:cubicBezTo>
                    <a:cubicBezTo>
                      <a:pt x="59" y="84"/>
                      <a:pt x="59" y="111"/>
                      <a:pt x="89" y="98"/>
                    </a:cubicBezTo>
                    <a:cubicBezTo>
                      <a:pt x="103" y="84"/>
                      <a:pt x="59" y="70"/>
                      <a:pt x="59" y="70"/>
                    </a:cubicBezTo>
                    <a:cubicBezTo>
                      <a:pt x="74" y="70"/>
                      <a:pt x="103" y="84"/>
                      <a:pt x="103" y="98"/>
                    </a:cubicBezTo>
                    <a:cubicBezTo>
                      <a:pt x="118" y="125"/>
                      <a:pt x="147" y="111"/>
                      <a:pt x="162" y="139"/>
                    </a:cubicBezTo>
                    <a:cubicBezTo>
                      <a:pt x="177" y="153"/>
                      <a:pt x="177" y="181"/>
                      <a:pt x="206" y="195"/>
                    </a:cubicBezTo>
                    <a:cubicBezTo>
                      <a:pt x="250" y="209"/>
                      <a:pt x="250" y="167"/>
                      <a:pt x="236" y="139"/>
                    </a:cubicBezTo>
                    <a:cubicBezTo>
                      <a:pt x="236" y="125"/>
                      <a:pt x="236" y="153"/>
                      <a:pt x="236" y="139"/>
                    </a:cubicBezTo>
                    <a:lnTo>
                      <a:pt x="236" y="13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9" name="Freeform 421">
                <a:extLst>
                  <a:ext uri="{FF2B5EF4-FFF2-40B4-BE49-F238E27FC236}">
                    <a16:creationId xmlns:a16="http://schemas.microsoft.com/office/drawing/2014/main" id="{4A31B94E-3E44-F053-505E-FEB0F558D17E}"/>
                  </a:ext>
                </a:extLst>
              </p:cNvPr>
              <p:cNvSpPr>
                <a:spLocks/>
              </p:cNvSpPr>
              <p:nvPr/>
            </p:nvSpPr>
            <p:spPr bwMode="auto">
              <a:xfrm>
                <a:off x="2387" y="2779"/>
                <a:ext cx="48" cy="41"/>
              </a:xfrm>
              <a:custGeom>
                <a:avLst/>
                <a:gdLst>
                  <a:gd name="T0" fmla="*/ 236 w 250"/>
                  <a:gd name="T1" fmla="*/ 139 h 209"/>
                  <a:gd name="T2" fmla="*/ 236 w 250"/>
                  <a:gd name="T3" fmla="*/ 139 h 209"/>
                  <a:gd name="T4" fmla="*/ 250 w 250"/>
                  <a:gd name="T5" fmla="*/ 111 h 209"/>
                  <a:gd name="T6" fmla="*/ 221 w 250"/>
                  <a:gd name="T7" fmla="*/ 84 h 209"/>
                  <a:gd name="T8" fmla="*/ 177 w 250"/>
                  <a:gd name="T9" fmla="*/ 28 h 209"/>
                  <a:gd name="T10" fmla="*/ 118 w 250"/>
                  <a:gd name="T11" fmla="*/ 14 h 209"/>
                  <a:gd name="T12" fmla="*/ 45 w 250"/>
                  <a:gd name="T13" fmla="*/ 0 h 209"/>
                  <a:gd name="T14" fmla="*/ 45 w 250"/>
                  <a:gd name="T15" fmla="*/ 84 h 209"/>
                  <a:gd name="T16" fmla="*/ 89 w 250"/>
                  <a:gd name="T17" fmla="*/ 98 h 209"/>
                  <a:gd name="T18" fmla="*/ 59 w 250"/>
                  <a:gd name="T19" fmla="*/ 70 h 209"/>
                  <a:gd name="T20" fmla="*/ 103 w 250"/>
                  <a:gd name="T21" fmla="*/ 98 h 209"/>
                  <a:gd name="T22" fmla="*/ 162 w 250"/>
                  <a:gd name="T23" fmla="*/ 139 h 209"/>
                  <a:gd name="T24" fmla="*/ 206 w 250"/>
                  <a:gd name="T25" fmla="*/ 195 h 209"/>
                  <a:gd name="T26" fmla="*/ 236 w 250"/>
                  <a:gd name="T27" fmla="*/ 139 h 209"/>
                  <a:gd name="T28" fmla="*/ 236 w 250"/>
                  <a:gd name="T29" fmla="*/ 1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209">
                    <a:moveTo>
                      <a:pt x="236" y="139"/>
                    </a:moveTo>
                    <a:lnTo>
                      <a:pt x="236" y="139"/>
                    </a:lnTo>
                    <a:cubicBezTo>
                      <a:pt x="236" y="125"/>
                      <a:pt x="236" y="111"/>
                      <a:pt x="250" y="111"/>
                    </a:cubicBezTo>
                    <a:cubicBezTo>
                      <a:pt x="236" y="98"/>
                      <a:pt x="236" y="84"/>
                      <a:pt x="221" y="84"/>
                    </a:cubicBezTo>
                    <a:cubicBezTo>
                      <a:pt x="206" y="70"/>
                      <a:pt x="192" y="28"/>
                      <a:pt x="177" y="28"/>
                    </a:cubicBezTo>
                    <a:cubicBezTo>
                      <a:pt x="147" y="28"/>
                      <a:pt x="133" y="28"/>
                      <a:pt x="118" y="14"/>
                    </a:cubicBezTo>
                    <a:cubicBezTo>
                      <a:pt x="103" y="0"/>
                      <a:pt x="59" y="0"/>
                      <a:pt x="45" y="0"/>
                    </a:cubicBezTo>
                    <a:cubicBezTo>
                      <a:pt x="59" y="14"/>
                      <a:pt x="0" y="84"/>
                      <a:pt x="45" y="84"/>
                    </a:cubicBezTo>
                    <a:cubicBezTo>
                      <a:pt x="59" y="84"/>
                      <a:pt x="59" y="111"/>
                      <a:pt x="89" y="98"/>
                    </a:cubicBezTo>
                    <a:cubicBezTo>
                      <a:pt x="103" y="84"/>
                      <a:pt x="59" y="70"/>
                      <a:pt x="59" y="70"/>
                    </a:cubicBezTo>
                    <a:cubicBezTo>
                      <a:pt x="74" y="70"/>
                      <a:pt x="103" y="84"/>
                      <a:pt x="103" y="98"/>
                    </a:cubicBezTo>
                    <a:cubicBezTo>
                      <a:pt x="118" y="125"/>
                      <a:pt x="147" y="111"/>
                      <a:pt x="162" y="139"/>
                    </a:cubicBezTo>
                    <a:cubicBezTo>
                      <a:pt x="177" y="153"/>
                      <a:pt x="177" y="181"/>
                      <a:pt x="206" y="195"/>
                    </a:cubicBezTo>
                    <a:cubicBezTo>
                      <a:pt x="250" y="209"/>
                      <a:pt x="250" y="167"/>
                      <a:pt x="236" y="139"/>
                    </a:cubicBezTo>
                    <a:cubicBezTo>
                      <a:pt x="236" y="125"/>
                      <a:pt x="236" y="153"/>
                      <a:pt x="236" y="13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90" name="Freeform 422">
                <a:extLst>
                  <a:ext uri="{FF2B5EF4-FFF2-40B4-BE49-F238E27FC236}">
                    <a16:creationId xmlns:a16="http://schemas.microsoft.com/office/drawing/2014/main" id="{D3B77CDA-0737-057D-C4E4-F96145B81308}"/>
                  </a:ext>
                </a:extLst>
              </p:cNvPr>
              <p:cNvSpPr>
                <a:spLocks/>
              </p:cNvSpPr>
              <p:nvPr/>
            </p:nvSpPr>
            <p:spPr bwMode="auto">
              <a:xfrm>
                <a:off x="2387" y="2779"/>
                <a:ext cx="48" cy="41"/>
              </a:xfrm>
              <a:custGeom>
                <a:avLst/>
                <a:gdLst>
                  <a:gd name="T0" fmla="*/ 236 w 250"/>
                  <a:gd name="T1" fmla="*/ 139 h 209"/>
                  <a:gd name="T2" fmla="*/ 236 w 250"/>
                  <a:gd name="T3" fmla="*/ 139 h 209"/>
                  <a:gd name="T4" fmla="*/ 250 w 250"/>
                  <a:gd name="T5" fmla="*/ 111 h 209"/>
                  <a:gd name="T6" fmla="*/ 221 w 250"/>
                  <a:gd name="T7" fmla="*/ 84 h 209"/>
                  <a:gd name="T8" fmla="*/ 177 w 250"/>
                  <a:gd name="T9" fmla="*/ 28 h 209"/>
                  <a:gd name="T10" fmla="*/ 118 w 250"/>
                  <a:gd name="T11" fmla="*/ 14 h 209"/>
                  <a:gd name="T12" fmla="*/ 45 w 250"/>
                  <a:gd name="T13" fmla="*/ 0 h 209"/>
                  <a:gd name="T14" fmla="*/ 45 w 250"/>
                  <a:gd name="T15" fmla="*/ 84 h 209"/>
                  <a:gd name="T16" fmla="*/ 89 w 250"/>
                  <a:gd name="T17" fmla="*/ 98 h 209"/>
                  <a:gd name="T18" fmla="*/ 59 w 250"/>
                  <a:gd name="T19" fmla="*/ 70 h 209"/>
                  <a:gd name="T20" fmla="*/ 103 w 250"/>
                  <a:gd name="T21" fmla="*/ 98 h 209"/>
                  <a:gd name="T22" fmla="*/ 162 w 250"/>
                  <a:gd name="T23" fmla="*/ 139 h 209"/>
                  <a:gd name="T24" fmla="*/ 206 w 250"/>
                  <a:gd name="T25" fmla="*/ 195 h 209"/>
                  <a:gd name="T26" fmla="*/ 236 w 250"/>
                  <a:gd name="T27" fmla="*/ 139 h 209"/>
                  <a:gd name="T28" fmla="*/ 236 w 250"/>
                  <a:gd name="T29" fmla="*/ 139 h 209"/>
                  <a:gd name="T30" fmla="*/ 236 w 250"/>
                  <a:gd name="T31" fmla="*/ 13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209">
                    <a:moveTo>
                      <a:pt x="236" y="139"/>
                    </a:moveTo>
                    <a:lnTo>
                      <a:pt x="236" y="139"/>
                    </a:lnTo>
                    <a:cubicBezTo>
                      <a:pt x="236" y="125"/>
                      <a:pt x="236" y="111"/>
                      <a:pt x="250" y="111"/>
                    </a:cubicBezTo>
                    <a:cubicBezTo>
                      <a:pt x="236" y="98"/>
                      <a:pt x="236" y="84"/>
                      <a:pt x="221" y="84"/>
                    </a:cubicBezTo>
                    <a:cubicBezTo>
                      <a:pt x="206" y="70"/>
                      <a:pt x="192" y="28"/>
                      <a:pt x="177" y="28"/>
                    </a:cubicBezTo>
                    <a:cubicBezTo>
                      <a:pt x="147" y="28"/>
                      <a:pt x="133" y="28"/>
                      <a:pt x="118" y="14"/>
                    </a:cubicBezTo>
                    <a:cubicBezTo>
                      <a:pt x="103" y="0"/>
                      <a:pt x="59" y="0"/>
                      <a:pt x="45" y="0"/>
                    </a:cubicBezTo>
                    <a:cubicBezTo>
                      <a:pt x="59" y="14"/>
                      <a:pt x="0" y="84"/>
                      <a:pt x="45" y="84"/>
                    </a:cubicBezTo>
                    <a:cubicBezTo>
                      <a:pt x="59" y="84"/>
                      <a:pt x="59" y="111"/>
                      <a:pt x="89" y="98"/>
                    </a:cubicBezTo>
                    <a:cubicBezTo>
                      <a:pt x="103" y="84"/>
                      <a:pt x="59" y="70"/>
                      <a:pt x="59" y="70"/>
                    </a:cubicBezTo>
                    <a:cubicBezTo>
                      <a:pt x="74" y="70"/>
                      <a:pt x="103" y="84"/>
                      <a:pt x="103" y="98"/>
                    </a:cubicBezTo>
                    <a:cubicBezTo>
                      <a:pt x="118" y="125"/>
                      <a:pt x="147" y="111"/>
                      <a:pt x="162" y="139"/>
                    </a:cubicBezTo>
                    <a:cubicBezTo>
                      <a:pt x="177" y="153"/>
                      <a:pt x="177" y="181"/>
                      <a:pt x="206" y="195"/>
                    </a:cubicBezTo>
                    <a:cubicBezTo>
                      <a:pt x="250" y="209"/>
                      <a:pt x="250" y="167"/>
                      <a:pt x="236" y="139"/>
                    </a:cubicBezTo>
                    <a:cubicBezTo>
                      <a:pt x="236" y="125"/>
                      <a:pt x="236" y="153"/>
                      <a:pt x="236" y="139"/>
                    </a:cubicBezTo>
                    <a:lnTo>
                      <a:pt x="236" y="13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1" name="Freeform 423">
                <a:extLst>
                  <a:ext uri="{FF2B5EF4-FFF2-40B4-BE49-F238E27FC236}">
                    <a16:creationId xmlns:a16="http://schemas.microsoft.com/office/drawing/2014/main" id="{AF381598-C2EB-7D99-4CB5-28294C8ECE14}"/>
                  </a:ext>
                </a:extLst>
              </p:cNvPr>
              <p:cNvSpPr>
                <a:spLocks/>
              </p:cNvSpPr>
              <p:nvPr/>
            </p:nvSpPr>
            <p:spPr bwMode="auto">
              <a:xfrm>
                <a:off x="2331" y="2731"/>
                <a:ext cx="32" cy="24"/>
              </a:xfrm>
              <a:custGeom>
                <a:avLst/>
                <a:gdLst>
                  <a:gd name="T0" fmla="*/ 60 w 166"/>
                  <a:gd name="T1" fmla="*/ 14 h 125"/>
                  <a:gd name="T2" fmla="*/ 60 w 166"/>
                  <a:gd name="T3" fmla="*/ 14 h 125"/>
                  <a:gd name="T4" fmla="*/ 60 w 166"/>
                  <a:gd name="T5" fmla="*/ 0 h 125"/>
                  <a:gd name="T6" fmla="*/ 0 w 166"/>
                  <a:gd name="T7" fmla="*/ 56 h 125"/>
                  <a:gd name="T8" fmla="*/ 166 w 166"/>
                  <a:gd name="T9" fmla="*/ 70 h 125"/>
                  <a:gd name="T10" fmla="*/ 60 w 166"/>
                  <a:gd name="T11" fmla="*/ 14 h 125"/>
                </a:gdLst>
                <a:ahLst/>
                <a:cxnLst>
                  <a:cxn ang="0">
                    <a:pos x="T0" y="T1"/>
                  </a:cxn>
                  <a:cxn ang="0">
                    <a:pos x="T2" y="T3"/>
                  </a:cxn>
                  <a:cxn ang="0">
                    <a:pos x="T4" y="T5"/>
                  </a:cxn>
                  <a:cxn ang="0">
                    <a:pos x="T6" y="T7"/>
                  </a:cxn>
                  <a:cxn ang="0">
                    <a:pos x="T8" y="T9"/>
                  </a:cxn>
                  <a:cxn ang="0">
                    <a:pos x="T10" y="T11"/>
                  </a:cxn>
                </a:cxnLst>
                <a:rect l="0" t="0" r="r" b="b"/>
                <a:pathLst>
                  <a:path w="166" h="125">
                    <a:moveTo>
                      <a:pt x="60" y="14"/>
                    </a:moveTo>
                    <a:lnTo>
                      <a:pt x="60" y="14"/>
                    </a:lnTo>
                    <a:lnTo>
                      <a:pt x="60" y="0"/>
                    </a:lnTo>
                    <a:cubicBezTo>
                      <a:pt x="45" y="14"/>
                      <a:pt x="15" y="42"/>
                      <a:pt x="0" y="56"/>
                    </a:cubicBezTo>
                    <a:cubicBezTo>
                      <a:pt x="30" y="70"/>
                      <a:pt x="166" y="125"/>
                      <a:pt x="166" y="70"/>
                    </a:cubicBezTo>
                    <a:cubicBezTo>
                      <a:pt x="166" y="28"/>
                      <a:pt x="91" y="42"/>
                      <a:pt x="60" y="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92" name="Freeform 424">
                <a:extLst>
                  <a:ext uri="{FF2B5EF4-FFF2-40B4-BE49-F238E27FC236}">
                    <a16:creationId xmlns:a16="http://schemas.microsoft.com/office/drawing/2014/main" id="{F431951E-78A7-1561-D276-F1D072C55F96}"/>
                  </a:ext>
                </a:extLst>
              </p:cNvPr>
              <p:cNvSpPr>
                <a:spLocks/>
              </p:cNvSpPr>
              <p:nvPr/>
            </p:nvSpPr>
            <p:spPr bwMode="auto">
              <a:xfrm>
                <a:off x="2331" y="2731"/>
                <a:ext cx="32" cy="24"/>
              </a:xfrm>
              <a:custGeom>
                <a:avLst/>
                <a:gdLst>
                  <a:gd name="T0" fmla="*/ 60 w 166"/>
                  <a:gd name="T1" fmla="*/ 14 h 125"/>
                  <a:gd name="T2" fmla="*/ 60 w 166"/>
                  <a:gd name="T3" fmla="*/ 14 h 125"/>
                  <a:gd name="T4" fmla="*/ 60 w 166"/>
                  <a:gd name="T5" fmla="*/ 0 h 125"/>
                  <a:gd name="T6" fmla="*/ 0 w 166"/>
                  <a:gd name="T7" fmla="*/ 56 h 125"/>
                  <a:gd name="T8" fmla="*/ 166 w 166"/>
                  <a:gd name="T9" fmla="*/ 70 h 125"/>
                  <a:gd name="T10" fmla="*/ 60 w 166"/>
                  <a:gd name="T11" fmla="*/ 14 h 125"/>
                  <a:gd name="T12" fmla="*/ 60 w 166"/>
                  <a:gd name="T13" fmla="*/ 14 h 125"/>
                </a:gdLst>
                <a:ahLst/>
                <a:cxnLst>
                  <a:cxn ang="0">
                    <a:pos x="T0" y="T1"/>
                  </a:cxn>
                  <a:cxn ang="0">
                    <a:pos x="T2" y="T3"/>
                  </a:cxn>
                  <a:cxn ang="0">
                    <a:pos x="T4" y="T5"/>
                  </a:cxn>
                  <a:cxn ang="0">
                    <a:pos x="T6" y="T7"/>
                  </a:cxn>
                  <a:cxn ang="0">
                    <a:pos x="T8" y="T9"/>
                  </a:cxn>
                  <a:cxn ang="0">
                    <a:pos x="T10" y="T11"/>
                  </a:cxn>
                  <a:cxn ang="0">
                    <a:pos x="T12" y="T13"/>
                  </a:cxn>
                </a:cxnLst>
                <a:rect l="0" t="0" r="r" b="b"/>
                <a:pathLst>
                  <a:path w="166" h="125">
                    <a:moveTo>
                      <a:pt x="60" y="14"/>
                    </a:moveTo>
                    <a:lnTo>
                      <a:pt x="60" y="14"/>
                    </a:lnTo>
                    <a:lnTo>
                      <a:pt x="60" y="0"/>
                    </a:lnTo>
                    <a:cubicBezTo>
                      <a:pt x="45" y="14"/>
                      <a:pt x="15" y="42"/>
                      <a:pt x="0" y="56"/>
                    </a:cubicBezTo>
                    <a:cubicBezTo>
                      <a:pt x="30" y="70"/>
                      <a:pt x="166" y="125"/>
                      <a:pt x="166" y="70"/>
                    </a:cubicBezTo>
                    <a:cubicBezTo>
                      <a:pt x="166" y="28"/>
                      <a:pt x="91" y="42"/>
                      <a:pt x="60" y="14"/>
                    </a:cubicBezTo>
                    <a:lnTo>
                      <a:pt x="60"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3" name="Freeform 425">
                <a:extLst>
                  <a:ext uri="{FF2B5EF4-FFF2-40B4-BE49-F238E27FC236}">
                    <a16:creationId xmlns:a16="http://schemas.microsoft.com/office/drawing/2014/main" id="{1B176073-4765-E4D1-91CF-0E6EC4ED92CE}"/>
                  </a:ext>
                </a:extLst>
              </p:cNvPr>
              <p:cNvSpPr>
                <a:spLocks/>
              </p:cNvSpPr>
              <p:nvPr/>
            </p:nvSpPr>
            <p:spPr bwMode="auto">
              <a:xfrm>
                <a:off x="2331" y="2731"/>
                <a:ext cx="32" cy="24"/>
              </a:xfrm>
              <a:custGeom>
                <a:avLst/>
                <a:gdLst>
                  <a:gd name="T0" fmla="*/ 60 w 166"/>
                  <a:gd name="T1" fmla="*/ 14 h 125"/>
                  <a:gd name="T2" fmla="*/ 60 w 166"/>
                  <a:gd name="T3" fmla="*/ 14 h 125"/>
                  <a:gd name="T4" fmla="*/ 60 w 166"/>
                  <a:gd name="T5" fmla="*/ 0 h 125"/>
                  <a:gd name="T6" fmla="*/ 0 w 166"/>
                  <a:gd name="T7" fmla="*/ 56 h 125"/>
                  <a:gd name="T8" fmla="*/ 166 w 166"/>
                  <a:gd name="T9" fmla="*/ 70 h 125"/>
                  <a:gd name="T10" fmla="*/ 60 w 166"/>
                  <a:gd name="T11" fmla="*/ 14 h 125"/>
                </a:gdLst>
                <a:ahLst/>
                <a:cxnLst>
                  <a:cxn ang="0">
                    <a:pos x="T0" y="T1"/>
                  </a:cxn>
                  <a:cxn ang="0">
                    <a:pos x="T2" y="T3"/>
                  </a:cxn>
                  <a:cxn ang="0">
                    <a:pos x="T4" y="T5"/>
                  </a:cxn>
                  <a:cxn ang="0">
                    <a:pos x="T6" y="T7"/>
                  </a:cxn>
                  <a:cxn ang="0">
                    <a:pos x="T8" y="T9"/>
                  </a:cxn>
                  <a:cxn ang="0">
                    <a:pos x="T10" y="T11"/>
                  </a:cxn>
                </a:cxnLst>
                <a:rect l="0" t="0" r="r" b="b"/>
                <a:pathLst>
                  <a:path w="166" h="125">
                    <a:moveTo>
                      <a:pt x="60" y="14"/>
                    </a:moveTo>
                    <a:lnTo>
                      <a:pt x="60" y="14"/>
                    </a:lnTo>
                    <a:lnTo>
                      <a:pt x="60" y="0"/>
                    </a:lnTo>
                    <a:cubicBezTo>
                      <a:pt x="45" y="14"/>
                      <a:pt x="15" y="42"/>
                      <a:pt x="0" y="56"/>
                    </a:cubicBezTo>
                    <a:cubicBezTo>
                      <a:pt x="30" y="70"/>
                      <a:pt x="166" y="125"/>
                      <a:pt x="166" y="70"/>
                    </a:cubicBezTo>
                    <a:cubicBezTo>
                      <a:pt x="166" y="28"/>
                      <a:pt x="91" y="42"/>
                      <a:pt x="60" y="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94" name="Freeform 426">
                <a:extLst>
                  <a:ext uri="{FF2B5EF4-FFF2-40B4-BE49-F238E27FC236}">
                    <a16:creationId xmlns:a16="http://schemas.microsoft.com/office/drawing/2014/main" id="{07A1D593-4563-5497-E28F-65BC5E2CFE30}"/>
                  </a:ext>
                </a:extLst>
              </p:cNvPr>
              <p:cNvSpPr>
                <a:spLocks/>
              </p:cNvSpPr>
              <p:nvPr/>
            </p:nvSpPr>
            <p:spPr bwMode="auto">
              <a:xfrm>
                <a:off x="2331" y="2731"/>
                <a:ext cx="32" cy="24"/>
              </a:xfrm>
              <a:custGeom>
                <a:avLst/>
                <a:gdLst>
                  <a:gd name="T0" fmla="*/ 60 w 166"/>
                  <a:gd name="T1" fmla="*/ 14 h 125"/>
                  <a:gd name="T2" fmla="*/ 60 w 166"/>
                  <a:gd name="T3" fmla="*/ 14 h 125"/>
                  <a:gd name="T4" fmla="*/ 60 w 166"/>
                  <a:gd name="T5" fmla="*/ 0 h 125"/>
                  <a:gd name="T6" fmla="*/ 0 w 166"/>
                  <a:gd name="T7" fmla="*/ 56 h 125"/>
                  <a:gd name="T8" fmla="*/ 166 w 166"/>
                  <a:gd name="T9" fmla="*/ 70 h 125"/>
                  <a:gd name="T10" fmla="*/ 60 w 166"/>
                  <a:gd name="T11" fmla="*/ 14 h 125"/>
                  <a:gd name="T12" fmla="*/ 60 w 166"/>
                  <a:gd name="T13" fmla="*/ 14 h 125"/>
                </a:gdLst>
                <a:ahLst/>
                <a:cxnLst>
                  <a:cxn ang="0">
                    <a:pos x="T0" y="T1"/>
                  </a:cxn>
                  <a:cxn ang="0">
                    <a:pos x="T2" y="T3"/>
                  </a:cxn>
                  <a:cxn ang="0">
                    <a:pos x="T4" y="T5"/>
                  </a:cxn>
                  <a:cxn ang="0">
                    <a:pos x="T6" y="T7"/>
                  </a:cxn>
                  <a:cxn ang="0">
                    <a:pos x="T8" y="T9"/>
                  </a:cxn>
                  <a:cxn ang="0">
                    <a:pos x="T10" y="T11"/>
                  </a:cxn>
                  <a:cxn ang="0">
                    <a:pos x="T12" y="T13"/>
                  </a:cxn>
                </a:cxnLst>
                <a:rect l="0" t="0" r="r" b="b"/>
                <a:pathLst>
                  <a:path w="166" h="125">
                    <a:moveTo>
                      <a:pt x="60" y="14"/>
                    </a:moveTo>
                    <a:lnTo>
                      <a:pt x="60" y="14"/>
                    </a:lnTo>
                    <a:lnTo>
                      <a:pt x="60" y="0"/>
                    </a:lnTo>
                    <a:cubicBezTo>
                      <a:pt x="45" y="14"/>
                      <a:pt x="15" y="42"/>
                      <a:pt x="0" y="56"/>
                    </a:cubicBezTo>
                    <a:cubicBezTo>
                      <a:pt x="30" y="70"/>
                      <a:pt x="166" y="125"/>
                      <a:pt x="166" y="70"/>
                    </a:cubicBezTo>
                    <a:cubicBezTo>
                      <a:pt x="166" y="28"/>
                      <a:pt x="91" y="42"/>
                      <a:pt x="60" y="14"/>
                    </a:cubicBezTo>
                    <a:lnTo>
                      <a:pt x="60"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5" name="Freeform 427">
                <a:extLst>
                  <a:ext uri="{FF2B5EF4-FFF2-40B4-BE49-F238E27FC236}">
                    <a16:creationId xmlns:a16="http://schemas.microsoft.com/office/drawing/2014/main" id="{8B535D13-1F01-5F7A-5305-6D1BCE4328B1}"/>
                  </a:ext>
                </a:extLst>
              </p:cNvPr>
              <p:cNvSpPr>
                <a:spLocks/>
              </p:cNvSpPr>
              <p:nvPr/>
            </p:nvSpPr>
            <p:spPr bwMode="auto">
              <a:xfrm>
                <a:off x="2298" y="2683"/>
                <a:ext cx="57" cy="64"/>
              </a:xfrm>
              <a:custGeom>
                <a:avLst/>
                <a:gdLst>
                  <a:gd name="T0" fmla="*/ 233 w 292"/>
                  <a:gd name="T1" fmla="*/ 231 h 333"/>
                  <a:gd name="T2" fmla="*/ 233 w 292"/>
                  <a:gd name="T3" fmla="*/ 231 h 333"/>
                  <a:gd name="T4" fmla="*/ 292 w 292"/>
                  <a:gd name="T5" fmla="*/ 173 h 333"/>
                  <a:gd name="T6" fmla="*/ 233 w 292"/>
                  <a:gd name="T7" fmla="*/ 115 h 333"/>
                  <a:gd name="T8" fmla="*/ 233 w 292"/>
                  <a:gd name="T9" fmla="*/ 14 h 333"/>
                  <a:gd name="T10" fmla="*/ 117 w 292"/>
                  <a:gd name="T11" fmla="*/ 14 h 333"/>
                  <a:gd name="T12" fmla="*/ 102 w 292"/>
                  <a:gd name="T13" fmla="*/ 86 h 333"/>
                  <a:gd name="T14" fmla="*/ 117 w 292"/>
                  <a:gd name="T15" fmla="*/ 144 h 333"/>
                  <a:gd name="T16" fmla="*/ 59 w 292"/>
                  <a:gd name="T17" fmla="*/ 144 h 333"/>
                  <a:gd name="T18" fmla="*/ 29 w 292"/>
                  <a:gd name="T19" fmla="*/ 217 h 333"/>
                  <a:gd name="T20" fmla="*/ 175 w 292"/>
                  <a:gd name="T21" fmla="*/ 304 h 333"/>
                  <a:gd name="T22" fmla="*/ 233 w 292"/>
                  <a:gd name="T23" fmla="*/ 23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2" h="333">
                    <a:moveTo>
                      <a:pt x="233" y="231"/>
                    </a:moveTo>
                    <a:lnTo>
                      <a:pt x="233" y="231"/>
                    </a:lnTo>
                    <a:cubicBezTo>
                      <a:pt x="233" y="202"/>
                      <a:pt x="277" y="188"/>
                      <a:pt x="292" y="173"/>
                    </a:cubicBezTo>
                    <a:cubicBezTo>
                      <a:pt x="248" y="159"/>
                      <a:pt x="233" y="159"/>
                      <a:pt x="233" y="115"/>
                    </a:cubicBezTo>
                    <a:cubicBezTo>
                      <a:pt x="233" y="101"/>
                      <a:pt x="248" y="28"/>
                      <a:pt x="233" y="14"/>
                    </a:cubicBezTo>
                    <a:cubicBezTo>
                      <a:pt x="219" y="0"/>
                      <a:pt x="146" y="14"/>
                      <a:pt x="117" y="14"/>
                    </a:cubicBezTo>
                    <a:cubicBezTo>
                      <a:pt x="88" y="14"/>
                      <a:pt x="88" y="57"/>
                      <a:pt x="102" y="86"/>
                    </a:cubicBezTo>
                    <a:cubicBezTo>
                      <a:pt x="117" y="101"/>
                      <a:pt x="175" y="144"/>
                      <a:pt x="117" y="144"/>
                    </a:cubicBezTo>
                    <a:lnTo>
                      <a:pt x="59" y="144"/>
                    </a:lnTo>
                    <a:cubicBezTo>
                      <a:pt x="29" y="144"/>
                      <a:pt x="29" y="202"/>
                      <a:pt x="29" y="217"/>
                    </a:cubicBezTo>
                    <a:cubicBezTo>
                      <a:pt x="0" y="304"/>
                      <a:pt x="117" y="289"/>
                      <a:pt x="175" y="304"/>
                    </a:cubicBezTo>
                    <a:cubicBezTo>
                      <a:pt x="190" y="333"/>
                      <a:pt x="233" y="246"/>
                      <a:pt x="233" y="23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96" name="Freeform 428">
                <a:extLst>
                  <a:ext uri="{FF2B5EF4-FFF2-40B4-BE49-F238E27FC236}">
                    <a16:creationId xmlns:a16="http://schemas.microsoft.com/office/drawing/2014/main" id="{16214295-63AD-5ADF-E2C1-32DDD76DD0ED}"/>
                  </a:ext>
                </a:extLst>
              </p:cNvPr>
              <p:cNvSpPr>
                <a:spLocks/>
              </p:cNvSpPr>
              <p:nvPr/>
            </p:nvSpPr>
            <p:spPr bwMode="auto">
              <a:xfrm>
                <a:off x="2298" y="2683"/>
                <a:ext cx="57" cy="64"/>
              </a:xfrm>
              <a:custGeom>
                <a:avLst/>
                <a:gdLst>
                  <a:gd name="T0" fmla="*/ 233 w 292"/>
                  <a:gd name="T1" fmla="*/ 231 h 333"/>
                  <a:gd name="T2" fmla="*/ 233 w 292"/>
                  <a:gd name="T3" fmla="*/ 231 h 333"/>
                  <a:gd name="T4" fmla="*/ 292 w 292"/>
                  <a:gd name="T5" fmla="*/ 173 h 333"/>
                  <a:gd name="T6" fmla="*/ 233 w 292"/>
                  <a:gd name="T7" fmla="*/ 115 h 333"/>
                  <a:gd name="T8" fmla="*/ 233 w 292"/>
                  <a:gd name="T9" fmla="*/ 14 h 333"/>
                  <a:gd name="T10" fmla="*/ 117 w 292"/>
                  <a:gd name="T11" fmla="*/ 14 h 333"/>
                  <a:gd name="T12" fmla="*/ 102 w 292"/>
                  <a:gd name="T13" fmla="*/ 86 h 333"/>
                  <a:gd name="T14" fmla="*/ 117 w 292"/>
                  <a:gd name="T15" fmla="*/ 144 h 333"/>
                  <a:gd name="T16" fmla="*/ 59 w 292"/>
                  <a:gd name="T17" fmla="*/ 144 h 333"/>
                  <a:gd name="T18" fmla="*/ 29 w 292"/>
                  <a:gd name="T19" fmla="*/ 217 h 333"/>
                  <a:gd name="T20" fmla="*/ 175 w 292"/>
                  <a:gd name="T21" fmla="*/ 304 h 333"/>
                  <a:gd name="T22" fmla="*/ 233 w 292"/>
                  <a:gd name="T23" fmla="*/ 231 h 333"/>
                  <a:gd name="T24" fmla="*/ 233 w 292"/>
                  <a:gd name="T25" fmla="*/ 23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333">
                    <a:moveTo>
                      <a:pt x="233" y="231"/>
                    </a:moveTo>
                    <a:lnTo>
                      <a:pt x="233" y="231"/>
                    </a:lnTo>
                    <a:cubicBezTo>
                      <a:pt x="233" y="202"/>
                      <a:pt x="277" y="188"/>
                      <a:pt x="292" y="173"/>
                    </a:cubicBezTo>
                    <a:cubicBezTo>
                      <a:pt x="248" y="159"/>
                      <a:pt x="233" y="159"/>
                      <a:pt x="233" y="115"/>
                    </a:cubicBezTo>
                    <a:cubicBezTo>
                      <a:pt x="233" y="101"/>
                      <a:pt x="248" y="28"/>
                      <a:pt x="233" y="14"/>
                    </a:cubicBezTo>
                    <a:cubicBezTo>
                      <a:pt x="219" y="0"/>
                      <a:pt x="146" y="14"/>
                      <a:pt x="117" y="14"/>
                    </a:cubicBezTo>
                    <a:cubicBezTo>
                      <a:pt x="88" y="14"/>
                      <a:pt x="88" y="57"/>
                      <a:pt x="102" y="86"/>
                    </a:cubicBezTo>
                    <a:cubicBezTo>
                      <a:pt x="117" y="101"/>
                      <a:pt x="175" y="144"/>
                      <a:pt x="117" y="144"/>
                    </a:cubicBezTo>
                    <a:lnTo>
                      <a:pt x="59" y="144"/>
                    </a:lnTo>
                    <a:cubicBezTo>
                      <a:pt x="29" y="144"/>
                      <a:pt x="29" y="202"/>
                      <a:pt x="29" y="217"/>
                    </a:cubicBezTo>
                    <a:cubicBezTo>
                      <a:pt x="0" y="304"/>
                      <a:pt x="117" y="289"/>
                      <a:pt x="175" y="304"/>
                    </a:cubicBezTo>
                    <a:cubicBezTo>
                      <a:pt x="190" y="333"/>
                      <a:pt x="233" y="246"/>
                      <a:pt x="233" y="231"/>
                    </a:cubicBezTo>
                    <a:lnTo>
                      <a:pt x="233" y="23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7" name="Freeform 429">
                <a:extLst>
                  <a:ext uri="{FF2B5EF4-FFF2-40B4-BE49-F238E27FC236}">
                    <a16:creationId xmlns:a16="http://schemas.microsoft.com/office/drawing/2014/main" id="{C8B1658B-6BC2-4574-6169-BDF1720113CA}"/>
                  </a:ext>
                </a:extLst>
              </p:cNvPr>
              <p:cNvSpPr>
                <a:spLocks/>
              </p:cNvSpPr>
              <p:nvPr/>
            </p:nvSpPr>
            <p:spPr bwMode="auto">
              <a:xfrm>
                <a:off x="2298" y="2683"/>
                <a:ext cx="57" cy="64"/>
              </a:xfrm>
              <a:custGeom>
                <a:avLst/>
                <a:gdLst>
                  <a:gd name="T0" fmla="*/ 233 w 292"/>
                  <a:gd name="T1" fmla="*/ 231 h 333"/>
                  <a:gd name="T2" fmla="*/ 233 w 292"/>
                  <a:gd name="T3" fmla="*/ 231 h 333"/>
                  <a:gd name="T4" fmla="*/ 292 w 292"/>
                  <a:gd name="T5" fmla="*/ 173 h 333"/>
                  <a:gd name="T6" fmla="*/ 233 w 292"/>
                  <a:gd name="T7" fmla="*/ 115 h 333"/>
                  <a:gd name="T8" fmla="*/ 233 w 292"/>
                  <a:gd name="T9" fmla="*/ 14 h 333"/>
                  <a:gd name="T10" fmla="*/ 117 w 292"/>
                  <a:gd name="T11" fmla="*/ 14 h 333"/>
                  <a:gd name="T12" fmla="*/ 102 w 292"/>
                  <a:gd name="T13" fmla="*/ 86 h 333"/>
                  <a:gd name="T14" fmla="*/ 117 w 292"/>
                  <a:gd name="T15" fmla="*/ 144 h 333"/>
                  <a:gd name="T16" fmla="*/ 59 w 292"/>
                  <a:gd name="T17" fmla="*/ 144 h 333"/>
                  <a:gd name="T18" fmla="*/ 29 w 292"/>
                  <a:gd name="T19" fmla="*/ 217 h 333"/>
                  <a:gd name="T20" fmla="*/ 175 w 292"/>
                  <a:gd name="T21" fmla="*/ 304 h 333"/>
                  <a:gd name="T22" fmla="*/ 233 w 292"/>
                  <a:gd name="T23" fmla="*/ 23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2" h="333">
                    <a:moveTo>
                      <a:pt x="233" y="231"/>
                    </a:moveTo>
                    <a:lnTo>
                      <a:pt x="233" y="231"/>
                    </a:lnTo>
                    <a:cubicBezTo>
                      <a:pt x="233" y="202"/>
                      <a:pt x="277" y="188"/>
                      <a:pt x="292" y="173"/>
                    </a:cubicBezTo>
                    <a:cubicBezTo>
                      <a:pt x="248" y="159"/>
                      <a:pt x="233" y="159"/>
                      <a:pt x="233" y="115"/>
                    </a:cubicBezTo>
                    <a:cubicBezTo>
                      <a:pt x="233" y="101"/>
                      <a:pt x="248" y="28"/>
                      <a:pt x="233" y="14"/>
                    </a:cubicBezTo>
                    <a:cubicBezTo>
                      <a:pt x="219" y="0"/>
                      <a:pt x="146" y="14"/>
                      <a:pt x="117" y="14"/>
                    </a:cubicBezTo>
                    <a:cubicBezTo>
                      <a:pt x="88" y="14"/>
                      <a:pt x="88" y="57"/>
                      <a:pt x="102" y="86"/>
                    </a:cubicBezTo>
                    <a:cubicBezTo>
                      <a:pt x="117" y="101"/>
                      <a:pt x="175" y="144"/>
                      <a:pt x="117" y="144"/>
                    </a:cubicBezTo>
                    <a:lnTo>
                      <a:pt x="59" y="144"/>
                    </a:lnTo>
                    <a:cubicBezTo>
                      <a:pt x="29" y="144"/>
                      <a:pt x="29" y="202"/>
                      <a:pt x="29" y="217"/>
                    </a:cubicBezTo>
                    <a:cubicBezTo>
                      <a:pt x="0" y="304"/>
                      <a:pt x="117" y="289"/>
                      <a:pt x="175" y="304"/>
                    </a:cubicBezTo>
                    <a:cubicBezTo>
                      <a:pt x="190" y="333"/>
                      <a:pt x="233" y="246"/>
                      <a:pt x="233" y="23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98" name="Freeform 430">
                <a:extLst>
                  <a:ext uri="{FF2B5EF4-FFF2-40B4-BE49-F238E27FC236}">
                    <a16:creationId xmlns:a16="http://schemas.microsoft.com/office/drawing/2014/main" id="{C33A2A37-5C83-6437-361C-9AD0B36C0A0E}"/>
                  </a:ext>
                </a:extLst>
              </p:cNvPr>
              <p:cNvSpPr>
                <a:spLocks/>
              </p:cNvSpPr>
              <p:nvPr/>
            </p:nvSpPr>
            <p:spPr bwMode="auto">
              <a:xfrm>
                <a:off x="2298" y="2683"/>
                <a:ext cx="57" cy="64"/>
              </a:xfrm>
              <a:custGeom>
                <a:avLst/>
                <a:gdLst>
                  <a:gd name="T0" fmla="*/ 233 w 292"/>
                  <a:gd name="T1" fmla="*/ 231 h 333"/>
                  <a:gd name="T2" fmla="*/ 233 w 292"/>
                  <a:gd name="T3" fmla="*/ 231 h 333"/>
                  <a:gd name="T4" fmla="*/ 292 w 292"/>
                  <a:gd name="T5" fmla="*/ 173 h 333"/>
                  <a:gd name="T6" fmla="*/ 233 w 292"/>
                  <a:gd name="T7" fmla="*/ 115 h 333"/>
                  <a:gd name="T8" fmla="*/ 233 w 292"/>
                  <a:gd name="T9" fmla="*/ 14 h 333"/>
                  <a:gd name="T10" fmla="*/ 117 w 292"/>
                  <a:gd name="T11" fmla="*/ 14 h 333"/>
                  <a:gd name="T12" fmla="*/ 102 w 292"/>
                  <a:gd name="T13" fmla="*/ 86 h 333"/>
                  <a:gd name="T14" fmla="*/ 117 w 292"/>
                  <a:gd name="T15" fmla="*/ 144 h 333"/>
                  <a:gd name="T16" fmla="*/ 59 w 292"/>
                  <a:gd name="T17" fmla="*/ 144 h 333"/>
                  <a:gd name="T18" fmla="*/ 29 w 292"/>
                  <a:gd name="T19" fmla="*/ 217 h 333"/>
                  <a:gd name="T20" fmla="*/ 175 w 292"/>
                  <a:gd name="T21" fmla="*/ 304 h 333"/>
                  <a:gd name="T22" fmla="*/ 233 w 292"/>
                  <a:gd name="T23" fmla="*/ 231 h 333"/>
                  <a:gd name="T24" fmla="*/ 233 w 292"/>
                  <a:gd name="T25" fmla="*/ 23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333">
                    <a:moveTo>
                      <a:pt x="233" y="231"/>
                    </a:moveTo>
                    <a:lnTo>
                      <a:pt x="233" y="231"/>
                    </a:lnTo>
                    <a:cubicBezTo>
                      <a:pt x="233" y="202"/>
                      <a:pt x="277" y="188"/>
                      <a:pt x="292" y="173"/>
                    </a:cubicBezTo>
                    <a:cubicBezTo>
                      <a:pt x="248" y="159"/>
                      <a:pt x="233" y="159"/>
                      <a:pt x="233" y="115"/>
                    </a:cubicBezTo>
                    <a:cubicBezTo>
                      <a:pt x="233" y="101"/>
                      <a:pt x="248" y="28"/>
                      <a:pt x="233" y="14"/>
                    </a:cubicBezTo>
                    <a:cubicBezTo>
                      <a:pt x="219" y="0"/>
                      <a:pt x="146" y="14"/>
                      <a:pt x="117" y="14"/>
                    </a:cubicBezTo>
                    <a:cubicBezTo>
                      <a:pt x="88" y="14"/>
                      <a:pt x="88" y="57"/>
                      <a:pt x="102" y="86"/>
                    </a:cubicBezTo>
                    <a:cubicBezTo>
                      <a:pt x="117" y="101"/>
                      <a:pt x="175" y="144"/>
                      <a:pt x="117" y="144"/>
                    </a:cubicBezTo>
                    <a:lnTo>
                      <a:pt x="59" y="144"/>
                    </a:lnTo>
                    <a:cubicBezTo>
                      <a:pt x="29" y="144"/>
                      <a:pt x="29" y="202"/>
                      <a:pt x="29" y="217"/>
                    </a:cubicBezTo>
                    <a:cubicBezTo>
                      <a:pt x="0" y="304"/>
                      <a:pt x="117" y="289"/>
                      <a:pt x="175" y="304"/>
                    </a:cubicBezTo>
                    <a:cubicBezTo>
                      <a:pt x="190" y="333"/>
                      <a:pt x="233" y="246"/>
                      <a:pt x="233" y="231"/>
                    </a:cubicBezTo>
                    <a:lnTo>
                      <a:pt x="233" y="23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9" name="Freeform 431">
                <a:extLst>
                  <a:ext uri="{FF2B5EF4-FFF2-40B4-BE49-F238E27FC236}">
                    <a16:creationId xmlns:a16="http://schemas.microsoft.com/office/drawing/2014/main" id="{94632260-1758-D38D-FB2C-621D0C13CCF9}"/>
                  </a:ext>
                </a:extLst>
              </p:cNvPr>
              <p:cNvSpPr>
                <a:spLocks/>
              </p:cNvSpPr>
              <p:nvPr/>
            </p:nvSpPr>
            <p:spPr bwMode="auto">
              <a:xfrm>
                <a:off x="2339" y="2707"/>
                <a:ext cx="88" cy="48"/>
              </a:xfrm>
              <a:custGeom>
                <a:avLst/>
                <a:gdLst>
                  <a:gd name="T0" fmla="*/ 184 w 459"/>
                  <a:gd name="T1" fmla="*/ 235 h 250"/>
                  <a:gd name="T2" fmla="*/ 184 w 459"/>
                  <a:gd name="T3" fmla="*/ 235 h 250"/>
                  <a:gd name="T4" fmla="*/ 199 w 459"/>
                  <a:gd name="T5" fmla="*/ 204 h 250"/>
                  <a:gd name="T6" fmla="*/ 245 w 459"/>
                  <a:gd name="T7" fmla="*/ 172 h 250"/>
                  <a:gd name="T8" fmla="*/ 306 w 459"/>
                  <a:gd name="T9" fmla="*/ 157 h 250"/>
                  <a:gd name="T10" fmla="*/ 367 w 459"/>
                  <a:gd name="T11" fmla="*/ 110 h 250"/>
                  <a:gd name="T12" fmla="*/ 459 w 459"/>
                  <a:gd name="T13" fmla="*/ 79 h 250"/>
                  <a:gd name="T14" fmla="*/ 306 w 459"/>
                  <a:gd name="T15" fmla="*/ 16 h 250"/>
                  <a:gd name="T16" fmla="*/ 214 w 459"/>
                  <a:gd name="T17" fmla="*/ 32 h 250"/>
                  <a:gd name="T18" fmla="*/ 123 w 459"/>
                  <a:gd name="T19" fmla="*/ 16 h 250"/>
                  <a:gd name="T20" fmla="*/ 31 w 459"/>
                  <a:gd name="T21" fmla="*/ 63 h 250"/>
                  <a:gd name="T22" fmla="*/ 16 w 459"/>
                  <a:gd name="T23" fmla="*/ 141 h 250"/>
                  <a:gd name="T24" fmla="*/ 123 w 459"/>
                  <a:gd name="T25" fmla="*/ 219 h 250"/>
                  <a:gd name="T26" fmla="*/ 153 w 459"/>
                  <a:gd name="T27" fmla="*/ 219 h 250"/>
                  <a:gd name="T28" fmla="*/ 138 w 459"/>
                  <a:gd name="T29" fmla="*/ 250 h 250"/>
                  <a:gd name="T30" fmla="*/ 184 w 459"/>
                  <a:gd name="T31" fmla="*/ 23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9" h="250">
                    <a:moveTo>
                      <a:pt x="184" y="235"/>
                    </a:moveTo>
                    <a:lnTo>
                      <a:pt x="184" y="235"/>
                    </a:lnTo>
                    <a:cubicBezTo>
                      <a:pt x="199" y="235"/>
                      <a:pt x="199" y="219"/>
                      <a:pt x="199" y="204"/>
                    </a:cubicBezTo>
                    <a:cubicBezTo>
                      <a:pt x="199" y="188"/>
                      <a:pt x="230" y="172"/>
                      <a:pt x="245" y="172"/>
                    </a:cubicBezTo>
                    <a:cubicBezTo>
                      <a:pt x="275" y="157"/>
                      <a:pt x="275" y="188"/>
                      <a:pt x="306" y="157"/>
                    </a:cubicBezTo>
                    <a:cubicBezTo>
                      <a:pt x="321" y="141"/>
                      <a:pt x="337" y="94"/>
                      <a:pt x="367" y="110"/>
                    </a:cubicBezTo>
                    <a:cubicBezTo>
                      <a:pt x="413" y="110"/>
                      <a:pt x="413" y="94"/>
                      <a:pt x="459" y="79"/>
                    </a:cubicBezTo>
                    <a:cubicBezTo>
                      <a:pt x="398" y="47"/>
                      <a:pt x="382" y="0"/>
                      <a:pt x="306" y="16"/>
                    </a:cubicBezTo>
                    <a:cubicBezTo>
                      <a:pt x="275" y="16"/>
                      <a:pt x="245" y="32"/>
                      <a:pt x="214" y="32"/>
                    </a:cubicBezTo>
                    <a:cubicBezTo>
                      <a:pt x="184" y="32"/>
                      <a:pt x="153" y="16"/>
                      <a:pt x="123" y="16"/>
                    </a:cubicBezTo>
                    <a:cubicBezTo>
                      <a:pt x="77" y="32"/>
                      <a:pt x="62" y="32"/>
                      <a:pt x="31" y="63"/>
                    </a:cubicBezTo>
                    <a:cubicBezTo>
                      <a:pt x="31" y="79"/>
                      <a:pt x="0" y="110"/>
                      <a:pt x="16" y="141"/>
                    </a:cubicBezTo>
                    <a:cubicBezTo>
                      <a:pt x="62" y="172"/>
                      <a:pt x="123" y="141"/>
                      <a:pt x="123" y="219"/>
                    </a:cubicBezTo>
                    <a:lnTo>
                      <a:pt x="153" y="219"/>
                    </a:lnTo>
                    <a:lnTo>
                      <a:pt x="138" y="250"/>
                    </a:lnTo>
                    <a:cubicBezTo>
                      <a:pt x="153" y="250"/>
                      <a:pt x="184" y="250"/>
                      <a:pt x="184" y="23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0" name="Freeform 432">
                <a:extLst>
                  <a:ext uri="{FF2B5EF4-FFF2-40B4-BE49-F238E27FC236}">
                    <a16:creationId xmlns:a16="http://schemas.microsoft.com/office/drawing/2014/main" id="{64D11E09-7042-228D-EAAB-D8D2369EB180}"/>
                  </a:ext>
                </a:extLst>
              </p:cNvPr>
              <p:cNvSpPr>
                <a:spLocks/>
              </p:cNvSpPr>
              <p:nvPr/>
            </p:nvSpPr>
            <p:spPr bwMode="auto">
              <a:xfrm>
                <a:off x="2339" y="2707"/>
                <a:ext cx="88" cy="48"/>
              </a:xfrm>
              <a:custGeom>
                <a:avLst/>
                <a:gdLst>
                  <a:gd name="T0" fmla="*/ 184 w 459"/>
                  <a:gd name="T1" fmla="*/ 235 h 250"/>
                  <a:gd name="T2" fmla="*/ 184 w 459"/>
                  <a:gd name="T3" fmla="*/ 235 h 250"/>
                  <a:gd name="T4" fmla="*/ 199 w 459"/>
                  <a:gd name="T5" fmla="*/ 204 h 250"/>
                  <a:gd name="T6" fmla="*/ 245 w 459"/>
                  <a:gd name="T7" fmla="*/ 172 h 250"/>
                  <a:gd name="T8" fmla="*/ 306 w 459"/>
                  <a:gd name="T9" fmla="*/ 157 h 250"/>
                  <a:gd name="T10" fmla="*/ 367 w 459"/>
                  <a:gd name="T11" fmla="*/ 110 h 250"/>
                  <a:gd name="T12" fmla="*/ 459 w 459"/>
                  <a:gd name="T13" fmla="*/ 79 h 250"/>
                  <a:gd name="T14" fmla="*/ 306 w 459"/>
                  <a:gd name="T15" fmla="*/ 16 h 250"/>
                  <a:gd name="T16" fmla="*/ 214 w 459"/>
                  <a:gd name="T17" fmla="*/ 32 h 250"/>
                  <a:gd name="T18" fmla="*/ 123 w 459"/>
                  <a:gd name="T19" fmla="*/ 16 h 250"/>
                  <a:gd name="T20" fmla="*/ 31 w 459"/>
                  <a:gd name="T21" fmla="*/ 63 h 250"/>
                  <a:gd name="T22" fmla="*/ 16 w 459"/>
                  <a:gd name="T23" fmla="*/ 141 h 250"/>
                  <a:gd name="T24" fmla="*/ 123 w 459"/>
                  <a:gd name="T25" fmla="*/ 219 h 250"/>
                  <a:gd name="T26" fmla="*/ 153 w 459"/>
                  <a:gd name="T27" fmla="*/ 219 h 250"/>
                  <a:gd name="T28" fmla="*/ 138 w 459"/>
                  <a:gd name="T29" fmla="*/ 250 h 250"/>
                  <a:gd name="T30" fmla="*/ 184 w 459"/>
                  <a:gd name="T31" fmla="*/ 235 h 250"/>
                  <a:gd name="T32" fmla="*/ 184 w 459"/>
                  <a:gd name="T33" fmla="*/ 23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9" h="250">
                    <a:moveTo>
                      <a:pt x="184" y="235"/>
                    </a:moveTo>
                    <a:lnTo>
                      <a:pt x="184" y="235"/>
                    </a:lnTo>
                    <a:cubicBezTo>
                      <a:pt x="199" y="235"/>
                      <a:pt x="199" y="219"/>
                      <a:pt x="199" y="204"/>
                    </a:cubicBezTo>
                    <a:cubicBezTo>
                      <a:pt x="199" y="188"/>
                      <a:pt x="230" y="172"/>
                      <a:pt x="245" y="172"/>
                    </a:cubicBezTo>
                    <a:cubicBezTo>
                      <a:pt x="275" y="157"/>
                      <a:pt x="275" y="188"/>
                      <a:pt x="306" y="157"/>
                    </a:cubicBezTo>
                    <a:cubicBezTo>
                      <a:pt x="321" y="141"/>
                      <a:pt x="337" y="94"/>
                      <a:pt x="367" y="110"/>
                    </a:cubicBezTo>
                    <a:cubicBezTo>
                      <a:pt x="413" y="110"/>
                      <a:pt x="413" y="94"/>
                      <a:pt x="459" y="79"/>
                    </a:cubicBezTo>
                    <a:cubicBezTo>
                      <a:pt x="398" y="47"/>
                      <a:pt x="382" y="0"/>
                      <a:pt x="306" y="16"/>
                    </a:cubicBezTo>
                    <a:cubicBezTo>
                      <a:pt x="275" y="16"/>
                      <a:pt x="245" y="32"/>
                      <a:pt x="214" y="32"/>
                    </a:cubicBezTo>
                    <a:cubicBezTo>
                      <a:pt x="184" y="32"/>
                      <a:pt x="153" y="16"/>
                      <a:pt x="123" y="16"/>
                    </a:cubicBezTo>
                    <a:cubicBezTo>
                      <a:pt x="77" y="32"/>
                      <a:pt x="62" y="32"/>
                      <a:pt x="31" y="63"/>
                    </a:cubicBezTo>
                    <a:cubicBezTo>
                      <a:pt x="31" y="79"/>
                      <a:pt x="0" y="110"/>
                      <a:pt x="16" y="141"/>
                    </a:cubicBezTo>
                    <a:cubicBezTo>
                      <a:pt x="62" y="172"/>
                      <a:pt x="123" y="141"/>
                      <a:pt x="123" y="219"/>
                    </a:cubicBezTo>
                    <a:lnTo>
                      <a:pt x="153" y="219"/>
                    </a:lnTo>
                    <a:lnTo>
                      <a:pt x="138" y="250"/>
                    </a:lnTo>
                    <a:cubicBezTo>
                      <a:pt x="153" y="250"/>
                      <a:pt x="184" y="250"/>
                      <a:pt x="184" y="235"/>
                    </a:cubicBezTo>
                    <a:lnTo>
                      <a:pt x="184" y="23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1" name="Freeform 433">
                <a:extLst>
                  <a:ext uri="{FF2B5EF4-FFF2-40B4-BE49-F238E27FC236}">
                    <a16:creationId xmlns:a16="http://schemas.microsoft.com/office/drawing/2014/main" id="{53A71870-6CC7-A9EA-D6B6-157F670BE3C2}"/>
                  </a:ext>
                </a:extLst>
              </p:cNvPr>
              <p:cNvSpPr>
                <a:spLocks/>
              </p:cNvSpPr>
              <p:nvPr/>
            </p:nvSpPr>
            <p:spPr bwMode="auto">
              <a:xfrm>
                <a:off x="2339" y="2707"/>
                <a:ext cx="88" cy="48"/>
              </a:xfrm>
              <a:custGeom>
                <a:avLst/>
                <a:gdLst>
                  <a:gd name="T0" fmla="*/ 184 w 459"/>
                  <a:gd name="T1" fmla="*/ 235 h 250"/>
                  <a:gd name="T2" fmla="*/ 184 w 459"/>
                  <a:gd name="T3" fmla="*/ 235 h 250"/>
                  <a:gd name="T4" fmla="*/ 199 w 459"/>
                  <a:gd name="T5" fmla="*/ 204 h 250"/>
                  <a:gd name="T6" fmla="*/ 245 w 459"/>
                  <a:gd name="T7" fmla="*/ 172 h 250"/>
                  <a:gd name="T8" fmla="*/ 306 w 459"/>
                  <a:gd name="T9" fmla="*/ 157 h 250"/>
                  <a:gd name="T10" fmla="*/ 367 w 459"/>
                  <a:gd name="T11" fmla="*/ 110 h 250"/>
                  <a:gd name="T12" fmla="*/ 459 w 459"/>
                  <a:gd name="T13" fmla="*/ 79 h 250"/>
                  <a:gd name="T14" fmla="*/ 306 w 459"/>
                  <a:gd name="T15" fmla="*/ 16 h 250"/>
                  <a:gd name="T16" fmla="*/ 214 w 459"/>
                  <a:gd name="T17" fmla="*/ 32 h 250"/>
                  <a:gd name="T18" fmla="*/ 123 w 459"/>
                  <a:gd name="T19" fmla="*/ 16 h 250"/>
                  <a:gd name="T20" fmla="*/ 31 w 459"/>
                  <a:gd name="T21" fmla="*/ 63 h 250"/>
                  <a:gd name="T22" fmla="*/ 16 w 459"/>
                  <a:gd name="T23" fmla="*/ 141 h 250"/>
                  <a:gd name="T24" fmla="*/ 123 w 459"/>
                  <a:gd name="T25" fmla="*/ 219 h 250"/>
                  <a:gd name="T26" fmla="*/ 153 w 459"/>
                  <a:gd name="T27" fmla="*/ 219 h 250"/>
                  <a:gd name="T28" fmla="*/ 138 w 459"/>
                  <a:gd name="T29" fmla="*/ 250 h 250"/>
                  <a:gd name="T30" fmla="*/ 184 w 459"/>
                  <a:gd name="T31" fmla="*/ 23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9" h="250">
                    <a:moveTo>
                      <a:pt x="184" y="235"/>
                    </a:moveTo>
                    <a:lnTo>
                      <a:pt x="184" y="235"/>
                    </a:lnTo>
                    <a:cubicBezTo>
                      <a:pt x="199" y="235"/>
                      <a:pt x="199" y="219"/>
                      <a:pt x="199" y="204"/>
                    </a:cubicBezTo>
                    <a:cubicBezTo>
                      <a:pt x="199" y="188"/>
                      <a:pt x="230" y="172"/>
                      <a:pt x="245" y="172"/>
                    </a:cubicBezTo>
                    <a:cubicBezTo>
                      <a:pt x="275" y="157"/>
                      <a:pt x="275" y="188"/>
                      <a:pt x="306" y="157"/>
                    </a:cubicBezTo>
                    <a:cubicBezTo>
                      <a:pt x="321" y="141"/>
                      <a:pt x="337" y="94"/>
                      <a:pt x="367" y="110"/>
                    </a:cubicBezTo>
                    <a:cubicBezTo>
                      <a:pt x="413" y="110"/>
                      <a:pt x="413" y="94"/>
                      <a:pt x="459" y="79"/>
                    </a:cubicBezTo>
                    <a:cubicBezTo>
                      <a:pt x="398" y="47"/>
                      <a:pt x="382" y="0"/>
                      <a:pt x="306" y="16"/>
                    </a:cubicBezTo>
                    <a:cubicBezTo>
                      <a:pt x="275" y="16"/>
                      <a:pt x="245" y="32"/>
                      <a:pt x="214" y="32"/>
                    </a:cubicBezTo>
                    <a:cubicBezTo>
                      <a:pt x="184" y="32"/>
                      <a:pt x="153" y="16"/>
                      <a:pt x="123" y="16"/>
                    </a:cubicBezTo>
                    <a:cubicBezTo>
                      <a:pt x="77" y="32"/>
                      <a:pt x="62" y="32"/>
                      <a:pt x="31" y="63"/>
                    </a:cubicBezTo>
                    <a:cubicBezTo>
                      <a:pt x="31" y="79"/>
                      <a:pt x="0" y="110"/>
                      <a:pt x="16" y="141"/>
                    </a:cubicBezTo>
                    <a:cubicBezTo>
                      <a:pt x="62" y="172"/>
                      <a:pt x="123" y="141"/>
                      <a:pt x="123" y="219"/>
                    </a:cubicBezTo>
                    <a:lnTo>
                      <a:pt x="153" y="219"/>
                    </a:lnTo>
                    <a:lnTo>
                      <a:pt x="138" y="250"/>
                    </a:lnTo>
                    <a:cubicBezTo>
                      <a:pt x="153" y="250"/>
                      <a:pt x="184" y="250"/>
                      <a:pt x="184" y="23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2" name="Freeform 434">
                <a:extLst>
                  <a:ext uri="{FF2B5EF4-FFF2-40B4-BE49-F238E27FC236}">
                    <a16:creationId xmlns:a16="http://schemas.microsoft.com/office/drawing/2014/main" id="{90B760AF-7BB5-BB33-AC20-66496B082B24}"/>
                  </a:ext>
                </a:extLst>
              </p:cNvPr>
              <p:cNvSpPr>
                <a:spLocks/>
              </p:cNvSpPr>
              <p:nvPr/>
            </p:nvSpPr>
            <p:spPr bwMode="auto">
              <a:xfrm>
                <a:off x="2339" y="2707"/>
                <a:ext cx="88" cy="48"/>
              </a:xfrm>
              <a:custGeom>
                <a:avLst/>
                <a:gdLst>
                  <a:gd name="T0" fmla="*/ 184 w 459"/>
                  <a:gd name="T1" fmla="*/ 235 h 250"/>
                  <a:gd name="T2" fmla="*/ 184 w 459"/>
                  <a:gd name="T3" fmla="*/ 235 h 250"/>
                  <a:gd name="T4" fmla="*/ 199 w 459"/>
                  <a:gd name="T5" fmla="*/ 204 h 250"/>
                  <a:gd name="T6" fmla="*/ 245 w 459"/>
                  <a:gd name="T7" fmla="*/ 172 h 250"/>
                  <a:gd name="T8" fmla="*/ 306 w 459"/>
                  <a:gd name="T9" fmla="*/ 157 h 250"/>
                  <a:gd name="T10" fmla="*/ 367 w 459"/>
                  <a:gd name="T11" fmla="*/ 110 h 250"/>
                  <a:gd name="T12" fmla="*/ 459 w 459"/>
                  <a:gd name="T13" fmla="*/ 79 h 250"/>
                  <a:gd name="T14" fmla="*/ 306 w 459"/>
                  <a:gd name="T15" fmla="*/ 16 h 250"/>
                  <a:gd name="T16" fmla="*/ 214 w 459"/>
                  <a:gd name="T17" fmla="*/ 32 h 250"/>
                  <a:gd name="T18" fmla="*/ 123 w 459"/>
                  <a:gd name="T19" fmla="*/ 16 h 250"/>
                  <a:gd name="T20" fmla="*/ 31 w 459"/>
                  <a:gd name="T21" fmla="*/ 63 h 250"/>
                  <a:gd name="T22" fmla="*/ 16 w 459"/>
                  <a:gd name="T23" fmla="*/ 141 h 250"/>
                  <a:gd name="T24" fmla="*/ 123 w 459"/>
                  <a:gd name="T25" fmla="*/ 219 h 250"/>
                  <a:gd name="T26" fmla="*/ 153 w 459"/>
                  <a:gd name="T27" fmla="*/ 219 h 250"/>
                  <a:gd name="T28" fmla="*/ 138 w 459"/>
                  <a:gd name="T29" fmla="*/ 250 h 250"/>
                  <a:gd name="T30" fmla="*/ 184 w 459"/>
                  <a:gd name="T31" fmla="*/ 235 h 250"/>
                  <a:gd name="T32" fmla="*/ 184 w 459"/>
                  <a:gd name="T33" fmla="*/ 23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9" h="250">
                    <a:moveTo>
                      <a:pt x="184" y="235"/>
                    </a:moveTo>
                    <a:lnTo>
                      <a:pt x="184" y="235"/>
                    </a:lnTo>
                    <a:cubicBezTo>
                      <a:pt x="199" y="235"/>
                      <a:pt x="199" y="219"/>
                      <a:pt x="199" y="204"/>
                    </a:cubicBezTo>
                    <a:cubicBezTo>
                      <a:pt x="199" y="188"/>
                      <a:pt x="230" y="172"/>
                      <a:pt x="245" y="172"/>
                    </a:cubicBezTo>
                    <a:cubicBezTo>
                      <a:pt x="275" y="157"/>
                      <a:pt x="275" y="188"/>
                      <a:pt x="306" y="157"/>
                    </a:cubicBezTo>
                    <a:cubicBezTo>
                      <a:pt x="321" y="141"/>
                      <a:pt x="337" y="94"/>
                      <a:pt x="367" y="110"/>
                    </a:cubicBezTo>
                    <a:cubicBezTo>
                      <a:pt x="413" y="110"/>
                      <a:pt x="413" y="94"/>
                      <a:pt x="459" y="79"/>
                    </a:cubicBezTo>
                    <a:cubicBezTo>
                      <a:pt x="398" y="47"/>
                      <a:pt x="382" y="0"/>
                      <a:pt x="306" y="16"/>
                    </a:cubicBezTo>
                    <a:cubicBezTo>
                      <a:pt x="275" y="16"/>
                      <a:pt x="245" y="32"/>
                      <a:pt x="214" y="32"/>
                    </a:cubicBezTo>
                    <a:cubicBezTo>
                      <a:pt x="184" y="32"/>
                      <a:pt x="153" y="16"/>
                      <a:pt x="123" y="16"/>
                    </a:cubicBezTo>
                    <a:cubicBezTo>
                      <a:pt x="77" y="32"/>
                      <a:pt x="62" y="32"/>
                      <a:pt x="31" y="63"/>
                    </a:cubicBezTo>
                    <a:cubicBezTo>
                      <a:pt x="31" y="79"/>
                      <a:pt x="0" y="110"/>
                      <a:pt x="16" y="141"/>
                    </a:cubicBezTo>
                    <a:cubicBezTo>
                      <a:pt x="62" y="172"/>
                      <a:pt x="123" y="141"/>
                      <a:pt x="123" y="219"/>
                    </a:cubicBezTo>
                    <a:lnTo>
                      <a:pt x="153" y="219"/>
                    </a:lnTo>
                    <a:lnTo>
                      <a:pt x="138" y="250"/>
                    </a:lnTo>
                    <a:cubicBezTo>
                      <a:pt x="153" y="250"/>
                      <a:pt x="184" y="250"/>
                      <a:pt x="184" y="235"/>
                    </a:cubicBezTo>
                    <a:lnTo>
                      <a:pt x="184" y="23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3" name="Freeform 435">
                <a:extLst>
                  <a:ext uri="{FF2B5EF4-FFF2-40B4-BE49-F238E27FC236}">
                    <a16:creationId xmlns:a16="http://schemas.microsoft.com/office/drawing/2014/main" id="{CE599942-E78A-8D92-141C-B799471A8966}"/>
                  </a:ext>
                </a:extLst>
              </p:cNvPr>
              <p:cNvSpPr>
                <a:spLocks/>
              </p:cNvSpPr>
              <p:nvPr/>
            </p:nvSpPr>
            <p:spPr bwMode="auto">
              <a:xfrm>
                <a:off x="2339" y="2675"/>
                <a:ext cx="24" cy="40"/>
              </a:xfrm>
              <a:custGeom>
                <a:avLst/>
                <a:gdLst>
                  <a:gd name="T0" fmla="*/ 90 w 125"/>
                  <a:gd name="T1" fmla="*/ 14 h 208"/>
                  <a:gd name="T2" fmla="*/ 90 w 125"/>
                  <a:gd name="T3" fmla="*/ 14 h 208"/>
                  <a:gd name="T4" fmla="*/ 36 w 125"/>
                  <a:gd name="T5" fmla="*/ 55 h 208"/>
                  <a:gd name="T6" fmla="*/ 18 w 125"/>
                  <a:gd name="T7" fmla="*/ 83 h 208"/>
                  <a:gd name="T8" fmla="*/ 36 w 125"/>
                  <a:gd name="T9" fmla="*/ 194 h 208"/>
                  <a:gd name="T10" fmla="*/ 108 w 125"/>
                  <a:gd name="T11" fmla="*/ 111 h 208"/>
                  <a:gd name="T12" fmla="*/ 125 w 125"/>
                  <a:gd name="T13" fmla="*/ 28 h 208"/>
                  <a:gd name="T14" fmla="*/ 90 w 125"/>
                  <a:gd name="T15" fmla="*/ 14 h 208"/>
                  <a:gd name="T16" fmla="*/ 90 w 125"/>
                  <a:gd name="T17" fmla="*/ 1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208">
                    <a:moveTo>
                      <a:pt x="90" y="14"/>
                    </a:moveTo>
                    <a:lnTo>
                      <a:pt x="90" y="14"/>
                    </a:lnTo>
                    <a:cubicBezTo>
                      <a:pt x="72" y="0"/>
                      <a:pt x="36" y="42"/>
                      <a:pt x="36" y="55"/>
                    </a:cubicBezTo>
                    <a:cubicBezTo>
                      <a:pt x="18" y="69"/>
                      <a:pt x="18" y="55"/>
                      <a:pt x="18" y="83"/>
                    </a:cubicBezTo>
                    <a:cubicBezTo>
                      <a:pt x="18" y="97"/>
                      <a:pt x="0" y="208"/>
                      <a:pt x="36" y="194"/>
                    </a:cubicBezTo>
                    <a:cubicBezTo>
                      <a:pt x="36" y="180"/>
                      <a:pt x="90" y="139"/>
                      <a:pt x="108" y="111"/>
                    </a:cubicBezTo>
                    <a:cubicBezTo>
                      <a:pt x="108" y="69"/>
                      <a:pt x="108" y="55"/>
                      <a:pt x="125" y="28"/>
                    </a:cubicBezTo>
                    <a:cubicBezTo>
                      <a:pt x="125" y="14"/>
                      <a:pt x="108" y="14"/>
                      <a:pt x="90" y="14"/>
                    </a:cubicBezTo>
                    <a:cubicBezTo>
                      <a:pt x="72" y="0"/>
                      <a:pt x="108" y="14"/>
                      <a:pt x="90" y="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4" name="Freeform 436">
                <a:extLst>
                  <a:ext uri="{FF2B5EF4-FFF2-40B4-BE49-F238E27FC236}">
                    <a16:creationId xmlns:a16="http://schemas.microsoft.com/office/drawing/2014/main" id="{98F934C5-404C-A17D-B7A6-4DD13E2BEE1C}"/>
                  </a:ext>
                </a:extLst>
              </p:cNvPr>
              <p:cNvSpPr>
                <a:spLocks/>
              </p:cNvSpPr>
              <p:nvPr/>
            </p:nvSpPr>
            <p:spPr bwMode="auto">
              <a:xfrm>
                <a:off x="2339" y="2675"/>
                <a:ext cx="24" cy="40"/>
              </a:xfrm>
              <a:custGeom>
                <a:avLst/>
                <a:gdLst>
                  <a:gd name="T0" fmla="*/ 90 w 125"/>
                  <a:gd name="T1" fmla="*/ 14 h 208"/>
                  <a:gd name="T2" fmla="*/ 90 w 125"/>
                  <a:gd name="T3" fmla="*/ 14 h 208"/>
                  <a:gd name="T4" fmla="*/ 36 w 125"/>
                  <a:gd name="T5" fmla="*/ 55 h 208"/>
                  <a:gd name="T6" fmla="*/ 18 w 125"/>
                  <a:gd name="T7" fmla="*/ 83 h 208"/>
                  <a:gd name="T8" fmla="*/ 36 w 125"/>
                  <a:gd name="T9" fmla="*/ 194 h 208"/>
                  <a:gd name="T10" fmla="*/ 108 w 125"/>
                  <a:gd name="T11" fmla="*/ 111 h 208"/>
                  <a:gd name="T12" fmla="*/ 125 w 125"/>
                  <a:gd name="T13" fmla="*/ 28 h 208"/>
                  <a:gd name="T14" fmla="*/ 90 w 125"/>
                  <a:gd name="T15" fmla="*/ 14 h 208"/>
                  <a:gd name="T16" fmla="*/ 90 w 125"/>
                  <a:gd name="T17" fmla="*/ 14 h 208"/>
                  <a:gd name="T18" fmla="*/ 90 w 125"/>
                  <a:gd name="T19" fmla="*/ 1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208">
                    <a:moveTo>
                      <a:pt x="90" y="14"/>
                    </a:moveTo>
                    <a:lnTo>
                      <a:pt x="90" y="14"/>
                    </a:lnTo>
                    <a:cubicBezTo>
                      <a:pt x="72" y="0"/>
                      <a:pt x="36" y="42"/>
                      <a:pt x="36" y="55"/>
                    </a:cubicBezTo>
                    <a:cubicBezTo>
                      <a:pt x="18" y="69"/>
                      <a:pt x="18" y="55"/>
                      <a:pt x="18" y="83"/>
                    </a:cubicBezTo>
                    <a:cubicBezTo>
                      <a:pt x="18" y="97"/>
                      <a:pt x="0" y="208"/>
                      <a:pt x="36" y="194"/>
                    </a:cubicBezTo>
                    <a:cubicBezTo>
                      <a:pt x="36" y="180"/>
                      <a:pt x="90" y="139"/>
                      <a:pt x="108" y="111"/>
                    </a:cubicBezTo>
                    <a:cubicBezTo>
                      <a:pt x="108" y="69"/>
                      <a:pt x="108" y="55"/>
                      <a:pt x="125" y="28"/>
                    </a:cubicBezTo>
                    <a:cubicBezTo>
                      <a:pt x="125" y="14"/>
                      <a:pt x="108" y="14"/>
                      <a:pt x="90" y="14"/>
                    </a:cubicBezTo>
                    <a:cubicBezTo>
                      <a:pt x="72" y="0"/>
                      <a:pt x="108" y="14"/>
                      <a:pt x="90" y="14"/>
                    </a:cubicBezTo>
                    <a:lnTo>
                      <a:pt x="90"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5" name="Freeform 437">
                <a:extLst>
                  <a:ext uri="{FF2B5EF4-FFF2-40B4-BE49-F238E27FC236}">
                    <a16:creationId xmlns:a16="http://schemas.microsoft.com/office/drawing/2014/main" id="{6261A5BA-608A-1A0B-6F96-87B6323B0915}"/>
                  </a:ext>
                </a:extLst>
              </p:cNvPr>
              <p:cNvSpPr>
                <a:spLocks/>
              </p:cNvSpPr>
              <p:nvPr/>
            </p:nvSpPr>
            <p:spPr bwMode="auto">
              <a:xfrm>
                <a:off x="2339" y="2675"/>
                <a:ext cx="24" cy="40"/>
              </a:xfrm>
              <a:custGeom>
                <a:avLst/>
                <a:gdLst>
                  <a:gd name="T0" fmla="*/ 90 w 125"/>
                  <a:gd name="T1" fmla="*/ 14 h 208"/>
                  <a:gd name="T2" fmla="*/ 90 w 125"/>
                  <a:gd name="T3" fmla="*/ 14 h 208"/>
                  <a:gd name="T4" fmla="*/ 36 w 125"/>
                  <a:gd name="T5" fmla="*/ 55 h 208"/>
                  <a:gd name="T6" fmla="*/ 18 w 125"/>
                  <a:gd name="T7" fmla="*/ 83 h 208"/>
                  <a:gd name="T8" fmla="*/ 36 w 125"/>
                  <a:gd name="T9" fmla="*/ 194 h 208"/>
                  <a:gd name="T10" fmla="*/ 108 w 125"/>
                  <a:gd name="T11" fmla="*/ 111 h 208"/>
                  <a:gd name="T12" fmla="*/ 125 w 125"/>
                  <a:gd name="T13" fmla="*/ 28 h 208"/>
                  <a:gd name="T14" fmla="*/ 90 w 125"/>
                  <a:gd name="T15" fmla="*/ 14 h 208"/>
                  <a:gd name="T16" fmla="*/ 90 w 125"/>
                  <a:gd name="T17" fmla="*/ 1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208">
                    <a:moveTo>
                      <a:pt x="90" y="14"/>
                    </a:moveTo>
                    <a:lnTo>
                      <a:pt x="90" y="14"/>
                    </a:lnTo>
                    <a:cubicBezTo>
                      <a:pt x="72" y="0"/>
                      <a:pt x="36" y="42"/>
                      <a:pt x="36" y="55"/>
                    </a:cubicBezTo>
                    <a:cubicBezTo>
                      <a:pt x="18" y="69"/>
                      <a:pt x="18" y="55"/>
                      <a:pt x="18" y="83"/>
                    </a:cubicBezTo>
                    <a:cubicBezTo>
                      <a:pt x="18" y="97"/>
                      <a:pt x="0" y="208"/>
                      <a:pt x="36" y="194"/>
                    </a:cubicBezTo>
                    <a:cubicBezTo>
                      <a:pt x="36" y="180"/>
                      <a:pt x="90" y="139"/>
                      <a:pt x="108" y="111"/>
                    </a:cubicBezTo>
                    <a:cubicBezTo>
                      <a:pt x="108" y="69"/>
                      <a:pt x="108" y="55"/>
                      <a:pt x="125" y="28"/>
                    </a:cubicBezTo>
                    <a:cubicBezTo>
                      <a:pt x="125" y="14"/>
                      <a:pt x="108" y="14"/>
                      <a:pt x="90" y="14"/>
                    </a:cubicBezTo>
                    <a:cubicBezTo>
                      <a:pt x="72" y="0"/>
                      <a:pt x="108" y="14"/>
                      <a:pt x="90" y="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6" name="Freeform 438">
                <a:extLst>
                  <a:ext uri="{FF2B5EF4-FFF2-40B4-BE49-F238E27FC236}">
                    <a16:creationId xmlns:a16="http://schemas.microsoft.com/office/drawing/2014/main" id="{0F6C5D38-C067-FB25-CE42-57C388C09B5E}"/>
                  </a:ext>
                </a:extLst>
              </p:cNvPr>
              <p:cNvSpPr>
                <a:spLocks/>
              </p:cNvSpPr>
              <p:nvPr/>
            </p:nvSpPr>
            <p:spPr bwMode="auto">
              <a:xfrm>
                <a:off x="2339" y="2675"/>
                <a:ext cx="24" cy="40"/>
              </a:xfrm>
              <a:custGeom>
                <a:avLst/>
                <a:gdLst>
                  <a:gd name="T0" fmla="*/ 90 w 125"/>
                  <a:gd name="T1" fmla="*/ 14 h 208"/>
                  <a:gd name="T2" fmla="*/ 90 w 125"/>
                  <a:gd name="T3" fmla="*/ 14 h 208"/>
                  <a:gd name="T4" fmla="*/ 36 w 125"/>
                  <a:gd name="T5" fmla="*/ 55 h 208"/>
                  <a:gd name="T6" fmla="*/ 18 w 125"/>
                  <a:gd name="T7" fmla="*/ 83 h 208"/>
                  <a:gd name="T8" fmla="*/ 36 w 125"/>
                  <a:gd name="T9" fmla="*/ 194 h 208"/>
                  <a:gd name="T10" fmla="*/ 108 w 125"/>
                  <a:gd name="T11" fmla="*/ 111 h 208"/>
                  <a:gd name="T12" fmla="*/ 125 w 125"/>
                  <a:gd name="T13" fmla="*/ 28 h 208"/>
                  <a:gd name="T14" fmla="*/ 90 w 125"/>
                  <a:gd name="T15" fmla="*/ 14 h 208"/>
                  <a:gd name="T16" fmla="*/ 90 w 125"/>
                  <a:gd name="T17" fmla="*/ 14 h 208"/>
                  <a:gd name="T18" fmla="*/ 90 w 125"/>
                  <a:gd name="T19" fmla="*/ 1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208">
                    <a:moveTo>
                      <a:pt x="90" y="14"/>
                    </a:moveTo>
                    <a:lnTo>
                      <a:pt x="90" y="14"/>
                    </a:lnTo>
                    <a:cubicBezTo>
                      <a:pt x="72" y="0"/>
                      <a:pt x="36" y="42"/>
                      <a:pt x="36" y="55"/>
                    </a:cubicBezTo>
                    <a:cubicBezTo>
                      <a:pt x="18" y="69"/>
                      <a:pt x="18" y="55"/>
                      <a:pt x="18" y="83"/>
                    </a:cubicBezTo>
                    <a:cubicBezTo>
                      <a:pt x="18" y="97"/>
                      <a:pt x="0" y="208"/>
                      <a:pt x="36" y="194"/>
                    </a:cubicBezTo>
                    <a:cubicBezTo>
                      <a:pt x="36" y="180"/>
                      <a:pt x="90" y="139"/>
                      <a:pt x="108" y="111"/>
                    </a:cubicBezTo>
                    <a:cubicBezTo>
                      <a:pt x="108" y="69"/>
                      <a:pt x="108" y="55"/>
                      <a:pt x="125" y="28"/>
                    </a:cubicBezTo>
                    <a:cubicBezTo>
                      <a:pt x="125" y="14"/>
                      <a:pt x="108" y="14"/>
                      <a:pt x="90" y="14"/>
                    </a:cubicBezTo>
                    <a:cubicBezTo>
                      <a:pt x="72" y="0"/>
                      <a:pt x="108" y="14"/>
                      <a:pt x="90" y="14"/>
                    </a:cubicBezTo>
                    <a:lnTo>
                      <a:pt x="90"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7" name="Freeform 439">
                <a:extLst>
                  <a:ext uri="{FF2B5EF4-FFF2-40B4-BE49-F238E27FC236}">
                    <a16:creationId xmlns:a16="http://schemas.microsoft.com/office/drawing/2014/main" id="{0CA64788-B9B0-5BA2-5340-6B6E7AFE7485}"/>
                  </a:ext>
                </a:extLst>
              </p:cNvPr>
              <p:cNvSpPr>
                <a:spLocks/>
              </p:cNvSpPr>
              <p:nvPr/>
            </p:nvSpPr>
            <p:spPr bwMode="auto">
              <a:xfrm>
                <a:off x="2555" y="2643"/>
                <a:ext cx="33" cy="32"/>
              </a:xfrm>
              <a:custGeom>
                <a:avLst/>
                <a:gdLst>
                  <a:gd name="T0" fmla="*/ 154 w 167"/>
                  <a:gd name="T1" fmla="*/ 46 h 167"/>
                  <a:gd name="T2" fmla="*/ 154 w 167"/>
                  <a:gd name="T3" fmla="*/ 46 h 167"/>
                  <a:gd name="T4" fmla="*/ 77 w 167"/>
                  <a:gd name="T5" fmla="*/ 15 h 167"/>
                  <a:gd name="T6" fmla="*/ 90 w 167"/>
                  <a:gd name="T7" fmla="*/ 76 h 167"/>
                  <a:gd name="T8" fmla="*/ 116 w 167"/>
                  <a:gd name="T9" fmla="*/ 137 h 167"/>
                  <a:gd name="T10" fmla="*/ 77 w 167"/>
                  <a:gd name="T11" fmla="*/ 152 h 167"/>
                  <a:gd name="T12" fmla="*/ 64 w 167"/>
                  <a:gd name="T13" fmla="*/ 121 h 167"/>
                  <a:gd name="T14" fmla="*/ 0 w 167"/>
                  <a:gd name="T15" fmla="*/ 137 h 167"/>
                  <a:gd name="T16" fmla="*/ 39 w 167"/>
                  <a:gd name="T17" fmla="*/ 167 h 167"/>
                  <a:gd name="T18" fmla="*/ 167 w 167"/>
                  <a:gd name="T19" fmla="*/ 167 h 167"/>
                  <a:gd name="T20" fmla="*/ 154 w 167"/>
                  <a:gd name="T21" fmla="*/ 46 h 167"/>
                  <a:gd name="T22" fmla="*/ 154 w 167"/>
                  <a:gd name="T23"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67">
                    <a:moveTo>
                      <a:pt x="154" y="46"/>
                    </a:moveTo>
                    <a:lnTo>
                      <a:pt x="154" y="46"/>
                    </a:lnTo>
                    <a:cubicBezTo>
                      <a:pt x="128" y="46"/>
                      <a:pt x="103" y="0"/>
                      <a:pt x="77" y="15"/>
                    </a:cubicBezTo>
                    <a:cubicBezTo>
                      <a:pt x="39" y="31"/>
                      <a:pt x="90" y="46"/>
                      <a:pt x="90" y="76"/>
                    </a:cubicBezTo>
                    <a:cubicBezTo>
                      <a:pt x="103" y="91"/>
                      <a:pt x="128" y="121"/>
                      <a:pt x="116" y="137"/>
                    </a:cubicBezTo>
                    <a:cubicBezTo>
                      <a:pt x="103" y="152"/>
                      <a:pt x="90" y="152"/>
                      <a:pt x="77" y="152"/>
                    </a:cubicBezTo>
                    <a:cubicBezTo>
                      <a:pt x="52" y="137"/>
                      <a:pt x="77" y="137"/>
                      <a:pt x="64" y="121"/>
                    </a:cubicBezTo>
                    <a:lnTo>
                      <a:pt x="0" y="137"/>
                    </a:lnTo>
                    <a:cubicBezTo>
                      <a:pt x="0" y="167"/>
                      <a:pt x="26" y="167"/>
                      <a:pt x="39" y="167"/>
                    </a:cubicBezTo>
                    <a:cubicBezTo>
                      <a:pt x="77" y="152"/>
                      <a:pt x="116" y="167"/>
                      <a:pt x="167" y="167"/>
                    </a:cubicBezTo>
                    <a:cubicBezTo>
                      <a:pt x="167" y="121"/>
                      <a:pt x="154" y="76"/>
                      <a:pt x="154" y="46"/>
                    </a:cubicBezTo>
                    <a:cubicBezTo>
                      <a:pt x="141" y="46"/>
                      <a:pt x="154" y="76"/>
                      <a:pt x="154" y="4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8" name="Freeform 440">
                <a:extLst>
                  <a:ext uri="{FF2B5EF4-FFF2-40B4-BE49-F238E27FC236}">
                    <a16:creationId xmlns:a16="http://schemas.microsoft.com/office/drawing/2014/main" id="{68D53F43-0B3B-0380-1AB1-AB4F096B0A10}"/>
                  </a:ext>
                </a:extLst>
              </p:cNvPr>
              <p:cNvSpPr>
                <a:spLocks/>
              </p:cNvSpPr>
              <p:nvPr/>
            </p:nvSpPr>
            <p:spPr bwMode="auto">
              <a:xfrm>
                <a:off x="2555" y="2643"/>
                <a:ext cx="33" cy="32"/>
              </a:xfrm>
              <a:custGeom>
                <a:avLst/>
                <a:gdLst>
                  <a:gd name="T0" fmla="*/ 154 w 167"/>
                  <a:gd name="T1" fmla="*/ 46 h 167"/>
                  <a:gd name="T2" fmla="*/ 154 w 167"/>
                  <a:gd name="T3" fmla="*/ 46 h 167"/>
                  <a:gd name="T4" fmla="*/ 77 w 167"/>
                  <a:gd name="T5" fmla="*/ 15 h 167"/>
                  <a:gd name="T6" fmla="*/ 90 w 167"/>
                  <a:gd name="T7" fmla="*/ 76 h 167"/>
                  <a:gd name="T8" fmla="*/ 116 w 167"/>
                  <a:gd name="T9" fmla="*/ 137 h 167"/>
                  <a:gd name="T10" fmla="*/ 77 w 167"/>
                  <a:gd name="T11" fmla="*/ 152 h 167"/>
                  <a:gd name="T12" fmla="*/ 64 w 167"/>
                  <a:gd name="T13" fmla="*/ 121 h 167"/>
                  <a:gd name="T14" fmla="*/ 0 w 167"/>
                  <a:gd name="T15" fmla="*/ 137 h 167"/>
                  <a:gd name="T16" fmla="*/ 39 w 167"/>
                  <a:gd name="T17" fmla="*/ 167 h 167"/>
                  <a:gd name="T18" fmla="*/ 167 w 167"/>
                  <a:gd name="T19" fmla="*/ 167 h 167"/>
                  <a:gd name="T20" fmla="*/ 154 w 167"/>
                  <a:gd name="T21" fmla="*/ 46 h 167"/>
                  <a:gd name="T22" fmla="*/ 154 w 167"/>
                  <a:gd name="T23" fmla="*/ 46 h 167"/>
                  <a:gd name="T24" fmla="*/ 154 w 167"/>
                  <a:gd name="T25"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167">
                    <a:moveTo>
                      <a:pt x="154" y="46"/>
                    </a:moveTo>
                    <a:lnTo>
                      <a:pt x="154" y="46"/>
                    </a:lnTo>
                    <a:cubicBezTo>
                      <a:pt x="128" y="46"/>
                      <a:pt x="103" y="0"/>
                      <a:pt x="77" y="15"/>
                    </a:cubicBezTo>
                    <a:cubicBezTo>
                      <a:pt x="39" y="31"/>
                      <a:pt x="90" y="46"/>
                      <a:pt x="90" y="76"/>
                    </a:cubicBezTo>
                    <a:cubicBezTo>
                      <a:pt x="103" y="91"/>
                      <a:pt x="128" y="121"/>
                      <a:pt x="116" y="137"/>
                    </a:cubicBezTo>
                    <a:cubicBezTo>
                      <a:pt x="103" y="152"/>
                      <a:pt x="90" y="152"/>
                      <a:pt x="77" y="152"/>
                    </a:cubicBezTo>
                    <a:cubicBezTo>
                      <a:pt x="52" y="137"/>
                      <a:pt x="77" y="137"/>
                      <a:pt x="64" y="121"/>
                    </a:cubicBezTo>
                    <a:lnTo>
                      <a:pt x="0" y="137"/>
                    </a:lnTo>
                    <a:cubicBezTo>
                      <a:pt x="0" y="167"/>
                      <a:pt x="26" y="167"/>
                      <a:pt x="39" y="167"/>
                    </a:cubicBezTo>
                    <a:cubicBezTo>
                      <a:pt x="77" y="152"/>
                      <a:pt x="116" y="167"/>
                      <a:pt x="167" y="167"/>
                    </a:cubicBezTo>
                    <a:cubicBezTo>
                      <a:pt x="167" y="121"/>
                      <a:pt x="154" y="76"/>
                      <a:pt x="154" y="46"/>
                    </a:cubicBezTo>
                    <a:cubicBezTo>
                      <a:pt x="141" y="46"/>
                      <a:pt x="154" y="76"/>
                      <a:pt x="154" y="46"/>
                    </a:cubicBezTo>
                    <a:lnTo>
                      <a:pt x="154" y="4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9" name="Freeform 441">
                <a:extLst>
                  <a:ext uri="{FF2B5EF4-FFF2-40B4-BE49-F238E27FC236}">
                    <a16:creationId xmlns:a16="http://schemas.microsoft.com/office/drawing/2014/main" id="{E12B96E1-88ED-8CD9-4732-217EFB08AEAF}"/>
                  </a:ext>
                </a:extLst>
              </p:cNvPr>
              <p:cNvSpPr>
                <a:spLocks/>
              </p:cNvSpPr>
              <p:nvPr/>
            </p:nvSpPr>
            <p:spPr bwMode="auto">
              <a:xfrm>
                <a:off x="2555" y="2643"/>
                <a:ext cx="33" cy="32"/>
              </a:xfrm>
              <a:custGeom>
                <a:avLst/>
                <a:gdLst>
                  <a:gd name="T0" fmla="*/ 154 w 167"/>
                  <a:gd name="T1" fmla="*/ 46 h 167"/>
                  <a:gd name="T2" fmla="*/ 154 w 167"/>
                  <a:gd name="T3" fmla="*/ 46 h 167"/>
                  <a:gd name="T4" fmla="*/ 77 w 167"/>
                  <a:gd name="T5" fmla="*/ 15 h 167"/>
                  <a:gd name="T6" fmla="*/ 90 w 167"/>
                  <a:gd name="T7" fmla="*/ 76 h 167"/>
                  <a:gd name="T8" fmla="*/ 116 w 167"/>
                  <a:gd name="T9" fmla="*/ 137 h 167"/>
                  <a:gd name="T10" fmla="*/ 77 w 167"/>
                  <a:gd name="T11" fmla="*/ 152 h 167"/>
                  <a:gd name="T12" fmla="*/ 64 w 167"/>
                  <a:gd name="T13" fmla="*/ 121 h 167"/>
                  <a:gd name="T14" fmla="*/ 0 w 167"/>
                  <a:gd name="T15" fmla="*/ 137 h 167"/>
                  <a:gd name="T16" fmla="*/ 39 w 167"/>
                  <a:gd name="T17" fmla="*/ 167 h 167"/>
                  <a:gd name="T18" fmla="*/ 167 w 167"/>
                  <a:gd name="T19" fmla="*/ 167 h 167"/>
                  <a:gd name="T20" fmla="*/ 154 w 167"/>
                  <a:gd name="T21" fmla="*/ 46 h 167"/>
                  <a:gd name="T22" fmla="*/ 154 w 167"/>
                  <a:gd name="T23"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67">
                    <a:moveTo>
                      <a:pt x="154" y="46"/>
                    </a:moveTo>
                    <a:lnTo>
                      <a:pt x="154" y="46"/>
                    </a:lnTo>
                    <a:cubicBezTo>
                      <a:pt x="128" y="46"/>
                      <a:pt x="103" y="0"/>
                      <a:pt x="77" y="15"/>
                    </a:cubicBezTo>
                    <a:cubicBezTo>
                      <a:pt x="39" y="31"/>
                      <a:pt x="90" y="46"/>
                      <a:pt x="90" y="76"/>
                    </a:cubicBezTo>
                    <a:cubicBezTo>
                      <a:pt x="103" y="91"/>
                      <a:pt x="128" y="121"/>
                      <a:pt x="116" y="137"/>
                    </a:cubicBezTo>
                    <a:cubicBezTo>
                      <a:pt x="103" y="152"/>
                      <a:pt x="90" y="152"/>
                      <a:pt x="77" y="152"/>
                    </a:cubicBezTo>
                    <a:cubicBezTo>
                      <a:pt x="52" y="137"/>
                      <a:pt x="77" y="137"/>
                      <a:pt x="64" y="121"/>
                    </a:cubicBezTo>
                    <a:lnTo>
                      <a:pt x="0" y="137"/>
                    </a:lnTo>
                    <a:cubicBezTo>
                      <a:pt x="0" y="167"/>
                      <a:pt x="26" y="167"/>
                      <a:pt x="39" y="167"/>
                    </a:cubicBezTo>
                    <a:cubicBezTo>
                      <a:pt x="77" y="152"/>
                      <a:pt x="116" y="167"/>
                      <a:pt x="167" y="167"/>
                    </a:cubicBezTo>
                    <a:cubicBezTo>
                      <a:pt x="167" y="121"/>
                      <a:pt x="154" y="76"/>
                      <a:pt x="154" y="46"/>
                    </a:cubicBezTo>
                    <a:cubicBezTo>
                      <a:pt x="141" y="46"/>
                      <a:pt x="154" y="76"/>
                      <a:pt x="154" y="4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10" name="Freeform 442">
                <a:extLst>
                  <a:ext uri="{FF2B5EF4-FFF2-40B4-BE49-F238E27FC236}">
                    <a16:creationId xmlns:a16="http://schemas.microsoft.com/office/drawing/2014/main" id="{342DB685-8EF1-59BD-521A-34F1A49AC9BB}"/>
                  </a:ext>
                </a:extLst>
              </p:cNvPr>
              <p:cNvSpPr>
                <a:spLocks/>
              </p:cNvSpPr>
              <p:nvPr/>
            </p:nvSpPr>
            <p:spPr bwMode="auto">
              <a:xfrm>
                <a:off x="2555" y="2643"/>
                <a:ext cx="33" cy="32"/>
              </a:xfrm>
              <a:custGeom>
                <a:avLst/>
                <a:gdLst>
                  <a:gd name="T0" fmla="*/ 154 w 167"/>
                  <a:gd name="T1" fmla="*/ 46 h 167"/>
                  <a:gd name="T2" fmla="*/ 154 w 167"/>
                  <a:gd name="T3" fmla="*/ 46 h 167"/>
                  <a:gd name="T4" fmla="*/ 77 w 167"/>
                  <a:gd name="T5" fmla="*/ 15 h 167"/>
                  <a:gd name="T6" fmla="*/ 90 w 167"/>
                  <a:gd name="T7" fmla="*/ 76 h 167"/>
                  <a:gd name="T8" fmla="*/ 116 w 167"/>
                  <a:gd name="T9" fmla="*/ 137 h 167"/>
                  <a:gd name="T10" fmla="*/ 77 w 167"/>
                  <a:gd name="T11" fmla="*/ 152 h 167"/>
                  <a:gd name="T12" fmla="*/ 64 w 167"/>
                  <a:gd name="T13" fmla="*/ 121 h 167"/>
                  <a:gd name="T14" fmla="*/ 0 w 167"/>
                  <a:gd name="T15" fmla="*/ 137 h 167"/>
                  <a:gd name="T16" fmla="*/ 39 w 167"/>
                  <a:gd name="T17" fmla="*/ 167 h 167"/>
                  <a:gd name="T18" fmla="*/ 167 w 167"/>
                  <a:gd name="T19" fmla="*/ 167 h 167"/>
                  <a:gd name="T20" fmla="*/ 154 w 167"/>
                  <a:gd name="T21" fmla="*/ 46 h 167"/>
                  <a:gd name="T22" fmla="*/ 154 w 167"/>
                  <a:gd name="T23" fmla="*/ 46 h 167"/>
                  <a:gd name="T24" fmla="*/ 154 w 167"/>
                  <a:gd name="T25"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167">
                    <a:moveTo>
                      <a:pt x="154" y="46"/>
                    </a:moveTo>
                    <a:lnTo>
                      <a:pt x="154" y="46"/>
                    </a:lnTo>
                    <a:cubicBezTo>
                      <a:pt x="128" y="46"/>
                      <a:pt x="103" y="0"/>
                      <a:pt x="77" y="15"/>
                    </a:cubicBezTo>
                    <a:cubicBezTo>
                      <a:pt x="39" y="31"/>
                      <a:pt x="90" y="46"/>
                      <a:pt x="90" y="76"/>
                    </a:cubicBezTo>
                    <a:cubicBezTo>
                      <a:pt x="103" y="91"/>
                      <a:pt x="128" y="121"/>
                      <a:pt x="116" y="137"/>
                    </a:cubicBezTo>
                    <a:cubicBezTo>
                      <a:pt x="103" y="152"/>
                      <a:pt x="90" y="152"/>
                      <a:pt x="77" y="152"/>
                    </a:cubicBezTo>
                    <a:cubicBezTo>
                      <a:pt x="52" y="137"/>
                      <a:pt x="77" y="137"/>
                      <a:pt x="64" y="121"/>
                    </a:cubicBezTo>
                    <a:lnTo>
                      <a:pt x="0" y="137"/>
                    </a:lnTo>
                    <a:cubicBezTo>
                      <a:pt x="0" y="167"/>
                      <a:pt x="26" y="167"/>
                      <a:pt x="39" y="167"/>
                    </a:cubicBezTo>
                    <a:cubicBezTo>
                      <a:pt x="77" y="152"/>
                      <a:pt x="116" y="167"/>
                      <a:pt x="167" y="167"/>
                    </a:cubicBezTo>
                    <a:cubicBezTo>
                      <a:pt x="167" y="121"/>
                      <a:pt x="154" y="76"/>
                      <a:pt x="154" y="46"/>
                    </a:cubicBezTo>
                    <a:cubicBezTo>
                      <a:pt x="141" y="46"/>
                      <a:pt x="154" y="76"/>
                      <a:pt x="154" y="46"/>
                    </a:cubicBezTo>
                    <a:lnTo>
                      <a:pt x="154" y="4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1" name="Freeform 443">
                <a:extLst>
                  <a:ext uri="{FF2B5EF4-FFF2-40B4-BE49-F238E27FC236}">
                    <a16:creationId xmlns:a16="http://schemas.microsoft.com/office/drawing/2014/main" id="{52A07D2C-40AC-46BA-8D3E-8A44467DB474}"/>
                  </a:ext>
                </a:extLst>
              </p:cNvPr>
              <p:cNvSpPr>
                <a:spLocks/>
              </p:cNvSpPr>
              <p:nvPr/>
            </p:nvSpPr>
            <p:spPr bwMode="auto">
              <a:xfrm>
                <a:off x="2588" y="2643"/>
                <a:ext cx="48" cy="48"/>
              </a:xfrm>
              <a:custGeom>
                <a:avLst/>
                <a:gdLst>
                  <a:gd name="T0" fmla="*/ 194 w 250"/>
                  <a:gd name="T1" fmla="*/ 117 h 250"/>
                  <a:gd name="T2" fmla="*/ 194 w 250"/>
                  <a:gd name="T3" fmla="*/ 117 h 250"/>
                  <a:gd name="T4" fmla="*/ 111 w 250"/>
                  <a:gd name="T5" fmla="*/ 50 h 250"/>
                  <a:gd name="T6" fmla="*/ 14 w 250"/>
                  <a:gd name="T7" fmla="*/ 17 h 250"/>
                  <a:gd name="T8" fmla="*/ 0 w 250"/>
                  <a:gd name="T9" fmla="*/ 50 h 250"/>
                  <a:gd name="T10" fmla="*/ 14 w 250"/>
                  <a:gd name="T11" fmla="*/ 167 h 250"/>
                  <a:gd name="T12" fmla="*/ 28 w 250"/>
                  <a:gd name="T13" fmla="*/ 200 h 250"/>
                  <a:gd name="T14" fmla="*/ 55 w 250"/>
                  <a:gd name="T15" fmla="*/ 167 h 250"/>
                  <a:gd name="T16" fmla="*/ 180 w 250"/>
                  <a:gd name="T17" fmla="*/ 167 h 250"/>
                  <a:gd name="T18" fmla="*/ 236 w 250"/>
                  <a:gd name="T19" fmla="*/ 167 h 250"/>
                  <a:gd name="T20" fmla="*/ 194 w 250"/>
                  <a:gd name="T21" fmla="*/ 117 h 250"/>
                  <a:gd name="T22" fmla="*/ 194 w 250"/>
                  <a:gd name="T23" fmla="*/ 11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250">
                    <a:moveTo>
                      <a:pt x="194" y="117"/>
                    </a:moveTo>
                    <a:lnTo>
                      <a:pt x="194" y="117"/>
                    </a:lnTo>
                    <a:cubicBezTo>
                      <a:pt x="166" y="100"/>
                      <a:pt x="139" y="67"/>
                      <a:pt x="111" y="50"/>
                    </a:cubicBezTo>
                    <a:cubicBezTo>
                      <a:pt x="97" y="34"/>
                      <a:pt x="28" y="0"/>
                      <a:pt x="14" y="17"/>
                    </a:cubicBezTo>
                    <a:cubicBezTo>
                      <a:pt x="14" y="17"/>
                      <a:pt x="42" y="50"/>
                      <a:pt x="0" y="50"/>
                    </a:cubicBezTo>
                    <a:cubicBezTo>
                      <a:pt x="0" y="84"/>
                      <a:pt x="14" y="117"/>
                      <a:pt x="14" y="167"/>
                    </a:cubicBezTo>
                    <a:cubicBezTo>
                      <a:pt x="14" y="184"/>
                      <a:pt x="14" y="184"/>
                      <a:pt x="28" y="200"/>
                    </a:cubicBezTo>
                    <a:cubicBezTo>
                      <a:pt x="42" y="250"/>
                      <a:pt x="42" y="184"/>
                      <a:pt x="55" y="167"/>
                    </a:cubicBezTo>
                    <a:cubicBezTo>
                      <a:pt x="83" y="134"/>
                      <a:pt x="153" y="167"/>
                      <a:pt x="180" y="167"/>
                    </a:cubicBezTo>
                    <a:cubicBezTo>
                      <a:pt x="208" y="167"/>
                      <a:pt x="208" y="184"/>
                      <a:pt x="236" y="167"/>
                    </a:cubicBezTo>
                    <a:cubicBezTo>
                      <a:pt x="250" y="134"/>
                      <a:pt x="236" y="117"/>
                      <a:pt x="194" y="117"/>
                    </a:cubicBezTo>
                    <a:cubicBezTo>
                      <a:pt x="166" y="117"/>
                      <a:pt x="222" y="117"/>
                      <a:pt x="194" y="11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12" name="Freeform 444">
                <a:extLst>
                  <a:ext uri="{FF2B5EF4-FFF2-40B4-BE49-F238E27FC236}">
                    <a16:creationId xmlns:a16="http://schemas.microsoft.com/office/drawing/2014/main" id="{C0126D48-E712-9D2F-58D5-2A431C5B188D}"/>
                  </a:ext>
                </a:extLst>
              </p:cNvPr>
              <p:cNvSpPr>
                <a:spLocks/>
              </p:cNvSpPr>
              <p:nvPr/>
            </p:nvSpPr>
            <p:spPr bwMode="auto">
              <a:xfrm>
                <a:off x="2588" y="2643"/>
                <a:ext cx="48" cy="48"/>
              </a:xfrm>
              <a:custGeom>
                <a:avLst/>
                <a:gdLst>
                  <a:gd name="T0" fmla="*/ 194 w 250"/>
                  <a:gd name="T1" fmla="*/ 117 h 250"/>
                  <a:gd name="T2" fmla="*/ 194 w 250"/>
                  <a:gd name="T3" fmla="*/ 117 h 250"/>
                  <a:gd name="T4" fmla="*/ 111 w 250"/>
                  <a:gd name="T5" fmla="*/ 50 h 250"/>
                  <a:gd name="T6" fmla="*/ 14 w 250"/>
                  <a:gd name="T7" fmla="*/ 17 h 250"/>
                  <a:gd name="T8" fmla="*/ 0 w 250"/>
                  <a:gd name="T9" fmla="*/ 50 h 250"/>
                  <a:gd name="T10" fmla="*/ 14 w 250"/>
                  <a:gd name="T11" fmla="*/ 167 h 250"/>
                  <a:gd name="T12" fmla="*/ 28 w 250"/>
                  <a:gd name="T13" fmla="*/ 200 h 250"/>
                  <a:gd name="T14" fmla="*/ 55 w 250"/>
                  <a:gd name="T15" fmla="*/ 167 h 250"/>
                  <a:gd name="T16" fmla="*/ 180 w 250"/>
                  <a:gd name="T17" fmla="*/ 167 h 250"/>
                  <a:gd name="T18" fmla="*/ 236 w 250"/>
                  <a:gd name="T19" fmla="*/ 167 h 250"/>
                  <a:gd name="T20" fmla="*/ 194 w 250"/>
                  <a:gd name="T21" fmla="*/ 117 h 250"/>
                  <a:gd name="T22" fmla="*/ 194 w 250"/>
                  <a:gd name="T23" fmla="*/ 117 h 250"/>
                  <a:gd name="T24" fmla="*/ 194 w 250"/>
                  <a:gd name="T25" fmla="*/ 11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50">
                    <a:moveTo>
                      <a:pt x="194" y="117"/>
                    </a:moveTo>
                    <a:lnTo>
                      <a:pt x="194" y="117"/>
                    </a:lnTo>
                    <a:cubicBezTo>
                      <a:pt x="166" y="100"/>
                      <a:pt x="139" y="67"/>
                      <a:pt x="111" y="50"/>
                    </a:cubicBezTo>
                    <a:cubicBezTo>
                      <a:pt x="97" y="34"/>
                      <a:pt x="28" y="0"/>
                      <a:pt x="14" y="17"/>
                    </a:cubicBezTo>
                    <a:cubicBezTo>
                      <a:pt x="14" y="17"/>
                      <a:pt x="42" y="50"/>
                      <a:pt x="0" y="50"/>
                    </a:cubicBezTo>
                    <a:cubicBezTo>
                      <a:pt x="0" y="84"/>
                      <a:pt x="14" y="117"/>
                      <a:pt x="14" y="167"/>
                    </a:cubicBezTo>
                    <a:cubicBezTo>
                      <a:pt x="14" y="184"/>
                      <a:pt x="14" y="184"/>
                      <a:pt x="28" y="200"/>
                    </a:cubicBezTo>
                    <a:cubicBezTo>
                      <a:pt x="42" y="250"/>
                      <a:pt x="42" y="184"/>
                      <a:pt x="55" y="167"/>
                    </a:cubicBezTo>
                    <a:cubicBezTo>
                      <a:pt x="83" y="134"/>
                      <a:pt x="153" y="167"/>
                      <a:pt x="180" y="167"/>
                    </a:cubicBezTo>
                    <a:cubicBezTo>
                      <a:pt x="208" y="167"/>
                      <a:pt x="208" y="184"/>
                      <a:pt x="236" y="167"/>
                    </a:cubicBezTo>
                    <a:cubicBezTo>
                      <a:pt x="250" y="134"/>
                      <a:pt x="236" y="117"/>
                      <a:pt x="194" y="117"/>
                    </a:cubicBezTo>
                    <a:cubicBezTo>
                      <a:pt x="166" y="117"/>
                      <a:pt x="222" y="117"/>
                      <a:pt x="194" y="117"/>
                    </a:cubicBezTo>
                    <a:lnTo>
                      <a:pt x="194" y="11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3" name="Freeform 445">
                <a:extLst>
                  <a:ext uri="{FF2B5EF4-FFF2-40B4-BE49-F238E27FC236}">
                    <a16:creationId xmlns:a16="http://schemas.microsoft.com/office/drawing/2014/main" id="{4E3EC0B6-60AD-D321-B1FE-4BF3BF81BBE1}"/>
                  </a:ext>
                </a:extLst>
              </p:cNvPr>
              <p:cNvSpPr>
                <a:spLocks/>
              </p:cNvSpPr>
              <p:nvPr/>
            </p:nvSpPr>
            <p:spPr bwMode="auto">
              <a:xfrm>
                <a:off x="2588" y="2643"/>
                <a:ext cx="48" cy="48"/>
              </a:xfrm>
              <a:custGeom>
                <a:avLst/>
                <a:gdLst>
                  <a:gd name="T0" fmla="*/ 194 w 250"/>
                  <a:gd name="T1" fmla="*/ 117 h 250"/>
                  <a:gd name="T2" fmla="*/ 194 w 250"/>
                  <a:gd name="T3" fmla="*/ 117 h 250"/>
                  <a:gd name="T4" fmla="*/ 111 w 250"/>
                  <a:gd name="T5" fmla="*/ 50 h 250"/>
                  <a:gd name="T6" fmla="*/ 14 w 250"/>
                  <a:gd name="T7" fmla="*/ 17 h 250"/>
                  <a:gd name="T8" fmla="*/ 0 w 250"/>
                  <a:gd name="T9" fmla="*/ 50 h 250"/>
                  <a:gd name="T10" fmla="*/ 14 w 250"/>
                  <a:gd name="T11" fmla="*/ 167 h 250"/>
                  <a:gd name="T12" fmla="*/ 28 w 250"/>
                  <a:gd name="T13" fmla="*/ 200 h 250"/>
                  <a:gd name="T14" fmla="*/ 55 w 250"/>
                  <a:gd name="T15" fmla="*/ 167 h 250"/>
                  <a:gd name="T16" fmla="*/ 180 w 250"/>
                  <a:gd name="T17" fmla="*/ 167 h 250"/>
                  <a:gd name="T18" fmla="*/ 236 w 250"/>
                  <a:gd name="T19" fmla="*/ 167 h 250"/>
                  <a:gd name="T20" fmla="*/ 194 w 250"/>
                  <a:gd name="T21" fmla="*/ 117 h 250"/>
                  <a:gd name="T22" fmla="*/ 194 w 250"/>
                  <a:gd name="T23" fmla="*/ 11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250">
                    <a:moveTo>
                      <a:pt x="194" y="117"/>
                    </a:moveTo>
                    <a:lnTo>
                      <a:pt x="194" y="117"/>
                    </a:lnTo>
                    <a:cubicBezTo>
                      <a:pt x="166" y="100"/>
                      <a:pt x="139" y="67"/>
                      <a:pt x="111" y="50"/>
                    </a:cubicBezTo>
                    <a:cubicBezTo>
                      <a:pt x="97" y="34"/>
                      <a:pt x="28" y="0"/>
                      <a:pt x="14" y="17"/>
                    </a:cubicBezTo>
                    <a:cubicBezTo>
                      <a:pt x="14" y="17"/>
                      <a:pt x="42" y="50"/>
                      <a:pt x="0" y="50"/>
                    </a:cubicBezTo>
                    <a:cubicBezTo>
                      <a:pt x="0" y="84"/>
                      <a:pt x="14" y="117"/>
                      <a:pt x="14" y="167"/>
                    </a:cubicBezTo>
                    <a:cubicBezTo>
                      <a:pt x="14" y="184"/>
                      <a:pt x="14" y="184"/>
                      <a:pt x="28" y="200"/>
                    </a:cubicBezTo>
                    <a:cubicBezTo>
                      <a:pt x="42" y="250"/>
                      <a:pt x="42" y="184"/>
                      <a:pt x="55" y="167"/>
                    </a:cubicBezTo>
                    <a:cubicBezTo>
                      <a:pt x="83" y="134"/>
                      <a:pt x="153" y="167"/>
                      <a:pt x="180" y="167"/>
                    </a:cubicBezTo>
                    <a:cubicBezTo>
                      <a:pt x="208" y="167"/>
                      <a:pt x="208" y="184"/>
                      <a:pt x="236" y="167"/>
                    </a:cubicBezTo>
                    <a:cubicBezTo>
                      <a:pt x="250" y="134"/>
                      <a:pt x="236" y="117"/>
                      <a:pt x="194" y="117"/>
                    </a:cubicBezTo>
                    <a:cubicBezTo>
                      <a:pt x="166" y="117"/>
                      <a:pt x="222" y="117"/>
                      <a:pt x="194" y="11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14" name="Freeform 446">
                <a:extLst>
                  <a:ext uri="{FF2B5EF4-FFF2-40B4-BE49-F238E27FC236}">
                    <a16:creationId xmlns:a16="http://schemas.microsoft.com/office/drawing/2014/main" id="{453F2307-09FC-ACEC-7938-2BBDFBB67F4B}"/>
                  </a:ext>
                </a:extLst>
              </p:cNvPr>
              <p:cNvSpPr>
                <a:spLocks/>
              </p:cNvSpPr>
              <p:nvPr/>
            </p:nvSpPr>
            <p:spPr bwMode="auto">
              <a:xfrm>
                <a:off x="2588" y="2643"/>
                <a:ext cx="48" cy="48"/>
              </a:xfrm>
              <a:custGeom>
                <a:avLst/>
                <a:gdLst>
                  <a:gd name="T0" fmla="*/ 194 w 250"/>
                  <a:gd name="T1" fmla="*/ 117 h 250"/>
                  <a:gd name="T2" fmla="*/ 194 w 250"/>
                  <a:gd name="T3" fmla="*/ 117 h 250"/>
                  <a:gd name="T4" fmla="*/ 111 w 250"/>
                  <a:gd name="T5" fmla="*/ 50 h 250"/>
                  <a:gd name="T6" fmla="*/ 14 w 250"/>
                  <a:gd name="T7" fmla="*/ 17 h 250"/>
                  <a:gd name="T8" fmla="*/ 0 w 250"/>
                  <a:gd name="T9" fmla="*/ 50 h 250"/>
                  <a:gd name="T10" fmla="*/ 14 w 250"/>
                  <a:gd name="T11" fmla="*/ 167 h 250"/>
                  <a:gd name="T12" fmla="*/ 28 w 250"/>
                  <a:gd name="T13" fmla="*/ 200 h 250"/>
                  <a:gd name="T14" fmla="*/ 55 w 250"/>
                  <a:gd name="T15" fmla="*/ 167 h 250"/>
                  <a:gd name="T16" fmla="*/ 180 w 250"/>
                  <a:gd name="T17" fmla="*/ 167 h 250"/>
                  <a:gd name="T18" fmla="*/ 236 w 250"/>
                  <a:gd name="T19" fmla="*/ 167 h 250"/>
                  <a:gd name="T20" fmla="*/ 194 w 250"/>
                  <a:gd name="T21" fmla="*/ 117 h 250"/>
                  <a:gd name="T22" fmla="*/ 194 w 250"/>
                  <a:gd name="T23" fmla="*/ 117 h 250"/>
                  <a:gd name="T24" fmla="*/ 194 w 250"/>
                  <a:gd name="T25" fmla="*/ 11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50">
                    <a:moveTo>
                      <a:pt x="194" y="117"/>
                    </a:moveTo>
                    <a:lnTo>
                      <a:pt x="194" y="117"/>
                    </a:lnTo>
                    <a:cubicBezTo>
                      <a:pt x="166" y="100"/>
                      <a:pt x="139" y="67"/>
                      <a:pt x="111" y="50"/>
                    </a:cubicBezTo>
                    <a:cubicBezTo>
                      <a:pt x="97" y="34"/>
                      <a:pt x="28" y="0"/>
                      <a:pt x="14" y="17"/>
                    </a:cubicBezTo>
                    <a:cubicBezTo>
                      <a:pt x="14" y="17"/>
                      <a:pt x="42" y="50"/>
                      <a:pt x="0" y="50"/>
                    </a:cubicBezTo>
                    <a:cubicBezTo>
                      <a:pt x="0" y="84"/>
                      <a:pt x="14" y="117"/>
                      <a:pt x="14" y="167"/>
                    </a:cubicBezTo>
                    <a:cubicBezTo>
                      <a:pt x="14" y="184"/>
                      <a:pt x="14" y="184"/>
                      <a:pt x="28" y="200"/>
                    </a:cubicBezTo>
                    <a:cubicBezTo>
                      <a:pt x="42" y="250"/>
                      <a:pt x="42" y="184"/>
                      <a:pt x="55" y="167"/>
                    </a:cubicBezTo>
                    <a:cubicBezTo>
                      <a:pt x="83" y="134"/>
                      <a:pt x="153" y="167"/>
                      <a:pt x="180" y="167"/>
                    </a:cubicBezTo>
                    <a:cubicBezTo>
                      <a:pt x="208" y="167"/>
                      <a:pt x="208" y="184"/>
                      <a:pt x="236" y="167"/>
                    </a:cubicBezTo>
                    <a:cubicBezTo>
                      <a:pt x="250" y="134"/>
                      <a:pt x="236" y="117"/>
                      <a:pt x="194" y="117"/>
                    </a:cubicBezTo>
                    <a:cubicBezTo>
                      <a:pt x="166" y="117"/>
                      <a:pt x="222" y="117"/>
                      <a:pt x="194" y="117"/>
                    </a:cubicBezTo>
                    <a:lnTo>
                      <a:pt x="194" y="11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5" name="Freeform 447">
                <a:extLst>
                  <a:ext uri="{FF2B5EF4-FFF2-40B4-BE49-F238E27FC236}">
                    <a16:creationId xmlns:a16="http://schemas.microsoft.com/office/drawing/2014/main" id="{0537AF9A-D268-A118-442B-D1D230862A7D}"/>
                  </a:ext>
                </a:extLst>
              </p:cNvPr>
              <p:cNvSpPr>
                <a:spLocks/>
              </p:cNvSpPr>
              <p:nvPr/>
            </p:nvSpPr>
            <p:spPr bwMode="auto">
              <a:xfrm>
                <a:off x="5327" y="3069"/>
                <a:ext cx="24" cy="24"/>
              </a:xfrm>
              <a:custGeom>
                <a:avLst/>
                <a:gdLst>
                  <a:gd name="T0" fmla="*/ 112 w 125"/>
                  <a:gd name="T1" fmla="*/ 0 h 125"/>
                  <a:gd name="T2" fmla="*/ 112 w 125"/>
                  <a:gd name="T3" fmla="*/ 0 h 125"/>
                  <a:gd name="T4" fmla="*/ 25 w 125"/>
                  <a:gd name="T5" fmla="*/ 97 h 125"/>
                  <a:gd name="T6" fmla="*/ 125 w 125"/>
                  <a:gd name="T7" fmla="*/ 42 h 125"/>
                  <a:gd name="T8" fmla="*/ 112 w 125"/>
                  <a:gd name="T9" fmla="*/ 0 h 125"/>
                </a:gdLst>
                <a:ahLst/>
                <a:cxnLst>
                  <a:cxn ang="0">
                    <a:pos x="T0" y="T1"/>
                  </a:cxn>
                  <a:cxn ang="0">
                    <a:pos x="T2" y="T3"/>
                  </a:cxn>
                  <a:cxn ang="0">
                    <a:pos x="T4" y="T5"/>
                  </a:cxn>
                  <a:cxn ang="0">
                    <a:pos x="T6" y="T7"/>
                  </a:cxn>
                  <a:cxn ang="0">
                    <a:pos x="T8" y="T9"/>
                  </a:cxn>
                </a:cxnLst>
                <a:rect l="0" t="0" r="r" b="b"/>
                <a:pathLst>
                  <a:path w="125" h="125">
                    <a:moveTo>
                      <a:pt x="112" y="0"/>
                    </a:moveTo>
                    <a:lnTo>
                      <a:pt x="112" y="0"/>
                    </a:lnTo>
                    <a:cubicBezTo>
                      <a:pt x="87" y="14"/>
                      <a:pt x="0" y="56"/>
                      <a:pt x="25" y="97"/>
                    </a:cubicBezTo>
                    <a:cubicBezTo>
                      <a:pt x="50" y="125"/>
                      <a:pt x="112" y="42"/>
                      <a:pt x="125" y="42"/>
                    </a:cubicBezTo>
                    <a:cubicBezTo>
                      <a:pt x="125" y="28"/>
                      <a:pt x="112" y="14"/>
                      <a:pt x="112"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16" name="Freeform 448">
                <a:extLst>
                  <a:ext uri="{FF2B5EF4-FFF2-40B4-BE49-F238E27FC236}">
                    <a16:creationId xmlns:a16="http://schemas.microsoft.com/office/drawing/2014/main" id="{E0813334-E6B7-C6A1-2999-E0E1ED58A056}"/>
                  </a:ext>
                </a:extLst>
              </p:cNvPr>
              <p:cNvSpPr>
                <a:spLocks/>
              </p:cNvSpPr>
              <p:nvPr/>
            </p:nvSpPr>
            <p:spPr bwMode="auto">
              <a:xfrm>
                <a:off x="5327" y="3069"/>
                <a:ext cx="24" cy="24"/>
              </a:xfrm>
              <a:custGeom>
                <a:avLst/>
                <a:gdLst>
                  <a:gd name="T0" fmla="*/ 112 w 125"/>
                  <a:gd name="T1" fmla="*/ 0 h 125"/>
                  <a:gd name="T2" fmla="*/ 112 w 125"/>
                  <a:gd name="T3" fmla="*/ 0 h 125"/>
                  <a:gd name="T4" fmla="*/ 25 w 125"/>
                  <a:gd name="T5" fmla="*/ 97 h 125"/>
                  <a:gd name="T6" fmla="*/ 125 w 125"/>
                  <a:gd name="T7" fmla="*/ 42 h 125"/>
                  <a:gd name="T8" fmla="*/ 112 w 125"/>
                  <a:gd name="T9" fmla="*/ 0 h 125"/>
                  <a:gd name="T10" fmla="*/ 112 w 125"/>
                  <a:gd name="T11" fmla="*/ 0 h 125"/>
                </a:gdLst>
                <a:ahLst/>
                <a:cxnLst>
                  <a:cxn ang="0">
                    <a:pos x="T0" y="T1"/>
                  </a:cxn>
                  <a:cxn ang="0">
                    <a:pos x="T2" y="T3"/>
                  </a:cxn>
                  <a:cxn ang="0">
                    <a:pos x="T4" y="T5"/>
                  </a:cxn>
                  <a:cxn ang="0">
                    <a:pos x="T6" y="T7"/>
                  </a:cxn>
                  <a:cxn ang="0">
                    <a:pos x="T8" y="T9"/>
                  </a:cxn>
                  <a:cxn ang="0">
                    <a:pos x="T10" y="T11"/>
                  </a:cxn>
                </a:cxnLst>
                <a:rect l="0" t="0" r="r" b="b"/>
                <a:pathLst>
                  <a:path w="125" h="125">
                    <a:moveTo>
                      <a:pt x="112" y="0"/>
                    </a:moveTo>
                    <a:lnTo>
                      <a:pt x="112" y="0"/>
                    </a:lnTo>
                    <a:cubicBezTo>
                      <a:pt x="87" y="14"/>
                      <a:pt x="0" y="56"/>
                      <a:pt x="25" y="97"/>
                    </a:cubicBezTo>
                    <a:cubicBezTo>
                      <a:pt x="50" y="125"/>
                      <a:pt x="112" y="42"/>
                      <a:pt x="125" y="42"/>
                    </a:cubicBezTo>
                    <a:cubicBezTo>
                      <a:pt x="125" y="28"/>
                      <a:pt x="112" y="14"/>
                      <a:pt x="112" y="0"/>
                    </a:cubicBezTo>
                    <a:lnTo>
                      <a:pt x="11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7" name="Freeform 449">
                <a:extLst>
                  <a:ext uri="{FF2B5EF4-FFF2-40B4-BE49-F238E27FC236}">
                    <a16:creationId xmlns:a16="http://schemas.microsoft.com/office/drawing/2014/main" id="{EAD01B9D-0276-3F22-3D5E-776C24397748}"/>
                  </a:ext>
                </a:extLst>
              </p:cNvPr>
              <p:cNvSpPr>
                <a:spLocks/>
              </p:cNvSpPr>
              <p:nvPr/>
            </p:nvSpPr>
            <p:spPr bwMode="auto">
              <a:xfrm>
                <a:off x="5327" y="3069"/>
                <a:ext cx="24" cy="24"/>
              </a:xfrm>
              <a:custGeom>
                <a:avLst/>
                <a:gdLst>
                  <a:gd name="T0" fmla="*/ 112 w 125"/>
                  <a:gd name="T1" fmla="*/ 0 h 125"/>
                  <a:gd name="T2" fmla="*/ 112 w 125"/>
                  <a:gd name="T3" fmla="*/ 0 h 125"/>
                  <a:gd name="T4" fmla="*/ 25 w 125"/>
                  <a:gd name="T5" fmla="*/ 97 h 125"/>
                  <a:gd name="T6" fmla="*/ 125 w 125"/>
                  <a:gd name="T7" fmla="*/ 42 h 125"/>
                  <a:gd name="T8" fmla="*/ 112 w 125"/>
                  <a:gd name="T9" fmla="*/ 0 h 125"/>
                </a:gdLst>
                <a:ahLst/>
                <a:cxnLst>
                  <a:cxn ang="0">
                    <a:pos x="T0" y="T1"/>
                  </a:cxn>
                  <a:cxn ang="0">
                    <a:pos x="T2" y="T3"/>
                  </a:cxn>
                  <a:cxn ang="0">
                    <a:pos x="T4" y="T5"/>
                  </a:cxn>
                  <a:cxn ang="0">
                    <a:pos x="T6" y="T7"/>
                  </a:cxn>
                  <a:cxn ang="0">
                    <a:pos x="T8" y="T9"/>
                  </a:cxn>
                </a:cxnLst>
                <a:rect l="0" t="0" r="r" b="b"/>
                <a:pathLst>
                  <a:path w="125" h="125">
                    <a:moveTo>
                      <a:pt x="112" y="0"/>
                    </a:moveTo>
                    <a:lnTo>
                      <a:pt x="112" y="0"/>
                    </a:lnTo>
                    <a:cubicBezTo>
                      <a:pt x="87" y="14"/>
                      <a:pt x="0" y="56"/>
                      <a:pt x="25" y="97"/>
                    </a:cubicBezTo>
                    <a:cubicBezTo>
                      <a:pt x="50" y="125"/>
                      <a:pt x="112" y="42"/>
                      <a:pt x="125" y="42"/>
                    </a:cubicBezTo>
                    <a:cubicBezTo>
                      <a:pt x="125" y="28"/>
                      <a:pt x="112" y="14"/>
                      <a:pt x="112"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18" name="Freeform 450">
                <a:extLst>
                  <a:ext uri="{FF2B5EF4-FFF2-40B4-BE49-F238E27FC236}">
                    <a16:creationId xmlns:a16="http://schemas.microsoft.com/office/drawing/2014/main" id="{745F1981-4214-4D39-C354-96FE8536863D}"/>
                  </a:ext>
                </a:extLst>
              </p:cNvPr>
              <p:cNvSpPr>
                <a:spLocks/>
              </p:cNvSpPr>
              <p:nvPr/>
            </p:nvSpPr>
            <p:spPr bwMode="auto">
              <a:xfrm>
                <a:off x="5327" y="3069"/>
                <a:ext cx="24" cy="24"/>
              </a:xfrm>
              <a:custGeom>
                <a:avLst/>
                <a:gdLst>
                  <a:gd name="T0" fmla="*/ 112 w 125"/>
                  <a:gd name="T1" fmla="*/ 0 h 125"/>
                  <a:gd name="T2" fmla="*/ 112 w 125"/>
                  <a:gd name="T3" fmla="*/ 0 h 125"/>
                  <a:gd name="T4" fmla="*/ 25 w 125"/>
                  <a:gd name="T5" fmla="*/ 97 h 125"/>
                  <a:gd name="T6" fmla="*/ 125 w 125"/>
                  <a:gd name="T7" fmla="*/ 42 h 125"/>
                  <a:gd name="T8" fmla="*/ 112 w 125"/>
                  <a:gd name="T9" fmla="*/ 0 h 125"/>
                  <a:gd name="T10" fmla="*/ 112 w 125"/>
                  <a:gd name="T11" fmla="*/ 0 h 125"/>
                </a:gdLst>
                <a:ahLst/>
                <a:cxnLst>
                  <a:cxn ang="0">
                    <a:pos x="T0" y="T1"/>
                  </a:cxn>
                  <a:cxn ang="0">
                    <a:pos x="T2" y="T3"/>
                  </a:cxn>
                  <a:cxn ang="0">
                    <a:pos x="T4" y="T5"/>
                  </a:cxn>
                  <a:cxn ang="0">
                    <a:pos x="T6" y="T7"/>
                  </a:cxn>
                  <a:cxn ang="0">
                    <a:pos x="T8" y="T9"/>
                  </a:cxn>
                  <a:cxn ang="0">
                    <a:pos x="T10" y="T11"/>
                  </a:cxn>
                </a:cxnLst>
                <a:rect l="0" t="0" r="r" b="b"/>
                <a:pathLst>
                  <a:path w="125" h="125">
                    <a:moveTo>
                      <a:pt x="112" y="0"/>
                    </a:moveTo>
                    <a:lnTo>
                      <a:pt x="112" y="0"/>
                    </a:lnTo>
                    <a:cubicBezTo>
                      <a:pt x="87" y="14"/>
                      <a:pt x="0" y="56"/>
                      <a:pt x="25" y="97"/>
                    </a:cubicBezTo>
                    <a:cubicBezTo>
                      <a:pt x="50" y="125"/>
                      <a:pt x="112" y="42"/>
                      <a:pt x="125" y="42"/>
                    </a:cubicBezTo>
                    <a:cubicBezTo>
                      <a:pt x="125" y="28"/>
                      <a:pt x="112" y="14"/>
                      <a:pt x="112" y="0"/>
                    </a:cubicBezTo>
                    <a:lnTo>
                      <a:pt x="11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9" name="Freeform 451">
                <a:extLst>
                  <a:ext uri="{FF2B5EF4-FFF2-40B4-BE49-F238E27FC236}">
                    <a16:creationId xmlns:a16="http://schemas.microsoft.com/office/drawing/2014/main" id="{7DAE0B90-84E6-B527-A234-39FF646CC217}"/>
                  </a:ext>
                </a:extLst>
              </p:cNvPr>
              <p:cNvSpPr>
                <a:spLocks/>
              </p:cNvSpPr>
              <p:nvPr/>
            </p:nvSpPr>
            <p:spPr bwMode="auto">
              <a:xfrm>
                <a:off x="5343" y="3061"/>
                <a:ext cx="37" cy="16"/>
              </a:xfrm>
              <a:custGeom>
                <a:avLst/>
                <a:gdLst>
                  <a:gd name="T0" fmla="*/ 193 w 193"/>
                  <a:gd name="T1" fmla="*/ 0 h 84"/>
                  <a:gd name="T2" fmla="*/ 193 w 193"/>
                  <a:gd name="T3" fmla="*/ 0 h 84"/>
                  <a:gd name="T4" fmla="*/ 112 w 193"/>
                  <a:gd name="T5" fmla="*/ 0 h 84"/>
                  <a:gd name="T6" fmla="*/ 16 w 193"/>
                  <a:gd name="T7" fmla="*/ 34 h 84"/>
                  <a:gd name="T8" fmla="*/ 80 w 193"/>
                  <a:gd name="T9" fmla="*/ 50 h 84"/>
                  <a:gd name="T10" fmla="*/ 193 w 193"/>
                  <a:gd name="T11" fmla="*/ 0 h 84"/>
                </a:gdLst>
                <a:ahLst/>
                <a:cxnLst>
                  <a:cxn ang="0">
                    <a:pos x="T0" y="T1"/>
                  </a:cxn>
                  <a:cxn ang="0">
                    <a:pos x="T2" y="T3"/>
                  </a:cxn>
                  <a:cxn ang="0">
                    <a:pos x="T4" y="T5"/>
                  </a:cxn>
                  <a:cxn ang="0">
                    <a:pos x="T6" y="T7"/>
                  </a:cxn>
                  <a:cxn ang="0">
                    <a:pos x="T8" y="T9"/>
                  </a:cxn>
                  <a:cxn ang="0">
                    <a:pos x="T10" y="T11"/>
                  </a:cxn>
                </a:cxnLst>
                <a:rect l="0" t="0" r="r" b="b"/>
                <a:pathLst>
                  <a:path w="193" h="84">
                    <a:moveTo>
                      <a:pt x="193" y="0"/>
                    </a:moveTo>
                    <a:lnTo>
                      <a:pt x="193" y="0"/>
                    </a:lnTo>
                    <a:lnTo>
                      <a:pt x="112" y="0"/>
                    </a:lnTo>
                    <a:cubicBezTo>
                      <a:pt x="96" y="0"/>
                      <a:pt x="0" y="17"/>
                      <a:pt x="16" y="34"/>
                    </a:cubicBezTo>
                    <a:cubicBezTo>
                      <a:pt x="48" y="84"/>
                      <a:pt x="32" y="84"/>
                      <a:pt x="80" y="50"/>
                    </a:cubicBezTo>
                    <a:cubicBezTo>
                      <a:pt x="128" y="34"/>
                      <a:pt x="161" y="34"/>
                      <a:pt x="193"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20" name="Freeform 452">
                <a:extLst>
                  <a:ext uri="{FF2B5EF4-FFF2-40B4-BE49-F238E27FC236}">
                    <a16:creationId xmlns:a16="http://schemas.microsoft.com/office/drawing/2014/main" id="{F59D9EE3-8A20-167E-D492-B9EB3BD8B8AD}"/>
                  </a:ext>
                </a:extLst>
              </p:cNvPr>
              <p:cNvSpPr>
                <a:spLocks/>
              </p:cNvSpPr>
              <p:nvPr/>
            </p:nvSpPr>
            <p:spPr bwMode="auto">
              <a:xfrm>
                <a:off x="5343" y="3061"/>
                <a:ext cx="37" cy="16"/>
              </a:xfrm>
              <a:custGeom>
                <a:avLst/>
                <a:gdLst>
                  <a:gd name="T0" fmla="*/ 193 w 193"/>
                  <a:gd name="T1" fmla="*/ 0 h 84"/>
                  <a:gd name="T2" fmla="*/ 193 w 193"/>
                  <a:gd name="T3" fmla="*/ 0 h 84"/>
                  <a:gd name="T4" fmla="*/ 112 w 193"/>
                  <a:gd name="T5" fmla="*/ 0 h 84"/>
                  <a:gd name="T6" fmla="*/ 16 w 193"/>
                  <a:gd name="T7" fmla="*/ 34 h 84"/>
                  <a:gd name="T8" fmla="*/ 80 w 193"/>
                  <a:gd name="T9" fmla="*/ 50 h 84"/>
                  <a:gd name="T10" fmla="*/ 193 w 193"/>
                  <a:gd name="T11" fmla="*/ 0 h 84"/>
                  <a:gd name="T12" fmla="*/ 193 w 193"/>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193" h="84">
                    <a:moveTo>
                      <a:pt x="193" y="0"/>
                    </a:moveTo>
                    <a:lnTo>
                      <a:pt x="193" y="0"/>
                    </a:lnTo>
                    <a:lnTo>
                      <a:pt x="112" y="0"/>
                    </a:lnTo>
                    <a:cubicBezTo>
                      <a:pt x="96" y="0"/>
                      <a:pt x="0" y="17"/>
                      <a:pt x="16" y="34"/>
                    </a:cubicBezTo>
                    <a:cubicBezTo>
                      <a:pt x="48" y="84"/>
                      <a:pt x="32" y="84"/>
                      <a:pt x="80" y="50"/>
                    </a:cubicBezTo>
                    <a:cubicBezTo>
                      <a:pt x="128" y="34"/>
                      <a:pt x="161" y="34"/>
                      <a:pt x="193" y="0"/>
                    </a:cubicBezTo>
                    <a:lnTo>
                      <a:pt x="193"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1" name="Freeform 453">
                <a:extLst>
                  <a:ext uri="{FF2B5EF4-FFF2-40B4-BE49-F238E27FC236}">
                    <a16:creationId xmlns:a16="http://schemas.microsoft.com/office/drawing/2014/main" id="{F7CC44D2-E9DC-993E-F280-8B485204E2F7}"/>
                  </a:ext>
                </a:extLst>
              </p:cNvPr>
              <p:cNvSpPr>
                <a:spLocks/>
              </p:cNvSpPr>
              <p:nvPr/>
            </p:nvSpPr>
            <p:spPr bwMode="auto">
              <a:xfrm>
                <a:off x="5343" y="3061"/>
                <a:ext cx="37" cy="16"/>
              </a:xfrm>
              <a:custGeom>
                <a:avLst/>
                <a:gdLst>
                  <a:gd name="T0" fmla="*/ 193 w 193"/>
                  <a:gd name="T1" fmla="*/ 0 h 84"/>
                  <a:gd name="T2" fmla="*/ 193 w 193"/>
                  <a:gd name="T3" fmla="*/ 0 h 84"/>
                  <a:gd name="T4" fmla="*/ 112 w 193"/>
                  <a:gd name="T5" fmla="*/ 0 h 84"/>
                  <a:gd name="T6" fmla="*/ 16 w 193"/>
                  <a:gd name="T7" fmla="*/ 34 h 84"/>
                  <a:gd name="T8" fmla="*/ 80 w 193"/>
                  <a:gd name="T9" fmla="*/ 50 h 84"/>
                  <a:gd name="T10" fmla="*/ 193 w 193"/>
                  <a:gd name="T11" fmla="*/ 0 h 84"/>
                </a:gdLst>
                <a:ahLst/>
                <a:cxnLst>
                  <a:cxn ang="0">
                    <a:pos x="T0" y="T1"/>
                  </a:cxn>
                  <a:cxn ang="0">
                    <a:pos x="T2" y="T3"/>
                  </a:cxn>
                  <a:cxn ang="0">
                    <a:pos x="T4" y="T5"/>
                  </a:cxn>
                  <a:cxn ang="0">
                    <a:pos x="T6" y="T7"/>
                  </a:cxn>
                  <a:cxn ang="0">
                    <a:pos x="T8" y="T9"/>
                  </a:cxn>
                  <a:cxn ang="0">
                    <a:pos x="T10" y="T11"/>
                  </a:cxn>
                </a:cxnLst>
                <a:rect l="0" t="0" r="r" b="b"/>
                <a:pathLst>
                  <a:path w="193" h="84">
                    <a:moveTo>
                      <a:pt x="193" y="0"/>
                    </a:moveTo>
                    <a:lnTo>
                      <a:pt x="193" y="0"/>
                    </a:lnTo>
                    <a:lnTo>
                      <a:pt x="112" y="0"/>
                    </a:lnTo>
                    <a:cubicBezTo>
                      <a:pt x="96" y="0"/>
                      <a:pt x="0" y="17"/>
                      <a:pt x="16" y="34"/>
                    </a:cubicBezTo>
                    <a:cubicBezTo>
                      <a:pt x="48" y="84"/>
                      <a:pt x="32" y="84"/>
                      <a:pt x="80" y="50"/>
                    </a:cubicBezTo>
                    <a:cubicBezTo>
                      <a:pt x="128" y="34"/>
                      <a:pt x="161" y="34"/>
                      <a:pt x="193"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22" name="Freeform 454">
                <a:extLst>
                  <a:ext uri="{FF2B5EF4-FFF2-40B4-BE49-F238E27FC236}">
                    <a16:creationId xmlns:a16="http://schemas.microsoft.com/office/drawing/2014/main" id="{7A60E085-6EAC-58BA-73B3-26A132A7804A}"/>
                  </a:ext>
                </a:extLst>
              </p:cNvPr>
              <p:cNvSpPr>
                <a:spLocks/>
              </p:cNvSpPr>
              <p:nvPr/>
            </p:nvSpPr>
            <p:spPr bwMode="auto">
              <a:xfrm>
                <a:off x="5343" y="3061"/>
                <a:ext cx="37" cy="16"/>
              </a:xfrm>
              <a:custGeom>
                <a:avLst/>
                <a:gdLst>
                  <a:gd name="T0" fmla="*/ 193 w 193"/>
                  <a:gd name="T1" fmla="*/ 0 h 84"/>
                  <a:gd name="T2" fmla="*/ 193 w 193"/>
                  <a:gd name="T3" fmla="*/ 0 h 84"/>
                  <a:gd name="T4" fmla="*/ 112 w 193"/>
                  <a:gd name="T5" fmla="*/ 0 h 84"/>
                  <a:gd name="T6" fmla="*/ 16 w 193"/>
                  <a:gd name="T7" fmla="*/ 34 h 84"/>
                  <a:gd name="T8" fmla="*/ 80 w 193"/>
                  <a:gd name="T9" fmla="*/ 50 h 84"/>
                  <a:gd name="T10" fmla="*/ 193 w 193"/>
                  <a:gd name="T11" fmla="*/ 0 h 84"/>
                  <a:gd name="T12" fmla="*/ 193 w 193"/>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193" h="84">
                    <a:moveTo>
                      <a:pt x="193" y="0"/>
                    </a:moveTo>
                    <a:lnTo>
                      <a:pt x="193" y="0"/>
                    </a:lnTo>
                    <a:lnTo>
                      <a:pt x="112" y="0"/>
                    </a:lnTo>
                    <a:cubicBezTo>
                      <a:pt x="96" y="0"/>
                      <a:pt x="0" y="17"/>
                      <a:pt x="16" y="34"/>
                    </a:cubicBezTo>
                    <a:cubicBezTo>
                      <a:pt x="48" y="84"/>
                      <a:pt x="32" y="84"/>
                      <a:pt x="80" y="50"/>
                    </a:cubicBezTo>
                    <a:cubicBezTo>
                      <a:pt x="128" y="34"/>
                      <a:pt x="161" y="34"/>
                      <a:pt x="193" y="0"/>
                    </a:cubicBezTo>
                    <a:lnTo>
                      <a:pt x="193"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3" name="Freeform 455">
                <a:extLst>
                  <a:ext uri="{FF2B5EF4-FFF2-40B4-BE49-F238E27FC236}">
                    <a16:creationId xmlns:a16="http://schemas.microsoft.com/office/drawing/2014/main" id="{ADCD5B77-B3C1-327A-B300-DD1F394A446F}"/>
                  </a:ext>
                </a:extLst>
              </p:cNvPr>
              <p:cNvSpPr>
                <a:spLocks/>
              </p:cNvSpPr>
              <p:nvPr/>
            </p:nvSpPr>
            <p:spPr bwMode="auto">
              <a:xfrm>
                <a:off x="3784" y="2136"/>
                <a:ext cx="89" cy="49"/>
              </a:xfrm>
              <a:custGeom>
                <a:avLst/>
                <a:gdLst>
                  <a:gd name="T0" fmla="*/ 148 w 458"/>
                  <a:gd name="T1" fmla="*/ 250 h 250"/>
                  <a:gd name="T2" fmla="*/ 148 w 458"/>
                  <a:gd name="T3" fmla="*/ 250 h 250"/>
                  <a:gd name="T4" fmla="*/ 192 w 458"/>
                  <a:gd name="T5" fmla="*/ 206 h 250"/>
                  <a:gd name="T6" fmla="*/ 266 w 458"/>
                  <a:gd name="T7" fmla="*/ 235 h 250"/>
                  <a:gd name="T8" fmla="*/ 310 w 458"/>
                  <a:gd name="T9" fmla="*/ 235 h 250"/>
                  <a:gd name="T10" fmla="*/ 340 w 458"/>
                  <a:gd name="T11" fmla="*/ 220 h 250"/>
                  <a:gd name="T12" fmla="*/ 428 w 458"/>
                  <a:gd name="T13" fmla="*/ 162 h 250"/>
                  <a:gd name="T14" fmla="*/ 399 w 458"/>
                  <a:gd name="T15" fmla="*/ 103 h 250"/>
                  <a:gd name="T16" fmla="*/ 310 w 458"/>
                  <a:gd name="T17" fmla="*/ 73 h 250"/>
                  <a:gd name="T18" fmla="*/ 251 w 458"/>
                  <a:gd name="T19" fmla="*/ 44 h 250"/>
                  <a:gd name="T20" fmla="*/ 192 w 458"/>
                  <a:gd name="T21" fmla="*/ 0 h 250"/>
                  <a:gd name="T22" fmla="*/ 162 w 458"/>
                  <a:gd name="T23" fmla="*/ 29 h 250"/>
                  <a:gd name="T24" fmla="*/ 118 w 458"/>
                  <a:gd name="T25" fmla="*/ 29 h 250"/>
                  <a:gd name="T26" fmla="*/ 0 w 458"/>
                  <a:gd name="T27" fmla="*/ 88 h 250"/>
                  <a:gd name="T28" fmla="*/ 29 w 458"/>
                  <a:gd name="T29" fmla="*/ 147 h 250"/>
                  <a:gd name="T30" fmla="*/ 59 w 458"/>
                  <a:gd name="T31" fmla="*/ 191 h 250"/>
                  <a:gd name="T32" fmla="*/ 148 w 458"/>
                  <a:gd name="T33"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8" h="250">
                    <a:moveTo>
                      <a:pt x="148" y="250"/>
                    </a:moveTo>
                    <a:lnTo>
                      <a:pt x="148" y="250"/>
                    </a:lnTo>
                    <a:cubicBezTo>
                      <a:pt x="177" y="250"/>
                      <a:pt x="162" y="206"/>
                      <a:pt x="192" y="206"/>
                    </a:cubicBezTo>
                    <a:cubicBezTo>
                      <a:pt x="222" y="206"/>
                      <a:pt x="236" y="235"/>
                      <a:pt x="266" y="235"/>
                    </a:cubicBezTo>
                    <a:lnTo>
                      <a:pt x="310" y="235"/>
                    </a:lnTo>
                    <a:cubicBezTo>
                      <a:pt x="325" y="235"/>
                      <a:pt x="340" y="220"/>
                      <a:pt x="340" y="220"/>
                    </a:cubicBezTo>
                    <a:cubicBezTo>
                      <a:pt x="384" y="206"/>
                      <a:pt x="399" y="191"/>
                      <a:pt x="428" y="162"/>
                    </a:cubicBezTo>
                    <a:cubicBezTo>
                      <a:pt x="458" y="132"/>
                      <a:pt x="428" y="117"/>
                      <a:pt x="399" y="103"/>
                    </a:cubicBezTo>
                    <a:cubicBezTo>
                      <a:pt x="369" y="88"/>
                      <a:pt x="325" y="44"/>
                      <a:pt x="310" y="73"/>
                    </a:cubicBezTo>
                    <a:cubicBezTo>
                      <a:pt x="281" y="117"/>
                      <a:pt x="266" y="59"/>
                      <a:pt x="251" y="44"/>
                    </a:cubicBezTo>
                    <a:cubicBezTo>
                      <a:pt x="236" y="29"/>
                      <a:pt x="192" y="44"/>
                      <a:pt x="192" y="0"/>
                    </a:cubicBezTo>
                    <a:cubicBezTo>
                      <a:pt x="192" y="15"/>
                      <a:pt x="177" y="44"/>
                      <a:pt x="162" y="29"/>
                    </a:cubicBezTo>
                    <a:cubicBezTo>
                      <a:pt x="133" y="0"/>
                      <a:pt x="133" y="0"/>
                      <a:pt x="118" y="29"/>
                    </a:cubicBezTo>
                    <a:cubicBezTo>
                      <a:pt x="103" y="44"/>
                      <a:pt x="0" y="73"/>
                      <a:pt x="0" y="88"/>
                    </a:cubicBezTo>
                    <a:cubicBezTo>
                      <a:pt x="0" y="88"/>
                      <a:pt x="15" y="132"/>
                      <a:pt x="29" y="147"/>
                    </a:cubicBezTo>
                    <a:cubicBezTo>
                      <a:pt x="29" y="162"/>
                      <a:pt x="44" y="176"/>
                      <a:pt x="59" y="191"/>
                    </a:cubicBezTo>
                    <a:cubicBezTo>
                      <a:pt x="88" y="206"/>
                      <a:pt x="118" y="250"/>
                      <a:pt x="148" y="25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24" name="Freeform 456">
                <a:extLst>
                  <a:ext uri="{FF2B5EF4-FFF2-40B4-BE49-F238E27FC236}">
                    <a16:creationId xmlns:a16="http://schemas.microsoft.com/office/drawing/2014/main" id="{9671569F-48C1-9481-3974-1B2EF38DE95E}"/>
                  </a:ext>
                </a:extLst>
              </p:cNvPr>
              <p:cNvSpPr>
                <a:spLocks/>
              </p:cNvSpPr>
              <p:nvPr/>
            </p:nvSpPr>
            <p:spPr bwMode="auto">
              <a:xfrm>
                <a:off x="3784" y="2136"/>
                <a:ext cx="89" cy="49"/>
              </a:xfrm>
              <a:custGeom>
                <a:avLst/>
                <a:gdLst>
                  <a:gd name="T0" fmla="*/ 148 w 458"/>
                  <a:gd name="T1" fmla="*/ 250 h 250"/>
                  <a:gd name="T2" fmla="*/ 148 w 458"/>
                  <a:gd name="T3" fmla="*/ 250 h 250"/>
                  <a:gd name="T4" fmla="*/ 192 w 458"/>
                  <a:gd name="T5" fmla="*/ 206 h 250"/>
                  <a:gd name="T6" fmla="*/ 266 w 458"/>
                  <a:gd name="T7" fmla="*/ 235 h 250"/>
                  <a:gd name="T8" fmla="*/ 310 w 458"/>
                  <a:gd name="T9" fmla="*/ 235 h 250"/>
                  <a:gd name="T10" fmla="*/ 340 w 458"/>
                  <a:gd name="T11" fmla="*/ 220 h 250"/>
                  <a:gd name="T12" fmla="*/ 428 w 458"/>
                  <a:gd name="T13" fmla="*/ 162 h 250"/>
                  <a:gd name="T14" fmla="*/ 399 w 458"/>
                  <a:gd name="T15" fmla="*/ 103 h 250"/>
                  <a:gd name="T16" fmla="*/ 310 w 458"/>
                  <a:gd name="T17" fmla="*/ 73 h 250"/>
                  <a:gd name="T18" fmla="*/ 251 w 458"/>
                  <a:gd name="T19" fmla="*/ 44 h 250"/>
                  <a:gd name="T20" fmla="*/ 192 w 458"/>
                  <a:gd name="T21" fmla="*/ 0 h 250"/>
                  <a:gd name="T22" fmla="*/ 162 w 458"/>
                  <a:gd name="T23" fmla="*/ 29 h 250"/>
                  <a:gd name="T24" fmla="*/ 118 w 458"/>
                  <a:gd name="T25" fmla="*/ 29 h 250"/>
                  <a:gd name="T26" fmla="*/ 0 w 458"/>
                  <a:gd name="T27" fmla="*/ 88 h 250"/>
                  <a:gd name="T28" fmla="*/ 29 w 458"/>
                  <a:gd name="T29" fmla="*/ 147 h 250"/>
                  <a:gd name="T30" fmla="*/ 59 w 458"/>
                  <a:gd name="T31" fmla="*/ 191 h 250"/>
                  <a:gd name="T32" fmla="*/ 148 w 458"/>
                  <a:gd name="T33" fmla="*/ 250 h 250"/>
                  <a:gd name="T34" fmla="*/ 148 w 458"/>
                  <a:gd name="T3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8" h="250">
                    <a:moveTo>
                      <a:pt x="148" y="250"/>
                    </a:moveTo>
                    <a:lnTo>
                      <a:pt x="148" y="250"/>
                    </a:lnTo>
                    <a:cubicBezTo>
                      <a:pt x="177" y="250"/>
                      <a:pt x="162" y="206"/>
                      <a:pt x="192" y="206"/>
                    </a:cubicBezTo>
                    <a:cubicBezTo>
                      <a:pt x="222" y="206"/>
                      <a:pt x="236" y="235"/>
                      <a:pt x="266" y="235"/>
                    </a:cubicBezTo>
                    <a:lnTo>
                      <a:pt x="310" y="235"/>
                    </a:lnTo>
                    <a:cubicBezTo>
                      <a:pt x="325" y="235"/>
                      <a:pt x="340" y="220"/>
                      <a:pt x="340" y="220"/>
                    </a:cubicBezTo>
                    <a:cubicBezTo>
                      <a:pt x="384" y="206"/>
                      <a:pt x="399" y="191"/>
                      <a:pt x="428" y="162"/>
                    </a:cubicBezTo>
                    <a:cubicBezTo>
                      <a:pt x="458" y="132"/>
                      <a:pt x="428" y="117"/>
                      <a:pt x="399" y="103"/>
                    </a:cubicBezTo>
                    <a:cubicBezTo>
                      <a:pt x="369" y="88"/>
                      <a:pt x="325" y="44"/>
                      <a:pt x="310" y="73"/>
                    </a:cubicBezTo>
                    <a:cubicBezTo>
                      <a:pt x="281" y="117"/>
                      <a:pt x="266" y="59"/>
                      <a:pt x="251" y="44"/>
                    </a:cubicBezTo>
                    <a:cubicBezTo>
                      <a:pt x="236" y="29"/>
                      <a:pt x="192" y="44"/>
                      <a:pt x="192" y="0"/>
                    </a:cubicBezTo>
                    <a:cubicBezTo>
                      <a:pt x="192" y="15"/>
                      <a:pt x="177" y="44"/>
                      <a:pt x="162" y="29"/>
                    </a:cubicBezTo>
                    <a:cubicBezTo>
                      <a:pt x="133" y="0"/>
                      <a:pt x="133" y="0"/>
                      <a:pt x="118" y="29"/>
                    </a:cubicBezTo>
                    <a:cubicBezTo>
                      <a:pt x="103" y="44"/>
                      <a:pt x="0" y="73"/>
                      <a:pt x="0" y="88"/>
                    </a:cubicBezTo>
                    <a:cubicBezTo>
                      <a:pt x="0" y="88"/>
                      <a:pt x="15" y="132"/>
                      <a:pt x="29" y="147"/>
                    </a:cubicBezTo>
                    <a:cubicBezTo>
                      <a:pt x="29" y="162"/>
                      <a:pt x="44" y="176"/>
                      <a:pt x="59" y="191"/>
                    </a:cubicBezTo>
                    <a:cubicBezTo>
                      <a:pt x="88" y="206"/>
                      <a:pt x="118" y="250"/>
                      <a:pt x="148" y="250"/>
                    </a:cubicBezTo>
                    <a:lnTo>
                      <a:pt x="148" y="25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5" name="Freeform 457">
                <a:extLst>
                  <a:ext uri="{FF2B5EF4-FFF2-40B4-BE49-F238E27FC236}">
                    <a16:creationId xmlns:a16="http://schemas.microsoft.com/office/drawing/2014/main" id="{7D43919F-9EE9-3AD3-71A4-75ACC01BE43A}"/>
                  </a:ext>
                </a:extLst>
              </p:cNvPr>
              <p:cNvSpPr>
                <a:spLocks/>
              </p:cNvSpPr>
              <p:nvPr/>
            </p:nvSpPr>
            <p:spPr bwMode="auto">
              <a:xfrm>
                <a:off x="3784" y="2136"/>
                <a:ext cx="89" cy="49"/>
              </a:xfrm>
              <a:custGeom>
                <a:avLst/>
                <a:gdLst>
                  <a:gd name="T0" fmla="*/ 148 w 458"/>
                  <a:gd name="T1" fmla="*/ 250 h 250"/>
                  <a:gd name="T2" fmla="*/ 148 w 458"/>
                  <a:gd name="T3" fmla="*/ 250 h 250"/>
                  <a:gd name="T4" fmla="*/ 192 w 458"/>
                  <a:gd name="T5" fmla="*/ 206 h 250"/>
                  <a:gd name="T6" fmla="*/ 266 w 458"/>
                  <a:gd name="T7" fmla="*/ 235 h 250"/>
                  <a:gd name="T8" fmla="*/ 310 w 458"/>
                  <a:gd name="T9" fmla="*/ 235 h 250"/>
                  <a:gd name="T10" fmla="*/ 340 w 458"/>
                  <a:gd name="T11" fmla="*/ 220 h 250"/>
                  <a:gd name="T12" fmla="*/ 428 w 458"/>
                  <a:gd name="T13" fmla="*/ 162 h 250"/>
                  <a:gd name="T14" fmla="*/ 399 w 458"/>
                  <a:gd name="T15" fmla="*/ 103 h 250"/>
                  <a:gd name="T16" fmla="*/ 310 w 458"/>
                  <a:gd name="T17" fmla="*/ 73 h 250"/>
                  <a:gd name="T18" fmla="*/ 251 w 458"/>
                  <a:gd name="T19" fmla="*/ 44 h 250"/>
                  <a:gd name="T20" fmla="*/ 192 w 458"/>
                  <a:gd name="T21" fmla="*/ 0 h 250"/>
                  <a:gd name="T22" fmla="*/ 162 w 458"/>
                  <a:gd name="T23" fmla="*/ 29 h 250"/>
                  <a:gd name="T24" fmla="*/ 118 w 458"/>
                  <a:gd name="T25" fmla="*/ 29 h 250"/>
                  <a:gd name="T26" fmla="*/ 0 w 458"/>
                  <a:gd name="T27" fmla="*/ 88 h 250"/>
                  <a:gd name="T28" fmla="*/ 29 w 458"/>
                  <a:gd name="T29" fmla="*/ 147 h 250"/>
                  <a:gd name="T30" fmla="*/ 59 w 458"/>
                  <a:gd name="T31" fmla="*/ 191 h 250"/>
                  <a:gd name="T32" fmla="*/ 148 w 458"/>
                  <a:gd name="T33"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8" h="250">
                    <a:moveTo>
                      <a:pt x="148" y="250"/>
                    </a:moveTo>
                    <a:lnTo>
                      <a:pt x="148" y="250"/>
                    </a:lnTo>
                    <a:cubicBezTo>
                      <a:pt x="177" y="250"/>
                      <a:pt x="162" y="206"/>
                      <a:pt x="192" y="206"/>
                    </a:cubicBezTo>
                    <a:cubicBezTo>
                      <a:pt x="222" y="206"/>
                      <a:pt x="236" y="235"/>
                      <a:pt x="266" y="235"/>
                    </a:cubicBezTo>
                    <a:lnTo>
                      <a:pt x="310" y="235"/>
                    </a:lnTo>
                    <a:cubicBezTo>
                      <a:pt x="325" y="235"/>
                      <a:pt x="340" y="220"/>
                      <a:pt x="340" y="220"/>
                    </a:cubicBezTo>
                    <a:cubicBezTo>
                      <a:pt x="384" y="206"/>
                      <a:pt x="399" y="191"/>
                      <a:pt x="428" y="162"/>
                    </a:cubicBezTo>
                    <a:cubicBezTo>
                      <a:pt x="458" y="132"/>
                      <a:pt x="428" y="117"/>
                      <a:pt x="399" y="103"/>
                    </a:cubicBezTo>
                    <a:cubicBezTo>
                      <a:pt x="369" y="88"/>
                      <a:pt x="325" y="44"/>
                      <a:pt x="310" y="73"/>
                    </a:cubicBezTo>
                    <a:cubicBezTo>
                      <a:pt x="281" y="117"/>
                      <a:pt x="266" y="59"/>
                      <a:pt x="251" y="44"/>
                    </a:cubicBezTo>
                    <a:cubicBezTo>
                      <a:pt x="236" y="29"/>
                      <a:pt x="192" y="44"/>
                      <a:pt x="192" y="0"/>
                    </a:cubicBezTo>
                    <a:cubicBezTo>
                      <a:pt x="192" y="15"/>
                      <a:pt x="177" y="44"/>
                      <a:pt x="162" y="29"/>
                    </a:cubicBezTo>
                    <a:cubicBezTo>
                      <a:pt x="133" y="0"/>
                      <a:pt x="133" y="0"/>
                      <a:pt x="118" y="29"/>
                    </a:cubicBezTo>
                    <a:cubicBezTo>
                      <a:pt x="103" y="44"/>
                      <a:pt x="0" y="73"/>
                      <a:pt x="0" y="88"/>
                    </a:cubicBezTo>
                    <a:cubicBezTo>
                      <a:pt x="0" y="88"/>
                      <a:pt x="15" y="132"/>
                      <a:pt x="29" y="147"/>
                    </a:cubicBezTo>
                    <a:cubicBezTo>
                      <a:pt x="29" y="162"/>
                      <a:pt x="44" y="176"/>
                      <a:pt x="59" y="191"/>
                    </a:cubicBezTo>
                    <a:cubicBezTo>
                      <a:pt x="88" y="206"/>
                      <a:pt x="118" y="250"/>
                      <a:pt x="148" y="25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26" name="Freeform 458">
                <a:extLst>
                  <a:ext uri="{FF2B5EF4-FFF2-40B4-BE49-F238E27FC236}">
                    <a16:creationId xmlns:a16="http://schemas.microsoft.com/office/drawing/2014/main" id="{857B9CA7-6C50-11BD-50CA-36A24E139A8B}"/>
                  </a:ext>
                </a:extLst>
              </p:cNvPr>
              <p:cNvSpPr>
                <a:spLocks/>
              </p:cNvSpPr>
              <p:nvPr/>
            </p:nvSpPr>
            <p:spPr bwMode="auto">
              <a:xfrm>
                <a:off x="3784" y="2136"/>
                <a:ext cx="89" cy="49"/>
              </a:xfrm>
              <a:custGeom>
                <a:avLst/>
                <a:gdLst>
                  <a:gd name="T0" fmla="*/ 148 w 458"/>
                  <a:gd name="T1" fmla="*/ 250 h 250"/>
                  <a:gd name="T2" fmla="*/ 148 w 458"/>
                  <a:gd name="T3" fmla="*/ 250 h 250"/>
                  <a:gd name="T4" fmla="*/ 192 w 458"/>
                  <a:gd name="T5" fmla="*/ 206 h 250"/>
                  <a:gd name="T6" fmla="*/ 266 w 458"/>
                  <a:gd name="T7" fmla="*/ 235 h 250"/>
                  <a:gd name="T8" fmla="*/ 310 w 458"/>
                  <a:gd name="T9" fmla="*/ 235 h 250"/>
                  <a:gd name="T10" fmla="*/ 340 w 458"/>
                  <a:gd name="T11" fmla="*/ 220 h 250"/>
                  <a:gd name="T12" fmla="*/ 428 w 458"/>
                  <a:gd name="T13" fmla="*/ 162 h 250"/>
                  <a:gd name="T14" fmla="*/ 399 w 458"/>
                  <a:gd name="T15" fmla="*/ 103 h 250"/>
                  <a:gd name="T16" fmla="*/ 310 w 458"/>
                  <a:gd name="T17" fmla="*/ 73 h 250"/>
                  <a:gd name="T18" fmla="*/ 251 w 458"/>
                  <a:gd name="T19" fmla="*/ 44 h 250"/>
                  <a:gd name="T20" fmla="*/ 192 w 458"/>
                  <a:gd name="T21" fmla="*/ 0 h 250"/>
                  <a:gd name="T22" fmla="*/ 162 w 458"/>
                  <a:gd name="T23" fmla="*/ 29 h 250"/>
                  <a:gd name="T24" fmla="*/ 118 w 458"/>
                  <a:gd name="T25" fmla="*/ 29 h 250"/>
                  <a:gd name="T26" fmla="*/ 0 w 458"/>
                  <a:gd name="T27" fmla="*/ 88 h 250"/>
                  <a:gd name="T28" fmla="*/ 29 w 458"/>
                  <a:gd name="T29" fmla="*/ 147 h 250"/>
                  <a:gd name="T30" fmla="*/ 59 w 458"/>
                  <a:gd name="T31" fmla="*/ 191 h 250"/>
                  <a:gd name="T32" fmla="*/ 148 w 458"/>
                  <a:gd name="T33" fmla="*/ 250 h 250"/>
                  <a:gd name="T34" fmla="*/ 148 w 458"/>
                  <a:gd name="T3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8" h="250">
                    <a:moveTo>
                      <a:pt x="148" y="250"/>
                    </a:moveTo>
                    <a:lnTo>
                      <a:pt x="148" y="250"/>
                    </a:lnTo>
                    <a:cubicBezTo>
                      <a:pt x="177" y="250"/>
                      <a:pt x="162" y="206"/>
                      <a:pt x="192" y="206"/>
                    </a:cubicBezTo>
                    <a:cubicBezTo>
                      <a:pt x="222" y="206"/>
                      <a:pt x="236" y="235"/>
                      <a:pt x="266" y="235"/>
                    </a:cubicBezTo>
                    <a:lnTo>
                      <a:pt x="310" y="235"/>
                    </a:lnTo>
                    <a:cubicBezTo>
                      <a:pt x="325" y="235"/>
                      <a:pt x="340" y="220"/>
                      <a:pt x="340" y="220"/>
                    </a:cubicBezTo>
                    <a:cubicBezTo>
                      <a:pt x="384" y="206"/>
                      <a:pt x="399" y="191"/>
                      <a:pt x="428" y="162"/>
                    </a:cubicBezTo>
                    <a:cubicBezTo>
                      <a:pt x="458" y="132"/>
                      <a:pt x="428" y="117"/>
                      <a:pt x="399" y="103"/>
                    </a:cubicBezTo>
                    <a:cubicBezTo>
                      <a:pt x="369" y="88"/>
                      <a:pt x="325" y="44"/>
                      <a:pt x="310" y="73"/>
                    </a:cubicBezTo>
                    <a:cubicBezTo>
                      <a:pt x="281" y="117"/>
                      <a:pt x="266" y="59"/>
                      <a:pt x="251" y="44"/>
                    </a:cubicBezTo>
                    <a:cubicBezTo>
                      <a:pt x="236" y="29"/>
                      <a:pt x="192" y="44"/>
                      <a:pt x="192" y="0"/>
                    </a:cubicBezTo>
                    <a:cubicBezTo>
                      <a:pt x="192" y="15"/>
                      <a:pt x="177" y="44"/>
                      <a:pt x="162" y="29"/>
                    </a:cubicBezTo>
                    <a:cubicBezTo>
                      <a:pt x="133" y="0"/>
                      <a:pt x="133" y="0"/>
                      <a:pt x="118" y="29"/>
                    </a:cubicBezTo>
                    <a:cubicBezTo>
                      <a:pt x="103" y="44"/>
                      <a:pt x="0" y="73"/>
                      <a:pt x="0" y="88"/>
                    </a:cubicBezTo>
                    <a:cubicBezTo>
                      <a:pt x="0" y="88"/>
                      <a:pt x="15" y="132"/>
                      <a:pt x="29" y="147"/>
                    </a:cubicBezTo>
                    <a:cubicBezTo>
                      <a:pt x="29" y="162"/>
                      <a:pt x="44" y="176"/>
                      <a:pt x="59" y="191"/>
                    </a:cubicBezTo>
                    <a:cubicBezTo>
                      <a:pt x="88" y="206"/>
                      <a:pt x="118" y="250"/>
                      <a:pt x="148" y="250"/>
                    </a:cubicBezTo>
                    <a:lnTo>
                      <a:pt x="148" y="25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7" name="Freeform 459">
                <a:extLst>
                  <a:ext uri="{FF2B5EF4-FFF2-40B4-BE49-F238E27FC236}">
                    <a16:creationId xmlns:a16="http://schemas.microsoft.com/office/drawing/2014/main" id="{6C06C26F-B232-5E0D-E565-EEA831629756}"/>
                  </a:ext>
                </a:extLst>
              </p:cNvPr>
              <p:cNvSpPr>
                <a:spLocks/>
              </p:cNvSpPr>
              <p:nvPr/>
            </p:nvSpPr>
            <p:spPr bwMode="auto">
              <a:xfrm>
                <a:off x="3744" y="2177"/>
                <a:ext cx="105" cy="48"/>
              </a:xfrm>
              <a:custGeom>
                <a:avLst/>
                <a:gdLst>
                  <a:gd name="T0" fmla="*/ 468 w 541"/>
                  <a:gd name="T1" fmla="*/ 31 h 250"/>
                  <a:gd name="T2" fmla="*/ 468 w 541"/>
                  <a:gd name="T3" fmla="*/ 31 h 250"/>
                  <a:gd name="T4" fmla="*/ 395 w 541"/>
                  <a:gd name="T5" fmla="*/ 0 h 250"/>
                  <a:gd name="T6" fmla="*/ 351 w 541"/>
                  <a:gd name="T7" fmla="*/ 47 h 250"/>
                  <a:gd name="T8" fmla="*/ 292 w 541"/>
                  <a:gd name="T9" fmla="*/ 47 h 250"/>
                  <a:gd name="T10" fmla="*/ 248 w 541"/>
                  <a:gd name="T11" fmla="*/ 109 h 250"/>
                  <a:gd name="T12" fmla="*/ 234 w 541"/>
                  <a:gd name="T13" fmla="*/ 141 h 250"/>
                  <a:gd name="T14" fmla="*/ 190 w 541"/>
                  <a:gd name="T15" fmla="*/ 141 h 250"/>
                  <a:gd name="T16" fmla="*/ 131 w 541"/>
                  <a:gd name="T17" fmla="*/ 156 h 250"/>
                  <a:gd name="T18" fmla="*/ 73 w 541"/>
                  <a:gd name="T19" fmla="*/ 172 h 250"/>
                  <a:gd name="T20" fmla="*/ 0 w 541"/>
                  <a:gd name="T21" fmla="*/ 141 h 250"/>
                  <a:gd name="T22" fmla="*/ 58 w 541"/>
                  <a:gd name="T23" fmla="*/ 203 h 250"/>
                  <a:gd name="T24" fmla="*/ 87 w 541"/>
                  <a:gd name="T25" fmla="*/ 203 h 250"/>
                  <a:gd name="T26" fmla="*/ 117 w 541"/>
                  <a:gd name="T27" fmla="*/ 219 h 250"/>
                  <a:gd name="T28" fmla="*/ 175 w 541"/>
                  <a:gd name="T29" fmla="*/ 203 h 250"/>
                  <a:gd name="T30" fmla="*/ 219 w 541"/>
                  <a:gd name="T31" fmla="*/ 234 h 250"/>
                  <a:gd name="T32" fmla="*/ 322 w 541"/>
                  <a:gd name="T33" fmla="*/ 250 h 250"/>
                  <a:gd name="T34" fmla="*/ 424 w 541"/>
                  <a:gd name="T35" fmla="*/ 219 h 250"/>
                  <a:gd name="T36" fmla="*/ 483 w 541"/>
                  <a:gd name="T37" fmla="*/ 188 h 250"/>
                  <a:gd name="T38" fmla="*/ 497 w 541"/>
                  <a:gd name="T39" fmla="*/ 141 h 250"/>
                  <a:gd name="T40" fmla="*/ 526 w 541"/>
                  <a:gd name="T41" fmla="*/ 125 h 250"/>
                  <a:gd name="T42" fmla="*/ 526 w 541"/>
                  <a:gd name="T43" fmla="*/ 31 h 250"/>
                  <a:gd name="T44" fmla="*/ 468 w 541"/>
                  <a:gd name="T45" fmla="*/ 3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1" h="250">
                    <a:moveTo>
                      <a:pt x="468" y="31"/>
                    </a:moveTo>
                    <a:lnTo>
                      <a:pt x="468" y="31"/>
                    </a:lnTo>
                    <a:cubicBezTo>
                      <a:pt x="439" y="31"/>
                      <a:pt x="409" y="0"/>
                      <a:pt x="395" y="0"/>
                    </a:cubicBezTo>
                    <a:cubicBezTo>
                      <a:pt x="365" y="0"/>
                      <a:pt x="380" y="47"/>
                      <a:pt x="351" y="47"/>
                    </a:cubicBezTo>
                    <a:cubicBezTo>
                      <a:pt x="322" y="47"/>
                      <a:pt x="322" y="31"/>
                      <a:pt x="292" y="47"/>
                    </a:cubicBezTo>
                    <a:cubicBezTo>
                      <a:pt x="292" y="47"/>
                      <a:pt x="234" y="94"/>
                      <a:pt x="248" y="109"/>
                    </a:cubicBezTo>
                    <a:cubicBezTo>
                      <a:pt x="248" y="125"/>
                      <a:pt x="278" y="156"/>
                      <a:pt x="234" y="141"/>
                    </a:cubicBezTo>
                    <a:cubicBezTo>
                      <a:pt x="219" y="141"/>
                      <a:pt x="204" y="125"/>
                      <a:pt x="190" y="141"/>
                    </a:cubicBezTo>
                    <a:cubicBezTo>
                      <a:pt x="175" y="141"/>
                      <a:pt x="146" y="156"/>
                      <a:pt x="131" y="156"/>
                    </a:cubicBezTo>
                    <a:cubicBezTo>
                      <a:pt x="102" y="156"/>
                      <a:pt x="87" y="125"/>
                      <a:pt x="73" y="172"/>
                    </a:cubicBezTo>
                    <a:cubicBezTo>
                      <a:pt x="73" y="172"/>
                      <a:pt x="14" y="141"/>
                      <a:pt x="0" y="141"/>
                    </a:cubicBezTo>
                    <a:cubicBezTo>
                      <a:pt x="0" y="172"/>
                      <a:pt x="14" y="188"/>
                      <a:pt x="58" y="203"/>
                    </a:cubicBezTo>
                    <a:lnTo>
                      <a:pt x="87" y="203"/>
                    </a:lnTo>
                    <a:cubicBezTo>
                      <a:pt x="102" y="203"/>
                      <a:pt x="102" y="234"/>
                      <a:pt x="117" y="219"/>
                    </a:cubicBezTo>
                    <a:cubicBezTo>
                      <a:pt x="146" y="203"/>
                      <a:pt x="146" y="203"/>
                      <a:pt x="175" y="203"/>
                    </a:cubicBezTo>
                    <a:cubicBezTo>
                      <a:pt x="204" y="203"/>
                      <a:pt x="190" y="219"/>
                      <a:pt x="219" y="234"/>
                    </a:cubicBezTo>
                    <a:cubicBezTo>
                      <a:pt x="248" y="250"/>
                      <a:pt x="292" y="250"/>
                      <a:pt x="322" y="250"/>
                    </a:cubicBezTo>
                    <a:cubicBezTo>
                      <a:pt x="365" y="250"/>
                      <a:pt x="380" y="219"/>
                      <a:pt x="424" y="219"/>
                    </a:cubicBezTo>
                    <a:cubicBezTo>
                      <a:pt x="453" y="219"/>
                      <a:pt x="483" y="203"/>
                      <a:pt x="483" y="188"/>
                    </a:cubicBezTo>
                    <a:cubicBezTo>
                      <a:pt x="497" y="172"/>
                      <a:pt x="497" y="156"/>
                      <a:pt x="497" y="141"/>
                    </a:cubicBezTo>
                    <a:cubicBezTo>
                      <a:pt x="497" y="109"/>
                      <a:pt x="512" y="141"/>
                      <a:pt x="526" y="125"/>
                    </a:cubicBezTo>
                    <a:cubicBezTo>
                      <a:pt x="541" y="94"/>
                      <a:pt x="526" y="47"/>
                      <a:pt x="526" y="31"/>
                    </a:cubicBezTo>
                    <a:lnTo>
                      <a:pt x="468" y="31"/>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28" name="Freeform 460">
                <a:extLst>
                  <a:ext uri="{FF2B5EF4-FFF2-40B4-BE49-F238E27FC236}">
                    <a16:creationId xmlns:a16="http://schemas.microsoft.com/office/drawing/2014/main" id="{CC6DE061-ADC6-4BE2-E2F1-608F77F79753}"/>
                  </a:ext>
                </a:extLst>
              </p:cNvPr>
              <p:cNvSpPr>
                <a:spLocks/>
              </p:cNvSpPr>
              <p:nvPr/>
            </p:nvSpPr>
            <p:spPr bwMode="auto">
              <a:xfrm>
                <a:off x="3744" y="2177"/>
                <a:ext cx="105" cy="48"/>
              </a:xfrm>
              <a:custGeom>
                <a:avLst/>
                <a:gdLst>
                  <a:gd name="T0" fmla="*/ 468 w 541"/>
                  <a:gd name="T1" fmla="*/ 31 h 250"/>
                  <a:gd name="T2" fmla="*/ 468 w 541"/>
                  <a:gd name="T3" fmla="*/ 31 h 250"/>
                  <a:gd name="T4" fmla="*/ 395 w 541"/>
                  <a:gd name="T5" fmla="*/ 0 h 250"/>
                  <a:gd name="T6" fmla="*/ 351 w 541"/>
                  <a:gd name="T7" fmla="*/ 47 h 250"/>
                  <a:gd name="T8" fmla="*/ 292 w 541"/>
                  <a:gd name="T9" fmla="*/ 47 h 250"/>
                  <a:gd name="T10" fmla="*/ 248 w 541"/>
                  <a:gd name="T11" fmla="*/ 109 h 250"/>
                  <a:gd name="T12" fmla="*/ 234 w 541"/>
                  <a:gd name="T13" fmla="*/ 141 h 250"/>
                  <a:gd name="T14" fmla="*/ 190 w 541"/>
                  <a:gd name="T15" fmla="*/ 141 h 250"/>
                  <a:gd name="T16" fmla="*/ 131 w 541"/>
                  <a:gd name="T17" fmla="*/ 156 h 250"/>
                  <a:gd name="T18" fmla="*/ 73 w 541"/>
                  <a:gd name="T19" fmla="*/ 172 h 250"/>
                  <a:gd name="T20" fmla="*/ 0 w 541"/>
                  <a:gd name="T21" fmla="*/ 141 h 250"/>
                  <a:gd name="T22" fmla="*/ 58 w 541"/>
                  <a:gd name="T23" fmla="*/ 203 h 250"/>
                  <a:gd name="T24" fmla="*/ 87 w 541"/>
                  <a:gd name="T25" fmla="*/ 203 h 250"/>
                  <a:gd name="T26" fmla="*/ 117 w 541"/>
                  <a:gd name="T27" fmla="*/ 219 h 250"/>
                  <a:gd name="T28" fmla="*/ 175 w 541"/>
                  <a:gd name="T29" fmla="*/ 203 h 250"/>
                  <a:gd name="T30" fmla="*/ 219 w 541"/>
                  <a:gd name="T31" fmla="*/ 234 h 250"/>
                  <a:gd name="T32" fmla="*/ 322 w 541"/>
                  <a:gd name="T33" fmla="*/ 250 h 250"/>
                  <a:gd name="T34" fmla="*/ 424 w 541"/>
                  <a:gd name="T35" fmla="*/ 219 h 250"/>
                  <a:gd name="T36" fmla="*/ 483 w 541"/>
                  <a:gd name="T37" fmla="*/ 188 h 250"/>
                  <a:gd name="T38" fmla="*/ 497 w 541"/>
                  <a:gd name="T39" fmla="*/ 141 h 250"/>
                  <a:gd name="T40" fmla="*/ 526 w 541"/>
                  <a:gd name="T41" fmla="*/ 125 h 250"/>
                  <a:gd name="T42" fmla="*/ 526 w 541"/>
                  <a:gd name="T43" fmla="*/ 31 h 250"/>
                  <a:gd name="T44" fmla="*/ 468 w 541"/>
                  <a:gd name="T45" fmla="*/ 31 h 250"/>
                  <a:gd name="T46" fmla="*/ 468 w 541"/>
                  <a:gd name="T47" fmla="*/ 3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1" h="250">
                    <a:moveTo>
                      <a:pt x="468" y="31"/>
                    </a:moveTo>
                    <a:lnTo>
                      <a:pt x="468" y="31"/>
                    </a:lnTo>
                    <a:cubicBezTo>
                      <a:pt x="439" y="31"/>
                      <a:pt x="409" y="0"/>
                      <a:pt x="395" y="0"/>
                    </a:cubicBezTo>
                    <a:cubicBezTo>
                      <a:pt x="365" y="0"/>
                      <a:pt x="380" y="47"/>
                      <a:pt x="351" y="47"/>
                    </a:cubicBezTo>
                    <a:cubicBezTo>
                      <a:pt x="322" y="47"/>
                      <a:pt x="322" y="31"/>
                      <a:pt x="292" y="47"/>
                    </a:cubicBezTo>
                    <a:cubicBezTo>
                      <a:pt x="292" y="47"/>
                      <a:pt x="234" y="94"/>
                      <a:pt x="248" y="109"/>
                    </a:cubicBezTo>
                    <a:cubicBezTo>
                      <a:pt x="248" y="125"/>
                      <a:pt x="278" y="156"/>
                      <a:pt x="234" y="141"/>
                    </a:cubicBezTo>
                    <a:cubicBezTo>
                      <a:pt x="219" y="141"/>
                      <a:pt x="204" y="125"/>
                      <a:pt x="190" y="141"/>
                    </a:cubicBezTo>
                    <a:cubicBezTo>
                      <a:pt x="175" y="141"/>
                      <a:pt x="146" y="156"/>
                      <a:pt x="131" y="156"/>
                    </a:cubicBezTo>
                    <a:cubicBezTo>
                      <a:pt x="102" y="156"/>
                      <a:pt x="87" y="125"/>
                      <a:pt x="73" y="172"/>
                    </a:cubicBezTo>
                    <a:cubicBezTo>
                      <a:pt x="73" y="172"/>
                      <a:pt x="14" y="141"/>
                      <a:pt x="0" y="141"/>
                    </a:cubicBezTo>
                    <a:cubicBezTo>
                      <a:pt x="0" y="172"/>
                      <a:pt x="14" y="188"/>
                      <a:pt x="58" y="203"/>
                    </a:cubicBezTo>
                    <a:lnTo>
                      <a:pt x="87" y="203"/>
                    </a:lnTo>
                    <a:cubicBezTo>
                      <a:pt x="102" y="203"/>
                      <a:pt x="102" y="234"/>
                      <a:pt x="117" y="219"/>
                    </a:cubicBezTo>
                    <a:cubicBezTo>
                      <a:pt x="146" y="203"/>
                      <a:pt x="146" y="203"/>
                      <a:pt x="175" y="203"/>
                    </a:cubicBezTo>
                    <a:cubicBezTo>
                      <a:pt x="204" y="203"/>
                      <a:pt x="190" y="219"/>
                      <a:pt x="219" y="234"/>
                    </a:cubicBezTo>
                    <a:cubicBezTo>
                      <a:pt x="248" y="250"/>
                      <a:pt x="292" y="250"/>
                      <a:pt x="322" y="250"/>
                    </a:cubicBezTo>
                    <a:cubicBezTo>
                      <a:pt x="365" y="250"/>
                      <a:pt x="380" y="219"/>
                      <a:pt x="424" y="219"/>
                    </a:cubicBezTo>
                    <a:cubicBezTo>
                      <a:pt x="453" y="219"/>
                      <a:pt x="483" y="203"/>
                      <a:pt x="483" y="188"/>
                    </a:cubicBezTo>
                    <a:cubicBezTo>
                      <a:pt x="497" y="172"/>
                      <a:pt x="497" y="156"/>
                      <a:pt x="497" y="141"/>
                    </a:cubicBezTo>
                    <a:cubicBezTo>
                      <a:pt x="497" y="109"/>
                      <a:pt x="512" y="141"/>
                      <a:pt x="526" y="125"/>
                    </a:cubicBezTo>
                    <a:cubicBezTo>
                      <a:pt x="541" y="94"/>
                      <a:pt x="526" y="47"/>
                      <a:pt x="526" y="31"/>
                    </a:cubicBezTo>
                    <a:lnTo>
                      <a:pt x="468" y="31"/>
                    </a:lnTo>
                    <a:lnTo>
                      <a:pt x="468" y="3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9" name="Freeform 461">
                <a:extLst>
                  <a:ext uri="{FF2B5EF4-FFF2-40B4-BE49-F238E27FC236}">
                    <a16:creationId xmlns:a16="http://schemas.microsoft.com/office/drawing/2014/main" id="{6CEDC1F0-773C-62B8-F981-E0CE27FDAEDD}"/>
                  </a:ext>
                </a:extLst>
              </p:cNvPr>
              <p:cNvSpPr>
                <a:spLocks/>
              </p:cNvSpPr>
              <p:nvPr/>
            </p:nvSpPr>
            <p:spPr bwMode="auto">
              <a:xfrm>
                <a:off x="3744" y="2177"/>
                <a:ext cx="105" cy="48"/>
              </a:xfrm>
              <a:custGeom>
                <a:avLst/>
                <a:gdLst>
                  <a:gd name="T0" fmla="*/ 468 w 541"/>
                  <a:gd name="T1" fmla="*/ 31 h 250"/>
                  <a:gd name="T2" fmla="*/ 468 w 541"/>
                  <a:gd name="T3" fmla="*/ 31 h 250"/>
                  <a:gd name="T4" fmla="*/ 395 w 541"/>
                  <a:gd name="T5" fmla="*/ 0 h 250"/>
                  <a:gd name="T6" fmla="*/ 351 w 541"/>
                  <a:gd name="T7" fmla="*/ 47 h 250"/>
                  <a:gd name="T8" fmla="*/ 292 w 541"/>
                  <a:gd name="T9" fmla="*/ 47 h 250"/>
                  <a:gd name="T10" fmla="*/ 248 w 541"/>
                  <a:gd name="T11" fmla="*/ 109 h 250"/>
                  <a:gd name="T12" fmla="*/ 234 w 541"/>
                  <a:gd name="T13" fmla="*/ 141 h 250"/>
                  <a:gd name="T14" fmla="*/ 190 w 541"/>
                  <a:gd name="T15" fmla="*/ 141 h 250"/>
                  <a:gd name="T16" fmla="*/ 131 w 541"/>
                  <a:gd name="T17" fmla="*/ 156 h 250"/>
                  <a:gd name="T18" fmla="*/ 73 w 541"/>
                  <a:gd name="T19" fmla="*/ 172 h 250"/>
                  <a:gd name="T20" fmla="*/ 0 w 541"/>
                  <a:gd name="T21" fmla="*/ 141 h 250"/>
                  <a:gd name="T22" fmla="*/ 58 w 541"/>
                  <a:gd name="T23" fmla="*/ 203 h 250"/>
                  <a:gd name="T24" fmla="*/ 87 w 541"/>
                  <a:gd name="T25" fmla="*/ 203 h 250"/>
                  <a:gd name="T26" fmla="*/ 117 w 541"/>
                  <a:gd name="T27" fmla="*/ 219 h 250"/>
                  <a:gd name="T28" fmla="*/ 175 w 541"/>
                  <a:gd name="T29" fmla="*/ 203 h 250"/>
                  <a:gd name="T30" fmla="*/ 219 w 541"/>
                  <a:gd name="T31" fmla="*/ 234 h 250"/>
                  <a:gd name="T32" fmla="*/ 322 w 541"/>
                  <a:gd name="T33" fmla="*/ 250 h 250"/>
                  <a:gd name="T34" fmla="*/ 424 w 541"/>
                  <a:gd name="T35" fmla="*/ 219 h 250"/>
                  <a:gd name="T36" fmla="*/ 483 w 541"/>
                  <a:gd name="T37" fmla="*/ 188 h 250"/>
                  <a:gd name="T38" fmla="*/ 497 w 541"/>
                  <a:gd name="T39" fmla="*/ 141 h 250"/>
                  <a:gd name="T40" fmla="*/ 526 w 541"/>
                  <a:gd name="T41" fmla="*/ 125 h 250"/>
                  <a:gd name="T42" fmla="*/ 526 w 541"/>
                  <a:gd name="T43" fmla="*/ 31 h 250"/>
                  <a:gd name="T44" fmla="*/ 468 w 541"/>
                  <a:gd name="T45" fmla="*/ 3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1" h="250">
                    <a:moveTo>
                      <a:pt x="468" y="31"/>
                    </a:moveTo>
                    <a:lnTo>
                      <a:pt x="468" y="31"/>
                    </a:lnTo>
                    <a:cubicBezTo>
                      <a:pt x="439" y="31"/>
                      <a:pt x="409" y="0"/>
                      <a:pt x="395" y="0"/>
                    </a:cubicBezTo>
                    <a:cubicBezTo>
                      <a:pt x="365" y="0"/>
                      <a:pt x="380" y="47"/>
                      <a:pt x="351" y="47"/>
                    </a:cubicBezTo>
                    <a:cubicBezTo>
                      <a:pt x="322" y="47"/>
                      <a:pt x="322" y="31"/>
                      <a:pt x="292" y="47"/>
                    </a:cubicBezTo>
                    <a:cubicBezTo>
                      <a:pt x="292" y="47"/>
                      <a:pt x="234" y="94"/>
                      <a:pt x="248" y="109"/>
                    </a:cubicBezTo>
                    <a:cubicBezTo>
                      <a:pt x="248" y="125"/>
                      <a:pt x="278" y="156"/>
                      <a:pt x="234" y="141"/>
                    </a:cubicBezTo>
                    <a:cubicBezTo>
                      <a:pt x="219" y="141"/>
                      <a:pt x="204" y="125"/>
                      <a:pt x="190" y="141"/>
                    </a:cubicBezTo>
                    <a:cubicBezTo>
                      <a:pt x="175" y="141"/>
                      <a:pt x="146" y="156"/>
                      <a:pt x="131" y="156"/>
                    </a:cubicBezTo>
                    <a:cubicBezTo>
                      <a:pt x="102" y="156"/>
                      <a:pt x="87" y="125"/>
                      <a:pt x="73" y="172"/>
                    </a:cubicBezTo>
                    <a:cubicBezTo>
                      <a:pt x="73" y="172"/>
                      <a:pt x="14" y="141"/>
                      <a:pt x="0" y="141"/>
                    </a:cubicBezTo>
                    <a:cubicBezTo>
                      <a:pt x="0" y="172"/>
                      <a:pt x="14" y="188"/>
                      <a:pt x="58" y="203"/>
                    </a:cubicBezTo>
                    <a:lnTo>
                      <a:pt x="87" y="203"/>
                    </a:lnTo>
                    <a:cubicBezTo>
                      <a:pt x="102" y="203"/>
                      <a:pt x="102" y="234"/>
                      <a:pt x="117" y="219"/>
                    </a:cubicBezTo>
                    <a:cubicBezTo>
                      <a:pt x="146" y="203"/>
                      <a:pt x="146" y="203"/>
                      <a:pt x="175" y="203"/>
                    </a:cubicBezTo>
                    <a:cubicBezTo>
                      <a:pt x="204" y="203"/>
                      <a:pt x="190" y="219"/>
                      <a:pt x="219" y="234"/>
                    </a:cubicBezTo>
                    <a:cubicBezTo>
                      <a:pt x="248" y="250"/>
                      <a:pt x="292" y="250"/>
                      <a:pt x="322" y="250"/>
                    </a:cubicBezTo>
                    <a:cubicBezTo>
                      <a:pt x="365" y="250"/>
                      <a:pt x="380" y="219"/>
                      <a:pt x="424" y="219"/>
                    </a:cubicBezTo>
                    <a:cubicBezTo>
                      <a:pt x="453" y="219"/>
                      <a:pt x="483" y="203"/>
                      <a:pt x="483" y="188"/>
                    </a:cubicBezTo>
                    <a:cubicBezTo>
                      <a:pt x="497" y="172"/>
                      <a:pt x="497" y="156"/>
                      <a:pt x="497" y="141"/>
                    </a:cubicBezTo>
                    <a:cubicBezTo>
                      <a:pt x="497" y="109"/>
                      <a:pt x="512" y="141"/>
                      <a:pt x="526" y="125"/>
                    </a:cubicBezTo>
                    <a:cubicBezTo>
                      <a:pt x="541" y="94"/>
                      <a:pt x="526" y="47"/>
                      <a:pt x="526" y="31"/>
                    </a:cubicBezTo>
                    <a:lnTo>
                      <a:pt x="468" y="31"/>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30" name="Freeform 462">
                <a:extLst>
                  <a:ext uri="{FF2B5EF4-FFF2-40B4-BE49-F238E27FC236}">
                    <a16:creationId xmlns:a16="http://schemas.microsoft.com/office/drawing/2014/main" id="{5D9AB03B-4B81-5837-C163-3241176620D9}"/>
                  </a:ext>
                </a:extLst>
              </p:cNvPr>
              <p:cNvSpPr>
                <a:spLocks/>
              </p:cNvSpPr>
              <p:nvPr/>
            </p:nvSpPr>
            <p:spPr bwMode="auto">
              <a:xfrm>
                <a:off x="3744" y="2177"/>
                <a:ext cx="105" cy="48"/>
              </a:xfrm>
              <a:custGeom>
                <a:avLst/>
                <a:gdLst>
                  <a:gd name="T0" fmla="*/ 468 w 541"/>
                  <a:gd name="T1" fmla="*/ 31 h 250"/>
                  <a:gd name="T2" fmla="*/ 468 w 541"/>
                  <a:gd name="T3" fmla="*/ 31 h 250"/>
                  <a:gd name="T4" fmla="*/ 395 w 541"/>
                  <a:gd name="T5" fmla="*/ 0 h 250"/>
                  <a:gd name="T6" fmla="*/ 351 w 541"/>
                  <a:gd name="T7" fmla="*/ 47 h 250"/>
                  <a:gd name="T8" fmla="*/ 292 w 541"/>
                  <a:gd name="T9" fmla="*/ 47 h 250"/>
                  <a:gd name="T10" fmla="*/ 248 w 541"/>
                  <a:gd name="T11" fmla="*/ 109 h 250"/>
                  <a:gd name="T12" fmla="*/ 234 w 541"/>
                  <a:gd name="T13" fmla="*/ 141 h 250"/>
                  <a:gd name="T14" fmla="*/ 190 w 541"/>
                  <a:gd name="T15" fmla="*/ 141 h 250"/>
                  <a:gd name="T16" fmla="*/ 131 w 541"/>
                  <a:gd name="T17" fmla="*/ 156 h 250"/>
                  <a:gd name="T18" fmla="*/ 73 w 541"/>
                  <a:gd name="T19" fmla="*/ 172 h 250"/>
                  <a:gd name="T20" fmla="*/ 0 w 541"/>
                  <a:gd name="T21" fmla="*/ 141 h 250"/>
                  <a:gd name="T22" fmla="*/ 58 w 541"/>
                  <a:gd name="T23" fmla="*/ 203 h 250"/>
                  <a:gd name="T24" fmla="*/ 87 w 541"/>
                  <a:gd name="T25" fmla="*/ 203 h 250"/>
                  <a:gd name="T26" fmla="*/ 117 w 541"/>
                  <a:gd name="T27" fmla="*/ 219 h 250"/>
                  <a:gd name="T28" fmla="*/ 175 w 541"/>
                  <a:gd name="T29" fmla="*/ 203 h 250"/>
                  <a:gd name="T30" fmla="*/ 219 w 541"/>
                  <a:gd name="T31" fmla="*/ 234 h 250"/>
                  <a:gd name="T32" fmla="*/ 322 w 541"/>
                  <a:gd name="T33" fmla="*/ 250 h 250"/>
                  <a:gd name="T34" fmla="*/ 424 w 541"/>
                  <a:gd name="T35" fmla="*/ 219 h 250"/>
                  <a:gd name="T36" fmla="*/ 483 w 541"/>
                  <a:gd name="T37" fmla="*/ 188 h 250"/>
                  <a:gd name="T38" fmla="*/ 497 w 541"/>
                  <a:gd name="T39" fmla="*/ 141 h 250"/>
                  <a:gd name="T40" fmla="*/ 526 w 541"/>
                  <a:gd name="T41" fmla="*/ 125 h 250"/>
                  <a:gd name="T42" fmla="*/ 526 w 541"/>
                  <a:gd name="T43" fmla="*/ 31 h 250"/>
                  <a:gd name="T44" fmla="*/ 468 w 541"/>
                  <a:gd name="T45" fmla="*/ 31 h 250"/>
                  <a:gd name="T46" fmla="*/ 468 w 541"/>
                  <a:gd name="T47" fmla="*/ 3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1" h="250">
                    <a:moveTo>
                      <a:pt x="468" y="31"/>
                    </a:moveTo>
                    <a:lnTo>
                      <a:pt x="468" y="31"/>
                    </a:lnTo>
                    <a:cubicBezTo>
                      <a:pt x="439" y="31"/>
                      <a:pt x="409" y="0"/>
                      <a:pt x="395" y="0"/>
                    </a:cubicBezTo>
                    <a:cubicBezTo>
                      <a:pt x="365" y="0"/>
                      <a:pt x="380" y="47"/>
                      <a:pt x="351" y="47"/>
                    </a:cubicBezTo>
                    <a:cubicBezTo>
                      <a:pt x="322" y="47"/>
                      <a:pt x="322" y="31"/>
                      <a:pt x="292" y="47"/>
                    </a:cubicBezTo>
                    <a:cubicBezTo>
                      <a:pt x="292" y="47"/>
                      <a:pt x="234" y="94"/>
                      <a:pt x="248" y="109"/>
                    </a:cubicBezTo>
                    <a:cubicBezTo>
                      <a:pt x="248" y="125"/>
                      <a:pt x="278" y="156"/>
                      <a:pt x="234" y="141"/>
                    </a:cubicBezTo>
                    <a:cubicBezTo>
                      <a:pt x="219" y="141"/>
                      <a:pt x="204" y="125"/>
                      <a:pt x="190" y="141"/>
                    </a:cubicBezTo>
                    <a:cubicBezTo>
                      <a:pt x="175" y="141"/>
                      <a:pt x="146" y="156"/>
                      <a:pt x="131" y="156"/>
                    </a:cubicBezTo>
                    <a:cubicBezTo>
                      <a:pt x="102" y="156"/>
                      <a:pt x="87" y="125"/>
                      <a:pt x="73" y="172"/>
                    </a:cubicBezTo>
                    <a:cubicBezTo>
                      <a:pt x="73" y="172"/>
                      <a:pt x="14" y="141"/>
                      <a:pt x="0" y="141"/>
                    </a:cubicBezTo>
                    <a:cubicBezTo>
                      <a:pt x="0" y="172"/>
                      <a:pt x="14" y="188"/>
                      <a:pt x="58" y="203"/>
                    </a:cubicBezTo>
                    <a:lnTo>
                      <a:pt x="87" y="203"/>
                    </a:lnTo>
                    <a:cubicBezTo>
                      <a:pt x="102" y="203"/>
                      <a:pt x="102" y="234"/>
                      <a:pt x="117" y="219"/>
                    </a:cubicBezTo>
                    <a:cubicBezTo>
                      <a:pt x="146" y="203"/>
                      <a:pt x="146" y="203"/>
                      <a:pt x="175" y="203"/>
                    </a:cubicBezTo>
                    <a:cubicBezTo>
                      <a:pt x="204" y="203"/>
                      <a:pt x="190" y="219"/>
                      <a:pt x="219" y="234"/>
                    </a:cubicBezTo>
                    <a:cubicBezTo>
                      <a:pt x="248" y="250"/>
                      <a:pt x="292" y="250"/>
                      <a:pt x="322" y="250"/>
                    </a:cubicBezTo>
                    <a:cubicBezTo>
                      <a:pt x="365" y="250"/>
                      <a:pt x="380" y="219"/>
                      <a:pt x="424" y="219"/>
                    </a:cubicBezTo>
                    <a:cubicBezTo>
                      <a:pt x="453" y="219"/>
                      <a:pt x="483" y="203"/>
                      <a:pt x="483" y="188"/>
                    </a:cubicBezTo>
                    <a:cubicBezTo>
                      <a:pt x="497" y="172"/>
                      <a:pt x="497" y="156"/>
                      <a:pt x="497" y="141"/>
                    </a:cubicBezTo>
                    <a:cubicBezTo>
                      <a:pt x="497" y="109"/>
                      <a:pt x="512" y="141"/>
                      <a:pt x="526" y="125"/>
                    </a:cubicBezTo>
                    <a:cubicBezTo>
                      <a:pt x="541" y="94"/>
                      <a:pt x="526" y="47"/>
                      <a:pt x="526" y="31"/>
                    </a:cubicBezTo>
                    <a:lnTo>
                      <a:pt x="468" y="31"/>
                    </a:lnTo>
                    <a:lnTo>
                      <a:pt x="468" y="3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1" name="Freeform 463">
                <a:extLst>
                  <a:ext uri="{FF2B5EF4-FFF2-40B4-BE49-F238E27FC236}">
                    <a16:creationId xmlns:a16="http://schemas.microsoft.com/office/drawing/2014/main" id="{013A7742-F850-2DE2-B066-D1AA0A22834F}"/>
                  </a:ext>
                </a:extLst>
              </p:cNvPr>
              <p:cNvSpPr>
                <a:spLocks/>
              </p:cNvSpPr>
              <p:nvPr/>
            </p:nvSpPr>
            <p:spPr bwMode="auto">
              <a:xfrm>
                <a:off x="3800" y="2225"/>
                <a:ext cx="73" cy="64"/>
              </a:xfrm>
              <a:custGeom>
                <a:avLst/>
                <a:gdLst>
                  <a:gd name="T0" fmla="*/ 167 w 375"/>
                  <a:gd name="T1" fmla="*/ 133 h 333"/>
                  <a:gd name="T2" fmla="*/ 167 w 375"/>
                  <a:gd name="T3" fmla="*/ 133 h 333"/>
                  <a:gd name="T4" fmla="*/ 292 w 375"/>
                  <a:gd name="T5" fmla="*/ 120 h 333"/>
                  <a:gd name="T6" fmla="*/ 375 w 375"/>
                  <a:gd name="T7" fmla="*/ 147 h 333"/>
                  <a:gd name="T8" fmla="*/ 347 w 375"/>
                  <a:gd name="T9" fmla="*/ 53 h 333"/>
                  <a:gd name="T10" fmla="*/ 236 w 375"/>
                  <a:gd name="T11" fmla="*/ 40 h 333"/>
                  <a:gd name="T12" fmla="*/ 181 w 375"/>
                  <a:gd name="T13" fmla="*/ 0 h 333"/>
                  <a:gd name="T14" fmla="*/ 153 w 375"/>
                  <a:gd name="T15" fmla="*/ 27 h 333"/>
                  <a:gd name="T16" fmla="*/ 83 w 375"/>
                  <a:gd name="T17" fmla="*/ 93 h 333"/>
                  <a:gd name="T18" fmla="*/ 14 w 375"/>
                  <a:gd name="T19" fmla="*/ 93 h 333"/>
                  <a:gd name="T20" fmla="*/ 14 w 375"/>
                  <a:gd name="T21" fmla="*/ 147 h 333"/>
                  <a:gd name="T22" fmla="*/ 42 w 375"/>
                  <a:gd name="T23" fmla="*/ 133 h 333"/>
                  <a:gd name="T24" fmla="*/ 56 w 375"/>
                  <a:gd name="T25" fmla="*/ 173 h 333"/>
                  <a:gd name="T26" fmla="*/ 83 w 375"/>
                  <a:gd name="T27" fmla="*/ 133 h 333"/>
                  <a:gd name="T28" fmla="*/ 153 w 375"/>
                  <a:gd name="T29" fmla="*/ 227 h 333"/>
                  <a:gd name="T30" fmla="*/ 319 w 375"/>
                  <a:gd name="T31" fmla="*/ 333 h 333"/>
                  <a:gd name="T32" fmla="*/ 292 w 375"/>
                  <a:gd name="T33" fmla="*/ 293 h 333"/>
                  <a:gd name="T34" fmla="*/ 222 w 375"/>
                  <a:gd name="T35" fmla="*/ 253 h 333"/>
                  <a:gd name="T36" fmla="*/ 167 w 375"/>
                  <a:gd name="T37" fmla="*/ 1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5" h="333">
                    <a:moveTo>
                      <a:pt x="167" y="133"/>
                    </a:moveTo>
                    <a:lnTo>
                      <a:pt x="167" y="133"/>
                    </a:lnTo>
                    <a:cubicBezTo>
                      <a:pt x="208" y="133"/>
                      <a:pt x="250" y="107"/>
                      <a:pt x="292" y="120"/>
                    </a:cubicBezTo>
                    <a:cubicBezTo>
                      <a:pt x="319" y="120"/>
                      <a:pt x="347" y="133"/>
                      <a:pt x="375" y="147"/>
                    </a:cubicBezTo>
                    <a:cubicBezTo>
                      <a:pt x="361" y="120"/>
                      <a:pt x="361" y="93"/>
                      <a:pt x="347" y="53"/>
                    </a:cubicBezTo>
                    <a:cubicBezTo>
                      <a:pt x="306" y="80"/>
                      <a:pt x="264" y="53"/>
                      <a:pt x="236" y="40"/>
                    </a:cubicBezTo>
                    <a:cubicBezTo>
                      <a:pt x="208" y="27"/>
                      <a:pt x="195" y="27"/>
                      <a:pt x="181" y="0"/>
                    </a:cubicBezTo>
                    <a:cubicBezTo>
                      <a:pt x="181" y="0"/>
                      <a:pt x="153" y="13"/>
                      <a:pt x="153" y="27"/>
                    </a:cubicBezTo>
                    <a:cubicBezTo>
                      <a:pt x="125" y="40"/>
                      <a:pt x="139" y="107"/>
                      <a:pt x="83" y="93"/>
                    </a:cubicBezTo>
                    <a:cubicBezTo>
                      <a:pt x="56" y="80"/>
                      <a:pt x="28" y="93"/>
                      <a:pt x="14" y="93"/>
                    </a:cubicBezTo>
                    <a:cubicBezTo>
                      <a:pt x="0" y="107"/>
                      <a:pt x="14" y="147"/>
                      <a:pt x="14" y="147"/>
                    </a:cubicBezTo>
                    <a:lnTo>
                      <a:pt x="42" y="133"/>
                    </a:lnTo>
                    <a:cubicBezTo>
                      <a:pt x="56" y="133"/>
                      <a:pt x="56" y="160"/>
                      <a:pt x="56" y="173"/>
                    </a:cubicBezTo>
                    <a:cubicBezTo>
                      <a:pt x="56" y="147"/>
                      <a:pt x="70" y="107"/>
                      <a:pt x="83" y="133"/>
                    </a:cubicBezTo>
                    <a:cubicBezTo>
                      <a:pt x="97" y="173"/>
                      <a:pt x="125" y="200"/>
                      <a:pt x="153" y="227"/>
                    </a:cubicBezTo>
                    <a:cubicBezTo>
                      <a:pt x="195" y="267"/>
                      <a:pt x="264" y="293"/>
                      <a:pt x="319" y="333"/>
                    </a:cubicBezTo>
                    <a:cubicBezTo>
                      <a:pt x="319" y="307"/>
                      <a:pt x="319" y="307"/>
                      <a:pt x="292" y="293"/>
                    </a:cubicBezTo>
                    <a:cubicBezTo>
                      <a:pt x="264" y="280"/>
                      <a:pt x="236" y="267"/>
                      <a:pt x="222" y="253"/>
                    </a:cubicBezTo>
                    <a:cubicBezTo>
                      <a:pt x="195" y="227"/>
                      <a:pt x="125" y="133"/>
                      <a:pt x="167" y="13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32" name="Freeform 464">
                <a:extLst>
                  <a:ext uri="{FF2B5EF4-FFF2-40B4-BE49-F238E27FC236}">
                    <a16:creationId xmlns:a16="http://schemas.microsoft.com/office/drawing/2014/main" id="{CC8F4917-4327-26C5-7DC0-13305B3F9FC6}"/>
                  </a:ext>
                </a:extLst>
              </p:cNvPr>
              <p:cNvSpPr>
                <a:spLocks/>
              </p:cNvSpPr>
              <p:nvPr/>
            </p:nvSpPr>
            <p:spPr bwMode="auto">
              <a:xfrm>
                <a:off x="3800" y="2225"/>
                <a:ext cx="73" cy="64"/>
              </a:xfrm>
              <a:custGeom>
                <a:avLst/>
                <a:gdLst>
                  <a:gd name="T0" fmla="*/ 167 w 375"/>
                  <a:gd name="T1" fmla="*/ 133 h 333"/>
                  <a:gd name="T2" fmla="*/ 167 w 375"/>
                  <a:gd name="T3" fmla="*/ 133 h 333"/>
                  <a:gd name="T4" fmla="*/ 292 w 375"/>
                  <a:gd name="T5" fmla="*/ 120 h 333"/>
                  <a:gd name="T6" fmla="*/ 375 w 375"/>
                  <a:gd name="T7" fmla="*/ 147 h 333"/>
                  <a:gd name="T8" fmla="*/ 347 w 375"/>
                  <a:gd name="T9" fmla="*/ 53 h 333"/>
                  <a:gd name="T10" fmla="*/ 236 w 375"/>
                  <a:gd name="T11" fmla="*/ 40 h 333"/>
                  <a:gd name="T12" fmla="*/ 181 w 375"/>
                  <a:gd name="T13" fmla="*/ 0 h 333"/>
                  <a:gd name="T14" fmla="*/ 153 w 375"/>
                  <a:gd name="T15" fmla="*/ 27 h 333"/>
                  <a:gd name="T16" fmla="*/ 83 w 375"/>
                  <a:gd name="T17" fmla="*/ 93 h 333"/>
                  <a:gd name="T18" fmla="*/ 14 w 375"/>
                  <a:gd name="T19" fmla="*/ 93 h 333"/>
                  <a:gd name="T20" fmla="*/ 14 w 375"/>
                  <a:gd name="T21" fmla="*/ 147 h 333"/>
                  <a:gd name="T22" fmla="*/ 42 w 375"/>
                  <a:gd name="T23" fmla="*/ 133 h 333"/>
                  <a:gd name="T24" fmla="*/ 56 w 375"/>
                  <a:gd name="T25" fmla="*/ 173 h 333"/>
                  <a:gd name="T26" fmla="*/ 83 w 375"/>
                  <a:gd name="T27" fmla="*/ 133 h 333"/>
                  <a:gd name="T28" fmla="*/ 153 w 375"/>
                  <a:gd name="T29" fmla="*/ 227 h 333"/>
                  <a:gd name="T30" fmla="*/ 319 w 375"/>
                  <a:gd name="T31" fmla="*/ 333 h 333"/>
                  <a:gd name="T32" fmla="*/ 292 w 375"/>
                  <a:gd name="T33" fmla="*/ 293 h 333"/>
                  <a:gd name="T34" fmla="*/ 222 w 375"/>
                  <a:gd name="T35" fmla="*/ 253 h 333"/>
                  <a:gd name="T36" fmla="*/ 167 w 375"/>
                  <a:gd name="T37" fmla="*/ 133 h 333"/>
                  <a:gd name="T38" fmla="*/ 167 w 375"/>
                  <a:gd name="T39" fmla="*/ 1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5" h="333">
                    <a:moveTo>
                      <a:pt x="167" y="133"/>
                    </a:moveTo>
                    <a:lnTo>
                      <a:pt x="167" y="133"/>
                    </a:lnTo>
                    <a:cubicBezTo>
                      <a:pt x="208" y="133"/>
                      <a:pt x="250" y="107"/>
                      <a:pt x="292" y="120"/>
                    </a:cubicBezTo>
                    <a:cubicBezTo>
                      <a:pt x="319" y="120"/>
                      <a:pt x="347" y="133"/>
                      <a:pt x="375" y="147"/>
                    </a:cubicBezTo>
                    <a:cubicBezTo>
                      <a:pt x="361" y="120"/>
                      <a:pt x="361" y="93"/>
                      <a:pt x="347" y="53"/>
                    </a:cubicBezTo>
                    <a:cubicBezTo>
                      <a:pt x="306" y="80"/>
                      <a:pt x="264" y="53"/>
                      <a:pt x="236" y="40"/>
                    </a:cubicBezTo>
                    <a:cubicBezTo>
                      <a:pt x="208" y="27"/>
                      <a:pt x="195" y="27"/>
                      <a:pt x="181" y="0"/>
                    </a:cubicBezTo>
                    <a:cubicBezTo>
                      <a:pt x="181" y="0"/>
                      <a:pt x="153" y="13"/>
                      <a:pt x="153" y="27"/>
                    </a:cubicBezTo>
                    <a:cubicBezTo>
                      <a:pt x="125" y="40"/>
                      <a:pt x="139" y="107"/>
                      <a:pt x="83" y="93"/>
                    </a:cubicBezTo>
                    <a:cubicBezTo>
                      <a:pt x="56" y="80"/>
                      <a:pt x="28" y="93"/>
                      <a:pt x="14" y="93"/>
                    </a:cubicBezTo>
                    <a:cubicBezTo>
                      <a:pt x="0" y="107"/>
                      <a:pt x="14" y="147"/>
                      <a:pt x="14" y="147"/>
                    </a:cubicBezTo>
                    <a:lnTo>
                      <a:pt x="42" y="133"/>
                    </a:lnTo>
                    <a:cubicBezTo>
                      <a:pt x="56" y="133"/>
                      <a:pt x="56" y="160"/>
                      <a:pt x="56" y="173"/>
                    </a:cubicBezTo>
                    <a:cubicBezTo>
                      <a:pt x="56" y="147"/>
                      <a:pt x="70" y="107"/>
                      <a:pt x="83" y="133"/>
                    </a:cubicBezTo>
                    <a:cubicBezTo>
                      <a:pt x="97" y="173"/>
                      <a:pt x="125" y="200"/>
                      <a:pt x="153" y="227"/>
                    </a:cubicBezTo>
                    <a:cubicBezTo>
                      <a:pt x="195" y="267"/>
                      <a:pt x="264" y="293"/>
                      <a:pt x="319" y="333"/>
                    </a:cubicBezTo>
                    <a:cubicBezTo>
                      <a:pt x="319" y="307"/>
                      <a:pt x="319" y="307"/>
                      <a:pt x="292" y="293"/>
                    </a:cubicBezTo>
                    <a:cubicBezTo>
                      <a:pt x="264" y="280"/>
                      <a:pt x="236" y="267"/>
                      <a:pt x="222" y="253"/>
                    </a:cubicBezTo>
                    <a:cubicBezTo>
                      <a:pt x="195" y="227"/>
                      <a:pt x="125" y="133"/>
                      <a:pt x="167" y="133"/>
                    </a:cubicBezTo>
                    <a:lnTo>
                      <a:pt x="167" y="13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3" name="Freeform 465">
                <a:extLst>
                  <a:ext uri="{FF2B5EF4-FFF2-40B4-BE49-F238E27FC236}">
                    <a16:creationId xmlns:a16="http://schemas.microsoft.com/office/drawing/2014/main" id="{8F765BC0-DC54-CEB8-C9BE-04D6665C4226}"/>
                  </a:ext>
                </a:extLst>
              </p:cNvPr>
              <p:cNvSpPr>
                <a:spLocks/>
              </p:cNvSpPr>
              <p:nvPr/>
            </p:nvSpPr>
            <p:spPr bwMode="auto">
              <a:xfrm>
                <a:off x="3800" y="2225"/>
                <a:ext cx="73" cy="64"/>
              </a:xfrm>
              <a:custGeom>
                <a:avLst/>
                <a:gdLst>
                  <a:gd name="T0" fmla="*/ 167 w 375"/>
                  <a:gd name="T1" fmla="*/ 133 h 333"/>
                  <a:gd name="T2" fmla="*/ 167 w 375"/>
                  <a:gd name="T3" fmla="*/ 133 h 333"/>
                  <a:gd name="T4" fmla="*/ 292 w 375"/>
                  <a:gd name="T5" fmla="*/ 120 h 333"/>
                  <a:gd name="T6" fmla="*/ 375 w 375"/>
                  <a:gd name="T7" fmla="*/ 147 h 333"/>
                  <a:gd name="T8" fmla="*/ 347 w 375"/>
                  <a:gd name="T9" fmla="*/ 53 h 333"/>
                  <a:gd name="T10" fmla="*/ 236 w 375"/>
                  <a:gd name="T11" fmla="*/ 40 h 333"/>
                  <a:gd name="T12" fmla="*/ 181 w 375"/>
                  <a:gd name="T13" fmla="*/ 0 h 333"/>
                  <a:gd name="T14" fmla="*/ 153 w 375"/>
                  <a:gd name="T15" fmla="*/ 27 h 333"/>
                  <a:gd name="T16" fmla="*/ 83 w 375"/>
                  <a:gd name="T17" fmla="*/ 93 h 333"/>
                  <a:gd name="T18" fmla="*/ 14 w 375"/>
                  <a:gd name="T19" fmla="*/ 93 h 333"/>
                  <a:gd name="T20" fmla="*/ 14 w 375"/>
                  <a:gd name="T21" fmla="*/ 147 h 333"/>
                  <a:gd name="T22" fmla="*/ 42 w 375"/>
                  <a:gd name="T23" fmla="*/ 133 h 333"/>
                  <a:gd name="T24" fmla="*/ 56 w 375"/>
                  <a:gd name="T25" fmla="*/ 173 h 333"/>
                  <a:gd name="T26" fmla="*/ 83 w 375"/>
                  <a:gd name="T27" fmla="*/ 133 h 333"/>
                  <a:gd name="T28" fmla="*/ 153 w 375"/>
                  <a:gd name="T29" fmla="*/ 227 h 333"/>
                  <a:gd name="T30" fmla="*/ 319 w 375"/>
                  <a:gd name="T31" fmla="*/ 333 h 333"/>
                  <a:gd name="T32" fmla="*/ 292 w 375"/>
                  <a:gd name="T33" fmla="*/ 293 h 333"/>
                  <a:gd name="T34" fmla="*/ 222 w 375"/>
                  <a:gd name="T35" fmla="*/ 253 h 333"/>
                  <a:gd name="T36" fmla="*/ 167 w 375"/>
                  <a:gd name="T37" fmla="*/ 1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5" h="333">
                    <a:moveTo>
                      <a:pt x="167" y="133"/>
                    </a:moveTo>
                    <a:lnTo>
                      <a:pt x="167" y="133"/>
                    </a:lnTo>
                    <a:cubicBezTo>
                      <a:pt x="208" y="133"/>
                      <a:pt x="250" y="107"/>
                      <a:pt x="292" y="120"/>
                    </a:cubicBezTo>
                    <a:cubicBezTo>
                      <a:pt x="319" y="120"/>
                      <a:pt x="347" y="133"/>
                      <a:pt x="375" y="147"/>
                    </a:cubicBezTo>
                    <a:cubicBezTo>
                      <a:pt x="361" y="120"/>
                      <a:pt x="361" y="93"/>
                      <a:pt x="347" y="53"/>
                    </a:cubicBezTo>
                    <a:cubicBezTo>
                      <a:pt x="306" y="80"/>
                      <a:pt x="264" y="53"/>
                      <a:pt x="236" y="40"/>
                    </a:cubicBezTo>
                    <a:cubicBezTo>
                      <a:pt x="208" y="27"/>
                      <a:pt x="195" y="27"/>
                      <a:pt x="181" y="0"/>
                    </a:cubicBezTo>
                    <a:cubicBezTo>
                      <a:pt x="181" y="0"/>
                      <a:pt x="153" y="13"/>
                      <a:pt x="153" y="27"/>
                    </a:cubicBezTo>
                    <a:cubicBezTo>
                      <a:pt x="125" y="40"/>
                      <a:pt x="139" y="107"/>
                      <a:pt x="83" y="93"/>
                    </a:cubicBezTo>
                    <a:cubicBezTo>
                      <a:pt x="56" y="80"/>
                      <a:pt x="28" y="93"/>
                      <a:pt x="14" y="93"/>
                    </a:cubicBezTo>
                    <a:cubicBezTo>
                      <a:pt x="0" y="107"/>
                      <a:pt x="14" y="147"/>
                      <a:pt x="14" y="147"/>
                    </a:cubicBezTo>
                    <a:lnTo>
                      <a:pt x="42" y="133"/>
                    </a:lnTo>
                    <a:cubicBezTo>
                      <a:pt x="56" y="133"/>
                      <a:pt x="56" y="160"/>
                      <a:pt x="56" y="173"/>
                    </a:cubicBezTo>
                    <a:cubicBezTo>
                      <a:pt x="56" y="147"/>
                      <a:pt x="70" y="107"/>
                      <a:pt x="83" y="133"/>
                    </a:cubicBezTo>
                    <a:cubicBezTo>
                      <a:pt x="97" y="173"/>
                      <a:pt x="125" y="200"/>
                      <a:pt x="153" y="227"/>
                    </a:cubicBezTo>
                    <a:cubicBezTo>
                      <a:pt x="195" y="267"/>
                      <a:pt x="264" y="293"/>
                      <a:pt x="319" y="333"/>
                    </a:cubicBezTo>
                    <a:cubicBezTo>
                      <a:pt x="319" y="307"/>
                      <a:pt x="319" y="307"/>
                      <a:pt x="292" y="293"/>
                    </a:cubicBezTo>
                    <a:cubicBezTo>
                      <a:pt x="264" y="280"/>
                      <a:pt x="236" y="267"/>
                      <a:pt x="222" y="253"/>
                    </a:cubicBezTo>
                    <a:cubicBezTo>
                      <a:pt x="195" y="227"/>
                      <a:pt x="125" y="133"/>
                      <a:pt x="167" y="13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34" name="Freeform 466">
                <a:extLst>
                  <a:ext uri="{FF2B5EF4-FFF2-40B4-BE49-F238E27FC236}">
                    <a16:creationId xmlns:a16="http://schemas.microsoft.com/office/drawing/2014/main" id="{3AF0FEAB-7C44-7B70-4253-E0C6D37C2BAA}"/>
                  </a:ext>
                </a:extLst>
              </p:cNvPr>
              <p:cNvSpPr>
                <a:spLocks/>
              </p:cNvSpPr>
              <p:nvPr/>
            </p:nvSpPr>
            <p:spPr bwMode="auto">
              <a:xfrm>
                <a:off x="3800" y="2225"/>
                <a:ext cx="73" cy="64"/>
              </a:xfrm>
              <a:custGeom>
                <a:avLst/>
                <a:gdLst>
                  <a:gd name="T0" fmla="*/ 167 w 375"/>
                  <a:gd name="T1" fmla="*/ 133 h 333"/>
                  <a:gd name="T2" fmla="*/ 167 w 375"/>
                  <a:gd name="T3" fmla="*/ 133 h 333"/>
                  <a:gd name="T4" fmla="*/ 292 w 375"/>
                  <a:gd name="T5" fmla="*/ 120 h 333"/>
                  <a:gd name="T6" fmla="*/ 375 w 375"/>
                  <a:gd name="T7" fmla="*/ 147 h 333"/>
                  <a:gd name="T8" fmla="*/ 347 w 375"/>
                  <a:gd name="T9" fmla="*/ 53 h 333"/>
                  <a:gd name="T10" fmla="*/ 236 w 375"/>
                  <a:gd name="T11" fmla="*/ 40 h 333"/>
                  <a:gd name="T12" fmla="*/ 181 w 375"/>
                  <a:gd name="T13" fmla="*/ 0 h 333"/>
                  <a:gd name="T14" fmla="*/ 153 w 375"/>
                  <a:gd name="T15" fmla="*/ 27 h 333"/>
                  <a:gd name="T16" fmla="*/ 83 w 375"/>
                  <a:gd name="T17" fmla="*/ 93 h 333"/>
                  <a:gd name="T18" fmla="*/ 14 w 375"/>
                  <a:gd name="T19" fmla="*/ 93 h 333"/>
                  <a:gd name="T20" fmla="*/ 14 w 375"/>
                  <a:gd name="T21" fmla="*/ 147 h 333"/>
                  <a:gd name="T22" fmla="*/ 42 w 375"/>
                  <a:gd name="T23" fmla="*/ 133 h 333"/>
                  <a:gd name="T24" fmla="*/ 56 w 375"/>
                  <a:gd name="T25" fmla="*/ 173 h 333"/>
                  <a:gd name="T26" fmla="*/ 83 w 375"/>
                  <a:gd name="T27" fmla="*/ 133 h 333"/>
                  <a:gd name="T28" fmla="*/ 153 w 375"/>
                  <a:gd name="T29" fmla="*/ 227 h 333"/>
                  <a:gd name="T30" fmla="*/ 319 w 375"/>
                  <a:gd name="T31" fmla="*/ 333 h 333"/>
                  <a:gd name="T32" fmla="*/ 292 w 375"/>
                  <a:gd name="T33" fmla="*/ 293 h 333"/>
                  <a:gd name="T34" fmla="*/ 222 w 375"/>
                  <a:gd name="T35" fmla="*/ 253 h 333"/>
                  <a:gd name="T36" fmla="*/ 167 w 375"/>
                  <a:gd name="T37" fmla="*/ 133 h 333"/>
                  <a:gd name="T38" fmla="*/ 167 w 375"/>
                  <a:gd name="T39" fmla="*/ 1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5" h="333">
                    <a:moveTo>
                      <a:pt x="167" y="133"/>
                    </a:moveTo>
                    <a:lnTo>
                      <a:pt x="167" y="133"/>
                    </a:lnTo>
                    <a:cubicBezTo>
                      <a:pt x="208" y="133"/>
                      <a:pt x="250" y="107"/>
                      <a:pt x="292" y="120"/>
                    </a:cubicBezTo>
                    <a:cubicBezTo>
                      <a:pt x="319" y="120"/>
                      <a:pt x="347" y="133"/>
                      <a:pt x="375" y="147"/>
                    </a:cubicBezTo>
                    <a:cubicBezTo>
                      <a:pt x="361" y="120"/>
                      <a:pt x="361" y="93"/>
                      <a:pt x="347" y="53"/>
                    </a:cubicBezTo>
                    <a:cubicBezTo>
                      <a:pt x="306" y="80"/>
                      <a:pt x="264" y="53"/>
                      <a:pt x="236" y="40"/>
                    </a:cubicBezTo>
                    <a:cubicBezTo>
                      <a:pt x="208" y="27"/>
                      <a:pt x="195" y="27"/>
                      <a:pt x="181" y="0"/>
                    </a:cubicBezTo>
                    <a:cubicBezTo>
                      <a:pt x="181" y="0"/>
                      <a:pt x="153" y="13"/>
                      <a:pt x="153" y="27"/>
                    </a:cubicBezTo>
                    <a:cubicBezTo>
                      <a:pt x="125" y="40"/>
                      <a:pt x="139" y="107"/>
                      <a:pt x="83" y="93"/>
                    </a:cubicBezTo>
                    <a:cubicBezTo>
                      <a:pt x="56" y="80"/>
                      <a:pt x="28" y="93"/>
                      <a:pt x="14" y="93"/>
                    </a:cubicBezTo>
                    <a:cubicBezTo>
                      <a:pt x="0" y="107"/>
                      <a:pt x="14" y="147"/>
                      <a:pt x="14" y="147"/>
                    </a:cubicBezTo>
                    <a:lnTo>
                      <a:pt x="42" y="133"/>
                    </a:lnTo>
                    <a:cubicBezTo>
                      <a:pt x="56" y="133"/>
                      <a:pt x="56" y="160"/>
                      <a:pt x="56" y="173"/>
                    </a:cubicBezTo>
                    <a:cubicBezTo>
                      <a:pt x="56" y="147"/>
                      <a:pt x="70" y="107"/>
                      <a:pt x="83" y="133"/>
                    </a:cubicBezTo>
                    <a:cubicBezTo>
                      <a:pt x="97" y="173"/>
                      <a:pt x="125" y="200"/>
                      <a:pt x="153" y="227"/>
                    </a:cubicBezTo>
                    <a:cubicBezTo>
                      <a:pt x="195" y="267"/>
                      <a:pt x="264" y="293"/>
                      <a:pt x="319" y="333"/>
                    </a:cubicBezTo>
                    <a:cubicBezTo>
                      <a:pt x="319" y="307"/>
                      <a:pt x="319" y="307"/>
                      <a:pt x="292" y="293"/>
                    </a:cubicBezTo>
                    <a:cubicBezTo>
                      <a:pt x="264" y="280"/>
                      <a:pt x="236" y="267"/>
                      <a:pt x="222" y="253"/>
                    </a:cubicBezTo>
                    <a:cubicBezTo>
                      <a:pt x="195" y="227"/>
                      <a:pt x="125" y="133"/>
                      <a:pt x="167" y="133"/>
                    </a:cubicBezTo>
                    <a:lnTo>
                      <a:pt x="167" y="13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5" name="Freeform 467">
                <a:extLst>
                  <a:ext uri="{FF2B5EF4-FFF2-40B4-BE49-F238E27FC236}">
                    <a16:creationId xmlns:a16="http://schemas.microsoft.com/office/drawing/2014/main" id="{CB7D924C-82A0-7465-FA14-11B06187D86D}"/>
                  </a:ext>
                </a:extLst>
              </p:cNvPr>
              <p:cNvSpPr>
                <a:spLocks/>
              </p:cNvSpPr>
              <p:nvPr/>
            </p:nvSpPr>
            <p:spPr bwMode="auto">
              <a:xfrm>
                <a:off x="3688" y="2161"/>
                <a:ext cx="8" cy="7"/>
              </a:xfrm>
              <a:custGeom>
                <a:avLst/>
                <a:gdLst>
                  <a:gd name="T0" fmla="*/ 21 w 42"/>
                  <a:gd name="T1" fmla="*/ 0 h 41"/>
                  <a:gd name="T2" fmla="*/ 21 w 42"/>
                  <a:gd name="T3" fmla="*/ 0 h 41"/>
                  <a:gd name="T4" fmla="*/ 10 w 42"/>
                  <a:gd name="T5" fmla="*/ 31 h 41"/>
                  <a:gd name="T6" fmla="*/ 42 w 42"/>
                  <a:gd name="T7" fmla="*/ 41 h 41"/>
                  <a:gd name="T8" fmla="*/ 21 w 42"/>
                  <a:gd name="T9" fmla="*/ 0 h 41"/>
                  <a:gd name="T10" fmla="*/ 21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21" y="0"/>
                    </a:moveTo>
                    <a:lnTo>
                      <a:pt x="21" y="0"/>
                    </a:lnTo>
                    <a:cubicBezTo>
                      <a:pt x="10" y="0"/>
                      <a:pt x="10" y="21"/>
                      <a:pt x="10" y="31"/>
                    </a:cubicBezTo>
                    <a:cubicBezTo>
                      <a:pt x="10" y="41"/>
                      <a:pt x="31" y="41"/>
                      <a:pt x="42" y="41"/>
                    </a:cubicBezTo>
                    <a:cubicBezTo>
                      <a:pt x="42" y="21"/>
                      <a:pt x="42" y="10"/>
                      <a:pt x="21" y="0"/>
                    </a:cubicBezTo>
                    <a:cubicBezTo>
                      <a:pt x="0" y="10"/>
                      <a:pt x="31" y="10"/>
                      <a:pt x="21"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36" name="Freeform 468">
                <a:extLst>
                  <a:ext uri="{FF2B5EF4-FFF2-40B4-BE49-F238E27FC236}">
                    <a16:creationId xmlns:a16="http://schemas.microsoft.com/office/drawing/2014/main" id="{F712C373-F4A6-89F4-6A41-25AEC389C21A}"/>
                  </a:ext>
                </a:extLst>
              </p:cNvPr>
              <p:cNvSpPr>
                <a:spLocks/>
              </p:cNvSpPr>
              <p:nvPr/>
            </p:nvSpPr>
            <p:spPr bwMode="auto">
              <a:xfrm>
                <a:off x="3688" y="2161"/>
                <a:ext cx="8" cy="7"/>
              </a:xfrm>
              <a:custGeom>
                <a:avLst/>
                <a:gdLst>
                  <a:gd name="T0" fmla="*/ 21 w 42"/>
                  <a:gd name="T1" fmla="*/ 0 h 41"/>
                  <a:gd name="T2" fmla="*/ 21 w 42"/>
                  <a:gd name="T3" fmla="*/ 0 h 41"/>
                  <a:gd name="T4" fmla="*/ 10 w 42"/>
                  <a:gd name="T5" fmla="*/ 31 h 41"/>
                  <a:gd name="T6" fmla="*/ 42 w 42"/>
                  <a:gd name="T7" fmla="*/ 41 h 41"/>
                  <a:gd name="T8" fmla="*/ 21 w 42"/>
                  <a:gd name="T9" fmla="*/ 0 h 41"/>
                  <a:gd name="T10" fmla="*/ 21 w 42"/>
                  <a:gd name="T11" fmla="*/ 0 h 41"/>
                  <a:gd name="T12" fmla="*/ 21 w 42"/>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2" h="41">
                    <a:moveTo>
                      <a:pt x="21" y="0"/>
                    </a:moveTo>
                    <a:lnTo>
                      <a:pt x="21" y="0"/>
                    </a:lnTo>
                    <a:cubicBezTo>
                      <a:pt x="10" y="0"/>
                      <a:pt x="10" y="21"/>
                      <a:pt x="10" y="31"/>
                    </a:cubicBezTo>
                    <a:cubicBezTo>
                      <a:pt x="10" y="41"/>
                      <a:pt x="31" y="41"/>
                      <a:pt x="42" y="41"/>
                    </a:cubicBezTo>
                    <a:cubicBezTo>
                      <a:pt x="42" y="21"/>
                      <a:pt x="42" y="10"/>
                      <a:pt x="21" y="0"/>
                    </a:cubicBezTo>
                    <a:cubicBezTo>
                      <a:pt x="0" y="10"/>
                      <a:pt x="31" y="10"/>
                      <a:pt x="21" y="0"/>
                    </a:cubicBezTo>
                    <a:lnTo>
                      <a:pt x="21"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7" name="Freeform 469">
                <a:extLst>
                  <a:ext uri="{FF2B5EF4-FFF2-40B4-BE49-F238E27FC236}">
                    <a16:creationId xmlns:a16="http://schemas.microsoft.com/office/drawing/2014/main" id="{C1E68B02-320F-ED3A-174C-BDA91CD08822}"/>
                  </a:ext>
                </a:extLst>
              </p:cNvPr>
              <p:cNvSpPr>
                <a:spLocks/>
              </p:cNvSpPr>
              <p:nvPr/>
            </p:nvSpPr>
            <p:spPr bwMode="auto">
              <a:xfrm>
                <a:off x="3688" y="2161"/>
                <a:ext cx="8" cy="7"/>
              </a:xfrm>
              <a:custGeom>
                <a:avLst/>
                <a:gdLst>
                  <a:gd name="T0" fmla="*/ 21 w 42"/>
                  <a:gd name="T1" fmla="*/ 0 h 41"/>
                  <a:gd name="T2" fmla="*/ 21 w 42"/>
                  <a:gd name="T3" fmla="*/ 0 h 41"/>
                  <a:gd name="T4" fmla="*/ 10 w 42"/>
                  <a:gd name="T5" fmla="*/ 31 h 41"/>
                  <a:gd name="T6" fmla="*/ 42 w 42"/>
                  <a:gd name="T7" fmla="*/ 41 h 41"/>
                  <a:gd name="T8" fmla="*/ 21 w 42"/>
                  <a:gd name="T9" fmla="*/ 0 h 41"/>
                  <a:gd name="T10" fmla="*/ 21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21" y="0"/>
                    </a:moveTo>
                    <a:lnTo>
                      <a:pt x="21" y="0"/>
                    </a:lnTo>
                    <a:cubicBezTo>
                      <a:pt x="10" y="0"/>
                      <a:pt x="10" y="21"/>
                      <a:pt x="10" y="31"/>
                    </a:cubicBezTo>
                    <a:cubicBezTo>
                      <a:pt x="10" y="41"/>
                      <a:pt x="31" y="41"/>
                      <a:pt x="42" y="41"/>
                    </a:cubicBezTo>
                    <a:cubicBezTo>
                      <a:pt x="42" y="21"/>
                      <a:pt x="42" y="10"/>
                      <a:pt x="21" y="0"/>
                    </a:cubicBezTo>
                    <a:cubicBezTo>
                      <a:pt x="0" y="10"/>
                      <a:pt x="31" y="10"/>
                      <a:pt x="21"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38" name="Freeform 470">
                <a:extLst>
                  <a:ext uri="{FF2B5EF4-FFF2-40B4-BE49-F238E27FC236}">
                    <a16:creationId xmlns:a16="http://schemas.microsoft.com/office/drawing/2014/main" id="{039BBA71-B504-F9E5-2C6D-D7D188E9E2CA}"/>
                  </a:ext>
                </a:extLst>
              </p:cNvPr>
              <p:cNvSpPr>
                <a:spLocks/>
              </p:cNvSpPr>
              <p:nvPr/>
            </p:nvSpPr>
            <p:spPr bwMode="auto">
              <a:xfrm>
                <a:off x="3688" y="2161"/>
                <a:ext cx="8" cy="7"/>
              </a:xfrm>
              <a:custGeom>
                <a:avLst/>
                <a:gdLst>
                  <a:gd name="T0" fmla="*/ 21 w 42"/>
                  <a:gd name="T1" fmla="*/ 0 h 41"/>
                  <a:gd name="T2" fmla="*/ 21 w 42"/>
                  <a:gd name="T3" fmla="*/ 0 h 41"/>
                  <a:gd name="T4" fmla="*/ 10 w 42"/>
                  <a:gd name="T5" fmla="*/ 31 h 41"/>
                  <a:gd name="T6" fmla="*/ 42 w 42"/>
                  <a:gd name="T7" fmla="*/ 41 h 41"/>
                  <a:gd name="T8" fmla="*/ 21 w 42"/>
                  <a:gd name="T9" fmla="*/ 0 h 41"/>
                  <a:gd name="T10" fmla="*/ 21 w 42"/>
                  <a:gd name="T11" fmla="*/ 0 h 41"/>
                  <a:gd name="T12" fmla="*/ 21 w 42"/>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2" h="41">
                    <a:moveTo>
                      <a:pt x="21" y="0"/>
                    </a:moveTo>
                    <a:lnTo>
                      <a:pt x="21" y="0"/>
                    </a:lnTo>
                    <a:cubicBezTo>
                      <a:pt x="10" y="0"/>
                      <a:pt x="10" y="21"/>
                      <a:pt x="10" y="31"/>
                    </a:cubicBezTo>
                    <a:cubicBezTo>
                      <a:pt x="10" y="41"/>
                      <a:pt x="31" y="41"/>
                      <a:pt x="42" y="41"/>
                    </a:cubicBezTo>
                    <a:cubicBezTo>
                      <a:pt x="42" y="21"/>
                      <a:pt x="42" y="10"/>
                      <a:pt x="21" y="0"/>
                    </a:cubicBezTo>
                    <a:cubicBezTo>
                      <a:pt x="0" y="10"/>
                      <a:pt x="31" y="10"/>
                      <a:pt x="21" y="0"/>
                    </a:cubicBezTo>
                    <a:lnTo>
                      <a:pt x="21"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9" name="Freeform 471">
                <a:extLst>
                  <a:ext uri="{FF2B5EF4-FFF2-40B4-BE49-F238E27FC236}">
                    <a16:creationId xmlns:a16="http://schemas.microsoft.com/office/drawing/2014/main" id="{7EC144FC-27F6-3987-0032-11440F1210E2}"/>
                  </a:ext>
                </a:extLst>
              </p:cNvPr>
              <p:cNvSpPr>
                <a:spLocks/>
              </p:cNvSpPr>
              <p:nvPr/>
            </p:nvSpPr>
            <p:spPr bwMode="auto">
              <a:xfrm>
                <a:off x="3656" y="2096"/>
                <a:ext cx="56" cy="48"/>
              </a:xfrm>
              <a:custGeom>
                <a:avLst/>
                <a:gdLst>
                  <a:gd name="T0" fmla="*/ 73 w 292"/>
                  <a:gd name="T1" fmla="*/ 194 h 249"/>
                  <a:gd name="T2" fmla="*/ 73 w 292"/>
                  <a:gd name="T3" fmla="*/ 194 h 249"/>
                  <a:gd name="T4" fmla="*/ 204 w 292"/>
                  <a:gd name="T5" fmla="*/ 249 h 249"/>
                  <a:gd name="T6" fmla="*/ 204 w 292"/>
                  <a:gd name="T7" fmla="*/ 180 h 249"/>
                  <a:gd name="T8" fmla="*/ 248 w 292"/>
                  <a:gd name="T9" fmla="*/ 152 h 249"/>
                  <a:gd name="T10" fmla="*/ 263 w 292"/>
                  <a:gd name="T11" fmla="*/ 83 h 249"/>
                  <a:gd name="T12" fmla="*/ 292 w 292"/>
                  <a:gd name="T13" fmla="*/ 69 h 249"/>
                  <a:gd name="T14" fmla="*/ 277 w 292"/>
                  <a:gd name="T15" fmla="*/ 0 h 249"/>
                  <a:gd name="T16" fmla="*/ 219 w 292"/>
                  <a:gd name="T17" fmla="*/ 13 h 249"/>
                  <a:gd name="T18" fmla="*/ 146 w 292"/>
                  <a:gd name="T19" fmla="*/ 41 h 249"/>
                  <a:gd name="T20" fmla="*/ 175 w 292"/>
                  <a:gd name="T21" fmla="*/ 83 h 249"/>
                  <a:gd name="T22" fmla="*/ 146 w 292"/>
                  <a:gd name="T23" fmla="*/ 55 h 249"/>
                  <a:gd name="T24" fmla="*/ 102 w 292"/>
                  <a:gd name="T25" fmla="*/ 83 h 249"/>
                  <a:gd name="T26" fmla="*/ 73 w 292"/>
                  <a:gd name="T27" fmla="*/ 111 h 249"/>
                  <a:gd name="T28" fmla="*/ 73 w 292"/>
                  <a:gd name="T29" fmla="*/ 166 h 249"/>
                  <a:gd name="T30" fmla="*/ 44 w 292"/>
                  <a:gd name="T31" fmla="*/ 166 h 249"/>
                  <a:gd name="T32" fmla="*/ 59 w 292"/>
                  <a:gd name="T33" fmla="*/ 166 h 249"/>
                  <a:gd name="T34" fmla="*/ 44 w 292"/>
                  <a:gd name="T35" fmla="*/ 166 h 249"/>
                  <a:gd name="T36" fmla="*/ 59 w 292"/>
                  <a:gd name="T37" fmla="*/ 194 h 249"/>
                  <a:gd name="T38" fmla="*/ 29 w 292"/>
                  <a:gd name="T39" fmla="*/ 180 h 249"/>
                  <a:gd name="T40" fmla="*/ 44 w 292"/>
                  <a:gd name="T41" fmla="*/ 194 h 249"/>
                  <a:gd name="T42" fmla="*/ 15 w 292"/>
                  <a:gd name="T43" fmla="*/ 194 h 249"/>
                  <a:gd name="T44" fmla="*/ 29 w 292"/>
                  <a:gd name="T45" fmla="*/ 208 h 249"/>
                  <a:gd name="T46" fmla="*/ 0 w 292"/>
                  <a:gd name="T47" fmla="*/ 208 h 249"/>
                  <a:gd name="T48" fmla="*/ 73 w 292"/>
                  <a:gd name="T49" fmla="*/ 194 h 249"/>
                  <a:gd name="T50" fmla="*/ 73 w 292"/>
                  <a:gd name="T51" fmla="*/ 19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2" h="249">
                    <a:moveTo>
                      <a:pt x="73" y="194"/>
                    </a:moveTo>
                    <a:lnTo>
                      <a:pt x="73" y="194"/>
                    </a:lnTo>
                    <a:cubicBezTo>
                      <a:pt x="102" y="166"/>
                      <a:pt x="190" y="222"/>
                      <a:pt x="204" y="249"/>
                    </a:cubicBezTo>
                    <a:cubicBezTo>
                      <a:pt x="219" y="222"/>
                      <a:pt x="219" y="194"/>
                      <a:pt x="204" y="180"/>
                    </a:cubicBezTo>
                    <a:cubicBezTo>
                      <a:pt x="190" y="125"/>
                      <a:pt x="219" y="152"/>
                      <a:pt x="248" y="152"/>
                    </a:cubicBezTo>
                    <a:cubicBezTo>
                      <a:pt x="277" y="138"/>
                      <a:pt x="277" y="111"/>
                      <a:pt x="263" y="83"/>
                    </a:cubicBezTo>
                    <a:lnTo>
                      <a:pt x="292" y="69"/>
                    </a:lnTo>
                    <a:cubicBezTo>
                      <a:pt x="292" y="41"/>
                      <a:pt x="292" y="27"/>
                      <a:pt x="277" y="0"/>
                    </a:cubicBezTo>
                    <a:lnTo>
                      <a:pt x="219" y="13"/>
                    </a:lnTo>
                    <a:cubicBezTo>
                      <a:pt x="190" y="13"/>
                      <a:pt x="175" y="13"/>
                      <a:pt x="146" y="41"/>
                    </a:cubicBezTo>
                    <a:cubicBezTo>
                      <a:pt x="146" y="41"/>
                      <a:pt x="190" y="69"/>
                      <a:pt x="175" y="83"/>
                    </a:cubicBezTo>
                    <a:cubicBezTo>
                      <a:pt x="146" y="111"/>
                      <a:pt x="131" y="55"/>
                      <a:pt x="146" y="55"/>
                    </a:cubicBezTo>
                    <a:cubicBezTo>
                      <a:pt x="146" y="55"/>
                      <a:pt x="102" y="69"/>
                      <a:pt x="102" y="83"/>
                    </a:cubicBezTo>
                    <a:cubicBezTo>
                      <a:pt x="102" y="97"/>
                      <a:pt x="88" y="97"/>
                      <a:pt x="73" y="111"/>
                    </a:cubicBezTo>
                    <a:cubicBezTo>
                      <a:pt x="73" y="125"/>
                      <a:pt x="44" y="166"/>
                      <a:pt x="73" y="166"/>
                    </a:cubicBezTo>
                    <a:lnTo>
                      <a:pt x="44" y="166"/>
                    </a:lnTo>
                    <a:lnTo>
                      <a:pt x="59" y="166"/>
                    </a:lnTo>
                    <a:lnTo>
                      <a:pt x="44" y="166"/>
                    </a:lnTo>
                    <a:cubicBezTo>
                      <a:pt x="29" y="180"/>
                      <a:pt x="59" y="194"/>
                      <a:pt x="59" y="194"/>
                    </a:cubicBezTo>
                    <a:cubicBezTo>
                      <a:pt x="59" y="180"/>
                      <a:pt x="29" y="180"/>
                      <a:pt x="29" y="180"/>
                    </a:cubicBezTo>
                    <a:lnTo>
                      <a:pt x="44" y="194"/>
                    </a:lnTo>
                    <a:cubicBezTo>
                      <a:pt x="44" y="194"/>
                      <a:pt x="29" y="180"/>
                      <a:pt x="15" y="194"/>
                    </a:cubicBezTo>
                    <a:lnTo>
                      <a:pt x="29" y="208"/>
                    </a:lnTo>
                    <a:cubicBezTo>
                      <a:pt x="29" y="194"/>
                      <a:pt x="15" y="194"/>
                      <a:pt x="0" y="208"/>
                    </a:cubicBezTo>
                    <a:cubicBezTo>
                      <a:pt x="15" y="208"/>
                      <a:pt x="59" y="222"/>
                      <a:pt x="73" y="194"/>
                    </a:cubicBezTo>
                    <a:cubicBezTo>
                      <a:pt x="73" y="194"/>
                      <a:pt x="73" y="208"/>
                      <a:pt x="73" y="19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40" name="Freeform 472">
                <a:extLst>
                  <a:ext uri="{FF2B5EF4-FFF2-40B4-BE49-F238E27FC236}">
                    <a16:creationId xmlns:a16="http://schemas.microsoft.com/office/drawing/2014/main" id="{0658B7D7-A8B0-DAC7-FF1C-DC8CB9209DCA}"/>
                  </a:ext>
                </a:extLst>
              </p:cNvPr>
              <p:cNvSpPr>
                <a:spLocks/>
              </p:cNvSpPr>
              <p:nvPr/>
            </p:nvSpPr>
            <p:spPr bwMode="auto">
              <a:xfrm>
                <a:off x="3656" y="2096"/>
                <a:ext cx="56" cy="48"/>
              </a:xfrm>
              <a:custGeom>
                <a:avLst/>
                <a:gdLst>
                  <a:gd name="T0" fmla="*/ 73 w 292"/>
                  <a:gd name="T1" fmla="*/ 194 h 249"/>
                  <a:gd name="T2" fmla="*/ 73 w 292"/>
                  <a:gd name="T3" fmla="*/ 194 h 249"/>
                  <a:gd name="T4" fmla="*/ 204 w 292"/>
                  <a:gd name="T5" fmla="*/ 249 h 249"/>
                  <a:gd name="T6" fmla="*/ 204 w 292"/>
                  <a:gd name="T7" fmla="*/ 180 h 249"/>
                  <a:gd name="T8" fmla="*/ 248 w 292"/>
                  <a:gd name="T9" fmla="*/ 152 h 249"/>
                  <a:gd name="T10" fmla="*/ 263 w 292"/>
                  <a:gd name="T11" fmla="*/ 83 h 249"/>
                  <a:gd name="T12" fmla="*/ 292 w 292"/>
                  <a:gd name="T13" fmla="*/ 69 h 249"/>
                  <a:gd name="T14" fmla="*/ 277 w 292"/>
                  <a:gd name="T15" fmla="*/ 0 h 249"/>
                  <a:gd name="T16" fmla="*/ 219 w 292"/>
                  <a:gd name="T17" fmla="*/ 13 h 249"/>
                  <a:gd name="T18" fmla="*/ 146 w 292"/>
                  <a:gd name="T19" fmla="*/ 41 h 249"/>
                  <a:gd name="T20" fmla="*/ 175 w 292"/>
                  <a:gd name="T21" fmla="*/ 83 h 249"/>
                  <a:gd name="T22" fmla="*/ 146 w 292"/>
                  <a:gd name="T23" fmla="*/ 55 h 249"/>
                  <a:gd name="T24" fmla="*/ 102 w 292"/>
                  <a:gd name="T25" fmla="*/ 83 h 249"/>
                  <a:gd name="T26" fmla="*/ 73 w 292"/>
                  <a:gd name="T27" fmla="*/ 111 h 249"/>
                  <a:gd name="T28" fmla="*/ 73 w 292"/>
                  <a:gd name="T29" fmla="*/ 166 h 249"/>
                  <a:gd name="T30" fmla="*/ 44 w 292"/>
                  <a:gd name="T31" fmla="*/ 166 h 249"/>
                  <a:gd name="T32" fmla="*/ 59 w 292"/>
                  <a:gd name="T33" fmla="*/ 166 h 249"/>
                  <a:gd name="T34" fmla="*/ 44 w 292"/>
                  <a:gd name="T35" fmla="*/ 166 h 249"/>
                  <a:gd name="T36" fmla="*/ 59 w 292"/>
                  <a:gd name="T37" fmla="*/ 194 h 249"/>
                  <a:gd name="T38" fmla="*/ 29 w 292"/>
                  <a:gd name="T39" fmla="*/ 180 h 249"/>
                  <a:gd name="T40" fmla="*/ 44 w 292"/>
                  <a:gd name="T41" fmla="*/ 194 h 249"/>
                  <a:gd name="T42" fmla="*/ 15 w 292"/>
                  <a:gd name="T43" fmla="*/ 194 h 249"/>
                  <a:gd name="T44" fmla="*/ 29 w 292"/>
                  <a:gd name="T45" fmla="*/ 208 h 249"/>
                  <a:gd name="T46" fmla="*/ 0 w 292"/>
                  <a:gd name="T47" fmla="*/ 208 h 249"/>
                  <a:gd name="T48" fmla="*/ 73 w 292"/>
                  <a:gd name="T49" fmla="*/ 194 h 249"/>
                  <a:gd name="T50" fmla="*/ 73 w 292"/>
                  <a:gd name="T51" fmla="*/ 194 h 249"/>
                  <a:gd name="T52" fmla="*/ 73 w 292"/>
                  <a:gd name="T53" fmla="*/ 19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249">
                    <a:moveTo>
                      <a:pt x="73" y="194"/>
                    </a:moveTo>
                    <a:lnTo>
                      <a:pt x="73" y="194"/>
                    </a:lnTo>
                    <a:cubicBezTo>
                      <a:pt x="102" y="166"/>
                      <a:pt x="190" y="222"/>
                      <a:pt x="204" y="249"/>
                    </a:cubicBezTo>
                    <a:cubicBezTo>
                      <a:pt x="219" y="222"/>
                      <a:pt x="219" y="194"/>
                      <a:pt x="204" y="180"/>
                    </a:cubicBezTo>
                    <a:cubicBezTo>
                      <a:pt x="190" y="125"/>
                      <a:pt x="219" y="152"/>
                      <a:pt x="248" y="152"/>
                    </a:cubicBezTo>
                    <a:cubicBezTo>
                      <a:pt x="277" y="138"/>
                      <a:pt x="277" y="111"/>
                      <a:pt x="263" y="83"/>
                    </a:cubicBezTo>
                    <a:lnTo>
                      <a:pt x="292" y="69"/>
                    </a:lnTo>
                    <a:cubicBezTo>
                      <a:pt x="292" y="41"/>
                      <a:pt x="292" y="27"/>
                      <a:pt x="277" y="0"/>
                    </a:cubicBezTo>
                    <a:lnTo>
                      <a:pt x="219" y="13"/>
                    </a:lnTo>
                    <a:cubicBezTo>
                      <a:pt x="190" y="13"/>
                      <a:pt x="175" y="13"/>
                      <a:pt x="146" y="41"/>
                    </a:cubicBezTo>
                    <a:cubicBezTo>
                      <a:pt x="146" y="41"/>
                      <a:pt x="190" y="69"/>
                      <a:pt x="175" y="83"/>
                    </a:cubicBezTo>
                    <a:cubicBezTo>
                      <a:pt x="146" y="111"/>
                      <a:pt x="131" y="55"/>
                      <a:pt x="146" y="55"/>
                    </a:cubicBezTo>
                    <a:cubicBezTo>
                      <a:pt x="146" y="55"/>
                      <a:pt x="102" y="69"/>
                      <a:pt x="102" y="83"/>
                    </a:cubicBezTo>
                    <a:cubicBezTo>
                      <a:pt x="102" y="97"/>
                      <a:pt x="88" y="97"/>
                      <a:pt x="73" y="111"/>
                    </a:cubicBezTo>
                    <a:cubicBezTo>
                      <a:pt x="73" y="125"/>
                      <a:pt x="44" y="166"/>
                      <a:pt x="73" y="166"/>
                    </a:cubicBezTo>
                    <a:lnTo>
                      <a:pt x="44" y="166"/>
                    </a:lnTo>
                    <a:lnTo>
                      <a:pt x="59" y="166"/>
                    </a:lnTo>
                    <a:lnTo>
                      <a:pt x="44" y="166"/>
                    </a:lnTo>
                    <a:cubicBezTo>
                      <a:pt x="29" y="180"/>
                      <a:pt x="59" y="194"/>
                      <a:pt x="59" y="194"/>
                    </a:cubicBezTo>
                    <a:cubicBezTo>
                      <a:pt x="59" y="180"/>
                      <a:pt x="29" y="180"/>
                      <a:pt x="29" y="180"/>
                    </a:cubicBezTo>
                    <a:lnTo>
                      <a:pt x="44" y="194"/>
                    </a:lnTo>
                    <a:cubicBezTo>
                      <a:pt x="44" y="194"/>
                      <a:pt x="29" y="180"/>
                      <a:pt x="15" y="194"/>
                    </a:cubicBezTo>
                    <a:lnTo>
                      <a:pt x="29" y="208"/>
                    </a:lnTo>
                    <a:cubicBezTo>
                      <a:pt x="29" y="194"/>
                      <a:pt x="15" y="194"/>
                      <a:pt x="0" y="208"/>
                    </a:cubicBezTo>
                    <a:cubicBezTo>
                      <a:pt x="15" y="208"/>
                      <a:pt x="59" y="222"/>
                      <a:pt x="73" y="194"/>
                    </a:cubicBezTo>
                    <a:cubicBezTo>
                      <a:pt x="73" y="194"/>
                      <a:pt x="73" y="208"/>
                      <a:pt x="73" y="194"/>
                    </a:cubicBezTo>
                    <a:lnTo>
                      <a:pt x="73" y="19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1" name="Freeform 473">
                <a:extLst>
                  <a:ext uri="{FF2B5EF4-FFF2-40B4-BE49-F238E27FC236}">
                    <a16:creationId xmlns:a16="http://schemas.microsoft.com/office/drawing/2014/main" id="{050A3728-24E7-9139-7035-8BD2CB4BEA56}"/>
                  </a:ext>
                </a:extLst>
              </p:cNvPr>
              <p:cNvSpPr>
                <a:spLocks/>
              </p:cNvSpPr>
              <p:nvPr/>
            </p:nvSpPr>
            <p:spPr bwMode="auto">
              <a:xfrm>
                <a:off x="3656" y="2096"/>
                <a:ext cx="56" cy="48"/>
              </a:xfrm>
              <a:custGeom>
                <a:avLst/>
                <a:gdLst>
                  <a:gd name="T0" fmla="*/ 73 w 292"/>
                  <a:gd name="T1" fmla="*/ 194 h 249"/>
                  <a:gd name="T2" fmla="*/ 73 w 292"/>
                  <a:gd name="T3" fmla="*/ 194 h 249"/>
                  <a:gd name="T4" fmla="*/ 204 w 292"/>
                  <a:gd name="T5" fmla="*/ 249 h 249"/>
                  <a:gd name="T6" fmla="*/ 204 w 292"/>
                  <a:gd name="T7" fmla="*/ 180 h 249"/>
                  <a:gd name="T8" fmla="*/ 248 w 292"/>
                  <a:gd name="T9" fmla="*/ 152 h 249"/>
                  <a:gd name="T10" fmla="*/ 263 w 292"/>
                  <a:gd name="T11" fmla="*/ 83 h 249"/>
                  <a:gd name="T12" fmla="*/ 292 w 292"/>
                  <a:gd name="T13" fmla="*/ 69 h 249"/>
                  <a:gd name="T14" fmla="*/ 277 w 292"/>
                  <a:gd name="T15" fmla="*/ 0 h 249"/>
                  <a:gd name="T16" fmla="*/ 219 w 292"/>
                  <a:gd name="T17" fmla="*/ 13 h 249"/>
                  <a:gd name="T18" fmla="*/ 146 w 292"/>
                  <a:gd name="T19" fmla="*/ 41 h 249"/>
                  <a:gd name="T20" fmla="*/ 175 w 292"/>
                  <a:gd name="T21" fmla="*/ 83 h 249"/>
                  <a:gd name="T22" fmla="*/ 146 w 292"/>
                  <a:gd name="T23" fmla="*/ 55 h 249"/>
                  <a:gd name="T24" fmla="*/ 102 w 292"/>
                  <a:gd name="T25" fmla="*/ 83 h 249"/>
                  <a:gd name="T26" fmla="*/ 73 w 292"/>
                  <a:gd name="T27" fmla="*/ 111 h 249"/>
                  <a:gd name="T28" fmla="*/ 73 w 292"/>
                  <a:gd name="T29" fmla="*/ 166 h 249"/>
                  <a:gd name="T30" fmla="*/ 44 w 292"/>
                  <a:gd name="T31" fmla="*/ 166 h 249"/>
                  <a:gd name="T32" fmla="*/ 59 w 292"/>
                  <a:gd name="T33" fmla="*/ 166 h 249"/>
                  <a:gd name="T34" fmla="*/ 44 w 292"/>
                  <a:gd name="T35" fmla="*/ 166 h 249"/>
                  <a:gd name="T36" fmla="*/ 59 w 292"/>
                  <a:gd name="T37" fmla="*/ 194 h 249"/>
                  <a:gd name="T38" fmla="*/ 29 w 292"/>
                  <a:gd name="T39" fmla="*/ 180 h 249"/>
                  <a:gd name="T40" fmla="*/ 44 w 292"/>
                  <a:gd name="T41" fmla="*/ 194 h 249"/>
                  <a:gd name="T42" fmla="*/ 15 w 292"/>
                  <a:gd name="T43" fmla="*/ 194 h 249"/>
                  <a:gd name="T44" fmla="*/ 29 w 292"/>
                  <a:gd name="T45" fmla="*/ 208 h 249"/>
                  <a:gd name="T46" fmla="*/ 0 w 292"/>
                  <a:gd name="T47" fmla="*/ 208 h 249"/>
                  <a:gd name="T48" fmla="*/ 73 w 292"/>
                  <a:gd name="T49" fmla="*/ 194 h 249"/>
                  <a:gd name="T50" fmla="*/ 73 w 292"/>
                  <a:gd name="T51" fmla="*/ 19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2" h="249">
                    <a:moveTo>
                      <a:pt x="73" y="194"/>
                    </a:moveTo>
                    <a:lnTo>
                      <a:pt x="73" y="194"/>
                    </a:lnTo>
                    <a:cubicBezTo>
                      <a:pt x="102" y="166"/>
                      <a:pt x="190" y="222"/>
                      <a:pt x="204" y="249"/>
                    </a:cubicBezTo>
                    <a:cubicBezTo>
                      <a:pt x="219" y="222"/>
                      <a:pt x="219" y="194"/>
                      <a:pt x="204" y="180"/>
                    </a:cubicBezTo>
                    <a:cubicBezTo>
                      <a:pt x="190" y="125"/>
                      <a:pt x="219" y="152"/>
                      <a:pt x="248" y="152"/>
                    </a:cubicBezTo>
                    <a:cubicBezTo>
                      <a:pt x="277" y="138"/>
                      <a:pt x="277" y="111"/>
                      <a:pt x="263" y="83"/>
                    </a:cubicBezTo>
                    <a:lnTo>
                      <a:pt x="292" y="69"/>
                    </a:lnTo>
                    <a:cubicBezTo>
                      <a:pt x="292" y="41"/>
                      <a:pt x="292" y="27"/>
                      <a:pt x="277" y="0"/>
                    </a:cubicBezTo>
                    <a:lnTo>
                      <a:pt x="219" y="13"/>
                    </a:lnTo>
                    <a:cubicBezTo>
                      <a:pt x="190" y="13"/>
                      <a:pt x="175" y="13"/>
                      <a:pt x="146" y="41"/>
                    </a:cubicBezTo>
                    <a:cubicBezTo>
                      <a:pt x="146" y="41"/>
                      <a:pt x="190" y="69"/>
                      <a:pt x="175" y="83"/>
                    </a:cubicBezTo>
                    <a:cubicBezTo>
                      <a:pt x="146" y="111"/>
                      <a:pt x="131" y="55"/>
                      <a:pt x="146" y="55"/>
                    </a:cubicBezTo>
                    <a:cubicBezTo>
                      <a:pt x="146" y="55"/>
                      <a:pt x="102" y="69"/>
                      <a:pt x="102" y="83"/>
                    </a:cubicBezTo>
                    <a:cubicBezTo>
                      <a:pt x="102" y="97"/>
                      <a:pt x="88" y="97"/>
                      <a:pt x="73" y="111"/>
                    </a:cubicBezTo>
                    <a:cubicBezTo>
                      <a:pt x="73" y="125"/>
                      <a:pt x="44" y="166"/>
                      <a:pt x="73" y="166"/>
                    </a:cubicBezTo>
                    <a:lnTo>
                      <a:pt x="44" y="166"/>
                    </a:lnTo>
                    <a:lnTo>
                      <a:pt x="59" y="166"/>
                    </a:lnTo>
                    <a:lnTo>
                      <a:pt x="44" y="166"/>
                    </a:lnTo>
                    <a:cubicBezTo>
                      <a:pt x="29" y="180"/>
                      <a:pt x="59" y="194"/>
                      <a:pt x="59" y="194"/>
                    </a:cubicBezTo>
                    <a:cubicBezTo>
                      <a:pt x="59" y="180"/>
                      <a:pt x="29" y="180"/>
                      <a:pt x="29" y="180"/>
                    </a:cubicBezTo>
                    <a:lnTo>
                      <a:pt x="44" y="194"/>
                    </a:lnTo>
                    <a:cubicBezTo>
                      <a:pt x="44" y="194"/>
                      <a:pt x="29" y="180"/>
                      <a:pt x="15" y="194"/>
                    </a:cubicBezTo>
                    <a:lnTo>
                      <a:pt x="29" y="208"/>
                    </a:lnTo>
                    <a:cubicBezTo>
                      <a:pt x="29" y="194"/>
                      <a:pt x="15" y="194"/>
                      <a:pt x="0" y="208"/>
                    </a:cubicBezTo>
                    <a:cubicBezTo>
                      <a:pt x="15" y="208"/>
                      <a:pt x="59" y="222"/>
                      <a:pt x="73" y="194"/>
                    </a:cubicBezTo>
                    <a:cubicBezTo>
                      <a:pt x="73" y="194"/>
                      <a:pt x="73" y="208"/>
                      <a:pt x="73" y="19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42" name="Freeform 474">
                <a:extLst>
                  <a:ext uri="{FF2B5EF4-FFF2-40B4-BE49-F238E27FC236}">
                    <a16:creationId xmlns:a16="http://schemas.microsoft.com/office/drawing/2014/main" id="{67A7A7EE-F22B-3C68-3C98-BB355CECA929}"/>
                  </a:ext>
                </a:extLst>
              </p:cNvPr>
              <p:cNvSpPr>
                <a:spLocks/>
              </p:cNvSpPr>
              <p:nvPr/>
            </p:nvSpPr>
            <p:spPr bwMode="auto">
              <a:xfrm>
                <a:off x="3656" y="2096"/>
                <a:ext cx="56" cy="48"/>
              </a:xfrm>
              <a:custGeom>
                <a:avLst/>
                <a:gdLst>
                  <a:gd name="T0" fmla="*/ 73 w 292"/>
                  <a:gd name="T1" fmla="*/ 194 h 249"/>
                  <a:gd name="T2" fmla="*/ 73 w 292"/>
                  <a:gd name="T3" fmla="*/ 194 h 249"/>
                  <a:gd name="T4" fmla="*/ 204 w 292"/>
                  <a:gd name="T5" fmla="*/ 249 h 249"/>
                  <a:gd name="T6" fmla="*/ 204 w 292"/>
                  <a:gd name="T7" fmla="*/ 180 h 249"/>
                  <a:gd name="T8" fmla="*/ 248 w 292"/>
                  <a:gd name="T9" fmla="*/ 152 h 249"/>
                  <a:gd name="T10" fmla="*/ 263 w 292"/>
                  <a:gd name="T11" fmla="*/ 83 h 249"/>
                  <a:gd name="T12" fmla="*/ 292 w 292"/>
                  <a:gd name="T13" fmla="*/ 69 h 249"/>
                  <a:gd name="T14" fmla="*/ 277 w 292"/>
                  <a:gd name="T15" fmla="*/ 0 h 249"/>
                  <a:gd name="T16" fmla="*/ 219 w 292"/>
                  <a:gd name="T17" fmla="*/ 13 h 249"/>
                  <a:gd name="T18" fmla="*/ 146 w 292"/>
                  <a:gd name="T19" fmla="*/ 41 h 249"/>
                  <a:gd name="T20" fmla="*/ 175 w 292"/>
                  <a:gd name="T21" fmla="*/ 83 h 249"/>
                  <a:gd name="T22" fmla="*/ 146 w 292"/>
                  <a:gd name="T23" fmla="*/ 55 h 249"/>
                  <a:gd name="T24" fmla="*/ 102 w 292"/>
                  <a:gd name="T25" fmla="*/ 83 h 249"/>
                  <a:gd name="T26" fmla="*/ 73 w 292"/>
                  <a:gd name="T27" fmla="*/ 111 h 249"/>
                  <a:gd name="T28" fmla="*/ 73 w 292"/>
                  <a:gd name="T29" fmla="*/ 166 h 249"/>
                  <a:gd name="T30" fmla="*/ 44 w 292"/>
                  <a:gd name="T31" fmla="*/ 166 h 249"/>
                  <a:gd name="T32" fmla="*/ 59 w 292"/>
                  <a:gd name="T33" fmla="*/ 166 h 249"/>
                  <a:gd name="T34" fmla="*/ 44 w 292"/>
                  <a:gd name="T35" fmla="*/ 166 h 249"/>
                  <a:gd name="T36" fmla="*/ 59 w 292"/>
                  <a:gd name="T37" fmla="*/ 194 h 249"/>
                  <a:gd name="T38" fmla="*/ 29 w 292"/>
                  <a:gd name="T39" fmla="*/ 180 h 249"/>
                  <a:gd name="T40" fmla="*/ 44 w 292"/>
                  <a:gd name="T41" fmla="*/ 194 h 249"/>
                  <a:gd name="T42" fmla="*/ 15 w 292"/>
                  <a:gd name="T43" fmla="*/ 194 h 249"/>
                  <a:gd name="T44" fmla="*/ 29 w 292"/>
                  <a:gd name="T45" fmla="*/ 208 h 249"/>
                  <a:gd name="T46" fmla="*/ 0 w 292"/>
                  <a:gd name="T47" fmla="*/ 208 h 249"/>
                  <a:gd name="T48" fmla="*/ 73 w 292"/>
                  <a:gd name="T49" fmla="*/ 194 h 249"/>
                  <a:gd name="T50" fmla="*/ 73 w 292"/>
                  <a:gd name="T51" fmla="*/ 194 h 249"/>
                  <a:gd name="T52" fmla="*/ 73 w 292"/>
                  <a:gd name="T53" fmla="*/ 19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249">
                    <a:moveTo>
                      <a:pt x="73" y="194"/>
                    </a:moveTo>
                    <a:lnTo>
                      <a:pt x="73" y="194"/>
                    </a:lnTo>
                    <a:cubicBezTo>
                      <a:pt x="102" y="166"/>
                      <a:pt x="190" y="222"/>
                      <a:pt x="204" y="249"/>
                    </a:cubicBezTo>
                    <a:cubicBezTo>
                      <a:pt x="219" y="222"/>
                      <a:pt x="219" y="194"/>
                      <a:pt x="204" y="180"/>
                    </a:cubicBezTo>
                    <a:cubicBezTo>
                      <a:pt x="190" y="125"/>
                      <a:pt x="219" y="152"/>
                      <a:pt x="248" y="152"/>
                    </a:cubicBezTo>
                    <a:cubicBezTo>
                      <a:pt x="277" y="138"/>
                      <a:pt x="277" y="111"/>
                      <a:pt x="263" y="83"/>
                    </a:cubicBezTo>
                    <a:lnTo>
                      <a:pt x="292" y="69"/>
                    </a:lnTo>
                    <a:cubicBezTo>
                      <a:pt x="292" y="41"/>
                      <a:pt x="292" y="27"/>
                      <a:pt x="277" y="0"/>
                    </a:cubicBezTo>
                    <a:lnTo>
                      <a:pt x="219" y="13"/>
                    </a:lnTo>
                    <a:cubicBezTo>
                      <a:pt x="190" y="13"/>
                      <a:pt x="175" y="13"/>
                      <a:pt x="146" y="41"/>
                    </a:cubicBezTo>
                    <a:cubicBezTo>
                      <a:pt x="146" y="41"/>
                      <a:pt x="190" y="69"/>
                      <a:pt x="175" y="83"/>
                    </a:cubicBezTo>
                    <a:cubicBezTo>
                      <a:pt x="146" y="111"/>
                      <a:pt x="131" y="55"/>
                      <a:pt x="146" y="55"/>
                    </a:cubicBezTo>
                    <a:cubicBezTo>
                      <a:pt x="146" y="55"/>
                      <a:pt x="102" y="69"/>
                      <a:pt x="102" y="83"/>
                    </a:cubicBezTo>
                    <a:cubicBezTo>
                      <a:pt x="102" y="97"/>
                      <a:pt x="88" y="97"/>
                      <a:pt x="73" y="111"/>
                    </a:cubicBezTo>
                    <a:cubicBezTo>
                      <a:pt x="73" y="125"/>
                      <a:pt x="44" y="166"/>
                      <a:pt x="73" y="166"/>
                    </a:cubicBezTo>
                    <a:lnTo>
                      <a:pt x="44" y="166"/>
                    </a:lnTo>
                    <a:lnTo>
                      <a:pt x="59" y="166"/>
                    </a:lnTo>
                    <a:lnTo>
                      <a:pt x="44" y="166"/>
                    </a:lnTo>
                    <a:cubicBezTo>
                      <a:pt x="29" y="180"/>
                      <a:pt x="59" y="194"/>
                      <a:pt x="59" y="194"/>
                    </a:cubicBezTo>
                    <a:cubicBezTo>
                      <a:pt x="59" y="180"/>
                      <a:pt x="29" y="180"/>
                      <a:pt x="29" y="180"/>
                    </a:cubicBezTo>
                    <a:lnTo>
                      <a:pt x="44" y="194"/>
                    </a:lnTo>
                    <a:cubicBezTo>
                      <a:pt x="44" y="194"/>
                      <a:pt x="29" y="180"/>
                      <a:pt x="15" y="194"/>
                    </a:cubicBezTo>
                    <a:lnTo>
                      <a:pt x="29" y="208"/>
                    </a:lnTo>
                    <a:cubicBezTo>
                      <a:pt x="29" y="194"/>
                      <a:pt x="15" y="194"/>
                      <a:pt x="0" y="208"/>
                    </a:cubicBezTo>
                    <a:cubicBezTo>
                      <a:pt x="15" y="208"/>
                      <a:pt x="59" y="222"/>
                      <a:pt x="73" y="194"/>
                    </a:cubicBezTo>
                    <a:cubicBezTo>
                      <a:pt x="73" y="194"/>
                      <a:pt x="73" y="208"/>
                      <a:pt x="73" y="194"/>
                    </a:cubicBezTo>
                    <a:lnTo>
                      <a:pt x="73" y="19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3" name="Freeform 475">
                <a:extLst>
                  <a:ext uri="{FF2B5EF4-FFF2-40B4-BE49-F238E27FC236}">
                    <a16:creationId xmlns:a16="http://schemas.microsoft.com/office/drawing/2014/main" id="{85C0138E-C935-2B2B-95CF-D7E6B2B62ED0}"/>
                  </a:ext>
                </a:extLst>
              </p:cNvPr>
              <p:cNvSpPr>
                <a:spLocks/>
              </p:cNvSpPr>
              <p:nvPr/>
            </p:nvSpPr>
            <p:spPr bwMode="auto">
              <a:xfrm>
                <a:off x="3913" y="2112"/>
                <a:ext cx="257" cy="153"/>
              </a:xfrm>
              <a:custGeom>
                <a:avLst/>
                <a:gdLst>
                  <a:gd name="T0" fmla="*/ 0 w 1333"/>
                  <a:gd name="T1" fmla="*/ 403 h 791"/>
                  <a:gd name="T2" fmla="*/ 0 w 1333"/>
                  <a:gd name="T3" fmla="*/ 403 h 791"/>
                  <a:gd name="T4" fmla="*/ 135 w 1333"/>
                  <a:gd name="T5" fmla="*/ 448 h 791"/>
                  <a:gd name="T6" fmla="*/ 240 w 1333"/>
                  <a:gd name="T7" fmla="*/ 463 h 791"/>
                  <a:gd name="T8" fmla="*/ 330 w 1333"/>
                  <a:gd name="T9" fmla="*/ 418 h 791"/>
                  <a:gd name="T10" fmla="*/ 495 w 1333"/>
                  <a:gd name="T11" fmla="*/ 448 h 791"/>
                  <a:gd name="T12" fmla="*/ 599 w 1333"/>
                  <a:gd name="T13" fmla="*/ 612 h 791"/>
                  <a:gd name="T14" fmla="*/ 659 w 1333"/>
                  <a:gd name="T15" fmla="*/ 567 h 791"/>
                  <a:gd name="T16" fmla="*/ 704 w 1333"/>
                  <a:gd name="T17" fmla="*/ 612 h 791"/>
                  <a:gd name="T18" fmla="*/ 854 w 1333"/>
                  <a:gd name="T19" fmla="*/ 627 h 791"/>
                  <a:gd name="T20" fmla="*/ 764 w 1333"/>
                  <a:gd name="T21" fmla="*/ 687 h 791"/>
                  <a:gd name="T22" fmla="*/ 824 w 1333"/>
                  <a:gd name="T23" fmla="*/ 732 h 791"/>
                  <a:gd name="T24" fmla="*/ 884 w 1333"/>
                  <a:gd name="T25" fmla="*/ 761 h 791"/>
                  <a:gd name="T26" fmla="*/ 1004 w 1333"/>
                  <a:gd name="T27" fmla="*/ 717 h 791"/>
                  <a:gd name="T28" fmla="*/ 1079 w 1333"/>
                  <a:gd name="T29" fmla="*/ 687 h 791"/>
                  <a:gd name="T30" fmla="*/ 1019 w 1333"/>
                  <a:gd name="T31" fmla="*/ 687 h 791"/>
                  <a:gd name="T32" fmla="*/ 944 w 1333"/>
                  <a:gd name="T33" fmla="*/ 657 h 791"/>
                  <a:gd name="T34" fmla="*/ 1079 w 1333"/>
                  <a:gd name="T35" fmla="*/ 567 h 791"/>
                  <a:gd name="T36" fmla="*/ 1169 w 1333"/>
                  <a:gd name="T37" fmla="*/ 523 h 791"/>
                  <a:gd name="T38" fmla="*/ 1258 w 1333"/>
                  <a:gd name="T39" fmla="*/ 463 h 791"/>
                  <a:gd name="T40" fmla="*/ 1303 w 1333"/>
                  <a:gd name="T41" fmla="*/ 418 h 791"/>
                  <a:gd name="T42" fmla="*/ 1288 w 1333"/>
                  <a:gd name="T43" fmla="*/ 388 h 791"/>
                  <a:gd name="T44" fmla="*/ 1318 w 1333"/>
                  <a:gd name="T45" fmla="*/ 373 h 791"/>
                  <a:gd name="T46" fmla="*/ 1288 w 1333"/>
                  <a:gd name="T47" fmla="*/ 358 h 791"/>
                  <a:gd name="T48" fmla="*/ 1318 w 1333"/>
                  <a:gd name="T49" fmla="*/ 313 h 791"/>
                  <a:gd name="T50" fmla="*/ 1273 w 1333"/>
                  <a:gd name="T51" fmla="*/ 284 h 791"/>
                  <a:gd name="T52" fmla="*/ 1228 w 1333"/>
                  <a:gd name="T53" fmla="*/ 269 h 791"/>
                  <a:gd name="T54" fmla="*/ 1169 w 1333"/>
                  <a:gd name="T55" fmla="*/ 269 h 791"/>
                  <a:gd name="T56" fmla="*/ 1124 w 1333"/>
                  <a:gd name="T57" fmla="*/ 224 h 791"/>
                  <a:gd name="T58" fmla="*/ 1079 w 1333"/>
                  <a:gd name="T59" fmla="*/ 254 h 791"/>
                  <a:gd name="T60" fmla="*/ 1034 w 1333"/>
                  <a:gd name="T61" fmla="*/ 209 h 791"/>
                  <a:gd name="T62" fmla="*/ 974 w 1333"/>
                  <a:gd name="T63" fmla="*/ 209 h 791"/>
                  <a:gd name="T64" fmla="*/ 959 w 1333"/>
                  <a:gd name="T65" fmla="*/ 149 h 791"/>
                  <a:gd name="T66" fmla="*/ 899 w 1333"/>
                  <a:gd name="T67" fmla="*/ 134 h 791"/>
                  <a:gd name="T68" fmla="*/ 899 w 1333"/>
                  <a:gd name="T69" fmla="*/ 75 h 791"/>
                  <a:gd name="T70" fmla="*/ 869 w 1333"/>
                  <a:gd name="T71" fmla="*/ 30 h 791"/>
                  <a:gd name="T72" fmla="*/ 794 w 1333"/>
                  <a:gd name="T73" fmla="*/ 15 h 791"/>
                  <a:gd name="T74" fmla="*/ 704 w 1333"/>
                  <a:gd name="T75" fmla="*/ 30 h 791"/>
                  <a:gd name="T76" fmla="*/ 644 w 1333"/>
                  <a:gd name="T77" fmla="*/ 45 h 791"/>
                  <a:gd name="T78" fmla="*/ 614 w 1333"/>
                  <a:gd name="T79" fmla="*/ 134 h 791"/>
                  <a:gd name="T80" fmla="*/ 569 w 1333"/>
                  <a:gd name="T81" fmla="*/ 104 h 791"/>
                  <a:gd name="T82" fmla="*/ 540 w 1333"/>
                  <a:gd name="T83" fmla="*/ 119 h 791"/>
                  <a:gd name="T84" fmla="*/ 510 w 1333"/>
                  <a:gd name="T85" fmla="*/ 89 h 791"/>
                  <a:gd name="T86" fmla="*/ 465 w 1333"/>
                  <a:gd name="T87" fmla="*/ 104 h 791"/>
                  <a:gd name="T88" fmla="*/ 435 w 1333"/>
                  <a:gd name="T89" fmla="*/ 89 h 791"/>
                  <a:gd name="T90" fmla="*/ 420 w 1333"/>
                  <a:gd name="T91" fmla="*/ 119 h 791"/>
                  <a:gd name="T92" fmla="*/ 315 w 1333"/>
                  <a:gd name="T93" fmla="*/ 75 h 791"/>
                  <a:gd name="T94" fmla="*/ 180 w 1333"/>
                  <a:gd name="T95" fmla="*/ 60 h 791"/>
                  <a:gd name="T96" fmla="*/ 90 w 1333"/>
                  <a:gd name="T97" fmla="*/ 89 h 791"/>
                  <a:gd name="T98" fmla="*/ 135 w 1333"/>
                  <a:gd name="T99" fmla="*/ 164 h 791"/>
                  <a:gd name="T100" fmla="*/ 150 w 1333"/>
                  <a:gd name="T101" fmla="*/ 209 h 791"/>
                  <a:gd name="T102" fmla="*/ 75 w 1333"/>
                  <a:gd name="T103" fmla="*/ 239 h 791"/>
                  <a:gd name="T104" fmla="*/ 30 w 1333"/>
                  <a:gd name="T105" fmla="*/ 343 h 791"/>
                  <a:gd name="T106" fmla="*/ 0 w 1333"/>
                  <a:gd name="T107" fmla="*/ 403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33" h="791">
                    <a:moveTo>
                      <a:pt x="0" y="403"/>
                    </a:moveTo>
                    <a:lnTo>
                      <a:pt x="0" y="403"/>
                    </a:lnTo>
                    <a:cubicBezTo>
                      <a:pt x="0" y="448"/>
                      <a:pt x="105" y="448"/>
                      <a:pt x="135" y="448"/>
                    </a:cubicBezTo>
                    <a:cubicBezTo>
                      <a:pt x="165" y="448"/>
                      <a:pt x="195" y="478"/>
                      <a:pt x="240" y="463"/>
                    </a:cubicBezTo>
                    <a:cubicBezTo>
                      <a:pt x="255" y="433"/>
                      <a:pt x="300" y="418"/>
                      <a:pt x="330" y="418"/>
                    </a:cubicBezTo>
                    <a:cubicBezTo>
                      <a:pt x="375" y="388"/>
                      <a:pt x="465" y="418"/>
                      <a:pt x="495" y="448"/>
                    </a:cubicBezTo>
                    <a:cubicBezTo>
                      <a:pt x="540" y="508"/>
                      <a:pt x="554" y="567"/>
                      <a:pt x="599" y="612"/>
                    </a:cubicBezTo>
                    <a:cubicBezTo>
                      <a:pt x="629" y="597"/>
                      <a:pt x="629" y="582"/>
                      <a:pt x="659" y="567"/>
                    </a:cubicBezTo>
                    <a:cubicBezTo>
                      <a:pt x="689" y="567"/>
                      <a:pt x="689" y="597"/>
                      <a:pt x="704" y="612"/>
                    </a:cubicBezTo>
                    <a:cubicBezTo>
                      <a:pt x="719" y="627"/>
                      <a:pt x="854" y="642"/>
                      <a:pt x="854" y="627"/>
                    </a:cubicBezTo>
                    <a:cubicBezTo>
                      <a:pt x="854" y="642"/>
                      <a:pt x="764" y="672"/>
                      <a:pt x="764" y="687"/>
                    </a:cubicBezTo>
                    <a:cubicBezTo>
                      <a:pt x="779" y="702"/>
                      <a:pt x="839" y="687"/>
                      <a:pt x="824" y="732"/>
                    </a:cubicBezTo>
                    <a:cubicBezTo>
                      <a:pt x="809" y="761"/>
                      <a:pt x="854" y="791"/>
                      <a:pt x="884" y="761"/>
                    </a:cubicBezTo>
                    <a:cubicBezTo>
                      <a:pt x="914" y="747"/>
                      <a:pt x="959" y="717"/>
                      <a:pt x="1004" y="717"/>
                    </a:cubicBezTo>
                    <a:cubicBezTo>
                      <a:pt x="1049" y="717"/>
                      <a:pt x="1064" y="717"/>
                      <a:pt x="1079" y="687"/>
                    </a:cubicBezTo>
                    <a:lnTo>
                      <a:pt x="1019" y="687"/>
                    </a:lnTo>
                    <a:cubicBezTo>
                      <a:pt x="989" y="687"/>
                      <a:pt x="959" y="702"/>
                      <a:pt x="944" y="657"/>
                    </a:cubicBezTo>
                    <a:cubicBezTo>
                      <a:pt x="899" y="597"/>
                      <a:pt x="1049" y="567"/>
                      <a:pt x="1079" y="567"/>
                    </a:cubicBezTo>
                    <a:cubicBezTo>
                      <a:pt x="1109" y="552"/>
                      <a:pt x="1139" y="537"/>
                      <a:pt x="1169" y="523"/>
                    </a:cubicBezTo>
                    <a:cubicBezTo>
                      <a:pt x="1184" y="493"/>
                      <a:pt x="1214" y="463"/>
                      <a:pt x="1258" y="463"/>
                    </a:cubicBezTo>
                    <a:cubicBezTo>
                      <a:pt x="1273" y="463"/>
                      <a:pt x="1303" y="463"/>
                      <a:pt x="1303" y="418"/>
                    </a:cubicBezTo>
                    <a:cubicBezTo>
                      <a:pt x="1303" y="403"/>
                      <a:pt x="1288" y="403"/>
                      <a:pt x="1288" y="388"/>
                    </a:cubicBezTo>
                    <a:cubicBezTo>
                      <a:pt x="1288" y="373"/>
                      <a:pt x="1318" y="373"/>
                      <a:pt x="1318" y="373"/>
                    </a:cubicBezTo>
                    <a:lnTo>
                      <a:pt x="1288" y="358"/>
                    </a:lnTo>
                    <a:cubicBezTo>
                      <a:pt x="1288" y="343"/>
                      <a:pt x="1333" y="343"/>
                      <a:pt x="1318" y="313"/>
                    </a:cubicBezTo>
                    <a:cubicBezTo>
                      <a:pt x="1318" y="313"/>
                      <a:pt x="1288" y="299"/>
                      <a:pt x="1273" y="284"/>
                    </a:cubicBezTo>
                    <a:cubicBezTo>
                      <a:pt x="1258" y="269"/>
                      <a:pt x="1243" y="299"/>
                      <a:pt x="1228" y="269"/>
                    </a:cubicBezTo>
                    <a:cubicBezTo>
                      <a:pt x="1214" y="254"/>
                      <a:pt x="1199" y="254"/>
                      <a:pt x="1169" y="269"/>
                    </a:cubicBezTo>
                    <a:cubicBezTo>
                      <a:pt x="1154" y="269"/>
                      <a:pt x="1139" y="224"/>
                      <a:pt x="1124" y="224"/>
                    </a:cubicBezTo>
                    <a:cubicBezTo>
                      <a:pt x="1109" y="209"/>
                      <a:pt x="1094" y="239"/>
                      <a:pt x="1079" y="254"/>
                    </a:cubicBezTo>
                    <a:cubicBezTo>
                      <a:pt x="1064" y="254"/>
                      <a:pt x="1049" y="209"/>
                      <a:pt x="1034" y="209"/>
                    </a:cubicBezTo>
                    <a:cubicBezTo>
                      <a:pt x="1019" y="209"/>
                      <a:pt x="974" y="224"/>
                      <a:pt x="974" y="209"/>
                    </a:cubicBezTo>
                    <a:cubicBezTo>
                      <a:pt x="974" y="194"/>
                      <a:pt x="974" y="164"/>
                      <a:pt x="959" y="149"/>
                    </a:cubicBezTo>
                    <a:cubicBezTo>
                      <a:pt x="944" y="134"/>
                      <a:pt x="914" y="149"/>
                      <a:pt x="899" y="134"/>
                    </a:cubicBezTo>
                    <a:cubicBezTo>
                      <a:pt x="884" y="119"/>
                      <a:pt x="869" y="89"/>
                      <a:pt x="899" y="75"/>
                    </a:cubicBezTo>
                    <a:cubicBezTo>
                      <a:pt x="914" y="75"/>
                      <a:pt x="884" y="30"/>
                      <a:pt x="869" y="30"/>
                    </a:cubicBezTo>
                    <a:cubicBezTo>
                      <a:pt x="854" y="15"/>
                      <a:pt x="809" y="30"/>
                      <a:pt x="794" y="15"/>
                    </a:cubicBezTo>
                    <a:cubicBezTo>
                      <a:pt x="749" y="0"/>
                      <a:pt x="749" y="89"/>
                      <a:pt x="704" y="30"/>
                    </a:cubicBezTo>
                    <a:cubicBezTo>
                      <a:pt x="689" y="30"/>
                      <a:pt x="659" y="45"/>
                      <a:pt x="644" y="45"/>
                    </a:cubicBezTo>
                    <a:cubicBezTo>
                      <a:pt x="614" y="60"/>
                      <a:pt x="629" y="134"/>
                      <a:pt x="614" y="134"/>
                    </a:cubicBezTo>
                    <a:cubicBezTo>
                      <a:pt x="599" y="134"/>
                      <a:pt x="584" y="104"/>
                      <a:pt x="569" y="104"/>
                    </a:cubicBezTo>
                    <a:cubicBezTo>
                      <a:pt x="569" y="104"/>
                      <a:pt x="554" y="119"/>
                      <a:pt x="540" y="119"/>
                    </a:cubicBezTo>
                    <a:cubicBezTo>
                      <a:pt x="525" y="119"/>
                      <a:pt x="510" y="104"/>
                      <a:pt x="510" y="89"/>
                    </a:cubicBezTo>
                    <a:cubicBezTo>
                      <a:pt x="510" y="75"/>
                      <a:pt x="480" y="104"/>
                      <a:pt x="465" y="104"/>
                    </a:cubicBezTo>
                    <a:cubicBezTo>
                      <a:pt x="450" y="104"/>
                      <a:pt x="450" y="89"/>
                      <a:pt x="435" y="89"/>
                    </a:cubicBezTo>
                    <a:cubicBezTo>
                      <a:pt x="420" y="89"/>
                      <a:pt x="420" y="104"/>
                      <a:pt x="420" y="119"/>
                    </a:cubicBezTo>
                    <a:lnTo>
                      <a:pt x="315" y="75"/>
                    </a:lnTo>
                    <a:cubicBezTo>
                      <a:pt x="270" y="60"/>
                      <a:pt x="225" y="60"/>
                      <a:pt x="180" y="60"/>
                    </a:cubicBezTo>
                    <a:cubicBezTo>
                      <a:pt x="150" y="60"/>
                      <a:pt x="135" y="89"/>
                      <a:pt x="90" y="89"/>
                    </a:cubicBezTo>
                    <a:cubicBezTo>
                      <a:pt x="90" y="134"/>
                      <a:pt x="135" y="134"/>
                      <a:pt x="135" y="164"/>
                    </a:cubicBezTo>
                    <a:cubicBezTo>
                      <a:pt x="135" y="179"/>
                      <a:pt x="150" y="194"/>
                      <a:pt x="150" y="209"/>
                    </a:cubicBezTo>
                    <a:cubicBezTo>
                      <a:pt x="135" y="224"/>
                      <a:pt x="90" y="224"/>
                      <a:pt x="75" y="239"/>
                    </a:cubicBezTo>
                    <a:cubicBezTo>
                      <a:pt x="30" y="269"/>
                      <a:pt x="45" y="299"/>
                      <a:pt x="30" y="343"/>
                    </a:cubicBezTo>
                    <a:cubicBezTo>
                      <a:pt x="30" y="373"/>
                      <a:pt x="15" y="388"/>
                      <a:pt x="0" y="40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44" name="Freeform 476">
                <a:extLst>
                  <a:ext uri="{FF2B5EF4-FFF2-40B4-BE49-F238E27FC236}">
                    <a16:creationId xmlns:a16="http://schemas.microsoft.com/office/drawing/2014/main" id="{23A30984-D1E2-C0CC-22F6-C377D637AFF1}"/>
                  </a:ext>
                </a:extLst>
              </p:cNvPr>
              <p:cNvSpPr>
                <a:spLocks/>
              </p:cNvSpPr>
              <p:nvPr/>
            </p:nvSpPr>
            <p:spPr bwMode="auto">
              <a:xfrm>
                <a:off x="3913" y="2112"/>
                <a:ext cx="257" cy="153"/>
              </a:xfrm>
              <a:custGeom>
                <a:avLst/>
                <a:gdLst>
                  <a:gd name="T0" fmla="*/ 0 w 1333"/>
                  <a:gd name="T1" fmla="*/ 403 h 791"/>
                  <a:gd name="T2" fmla="*/ 0 w 1333"/>
                  <a:gd name="T3" fmla="*/ 403 h 791"/>
                  <a:gd name="T4" fmla="*/ 135 w 1333"/>
                  <a:gd name="T5" fmla="*/ 448 h 791"/>
                  <a:gd name="T6" fmla="*/ 240 w 1333"/>
                  <a:gd name="T7" fmla="*/ 463 h 791"/>
                  <a:gd name="T8" fmla="*/ 330 w 1333"/>
                  <a:gd name="T9" fmla="*/ 418 h 791"/>
                  <a:gd name="T10" fmla="*/ 495 w 1333"/>
                  <a:gd name="T11" fmla="*/ 448 h 791"/>
                  <a:gd name="T12" fmla="*/ 599 w 1333"/>
                  <a:gd name="T13" fmla="*/ 612 h 791"/>
                  <a:gd name="T14" fmla="*/ 659 w 1333"/>
                  <a:gd name="T15" fmla="*/ 567 h 791"/>
                  <a:gd name="T16" fmla="*/ 704 w 1333"/>
                  <a:gd name="T17" fmla="*/ 612 h 791"/>
                  <a:gd name="T18" fmla="*/ 854 w 1333"/>
                  <a:gd name="T19" fmla="*/ 627 h 791"/>
                  <a:gd name="T20" fmla="*/ 764 w 1333"/>
                  <a:gd name="T21" fmla="*/ 687 h 791"/>
                  <a:gd name="T22" fmla="*/ 824 w 1333"/>
                  <a:gd name="T23" fmla="*/ 732 h 791"/>
                  <a:gd name="T24" fmla="*/ 884 w 1333"/>
                  <a:gd name="T25" fmla="*/ 761 h 791"/>
                  <a:gd name="T26" fmla="*/ 1004 w 1333"/>
                  <a:gd name="T27" fmla="*/ 717 h 791"/>
                  <a:gd name="T28" fmla="*/ 1079 w 1333"/>
                  <a:gd name="T29" fmla="*/ 687 h 791"/>
                  <a:gd name="T30" fmla="*/ 1019 w 1333"/>
                  <a:gd name="T31" fmla="*/ 687 h 791"/>
                  <a:gd name="T32" fmla="*/ 944 w 1333"/>
                  <a:gd name="T33" fmla="*/ 657 h 791"/>
                  <a:gd name="T34" fmla="*/ 1079 w 1333"/>
                  <a:gd name="T35" fmla="*/ 567 h 791"/>
                  <a:gd name="T36" fmla="*/ 1169 w 1333"/>
                  <a:gd name="T37" fmla="*/ 523 h 791"/>
                  <a:gd name="T38" fmla="*/ 1258 w 1333"/>
                  <a:gd name="T39" fmla="*/ 463 h 791"/>
                  <a:gd name="T40" fmla="*/ 1303 w 1333"/>
                  <a:gd name="T41" fmla="*/ 418 h 791"/>
                  <a:gd name="T42" fmla="*/ 1288 w 1333"/>
                  <a:gd name="T43" fmla="*/ 388 h 791"/>
                  <a:gd name="T44" fmla="*/ 1318 w 1333"/>
                  <a:gd name="T45" fmla="*/ 373 h 791"/>
                  <a:gd name="T46" fmla="*/ 1288 w 1333"/>
                  <a:gd name="T47" fmla="*/ 358 h 791"/>
                  <a:gd name="T48" fmla="*/ 1318 w 1333"/>
                  <a:gd name="T49" fmla="*/ 313 h 791"/>
                  <a:gd name="T50" fmla="*/ 1273 w 1333"/>
                  <a:gd name="T51" fmla="*/ 284 h 791"/>
                  <a:gd name="T52" fmla="*/ 1228 w 1333"/>
                  <a:gd name="T53" fmla="*/ 269 h 791"/>
                  <a:gd name="T54" fmla="*/ 1169 w 1333"/>
                  <a:gd name="T55" fmla="*/ 269 h 791"/>
                  <a:gd name="T56" fmla="*/ 1124 w 1333"/>
                  <a:gd name="T57" fmla="*/ 224 h 791"/>
                  <a:gd name="T58" fmla="*/ 1079 w 1333"/>
                  <a:gd name="T59" fmla="*/ 254 h 791"/>
                  <a:gd name="T60" fmla="*/ 1034 w 1333"/>
                  <a:gd name="T61" fmla="*/ 209 h 791"/>
                  <a:gd name="T62" fmla="*/ 974 w 1333"/>
                  <a:gd name="T63" fmla="*/ 209 h 791"/>
                  <a:gd name="T64" fmla="*/ 959 w 1333"/>
                  <a:gd name="T65" fmla="*/ 149 h 791"/>
                  <a:gd name="T66" fmla="*/ 899 w 1333"/>
                  <a:gd name="T67" fmla="*/ 134 h 791"/>
                  <a:gd name="T68" fmla="*/ 899 w 1333"/>
                  <a:gd name="T69" fmla="*/ 75 h 791"/>
                  <a:gd name="T70" fmla="*/ 869 w 1333"/>
                  <a:gd name="T71" fmla="*/ 30 h 791"/>
                  <a:gd name="T72" fmla="*/ 794 w 1333"/>
                  <a:gd name="T73" fmla="*/ 15 h 791"/>
                  <a:gd name="T74" fmla="*/ 704 w 1333"/>
                  <a:gd name="T75" fmla="*/ 30 h 791"/>
                  <a:gd name="T76" fmla="*/ 644 w 1333"/>
                  <a:gd name="T77" fmla="*/ 45 h 791"/>
                  <a:gd name="T78" fmla="*/ 614 w 1333"/>
                  <a:gd name="T79" fmla="*/ 134 h 791"/>
                  <a:gd name="T80" fmla="*/ 569 w 1333"/>
                  <a:gd name="T81" fmla="*/ 104 h 791"/>
                  <a:gd name="T82" fmla="*/ 540 w 1333"/>
                  <a:gd name="T83" fmla="*/ 119 h 791"/>
                  <a:gd name="T84" fmla="*/ 510 w 1333"/>
                  <a:gd name="T85" fmla="*/ 89 h 791"/>
                  <a:gd name="T86" fmla="*/ 465 w 1333"/>
                  <a:gd name="T87" fmla="*/ 104 h 791"/>
                  <a:gd name="T88" fmla="*/ 435 w 1333"/>
                  <a:gd name="T89" fmla="*/ 89 h 791"/>
                  <a:gd name="T90" fmla="*/ 420 w 1333"/>
                  <a:gd name="T91" fmla="*/ 119 h 791"/>
                  <a:gd name="T92" fmla="*/ 315 w 1333"/>
                  <a:gd name="T93" fmla="*/ 75 h 791"/>
                  <a:gd name="T94" fmla="*/ 180 w 1333"/>
                  <a:gd name="T95" fmla="*/ 60 h 791"/>
                  <a:gd name="T96" fmla="*/ 90 w 1333"/>
                  <a:gd name="T97" fmla="*/ 89 h 791"/>
                  <a:gd name="T98" fmla="*/ 135 w 1333"/>
                  <a:gd name="T99" fmla="*/ 164 h 791"/>
                  <a:gd name="T100" fmla="*/ 150 w 1333"/>
                  <a:gd name="T101" fmla="*/ 209 h 791"/>
                  <a:gd name="T102" fmla="*/ 75 w 1333"/>
                  <a:gd name="T103" fmla="*/ 239 h 791"/>
                  <a:gd name="T104" fmla="*/ 30 w 1333"/>
                  <a:gd name="T105" fmla="*/ 343 h 791"/>
                  <a:gd name="T106" fmla="*/ 0 w 1333"/>
                  <a:gd name="T107" fmla="*/ 403 h 791"/>
                  <a:gd name="T108" fmla="*/ 0 w 1333"/>
                  <a:gd name="T109" fmla="*/ 403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3" h="791">
                    <a:moveTo>
                      <a:pt x="0" y="403"/>
                    </a:moveTo>
                    <a:lnTo>
                      <a:pt x="0" y="403"/>
                    </a:lnTo>
                    <a:cubicBezTo>
                      <a:pt x="0" y="448"/>
                      <a:pt x="105" y="448"/>
                      <a:pt x="135" y="448"/>
                    </a:cubicBezTo>
                    <a:cubicBezTo>
                      <a:pt x="165" y="448"/>
                      <a:pt x="195" y="478"/>
                      <a:pt x="240" y="463"/>
                    </a:cubicBezTo>
                    <a:cubicBezTo>
                      <a:pt x="255" y="433"/>
                      <a:pt x="300" y="418"/>
                      <a:pt x="330" y="418"/>
                    </a:cubicBezTo>
                    <a:cubicBezTo>
                      <a:pt x="375" y="388"/>
                      <a:pt x="465" y="418"/>
                      <a:pt x="495" y="448"/>
                    </a:cubicBezTo>
                    <a:cubicBezTo>
                      <a:pt x="540" y="508"/>
                      <a:pt x="554" y="567"/>
                      <a:pt x="599" y="612"/>
                    </a:cubicBezTo>
                    <a:cubicBezTo>
                      <a:pt x="629" y="597"/>
                      <a:pt x="629" y="582"/>
                      <a:pt x="659" y="567"/>
                    </a:cubicBezTo>
                    <a:cubicBezTo>
                      <a:pt x="689" y="567"/>
                      <a:pt x="689" y="597"/>
                      <a:pt x="704" y="612"/>
                    </a:cubicBezTo>
                    <a:cubicBezTo>
                      <a:pt x="719" y="627"/>
                      <a:pt x="854" y="642"/>
                      <a:pt x="854" y="627"/>
                    </a:cubicBezTo>
                    <a:cubicBezTo>
                      <a:pt x="854" y="642"/>
                      <a:pt x="764" y="672"/>
                      <a:pt x="764" y="687"/>
                    </a:cubicBezTo>
                    <a:cubicBezTo>
                      <a:pt x="779" y="702"/>
                      <a:pt x="839" y="687"/>
                      <a:pt x="824" y="732"/>
                    </a:cubicBezTo>
                    <a:cubicBezTo>
                      <a:pt x="809" y="761"/>
                      <a:pt x="854" y="791"/>
                      <a:pt x="884" y="761"/>
                    </a:cubicBezTo>
                    <a:cubicBezTo>
                      <a:pt x="914" y="747"/>
                      <a:pt x="959" y="717"/>
                      <a:pt x="1004" y="717"/>
                    </a:cubicBezTo>
                    <a:cubicBezTo>
                      <a:pt x="1049" y="717"/>
                      <a:pt x="1064" y="717"/>
                      <a:pt x="1079" y="687"/>
                    </a:cubicBezTo>
                    <a:lnTo>
                      <a:pt x="1019" y="687"/>
                    </a:lnTo>
                    <a:cubicBezTo>
                      <a:pt x="989" y="687"/>
                      <a:pt x="959" y="702"/>
                      <a:pt x="944" y="657"/>
                    </a:cubicBezTo>
                    <a:cubicBezTo>
                      <a:pt x="899" y="597"/>
                      <a:pt x="1049" y="567"/>
                      <a:pt x="1079" y="567"/>
                    </a:cubicBezTo>
                    <a:cubicBezTo>
                      <a:pt x="1109" y="552"/>
                      <a:pt x="1139" y="537"/>
                      <a:pt x="1169" y="523"/>
                    </a:cubicBezTo>
                    <a:cubicBezTo>
                      <a:pt x="1184" y="493"/>
                      <a:pt x="1214" y="463"/>
                      <a:pt x="1258" y="463"/>
                    </a:cubicBezTo>
                    <a:cubicBezTo>
                      <a:pt x="1273" y="463"/>
                      <a:pt x="1303" y="463"/>
                      <a:pt x="1303" y="418"/>
                    </a:cubicBezTo>
                    <a:cubicBezTo>
                      <a:pt x="1303" y="403"/>
                      <a:pt x="1288" y="403"/>
                      <a:pt x="1288" y="388"/>
                    </a:cubicBezTo>
                    <a:cubicBezTo>
                      <a:pt x="1288" y="373"/>
                      <a:pt x="1318" y="373"/>
                      <a:pt x="1318" y="373"/>
                    </a:cubicBezTo>
                    <a:lnTo>
                      <a:pt x="1288" y="358"/>
                    </a:lnTo>
                    <a:cubicBezTo>
                      <a:pt x="1288" y="343"/>
                      <a:pt x="1333" y="343"/>
                      <a:pt x="1318" y="313"/>
                    </a:cubicBezTo>
                    <a:cubicBezTo>
                      <a:pt x="1318" y="313"/>
                      <a:pt x="1288" y="299"/>
                      <a:pt x="1273" y="284"/>
                    </a:cubicBezTo>
                    <a:cubicBezTo>
                      <a:pt x="1258" y="269"/>
                      <a:pt x="1243" y="299"/>
                      <a:pt x="1228" y="269"/>
                    </a:cubicBezTo>
                    <a:cubicBezTo>
                      <a:pt x="1214" y="254"/>
                      <a:pt x="1199" y="254"/>
                      <a:pt x="1169" y="269"/>
                    </a:cubicBezTo>
                    <a:cubicBezTo>
                      <a:pt x="1154" y="269"/>
                      <a:pt x="1139" y="224"/>
                      <a:pt x="1124" y="224"/>
                    </a:cubicBezTo>
                    <a:cubicBezTo>
                      <a:pt x="1109" y="209"/>
                      <a:pt x="1094" y="239"/>
                      <a:pt x="1079" y="254"/>
                    </a:cubicBezTo>
                    <a:cubicBezTo>
                      <a:pt x="1064" y="254"/>
                      <a:pt x="1049" y="209"/>
                      <a:pt x="1034" y="209"/>
                    </a:cubicBezTo>
                    <a:cubicBezTo>
                      <a:pt x="1019" y="209"/>
                      <a:pt x="974" y="224"/>
                      <a:pt x="974" y="209"/>
                    </a:cubicBezTo>
                    <a:cubicBezTo>
                      <a:pt x="974" y="194"/>
                      <a:pt x="974" y="164"/>
                      <a:pt x="959" y="149"/>
                    </a:cubicBezTo>
                    <a:cubicBezTo>
                      <a:pt x="944" y="134"/>
                      <a:pt x="914" y="149"/>
                      <a:pt x="899" y="134"/>
                    </a:cubicBezTo>
                    <a:cubicBezTo>
                      <a:pt x="884" y="119"/>
                      <a:pt x="869" y="89"/>
                      <a:pt x="899" y="75"/>
                    </a:cubicBezTo>
                    <a:cubicBezTo>
                      <a:pt x="914" y="75"/>
                      <a:pt x="884" y="30"/>
                      <a:pt x="869" y="30"/>
                    </a:cubicBezTo>
                    <a:cubicBezTo>
                      <a:pt x="854" y="15"/>
                      <a:pt x="809" y="30"/>
                      <a:pt x="794" y="15"/>
                    </a:cubicBezTo>
                    <a:cubicBezTo>
                      <a:pt x="749" y="0"/>
                      <a:pt x="749" y="89"/>
                      <a:pt x="704" y="30"/>
                    </a:cubicBezTo>
                    <a:cubicBezTo>
                      <a:pt x="689" y="30"/>
                      <a:pt x="659" y="45"/>
                      <a:pt x="644" y="45"/>
                    </a:cubicBezTo>
                    <a:cubicBezTo>
                      <a:pt x="614" y="60"/>
                      <a:pt x="629" y="134"/>
                      <a:pt x="614" y="134"/>
                    </a:cubicBezTo>
                    <a:cubicBezTo>
                      <a:pt x="599" y="134"/>
                      <a:pt x="584" y="104"/>
                      <a:pt x="569" y="104"/>
                    </a:cubicBezTo>
                    <a:cubicBezTo>
                      <a:pt x="569" y="104"/>
                      <a:pt x="554" y="119"/>
                      <a:pt x="540" y="119"/>
                    </a:cubicBezTo>
                    <a:cubicBezTo>
                      <a:pt x="525" y="119"/>
                      <a:pt x="510" y="104"/>
                      <a:pt x="510" y="89"/>
                    </a:cubicBezTo>
                    <a:cubicBezTo>
                      <a:pt x="510" y="75"/>
                      <a:pt x="480" y="104"/>
                      <a:pt x="465" y="104"/>
                    </a:cubicBezTo>
                    <a:cubicBezTo>
                      <a:pt x="450" y="104"/>
                      <a:pt x="450" y="89"/>
                      <a:pt x="435" y="89"/>
                    </a:cubicBezTo>
                    <a:cubicBezTo>
                      <a:pt x="420" y="89"/>
                      <a:pt x="420" y="104"/>
                      <a:pt x="420" y="119"/>
                    </a:cubicBezTo>
                    <a:lnTo>
                      <a:pt x="315" y="75"/>
                    </a:lnTo>
                    <a:cubicBezTo>
                      <a:pt x="270" y="60"/>
                      <a:pt x="225" y="60"/>
                      <a:pt x="180" y="60"/>
                    </a:cubicBezTo>
                    <a:cubicBezTo>
                      <a:pt x="150" y="60"/>
                      <a:pt x="135" y="89"/>
                      <a:pt x="90" y="89"/>
                    </a:cubicBezTo>
                    <a:cubicBezTo>
                      <a:pt x="90" y="134"/>
                      <a:pt x="135" y="134"/>
                      <a:pt x="135" y="164"/>
                    </a:cubicBezTo>
                    <a:cubicBezTo>
                      <a:pt x="135" y="179"/>
                      <a:pt x="150" y="194"/>
                      <a:pt x="150" y="209"/>
                    </a:cubicBezTo>
                    <a:cubicBezTo>
                      <a:pt x="135" y="224"/>
                      <a:pt x="90" y="224"/>
                      <a:pt x="75" y="239"/>
                    </a:cubicBezTo>
                    <a:cubicBezTo>
                      <a:pt x="30" y="269"/>
                      <a:pt x="45" y="299"/>
                      <a:pt x="30" y="343"/>
                    </a:cubicBezTo>
                    <a:cubicBezTo>
                      <a:pt x="30" y="373"/>
                      <a:pt x="15" y="388"/>
                      <a:pt x="0" y="403"/>
                    </a:cubicBezTo>
                    <a:lnTo>
                      <a:pt x="0" y="40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5" name="Freeform 477">
                <a:extLst>
                  <a:ext uri="{FF2B5EF4-FFF2-40B4-BE49-F238E27FC236}">
                    <a16:creationId xmlns:a16="http://schemas.microsoft.com/office/drawing/2014/main" id="{0E899A3E-09A4-7509-F2DA-AB484F76CBA9}"/>
                  </a:ext>
                </a:extLst>
              </p:cNvPr>
              <p:cNvSpPr>
                <a:spLocks/>
              </p:cNvSpPr>
              <p:nvPr/>
            </p:nvSpPr>
            <p:spPr bwMode="auto">
              <a:xfrm>
                <a:off x="3913" y="2112"/>
                <a:ext cx="257" cy="153"/>
              </a:xfrm>
              <a:custGeom>
                <a:avLst/>
                <a:gdLst>
                  <a:gd name="T0" fmla="*/ 0 w 1333"/>
                  <a:gd name="T1" fmla="*/ 403 h 791"/>
                  <a:gd name="T2" fmla="*/ 0 w 1333"/>
                  <a:gd name="T3" fmla="*/ 403 h 791"/>
                  <a:gd name="T4" fmla="*/ 135 w 1333"/>
                  <a:gd name="T5" fmla="*/ 448 h 791"/>
                  <a:gd name="T6" fmla="*/ 240 w 1333"/>
                  <a:gd name="T7" fmla="*/ 463 h 791"/>
                  <a:gd name="T8" fmla="*/ 330 w 1333"/>
                  <a:gd name="T9" fmla="*/ 418 h 791"/>
                  <a:gd name="T10" fmla="*/ 495 w 1333"/>
                  <a:gd name="T11" fmla="*/ 448 h 791"/>
                  <a:gd name="T12" fmla="*/ 599 w 1333"/>
                  <a:gd name="T13" fmla="*/ 612 h 791"/>
                  <a:gd name="T14" fmla="*/ 659 w 1333"/>
                  <a:gd name="T15" fmla="*/ 567 h 791"/>
                  <a:gd name="T16" fmla="*/ 704 w 1333"/>
                  <a:gd name="T17" fmla="*/ 612 h 791"/>
                  <a:gd name="T18" fmla="*/ 854 w 1333"/>
                  <a:gd name="T19" fmla="*/ 627 h 791"/>
                  <a:gd name="T20" fmla="*/ 764 w 1333"/>
                  <a:gd name="T21" fmla="*/ 687 h 791"/>
                  <a:gd name="T22" fmla="*/ 824 w 1333"/>
                  <a:gd name="T23" fmla="*/ 732 h 791"/>
                  <a:gd name="T24" fmla="*/ 884 w 1333"/>
                  <a:gd name="T25" fmla="*/ 761 h 791"/>
                  <a:gd name="T26" fmla="*/ 1004 w 1333"/>
                  <a:gd name="T27" fmla="*/ 717 h 791"/>
                  <a:gd name="T28" fmla="*/ 1079 w 1333"/>
                  <a:gd name="T29" fmla="*/ 687 h 791"/>
                  <a:gd name="T30" fmla="*/ 1019 w 1333"/>
                  <a:gd name="T31" fmla="*/ 687 h 791"/>
                  <a:gd name="T32" fmla="*/ 944 w 1333"/>
                  <a:gd name="T33" fmla="*/ 657 h 791"/>
                  <a:gd name="T34" fmla="*/ 1079 w 1333"/>
                  <a:gd name="T35" fmla="*/ 567 h 791"/>
                  <a:gd name="T36" fmla="*/ 1169 w 1333"/>
                  <a:gd name="T37" fmla="*/ 523 h 791"/>
                  <a:gd name="T38" fmla="*/ 1258 w 1333"/>
                  <a:gd name="T39" fmla="*/ 463 h 791"/>
                  <a:gd name="T40" fmla="*/ 1303 w 1333"/>
                  <a:gd name="T41" fmla="*/ 418 h 791"/>
                  <a:gd name="T42" fmla="*/ 1288 w 1333"/>
                  <a:gd name="T43" fmla="*/ 388 h 791"/>
                  <a:gd name="T44" fmla="*/ 1318 w 1333"/>
                  <a:gd name="T45" fmla="*/ 373 h 791"/>
                  <a:gd name="T46" fmla="*/ 1288 w 1333"/>
                  <a:gd name="T47" fmla="*/ 358 h 791"/>
                  <a:gd name="T48" fmla="*/ 1318 w 1333"/>
                  <a:gd name="T49" fmla="*/ 313 h 791"/>
                  <a:gd name="T50" fmla="*/ 1273 w 1333"/>
                  <a:gd name="T51" fmla="*/ 284 h 791"/>
                  <a:gd name="T52" fmla="*/ 1228 w 1333"/>
                  <a:gd name="T53" fmla="*/ 269 h 791"/>
                  <a:gd name="T54" fmla="*/ 1169 w 1333"/>
                  <a:gd name="T55" fmla="*/ 269 h 791"/>
                  <a:gd name="T56" fmla="*/ 1124 w 1333"/>
                  <a:gd name="T57" fmla="*/ 224 h 791"/>
                  <a:gd name="T58" fmla="*/ 1079 w 1333"/>
                  <a:gd name="T59" fmla="*/ 254 h 791"/>
                  <a:gd name="T60" fmla="*/ 1034 w 1333"/>
                  <a:gd name="T61" fmla="*/ 209 h 791"/>
                  <a:gd name="T62" fmla="*/ 974 w 1333"/>
                  <a:gd name="T63" fmla="*/ 209 h 791"/>
                  <a:gd name="T64" fmla="*/ 959 w 1333"/>
                  <a:gd name="T65" fmla="*/ 149 h 791"/>
                  <a:gd name="T66" fmla="*/ 899 w 1333"/>
                  <a:gd name="T67" fmla="*/ 134 h 791"/>
                  <a:gd name="T68" fmla="*/ 899 w 1333"/>
                  <a:gd name="T69" fmla="*/ 75 h 791"/>
                  <a:gd name="T70" fmla="*/ 869 w 1333"/>
                  <a:gd name="T71" fmla="*/ 30 h 791"/>
                  <a:gd name="T72" fmla="*/ 794 w 1333"/>
                  <a:gd name="T73" fmla="*/ 15 h 791"/>
                  <a:gd name="T74" fmla="*/ 704 w 1333"/>
                  <a:gd name="T75" fmla="*/ 30 h 791"/>
                  <a:gd name="T76" fmla="*/ 644 w 1333"/>
                  <a:gd name="T77" fmla="*/ 45 h 791"/>
                  <a:gd name="T78" fmla="*/ 614 w 1333"/>
                  <a:gd name="T79" fmla="*/ 134 h 791"/>
                  <a:gd name="T80" fmla="*/ 569 w 1333"/>
                  <a:gd name="T81" fmla="*/ 104 h 791"/>
                  <a:gd name="T82" fmla="*/ 540 w 1333"/>
                  <a:gd name="T83" fmla="*/ 119 h 791"/>
                  <a:gd name="T84" fmla="*/ 510 w 1333"/>
                  <a:gd name="T85" fmla="*/ 89 h 791"/>
                  <a:gd name="T86" fmla="*/ 465 w 1333"/>
                  <a:gd name="T87" fmla="*/ 104 h 791"/>
                  <a:gd name="T88" fmla="*/ 435 w 1333"/>
                  <a:gd name="T89" fmla="*/ 89 h 791"/>
                  <a:gd name="T90" fmla="*/ 420 w 1333"/>
                  <a:gd name="T91" fmla="*/ 119 h 791"/>
                  <a:gd name="T92" fmla="*/ 315 w 1333"/>
                  <a:gd name="T93" fmla="*/ 75 h 791"/>
                  <a:gd name="T94" fmla="*/ 180 w 1333"/>
                  <a:gd name="T95" fmla="*/ 60 h 791"/>
                  <a:gd name="T96" fmla="*/ 90 w 1333"/>
                  <a:gd name="T97" fmla="*/ 89 h 791"/>
                  <a:gd name="T98" fmla="*/ 135 w 1333"/>
                  <a:gd name="T99" fmla="*/ 164 h 791"/>
                  <a:gd name="T100" fmla="*/ 150 w 1333"/>
                  <a:gd name="T101" fmla="*/ 209 h 791"/>
                  <a:gd name="T102" fmla="*/ 75 w 1333"/>
                  <a:gd name="T103" fmla="*/ 239 h 791"/>
                  <a:gd name="T104" fmla="*/ 30 w 1333"/>
                  <a:gd name="T105" fmla="*/ 343 h 791"/>
                  <a:gd name="T106" fmla="*/ 0 w 1333"/>
                  <a:gd name="T107" fmla="*/ 403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33" h="791">
                    <a:moveTo>
                      <a:pt x="0" y="403"/>
                    </a:moveTo>
                    <a:lnTo>
                      <a:pt x="0" y="403"/>
                    </a:lnTo>
                    <a:cubicBezTo>
                      <a:pt x="0" y="448"/>
                      <a:pt x="105" y="448"/>
                      <a:pt x="135" y="448"/>
                    </a:cubicBezTo>
                    <a:cubicBezTo>
                      <a:pt x="165" y="448"/>
                      <a:pt x="195" y="478"/>
                      <a:pt x="240" y="463"/>
                    </a:cubicBezTo>
                    <a:cubicBezTo>
                      <a:pt x="255" y="433"/>
                      <a:pt x="300" y="418"/>
                      <a:pt x="330" y="418"/>
                    </a:cubicBezTo>
                    <a:cubicBezTo>
                      <a:pt x="375" y="388"/>
                      <a:pt x="465" y="418"/>
                      <a:pt x="495" y="448"/>
                    </a:cubicBezTo>
                    <a:cubicBezTo>
                      <a:pt x="540" y="508"/>
                      <a:pt x="554" y="567"/>
                      <a:pt x="599" y="612"/>
                    </a:cubicBezTo>
                    <a:cubicBezTo>
                      <a:pt x="629" y="597"/>
                      <a:pt x="629" y="582"/>
                      <a:pt x="659" y="567"/>
                    </a:cubicBezTo>
                    <a:cubicBezTo>
                      <a:pt x="689" y="567"/>
                      <a:pt x="689" y="597"/>
                      <a:pt x="704" y="612"/>
                    </a:cubicBezTo>
                    <a:cubicBezTo>
                      <a:pt x="719" y="627"/>
                      <a:pt x="854" y="642"/>
                      <a:pt x="854" y="627"/>
                    </a:cubicBezTo>
                    <a:cubicBezTo>
                      <a:pt x="854" y="642"/>
                      <a:pt x="764" y="672"/>
                      <a:pt x="764" y="687"/>
                    </a:cubicBezTo>
                    <a:cubicBezTo>
                      <a:pt x="779" y="702"/>
                      <a:pt x="839" y="687"/>
                      <a:pt x="824" y="732"/>
                    </a:cubicBezTo>
                    <a:cubicBezTo>
                      <a:pt x="809" y="761"/>
                      <a:pt x="854" y="791"/>
                      <a:pt x="884" y="761"/>
                    </a:cubicBezTo>
                    <a:cubicBezTo>
                      <a:pt x="914" y="747"/>
                      <a:pt x="959" y="717"/>
                      <a:pt x="1004" y="717"/>
                    </a:cubicBezTo>
                    <a:cubicBezTo>
                      <a:pt x="1049" y="717"/>
                      <a:pt x="1064" y="717"/>
                      <a:pt x="1079" y="687"/>
                    </a:cubicBezTo>
                    <a:lnTo>
                      <a:pt x="1019" y="687"/>
                    </a:lnTo>
                    <a:cubicBezTo>
                      <a:pt x="989" y="687"/>
                      <a:pt x="959" y="702"/>
                      <a:pt x="944" y="657"/>
                    </a:cubicBezTo>
                    <a:cubicBezTo>
                      <a:pt x="899" y="597"/>
                      <a:pt x="1049" y="567"/>
                      <a:pt x="1079" y="567"/>
                    </a:cubicBezTo>
                    <a:cubicBezTo>
                      <a:pt x="1109" y="552"/>
                      <a:pt x="1139" y="537"/>
                      <a:pt x="1169" y="523"/>
                    </a:cubicBezTo>
                    <a:cubicBezTo>
                      <a:pt x="1184" y="493"/>
                      <a:pt x="1214" y="463"/>
                      <a:pt x="1258" y="463"/>
                    </a:cubicBezTo>
                    <a:cubicBezTo>
                      <a:pt x="1273" y="463"/>
                      <a:pt x="1303" y="463"/>
                      <a:pt x="1303" y="418"/>
                    </a:cubicBezTo>
                    <a:cubicBezTo>
                      <a:pt x="1303" y="403"/>
                      <a:pt x="1288" y="403"/>
                      <a:pt x="1288" y="388"/>
                    </a:cubicBezTo>
                    <a:cubicBezTo>
                      <a:pt x="1288" y="373"/>
                      <a:pt x="1318" y="373"/>
                      <a:pt x="1318" y="373"/>
                    </a:cubicBezTo>
                    <a:lnTo>
                      <a:pt x="1288" y="358"/>
                    </a:lnTo>
                    <a:cubicBezTo>
                      <a:pt x="1288" y="343"/>
                      <a:pt x="1333" y="343"/>
                      <a:pt x="1318" y="313"/>
                    </a:cubicBezTo>
                    <a:cubicBezTo>
                      <a:pt x="1318" y="313"/>
                      <a:pt x="1288" y="299"/>
                      <a:pt x="1273" y="284"/>
                    </a:cubicBezTo>
                    <a:cubicBezTo>
                      <a:pt x="1258" y="269"/>
                      <a:pt x="1243" y="299"/>
                      <a:pt x="1228" y="269"/>
                    </a:cubicBezTo>
                    <a:cubicBezTo>
                      <a:pt x="1214" y="254"/>
                      <a:pt x="1199" y="254"/>
                      <a:pt x="1169" y="269"/>
                    </a:cubicBezTo>
                    <a:cubicBezTo>
                      <a:pt x="1154" y="269"/>
                      <a:pt x="1139" y="224"/>
                      <a:pt x="1124" y="224"/>
                    </a:cubicBezTo>
                    <a:cubicBezTo>
                      <a:pt x="1109" y="209"/>
                      <a:pt x="1094" y="239"/>
                      <a:pt x="1079" y="254"/>
                    </a:cubicBezTo>
                    <a:cubicBezTo>
                      <a:pt x="1064" y="254"/>
                      <a:pt x="1049" y="209"/>
                      <a:pt x="1034" y="209"/>
                    </a:cubicBezTo>
                    <a:cubicBezTo>
                      <a:pt x="1019" y="209"/>
                      <a:pt x="974" y="224"/>
                      <a:pt x="974" y="209"/>
                    </a:cubicBezTo>
                    <a:cubicBezTo>
                      <a:pt x="974" y="194"/>
                      <a:pt x="974" y="164"/>
                      <a:pt x="959" y="149"/>
                    </a:cubicBezTo>
                    <a:cubicBezTo>
                      <a:pt x="944" y="134"/>
                      <a:pt x="914" y="149"/>
                      <a:pt x="899" y="134"/>
                    </a:cubicBezTo>
                    <a:cubicBezTo>
                      <a:pt x="884" y="119"/>
                      <a:pt x="869" y="89"/>
                      <a:pt x="899" y="75"/>
                    </a:cubicBezTo>
                    <a:cubicBezTo>
                      <a:pt x="914" y="75"/>
                      <a:pt x="884" y="30"/>
                      <a:pt x="869" y="30"/>
                    </a:cubicBezTo>
                    <a:cubicBezTo>
                      <a:pt x="854" y="15"/>
                      <a:pt x="809" y="30"/>
                      <a:pt x="794" y="15"/>
                    </a:cubicBezTo>
                    <a:cubicBezTo>
                      <a:pt x="749" y="0"/>
                      <a:pt x="749" y="89"/>
                      <a:pt x="704" y="30"/>
                    </a:cubicBezTo>
                    <a:cubicBezTo>
                      <a:pt x="689" y="30"/>
                      <a:pt x="659" y="45"/>
                      <a:pt x="644" y="45"/>
                    </a:cubicBezTo>
                    <a:cubicBezTo>
                      <a:pt x="614" y="60"/>
                      <a:pt x="629" y="134"/>
                      <a:pt x="614" y="134"/>
                    </a:cubicBezTo>
                    <a:cubicBezTo>
                      <a:pt x="599" y="134"/>
                      <a:pt x="584" y="104"/>
                      <a:pt x="569" y="104"/>
                    </a:cubicBezTo>
                    <a:cubicBezTo>
                      <a:pt x="569" y="104"/>
                      <a:pt x="554" y="119"/>
                      <a:pt x="540" y="119"/>
                    </a:cubicBezTo>
                    <a:cubicBezTo>
                      <a:pt x="525" y="119"/>
                      <a:pt x="510" y="104"/>
                      <a:pt x="510" y="89"/>
                    </a:cubicBezTo>
                    <a:cubicBezTo>
                      <a:pt x="510" y="75"/>
                      <a:pt x="480" y="104"/>
                      <a:pt x="465" y="104"/>
                    </a:cubicBezTo>
                    <a:cubicBezTo>
                      <a:pt x="450" y="104"/>
                      <a:pt x="450" y="89"/>
                      <a:pt x="435" y="89"/>
                    </a:cubicBezTo>
                    <a:cubicBezTo>
                      <a:pt x="420" y="89"/>
                      <a:pt x="420" y="104"/>
                      <a:pt x="420" y="119"/>
                    </a:cubicBezTo>
                    <a:lnTo>
                      <a:pt x="315" y="75"/>
                    </a:lnTo>
                    <a:cubicBezTo>
                      <a:pt x="270" y="60"/>
                      <a:pt x="225" y="60"/>
                      <a:pt x="180" y="60"/>
                    </a:cubicBezTo>
                    <a:cubicBezTo>
                      <a:pt x="150" y="60"/>
                      <a:pt x="135" y="89"/>
                      <a:pt x="90" y="89"/>
                    </a:cubicBezTo>
                    <a:cubicBezTo>
                      <a:pt x="90" y="134"/>
                      <a:pt x="135" y="134"/>
                      <a:pt x="135" y="164"/>
                    </a:cubicBezTo>
                    <a:cubicBezTo>
                      <a:pt x="135" y="179"/>
                      <a:pt x="150" y="194"/>
                      <a:pt x="150" y="209"/>
                    </a:cubicBezTo>
                    <a:cubicBezTo>
                      <a:pt x="135" y="224"/>
                      <a:pt x="90" y="224"/>
                      <a:pt x="75" y="239"/>
                    </a:cubicBezTo>
                    <a:cubicBezTo>
                      <a:pt x="30" y="269"/>
                      <a:pt x="45" y="299"/>
                      <a:pt x="30" y="343"/>
                    </a:cubicBezTo>
                    <a:cubicBezTo>
                      <a:pt x="30" y="373"/>
                      <a:pt x="15" y="388"/>
                      <a:pt x="0" y="40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46" name="Freeform 478">
                <a:extLst>
                  <a:ext uri="{FF2B5EF4-FFF2-40B4-BE49-F238E27FC236}">
                    <a16:creationId xmlns:a16="http://schemas.microsoft.com/office/drawing/2014/main" id="{142211DF-7F4E-AA9E-012B-14DFCCB21A2A}"/>
                  </a:ext>
                </a:extLst>
              </p:cNvPr>
              <p:cNvSpPr>
                <a:spLocks/>
              </p:cNvSpPr>
              <p:nvPr/>
            </p:nvSpPr>
            <p:spPr bwMode="auto">
              <a:xfrm>
                <a:off x="3913" y="2112"/>
                <a:ext cx="257" cy="153"/>
              </a:xfrm>
              <a:custGeom>
                <a:avLst/>
                <a:gdLst>
                  <a:gd name="T0" fmla="*/ 0 w 1333"/>
                  <a:gd name="T1" fmla="*/ 403 h 791"/>
                  <a:gd name="T2" fmla="*/ 0 w 1333"/>
                  <a:gd name="T3" fmla="*/ 403 h 791"/>
                  <a:gd name="T4" fmla="*/ 135 w 1333"/>
                  <a:gd name="T5" fmla="*/ 448 h 791"/>
                  <a:gd name="T6" fmla="*/ 240 w 1333"/>
                  <a:gd name="T7" fmla="*/ 463 h 791"/>
                  <a:gd name="T8" fmla="*/ 330 w 1333"/>
                  <a:gd name="T9" fmla="*/ 418 h 791"/>
                  <a:gd name="T10" fmla="*/ 495 w 1333"/>
                  <a:gd name="T11" fmla="*/ 448 h 791"/>
                  <a:gd name="T12" fmla="*/ 599 w 1333"/>
                  <a:gd name="T13" fmla="*/ 612 h 791"/>
                  <a:gd name="T14" fmla="*/ 659 w 1333"/>
                  <a:gd name="T15" fmla="*/ 567 h 791"/>
                  <a:gd name="T16" fmla="*/ 704 w 1333"/>
                  <a:gd name="T17" fmla="*/ 612 h 791"/>
                  <a:gd name="T18" fmla="*/ 854 w 1333"/>
                  <a:gd name="T19" fmla="*/ 627 h 791"/>
                  <a:gd name="T20" fmla="*/ 764 w 1333"/>
                  <a:gd name="T21" fmla="*/ 687 h 791"/>
                  <a:gd name="T22" fmla="*/ 824 w 1333"/>
                  <a:gd name="T23" fmla="*/ 732 h 791"/>
                  <a:gd name="T24" fmla="*/ 884 w 1333"/>
                  <a:gd name="T25" fmla="*/ 761 h 791"/>
                  <a:gd name="T26" fmla="*/ 1004 w 1333"/>
                  <a:gd name="T27" fmla="*/ 717 h 791"/>
                  <a:gd name="T28" fmla="*/ 1079 w 1333"/>
                  <a:gd name="T29" fmla="*/ 687 h 791"/>
                  <a:gd name="T30" fmla="*/ 1019 w 1333"/>
                  <a:gd name="T31" fmla="*/ 687 h 791"/>
                  <a:gd name="T32" fmla="*/ 944 w 1333"/>
                  <a:gd name="T33" fmla="*/ 657 h 791"/>
                  <a:gd name="T34" fmla="*/ 1079 w 1333"/>
                  <a:gd name="T35" fmla="*/ 567 h 791"/>
                  <a:gd name="T36" fmla="*/ 1169 w 1333"/>
                  <a:gd name="T37" fmla="*/ 523 h 791"/>
                  <a:gd name="T38" fmla="*/ 1258 w 1333"/>
                  <a:gd name="T39" fmla="*/ 463 h 791"/>
                  <a:gd name="T40" fmla="*/ 1303 w 1333"/>
                  <a:gd name="T41" fmla="*/ 418 h 791"/>
                  <a:gd name="T42" fmla="*/ 1288 w 1333"/>
                  <a:gd name="T43" fmla="*/ 388 h 791"/>
                  <a:gd name="T44" fmla="*/ 1318 w 1333"/>
                  <a:gd name="T45" fmla="*/ 373 h 791"/>
                  <a:gd name="T46" fmla="*/ 1288 w 1333"/>
                  <a:gd name="T47" fmla="*/ 358 h 791"/>
                  <a:gd name="T48" fmla="*/ 1318 w 1333"/>
                  <a:gd name="T49" fmla="*/ 313 h 791"/>
                  <a:gd name="T50" fmla="*/ 1273 w 1333"/>
                  <a:gd name="T51" fmla="*/ 284 h 791"/>
                  <a:gd name="T52" fmla="*/ 1228 w 1333"/>
                  <a:gd name="T53" fmla="*/ 269 h 791"/>
                  <a:gd name="T54" fmla="*/ 1169 w 1333"/>
                  <a:gd name="T55" fmla="*/ 269 h 791"/>
                  <a:gd name="T56" fmla="*/ 1124 w 1333"/>
                  <a:gd name="T57" fmla="*/ 224 h 791"/>
                  <a:gd name="T58" fmla="*/ 1079 w 1333"/>
                  <a:gd name="T59" fmla="*/ 254 h 791"/>
                  <a:gd name="T60" fmla="*/ 1034 w 1333"/>
                  <a:gd name="T61" fmla="*/ 209 h 791"/>
                  <a:gd name="T62" fmla="*/ 974 w 1333"/>
                  <a:gd name="T63" fmla="*/ 209 h 791"/>
                  <a:gd name="T64" fmla="*/ 959 w 1333"/>
                  <a:gd name="T65" fmla="*/ 149 h 791"/>
                  <a:gd name="T66" fmla="*/ 899 w 1333"/>
                  <a:gd name="T67" fmla="*/ 134 h 791"/>
                  <a:gd name="T68" fmla="*/ 899 w 1333"/>
                  <a:gd name="T69" fmla="*/ 75 h 791"/>
                  <a:gd name="T70" fmla="*/ 869 w 1333"/>
                  <a:gd name="T71" fmla="*/ 30 h 791"/>
                  <a:gd name="T72" fmla="*/ 794 w 1333"/>
                  <a:gd name="T73" fmla="*/ 15 h 791"/>
                  <a:gd name="T74" fmla="*/ 704 w 1333"/>
                  <a:gd name="T75" fmla="*/ 30 h 791"/>
                  <a:gd name="T76" fmla="*/ 644 w 1333"/>
                  <a:gd name="T77" fmla="*/ 45 h 791"/>
                  <a:gd name="T78" fmla="*/ 614 w 1333"/>
                  <a:gd name="T79" fmla="*/ 134 h 791"/>
                  <a:gd name="T80" fmla="*/ 569 w 1333"/>
                  <a:gd name="T81" fmla="*/ 104 h 791"/>
                  <a:gd name="T82" fmla="*/ 540 w 1333"/>
                  <a:gd name="T83" fmla="*/ 119 h 791"/>
                  <a:gd name="T84" fmla="*/ 510 w 1333"/>
                  <a:gd name="T85" fmla="*/ 89 h 791"/>
                  <a:gd name="T86" fmla="*/ 465 w 1333"/>
                  <a:gd name="T87" fmla="*/ 104 h 791"/>
                  <a:gd name="T88" fmla="*/ 435 w 1333"/>
                  <a:gd name="T89" fmla="*/ 89 h 791"/>
                  <a:gd name="T90" fmla="*/ 420 w 1333"/>
                  <a:gd name="T91" fmla="*/ 119 h 791"/>
                  <a:gd name="T92" fmla="*/ 315 w 1333"/>
                  <a:gd name="T93" fmla="*/ 75 h 791"/>
                  <a:gd name="T94" fmla="*/ 180 w 1333"/>
                  <a:gd name="T95" fmla="*/ 60 h 791"/>
                  <a:gd name="T96" fmla="*/ 90 w 1333"/>
                  <a:gd name="T97" fmla="*/ 89 h 791"/>
                  <a:gd name="T98" fmla="*/ 135 w 1333"/>
                  <a:gd name="T99" fmla="*/ 164 h 791"/>
                  <a:gd name="T100" fmla="*/ 150 w 1333"/>
                  <a:gd name="T101" fmla="*/ 209 h 791"/>
                  <a:gd name="T102" fmla="*/ 75 w 1333"/>
                  <a:gd name="T103" fmla="*/ 239 h 791"/>
                  <a:gd name="T104" fmla="*/ 30 w 1333"/>
                  <a:gd name="T105" fmla="*/ 343 h 791"/>
                  <a:gd name="T106" fmla="*/ 0 w 1333"/>
                  <a:gd name="T107" fmla="*/ 403 h 791"/>
                  <a:gd name="T108" fmla="*/ 0 w 1333"/>
                  <a:gd name="T109" fmla="*/ 403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3" h="791">
                    <a:moveTo>
                      <a:pt x="0" y="403"/>
                    </a:moveTo>
                    <a:lnTo>
                      <a:pt x="0" y="403"/>
                    </a:lnTo>
                    <a:cubicBezTo>
                      <a:pt x="0" y="448"/>
                      <a:pt x="105" y="448"/>
                      <a:pt x="135" y="448"/>
                    </a:cubicBezTo>
                    <a:cubicBezTo>
                      <a:pt x="165" y="448"/>
                      <a:pt x="195" y="478"/>
                      <a:pt x="240" y="463"/>
                    </a:cubicBezTo>
                    <a:cubicBezTo>
                      <a:pt x="255" y="433"/>
                      <a:pt x="300" y="418"/>
                      <a:pt x="330" y="418"/>
                    </a:cubicBezTo>
                    <a:cubicBezTo>
                      <a:pt x="375" y="388"/>
                      <a:pt x="465" y="418"/>
                      <a:pt x="495" y="448"/>
                    </a:cubicBezTo>
                    <a:cubicBezTo>
                      <a:pt x="540" y="508"/>
                      <a:pt x="554" y="567"/>
                      <a:pt x="599" y="612"/>
                    </a:cubicBezTo>
                    <a:cubicBezTo>
                      <a:pt x="629" y="597"/>
                      <a:pt x="629" y="582"/>
                      <a:pt x="659" y="567"/>
                    </a:cubicBezTo>
                    <a:cubicBezTo>
                      <a:pt x="689" y="567"/>
                      <a:pt x="689" y="597"/>
                      <a:pt x="704" y="612"/>
                    </a:cubicBezTo>
                    <a:cubicBezTo>
                      <a:pt x="719" y="627"/>
                      <a:pt x="854" y="642"/>
                      <a:pt x="854" y="627"/>
                    </a:cubicBezTo>
                    <a:cubicBezTo>
                      <a:pt x="854" y="642"/>
                      <a:pt x="764" y="672"/>
                      <a:pt x="764" y="687"/>
                    </a:cubicBezTo>
                    <a:cubicBezTo>
                      <a:pt x="779" y="702"/>
                      <a:pt x="839" y="687"/>
                      <a:pt x="824" y="732"/>
                    </a:cubicBezTo>
                    <a:cubicBezTo>
                      <a:pt x="809" y="761"/>
                      <a:pt x="854" y="791"/>
                      <a:pt x="884" y="761"/>
                    </a:cubicBezTo>
                    <a:cubicBezTo>
                      <a:pt x="914" y="747"/>
                      <a:pt x="959" y="717"/>
                      <a:pt x="1004" y="717"/>
                    </a:cubicBezTo>
                    <a:cubicBezTo>
                      <a:pt x="1049" y="717"/>
                      <a:pt x="1064" y="717"/>
                      <a:pt x="1079" y="687"/>
                    </a:cubicBezTo>
                    <a:lnTo>
                      <a:pt x="1019" y="687"/>
                    </a:lnTo>
                    <a:cubicBezTo>
                      <a:pt x="989" y="687"/>
                      <a:pt x="959" y="702"/>
                      <a:pt x="944" y="657"/>
                    </a:cubicBezTo>
                    <a:cubicBezTo>
                      <a:pt x="899" y="597"/>
                      <a:pt x="1049" y="567"/>
                      <a:pt x="1079" y="567"/>
                    </a:cubicBezTo>
                    <a:cubicBezTo>
                      <a:pt x="1109" y="552"/>
                      <a:pt x="1139" y="537"/>
                      <a:pt x="1169" y="523"/>
                    </a:cubicBezTo>
                    <a:cubicBezTo>
                      <a:pt x="1184" y="493"/>
                      <a:pt x="1214" y="463"/>
                      <a:pt x="1258" y="463"/>
                    </a:cubicBezTo>
                    <a:cubicBezTo>
                      <a:pt x="1273" y="463"/>
                      <a:pt x="1303" y="463"/>
                      <a:pt x="1303" y="418"/>
                    </a:cubicBezTo>
                    <a:cubicBezTo>
                      <a:pt x="1303" y="403"/>
                      <a:pt x="1288" y="403"/>
                      <a:pt x="1288" y="388"/>
                    </a:cubicBezTo>
                    <a:cubicBezTo>
                      <a:pt x="1288" y="373"/>
                      <a:pt x="1318" y="373"/>
                      <a:pt x="1318" y="373"/>
                    </a:cubicBezTo>
                    <a:lnTo>
                      <a:pt x="1288" y="358"/>
                    </a:lnTo>
                    <a:cubicBezTo>
                      <a:pt x="1288" y="343"/>
                      <a:pt x="1333" y="343"/>
                      <a:pt x="1318" y="313"/>
                    </a:cubicBezTo>
                    <a:cubicBezTo>
                      <a:pt x="1318" y="313"/>
                      <a:pt x="1288" y="299"/>
                      <a:pt x="1273" y="284"/>
                    </a:cubicBezTo>
                    <a:cubicBezTo>
                      <a:pt x="1258" y="269"/>
                      <a:pt x="1243" y="299"/>
                      <a:pt x="1228" y="269"/>
                    </a:cubicBezTo>
                    <a:cubicBezTo>
                      <a:pt x="1214" y="254"/>
                      <a:pt x="1199" y="254"/>
                      <a:pt x="1169" y="269"/>
                    </a:cubicBezTo>
                    <a:cubicBezTo>
                      <a:pt x="1154" y="269"/>
                      <a:pt x="1139" y="224"/>
                      <a:pt x="1124" y="224"/>
                    </a:cubicBezTo>
                    <a:cubicBezTo>
                      <a:pt x="1109" y="209"/>
                      <a:pt x="1094" y="239"/>
                      <a:pt x="1079" y="254"/>
                    </a:cubicBezTo>
                    <a:cubicBezTo>
                      <a:pt x="1064" y="254"/>
                      <a:pt x="1049" y="209"/>
                      <a:pt x="1034" y="209"/>
                    </a:cubicBezTo>
                    <a:cubicBezTo>
                      <a:pt x="1019" y="209"/>
                      <a:pt x="974" y="224"/>
                      <a:pt x="974" y="209"/>
                    </a:cubicBezTo>
                    <a:cubicBezTo>
                      <a:pt x="974" y="194"/>
                      <a:pt x="974" y="164"/>
                      <a:pt x="959" y="149"/>
                    </a:cubicBezTo>
                    <a:cubicBezTo>
                      <a:pt x="944" y="134"/>
                      <a:pt x="914" y="149"/>
                      <a:pt x="899" y="134"/>
                    </a:cubicBezTo>
                    <a:cubicBezTo>
                      <a:pt x="884" y="119"/>
                      <a:pt x="869" y="89"/>
                      <a:pt x="899" y="75"/>
                    </a:cubicBezTo>
                    <a:cubicBezTo>
                      <a:pt x="914" y="75"/>
                      <a:pt x="884" y="30"/>
                      <a:pt x="869" y="30"/>
                    </a:cubicBezTo>
                    <a:cubicBezTo>
                      <a:pt x="854" y="15"/>
                      <a:pt x="809" y="30"/>
                      <a:pt x="794" y="15"/>
                    </a:cubicBezTo>
                    <a:cubicBezTo>
                      <a:pt x="749" y="0"/>
                      <a:pt x="749" y="89"/>
                      <a:pt x="704" y="30"/>
                    </a:cubicBezTo>
                    <a:cubicBezTo>
                      <a:pt x="689" y="30"/>
                      <a:pt x="659" y="45"/>
                      <a:pt x="644" y="45"/>
                    </a:cubicBezTo>
                    <a:cubicBezTo>
                      <a:pt x="614" y="60"/>
                      <a:pt x="629" y="134"/>
                      <a:pt x="614" y="134"/>
                    </a:cubicBezTo>
                    <a:cubicBezTo>
                      <a:pt x="599" y="134"/>
                      <a:pt x="584" y="104"/>
                      <a:pt x="569" y="104"/>
                    </a:cubicBezTo>
                    <a:cubicBezTo>
                      <a:pt x="569" y="104"/>
                      <a:pt x="554" y="119"/>
                      <a:pt x="540" y="119"/>
                    </a:cubicBezTo>
                    <a:cubicBezTo>
                      <a:pt x="525" y="119"/>
                      <a:pt x="510" y="104"/>
                      <a:pt x="510" y="89"/>
                    </a:cubicBezTo>
                    <a:cubicBezTo>
                      <a:pt x="510" y="75"/>
                      <a:pt x="480" y="104"/>
                      <a:pt x="465" y="104"/>
                    </a:cubicBezTo>
                    <a:cubicBezTo>
                      <a:pt x="450" y="104"/>
                      <a:pt x="450" y="89"/>
                      <a:pt x="435" y="89"/>
                    </a:cubicBezTo>
                    <a:cubicBezTo>
                      <a:pt x="420" y="89"/>
                      <a:pt x="420" y="104"/>
                      <a:pt x="420" y="119"/>
                    </a:cubicBezTo>
                    <a:lnTo>
                      <a:pt x="315" y="75"/>
                    </a:lnTo>
                    <a:cubicBezTo>
                      <a:pt x="270" y="60"/>
                      <a:pt x="225" y="60"/>
                      <a:pt x="180" y="60"/>
                    </a:cubicBezTo>
                    <a:cubicBezTo>
                      <a:pt x="150" y="60"/>
                      <a:pt x="135" y="89"/>
                      <a:pt x="90" y="89"/>
                    </a:cubicBezTo>
                    <a:cubicBezTo>
                      <a:pt x="90" y="134"/>
                      <a:pt x="135" y="134"/>
                      <a:pt x="135" y="164"/>
                    </a:cubicBezTo>
                    <a:cubicBezTo>
                      <a:pt x="135" y="179"/>
                      <a:pt x="150" y="194"/>
                      <a:pt x="150" y="209"/>
                    </a:cubicBezTo>
                    <a:cubicBezTo>
                      <a:pt x="135" y="224"/>
                      <a:pt x="90" y="224"/>
                      <a:pt x="75" y="239"/>
                    </a:cubicBezTo>
                    <a:cubicBezTo>
                      <a:pt x="30" y="269"/>
                      <a:pt x="45" y="299"/>
                      <a:pt x="30" y="343"/>
                    </a:cubicBezTo>
                    <a:cubicBezTo>
                      <a:pt x="30" y="373"/>
                      <a:pt x="15" y="388"/>
                      <a:pt x="0" y="403"/>
                    </a:cubicBezTo>
                    <a:lnTo>
                      <a:pt x="0" y="40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7" name="Freeform 479">
                <a:extLst>
                  <a:ext uri="{FF2B5EF4-FFF2-40B4-BE49-F238E27FC236}">
                    <a16:creationId xmlns:a16="http://schemas.microsoft.com/office/drawing/2014/main" id="{CFB465D5-B669-55EC-A9AB-EEDA7D544C81}"/>
                  </a:ext>
                </a:extLst>
              </p:cNvPr>
              <p:cNvSpPr>
                <a:spLocks/>
              </p:cNvSpPr>
              <p:nvPr/>
            </p:nvSpPr>
            <p:spPr bwMode="auto">
              <a:xfrm>
                <a:off x="3833" y="2168"/>
                <a:ext cx="88" cy="33"/>
              </a:xfrm>
              <a:custGeom>
                <a:avLst/>
                <a:gdLst>
                  <a:gd name="T0" fmla="*/ 458 w 458"/>
                  <a:gd name="T1" fmla="*/ 56 h 167"/>
                  <a:gd name="T2" fmla="*/ 458 w 458"/>
                  <a:gd name="T3" fmla="*/ 56 h 167"/>
                  <a:gd name="T4" fmla="*/ 336 w 458"/>
                  <a:gd name="T5" fmla="*/ 0 h 167"/>
                  <a:gd name="T6" fmla="*/ 259 w 458"/>
                  <a:gd name="T7" fmla="*/ 0 h 167"/>
                  <a:gd name="T8" fmla="*/ 214 w 458"/>
                  <a:gd name="T9" fmla="*/ 14 h 167"/>
                  <a:gd name="T10" fmla="*/ 168 w 458"/>
                  <a:gd name="T11" fmla="*/ 0 h 167"/>
                  <a:gd name="T12" fmla="*/ 122 w 458"/>
                  <a:gd name="T13" fmla="*/ 42 h 167"/>
                  <a:gd name="T14" fmla="*/ 46 w 458"/>
                  <a:gd name="T15" fmla="*/ 125 h 167"/>
                  <a:gd name="T16" fmla="*/ 168 w 458"/>
                  <a:gd name="T17" fmla="*/ 153 h 167"/>
                  <a:gd name="T18" fmla="*/ 198 w 458"/>
                  <a:gd name="T19" fmla="*/ 125 h 167"/>
                  <a:gd name="T20" fmla="*/ 275 w 458"/>
                  <a:gd name="T21" fmla="*/ 125 h 167"/>
                  <a:gd name="T22" fmla="*/ 290 w 458"/>
                  <a:gd name="T23" fmla="*/ 84 h 167"/>
                  <a:gd name="T24" fmla="*/ 366 w 458"/>
                  <a:gd name="T25" fmla="*/ 98 h 167"/>
                  <a:gd name="T26" fmla="*/ 427 w 458"/>
                  <a:gd name="T27" fmla="*/ 98 h 167"/>
                  <a:gd name="T28" fmla="*/ 458 w 458"/>
                  <a:gd name="T29" fmla="*/ 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8" h="167">
                    <a:moveTo>
                      <a:pt x="458" y="56"/>
                    </a:moveTo>
                    <a:lnTo>
                      <a:pt x="458" y="56"/>
                    </a:lnTo>
                    <a:cubicBezTo>
                      <a:pt x="412" y="28"/>
                      <a:pt x="397" y="0"/>
                      <a:pt x="336" y="0"/>
                    </a:cubicBezTo>
                    <a:lnTo>
                      <a:pt x="259" y="0"/>
                    </a:lnTo>
                    <a:cubicBezTo>
                      <a:pt x="229" y="0"/>
                      <a:pt x="229" y="14"/>
                      <a:pt x="214" y="14"/>
                    </a:cubicBezTo>
                    <a:cubicBezTo>
                      <a:pt x="198" y="14"/>
                      <a:pt x="183" y="0"/>
                      <a:pt x="168" y="0"/>
                    </a:cubicBezTo>
                    <a:cubicBezTo>
                      <a:pt x="152" y="14"/>
                      <a:pt x="137" y="28"/>
                      <a:pt x="122" y="42"/>
                    </a:cubicBezTo>
                    <a:cubicBezTo>
                      <a:pt x="91" y="70"/>
                      <a:pt x="0" y="56"/>
                      <a:pt x="46" y="125"/>
                    </a:cubicBezTo>
                    <a:cubicBezTo>
                      <a:pt x="61" y="153"/>
                      <a:pt x="122" y="167"/>
                      <a:pt x="168" y="153"/>
                    </a:cubicBezTo>
                    <a:cubicBezTo>
                      <a:pt x="183" y="153"/>
                      <a:pt x="183" y="125"/>
                      <a:pt x="198" y="125"/>
                    </a:cubicBezTo>
                    <a:lnTo>
                      <a:pt x="275" y="125"/>
                    </a:lnTo>
                    <a:cubicBezTo>
                      <a:pt x="290" y="125"/>
                      <a:pt x="290" y="98"/>
                      <a:pt x="290" y="84"/>
                    </a:cubicBezTo>
                    <a:cubicBezTo>
                      <a:pt x="305" y="70"/>
                      <a:pt x="351" y="98"/>
                      <a:pt x="366" y="98"/>
                    </a:cubicBezTo>
                    <a:lnTo>
                      <a:pt x="427" y="98"/>
                    </a:lnTo>
                    <a:cubicBezTo>
                      <a:pt x="443" y="98"/>
                      <a:pt x="443" y="70"/>
                      <a:pt x="458" y="5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48" name="Freeform 480">
                <a:extLst>
                  <a:ext uri="{FF2B5EF4-FFF2-40B4-BE49-F238E27FC236}">
                    <a16:creationId xmlns:a16="http://schemas.microsoft.com/office/drawing/2014/main" id="{5D80A88D-6D61-32FB-BD92-4EF2A63B731C}"/>
                  </a:ext>
                </a:extLst>
              </p:cNvPr>
              <p:cNvSpPr>
                <a:spLocks/>
              </p:cNvSpPr>
              <p:nvPr/>
            </p:nvSpPr>
            <p:spPr bwMode="auto">
              <a:xfrm>
                <a:off x="3833" y="2168"/>
                <a:ext cx="88" cy="33"/>
              </a:xfrm>
              <a:custGeom>
                <a:avLst/>
                <a:gdLst>
                  <a:gd name="T0" fmla="*/ 458 w 458"/>
                  <a:gd name="T1" fmla="*/ 56 h 167"/>
                  <a:gd name="T2" fmla="*/ 458 w 458"/>
                  <a:gd name="T3" fmla="*/ 56 h 167"/>
                  <a:gd name="T4" fmla="*/ 336 w 458"/>
                  <a:gd name="T5" fmla="*/ 0 h 167"/>
                  <a:gd name="T6" fmla="*/ 259 w 458"/>
                  <a:gd name="T7" fmla="*/ 0 h 167"/>
                  <a:gd name="T8" fmla="*/ 214 w 458"/>
                  <a:gd name="T9" fmla="*/ 14 h 167"/>
                  <a:gd name="T10" fmla="*/ 168 w 458"/>
                  <a:gd name="T11" fmla="*/ 0 h 167"/>
                  <a:gd name="T12" fmla="*/ 122 w 458"/>
                  <a:gd name="T13" fmla="*/ 42 h 167"/>
                  <a:gd name="T14" fmla="*/ 46 w 458"/>
                  <a:gd name="T15" fmla="*/ 125 h 167"/>
                  <a:gd name="T16" fmla="*/ 168 w 458"/>
                  <a:gd name="T17" fmla="*/ 153 h 167"/>
                  <a:gd name="T18" fmla="*/ 198 w 458"/>
                  <a:gd name="T19" fmla="*/ 125 h 167"/>
                  <a:gd name="T20" fmla="*/ 275 w 458"/>
                  <a:gd name="T21" fmla="*/ 125 h 167"/>
                  <a:gd name="T22" fmla="*/ 290 w 458"/>
                  <a:gd name="T23" fmla="*/ 84 h 167"/>
                  <a:gd name="T24" fmla="*/ 366 w 458"/>
                  <a:gd name="T25" fmla="*/ 98 h 167"/>
                  <a:gd name="T26" fmla="*/ 427 w 458"/>
                  <a:gd name="T27" fmla="*/ 98 h 167"/>
                  <a:gd name="T28" fmla="*/ 458 w 458"/>
                  <a:gd name="T29" fmla="*/ 56 h 167"/>
                  <a:gd name="T30" fmla="*/ 458 w 458"/>
                  <a:gd name="T31" fmla="*/ 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8" h="167">
                    <a:moveTo>
                      <a:pt x="458" y="56"/>
                    </a:moveTo>
                    <a:lnTo>
                      <a:pt x="458" y="56"/>
                    </a:lnTo>
                    <a:cubicBezTo>
                      <a:pt x="412" y="28"/>
                      <a:pt x="397" y="0"/>
                      <a:pt x="336" y="0"/>
                    </a:cubicBezTo>
                    <a:lnTo>
                      <a:pt x="259" y="0"/>
                    </a:lnTo>
                    <a:cubicBezTo>
                      <a:pt x="229" y="0"/>
                      <a:pt x="229" y="14"/>
                      <a:pt x="214" y="14"/>
                    </a:cubicBezTo>
                    <a:cubicBezTo>
                      <a:pt x="198" y="14"/>
                      <a:pt x="183" y="0"/>
                      <a:pt x="168" y="0"/>
                    </a:cubicBezTo>
                    <a:cubicBezTo>
                      <a:pt x="152" y="14"/>
                      <a:pt x="137" y="28"/>
                      <a:pt x="122" y="42"/>
                    </a:cubicBezTo>
                    <a:cubicBezTo>
                      <a:pt x="91" y="70"/>
                      <a:pt x="0" y="56"/>
                      <a:pt x="46" y="125"/>
                    </a:cubicBezTo>
                    <a:cubicBezTo>
                      <a:pt x="61" y="153"/>
                      <a:pt x="122" y="167"/>
                      <a:pt x="168" y="153"/>
                    </a:cubicBezTo>
                    <a:cubicBezTo>
                      <a:pt x="183" y="153"/>
                      <a:pt x="183" y="125"/>
                      <a:pt x="198" y="125"/>
                    </a:cubicBezTo>
                    <a:lnTo>
                      <a:pt x="275" y="125"/>
                    </a:lnTo>
                    <a:cubicBezTo>
                      <a:pt x="290" y="125"/>
                      <a:pt x="290" y="98"/>
                      <a:pt x="290" y="84"/>
                    </a:cubicBezTo>
                    <a:cubicBezTo>
                      <a:pt x="305" y="70"/>
                      <a:pt x="351" y="98"/>
                      <a:pt x="366" y="98"/>
                    </a:cubicBezTo>
                    <a:lnTo>
                      <a:pt x="427" y="98"/>
                    </a:lnTo>
                    <a:cubicBezTo>
                      <a:pt x="443" y="98"/>
                      <a:pt x="443" y="70"/>
                      <a:pt x="458" y="56"/>
                    </a:cubicBezTo>
                    <a:lnTo>
                      <a:pt x="458" y="5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9" name="Freeform 481">
                <a:extLst>
                  <a:ext uri="{FF2B5EF4-FFF2-40B4-BE49-F238E27FC236}">
                    <a16:creationId xmlns:a16="http://schemas.microsoft.com/office/drawing/2014/main" id="{37210FC9-7C67-6DAF-A1A6-00D92A91B239}"/>
                  </a:ext>
                </a:extLst>
              </p:cNvPr>
              <p:cNvSpPr>
                <a:spLocks/>
              </p:cNvSpPr>
              <p:nvPr/>
            </p:nvSpPr>
            <p:spPr bwMode="auto">
              <a:xfrm>
                <a:off x="3833" y="2168"/>
                <a:ext cx="88" cy="33"/>
              </a:xfrm>
              <a:custGeom>
                <a:avLst/>
                <a:gdLst>
                  <a:gd name="T0" fmla="*/ 458 w 458"/>
                  <a:gd name="T1" fmla="*/ 56 h 167"/>
                  <a:gd name="T2" fmla="*/ 458 w 458"/>
                  <a:gd name="T3" fmla="*/ 56 h 167"/>
                  <a:gd name="T4" fmla="*/ 336 w 458"/>
                  <a:gd name="T5" fmla="*/ 0 h 167"/>
                  <a:gd name="T6" fmla="*/ 259 w 458"/>
                  <a:gd name="T7" fmla="*/ 0 h 167"/>
                  <a:gd name="T8" fmla="*/ 214 w 458"/>
                  <a:gd name="T9" fmla="*/ 14 h 167"/>
                  <a:gd name="T10" fmla="*/ 168 w 458"/>
                  <a:gd name="T11" fmla="*/ 0 h 167"/>
                  <a:gd name="T12" fmla="*/ 122 w 458"/>
                  <a:gd name="T13" fmla="*/ 42 h 167"/>
                  <a:gd name="T14" fmla="*/ 46 w 458"/>
                  <a:gd name="T15" fmla="*/ 125 h 167"/>
                  <a:gd name="T16" fmla="*/ 168 w 458"/>
                  <a:gd name="T17" fmla="*/ 153 h 167"/>
                  <a:gd name="T18" fmla="*/ 198 w 458"/>
                  <a:gd name="T19" fmla="*/ 125 h 167"/>
                  <a:gd name="T20" fmla="*/ 275 w 458"/>
                  <a:gd name="T21" fmla="*/ 125 h 167"/>
                  <a:gd name="T22" fmla="*/ 290 w 458"/>
                  <a:gd name="T23" fmla="*/ 84 h 167"/>
                  <a:gd name="T24" fmla="*/ 366 w 458"/>
                  <a:gd name="T25" fmla="*/ 98 h 167"/>
                  <a:gd name="T26" fmla="*/ 427 w 458"/>
                  <a:gd name="T27" fmla="*/ 98 h 167"/>
                  <a:gd name="T28" fmla="*/ 458 w 458"/>
                  <a:gd name="T29" fmla="*/ 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8" h="167">
                    <a:moveTo>
                      <a:pt x="458" y="56"/>
                    </a:moveTo>
                    <a:lnTo>
                      <a:pt x="458" y="56"/>
                    </a:lnTo>
                    <a:cubicBezTo>
                      <a:pt x="412" y="28"/>
                      <a:pt x="397" y="0"/>
                      <a:pt x="336" y="0"/>
                    </a:cubicBezTo>
                    <a:lnTo>
                      <a:pt x="259" y="0"/>
                    </a:lnTo>
                    <a:cubicBezTo>
                      <a:pt x="229" y="0"/>
                      <a:pt x="229" y="14"/>
                      <a:pt x="214" y="14"/>
                    </a:cubicBezTo>
                    <a:cubicBezTo>
                      <a:pt x="198" y="14"/>
                      <a:pt x="183" y="0"/>
                      <a:pt x="168" y="0"/>
                    </a:cubicBezTo>
                    <a:cubicBezTo>
                      <a:pt x="152" y="14"/>
                      <a:pt x="137" y="28"/>
                      <a:pt x="122" y="42"/>
                    </a:cubicBezTo>
                    <a:cubicBezTo>
                      <a:pt x="91" y="70"/>
                      <a:pt x="0" y="56"/>
                      <a:pt x="46" y="125"/>
                    </a:cubicBezTo>
                    <a:cubicBezTo>
                      <a:pt x="61" y="153"/>
                      <a:pt x="122" y="167"/>
                      <a:pt x="168" y="153"/>
                    </a:cubicBezTo>
                    <a:cubicBezTo>
                      <a:pt x="183" y="153"/>
                      <a:pt x="183" y="125"/>
                      <a:pt x="198" y="125"/>
                    </a:cubicBezTo>
                    <a:lnTo>
                      <a:pt x="275" y="125"/>
                    </a:lnTo>
                    <a:cubicBezTo>
                      <a:pt x="290" y="125"/>
                      <a:pt x="290" y="98"/>
                      <a:pt x="290" y="84"/>
                    </a:cubicBezTo>
                    <a:cubicBezTo>
                      <a:pt x="305" y="70"/>
                      <a:pt x="351" y="98"/>
                      <a:pt x="366" y="98"/>
                    </a:cubicBezTo>
                    <a:lnTo>
                      <a:pt x="427" y="98"/>
                    </a:lnTo>
                    <a:cubicBezTo>
                      <a:pt x="443" y="98"/>
                      <a:pt x="443" y="70"/>
                      <a:pt x="458" y="5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50" name="Freeform 482">
                <a:extLst>
                  <a:ext uri="{FF2B5EF4-FFF2-40B4-BE49-F238E27FC236}">
                    <a16:creationId xmlns:a16="http://schemas.microsoft.com/office/drawing/2014/main" id="{76DC47BF-EE0C-A797-7A92-47838CE2AC37}"/>
                  </a:ext>
                </a:extLst>
              </p:cNvPr>
              <p:cNvSpPr>
                <a:spLocks/>
              </p:cNvSpPr>
              <p:nvPr/>
            </p:nvSpPr>
            <p:spPr bwMode="auto">
              <a:xfrm>
                <a:off x="3833" y="2168"/>
                <a:ext cx="88" cy="33"/>
              </a:xfrm>
              <a:custGeom>
                <a:avLst/>
                <a:gdLst>
                  <a:gd name="T0" fmla="*/ 458 w 458"/>
                  <a:gd name="T1" fmla="*/ 56 h 167"/>
                  <a:gd name="T2" fmla="*/ 458 w 458"/>
                  <a:gd name="T3" fmla="*/ 56 h 167"/>
                  <a:gd name="T4" fmla="*/ 336 w 458"/>
                  <a:gd name="T5" fmla="*/ 0 h 167"/>
                  <a:gd name="T6" fmla="*/ 259 w 458"/>
                  <a:gd name="T7" fmla="*/ 0 h 167"/>
                  <a:gd name="T8" fmla="*/ 214 w 458"/>
                  <a:gd name="T9" fmla="*/ 14 h 167"/>
                  <a:gd name="T10" fmla="*/ 168 w 458"/>
                  <a:gd name="T11" fmla="*/ 0 h 167"/>
                  <a:gd name="T12" fmla="*/ 122 w 458"/>
                  <a:gd name="T13" fmla="*/ 42 h 167"/>
                  <a:gd name="T14" fmla="*/ 46 w 458"/>
                  <a:gd name="T15" fmla="*/ 125 h 167"/>
                  <a:gd name="T16" fmla="*/ 168 w 458"/>
                  <a:gd name="T17" fmla="*/ 153 h 167"/>
                  <a:gd name="T18" fmla="*/ 198 w 458"/>
                  <a:gd name="T19" fmla="*/ 125 h 167"/>
                  <a:gd name="T20" fmla="*/ 275 w 458"/>
                  <a:gd name="T21" fmla="*/ 125 h 167"/>
                  <a:gd name="T22" fmla="*/ 290 w 458"/>
                  <a:gd name="T23" fmla="*/ 84 h 167"/>
                  <a:gd name="T24" fmla="*/ 366 w 458"/>
                  <a:gd name="T25" fmla="*/ 98 h 167"/>
                  <a:gd name="T26" fmla="*/ 427 w 458"/>
                  <a:gd name="T27" fmla="*/ 98 h 167"/>
                  <a:gd name="T28" fmla="*/ 458 w 458"/>
                  <a:gd name="T29" fmla="*/ 56 h 167"/>
                  <a:gd name="T30" fmla="*/ 458 w 458"/>
                  <a:gd name="T31" fmla="*/ 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8" h="167">
                    <a:moveTo>
                      <a:pt x="458" y="56"/>
                    </a:moveTo>
                    <a:lnTo>
                      <a:pt x="458" y="56"/>
                    </a:lnTo>
                    <a:cubicBezTo>
                      <a:pt x="412" y="28"/>
                      <a:pt x="397" y="0"/>
                      <a:pt x="336" y="0"/>
                    </a:cubicBezTo>
                    <a:lnTo>
                      <a:pt x="259" y="0"/>
                    </a:lnTo>
                    <a:cubicBezTo>
                      <a:pt x="229" y="0"/>
                      <a:pt x="229" y="14"/>
                      <a:pt x="214" y="14"/>
                    </a:cubicBezTo>
                    <a:cubicBezTo>
                      <a:pt x="198" y="14"/>
                      <a:pt x="183" y="0"/>
                      <a:pt x="168" y="0"/>
                    </a:cubicBezTo>
                    <a:cubicBezTo>
                      <a:pt x="152" y="14"/>
                      <a:pt x="137" y="28"/>
                      <a:pt x="122" y="42"/>
                    </a:cubicBezTo>
                    <a:cubicBezTo>
                      <a:pt x="91" y="70"/>
                      <a:pt x="0" y="56"/>
                      <a:pt x="46" y="125"/>
                    </a:cubicBezTo>
                    <a:cubicBezTo>
                      <a:pt x="61" y="153"/>
                      <a:pt x="122" y="167"/>
                      <a:pt x="168" y="153"/>
                    </a:cubicBezTo>
                    <a:cubicBezTo>
                      <a:pt x="183" y="153"/>
                      <a:pt x="183" y="125"/>
                      <a:pt x="198" y="125"/>
                    </a:cubicBezTo>
                    <a:lnTo>
                      <a:pt x="275" y="125"/>
                    </a:lnTo>
                    <a:cubicBezTo>
                      <a:pt x="290" y="125"/>
                      <a:pt x="290" y="98"/>
                      <a:pt x="290" y="84"/>
                    </a:cubicBezTo>
                    <a:cubicBezTo>
                      <a:pt x="305" y="70"/>
                      <a:pt x="351" y="98"/>
                      <a:pt x="366" y="98"/>
                    </a:cubicBezTo>
                    <a:lnTo>
                      <a:pt x="427" y="98"/>
                    </a:lnTo>
                    <a:cubicBezTo>
                      <a:pt x="443" y="98"/>
                      <a:pt x="443" y="70"/>
                      <a:pt x="458" y="56"/>
                    </a:cubicBezTo>
                    <a:lnTo>
                      <a:pt x="458" y="5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1" name="Freeform 483">
                <a:extLst>
                  <a:ext uri="{FF2B5EF4-FFF2-40B4-BE49-F238E27FC236}">
                    <a16:creationId xmlns:a16="http://schemas.microsoft.com/office/drawing/2014/main" id="{A838F35E-C6B9-037F-A886-490950DAEEE1}"/>
                  </a:ext>
                </a:extLst>
              </p:cNvPr>
              <p:cNvSpPr>
                <a:spLocks/>
              </p:cNvSpPr>
              <p:nvPr/>
            </p:nvSpPr>
            <p:spPr bwMode="auto">
              <a:xfrm>
                <a:off x="3929" y="2040"/>
                <a:ext cx="137" cy="96"/>
              </a:xfrm>
              <a:custGeom>
                <a:avLst/>
                <a:gdLst>
                  <a:gd name="T0" fmla="*/ 165 w 708"/>
                  <a:gd name="T1" fmla="*/ 414 h 500"/>
                  <a:gd name="T2" fmla="*/ 165 w 708"/>
                  <a:gd name="T3" fmla="*/ 414 h 500"/>
                  <a:gd name="T4" fmla="*/ 271 w 708"/>
                  <a:gd name="T5" fmla="*/ 428 h 500"/>
                  <a:gd name="T6" fmla="*/ 346 w 708"/>
                  <a:gd name="T7" fmla="*/ 471 h 500"/>
                  <a:gd name="T8" fmla="*/ 376 w 708"/>
                  <a:gd name="T9" fmla="*/ 443 h 500"/>
                  <a:gd name="T10" fmla="*/ 437 w 708"/>
                  <a:gd name="T11" fmla="*/ 457 h 500"/>
                  <a:gd name="T12" fmla="*/ 497 w 708"/>
                  <a:gd name="T13" fmla="*/ 457 h 500"/>
                  <a:gd name="T14" fmla="*/ 542 w 708"/>
                  <a:gd name="T15" fmla="*/ 471 h 500"/>
                  <a:gd name="T16" fmla="*/ 572 w 708"/>
                  <a:gd name="T17" fmla="*/ 400 h 500"/>
                  <a:gd name="T18" fmla="*/ 632 w 708"/>
                  <a:gd name="T19" fmla="*/ 386 h 500"/>
                  <a:gd name="T20" fmla="*/ 602 w 708"/>
                  <a:gd name="T21" fmla="*/ 314 h 500"/>
                  <a:gd name="T22" fmla="*/ 663 w 708"/>
                  <a:gd name="T23" fmla="*/ 300 h 500"/>
                  <a:gd name="T24" fmla="*/ 678 w 708"/>
                  <a:gd name="T25" fmla="*/ 243 h 500"/>
                  <a:gd name="T26" fmla="*/ 632 w 708"/>
                  <a:gd name="T27" fmla="*/ 214 h 500"/>
                  <a:gd name="T28" fmla="*/ 587 w 708"/>
                  <a:gd name="T29" fmla="*/ 157 h 500"/>
                  <a:gd name="T30" fmla="*/ 572 w 708"/>
                  <a:gd name="T31" fmla="*/ 86 h 500"/>
                  <a:gd name="T32" fmla="*/ 527 w 708"/>
                  <a:gd name="T33" fmla="*/ 29 h 500"/>
                  <a:gd name="T34" fmla="*/ 497 w 708"/>
                  <a:gd name="T35" fmla="*/ 29 h 500"/>
                  <a:gd name="T36" fmla="*/ 452 w 708"/>
                  <a:gd name="T37" fmla="*/ 14 h 500"/>
                  <a:gd name="T38" fmla="*/ 422 w 708"/>
                  <a:gd name="T39" fmla="*/ 29 h 500"/>
                  <a:gd name="T40" fmla="*/ 376 w 708"/>
                  <a:gd name="T41" fmla="*/ 0 h 500"/>
                  <a:gd name="T42" fmla="*/ 331 w 708"/>
                  <a:gd name="T43" fmla="*/ 29 h 500"/>
                  <a:gd name="T44" fmla="*/ 256 w 708"/>
                  <a:gd name="T45" fmla="*/ 43 h 500"/>
                  <a:gd name="T46" fmla="*/ 256 w 708"/>
                  <a:gd name="T47" fmla="*/ 86 h 500"/>
                  <a:gd name="T48" fmla="*/ 195 w 708"/>
                  <a:gd name="T49" fmla="*/ 128 h 500"/>
                  <a:gd name="T50" fmla="*/ 180 w 708"/>
                  <a:gd name="T51" fmla="*/ 186 h 500"/>
                  <a:gd name="T52" fmla="*/ 120 w 708"/>
                  <a:gd name="T53" fmla="*/ 200 h 500"/>
                  <a:gd name="T54" fmla="*/ 15 w 708"/>
                  <a:gd name="T55" fmla="*/ 228 h 500"/>
                  <a:gd name="T56" fmla="*/ 30 w 708"/>
                  <a:gd name="T57" fmla="*/ 343 h 500"/>
                  <a:gd name="T58" fmla="*/ 15 w 708"/>
                  <a:gd name="T59" fmla="*/ 386 h 500"/>
                  <a:gd name="T60" fmla="*/ 15 w 708"/>
                  <a:gd name="T61" fmla="*/ 443 h 500"/>
                  <a:gd name="T62" fmla="*/ 75 w 708"/>
                  <a:gd name="T63" fmla="*/ 428 h 500"/>
                  <a:gd name="T64" fmla="*/ 165 w 708"/>
                  <a:gd name="T65" fmla="*/ 41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8" h="500">
                    <a:moveTo>
                      <a:pt x="165" y="414"/>
                    </a:moveTo>
                    <a:lnTo>
                      <a:pt x="165" y="414"/>
                    </a:lnTo>
                    <a:cubicBezTo>
                      <a:pt x="211" y="414"/>
                      <a:pt x="241" y="428"/>
                      <a:pt x="271" y="428"/>
                    </a:cubicBezTo>
                    <a:lnTo>
                      <a:pt x="346" y="471"/>
                    </a:lnTo>
                    <a:cubicBezTo>
                      <a:pt x="346" y="457"/>
                      <a:pt x="361" y="414"/>
                      <a:pt x="376" y="443"/>
                    </a:cubicBezTo>
                    <a:cubicBezTo>
                      <a:pt x="406" y="486"/>
                      <a:pt x="422" y="414"/>
                      <a:pt x="437" y="457"/>
                    </a:cubicBezTo>
                    <a:cubicBezTo>
                      <a:pt x="452" y="486"/>
                      <a:pt x="482" y="457"/>
                      <a:pt x="497" y="457"/>
                    </a:cubicBezTo>
                    <a:cubicBezTo>
                      <a:pt x="512" y="443"/>
                      <a:pt x="542" y="500"/>
                      <a:pt x="542" y="471"/>
                    </a:cubicBezTo>
                    <a:cubicBezTo>
                      <a:pt x="557" y="443"/>
                      <a:pt x="542" y="414"/>
                      <a:pt x="572" y="400"/>
                    </a:cubicBezTo>
                    <a:cubicBezTo>
                      <a:pt x="587" y="400"/>
                      <a:pt x="617" y="386"/>
                      <a:pt x="632" y="386"/>
                    </a:cubicBezTo>
                    <a:cubicBezTo>
                      <a:pt x="617" y="371"/>
                      <a:pt x="602" y="343"/>
                      <a:pt x="602" y="314"/>
                    </a:cubicBezTo>
                    <a:cubicBezTo>
                      <a:pt x="602" y="286"/>
                      <a:pt x="632" y="314"/>
                      <a:pt x="663" y="300"/>
                    </a:cubicBezTo>
                    <a:cubicBezTo>
                      <a:pt x="693" y="300"/>
                      <a:pt x="708" y="271"/>
                      <a:pt x="678" y="243"/>
                    </a:cubicBezTo>
                    <a:cubicBezTo>
                      <a:pt x="663" y="228"/>
                      <a:pt x="648" y="243"/>
                      <a:pt x="632" y="214"/>
                    </a:cubicBezTo>
                    <a:cubicBezTo>
                      <a:pt x="617" y="200"/>
                      <a:pt x="602" y="186"/>
                      <a:pt x="587" y="157"/>
                    </a:cubicBezTo>
                    <a:cubicBezTo>
                      <a:pt x="572" y="143"/>
                      <a:pt x="572" y="114"/>
                      <a:pt x="572" y="86"/>
                    </a:cubicBezTo>
                    <a:cubicBezTo>
                      <a:pt x="587" y="57"/>
                      <a:pt x="542" y="29"/>
                      <a:pt x="527" y="29"/>
                    </a:cubicBezTo>
                    <a:cubicBezTo>
                      <a:pt x="512" y="14"/>
                      <a:pt x="512" y="29"/>
                      <a:pt x="497" y="29"/>
                    </a:cubicBezTo>
                    <a:cubicBezTo>
                      <a:pt x="467" y="43"/>
                      <a:pt x="467" y="29"/>
                      <a:pt x="452" y="14"/>
                    </a:cubicBezTo>
                    <a:cubicBezTo>
                      <a:pt x="437" y="0"/>
                      <a:pt x="437" y="29"/>
                      <a:pt x="422" y="29"/>
                    </a:cubicBezTo>
                    <a:cubicBezTo>
                      <a:pt x="406" y="29"/>
                      <a:pt x="376" y="0"/>
                      <a:pt x="376" y="0"/>
                    </a:cubicBezTo>
                    <a:cubicBezTo>
                      <a:pt x="346" y="0"/>
                      <a:pt x="346" y="29"/>
                      <a:pt x="331" y="29"/>
                    </a:cubicBezTo>
                    <a:cubicBezTo>
                      <a:pt x="301" y="43"/>
                      <a:pt x="286" y="43"/>
                      <a:pt x="256" y="43"/>
                    </a:cubicBezTo>
                    <a:cubicBezTo>
                      <a:pt x="241" y="57"/>
                      <a:pt x="256" y="86"/>
                      <a:pt x="256" y="86"/>
                    </a:cubicBezTo>
                    <a:cubicBezTo>
                      <a:pt x="241" y="114"/>
                      <a:pt x="195" y="100"/>
                      <a:pt x="195" y="128"/>
                    </a:cubicBezTo>
                    <a:cubicBezTo>
                      <a:pt x="180" y="143"/>
                      <a:pt x="180" y="157"/>
                      <a:pt x="180" y="186"/>
                    </a:cubicBezTo>
                    <a:cubicBezTo>
                      <a:pt x="180" y="200"/>
                      <a:pt x="135" y="200"/>
                      <a:pt x="120" y="200"/>
                    </a:cubicBezTo>
                    <a:cubicBezTo>
                      <a:pt x="75" y="214"/>
                      <a:pt x="60" y="228"/>
                      <a:pt x="15" y="228"/>
                    </a:cubicBezTo>
                    <a:cubicBezTo>
                      <a:pt x="30" y="271"/>
                      <a:pt x="75" y="300"/>
                      <a:pt x="30" y="343"/>
                    </a:cubicBezTo>
                    <a:cubicBezTo>
                      <a:pt x="0" y="357"/>
                      <a:pt x="0" y="371"/>
                      <a:pt x="15" y="386"/>
                    </a:cubicBezTo>
                    <a:cubicBezTo>
                      <a:pt x="45" y="400"/>
                      <a:pt x="15" y="428"/>
                      <a:pt x="15" y="443"/>
                    </a:cubicBezTo>
                    <a:cubicBezTo>
                      <a:pt x="45" y="443"/>
                      <a:pt x="60" y="443"/>
                      <a:pt x="75" y="428"/>
                    </a:cubicBezTo>
                    <a:cubicBezTo>
                      <a:pt x="105" y="414"/>
                      <a:pt x="150" y="414"/>
                      <a:pt x="165" y="4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52" name="Freeform 484">
                <a:extLst>
                  <a:ext uri="{FF2B5EF4-FFF2-40B4-BE49-F238E27FC236}">
                    <a16:creationId xmlns:a16="http://schemas.microsoft.com/office/drawing/2014/main" id="{3DA3BE87-67DE-E076-1F26-0FFA9912C621}"/>
                  </a:ext>
                </a:extLst>
              </p:cNvPr>
              <p:cNvSpPr>
                <a:spLocks/>
              </p:cNvSpPr>
              <p:nvPr/>
            </p:nvSpPr>
            <p:spPr bwMode="auto">
              <a:xfrm>
                <a:off x="3929" y="2040"/>
                <a:ext cx="137" cy="96"/>
              </a:xfrm>
              <a:custGeom>
                <a:avLst/>
                <a:gdLst>
                  <a:gd name="T0" fmla="*/ 165 w 708"/>
                  <a:gd name="T1" fmla="*/ 414 h 500"/>
                  <a:gd name="T2" fmla="*/ 165 w 708"/>
                  <a:gd name="T3" fmla="*/ 414 h 500"/>
                  <a:gd name="T4" fmla="*/ 271 w 708"/>
                  <a:gd name="T5" fmla="*/ 428 h 500"/>
                  <a:gd name="T6" fmla="*/ 346 w 708"/>
                  <a:gd name="T7" fmla="*/ 471 h 500"/>
                  <a:gd name="T8" fmla="*/ 376 w 708"/>
                  <a:gd name="T9" fmla="*/ 443 h 500"/>
                  <a:gd name="T10" fmla="*/ 437 w 708"/>
                  <a:gd name="T11" fmla="*/ 457 h 500"/>
                  <a:gd name="T12" fmla="*/ 497 w 708"/>
                  <a:gd name="T13" fmla="*/ 457 h 500"/>
                  <a:gd name="T14" fmla="*/ 542 w 708"/>
                  <a:gd name="T15" fmla="*/ 471 h 500"/>
                  <a:gd name="T16" fmla="*/ 572 w 708"/>
                  <a:gd name="T17" fmla="*/ 400 h 500"/>
                  <a:gd name="T18" fmla="*/ 632 w 708"/>
                  <a:gd name="T19" fmla="*/ 386 h 500"/>
                  <a:gd name="T20" fmla="*/ 602 w 708"/>
                  <a:gd name="T21" fmla="*/ 314 h 500"/>
                  <a:gd name="T22" fmla="*/ 663 w 708"/>
                  <a:gd name="T23" fmla="*/ 300 h 500"/>
                  <a:gd name="T24" fmla="*/ 678 w 708"/>
                  <a:gd name="T25" fmla="*/ 243 h 500"/>
                  <a:gd name="T26" fmla="*/ 632 w 708"/>
                  <a:gd name="T27" fmla="*/ 214 h 500"/>
                  <a:gd name="T28" fmla="*/ 587 w 708"/>
                  <a:gd name="T29" fmla="*/ 157 h 500"/>
                  <a:gd name="T30" fmla="*/ 572 w 708"/>
                  <a:gd name="T31" fmla="*/ 86 h 500"/>
                  <a:gd name="T32" fmla="*/ 527 w 708"/>
                  <a:gd name="T33" fmla="*/ 29 h 500"/>
                  <a:gd name="T34" fmla="*/ 497 w 708"/>
                  <a:gd name="T35" fmla="*/ 29 h 500"/>
                  <a:gd name="T36" fmla="*/ 452 w 708"/>
                  <a:gd name="T37" fmla="*/ 14 h 500"/>
                  <a:gd name="T38" fmla="*/ 422 w 708"/>
                  <a:gd name="T39" fmla="*/ 29 h 500"/>
                  <a:gd name="T40" fmla="*/ 376 w 708"/>
                  <a:gd name="T41" fmla="*/ 0 h 500"/>
                  <a:gd name="T42" fmla="*/ 331 w 708"/>
                  <a:gd name="T43" fmla="*/ 29 h 500"/>
                  <a:gd name="T44" fmla="*/ 256 w 708"/>
                  <a:gd name="T45" fmla="*/ 43 h 500"/>
                  <a:gd name="T46" fmla="*/ 256 w 708"/>
                  <a:gd name="T47" fmla="*/ 86 h 500"/>
                  <a:gd name="T48" fmla="*/ 195 w 708"/>
                  <a:gd name="T49" fmla="*/ 128 h 500"/>
                  <a:gd name="T50" fmla="*/ 180 w 708"/>
                  <a:gd name="T51" fmla="*/ 186 h 500"/>
                  <a:gd name="T52" fmla="*/ 120 w 708"/>
                  <a:gd name="T53" fmla="*/ 200 h 500"/>
                  <a:gd name="T54" fmla="*/ 15 w 708"/>
                  <a:gd name="T55" fmla="*/ 228 h 500"/>
                  <a:gd name="T56" fmla="*/ 30 w 708"/>
                  <a:gd name="T57" fmla="*/ 343 h 500"/>
                  <a:gd name="T58" fmla="*/ 15 w 708"/>
                  <a:gd name="T59" fmla="*/ 386 h 500"/>
                  <a:gd name="T60" fmla="*/ 15 w 708"/>
                  <a:gd name="T61" fmla="*/ 443 h 500"/>
                  <a:gd name="T62" fmla="*/ 75 w 708"/>
                  <a:gd name="T63" fmla="*/ 428 h 500"/>
                  <a:gd name="T64" fmla="*/ 165 w 708"/>
                  <a:gd name="T65" fmla="*/ 414 h 500"/>
                  <a:gd name="T66" fmla="*/ 165 w 708"/>
                  <a:gd name="T67" fmla="*/ 41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8" h="500">
                    <a:moveTo>
                      <a:pt x="165" y="414"/>
                    </a:moveTo>
                    <a:lnTo>
                      <a:pt x="165" y="414"/>
                    </a:lnTo>
                    <a:cubicBezTo>
                      <a:pt x="211" y="414"/>
                      <a:pt x="241" y="428"/>
                      <a:pt x="271" y="428"/>
                    </a:cubicBezTo>
                    <a:lnTo>
                      <a:pt x="346" y="471"/>
                    </a:lnTo>
                    <a:cubicBezTo>
                      <a:pt x="346" y="457"/>
                      <a:pt x="361" y="414"/>
                      <a:pt x="376" y="443"/>
                    </a:cubicBezTo>
                    <a:cubicBezTo>
                      <a:pt x="406" y="486"/>
                      <a:pt x="422" y="414"/>
                      <a:pt x="437" y="457"/>
                    </a:cubicBezTo>
                    <a:cubicBezTo>
                      <a:pt x="452" y="486"/>
                      <a:pt x="482" y="457"/>
                      <a:pt x="497" y="457"/>
                    </a:cubicBezTo>
                    <a:cubicBezTo>
                      <a:pt x="512" y="443"/>
                      <a:pt x="542" y="500"/>
                      <a:pt x="542" y="471"/>
                    </a:cubicBezTo>
                    <a:cubicBezTo>
                      <a:pt x="557" y="443"/>
                      <a:pt x="542" y="414"/>
                      <a:pt x="572" y="400"/>
                    </a:cubicBezTo>
                    <a:cubicBezTo>
                      <a:pt x="587" y="400"/>
                      <a:pt x="617" y="386"/>
                      <a:pt x="632" y="386"/>
                    </a:cubicBezTo>
                    <a:cubicBezTo>
                      <a:pt x="617" y="371"/>
                      <a:pt x="602" y="343"/>
                      <a:pt x="602" y="314"/>
                    </a:cubicBezTo>
                    <a:cubicBezTo>
                      <a:pt x="602" y="286"/>
                      <a:pt x="632" y="314"/>
                      <a:pt x="663" y="300"/>
                    </a:cubicBezTo>
                    <a:cubicBezTo>
                      <a:pt x="693" y="300"/>
                      <a:pt x="708" y="271"/>
                      <a:pt x="678" y="243"/>
                    </a:cubicBezTo>
                    <a:cubicBezTo>
                      <a:pt x="663" y="228"/>
                      <a:pt x="648" y="243"/>
                      <a:pt x="632" y="214"/>
                    </a:cubicBezTo>
                    <a:cubicBezTo>
                      <a:pt x="617" y="200"/>
                      <a:pt x="602" y="186"/>
                      <a:pt x="587" y="157"/>
                    </a:cubicBezTo>
                    <a:cubicBezTo>
                      <a:pt x="572" y="143"/>
                      <a:pt x="572" y="114"/>
                      <a:pt x="572" y="86"/>
                    </a:cubicBezTo>
                    <a:cubicBezTo>
                      <a:pt x="587" y="57"/>
                      <a:pt x="542" y="29"/>
                      <a:pt x="527" y="29"/>
                    </a:cubicBezTo>
                    <a:cubicBezTo>
                      <a:pt x="512" y="14"/>
                      <a:pt x="512" y="29"/>
                      <a:pt x="497" y="29"/>
                    </a:cubicBezTo>
                    <a:cubicBezTo>
                      <a:pt x="467" y="43"/>
                      <a:pt x="467" y="29"/>
                      <a:pt x="452" y="14"/>
                    </a:cubicBezTo>
                    <a:cubicBezTo>
                      <a:pt x="437" y="0"/>
                      <a:pt x="437" y="29"/>
                      <a:pt x="422" y="29"/>
                    </a:cubicBezTo>
                    <a:cubicBezTo>
                      <a:pt x="406" y="29"/>
                      <a:pt x="376" y="0"/>
                      <a:pt x="376" y="0"/>
                    </a:cubicBezTo>
                    <a:cubicBezTo>
                      <a:pt x="346" y="0"/>
                      <a:pt x="346" y="29"/>
                      <a:pt x="331" y="29"/>
                    </a:cubicBezTo>
                    <a:cubicBezTo>
                      <a:pt x="301" y="43"/>
                      <a:pt x="286" y="43"/>
                      <a:pt x="256" y="43"/>
                    </a:cubicBezTo>
                    <a:cubicBezTo>
                      <a:pt x="241" y="57"/>
                      <a:pt x="256" y="86"/>
                      <a:pt x="256" y="86"/>
                    </a:cubicBezTo>
                    <a:cubicBezTo>
                      <a:pt x="241" y="114"/>
                      <a:pt x="195" y="100"/>
                      <a:pt x="195" y="128"/>
                    </a:cubicBezTo>
                    <a:cubicBezTo>
                      <a:pt x="180" y="143"/>
                      <a:pt x="180" y="157"/>
                      <a:pt x="180" y="186"/>
                    </a:cubicBezTo>
                    <a:cubicBezTo>
                      <a:pt x="180" y="200"/>
                      <a:pt x="135" y="200"/>
                      <a:pt x="120" y="200"/>
                    </a:cubicBezTo>
                    <a:cubicBezTo>
                      <a:pt x="75" y="214"/>
                      <a:pt x="60" y="228"/>
                      <a:pt x="15" y="228"/>
                    </a:cubicBezTo>
                    <a:cubicBezTo>
                      <a:pt x="30" y="271"/>
                      <a:pt x="75" y="300"/>
                      <a:pt x="30" y="343"/>
                    </a:cubicBezTo>
                    <a:cubicBezTo>
                      <a:pt x="0" y="357"/>
                      <a:pt x="0" y="371"/>
                      <a:pt x="15" y="386"/>
                    </a:cubicBezTo>
                    <a:cubicBezTo>
                      <a:pt x="45" y="400"/>
                      <a:pt x="15" y="428"/>
                      <a:pt x="15" y="443"/>
                    </a:cubicBezTo>
                    <a:cubicBezTo>
                      <a:pt x="45" y="443"/>
                      <a:pt x="60" y="443"/>
                      <a:pt x="75" y="428"/>
                    </a:cubicBezTo>
                    <a:cubicBezTo>
                      <a:pt x="105" y="414"/>
                      <a:pt x="150" y="414"/>
                      <a:pt x="165" y="414"/>
                    </a:cubicBezTo>
                    <a:lnTo>
                      <a:pt x="165" y="4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3" name="Freeform 485">
                <a:extLst>
                  <a:ext uri="{FF2B5EF4-FFF2-40B4-BE49-F238E27FC236}">
                    <a16:creationId xmlns:a16="http://schemas.microsoft.com/office/drawing/2014/main" id="{F4A3424A-C5E8-C8D2-B761-011CAF74D046}"/>
                  </a:ext>
                </a:extLst>
              </p:cNvPr>
              <p:cNvSpPr>
                <a:spLocks/>
              </p:cNvSpPr>
              <p:nvPr/>
            </p:nvSpPr>
            <p:spPr bwMode="auto">
              <a:xfrm>
                <a:off x="3929" y="2040"/>
                <a:ext cx="137" cy="96"/>
              </a:xfrm>
              <a:custGeom>
                <a:avLst/>
                <a:gdLst>
                  <a:gd name="T0" fmla="*/ 165 w 708"/>
                  <a:gd name="T1" fmla="*/ 414 h 500"/>
                  <a:gd name="T2" fmla="*/ 165 w 708"/>
                  <a:gd name="T3" fmla="*/ 414 h 500"/>
                  <a:gd name="T4" fmla="*/ 271 w 708"/>
                  <a:gd name="T5" fmla="*/ 428 h 500"/>
                  <a:gd name="T6" fmla="*/ 346 w 708"/>
                  <a:gd name="T7" fmla="*/ 471 h 500"/>
                  <a:gd name="T8" fmla="*/ 376 w 708"/>
                  <a:gd name="T9" fmla="*/ 443 h 500"/>
                  <a:gd name="T10" fmla="*/ 437 w 708"/>
                  <a:gd name="T11" fmla="*/ 457 h 500"/>
                  <a:gd name="T12" fmla="*/ 497 w 708"/>
                  <a:gd name="T13" fmla="*/ 457 h 500"/>
                  <a:gd name="T14" fmla="*/ 542 w 708"/>
                  <a:gd name="T15" fmla="*/ 471 h 500"/>
                  <a:gd name="T16" fmla="*/ 572 w 708"/>
                  <a:gd name="T17" fmla="*/ 400 h 500"/>
                  <a:gd name="T18" fmla="*/ 632 w 708"/>
                  <a:gd name="T19" fmla="*/ 386 h 500"/>
                  <a:gd name="T20" fmla="*/ 602 w 708"/>
                  <a:gd name="T21" fmla="*/ 314 h 500"/>
                  <a:gd name="T22" fmla="*/ 663 w 708"/>
                  <a:gd name="T23" fmla="*/ 300 h 500"/>
                  <a:gd name="T24" fmla="*/ 678 w 708"/>
                  <a:gd name="T25" fmla="*/ 243 h 500"/>
                  <a:gd name="T26" fmla="*/ 632 w 708"/>
                  <a:gd name="T27" fmla="*/ 214 h 500"/>
                  <a:gd name="T28" fmla="*/ 587 w 708"/>
                  <a:gd name="T29" fmla="*/ 157 h 500"/>
                  <a:gd name="T30" fmla="*/ 572 w 708"/>
                  <a:gd name="T31" fmla="*/ 86 h 500"/>
                  <a:gd name="T32" fmla="*/ 527 w 708"/>
                  <a:gd name="T33" fmla="*/ 29 h 500"/>
                  <a:gd name="T34" fmla="*/ 497 w 708"/>
                  <a:gd name="T35" fmla="*/ 29 h 500"/>
                  <a:gd name="T36" fmla="*/ 452 w 708"/>
                  <a:gd name="T37" fmla="*/ 14 h 500"/>
                  <a:gd name="T38" fmla="*/ 422 w 708"/>
                  <a:gd name="T39" fmla="*/ 29 h 500"/>
                  <a:gd name="T40" fmla="*/ 376 w 708"/>
                  <a:gd name="T41" fmla="*/ 0 h 500"/>
                  <a:gd name="T42" fmla="*/ 331 w 708"/>
                  <a:gd name="T43" fmla="*/ 29 h 500"/>
                  <a:gd name="T44" fmla="*/ 256 w 708"/>
                  <a:gd name="T45" fmla="*/ 43 h 500"/>
                  <a:gd name="T46" fmla="*/ 256 w 708"/>
                  <a:gd name="T47" fmla="*/ 86 h 500"/>
                  <a:gd name="T48" fmla="*/ 195 w 708"/>
                  <a:gd name="T49" fmla="*/ 128 h 500"/>
                  <a:gd name="T50" fmla="*/ 180 w 708"/>
                  <a:gd name="T51" fmla="*/ 186 h 500"/>
                  <a:gd name="T52" fmla="*/ 120 w 708"/>
                  <a:gd name="T53" fmla="*/ 200 h 500"/>
                  <a:gd name="T54" fmla="*/ 15 w 708"/>
                  <a:gd name="T55" fmla="*/ 228 h 500"/>
                  <a:gd name="T56" fmla="*/ 30 w 708"/>
                  <a:gd name="T57" fmla="*/ 343 h 500"/>
                  <a:gd name="T58" fmla="*/ 15 w 708"/>
                  <a:gd name="T59" fmla="*/ 386 h 500"/>
                  <a:gd name="T60" fmla="*/ 15 w 708"/>
                  <a:gd name="T61" fmla="*/ 443 h 500"/>
                  <a:gd name="T62" fmla="*/ 75 w 708"/>
                  <a:gd name="T63" fmla="*/ 428 h 500"/>
                  <a:gd name="T64" fmla="*/ 165 w 708"/>
                  <a:gd name="T65" fmla="*/ 41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8" h="500">
                    <a:moveTo>
                      <a:pt x="165" y="414"/>
                    </a:moveTo>
                    <a:lnTo>
                      <a:pt x="165" y="414"/>
                    </a:lnTo>
                    <a:cubicBezTo>
                      <a:pt x="211" y="414"/>
                      <a:pt x="241" y="428"/>
                      <a:pt x="271" y="428"/>
                    </a:cubicBezTo>
                    <a:lnTo>
                      <a:pt x="346" y="471"/>
                    </a:lnTo>
                    <a:cubicBezTo>
                      <a:pt x="346" y="457"/>
                      <a:pt x="361" y="414"/>
                      <a:pt x="376" y="443"/>
                    </a:cubicBezTo>
                    <a:cubicBezTo>
                      <a:pt x="406" y="486"/>
                      <a:pt x="422" y="414"/>
                      <a:pt x="437" y="457"/>
                    </a:cubicBezTo>
                    <a:cubicBezTo>
                      <a:pt x="452" y="486"/>
                      <a:pt x="482" y="457"/>
                      <a:pt x="497" y="457"/>
                    </a:cubicBezTo>
                    <a:cubicBezTo>
                      <a:pt x="512" y="443"/>
                      <a:pt x="542" y="500"/>
                      <a:pt x="542" y="471"/>
                    </a:cubicBezTo>
                    <a:cubicBezTo>
                      <a:pt x="557" y="443"/>
                      <a:pt x="542" y="414"/>
                      <a:pt x="572" y="400"/>
                    </a:cubicBezTo>
                    <a:cubicBezTo>
                      <a:pt x="587" y="400"/>
                      <a:pt x="617" y="386"/>
                      <a:pt x="632" y="386"/>
                    </a:cubicBezTo>
                    <a:cubicBezTo>
                      <a:pt x="617" y="371"/>
                      <a:pt x="602" y="343"/>
                      <a:pt x="602" y="314"/>
                    </a:cubicBezTo>
                    <a:cubicBezTo>
                      <a:pt x="602" y="286"/>
                      <a:pt x="632" y="314"/>
                      <a:pt x="663" y="300"/>
                    </a:cubicBezTo>
                    <a:cubicBezTo>
                      <a:pt x="693" y="300"/>
                      <a:pt x="708" y="271"/>
                      <a:pt x="678" y="243"/>
                    </a:cubicBezTo>
                    <a:cubicBezTo>
                      <a:pt x="663" y="228"/>
                      <a:pt x="648" y="243"/>
                      <a:pt x="632" y="214"/>
                    </a:cubicBezTo>
                    <a:cubicBezTo>
                      <a:pt x="617" y="200"/>
                      <a:pt x="602" y="186"/>
                      <a:pt x="587" y="157"/>
                    </a:cubicBezTo>
                    <a:cubicBezTo>
                      <a:pt x="572" y="143"/>
                      <a:pt x="572" y="114"/>
                      <a:pt x="572" y="86"/>
                    </a:cubicBezTo>
                    <a:cubicBezTo>
                      <a:pt x="587" y="57"/>
                      <a:pt x="542" y="29"/>
                      <a:pt x="527" y="29"/>
                    </a:cubicBezTo>
                    <a:cubicBezTo>
                      <a:pt x="512" y="14"/>
                      <a:pt x="512" y="29"/>
                      <a:pt x="497" y="29"/>
                    </a:cubicBezTo>
                    <a:cubicBezTo>
                      <a:pt x="467" y="43"/>
                      <a:pt x="467" y="29"/>
                      <a:pt x="452" y="14"/>
                    </a:cubicBezTo>
                    <a:cubicBezTo>
                      <a:pt x="437" y="0"/>
                      <a:pt x="437" y="29"/>
                      <a:pt x="422" y="29"/>
                    </a:cubicBezTo>
                    <a:cubicBezTo>
                      <a:pt x="406" y="29"/>
                      <a:pt x="376" y="0"/>
                      <a:pt x="376" y="0"/>
                    </a:cubicBezTo>
                    <a:cubicBezTo>
                      <a:pt x="346" y="0"/>
                      <a:pt x="346" y="29"/>
                      <a:pt x="331" y="29"/>
                    </a:cubicBezTo>
                    <a:cubicBezTo>
                      <a:pt x="301" y="43"/>
                      <a:pt x="286" y="43"/>
                      <a:pt x="256" y="43"/>
                    </a:cubicBezTo>
                    <a:cubicBezTo>
                      <a:pt x="241" y="57"/>
                      <a:pt x="256" y="86"/>
                      <a:pt x="256" y="86"/>
                    </a:cubicBezTo>
                    <a:cubicBezTo>
                      <a:pt x="241" y="114"/>
                      <a:pt x="195" y="100"/>
                      <a:pt x="195" y="128"/>
                    </a:cubicBezTo>
                    <a:cubicBezTo>
                      <a:pt x="180" y="143"/>
                      <a:pt x="180" y="157"/>
                      <a:pt x="180" y="186"/>
                    </a:cubicBezTo>
                    <a:cubicBezTo>
                      <a:pt x="180" y="200"/>
                      <a:pt x="135" y="200"/>
                      <a:pt x="120" y="200"/>
                    </a:cubicBezTo>
                    <a:cubicBezTo>
                      <a:pt x="75" y="214"/>
                      <a:pt x="60" y="228"/>
                      <a:pt x="15" y="228"/>
                    </a:cubicBezTo>
                    <a:cubicBezTo>
                      <a:pt x="30" y="271"/>
                      <a:pt x="75" y="300"/>
                      <a:pt x="30" y="343"/>
                    </a:cubicBezTo>
                    <a:cubicBezTo>
                      <a:pt x="0" y="357"/>
                      <a:pt x="0" y="371"/>
                      <a:pt x="15" y="386"/>
                    </a:cubicBezTo>
                    <a:cubicBezTo>
                      <a:pt x="45" y="400"/>
                      <a:pt x="15" y="428"/>
                      <a:pt x="15" y="443"/>
                    </a:cubicBezTo>
                    <a:cubicBezTo>
                      <a:pt x="45" y="443"/>
                      <a:pt x="60" y="443"/>
                      <a:pt x="75" y="428"/>
                    </a:cubicBezTo>
                    <a:cubicBezTo>
                      <a:pt x="105" y="414"/>
                      <a:pt x="150" y="414"/>
                      <a:pt x="165" y="4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54" name="Freeform 486">
                <a:extLst>
                  <a:ext uri="{FF2B5EF4-FFF2-40B4-BE49-F238E27FC236}">
                    <a16:creationId xmlns:a16="http://schemas.microsoft.com/office/drawing/2014/main" id="{AE0E7380-9934-0B5F-0E2E-93A6516BD334}"/>
                  </a:ext>
                </a:extLst>
              </p:cNvPr>
              <p:cNvSpPr>
                <a:spLocks/>
              </p:cNvSpPr>
              <p:nvPr/>
            </p:nvSpPr>
            <p:spPr bwMode="auto">
              <a:xfrm>
                <a:off x="3929" y="2040"/>
                <a:ext cx="137" cy="96"/>
              </a:xfrm>
              <a:custGeom>
                <a:avLst/>
                <a:gdLst>
                  <a:gd name="T0" fmla="*/ 165 w 708"/>
                  <a:gd name="T1" fmla="*/ 414 h 500"/>
                  <a:gd name="T2" fmla="*/ 165 w 708"/>
                  <a:gd name="T3" fmla="*/ 414 h 500"/>
                  <a:gd name="T4" fmla="*/ 271 w 708"/>
                  <a:gd name="T5" fmla="*/ 428 h 500"/>
                  <a:gd name="T6" fmla="*/ 346 w 708"/>
                  <a:gd name="T7" fmla="*/ 471 h 500"/>
                  <a:gd name="T8" fmla="*/ 376 w 708"/>
                  <a:gd name="T9" fmla="*/ 443 h 500"/>
                  <a:gd name="T10" fmla="*/ 437 w 708"/>
                  <a:gd name="T11" fmla="*/ 457 h 500"/>
                  <a:gd name="T12" fmla="*/ 497 w 708"/>
                  <a:gd name="T13" fmla="*/ 457 h 500"/>
                  <a:gd name="T14" fmla="*/ 542 w 708"/>
                  <a:gd name="T15" fmla="*/ 471 h 500"/>
                  <a:gd name="T16" fmla="*/ 572 w 708"/>
                  <a:gd name="T17" fmla="*/ 400 h 500"/>
                  <a:gd name="T18" fmla="*/ 632 w 708"/>
                  <a:gd name="T19" fmla="*/ 386 h 500"/>
                  <a:gd name="T20" fmla="*/ 602 w 708"/>
                  <a:gd name="T21" fmla="*/ 314 h 500"/>
                  <a:gd name="T22" fmla="*/ 663 w 708"/>
                  <a:gd name="T23" fmla="*/ 300 h 500"/>
                  <a:gd name="T24" fmla="*/ 678 w 708"/>
                  <a:gd name="T25" fmla="*/ 243 h 500"/>
                  <a:gd name="T26" fmla="*/ 632 w 708"/>
                  <a:gd name="T27" fmla="*/ 214 h 500"/>
                  <a:gd name="T28" fmla="*/ 587 w 708"/>
                  <a:gd name="T29" fmla="*/ 157 h 500"/>
                  <a:gd name="T30" fmla="*/ 572 w 708"/>
                  <a:gd name="T31" fmla="*/ 86 h 500"/>
                  <a:gd name="T32" fmla="*/ 527 w 708"/>
                  <a:gd name="T33" fmla="*/ 29 h 500"/>
                  <a:gd name="T34" fmla="*/ 497 w 708"/>
                  <a:gd name="T35" fmla="*/ 29 h 500"/>
                  <a:gd name="T36" fmla="*/ 452 w 708"/>
                  <a:gd name="T37" fmla="*/ 14 h 500"/>
                  <a:gd name="T38" fmla="*/ 422 w 708"/>
                  <a:gd name="T39" fmla="*/ 29 h 500"/>
                  <a:gd name="T40" fmla="*/ 376 w 708"/>
                  <a:gd name="T41" fmla="*/ 0 h 500"/>
                  <a:gd name="T42" fmla="*/ 331 w 708"/>
                  <a:gd name="T43" fmla="*/ 29 h 500"/>
                  <a:gd name="T44" fmla="*/ 256 w 708"/>
                  <a:gd name="T45" fmla="*/ 43 h 500"/>
                  <a:gd name="T46" fmla="*/ 256 w 708"/>
                  <a:gd name="T47" fmla="*/ 86 h 500"/>
                  <a:gd name="T48" fmla="*/ 195 w 708"/>
                  <a:gd name="T49" fmla="*/ 128 h 500"/>
                  <a:gd name="T50" fmla="*/ 180 w 708"/>
                  <a:gd name="T51" fmla="*/ 186 h 500"/>
                  <a:gd name="T52" fmla="*/ 120 w 708"/>
                  <a:gd name="T53" fmla="*/ 200 h 500"/>
                  <a:gd name="T54" fmla="*/ 15 w 708"/>
                  <a:gd name="T55" fmla="*/ 228 h 500"/>
                  <a:gd name="T56" fmla="*/ 30 w 708"/>
                  <a:gd name="T57" fmla="*/ 343 h 500"/>
                  <a:gd name="T58" fmla="*/ 15 w 708"/>
                  <a:gd name="T59" fmla="*/ 386 h 500"/>
                  <a:gd name="T60" fmla="*/ 15 w 708"/>
                  <a:gd name="T61" fmla="*/ 443 h 500"/>
                  <a:gd name="T62" fmla="*/ 75 w 708"/>
                  <a:gd name="T63" fmla="*/ 428 h 500"/>
                  <a:gd name="T64" fmla="*/ 165 w 708"/>
                  <a:gd name="T65" fmla="*/ 414 h 500"/>
                  <a:gd name="T66" fmla="*/ 165 w 708"/>
                  <a:gd name="T67" fmla="*/ 41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8" h="500">
                    <a:moveTo>
                      <a:pt x="165" y="414"/>
                    </a:moveTo>
                    <a:lnTo>
                      <a:pt x="165" y="414"/>
                    </a:lnTo>
                    <a:cubicBezTo>
                      <a:pt x="211" y="414"/>
                      <a:pt x="241" y="428"/>
                      <a:pt x="271" y="428"/>
                    </a:cubicBezTo>
                    <a:lnTo>
                      <a:pt x="346" y="471"/>
                    </a:lnTo>
                    <a:cubicBezTo>
                      <a:pt x="346" y="457"/>
                      <a:pt x="361" y="414"/>
                      <a:pt x="376" y="443"/>
                    </a:cubicBezTo>
                    <a:cubicBezTo>
                      <a:pt x="406" y="486"/>
                      <a:pt x="422" y="414"/>
                      <a:pt x="437" y="457"/>
                    </a:cubicBezTo>
                    <a:cubicBezTo>
                      <a:pt x="452" y="486"/>
                      <a:pt x="482" y="457"/>
                      <a:pt x="497" y="457"/>
                    </a:cubicBezTo>
                    <a:cubicBezTo>
                      <a:pt x="512" y="443"/>
                      <a:pt x="542" y="500"/>
                      <a:pt x="542" y="471"/>
                    </a:cubicBezTo>
                    <a:cubicBezTo>
                      <a:pt x="557" y="443"/>
                      <a:pt x="542" y="414"/>
                      <a:pt x="572" y="400"/>
                    </a:cubicBezTo>
                    <a:cubicBezTo>
                      <a:pt x="587" y="400"/>
                      <a:pt x="617" y="386"/>
                      <a:pt x="632" y="386"/>
                    </a:cubicBezTo>
                    <a:cubicBezTo>
                      <a:pt x="617" y="371"/>
                      <a:pt x="602" y="343"/>
                      <a:pt x="602" y="314"/>
                    </a:cubicBezTo>
                    <a:cubicBezTo>
                      <a:pt x="602" y="286"/>
                      <a:pt x="632" y="314"/>
                      <a:pt x="663" y="300"/>
                    </a:cubicBezTo>
                    <a:cubicBezTo>
                      <a:pt x="693" y="300"/>
                      <a:pt x="708" y="271"/>
                      <a:pt x="678" y="243"/>
                    </a:cubicBezTo>
                    <a:cubicBezTo>
                      <a:pt x="663" y="228"/>
                      <a:pt x="648" y="243"/>
                      <a:pt x="632" y="214"/>
                    </a:cubicBezTo>
                    <a:cubicBezTo>
                      <a:pt x="617" y="200"/>
                      <a:pt x="602" y="186"/>
                      <a:pt x="587" y="157"/>
                    </a:cubicBezTo>
                    <a:cubicBezTo>
                      <a:pt x="572" y="143"/>
                      <a:pt x="572" y="114"/>
                      <a:pt x="572" y="86"/>
                    </a:cubicBezTo>
                    <a:cubicBezTo>
                      <a:pt x="587" y="57"/>
                      <a:pt x="542" y="29"/>
                      <a:pt x="527" y="29"/>
                    </a:cubicBezTo>
                    <a:cubicBezTo>
                      <a:pt x="512" y="14"/>
                      <a:pt x="512" y="29"/>
                      <a:pt x="497" y="29"/>
                    </a:cubicBezTo>
                    <a:cubicBezTo>
                      <a:pt x="467" y="43"/>
                      <a:pt x="467" y="29"/>
                      <a:pt x="452" y="14"/>
                    </a:cubicBezTo>
                    <a:cubicBezTo>
                      <a:pt x="437" y="0"/>
                      <a:pt x="437" y="29"/>
                      <a:pt x="422" y="29"/>
                    </a:cubicBezTo>
                    <a:cubicBezTo>
                      <a:pt x="406" y="29"/>
                      <a:pt x="376" y="0"/>
                      <a:pt x="376" y="0"/>
                    </a:cubicBezTo>
                    <a:cubicBezTo>
                      <a:pt x="346" y="0"/>
                      <a:pt x="346" y="29"/>
                      <a:pt x="331" y="29"/>
                    </a:cubicBezTo>
                    <a:cubicBezTo>
                      <a:pt x="301" y="43"/>
                      <a:pt x="286" y="43"/>
                      <a:pt x="256" y="43"/>
                    </a:cubicBezTo>
                    <a:cubicBezTo>
                      <a:pt x="241" y="57"/>
                      <a:pt x="256" y="86"/>
                      <a:pt x="256" y="86"/>
                    </a:cubicBezTo>
                    <a:cubicBezTo>
                      <a:pt x="241" y="114"/>
                      <a:pt x="195" y="100"/>
                      <a:pt x="195" y="128"/>
                    </a:cubicBezTo>
                    <a:cubicBezTo>
                      <a:pt x="180" y="143"/>
                      <a:pt x="180" y="157"/>
                      <a:pt x="180" y="186"/>
                    </a:cubicBezTo>
                    <a:cubicBezTo>
                      <a:pt x="180" y="200"/>
                      <a:pt x="135" y="200"/>
                      <a:pt x="120" y="200"/>
                    </a:cubicBezTo>
                    <a:cubicBezTo>
                      <a:pt x="75" y="214"/>
                      <a:pt x="60" y="228"/>
                      <a:pt x="15" y="228"/>
                    </a:cubicBezTo>
                    <a:cubicBezTo>
                      <a:pt x="30" y="271"/>
                      <a:pt x="75" y="300"/>
                      <a:pt x="30" y="343"/>
                    </a:cubicBezTo>
                    <a:cubicBezTo>
                      <a:pt x="0" y="357"/>
                      <a:pt x="0" y="371"/>
                      <a:pt x="15" y="386"/>
                    </a:cubicBezTo>
                    <a:cubicBezTo>
                      <a:pt x="45" y="400"/>
                      <a:pt x="15" y="428"/>
                      <a:pt x="15" y="443"/>
                    </a:cubicBezTo>
                    <a:cubicBezTo>
                      <a:pt x="45" y="443"/>
                      <a:pt x="60" y="443"/>
                      <a:pt x="75" y="428"/>
                    </a:cubicBezTo>
                    <a:cubicBezTo>
                      <a:pt x="105" y="414"/>
                      <a:pt x="150" y="414"/>
                      <a:pt x="165" y="414"/>
                    </a:cubicBezTo>
                    <a:lnTo>
                      <a:pt x="165" y="4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5" name="Freeform 487">
                <a:extLst>
                  <a:ext uri="{FF2B5EF4-FFF2-40B4-BE49-F238E27FC236}">
                    <a16:creationId xmlns:a16="http://schemas.microsoft.com/office/drawing/2014/main" id="{CBAD9403-D70A-3A41-4EB5-C0BAE1C1F61F}"/>
                  </a:ext>
                </a:extLst>
              </p:cNvPr>
              <p:cNvSpPr>
                <a:spLocks/>
              </p:cNvSpPr>
              <p:nvPr/>
            </p:nvSpPr>
            <p:spPr bwMode="auto">
              <a:xfrm>
                <a:off x="3897" y="2032"/>
                <a:ext cx="88" cy="56"/>
              </a:xfrm>
              <a:custGeom>
                <a:avLst/>
                <a:gdLst>
                  <a:gd name="T0" fmla="*/ 253 w 458"/>
                  <a:gd name="T1" fmla="*/ 277 h 292"/>
                  <a:gd name="T2" fmla="*/ 253 w 458"/>
                  <a:gd name="T3" fmla="*/ 277 h 292"/>
                  <a:gd name="T4" fmla="*/ 363 w 458"/>
                  <a:gd name="T5" fmla="*/ 230 h 292"/>
                  <a:gd name="T6" fmla="*/ 363 w 458"/>
                  <a:gd name="T7" fmla="*/ 184 h 292"/>
                  <a:gd name="T8" fmla="*/ 427 w 458"/>
                  <a:gd name="T9" fmla="*/ 138 h 292"/>
                  <a:gd name="T10" fmla="*/ 411 w 458"/>
                  <a:gd name="T11" fmla="*/ 62 h 292"/>
                  <a:gd name="T12" fmla="*/ 300 w 458"/>
                  <a:gd name="T13" fmla="*/ 16 h 292"/>
                  <a:gd name="T14" fmla="*/ 158 w 458"/>
                  <a:gd name="T15" fmla="*/ 16 h 292"/>
                  <a:gd name="T16" fmla="*/ 0 w 458"/>
                  <a:gd name="T17" fmla="*/ 62 h 292"/>
                  <a:gd name="T18" fmla="*/ 16 w 458"/>
                  <a:gd name="T19" fmla="*/ 92 h 292"/>
                  <a:gd name="T20" fmla="*/ 32 w 458"/>
                  <a:gd name="T21" fmla="*/ 138 h 292"/>
                  <a:gd name="T22" fmla="*/ 79 w 458"/>
                  <a:gd name="T23" fmla="*/ 154 h 292"/>
                  <a:gd name="T24" fmla="*/ 142 w 458"/>
                  <a:gd name="T25" fmla="*/ 169 h 292"/>
                  <a:gd name="T26" fmla="*/ 126 w 458"/>
                  <a:gd name="T27" fmla="*/ 230 h 292"/>
                  <a:gd name="T28" fmla="*/ 190 w 458"/>
                  <a:gd name="T29" fmla="*/ 277 h 292"/>
                  <a:gd name="T30" fmla="*/ 253 w 458"/>
                  <a:gd name="T31" fmla="*/ 277 h 292"/>
                  <a:gd name="T32" fmla="*/ 253 w 458"/>
                  <a:gd name="T33" fmla="*/ 2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8" h="292">
                    <a:moveTo>
                      <a:pt x="253" y="277"/>
                    </a:moveTo>
                    <a:lnTo>
                      <a:pt x="253" y="277"/>
                    </a:lnTo>
                    <a:cubicBezTo>
                      <a:pt x="284" y="246"/>
                      <a:pt x="332" y="246"/>
                      <a:pt x="363" y="230"/>
                    </a:cubicBezTo>
                    <a:lnTo>
                      <a:pt x="363" y="184"/>
                    </a:lnTo>
                    <a:cubicBezTo>
                      <a:pt x="379" y="154"/>
                      <a:pt x="395" y="154"/>
                      <a:pt x="427" y="138"/>
                    </a:cubicBezTo>
                    <a:cubicBezTo>
                      <a:pt x="458" y="123"/>
                      <a:pt x="442" y="77"/>
                      <a:pt x="411" y="62"/>
                    </a:cubicBezTo>
                    <a:cubicBezTo>
                      <a:pt x="379" y="46"/>
                      <a:pt x="348" y="31"/>
                      <a:pt x="300" y="16"/>
                    </a:cubicBezTo>
                    <a:cubicBezTo>
                      <a:pt x="269" y="0"/>
                      <a:pt x="205" y="16"/>
                      <a:pt x="158" y="16"/>
                    </a:cubicBezTo>
                    <a:cubicBezTo>
                      <a:pt x="126" y="16"/>
                      <a:pt x="0" y="0"/>
                      <a:pt x="0" y="62"/>
                    </a:cubicBezTo>
                    <a:cubicBezTo>
                      <a:pt x="0" y="62"/>
                      <a:pt x="16" y="77"/>
                      <a:pt x="16" y="92"/>
                    </a:cubicBezTo>
                    <a:cubicBezTo>
                      <a:pt x="32" y="108"/>
                      <a:pt x="16" y="123"/>
                      <a:pt x="32" y="138"/>
                    </a:cubicBezTo>
                    <a:cubicBezTo>
                      <a:pt x="47" y="138"/>
                      <a:pt x="63" y="169"/>
                      <a:pt x="79" y="154"/>
                    </a:cubicBezTo>
                    <a:cubicBezTo>
                      <a:pt x="111" y="154"/>
                      <a:pt x="142" y="138"/>
                      <a:pt x="142" y="169"/>
                    </a:cubicBezTo>
                    <a:cubicBezTo>
                      <a:pt x="142" y="184"/>
                      <a:pt x="142" y="215"/>
                      <a:pt x="126" y="230"/>
                    </a:cubicBezTo>
                    <a:cubicBezTo>
                      <a:pt x="174" y="230"/>
                      <a:pt x="174" y="230"/>
                      <a:pt x="190" y="277"/>
                    </a:cubicBezTo>
                    <a:lnTo>
                      <a:pt x="253" y="277"/>
                    </a:lnTo>
                    <a:cubicBezTo>
                      <a:pt x="269" y="261"/>
                      <a:pt x="237" y="292"/>
                      <a:pt x="253" y="27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56" name="Freeform 488">
                <a:extLst>
                  <a:ext uri="{FF2B5EF4-FFF2-40B4-BE49-F238E27FC236}">
                    <a16:creationId xmlns:a16="http://schemas.microsoft.com/office/drawing/2014/main" id="{AFA77E0F-4630-9D6D-1ABF-8C1F1BF6734B}"/>
                  </a:ext>
                </a:extLst>
              </p:cNvPr>
              <p:cNvSpPr>
                <a:spLocks/>
              </p:cNvSpPr>
              <p:nvPr/>
            </p:nvSpPr>
            <p:spPr bwMode="auto">
              <a:xfrm>
                <a:off x="3897" y="2032"/>
                <a:ext cx="88" cy="56"/>
              </a:xfrm>
              <a:custGeom>
                <a:avLst/>
                <a:gdLst>
                  <a:gd name="T0" fmla="*/ 253 w 458"/>
                  <a:gd name="T1" fmla="*/ 277 h 292"/>
                  <a:gd name="T2" fmla="*/ 253 w 458"/>
                  <a:gd name="T3" fmla="*/ 277 h 292"/>
                  <a:gd name="T4" fmla="*/ 363 w 458"/>
                  <a:gd name="T5" fmla="*/ 230 h 292"/>
                  <a:gd name="T6" fmla="*/ 363 w 458"/>
                  <a:gd name="T7" fmla="*/ 184 h 292"/>
                  <a:gd name="T8" fmla="*/ 427 w 458"/>
                  <a:gd name="T9" fmla="*/ 138 h 292"/>
                  <a:gd name="T10" fmla="*/ 411 w 458"/>
                  <a:gd name="T11" fmla="*/ 62 h 292"/>
                  <a:gd name="T12" fmla="*/ 300 w 458"/>
                  <a:gd name="T13" fmla="*/ 16 h 292"/>
                  <a:gd name="T14" fmla="*/ 158 w 458"/>
                  <a:gd name="T15" fmla="*/ 16 h 292"/>
                  <a:gd name="T16" fmla="*/ 0 w 458"/>
                  <a:gd name="T17" fmla="*/ 62 h 292"/>
                  <a:gd name="T18" fmla="*/ 16 w 458"/>
                  <a:gd name="T19" fmla="*/ 92 h 292"/>
                  <a:gd name="T20" fmla="*/ 32 w 458"/>
                  <a:gd name="T21" fmla="*/ 138 h 292"/>
                  <a:gd name="T22" fmla="*/ 79 w 458"/>
                  <a:gd name="T23" fmla="*/ 154 h 292"/>
                  <a:gd name="T24" fmla="*/ 142 w 458"/>
                  <a:gd name="T25" fmla="*/ 169 h 292"/>
                  <a:gd name="T26" fmla="*/ 126 w 458"/>
                  <a:gd name="T27" fmla="*/ 230 h 292"/>
                  <a:gd name="T28" fmla="*/ 190 w 458"/>
                  <a:gd name="T29" fmla="*/ 277 h 292"/>
                  <a:gd name="T30" fmla="*/ 253 w 458"/>
                  <a:gd name="T31" fmla="*/ 277 h 292"/>
                  <a:gd name="T32" fmla="*/ 253 w 458"/>
                  <a:gd name="T33" fmla="*/ 277 h 292"/>
                  <a:gd name="T34" fmla="*/ 253 w 458"/>
                  <a:gd name="T35" fmla="*/ 2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8" h="292">
                    <a:moveTo>
                      <a:pt x="253" y="277"/>
                    </a:moveTo>
                    <a:lnTo>
                      <a:pt x="253" y="277"/>
                    </a:lnTo>
                    <a:cubicBezTo>
                      <a:pt x="284" y="246"/>
                      <a:pt x="332" y="246"/>
                      <a:pt x="363" y="230"/>
                    </a:cubicBezTo>
                    <a:lnTo>
                      <a:pt x="363" y="184"/>
                    </a:lnTo>
                    <a:cubicBezTo>
                      <a:pt x="379" y="154"/>
                      <a:pt x="395" y="154"/>
                      <a:pt x="427" y="138"/>
                    </a:cubicBezTo>
                    <a:cubicBezTo>
                      <a:pt x="458" y="123"/>
                      <a:pt x="442" y="77"/>
                      <a:pt x="411" y="62"/>
                    </a:cubicBezTo>
                    <a:cubicBezTo>
                      <a:pt x="379" y="46"/>
                      <a:pt x="348" y="31"/>
                      <a:pt x="300" y="16"/>
                    </a:cubicBezTo>
                    <a:cubicBezTo>
                      <a:pt x="269" y="0"/>
                      <a:pt x="205" y="16"/>
                      <a:pt x="158" y="16"/>
                    </a:cubicBezTo>
                    <a:cubicBezTo>
                      <a:pt x="126" y="16"/>
                      <a:pt x="0" y="0"/>
                      <a:pt x="0" y="62"/>
                    </a:cubicBezTo>
                    <a:cubicBezTo>
                      <a:pt x="0" y="62"/>
                      <a:pt x="16" y="77"/>
                      <a:pt x="16" y="92"/>
                    </a:cubicBezTo>
                    <a:cubicBezTo>
                      <a:pt x="32" y="108"/>
                      <a:pt x="16" y="123"/>
                      <a:pt x="32" y="138"/>
                    </a:cubicBezTo>
                    <a:cubicBezTo>
                      <a:pt x="47" y="138"/>
                      <a:pt x="63" y="169"/>
                      <a:pt x="79" y="154"/>
                    </a:cubicBezTo>
                    <a:cubicBezTo>
                      <a:pt x="111" y="154"/>
                      <a:pt x="142" y="138"/>
                      <a:pt x="142" y="169"/>
                    </a:cubicBezTo>
                    <a:cubicBezTo>
                      <a:pt x="142" y="184"/>
                      <a:pt x="142" y="215"/>
                      <a:pt x="126" y="230"/>
                    </a:cubicBezTo>
                    <a:cubicBezTo>
                      <a:pt x="174" y="230"/>
                      <a:pt x="174" y="230"/>
                      <a:pt x="190" y="277"/>
                    </a:cubicBezTo>
                    <a:lnTo>
                      <a:pt x="253" y="277"/>
                    </a:lnTo>
                    <a:cubicBezTo>
                      <a:pt x="269" y="261"/>
                      <a:pt x="237" y="292"/>
                      <a:pt x="253" y="277"/>
                    </a:cubicBezTo>
                    <a:lnTo>
                      <a:pt x="253" y="27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7" name="Freeform 489">
                <a:extLst>
                  <a:ext uri="{FF2B5EF4-FFF2-40B4-BE49-F238E27FC236}">
                    <a16:creationId xmlns:a16="http://schemas.microsoft.com/office/drawing/2014/main" id="{CD40B64D-8D76-7289-4E3B-A931BB03D604}"/>
                  </a:ext>
                </a:extLst>
              </p:cNvPr>
              <p:cNvSpPr>
                <a:spLocks/>
              </p:cNvSpPr>
              <p:nvPr/>
            </p:nvSpPr>
            <p:spPr bwMode="auto">
              <a:xfrm>
                <a:off x="3897" y="2032"/>
                <a:ext cx="88" cy="56"/>
              </a:xfrm>
              <a:custGeom>
                <a:avLst/>
                <a:gdLst>
                  <a:gd name="T0" fmla="*/ 253 w 458"/>
                  <a:gd name="T1" fmla="*/ 277 h 292"/>
                  <a:gd name="T2" fmla="*/ 253 w 458"/>
                  <a:gd name="T3" fmla="*/ 277 h 292"/>
                  <a:gd name="T4" fmla="*/ 363 w 458"/>
                  <a:gd name="T5" fmla="*/ 230 h 292"/>
                  <a:gd name="T6" fmla="*/ 363 w 458"/>
                  <a:gd name="T7" fmla="*/ 184 h 292"/>
                  <a:gd name="T8" fmla="*/ 427 w 458"/>
                  <a:gd name="T9" fmla="*/ 138 h 292"/>
                  <a:gd name="T10" fmla="*/ 411 w 458"/>
                  <a:gd name="T11" fmla="*/ 62 h 292"/>
                  <a:gd name="T12" fmla="*/ 300 w 458"/>
                  <a:gd name="T13" fmla="*/ 16 h 292"/>
                  <a:gd name="T14" fmla="*/ 158 w 458"/>
                  <a:gd name="T15" fmla="*/ 16 h 292"/>
                  <a:gd name="T16" fmla="*/ 0 w 458"/>
                  <a:gd name="T17" fmla="*/ 62 h 292"/>
                  <a:gd name="T18" fmla="*/ 16 w 458"/>
                  <a:gd name="T19" fmla="*/ 92 h 292"/>
                  <a:gd name="T20" fmla="*/ 32 w 458"/>
                  <a:gd name="T21" fmla="*/ 138 h 292"/>
                  <a:gd name="T22" fmla="*/ 79 w 458"/>
                  <a:gd name="T23" fmla="*/ 154 h 292"/>
                  <a:gd name="T24" fmla="*/ 142 w 458"/>
                  <a:gd name="T25" fmla="*/ 169 h 292"/>
                  <a:gd name="T26" fmla="*/ 126 w 458"/>
                  <a:gd name="T27" fmla="*/ 230 h 292"/>
                  <a:gd name="T28" fmla="*/ 190 w 458"/>
                  <a:gd name="T29" fmla="*/ 277 h 292"/>
                  <a:gd name="T30" fmla="*/ 253 w 458"/>
                  <a:gd name="T31" fmla="*/ 277 h 292"/>
                  <a:gd name="T32" fmla="*/ 253 w 458"/>
                  <a:gd name="T33" fmla="*/ 2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8" h="292">
                    <a:moveTo>
                      <a:pt x="253" y="277"/>
                    </a:moveTo>
                    <a:lnTo>
                      <a:pt x="253" y="277"/>
                    </a:lnTo>
                    <a:cubicBezTo>
                      <a:pt x="284" y="246"/>
                      <a:pt x="332" y="246"/>
                      <a:pt x="363" y="230"/>
                    </a:cubicBezTo>
                    <a:lnTo>
                      <a:pt x="363" y="184"/>
                    </a:lnTo>
                    <a:cubicBezTo>
                      <a:pt x="379" y="154"/>
                      <a:pt x="395" y="154"/>
                      <a:pt x="427" y="138"/>
                    </a:cubicBezTo>
                    <a:cubicBezTo>
                      <a:pt x="458" y="123"/>
                      <a:pt x="442" y="77"/>
                      <a:pt x="411" y="62"/>
                    </a:cubicBezTo>
                    <a:cubicBezTo>
                      <a:pt x="379" y="46"/>
                      <a:pt x="348" y="31"/>
                      <a:pt x="300" y="16"/>
                    </a:cubicBezTo>
                    <a:cubicBezTo>
                      <a:pt x="269" y="0"/>
                      <a:pt x="205" y="16"/>
                      <a:pt x="158" y="16"/>
                    </a:cubicBezTo>
                    <a:cubicBezTo>
                      <a:pt x="126" y="16"/>
                      <a:pt x="0" y="0"/>
                      <a:pt x="0" y="62"/>
                    </a:cubicBezTo>
                    <a:cubicBezTo>
                      <a:pt x="0" y="62"/>
                      <a:pt x="16" y="77"/>
                      <a:pt x="16" y="92"/>
                    </a:cubicBezTo>
                    <a:cubicBezTo>
                      <a:pt x="32" y="108"/>
                      <a:pt x="16" y="123"/>
                      <a:pt x="32" y="138"/>
                    </a:cubicBezTo>
                    <a:cubicBezTo>
                      <a:pt x="47" y="138"/>
                      <a:pt x="63" y="169"/>
                      <a:pt x="79" y="154"/>
                    </a:cubicBezTo>
                    <a:cubicBezTo>
                      <a:pt x="111" y="154"/>
                      <a:pt x="142" y="138"/>
                      <a:pt x="142" y="169"/>
                    </a:cubicBezTo>
                    <a:cubicBezTo>
                      <a:pt x="142" y="184"/>
                      <a:pt x="142" y="215"/>
                      <a:pt x="126" y="230"/>
                    </a:cubicBezTo>
                    <a:cubicBezTo>
                      <a:pt x="174" y="230"/>
                      <a:pt x="174" y="230"/>
                      <a:pt x="190" y="277"/>
                    </a:cubicBezTo>
                    <a:lnTo>
                      <a:pt x="253" y="277"/>
                    </a:lnTo>
                    <a:cubicBezTo>
                      <a:pt x="269" y="261"/>
                      <a:pt x="237" y="292"/>
                      <a:pt x="253" y="27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58" name="Freeform 490">
                <a:extLst>
                  <a:ext uri="{FF2B5EF4-FFF2-40B4-BE49-F238E27FC236}">
                    <a16:creationId xmlns:a16="http://schemas.microsoft.com/office/drawing/2014/main" id="{B213F4E5-AB9E-7F92-CA01-41E972E13E30}"/>
                  </a:ext>
                </a:extLst>
              </p:cNvPr>
              <p:cNvSpPr>
                <a:spLocks/>
              </p:cNvSpPr>
              <p:nvPr/>
            </p:nvSpPr>
            <p:spPr bwMode="auto">
              <a:xfrm>
                <a:off x="3897" y="2032"/>
                <a:ext cx="88" cy="56"/>
              </a:xfrm>
              <a:custGeom>
                <a:avLst/>
                <a:gdLst>
                  <a:gd name="T0" fmla="*/ 253 w 458"/>
                  <a:gd name="T1" fmla="*/ 277 h 292"/>
                  <a:gd name="T2" fmla="*/ 253 w 458"/>
                  <a:gd name="T3" fmla="*/ 277 h 292"/>
                  <a:gd name="T4" fmla="*/ 363 w 458"/>
                  <a:gd name="T5" fmla="*/ 230 h 292"/>
                  <a:gd name="T6" fmla="*/ 363 w 458"/>
                  <a:gd name="T7" fmla="*/ 184 h 292"/>
                  <a:gd name="T8" fmla="*/ 427 w 458"/>
                  <a:gd name="T9" fmla="*/ 138 h 292"/>
                  <a:gd name="T10" fmla="*/ 411 w 458"/>
                  <a:gd name="T11" fmla="*/ 62 h 292"/>
                  <a:gd name="T12" fmla="*/ 300 w 458"/>
                  <a:gd name="T13" fmla="*/ 16 h 292"/>
                  <a:gd name="T14" fmla="*/ 158 w 458"/>
                  <a:gd name="T15" fmla="*/ 16 h 292"/>
                  <a:gd name="T16" fmla="*/ 0 w 458"/>
                  <a:gd name="T17" fmla="*/ 62 h 292"/>
                  <a:gd name="T18" fmla="*/ 16 w 458"/>
                  <a:gd name="T19" fmla="*/ 92 h 292"/>
                  <a:gd name="T20" fmla="*/ 32 w 458"/>
                  <a:gd name="T21" fmla="*/ 138 h 292"/>
                  <a:gd name="T22" fmla="*/ 79 w 458"/>
                  <a:gd name="T23" fmla="*/ 154 h 292"/>
                  <a:gd name="T24" fmla="*/ 142 w 458"/>
                  <a:gd name="T25" fmla="*/ 169 h 292"/>
                  <a:gd name="T26" fmla="*/ 126 w 458"/>
                  <a:gd name="T27" fmla="*/ 230 h 292"/>
                  <a:gd name="T28" fmla="*/ 190 w 458"/>
                  <a:gd name="T29" fmla="*/ 277 h 292"/>
                  <a:gd name="T30" fmla="*/ 253 w 458"/>
                  <a:gd name="T31" fmla="*/ 277 h 292"/>
                  <a:gd name="T32" fmla="*/ 253 w 458"/>
                  <a:gd name="T33" fmla="*/ 277 h 292"/>
                  <a:gd name="T34" fmla="*/ 253 w 458"/>
                  <a:gd name="T35" fmla="*/ 2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8" h="292">
                    <a:moveTo>
                      <a:pt x="253" y="277"/>
                    </a:moveTo>
                    <a:lnTo>
                      <a:pt x="253" y="277"/>
                    </a:lnTo>
                    <a:cubicBezTo>
                      <a:pt x="284" y="246"/>
                      <a:pt x="332" y="246"/>
                      <a:pt x="363" y="230"/>
                    </a:cubicBezTo>
                    <a:lnTo>
                      <a:pt x="363" y="184"/>
                    </a:lnTo>
                    <a:cubicBezTo>
                      <a:pt x="379" y="154"/>
                      <a:pt x="395" y="154"/>
                      <a:pt x="427" y="138"/>
                    </a:cubicBezTo>
                    <a:cubicBezTo>
                      <a:pt x="458" y="123"/>
                      <a:pt x="442" y="77"/>
                      <a:pt x="411" y="62"/>
                    </a:cubicBezTo>
                    <a:cubicBezTo>
                      <a:pt x="379" y="46"/>
                      <a:pt x="348" y="31"/>
                      <a:pt x="300" y="16"/>
                    </a:cubicBezTo>
                    <a:cubicBezTo>
                      <a:pt x="269" y="0"/>
                      <a:pt x="205" y="16"/>
                      <a:pt x="158" y="16"/>
                    </a:cubicBezTo>
                    <a:cubicBezTo>
                      <a:pt x="126" y="16"/>
                      <a:pt x="0" y="0"/>
                      <a:pt x="0" y="62"/>
                    </a:cubicBezTo>
                    <a:cubicBezTo>
                      <a:pt x="0" y="62"/>
                      <a:pt x="16" y="77"/>
                      <a:pt x="16" y="92"/>
                    </a:cubicBezTo>
                    <a:cubicBezTo>
                      <a:pt x="32" y="108"/>
                      <a:pt x="16" y="123"/>
                      <a:pt x="32" y="138"/>
                    </a:cubicBezTo>
                    <a:cubicBezTo>
                      <a:pt x="47" y="138"/>
                      <a:pt x="63" y="169"/>
                      <a:pt x="79" y="154"/>
                    </a:cubicBezTo>
                    <a:cubicBezTo>
                      <a:pt x="111" y="154"/>
                      <a:pt x="142" y="138"/>
                      <a:pt x="142" y="169"/>
                    </a:cubicBezTo>
                    <a:cubicBezTo>
                      <a:pt x="142" y="184"/>
                      <a:pt x="142" y="215"/>
                      <a:pt x="126" y="230"/>
                    </a:cubicBezTo>
                    <a:cubicBezTo>
                      <a:pt x="174" y="230"/>
                      <a:pt x="174" y="230"/>
                      <a:pt x="190" y="277"/>
                    </a:cubicBezTo>
                    <a:lnTo>
                      <a:pt x="253" y="277"/>
                    </a:lnTo>
                    <a:cubicBezTo>
                      <a:pt x="269" y="261"/>
                      <a:pt x="237" y="292"/>
                      <a:pt x="253" y="277"/>
                    </a:cubicBezTo>
                    <a:lnTo>
                      <a:pt x="253" y="27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9" name="Freeform 491">
                <a:extLst>
                  <a:ext uri="{FF2B5EF4-FFF2-40B4-BE49-F238E27FC236}">
                    <a16:creationId xmlns:a16="http://schemas.microsoft.com/office/drawing/2014/main" id="{48F36C2E-D841-0B7F-46E8-61D2008FF03A}"/>
                  </a:ext>
                </a:extLst>
              </p:cNvPr>
              <p:cNvSpPr>
                <a:spLocks/>
              </p:cNvSpPr>
              <p:nvPr/>
            </p:nvSpPr>
            <p:spPr bwMode="auto">
              <a:xfrm>
                <a:off x="3897" y="2000"/>
                <a:ext cx="104" cy="48"/>
              </a:xfrm>
              <a:custGeom>
                <a:avLst/>
                <a:gdLst>
                  <a:gd name="T0" fmla="*/ 165 w 542"/>
                  <a:gd name="T1" fmla="*/ 180 h 250"/>
                  <a:gd name="T2" fmla="*/ 165 w 542"/>
                  <a:gd name="T3" fmla="*/ 180 h 250"/>
                  <a:gd name="T4" fmla="*/ 286 w 542"/>
                  <a:gd name="T5" fmla="*/ 166 h 250"/>
                  <a:gd name="T6" fmla="*/ 376 w 542"/>
                  <a:gd name="T7" fmla="*/ 208 h 250"/>
                  <a:gd name="T8" fmla="*/ 436 w 542"/>
                  <a:gd name="T9" fmla="*/ 236 h 250"/>
                  <a:gd name="T10" fmla="*/ 496 w 542"/>
                  <a:gd name="T11" fmla="*/ 222 h 250"/>
                  <a:gd name="T12" fmla="*/ 542 w 542"/>
                  <a:gd name="T13" fmla="*/ 194 h 250"/>
                  <a:gd name="T14" fmla="*/ 511 w 542"/>
                  <a:gd name="T15" fmla="*/ 111 h 250"/>
                  <a:gd name="T16" fmla="*/ 466 w 542"/>
                  <a:gd name="T17" fmla="*/ 55 h 250"/>
                  <a:gd name="T18" fmla="*/ 376 w 542"/>
                  <a:gd name="T19" fmla="*/ 41 h 250"/>
                  <a:gd name="T20" fmla="*/ 271 w 542"/>
                  <a:gd name="T21" fmla="*/ 14 h 250"/>
                  <a:gd name="T22" fmla="*/ 256 w 542"/>
                  <a:gd name="T23" fmla="*/ 69 h 250"/>
                  <a:gd name="T24" fmla="*/ 226 w 542"/>
                  <a:gd name="T25" fmla="*/ 97 h 250"/>
                  <a:gd name="T26" fmla="*/ 120 w 542"/>
                  <a:gd name="T27" fmla="*/ 55 h 250"/>
                  <a:gd name="T28" fmla="*/ 0 w 542"/>
                  <a:gd name="T29" fmla="*/ 208 h 250"/>
                  <a:gd name="T30" fmla="*/ 165 w 542"/>
                  <a:gd name="T31" fmla="*/ 18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2" h="250">
                    <a:moveTo>
                      <a:pt x="165" y="180"/>
                    </a:moveTo>
                    <a:lnTo>
                      <a:pt x="165" y="180"/>
                    </a:lnTo>
                    <a:cubicBezTo>
                      <a:pt x="211" y="180"/>
                      <a:pt x="241" y="166"/>
                      <a:pt x="286" y="166"/>
                    </a:cubicBezTo>
                    <a:cubicBezTo>
                      <a:pt x="301" y="166"/>
                      <a:pt x="361" y="194"/>
                      <a:pt x="376" y="208"/>
                    </a:cubicBezTo>
                    <a:cubicBezTo>
                      <a:pt x="391" y="222"/>
                      <a:pt x="406" y="250"/>
                      <a:pt x="436" y="236"/>
                    </a:cubicBezTo>
                    <a:cubicBezTo>
                      <a:pt x="451" y="236"/>
                      <a:pt x="466" y="222"/>
                      <a:pt x="496" y="222"/>
                    </a:cubicBezTo>
                    <a:cubicBezTo>
                      <a:pt x="511" y="222"/>
                      <a:pt x="511" y="194"/>
                      <a:pt x="542" y="194"/>
                    </a:cubicBezTo>
                    <a:cubicBezTo>
                      <a:pt x="526" y="166"/>
                      <a:pt x="496" y="125"/>
                      <a:pt x="511" y="111"/>
                    </a:cubicBezTo>
                    <a:cubicBezTo>
                      <a:pt x="526" y="83"/>
                      <a:pt x="481" y="55"/>
                      <a:pt x="466" y="55"/>
                    </a:cubicBezTo>
                    <a:cubicBezTo>
                      <a:pt x="436" y="41"/>
                      <a:pt x="406" y="69"/>
                      <a:pt x="376" y="41"/>
                    </a:cubicBezTo>
                    <a:cubicBezTo>
                      <a:pt x="331" y="14"/>
                      <a:pt x="316" y="0"/>
                      <a:pt x="271" y="14"/>
                    </a:cubicBezTo>
                    <a:cubicBezTo>
                      <a:pt x="241" y="27"/>
                      <a:pt x="256" y="41"/>
                      <a:pt x="256" y="69"/>
                    </a:cubicBezTo>
                    <a:cubicBezTo>
                      <a:pt x="241" y="83"/>
                      <a:pt x="241" y="97"/>
                      <a:pt x="226" y="97"/>
                    </a:cubicBezTo>
                    <a:cubicBezTo>
                      <a:pt x="180" y="125"/>
                      <a:pt x="150" y="69"/>
                      <a:pt x="120" y="55"/>
                    </a:cubicBezTo>
                    <a:cubicBezTo>
                      <a:pt x="45" y="0"/>
                      <a:pt x="0" y="152"/>
                      <a:pt x="0" y="208"/>
                    </a:cubicBezTo>
                    <a:cubicBezTo>
                      <a:pt x="60" y="180"/>
                      <a:pt x="105" y="180"/>
                      <a:pt x="165" y="18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60" name="Freeform 492">
                <a:extLst>
                  <a:ext uri="{FF2B5EF4-FFF2-40B4-BE49-F238E27FC236}">
                    <a16:creationId xmlns:a16="http://schemas.microsoft.com/office/drawing/2014/main" id="{0004AA23-CD89-F904-B697-13DCF8DD44FB}"/>
                  </a:ext>
                </a:extLst>
              </p:cNvPr>
              <p:cNvSpPr>
                <a:spLocks/>
              </p:cNvSpPr>
              <p:nvPr/>
            </p:nvSpPr>
            <p:spPr bwMode="auto">
              <a:xfrm>
                <a:off x="3897" y="2000"/>
                <a:ext cx="104" cy="48"/>
              </a:xfrm>
              <a:custGeom>
                <a:avLst/>
                <a:gdLst>
                  <a:gd name="T0" fmla="*/ 165 w 542"/>
                  <a:gd name="T1" fmla="*/ 180 h 250"/>
                  <a:gd name="T2" fmla="*/ 165 w 542"/>
                  <a:gd name="T3" fmla="*/ 180 h 250"/>
                  <a:gd name="T4" fmla="*/ 286 w 542"/>
                  <a:gd name="T5" fmla="*/ 166 h 250"/>
                  <a:gd name="T6" fmla="*/ 376 w 542"/>
                  <a:gd name="T7" fmla="*/ 208 h 250"/>
                  <a:gd name="T8" fmla="*/ 436 w 542"/>
                  <a:gd name="T9" fmla="*/ 236 h 250"/>
                  <a:gd name="T10" fmla="*/ 496 w 542"/>
                  <a:gd name="T11" fmla="*/ 222 h 250"/>
                  <a:gd name="T12" fmla="*/ 542 w 542"/>
                  <a:gd name="T13" fmla="*/ 194 h 250"/>
                  <a:gd name="T14" fmla="*/ 511 w 542"/>
                  <a:gd name="T15" fmla="*/ 111 h 250"/>
                  <a:gd name="T16" fmla="*/ 466 w 542"/>
                  <a:gd name="T17" fmla="*/ 55 h 250"/>
                  <a:gd name="T18" fmla="*/ 376 w 542"/>
                  <a:gd name="T19" fmla="*/ 41 h 250"/>
                  <a:gd name="T20" fmla="*/ 271 w 542"/>
                  <a:gd name="T21" fmla="*/ 14 h 250"/>
                  <a:gd name="T22" fmla="*/ 256 w 542"/>
                  <a:gd name="T23" fmla="*/ 69 h 250"/>
                  <a:gd name="T24" fmla="*/ 226 w 542"/>
                  <a:gd name="T25" fmla="*/ 97 h 250"/>
                  <a:gd name="T26" fmla="*/ 120 w 542"/>
                  <a:gd name="T27" fmla="*/ 55 h 250"/>
                  <a:gd name="T28" fmla="*/ 0 w 542"/>
                  <a:gd name="T29" fmla="*/ 208 h 250"/>
                  <a:gd name="T30" fmla="*/ 165 w 542"/>
                  <a:gd name="T31" fmla="*/ 180 h 250"/>
                  <a:gd name="T32" fmla="*/ 165 w 542"/>
                  <a:gd name="T33" fmla="*/ 18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2" h="250">
                    <a:moveTo>
                      <a:pt x="165" y="180"/>
                    </a:moveTo>
                    <a:lnTo>
                      <a:pt x="165" y="180"/>
                    </a:lnTo>
                    <a:cubicBezTo>
                      <a:pt x="211" y="180"/>
                      <a:pt x="241" y="166"/>
                      <a:pt x="286" y="166"/>
                    </a:cubicBezTo>
                    <a:cubicBezTo>
                      <a:pt x="301" y="166"/>
                      <a:pt x="361" y="194"/>
                      <a:pt x="376" y="208"/>
                    </a:cubicBezTo>
                    <a:cubicBezTo>
                      <a:pt x="391" y="222"/>
                      <a:pt x="406" y="250"/>
                      <a:pt x="436" y="236"/>
                    </a:cubicBezTo>
                    <a:cubicBezTo>
                      <a:pt x="451" y="236"/>
                      <a:pt x="466" y="222"/>
                      <a:pt x="496" y="222"/>
                    </a:cubicBezTo>
                    <a:cubicBezTo>
                      <a:pt x="511" y="222"/>
                      <a:pt x="511" y="194"/>
                      <a:pt x="542" y="194"/>
                    </a:cubicBezTo>
                    <a:cubicBezTo>
                      <a:pt x="526" y="166"/>
                      <a:pt x="496" y="125"/>
                      <a:pt x="511" y="111"/>
                    </a:cubicBezTo>
                    <a:cubicBezTo>
                      <a:pt x="526" y="83"/>
                      <a:pt x="481" y="55"/>
                      <a:pt x="466" y="55"/>
                    </a:cubicBezTo>
                    <a:cubicBezTo>
                      <a:pt x="436" y="41"/>
                      <a:pt x="406" y="69"/>
                      <a:pt x="376" y="41"/>
                    </a:cubicBezTo>
                    <a:cubicBezTo>
                      <a:pt x="331" y="14"/>
                      <a:pt x="316" y="0"/>
                      <a:pt x="271" y="14"/>
                    </a:cubicBezTo>
                    <a:cubicBezTo>
                      <a:pt x="241" y="27"/>
                      <a:pt x="256" y="41"/>
                      <a:pt x="256" y="69"/>
                    </a:cubicBezTo>
                    <a:cubicBezTo>
                      <a:pt x="241" y="83"/>
                      <a:pt x="241" y="97"/>
                      <a:pt x="226" y="97"/>
                    </a:cubicBezTo>
                    <a:cubicBezTo>
                      <a:pt x="180" y="125"/>
                      <a:pt x="150" y="69"/>
                      <a:pt x="120" y="55"/>
                    </a:cubicBezTo>
                    <a:cubicBezTo>
                      <a:pt x="45" y="0"/>
                      <a:pt x="0" y="152"/>
                      <a:pt x="0" y="208"/>
                    </a:cubicBezTo>
                    <a:cubicBezTo>
                      <a:pt x="60" y="180"/>
                      <a:pt x="105" y="180"/>
                      <a:pt x="165" y="180"/>
                    </a:cubicBezTo>
                    <a:lnTo>
                      <a:pt x="165" y="18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1" name="Freeform 493">
                <a:extLst>
                  <a:ext uri="{FF2B5EF4-FFF2-40B4-BE49-F238E27FC236}">
                    <a16:creationId xmlns:a16="http://schemas.microsoft.com/office/drawing/2014/main" id="{CC1B21C2-5A9B-2287-5639-0907B290E668}"/>
                  </a:ext>
                </a:extLst>
              </p:cNvPr>
              <p:cNvSpPr>
                <a:spLocks/>
              </p:cNvSpPr>
              <p:nvPr/>
            </p:nvSpPr>
            <p:spPr bwMode="auto">
              <a:xfrm>
                <a:off x="3897" y="2000"/>
                <a:ext cx="104" cy="48"/>
              </a:xfrm>
              <a:custGeom>
                <a:avLst/>
                <a:gdLst>
                  <a:gd name="T0" fmla="*/ 165 w 542"/>
                  <a:gd name="T1" fmla="*/ 180 h 250"/>
                  <a:gd name="T2" fmla="*/ 165 w 542"/>
                  <a:gd name="T3" fmla="*/ 180 h 250"/>
                  <a:gd name="T4" fmla="*/ 286 w 542"/>
                  <a:gd name="T5" fmla="*/ 166 h 250"/>
                  <a:gd name="T6" fmla="*/ 376 w 542"/>
                  <a:gd name="T7" fmla="*/ 208 h 250"/>
                  <a:gd name="T8" fmla="*/ 436 w 542"/>
                  <a:gd name="T9" fmla="*/ 236 h 250"/>
                  <a:gd name="T10" fmla="*/ 496 w 542"/>
                  <a:gd name="T11" fmla="*/ 222 h 250"/>
                  <a:gd name="T12" fmla="*/ 542 w 542"/>
                  <a:gd name="T13" fmla="*/ 194 h 250"/>
                  <a:gd name="T14" fmla="*/ 511 w 542"/>
                  <a:gd name="T15" fmla="*/ 111 h 250"/>
                  <a:gd name="T16" fmla="*/ 466 w 542"/>
                  <a:gd name="T17" fmla="*/ 55 h 250"/>
                  <a:gd name="T18" fmla="*/ 376 w 542"/>
                  <a:gd name="T19" fmla="*/ 41 h 250"/>
                  <a:gd name="T20" fmla="*/ 271 w 542"/>
                  <a:gd name="T21" fmla="*/ 14 h 250"/>
                  <a:gd name="T22" fmla="*/ 256 w 542"/>
                  <a:gd name="T23" fmla="*/ 69 h 250"/>
                  <a:gd name="T24" fmla="*/ 226 w 542"/>
                  <a:gd name="T25" fmla="*/ 97 h 250"/>
                  <a:gd name="T26" fmla="*/ 120 w 542"/>
                  <a:gd name="T27" fmla="*/ 55 h 250"/>
                  <a:gd name="T28" fmla="*/ 0 w 542"/>
                  <a:gd name="T29" fmla="*/ 208 h 250"/>
                  <a:gd name="T30" fmla="*/ 165 w 542"/>
                  <a:gd name="T31" fmla="*/ 18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2" h="250">
                    <a:moveTo>
                      <a:pt x="165" y="180"/>
                    </a:moveTo>
                    <a:lnTo>
                      <a:pt x="165" y="180"/>
                    </a:lnTo>
                    <a:cubicBezTo>
                      <a:pt x="211" y="180"/>
                      <a:pt x="241" y="166"/>
                      <a:pt x="286" y="166"/>
                    </a:cubicBezTo>
                    <a:cubicBezTo>
                      <a:pt x="301" y="166"/>
                      <a:pt x="361" y="194"/>
                      <a:pt x="376" y="208"/>
                    </a:cubicBezTo>
                    <a:cubicBezTo>
                      <a:pt x="391" y="222"/>
                      <a:pt x="406" y="250"/>
                      <a:pt x="436" y="236"/>
                    </a:cubicBezTo>
                    <a:cubicBezTo>
                      <a:pt x="451" y="236"/>
                      <a:pt x="466" y="222"/>
                      <a:pt x="496" y="222"/>
                    </a:cubicBezTo>
                    <a:cubicBezTo>
                      <a:pt x="511" y="222"/>
                      <a:pt x="511" y="194"/>
                      <a:pt x="542" y="194"/>
                    </a:cubicBezTo>
                    <a:cubicBezTo>
                      <a:pt x="526" y="166"/>
                      <a:pt x="496" y="125"/>
                      <a:pt x="511" y="111"/>
                    </a:cubicBezTo>
                    <a:cubicBezTo>
                      <a:pt x="526" y="83"/>
                      <a:pt x="481" y="55"/>
                      <a:pt x="466" y="55"/>
                    </a:cubicBezTo>
                    <a:cubicBezTo>
                      <a:pt x="436" y="41"/>
                      <a:pt x="406" y="69"/>
                      <a:pt x="376" y="41"/>
                    </a:cubicBezTo>
                    <a:cubicBezTo>
                      <a:pt x="331" y="14"/>
                      <a:pt x="316" y="0"/>
                      <a:pt x="271" y="14"/>
                    </a:cubicBezTo>
                    <a:cubicBezTo>
                      <a:pt x="241" y="27"/>
                      <a:pt x="256" y="41"/>
                      <a:pt x="256" y="69"/>
                    </a:cubicBezTo>
                    <a:cubicBezTo>
                      <a:pt x="241" y="83"/>
                      <a:pt x="241" y="97"/>
                      <a:pt x="226" y="97"/>
                    </a:cubicBezTo>
                    <a:cubicBezTo>
                      <a:pt x="181" y="125"/>
                      <a:pt x="150" y="69"/>
                      <a:pt x="120" y="55"/>
                    </a:cubicBezTo>
                    <a:cubicBezTo>
                      <a:pt x="45" y="0"/>
                      <a:pt x="0" y="152"/>
                      <a:pt x="0" y="208"/>
                    </a:cubicBezTo>
                    <a:cubicBezTo>
                      <a:pt x="60" y="180"/>
                      <a:pt x="105" y="180"/>
                      <a:pt x="165" y="18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62" name="Freeform 494">
                <a:extLst>
                  <a:ext uri="{FF2B5EF4-FFF2-40B4-BE49-F238E27FC236}">
                    <a16:creationId xmlns:a16="http://schemas.microsoft.com/office/drawing/2014/main" id="{8F0E1C6B-3536-0A2B-241B-80201EC47CAE}"/>
                  </a:ext>
                </a:extLst>
              </p:cNvPr>
              <p:cNvSpPr>
                <a:spLocks/>
              </p:cNvSpPr>
              <p:nvPr/>
            </p:nvSpPr>
            <p:spPr bwMode="auto">
              <a:xfrm>
                <a:off x="3897" y="2000"/>
                <a:ext cx="104" cy="48"/>
              </a:xfrm>
              <a:custGeom>
                <a:avLst/>
                <a:gdLst>
                  <a:gd name="T0" fmla="*/ 165 w 542"/>
                  <a:gd name="T1" fmla="*/ 180 h 250"/>
                  <a:gd name="T2" fmla="*/ 165 w 542"/>
                  <a:gd name="T3" fmla="*/ 180 h 250"/>
                  <a:gd name="T4" fmla="*/ 286 w 542"/>
                  <a:gd name="T5" fmla="*/ 166 h 250"/>
                  <a:gd name="T6" fmla="*/ 376 w 542"/>
                  <a:gd name="T7" fmla="*/ 208 h 250"/>
                  <a:gd name="T8" fmla="*/ 436 w 542"/>
                  <a:gd name="T9" fmla="*/ 236 h 250"/>
                  <a:gd name="T10" fmla="*/ 496 w 542"/>
                  <a:gd name="T11" fmla="*/ 222 h 250"/>
                  <a:gd name="T12" fmla="*/ 542 w 542"/>
                  <a:gd name="T13" fmla="*/ 194 h 250"/>
                  <a:gd name="T14" fmla="*/ 511 w 542"/>
                  <a:gd name="T15" fmla="*/ 111 h 250"/>
                  <a:gd name="T16" fmla="*/ 466 w 542"/>
                  <a:gd name="T17" fmla="*/ 55 h 250"/>
                  <a:gd name="T18" fmla="*/ 376 w 542"/>
                  <a:gd name="T19" fmla="*/ 41 h 250"/>
                  <a:gd name="T20" fmla="*/ 271 w 542"/>
                  <a:gd name="T21" fmla="*/ 14 h 250"/>
                  <a:gd name="T22" fmla="*/ 256 w 542"/>
                  <a:gd name="T23" fmla="*/ 69 h 250"/>
                  <a:gd name="T24" fmla="*/ 226 w 542"/>
                  <a:gd name="T25" fmla="*/ 97 h 250"/>
                  <a:gd name="T26" fmla="*/ 120 w 542"/>
                  <a:gd name="T27" fmla="*/ 55 h 250"/>
                  <a:gd name="T28" fmla="*/ 0 w 542"/>
                  <a:gd name="T29" fmla="*/ 208 h 250"/>
                  <a:gd name="T30" fmla="*/ 165 w 542"/>
                  <a:gd name="T31" fmla="*/ 180 h 250"/>
                  <a:gd name="T32" fmla="*/ 165 w 542"/>
                  <a:gd name="T33" fmla="*/ 18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2" h="250">
                    <a:moveTo>
                      <a:pt x="165" y="180"/>
                    </a:moveTo>
                    <a:lnTo>
                      <a:pt x="165" y="180"/>
                    </a:lnTo>
                    <a:cubicBezTo>
                      <a:pt x="211" y="180"/>
                      <a:pt x="241" y="166"/>
                      <a:pt x="286" y="166"/>
                    </a:cubicBezTo>
                    <a:cubicBezTo>
                      <a:pt x="301" y="166"/>
                      <a:pt x="361" y="194"/>
                      <a:pt x="376" y="208"/>
                    </a:cubicBezTo>
                    <a:cubicBezTo>
                      <a:pt x="391" y="222"/>
                      <a:pt x="406" y="250"/>
                      <a:pt x="436" y="236"/>
                    </a:cubicBezTo>
                    <a:cubicBezTo>
                      <a:pt x="451" y="236"/>
                      <a:pt x="466" y="222"/>
                      <a:pt x="496" y="222"/>
                    </a:cubicBezTo>
                    <a:cubicBezTo>
                      <a:pt x="511" y="222"/>
                      <a:pt x="511" y="194"/>
                      <a:pt x="542" y="194"/>
                    </a:cubicBezTo>
                    <a:cubicBezTo>
                      <a:pt x="526" y="166"/>
                      <a:pt x="496" y="125"/>
                      <a:pt x="511" y="111"/>
                    </a:cubicBezTo>
                    <a:cubicBezTo>
                      <a:pt x="526" y="83"/>
                      <a:pt x="481" y="55"/>
                      <a:pt x="466" y="55"/>
                    </a:cubicBezTo>
                    <a:cubicBezTo>
                      <a:pt x="436" y="41"/>
                      <a:pt x="406" y="69"/>
                      <a:pt x="376" y="41"/>
                    </a:cubicBezTo>
                    <a:cubicBezTo>
                      <a:pt x="331" y="14"/>
                      <a:pt x="316" y="0"/>
                      <a:pt x="271" y="14"/>
                    </a:cubicBezTo>
                    <a:cubicBezTo>
                      <a:pt x="241" y="27"/>
                      <a:pt x="256" y="41"/>
                      <a:pt x="256" y="69"/>
                    </a:cubicBezTo>
                    <a:cubicBezTo>
                      <a:pt x="241" y="83"/>
                      <a:pt x="241" y="97"/>
                      <a:pt x="226" y="97"/>
                    </a:cubicBezTo>
                    <a:cubicBezTo>
                      <a:pt x="181" y="125"/>
                      <a:pt x="150" y="69"/>
                      <a:pt x="120" y="55"/>
                    </a:cubicBezTo>
                    <a:cubicBezTo>
                      <a:pt x="45" y="0"/>
                      <a:pt x="0" y="152"/>
                      <a:pt x="0" y="208"/>
                    </a:cubicBezTo>
                    <a:cubicBezTo>
                      <a:pt x="60" y="180"/>
                      <a:pt x="105" y="180"/>
                      <a:pt x="165" y="180"/>
                    </a:cubicBezTo>
                    <a:lnTo>
                      <a:pt x="165" y="18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3" name="Freeform 495">
                <a:extLst>
                  <a:ext uri="{FF2B5EF4-FFF2-40B4-BE49-F238E27FC236}">
                    <a16:creationId xmlns:a16="http://schemas.microsoft.com/office/drawing/2014/main" id="{C8DD790C-AA9F-1E3C-CCAE-282AB413FB10}"/>
                  </a:ext>
                </a:extLst>
              </p:cNvPr>
              <p:cNvSpPr>
                <a:spLocks/>
              </p:cNvSpPr>
              <p:nvPr/>
            </p:nvSpPr>
            <p:spPr bwMode="auto">
              <a:xfrm>
                <a:off x="3929" y="1968"/>
                <a:ext cx="72" cy="40"/>
              </a:xfrm>
              <a:custGeom>
                <a:avLst/>
                <a:gdLst>
                  <a:gd name="T0" fmla="*/ 250 w 375"/>
                  <a:gd name="T1" fmla="*/ 208 h 208"/>
                  <a:gd name="T2" fmla="*/ 250 w 375"/>
                  <a:gd name="T3" fmla="*/ 208 h 208"/>
                  <a:gd name="T4" fmla="*/ 312 w 375"/>
                  <a:gd name="T5" fmla="*/ 208 h 208"/>
                  <a:gd name="T6" fmla="*/ 343 w 375"/>
                  <a:gd name="T7" fmla="*/ 181 h 208"/>
                  <a:gd name="T8" fmla="*/ 343 w 375"/>
                  <a:gd name="T9" fmla="*/ 139 h 208"/>
                  <a:gd name="T10" fmla="*/ 328 w 375"/>
                  <a:gd name="T11" fmla="*/ 69 h 208"/>
                  <a:gd name="T12" fmla="*/ 375 w 375"/>
                  <a:gd name="T13" fmla="*/ 0 h 208"/>
                  <a:gd name="T14" fmla="*/ 187 w 375"/>
                  <a:gd name="T15" fmla="*/ 0 h 208"/>
                  <a:gd name="T16" fmla="*/ 93 w 375"/>
                  <a:gd name="T17" fmla="*/ 14 h 208"/>
                  <a:gd name="T18" fmla="*/ 0 w 375"/>
                  <a:gd name="T19" fmla="*/ 69 h 208"/>
                  <a:gd name="T20" fmla="*/ 31 w 375"/>
                  <a:gd name="T21" fmla="*/ 83 h 208"/>
                  <a:gd name="T22" fmla="*/ 31 w 375"/>
                  <a:gd name="T23" fmla="*/ 111 h 208"/>
                  <a:gd name="T24" fmla="*/ 109 w 375"/>
                  <a:gd name="T25" fmla="*/ 125 h 208"/>
                  <a:gd name="T26" fmla="*/ 93 w 375"/>
                  <a:gd name="T27" fmla="*/ 181 h 208"/>
                  <a:gd name="T28" fmla="*/ 171 w 375"/>
                  <a:gd name="T29" fmla="*/ 167 h 208"/>
                  <a:gd name="T30" fmla="*/ 250 w 375"/>
                  <a:gd name="T3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5" h="208">
                    <a:moveTo>
                      <a:pt x="250" y="208"/>
                    </a:moveTo>
                    <a:lnTo>
                      <a:pt x="250" y="208"/>
                    </a:lnTo>
                    <a:lnTo>
                      <a:pt x="312" y="208"/>
                    </a:lnTo>
                    <a:cubicBezTo>
                      <a:pt x="312" y="194"/>
                      <a:pt x="343" y="194"/>
                      <a:pt x="343" y="181"/>
                    </a:cubicBezTo>
                    <a:lnTo>
                      <a:pt x="343" y="139"/>
                    </a:lnTo>
                    <a:cubicBezTo>
                      <a:pt x="328" y="111"/>
                      <a:pt x="312" y="97"/>
                      <a:pt x="328" y="69"/>
                    </a:cubicBezTo>
                    <a:cubicBezTo>
                      <a:pt x="359" y="56"/>
                      <a:pt x="375" y="28"/>
                      <a:pt x="375" y="0"/>
                    </a:cubicBezTo>
                    <a:cubicBezTo>
                      <a:pt x="343" y="42"/>
                      <a:pt x="234" y="0"/>
                      <a:pt x="187" y="0"/>
                    </a:cubicBezTo>
                    <a:cubicBezTo>
                      <a:pt x="156" y="0"/>
                      <a:pt x="125" y="0"/>
                      <a:pt x="93" y="14"/>
                    </a:cubicBezTo>
                    <a:cubicBezTo>
                      <a:pt x="78" y="14"/>
                      <a:pt x="0" y="69"/>
                      <a:pt x="0" y="69"/>
                    </a:cubicBezTo>
                    <a:cubicBezTo>
                      <a:pt x="0" y="83"/>
                      <a:pt x="46" y="69"/>
                      <a:pt x="31" y="83"/>
                    </a:cubicBezTo>
                    <a:lnTo>
                      <a:pt x="31" y="111"/>
                    </a:lnTo>
                    <a:cubicBezTo>
                      <a:pt x="46" y="139"/>
                      <a:pt x="109" y="125"/>
                      <a:pt x="109" y="125"/>
                    </a:cubicBezTo>
                    <a:cubicBezTo>
                      <a:pt x="109" y="139"/>
                      <a:pt x="93" y="167"/>
                      <a:pt x="93" y="181"/>
                    </a:cubicBezTo>
                    <a:cubicBezTo>
                      <a:pt x="109" y="167"/>
                      <a:pt x="140" y="153"/>
                      <a:pt x="171" y="167"/>
                    </a:cubicBezTo>
                    <a:cubicBezTo>
                      <a:pt x="203" y="181"/>
                      <a:pt x="218" y="208"/>
                      <a:pt x="250" y="20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64" name="Freeform 496">
                <a:extLst>
                  <a:ext uri="{FF2B5EF4-FFF2-40B4-BE49-F238E27FC236}">
                    <a16:creationId xmlns:a16="http://schemas.microsoft.com/office/drawing/2014/main" id="{DD39A341-4D0B-CDF6-6E36-4ABE88FA351E}"/>
                  </a:ext>
                </a:extLst>
              </p:cNvPr>
              <p:cNvSpPr>
                <a:spLocks/>
              </p:cNvSpPr>
              <p:nvPr/>
            </p:nvSpPr>
            <p:spPr bwMode="auto">
              <a:xfrm>
                <a:off x="3929" y="1968"/>
                <a:ext cx="72" cy="40"/>
              </a:xfrm>
              <a:custGeom>
                <a:avLst/>
                <a:gdLst>
                  <a:gd name="T0" fmla="*/ 250 w 375"/>
                  <a:gd name="T1" fmla="*/ 208 h 208"/>
                  <a:gd name="T2" fmla="*/ 250 w 375"/>
                  <a:gd name="T3" fmla="*/ 208 h 208"/>
                  <a:gd name="T4" fmla="*/ 312 w 375"/>
                  <a:gd name="T5" fmla="*/ 208 h 208"/>
                  <a:gd name="T6" fmla="*/ 343 w 375"/>
                  <a:gd name="T7" fmla="*/ 181 h 208"/>
                  <a:gd name="T8" fmla="*/ 343 w 375"/>
                  <a:gd name="T9" fmla="*/ 139 h 208"/>
                  <a:gd name="T10" fmla="*/ 328 w 375"/>
                  <a:gd name="T11" fmla="*/ 69 h 208"/>
                  <a:gd name="T12" fmla="*/ 375 w 375"/>
                  <a:gd name="T13" fmla="*/ 0 h 208"/>
                  <a:gd name="T14" fmla="*/ 187 w 375"/>
                  <a:gd name="T15" fmla="*/ 0 h 208"/>
                  <a:gd name="T16" fmla="*/ 93 w 375"/>
                  <a:gd name="T17" fmla="*/ 14 h 208"/>
                  <a:gd name="T18" fmla="*/ 0 w 375"/>
                  <a:gd name="T19" fmla="*/ 69 h 208"/>
                  <a:gd name="T20" fmla="*/ 31 w 375"/>
                  <a:gd name="T21" fmla="*/ 83 h 208"/>
                  <a:gd name="T22" fmla="*/ 31 w 375"/>
                  <a:gd name="T23" fmla="*/ 111 h 208"/>
                  <a:gd name="T24" fmla="*/ 109 w 375"/>
                  <a:gd name="T25" fmla="*/ 125 h 208"/>
                  <a:gd name="T26" fmla="*/ 93 w 375"/>
                  <a:gd name="T27" fmla="*/ 181 h 208"/>
                  <a:gd name="T28" fmla="*/ 171 w 375"/>
                  <a:gd name="T29" fmla="*/ 167 h 208"/>
                  <a:gd name="T30" fmla="*/ 250 w 375"/>
                  <a:gd name="T31" fmla="*/ 208 h 208"/>
                  <a:gd name="T32" fmla="*/ 250 w 375"/>
                  <a:gd name="T3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5" h="208">
                    <a:moveTo>
                      <a:pt x="250" y="208"/>
                    </a:moveTo>
                    <a:lnTo>
                      <a:pt x="250" y="208"/>
                    </a:lnTo>
                    <a:lnTo>
                      <a:pt x="312" y="208"/>
                    </a:lnTo>
                    <a:cubicBezTo>
                      <a:pt x="312" y="194"/>
                      <a:pt x="343" y="194"/>
                      <a:pt x="343" y="181"/>
                    </a:cubicBezTo>
                    <a:lnTo>
                      <a:pt x="343" y="139"/>
                    </a:lnTo>
                    <a:cubicBezTo>
                      <a:pt x="328" y="111"/>
                      <a:pt x="312" y="97"/>
                      <a:pt x="328" y="69"/>
                    </a:cubicBezTo>
                    <a:cubicBezTo>
                      <a:pt x="359" y="56"/>
                      <a:pt x="375" y="28"/>
                      <a:pt x="375" y="0"/>
                    </a:cubicBezTo>
                    <a:cubicBezTo>
                      <a:pt x="343" y="42"/>
                      <a:pt x="234" y="0"/>
                      <a:pt x="187" y="0"/>
                    </a:cubicBezTo>
                    <a:cubicBezTo>
                      <a:pt x="156" y="0"/>
                      <a:pt x="125" y="0"/>
                      <a:pt x="93" y="14"/>
                    </a:cubicBezTo>
                    <a:cubicBezTo>
                      <a:pt x="78" y="14"/>
                      <a:pt x="0" y="69"/>
                      <a:pt x="0" y="69"/>
                    </a:cubicBezTo>
                    <a:cubicBezTo>
                      <a:pt x="0" y="83"/>
                      <a:pt x="46" y="69"/>
                      <a:pt x="31" y="83"/>
                    </a:cubicBezTo>
                    <a:lnTo>
                      <a:pt x="31" y="111"/>
                    </a:lnTo>
                    <a:cubicBezTo>
                      <a:pt x="46" y="139"/>
                      <a:pt x="109" y="125"/>
                      <a:pt x="109" y="125"/>
                    </a:cubicBezTo>
                    <a:cubicBezTo>
                      <a:pt x="109" y="139"/>
                      <a:pt x="93" y="167"/>
                      <a:pt x="93" y="181"/>
                    </a:cubicBezTo>
                    <a:cubicBezTo>
                      <a:pt x="109" y="167"/>
                      <a:pt x="140" y="153"/>
                      <a:pt x="171" y="167"/>
                    </a:cubicBezTo>
                    <a:cubicBezTo>
                      <a:pt x="203" y="181"/>
                      <a:pt x="218" y="208"/>
                      <a:pt x="250" y="208"/>
                    </a:cubicBezTo>
                    <a:lnTo>
                      <a:pt x="250" y="20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5" name="Freeform 497">
                <a:extLst>
                  <a:ext uri="{FF2B5EF4-FFF2-40B4-BE49-F238E27FC236}">
                    <a16:creationId xmlns:a16="http://schemas.microsoft.com/office/drawing/2014/main" id="{0C1585D5-898F-9729-E641-46B7CD8CBF28}"/>
                  </a:ext>
                </a:extLst>
              </p:cNvPr>
              <p:cNvSpPr>
                <a:spLocks/>
              </p:cNvSpPr>
              <p:nvPr/>
            </p:nvSpPr>
            <p:spPr bwMode="auto">
              <a:xfrm>
                <a:off x="3929" y="1968"/>
                <a:ext cx="72" cy="40"/>
              </a:xfrm>
              <a:custGeom>
                <a:avLst/>
                <a:gdLst>
                  <a:gd name="T0" fmla="*/ 250 w 375"/>
                  <a:gd name="T1" fmla="*/ 208 h 208"/>
                  <a:gd name="T2" fmla="*/ 250 w 375"/>
                  <a:gd name="T3" fmla="*/ 208 h 208"/>
                  <a:gd name="T4" fmla="*/ 312 w 375"/>
                  <a:gd name="T5" fmla="*/ 208 h 208"/>
                  <a:gd name="T6" fmla="*/ 343 w 375"/>
                  <a:gd name="T7" fmla="*/ 181 h 208"/>
                  <a:gd name="T8" fmla="*/ 343 w 375"/>
                  <a:gd name="T9" fmla="*/ 139 h 208"/>
                  <a:gd name="T10" fmla="*/ 328 w 375"/>
                  <a:gd name="T11" fmla="*/ 69 h 208"/>
                  <a:gd name="T12" fmla="*/ 375 w 375"/>
                  <a:gd name="T13" fmla="*/ 0 h 208"/>
                  <a:gd name="T14" fmla="*/ 187 w 375"/>
                  <a:gd name="T15" fmla="*/ 0 h 208"/>
                  <a:gd name="T16" fmla="*/ 93 w 375"/>
                  <a:gd name="T17" fmla="*/ 14 h 208"/>
                  <a:gd name="T18" fmla="*/ 0 w 375"/>
                  <a:gd name="T19" fmla="*/ 69 h 208"/>
                  <a:gd name="T20" fmla="*/ 31 w 375"/>
                  <a:gd name="T21" fmla="*/ 83 h 208"/>
                  <a:gd name="T22" fmla="*/ 31 w 375"/>
                  <a:gd name="T23" fmla="*/ 111 h 208"/>
                  <a:gd name="T24" fmla="*/ 109 w 375"/>
                  <a:gd name="T25" fmla="*/ 125 h 208"/>
                  <a:gd name="T26" fmla="*/ 93 w 375"/>
                  <a:gd name="T27" fmla="*/ 181 h 208"/>
                  <a:gd name="T28" fmla="*/ 171 w 375"/>
                  <a:gd name="T29" fmla="*/ 167 h 208"/>
                  <a:gd name="T30" fmla="*/ 250 w 375"/>
                  <a:gd name="T3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5" h="208">
                    <a:moveTo>
                      <a:pt x="250" y="208"/>
                    </a:moveTo>
                    <a:lnTo>
                      <a:pt x="250" y="208"/>
                    </a:lnTo>
                    <a:lnTo>
                      <a:pt x="312" y="208"/>
                    </a:lnTo>
                    <a:cubicBezTo>
                      <a:pt x="312" y="194"/>
                      <a:pt x="343" y="194"/>
                      <a:pt x="343" y="181"/>
                    </a:cubicBezTo>
                    <a:lnTo>
                      <a:pt x="343" y="139"/>
                    </a:lnTo>
                    <a:cubicBezTo>
                      <a:pt x="328" y="111"/>
                      <a:pt x="312" y="97"/>
                      <a:pt x="328" y="69"/>
                    </a:cubicBezTo>
                    <a:cubicBezTo>
                      <a:pt x="359" y="56"/>
                      <a:pt x="375" y="28"/>
                      <a:pt x="375" y="0"/>
                    </a:cubicBezTo>
                    <a:cubicBezTo>
                      <a:pt x="343" y="42"/>
                      <a:pt x="234" y="0"/>
                      <a:pt x="187" y="0"/>
                    </a:cubicBezTo>
                    <a:cubicBezTo>
                      <a:pt x="156" y="0"/>
                      <a:pt x="125" y="0"/>
                      <a:pt x="93" y="14"/>
                    </a:cubicBezTo>
                    <a:cubicBezTo>
                      <a:pt x="78" y="14"/>
                      <a:pt x="0" y="69"/>
                      <a:pt x="0" y="69"/>
                    </a:cubicBezTo>
                    <a:cubicBezTo>
                      <a:pt x="0" y="83"/>
                      <a:pt x="46" y="69"/>
                      <a:pt x="31" y="83"/>
                    </a:cubicBezTo>
                    <a:lnTo>
                      <a:pt x="31" y="111"/>
                    </a:lnTo>
                    <a:cubicBezTo>
                      <a:pt x="46" y="139"/>
                      <a:pt x="109" y="125"/>
                      <a:pt x="109" y="125"/>
                    </a:cubicBezTo>
                    <a:cubicBezTo>
                      <a:pt x="109" y="139"/>
                      <a:pt x="93" y="167"/>
                      <a:pt x="93" y="181"/>
                    </a:cubicBezTo>
                    <a:cubicBezTo>
                      <a:pt x="109" y="167"/>
                      <a:pt x="140" y="153"/>
                      <a:pt x="171" y="167"/>
                    </a:cubicBezTo>
                    <a:cubicBezTo>
                      <a:pt x="203" y="181"/>
                      <a:pt x="218" y="208"/>
                      <a:pt x="250" y="20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66" name="Freeform 498">
                <a:extLst>
                  <a:ext uri="{FF2B5EF4-FFF2-40B4-BE49-F238E27FC236}">
                    <a16:creationId xmlns:a16="http://schemas.microsoft.com/office/drawing/2014/main" id="{E7CCB85C-086F-5E78-9498-3DC6CBA4AAF6}"/>
                  </a:ext>
                </a:extLst>
              </p:cNvPr>
              <p:cNvSpPr>
                <a:spLocks/>
              </p:cNvSpPr>
              <p:nvPr/>
            </p:nvSpPr>
            <p:spPr bwMode="auto">
              <a:xfrm>
                <a:off x="3929" y="1968"/>
                <a:ext cx="72" cy="40"/>
              </a:xfrm>
              <a:custGeom>
                <a:avLst/>
                <a:gdLst>
                  <a:gd name="T0" fmla="*/ 250 w 375"/>
                  <a:gd name="T1" fmla="*/ 208 h 208"/>
                  <a:gd name="T2" fmla="*/ 250 w 375"/>
                  <a:gd name="T3" fmla="*/ 208 h 208"/>
                  <a:gd name="T4" fmla="*/ 312 w 375"/>
                  <a:gd name="T5" fmla="*/ 208 h 208"/>
                  <a:gd name="T6" fmla="*/ 343 w 375"/>
                  <a:gd name="T7" fmla="*/ 181 h 208"/>
                  <a:gd name="T8" fmla="*/ 343 w 375"/>
                  <a:gd name="T9" fmla="*/ 139 h 208"/>
                  <a:gd name="T10" fmla="*/ 328 w 375"/>
                  <a:gd name="T11" fmla="*/ 69 h 208"/>
                  <a:gd name="T12" fmla="*/ 375 w 375"/>
                  <a:gd name="T13" fmla="*/ 0 h 208"/>
                  <a:gd name="T14" fmla="*/ 187 w 375"/>
                  <a:gd name="T15" fmla="*/ 0 h 208"/>
                  <a:gd name="T16" fmla="*/ 93 w 375"/>
                  <a:gd name="T17" fmla="*/ 14 h 208"/>
                  <a:gd name="T18" fmla="*/ 0 w 375"/>
                  <a:gd name="T19" fmla="*/ 69 h 208"/>
                  <a:gd name="T20" fmla="*/ 31 w 375"/>
                  <a:gd name="T21" fmla="*/ 83 h 208"/>
                  <a:gd name="T22" fmla="*/ 31 w 375"/>
                  <a:gd name="T23" fmla="*/ 111 h 208"/>
                  <a:gd name="T24" fmla="*/ 109 w 375"/>
                  <a:gd name="T25" fmla="*/ 125 h 208"/>
                  <a:gd name="T26" fmla="*/ 93 w 375"/>
                  <a:gd name="T27" fmla="*/ 181 h 208"/>
                  <a:gd name="T28" fmla="*/ 171 w 375"/>
                  <a:gd name="T29" fmla="*/ 167 h 208"/>
                  <a:gd name="T30" fmla="*/ 250 w 375"/>
                  <a:gd name="T31" fmla="*/ 208 h 208"/>
                  <a:gd name="T32" fmla="*/ 250 w 375"/>
                  <a:gd name="T3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5" h="208">
                    <a:moveTo>
                      <a:pt x="250" y="208"/>
                    </a:moveTo>
                    <a:lnTo>
                      <a:pt x="250" y="208"/>
                    </a:lnTo>
                    <a:lnTo>
                      <a:pt x="312" y="208"/>
                    </a:lnTo>
                    <a:cubicBezTo>
                      <a:pt x="312" y="194"/>
                      <a:pt x="343" y="194"/>
                      <a:pt x="343" y="181"/>
                    </a:cubicBezTo>
                    <a:lnTo>
                      <a:pt x="343" y="139"/>
                    </a:lnTo>
                    <a:cubicBezTo>
                      <a:pt x="328" y="111"/>
                      <a:pt x="312" y="97"/>
                      <a:pt x="328" y="69"/>
                    </a:cubicBezTo>
                    <a:cubicBezTo>
                      <a:pt x="359" y="56"/>
                      <a:pt x="375" y="28"/>
                      <a:pt x="375" y="0"/>
                    </a:cubicBezTo>
                    <a:cubicBezTo>
                      <a:pt x="343" y="42"/>
                      <a:pt x="234" y="0"/>
                      <a:pt x="187" y="0"/>
                    </a:cubicBezTo>
                    <a:cubicBezTo>
                      <a:pt x="156" y="0"/>
                      <a:pt x="125" y="0"/>
                      <a:pt x="93" y="14"/>
                    </a:cubicBezTo>
                    <a:cubicBezTo>
                      <a:pt x="78" y="14"/>
                      <a:pt x="0" y="69"/>
                      <a:pt x="0" y="69"/>
                    </a:cubicBezTo>
                    <a:cubicBezTo>
                      <a:pt x="0" y="83"/>
                      <a:pt x="46" y="69"/>
                      <a:pt x="31" y="83"/>
                    </a:cubicBezTo>
                    <a:lnTo>
                      <a:pt x="31" y="111"/>
                    </a:lnTo>
                    <a:cubicBezTo>
                      <a:pt x="46" y="139"/>
                      <a:pt x="109" y="125"/>
                      <a:pt x="109" y="125"/>
                    </a:cubicBezTo>
                    <a:cubicBezTo>
                      <a:pt x="109" y="139"/>
                      <a:pt x="93" y="167"/>
                      <a:pt x="93" y="181"/>
                    </a:cubicBezTo>
                    <a:cubicBezTo>
                      <a:pt x="109" y="167"/>
                      <a:pt x="140" y="153"/>
                      <a:pt x="171" y="167"/>
                    </a:cubicBezTo>
                    <a:cubicBezTo>
                      <a:pt x="203" y="181"/>
                      <a:pt x="218" y="208"/>
                      <a:pt x="250" y="208"/>
                    </a:cubicBezTo>
                    <a:lnTo>
                      <a:pt x="250" y="20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7" name="Freeform 499">
                <a:extLst>
                  <a:ext uri="{FF2B5EF4-FFF2-40B4-BE49-F238E27FC236}">
                    <a16:creationId xmlns:a16="http://schemas.microsoft.com/office/drawing/2014/main" id="{F34AC6A0-EFDD-82F2-DEF7-616DFC800B44}"/>
                  </a:ext>
                </a:extLst>
              </p:cNvPr>
              <p:cNvSpPr>
                <a:spLocks/>
              </p:cNvSpPr>
              <p:nvPr/>
            </p:nvSpPr>
            <p:spPr bwMode="auto">
              <a:xfrm>
                <a:off x="3809" y="2064"/>
                <a:ext cx="136" cy="121"/>
              </a:xfrm>
              <a:custGeom>
                <a:avLst/>
                <a:gdLst>
                  <a:gd name="T0" fmla="*/ 15 w 708"/>
                  <a:gd name="T1" fmla="*/ 178 h 625"/>
                  <a:gd name="T2" fmla="*/ 15 w 708"/>
                  <a:gd name="T3" fmla="*/ 178 h 625"/>
                  <a:gd name="T4" fmla="*/ 0 w 708"/>
                  <a:gd name="T5" fmla="*/ 238 h 625"/>
                  <a:gd name="T6" fmla="*/ 29 w 708"/>
                  <a:gd name="T7" fmla="*/ 297 h 625"/>
                  <a:gd name="T8" fmla="*/ 59 w 708"/>
                  <a:gd name="T9" fmla="*/ 402 h 625"/>
                  <a:gd name="T10" fmla="*/ 133 w 708"/>
                  <a:gd name="T11" fmla="*/ 461 h 625"/>
                  <a:gd name="T12" fmla="*/ 147 w 708"/>
                  <a:gd name="T13" fmla="*/ 491 h 625"/>
                  <a:gd name="T14" fmla="*/ 192 w 708"/>
                  <a:gd name="T15" fmla="*/ 476 h 625"/>
                  <a:gd name="T16" fmla="*/ 310 w 708"/>
                  <a:gd name="T17" fmla="*/ 535 h 625"/>
                  <a:gd name="T18" fmla="*/ 369 w 708"/>
                  <a:gd name="T19" fmla="*/ 550 h 625"/>
                  <a:gd name="T20" fmla="*/ 487 w 708"/>
                  <a:gd name="T21" fmla="*/ 550 h 625"/>
                  <a:gd name="T22" fmla="*/ 575 w 708"/>
                  <a:gd name="T23" fmla="*/ 610 h 625"/>
                  <a:gd name="T24" fmla="*/ 605 w 708"/>
                  <a:gd name="T25" fmla="*/ 521 h 625"/>
                  <a:gd name="T26" fmla="*/ 649 w 708"/>
                  <a:gd name="T27" fmla="*/ 476 h 625"/>
                  <a:gd name="T28" fmla="*/ 708 w 708"/>
                  <a:gd name="T29" fmla="*/ 461 h 625"/>
                  <a:gd name="T30" fmla="*/ 664 w 708"/>
                  <a:gd name="T31" fmla="*/ 387 h 625"/>
                  <a:gd name="T32" fmla="*/ 649 w 708"/>
                  <a:gd name="T33" fmla="*/ 283 h 625"/>
                  <a:gd name="T34" fmla="*/ 678 w 708"/>
                  <a:gd name="T35" fmla="*/ 178 h 625"/>
                  <a:gd name="T36" fmla="*/ 649 w 708"/>
                  <a:gd name="T37" fmla="*/ 104 h 625"/>
                  <a:gd name="T38" fmla="*/ 619 w 708"/>
                  <a:gd name="T39" fmla="*/ 74 h 625"/>
                  <a:gd name="T40" fmla="*/ 369 w 708"/>
                  <a:gd name="T41" fmla="*/ 59 h 625"/>
                  <a:gd name="T42" fmla="*/ 295 w 708"/>
                  <a:gd name="T43" fmla="*/ 30 h 625"/>
                  <a:gd name="T44" fmla="*/ 192 w 708"/>
                  <a:gd name="T45" fmla="*/ 59 h 625"/>
                  <a:gd name="T46" fmla="*/ 88 w 708"/>
                  <a:gd name="T47" fmla="*/ 89 h 625"/>
                  <a:gd name="T48" fmla="*/ 29 w 708"/>
                  <a:gd name="T49" fmla="*/ 104 h 625"/>
                  <a:gd name="T50" fmla="*/ 15 w 708"/>
                  <a:gd name="T51" fmla="*/ 134 h 625"/>
                  <a:gd name="T52" fmla="*/ 15 w 708"/>
                  <a:gd name="T53" fmla="*/ 178 h 625"/>
                  <a:gd name="T54" fmla="*/ 15 w 708"/>
                  <a:gd name="T55" fmla="*/ 17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8" h="625">
                    <a:moveTo>
                      <a:pt x="15" y="178"/>
                    </a:moveTo>
                    <a:lnTo>
                      <a:pt x="15" y="178"/>
                    </a:lnTo>
                    <a:cubicBezTo>
                      <a:pt x="15" y="193"/>
                      <a:pt x="0" y="223"/>
                      <a:pt x="0" y="238"/>
                    </a:cubicBezTo>
                    <a:cubicBezTo>
                      <a:pt x="15" y="253"/>
                      <a:pt x="29" y="283"/>
                      <a:pt x="29" y="297"/>
                    </a:cubicBezTo>
                    <a:cubicBezTo>
                      <a:pt x="29" y="327"/>
                      <a:pt x="44" y="372"/>
                      <a:pt x="59" y="402"/>
                    </a:cubicBezTo>
                    <a:cubicBezTo>
                      <a:pt x="74" y="446"/>
                      <a:pt x="118" y="431"/>
                      <a:pt x="133" y="461"/>
                    </a:cubicBezTo>
                    <a:cubicBezTo>
                      <a:pt x="133" y="461"/>
                      <a:pt x="133" y="491"/>
                      <a:pt x="147" y="491"/>
                    </a:cubicBezTo>
                    <a:cubicBezTo>
                      <a:pt x="162" y="506"/>
                      <a:pt x="177" y="476"/>
                      <a:pt x="192" y="476"/>
                    </a:cubicBezTo>
                    <a:cubicBezTo>
                      <a:pt x="221" y="461"/>
                      <a:pt x="280" y="521"/>
                      <a:pt x="310" y="535"/>
                    </a:cubicBezTo>
                    <a:cubicBezTo>
                      <a:pt x="324" y="550"/>
                      <a:pt x="339" y="580"/>
                      <a:pt x="369" y="550"/>
                    </a:cubicBezTo>
                    <a:cubicBezTo>
                      <a:pt x="383" y="535"/>
                      <a:pt x="457" y="550"/>
                      <a:pt x="487" y="550"/>
                    </a:cubicBezTo>
                    <a:cubicBezTo>
                      <a:pt x="531" y="550"/>
                      <a:pt x="546" y="580"/>
                      <a:pt x="575" y="610"/>
                    </a:cubicBezTo>
                    <a:cubicBezTo>
                      <a:pt x="590" y="625"/>
                      <a:pt x="590" y="535"/>
                      <a:pt x="605" y="521"/>
                    </a:cubicBezTo>
                    <a:cubicBezTo>
                      <a:pt x="619" y="506"/>
                      <a:pt x="634" y="491"/>
                      <a:pt x="649" y="476"/>
                    </a:cubicBezTo>
                    <a:cubicBezTo>
                      <a:pt x="664" y="476"/>
                      <a:pt x="708" y="476"/>
                      <a:pt x="708" y="461"/>
                    </a:cubicBezTo>
                    <a:cubicBezTo>
                      <a:pt x="693" y="416"/>
                      <a:pt x="693" y="402"/>
                      <a:pt x="664" y="387"/>
                    </a:cubicBezTo>
                    <a:cubicBezTo>
                      <a:pt x="634" y="357"/>
                      <a:pt x="678" y="312"/>
                      <a:pt x="649" y="283"/>
                    </a:cubicBezTo>
                    <a:cubicBezTo>
                      <a:pt x="619" y="268"/>
                      <a:pt x="693" y="208"/>
                      <a:pt x="678" y="178"/>
                    </a:cubicBezTo>
                    <a:cubicBezTo>
                      <a:pt x="664" y="149"/>
                      <a:pt x="649" y="134"/>
                      <a:pt x="649" y="104"/>
                    </a:cubicBezTo>
                    <a:cubicBezTo>
                      <a:pt x="649" y="89"/>
                      <a:pt x="649" y="74"/>
                      <a:pt x="619" y="74"/>
                    </a:cubicBezTo>
                    <a:cubicBezTo>
                      <a:pt x="546" y="45"/>
                      <a:pt x="442" y="89"/>
                      <a:pt x="369" y="59"/>
                    </a:cubicBezTo>
                    <a:cubicBezTo>
                      <a:pt x="369" y="104"/>
                      <a:pt x="310" y="30"/>
                      <a:pt x="295" y="30"/>
                    </a:cubicBezTo>
                    <a:cubicBezTo>
                      <a:pt x="251" y="0"/>
                      <a:pt x="221" y="30"/>
                      <a:pt x="192" y="59"/>
                    </a:cubicBezTo>
                    <a:cubicBezTo>
                      <a:pt x="147" y="74"/>
                      <a:pt x="118" y="89"/>
                      <a:pt x="88" y="89"/>
                    </a:cubicBezTo>
                    <a:cubicBezTo>
                      <a:pt x="74" y="104"/>
                      <a:pt x="44" y="104"/>
                      <a:pt x="29" y="104"/>
                    </a:cubicBezTo>
                    <a:cubicBezTo>
                      <a:pt x="15" y="119"/>
                      <a:pt x="44" y="134"/>
                      <a:pt x="15" y="134"/>
                    </a:cubicBezTo>
                    <a:lnTo>
                      <a:pt x="15" y="178"/>
                    </a:lnTo>
                    <a:cubicBezTo>
                      <a:pt x="15" y="208"/>
                      <a:pt x="15" y="178"/>
                      <a:pt x="15" y="17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68" name="Freeform 500">
                <a:extLst>
                  <a:ext uri="{FF2B5EF4-FFF2-40B4-BE49-F238E27FC236}">
                    <a16:creationId xmlns:a16="http://schemas.microsoft.com/office/drawing/2014/main" id="{65A3458A-AE88-C65D-C9F2-41B336A2D828}"/>
                  </a:ext>
                </a:extLst>
              </p:cNvPr>
              <p:cNvSpPr>
                <a:spLocks/>
              </p:cNvSpPr>
              <p:nvPr/>
            </p:nvSpPr>
            <p:spPr bwMode="auto">
              <a:xfrm>
                <a:off x="3809" y="2064"/>
                <a:ext cx="136" cy="121"/>
              </a:xfrm>
              <a:custGeom>
                <a:avLst/>
                <a:gdLst>
                  <a:gd name="T0" fmla="*/ 15 w 708"/>
                  <a:gd name="T1" fmla="*/ 178 h 625"/>
                  <a:gd name="T2" fmla="*/ 15 w 708"/>
                  <a:gd name="T3" fmla="*/ 178 h 625"/>
                  <a:gd name="T4" fmla="*/ 0 w 708"/>
                  <a:gd name="T5" fmla="*/ 238 h 625"/>
                  <a:gd name="T6" fmla="*/ 29 w 708"/>
                  <a:gd name="T7" fmla="*/ 297 h 625"/>
                  <a:gd name="T8" fmla="*/ 59 w 708"/>
                  <a:gd name="T9" fmla="*/ 402 h 625"/>
                  <a:gd name="T10" fmla="*/ 133 w 708"/>
                  <a:gd name="T11" fmla="*/ 461 h 625"/>
                  <a:gd name="T12" fmla="*/ 147 w 708"/>
                  <a:gd name="T13" fmla="*/ 491 h 625"/>
                  <a:gd name="T14" fmla="*/ 192 w 708"/>
                  <a:gd name="T15" fmla="*/ 476 h 625"/>
                  <a:gd name="T16" fmla="*/ 310 w 708"/>
                  <a:gd name="T17" fmla="*/ 535 h 625"/>
                  <a:gd name="T18" fmla="*/ 369 w 708"/>
                  <a:gd name="T19" fmla="*/ 550 h 625"/>
                  <a:gd name="T20" fmla="*/ 487 w 708"/>
                  <a:gd name="T21" fmla="*/ 550 h 625"/>
                  <a:gd name="T22" fmla="*/ 575 w 708"/>
                  <a:gd name="T23" fmla="*/ 610 h 625"/>
                  <a:gd name="T24" fmla="*/ 605 w 708"/>
                  <a:gd name="T25" fmla="*/ 521 h 625"/>
                  <a:gd name="T26" fmla="*/ 649 w 708"/>
                  <a:gd name="T27" fmla="*/ 476 h 625"/>
                  <a:gd name="T28" fmla="*/ 708 w 708"/>
                  <a:gd name="T29" fmla="*/ 461 h 625"/>
                  <a:gd name="T30" fmla="*/ 664 w 708"/>
                  <a:gd name="T31" fmla="*/ 387 h 625"/>
                  <a:gd name="T32" fmla="*/ 649 w 708"/>
                  <a:gd name="T33" fmla="*/ 283 h 625"/>
                  <a:gd name="T34" fmla="*/ 678 w 708"/>
                  <a:gd name="T35" fmla="*/ 178 h 625"/>
                  <a:gd name="T36" fmla="*/ 649 w 708"/>
                  <a:gd name="T37" fmla="*/ 104 h 625"/>
                  <a:gd name="T38" fmla="*/ 619 w 708"/>
                  <a:gd name="T39" fmla="*/ 74 h 625"/>
                  <a:gd name="T40" fmla="*/ 369 w 708"/>
                  <a:gd name="T41" fmla="*/ 59 h 625"/>
                  <a:gd name="T42" fmla="*/ 295 w 708"/>
                  <a:gd name="T43" fmla="*/ 30 h 625"/>
                  <a:gd name="T44" fmla="*/ 192 w 708"/>
                  <a:gd name="T45" fmla="*/ 59 h 625"/>
                  <a:gd name="T46" fmla="*/ 88 w 708"/>
                  <a:gd name="T47" fmla="*/ 89 h 625"/>
                  <a:gd name="T48" fmla="*/ 29 w 708"/>
                  <a:gd name="T49" fmla="*/ 104 h 625"/>
                  <a:gd name="T50" fmla="*/ 15 w 708"/>
                  <a:gd name="T51" fmla="*/ 134 h 625"/>
                  <a:gd name="T52" fmla="*/ 15 w 708"/>
                  <a:gd name="T53" fmla="*/ 178 h 625"/>
                  <a:gd name="T54" fmla="*/ 15 w 708"/>
                  <a:gd name="T55" fmla="*/ 178 h 625"/>
                  <a:gd name="T56" fmla="*/ 15 w 708"/>
                  <a:gd name="T57" fmla="*/ 17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8" h="625">
                    <a:moveTo>
                      <a:pt x="15" y="178"/>
                    </a:moveTo>
                    <a:lnTo>
                      <a:pt x="15" y="178"/>
                    </a:lnTo>
                    <a:cubicBezTo>
                      <a:pt x="15" y="193"/>
                      <a:pt x="0" y="223"/>
                      <a:pt x="0" y="238"/>
                    </a:cubicBezTo>
                    <a:cubicBezTo>
                      <a:pt x="15" y="253"/>
                      <a:pt x="29" y="283"/>
                      <a:pt x="29" y="297"/>
                    </a:cubicBezTo>
                    <a:cubicBezTo>
                      <a:pt x="29" y="327"/>
                      <a:pt x="44" y="372"/>
                      <a:pt x="59" y="402"/>
                    </a:cubicBezTo>
                    <a:cubicBezTo>
                      <a:pt x="74" y="446"/>
                      <a:pt x="118" y="431"/>
                      <a:pt x="133" y="461"/>
                    </a:cubicBezTo>
                    <a:cubicBezTo>
                      <a:pt x="133" y="461"/>
                      <a:pt x="133" y="491"/>
                      <a:pt x="147" y="491"/>
                    </a:cubicBezTo>
                    <a:cubicBezTo>
                      <a:pt x="162" y="506"/>
                      <a:pt x="177" y="476"/>
                      <a:pt x="192" y="476"/>
                    </a:cubicBezTo>
                    <a:cubicBezTo>
                      <a:pt x="221" y="461"/>
                      <a:pt x="280" y="521"/>
                      <a:pt x="310" y="535"/>
                    </a:cubicBezTo>
                    <a:cubicBezTo>
                      <a:pt x="324" y="550"/>
                      <a:pt x="339" y="580"/>
                      <a:pt x="369" y="550"/>
                    </a:cubicBezTo>
                    <a:cubicBezTo>
                      <a:pt x="383" y="535"/>
                      <a:pt x="457" y="550"/>
                      <a:pt x="487" y="550"/>
                    </a:cubicBezTo>
                    <a:cubicBezTo>
                      <a:pt x="531" y="550"/>
                      <a:pt x="546" y="580"/>
                      <a:pt x="575" y="610"/>
                    </a:cubicBezTo>
                    <a:cubicBezTo>
                      <a:pt x="590" y="625"/>
                      <a:pt x="590" y="535"/>
                      <a:pt x="605" y="521"/>
                    </a:cubicBezTo>
                    <a:cubicBezTo>
                      <a:pt x="619" y="506"/>
                      <a:pt x="634" y="491"/>
                      <a:pt x="649" y="476"/>
                    </a:cubicBezTo>
                    <a:cubicBezTo>
                      <a:pt x="664" y="476"/>
                      <a:pt x="708" y="476"/>
                      <a:pt x="708" y="461"/>
                    </a:cubicBezTo>
                    <a:cubicBezTo>
                      <a:pt x="693" y="416"/>
                      <a:pt x="693" y="402"/>
                      <a:pt x="664" y="387"/>
                    </a:cubicBezTo>
                    <a:cubicBezTo>
                      <a:pt x="634" y="357"/>
                      <a:pt x="678" y="312"/>
                      <a:pt x="649" y="283"/>
                    </a:cubicBezTo>
                    <a:cubicBezTo>
                      <a:pt x="619" y="268"/>
                      <a:pt x="693" y="208"/>
                      <a:pt x="678" y="178"/>
                    </a:cubicBezTo>
                    <a:cubicBezTo>
                      <a:pt x="664" y="149"/>
                      <a:pt x="649" y="134"/>
                      <a:pt x="649" y="104"/>
                    </a:cubicBezTo>
                    <a:cubicBezTo>
                      <a:pt x="649" y="89"/>
                      <a:pt x="649" y="74"/>
                      <a:pt x="619" y="74"/>
                    </a:cubicBezTo>
                    <a:cubicBezTo>
                      <a:pt x="546" y="45"/>
                      <a:pt x="442" y="89"/>
                      <a:pt x="369" y="59"/>
                    </a:cubicBezTo>
                    <a:cubicBezTo>
                      <a:pt x="369" y="104"/>
                      <a:pt x="310" y="30"/>
                      <a:pt x="295" y="30"/>
                    </a:cubicBezTo>
                    <a:cubicBezTo>
                      <a:pt x="251" y="0"/>
                      <a:pt x="221" y="30"/>
                      <a:pt x="192" y="59"/>
                    </a:cubicBezTo>
                    <a:cubicBezTo>
                      <a:pt x="147" y="74"/>
                      <a:pt x="118" y="89"/>
                      <a:pt x="88" y="89"/>
                    </a:cubicBezTo>
                    <a:cubicBezTo>
                      <a:pt x="74" y="104"/>
                      <a:pt x="44" y="104"/>
                      <a:pt x="29" y="104"/>
                    </a:cubicBezTo>
                    <a:cubicBezTo>
                      <a:pt x="15" y="119"/>
                      <a:pt x="44" y="134"/>
                      <a:pt x="15" y="134"/>
                    </a:cubicBezTo>
                    <a:lnTo>
                      <a:pt x="15" y="178"/>
                    </a:lnTo>
                    <a:cubicBezTo>
                      <a:pt x="15" y="208"/>
                      <a:pt x="15" y="178"/>
                      <a:pt x="15" y="178"/>
                    </a:cubicBezTo>
                    <a:lnTo>
                      <a:pt x="15" y="17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9" name="Freeform 501">
                <a:extLst>
                  <a:ext uri="{FF2B5EF4-FFF2-40B4-BE49-F238E27FC236}">
                    <a16:creationId xmlns:a16="http://schemas.microsoft.com/office/drawing/2014/main" id="{8EEAB687-00D7-B84A-75D4-0076D7D4947E}"/>
                  </a:ext>
                </a:extLst>
              </p:cNvPr>
              <p:cNvSpPr>
                <a:spLocks/>
              </p:cNvSpPr>
              <p:nvPr/>
            </p:nvSpPr>
            <p:spPr bwMode="auto">
              <a:xfrm>
                <a:off x="3809" y="2064"/>
                <a:ext cx="136" cy="121"/>
              </a:xfrm>
              <a:custGeom>
                <a:avLst/>
                <a:gdLst>
                  <a:gd name="T0" fmla="*/ 15 w 708"/>
                  <a:gd name="T1" fmla="*/ 178 h 625"/>
                  <a:gd name="T2" fmla="*/ 15 w 708"/>
                  <a:gd name="T3" fmla="*/ 178 h 625"/>
                  <a:gd name="T4" fmla="*/ 0 w 708"/>
                  <a:gd name="T5" fmla="*/ 238 h 625"/>
                  <a:gd name="T6" fmla="*/ 29 w 708"/>
                  <a:gd name="T7" fmla="*/ 297 h 625"/>
                  <a:gd name="T8" fmla="*/ 59 w 708"/>
                  <a:gd name="T9" fmla="*/ 402 h 625"/>
                  <a:gd name="T10" fmla="*/ 133 w 708"/>
                  <a:gd name="T11" fmla="*/ 461 h 625"/>
                  <a:gd name="T12" fmla="*/ 147 w 708"/>
                  <a:gd name="T13" fmla="*/ 491 h 625"/>
                  <a:gd name="T14" fmla="*/ 192 w 708"/>
                  <a:gd name="T15" fmla="*/ 476 h 625"/>
                  <a:gd name="T16" fmla="*/ 310 w 708"/>
                  <a:gd name="T17" fmla="*/ 536 h 625"/>
                  <a:gd name="T18" fmla="*/ 369 w 708"/>
                  <a:gd name="T19" fmla="*/ 550 h 625"/>
                  <a:gd name="T20" fmla="*/ 487 w 708"/>
                  <a:gd name="T21" fmla="*/ 550 h 625"/>
                  <a:gd name="T22" fmla="*/ 575 w 708"/>
                  <a:gd name="T23" fmla="*/ 610 h 625"/>
                  <a:gd name="T24" fmla="*/ 605 w 708"/>
                  <a:gd name="T25" fmla="*/ 521 h 625"/>
                  <a:gd name="T26" fmla="*/ 649 w 708"/>
                  <a:gd name="T27" fmla="*/ 476 h 625"/>
                  <a:gd name="T28" fmla="*/ 708 w 708"/>
                  <a:gd name="T29" fmla="*/ 461 h 625"/>
                  <a:gd name="T30" fmla="*/ 664 w 708"/>
                  <a:gd name="T31" fmla="*/ 387 h 625"/>
                  <a:gd name="T32" fmla="*/ 649 w 708"/>
                  <a:gd name="T33" fmla="*/ 283 h 625"/>
                  <a:gd name="T34" fmla="*/ 678 w 708"/>
                  <a:gd name="T35" fmla="*/ 178 h 625"/>
                  <a:gd name="T36" fmla="*/ 649 w 708"/>
                  <a:gd name="T37" fmla="*/ 104 h 625"/>
                  <a:gd name="T38" fmla="*/ 619 w 708"/>
                  <a:gd name="T39" fmla="*/ 74 h 625"/>
                  <a:gd name="T40" fmla="*/ 369 w 708"/>
                  <a:gd name="T41" fmla="*/ 59 h 625"/>
                  <a:gd name="T42" fmla="*/ 295 w 708"/>
                  <a:gd name="T43" fmla="*/ 30 h 625"/>
                  <a:gd name="T44" fmla="*/ 192 w 708"/>
                  <a:gd name="T45" fmla="*/ 59 h 625"/>
                  <a:gd name="T46" fmla="*/ 88 w 708"/>
                  <a:gd name="T47" fmla="*/ 89 h 625"/>
                  <a:gd name="T48" fmla="*/ 29 w 708"/>
                  <a:gd name="T49" fmla="*/ 104 h 625"/>
                  <a:gd name="T50" fmla="*/ 15 w 708"/>
                  <a:gd name="T51" fmla="*/ 134 h 625"/>
                  <a:gd name="T52" fmla="*/ 15 w 708"/>
                  <a:gd name="T53" fmla="*/ 178 h 625"/>
                  <a:gd name="T54" fmla="*/ 15 w 708"/>
                  <a:gd name="T55" fmla="*/ 17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8" h="625">
                    <a:moveTo>
                      <a:pt x="15" y="178"/>
                    </a:moveTo>
                    <a:lnTo>
                      <a:pt x="15" y="178"/>
                    </a:lnTo>
                    <a:cubicBezTo>
                      <a:pt x="15" y="193"/>
                      <a:pt x="0" y="223"/>
                      <a:pt x="0" y="238"/>
                    </a:cubicBezTo>
                    <a:cubicBezTo>
                      <a:pt x="15" y="253"/>
                      <a:pt x="29" y="283"/>
                      <a:pt x="29" y="297"/>
                    </a:cubicBezTo>
                    <a:cubicBezTo>
                      <a:pt x="29" y="327"/>
                      <a:pt x="44" y="372"/>
                      <a:pt x="59" y="402"/>
                    </a:cubicBezTo>
                    <a:cubicBezTo>
                      <a:pt x="74" y="446"/>
                      <a:pt x="118" y="431"/>
                      <a:pt x="133" y="461"/>
                    </a:cubicBezTo>
                    <a:cubicBezTo>
                      <a:pt x="133" y="461"/>
                      <a:pt x="133" y="491"/>
                      <a:pt x="147" y="491"/>
                    </a:cubicBezTo>
                    <a:cubicBezTo>
                      <a:pt x="162" y="506"/>
                      <a:pt x="177" y="476"/>
                      <a:pt x="192" y="476"/>
                    </a:cubicBezTo>
                    <a:cubicBezTo>
                      <a:pt x="221" y="461"/>
                      <a:pt x="280" y="521"/>
                      <a:pt x="310" y="536"/>
                    </a:cubicBezTo>
                    <a:cubicBezTo>
                      <a:pt x="324" y="550"/>
                      <a:pt x="339" y="580"/>
                      <a:pt x="369" y="550"/>
                    </a:cubicBezTo>
                    <a:cubicBezTo>
                      <a:pt x="383" y="536"/>
                      <a:pt x="457" y="550"/>
                      <a:pt x="487" y="550"/>
                    </a:cubicBezTo>
                    <a:cubicBezTo>
                      <a:pt x="531" y="550"/>
                      <a:pt x="546" y="580"/>
                      <a:pt x="575" y="610"/>
                    </a:cubicBezTo>
                    <a:cubicBezTo>
                      <a:pt x="590" y="625"/>
                      <a:pt x="590" y="536"/>
                      <a:pt x="605" y="521"/>
                    </a:cubicBezTo>
                    <a:cubicBezTo>
                      <a:pt x="619" y="506"/>
                      <a:pt x="634" y="491"/>
                      <a:pt x="649" y="476"/>
                    </a:cubicBezTo>
                    <a:cubicBezTo>
                      <a:pt x="664" y="476"/>
                      <a:pt x="708" y="476"/>
                      <a:pt x="708" y="461"/>
                    </a:cubicBezTo>
                    <a:cubicBezTo>
                      <a:pt x="693" y="416"/>
                      <a:pt x="693" y="402"/>
                      <a:pt x="664" y="387"/>
                    </a:cubicBezTo>
                    <a:cubicBezTo>
                      <a:pt x="634" y="357"/>
                      <a:pt x="678" y="312"/>
                      <a:pt x="649" y="283"/>
                    </a:cubicBezTo>
                    <a:cubicBezTo>
                      <a:pt x="619" y="268"/>
                      <a:pt x="693" y="208"/>
                      <a:pt x="678" y="178"/>
                    </a:cubicBezTo>
                    <a:cubicBezTo>
                      <a:pt x="664" y="149"/>
                      <a:pt x="649" y="134"/>
                      <a:pt x="649" y="104"/>
                    </a:cubicBezTo>
                    <a:cubicBezTo>
                      <a:pt x="649" y="89"/>
                      <a:pt x="649" y="74"/>
                      <a:pt x="619" y="74"/>
                    </a:cubicBezTo>
                    <a:cubicBezTo>
                      <a:pt x="546" y="45"/>
                      <a:pt x="442" y="89"/>
                      <a:pt x="369" y="59"/>
                    </a:cubicBezTo>
                    <a:cubicBezTo>
                      <a:pt x="369" y="104"/>
                      <a:pt x="310" y="30"/>
                      <a:pt x="295" y="30"/>
                    </a:cubicBezTo>
                    <a:cubicBezTo>
                      <a:pt x="251" y="0"/>
                      <a:pt x="221" y="30"/>
                      <a:pt x="192" y="59"/>
                    </a:cubicBezTo>
                    <a:cubicBezTo>
                      <a:pt x="147" y="74"/>
                      <a:pt x="118" y="89"/>
                      <a:pt x="88" y="89"/>
                    </a:cubicBezTo>
                    <a:cubicBezTo>
                      <a:pt x="74" y="104"/>
                      <a:pt x="44" y="104"/>
                      <a:pt x="29" y="104"/>
                    </a:cubicBezTo>
                    <a:cubicBezTo>
                      <a:pt x="15" y="119"/>
                      <a:pt x="44" y="134"/>
                      <a:pt x="15" y="134"/>
                    </a:cubicBezTo>
                    <a:lnTo>
                      <a:pt x="15" y="178"/>
                    </a:lnTo>
                    <a:cubicBezTo>
                      <a:pt x="15" y="208"/>
                      <a:pt x="15" y="178"/>
                      <a:pt x="15" y="17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70" name="Freeform 502">
                <a:extLst>
                  <a:ext uri="{FF2B5EF4-FFF2-40B4-BE49-F238E27FC236}">
                    <a16:creationId xmlns:a16="http://schemas.microsoft.com/office/drawing/2014/main" id="{C1C45D35-3FBA-1702-E5A7-DB91222B4203}"/>
                  </a:ext>
                </a:extLst>
              </p:cNvPr>
              <p:cNvSpPr>
                <a:spLocks/>
              </p:cNvSpPr>
              <p:nvPr/>
            </p:nvSpPr>
            <p:spPr bwMode="auto">
              <a:xfrm>
                <a:off x="3809" y="2064"/>
                <a:ext cx="136" cy="121"/>
              </a:xfrm>
              <a:custGeom>
                <a:avLst/>
                <a:gdLst>
                  <a:gd name="T0" fmla="*/ 15 w 708"/>
                  <a:gd name="T1" fmla="*/ 178 h 625"/>
                  <a:gd name="T2" fmla="*/ 15 w 708"/>
                  <a:gd name="T3" fmla="*/ 178 h 625"/>
                  <a:gd name="T4" fmla="*/ 0 w 708"/>
                  <a:gd name="T5" fmla="*/ 238 h 625"/>
                  <a:gd name="T6" fmla="*/ 29 w 708"/>
                  <a:gd name="T7" fmla="*/ 297 h 625"/>
                  <a:gd name="T8" fmla="*/ 59 w 708"/>
                  <a:gd name="T9" fmla="*/ 402 h 625"/>
                  <a:gd name="T10" fmla="*/ 133 w 708"/>
                  <a:gd name="T11" fmla="*/ 461 h 625"/>
                  <a:gd name="T12" fmla="*/ 147 w 708"/>
                  <a:gd name="T13" fmla="*/ 491 h 625"/>
                  <a:gd name="T14" fmla="*/ 192 w 708"/>
                  <a:gd name="T15" fmla="*/ 476 h 625"/>
                  <a:gd name="T16" fmla="*/ 310 w 708"/>
                  <a:gd name="T17" fmla="*/ 536 h 625"/>
                  <a:gd name="T18" fmla="*/ 369 w 708"/>
                  <a:gd name="T19" fmla="*/ 550 h 625"/>
                  <a:gd name="T20" fmla="*/ 487 w 708"/>
                  <a:gd name="T21" fmla="*/ 550 h 625"/>
                  <a:gd name="T22" fmla="*/ 575 w 708"/>
                  <a:gd name="T23" fmla="*/ 610 h 625"/>
                  <a:gd name="T24" fmla="*/ 605 w 708"/>
                  <a:gd name="T25" fmla="*/ 521 h 625"/>
                  <a:gd name="T26" fmla="*/ 649 w 708"/>
                  <a:gd name="T27" fmla="*/ 476 h 625"/>
                  <a:gd name="T28" fmla="*/ 708 w 708"/>
                  <a:gd name="T29" fmla="*/ 461 h 625"/>
                  <a:gd name="T30" fmla="*/ 664 w 708"/>
                  <a:gd name="T31" fmla="*/ 387 h 625"/>
                  <a:gd name="T32" fmla="*/ 649 w 708"/>
                  <a:gd name="T33" fmla="*/ 283 h 625"/>
                  <a:gd name="T34" fmla="*/ 678 w 708"/>
                  <a:gd name="T35" fmla="*/ 178 h 625"/>
                  <a:gd name="T36" fmla="*/ 649 w 708"/>
                  <a:gd name="T37" fmla="*/ 104 h 625"/>
                  <a:gd name="T38" fmla="*/ 619 w 708"/>
                  <a:gd name="T39" fmla="*/ 74 h 625"/>
                  <a:gd name="T40" fmla="*/ 369 w 708"/>
                  <a:gd name="T41" fmla="*/ 59 h 625"/>
                  <a:gd name="T42" fmla="*/ 295 w 708"/>
                  <a:gd name="T43" fmla="*/ 30 h 625"/>
                  <a:gd name="T44" fmla="*/ 192 w 708"/>
                  <a:gd name="T45" fmla="*/ 59 h 625"/>
                  <a:gd name="T46" fmla="*/ 88 w 708"/>
                  <a:gd name="T47" fmla="*/ 89 h 625"/>
                  <a:gd name="T48" fmla="*/ 29 w 708"/>
                  <a:gd name="T49" fmla="*/ 104 h 625"/>
                  <a:gd name="T50" fmla="*/ 15 w 708"/>
                  <a:gd name="T51" fmla="*/ 134 h 625"/>
                  <a:gd name="T52" fmla="*/ 15 w 708"/>
                  <a:gd name="T53" fmla="*/ 178 h 625"/>
                  <a:gd name="T54" fmla="*/ 15 w 708"/>
                  <a:gd name="T55" fmla="*/ 178 h 625"/>
                  <a:gd name="T56" fmla="*/ 15 w 708"/>
                  <a:gd name="T57" fmla="*/ 17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8" h="625">
                    <a:moveTo>
                      <a:pt x="15" y="178"/>
                    </a:moveTo>
                    <a:lnTo>
                      <a:pt x="15" y="178"/>
                    </a:lnTo>
                    <a:cubicBezTo>
                      <a:pt x="15" y="193"/>
                      <a:pt x="0" y="223"/>
                      <a:pt x="0" y="238"/>
                    </a:cubicBezTo>
                    <a:cubicBezTo>
                      <a:pt x="15" y="253"/>
                      <a:pt x="29" y="283"/>
                      <a:pt x="29" y="297"/>
                    </a:cubicBezTo>
                    <a:cubicBezTo>
                      <a:pt x="29" y="327"/>
                      <a:pt x="44" y="372"/>
                      <a:pt x="59" y="402"/>
                    </a:cubicBezTo>
                    <a:cubicBezTo>
                      <a:pt x="74" y="446"/>
                      <a:pt x="118" y="431"/>
                      <a:pt x="133" y="461"/>
                    </a:cubicBezTo>
                    <a:cubicBezTo>
                      <a:pt x="133" y="461"/>
                      <a:pt x="133" y="491"/>
                      <a:pt x="147" y="491"/>
                    </a:cubicBezTo>
                    <a:cubicBezTo>
                      <a:pt x="162" y="506"/>
                      <a:pt x="177" y="476"/>
                      <a:pt x="192" y="476"/>
                    </a:cubicBezTo>
                    <a:cubicBezTo>
                      <a:pt x="221" y="461"/>
                      <a:pt x="280" y="521"/>
                      <a:pt x="310" y="536"/>
                    </a:cubicBezTo>
                    <a:cubicBezTo>
                      <a:pt x="324" y="550"/>
                      <a:pt x="339" y="580"/>
                      <a:pt x="369" y="550"/>
                    </a:cubicBezTo>
                    <a:cubicBezTo>
                      <a:pt x="383" y="536"/>
                      <a:pt x="457" y="550"/>
                      <a:pt x="487" y="550"/>
                    </a:cubicBezTo>
                    <a:cubicBezTo>
                      <a:pt x="531" y="550"/>
                      <a:pt x="546" y="580"/>
                      <a:pt x="575" y="610"/>
                    </a:cubicBezTo>
                    <a:cubicBezTo>
                      <a:pt x="590" y="625"/>
                      <a:pt x="590" y="536"/>
                      <a:pt x="605" y="521"/>
                    </a:cubicBezTo>
                    <a:cubicBezTo>
                      <a:pt x="619" y="506"/>
                      <a:pt x="634" y="491"/>
                      <a:pt x="649" y="476"/>
                    </a:cubicBezTo>
                    <a:cubicBezTo>
                      <a:pt x="664" y="476"/>
                      <a:pt x="708" y="476"/>
                      <a:pt x="708" y="461"/>
                    </a:cubicBezTo>
                    <a:cubicBezTo>
                      <a:pt x="693" y="416"/>
                      <a:pt x="693" y="402"/>
                      <a:pt x="664" y="387"/>
                    </a:cubicBezTo>
                    <a:cubicBezTo>
                      <a:pt x="634" y="357"/>
                      <a:pt x="678" y="312"/>
                      <a:pt x="649" y="283"/>
                    </a:cubicBezTo>
                    <a:cubicBezTo>
                      <a:pt x="619" y="268"/>
                      <a:pt x="693" y="208"/>
                      <a:pt x="678" y="178"/>
                    </a:cubicBezTo>
                    <a:cubicBezTo>
                      <a:pt x="664" y="149"/>
                      <a:pt x="649" y="134"/>
                      <a:pt x="649" y="104"/>
                    </a:cubicBezTo>
                    <a:cubicBezTo>
                      <a:pt x="649" y="89"/>
                      <a:pt x="649" y="74"/>
                      <a:pt x="619" y="74"/>
                    </a:cubicBezTo>
                    <a:cubicBezTo>
                      <a:pt x="546" y="45"/>
                      <a:pt x="442" y="89"/>
                      <a:pt x="369" y="59"/>
                    </a:cubicBezTo>
                    <a:cubicBezTo>
                      <a:pt x="369" y="104"/>
                      <a:pt x="310" y="30"/>
                      <a:pt x="295" y="30"/>
                    </a:cubicBezTo>
                    <a:cubicBezTo>
                      <a:pt x="251" y="0"/>
                      <a:pt x="221" y="30"/>
                      <a:pt x="192" y="59"/>
                    </a:cubicBezTo>
                    <a:cubicBezTo>
                      <a:pt x="147" y="74"/>
                      <a:pt x="118" y="89"/>
                      <a:pt x="88" y="89"/>
                    </a:cubicBezTo>
                    <a:cubicBezTo>
                      <a:pt x="74" y="104"/>
                      <a:pt x="44" y="104"/>
                      <a:pt x="29" y="104"/>
                    </a:cubicBezTo>
                    <a:cubicBezTo>
                      <a:pt x="15" y="119"/>
                      <a:pt x="44" y="134"/>
                      <a:pt x="15" y="134"/>
                    </a:cubicBezTo>
                    <a:lnTo>
                      <a:pt x="15" y="178"/>
                    </a:lnTo>
                    <a:cubicBezTo>
                      <a:pt x="15" y="208"/>
                      <a:pt x="15" y="178"/>
                      <a:pt x="15" y="178"/>
                    </a:cubicBezTo>
                    <a:lnTo>
                      <a:pt x="15" y="17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1" name="Freeform 503">
                <a:extLst>
                  <a:ext uri="{FF2B5EF4-FFF2-40B4-BE49-F238E27FC236}">
                    <a16:creationId xmlns:a16="http://schemas.microsoft.com/office/drawing/2014/main" id="{B650C85C-483F-729F-1F62-ABE34CCA615F}"/>
                  </a:ext>
                </a:extLst>
              </p:cNvPr>
              <p:cNvSpPr>
                <a:spLocks/>
              </p:cNvSpPr>
              <p:nvPr/>
            </p:nvSpPr>
            <p:spPr bwMode="auto">
              <a:xfrm>
                <a:off x="3889" y="2185"/>
                <a:ext cx="128" cy="88"/>
              </a:xfrm>
              <a:custGeom>
                <a:avLst/>
                <a:gdLst>
                  <a:gd name="T0" fmla="*/ 551 w 667"/>
                  <a:gd name="T1" fmla="*/ 198 h 458"/>
                  <a:gd name="T2" fmla="*/ 551 w 667"/>
                  <a:gd name="T3" fmla="*/ 198 h 458"/>
                  <a:gd name="T4" fmla="*/ 507 w 667"/>
                  <a:gd name="T5" fmla="*/ 91 h 458"/>
                  <a:gd name="T6" fmla="*/ 464 w 667"/>
                  <a:gd name="T7" fmla="*/ 0 h 458"/>
                  <a:gd name="T8" fmla="*/ 319 w 667"/>
                  <a:gd name="T9" fmla="*/ 61 h 458"/>
                  <a:gd name="T10" fmla="*/ 261 w 667"/>
                  <a:gd name="T11" fmla="*/ 46 h 458"/>
                  <a:gd name="T12" fmla="*/ 174 w 667"/>
                  <a:gd name="T13" fmla="*/ 46 h 458"/>
                  <a:gd name="T14" fmla="*/ 116 w 667"/>
                  <a:gd name="T15" fmla="*/ 91 h 458"/>
                  <a:gd name="T16" fmla="*/ 58 w 667"/>
                  <a:gd name="T17" fmla="*/ 214 h 458"/>
                  <a:gd name="T18" fmla="*/ 0 w 667"/>
                  <a:gd name="T19" fmla="*/ 229 h 458"/>
                  <a:gd name="T20" fmla="*/ 44 w 667"/>
                  <a:gd name="T21" fmla="*/ 275 h 458"/>
                  <a:gd name="T22" fmla="*/ 73 w 667"/>
                  <a:gd name="T23" fmla="*/ 336 h 458"/>
                  <a:gd name="T24" fmla="*/ 116 w 667"/>
                  <a:gd name="T25" fmla="*/ 366 h 458"/>
                  <a:gd name="T26" fmla="*/ 160 w 667"/>
                  <a:gd name="T27" fmla="*/ 382 h 458"/>
                  <a:gd name="T28" fmla="*/ 160 w 667"/>
                  <a:gd name="T29" fmla="*/ 427 h 458"/>
                  <a:gd name="T30" fmla="*/ 305 w 667"/>
                  <a:gd name="T31" fmla="*/ 458 h 458"/>
                  <a:gd name="T32" fmla="*/ 406 w 667"/>
                  <a:gd name="T33" fmla="*/ 427 h 458"/>
                  <a:gd name="T34" fmla="*/ 580 w 667"/>
                  <a:gd name="T35" fmla="*/ 458 h 458"/>
                  <a:gd name="T36" fmla="*/ 594 w 667"/>
                  <a:gd name="T37" fmla="*/ 351 h 458"/>
                  <a:gd name="T38" fmla="*/ 667 w 667"/>
                  <a:gd name="T39" fmla="*/ 305 h 458"/>
                  <a:gd name="T40" fmla="*/ 565 w 667"/>
                  <a:gd name="T41" fmla="*/ 305 h 458"/>
                  <a:gd name="T42" fmla="*/ 551 w 667"/>
                  <a:gd name="T43" fmla="*/ 198 h 458"/>
                  <a:gd name="T44" fmla="*/ 551 w 667"/>
                  <a:gd name="T45" fmla="*/ 19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7" h="458">
                    <a:moveTo>
                      <a:pt x="551" y="198"/>
                    </a:moveTo>
                    <a:lnTo>
                      <a:pt x="551" y="198"/>
                    </a:lnTo>
                    <a:cubicBezTo>
                      <a:pt x="565" y="153"/>
                      <a:pt x="522" y="122"/>
                      <a:pt x="507" y="91"/>
                    </a:cubicBezTo>
                    <a:cubicBezTo>
                      <a:pt x="478" y="76"/>
                      <a:pt x="464" y="30"/>
                      <a:pt x="464" y="0"/>
                    </a:cubicBezTo>
                    <a:cubicBezTo>
                      <a:pt x="421" y="15"/>
                      <a:pt x="377" y="61"/>
                      <a:pt x="319" y="61"/>
                    </a:cubicBezTo>
                    <a:cubicBezTo>
                      <a:pt x="305" y="61"/>
                      <a:pt x="276" y="46"/>
                      <a:pt x="261" y="46"/>
                    </a:cubicBezTo>
                    <a:lnTo>
                      <a:pt x="174" y="46"/>
                    </a:lnTo>
                    <a:cubicBezTo>
                      <a:pt x="174" y="46"/>
                      <a:pt x="131" y="91"/>
                      <a:pt x="116" y="91"/>
                    </a:cubicBezTo>
                    <a:cubicBezTo>
                      <a:pt x="102" y="137"/>
                      <a:pt x="73" y="168"/>
                      <a:pt x="58" y="214"/>
                    </a:cubicBezTo>
                    <a:cubicBezTo>
                      <a:pt x="44" y="214"/>
                      <a:pt x="15" y="214"/>
                      <a:pt x="0" y="229"/>
                    </a:cubicBezTo>
                    <a:cubicBezTo>
                      <a:pt x="0" y="244"/>
                      <a:pt x="44" y="259"/>
                      <a:pt x="44" y="275"/>
                    </a:cubicBezTo>
                    <a:cubicBezTo>
                      <a:pt x="44" y="305"/>
                      <a:pt x="58" y="305"/>
                      <a:pt x="73" y="336"/>
                    </a:cubicBezTo>
                    <a:cubicBezTo>
                      <a:pt x="73" y="366"/>
                      <a:pt x="87" y="366"/>
                      <a:pt x="116" y="366"/>
                    </a:cubicBezTo>
                    <a:cubicBezTo>
                      <a:pt x="131" y="366"/>
                      <a:pt x="160" y="366"/>
                      <a:pt x="160" y="382"/>
                    </a:cubicBezTo>
                    <a:lnTo>
                      <a:pt x="160" y="427"/>
                    </a:lnTo>
                    <a:cubicBezTo>
                      <a:pt x="189" y="458"/>
                      <a:pt x="261" y="458"/>
                      <a:pt x="305" y="458"/>
                    </a:cubicBezTo>
                    <a:cubicBezTo>
                      <a:pt x="348" y="458"/>
                      <a:pt x="377" y="458"/>
                      <a:pt x="406" y="427"/>
                    </a:cubicBezTo>
                    <a:cubicBezTo>
                      <a:pt x="464" y="397"/>
                      <a:pt x="522" y="427"/>
                      <a:pt x="580" y="458"/>
                    </a:cubicBezTo>
                    <a:cubicBezTo>
                      <a:pt x="580" y="427"/>
                      <a:pt x="580" y="382"/>
                      <a:pt x="594" y="351"/>
                    </a:cubicBezTo>
                    <a:cubicBezTo>
                      <a:pt x="609" y="336"/>
                      <a:pt x="652" y="366"/>
                      <a:pt x="667" y="305"/>
                    </a:cubicBezTo>
                    <a:cubicBezTo>
                      <a:pt x="623" y="275"/>
                      <a:pt x="609" y="305"/>
                      <a:pt x="565" y="305"/>
                    </a:cubicBezTo>
                    <a:cubicBezTo>
                      <a:pt x="536" y="290"/>
                      <a:pt x="536" y="214"/>
                      <a:pt x="551" y="198"/>
                    </a:cubicBezTo>
                    <a:cubicBezTo>
                      <a:pt x="565" y="168"/>
                      <a:pt x="536" y="229"/>
                      <a:pt x="551" y="19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72" name="Freeform 504">
                <a:extLst>
                  <a:ext uri="{FF2B5EF4-FFF2-40B4-BE49-F238E27FC236}">
                    <a16:creationId xmlns:a16="http://schemas.microsoft.com/office/drawing/2014/main" id="{F95E272D-EF7A-FD13-C80F-F5AABB89C200}"/>
                  </a:ext>
                </a:extLst>
              </p:cNvPr>
              <p:cNvSpPr>
                <a:spLocks/>
              </p:cNvSpPr>
              <p:nvPr/>
            </p:nvSpPr>
            <p:spPr bwMode="auto">
              <a:xfrm>
                <a:off x="3889" y="2185"/>
                <a:ext cx="128" cy="88"/>
              </a:xfrm>
              <a:custGeom>
                <a:avLst/>
                <a:gdLst>
                  <a:gd name="T0" fmla="*/ 551 w 667"/>
                  <a:gd name="T1" fmla="*/ 198 h 458"/>
                  <a:gd name="T2" fmla="*/ 551 w 667"/>
                  <a:gd name="T3" fmla="*/ 198 h 458"/>
                  <a:gd name="T4" fmla="*/ 507 w 667"/>
                  <a:gd name="T5" fmla="*/ 91 h 458"/>
                  <a:gd name="T6" fmla="*/ 464 w 667"/>
                  <a:gd name="T7" fmla="*/ 0 h 458"/>
                  <a:gd name="T8" fmla="*/ 319 w 667"/>
                  <a:gd name="T9" fmla="*/ 61 h 458"/>
                  <a:gd name="T10" fmla="*/ 261 w 667"/>
                  <a:gd name="T11" fmla="*/ 46 h 458"/>
                  <a:gd name="T12" fmla="*/ 174 w 667"/>
                  <a:gd name="T13" fmla="*/ 46 h 458"/>
                  <a:gd name="T14" fmla="*/ 116 w 667"/>
                  <a:gd name="T15" fmla="*/ 91 h 458"/>
                  <a:gd name="T16" fmla="*/ 58 w 667"/>
                  <a:gd name="T17" fmla="*/ 214 h 458"/>
                  <a:gd name="T18" fmla="*/ 0 w 667"/>
                  <a:gd name="T19" fmla="*/ 229 h 458"/>
                  <a:gd name="T20" fmla="*/ 44 w 667"/>
                  <a:gd name="T21" fmla="*/ 275 h 458"/>
                  <a:gd name="T22" fmla="*/ 73 w 667"/>
                  <a:gd name="T23" fmla="*/ 336 h 458"/>
                  <a:gd name="T24" fmla="*/ 116 w 667"/>
                  <a:gd name="T25" fmla="*/ 366 h 458"/>
                  <a:gd name="T26" fmla="*/ 160 w 667"/>
                  <a:gd name="T27" fmla="*/ 382 h 458"/>
                  <a:gd name="T28" fmla="*/ 160 w 667"/>
                  <a:gd name="T29" fmla="*/ 427 h 458"/>
                  <a:gd name="T30" fmla="*/ 305 w 667"/>
                  <a:gd name="T31" fmla="*/ 458 h 458"/>
                  <a:gd name="T32" fmla="*/ 406 w 667"/>
                  <a:gd name="T33" fmla="*/ 427 h 458"/>
                  <a:gd name="T34" fmla="*/ 580 w 667"/>
                  <a:gd name="T35" fmla="*/ 458 h 458"/>
                  <a:gd name="T36" fmla="*/ 594 w 667"/>
                  <a:gd name="T37" fmla="*/ 351 h 458"/>
                  <a:gd name="T38" fmla="*/ 667 w 667"/>
                  <a:gd name="T39" fmla="*/ 305 h 458"/>
                  <a:gd name="T40" fmla="*/ 565 w 667"/>
                  <a:gd name="T41" fmla="*/ 305 h 458"/>
                  <a:gd name="T42" fmla="*/ 551 w 667"/>
                  <a:gd name="T43" fmla="*/ 198 h 458"/>
                  <a:gd name="T44" fmla="*/ 551 w 667"/>
                  <a:gd name="T45" fmla="*/ 198 h 458"/>
                  <a:gd name="T46" fmla="*/ 551 w 667"/>
                  <a:gd name="T47" fmla="*/ 19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458">
                    <a:moveTo>
                      <a:pt x="551" y="198"/>
                    </a:moveTo>
                    <a:lnTo>
                      <a:pt x="551" y="198"/>
                    </a:lnTo>
                    <a:cubicBezTo>
                      <a:pt x="565" y="153"/>
                      <a:pt x="522" y="122"/>
                      <a:pt x="507" y="91"/>
                    </a:cubicBezTo>
                    <a:cubicBezTo>
                      <a:pt x="478" y="76"/>
                      <a:pt x="464" y="30"/>
                      <a:pt x="464" y="0"/>
                    </a:cubicBezTo>
                    <a:cubicBezTo>
                      <a:pt x="421" y="15"/>
                      <a:pt x="377" y="61"/>
                      <a:pt x="319" y="61"/>
                    </a:cubicBezTo>
                    <a:cubicBezTo>
                      <a:pt x="305" y="61"/>
                      <a:pt x="276" y="46"/>
                      <a:pt x="261" y="46"/>
                    </a:cubicBezTo>
                    <a:lnTo>
                      <a:pt x="174" y="46"/>
                    </a:lnTo>
                    <a:cubicBezTo>
                      <a:pt x="174" y="46"/>
                      <a:pt x="131" y="91"/>
                      <a:pt x="116" y="91"/>
                    </a:cubicBezTo>
                    <a:cubicBezTo>
                      <a:pt x="102" y="137"/>
                      <a:pt x="73" y="168"/>
                      <a:pt x="58" y="214"/>
                    </a:cubicBezTo>
                    <a:cubicBezTo>
                      <a:pt x="44" y="214"/>
                      <a:pt x="15" y="214"/>
                      <a:pt x="0" y="229"/>
                    </a:cubicBezTo>
                    <a:cubicBezTo>
                      <a:pt x="0" y="244"/>
                      <a:pt x="44" y="259"/>
                      <a:pt x="44" y="275"/>
                    </a:cubicBezTo>
                    <a:cubicBezTo>
                      <a:pt x="44" y="305"/>
                      <a:pt x="58" y="305"/>
                      <a:pt x="73" y="336"/>
                    </a:cubicBezTo>
                    <a:cubicBezTo>
                      <a:pt x="73" y="366"/>
                      <a:pt x="87" y="366"/>
                      <a:pt x="116" y="366"/>
                    </a:cubicBezTo>
                    <a:cubicBezTo>
                      <a:pt x="131" y="366"/>
                      <a:pt x="160" y="366"/>
                      <a:pt x="160" y="382"/>
                    </a:cubicBezTo>
                    <a:lnTo>
                      <a:pt x="160" y="427"/>
                    </a:lnTo>
                    <a:cubicBezTo>
                      <a:pt x="189" y="458"/>
                      <a:pt x="261" y="458"/>
                      <a:pt x="305" y="458"/>
                    </a:cubicBezTo>
                    <a:cubicBezTo>
                      <a:pt x="348" y="458"/>
                      <a:pt x="377" y="458"/>
                      <a:pt x="406" y="427"/>
                    </a:cubicBezTo>
                    <a:cubicBezTo>
                      <a:pt x="464" y="397"/>
                      <a:pt x="522" y="427"/>
                      <a:pt x="580" y="458"/>
                    </a:cubicBezTo>
                    <a:cubicBezTo>
                      <a:pt x="580" y="427"/>
                      <a:pt x="580" y="382"/>
                      <a:pt x="594" y="351"/>
                    </a:cubicBezTo>
                    <a:cubicBezTo>
                      <a:pt x="609" y="336"/>
                      <a:pt x="652" y="366"/>
                      <a:pt x="667" y="305"/>
                    </a:cubicBezTo>
                    <a:cubicBezTo>
                      <a:pt x="623" y="275"/>
                      <a:pt x="609" y="305"/>
                      <a:pt x="565" y="305"/>
                    </a:cubicBezTo>
                    <a:cubicBezTo>
                      <a:pt x="536" y="290"/>
                      <a:pt x="536" y="214"/>
                      <a:pt x="551" y="198"/>
                    </a:cubicBezTo>
                    <a:cubicBezTo>
                      <a:pt x="565" y="168"/>
                      <a:pt x="536" y="229"/>
                      <a:pt x="551" y="198"/>
                    </a:cubicBezTo>
                    <a:lnTo>
                      <a:pt x="551" y="19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3" name="Freeform 505">
                <a:extLst>
                  <a:ext uri="{FF2B5EF4-FFF2-40B4-BE49-F238E27FC236}">
                    <a16:creationId xmlns:a16="http://schemas.microsoft.com/office/drawing/2014/main" id="{9F7ACC80-97B9-2F6C-2B37-3014599AE8B9}"/>
                  </a:ext>
                </a:extLst>
              </p:cNvPr>
              <p:cNvSpPr>
                <a:spLocks/>
              </p:cNvSpPr>
              <p:nvPr/>
            </p:nvSpPr>
            <p:spPr bwMode="auto">
              <a:xfrm>
                <a:off x="3889" y="2185"/>
                <a:ext cx="128" cy="88"/>
              </a:xfrm>
              <a:custGeom>
                <a:avLst/>
                <a:gdLst>
                  <a:gd name="T0" fmla="*/ 551 w 667"/>
                  <a:gd name="T1" fmla="*/ 198 h 458"/>
                  <a:gd name="T2" fmla="*/ 551 w 667"/>
                  <a:gd name="T3" fmla="*/ 198 h 458"/>
                  <a:gd name="T4" fmla="*/ 507 w 667"/>
                  <a:gd name="T5" fmla="*/ 91 h 458"/>
                  <a:gd name="T6" fmla="*/ 464 w 667"/>
                  <a:gd name="T7" fmla="*/ 0 h 458"/>
                  <a:gd name="T8" fmla="*/ 319 w 667"/>
                  <a:gd name="T9" fmla="*/ 61 h 458"/>
                  <a:gd name="T10" fmla="*/ 261 w 667"/>
                  <a:gd name="T11" fmla="*/ 46 h 458"/>
                  <a:gd name="T12" fmla="*/ 174 w 667"/>
                  <a:gd name="T13" fmla="*/ 46 h 458"/>
                  <a:gd name="T14" fmla="*/ 116 w 667"/>
                  <a:gd name="T15" fmla="*/ 91 h 458"/>
                  <a:gd name="T16" fmla="*/ 58 w 667"/>
                  <a:gd name="T17" fmla="*/ 214 h 458"/>
                  <a:gd name="T18" fmla="*/ 0 w 667"/>
                  <a:gd name="T19" fmla="*/ 229 h 458"/>
                  <a:gd name="T20" fmla="*/ 44 w 667"/>
                  <a:gd name="T21" fmla="*/ 275 h 458"/>
                  <a:gd name="T22" fmla="*/ 73 w 667"/>
                  <a:gd name="T23" fmla="*/ 336 h 458"/>
                  <a:gd name="T24" fmla="*/ 116 w 667"/>
                  <a:gd name="T25" fmla="*/ 366 h 458"/>
                  <a:gd name="T26" fmla="*/ 160 w 667"/>
                  <a:gd name="T27" fmla="*/ 382 h 458"/>
                  <a:gd name="T28" fmla="*/ 160 w 667"/>
                  <a:gd name="T29" fmla="*/ 427 h 458"/>
                  <a:gd name="T30" fmla="*/ 305 w 667"/>
                  <a:gd name="T31" fmla="*/ 458 h 458"/>
                  <a:gd name="T32" fmla="*/ 406 w 667"/>
                  <a:gd name="T33" fmla="*/ 427 h 458"/>
                  <a:gd name="T34" fmla="*/ 580 w 667"/>
                  <a:gd name="T35" fmla="*/ 458 h 458"/>
                  <a:gd name="T36" fmla="*/ 594 w 667"/>
                  <a:gd name="T37" fmla="*/ 351 h 458"/>
                  <a:gd name="T38" fmla="*/ 667 w 667"/>
                  <a:gd name="T39" fmla="*/ 305 h 458"/>
                  <a:gd name="T40" fmla="*/ 565 w 667"/>
                  <a:gd name="T41" fmla="*/ 305 h 458"/>
                  <a:gd name="T42" fmla="*/ 551 w 667"/>
                  <a:gd name="T43" fmla="*/ 198 h 458"/>
                  <a:gd name="T44" fmla="*/ 551 w 667"/>
                  <a:gd name="T45" fmla="*/ 19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7" h="458">
                    <a:moveTo>
                      <a:pt x="551" y="198"/>
                    </a:moveTo>
                    <a:lnTo>
                      <a:pt x="551" y="198"/>
                    </a:lnTo>
                    <a:cubicBezTo>
                      <a:pt x="565" y="153"/>
                      <a:pt x="522" y="122"/>
                      <a:pt x="507" y="91"/>
                    </a:cubicBezTo>
                    <a:cubicBezTo>
                      <a:pt x="478" y="76"/>
                      <a:pt x="464" y="30"/>
                      <a:pt x="464" y="0"/>
                    </a:cubicBezTo>
                    <a:cubicBezTo>
                      <a:pt x="421" y="15"/>
                      <a:pt x="377" y="61"/>
                      <a:pt x="319" y="61"/>
                    </a:cubicBezTo>
                    <a:cubicBezTo>
                      <a:pt x="305" y="61"/>
                      <a:pt x="276" y="46"/>
                      <a:pt x="261" y="46"/>
                    </a:cubicBezTo>
                    <a:lnTo>
                      <a:pt x="174" y="46"/>
                    </a:lnTo>
                    <a:cubicBezTo>
                      <a:pt x="174" y="46"/>
                      <a:pt x="131" y="91"/>
                      <a:pt x="116" y="91"/>
                    </a:cubicBezTo>
                    <a:cubicBezTo>
                      <a:pt x="102" y="137"/>
                      <a:pt x="73" y="168"/>
                      <a:pt x="58" y="214"/>
                    </a:cubicBezTo>
                    <a:cubicBezTo>
                      <a:pt x="44" y="214"/>
                      <a:pt x="15" y="214"/>
                      <a:pt x="0" y="229"/>
                    </a:cubicBezTo>
                    <a:cubicBezTo>
                      <a:pt x="0" y="244"/>
                      <a:pt x="44" y="259"/>
                      <a:pt x="44" y="275"/>
                    </a:cubicBezTo>
                    <a:cubicBezTo>
                      <a:pt x="44" y="305"/>
                      <a:pt x="58" y="305"/>
                      <a:pt x="73" y="336"/>
                    </a:cubicBezTo>
                    <a:cubicBezTo>
                      <a:pt x="73" y="366"/>
                      <a:pt x="87" y="366"/>
                      <a:pt x="116" y="366"/>
                    </a:cubicBezTo>
                    <a:cubicBezTo>
                      <a:pt x="131" y="366"/>
                      <a:pt x="160" y="366"/>
                      <a:pt x="160" y="382"/>
                    </a:cubicBezTo>
                    <a:lnTo>
                      <a:pt x="160" y="427"/>
                    </a:lnTo>
                    <a:cubicBezTo>
                      <a:pt x="189" y="458"/>
                      <a:pt x="261" y="458"/>
                      <a:pt x="305" y="458"/>
                    </a:cubicBezTo>
                    <a:cubicBezTo>
                      <a:pt x="348" y="458"/>
                      <a:pt x="377" y="458"/>
                      <a:pt x="406" y="427"/>
                    </a:cubicBezTo>
                    <a:cubicBezTo>
                      <a:pt x="464" y="397"/>
                      <a:pt x="522" y="427"/>
                      <a:pt x="580" y="458"/>
                    </a:cubicBezTo>
                    <a:cubicBezTo>
                      <a:pt x="580" y="427"/>
                      <a:pt x="580" y="382"/>
                      <a:pt x="594" y="351"/>
                    </a:cubicBezTo>
                    <a:cubicBezTo>
                      <a:pt x="609" y="336"/>
                      <a:pt x="652" y="366"/>
                      <a:pt x="667" y="305"/>
                    </a:cubicBezTo>
                    <a:cubicBezTo>
                      <a:pt x="623" y="275"/>
                      <a:pt x="609" y="305"/>
                      <a:pt x="565" y="305"/>
                    </a:cubicBezTo>
                    <a:cubicBezTo>
                      <a:pt x="536" y="290"/>
                      <a:pt x="536" y="214"/>
                      <a:pt x="551" y="198"/>
                    </a:cubicBezTo>
                    <a:cubicBezTo>
                      <a:pt x="565" y="168"/>
                      <a:pt x="536" y="229"/>
                      <a:pt x="551" y="19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74" name="Freeform 506">
                <a:extLst>
                  <a:ext uri="{FF2B5EF4-FFF2-40B4-BE49-F238E27FC236}">
                    <a16:creationId xmlns:a16="http://schemas.microsoft.com/office/drawing/2014/main" id="{69B8B276-8B4E-8318-3D2B-70E616BB88C6}"/>
                  </a:ext>
                </a:extLst>
              </p:cNvPr>
              <p:cNvSpPr>
                <a:spLocks/>
              </p:cNvSpPr>
              <p:nvPr/>
            </p:nvSpPr>
            <p:spPr bwMode="auto">
              <a:xfrm>
                <a:off x="3889" y="2185"/>
                <a:ext cx="128" cy="88"/>
              </a:xfrm>
              <a:custGeom>
                <a:avLst/>
                <a:gdLst>
                  <a:gd name="T0" fmla="*/ 551 w 667"/>
                  <a:gd name="T1" fmla="*/ 198 h 458"/>
                  <a:gd name="T2" fmla="*/ 551 w 667"/>
                  <a:gd name="T3" fmla="*/ 198 h 458"/>
                  <a:gd name="T4" fmla="*/ 507 w 667"/>
                  <a:gd name="T5" fmla="*/ 91 h 458"/>
                  <a:gd name="T6" fmla="*/ 464 w 667"/>
                  <a:gd name="T7" fmla="*/ 0 h 458"/>
                  <a:gd name="T8" fmla="*/ 319 w 667"/>
                  <a:gd name="T9" fmla="*/ 61 h 458"/>
                  <a:gd name="T10" fmla="*/ 261 w 667"/>
                  <a:gd name="T11" fmla="*/ 46 h 458"/>
                  <a:gd name="T12" fmla="*/ 174 w 667"/>
                  <a:gd name="T13" fmla="*/ 46 h 458"/>
                  <a:gd name="T14" fmla="*/ 116 w 667"/>
                  <a:gd name="T15" fmla="*/ 91 h 458"/>
                  <a:gd name="T16" fmla="*/ 58 w 667"/>
                  <a:gd name="T17" fmla="*/ 214 h 458"/>
                  <a:gd name="T18" fmla="*/ 0 w 667"/>
                  <a:gd name="T19" fmla="*/ 229 h 458"/>
                  <a:gd name="T20" fmla="*/ 44 w 667"/>
                  <a:gd name="T21" fmla="*/ 275 h 458"/>
                  <a:gd name="T22" fmla="*/ 73 w 667"/>
                  <a:gd name="T23" fmla="*/ 336 h 458"/>
                  <a:gd name="T24" fmla="*/ 116 w 667"/>
                  <a:gd name="T25" fmla="*/ 366 h 458"/>
                  <a:gd name="T26" fmla="*/ 160 w 667"/>
                  <a:gd name="T27" fmla="*/ 382 h 458"/>
                  <a:gd name="T28" fmla="*/ 160 w 667"/>
                  <a:gd name="T29" fmla="*/ 427 h 458"/>
                  <a:gd name="T30" fmla="*/ 305 w 667"/>
                  <a:gd name="T31" fmla="*/ 458 h 458"/>
                  <a:gd name="T32" fmla="*/ 406 w 667"/>
                  <a:gd name="T33" fmla="*/ 427 h 458"/>
                  <a:gd name="T34" fmla="*/ 580 w 667"/>
                  <a:gd name="T35" fmla="*/ 458 h 458"/>
                  <a:gd name="T36" fmla="*/ 594 w 667"/>
                  <a:gd name="T37" fmla="*/ 351 h 458"/>
                  <a:gd name="T38" fmla="*/ 667 w 667"/>
                  <a:gd name="T39" fmla="*/ 305 h 458"/>
                  <a:gd name="T40" fmla="*/ 565 w 667"/>
                  <a:gd name="T41" fmla="*/ 305 h 458"/>
                  <a:gd name="T42" fmla="*/ 551 w 667"/>
                  <a:gd name="T43" fmla="*/ 198 h 458"/>
                  <a:gd name="T44" fmla="*/ 551 w 667"/>
                  <a:gd name="T45" fmla="*/ 198 h 458"/>
                  <a:gd name="T46" fmla="*/ 551 w 667"/>
                  <a:gd name="T47" fmla="*/ 19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458">
                    <a:moveTo>
                      <a:pt x="551" y="198"/>
                    </a:moveTo>
                    <a:lnTo>
                      <a:pt x="551" y="198"/>
                    </a:lnTo>
                    <a:cubicBezTo>
                      <a:pt x="565" y="153"/>
                      <a:pt x="522" y="122"/>
                      <a:pt x="507" y="91"/>
                    </a:cubicBezTo>
                    <a:cubicBezTo>
                      <a:pt x="478" y="76"/>
                      <a:pt x="464" y="30"/>
                      <a:pt x="464" y="0"/>
                    </a:cubicBezTo>
                    <a:cubicBezTo>
                      <a:pt x="421" y="15"/>
                      <a:pt x="377" y="61"/>
                      <a:pt x="319" y="61"/>
                    </a:cubicBezTo>
                    <a:cubicBezTo>
                      <a:pt x="305" y="61"/>
                      <a:pt x="276" y="46"/>
                      <a:pt x="261" y="46"/>
                    </a:cubicBezTo>
                    <a:lnTo>
                      <a:pt x="174" y="46"/>
                    </a:lnTo>
                    <a:cubicBezTo>
                      <a:pt x="174" y="46"/>
                      <a:pt x="131" y="91"/>
                      <a:pt x="116" y="91"/>
                    </a:cubicBezTo>
                    <a:cubicBezTo>
                      <a:pt x="102" y="137"/>
                      <a:pt x="73" y="168"/>
                      <a:pt x="58" y="214"/>
                    </a:cubicBezTo>
                    <a:cubicBezTo>
                      <a:pt x="44" y="214"/>
                      <a:pt x="15" y="214"/>
                      <a:pt x="0" y="229"/>
                    </a:cubicBezTo>
                    <a:cubicBezTo>
                      <a:pt x="0" y="244"/>
                      <a:pt x="44" y="259"/>
                      <a:pt x="44" y="275"/>
                    </a:cubicBezTo>
                    <a:cubicBezTo>
                      <a:pt x="44" y="305"/>
                      <a:pt x="58" y="305"/>
                      <a:pt x="73" y="336"/>
                    </a:cubicBezTo>
                    <a:cubicBezTo>
                      <a:pt x="73" y="366"/>
                      <a:pt x="87" y="366"/>
                      <a:pt x="116" y="366"/>
                    </a:cubicBezTo>
                    <a:cubicBezTo>
                      <a:pt x="131" y="366"/>
                      <a:pt x="160" y="366"/>
                      <a:pt x="160" y="382"/>
                    </a:cubicBezTo>
                    <a:lnTo>
                      <a:pt x="160" y="427"/>
                    </a:lnTo>
                    <a:cubicBezTo>
                      <a:pt x="189" y="458"/>
                      <a:pt x="261" y="458"/>
                      <a:pt x="305" y="458"/>
                    </a:cubicBezTo>
                    <a:cubicBezTo>
                      <a:pt x="348" y="458"/>
                      <a:pt x="377" y="458"/>
                      <a:pt x="406" y="427"/>
                    </a:cubicBezTo>
                    <a:cubicBezTo>
                      <a:pt x="464" y="397"/>
                      <a:pt x="522" y="427"/>
                      <a:pt x="580" y="458"/>
                    </a:cubicBezTo>
                    <a:cubicBezTo>
                      <a:pt x="580" y="427"/>
                      <a:pt x="580" y="382"/>
                      <a:pt x="594" y="351"/>
                    </a:cubicBezTo>
                    <a:cubicBezTo>
                      <a:pt x="609" y="336"/>
                      <a:pt x="652" y="366"/>
                      <a:pt x="667" y="305"/>
                    </a:cubicBezTo>
                    <a:cubicBezTo>
                      <a:pt x="623" y="275"/>
                      <a:pt x="609" y="305"/>
                      <a:pt x="565" y="305"/>
                    </a:cubicBezTo>
                    <a:cubicBezTo>
                      <a:pt x="536" y="290"/>
                      <a:pt x="536" y="214"/>
                      <a:pt x="551" y="198"/>
                    </a:cubicBezTo>
                    <a:cubicBezTo>
                      <a:pt x="565" y="168"/>
                      <a:pt x="536" y="229"/>
                      <a:pt x="551" y="198"/>
                    </a:cubicBezTo>
                    <a:lnTo>
                      <a:pt x="551" y="19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5" name="Freeform 507">
                <a:extLst>
                  <a:ext uri="{FF2B5EF4-FFF2-40B4-BE49-F238E27FC236}">
                    <a16:creationId xmlns:a16="http://schemas.microsoft.com/office/drawing/2014/main" id="{116F647B-29BF-E370-8D25-1E848C70A32D}"/>
                  </a:ext>
                </a:extLst>
              </p:cNvPr>
              <p:cNvSpPr>
                <a:spLocks/>
              </p:cNvSpPr>
              <p:nvPr/>
            </p:nvSpPr>
            <p:spPr bwMode="auto">
              <a:xfrm>
                <a:off x="3985" y="2185"/>
                <a:ext cx="40" cy="56"/>
              </a:xfrm>
              <a:custGeom>
                <a:avLst/>
                <a:gdLst>
                  <a:gd name="T0" fmla="*/ 172 w 209"/>
                  <a:gd name="T1" fmla="*/ 146 h 291"/>
                  <a:gd name="T2" fmla="*/ 172 w 209"/>
                  <a:gd name="T3" fmla="*/ 146 h 291"/>
                  <a:gd name="T4" fmla="*/ 110 w 209"/>
                  <a:gd name="T5" fmla="*/ 44 h 291"/>
                  <a:gd name="T6" fmla="*/ 0 w 209"/>
                  <a:gd name="T7" fmla="*/ 14 h 291"/>
                  <a:gd name="T8" fmla="*/ 61 w 209"/>
                  <a:gd name="T9" fmla="*/ 146 h 291"/>
                  <a:gd name="T10" fmla="*/ 86 w 209"/>
                  <a:gd name="T11" fmla="*/ 291 h 291"/>
                  <a:gd name="T12" fmla="*/ 123 w 209"/>
                  <a:gd name="T13" fmla="*/ 204 h 291"/>
                  <a:gd name="T14" fmla="*/ 172 w 209"/>
                  <a:gd name="T15" fmla="*/ 204 h 291"/>
                  <a:gd name="T16" fmla="*/ 172 w 209"/>
                  <a:gd name="T17" fmla="*/ 146 h 291"/>
                  <a:gd name="T18" fmla="*/ 172 w 209"/>
                  <a:gd name="T19" fmla="*/ 1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91">
                    <a:moveTo>
                      <a:pt x="172" y="146"/>
                    </a:moveTo>
                    <a:lnTo>
                      <a:pt x="172" y="146"/>
                    </a:lnTo>
                    <a:cubicBezTo>
                      <a:pt x="147" y="116"/>
                      <a:pt x="135" y="58"/>
                      <a:pt x="110" y="44"/>
                    </a:cubicBezTo>
                    <a:cubicBezTo>
                      <a:pt x="98" y="44"/>
                      <a:pt x="0" y="0"/>
                      <a:pt x="0" y="14"/>
                    </a:cubicBezTo>
                    <a:cubicBezTo>
                      <a:pt x="12" y="73"/>
                      <a:pt x="37" y="102"/>
                      <a:pt x="61" y="146"/>
                    </a:cubicBezTo>
                    <a:cubicBezTo>
                      <a:pt x="86" y="189"/>
                      <a:pt x="49" y="248"/>
                      <a:pt x="86" y="291"/>
                    </a:cubicBezTo>
                    <a:cubicBezTo>
                      <a:pt x="98" y="277"/>
                      <a:pt x="110" y="233"/>
                      <a:pt x="123" y="204"/>
                    </a:cubicBezTo>
                    <a:cubicBezTo>
                      <a:pt x="147" y="189"/>
                      <a:pt x="159" y="204"/>
                      <a:pt x="172" y="204"/>
                    </a:cubicBezTo>
                    <a:cubicBezTo>
                      <a:pt x="209" y="204"/>
                      <a:pt x="172" y="146"/>
                      <a:pt x="172" y="146"/>
                    </a:cubicBezTo>
                    <a:cubicBezTo>
                      <a:pt x="159" y="131"/>
                      <a:pt x="172" y="146"/>
                      <a:pt x="172" y="14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76" name="Freeform 508">
                <a:extLst>
                  <a:ext uri="{FF2B5EF4-FFF2-40B4-BE49-F238E27FC236}">
                    <a16:creationId xmlns:a16="http://schemas.microsoft.com/office/drawing/2014/main" id="{8682C98A-E1CB-FC65-F6AF-70B471D625DB}"/>
                  </a:ext>
                </a:extLst>
              </p:cNvPr>
              <p:cNvSpPr>
                <a:spLocks/>
              </p:cNvSpPr>
              <p:nvPr/>
            </p:nvSpPr>
            <p:spPr bwMode="auto">
              <a:xfrm>
                <a:off x="3985" y="2185"/>
                <a:ext cx="40" cy="56"/>
              </a:xfrm>
              <a:custGeom>
                <a:avLst/>
                <a:gdLst>
                  <a:gd name="T0" fmla="*/ 172 w 209"/>
                  <a:gd name="T1" fmla="*/ 146 h 291"/>
                  <a:gd name="T2" fmla="*/ 172 w 209"/>
                  <a:gd name="T3" fmla="*/ 146 h 291"/>
                  <a:gd name="T4" fmla="*/ 110 w 209"/>
                  <a:gd name="T5" fmla="*/ 44 h 291"/>
                  <a:gd name="T6" fmla="*/ 0 w 209"/>
                  <a:gd name="T7" fmla="*/ 14 h 291"/>
                  <a:gd name="T8" fmla="*/ 61 w 209"/>
                  <a:gd name="T9" fmla="*/ 146 h 291"/>
                  <a:gd name="T10" fmla="*/ 86 w 209"/>
                  <a:gd name="T11" fmla="*/ 291 h 291"/>
                  <a:gd name="T12" fmla="*/ 123 w 209"/>
                  <a:gd name="T13" fmla="*/ 204 h 291"/>
                  <a:gd name="T14" fmla="*/ 172 w 209"/>
                  <a:gd name="T15" fmla="*/ 204 h 291"/>
                  <a:gd name="T16" fmla="*/ 172 w 209"/>
                  <a:gd name="T17" fmla="*/ 146 h 291"/>
                  <a:gd name="T18" fmla="*/ 172 w 209"/>
                  <a:gd name="T19" fmla="*/ 146 h 291"/>
                  <a:gd name="T20" fmla="*/ 172 w 209"/>
                  <a:gd name="T21" fmla="*/ 1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291">
                    <a:moveTo>
                      <a:pt x="172" y="146"/>
                    </a:moveTo>
                    <a:lnTo>
                      <a:pt x="172" y="146"/>
                    </a:lnTo>
                    <a:cubicBezTo>
                      <a:pt x="147" y="116"/>
                      <a:pt x="135" y="58"/>
                      <a:pt x="110" y="44"/>
                    </a:cubicBezTo>
                    <a:cubicBezTo>
                      <a:pt x="98" y="44"/>
                      <a:pt x="0" y="0"/>
                      <a:pt x="0" y="14"/>
                    </a:cubicBezTo>
                    <a:cubicBezTo>
                      <a:pt x="12" y="73"/>
                      <a:pt x="37" y="102"/>
                      <a:pt x="61" y="146"/>
                    </a:cubicBezTo>
                    <a:cubicBezTo>
                      <a:pt x="86" y="189"/>
                      <a:pt x="49" y="248"/>
                      <a:pt x="86" y="291"/>
                    </a:cubicBezTo>
                    <a:cubicBezTo>
                      <a:pt x="98" y="277"/>
                      <a:pt x="110" y="233"/>
                      <a:pt x="123" y="204"/>
                    </a:cubicBezTo>
                    <a:cubicBezTo>
                      <a:pt x="147" y="189"/>
                      <a:pt x="159" y="204"/>
                      <a:pt x="172" y="204"/>
                    </a:cubicBezTo>
                    <a:cubicBezTo>
                      <a:pt x="209" y="204"/>
                      <a:pt x="172" y="146"/>
                      <a:pt x="172" y="146"/>
                    </a:cubicBezTo>
                    <a:cubicBezTo>
                      <a:pt x="159" y="131"/>
                      <a:pt x="172" y="146"/>
                      <a:pt x="172" y="146"/>
                    </a:cubicBezTo>
                    <a:lnTo>
                      <a:pt x="172" y="14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7" name="Freeform 509">
                <a:extLst>
                  <a:ext uri="{FF2B5EF4-FFF2-40B4-BE49-F238E27FC236}">
                    <a16:creationId xmlns:a16="http://schemas.microsoft.com/office/drawing/2014/main" id="{7F3E4AD7-F280-D48F-44E9-1D4BC87F1540}"/>
                  </a:ext>
                </a:extLst>
              </p:cNvPr>
              <p:cNvSpPr>
                <a:spLocks/>
              </p:cNvSpPr>
              <p:nvPr/>
            </p:nvSpPr>
            <p:spPr bwMode="auto">
              <a:xfrm>
                <a:off x="3985" y="2185"/>
                <a:ext cx="40" cy="56"/>
              </a:xfrm>
              <a:custGeom>
                <a:avLst/>
                <a:gdLst>
                  <a:gd name="T0" fmla="*/ 172 w 209"/>
                  <a:gd name="T1" fmla="*/ 146 h 291"/>
                  <a:gd name="T2" fmla="*/ 172 w 209"/>
                  <a:gd name="T3" fmla="*/ 146 h 291"/>
                  <a:gd name="T4" fmla="*/ 110 w 209"/>
                  <a:gd name="T5" fmla="*/ 44 h 291"/>
                  <a:gd name="T6" fmla="*/ 0 w 209"/>
                  <a:gd name="T7" fmla="*/ 14 h 291"/>
                  <a:gd name="T8" fmla="*/ 61 w 209"/>
                  <a:gd name="T9" fmla="*/ 146 h 291"/>
                  <a:gd name="T10" fmla="*/ 86 w 209"/>
                  <a:gd name="T11" fmla="*/ 291 h 291"/>
                  <a:gd name="T12" fmla="*/ 123 w 209"/>
                  <a:gd name="T13" fmla="*/ 204 h 291"/>
                  <a:gd name="T14" fmla="*/ 172 w 209"/>
                  <a:gd name="T15" fmla="*/ 204 h 291"/>
                  <a:gd name="T16" fmla="*/ 172 w 209"/>
                  <a:gd name="T17" fmla="*/ 146 h 291"/>
                  <a:gd name="T18" fmla="*/ 172 w 209"/>
                  <a:gd name="T19" fmla="*/ 1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91">
                    <a:moveTo>
                      <a:pt x="172" y="146"/>
                    </a:moveTo>
                    <a:lnTo>
                      <a:pt x="172" y="146"/>
                    </a:lnTo>
                    <a:cubicBezTo>
                      <a:pt x="147" y="116"/>
                      <a:pt x="135" y="58"/>
                      <a:pt x="110" y="44"/>
                    </a:cubicBezTo>
                    <a:cubicBezTo>
                      <a:pt x="98" y="44"/>
                      <a:pt x="0" y="0"/>
                      <a:pt x="0" y="14"/>
                    </a:cubicBezTo>
                    <a:cubicBezTo>
                      <a:pt x="12" y="73"/>
                      <a:pt x="37" y="102"/>
                      <a:pt x="61" y="146"/>
                    </a:cubicBezTo>
                    <a:cubicBezTo>
                      <a:pt x="86" y="189"/>
                      <a:pt x="49" y="248"/>
                      <a:pt x="86" y="291"/>
                    </a:cubicBezTo>
                    <a:cubicBezTo>
                      <a:pt x="98" y="277"/>
                      <a:pt x="110" y="233"/>
                      <a:pt x="123" y="204"/>
                    </a:cubicBezTo>
                    <a:cubicBezTo>
                      <a:pt x="147" y="189"/>
                      <a:pt x="159" y="204"/>
                      <a:pt x="172" y="204"/>
                    </a:cubicBezTo>
                    <a:cubicBezTo>
                      <a:pt x="209" y="204"/>
                      <a:pt x="172" y="146"/>
                      <a:pt x="172" y="146"/>
                    </a:cubicBezTo>
                    <a:cubicBezTo>
                      <a:pt x="159" y="131"/>
                      <a:pt x="172" y="146"/>
                      <a:pt x="172" y="14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78" name="Freeform 510">
                <a:extLst>
                  <a:ext uri="{FF2B5EF4-FFF2-40B4-BE49-F238E27FC236}">
                    <a16:creationId xmlns:a16="http://schemas.microsoft.com/office/drawing/2014/main" id="{04BE73D1-8298-E9BB-4A14-699A14B9F96A}"/>
                  </a:ext>
                </a:extLst>
              </p:cNvPr>
              <p:cNvSpPr>
                <a:spLocks/>
              </p:cNvSpPr>
              <p:nvPr/>
            </p:nvSpPr>
            <p:spPr bwMode="auto">
              <a:xfrm>
                <a:off x="3985" y="2185"/>
                <a:ext cx="40" cy="56"/>
              </a:xfrm>
              <a:custGeom>
                <a:avLst/>
                <a:gdLst>
                  <a:gd name="T0" fmla="*/ 172 w 209"/>
                  <a:gd name="T1" fmla="*/ 146 h 291"/>
                  <a:gd name="T2" fmla="*/ 172 w 209"/>
                  <a:gd name="T3" fmla="*/ 146 h 291"/>
                  <a:gd name="T4" fmla="*/ 110 w 209"/>
                  <a:gd name="T5" fmla="*/ 44 h 291"/>
                  <a:gd name="T6" fmla="*/ 0 w 209"/>
                  <a:gd name="T7" fmla="*/ 14 h 291"/>
                  <a:gd name="T8" fmla="*/ 61 w 209"/>
                  <a:gd name="T9" fmla="*/ 146 h 291"/>
                  <a:gd name="T10" fmla="*/ 86 w 209"/>
                  <a:gd name="T11" fmla="*/ 291 h 291"/>
                  <a:gd name="T12" fmla="*/ 123 w 209"/>
                  <a:gd name="T13" fmla="*/ 204 h 291"/>
                  <a:gd name="T14" fmla="*/ 172 w 209"/>
                  <a:gd name="T15" fmla="*/ 204 h 291"/>
                  <a:gd name="T16" fmla="*/ 172 w 209"/>
                  <a:gd name="T17" fmla="*/ 146 h 291"/>
                  <a:gd name="T18" fmla="*/ 172 w 209"/>
                  <a:gd name="T19" fmla="*/ 146 h 291"/>
                  <a:gd name="T20" fmla="*/ 172 w 209"/>
                  <a:gd name="T21" fmla="*/ 1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291">
                    <a:moveTo>
                      <a:pt x="172" y="146"/>
                    </a:moveTo>
                    <a:lnTo>
                      <a:pt x="172" y="146"/>
                    </a:lnTo>
                    <a:cubicBezTo>
                      <a:pt x="147" y="116"/>
                      <a:pt x="135" y="58"/>
                      <a:pt x="110" y="44"/>
                    </a:cubicBezTo>
                    <a:cubicBezTo>
                      <a:pt x="98" y="44"/>
                      <a:pt x="0" y="0"/>
                      <a:pt x="0" y="14"/>
                    </a:cubicBezTo>
                    <a:cubicBezTo>
                      <a:pt x="12" y="73"/>
                      <a:pt x="37" y="102"/>
                      <a:pt x="61" y="146"/>
                    </a:cubicBezTo>
                    <a:cubicBezTo>
                      <a:pt x="86" y="189"/>
                      <a:pt x="49" y="248"/>
                      <a:pt x="86" y="291"/>
                    </a:cubicBezTo>
                    <a:cubicBezTo>
                      <a:pt x="98" y="277"/>
                      <a:pt x="110" y="233"/>
                      <a:pt x="123" y="204"/>
                    </a:cubicBezTo>
                    <a:cubicBezTo>
                      <a:pt x="147" y="189"/>
                      <a:pt x="159" y="204"/>
                      <a:pt x="172" y="204"/>
                    </a:cubicBezTo>
                    <a:cubicBezTo>
                      <a:pt x="209" y="204"/>
                      <a:pt x="172" y="146"/>
                      <a:pt x="172" y="146"/>
                    </a:cubicBezTo>
                    <a:cubicBezTo>
                      <a:pt x="159" y="131"/>
                      <a:pt x="172" y="146"/>
                      <a:pt x="172" y="146"/>
                    </a:cubicBezTo>
                    <a:lnTo>
                      <a:pt x="172" y="14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9" name="Freeform 511">
                <a:extLst>
                  <a:ext uri="{FF2B5EF4-FFF2-40B4-BE49-F238E27FC236}">
                    <a16:creationId xmlns:a16="http://schemas.microsoft.com/office/drawing/2014/main" id="{9C1A683D-A092-A837-1AB0-E44F9E65EE4D}"/>
                  </a:ext>
                </a:extLst>
              </p:cNvPr>
              <p:cNvSpPr>
                <a:spLocks/>
              </p:cNvSpPr>
              <p:nvPr/>
            </p:nvSpPr>
            <p:spPr bwMode="auto">
              <a:xfrm>
                <a:off x="4001" y="2217"/>
                <a:ext cx="24" cy="24"/>
              </a:xfrm>
              <a:custGeom>
                <a:avLst/>
                <a:gdLst>
                  <a:gd name="T0" fmla="*/ 87 w 125"/>
                  <a:gd name="T1" fmla="*/ 113 h 125"/>
                  <a:gd name="T2" fmla="*/ 87 w 125"/>
                  <a:gd name="T3" fmla="*/ 113 h 125"/>
                  <a:gd name="T4" fmla="*/ 87 w 125"/>
                  <a:gd name="T5" fmla="*/ 88 h 125"/>
                  <a:gd name="T6" fmla="*/ 125 w 125"/>
                  <a:gd name="T7" fmla="*/ 50 h 125"/>
                  <a:gd name="T8" fmla="*/ 100 w 125"/>
                  <a:gd name="T9" fmla="*/ 13 h 125"/>
                  <a:gd name="T10" fmla="*/ 37 w 125"/>
                  <a:gd name="T11" fmla="*/ 50 h 125"/>
                  <a:gd name="T12" fmla="*/ 0 w 125"/>
                  <a:gd name="T13" fmla="*/ 113 h 125"/>
                  <a:gd name="T14" fmla="*/ 37 w 125"/>
                  <a:gd name="T15" fmla="*/ 113 h 125"/>
                  <a:gd name="T16" fmla="*/ 87 w 125"/>
                  <a:gd name="T17" fmla="*/ 125 h 125"/>
                  <a:gd name="T18" fmla="*/ 87 w 125"/>
                  <a:gd name="T19" fmla="*/ 113 h 125"/>
                  <a:gd name="T20" fmla="*/ 87 w 125"/>
                  <a:gd name="T21" fmla="*/ 11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5">
                    <a:moveTo>
                      <a:pt x="87" y="113"/>
                    </a:moveTo>
                    <a:lnTo>
                      <a:pt x="87" y="113"/>
                    </a:lnTo>
                    <a:cubicBezTo>
                      <a:pt x="75" y="100"/>
                      <a:pt x="75" y="100"/>
                      <a:pt x="87" y="88"/>
                    </a:cubicBezTo>
                    <a:cubicBezTo>
                      <a:pt x="100" y="75"/>
                      <a:pt x="112" y="63"/>
                      <a:pt x="125" y="50"/>
                    </a:cubicBezTo>
                    <a:cubicBezTo>
                      <a:pt x="125" y="50"/>
                      <a:pt x="100" y="25"/>
                      <a:pt x="100" y="13"/>
                    </a:cubicBezTo>
                    <a:cubicBezTo>
                      <a:pt x="100" y="63"/>
                      <a:pt x="37" y="0"/>
                      <a:pt x="37" y="50"/>
                    </a:cubicBezTo>
                    <a:cubicBezTo>
                      <a:pt x="37" y="75"/>
                      <a:pt x="12" y="100"/>
                      <a:pt x="0" y="113"/>
                    </a:cubicBezTo>
                    <a:cubicBezTo>
                      <a:pt x="0" y="125"/>
                      <a:pt x="25" y="113"/>
                      <a:pt x="37" y="113"/>
                    </a:cubicBezTo>
                    <a:cubicBezTo>
                      <a:pt x="62" y="113"/>
                      <a:pt x="75" y="113"/>
                      <a:pt x="87" y="125"/>
                    </a:cubicBezTo>
                    <a:lnTo>
                      <a:pt x="87" y="113"/>
                    </a:lnTo>
                    <a:cubicBezTo>
                      <a:pt x="75" y="100"/>
                      <a:pt x="87" y="113"/>
                      <a:pt x="87" y="11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80" name="Freeform 512">
                <a:extLst>
                  <a:ext uri="{FF2B5EF4-FFF2-40B4-BE49-F238E27FC236}">
                    <a16:creationId xmlns:a16="http://schemas.microsoft.com/office/drawing/2014/main" id="{16CA99C5-08F3-02F1-1A66-33289A73608D}"/>
                  </a:ext>
                </a:extLst>
              </p:cNvPr>
              <p:cNvSpPr>
                <a:spLocks/>
              </p:cNvSpPr>
              <p:nvPr/>
            </p:nvSpPr>
            <p:spPr bwMode="auto">
              <a:xfrm>
                <a:off x="4001" y="2217"/>
                <a:ext cx="24" cy="24"/>
              </a:xfrm>
              <a:custGeom>
                <a:avLst/>
                <a:gdLst>
                  <a:gd name="T0" fmla="*/ 87 w 125"/>
                  <a:gd name="T1" fmla="*/ 113 h 125"/>
                  <a:gd name="T2" fmla="*/ 87 w 125"/>
                  <a:gd name="T3" fmla="*/ 113 h 125"/>
                  <a:gd name="T4" fmla="*/ 87 w 125"/>
                  <a:gd name="T5" fmla="*/ 88 h 125"/>
                  <a:gd name="T6" fmla="*/ 125 w 125"/>
                  <a:gd name="T7" fmla="*/ 50 h 125"/>
                  <a:gd name="T8" fmla="*/ 100 w 125"/>
                  <a:gd name="T9" fmla="*/ 13 h 125"/>
                  <a:gd name="T10" fmla="*/ 37 w 125"/>
                  <a:gd name="T11" fmla="*/ 50 h 125"/>
                  <a:gd name="T12" fmla="*/ 0 w 125"/>
                  <a:gd name="T13" fmla="*/ 113 h 125"/>
                  <a:gd name="T14" fmla="*/ 37 w 125"/>
                  <a:gd name="T15" fmla="*/ 113 h 125"/>
                  <a:gd name="T16" fmla="*/ 87 w 125"/>
                  <a:gd name="T17" fmla="*/ 125 h 125"/>
                  <a:gd name="T18" fmla="*/ 87 w 125"/>
                  <a:gd name="T19" fmla="*/ 113 h 125"/>
                  <a:gd name="T20" fmla="*/ 87 w 125"/>
                  <a:gd name="T21" fmla="*/ 113 h 125"/>
                  <a:gd name="T22" fmla="*/ 87 w 125"/>
                  <a:gd name="T23" fmla="*/ 11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125">
                    <a:moveTo>
                      <a:pt x="87" y="113"/>
                    </a:moveTo>
                    <a:lnTo>
                      <a:pt x="87" y="113"/>
                    </a:lnTo>
                    <a:cubicBezTo>
                      <a:pt x="75" y="100"/>
                      <a:pt x="75" y="100"/>
                      <a:pt x="87" y="88"/>
                    </a:cubicBezTo>
                    <a:cubicBezTo>
                      <a:pt x="100" y="75"/>
                      <a:pt x="112" y="63"/>
                      <a:pt x="125" y="50"/>
                    </a:cubicBezTo>
                    <a:cubicBezTo>
                      <a:pt x="125" y="50"/>
                      <a:pt x="100" y="25"/>
                      <a:pt x="100" y="13"/>
                    </a:cubicBezTo>
                    <a:cubicBezTo>
                      <a:pt x="100" y="63"/>
                      <a:pt x="37" y="0"/>
                      <a:pt x="37" y="50"/>
                    </a:cubicBezTo>
                    <a:cubicBezTo>
                      <a:pt x="37" y="75"/>
                      <a:pt x="12" y="100"/>
                      <a:pt x="0" y="113"/>
                    </a:cubicBezTo>
                    <a:cubicBezTo>
                      <a:pt x="0" y="125"/>
                      <a:pt x="25" y="113"/>
                      <a:pt x="37" y="113"/>
                    </a:cubicBezTo>
                    <a:cubicBezTo>
                      <a:pt x="62" y="113"/>
                      <a:pt x="75" y="113"/>
                      <a:pt x="87" y="125"/>
                    </a:cubicBezTo>
                    <a:lnTo>
                      <a:pt x="87" y="113"/>
                    </a:lnTo>
                    <a:cubicBezTo>
                      <a:pt x="75" y="100"/>
                      <a:pt x="87" y="113"/>
                      <a:pt x="87" y="113"/>
                    </a:cubicBezTo>
                    <a:lnTo>
                      <a:pt x="87" y="11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1" name="Freeform 513">
                <a:extLst>
                  <a:ext uri="{FF2B5EF4-FFF2-40B4-BE49-F238E27FC236}">
                    <a16:creationId xmlns:a16="http://schemas.microsoft.com/office/drawing/2014/main" id="{1E259A3C-2F11-F6E0-687A-08CE081D55BB}"/>
                  </a:ext>
                </a:extLst>
              </p:cNvPr>
              <p:cNvSpPr>
                <a:spLocks/>
              </p:cNvSpPr>
              <p:nvPr/>
            </p:nvSpPr>
            <p:spPr bwMode="auto">
              <a:xfrm>
                <a:off x="4001" y="2217"/>
                <a:ext cx="24" cy="24"/>
              </a:xfrm>
              <a:custGeom>
                <a:avLst/>
                <a:gdLst>
                  <a:gd name="T0" fmla="*/ 87 w 125"/>
                  <a:gd name="T1" fmla="*/ 113 h 125"/>
                  <a:gd name="T2" fmla="*/ 87 w 125"/>
                  <a:gd name="T3" fmla="*/ 113 h 125"/>
                  <a:gd name="T4" fmla="*/ 87 w 125"/>
                  <a:gd name="T5" fmla="*/ 88 h 125"/>
                  <a:gd name="T6" fmla="*/ 125 w 125"/>
                  <a:gd name="T7" fmla="*/ 50 h 125"/>
                  <a:gd name="T8" fmla="*/ 100 w 125"/>
                  <a:gd name="T9" fmla="*/ 13 h 125"/>
                  <a:gd name="T10" fmla="*/ 37 w 125"/>
                  <a:gd name="T11" fmla="*/ 50 h 125"/>
                  <a:gd name="T12" fmla="*/ 0 w 125"/>
                  <a:gd name="T13" fmla="*/ 113 h 125"/>
                  <a:gd name="T14" fmla="*/ 37 w 125"/>
                  <a:gd name="T15" fmla="*/ 113 h 125"/>
                  <a:gd name="T16" fmla="*/ 87 w 125"/>
                  <a:gd name="T17" fmla="*/ 125 h 125"/>
                  <a:gd name="T18" fmla="*/ 87 w 125"/>
                  <a:gd name="T19" fmla="*/ 113 h 125"/>
                  <a:gd name="T20" fmla="*/ 87 w 125"/>
                  <a:gd name="T21" fmla="*/ 11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5">
                    <a:moveTo>
                      <a:pt x="87" y="113"/>
                    </a:moveTo>
                    <a:lnTo>
                      <a:pt x="87" y="113"/>
                    </a:lnTo>
                    <a:cubicBezTo>
                      <a:pt x="75" y="100"/>
                      <a:pt x="75" y="100"/>
                      <a:pt x="87" y="88"/>
                    </a:cubicBezTo>
                    <a:cubicBezTo>
                      <a:pt x="100" y="75"/>
                      <a:pt x="112" y="63"/>
                      <a:pt x="125" y="50"/>
                    </a:cubicBezTo>
                    <a:cubicBezTo>
                      <a:pt x="125" y="50"/>
                      <a:pt x="100" y="25"/>
                      <a:pt x="100" y="13"/>
                    </a:cubicBezTo>
                    <a:cubicBezTo>
                      <a:pt x="100" y="63"/>
                      <a:pt x="37" y="0"/>
                      <a:pt x="37" y="50"/>
                    </a:cubicBezTo>
                    <a:cubicBezTo>
                      <a:pt x="37" y="75"/>
                      <a:pt x="12" y="100"/>
                      <a:pt x="0" y="113"/>
                    </a:cubicBezTo>
                    <a:cubicBezTo>
                      <a:pt x="0" y="125"/>
                      <a:pt x="25" y="113"/>
                      <a:pt x="37" y="113"/>
                    </a:cubicBezTo>
                    <a:cubicBezTo>
                      <a:pt x="62" y="113"/>
                      <a:pt x="75" y="113"/>
                      <a:pt x="87" y="125"/>
                    </a:cubicBezTo>
                    <a:lnTo>
                      <a:pt x="87" y="113"/>
                    </a:lnTo>
                    <a:cubicBezTo>
                      <a:pt x="75" y="100"/>
                      <a:pt x="87" y="113"/>
                      <a:pt x="87" y="11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82" name="Freeform 514">
                <a:extLst>
                  <a:ext uri="{FF2B5EF4-FFF2-40B4-BE49-F238E27FC236}">
                    <a16:creationId xmlns:a16="http://schemas.microsoft.com/office/drawing/2014/main" id="{B1BECD84-79E5-044F-D259-5CB39A1384F6}"/>
                  </a:ext>
                </a:extLst>
              </p:cNvPr>
              <p:cNvSpPr>
                <a:spLocks/>
              </p:cNvSpPr>
              <p:nvPr/>
            </p:nvSpPr>
            <p:spPr bwMode="auto">
              <a:xfrm>
                <a:off x="4001" y="2217"/>
                <a:ext cx="24" cy="24"/>
              </a:xfrm>
              <a:custGeom>
                <a:avLst/>
                <a:gdLst>
                  <a:gd name="T0" fmla="*/ 87 w 125"/>
                  <a:gd name="T1" fmla="*/ 113 h 125"/>
                  <a:gd name="T2" fmla="*/ 87 w 125"/>
                  <a:gd name="T3" fmla="*/ 113 h 125"/>
                  <a:gd name="T4" fmla="*/ 87 w 125"/>
                  <a:gd name="T5" fmla="*/ 88 h 125"/>
                  <a:gd name="T6" fmla="*/ 125 w 125"/>
                  <a:gd name="T7" fmla="*/ 50 h 125"/>
                  <a:gd name="T8" fmla="*/ 100 w 125"/>
                  <a:gd name="T9" fmla="*/ 13 h 125"/>
                  <a:gd name="T10" fmla="*/ 37 w 125"/>
                  <a:gd name="T11" fmla="*/ 50 h 125"/>
                  <a:gd name="T12" fmla="*/ 0 w 125"/>
                  <a:gd name="T13" fmla="*/ 113 h 125"/>
                  <a:gd name="T14" fmla="*/ 37 w 125"/>
                  <a:gd name="T15" fmla="*/ 113 h 125"/>
                  <a:gd name="T16" fmla="*/ 87 w 125"/>
                  <a:gd name="T17" fmla="*/ 125 h 125"/>
                  <a:gd name="T18" fmla="*/ 87 w 125"/>
                  <a:gd name="T19" fmla="*/ 113 h 125"/>
                  <a:gd name="T20" fmla="*/ 87 w 125"/>
                  <a:gd name="T21" fmla="*/ 113 h 125"/>
                  <a:gd name="T22" fmla="*/ 87 w 125"/>
                  <a:gd name="T23" fmla="*/ 11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125">
                    <a:moveTo>
                      <a:pt x="87" y="113"/>
                    </a:moveTo>
                    <a:lnTo>
                      <a:pt x="87" y="113"/>
                    </a:lnTo>
                    <a:cubicBezTo>
                      <a:pt x="75" y="100"/>
                      <a:pt x="75" y="100"/>
                      <a:pt x="87" y="88"/>
                    </a:cubicBezTo>
                    <a:cubicBezTo>
                      <a:pt x="100" y="75"/>
                      <a:pt x="112" y="63"/>
                      <a:pt x="125" y="50"/>
                    </a:cubicBezTo>
                    <a:cubicBezTo>
                      <a:pt x="125" y="50"/>
                      <a:pt x="100" y="25"/>
                      <a:pt x="100" y="13"/>
                    </a:cubicBezTo>
                    <a:cubicBezTo>
                      <a:pt x="100" y="63"/>
                      <a:pt x="37" y="0"/>
                      <a:pt x="37" y="50"/>
                    </a:cubicBezTo>
                    <a:cubicBezTo>
                      <a:pt x="37" y="75"/>
                      <a:pt x="12" y="100"/>
                      <a:pt x="0" y="113"/>
                    </a:cubicBezTo>
                    <a:cubicBezTo>
                      <a:pt x="0" y="125"/>
                      <a:pt x="25" y="113"/>
                      <a:pt x="37" y="113"/>
                    </a:cubicBezTo>
                    <a:cubicBezTo>
                      <a:pt x="62" y="113"/>
                      <a:pt x="75" y="113"/>
                      <a:pt x="87" y="125"/>
                    </a:cubicBezTo>
                    <a:lnTo>
                      <a:pt x="87" y="113"/>
                    </a:lnTo>
                    <a:cubicBezTo>
                      <a:pt x="75" y="100"/>
                      <a:pt x="87" y="113"/>
                      <a:pt x="87" y="113"/>
                    </a:cubicBezTo>
                    <a:lnTo>
                      <a:pt x="87" y="11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3" name="Freeform 515">
                <a:extLst>
                  <a:ext uri="{FF2B5EF4-FFF2-40B4-BE49-F238E27FC236}">
                    <a16:creationId xmlns:a16="http://schemas.microsoft.com/office/drawing/2014/main" id="{001AA1DF-00C9-1A38-3D2D-FD4F5386C1E7}"/>
                  </a:ext>
                </a:extLst>
              </p:cNvPr>
              <p:cNvSpPr>
                <a:spLocks/>
              </p:cNvSpPr>
              <p:nvPr/>
            </p:nvSpPr>
            <p:spPr bwMode="auto">
              <a:xfrm>
                <a:off x="3913" y="2265"/>
                <a:ext cx="96" cy="48"/>
              </a:xfrm>
              <a:custGeom>
                <a:avLst/>
                <a:gdLst>
                  <a:gd name="T0" fmla="*/ 266 w 500"/>
                  <a:gd name="T1" fmla="*/ 53 h 250"/>
                  <a:gd name="T2" fmla="*/ 266 w 500"/>
                  <a:gd name="T3" fmla="*/ 53 h 250"/>
                  <a:gd name="T4" fmla="*/ 32 w 500"/>
                  <a:gd name="T5" fmla="*/ 0 h 250"/>
                  <a:gd name="T6" fmla="*/ 32 w 500"/>
                  <a:gd name="T7" fmla="*/ 66 h 250"/>
                  <a:gd name="T8" fmla="*/ 47 w 500"/>
                  <a:gd name="T9" fmla="*/ 106 h 250"/>
                  <a:gd name="T10" fmla="*/ 16 w 500"/>
                  <a:gd name="T11" fmla="*/ 145 h 250"/>
                  <a:gd name="T12" fmla="*/ 47 w 500"/>
                  <a:gd name="T13" fmla="*/ 224 h 250"/>
                  <a:gd name="T14" fmla="*/ 141 w 500"/>
                  <a:gd name="T15" fmla="*/ 224 h 250"/>
                  <a:gd name="T16" fmla="*/ 250 w 500"/>
                  <a:gd name="T17" fmla="*/ 237 h 250"/>
                  <a:gd name="T18" fmla="*/ 328 w 500"/>
                  <a:gd name="T19" fmla="*/ 198 h 250"/>
                  <a:gd name="T20" fmla="*/ 438 w 500"/>
                  <a:gd name="T21" fmla="*/ 185 h 250"/>
                  <a:gd name="T22" fmla="*/ 438 w 500"/>
                  <a:gd name="T23" fmla="*/ 106 h 250"/>
                  <a:gd name="T24" fmla="*/ 453 w 500"/>
                  <a:gd name="T25" fmla="*/ 40 h 250"/>
                  <a:gd name="T26" fmla="*/ 328 w 500"/>
                  <a:gd name="T27" fmla="*/ 27 h 250"/>
                  <a:gd name="T28" fmla="*/ 266 w 500"/>
                  <a:gd name="T29" fmla="*/ 5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250">
                    <a:moveTo>
                      <a:pt x="266" y="53"/>
                    </a:moveTo>
                    <a:lnTo>
                      <a:pt x="266" y="53"/>
                    </a:lnTo>
                    <a:cubicBezTo>
                      <a:pt x="203" y="53"/>
                      <a:pt x="47" y="79"/>
                      <a:pt x="32" y="0"/>
                    </a:cubicBezTo>
                    <a:cubicBezTo>
                      <a:pt x="16" y="27"/>
                      <a:pt x="0" y="53"/>
                      <a:pt x="32" y="66"/>
                    </a:cubicBezTo>
                    <a:cubicBezTo>
                      <a:pt x="47" y="79"/>
                      <a:pt x="63" y="92"/>
                      <a:pt x="47" y="106"/>
                    </a:cubicBezTo>
                    <a:cubicBezTo>
                      <a:pt x="32" y="119"/>
                      <a:pt x="16" y="119"/>
                      <a:pt x="16" y="145"/>
                    </a:cubicBezTo>
                    <a:cubicBezTo>
                      <a:pt x="32" y="171"/>
                      <a:pt x="47" y="185"/>
                      <a:pt x="47" y="224"/>
                    </a:cubicBezTo>
                    <a:lnTo>
                      <a:pt x="141" y="224"/>
                    </a:lnTo>
                    <a:cubicBezTo>
                      <a:pt x="172" y="224"/>
                      <a:pt x="219" y="250"/>
                      <a:pt x="250" y="237"/>
                    </a:cubicBezTo>
                    <a:cubicBezTo>
                      <a:pt x="281" y="237"/>
                      <a:pt x="313" y="211"/>
                      <a:pt x="328" y="198"/>
                    </a:cubicBezTo>
                    <a:cubicBezTo>
                      <a:pt x="360" y="171"/>
                      <a:pt x="391" y="185"/>
                      <a:pt x="438" y="185"/>
                    </a:cubicBezTo>
                    <a:cubicBezTo>
                      <a:pt x="422" y="158"/>
                      <a:pt x="422" y="145"/>
                      <a:pt x="438" y="106"/>
                    </a:cubicBezTo>
                    <a:cubicBezTo>
                      <a:pt x="453" y="79"/>
                      <a:pt x="500" y="53"/>
                      <a:pt x="453" y="40"/>
                    </a:cubicBezTo>
                    <a:cubicBezTo>
                      <a:pt x="422" y="27"/>
                      <a:pt x="375" y="13"/>
                      <a:pt x="328" y="27"/>
                    </a:cubicBezTo>
                    <a:cubicBezTo>
                      <a:pt x="297" y="27"/>
                      <a:pt x="281" y="53"/>
                      <a:pt x="266" y="5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84" name="Freeform 516">
                <a:extLst>
                  <a:ext uri="{FF2B5EF4-FFF2-40B4-BE49-F238E27FC236}">
                    <a16:creationId xmlns:a16="http://schemas.microsoft.com/office/drawing/2014/main" id="{F57CDF19-529D-E821-42A1-7F36E170F684}"/>
                  </a:ext>
                </a:extLst>
              </p:cNvPr>
              <p:cNvSpPr>
                <a:spLocks/>
              </p:cNvSpPr>
              <p:nvPr/>
            </p:nvSpPr>
            <p:spPr bwMode="auto">
              <a:xfrm>
                <a:off x="3913" y="2265"/>
                <a:ext cx="96" cy="48"/>
              </a:xfrm>
              <a:custGeom>
                <a:avLst/>
                <a:gdLst>
                  <a:gd name="T0" fmla="*/ 266 w 500"/>
                  <a:gd name="T1" fmla="*/ 53 h 250"/>
                  <a:gd name="T2" fmla="*/ 266 w 500"/>
                  <a:gd name="T3" fmla="*/ 53 h 250"/>
                  <a:gd name="T4" fmla="*/ 32 w 500"/>
                  <a:gd name="T5" fmla="*/ 0 h 250"/>
                  <a:gd name="T6" fmla="*/ 32 w 500"/>
                  <a:gd name="T7" fmla="*/ 66 h 250"/>
                  <a:gd name="T8" fmla="*/ 47 w 500"/>
                  <a:gd name="T9" fmla="*/ 106 h 250"/>
                  <a:gd name="T10" fmla="*/ 16 w 500"/>
                  <a:gd name="T11" fmla="*/ 145 h 250"/>
                  <a:gd name="T12" fmla="*/ 47 w 500"/>
                  <a:gd name="T13" fmla="*/ 224 h 250"/>
                  <a:gd name="T14" fmla="*/ 141 w 500"/>
                  <a:gd name="T15" fmla="*/ 224 h 250"/>
                  <a:gd name="T16" fmla="*/ 250 w 500"/>
                  <a:gd name="T17" fmla="*/ 237 h 250"/>
                  <a:gd name="T18" fmla="*/ 328 w 500"/>
                  <a:gd name="T19" fmla="*/ 198 h 250"/>
                  <a:gd name="T20" fmla="*/ 438 w 500"/>
                  <a:gd name="T21" fmla="*/ 185 h 250"/>
                  <a:gd name="T22" fmla="*/ 438 w 500"/>
                  <a:gd name="T23" fmla="*/ 106 h 250"/>
                  <a:gd name="T24" fmla="*/ 453 w 500"/>
                  <a:gd name="T25" fmla="*/ 40 h 250"/>
                  <a:gd name="T26" fmla="*/ 328 w 500"/>
                  <a:gd name="T27" fmla="*/ 27 h 250"/>
                  <a:gd name="T28" fmla="*/ 266 w 500"/>
                  <a:gd name="T29" fmla="*/ 53 h 250"/>
                  <a:gd name="T30" fmla="*/ 266 w 500"/>
                  <a:gd name="T31" fmla="*/ 5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0" h="250">
                    <a:moveTo>
                      <a:pt x="266" y="53"/>
                    </a:moveTo>
                    <a:lnTo>
                      <a:pt x="266" y="53"/>
                    </a:lnTo>
                    <a:cubicBezTo>
                      <a:pt x="203" y="53"/>
                      <a:pt x="47" y="79"/>
                      <a:pt x="32" y="0"/>
                    </a:cubicBezTo>
                    <a:cubicBezTo>
                      <a:pt x="16" y="27"/>
                      <a:pt x="0" y="53"/>
                      <a:pt x="32" y="66"/>
                    </a:cubicBezTo>
                    <a:cubicBezTo>
                      <a:pt x="47" y="79"/>
                      <a:pt x="63" y="92"/>
                      <a:pt x="47" y="106"/>
                    </a:cubicBezTo>
                    <a:cubicBezTo>
                      <a:pt x="32" y="119"/>
                      <a:pt x="16" y="119"/>
                      <a:pt x="16" y="145"/>
                    </a:cubicBezTo>
                    <a:cubicBezTo>
                      <a:pt x="32" y="171"/>
                      <a:pt x="47" y="185"/>
                      <a:pt x="47" y="224"/>
                    </a:cubicBezTo>
                    <a:lnTo>
                      <a:pt x="141" y="224"/>
                    </a:lnTo>
                    <a:cubicBezTo>
                      <a:pt x="172" y="224"/>
                      <a:pt x="219" y="250"/>
                      <a:pt x="250" y="237"/>
                    </a:cubicBezTo>
                    <a:cubicBezTo>
                      <a:pt x="281" y="237"/>
                      <a:pt x="313" y="211"/>
                      <a:pt x="328" y="198"/>
                    </a:cubicBezTo>
                    <a:cubicBezTo>
                      <a:pt x="360" y="171"/>
                      <a:pt x="391" y="185"/>
                      <a:pt x="438" y="185"/>
                    </a:cubicBezTo>
                    <a:cubicBezTo>
                      <a:pt x="422" y="158"/>
                      <a:pt x="422" y="145"/>
                      <a:pt x="438" y="106"/>
                    </a:cubicBezTo>
                    <a:cubicBezTo>
                      <a:pt x="453" y="79"/>
                      <a:pt x="500" y="53"/>
                      <a:pt x="453" y="40"/>
                    </a:cubicBezTo>
                    <a:cubicBezTo>
                      <a:pt x="422" y="27"/>
                      <a:pt x="375" y="13"/>
                      <a:pt x="328" y="27"/>
                    </a:cubicBezTo>
                    <a:cubicBezTo>
                      <a:pt x="297" y="27"/>
                      <a:pt x="281" y="53"/>
                      <a:pt x="266" y="53"/>
                    </a:cubicBezTo>
                    <a:lnTo>
                      <a:pt x="266" y="5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5" name="Freeform 517">
                <a:extLst>
                  <a:ext uri="{FF2B5EF4-FFF2-40B4-BE49-F238E27FC236}">
                    <a16:creationId xmlns:a16="http://schemas.microsoft.com/office/drawing/2014/main" id="{E030DCDD-FD03-AFDF-A536-4C8EECE856C4}"/>
                  </a:ext>
                </a:extLst>
              </p:cNvPr>
              <p:cNvSpPr>
                <a:spLocks/>
              </p:cNvSpPr>
              <p:nvPr/>
            </p:nvSpPr>
            <p:spPr bwMode="auto">
              <a:xfrm>
                <a:off x="3913" y="2265"/>
                <a:ext cx="96" cy="48"/>
              </a:xfrm>
              <a:custGeom>
                <a:avLst/>
                <a:gdLst>
                  <a:gd name="T0" fmla="*/ 266 w 500"/>
                  <a:gd name="T1" fmla="*/ 53 h 250"/>
                  <a:gd name="T2" fmla="*/ 266 w 500"/>
                  <a:gd name="T3" fmla="*/ 53 h 250"/>
                  <a:gd name="T4" fmla="*/ 32 w 500"/>
                  <a:gd name="T5" fmla="*/ 0 h 250"/>
                  <a:gd name="T6" fmla="*/ 32 w 500"/>
                  <a:gd name="T7" fmla="*/ 66 h 250"/>
                  <a:gd name="T8" fmla="*/ 47 w 500"/>
                  <a:gd name="T9" fmla="*/ 106 h 250"/>
                  <a:gd name="T10" fmla="*/ 16 w 500"/>
                  <a:gd name="T11" fmla="*/ 145 h 250"/>
                  <a:gd name="T12" fmla="*/ 47 w 500"/>
                  <a:gd name="T13" fmla="*/ 224 h 250"/>
                  <a:gd name="T14" fmla="*/ 141 w 500"/>
                  <a:gd name="T15" fmla="*/ 224 h 250"/>
                  <a:gd name="T16" fmla="*/ 250 w 500"/>
                  <a:gd name="T17" fmla="*/ 237 h 250"/>
                  <a:gd name="T18" fmla="*/ 328 w 500"/>
                  <a:gd name="T19" fmla="*/ 198 h 250"/>
                  <a:gd name="T20" fmla="*/ 438 w 500"/>
                  <a:gd name="T21" fmla="*/ 185 h 250"/>
                  <a:gd name="T22" fmla="*/ 438 w 500"/>
                  <a:gd name="T23" fmla="*/ 106 h 250"/>
                  <a:gd name="T24" fmla="*/ 453 w 500"/>
                  <a:gd name="T25" fmla="*/ 40 h 250"/>
                  <a:gd name="T26" fmla="*/ 328 w 500"/>
                  <a:gd name="T27" fmla="*/ 27 h 250"/>
                  <a:gd name="T28" fmla="*/ 266 w 500"/>
                  <a:gd name="T29" fmla="*/ 5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250">
                    <a:moveTo>
                      <a:pt x="266" y="53"/>
                    </a:moveTo>
                    <a:lnTo>
                      <a:pt x="266" y="53"/>
                    </a:lnTo>
                    <a:cubicBezTo>
                      <a:pt x="203" y="53"/>
                      <a:pt x="47" y="79"/>
                      <a:pt x="32" y="0"/>
                    </a:cubicBezTo>
                    <a:cubicBezTo>
                      <a:pt x="16" y="27"/>
                      <a:pt x="0" y="53"/>
                      <a:pt x="32" y="66"/>
                    </a:cubicBezTo>
                    <a:cubicBezTo>
                      <a:pt x="47" y="79"/>
                      <a:pt x="63" y="92"/>
                      <a:pt x="47" y="106"/>
                    </a:cubicBezTo>
                    <a:cubicBezTo>
                      <a:pt x="32" y="119"/>
                      <a:pt x="16" y="119"/>
                      <a:pt x="16" y="145"/>
                    </a:cubicBezTo>
                    <a:cubicBezTo>
                      <a:pt x="32" y="171"/>
                      <a:pt x="47" y="185"/>
                      <a:pt x="47" y="224"/>
                    </a:cubicBezTo>
                    <a:lnTo>
                      <a:pt x="141" y="224"/>
                    </a:lnTo>
                    <a:cubicBezTo>
                      <a:pt x="172" y="224"/>
                      <a:pt x="219" y="250"/>
                      <a:pt x="250" y="237"/>
                    </a:cubicBezTo>
                    <a:cubicBezTo>
                      <a:pt x="281" y="237"/>
                      <a:pt x="313" y="211"/>
                      <a:pt x="328" y="198"/>
                    </a:cubicBezTo>
                    <a:cubicBezTo>
                      <a:pt x="360" y="171"/>
                      <a:pt x="391" y="185"/>
                      <a:pt x="438" y="185"/>
                    </a:cubicBezTo>
                    <a:cubicBezTo>
                      <a:pt x="422" y="158"/>
                      <a:pt x="422" y="145"/>
                      <a:pt x="438" y="106"/>
                    </a:cubicBezTo>
                    <a:cubicBezTo>
                      <a:pt x="453" y="79"/>
                      <a:pt x="500" y="53"/>
                      <a:pt x="453" y="40"/>
                    </a:cubicBezTo>
                    <a:cubicBezTo>
                      <a:pt x="422" y="27"/>
                      <a:pt x="375" y="13"/>
                      <a:pt x="328" y="27"/>
                    </a:cubicBezTo>
                    <a:cubicBezTo>
                      <a:pt x="297" y="27"/>
                      <a:pt x="281" y="53"/>
                      <a:pt x="266" y="5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86" name="Freeform 518">
                <a:extLst>
                  <a:ext uri="{FF2B5EF4-FFF2-40B4-BE49-F238E27FC236}">
                    <a16:creationId xmlns:a16="http://schemas.microsoft.com/office/drawing/2014/main" id="{40AD0FE2-A027-C11F-C9FE-6F2F29856935}"/>
                  </a:ext>
                </a:extLst>
              </p:cNvPr>
              <p:cNvSpPr>
                <a:spLocks/>
              </p:cNvSpPr>
              <p:nvPr/>
            </p:nvSpPr>
            <p:spPr bwMode="auto">
              <a:xfrm>
                <a:off x="3913" y="2265"/>
                <a:ext cx="96" cy="48"/>
              </a:xfrm>
              <a:custGeom>
                <a:avLst/>
                <a:gdLst>
                  <a:gd name="T0" fmla="*/ 266 w 500"/>
                  <a:gd name="T1" fmla="*/ 53 h 250"/>
                  <a:gd name="T2" fmla="*/ 266 w 500"/>
                  <a:gd name="T3" fmla="*/ 53 h 250"/>
                  <a:gd name="T4" fmla="*/ 32 w 500"/>
                  <a:gd name="T5" fmla="*/ 0 h 250"/>
                  <a:gd name="T6" fmla="*/ 32 w 500"/>
                  <a:gd name="T7" fmla="*/ 66 h 250"/>
                  <a:gd name="T8" fmla="*/ 47 w 500"/>
                  <a:gd name="T9" fmla="*/ 106 h 250"/>
                  <a:gd name="T10" fmla="*/ 16 w 500"/>
                  <a:gd name="T11" fmla="*/ 145 h 250"/>
                  <a:gd name="T12" fmla="*/ 47 w 500"/>
                  <a:gd name="T13" fmla="*/ 224 h 250"/>
                  <a:gd name="T14" fmla="*/ 141 w 500"/>
                  <a:gd name="T15" fmla="*/ 224 h 250"/>
                  <a:gd name="T16" fmla="*/ 250 w 500"/>
                  <a:gd name="T17" fmla="*/ 237 h 250"/>
                  <a:gd name="T18" fmla="*/ 328 w 500"/>
                  <a:gd name="T19" fmla="*/ 198 h 250"/>
                  <a:gd name="T20" fmla="*/ 438 w 500"/>
                  <a:gd name="T21" fmla="*/ 185 h 250"/>
                  <a:gd name="T22" fmla="*/ 438 w 500"/>
                  <a:gd name="T23" fmla="*/ 106 h 250"/>
                  <a:gd name="T24" fmla="*/ 453 w 500"/>
                  <a:gd name="T25" fmla="*/ 40 h 250"/>
                  <a:gd name="T26" fmla="*/ 328 w 500"/>
                  <a:gd name="T27" fmla="*/ 27 h 250"/>
                  <a:gd name="T28" fmla="*/ 266 w 500"/>
                  <a:gd name="T29" fmla="*/ 53 h 250"/>
                  <a:gd name="T30" fmla="*/ 266 w 500"/>
                  <a:gd name="T31" fmla="*/ 5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0" h="250">
                    <a:moveTo>
                      <a:pt x="266" y="53"/>
                    </a:moveTo>
                    <a:lnTo>
                      <a:pt x="266" y="53"/>
                    </a:lnTo>
                    <a:cubicBezTo>
                      <a:pt x="203" y="53"/>
                      <a:pt x="47" y="79"/>
                      <a:pt x="32" y="0"/>
                    </a:cubicBezTo>
                    <a:cubicBezTo>
                      <a:pt x="16" y="27"/>
                      <a:pt x="0" y="53"/>
                      <a:pt x="32" y="66"/>
                    </a:cubicBezTo>
                    <a:cubicBezTo>
                      <a:pt x="47" y="79"/>
                      <a:pt x="63" y="92"/>
                      <a:pt x="47" y="106"/>
                    </a:cubicBezTo>
                    <a:cubicBezTo>
                      <a:pt x="32" y="119"/>
                      <a:pt x="16" y="119"/>
                      <a:pt x="16" y="145"/>
                    </a:cubicBezTo>
                    <a:cubicBezTo>
                      <a:pt x="32" y="171"/>
                      <a:pt x="47" y="185"/>
                      <a:pt x="47" y="224"/>
                    </a:cubicBezTo>
                    <a:lnTo>
                      <a:pt x="141" y="224"/>
                    </a:lnTo>
                    <a:cubicBezTo>
                      <a:pt x="172" y="224"/>
                      <a:pt x="219" y="250"/>
                      <a:pt x="250" y="237"/>
                    </a:cubicBezTo>
                    <a:cubicBezTo>
                      <a:pt x="281" y="237"/>
                      <a:pt x="313" y="211"/>
                      <a:pt x="328" y="198"/>
                    </a:cubicBezTo>
                    <a:cubicBezTo>
                      <a:pt x="360" y="171"/>
                      <a:pt x="391" y="185"/>
                      <a:pt x="438" y="185"/>
                    </a:cubicBezTo>
                    <a:cubicBezTo>
                      <a:pt x="422" y="158"/>
                      <a:pt x="422" y="145"/>
                      <a:pt x="438" y="106"/>
                    </a:cubicBezTo>
                    <a:cubicBezTo>
                      <a:pt x="453" y="79"/>
                      <a:pt x="500" y="53"/>
                      <a:pt x="453" y="40"/>
                    </a:cubicBezTo>
                    <a:cubicBezTo>
                      <a:pt x="422" y="27"/>
                      <a:pt x="375" y="13"/>
                      <a:pt x="328" y="27"/>
                    </a:cubicBezTo>
                    <a:cubicBezTo>
                      <a:pt x="297" y="27"/>
                      <a:pt x="281" y="53"/>
                      <a:pt x="266" y="53"/>
                    </a:cubicBezTo>
                    <a:lnTo>
                      <a:pt x="266" y="5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7" name="Freeform 519">
                <a:extLst>
                  <a:ext uri="{FF2B5EF4-FFF2-40B4-BE49-F238E27FC236}">
                    <a16:creationId xmlns:a16="http://schemas.microsoft.com/office/drawing/2014/main" id="{8CCDBA8F-4D11-8AED-3429-E0D66ACA7CDC}"/>
                  </a:ext>
                </a:extLst>
              </p:cNvPr>
              <p:cNvSpPr>
                <a:spLocks/>
              </p:cNvSpPr>
              <p:nvPr/>
            </p:nvSpPr>
            <p:spPr bwMode="auto">
              <a:xfrm>
                <a:off x="3825" y="2249"/>
                <a:ext cx="56" cy="40"/>
              </a:xfrm>
              <a:custGeom>
                <a:avLst/>
                <a:gdLst>
                  <a:gd name="T0" fmla="*/ 162 w 292"/>
                  <a:gd name="T1" fmla="*/ 0 h 208"/>
                  <a:gd name="T2" fmla="*/ 162 w 292"/>
                  <a:gd name="T3" fmla="*/ 0 h 208"/>
                  <a:gd name="T4" fmla="*/ 16 w 292"/>
                  <a:gd name="T5" fmla="*/ 28 h 208"/>
                  <a:gd name="T6" fmla="*/ 65 w 292"/>
                  <a:gd name="T7" fmla="*/ 111 h 208"/>
                  <a:gd name="T8" fmla="*/ 211 w 292"/>
                  <a:gd name="T9" fmla="*/ 208 h 208"/>
                  <a:gd name="T10" fmla="*/ 243 w 292"/>
                  <a:gd name="T11" fmla="*/ 139 h 208"/>
                  <a:gd name="T12" fmla="*/ 275 w 292"/>
                  <a:gd name="T13" fmla="*/ 83 h 208"/>
                  <a:gd name="T14" fmla="*/ 259 w 292"/>
                  <a:gd name="T15" fmla="*/ 28 h 208"/>
                  <a:gd name="T16" fmla="*/ 162 w 292"/>
                  <a:gd name="T1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2" h="208">
                    <a:moveTo>
                      <a:pt x="162" y="0"/>
                    </a:moveTo>
                    <a:lnTo>
                      <a:pt x="162" y="0"/>
                    </a:lnTo>
                    <a:cubicBezTo>
                      <a:pt x="130" y="0"/>
                      <a:pt x="0" y="0"/>
                      <a:pt x="16" y="28"/>
                    </a:cubicBezTo>
                    <a:cubicBezTo>
                      <a:pt x="16" y="42"/>
                      <a:pt x="49" y="97"/>
                      <a:pt x="65" y="111"/>
                    </a:cubicBezTo>
                    <a:cubicBezTo>
                      <a:pt x="97" y="153"/>
                      <a:pt x="162" y="181"/>
                      <a:pt x="211" y="208"/>
                    </a:cubicBezTo>
                    <a:cubicBezTo>
                      <a:pt x="211" y="181"/>
                      <a:pt x="211" y="153"/>
                      <a:pt x="243" y="139"/>
                    </a:cubicBezTo>
                    <a:cubicBezTo>
                      <a:pt x="275" y="125"/>
                      <a:pt x="292" y="111"/>
                      <a:pt x="275" y="83"/>
                    </a:cubicBezTo>
                    <a:cubicBezTo>
                      <a:pt x="275" y="56"/>
                      <a:pt x="275" y="42"/>
                      <a:pt x="259" y="28"/>
                    </a:cubicBezTo>
                    <a:cubicBezTo>
                      <a:pt x="227" y="14"/>
                      <a:pt x="194" y="0"/>
                      <a:pt x="162"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88" name="Freeform 520">
                <a:extLst>
                  <a:ext uri="{FF2B5EF4-FFF2-40B4-BE49-F238E27FC236}">
                    <a16:creationId xmlns:a16="http://schemas.microsoft.com/office/drawing/2014/main" id="{479048BD-0F77-99A9-DDDC-2E6791CEFB1E}"/>
                  </a:ext>
                </a:extLst>
              </p:cNvPr>
              <p:cNvSpPr>
                <a:spLocks/>
              </p:cNvSpPr>
              <p:nvPr/>
            </p:nvSpPr>
            <p:spPr bwMode="auto">
              <a:xfrm>
                <a:off x="3825" y="2249"/>
                <a:ext cx="56" cy="40"/>
              </a:xfrm>
              <a:custGeom>
                <a:avLst/>
                <a:gdLst>
                  <a:gd name="T0" fmla="*/ 162 w 292"/>
                  <a:gd name="T1" fmla="*/ 0 h 208"/>
                  <a:gd name="T2" fmla="*/ 162 w 292"/>
                  <a:gd name="T3" fmla="*/ 0 h 208"/>
                  <a:gd name="T4" fmla="*/ 16 w 292"/>
                  <a:gd name="T5" fmla="*/ 28 h 208"/>
                  <a:gd name="T6" fmla="*/ 65 w 292"/>
                  <a:gd name="T7" fmla="*/ 111 h 208"/>
                  <a:gd name="T8" fmla="*/ 211 w 292"/>
                  <a:gd name="T9" fmla="*/ 208 h 208"/>
                  <a:gd name="T10" fmla="*/ 243 w 292"/>
                  <a:gd name="T11" fmla="*/ 139 h 208"/>
                  <a:gd name="T12" fmla="*/ 275 w 292"/>
                  <a:gd name="T13" fmla="*/ 83 h 208"/>
                  <a:gd name="T14" fmla="*/ 259 w 292"/>
                  <a:gd name="T15" fmla="*/ 28 h 208"/>
                  <a:gd name="T16" fmla="*/ 162 w 292"/>
                  <a:gd name="T17" fmla="*/ 0 h 208"/>
                  <a:gd name="T18" fmla="*/ 162 w 292"/>
                  <a:gd name="T19"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2" h="208">
                    <a:moveTo>
                      <a:pt x="162" y="0"/>
                    </a:moveTo>
                    <a:lnTo>
                      <a:pt x="162" y="0"/>
                    </a:lnTo>
                    <a:cubicBezTo>
                      <a:pt x="130" y="0"/>
                      <a:pt x="0" y="0"/>
                      <a:pt x="16" y="28"/>
                    </a:cubicBezTo>
                    <a:cubicBezTo>
                      <a:pt x="16" y="42"/>
                      <a:pt x="49" y="97"/>
                      <a:pt x="65" y="111"/>
                    </a:cubicBezTo>
                    <a:cubicBezTo>
                      <a:pt x="97" y="153"/>
                      <a:pt x="162" y="181"/>
                      <a:pt x="211" y="208"/>
                    </a:cubicBezTo>
                    <a:cubicBezTo>
                      <a:pt x="211" y="181"/>
                      <a:pt x="211" y="153"/>
                      <a:pt x="243" y="139"/>
                    </a:cubicBezTo>
                    <a:cubicBezTo>
                      <a:pt x="275" y="125"/>
                      <a:pt x="292" y="111"/>
                      <a:pt x="275" y="83"/>
                    </a:cubicBezTo>
                    <a:cubicBezTo>
                      <a:pt x="275" y="56"/>
                      <a:pt x="275" y="42"/>
                      <a:pt x="259" y="28"/>
                    </a:cubicBezTo>
                    <a:cubicBezTo>
                      <a:pt x="227" y="14"/>
                      <a:pt x="194" y="0"/>
                      <a:pt x="162" y="0"/>
                    </a:cubicBezTo>
                    <a:lnTo>
                      <a:pt x="16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9" name="Freeform 521">
                <a:extLst>
                  <a:ext uri="{FF2B5EF4-FFF2-40B4-BE49-F238E27FC236}">
                    <a16:creationId xmlns:a16="http://schemas.microsoft.com/office/drawing/2014/main" id="{CDE876FC-45FC-E85F-B92F-484EE2B15F2E}"/>
                  </a:ext>
                </a:extLst>
              </p:cNvPr>
              <p:cNvSpPr>
                <a:spLocks/>
              </p:cNvSpPr>
              <p:nvPr/>
            </p:nvSpPr>
            <p:spPr bwMode="auto">
              <a:xfrm>
                <a:off x="3825" y="2249"/>
                <a:ext cx="56" cy="40"/>
              </a:xfrm>
              <a:custGeom>
                <a:avLst/>
                <a:gdLst>
                  <a:gd name="T0" fmla="*/ 162 w 292"/>
                  <a:gd name="T1" fmla="*/ 0 h 208"/>
                  <a:gd name="T2" fmla="*/ 162 w 292"/>
                  <a:gd name="T3" fmla="*/ 0 h 208"/>
                  <a:gd name="T4" fmla="*/ 16 w 292"/>
                  <a:gd name="T5" fmla="*/ 28 h 208"/>
                  <a:gd name="T6" fmla="*/ 65 w 292"/>
                  <a:gd name="T7" fmla="*/ 111 h 208"/>
                  <a:gd name="T8" fmla="*/ 211 w 292"/>
                  <a:gd name="T9" fmla="*/ 208 h 208"/>
                  <a:gd name="T10" fmla="*/ 243 w 292"/>
                  <a:gd name="T11" fmla="*/ 139 h 208"/>
                  <a:gd name="T12" fmla="*/ 275 w 292"/>
                  <a:gd name="T13" fmla="*/ 83 h 208"/>
                  <a:gd name="T14" fmla="*/ 259 w 292"/>
                  <a:gd name="T15" fmla="*/ 28 h 208"/>
                  <a:gd name="T16" fmla="*/ 162 w 292"/>
                  <a:gd name="T1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2" h="208">
                    <a:moveTo>
                      <a:pt x="162" y="0"/>
                    </a:moveTo>
                    <a:lnTo>
                      <a:pt x="162" y="0"/>
                    </a:lnTo>
                    <a:cubicBezTo>
                      <a:pt x="130" y="0"/>
                      <a:pt x="0" y="0"/>
                      <a:pt x="16" y="28"/>
                    </a:cubicBezTo>
                    <a:cubicBezTo>
                      <a:pt x="16" y="42"/>
                      <a:pt x="49" y="97"/>
                      <a:pt x="65" y="111"/>
                    </a:cubicBezTo>
                    <a:cubicBezTo>
                      <a:pt x="97" y="153"/>
                      <a:pt x="162" y="181"/>
                      <a:pt x="211" y="208"/>
                    </a:cubicBezTo>
                    <a:cubicBezTo>
                      <a:pt x="211" y="181"/>
                      <a:pt x="211" y="153"/>
                      <a:pt x="243" y="139"/>
                    </a:cubicBezTo>
                    <a:cubicBezTo>
                      <a:pt x="275" y="125"/>
                      <a:pt x="292" y="111"/>
                      <a:pt x="275" y="83"/>
                    </a:cubicBezTo>
                    <a:cubicBezTo>
                      <a:pt x="275" y="56"/>
                      <a:pt x="275" y="42"/>
                      <a:pt x="259" y="28"/>
                    </a:cubicBezTo>
                    <a:cubicBezTo>
                      <a:pt x="227" y="14"/>
                      <a:pt x="194" y="0"/>
                      <a:pt x="162"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90" name="Freeform 522">
                <a:extLst>
                  <a:ext uri="{FF2B5EF4-FFF2-40B4-BE49-F238E27FC236}">
                    <a16:creationId xmlns:a16="http://schemas.microsoft.com/office/drawing/2014/main" id="{95428A20-8674-72ED-9F02-D169C74167BD}"/>
                  </a:ext>
                </a:extLst>
              </p:cNvPr>
              <p:cNvSpPr>
                <a:spLocks/>
              </p:cNvSpPr>
              <p:nvPr/>
            </p:nvSpPr>
            <p:spPr bwMode="auto">
              <a:xfrm>
                <a:off x="3825" y="2249"/>
                <a:ext cx="56" cy="40"/>
              </a:xfrm>
              <a:custGeom>
                <a:avLst/>
                <a:gdLst>
                  <a:gd name="T0" fmla="*/ 162 w 292"/>
                  <a:gd name="T1" fmla="*/ 0 h 208"/>
                  <a:gd name="T2" fmla="*/ 162 w 292"/>
                  <a:gd name="T3" fmla="*/ 0 h 208"/>
                  <a:gd name="T4" fmla="*/ 16 w 292"/>
                  <a:gd name="T5" fmla="*/ 28 h 208"/>
                  <a:gd name="T6" fmla="*/ 65 w 292"/>
                  <a:gd name="T7" fmla="*/ 111 h 208"/>
                  <a:gd name="T8" fmla="*/ 211 w 292"/>
                  <a:gd name="T9" fmla="*/ 208 h 208"/>
                  <a:gd name="T10" fmla="*/ 243 w 292"/>
                  <a:gd name="T11" fmla="*/ 139 h 208"/>
                  <a:gd name="T12" fmla="*/ 275 w 292"/>
                  <a:gd name="T13" fmla="*/ 83 h 208"/>
                  <a:gd name="T14" fmla="*/ 259 w 292"/>
                  <a:gd name="T15" fmla="*/ 28 h 208"/>
                  <a:gd name="T16" fmla="*/ 162 w 292"/>
                  <a:gd name="T17" fmla="*/ 0 h 208"/>
                  <a:gd name="T18" fmla="*/ 162 w 292"/>
                  <a:gd name="T19"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2" h="208">
                    <a:moveTo>
                      <a:pt x="162" y="0"/>
                    </a:moveTo>
                    <a:lnTo>
                      <a:pt x="162" y="0"/>
                    </a:lnTo>
                    <a:cubicBezTo>
                      <a:pt x="130" y="0"/>
                      <a:pt x="0" y="0"/>
                      <a:pt x="16" y="28"/>
                    </a:cubicBezTo>
                    <a:cubicBezTo>
                      <a:pt x="16" y="42"/>
                      <a:pt x="49" y="97"/>
                      <a:pt x="65" y="111"/>
                    </a:cubicBezTo>
                    <a:cubicBezTo>
                      <a:pt x="97" y="153"/>
                      <a:pt x="162" y="181"/>
                      <a:pt x="211" y="208"/>
                    </a:cubicBezTo>
                    <a:cubicBezTo>
                      <a:pt x="211" y="181"/>
                      <a:pt x="211" y="153"/>
                      <a:pt x="243" y="139"/>
                    </a:cubicBezTo>
                    <a:cubicBezTo>
                      <a:pt x="275" y="125"/>
                      <a:pt x="292" y="111"/>
                      <a:pt x="275" y="83"/>
                    </a:cubicBezTo>
                    <a:cubicBezTo>
                      <a:pt x="275" y="56"/>
                      <a:pt x="275" y="42"/>
                      <a:pt x="259" y="28"/>
                    </a:cubicBezTo>
                    <a:cubicBezTo>
                      <a:pt x="227" y="14"/>
                      <a:pt x="194" y="0"/>
                      <a:pt x="162" y="0"/>
                    </a:cubicBezTo>
                    <a:lnTo>
                      <a:pt x="16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1" name="Freeform 523">
                <a:extLst>
                  <a:ext uri="{FF2B5EF4-FFF2-40B4-BE49-F238E27FC236}">
                    <a16:creationId xmlns:a16="http://schemas.microsoft.com/office/drawing/2014/main" id="{F82C6AF5-0D6F-72FB-F6AD-EFDB3D76BB86}"/>
                  </a:ext>
                </a:extLst>
              </p:cNvPr>
              <p:cNvSpPr>
                <a:spLocks/>
              </p:cNvSpPr>
              <p:nvPr/>
            </p:nvSpPr>
            <p:spPr bwMode="auto">
              <a:xfrm>
                <a:off x="3865" y="2225"/>
                <a:ext cx="64" cy="80"/>
              </a:xfrm>
              <a:custGeom>
                <a:avLst/>
                <a:gdLst>
                  <a:gd name="T0" fmla="*/ 318 w 334"/>
                  <a:gd name="T1" fmla="*/ 293 h 417"/>
                  <a:gd name="T2" fmla="*/ 318 w 334"/>
                  <a:gd name="T3" fmla="*/ 293 h 417"/>
                  <a:gd name="T4" fmla="*/ 303 w 334"/>
                  <a:gd name="T5" fmla="*/ 262 h 417"/>
                  <a:gd name="T6" fmla="*/ 288 w 334"/>
                  <a:gd name="T7" fmla="*/ 201 h 417"/>
                  <a:gd name="T8" fmla="*/ 228 w 334"/>
                  <a:gd name="T9" fmla="*/ 154 h 417"/>
                  <a:gd name="T10" fmla="*/ 212 w 334"/>
                  <a:gd name="T11" fmla="*/ 123 h 417"/>
                  <a:gd name="T12" fmla="*/ 182 w 334"/>
                  <a:gd name="T13" fmla="*/ 77 h 417"/>
                  <a:gd name="T14" fmla="*/ 76 w 334"/>
                  <a:gd name="T15" fmla="*/ 15 h 417"/>
                  <a:gd name="T16" fmla="*/ 31 w 334"/>
                  <a:gd name="T17" fmla="*/ 62 h 417"/>
                  <a:gd name="T18" fmla="*/ 61 w 334"/>
                  <a:gd name="T19" fmla="*/ 216 h 417"/>
                  <a:gd name="T20" fmla="*/ 16 w 334"/>
                  <a:gd name="T21" fmla="*/ 293 h 417"/>
                  <a:gd name="T22" fmla="*/ 0 w 334"/>
                  <a:gd name="T23" fmla="*/ 355 h 417"/>
                  <a:gd name="T24" fmla="*/ 61 w 334"/>
                  <a:gd name="T25" fmla="*/ 417 h 417"/>
                  <a:gd name="T26" fmla="*/ 91 w 334"/>
                  <a:gd name="T27" fmla="*/ 355 h 417"/>
                  <a:gd name="T28" fmla="*/ 152 w 334"/>
                  <a:gd name="T29" fmla="*/ 401 h 417"/>
                  <a:gd name="T30" fmla="*/ 303 w 334"/>
                  <a:gd name="T31" fmla="*/ 370 h 417"/>
                  <a:gd name="T32" fmla="*/ 318 w 334"/>
                  <a:gd name="T33" fmla="*/ 293 h 417"/>
                  <a:gd name="T34" fmla="*/ 318 w 334"/>
                  <a:gd name="T35" fmla="*/ 293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4" h="417">
                    <a:moveTo>
                      <a:pt x="318" y="293"/>
                    </a:moveTo>
                    <a:lnTo>
                      <a:pt x="318" y="293"/>
                    </a:lnTo>
                    <a:cubicBezTo>
                      <a:pt x="334" y="278"/>
                      <a:pt x="318" y="278"/>
                      <a:pt x="303" y="262"/>
                    </a:cubicBezTo>
                    <a:cubicBezTo>
                      <a:pt x="288" y="247"/>
                      <a:pt x="288" y="231"/>
                      <a:pt x="288" y="201"/>
                    </a:cubicBezTo>
                    <a:cubicBezTo>
                      <a:pt x="318" y="154"/>
                      <a:pt x="273" y="154"/>
                      <a:pt x="228" y="154"/>
                    </a:cubicBezTo>
                    <a:cubicBezTo>
                      <a:pt x="212" y="154"/>
                      <a:pt x="212" y="139"/>
                      <a:pt x="212" y="123"/>
                    </a:cubicBezTo>
                    <a:cubicBezTo>
                      <a:pt x="197" y="93"/>
                      <a:pt x="182" y="108"/>
                      <a:pt x="182" y="77"/>
                    </a:cubicBezTo>
                    <a:cubicBezTo>
                      <a:pt x="167" y="31"/>
                      <a:pt x="137" y="0"/>
                      <a:pt x="76" y="15"/>
                    </a:cubicBezTo>
                    <a:cubicBezTo>
                      <a:pt x="31" y="31"/>
                      <a:pt x="31" y="31"/>
                      <a:pt x="31" y="62"/>
                    </a:cubicBezTo>
                    <a:cubicBezTo>
                      <a:pt x="46" y="108"/>
                      <a:pt x="61" y="154"/>
                      <a:pt x="61" y="216"/>
                    </a:cubicBezTo>
                    <a:cubicBezTo>
                      <a:pt x="76" y="262"/>
                      <a:pt x="31" y="247"/>
                      <a:pt x="16" y="293"/>
                    </a:cubicBezTo>
                    <a:cubicBezTo>
                      <a:pt x="0" y="309"/>
                      <a:pt x="0" y="339"/>
                      <a:pt x="0" y="355"/>
                    </a:cubicBezTo>
                    <a:cubicBezTo>
                      <a:pt x="0" y="386"/>
                      <a:pt x="46" y="401"/>
                      <a:pt x="61" y="417"/>
                    </a:cubicBezTo>
                    <a:cubicBezTo>
                      <a:pt x="61" y="401"/>
                      <a:pt x="61" y="355"/>
                      <a:pt x="91" y="355"/>
                    </a:cubicBezTo>
                    <a:cubicBezTo>
                      <a:pt x="122" y="355"/>
                      <a:pt x="137" y="370"/>
                      <a:pt x="152" y="401"/>
                    </a:cubicBezTo>
                    <a:cubicBezTo>
                      <a:pt x="167" y="401"/>
                      <a:pt x="273" y="370"/>
                      <a:pt x="303" y="370"/>
                    </a:cubicBezTo>
                    <a:cubicBezTo>
                      <a:pt x="273" y="339"/>
                      <a:pt x="303" y="324"/>
                      <a:pt x="318" y="293"/>
                    </a:cubicBezTo>
                    <a:cubicBezTo>
                      <a:pt x="334" y="278"/>
                      <a:pt x="303" y="309"/>
                      <a:pt x="318" y="29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92" name="Freeform 524">
                <a:extLst>
                  <a:ext uri="{FF2B5EF4-FFF2-40B4-BE49-F238E27FC236}">
                    <a16:creationId xmlns:a16="http://schemas.microsoft.com/office/drawing/2014/main" id="{81642A24-65F0-0AC3-A499-D50980F3507A}"/>
                  </a:ext>
                </a:extLst>
              </p:cNvPr>
              <p:cNvSpPr>
                <a:spLocks/>
              </p:cNvSpPr>
              <p:nvPr/>
            </p:nvSpPr>
            <p:spPr bwMode="auto">
              <a:xfrm>
                <a:off x="3865" y="2225"/>
                <a:ext cx="64" cy="80"/>
              </a:xfrm>
              <a:custGeom>
                <a:avLst/>
                <a:gdLst>
                  <a:gd name="T0" fmla="*/ 318 w 334"/>
                  <a:gd name="T1" fmla="*/ 293 h 417"/>
                  <a:gd name="T2" fmla="*/ 318 w 334"/>
                  <a:gd name="T3" fmla="*/ 293 h 417"/>
                  <a:gd name="T4" fmla="*/ 303 w 334"/>
                  <a:gd name="T5" fmla="*/ 262 h 417"/>
                  <a:gd name="T6" fmla="*/ 288 w 334"/>
                  <a:gd name="T7" fmla="*/ 201 h 417"/>
                  <a:gd name="T8" fmla="*/ 228 w 334"/>
                  <a:gd name="T9" fmla="*/ 154 h 417"/>
                  <a:gd name="T10" fmla="*/ 212 w 334"/>
                  <a:gd name="T11" fmla="*/ 123 h 417"/>
                  <a:gd name="T12" fmla="*/ 182 w 334"/>
                  <a:gd name="T13" fmla="*/ 77 h 417"/>
                  <a:gd name="T14" fmla="*/ 76 w 334"/>
                  <a:gd name="T15" fmla="*/ 15 h 417"/>
                  <a:gd name="T16" fmla="*/ 31 w 334"/>
                  <a:gd name="T17" fmla="*/ 62 h 417"/>
                  <a:gd name="T18" fmla="*/ 61 w 334"/>
                  <a:gd name="T19" fmla="*/ 216 h 417"/>
                  <a:gd name="T20" fmla="*/ 16 w 334"/>
                  <a:gd name="T21" fmla="*/ 293 h 417"/>
                  <a:gd name="T22" fmla="*/ 0 w 334"/>
                  <a:gd name="T23" fmla="*/ 355 h 417"/>
                  <a:gd name="T24" fmla="*/ 61 w 334"/>
                  <a:gd name="T25" fmla="*/ 417 h 417"/>
                  <a:gd name="T26" fmla="*/ 91 w 334"/>
                  <a:gd name="T27" fmla="*/ 355 h 417"/>
                  <a:gd name="T28" fmla="*/ 152 w 334"/>
                  <a:gd name="T29" fmla="*/ 401 h 417"/>
                  <a:gd name="T30" fmla="*/ 303 w 334"/>
                  <a:gd name="T31" fmla="*/ 370 h 417"/>
                  <a:gd name="T32" fmla="*/ 318 w 334"/>
                  <a:gd name="T33" fmla="*/ 293 h 417"/>
                  <a:gd name="T34" fmla="*/ 318 w 334"/>
                  <a:gd name="T35" fmla="*/ 293 h 417"/>
                  <a:gd name="T36" fmla="*/ 318 w 334"/>
                  <a:gd name="T37" fmla="*/ 293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4" h="417">
                    <a:moveTo>
                      <a:pt x="318" y="293"/>
                    </a:moveTo>
                    <a:lnTo>
                      <a:pt x="318" y="293"/>
                    </a:lnTo>
                    <a:cubicBezTo>
                      <a:pt x="334" y="278"/>
                      <a:pt x="318" y="278"/>
                      <a:pt x="303" y="262"/>
                    </a:cubicBezTo>
                    <a:cubicBezTo>
                      <a:pt x="288" y="247"/>
                      <a:pt x="288" y="231"/>
                      <a:pt x="288" y="201"/>
                    </a:cubicBezTo>
                    <a:cubicBezTo>
                      <a:pt x="318" y="154"/>
                      <a:pt x="273" y="154"/>
                      <a:pt x="228" y="154"/>
                    </a:cubicBezTo>
                    <a:cubicBezTo>
                      <a:pt x="212" y="154"/>
                      <a:pt x="212" y="139"/>
                      <a:pt x="212" y="123"/>
                    </a:cubicBezTo>
                    <a:cubicBezTo>
                      <a:pt x="197" y="93"/>
                      <a:pt x="182" y="108"/>
                      <a:pt x="182" y="77"/>
                    </a:cubicBezTo>
                    <a:cubicBezTo>
                      <a:pt x="167" y="31"/>
                      <a:pt x="137" y="0"/>
                      <a:pt x="76" y="15"/>
                    </a:cubicBezTo>
                    <a:cubicBezTo>
                      <a:pt x="31" y="31"/>
                      <a:pt x="31" y="31"/>
                      <a:pt x="31" y="62"/>
                    </a:cubicBezTo>
                    <a:cubicBezTo>
                      <a:pt x="46" y="108"/>
                      <a:pt x="61" y="154"/>
                      <a:pt x="61" y="216"/>
                    </a:cubicBezTo>
                    <a:cubicBezTo>
                      <a:pt x="76" y="262"/>
                      <a:pt x="31" y="247"/>
                      <a:pt x="16" y="293"/>
                    </a:cubicBezTo>
                    <a:cubicBezTo>
                      <a:pt x="0" y="309"/>
                      <a:pt x="0" y="339"/>
                      <a:pt x="0" y="355"/>
                    </a:cubicBezTo>
                    <a:cubicBezTo>
                      <a:pt x="0" y="386"/>
                      <a:pt x="46" y="401"/>
                      <a:pt x="61" y="417"/>
                    </a:cubicBezTo>
                    <a:cubicBezTo>
                      <a:pt x="61" y="401"/>
                      <a:pt x="61" y="355"/>
                      <a:pt x="91" y="355"/>
                    </a:cubicBezTo>
                    <a:cubicBezTo>
                      <a:pt x="122" y="355"/>
                      <a:pt x="137" y="370"/>
                      <a:pt x="152" y="401"/>
                    </a:cubicBezTo>
                    <a:cubicBezTo>
                      <a:pt x="167" y="401"/>
                      <a:pt x="273" y="370"/>
                      <a:pt x="303" y="370"/>
                    </a:cubicBezTo>
                    <a:cubicBezTo>
                      <a:pt x="273" y="339"/>
                      <a:pt x="303" y="324"/>
                      <a:pt x="318" y="293"/>
                    </a:cubicBezTo>
                    <a:cubicBezTo>
                      <a:pt x="334" y="278"/>
                      <a:pt x="303" y="309"/>
                      <a:pt x="318" y="293"/>
                    </a:cubicBezTo>
                    <a:lnTo>
                      <a:pt x="318" y="29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3" name="Freeform 525">
                <a:extLst>
                  <a:ext uri="{FF2B5EF4-FFF2-40B4-BE49-F238E27FC236}">
                    <a16:creationId xmlns:a16="http://schemas.microsoft.com/office/drawing/2014/main" id="{3A19551C-D1E9-9AD6-FA85-D2D7E8A7FA41}"/>
                  </a:ext>
                </a:extLst>
              </p:cNvPr>
              <p:cNvSpPr>
                <a:spLocks/>
              </p:cNvSpPr>
              <p:nvPr/>
            </p:nvSpPr>
            <p:spPr bwMode="auto">
              <a:xfrm>
                <a:off x="3865" y="2225"/>
                <a:ext cx="64" cy="80"/>
              </a:xfrm>
              <a:custGeom>
                <a:avLst/>
                <a:gdLst>
                  <a:gd name="T0" fmla="*/ 318 w 334"/>
                  <a:gd name="T1" fmla="*/ 293 h 417"/>
                  <a:gd name="T2" fmla="*/ 318 w 334"/>
                  <a:gd name="T3" fmla="*/ 293 h 417"/>
                  <a:gd name="T4" fmla="*/ 303 w 334"/>
                  <a:gd name="T5" fmla="*/ 262 h 417"/>
                  <a:gd name="T6" fmla="*/ 288 w 334"/>
                  <a:gd name="T7" fmla="*/ 201 h 417"/>
                  <a:gd name="T8" fmla="*/ 228 w 334"/>
                  <a:gd name="T9" fmla="*/ 154 h 417"/>
                  <a:gd name="T10" fmla="*/ 212 w 334"/>
                  <a:gd name="T11" fmla="*/ 123 h 417"/>
                  <a:gd name="T12" fmla="*/ 182 w 334"/>
                  <a:gd name="T13" fmla="*/ 77 h 417"/>
                  <a:gd name="T14" fmla="*/ 76 w 334"/>
                  <a:gd name="T15" fmla="*/ 15 h 417"/>
                  <a:gd name="T16" fmla="*/ 31 w 334"/>
                  <a:gd name="T17" fmla="*/ 62 h 417"/>
                  <a:gd name="T18" fmla="*/ 61 w 334"/>
                  <a:gd name="T19" fmla="*/ 216 h 417"/>
                  <a:gd name="T20" fmla="*/ 16 w 334"/>
                  <a:gd name="T21" fmla="*/ 293 h 417"/>
                  <a:gd name="T22" fmla="*/ 0 w 334"/>
                  <a:gd name="T23" fmla="*/ 355 h 417"/>
                  <a:gd name="T24" fmla="*/ 61 w 334"/>
                  <a:gd name="T25" fmla="*/ 417 h 417"/>
                  <a:gd name="T26" fmla="*/ 91 w 334"/>
                  <a:gd name="T27" fmla="*/ 355 h 417"/>
                  <a:gd name="T28" fmla="*/ 152 w 334"/>
                  <a:gd name="T29" fmla="*/ 401 h 417"/>
                  <a:gd name="T30" fmla="*/ 303 w 334"/>
                  <a:gd name="T31" fmla="*/ 370 h 417"/>
                  <a:gd name="T32" fmla="*/ 318 w 334"/>
                  <a:gd name="T33" fmla="*/ 293 h 417"/>
                  <a:gd name="T34" fmla="*/ 318 w 334"/>
                  <a:gd name="T35" fmla="*/ 293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4" h="417">
                    <a:moveTo>
                      <a:pt x="318" y="293"/>
                    </a:moveTo>
                    <a:lnTo>
                      <a:pt x="318" y="293"/>
                    </a:lnTo>
                    <a:cubicBezTo>
                      <a:pt x="334" y="278"/>
                      <a:pt x="318" y="278"/>
                      <a:pt x="303" y="262"/>
                    </a:cubicBezTo>
                    <a:cubicBezTo>
                      <a:pt x="288" y="247"/>
                      <a:pt x="288" y="231"/>
                      <a:pt x="288" y="201"/>
                    </a:cubicBezTo>
                    <a:cubicBezTo>
                      <a:pt x="318" y="154"/>
                      <a:pt x="273" y="154"/>
                      <a:pt x="228" y="154"/>
                    </a:cubicBezTo>
                    <a:cubicBezTo>
                      <a:pt x="212" y="154"/>
                      <a:pt x="212" y="139"/>
                      <a:pt x="212" y="123"/>
                    </a:cubicBezTo>
                    <a:cubicBezTo>
                      <a:pt x="197" y="93"/>
                      <a:pt x="182" y="108"/>
                      <a:pt x="182" y="77"/>
                    </a:cubicBezTo>
                    <a:cubicBezTo>
                      <a:pt x="167" y="31"/>
                      <a:pt x="137" y="0"/>
                      <a:pt x="76" y="15"/>
                    </a:cubicBezTo>
                    <a:cubicBezTo>
                      <a:pt x="31" y="31"/>
                      <a:pt x="31" y="31"/>
                      <a:pt x="31" y="62"/>
                    </a:cubicBezTo>
                    <a:cubicBezTo>
                      <a:pt x="46" y="108"/>
                      <a:pt x="61" y="154"/>
                      <a:pt x="61" y="216"/>
                    </a:cubicBezTo>
                    <a:cubicBezTo>
                      <a:pt x="76" y="262"/>
                      <a:pt x="31" y="247"/>
                      <a:pt x="16" y="293"/>
                    </a:cubicBezTo>
                    <a:cubicBezTo>
                      <a:pt x="0" y="309"/>
                      <a:pt x="0" y="339"/>
                      <a:pt x="0" y="355"/>
                    </a:cubicBezTo>
                    <a:cubicBezTo>
                      <a:pt x="0" y="386"/>
                      <a:pt x="46" y="401"/>
                      <a:pt x="61" y="417"/>
                    </a:cubicBezTo>
                    <a:cubicBezTo>
                      <a:pt x="61" y="401"/>
                      <a:pt x="61" y="355"/>
                      <a:pt x="91" y="355"/>
                    </a:cubicBezTo>
                    <a:cubicBezTo>
                      <a:pt x="122" y="355"/>
                      <a:pt x="137" y="370"/>
                      <a:pt x="152" y="401"/>
                    </a:cubicBezTo>
                    <a:cubicBezTo>
                      <a:pt x="167" y="401"/>
                      <a:pt x="273" y="370"/>
                      <a:pt x="303" y="370"/>
                    </a:cubicBezTo>
                    <a:cubicBezTo>
                      <a:pt x="273" y="339"/>
                      <a:pt x="303" y="324"/>
                      <a:pt x="318" y="293"/>
                    </a:cubicBezTo>
                    <a:cubicBezTo>
                      <a:pt x="334" y="278"/>
                      <a:pt x="303" y="309"/>
                      <a:pt x="318" y="29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94" name="Freeform 526">
                <a:extLst>
                  <a:ext uri="{FF2B5EF4-FFF2-40B4-BE49-F238E27FC236}">
                    <a16:creationId xmlns:a16="http://schemas.microsoft.com/office/drawing/2014/main" id="{7572F76A-CC19-6460-3A0C-BC86C5547FEA}"/>
                  </a:ext>
                </a:extLst>
              </p:cNvPr>
              <p:cNvSpPr>
                <a:spLocks/>
              </p:cNvSpPr>
              <p:nvPr/>
            </p:nvSpPr>
            <p:spPr bwMode="auto">
              <a:xfrm>
                <a:off x="3865" y="2225"/>
                <a:ext cx="64" cy="80"/>
              </a:xfrm>
              <a:custGeom>
                <a:avLst/>
                <a:gdLst>
                  <a:gd name="T0" fmla="*/ 318 w 334"/>
                  <a:gd name="T1" fmla="*/ 293 h 417"/>
                  <a:gd name="T2" fmla="*/ 318 w 334"/>
                  <a:gd name="T3" fmla="*/ 293 h 417"/>
                  <a:gd name="T4" fmla="*/ 303 w 334"/>
                  <a:gd name="T5" fmla="*/ 262 h 417"/>
                  <a:gd name="T6" fmla="*/ 288 w 334"/>
                  <a:gd name="T7" fmla="*/ 201 h 417"/>
                  <a:gd name="T8" fmla="*/ 228 w 334"/>
                  <a:gd name="T9" fmla="*/ 154 h 417"/>
                  <a:gd name="T10" fmla="*/ 212 w 334"/>
                  <a:gd name="T11" fmla="*/ 123 h 417"/>
                  <a:gd name="T12" fmla="*/ 182 w 334"/>
                  <a:gd name="T13" fmla="*/ 77 h 417"/>
                  <a:gd name="T14" fmla="*/ 76 w 334"/>
                  <a:gd name="T15" fmla="*/ 15 h 417"/>
                  <a:gd name="T16" fmla="*/ 31 w 334"/>
                  <a:gd name="T17" fmla="*/ 62 h 417"/>
                  <a:gd name="T18" fmla="*/ 61 w 334"/>
                  <a:gd name="T19" fmla="*/ 216 h 417"/>
                  <a:gd name="T20" fmla="*/ 16 w 334"/>
                  <a:gd name="T21" fmla="*/ 293 h 417"/>
                  <a:gd name="T22" fmla="*/ 0 w 334"/>
                  <a:gd name="T23" fmla="*/ 355 h 417"/>
                  <a:gd name="T24" fmla="*/ 61 w 334"/>
                  <a:gd name="T25" fmla="*/ 417 h 417"/>
                  <a:gd name="T26" fmla="*/ 91 w 334"/>
                  <a:gd name="T27" fmla="*/ 355 h 417"/>
                  <a:gd name="T28" fmla="*/ 152 w 334"/>
                  <a:gd name="T29" fmla="*/ 401 h 417"/>
                  <a:gd name="T30" fmla="*/ 303 w 334"/>
                  <a:gd name="T31" fmla="*/ 370 h 417"/>
                  <a:gd name="T32" fmla="*/ 318 w 334"/>
                  <a:gd name="T33" fmla="*/ 293 h 417"/>
                  <a:gd name="T34" fmla="*/ 318 w 334"/>
                  <a:gd name="T35" fmla="*/ 293 h 417"/>
                  <a:gd name="T36" fmla="*/ 318 w 334"/>
                  <a:gd name="T37" fmla="*/ 293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4" h="417">
                    <a:moveTo>
                      <a:pt x="318" y="293"/>
                    </a:moveTo>
                    <a:lnTo>
                      <a:pt x="318" y="293"/>
                    </a:lnTo>
                    <a:cubicBezTo>
                      <a:pt x="334" y="278"/>
                      <a:pt x="318" y="278"/>
                      <a:pt x="303" y="262"/>
                    </a:cubicBezTo>
                    <a:cubicBezTo>
                      <a:pt x="288" y="247"/>
                      <a:pt x="288" y="231"/>
                      <a:pt x="288" y="201"/>
                    </a:cubicBezTo>
                    <a:cubicBezTo>
                      <a:pt x="318" y="154"/>
                      <a:pt x="273" y="154"/>
                      <a:pt x="228" y="154"/>
                    </a:cubicBezTo>
                    <a:cubicBezTo>
                      <a:pt x="212" y="154"/>
                      <a:pt x="212" y="139"/>
                      <a:pt x="212" y="123"/>
                    </a:cubicBezTo>
                    <a:cubicBezTo>
                      <a:pt x="197" y="93"/>
                      <a:pt x="182" y="108"/>
                      <a:pt x="182" y="77"/>
                    </a:cubicBezTo>
                    <a:cubicBezTo>
                      <a:pt x="167" y="31"/>
                      <a:pt x="137" y="0"/>
                      <a:pt x="76" y="15"/>
                    </a:cubicBezTo>
                    <a:cubicBezTo>
                      <a:pt x="31" y="31"/>
                      <a:pt x="31" y="31"/>
                      <a:pt x="31" y="62"/>
                    </a:cubicBezTo>
                    <a:cubicBezTo>
                      <a:pt x="46" y="108"/>
                      <a:pt x="61" y="154"/>
                      <a:pt x="61" y="216"/>
                    </a:cubicBezTo>
                    <a:cubicBezTo>
                      <a:pt x="76" y="262"/>
                      <a:pt x="31" y="247"/>
                      <a:pt x="16" y="293"/>
                    </a:cubicBezTo>
                    <a:cubicBezTo>
                      <a:pt x="0" y="309"/>
                      <a:pt x="0" y="339"/>
                      <a:pt x="0" y="355"/>
                    </a:cubicBezTo>
                    <a:cubicBezTo>
                      <a:pt x="0" y="386"/>
                      <a:pt x="46" y="401"/>
                      <a:pt x="61" y="417"/>
                    </a:cubicBezTo>
                    <a:cubicBezTo>
                      <a:pt x="61" y="401"/>
                      <a:pt x="61" y="355"/>
                      <a:pt x="91" y="355"/>
                    </a:cubicBezTo>
                    <a:cubicBezTo>
                      <a:pt x="122" y="355"/>
                      <a:pt x="137" y="370"/>
                      <a:pt x="152" y="401"/>
                    </a:cubicBezTo>
                    <a:cubicBezTo>
                      <a:pt x="167" y="401"/>
                      <a:pt x="273" y="370"/>
                      <a:pt x="303" y="370"/>
                    </a:cubicBezTo>
                    <a:cubicBezTo>
                      <a:pt x="273" y="339"/>
                      <a:pt x="303" y="324"/>
                      <a:pt x="318" y="293"/>
                    </a:cubicBezTo>
                    <a:cubicBezTo>
                      <a:pt x="334" y="278"/>
                      <a:pt x="303" y="309"/>
                      <a:pt x="318" y="293"/>
                    </a:cubicBezTo>
                    <a:lnTo>
                      <a:pt x="318" y="29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5" name="Freeform 527">
                <a:extLst>
                  <a:ext uri="{FF2B5EF4-FFF2-40B4-BE49-F238E27FC236}">
                    <a16:creationId xmlns:a16="http://schemas.microsoft.com/office/drawing/2014/main" id="{5EE27F73-9001-D305-B0D8-BF73F4CE35C7}"/>
                  </a:ext>
                </a:extLst>
              </p:cNvPr>
              <p:cNvSpPr>
                <a:spLocks/>
              </p:cNvSpPr>
              <p:nvPr/>
            </p:nvSpPr>
            <p:spPr bwMode="auto">
              <a:xfrm>
                <a:off x="3833" y="2185"/>
                <a:ext cx="96" cy="48"/>
              </a:xfrm>
              <a:custGeom>
                <a:avLst/>
                <a:gdLst>
                  <a:gd name="T0" fmla="*/ 428 w 500"/>
                  <a:gd name="T1" fmla="*/ 39 h 250"/>
                  <a:gd name="T2" fmla="*/ 428 w 500"/>
                  <a:gd name="T3" fmla="*/ 39 h 250"/>
                  <a:gd name="T4" fmla="*/ 343 w 500"/>
                  <a:gd name="T5" fmla="*/ 13 h 250"/>
                  <a:gd name="T6" fmla="*/ 271 w 500"/>
                  <a:gd name="T7" fmla="*/ 52 h 250"/>
                  <a:gd name="T8" fmla="*/ 214 w 500"/>
                  <a:gd name="T9" fmla="*/ 52 h 250"/>
                  <a:gd name="T10" fmla="*/ 185 w 500"/>
                  <a:gd name="T11" fmla="*/ 79 h 250"/>
                  <a:gd name="T12" fmla="*/ 71 w 500"/>
                  <a:gd name="T13" fmla="*/ 52 h 250"/>
                  <a:gd name="T14" fmla="*/ 71 w 500"/>
                  <a:gd name="T15" fmla="*/ 92 h 250"/>
                  <a:gd name="T16" fmla="*/ 43 w 500"/>
                  <a:gd name="T17" fmla="*/ 105 h 250"/>
                  <a:gd name="T18" fmla="*/ 43 w 500"/>
                  <a:gd name="T19" fmla="*/ 197 h 250"/>
                  <a:gd name="T20" fmla="*/ 157 w 500"/>
                  <a:gd name="T21" fmla="*/ 250 h 250"/>
                  <a:gd name="T22" fmla="*/ 300 w 500"/>
                  <a:gd name="T23" fmla="*/ 223 h 250"/>
                  <a:gd name="T24" fmla="*/ 357 w 500"/>
                  <a:gd name="T25" fmla="*/ 197 h 250"/>
                  <a:gd name="T26" fmla="*/ 414 w 500"/>
                  <a:gd name="T27" fmla="*/ 118 h 250"/>
                  <a:gd name="T28" fmla="*/ 471 w 500"/>
                  <a:gd name="T29" fmla="*/ 79 h 250"/>
                  <a:gd name="T30" fmla="*/ 428 w 500"/>
                  <a:gd name="T31" fmla="*/ 39 h 250"/>
                  <a:gd name="T32" fmla="*/ 428 w 500"/>
                  <a:gd name="T33" fmla="*/ 3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0" h="250">
                    <a:moveTo>
                      <a:pt x="428" y="39"/>
                    </a:moveTo>
                    <a:lnTo>
                      <a:pt x="428" y="39"/>
                    </a:lnTo>
                    <a:cubicBezTo>
                      <a:pt x="428" y="26"/>
                      <a:pt x="357" y="26"/>
                      <a:pt x="343" y="13"/>
                    </a:cubicBezTo>
                    <a:cubicBezTo>
                      <a:pt x="285" y="0"/>
                      <a:pt x="314" y="52"/>
                      <a:pt x="271" y="52"/>
                    </a:cubicBezTo>
                    <a:cubicBezTo>
                      <a:pt x="257" y="39"/>
                      <a:pt x="243" y="52"/>
                      <a:pt x="214" y="52"/>
                    </a:cubicBezTo>
                    <a:cubicBezTo>
                      <a:pt x="200" y="52"/>
                      <a:pt x="200" y="79"/>
                      <a:pt x="185" y="79"/>
                    </a:cubicBezTo>
                    <a:cubicBezTo>
                      <a:pt x="128" y="105"/>
                      <a:pt x="100" y="79"/>
                      <a:pt x="71" y="52"/>
                    </a:cubicBezTo>
                    <a:lnTo>
                      <a:pt x="71" y="92"/>
                    </a:lnTo>
                    <a:cubicBezTo>
                      <a:pt x="57" y="105"/>
                      <a:pt x="43" y="79"/>
                      <a:pt x="43" y="105"/>
                    </a:cubicBezTo>
                    <a:cubicBezTo>
                      <a:pt x="43" y="144"/>
                      <a:pt x="0" y="171"/>
                      <a:pt x="43" y="197"/>
                    </a:cubicBezTo>
                    <a:cubicBezTo>
                      <a:pt x="71" y="223"/>
                      <a:pt x="114" y="250"/>
                      <a:pt x="157" y="250"/>
                    </a:cubicBezTo>
                    <a:cubicBezTo>
                      <a:pt x="214" y="250"/>
                      <a:pt x="243" y="210"/>
                      <a:pt x="300" y="223"/>
                    </a:cubicBezTo>
                    <a:cubicBezTo>
                      <a:pt x="300" y="210"/>
                      <a:pt x="343" y="210"/>
                      <a:pt x="357" y="197"/>
                    </a:cubicBezTo>
                    <a:cubicBezTo>
                      <a:pt x="371" y="171"/>
                      <a:pt x="385" y="144"/>
                      <a:pt x="414" y="118"/>
                    </a:cubicBezTo>
                    <a:cubicBezTo>
                      <a:pt x="428" y="92"/>
                      <a:pt x="442" y="92"/>
                      <a:pt x="471" y="79"/>
                    </a:cubicBezTo>
                    <a:cubicBezTo>
                      <a:pt x="500" y="52"/>
                      <a:pt x="428" y="52"/>
                      <a:pt x="428" y="39"/>
                    </a:cubicBezTo>
                    <a:cubicBezTo>
                      <a:pt x="428" y="39"/>
                      <a:pt x="428" y="52"/>
                      <a:pt x="428" y="3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96" name="Freeform 528">
                <a:extLst>
                  <a:ext uri="{FF2B5EF4-FFF2-40B4-BE49-F238E27FC236}">
                    <a16:creationId xmlns:a16="http://schemas.microsoft.com/office/drawing/2014/main" id="{177B7F3A-72EE-4F5D-8E1A-A0EF10B3C489}"/>
                  </a:ext>
                </a:extLst>
              </p:cNvPr>
              <p:cNvSpPr>
                <a:spLocks/>
              </p:cNvSpPr>
              <p:nvPr/>
            </p:nvSpPr>
            <p:spPr bwMode="auto">
              <a:xfrm>
                <a:off x="3833" y="2185"/>
                <a:ext cx="96" cy="48"/>
              </a:xfrm>
              <a:custGeom>
                <a:avLst/>
                <a:gdLst>
                  <a:gd name="T0" fmla="*/ 428 w 500"/>
                  <a:gd name="T1" fmla="*/ 39 h 250"/>
                  <a:gd name="T2" fmla="*/ 428 w 500"/>
                  <a:gd name="T3" fmla="*/ 39 h 250"/>
                  <a:gd name="T4" fmla="*/ 343 w 500"/>
                  <a:gd name="T5" fmla="*/ 13 h 250"/>
                  <a:gd name="T6" fmla="*/ 271 w 500"/>
                  <a:gd name="T7" fmla="*/ 52 h 250"/>
                  <a:gd name="T8" fmla="*/ 214 w 500"/>
                  <a:gd name="T9" fmla="*/ 52 h 250"/>
                  <a:gd name="T10" fmla="*/ 185 w 500"/>
                  <a:gd name="T11" fmla="*/ 79 h 250"/>
                  <a:gd name="T12" fmla="*/ 71 w 500"/>
                  <a:gd name="T13" fmla="*/ 52 h 250"/>
                  <a:gd name="T14" fmla="*/ 71 w 500"/>
                  <a:gd name="T15" fmla="*/ 92 h 250"/>
                  <a:gd name="T16" fmla="*/ 43 w 500"/>
                  <a:gd name="T17" fmla="*/ 105 h 250"/>
                  <a:gd name="T18" fmla="*/ 43 w 500"/>
                  <a:gd name="T19" fmla="*/ 197 h 250"/>
                  <a:gd name="T20" fmla="*/ 157 w 500"/>
                  <a:gd name="T21" fmla="*/ 250 h 250"/>
                  <a:gd name="T22" fmla="*/ 300 w 500"/>
                  <a:gd name="T23" fmla="*/ 223 h 250"/>
                  <a:gd name="T24" fmla="*/ 357 w 500"/>
                  <a:gd name="T25" fmla="*/ 197 h 250"/>
                  <a:gd name="T26" fmla="*/ 414 w 500"/>
                  <a:gd name="T27" fmla="*/ 118 h 250"/>
                  <a:gd name="T28" fmla="*/ 471 w 500"/>
                  <a:gd name="T29" fmla="*/ 79 h 250"/>
                  <a:gd name="T30" fmla="*/ 428 w 500"/>
                  <a:gd name="T31" fmla="*/ 39 h 250"/>
                  <a:gd name="T32" fmla="*/ 428 w 500"/>
                  <a:gd name="T33" fmla="*/ 39 h 250"/>
                  <a:gd name="T34" fmla="*/ 428 w 500"/>
                  <a:gd name="T35" fmla="*/ 3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0" h="250">
                    <a:moveTo>
                      <a:pt x="428" y="39"/>
                    </a:moveTo>
                    <a:lnTo>
                      <a:pt x="428" y="39"/>
                    </a:lnTo>
                    <a:cubicBezTo>
                      <a:pt x="428" y="26"/>
                      <a:pt x="357" y="26"/>
                      <a:pt x="343" y="13"/>
                    </a:cubicBezTo>
                    <a:cubicBezTo>
                      <a:pt x="285" y="0"/>
                      <a:pt x="314" y="52"/>
                      <a:pt x="271" y="52"/>
                    </a:cubicBezTo>
                    <a:cubicBezTo>
                      <a:pt x="257" y="39"/>
                      <a:pt x="243" y="52"/>
                      <a:pt x="214" y="52"/>
                    </a:cubicBezTo>
                    <a:cubicBezTo>
                      <a:pt x="200" y="52"/>
                      <a:pt x="200" y="79"/>
                      <a:pt x="185" y="79"/>
                    </a:cubicBezTo>
                    <a:cubicBezTo>
                      <a:pt x="128" y="105"/>
                      <a:pt x="100" y="79"/>
                      <a:pt x="71" y="52"/>
                    </a:cubicBezTo>
                    <a:lnTo>
                      <a:pt x="71" y="92"/>
                    </a:lnTo>
                    <a:cubicBezTo>
                      <a:pt x="57" y="105"/>
                      <a:pt x="43" y="79"/>
                      <a:pt x="43" y="105"/>
                    </a:cubicBezTo>
                    <a:cubicBezTo>
                      <a:pt x="43" y="144"/>
                      <a:pt x="0" y="171"/>
                      <a:pt x="43" y="197"/>
                    </a:cubicBezTo>
                    <a:cubicBezTo>
                      <a:pt x="71" y="223"/>
                      <a:pt x="114" y="250"/>
                      <a:pt x="157" y="250"/>
                    </a:cubicBezTo>
                    <a:cubicBezTo>
                      <a:pt x="214" y="250"/>
                      <a:pt x="243" y="210"/>
                      <a:pt x="300" y="223"/>
                    </a:cubicBezTo>
                    <a:cubicBezTo>
                      <a:pt x="300" y="210"/>
                      <a:pt x="343" y="210"/>
                      <a:pt x="357" y="197"/>
                    </a:cubicBezTo>
                    <a:cubicBezTo>
                      <a:pt x="371" y="171"/>
                      <a:pt x="385" y="144"/>
                      <a:pt x="414" y="118"/>
                    </a:cubicBezTo>
                    <a:cubicBezTo>
                      <a:pt x="428" y="92"/>
                      <a:pt x="442" y="92"/>
                      <a:pt x="471" y="79"/>
                    </a:cubicBezTo>
                    <a:cubicBezTo>
                      <a:pt x="500" y="52"/>
                      <a:pt x="428" y="52"/>
                      <a:pt x="428" y="39"/>
                    </a:cubicBezTo>
                    <a:cubicBezTo>
                      <a:pt x="428" y="39"/>
                      <a:pt x="428" y="52"/>
                      <a:pt x="428" y="39"/>
                    </a:cubicBezTo>
                    <a:lnTo>
                      <a:pt x="428" y="3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7" name="Freeform 529">
                <a:extLst>
                  <a:ext uri="{FF2B5EF4-FFF2-40B4-BE49-F238E27FC236}">
                    <a16:creationId xmlns:a16="http://schemas.microsoft.com/office/drawing/2014/main" id="{E9690F22-B34E-BDE6-6267-A9C900BCDF00}"/>
                  </a:ext>
                </a:extLst>
              </p:cNvPr>
              <p:cNvSpPr>
                <a:spLocks/>
              </p:cNvSpPr>
              <p:nvPr/>
            </p:nvSpPr>
            <p:spPr bwMode="auto">
              <a:xfrm>
                <a:off x="3833" y="2185"/>
                <a:ext cx="96" cy="48"/>
              </a:xfrm>
              <a:custGeom>
                <a:avLst/>
                <a:gdLst>
                  <a:gd name="T0" fmla="*/ 428 w 500"/>
                  <a:gd name="T1" fmla="*/ 39 h 250"/>
                  <a:gd name="T2" fmla="*/ 428 w 500"/>
                  <a:gd name="T3" fmla="*/ 39 h 250"/>
                  <a:gd name="T4" fmla="*/ 343 w 500"/>
                  <a:gd name="T5" fmla="*/ 13 h 250"/>
                  <a:gd name="T6" fmla="*/ 271 w 500"/>
                  <a:gd name="T7" fmla="*/ 52 h 250"/>
                  <a:gd name="T8" fmla="*/ 214 w 500"/>
                  <a:gd name="T9" fmla="*/ 52 h 250"/>
                  <a:gd name="T10" fmla="*/ 185 w 500"/>
                  <a:gd name="T11" fmla="*/ 79 h 250"/>
                  <a:gd name="T12" fmla="*/ 71 w 500"/>
                  <a:gd name="T13" fmla="*/ 52 h 250"/>
                  <a:gd name="T14" fmla="*/ 71 w 500"/>
                  <a:gd name="T15" fmla="*/ 92 h 250"/>
                  <a:gd name="T16" fmla="*/ 43 w 500"/>
                  <a:gd name="T17" fmla="*/ 105 h 250"/>
                  <a:gd name="T18" fmla="*/ 43 w 500"/>
                  <a:gd name="T19" fmla="*/ 197 h 250"/>
                  <a:gd name="T20" fmla="*/ 157 w 500"/>
                  <a:gd name="T21" fmla="*/ 250 h 250"/>
                  <a:gd name="T22" fmla="*/ 300 w 500"/>
                  <a:gd name="T23" fmla="*/ 223 h 250"/>
                  <a:gd name="T24" fmla="*/ 357 w 500"/>
                  <a:gd name="T25" fmla="*/ 197 h 250"/>
                  <a:gd name="T26" fmla="*/ 414 w 500"/>
                  <a:gd name="T27" fmla="*/ 118 h 250"/>
                  <a:gd name="T28" fmla="*/ 471 w 500"/>
                  <a:gd name="T29" fmla="*/ 79 h 250"/>
                  <a:gd name="T30" fmla="*/ 428 w 500"/>
                  <a:gd name="T31" fmla="*/ 39 h 250"/>
                  <a:gd name="T32" fmla="*/ 428 w 500"/>
                  <a:gd name="T33" fmla="*/ 3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0" h="250">
                    <a:moveTo>
                      <a:pt x="428" y="39"/>
                    </a:moveTo>
                    <a:lnTo>
                      <a:pt x="428" y="39"/>
                    </a:lnTo>
                    <a:cubicBezTo>
                      <a:pt x="428" y="26"/>
                      <a:pt x="357" y="26"/>
                      <a:pt x="343" y="13"/>
                    </a:cubicBezTo>
                    <a:cubicBezTo>
                      <a:pt x="285" y="0"/>
                      <a:pt x="314" y="52"/>
                      <a:pt x="271" y="52"/>
                    </a:cubicBezTo>
                    <a:cubicBezTo>
                      <a:pt x="257" y="39"/>
                      <a:pt x="243" y="52"/>
                      <a:pt x="214" y="52"/>
                    </a:cubicBezTo>
                    <a:cubicBezTo>
                      <a:pt x="200" y="52"/>
                      <a:pt x="200" y="79"/>
                      <a:pt x="185" y="79"/>
                    </a:cubicBezTo>
                    <a:cubicBezTo>
                      <a:pt x="128" y="105"/>
                      <a:pt x="100" y="79"/>
                      <a:pt x="71" y="52"/>
                    </a:cubicBezTo>
                    <a:lnTo>
                      <a:pt x="71" y="92"/>
                    </a:lnTo>
                    <a:cubicBezTo>
                      <a:pt x="57" y="105"/>
                      <a:pt x="43" y="79"/>
                      <a:pt x="43" y="105"/>
                    </a:cubicBezTo>
                    <a:cubicBezTo>
                      <a:pt x="43" y="144"/>
                      <a:pt x="0" y="171"/>
                      <a:pt x="43" y="197"/>
                    </a:cubicBezTo>
                    <a:cubicBezTo>
                      <a:pt x="71" y="223"/>
                      <a:pt x="114" y="250"/>
                      <a:pt x="157" y="250"/>
                    </a:cubicBezTo>
                    <a:cubicBezTo>
                      <a:pt x="214" y="250"/>
                      <a:pt x="243" y="210"/>
                      <a:pt x="300" y="223"/>
                    </a:cubicBezTo>
                    <a:cubicBezTo>
                      <a:pt x="300" y="210"/>
                      <a:pt x="343" y="210"/>
                      <a:pt x="357" y="197"/>
                    </a:cubicBezTo>
                    <a:cubicBezTo>
                      <a:pt x="371" y="171"/>
                      <a:pt x="385" y="144"/>
                      <a:pt x="414" y="118"/>
                    </a:cubicBezTo>
                    <a:cubicBezTo>
                      <a:pt x="428" y="92"/>
                      <a:pt x="442" y="92"/>
                      <a:pt x="471" y="79"/>
                    </a:cubicBezTo>
                    <a:cubicBezTo>
                      <a:pt x="500" y="52"/>
                      <a:pt x="428" y="52"/>
                      <a:pt x="428" y="39"/>
                    </a:cubicBezTo>
                    <a:cubicBezTo>
                      <a:pt x="428" y="39"/>
                      <a:pt x="428" y="52"/>
                      <a:pt x="428" y="3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98" name="Freeform 530">
                <a:extLst>
                  <a:ext uri="{FF2B5EF4-FFF2-40B4-BE49-F238E27FC236}">
                    <a16:creationId xmlns:a16="http://schemas.microsoft.com/office/drawing/2014/main" id="{4B1FD813-7D05-F2FC-3F28-9F3A9E9A8D86}"/>
                  </a:ext>
                </a:extLst>
              </p:cNvPr>
              <p:cNvSpPr>
                <a:spLocks/>
              </p:cNvSpPr>
              <p:nvPr/>
            </p:nvSpPr>
            <p:spPr bwMode="auto">
              <a:xfrm>
                <a:off x="3833" y="2185"/>
                <a:ext cx="96" cy="48"/>
              </a:xfrm>
              <a:custGeom>
                <a:avLst/>
                <a:gdLst>
                  <a:gd name="T0" fmla="*/ 428 w 500"/>
                  <a:gd name="T1" fmla="*/ 39 h 250"/>
                  <a:gd name="T2" fmla="*/ 428 w 500"/>
                  <a:gd name="T3" fmla="*/ 39 h 250"/>
                  <a:gd name="T4" fmla="*/ 343 w 500"/>
                  <a:gd name="T5" fmla="*/ 13 h 250"/>
                  <a:gd name="T6" fmla="*/ 271 w 500"/>
                  <a:gd name="T7" fmla="*/ 52 h 250"/>
                  <a:gd name="T8" fmla="*/ 214 w 500"/>
                  <a:gd name="T9" fmla="*/ 52 h 250"/>
                  <a:gd name="T10" fmla="*/ 185 w 500"/>
                  <a:gd name="T11" fmla="*/ 79 h 250"/>
                  <a:gd name="T12" fmla="*/ 71 w 500"/>
                  <a:gd name="T13" fmla="*/ 52 h 250"/>
                  <a:gd name="T14" fmla="*/ 71 w 500"/>
                  <a:gd name="T15" fmla="*/ 92 h 250"/>
                  <a:gd name="T16" fmla="*/ 43 w 500"/>
                  <a:gd name="T17" fmla="*/ 105 h 250"/>
                  <a:gd name="T18" fmla="*/ 43 w 500"/>
                  <a:gd name="T19" fmla="*/ 197 h 250"/>
                  <a:gd name="T20" fmla="*/ 157 w 500"/>
                  <a:gd name="T21" fmla="*/ 250 h 250"/>
                  <a:gd name="T22" fmla="*/ 300 w 500"/>
                  <a:gd name="T23" fmla="*/ 223 h 250"/>
                  <a:gd name="T24" fmla="*/ 357 w 500"/>
                  <a:gd name="T25" fmla="*/ 197 h 250"/>
                  <a:gd name="T26" fmla="*/ 414 w 500"/>
                  <a:gd name="T27" fmla="*/ 118 h 250"/>
                  <a:gd name="T28" fmla="*/ 471 w 500"/>
                  <a:gd name="T29" fmla="*/ 79 h 250"/>
                  <a:gd name="T30" fmla="*/ 428 w 500"/>
                  <a:gd name="T31" fmla="*/ 39 h 250"/>
                  <a:gd name="T32" fmla="*/ 428 w 500"/>
                  <a:gd name="T33" fmla="*/ 39 h 250"/>
                  <a:gd name="T34" fmla="*/ 428 w 500"/>
                  <a:gd name="T35" fmla="*/ 3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0" h="250">
                    <a:moveTo>
                      <a:pt x="428" y="39"/>
                    </a:moveTo>
                    <a:lnTo>
                      <a:pt x="428" y="39"/>
                    </a:lnTo>
                    <a:cubicBezTo>
                      <a:pt x="428" y="26"/>
                      <a:pt x="357" y="26"/>
                      <a:pt x="343" y="13"/>
                    </a:cubicBezTo>
                    <a:cubicBezTo>
                      <a:pt x="285" y="0"/>
                      <a:pt x="314" y="52"/>
                      <a:pt x="271" y="52"/>
                    </a:cubicBezTo>
                    <a:cubicBezTo>
                      <a:pt x="257" y="39"/>
                      <a:pt x="243" y="52"/>
                      <a:pt x="214" y="52"/>
                    </a:cubicBezTo>
                    <a:cubicBezTo>
                      <a:pt x="200" y="52"/>
                      <a:pt x="200" y="79"/>
                      <a:pt x="185" y="79"/>
                    </a:cubicBezTo>
                    <a:cubicBezTo>
                      <a:pt x="128" y="105"/>
                      <a:pt x="100" y="79"/>
                      <a:pt x="71" y="52"/>
                    </a:cubicBezTo>
                    <a:lnTo>
                      <a:pt x="71" y="92"/>
                    </a:lnTo>
                    <a:cubicBezTo>
                      <a:pt x="57" y="105"/>
                      <a:pt x="43" y="79"/>
                      <a:pt x="43" y="105"/>
                    </a:cubicBezTo>
                    <a:cubicBezTo>
                      <a:pt x="43" y="144"/>
                      <a:pt x="0" y="171"/>
                      <a:pt x="43" y="197"/>
                    </a:cubicBezTo>
                    <a:cubicBezTo>
                      <a:pt x="71" y="223"/>
                      <a:pt x="114" y="250"/>
                      <a:pt x="157" y="250"/>
                    </a:cubicBezTo>
                    <a:cubicBezTo>
                      <a:pt x="214" y="250"/>
                      <a:pt x="243" y="210"/>
                      <a:pt x="300" y="223"/>
                    </a:cubicBezTo>
                    <a:cubicBezTo>
                      <a:pt x="300" y="210"/>
                      <a:pt x="343" y="210"/>
                      <a:pt x="357" y="197"/>
                    </a:cubicBezTo>
                    <a:cubicBezTo>
                      <a:pt x="371" y="171"/>
                      <a:pt x="385" y="144"/>
                      <a:pt x="414" y="118"/>
                    </a:cubicBezTo>
                    <a:cubicBezTo>
                      <a:pt x="428" y="92"/>
                      <a:pt x="442" y="92"/>
                      <a:pt x="471" y="79"/>
                    </a:cubicBezTo>
                    <a:cubicBezTo>
                      <a:pt x="500" y="52"/>
                      <a:pt x="428" y="52"/>
                      <a:pt x="428" y="39"/>
                    </a:cubicBezTo>
                    <a:cubicBezTo>
                      <a:pt x="428" y="39"/>
                      <a:pt x="428" y="52"/>
                      <a:pt x="428" y="39"/>
                    </a:cubicBezTo>
                    <a:lnTo>
                      <a:pt x="428" y="3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9" name="Freeform 531">
                <a:extLst>
                  <a:ext uri="{FF2B5EF4-FFF2-40B4-BE49-F238E27FC236}">
                    <a16:creationId xmlns:a16="http://schemas.microsoft.com/office/drawing/2014/main" id="{4161CA03-296E-94F2-A67A-E568F6E2164D}"/>
                  </a:ext>
                </a:extLst>
              </p:cNvPr>
              <p:cNvSpPr>
                <a:spLocks/>
              </p:cNvSpPr>
              <p:nvPr/>
            </p:nvSpPr>
            <p:spPr bwMode="auto">
              <a:xfrm>
                <a:off x="3889" y="2305"/>
                <a:ext cx="88" cy="89"/>
              </a:xfrm>
              <a:custGeom>
                <a:avLst/>
                <a:gdLst>
                  <a:gd name="T0" fmla="*/ 459 w 459"/>
                  <a:gd name="T1" fmla="*/ 0 h 458"/>
                  <a:gd name="T2" fmla="*/ 459 w 459"/>
                  <a:gd name="T3" fmla="*/ 0 h 458"/>
                  <a:gd name="T4" fmla="*/ 340 w 459"/>
                  <a:gd name="T5" fmla="*/ 43 h 458"/>
                  <a:gd name="T6" fmla="*/ 192 w 459"/>
                  <a:gd name="T7" fmla="*/ 28 h 458"/>
                  <a:gd name="T8" fmla="*/ 133 w 459"/>
                  <a:gd name="T9" fmla="*/ 57 h 458"/>
                  <a:gd name="T10" fmla="*/ 89 w 459"/>
                  <a:gd name="T11" fmla="*/ 71 h 458"/>
                  <a:gd name="T12" fmla="*/ 59 w 459"/>
                  <a:gd name="T13" fmla="*/ 114 h 458"/>
                  <a:gd name="T14" fmla="*/ 30 w 459"/>
                  <a:gd name="T15" fmla="*/ 157 h 458"/>
                  <a:gd name="T16" fmla="*/ 30 w 459"/>
                  <a:gd name="T17" fmla="*/ 214 h 458"/>
                  <a:gd name="T18" fmla="*/ 59 w 459"/>
                  <a:gd name="T19" fmla="*/ 243 h 458"/>
                  <a:gd name="T20" fmla="*/ 74 w 459"/>
                  <a:gd name="T21" fmla="*/ 315 h 458"/>
                  <a:gd name="T22" fmla="*/ 89 w 459"/>
                  <a:gd name="T23" fmla="*/ 358 h 458"/>
                  <a:gd name="T24" fmla="*/ 104 w 459"/>
                  <a:gd name="T25" fmla="*/ 401 h 458"/>
                  <a:gd name="T26" fmla="*/ 119 w 459"/>
                  <a:gd name="T27" fmla="*/ 415 h 458"/>
                  <a:gd name="T28" fmla="*/ 148 w 459"/>
                  <a:gd name="T29" fmla="*/ 444 h 458"/>
                  <a:gd name="T30" fmla="*/ 178 w 459"/>
                  <a:gd name="T31" fmla="*/ 429 h 458"/>
                  <a:gd name="T32" fmla="*/ 192 w 459"/>
                  <a:gd name="T33" fmla="*/ 444 h 458"/>
                  <a:gd name="T34" fmla="*/ 192 w 459"/>
                  <a:gd name="T35" fmla="*/ 372 h 458"/>
                  <a:gd name="T36" fmla="*/ 252 w 459"/>
                  <a:gd name="T37" fmla="*/ 372 h 458"/>
                  <a:gd name="T38" fmla="*/ 207 w 459"/>
                  <a:gd name="T39" fmla="*/ 329 h 458"/>
                  <a:gd name="T40" fmla="*/ 252 w 459"/>
                  <a:gd name="T41" fmla="*/ 343 h 458"/>
                  <a:gd name="T42" fmla="*/ 266 w 459"/>
                  <a:gd name="T43" fmla="*/ 315 h 458"/>
                  <a:gd name="T44" fmla="*/ 311 w 459"/>
                  <a:gd name="T45" fmla="*/ 329 h 458"/>
                  <a:gd name="T46" fmla="*/ 281 w 459"/>
                  <a:gd name="T47" fmla="*/ 272 h 458"/>
                  <a:gd name="T48" fmla="*/ 222 w 459"/>
                  <a:gd name="T49" fmla="*/ 243 h 458"/>
                  <a:gd name="T50" fmla="*/ 222 w 459"/>
                  <a:gd name="T51" fmla="*/ 229 h 458"/>
                  <a:gd name="T52" fmla="*/ 163 w 459"/>
                  <a:gd name="T53" fmla="*/ 143 h 458"/>
                  <a:gd name="T54" fmla="*/ 237 w 459"/>
                  <a:gd name="T55" fmla="*/ 157 h 458"/>
                  <a:gd name="T56" fmla="*/ 237 w 459"/>
                  <a:gd name="T57" fmla="*/ 143 h 458"/>
                  <a:gd name="T58" fmla="*/ 266 w 459"/>
                  <a:gd name="T59" fmla="*/ 157 h 458"/>
                  <a:gd name="T60" fmla="*/ 252 w 459"/>
                  <a:gd name="T61" fmla="*/ 129 h 458"/>
                  <a:gd name="T62" fmla="*/ 311 w 459"/>
                  <a:gd name="T63" fmla="*/ 143 h 458"/>
                  <a:gd name="T64" fmla="*/ 252 w 459"/>
                  <a:gd name="T65" fmla="*/ 100 h 458"/>
                  <a:gd name="T66" fmla="*/ 326 w 459"/>
                  <a:gd name="T67" fmla="*/ 71 h 458"/>
                  <a:gd name="T68" fmla="*/ 311 w 459"/>
                  <a:gd name="T69" fmla="*/ 100 h 458"/>
                  <a:gd name="T70" fmla="*/ 370 w 459"/>
                  <a:gd name="T71" fmla="*/ 71 h 458"/>
                  <a:gd name="T72" fmla="*/ 429 w 459"/>
                  <a:gd name="T73" fmla="*/ 100 h 458"/>
                  <a:gd name="T74" fmla="*/ 459 w 459"/>
                  <a:gd name="T75"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9" h="458">
                    <a:moveTo>
                      <a:pt x="459" y="0"/>
                    </a:moveTo>
                    <a:lnTo>
                      <a:pt x="459" y="0"/>
                    </a:lnTo>
                    <a:cubicBezTo>
                      <a:pt x="414" y="28"/>
                      <a:pt x="399" y="57"/>
                      <a:pt x="340" y="43"/>
                    </a:cubicBezTo>
                    <a:cubicBezTo>
                      <a:pt x="311" y="28"/>
                      <a:pt x="222" y="14"/>
                      <a:pt x="192" y="28"/>
                    </a:cubicBezTo>
                    <a:cubicBezTo>
                      <a:pt x="192" y="71"/>
                      <a:pt x="148" y="43"/>
                      <a:pt x="133" y="57"/>
                    </a:cubicBezTo>
                    <a:cubicBezTo>
                      <a:pt x="119" y="71"/>
                      <a:pt x="104" y="71"/>
                      <a:pt x="89" y="71"/>
                    </a:cubicBezTo>
                    <a:cubicBezTo>
                      <a:pt x="59" y="86"/>
                      <a:pt x="59" y="100"/>
                      <a:pt x="59" y="114"/>
                    </a:cubicBezTo>
                    <a:cubicBezTo>
                      <a:pt x="45" y="129"/>
                      <a:pt x="45" y="143"/>
                      <a:pt x="30" y="157"/>
                    </a:cubicBezTo>
                    <a:cubicBezTo>
                      <a:pt x="0" y="186"/>
                      <a:pt x="0" y="186"/>
                      <a:pt x="30" y="214"/>
                    </a:cubicBezTo>
                    <a:cubicBezTo>
                      <a:pt x="45" y="229"/>
                      <a:pt x="59" y="229"/>
                      <a:pt x="59" y="243"/>
                    </a:cubicBezTo>
                    <a:cubicBezTo>
                      <a:pt x="59" y="272"/>
                      <a:pt x="59" y="286"/>
                      <a:pt x="74" y="315"/>
                    </a:cubicBezTo>
                    <a:cubicBezTo>
                      <a:pt x="74" y="329"/>
                      <a:pt x="74" y="343"/>
                      <a:pt x="89" y="358"/>
                    </a:cubicBezTo>
                    <a:cubicBezTo>
                      <a:pt x="119" y="372"/>
                      <a:pt x="89" y="386"/>
                      <a:pt x="104" y="401"/>
                    </a:cubicBezTo>
                    <a:cubicBezTo>
                      <a:pt x="104" y="429"/>
                      <a:pt x="119" y="415"/>
                      <a:pt x="119" y="415"/>
                    </a:cubicBezTo>
                    <a:cubicBezTo>
                      <a:pt x="148" y="415"/>
                      <a:pt x="148" y="429"/>
                      <a:pt x="148" y="444"/>
                    </a:cubicBezTo>
                    <a:cubicBezTo>
                      <a:pt x="163" y="444"/>
                      <a:pt x="178" y="429"/>
                      <a:pt x="178" y="429"/>
                    </a:cubicBezTo>
                    <a:cubicBezTo>
                      <a:pt x="192" y="415"/>
                      <a:pt x="192" y="444"/>
                      <a:pt x="192" y="444"/>
                    </a:cubicBezTo>
                    <a:cubicBezTo>
                      <a:pt x="207" y="458"/>
                      <a:pt x="192" y="358"/>
                      <a:pt x="192" y="372"/>
                    </a:cubicBezTo>
                    <a:cubicBezTo>
                      <a:pt x="192" y="358"/>
                      <a:pt x="237" y="372"/>
                      <a:pt x="252" y="372"/>
                    </a:cubicBezTo>
                    <a:cubicBezTo>
                      <a:pt x="252" y="358"/>
                      <a:pt x="207" y="343"/>
                      <a:pt x="207" y="329"/>
                    </a:cubicBezTo>
                    <a:cubicBezTo>
                      <a:pt x="222" y="300"/>
                      <a:pt x="252" y="329"/>
                      <a:pt x="252" y="343"/>
                    </a:cubicBezTo>
                    <a:cubicBezTo>
                      <a:pt x="281" y="358"/>
                      <a:pt x="266" y="329"/>
                      <a:pt x="266" y="315"/>
                    </a:cubicBezTo>
                    <a:cubicBezTo>
                      <a:pt x="266" y="300"/>
                      <a:pt x="311" y="329"/>
                      <a:pt x="311" y="329"/>
                    </a:cubicBezTo>
                    <a:cubicBezTo>
                      <a:pt x="311" y="315"/>
                      <a:pt x="281" y="272"/>
                      <a:pt x="281" y="272"/>
                    </a:cubicBezTo>
                    <a:cubicBezTo>
                      <a:pt x="266" y="257"/>
                      <a:pt x="237" y="257"/>
                      <a:pt x="222" y="243"/>
                    </a:cubicBezTo>
                    <a:lnTo>
                      <a:pt x="222" y="229"/>
                    </a:lnTo>
                    <a:cubicBezTo>
                      <a:pt x="207" y="200"/>
                      <a:pt x="163" y="171"/>
                      <a:pt x="163" y="143"/>
                    </a:cubicBezTo>
                    <a:cubicBezTo>
                      <a:pt x="178" y="86"/>
                      <a:pt x="222" y="143"/>
                      <a:pt x="237" y="157"/>
                    </a:cubicBezTo>
                    <a:lnTo>
                      <a:pt x="237" y="143"/>
                    </a:lnTo>
                    <a:cubicBezTo>
                      <a:pt x="252" y="129"/>
                      <a:pt x="266" y="143"/>
                      <a:pt x="266" y="157"/>
                    </a:cubicBezTo>
                    <a:lnTo>
                      <a:pt x="252" y="129"/>
                    </a:lnTo>
                    <a:cubicBezTo>
                      <a:pt x="266" y="129"/>
                      <a:pt x="296" y="143"/>
                      <a:pt x="311" y="143"/>
                    </a:cubicBezTo>
                    <a:cubicBezTo>
                      <a:pt x="311" y="129"/>
                      <a:pt x="252" y="129"/>
                      <a:pt x="252" y="100"/>
                    </a:cubicBezTo>
                    <a:cubicBezTo>
                      <a:pt x="252" y="100"/>
                      <a:pt x="311" y="71"/>
                      <a:pt x="326" y="71"/>
                    </a:cubicBezTo>
                    <a:lnTo>
                      <a:pt x="311" y="100"/>
                    </a:lnTo>
                    <a:cubicBezTo>
                      <a:pt x="311" y="100"/>
                      <a:pt x="355" y="71"/>
                      <a:pt x="370" y="71"/>
                    </a:cubicBezTo>
                    <a:cubicBezTo>
                      <a:pt x="385" y="71"/>
                      <a:pt x="399" y="86"/>
                      <a:pt x="429" y="100"/>
                    </a:cubicBezTo>
                    <a:cubicBezTo>
                      <a:pt x="444" y="71"/>
                      <a:pt x="459" y="28"/>
                      <a:pt x="459"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00" name="Freeform 532">
                <a:extLst>
                  <a:ext uri="{FF2B5EF4-FFF2-40B4-BE49-F238E27FC236}">
                    <a16:creationId xmlns:a16="http://schemas.microsoft.com/office/drawing/2014/main" id="{8279B693-F76E-B792-51A1-37C58F3846F2}"/>
                  </a:ext>
                </a:extLst>
              </p:cNvPr>
              <p:cNvSpPr>
                <a:spLocks/>
              </p:cNvSpPr>
              <p:nvPr/>
            </p:nvSpPr>
            <p:spPr bwMode="auto">
              <a:xfrm>
                <a:off x="3889" y="2305"/>
                <a:ext cx="88" cy="89"/>
              </a:xfrm>
              <a:custGeom>
                <a:avLst/>
                <a:gdLst>
                  <a:gd name="T0" fmla="*/ 459 w 459"/>
                  <a:gd name="T1" fmla="*/ 0 h 458"/>
                  <a:gd name="T2" fmla="*/ 459 w 459"/>
                  <a:gd name="T3" fmla="*/ 0 h 458"/>
                  <a:gd name="T4" fmla="*/ 340 w 459"/>
                  <a:gd name="T5" fmla="*/ 43 h 458"/>
                  <a:gd name="T6" fmla="*/ 192 w 459"/>
                  <a:gd name="T7" fmla="*/ 28 h 458"/>
                  <a:gd name="T8" fmla="*/ 133 w 459"/>
                  <a:gd name="T9" fmla="*/ 57 h 458"/>
                  <a:gd name="T10" fmla="*/ 89 w 459"/>
                  <a:gd name="T11" fmla="*/ 71 h 458"/>
                  <a:gd name="T12" fmla="*/ 59 w 459"/>
                  <a:gd name="T13" fmla="*/ 114 h 458"/>
                  <a:gd name="T14" fmla="*/ 30 w 459"/>
                  <a:gd name="T15" fmla="*/ 157 h 458"/>
                  <a:gd name="T16" fmla="*/ 30 w 459"/>
                  <a:gd name="T17" fmla="*/ 214 h 458"/>
                  <a:gd name="T18" fmla="*/ 59 w 459"/>
                  <a:gd name="T19" fmla="*/ 243 h 458"/>
                  <a:gd name="T20" fmla="*/ 74 w 459"/>
                  <a:gd name="T21" fmla="*/ 315 h 458"/>
                  <a:gd name="T22" fmla="*/ 89 w 459"/>
                  <a:gd name="T23" fmla="*/ 358 h 458"/>
                  <a:gd name="T24" fmla="*/ 104 w 459"/>
                  <a:gd name="T25" fmla="*/ 401 h 458"/>
                  <a:gd name="T26" fmla="*/ 119 w 459"/>
                  <a:gd name="T27" fmla="*/ 415 h 458"/>
                  <a:gd name="T28" fmla="*/ 148 w 459"/>
                  <a:gd name="T29" fmla="*/ 444 h 458"/>
                  <a:gd name="T30" fmla="*/ 178 w 459"/>
                  <a:gd name="T31" fmla="*/ 429 h 458"/>
                  <a:gd name="T32" fmla="*/ 192 w 459"/>
                  <a:gd name="T33" fmla="*/ 444 h 458"/>
                  <a:gd name="T34" fmla="*/ 192 w 459"/>
                  <a:gd name="T35" fmla="*/ 372 h 458"/>
                  <a:gd name="T36" fmla="*/ 252 w 459"/>
                  <a:gd name="T37" fmla="*/ 372 h 458"/>
                  <a:gd name="T38" fmla="*/ 207 w 459"/>
                  <a:gd name="T39" fmla="*/ 329 h 458"/>
                  <a:gd name="T40" fmla="*/ 252 w 459"/>
                  <a:gd name="T41" fmla="*/ 343 h 458"/>
                  <a:gd name="T42" fmla="*/ 266 w 459"/>
                  <a:gd name="T43" fmla="*/ 315 h 458"/>
                  <a:gd name="T44" fmla="*/ 311 w 459"/>
                  <a:gd name="T45" fmla="*/ 329 h 458"/>
                  <a:gd name="T46" fmla="*/ 281 w 459"/>
                  <a:gd name="T47" fmla="*/ 272 h 458"/>
                  <a:gd name="T48" fmla="*/ 222 w 459"/>
                  <a:gd name="T49" fmla="*/ 243 h 458"/>
                  <a:gd name="T50" fmla="*/ 222 w 459"/>
                  <a:gd name="T51" fmla="*/ 229 h 458"/>
                  <a:gd name="T52" fmla="*/ 163 w 459"/>
                  <a:gd name="T53" fmla="*/ 143 h 458"/>
                  <a:gd name="T54" fmla="*/ 237 w 459"/>
                  <a:gd name="T55" fmla="*/ 157 h 458"/>
                  <a:gd name="T56" fmla="*/ 237 w 459"/>
                  <a:gd name="T57" fmla="*/ 143 h 458"/>
                  <a:gd name="T58" fmla="*/ 266 w 459"/>
                  <a:gd name="T59" fmla="*/ 157 h 458"/>
                  <a:gd name="T60" fmla="*/ 252 w 459"/>
                  <a:gd name="T61" fmla="*/ 129 h 458"/>
                  <a:gd name="T62" fmla="*/ 311 w 459"/>
                  <a:gd name="T63" fmla="*/ 143 h 458"/>
                  <a:gd name="T64" fmla="*/ 252 w 459"/>
                  <a:gd name="T65" fmla="*/ 100 h 458"/>
                  <a:gd name="T66" fmla="*/ 326 w 459"/>
                  <a:gd name="T67" fmla="*/ 71 h 458"/>
                  <a:gd name="T68" fmla="*/ 311 w 459"/>
                  <a:gd name="T69" fmla="*/ 100 h 458"/>
                  <a:gd name="T70" fmla="*/ 370 w 459"/>
                  <a:gd name="T71" fmla="*/ 71 h 458"/>
                  <a:gd name="T72" fmla="*/ 429 w 459"/>
                  <a:gd name="T73" fmla="*/ 100 h 458"/>
                  <a:gd name="T74" fmla="*/ 459 w 459"/>
                  <a:gd name="T75" fmla="*/ 0 h 458"/>
                  <a:gd name="T76" fmla="*/ 459 w 459"/>
                  <a:gd name="T77"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9" h="458">
                    <a:moveTo>
                      <a:pt x="459" y="0"/>
                    </a:moveTo>
                    <a:lnTo>
                      <a:pt x="459" y="0"/>
                    </a:lnTo>
                    <a:cubicBezTo>
                      <a:pt x="414" y="28"/>
                      <a:pt x="399" y="57"/>
                      <a:pt x="340" y="43"/>
                    </a:cubicBezTo>
                    <a:cubicBezTo>
                      <a:pt x="311" y="28"/>
                      <a:pt x="222" y="14"/>
                      <a:pt x="192" y="28"/>
                    </a:cubicBezTo>
                    <a:cubicBezTo>
                      <a:pt x="192" y="71"/>
                      <a:pt x="148" y="43"/>
                      <a:pt x="133" y="57"/>
                    </a:cubicBezTo>
                    <a:cubicBezTo>
                      <a:pt x="119" y="71"/>
                      <a:pt x="104" y="71"/>
                      <a:pt x="89" y="71"/>
                    </a:cubicBezTo>
                    <a:cubicBezTo>
                      <a:pt x="59" y="86"/>
                      <a:pt x="59" y="100"/>
                      <a:pt x="59" y="114"/>
                    </a:cubicBezTo>
                    <a:cubicBezTo>
                      <a:pt x="45" y="129"/>
                      <a:pt x="45" y="143"/>
                      <a:pt x="30" y="157"/>
                    </a:cubicBezTo>
                    <a:cubicBezTo>
                      <a:pt x="0" y="186"/>
                      <a:pt x="0" y="186"/>
                      <a:pt x="30" y="214"/>
                    </a:cubicBezTo>
                    <a:cubicBezTo>
                      <a:pt x="45" y="229"/>
                      <a:pt x="59" y="229"/>
                      <a:pt x="59" y="243"/>
                    </a:cubicBezTo>
                    <a:cubicBezTo>
                      <a:pt x="59" y="272"/>
                      <a:pt x="59" y="286"/>
                      <a:pt x="74" y="315"/>
                    </a:cubicBezTo>
                    <a:cubicBezTo>
                      <a:pt x="74" y="329"/>
                      <a:pt x="74" y="343"/>
                      <a:pt x="89" y="358"/>
                    </a:cubicBezTo>
                    <a:cubicBezTo>
                      <a:pt x="119" y="372"/>
                      <a:pt x="89" y="386"/>
                      <a:pt x="104" y="401"/>
                    </a:cubicBezTo>
                    <a:cubicBezTo>
                      <a:pt x="104" y="429"/>
                      <a:pt x="119" y="415"/>
                      <a:pt x="119" y="415"/>
                    </a:cubicBezTo>
                    <a:cubicBezTo>
                      <a:pt x="148" y="415"/>
                      <a:pt x="148" y="429"/>
                      <a:pt x="148" y="444"/>
                    </a:cubicBezTo>
                    <a:cubicBezTo>
                      <a:pt x="163" y="444"/>
                      <a:pt x="178" y="429"/>
                      <a:pt x="178" y="429"/>
                    </a:cubicBezTo>
                    <a:cubicBezTo>
                      <a:pt x="192" y="415"/>
                      <a:pt x="192" y="444"/>
                      <a:pt x="192" y="444"/>
                    </a:cubicBezTo>
                    <a:cubicBezTo>
                      <a:pt x="207" y="458"/>
                      <a:pt x="192" y="358"/>
                      <a:pt x="192" y="372"/>
                    </a:cubicBezTo>
                    <a:cubicBezTo>
                      <a:pt x="192" y="358"/>
                      <a:pt x="237" y="372"/>
                      <a:pt x="252" y="372"/>
                    </a:cubicBezTo>
                    <a:cubicBezTo>
                      <a:pt x="252" y="358"/>
                      <a:pt x="207" y="343"/>
                      <a:pt x="207" y="329"/>
                    </a:cubicBezTo>
                    <a:cubicBezTo>
                      <a:pt x="222" y="300"/>
                      <a:pt x="252" y="329"/>
                      <a:pt x="252" y="343"/>
                    </a:cubicBezTo>
                    <a:cubicBezTo>
                      <a:pt x="281" y="358"/>
                      <a:pt x="266" y="329"/>
                      <a:pt x="266" y="315"/>
                    </a:cubicBezTo>
                    <a:cubicBezTo>
                      <a:pt x="266" y="300"/>
                      <a:pt x="311" y="329"/>
                      <a:pt x="311" y="329"/>
                    </a:cubicBezTo>
                    <a:cubicBezTo>
                      <a:pt x="311" y="315"/>
                      <a:pt x="281" y="272"/>
                      <a:pt x="281" y="272"/>
                    </a:cubicBezTo>
                    <a:cubicBezTo>
                      <a:pt x="266" y="257"/>
                      <a:pt x="237" y="257"/>
                      <a:pt x="222" y="243"/>
                    </a:cubicBezTo>
                    <a:lnTo>
                      <a:pt x="222" y="229"/>
                    </a:lnTo>
                    <a:cubicBezTo>
                      <a:pt x="207" y="200"/>
                      <a:pt x="163" y="171"/>
                      <a:pt x="163" y="143"/>
                    </a:cubicBezTo>
                    <a:cubicBezTo>
                      <a:pt x="178" y="86"/>
                      <a:pt x="222" y="143"/>
                      <a:pt x="237" y="157"/>
                    </a:cubicBezTo>
                    <a:lnTo>
                      <a:pt x="237" y="143"/>
                    </a:lnTo>
                    <a:cubicBezTo>
                      <a:pt x="252" y="129"/>
                      <a:pt x="266" y="143"/>
                      <a:pt x="266" y="157"/>
                    </a:cubicBezTo>
                    <a:lnTo>
                      <a:pt x="252" y="129"/>
                    </a:lnTo>
                    <a:cubicBezTo>
                      <a:pt x="266" y="129"/>
                      <a:pt x="296" y="143"/>
                      <a:pt x="311" y="143"/>
                    </a:cubicBezTo>
                    <a:cubicBezTo>
                      <a:pt x="311" y="129"/>
                      <a:pt x="252" y="129"/>
                      <a:pt x="252" y="100"/>
                    </a:cubicBezTo>
                    <a:cubicBezTo>
                      <a:pt x="252" y="100"/>
                      <a:pt x="311" y="71"/>
                      <a:pt x="326" y="71"/>
                    </a:cubicBezTo>
                    <a:lnTo>
                      <a:pt x="311" y="100"/>
                    </a:lnTo>
                    <a:cubicBezTo>
                      <a:pt x="311" y="100"/>
                      <a:pt x="355" y="71"/>
                      <a:pt x="370" y="71"/>
                    </a:cubicBezTo>
                    <a:cubicBezTo>
                      <a:pt x="385" y="71"/>
                      <a:pt x="399" y="86"/>
                      <a:pt x="429" y="100"/>
                    </a:cubicBezTo>
                    <a:cubicBezTo>
                      <a:pt x="444" y="71"/>
                      <a:pt x="459" y="28"/>
                      <a:pt x="459" y="0"/>
                    </a:cubicBezTo>
                    <a:lnTo>
                      <a:pt x="459"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1" name="Freeform 533">
                <a:extLst>
                  <a:ext uri="{FF2B5EF4-FFF2-40B4-BE49-F238E27FC236}">
                    <a16:creationId xmlns:a16="http://schemas.microsoft.com/office/drawing/2014/main" id="{3F1AE393-0540-98A0-A6A8-2BD77C59E7F6}"/>
                  </a:ext>
                </a:extLst>
              </p:cNvPr>
              <p:cNvSpPr>
                <a:spLocks/>
              </p:cNvSpPr>
              <p:nvPr/>
            </p:nvSpPr>
            <p:spPr bwMode="auto">
              <a:xfrm>
                <a:off x="3889" y="2305"/>
                <a:ext cx="88" cy="89"/>
              </a:xfrm>
              <a:custGeom>
                <a:avLst/>
                <a:gdLst>
                  <a:gd name="T0" fmla="*/ 459 w 459"/>
                  <a:gd name="T1" fmla="*/ 0 h 458"/>
                  <a:gd name="T2" fmla="*/ 459 w 459"/>
                  <a:gd name="T3" fmla="*/ 0 h 458"/>
                  <a:gd name="T4" fmla="*/ 340 w 459"/>
                  <a:gd name="T5" fmla="*/ 43 h 458"/>
                  <a:gd name="T6" fmla="*/ 192 w 459"/>
                  <a:gd name="T7" fmla="*/ 28 h 458"/>
                  <a:gd name="T8" fmla="*/ 133 w 459"/>
                  <a:gd name="T9" fmla="*/ 57 h 458"/>
                  <a:gd name="T10" fmla="*/ 89 w 459"/>
                  <a:gd name="T11" fmla="*/ 71 h 458"/>
                  <a:gd name="T12" fmla="*/ 59 w 459"/>
                  <a:gd name="T13" fmla="*/ 114 h 458"/>
                  <a:gd name="T14" fmla="*/ 30 w 459"/>
                  <a:gd name="T15" fmla="*/ 157 h 458"/>
                  <a:gd name="T16" fmla="*/ 30 w 459"/>
                  <a:gd name="T17" fmla="*/ 214 h 458"/>
                  <a:gd name="T18" fmla="*/ 59 w 459"/>
                  <a:gd name="T19" fmla="*/ 243 h 458"/>
                  <a:gd name="T20" fmla="*/ 74 w 459"/>
                  <a:gd name="T21" fmla="*/ 315 h 458"/>
                  <a:gd name="T22" fmla="*/ 89 w 459"/>
                  <a:gd name="T23" fmla="*/ 358 h 458"/>
                  <a:gd name="T24" fmla="*/ 104 w 459"/>
                  <a:gd name="T25" fmla="*/ 401 h 458"/>
                  <a:gd name="T26" fmla="*/ 119 w 459"/>
                  <a:gd name="T27" fmla="*/ 415 h 458"/>
                  <a:gd name="T28" fmla="*/ 148 w 459"/>
                  <a:gd name="T29" fmla="*/ 444 h 458"/>
                  <a:gd name="T30" fmla="*/ 178 w 459"/>
                  <a:gd name="T31" fmla="*/ 429 h 458"/>
                  <a:gd name="T32" fmla="*/ 192 w 459"/>
                  <a:gd name="T33" fmla="*/ 444 h 458"/>
                  <a:gd name="T34" fmla="*/ 192 w 459"/>
                  <a:gd name="T35" fmla="*/ 372 h 458"/>
                  <a:gd name="T36" fmla="*/ 252 w 459"/>
                  <a:gd name="T37" fmla="*/ 372 h 458"/>
                  <a:gd name="T38" fmla="*/ 207 w 459"/>
                  <a:gd name="T39" fmla="*/ 329 h 458"/>
                  <a:gd name="T40" fmla="*/ 252 w 459"/>
                  <a:gd name="T41" fmla="*/ 343 h 458"/>
                  <a:gd name="T42" fmla="*/ 266 w 459"/>
                  <a:gd name="T43" fmla="*/ 315 h 458"/>
                  <a:gd name="T44" fmla="*/ 311 w 459"/>
                  <a:gd name="T45" fmla="*/ 329 h 458"/>
                  <a:gd name="T46" fmla="*/ 281 w 459"/>
                  <a:gd name="T47" fmla="*/ 272 h 458"/>
                  <a:gd name="T48" fmla="*/ 222 w 459"/>
                  <a:gd name="T49" fmla="*/ 243 h 458"/>
                  <a:gd name="T50" fmla="*/ 222 w 459"/>
                  <a:gd name="T51" fmla="*/ 229 h 458"/>
                  <a:gd name="T52" fmla="*/ 163 w 459"/>
                  <a:gd name="T53" fmla="*/ 143 h 458"/>
                  <a:gd name="T54" fmla="*/ 237 w 459"/>
                  <a:gd name="T55" fmla="*/ 157 h 458"/>
                  <a:gd name="T56" fmla="*/ 237 w 459"/>
                  <a:gd name="T57" fmla="*/ 143 h 458"/>
                  <a:gd name="T58" fmla="*/ 266 w 459"/>
                  <a:gd name="T59" fmla="*/ 157 h 458"/>
                  <a:gd name="T60" fmla="*/ 252 w 459"/>
                  <a:gd name="T61" fmla="*/ 129 h 458"/>
                  <a:gd name="T62" fmla="*/ 311 w 459"/>
                  <a:gd name="T63" fmla="*/ 143 h 458"/>
                  <a:gd name="T64" fmla="*/ 252 w 459"/>
                  <a:gd name="T65" fmla="*/ 100 h 458"/>
                  <a:gd name="T66" fmla="*/ 326 w 459"/>
                  <a:gd name="T67" fmla="*/ 71 h 458"/>
                  <a:gd name="T68" fmla="*/ 311 w 459"/>
                  <a:gd name="T69" fmla="*/ 100 h 458"/>
                  <a:gd name="T70" fmla="*/ 370 w 459"/>
                  <a:gd name="T71" fmla="*/ 71 h 458"/>
                  <a:gd name="T72" fmla="*/ 429 w 459"/>
                  <a:gd name="T73" fmla="*/ 100 h 458"/>
                  <a:gd name="T74" fmla="*/ 459 w 459"/>
                  <a:gd name="T75"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9" h="458">
                    <a:moveTo>
                      <a:pt x="459" y="0"/>
                    </a:moveTo>
                    <a:lnTo>
                      <a:pt x="459" y="0"/>
                    </a:lnTo>
                    <a:cubicBezTo>
                      <a:pt x="414" y="28"/>
                      <a:pt x="399" y="57"/>
                      <a:pt x="340" y="43"/>
                    </a:cubicBezTo>
                    <a:cubicBezTo>
                      <a:pt x="311" y="28"/>
                      <a:pt x="222" y="14"/>
                      <a:pt x="192" y="28"/>
                    </a:cubicBezTo>
                    <a:cubicBezTo>
                      <a:pt x="192" y="71"/>
                      <a:pt x="148" y="43"/>
                      <a:pt x="133" y="57"/>
                    </a:cubicBezTo>
                    <a:cubicBezTo>
                      <a:pt x="119" y="71"/>
                      <a:pt x="104" y="71"/>
                      <a:pt x="89" y="71"/>
                    </a:cubicBezTo>
                    <a:cubicBezTo>
                      <a:pt x="59" y="86"/>
                      <a:pt x="59" y="100"/>
                      <a:pt x="59" y="114"/>
                    </a:cubicBezTo>
                    <a:cubicBezTo>
                      <a:pt x="45" y="129"/>
                      <a:pt x="45" y="143"/>
                      <a:pt x="30" y="157"/>
                    </a:cubicBezTo>
                    <a:cubicBezTo>
                      <a:pt x="0" y="186"/>
                      <a:pt x="0" y="186"/>
                      <a:pt x="30" y="214"/>
                    </a:cubicBezTo>
                    <a:cubicBezTo>
                      <a:pt x="45" y="229"/>
                      <a:pt x="59" y="229"/>
                      <a:pt x="59" y="243"/>
                    </a:cubicBezTo>
                    <a:cubicBezTo>
                      <a:pt x="59" y="272"/>
                      <a:pt x="59" y="286"/>
                      <a:pt x="74" y="315"/>
                    </a:cubicBezTo>
                    <a:cubicBezTo>
                      <a:pt x="74" y="329"/>
                      <a:pt x="74" y="343"/>
                      <a:pt x="89" y="358"/>
                    </a:cubicBezTo>
                    <a:cubicBezTo>
                      <a:pt x="119" y="372"/>
                      <a:pt x="89" y="386"/>
                      <a:pt x="104" y="401"/>
                    </a:cubicBezTo>
                    <a:cubicBezTo>
                      <a:pt x="104" y="429"/>
                      <a:pt x="119" y="415"/>
                      <a:pt x="119" y="415"/>
                    </a:cubicBezTo>
                    <a:cubicBezTo>
                      <a:pt x="148" y="415"/>
                      <a:pt x="148" y="429"/>
                      <a:pt x="148" y="444"/>
                    </a:cubicBezTo>
                    <a:cubicBezTo>
                      <a:pt x="163" y="444"/>
                      <a:pt x="178" y="429"/>
                      <a:pt x="178" y="429"/>
                    </a:cubicBezTo>
                    <a:cubicBezTo>
                      <a:pt x="192" y="415"/>
                      <a:pt x="192" y="444"/>
                      <a:pt x="192" y="444"/>
                    </a:cubicBezTo>
                    <a:cubicBezTo>
                      <a:pt x="207" y="458"/>
                      <a:pt x="192" y="358"/>
                      <a:pt x="192" y="372"/>
                    </a:cubicBezTo>
                    <a:cubicBezTo>
                      <a:pt x="192" y="358"/>
                      <a:pt x="237" y="372"/>
                      <a:pt x="252" y="372"/>
                    </a:cubicBezTo>
                    <a:cubicBezTo>
                      <a:pt x="252" y="358"/>
                      <a:pt x="207" y="343"/>
                      <a:pt x="207" y="329"/>
                    </a:cubicBezTo>
                    <a:cubicBezTo>
                      <a:pt x="222" y="300"/>
                      <a:pt x="252" y="329"/>
                      <a:pt x="252" y="343"/>
                    </a:cubicBezTo>
                    <a:cubicBezTo>
                      <a:pt x="281" y="358"/>
                      <a:pt x="266" y="329"/>
                      <a:pt x="266" y="315"/>
                    </a:cubicBezTo>
                    <a:cubicBezTo>
                      <a:pt x="266" y="300"/>
                      <a:pt x="311" y="329"/>
                      <a:pt x="311" y="329"/>
                    </a:cubicBezTo>
                    <a:cubicBezTo>
                      <a:pt x="311" y="315"/>
                      <a:pt x="281" y="272"/>
                      <a:pt x="281" y="272"/>
                    </a:cubicBezTo>
                    <a:cubicBezTo>
                      <a:pt x="266" y="257"/>
                      <a:pt x="237" y="257"/>
                      <a:pt x="222" y="243"/>
                    </a:cubicBezTo>
                    <a:lnTo>
                      <a:pt x="222" y="229"/>
                    </a:lnTo>
                    <a:cubicBezTo>
                      <a:pt x="207" y="200"/>
                      <a:pt x="163" y="171"/>
                      <a:pt x="163" y="143"/>
                    </a:cubicBezTo>
                    <a:cubicBezTo>
                      <a:pt x="178" y="86"/>
                      <a:pt x="222" y="143"/>
                      <a:pt x="237" y="157"/>
                    </a:cubicBezTo>
                    <a:lnTo>
                      <a:pt x="237" y="143"/>
                    </a:lnTo>
                    <a:cubicBezTo>
                      <a:pt x="252" y="129"/>
                      <a:pt x="266" y="143"/>
                      <a:pt x="266" y="157"/>
                    </a:cubicBezTo>
                    <a:lnTo>
                      <a:pt x="252" y="129"/>
                    </a:lnTo>
                    <a:cubicBezTo>
                      <a:pt x="266" y="129"/>
                      <a:pt x="296" y="143"/>
                      <a:pt x="311" y="143"/>
                    </a:cubicBezTo>
                    <a:cubicBezTo>
                      <a:pt x="311" y="129"/>
                      <a:pt x="252" y="129"/>
                      <a:pt x="252" y="100"/>
                    </a:cubicBezTo>
                    <a:cubicBezTo>
                      <a:pt x="252" y="100"/>
                      <a:pt x="311" y="71"/>
                      <a:pt x="326" y="71"/>
                    </a:cubicBezTo>
                    <a:lnTo>
                      <a:pt x="311" y="100"/>
                    </a:lnTo>
                    <a:cubicBezTo>
                      <a:pt x="311" y="100"/>
                      <a:pt x="355" y="71"/>
                      <a:pt x="370" y="71"/>
                    </a:cubicBezTo>
                    <a:cubicBezTo>
                      <a:pt x="385" y="71"/>
                      <a:pt x="399" y="86"/>
                      <a:pt x="429" y="100"/>
                    </a:cubicBezTo>
                    <a:cubicBezTo>
                      <a:pt x="444" y="71"/>
                      <a:pt x="459" y="28"/>
                      <a:pt x="459"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02" name="Freeform 534">
                <a:extLst>
                  <a:ext uri="{FF2B5EF4-FFF2-40B4-BE49-F238E27FC236}">
                    <a16:creationId xmlns:a16="http://schemas.microsoft.com/office/drawing/2014/main" id="{42F1799B-740F-6F6A-D22C-5B1E3ED5CE7A}"/>
                  </a:ext>
                </a:extLst>
              </p:cNvPr>
              <p:cNvSpPr>
                <a:spLocks/>
              </p:cNvSpPr>
              <p:nvPr/>
            </p:nvSpPr>
            <p:spPr bwMode="auto">
              <a:xfrm>
                <a:off x="3889" y="2305"/>
                <a:ext cx="88" cy="89"/>
              </a:xfrm>
              <a:custGeom>
                <a:avLst/>
                <a:gdLst>
                  <a:gd name="T0" fmla="*/ 459 w 459"/>
                  <a:gd name="T1" fmla="*/ 0 h 458"/>
                  <a:gd name="T2" fmla="*/ 459 w 459"/>
                  <a:gd name="T3" fmla="*/ 0 h 458"/>
                  <a:gd name="T4" fmla="*/ 340 w 459"/>
                  <a:gd name="T5" fmla="*/ 43 h 458"/>
                  <a:gd name="T6" fmla="*/ 192 w 459"/>
                  <a:gd name="T7" fmla="*/ 28 h 458"/>
                  <a:gd name="T8" fmla="*/ 133 w 459"/>
                  <a:gd name="T9" fmla="*/ 57 h 458"/>
                  <a:gd name="T10" fmla="*/ 89 w 459"/>
                  <a:gd name="T11" fmla="*/ 71 h 458"/>
                  <a:gd name="T12" fmla="*/ 59 w 459"/>
                  <a:gd name="T13" fmla="*/ 114 h 458"/>
                  <a:gd name="T14" fmla="*/ 30 w 459"/>
                  <a:gd name="T15" fmla="*/ 157 h 458"/>
                  <a:gd name="T16" fmla="*/ 30 w 459"/>
                  <a:gd name="T17" fmla="*/ 214 h 458"/>
                  <a:gd name="T18" fmla="*/ 59 w 459"/>
                  <a:gd name="T19" fmla="*/ 243 h 458"/>
                  <a:gd name="T20" fmla="*/ 74 w 459"/>
                  <a:gd name="T21" fmla="*/ 315 h 458"/>
                  <a:gd name="T22" fmla="*/ 89 w 459"/>
                  <a:gd name="T23" fmla="*/ 358 h 458"/>
                  <a:gd name="T24" fmla="*/ 104 w 459"/>
                  <a:gd name="T25" fmla="*/ 401 h 458"/>
                  <a:gd name="T26" fmla="*/ 119 w 459"/>
                  <a:gd name="T27" fmla="*/ 415 h 458"/>
                  <a:gd name="T28" fmla="*/ 148 w 459"/>
                  <a:gd name="T29" fmla="*/ 444 h 458"/>
                  <a:gd name="T30" fmla="*/ 178 w 459"/>
                  <a:gd name="T31" fmla="*/ 429 h 458"/>
                  <a:gd name="T32" fmla="*/ 192 w 459"/>
                  <a:gd name="T33" fmla="*/ 444 h 458"/>
                  <a:gd name="T34" fmla="*/ 192 w 459"/>
                  <a:gd name="T35" fmla="*/ 372 h 458"/>
                  <a:gd name="T36" fmla="*/ 252 w 459"/>
                  <a:gd name="T37" fmla="*/ 372 h 458"/>
                  <a:gd name="T38" fmla="*/ 207 w 459"/>
                  <a:gd name="T39" fmla="*/ 329 h 458"/>
                  <a:gd name="T40" fmla="*/ 252 w 459"/>
                  <a:gd name="T41" fmla="*/ 343 h 458"/>
                  <a:gd name="T42" fmla="*/ 266 w 459"/>
                  <a:gd name="T43" fmla="*/ 315 h 458"/>
                  <a:gd name="T44" fmla="*/ 311 w 459"/>
                  <a:gd name="T45" fmla="*/ 329 h 458"/>
                  <a:gd name="T46" fmla="*/ 281 w 459"/>
                  <a:gd name="T47" fmla="*/ 272 h 458"/>
                  <a:gd name="T48" fmla="*/ 222 w 459"/>
                  <a:gd name="T49" fmla="*/ 243 h 458"/>
                  <a:gd name="T50" fmla="*/ 222 w 459"/>
                  <a:gd name="T51" fmla="*/ 229 h 458"/>
                  <a:gd name="T52" fmla="*/ 163 w 459"/>
                  <a:gd name="T53" fmla="*/ 143 h 458"/>
                  <a:gd name="T54" fmla="*/ 237 w 459"/>
                  <a:gd name="T55" fmla="*/ 157 h 458"/>
                  <a:gd name="T56" fmla="*/ 237 w 459"/>
                  <a:gd name="T57" fmla="*/ 143 h 458"/>
                  <a:gd name="T58" fmla="*/ 266 w 459"/>
                  <a:gd name="T59" fmla="*/ 157 h 458"/>
                  <a:gd name="T60" fmla="*/ 252 w 459"/>
                  <a:gd name="T61" fmla="*/ 129 h 458"/>
                  <a:gd name="T62" fmla="*/ 311 w 459"/>
                  <a:gd name="T63" fmla="*/ 143 h 458"/>
                  <a:gd name="T64" fmla="*/ 252 w 459"/>
                  <a:gd name="T65" fmla="*/ 100 h 458"/>
                  <a:gd name="T66" fmla="*/ 326 w 459"/>
                  <a:gd name="T67" fmla="*/ 71 h 458"/>
                  <a:gd name="T68" fmla="*/ 311 w 459"/>
                  <a:gd name="T69" fmla="*/ 100 h 458"/>
                  <a:gd name="T70" fmla="*/ 370 w 459"/>
                  <a:gd name="T71" fmla="*/ 71 h 458"/>
                  <a:gd name="T72" fmla="*/ 429 w 459"/>
                  <a:gd name="T73" fmla="*/ 100 h 458"/>
                  <a:gd name="T74" fmla="*/ 459 w 459"/>
                  <a:gd name="T75" fmla="*/ 0 h 458"/>
                  <a:gd name="T76" fmla="*/ 459 w 459"/>
                  <a:gd name="T77"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9" h="458">
                    <a:moveTo>
                      <a:pt x="459" y="0"/>
                    </a:moveTo>
                    <a:lnTo>
                      <a:pt x="459" y="0"/>
                    </a:lnTo>
                    <a:cubicBezTo>
                      <a:pt x="414" y="28"/>
                      <a:pt x="399" y="57"/>
                      <a:pt x="340" y="43"/>
                    </a:cubicBezTo>
                    <a:cubicBezTo>
                      <a:pt x="311" y="28"/>
                      <a:pt x="222" y="14"/>
                      <a:pt x="192" y="28"/>
                    </a:cubicBezTo>
                    <a:cubicBezTo>
                      <a:pt x="192" y="71"/>
                      <a:pt x="148" y="43"/>
                      <a:pt x="133" y="57"/>
                    </a:cubicBezTo>
                    <a:cubicBezTo>
                      <a:pt x="119" y="71"/>
                      <a:pt x="104" y="71"/>
                      <a:pt x="89" y="71"/>
                    </a:cubicBezTo>
                    <a:cubicBezTo>
                      <a:pt x="59" y="86"/>
                      <a:pt x="59" y="100"/>
                      <a:pt x="59" y="114"/>
                    </a:cubicBezTo>
                    <a:cubicBezTo>
                      <a:pt x="45" y="129"/>
                      <a:pt x="45" y="143"/>
                      <a:pt x="30" y="157"/>
                    </a:cubicBezTo>
                    <a:cubicBezTo>
                      <a:pt x="0" y="186"/>
                      <a:pt x="0" y="186"/>
                      <a:pt x="30" y="214"/>
                    </a:cubicBezTo>
                    <a:cubicBezTo>
                      <a:pt x="45" y="229"/>
                      <a:pt x="59" y="229"/>
                      <a:pt x="59" y="243"/>
                    </a:cubicBezTo>
                    <a:cubicBezTo>
                      <a:pt x="59" y="272"/>
                      <a:pt x="59" y="286"/>
                      <a:pt x="74" y="315"/>
                    </a:cubicBezTo>
                    <a:cubicBezTo>
                      <a:pt x="74" y="329"/>
                      <a:pt x="74" y="343"/>
                      <a:pt x="89" y="358"/>
                    </a:cubicBezTo>
                    <a:cubicBezTo>
                      <a:pt x="119" y="372"/>
                      <a:pt x="89" y="386"/>
                      <a:pt x="104" y="401"/>
                    </a:cubicBezTo>
                    <a:cubicBezTo>
                      <a:pt x="104" y="429"/>
                      <a:pt x="119" y="415"/>
                      <a:pt x="119" y="415"/>
                    </a:cubicBezTo>
                    <a:cubicBezTo>
                      <a:pt x="148" y="415"/>
                      <a:pt x="148" y="429"/>
                      <a:pt x="148" y="444"/>
                    </a:cubicBezTo>
                    <a:cubicBezTo>
                      <a:pt x="163" y="444"/>
                      <a:pt x="178" y="429"/>
                      <a:pt x="178" y="429"/>
                    </a:cubicBezTo>
                    <a:cubicBezTo>
                      <a:pt x="192" y="415"/>
                      <a:pt x="192" y="444"/>
                      <a:pt x="192" y="444"/>
                    </a:cubicBezTo>
                    <a:cubicBezTo>
                      <a:pt x="207" y="458"/>
                      <a:pt x="192" y="358"/>
                      <a:pt x="192" y="372"/>
                    </a:cubicBezTo>
                    <a:cubicBezTo>
                      <a:pt x="192" y="358"/>
                      <a:pt x="237" y="372"/>
                      <a:pt x="252" y="372"/>
                    </a:cubicBezTo>
                    <a:cubicBezTo>
                      <a:pt x="252" y="358"/>
                      <a:pt x="207" y="343"/>
                      <a:pt x="207" y="329"/>
                    </a:cubicBezTo>
                    <a:cubicBezTo>
                      <a:pt x="222" y="300"/>
                      <a:pt x="252" y="329"/>
                      <a:pt x="252" y="343"/>
                    </a:cubicBezTo>
                    <a:cubicBezTo>
                      <a:pt x="281" y="358"/>
                      <a:pt x="266" y="329"/>
                      <a:pt x="266" y="315"/>
                    </a:cubicBezTo>
                    <a:cubicBezTo>
                      <a:pt x="266" y="300"/>
                      <a:pt x="311" y="329"/>
                      <a:pt x="311" y="329"/>
                    </a:cubicBezTo>
                    <a:cubicBezTo>
                      <a:pt x="311" y="315"/>
                      <a:pt x="281" y="272"/>
                      <a:pt x="281" y="272"/>
                    </a:cubicBezTo>
                    <a:cubicBezTo>
                      <a:pt x="266" y="257"/>
                      <a:pt x="237" y="257"/>
                      <a:pt x="222" y="243"/>
                    </a:cubicBezTo>
                    <a:lnTo>
                      <a:pt x="222" y="229"/>
                    </a:lnTo>
                    <a:cubicBezTo>
                      <a:pt x="207" y="200"/>
                      <a:pt x="163" y="171"/>
                      <a:pt x="163" y="143"/>
                    </a:cubicBezTo>
                    <a:cubicBezTo>
                      <a:pt x="178" y="86"/>
                      <a:pt x="222" y="143"/>
                      <a:pt x="237" y="157"/>
                    </a:cubicBezTo>
                    <a:lnTo>
                      <a:pt x="237" y="143"/>
                    </a:lnTo>
                    <a:cubicBezTo>
                      <a:pt x="252" y="129"/>
                      <a:pt x="266" y="143"/>
                      <a:pt x="266" y="157"/>
                    </a:cubicBezTo>
                    <a:lnTo>
                      <a:pt x="252" y="129"/>
                    </a:lnTo>
                    <a:cubicBezTo>
                      <a:pt x="266" y="129"/>
                      <a:pt x="296" y="143"/>
                      <a:pt x="311" y="143"/>
                    </a:cubicBezTo>
                    <a:cubicBezTo>
                      <a:pt x="311" y="129"/>
                      <a:pt x="252" y="129"/>
                      <a:pt x="252" y="100"/>
                    </a:cubicBezTo>
                    <a:cubicBezTo>
                      <a:pt x="252" y="100"/>
                      <a:pt x="311" y="71"/>
                      <a:pt x="326" y="71"/>
                    </a:cubicBezTo>
                    <a:lnTo>
                      <a:pt x="311" y="100"/>
                    </a:lnTo>
                    <a:cubicBezTo>
                      <a:pt x="311" y="100"/>
                      <a:pt x="355" y="71"/>
                      <a:pt x="370" y="71"/>
                    </a:cubicBezTo>
                    <a:cubicBezTo>
                      <a:pt x="385" y="71"/>
                      <a:pt x="399" y="86"/>
                      <a:pt x="429" y="100"/>
                    </a:cubicBezTo>
                    <a:cubicBezTo>
                      <a:pt x="444" y="71"/>
                      <a:pt x="459" y="28"/>
                      <a:pt x="459" y="0"/>
                    </a:cubicBezTo>
                    <a:lnTo>
                      <a:pt x="459"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3" name="Freeform 535">
                <a:extLst>
                  <a:ext uri="{FF2B5EF4-FFF2-40B4-BE49-F238E27FC236}">
                    <a16:creationId xmlns:a16="http://schemas.microsoft.com/office/drawing/2014/main" id="{88B1360B-9C8A-9C8D-B8CE-25D5E01127E1}"/>
                  </a:ext>
                </a:extLst>
              </p:cNvPr>
              <p:cNvSpPr>
                <a:spLocks/>
              </p:cNvSpPr>
              <p:nvPr/>
            </p:nvSpPr>
            <p:spPr bwMode="auto">
              <a:xfrm>
                <a:off x="3969" y="2297"/>
                <a:ext cx="40" cy="32"/>
              </a:xfrm>
              <a:custGeom>
                <a:avLst/>
                <a:gdLst>
                  <a:gd name="T0" fmla="*/ 208 w 208"/>
                  <a:gd name="T1" fmla="*/ 100 h 167"/>
                  <a:gd name="T2" fmla="*/ 208 w 208"/>
                  <a:gd name="T3" fmla="*/ 100 h 167"/>
                  <a:gd name="T4" fmla="*/ 139 w 208"/>
                  <a:gd name="T5" fmla="*/ 17 h 167"/>
                  <a:gd name="T6" fmla="*/ 28 w 208"/>
                  <a:gd name="T7" fmla="*/ 83 h 167"/>
                  <a:gd name="T8" fmla="*/ 14 w 208"/>
                  <a:gd name="T9" fmla="*/ 150 h 167"/>
                  <a:gd name="T10" fmla="*/ 83 w 208"/>
                  <a:gd name="T11" fmla="*/ 150 h 167"/>
                  <a:gd name="T12" fmla="*/ 153 w 208"/>
                  <a:gd name="T13" fmla="*/ 117 h 167"/>
                  <a:gd name="T14" fmla="*/ 208 w 208"/>
                  <a:gd name="T15" fmla="*/ 100 h 167"/>
                  <a:gd name="T16" fmla="*/ 208 w 208"/>
                  <a:gd name="T17" fmla="*/ 10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167">
                    <a:moveTo>
                      <a:pt x="208" y="100"/>
                    </a:moveTo>
                    <a:lnTo>
                      <a:pt x="208" y="100"/>
                    </a:lnTo>
                    <a:cubicBezTo>
                      <a:pt x="180" y="67"/>
                      <a:pt x="139" y="67"/>
                      <a:pt x="139" y="17"/>
                    </a:cubicBezTo>
                    <a:cubicBezTo>
                      <a:pt x="69" y="0"/>
                      <a:pt x="55" y="0"/>
                      <a:pt x="28" y="83"/>
                    </a:cubicBezTo>
                    <a:cubicBezTo>
                      <a:pt x="28" y="100"/>
                      <a:pt x="0" y="150"/>
                      <a:pt x="14" y="150"/>
                    </a:cubicBezTo>
                    <a:cubicBezTo>
                      <a:pt x="42" y="167"/>
                      <a:pt x="69" y="167"/>
                      <a:pt x="83" y="150"/>
                    </a:cubicBezTo>
                    <a:cubicBezTo>
                      <a:pt x="111" y="133"/>
                      <a:pt x="125" y="117"/>
                      <a:pt x="153" y="117"/>
                    </a:cubicBezTo>
                    <a:cubicBezTo>
                      <a:pt x="153" y="117"/>
                      <a:pt x="208" y="117"/>
                      <a:pt x="208" y="100"/>
                    </a:cubicBezTo>
                    <a:cubicBezTo>
                      <a:pt x="194" y="100"/>
                      <a:pt x="208" y="117"/>
                      <a:pt x="208" y="10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04" name="Freeform 536">
                <a:extLst>
                  <a:ext uri="{FF2B5EF4-FFF2-40B4-BE49-F238E27FC236}">
                    <a16:creationId xmlns:a16="http://schemas.microsoft.com/office/drawing/2014/main" id="{DB0A9EF4-4531-2C11-9B75-DE821F33D4CA}"/>
                  </a:ext>
                </a:extLst>
              </p:cNvPr>
              <p:cNvSpPr>
                <a:spLocks/>
              </p:cNvSpPr>
              <p:nvPr/>
            </p:nvSpPr>
            <p:spPr bwMode="auto">
              <a:xfrm>
                <a:off x="3969" y="2297"/>
                <a:ext cx="40" cy="32"/>
              </a:xfrm>
              <a:custGeom>
                <a:avLst/>
                <a:gdLst>
                  <a:gd name="T0" fmla="*/ 208 w 208"/>
                  <a:gd name="T1" fmla="*/ 100 h 167"/>
                  <a:gd name="T2" fmla="*/ 208 w 208"/>
                  <a:gd name="T3" fmla="*/ 100 h 167"/>
                  <a:gd name="T4" fmla="*/ 139 w 208"/>
                  <a:gd name="T5" fmla="*/ 17 h 167"/>
                  <a:gd name="T6" fmla="*/ 28 w 208"/>
                  <a:gd name="T7" fmla="*/ 83 h 167"/>
                  <a:gd name="T8" fmla="*/ 14 w 208"/>
                  <a:gd name="T9" fmla="*/ 150 h 167"/>
                  <a:gd name="T10" fmla="*/ 83 w 208"/>
                  <a:gd name="T11" fmla="*/ 150 h 167"/>
                  <a:gd name="T12" fmla="*/ 153 w 208"/>
                  <a:gd name="T13" fmla="*/ 117 h 167"/>
                  <a:gd name="T14" fmla="*/ 208 w 208"/>
                  <a:gd name="T15" fmla="*/ 100 h 167"/>
                  <a:gd name="T16" fmla="*/ 208 w 208"/>
                  <a:gd name="T17" fmla="*/ 100 h 167"/>
                  <a:gd name="T18" fmla="*/ 208 w 208"/>
                  <a:gd name="T19" fmla="*/ 10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67">
                    <a:moveTo>
                      <a:pt x="208" y="100"/>
                    </a:moveTo>
                    <a:lnTo>
                      <a:pt x="208" y="100"/>
                    </a:lnTo>
                    <a:cubicBezTo>
                      <a:pt x="180" y="67"/>
                      <a:pt x="139" y="67"/>
                      <a:pt x="139" y="17"/>
                    </a:cubicBezTo>
                    <a:cubicBezTo>
                      <a:pt x="69" y="0"/>
                      <a:pt x="55" y="0"/>
                      <a:pt x="28" y="83"/>
                    </a:cubicBezTo>
                    <a:cubicBezTo>
                      <a:pt x="28" y="100"/>
                      <a:pt x="0" y="150"/>
                      <a:pt x="14" y="150"/>
                    </a:cubicBezTo>
                    <a:cubicBezTo>
                      <a:pt x="42" y="167"/>
                      <a:pt x="69" y="167"/>
                      <a:pt x="83" y="150"/>
                    </a:cubicBezTo>
                    <a:cubicBezTo>
                      <a:pt x="111" y="133"/>
                      <a:pt x="125" y="117"/>
                      <a:pt x="153" y="117"/>
                    </a:cubicBezTo>
                    <a:cubicBezTo>
                      <a:pt x="153" y="117"/>
                      <a:pt x="208" y="117"/>
                      <a:pt x="208" y="100"/>
                    </a:cubicBezTo>
                    <a:cubicBezTo>
                      <a:pt x="194" y="100"/>
                      <a:pt x="208" y="117"/>
                      <a:pt x="208" y="100"/>
                    </a:cubicBezTo>
                    <a:lnTo>
                      <a:pt x="208" y="10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5" name="Freeform 537">
                <a:extLst>
                  <a:ext uri="{FF2B5EF4-FFF2-40B4-BE49-F238E27FC236}">
                    <a16:creationId xmlns:a16="http://schemas.microsoft.com/office/drawing/2014/main" id="{BFD6CA73-00EA-F8CC-D021-2B7F98622113}"/>
                  </a:ext>
                </a:extLst>
              </p:cNvPr>
              <p:cNvSpPr>
                <a:spLocks/>
              </p:cNvSpPr>
              <p:nvPr/>
            </p:nvSpPr>
            <p:spPr bwMode="auto">
              <a:xfrm>
                <a:off x="3969" y="2297"/>
                <a:ext cx="40" cy="32"/>
              </a:xfrm>
              <a:custGeom>
                <a:avLst/>
                <a:gdLst>
                  <a:gd name="T0" fmla="*/ 208 w 208"/>
                  <a:gd name="T1" fmla="*/ 100 h 167"/>
                  <a:gd name="T2" fmla="*/ 208 w 208"/>
                  <a:gd name="T3" fmla="*/ 100 h 167"/>
                  <a:gd name="T4" fmla="*/ 139 w 208"/>
                  <a:gd name="T5" fmla="*/ 17 h 167"/>
                  <a:gd name="T6" fmla="*/ 28 w 208"/>
                  <a:gd name="T7" fmla="*/ 83 h 167"/>
                  <a:gd name="T8" fmla="*/ 14 w 208"/>
                  <a:gd name="T9" fmla="*/ 150 h 167"/>
                  <a:gd name="T10" fmla="*/ 83 w 208"/>
                  <a:gd name="T11" fmla="*/ 150 h 167"/>
                  <a:gd name="T12" fmla="*/ 153 w 208"/>
                  <a:gd name="T13" fmla="*/ 117 h 167"/>
                  <a:gd name="T14" fmla="*/ 208 w 208"/>
                  <a:gd name="T15" fmla="*/ 100 h 167"/>
                  <a:gd name="T16" fmla="*/ 208 w 208"/>
                  <a:gd name="T17" fmla="*/ 10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167">
                    <a:moveTo>
                      <a:pt x="208" y="100"/>
                    </a:moveTo>
                    <a:lnTo>
                      <a:pt x="208" y="100"/>
                    </a:lnTo>
                    <a:cubicBezTo>
                      <a:pt x="180" y="67"/>
                      <a:pt x="139" y="67"/>
                      <a:pt x="139" y="17"/>
                    </a:cubicBezTo>
                    <a:cubicBezTo>
                      <a:pt x="69" y="0"/>
                      <a:pt x="55" y="0"/>
                      <a:pt x="28" y="83"/>
                    </a:cubicBezTo>
                    <a:cubicBezTo>
                      <a:pt x="28" y="100"/>
                      <a:pt x="0" y="150"/>
                      <a:pt x="14" y="150"/>
                    </a:cubicBezTo>
                    <a:cubicBezTo>
                      <a:pt x="42" y="167"/>
                      <a:pt x="69" y="167"/>
                      <a:pt x="83" y="150"/>
                    </a:cubicBezTo>
                    <a:cubicBezTo>
                      <a:pt x="111" y="133"/>
                      <a:pt x="125" y="117"/>
                      <a:pt x="153" y="117"/>
                    </a:cubicBezTo>
                    <a:cubicBezTo>
                      <a:pt x="153" y="117"/>
                      <a:pt x="208" y="117"/>
                      <a:pt x="208" y="100"/>
                    </a:cubicBezTo>
                    <a:cubicBezTo>
                      <a:pt x="194" y="100"/>
                      <a:pt x="208" y="117"/>
                      <a:pt x="208" y="10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06" name="Freeform 538">
                <a:extLst>
                  <a:ext uri="{FF2B5EF4-FFF2-40B4-BE49-F238E27FC236}">
                    <a16:creationId xmlns:a16="http://schemas.microsoft.com/office/drawing/2014/main" id="{74A9ED66-93C7-B7A9-02B3-A729D6A870ED}"/>
                  </a:ext>
                </a:extLst>
              </p:cNvPr>
              <p:cNvSpPr>
                <a:spLocks/>
              </p:cNvSpPr>
              <p:nvPr/>
            </p:nvSpPr>
            <p:spPr bwMode="auto">
              <a:xfrm>
                <a:off x="3969" y="2297"/>
                <a:ext cx="40" cy="32"/>
              </a:xfrm>
              <a:custGeom>
                <a:avLst/>
                <a:gdLst>
                  <a:gd name="T0" fmla="*/ 208 w 208"/>
                  <a:gd name="T1" fmla="*/ 100 h 167"/>
                  <a:gd name="T2" fmla="*/ 208 w 208"/>
                  <a:gd name="T3" fmla="*/ 100 h 167"/>
                  <a:gd name="T4" fmla="*/ 139 w 208"/>
                  <a:gd name="T5" fmla="*/ 17 h 167"/>
                  <a:gd name="T6" fmla="*/ 28 w 208"/>
                  <a:gd name="T7" fmla="*/ 83 h 167"/>
                  <a:gd name="T8" fmla="*/ 14 w 208"/>
                  <a:gd name="T9" fmla="*/ 150 h 167"/>
                  <a:gd name="T10" fmla="*/ 83 w 208"/>
                  <a:gd name="T11" fmla="*/ 150 h 167"/>
                  <a:gd name="T12" fmla="*/ 153 w 208"/>
                  <a:gd name="T13" fmla="*/ 117 h 167"/>
                  <a:gd name="T14" fmla="*/ 208 w 208"/>
                  <a:gd name="T15" fmla="*/ 100 h 167"/>
                  <a:gd name="T16" fmla="*/ 208 w 208"/>
                  <a:gd name="T17" fmla="*/ 100 h 167"/>
                  <a:gd name="T18" fmla="*/ 208 w 208"/>
                  <a:gd name="T19" fmla="*/ 10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67">
                    <a:moveTo>
                      <a:pt x="208" y="100"/>
                    </a:moveTo>
                    <a:lnTo>
                      <a:pt x="208" y="100"/>
                    </a:lnTo>
                    <a:cubicBezTo>
                      <a:pt x="180" y="67"/>
                      <a:pt x="139" y="67"/>
                      <a:pt x="139" y="17"/>
                    </a:cubicBezTo>
                    <a:cubicBezTo>
                      <a:pt x="69" y="0"/>
                      <a:pt x="55" y="0"/>
                      <a:pt x="28" y="83"/>
                    </a:cubicBezTo>
                    <a:cubicBezTo>
                      <a:pt x="28" y="100"/>
                      <a:pt x="0" y="150"/>
                      <a:pt x="14" y="150"/>
                    </a:cubicBezTo>
                    <a:cubicBezTo>
                      <a:pt x="42" y="167"/>
                      <a:pt x="69" y="167"/>
                      <a:pt x="83" y="150"/>
                    </a:cubicBezTo>
                    <a:cubicBezTo>
                      <a:pt x="111" y="133"/>
                      <a:pt x="125" y="117"/>
                      <a:pt x="153" y="117"/>
                    </a:cubicBezTo>
                    <a:cubicBezTo>
                      <a:pt x="153" y="117"/>
                      <a:pt x="208" y="117"/>
                      <a:pt x="208" y="100"/>
                    </a:cubicBezTo>
                    <a:cubicBezTo>
                      <a:pt x="194" y="100"/>
                      <a:pt x="208" y="117"/>
                      <a:pt x="208" y="100"/>
                    </a:cubicBezTo>
                    <a:lnTo>
                      <a:pt x="208" y="10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7" name="Freeform 539">
                <a:extLst>
                  <a:ext uri="{FF2B5EF4-FFF2-40B4-BE49-F238E27FC236}">
                    <a16:creationId xmlns:a16="http://schemas.microsoft.com/office/drawing/2014/main" id="{54402F61-A089-60F0-7BA2-CE2602BE81FF}"/>
                  </a:ext>
                </a:extLst>
              </p:cNvPr>
              <p:cNvSpPr>
                <a:spLocks/>
              </p:cNvSpPr>
              <p:nvPr/>
            </p:nvSpPr>
            <p:spPr bwMode="auto">
              <a:xfrm>
                <a:off x="3873" y="2289"/>
                <a:ext cx="32" cy="56"/>
              </a:xfrm>
              <a:custGeom>
                <a:avLst/>
                <a:gdLst>
                  <a:gd name="T0" fmla="*/ 111 w 167"/>
                  <a:gd name="T1" fmla="*/ 260 h 292"/>
                  <a:gd name="T2" fmla="*/ 111 w 167"/>
                  <a:gd name="T3" fmla="*/ 260 h 292"/>
                  <a:gd name="T4" fmla="*/ 130 w 167"/>
                  <a:gd name="T5" fmla="*/ 179 h 292"/>
                  <a:gd name="T6" fmla="*/ 111 w 167"/>
                  <a:gd name="T7" fmla="*/ 98 h 292"/>
                  <a:gd name="T8" fmla="*/ 130 w 167"/>
                  <a:gd name="T9" fmla="*/ 65 h 292"/>
                  <a:gd name="T10" fmla="*/ 56 w 167"/>
                  <a:gd name="T11" fmla="*/ 17 h 292"/>
                  <a:gd name="T12" fmla="*/ 0 w 167"/>
                  <a:gd name="T13" fmla="*/ 146 h 292"/>
                  <a:gd name="T14" fmla="*/ 74 w 167"/>
                  <a:gd name="T15" fmla="*/ 292 h 292"/>
                  <a:gd name="T16" fmla="*/ 111 w 167"/>
                  <a:gd name="T17" fmla="*/ 260 h 292"/>
                  <a:gd name="T18" fmla="*/ 111 w 167"/>
                  <a:gd name="T19" fmla="*/ 26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292">
                    <a:moveTo>
                      <a:pt x="111" y="260"/>
                    </a:moveTo>
                    <a:lnTo>
                      <a:pt x="111" y="260"/>
                    </a:lnTo>
                    <a:cubicBezTo>
                      <a:pt x="130" y="227"/>
                      <a:pt x="167" y="195"/>
                      <a:pt x="130" y="179"/>
                    </a:cubicBezTo>
                    <a:cubicBezTo>
                      <a:pt x="111" y="162"/>
                      <a:pt x="93" y="130"/>
                      <a:pt x="111" y="98"/>
                    </a:cubicBezTo>
                    <a:lnTo>
                      <a:pt x="130" y="65"/>
                    </a:lnTo>
                    <a:cubicBezTo>
                      <a:pt x="111" y="49"/>
                      <a:pt x="74" y="17"/>
                      <a:pt x="56" y="17"/>
                    </a:cubicBezTo>
                    <a:cubicBezTo>
                      <a:pt x="0" y="0"/>
                      <a:pt x="0" y="114"/>
                      <a:pt x="0" y="146"/>
                    </a:cubicBezTo>
                    <a:cubicBezTo>
                      <a:pt x="0" y="211"/>
                      <a:pt x="37" y="243"/>
                      <a:pt x="74" y="292"/>
                    </a:cubicBezTo>
                    <a:cubicBezTo>
                      <a:pt x="93" y="276"/>
                      <a:pt x="111" y="260"/>
                      <a:pt x="111" y="260"/>
                    </a:cubicBezTo>
                    <a:cubicBezTo>
                      <a:pt x="130" y="227"/>
                      <a:pt x="111" y="260"/>
                      <a:pt x="111" y="26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08" name="Freeform 540">
                <a:extLst>
                  <a:ext uri="{FF2B5EF4-FFF2-40B4-BE49-F238E27FC236}">
                    <a16:creationId xmlns:a16="http://schemas.microsoft.com/office/drawing/2014/main" id="{F35D4E56-1E64-FB62-AAF5-E588268816BD}"/>
                  </a:ext>
                </a:extLst>
              </p:cNvPr>
              <p:cNvSpPr>
                <a:spLocks/>
              </p:cNvSpPr>
              <p:nvPr/>
            </p:nvSpPr>
            <p:spPr bwMode="auto">
              <a:xfrm>
                <a:off x="3873" y="2289"/>
                <a:ext cx="32" cy="56"/>
              </a:xfrm>
              <a:custGeom>
                <a:avLst/>
                <a:gdLst>
                  <a:gd name="T0" fmla="*/ 111 w 167"/>
                  <a:gd name="T1" fmla="*/ 260 h 292"/>
                  <a:gd name="T2" fmla="*/ 111 w 167"/>
                  <a:gd name="T3" fmla="*/ 260 h 292"/>
                  <a:gd name="T4" fmla="*/ 130 w 167"/>
                  <a:gd name="T5" fmla="*/ 179 h 292"/>
                  <a:gd name="T6" fmla="*/ 111 w 167"/>
                  <a:gd name="T7" fmla="*/ 98 h 292"/>
                  <a:gd name="T8" fmla="*/ 130 w 167"/>
                  <a:gd name="T9" fmla="*/ 65 h 292"/>
                  <a:gd name="T10" fmla="*/ 56 w 167"/>
                  <a:gd name="T11" fmla="*/ 17 h 292"/>
                  <a:gd name="T12" fmla="*/ 0 w 167"/>
                  <a:gd name="T13" fmla="*/ 146 h 292"/>
                  <a:gd name="T14" fmla="*/ 74 w 167"/>
                  <a:gd name="T15" fmla="*/ 292 h 292"/>
                  <a:gd name="T16" fmla="*/ 111 w 167"/>
                  <a:gd name="T17" fmla="*/ 260 h 292"/>
                  <a:gd name="T18" fmla="*/ 111 w 167"/>
                  <a:gd name="T19" fmla="*/ 260 h 292"/>
                  <a:gd name="T20" fmla="*/ 111 w 167"/>
                  <a:gd name="T21" fmla="*/ 26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292">
                    <a:moveTo>
                      <a:pt x="111" y="260"/>
                    </a:moveTo>
                    <a:lnTo>
                      <a:pt x="111" y="260"/>
                    </a:lnTo>
                    <a:cubicBezTo>
                      <a:pt x="130" y="227"/>
                      <a:pt x="167" y="195"/>
                      <a:pt x="130" y="179"/>
                    </a:cubicBezTo>
                    <a:cubicBezTo>
                      <a:pt x="111" y="162"/>
                      <a:pt x="93" y="130"/>
                      <a:pt x="111" y="98"/>
                    </a:cubicBezTo>
                    <a:lnTo>
                      <a:pt x="130" y="65"/>
                    </a:lnTo>
                    <a:cubicBezTo>
                      <a:pt x="111" y="49"/>
                      <a:pt x="74" y="17"/>
                      <a:pt x="56" y="17"/>
                    </a:cubicBezTo>
                    <a:cubicBezTo>
                      <a:pt x="0" y="0"/>
                      <a:pt x="0" y="114"/>
                      <a:pt x="0" y="146"/>
                    </a:cubicBezTo>
                    <a:cubicBezTo>
                      <a:pt x="0" y="211"/>
                      <a:pt x="37" y="243"/>
                      <a:pt x="74" y="292"/>
                    </a:cubicBezTo>
                    <a:cubicBezTo>
                      <a:pt x="93" y="276"/>
                      <a:pt x="111" y="260"/>
                      <a:pt x="111" y="260"/>
                    </a:cubicBezTo>
                    <a:cubicBezTo>
                      <a:pt x="130" y="227"/>
                      <a:pt x="111" y="260"/>
                      <a:pt x="111" y="260"/>
                    </a:cubicBezTo>
                    <a:lnTo>
                      <a:pt x="111" y="26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9" name="Freeform 541">
                <a:extLst>
                  <a:ext uri="{FF2B5EF4-FFF2-40B4-BE49-F238E27FC236}">
                    <a16:creationId xmlns:a16="http://schemas.microsoft.com/office/drawing/2014/main" id="{B86579AC-3318-8AF2-E61C-D2E8323BD2DC}"/>
                  </a:ext>
                </a:extLst>
              </p:cNvPr>
              <p:cNvSpPr>
                <a:spLocks/>
              </p:cNvSpPr>
              <p:nvPr/>
            </p:nvSpPr>
            <p:spPr bwMode="auto">
              <a:xfrm>
                <a:off x="3873" y="2289"/>
                <a:ext cx="32" cy="56"/>
              </a:xfrm>
              <a:custGeom>
                <a:avLst/>
                <a:gdLst>
                  <a:gd name="T0" fmla="*/ 111 w 167"/>
                  <a:gd name="T1" fmla="*/ 260 h 292"/>
                  <a:gd name="T2" fmla="*/ 111 w 167"/>
                  <a:gd name="T3" fmla="*/ 260 h 292"/>
                  <a:gd name="T4" fmla="*/ 130 w 167"/>
                  <a:gd name="T5" fmla="*/ 179 h 292"/>
                  <a:gd name="T6" fmla="*/ 111 w 167"/>
                  <a:gd name="T7" fmla="*/ 98 h 292"/>
                  <a:gd name="T8" fmla="*/ 130 w 167"/>
                  <a:gd name="T9" fmla="*/ 65 h 292"/>
                  <a:gd name="T10" fmla="*/ 56 w 167"/>
                  <a:gd name="T11" fmla="*/ 17 h 292"/>
                  <a:gd name="T12" fmla="*/ 0 w 167"/>
                  <a:gd name="T13" fmla="*/ 146 h 292"/>
                  <a:gd name="T14" fmla="*/ 74 w 167"/>
                  <a:gd name="T15" fmla="*/ 292 h 292"/>
                  <a:gd name="T16" fmla="*/ 111 w 167"/>
                  <a:gd name="T17" fmla="*/ 260 h 292"/>
                  <a:gd name="T18" fmla="*/ 111 w 167"/>
                  <a:gd name="T19" fmla="*/ 26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292">
                    <a:moveTo>
                      <a:pt x="111" y="260"/>
                    </a:moveTo>
                    <a:lnTo>
                      <a:pt x="111" y="260"/>
                    </a:lnTo>
                    <a:cubicBezTo>
                      <a:pt x="130" y="227"/>
                      <a:pt x="167" y="195"/>
                      <a:pt x="130" y="179"/>
                    </a:cubicBezTo>
                    <a:cubicBezTo>
                      <a:pt x="111" y="162"/>
                      <a:pt x="93" y="130"/>
                      <a:pt x="111" y="98"/>
                    </a:cubicBezTo>
                    <a:lnTo>
                      <a:pt x="130" y="65"/>
                    </a:lnTo>
                    <a:cubicBezTo>
                      <a:pt x="111" y="49"/>
                      <a:pt x="74" y="17"/>
                      <a:pt x="56" y="17"/>
                    </a:cubicBezTo>
                    <a:cubicBezTo>
                      <a:pt x="0" y="0"/>
                      <a:pt x="0" y="114"/>
                      <a:pt x="0" y="146"/>
                    </a:cubicBezTo>
                    <a:cubicBezTo>
                      <a:pt x="0" y="211"/>
                      <a:pt x="37" y="243"/>
                      <a:pt x="74" y="292"/>
                    </a:cubicBezTo>
                    <a:lnTo>
                      <a:pt x="111" y="260"/>
                    </a:lnTo>
                    <a:cubicBezTo>
                      <a:pt x="130" y="227"/>
                      <a:pt x="111" y="260"/>
                      <a:pt x="111" y="26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10" name="Freeform 542">
                <a:extLst>
                  <a:ext uri="{FF2B5EF4-FFF2-40B4-BE49-F238E27FC236}">
                    <a16:creationId xmlns:a16="http://schemas.microsoft.com/office/drawing/2014/main" id="{EF50D3AC-45CE-DE54-0A16-1896388B7E53}"/>
                  </a:ext>
                </a:extLst>
              </p:cNvPr>
              <p:cNvSpPr>
                <a:spLocks/>
              </p:cNvSpPr>
              <p:nvPr/>
            </p:nvSpPr>
            <p:spPr bwMode="auto">
              <a:xfrm>
                <a:off x="3873" y="2289"/>
                <a:ext cx="32" cy="56"/>
              </a:xfrm>
              <a:custGeom>
                <a:avLst/>
                <a:gdLst>
                  <a:gd name="T0" fmla="*/ 111 w 167"/>
                  <a:gd name="T1" fmla="*/ 260 h 292"/>
                  <a:gd name="T2" fmla="*/ 111 w 167"/>
                  <a:gd name="T3" fmla="*/ 260 h 292"/>
                  <a:gd name="T4" fmla="*/ 130 w 167"/>
                  <a:gd name="T5" fmla="*/ 179 h 292"/>
                  <a:gd name="T6" fmla="*/ 111 w 167"/>
                  <a:gd name="T7" fmla="*/ 98 h 292"/>
                  <a:gd name="T8" fmla="*/ 130 w 167"/>
                  <a:gd name="T9" fmla="*/ 65 h 292"/>
                  <a:gd name="T10" fmla="*/ 56 w 167"/>
                  <a:gd name="T11" fmla="*/ 17 h 292"/>
                  <a:gd name="T12" fmla="*/ 0 w 167"/>
                  <a:gd name="T13" fmla="*/ 146 h 292"/>
                  <a:gd name="T14" fmla="*/ 74 w 167"/>
                  <a:gd name="T15" fmla="*/ 292 h 292"/>
                  <a:gd name="T16" fmla="*/ 111 w 167"/>
                  <a:gd name="T17" fmla="*/ 260 h 292"/>
                  <a:gd name="T18" fmla="*/ 111 w 167"/>
                  <a:gd name="T19" fmla="*/ 260 h 292"/>
                  <a:gd name="T20" fmla="*/ 111 w 167"/>
                  <a:gd name="T21" fmla="*/ 26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292">
                    <a:moveTo>
                      <a:pt x="111" y="260"/>
                    </a:moveTo>
                    <a:lnTo>
                      <a:pt x="111" y="260"/>
                    </a:lnTo>
                    <a:cubicBezTo>
                      <a:pt x="130" y="227"/>
                      <a:pt x="167" y="195"/>
                      <a:pt x="130" y="179"/>
                    </a:cubicBezTo>
                    <a:cubicBezTo>
                      <a:pt x="111" y="162"/>
                      <a:pt x="93" y="130"/>
                      <a:pt x="111" y="98"/>
                    </a:cubicBezTo>
                    <a:lnTo>
                      <a:pt x="130" y="65"/>
                    </a:lnTo>
                    <a:cubicBezTo>
                      <a:pt x="111" y="49"/>
                      <a:pt x="74" y="17"/>
                      <a:pt x="56" y="17"/>
                    </a:cubicBezTo>
                    <a:cubicBezTo>
                      <a:pt x="0" y="0"/>
                      <a:pt x="0" y="114"/>
                      <a:pt x="0" y="146"/>
                    </a:cubicBezTo>
                    <a:cubicBezTo>
                      <a:pt x="0" y="211"/>
                      <a:pt x="37" y="243"/>
                      <a:pt x="74" y="292"/>
                    </a:cubicBezTo>
                    <a:lnTo>
                      <a:pt x="111" y="260"/>
                    </a:lnTo>
                    <a:cubicBezTo>
                      <a:pt x="130" y="227"/>
                      <a:pt x="111" y="260"/>
                      <a:pt x="111" y="260"/>
                    </a:cubicBezTo>
                    <a:lnTo>
                      <a:pt x="111" y="26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1" name="Freeform 543">
                <a:extLst>
                  <a:ext uri="{FF2B5EF4-FFF2-40B4-BE49-F238E27FC236}">
                    <a16:creationId xmlns:a16="http://schemas.microsoft.com/office/drawing/2014/main" id="{E5A575F5-FE5A-B670-F848-C41E179D8BBD}"/>
                  </a:ext>
                </a:extLst>
              </p:cNvPr>
              <p:cNvSpPr>
                <a:spLocks/>
              </p:cNvSpPr>
              <p:nvPr/>
            </p:nvSpPr>
            <p:spPr bwMode="auto">
              <a:xfrm>
                <a:off x="3889" y="2297"/>
                <a:ext cx="40" cy="24"/>
              </a:xfrm>
              <a:custGeom>
                <a:avLst/>
                <a:gdLst>
                  <a:gd name="T0" fmla="*/ 177 w 209"/>
                  <a:gd name="T1" fmla="*/ 0 h 125"/>
                  <a:gd name="T2" fmla="*/ 177 w 209"/>
                  <a:gd name="T3" fmla="*/ 0 h 125"/>
                  <a:gd name="T4" fmla="*/ 32 w 209"/>
                  <a:gd name="T5" fmla="*/ 28 h 125"/>
                  <a:gd name="T6" fmla="*/ 48 w 209"/>
                  <a:gd name="T7" fmla="*/ 125 h 125"/>
                  <a:gd name="T8" fmla="*/ 112 w 209"/>
                  <a:gd name="T9" fmla="*/ 111 h 125"/>
                  <a:gd name="T10" fmla="*/ 161 w 209"/>
                  <a:gd name="T11" fmla="*/ 97 h 125"/>
                  <a:gd name="T12" fmla="*/ 177 w 209"/>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209" h="125">
                    <a:moveTo>
                      <a:pt x="177" y="0"/>
                    </a:moveTo>
                    <a:lnTo>
                      <a:pt x="177" y="0"/>
                    </a:lnTo>
                    <a:cubicBezTo>
                      <a:pt x="145" y="0"/>
                      <a:pt x="32" y="0"/>
                      <a:pt x="32" y="28"/>
                    </a:cubicBezTo>
                    <a:cubicBezTo>
                      <a:pt x="0" y="56"/>
                      <a:pt x="0" y="111"/>
                      <a:pt x="48" y="125"/>
                    </a:cubicBezTo>
                    <a:cubicBezTo>
                      <a:pt x="64" y="111"/>
                      <a:pt x="96" y="125"/>
                      <a:pt x="112" y="111"/>
                    </a:cubicBezTo>
                    <a:cubicBezTo>
                      <a:pt x="129" y="111"/>
                      <a:pt x="145" y="83"/>
                      <a:pt x="161" y="97"/>
                    </a:cubicBezTo>
                    <a:cubicBezTo>
                      <a:pt x="209" y="125"/>
                      <a:pt x="177" y="14"/>
                      <a:pt x="177"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12" name="Freeform 544">
                <a:extLst>
                  <a:ext uri="{FF2B5EF4-FFF2-40B4-BE49-F238E27FC236}">
                    <a16:creationId xmlns:a16="http://schemas.microsoft.com/office/drawing/2014/main" id="{27246765-F753-64D2-2C59-C0EC585C0E54}"/>
                  </a:ext>
                </a:extLst>
              </p:cNvPr>
              <p:cNvSpPr>
                <a:spLocks/>
              </p:cNvSpPr>
              <p:nvPr/>
            </p:nvSpPr>
            <p:spPr bwMode="auto">
              <a:xfrm>
                <a:off x="3889" y="2297"/>
                <a:ext cx="40" cy="24"/>
              </a:xfrm>
              <a:custGeom>
                <a:avLst/>
                <a:gdLst>
                  <a:gd name="T0" fmla="*/ 177 w 209"/>
                  <a:gd name="T1" fmla="*/ 0 h 125"/>
                  <a:gd name="T2" fmla="*/ 177 w 209"/>
                  <a:gd name="T3" fmla="*/ 0 h 125"/>
                  <a:gd name="T4" fmla="*/ 32 w 209"/>
                  <a:gd name="T5" fmla="*/ 28 h 125"/>
                  <a:gd name="T6" fmla="*/ 48 w 209"/>
                  <a:gd name="T7" fmla="*/ 125 h 125"/>
                  <a:gd name="T8" fmla="*/ 112 w 209"/>
                  <a:gd name="T9" fmla="*/ 111 h 125"/>
                  <a:gd name="T10" fmla="*/ 161 w 209"/>
                  <a:gd name="T11" fmla="*/ 97 h 125"/>
                  <a:gd name="T12" fmla="*/ 177 w 209"/>
                  <a:gd name="T13" fmla="*/ 0 h 125"/>
                  <a:gd name="T14" fmla="*/ 177 w 209"/>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125">
                    <a:moveTo>
                      <a:pt x="177" y="0"/>
                    </a:moveTo>
                    <a:lnTo>
                      <a:pt x="177" y="0"/>
                    </a:lnTo>
                    <a:cubicBezTo>
                      <a:pt x="145" y="0"/>
                      <a:pt x="32" y="0"/>
                      <a:pt x="32" y="28"/>
                    </a:cubicBezTo>
                    <a:cubicBezTo>
                      <a:pt x="0" y="56"/>
                      <a:pt x="0" y="111"/>
                      <a:pt x="48" y="125"/>
                    </a:cubicBezTo>
                    <a:cubicBezTo>
                      <a:pt x="64" y="111"/>
                      <a:pt x="96" y="125"/>
                      <a:pt x="112" y="111"/>
                    </a:cubicBezTo>
                    <a:cubicBezTo>
                      <a:pt x="129" y="111"/>
                      <a:pt x="145" y="83"/>
                      <a:pt x="161" y="97"/>
                    </a:cubicBezTo>
                    <a:cubicBezTo>
                      <a:pt x="209" y="125"/>
                      <a:pt x="177" y="14"/>
                      <a:pt x="177" y="0"/>
                    </a:cubicBezTo>
                    <a:lnTo>
                      <a:pt x="177"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3" name="Freeform 545">
                <a:extLst>
                  <a:ext uri="{FF2B5EF4-FFF2-40B4-BE49-F238E27FC236}">
                    <a16:creationId xmlns:a16="http://schemas.microsoft.com/office/drawing/2014/main" id="{0C0CA26D-5F5B-A0D3-81BC-0D56D6CA799E}"/>
                  </a:ext>
                </a:extLst>
              </p:cNvPr>
              <p:cNvSpPr>
                <a:spLocks/>
              </p:cNvSpPr>
              <p:nvPr/>
            </p:nvSpPr>
            <p:spPr bwMode="auto">
              <a:xfrm>
                <a:off x="3889" y="2297"/>
                <a:ext cx="40" cy="24"/>
              </a:xfrm>
              <a:custGeom>
                <a:avLst/>
                <a:gdLst>
                  <a:gd name="T0" fmla="*/ 177 w 209"/>
                  <a:gd name="T1" fmla="*/ 0 h 125"/>
                  <a:gd name="T2" fmla="*/ 177 w 209"/>
                  <a:gd name="T3" fmla="*/ 0 h 125"/>
                  <a:gd name="T4" fmla="*/ 32 w 209"/>
                  <a:gd name="T5" fmla="*/ 28 h 125"/>
                  <a:gd name="T6" fmla="*/ 48 w 209"/>
                  <a:gd name="T7" fmla="*/ 125 h 125"/>
                  <a:gd name="T8" fmla="*/ 112 w 209"/>
                  <a:gd name="T9" fmla="*/ 111 h 125"/>
                  <a:gd name="T10" fmla="*/ 161 w 209"/>
                  <a:gd name="T11" fmla="*/ 97 h 125"/>
                  <a:gd name="T12" fmla="*/ 177 w 209"/>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209" h="125">
                    <a:moveTo>
                      <a:pt x="177" y="0"/>
                    </a:moveTo>
                    <a:lnTo>
                      <a:pt x="177" y="0"/>
                    </a:lnTo>
                    <a:cubicBezTo>
                      <a:pt x="145" y="0"/>
                      <a:pt x="32" y="0"/>
                      <a:pt x="32" y="28"/>
                    </a:cubicBezTo>
                    <a:cubicBezTo>
                      <a:pt x="0" y="56"/>
                      <a:pt x="0" y="111"/>
                      <a:pt x="48" y="125"/>
                    </a:cubicBezTo>
                    <a:cubicBezTo>
                      <a:pt x="64" y="111"/>
                      <a:pt x="96" y="125"/>
                      <a:pt x="112" y="111"/>
                    </a:cubicBezTo>
                    <a:cubicBezTo>
                      <a:pt x="129" y="111"/>
                      <a:pt x="145" y="83"/>
                      <a:pt x="161" y="97"/>
                    </a:cubicBezTo>
                    <a:cubicBezTo>
                      <a:pt x="209" y="125"/>
                      <a:pt x="177" y="14"/>
                      <a:pt x="177"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14" name="Freeform 546">
                <a:extLst>
                  <a:ext uri="{FF2B5EF4-FFF2-40B4-BE49-F238E27FC236}">
                    <a16:creationId xmlns:a16="http://schemas.microsoft.com/office/drawing/2014/main" id="{11C3FDD8-29A8-1115-BD86-1D6B3A2BB211}"/>
                  </a:ext>
                </a:extLst>
              </p:cNvPr>
              <p:cNvSpPr>
                <a:spLocks/>
              </p:cNvSpPr>
              <p:nvPr/>
            </p:nvSpPr>
            <p:spPr bwMode="auto">
              <a:xfrm>
                <a:off x="3889" y="2297"/>
                <a:ext cx="40" cy="24"/>
              </a:xfrm>
              <a:custGeom>
                <a:avLst/>
                <a:gdLst>
                  <a:gd name="T0" fmla="*/ 177 w 209"/>
                  <a:gd name="T1" fmla="*/ 0 h 125"/>
                  <a:gd name="T2" fmla="*/ 177 w 209"/>
                  <a:gd name="T3" fmla="*/ 0 h 125"/>
                  <a:gd name="T4" fmla="*/ 32 w 209"/>
                  <a:gd name="T5" fmla="*/ 28 h 125"/>
                  <a:gd name="T6" fmla="*/ 48 w 209"/>
                  <a:gd name="T7" fmla="*/ 125 h 125"/>
                  <a:gd name="T8" fmla="*/ 112 w 209"/>
                  <a:gd name="T9" fmla="*/ 111 h 125"/>
                  <a:gd name="T10" fmla="*/ 161 w 209"/>
                  <a:gd name="T11" fmla="*/ 97 h 125"/>
                  <a:gd name="T12" fmla="*/ 177 w 209"/>
                  <a:gd name="T13" fmla="*/ 0 h 125"/>
                  <a:gd name="T14" fmla="*/ 177 w 209"/>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125">
                    <a:moveTo>
                      <a:pt x="177" y="0"/>
                    </a:moveTo>
                    <a:lnTo>
                      <a:pt x="177" y="0"/>
                    </a:lnTo>
                    <a:cubicBezTo>
                      <a:pt x="145" y="0"/>
                      <a:pt x="32" y="0"/>
                      <a:pt x="32" y="28"/>
                    </a:cubicBezTo>
                    <a:cubicBezTo>
                      <a:pt x="0" y="56"/>
                      <a:pt x="0" y="111"/>
                      <a:pt x="48" y="125"/>
                    </a:cubicBezTo>
                    <a:cubicBezTo>
                      <a:pt x="64" y="111"/>
                      <a:pt x="96" y="125"/>
                      <a:pt x="112" y="111"/>
                    </a:cubicBezTo>
                    <a:cubicBezTo>
                      <a:pt x="129" y="111"/>
                      <a:pt x="145" y="83"/>
                      <a:pt x="161" y="97"/>
                    </a:cubicBezTo>
                    <a:cubicBezTo>
                      <a:pt x="209" y="125"/>
                      <a:pt x="177" y="14"/>
                      <a:pt x="177" y="0"/>
                    </a:cubicBezTo>
                    <a:lnTo>
                      <a:pt x="177"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5" name="Freeform 547">
                <a:extLst>
                  <a:ext uri="{FF2B5EF4-FFF2-40B4-BE49-F238E27FC236}">
                    <a16:creationId xmlns:a16="http://schemas.microsoft.com/office/drawing/2014/main" id="{704F9228-9673-3881-EDA1-4800A5DA66AB}"/>
                  </a:ext>
                </a:extLst>
              </p:cNvPr>
              <p:cNvSpPr>
                <a:spLocks/>
              </p:cNvSpPr>
              <p:nvPr/>
            </p:nvSpPr>
            <p:spPr bwMode="auto">
              <a:xfrm>
                <a:off x="4202" y="2313"/>
                <a:ext cx="56" cy="48"/>
              </a:xfrm>
              <a:custGeom>
                <a:avLst/>
                <a:gdLst>
                  <a:gd name="T0" fmla="*/ 292 w 292"/>
                  <a:gd name="T1" fmla="*/ 219 h 250"/>
                  <a:gd name="T2" fmla="*/ 292 w 292"/>
                  <a:gd name="T3" fmla="*/ 219 h 250"/>
                  <a:gd name="T4" fmla="*/ 261 w 292"/>
                  <a:gd name="T5" fmla="*/ 157 h 250"/>
                  <a:gd name="T6" fmla="*/ 246 w 292"/>
                  <a:gd name="T7" fmla="*/ 110 h 250"/>
                  <a:gd name="T8" fmla="*/ 215 w 292"/>
                  <a:gd name="T9" fmla="*/ 47 h 250"/>
                  <a:gd name="T10" fmla="*/ 184 w 292"/>
                  <a:gd name="T11" fmla="*/ 0 h 250"/>
                  <a:gd name="T12" fmla="*/ 92 w 292"/>
                  <a:gd name="T13" fmla="*/ 94 h 250"/>
                  <a:gd name="T14" fmla="*/ 138 w 292"/>
                  <a:gd name="T15" fmla="*/ 141 h 250"/>
                  <a:gd name="T16" fmla="*/ 184 w 292"/>
                  <a:gd name="T17" fmla="*/ 172 h 250"/>
                  <a:gd name="T18" fmla="*/ 246 w 292"/>
                  <a:gd name="T19" fmla="*/ 203 h 250"/>
                  <a:gd name="T20" fmla="*/ 292 w 292"/>
                  <a:gd name="T21" fmla="*/ 219 h 250"/>
                  <a:gd name="T22" fmla="*/ 292 w 292"/>
                  <a:gd name="T23" fmla="*/ 21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2" h="250">
                    <a:moveTo>
                      <a:pt x="292" y="219"/>
                    </a:moveTo>
                    <a:lnTo>
                      <a:pt x="292" y="219"/>
                    </a:lnTo>
                    <a:cubicBezTo>
                      <a:pt x="292" y="188"/>
                      <a:pt x="292" y="172"/>
                      <a:pt x="261" y="157"/>
                    </a:cubicBezTo>
                    <a:cubicBezTo>
                      <a:pt x="230" y="141"/>
                      <a:pt x="261" y="125"/>
                      <a:pt x="246" y="110"/>
                    </a:cubicBezTo>
                    <a:cubicBezTo>
                      <a:pt x="230" y="78"/>
                      <a:pt x="215" y="94"/>
                      <a:pt x="215" y="47"/>
                    </a:cubicBezTo>
                    <a:cubicBezTo>
                      <a:pt x="215" y="47"/>
                      <a:pt x="169" y="16"/>
                      <a:pt x="184" y="0"/>
                    </a:cubicBezTo>
                    <a:cubicBezTo>
                      <a:pt x="138" y="0"/>
                      <a:pt x="0" y="16"/>
                      <a:pt x="92" y="94"/>
                    </a:cubicBezTo>
                    <a:cubicBezTo>
                      <a:pt x="107" y="110"/>
                      <a:pt x="123" y="125"/>
                      <a:pt x="138" y="141"/>
                    </a:cubicBezTo>
                    <a:cubicBezTo>
                      <a:pt x="153" y="157"/>
                      <a:pt x="169" y="157"/>
                      <a:pt x="184" y="172"/>
                    </a:cubicBezTo>
                    <a:cubicBezTo>
                      <a:pt x="215" y="172"/>
                      <a:pt x="246" y="172"/>
                      <a:pt x="246" y="203"/>
                    </a:cubicBezTo>
                    <a:cubicBezTo>
                      <a:pt x="261" y="219"/>
                      <a:pt x="276" y="250"/>
                      <a:pt x="292" y="219"/>
                    </a:cubicBezTo>
                    <a:cubicBezTo>
                      <a:pt x="292" y="203"/>
                      <a:pt x="276" y="235"/>
                      <a:pt x="292" y="21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16" name="Freeform 548">
                <a:extLst>
                  <a:ext uri="{FF2B5EF4-FFF2-40B4-BE49-F238E27FC236}">
                    <a16:creationId xmlns:a16="http://schemas.microsoft.com/office/drawing/2014/main" id="{2E838556-19EE-9BF1-7C3B-FAAE8B477370}"/>
                  </a:ext>
                </a:extLst>
              </p:cNvPr>
              <p:cNvSpPr>
                <a:spLocks/>
              </p:cNvSpPr>
              <p:nvPr/>
            </p:nvSpPr>
            <p:spPr bwMode="auto">
              <a:xfrm>
                <a:off x="4202" y="2313"/>
                <a:ext cx="56" cy="48"/>
              </a:xfrm>
              <a:custGeom>
                <a:avLst/>
                <a:gdLst>
                  <a:gd name="T0" fmla="*/ 292 w 292"/>
                  <a:gd name="T1" fmla="*/ 219 h 250"/>
                  <a:gd name="T2" fmla="*/ 292 w 292"/>
                  <a:gd name="T3" fmla="*/ 219 h 250"/>
                  <a:gd name="T4" fmla="*/ 261 w 292"/>
                  <a:gd name="T5" fmla="*/ 157 h 250"/>
                  <a:gd name="T6" fmla="*/ 246 w 292"/>
                  <a:gd name="T7" fmla="*/ 110 h 250"/>
                  <a:gd name="T8" fmla="*/ 215 w 292"/>
                  <a:gd name="T9" fmla="*/ 47 h 250"/>
                  <a:gd name="T10" fmla="*/ 184 w 292"/>
                  <a:gd name="T11" fmla="*/ 0 h 250"/>
                  <a:gd name="T12" fmla="*/ 92 w 292"/>
                  <a:gd name="T13" fmla="*/ 94 h 250"/>
                  <a:gd name="T14" fmla="*/ 138 w 292"/>
                  <a:gd name="T15" fmla="*/ 141 h 250"/>
                  <a:gd name="T16" fmla="*/ 184 w 292"/>
                  <a:gd name="T17" fmla="*/ 172 h 250"/>
                  <a:gd name="T18" fmla="*/ 246 w 292"/>
                  <a:gd name="T19" fmla="*/ 203 h 250"/>
                  <a:gd name="T20" fmla="*/ 292 w 292"/>
                  <a:gd name="T21" fmla="*/ 219 h 250"/>
                  <a:gd name="T22" fmla="*/ 292 w 292"/>
                  <a:gd name="T23" fmla="*/ 219 h 250"/>
                  <a:gd name="T24" fmla="*/ 292 w 292"/>
                  <a:gd name="T25" fmla="*/ 21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250">
                    <a:moveTo>
                      <a:pt x="292" y="219"/>
                    </a:moveTo>
                    <a:lnTo>
                      <a:pt x="292" y="219"/>
                    </a:lnTo>
                    <a:cubicBezTo>
                      <a:pt x="292" y="188"/>
                      <a:pt x="292" y="172"/>
                      <a:pt x="261" y="157"/>
                    </a:cubicBezTo>
                    <a:cubicBezTo>
                      <a:pt x="230" y="141"/>
                      <a:pt x="261" y="125"/>
                      <a:pt x="246" y="110"/>
                    </a:cubicBezTo>
                    <a:cubicBezTo>
                      <a:pt x="230" y="78"/>
                      <a:pt x="215" y="94"/>
                      <a:pt x="215" y="47"/>
                    </a:cubicBezTo>
                    <a:cubicBezTo>
                      <a:pt x="215" y="47"/>
                      <a:pt x="169" y="16"/>
                      <a:pt x="184" y="0"/>
                    </a:cubicBezTo>
                    <a:cubicBezTo>
                      <a:pt x="138" y="0"/>
                      <a:pt x="0" y="16"/>
                      <a:pt x="92" y="94"/>
                    </a:cubicBezTo>
                    <a:cubicBezTo>
                      <a:pt x="107" y="110"/>
                      <a:pt x="123" y="125"/>
                      <a:pt x="138" y="141"/>
                    </a:cubicBezTo>
                    <a:cubicBezTo>
                      <a:pt x="153" y="157"/>
                      <a:pt x="169" y="157"/>
                      <a:pt x="184" y="172"/>
                    </a:cubicBezTo>
                    <a:cubicBezTo>
                      <a:pt x="215" y="172"/>
                      <a:pt x="246" y="172"/>
                      <a:pt x="246" y="203"/>
                    </a:cubicBezTo>
                    <a:cubicBezTo>
                      <a:pt x="261" y="219"/>
                      <a:pt x="276" y="250"/>
                      <a:pt x="292" y="219"/>
                    </a:cubicBezTo>
                    <a:cubicBezTo>
                      <a:pt x="292" y="203"/>
                      <a:pt x="276" y="235"/>
                      <a:pt x="292" y="219"/>
                    </a:cubicBezTo>
                    <a:lnTo>
                      <a:pt x="292" y="21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7" name="Freeform 549">
                <a:extLst>
                  <a:ext uri="{FF2B5EF4-FFF2-40B4-BE49-F238E27FC236}">
                    <a16:creationId xmlns:a16="http://schemas.microsoft.com/office/drawing/2014/main" id="{14B1F24D-41AF-3B81-FB5A-C3E48AADDBF5}"/>
                  </a:ext>
                </a:extLst>
              </p:cNvPr>
              <p:cNvSpPr>
                <a:spLocks/>
              </p:cNvSpPr>
              <p:nvPr/>
            </p:nvSpPr>
            <p:spPr bwMode="auto">
              <a:xfrm>
                <a:off x="4202" y="2313"/>
                <a:ext cx="56" cy="48"/>
              </a:xfrm>
              <a:custGeom>
                <a:avLst/>
                <a:gdLst>
                  <a:gd name="T0" fmla="*/ 292 w 292"/>
                  <a:gd name="T1" fmla="*/ 219 h 250"/>
                  <a:gd name="T2" fmla="*/ 292 w 292"/>
                  <a:gd name="T3" fmla="*/ 219 h 250"/>
                  <a:gd name="T4" fmla="*/ 261 w 292"/>
                  <a:gd name="T5" fmla="*/ 157 h 250"/>
                  <a:gd name="T6" fmla="*/ 246 w 292"/>
                  <a:gd name="T7" fmla="*/ 110 h 250"/>
                  <a:gd name="T8" fmla="*/ 215 w 292"/>
                  <a:gd name="T9" fmla="*/ 47 h 250"/>
                  <a:gd name="T10" fmla="*/ 184 w 292"/>
                  <a:gd name="T11" fmla="*/ 0 h 250"/>
                  <a:gd name="T12" fmla="*/ 92 w 292"/>
                  <a:gd name="T13" fmla="*/ 94 h 250"/>
                  <a:gd name="T14" fmla="*/ 138 w 292"/>
                  <a:gd name="T15" fmla="*/ 141 h 250"/>
                  <a:gd name="T16" fmla="*/ 184 w 292"/>
                  <a:gd name="T17" fmla="*/ 172 h 250"/>
                  <a:gd name="T18" fmla="*/ 246 w 292"/>
                  <a:gd name="T19" fmla="*/ 203 h 250"/>
                  <a:gd name="T20" fmla="*/ 292 w 292"/>
                  <a:gd name="T21" fmla="*/ 219 h 250"/>
                  <a:gd name="T22" fmla="*/ 292 w 292"/>
                  <a:gd name="T23" fmla="*/ 21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2" h="250">
                    <a:moveTo>
                      <a:pt x="292" y="219"/>
                    </a:moveTo>
                    <a:lnTo>
                      <a:pt x="292" y="219"/>
                    </a:lnTo>
                    <a:cubicBezTo>
                      <a:pt x="292" y="188"/>
                      <a:pt x="292" y="172"/>
                      <a:pt x="261" y="157"/>
                    </a:cubicBezTo>
                    <a:cubicBezTo>
                      <a:pt x="230" y="141"/>
                      <a:pt x="261" y="125"/>
                      <a:pt x="246" y="110"/>
                    </a:cubicBezTo>
                    <a:cubicBezTo>
                      <a:pt x="230" y="78"/>
                      <a:pt x="215" y="94"/>
                      <a:pt x="215" y="47"/>
                    </a:cubicBezTo>
                    <a:cubicBezTo>
                      <a:pt x="215" y="47"/>
                      <a:pt x="169" y="16"/>
                      <a:pt x="184" y="0"/>
                    </a:cubicBezTo>
                    <a:cubicBezTo>
                      <a:pt x="138" y="0"/>
                      <a:pt x="0" y="16"/>
                      <a:pt x="92" y="94"/>
                    </a:cubicBezTo>
                    <a:cubicBezTo>
                      <a:pt x="107" y="110"/>
                      <a:pt x="123" y="125"/>
                      <a:pt x="138" y="141"/>
                    </a:cubicBezTo>
                    <a:cubicBezTo>
                      <a:pt x="153" y="157"/>
                      <a:pt x="169" y="157"/>
                      <a:pt x="184" y="172"/>
                    </a:cubicBezTo>
                    <a:cubicBezTo>
                      <a:pt x="215" y="172"/>
                      <a:pt x="246" y="172"/>
                      <a:pt x="246" y="203"/>
                    </a:cubicBezTo>
                    <a:cubicBezTo>
                      <a:pt x="261" y="219"/>
                      <a:pt x="276" y="250"/>
                      <a:pt x="292" y="219"/>
                    </a:cubicBezTo>
                    <a:cubicBezTo>
                      <a:pt x="292" y="203"/>
                      <a:pt x="276" y="235"/>
                      <a:pt x="292" y="21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18" name="Freeform 550">
                <a:extLst>
                  <a:ext uri="{FF2B5EF4-FFF2-40B4-BE49-F238E27FC236}">
                    <a16:creationId xmlns:a16="http://schemas.microsoft.com/office/drawing/2014/main" id="{D7D8186D-937B-8A0C-D8B0-B7D10BE65A81}"/>
                  </a:ext>
                </a:extLst>
              </p:cNvPr>
              <p:cNvSpPr>
                <a:spLocks/>
              </p:cNvSpPr>
              <p:nvPr/>
            </p:nvSpPr>
            <p:spPr bwMode="auto">
              <a:xfrm>
                <a:off x="4202" y="2313"/>
                <a:ext cx="56" cy="48"/>
              </a:xfrm>
              <a:custGeom>
                <a:avLst/>
                <a:gdLst>
                  <a:gd name="T0" fmla="*/ 292 w 292"/>
                  <a:gd name="T1" fmla="*/ 219 h 250"/>
                  <a:gd name="T2" fmla="*/ 292 w 292"/>
                  <a:gd name="T3" fmla="*/ 219 h 250"/>
                  <a:gd name="T4" fmla="*/ 261 w 292"/>
                  <a:gd name="T5" fmla="*/ 157 h 250"/>
                  <a:gd name="T6" fmla="*/ 246 w 292"/>
                  <a:gd name="T7" fmla="*/ 110 h 250"/>
                  <a:gd name="T8" fmla="*/ 215 w 292"/>
                  <a:gd name="T9" fmla="*/ 47 h 250"/>
                  <a:gd name="T10" fmla="*/ 184 w 292"/>
                  <a:gd name="T11" fmla="*/ 0 h 250"/>
                  <a:gd name="T12" fmla="*/ 92 w 292"/>
                  <a:gd name="T13" fmla="*/ 94 h 250"/>
                  <a:gd name="T14" fmla="*/ 138 w 292"/>
                  <a:gd name="T15" fmla="*/ 141 h 250"/>
                  <a:gd name="T16" fmla="*/ 184 w 292"/>
                  <a:gd name="T17" fmla="*/ 172 h 250"/>
                  <a:gd name="T18" fmla="*/ 246 w 292"/>
                  <a:gd name="T19" fmla="*/ 203 h 250"/>
                  <a:gd name="T20" fmla="*/ 292 w 292"/>
                  <a:gd name="T21" fmla="*/ 219 h 250"/>
                  <a:gd name="T22" fmla="*/ 292 w 292"/>
                  <a:gd name="T23" fmla="*/ 219 h 250"/>
                  <a:gd name="T24" fmla="*/ 292 w 292"/>
                  <a:gd name="T25" fmla="*/ 21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250">
                    <a:moveTo>
                      <a:pt x="292" y="219"/>
                    </a:moveTo>
                    <a:lnTo>
                      <a:pt x="292" y="219"/>
                    </a:lnTo>
                    <a:cubicBezTo>
                      <a:pt x="292" y="188"/>
                      <a:pt x="292" y="172"/>
                      <a:pt x="261" y="157"/>
                    </a:cubicBezTo>
                    <a:cubicBezTo>
                      <a:pt x="230" y="141"/>
                      <a:pt x="261" y="125"/>
                      <a:pt x="246" y="110"/>
                    </a:cubicBezTo>
                    <a:cubicBezTo>
                      <a:pt x="230" y="78"/>
                      <a:pt x="215" y="94"/>
                      <a:pt x="215" y="47"/>
                    </a:cubicBezTo>
                    <a:cubicBezTo>
                      <a:pt x="215" y="47"/>
                      <a:pt x="169" y="16"/>
                      <a:pt x="184" y="0"/>
                    </a:cubicBezTo>
                    <a:cubicBezTo>
                      <a:pt x="138" y="0"/>
                      <a:pt x="0" y="16"/>
                      <a:pt x="92" y="94"/>
                    </a:cubicBezTo>
                    <a:cubicBezTo>
                      <a:pt x="107" y="110"/>
                      <a:pt x="123" y="125"/>
                      <a:pt x="138" y="141"/>
                    </a:cubicBezTo>
                    <a:cubicBezTo>
                      <a:pt x="153" y="157"/>
                      <a:pt x="169" y="157"/>
                      <a:pt x="184" y="172"/>
                    </a:cubicBezTo>
                    <a:cubicBezTo>
                      <a:pt x="215" y="172"/>
                      <a:pt x="246" y="172"/>
                      <a:pt x="246" y="203"/>
                    </a:cubicBezTo>
                    <a:cubicBezTo>
                      <a:pt x="261" y="219"/>
                      <a:pt x="276" y="250"/>
                      <a:pt x="292" y="219"/>
                    </a:cubicBezTo>
                    <a:cubicBezTo>
                      <a:pt x="292" y="203"/>
                      <a:pt x="276" y="235"/>
                      <a:pt x="292" y="219"/>
                    </a:cubicBezTo>
                    <a:lnTo>
                      <a:pt x="292" y="21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9" name="Freeform 551">
                <a:extLst>
                  <a:ext uri="{FF2B5EF4-FFF2-40B4-BE49-F238E27FC236}">
                    <a16:creationId xmlns:a16="http://schemas.microsoft.com/office/drawing/2014/main" id="{BE56F2DE-B87F-1990-59B4-5825F7DA8F8F}"/>
                  </a:ext>
                </a:extLst>
              </p:cNvPr>
              <p:cNvSpPr>
                <a:spLocks/>
              </p:cNvSpPr>
              <p:nvPr/>
            </p:nvSpPr>
            <p:spPr bwMode="auto">
              <a:xfrm>
                <a:off x="4226" y="2337"/>
                <a:ext cx="273" cy="233"/>
              </a:xfrm>
              <a:custGeom>
                <a:avLst/>
                <a:gdLst>
                  <a:gd name="T0" fmla="*/ 1359 w 1416"/>
                  <a:gd name="T1" fmla="*/ 1050 h 1208"/>
                  <a:gd name="T2" fmla="*/ 1288 w 1416"/>
                  <a:gd name="T3" fmla="*/ 935 h 1208"/>
                  <a:gd name="T4" fmla="*/ 1245 w 1416"/>
                  <a:gd name="T5" fmla="*/ 791 h 1208"/>
                  <a:gd name="T6" fmla="*/ 1202 w 1416"/>
                  <a:gd name="T7" fmla="*/ 705 h 1208"/>
                  <a:gd name="T8" fmla="*/ 1202 w 1416"/>
                  <a:gd name="T9" fmla="*/ 576 h 1208"/>
                  <a:gd name="T10" fmla="*/ 1216 w 1416"/>
                  <a:gd name="T11" fmla="*/ 446 h 1208"/>
                  <a:gd name="T12" fmla="*/ 1130 w 1416"/>
                  <a:gd name="T13" fmla="*/ 259 h 1208"/>
                  <a:gd name="T14" fmla="*/ 1016 w 1416"/>
                  <a:gd name="T15" fmla="*/ 187 h 1208"/>
                  <a:gd name="T16" fmla="*/ 873 w 1416"/>
                  <a:gd name="T17" fmla="*/ 158 h 1208"/>
                  <a:gd name="T18" fmla="*/ 758 w 1416"/>
                  <a:gd name="T19" fmla="*/ 216 h 1208"/>
                  <a:gd name="T20" fmla="*/ 658 w 1416"/>
                  <a:gd name="T21" fmla="*/ 288 h 1208"/>
                  <a:gd name="T22" fmla="*/ 429 w 1416"/>
                  <a:gd name="T23" fmla="*/ 230 h 1208"/>
                  <a:gd name="T24" fmla="*/ 343 w 1416"/>
                  <a:gd name="T25" fmla="*/ 144 h 1208"/>
                  <a:gd name="T26" fmla="*/ 200 w 1416"/>
                  <a:gd name="T27" fmla="*/ 72 h 1208"/>
                  <a:gd name="T28" fmla="*/ 71 w 1416"/>
                  <a:gd name="T29" fmla="*/ 58 h 1208"/>
                  <a:gd name="T30" fmla="*/ 0 w 1416"/>
                  <a:gd name="T31" fmla="*/ 72 h 1208"/>
                  <a:gd name="T32" fmla="*/ 14 w 1416"/>
                  <a:gd name="T33" fmla="*/ 144 h 1208"/>
                  <a:gd name="T34" fmla="*/ 43 w 1416"/>
                  <a:gd name="T35" fmla="*/ 202 h 1208"/>
                  <a:gd name="T36" fmla="*/ 71 w 1416"/>
                  <a:gd name="T37" fmla="*/ 302 h 1208"/>
                  <a:gd name="T38" fmla="*/ 143 w 1416"/>
                  <a:gd name="T39" fmla="*/ 360 h 1208"/>
                  <a:gd name="T40" fmla="*/ 172 w 1416"/>
                  <a:gd name="T41" fmla="*/ 590 h 1208"/>
                  <a:gd name="T42" fmla="*/ 243 w 1416"/>
                  <a:gd name="T43" fmla="*/ 719 h 1208"/>
                  <a:gd name="T44" fmla="*/ 315 w 1416"/>
                  <a:gd name="T45" fmla="*/ 834 h 1208"/>
                  <a:gd name="T46" fmla="*/ 358 w 1416"/>
                  <a:gd name="T47" fmla="*/ 806 h 1208"/>
                  <a:gd name="T48" fmla="*/ 429 w 1416"/>
                  <a:gd name="T49" fmla="*/ 820 h 1208"/>
                  <a:gd name="T50" fmla="*/ 658 w 1416"/>
                  <a:gd name="T51" fmla="*/ 1065 h 1208"/>
                  <a:gd name="T52" fmla="*/ 801 w 1416"/>
                  <a:gd name="T53" fmla="*/ 1079 h 1208"/>
                  <a:gd name="T54" fmla="*/ 873 w 1416"/>
                  <a:gd name="T55" fmla="*/ 1050 h 1208"/>
                  <a:gd name="T56" fmla="*/ 887 w 1416"/>
                  <a:gd name="T57" fmla="*/ 1050 h 1208"/>
                  <a:gd name="T58" fmla="*/ 987 w 1416"/>
                  <a:gd name="T59" fmla="*/ 1165 h 1208"/>
                  <a:gd name="T60" fmla="*/ 1316 w 1416"/>
                  <a:gd name="T61" fmla="*/ 1108 h 1208"/>
                  <a:gd name="T62" fmla="*/ 1359 w 1416"/>
                  <a:gd name="T63" fmla="*/ 105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6" h="1208">
                    <a:moveTo>
                      <a:pt x="1359" y="1050"/>
                    </a:moveTo>
                    <a:lnTo>
                      <a:pt x="1359" y="1050"/>
                    </a:lnTo>
                    <a:cubicBezTo>
                      <a:pt x="1330" y="1036"/>
                      <a:pt x="1345" y="1007"/>
                      <a:pt x="1330" y="978"/>
                    </a:cubicBezTo>
                    <a:cubicBezTo>
                      <a:pt x="1330" y="964"/>
                      <a:pt x="1302" y="949"/>
                      <a:pt x="1288" y="935"/>
                    </a:cubicBezTo>
                    <a:cubicBezTo>
                      <a:pt x="1259" y="921"/>
                      <a:pt x="1245" y="892"/>
                      <a:pt x="1230" y="863"/>
                    </a:cubicBezTo>
                    <a:cubicBezTo>
                      <a:pt x="1202" y="834"/>
                      <a:pt x="1216" y="834"/>
                      <a:pt x="1245" y="791"/>
                    </a:cubicBezTo>
                    <a:cubicBezTo>
                      <a:pt x="1259" y="777"/>
                      <a:pt x="1288" y="748"/>
                      <a:pt x="1273" y="719"/>
                    </a:cubicBezTo>
                    <a:cubicBezTo>
                      <a:pt x="1259" y="705"/>
                      <a:pt x="1216" y="705"/>
                      <a:pt x="1202" y="705"/>
                    </a:cubicBezTo>
                    <a:cubicBezTo>
                      <a:pt x="1187" y="691"/>
                      <a:pt x="1202" y="662"/>
                      <a:pt x="1202" y="662"/>
                    </a:cubicBezTo>
                    <a:cubicBezTo>
                      <a:pt x="1187" y="633"/>
                      <a:pt x="1187" y="590"/>
                      <a:pt x="1202" y="576"/>
                    </a:cubicBezTo>
                    <a:cubicBezTo>
                      <a:pt x="1230" y="547"/>
                      <a:pt x="1187" y="532"/>
                      <a:pt x="1173" y="518"/>
                    </a:cubicBezTo>
                    <a:cubicBezTo>
                      <a:pt x="1173" y="504"/>
                      <a:pt x="1202" y="460"/>
                      <a:pt x="1216" y="446"/>
                    </a:cubicBezTo>
                    <a:cubicBezTo>
                      <a:pt x="1216" y="432"/>
                      <a:pt x="1245" y="288"/>
                      <a:pt x="1230" y="288"/>
                    </a:cubicBezTo>
                    <a:cubicBezTo>
                      <a:pt x="1187" y="288"/>
                      <a:pt x="1173" y="288"/>
                      <a:pt x="1130" y="259"/>
                    </a:cubicBezTo>
                    <a:cubicBezTo>
                      <a:pt x="1116" y="245"/>
                      <a:pt x="1102" y="230"/>
                      <a:pt x="1087" y="216"/>
                    </a:cubicBezTo>
                    <a:cubicBezTo>
                      <a:pt x="1073" y="202"/>
                      <a:pt x="1030" y="202"/>
                      <a:pt x="1016" y="187"/>
                    </a:cubicBezTo>
                    <a:cubicBezTo>
                      <a:pt x="987" y="187"/>
                      <a:pt x="973" y="187"/>
                      <a:pt x="944" y="173"/>
                    </a:cubicBezTo>
                    <a:cubicBezTo>
                      <a:pt x="930" y="144"/>
                      <a:pt x="901" y="158"/>
                      <a:pt x="873" y="158"/>
                    </a:cubicBezTo>
                    <a:cubicBezTo>
                      <a:pt x="858" y="173"/>
                      <a:pt x="830" y="158"/>
                      <a:pt x="815" y="173"/>
                    </a:cubicBezTo>
                    <a:cubicBezTo>
                      <a:pt x="787" y="173"/>
                      <a:pt x="772" y="202"/>
                      <a:pt x="758" y="216"/>
                    </a:cubicBezTo>
                    <a:cubicBezTo>
                      <a:pt x="744" y="230"/>
                      <a:pt x="701" y="216"/>
                      <a:pt x="701" y="245"/>
                    </a:cubicBezTo>
                    <a:cubicBezTo>
                      <a:pt x="701" y="274"/>
                      <a:pt x="687" y="274"/>
                      <a:pt x="658" y="288"/>
                    </a:cubicBezTo>
                    <a:cubicBezTo>
                      <a:pt x="586" y="302"/>
                      <a:pt x="529" y="302"/>
                      <a:pt x="472" y="259"/>
                    </a:cubicBezTo>
                    <a:cubicBezTo>
                      <a:pt x="458" y="245"/>
                      <a:pt x="443" y="230"/>
                      <a:pt x="429" y="230"/>
                    </a:cubicBezTo>
                    <a:cubicBezTo>
                      <a:pt x="401" y="202"/>
                      <a:pt x="386" y="216"/>
                      <a:pt x="358" y="216"/>
                    </a:cubicBezTo>
                    <a:cubicBezTo>
                      <a:pt x="343" y="202"/>
                      <a:pt x="343" y="158"/>
                      <a:pt x="343" y="144"/>
                    </a:cubicBezTo>
                    <a:cubicBezTo>
                      <a:pt x="300" y="130"/>
                      <a:pt x="286" y="115"/>
                      <a:pt x="286" y="72"/>
                    </a:cubicBezTo>
                    <a:cubicBezTo>
                      <a:pt x="286" y="0"/>
                      <a:pt x="229" y="43"/>
                      <a:pt x="200" y="72"/>
                    </a:cubicBezTo>
                    <a:cubicBezTo>
                      <a:pt x="186" y="87"/>
                      <a:pt x="172" y="101"/>
                      <a:pt x="157" y="101"/>
                    </a:cubicBezTo>
                    <a:cubicBezTo>
                      <a:pt x="129" y="87"/>
                      <a:pt x="86" y="87"/>
                      <a:pt x="71" y="58"/>
                    </a:cubicBezTo>
                    <a:cubicBezTo>
                      <a:pt x="43" y="29"/>
                      <a:pt x="43" y="15"/>
                      <a:pt x="14" y="43"/>
                    </a:cubicBezTo>
                    <a:cubicBezTo>
                      <a:pt x="14" y="58"/>
                      <a:pt x="0" y="58"/>
                      <a:pt x="0" y="72"/>
                    </a:cubicBezTo>
                    <a:cubicBezTo>
                      <a:pt x="0" y="87"/>
                      <a:pt x="0" y="101"/>
                      <a:pt x="14" y="115"/>
                    </a:cubicBezTo>
                    <a:cubicBezTo>
                      <a:pt x="14" y="115"/>
                      <a:pt x="29" y="144"/>
                      <a:pt x="14" y="144"/>
                    </a:cubicBezTo>
                    <a:cubicBezTo>
                      <a:pt x="14" y="158"/>
                      <a:pt x="0" y="158"/>
                      <a:pt x="14" y="173"/>
                    </a:cubicBezTo>
                    <a:cubicBezTo>
                      <a:pt x="14" y="187"/>
                      <a:pt x="43" y="187"/>
                      <a:pt x="43" y="202"/>
                    </a:cubicBezTo>
                    <a:cubicBezTo>
                      <a:pt x="43" y="216"/>
                      <a:pt x="29" y="230"/>
                      <a:pt x="43" y="230"/>
                    </a:cubicBezTo>
                    <a:cubicBezTo>
                      <a:pt x="57" y="259"/>
                      <a:pt x="57" y="274"/>
                      <a:pt x="71" y="302"/>
                    </a:cubicBezTo>
                    <a:cubicBezTo>
                      <a:pt x="86" y="317"/>
                      <a:pt x="86" y="331"/>
                      <a:pt x="114" y="345"/>
                    </a:cubicBezTo>
                    <a:lnTo>
                      <a:pt x="143" y="360"/>
                    </a:lnTo>
                    <a:cubicBezTo>
                      <a:pt x="157" y="417"/>
                      <a:pt x="29" y="475"/>
                      <a:pt x="114" y="532"/>
                    </a:cubicBezTo>
                    <a:cubicBezTo>
                      <a:pt x="143" y="547"/>
                      <a:pt x="143" y="576"/>
                      <a:pt x="172" y="590"/>
                    </a:cubicBezTo>
                    <a:cubicBezTo>
                      <a:pt x="200" y="619"/>
                      <a:pt x="229" y="633"/>
                      <a:pt x="257" y="676"/>
                    </a:cubicBezTo>
                    <a:cubicBezTo>
                      <a:pt x="257" y="691"/>
                      <a:pt x="243" y="705"/>
                      <a:pt x="243" y="719"/>
                    </a:cubicBezTo>
                    <a:cubicBezTo>
                      <a:pt x="257" y="734"/>
                      <a:pt x="286" y="734"/>
                      <a:pt x="272" y="748"/>
                    </a:cubicBezTo>
                    <a:cubicBezTo>
                      <a:pt x="272" y="791"/>
                      <a:pt x="300" y="806"/>
                      <a:pt x="315" y="834"/>
                    </a:cubicBezTo>
                    <a:cubicBezTo>
                      <a:pt x="343" y="820"/>
                      <a:pt x="329" y="806"/>
                      <a:pt x="343" y="791"/>
                    </a:cubicBezTo>
                    <a:lnTo>
                      <a:pt x="358" y="806"/>
                    </a:lnTo>
                    <a:cubicBezTo>
                      <a:pt x="386" y="806"/>
                      <a:pt x="358" y="806"/>
                      <a:pt x="372" y="820"/>
                    </a:cubicBezTo>
                    <a:cubicBezTo>
                      <a:pt x="386" y="834"/>
                      <a:pt x="401" y="791"/>
                      <a:pt x="429" y="820"/>
                    </a:cubicBezTo>
                    <a:cubicBezTo>
                      <a:pt x="458" y="863"/>
                      <a:pt x="472" y="906"/>
                      <a:pt x="501" y="949"/>
                    </a:cubicBezTo>
                    <a:cubicBezTo>
                      <a:pt x="529" y="993"/>
                      <a:pt x="601" y="1036"/>
                      <a:pt x="658" y="1065"/>
                    </a:cubicBezTo>
                    <a:cubicBezTo>
                      <a:pt x="687" y="1079"/>
                      <a:pt x="715" y="1079"/>
                      <a:pt x="744" y="1093"/>
                    </a:cubicBezTo>
                    <a:cubicBezTo>
                      <a:pt x="758" y="1093"/>
                      <a:pt x="801" y="1079"/>
                      <a:pt x="801" y="1079"/>
                    </a:cubicBezTo>
                    <a:lnTo>
                      <a:pt x="801" y="1093"/>
                    </a:lnTo>
                    <a:cubicBezTo>
                      <a:pt x="815" y="1093"/>
                      <a:pt x="858" y="1065"/>
                      <a:pt x="873" y="1050"/>
                    </a:cubicBezTo>
                    <a:lnTo>
                      <a:pt x="858" y="1050"/>
                    </a:lnTo>
                    <a:cubicBezTo>
                      <a:pt x="858" y="1036"/>
                      <a:pt x="887" y="1050"/>
                      <a:pt x="887" y="1050"/>
                    </a:cubicBezTo>
                    <a:cubicBezTo>
                      <a:pt x="916" y="1065"/>
                      <a:pt x="916" y="1079"/>
                      <a:pt x="930" y="1108"/>
                    </a:cubicBezTo>
                    <a:cubicBezTo>
                      <a:pt x="944" y="1151"/>
                      <a:pt x="958" y="1151"/>
                      <a:pt x="987" y="1165"/>
                    </a:cubicBezTo>
                    <a:cubicBezTo>
                      <a:pt x="1073" y="1180"/>
                      <a:pt x="1173" y="1194"/>
                      <a:pt x="1259" y="1208"/>
                    </a:cubicBezTo>
                    <a:cubicBezTo>
                      <a:pt x="1259" y="1151"/>
                      <a:pt x="1273" y="1136"/>
                      <a:pt x="1316" y="1108"/>
                    </a:cubicBezTo>
                    <a:cubicBezTo>
                      <a:pt x="1345" y="1093"/>
                      <a:pt x="1416" y="1079"/>
                      <a:pt x="1359" y="1050"/>
                    </a:cubicBezTo>
                    <a:cubicBezTo>
                      <a:pt x="1345" y="1036"/>
                      <a:pt x="1388" y="1065"/>
                      <a:pt x="1359" y="105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20" name="Freeform 552">
                <a:extLst>
                  <a:ext uri="{FF2B5EF4-FFF2-40B4-BE49-F238E27FC236}">
                    <a16:creationId xmlns:a16="http://schemas.microsoft.com/office/drawing/2014/main" id="{AC368F98-A680-30CC-5CC6-86BFB96B0444}"/>
                  </a:ext>
                </a:extLst>
              </p:cNvPr>
              <p:cNvSpPr>
                <a:spLocks/>
              </p:cNvSpPr>
              <p:nvPr/>
            </p:nvSpPr>
            <p:spPr bwMode="auto">
              <a:xfrm>
                <a:off x="4226" y="2337"/>
                <a:ext cx="273" cy="233"/>
              </a:xfrm>
              <a:custGeom>
                <a:avLst/>
                <a:gdLst>
                  <a:gd name="T0" fmla="*/ 1359 w 1416"/>
                  <a:gd name="T1" fmla="*/ 1050 h 1208"/>
                  <a:gd name="T2" fmla="*/ 1288 w 1416"/>
                  <a:gd name="T3" fmla="*/ 935 h 1208"/>
                  <a:gd name="T4" fmla="*/ 1245 w 1416"/>
                  <a:gd name="T5" fmla="*/ 791 h 1208"/>
                  <a:gd name="T6" fmla="*/ 1202 w 1416"/>
                  <a:gd name="T7" fmla="*/ 705 h 1208"/>
                  <a:gd name="T8" fmla="*/ 1202 w 1416"/>
                  <a:gd name="T9" fmla="*/ 576 h 1208"/>
                  <a:gd name="T10" fmla="*/ 1216 w 1416"/>
                  <a:gd name="T11" fmla="*/ 446 h 1208"/>
                  <a:gd name="T12" fmla="*/ 1130 w 1416"/>
                  <a:gd name="T13" fmla="*/ 259 h 1208"/>
                  <a:gd name="T14" fmla="*/ 1016 w 1416"/>
                  <a:gd name="T15" fmla="*/ 187 h 1208"/>
                  <a:gd name="T16" fmla="*/ 873 w 1416"/>
                  <a:gd name="T17" fmla="*/ 158 h 1208"/>
                  <a:gd name="T18" fmla="*/ 758 w 1416"/>
                  <a:gd name="T19" fmla="*/ 216 h 1208"/>
                  <a:gd name="T20" fmla="*/ 658 w 1416"/>
                  <a:gd name="T21" fmla="*/ 288 h 1208"/>
                  <a:gd name="T22" fmla="*/ 429 w 1416"/>
                  <a:gd name="T23" fmla="*/ 230 h 1208"/>
                  <a:gd name="T24" fmla="*/ 343 w 1416"/>
                  <a:gd name="T25" fmla="*/ 144 h 1208"/>
                  <a:gd name="T26" fmla="*/ 200 w 1416"/>
                  <a:gd name="T27" fmla="*/ 72 h 1208"/>
                  <a:gd name="T28" fmla="*/ 71 w 1416"/>
                  <a:gd name="T29" fmla="*/ 58 h 1208"/>
                  <a:gd name="T30" fmla="*/ 0 w 1416"/>
                  <a:gd name="T31" fmla="*/ 72 h 1208"/>
                  <a:gd name="T32" fmla="*/ 14 w 1416"/>
                  <a:gd name="T33" fmla="*/ 144 h 1208"/>
                  <a:gd name="T34" fmla="*/ 43 w 1416"/>
                  <a:gd name="T35" fmla="*/ 202 h 1208"/>
                  <a:gd name="T36" fmla="*/ 71 w 1416"/>
                  <a:gd name="T37" fmla="*/ 302 h 1208"/>
                  <a:gd name="T38" fmla="*/ 143 w 1416"/>
                  <a:gd name="T39" fmla="*/ 360 h 1208"/>
                  <a:gd name="T40" fmla="*/ 172 w 1416"/>
                  <a:gd name="T41" fmla="*/ 590 h 1208"/>
                  <a:gd name="T42" fmla="*/ 243 w 1416"/>
                  <a:gd name="T43" fmla="*/ 719 h 1208"/>
                  <a:gd name="T44" fmla="*/ 315 w 1416"/>
                  <a:gd name="T45" fmla="*/ 834 h 1208"/>
                  <a:gd name="T46" fmla="*/ 358 w 1416"/>
                  <a:gd name="T47" fmla="*/ 806 h 1208"/>
                  <a:gd name="T48" fmla="*/ 429 w 1416"/>
                  <a:gd name="T49" fmla="*/ 820 h 1208"/>
                  <a:gd name="T50" fmla="*/ 658 w 1416"/>
                  <a:gd name="T51" fmla="*/ 1065 h 1208"/>
                  <a:gd name="T52" fmla="*/ 801 w 1416"/>
                  <a:gd name="T53" fmla="*/ 1079 h 1208"/>
                  <a:gd name="T54" fmla="*/ 873 w 1416"/>
                  <a:gd name="T55" fmla="*/ 1050 h 1208"/>
                  <a:gd name="T56" fmla="*/ 887 w 1416"/>
                  <a:gd name="T57" fmla="*/ 1050 h 1208"/>
                  <a:gd name="T58" fmla="*/ 987 w 1416"/>
                  <a:gd name="T59" fmla="*/ 1165 h 1208"/>
                  <a:gd name="T60" fmla="*/ 1316 w 1416"/>
                  <a:gd name="T61" fmla="*/ 1108 h 1208"/>
                  <a:gd name="T62" fmla="*/ 1359 w 1416"/>
                  <a:gd name="T63" fmla="*/ 105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6" h="1208">
                    <a:moveTo>
                      <a:pt x="1359" y="1050"/>
                    </a:moveTo>
                    <a:lnTo>
                      <a:pt x="1359" y="1050"/>
                    </a:lnTo>
                    <a:cubicBezTo>
                      <a:pt x="1330" y="1036"/>
                      <a:pt x="1345" y="1007"/>
                      <a:pt x="1330" y="978"/>
                    </a:cubicBezTo>
                    <a:cubicBezTo>
                      <a:pt x="1330" y="964"/>
                      <a:pt x="1302" y="949"/>
                      <a:pt x="1288" y="935"/>
                    </a:cubicBezTo>
                    <a:cubicBezTo>
                      <a:pt x="1259" y="921"/>
                      <a:pt x="1245" y="892"/>
                      <a:pt x="1230" y="863"/>
                    </a:cubicBezTo>
                    <a:cubicBezTo>
                      <a:pt x="1202" y="834"/>
                      <a:pt x="1216" y="834"/>
                      <a:pt x="1245" y="791"/>
                    </a:cubicBezTo>
                    <a:cubicBezTo>
                      <a:pt x="1259" y="777"/>
                      <a:pt x="1288" y="748"/>
                      <a:pt x="1273" y="719"/>
                    </a:cubicBezTo>
                    <a:cubicBezTo>
                      <a:pt x="1259" y="705"/>
                      <a:pt x="1216" y="705"/>
                      <a:pt x="1202" y="705"/>
                    </a:cubicBezTo>
                    <a:cubicBezTo>
                      <a:pt x="1187" y="691"/>
                      <a:pt x="1202" y="662"/>
                      <a:pt x="1202" y="662"/>
                    </a:cubicBezTo>
                    <a:cubicBezTo>
                      <a:pt x="1187" y="633"/>
                      <a:pt x="1187" y="590"/>
                      <a:pt x="1202" y="576"/>
                    </a:cubicBezTo>
                    <a:cubicBezTo>
                      <a:pt x="1230" y="547"/>
                      <a:pt x="1187" y="532"/>
                      <a:pt x="1173" y="518"/>
                    </a:cubicBezTo>
                    <a:cubicBezTo>
                      <a:pt x="1173" y="504"/>
                      <a:pt x="1202" y="460"/>
                      <a:pt x="1216" y="446"/>
                    </a:cubicBezTo>
                    <a:cubicBezTo>
                      <a:pt x="1216" y="432"/>
                      <a:pt x="1245" y="288"/>
                      <a:pt x="1230" y="288"/>
                    </a:cubicBezTo>
                    <a:cubicBezTo>
                      <a:pt x="1187" y="288"/>
                      <a:pt x="1173" y="288"/>
                      <a:pt x="1130" y="259"/>
                    </a:cubicBezTo>
                    <a:cubicBezTo>
                      <a:pt x="1116" y="245"/>
                      <a:pt x="1102" y="230"/>
                      <a:pt x="1087" y="216"/>
                    </a:cubicBezTo>
                    <a:cubicBezTo>
                      <a:pt x="1073" y="202"/>
                      <a:pt x="1030" y="202"/>
                      <a:pt x="1016" y="187"/>
                    </a:cubicBezTo>
                    <a:cubicBezTo>
                      <a:pt x="987" y="187"/>
                      <a:pt x="973" y="187"/>
                      <a:pt x="944" y="173"/>
                    </a:cubicBezTo>
                    <a:cubicBezTo>
                      <a:pt x="930" y="144"/>
                      <a:pt x="901" y="158"/>
                      <a:pt x="873" y="158"/>
                    </a:cubicBezTo>
                    <a:cubicBezTo>
                      <a:pt x="858" y="173"/>
                      <a:pt x="830" y="158"/>
                      <a:pt x="815" y="173"/>
                    </a:cubicBezTo>
                    <a:cubicBezTo>
                      <a:pt x="787" y="173"/>
                      <a:pt x="772" y="202"/>
                      <a:pt x="758" y="216"/>
                    </a:cubicBezTo>
                    <a:cubicBezTo>
                      <a:pt x="744" y="230"/>
                      <a:pt x="701" y="216"/>
                      <a:pt x="701" y="245"/>
                    </a:cubicBezTo>
                    <a:cubicBezTo>
                      <a:pt x="701" y="274"/>
                      <a:pt x="687" y="274"/>
                      <a:pt x="658" y="288"/>
                    </a:cubicBezTo>
                    <a:cubicBezTo>
                      <a:pt x="586" y="302"/>
                      <a:pt x="529" y="302"/>
                      <a:pt x="472" y="259"/>
                    </a:cubicBezTo>
                    <a:cubicBezTo>
                      <a:pt x="458" y="245"/>
                      <a:pt x="443" y="230"/>
                      <a:pt x="429" y="230"/>
                    </a:cubicBezTo>
                    <a:cubicBezTo>
                      <a:pt x="401" y="202"/>
                      <a:pt x="386" y="216"/>
                      <a:pt x="358" y="216"/>
                    </a:cubicBezTo>
                    <a:cubicBezTo>
                      <a:pt x="343" y="202"/>
                      <a:pt x="343" y="158"/>
                      <a:pt x="343" y="144"/>
                    </a:cubicBezTo>
                    <a:cubicBezTo>
                      <a:pt x="300" y="130"/>
                      <a:pt x="286" y="115"/>
                      <a:pt x="286" y="72"/>
                    </a:cubicBezTo>
                    <a:cubicBezTo>
                      <a:pt x="286" y="0"/>
                      <a:pt x="229" y="43"/>
                      <a:pt x="200" y="72"/>
                    </a:cubicBezTo>
                    <a:cubicBezTo>
                      <a:pt x="186" y="87"/>
                      <a:pt x="172" y="101"/>
                      <a:pt x="157" y="101"/>
                    </a:cubicBezTo>
                    <a:cubicBezTo>
                      <a:pt x="129" y="87"/>
                      <a:pt x="86" y="87"/>
                      <a:pt x="71" y="58"/>
                    </a:cubicBezTo>
                    <a:cubicBezTo>
                      <a:pt x="43" y="29"/>
                      <a:pt x="43" y="15"/>
                      <a:pt x="14" y="43"/>
                    </a:cubicBezTo>
                    <a:cubicBezTo>
                      <a:pt x="14" y="58"/>
                      <a:pt x="0" y="58"/>
                      <a:pt x="0" y="72"/>
                    </a:cubicBezTo>
                    <a:cubicBezTo>
                      <a:pt x="0" y="87"/>
                      <a:pt x="0" y="101"/>
                      <a:pt x="14" y="115"/>
                    </a:cubicBezTo>
                    <a:cubicBezTo>
                      <a:pt x="14" y="115"/>
                      <a:pt x="29" y="144"/>
                      <a:pt x="14" y="144"/>
                    </a:cubicBezTo>
                    <a:cubicBezTo>
                      <a:pt x="14" y="158"/>
                      <a:pt x="0" y="158"/>
                      <a:pt x="14" y="173"/>
                    </a:cubicBezTo>
                    <a:cubicBezTo>
                      <a:pt x="14" y="187"/>
                      <a:pt x="43" y="187"/>
                      <a:pt x="43" y="202"/>
                    </a:cubicBezTo>
                    <a:cubicBezTo>
                      <a:pt x="43" y="216"/>
                      <a:pt x="29" y="230"/>
                      <a:pt x="43" y="230"/>
                    </a:cubicBezTo>
                    <a:cubicBezTo>
                      <a:pt x="57" y="259"/>
                      <a:pt x="57" y="274"/>
                      <a:pt x="71" y="302"/>
                    </a:cubicBezTo>
                    <a:cubicBezTo>
                      <a:pt x="86" y="317"/>
                      <a:pt x="86" y="331"/>
                      <a:pt x="114" y="345"/>
                    </a:cubicBezTo>
                    <a:lnTo>
                      <a:pt x="143" y="360"/>
                    </a:lnTo>
                    <a:cubicBezTo>
                      <a:pt x="157" y="417"/>
                      <a:pt x="29" y="475"/>
                      <a:pt x="114" y="532"/>
                    </a:cubicBezTo>
                    <a:cubicBezTo>
                      <a:pt x="143" y="547"/>
                      <a:pt x="143" y="576"/>
                      <a:pt x="172" y="590"/>
                    </a:cubicBezTo>
                    <a:cubicBezTo>
                      <a:pt x="200" y="619"/>
                      <a:pt x="229" y="633"/>
                      <a:pt x="257" y="676"/>
                    </a:cubicBezTo>
                    <a:cubicBezTo>
                      <a:pt x="257" y="691"/>
                      <a:pt x="243" y="705"/>
                      <a:pt x="243" y="719"/>
                    </a:cubicBezTo>
                    <a:cubicBezTo>
                      <a:pt x="257" y="734"/>
                      <a:pt x="286" y="734"/>
                      <a:pt x="272" y="748"/>
                    </a:cubicBezTo>
                    <a:cubicBezTo>
                      <a:pt x="272" y="791"/>
                      <a:pt x="300" y="806"/>
                      <a:pt x="315" y="834"/>
                    </a:cubicBezTo>
                    <a:cubicBezTo>
                      <a:pt x="343" y="820"/>
                      <a:pt x="329" y="806"/>
                      <a:pt x="343" y="791"/>
                    </a:cubicBezTo>
                    <a:lnTo>
                      <a:pt x="358" y="806"/>
                    </a:lnTo>
                    <a:cubicBezTo>
                      <a:pt x="386" y="806"/>
                      <a:pt x="358" y="806"/>
                      <a:pt x="372" y="820"/>
                    </a:cubicBezTo>
                    <a:cubicBezTo>
                      <a:pt x="386" y="834"/>
                      <a:pt x="401" y="791"/>
                      <a:pt x="429" y="820"/>
                    </a:cubicBezTo>
                    <a:cubicBezTo>
                      <a:pt x="458" y="863"/>
                      <a:pt x="472" y="906"/>
                      <a:pt x="501" y="949"/>
                    </a:cubicBezTo>
                    <a:cubicBezTo>
                      <a:pt x="529" y="993"/>
                      <a:pt x="601" y="1036"/>
                      <a:pt x="658" y="1065"/>
                    </a:cubicBezTo>
                    <a:cubicBezTo>
                      <a:pt x="687" y="1079"/>
                      <a:pt x="715" y="1079"/>
                      <a:pt x="744" y="1093"/>
                    </a:cubicBezTo>
                    <a:cubicBezTo>
                      <a:pt x="758" y="1093"/>
                      <a:pt x="801" y="1079"/>
                      <a:pt x="801" y="1079"/>
                    </a:cubicBezTo>
                    <a:lnTo>
                      <a:pt x="801" y="1093"/>
                    </a:lnTo>
                    <a:cubicBezTo>
                      <a:pt x="815" y="1093"/>
                      <a:pt x="858" y="1065"/>
                      <a:pt x="873" y="1050"/>
                    </a:cubicBezTo>
                    <a:lnTo>
                      <a:pt x="858" y="1050"/>
                    </a:lnTo>
                    <a:cubicBezTo>
                      <a:pt x="858" y="1036"/>
                      <a:pt x="887" y="1050"/>
                      <a:pt x="887" y="1050"/>
                    </a:cubicBezTo>
                    <a:cubicBezTo>
                      <a:pt x="916" y="1065"/>
                      <a:pt x="916" y="1079"/>
                      <a:pt x="930" y="1108"/>
                    </a:cubicBezTo>
                    <a:cubicBezTo>
                      <a:pt x="944" y="1151"/>
                      <a:pt x="958" y="1151"/>
                      <a:pt x="987" y="1165"/>
                    </a:cubicBezTo>
                    <a:cubicBezTo>
                      <a:pt x="1073" y="1180"/>
                      <a:pt x="1173" y="1194"/>
                      <a:pt x="1259" y="1208"/>
                    </a:cubicBezTo>
                    <a:cubicBezTo>
                      <a:pt x="1259" y="1151"/>
                      <a:pt x="1273" y="1136"/>
                      <a:pt x="1316" y="1108"/>
                    </a:cubicBezTo>
                    <a:cubicBezTo>
                      <a:pt x="1345" y="1093"/>
                      <a:pt x="1416" y="1079"/>
                      <a:pt x="1359" y="1050"/>
                    </a:cubicBezTo>
                    <a:cubicBezTo>
                      <a:pt x="1345" y="1036"/>
                      <a:pt x="1388" y="1065"/>
                      <a:pt x="1359" y="1050"/>
                    </a:cubicBezTo>
                    <a:lnTo>
                      <a:pt x="1359" y="105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1" name="Freeform 553">
                <a:extLst>
                  <a:ext uri="{FF2B5EF4-FFF2-40B4-BE49-F238E27FC236}">
                    <a16:creationId xmlns:a16="http://schemas.microsoft.com/office/drawing/2014/main" id="{CA90BDDB-6647-FD5C-EB58-5BA41954CA03}"/>
                  </a:ext>
                </a:extLst>
              </p:cNvPr>
              <p:cNvSpPr>
                <a:spLocks/>
              </p:cNvSpPr>
              <p:nvPr/>
            </p:nvSpPr>
            <p:spPr bwMode="auto">
              <a:xfrm>
                <a:off x="4226" y="2337"/>
                <a:ext cx="273" cy="233"/>
              </a:xfrm>
              <a:custGeom>
                <a:avLst/>
                <a:gdLst>
                  <a:gd name="T0" fmla="*/ 1359 w 1416"/>
                  <a:gd name="T1" fmla="*/ 1050 h 1208"/>
                  <a:gd name="T2" fmla="*/ 1288 w 1416"/>
                  <a:gd name="T3" fmla="*/ 935 h 1208"/>
                  <a:gd name="T4" fmla="*/ 1245 w 1416"/>
                  <a:gd name="T5" fmla="*/ 791 h 1208"/>
                  <a:gd name="T6" fmla="*/ 1202 w 1416"/>
                  <a:gd name="T7" fmla="*/ 705 h 1208"/>
                  <a:gd name="T8" fmla="*/ 1202 w 1416"/>
                  <a:gd name="T9" fmla="*/ 576 h 1208"/>
                  <a:gd name="T10" fmla="*/ 1216 w 1416"/>
                  <a:gd name="T11" fmla="*/ 446 h 1208"/>
                  <a:gd name="T12" fmla="*/ 1130 w 1416"/>
                  <a:gd name="T13" fmla="*/ 259 h 1208"/>
                  <a:gd name="T14" fmla="*/ 1016 w 1416"/>
                  <a:gd name="T15" fmla="*/ 187 h 1208"/>
                  <a:gd name="T16" fmla="*/ 873 w 1416"/>
                  <a:gd name="T17" fmla="*/ 158 h 1208"/>
                  <a:gd name="T18" fmla="*/ 758 w 1416"/>
                  <a:gd name="T19" fmla="*/ 216 h 1208"/>
                  <a:gd name="T20" fmla="*/ 658 w 1416"/>
                  <a:gd name="T21" fmla="*/ 288 h 1208"/>
                  <a:gd name="T22" fmla="*/ 429 w 1416"/>
                  <a:gd name="T23" fmla="*/ 230 h 1208"/>
                  <a:gd name="T24" fmla="*/ 343 w 1416"/>
                  <a:gd name="T25" fmla="*/ 144 h 1208"/>
                  <a:gd name="T26" fmla="*/ 200 w 1416"/>
                  <a:gd name="T27" fmla="*/ 72 h 1208"/>
                  <a:gd name="T28" fmla="*/ 71 w 1416"/>
                  <a:gd name="T29" fmla="*/ 58 h 1208"/>
                  <a:gd name="T30" fmla="*/ 0 w 1416"/>
                  <a:gd name="T31" fmla="*/ 72 h 1208"/>
                  <a:gd name="T32" fmla="*/ 14 w 1416"/>
                  <a:gd name="T33" fmla="*/ 144 h 1208"/>
                  <a:gd name="T34" fmla="*/ 43 w 1416"/>
                  <a:gd name="T35" fmla="*/ 202 h 1208"/>
                  <a:gd name="T36" fmla="*/ 71 w 1416"/>
                  <a:gd name="T37" fmla="*/ 302 h 1208"/>
                  <a:gd name="T38" fmla="*/ 143 w 1416"/>
                  <a:gd name="T39" fmla="*/ 360 h 1208"/>
                  <a:gd name="T40" fmla="*/ 172 w 1416"/>
                  <a:gd name="T41" fmla="*/ 590 h 1208"/>
                  <a:gd name="T42" fmla="*/ 243 w 1416"/>
                  <a:gd name="T43" fmla="*/ 719 h 1208"/>
                  <a:gd name="T44" fmla="*/ 315 w 1416"/>
                  <a:gd name="T45" fmla="*/ 834 h 1208"/>
                  <a:gd name="T46" fmla="*/ 358 w 1416"/>
                  <a:gd name="T47" fmla="*/ 806 h 1208"/>
                  <a:gd name="T48" fmla="*/ 429 w 1416"/>
                  <a:gd name="T49" fmla="*/ 820 h 1208"/>
                  <a:gd name="T50" fmla="*/ 658 w 1416"/>
                  <a:gd name="T51" fmla="*/ 1065 h 1208"/>
                  <a:gd name="T52" fmla="*/ 801 w 1416"/>
                  <a:gd name="T53" fmla="*/ 1079 h 1208"/>
                  <a:gd name="T54" fmla="*/ 873 w 1416"/>
                  <a:gd name="T55" fmla="*/ 1050 h 1208"/>
                  <a:gd name="T56" fmla="*/ 887 w 1416"/>
                  <a:gd name="T57" fmla="*/ 1050 h 1208"/>
                  <a:gd name="T58" fmla="*/ 987 w 1416"/>
                  <a:gd name="T59" fmla="*/ 1165 h 1208"/>
                  <a:gd name="T60" fmla="*/ 1316 w 1416"/>
                  <a:gd name="T61" fmla="*/ 1108 h 1208"/>
                  <a:gd name="T62" fmla="*/ 1359 w 1416"/>
                  <a:gd name="T63" fmla="*/ 105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6" h="1208">
                    <a:moveTo>
                      <a:pt x="1359" y="1050"/>
                    </a:moveTo>
                    <a:lnTo>
                      <a:pt x="1359" y="1050"/>
                    </a:lnTo>
                    <a:cubicBezTo>
                      <a:pt x="1330" y="1036"/>
                      <a:pt x="1345" y="1007"/>
                      <a:pt x="1330" y="978"/>
                    </a:cubicBezTo>
                    <a:cubicBezTo>
                      <a:pt x="1330" y="964"/>
                      <a:pt x="1302" y="949"/>
                      <a:pt x="1288" y="935"/>
                    </a:cubicBezTo>
                    <a:cubicBezTo>
                      <a:pt x="1259" y="921"/>
                      <a:pt x="1245" y="892"/>
                      <a:pt x="1230" y="863"/>
                    </a:cubicBezTo>
                    <a:cubicBezTo>
                      <a:pt x="1202" y="834"/>
                      <a:pt x="1216" y="834"/>
                      <a:pt x="1245" y="791"/>
                    </a:cubicBezTo>
                    <a:cubicBezTo>
                      <a:pt x="1259" y="777"/>
                      <a:pt x="1288" y="748"/>
                      <a:pt x="1273" y="719"/>
                    </a:cubicBezTo>
                    <a:cubicBezTo>
                      <a:pt x="1259" y="705"/>
                      <a:pt x="1216" y="705"/>
                      <a:pt x="1202" y="705"/>
                    </a:cubicBezTo>
                    <a:cubicBezTo>
                      <a:pt x="1187" y="691"/>
                      <a:pt x="1202" y="662"/>
                      <a:pt x="1202" y="662"/>
                    </a:cubicBezTo>
                    <a:cubicBezTo>
                      <a:pt x="1187" y="633"/>
                      <a:pt x="1187" y="590"/>
                      <a:pt x="1202" y="576"/>
                    </a:cubicBezTo>
                    <a:cubicBezTo>
                      <a:pt x="1230" y="547"/>
                      <a:pt x="1187" y="532"/>
                      <a:pt x="1173" y="518"/>
                    </a:cubicBezTo>
                    <a:cubicBezTo>
                      <a:pt x="1173" y="504"/>
                      <a:pt x="1202" y="460"/>
                      <a:pt x="1216" y="446"/>
                    </a:cubicBezTo>
                    <a:cubicBezTo>
                      <a:pt x="1216" y="432"/>
                      <a:pt x="1245" y="288"/>
                      <a:pt x="1230" y="288"/>
                    </a:cubicBezTo>
                    <a:cubicBezTo>
                      <a:pt x="1187" y="288"/>
                      <a:pt x="1173" y="288"/>
                      <a:pt x="1130" y="259"/>
                    </a:cubicBezTo>
                    <a:cubicBezTo>
                      <a:pt x="1116" y="245"/>
                      <a:pt x="1102" y="230"/>
                      <a:pt x="1087" y="216"/>
                    </a:cubicBezTo>
                    <a:cubicBezTo>
                      <a:pt x="1073" y="202"/>
                      <a:pt x="1030" y="202"/>
                      <a:pt x="1016" y="187"/>
                    </a:cubicBezTo>
                    <a:cubicBezTo>
                      <a:pt x="987" y="187"/>
                      <a:pt x="973" y="187"/>
                      <a:pt x="944" y="173"/>
                    </a:cubicBezTo>
                    <a:cubicBezTo>
                      <a:pt x="930" y="144"/>
                      <a:pt x="901" y="158"/>
                      <a:pt x="873" y="158"/>
                    </a:cubicBezTo>
                    <a:cubicBezTo>
                      <a:pt x="858" y="173"/>
                      <a:pt x="830" y="158"/>
                      <a:pt x="815" y="173"/>
                    </a:cubicBezTo>
                    <a:cubicBezTo>
                      <a:pt x="787" y="173"/>
                      <a:pt x="772" y="202"/>
                      <a:pt x="758" y="216"/>
                    </a:cubicBezTo>
                    <a:cubicBezTo>
                      <a:pt x="744" y="230"/>
                      <a:pt x="701" y="216"/>
                      <a:pt x="701" y="245"/>
                    </a:cubicBezTo>
                    <a:cubicBezTo>
                      <a:pt x="701" y="274"/>
                      <a:pt x="687" y="274"/>
                      <a:pt x="658" y="288"/>
                    </a:cubicBezTo>
                    <a:cubicBezTo>
                      <a:pt x="587" y="302"/>
                      <a:pt x="529" y="302"/>
                      <a:pt x="472" y="259"/>
                    </a:cubicBezTo>
                    <a:cubicBezTo>
                      <a:pt x="458" y="245"/>
                      <a:pt x="443" y="230"/>
                      <a:pt x="429" y="230"/>
                    </a:cubicBezTo>
                    <a:cubicBezTo>
                      <a:pt x="401" y="202"/>
                      <a:pt x="386" y="216"/>
                      <a:pt x="358" y="216"/>
                    </a:cubicBezTo>
                    <a:cubicBezTo>
                      <a:pt x="343" y="202"/>
                      <a:pt x="343" y="158"/>
                      <a:pt x="343" y="144"/>
                    </a:cubicBezTo>
                    <a:cubicBezTo>
                      <a:pt x="300" y="130"/>
                      <a:pt x="286" y="115"/>
                      <a:pt x="286" y="72"/>
                    </a:cubicBezTo>
                    <a:cubicBezTo>
                      <a:pt x="286" y="0"/>
                      <a:pt x="229" y="43"/>
                      <a:pt x="200" y="72"/>
                    </a:cubicBezTo>
                    <a:cubicBezTo>
                      <a:pt x="186" y="87"/>
                      <a:pt x="172" y="101"/>
                      <a:pt x="157" y="101"/>
                    </a:cubicBezTo>
                    <a:cubicBezTo>
                      <a:pt x="129" y="87"/>
                      <a:pt x="86" y="87"/>
                      <a:pt x="71" y="58"/>
                    </a:cubicBezTo>
                    <a:cubicBezTo>
                      <a:pt x="43" y="29"/>
                      <a:pt x="43" y="15"/>
                      <a:pt x="14" y="43"/>
                    </a:cubicBezTo>
                    <a:cubicBezTo>
                      <a:pt x="14" y="58"/>
                      <a:pt x="0" y="58"/>
                      <a:pt x="0" y="72"/>
                    </a:cubicBezTo>
                    <a:cubicBezTo>
                      <a:pt x="0" y="87"/>
                      <a:pt x="0" y="101"/>
                      <a:pt x="14" y="115"/>
                    </a:cubicBezTo>
                    <a:cubicBezTo>
                      <a:pt x="14" y="115"/>
                      <a:pt x="29" y="144"/>
                      <a:pt x="14" y="144"/>
                    </a:cubicBezTo>
                    <a:cubicBezTo>
                      <a:pt x="14" y="158"/>
                      <a:pt x="0" y="158"/>
                      <a:pt x="14" y="173"/>
                    </a:cubicBezTo>
                    <a:cubicBezTo>
                      <a:pt x="14" y="187"/>
                      <a:pt x="43" y="187"/>
                      <a:pt x="43" y="202"/>
                    </a:cubicBezTo>
                    <a:cubicBezTo>
                      <a:pt x="43" y="216"/>
                      <a:pt x="29" y="230"/>
                      <a:pt x="43" y="230"/>
                    </a:cubicBezTo>
                    <a:cubicBezTo>
                      <a:pt x="57" y="259"/>
                      <a:pt x="57" y="274"/>
                      <a:pt x="71" y="302"/>
                    </a:cubicBezTo>
                    <a:cubicBezTo>
                      <a:pt x="86" y="317"/>
                      <a:pt x="86" y="331"/>
                      <a:pt x="114" y="345"/>
                    </a:cubicBezTo>
                    <a:lnTo>
                      <a:pt x="143" y="360"/>
                    </a:lnTo>
                    <a:cubicBezTo>
                      <a:pt x="157" y="417"/>
                      <a:pt x="29" y="475"/>
                      <a:pt x="114" y="532"/>
                    </a:cubicBezTo>
                    <a:cubicBezTo>
                      <a:pt x="143" y="547"/>
                      <a:pt x="143" y="576"/>
                      <a:pt x="172" y="590"/>
                    </a:cubicBezTo>
                    <a:cubicBezTo>
                      <a:pt x="200" y="619"/>
                      <a:pt x="229" y="633"/>
                      <a:pt x="257" y="676"/>
                    </a:cubicBezTo>
                    <a:cubicBezTo>
                      <a:pt x="257" y="691"/>
                      <a:pt x="243" y="705"/>
                      <a:pt x="243" y="719"/>
                    </a:cubicBezTo>
                    <a:cubicBezTo>
                      <a:pt x="257" y="734"/>
                      <a:pt x="286" y="734"/>
                      <a:pt x="272" y="748"/>
                    </a:cubicBezTo>
                    <a:cubicBezTo>
                      <a:pt x="272" y="791"/>
                      <a:pt x="300" y="806"/>
                      <a:pt x="315" y="834"/>
                    </a:cubicBezTo>
                    <a:cubicBezTo>
                      <a:pt x="343" y="820"/>
                      <a:pt x="329" y="806"/>
                      <a:pt x="343" y="791"/>
                    </a:cubicBezTo>
                    <a:lnTo>
                      <a:pt x="358" y="806"/>
                    </a:lnTo>
                    <a:cubicBezTo>
                      <a:pt x="386" y="806"/>
                      <a:pt x="358" y="806"/>
                      <a:pt x="372" y="820"/>
                    </a:cubicBezTo>
                    <a:cubicBezTo>
                      <a:pt x="386" y="834"/>
                      <a:pt x="401" y="791"/>
                      <a:pt x="429" y="820"/>
                    </a:cubicBezTo>
                    <a:cubicBezTo>
                      <a:pt x="458" y="863"/>
                      <a:pt x="472" y="906"/>
                      <a:pt x="501" y="949"/>
                    </a:cubicBezTo>
                    <a:cubicBezTo>
                      <a:pt x="529" y="993"/>
                      <a:pt x="601" y="1036"/>
                      <a:pt x="658" y="1065"/>
                    </a:cubicBezTo>
                    <a:cubicBezTo>
                      <a:pt x="687" y="1079"/>
                      <a:pt x="715" y="1079"/>
                      <a:pt x="744" y="1093"/>
                    </a:cubicBezTo>
                    <a:cubicBezTo>
                      <a:pt x="758" y="1093"/>
                      <a:pt x="801" y="1079"/>
                      <a:pt x="801" y="1079"/>
                    </a:cubicBezTo>
                    <a:lnTo>
                      <a:pt x="801" y="1093"/>
                    </a:lnTo>
                    <a:cubicBezTo>
                      <a:pt x="815" y="1093"/>
                      <a:pt x="858" y="1065"/>
                      <a:pt x="873" y="1050"/>
                    </a:cubicBezTo>
                    <a:lnTo>
                      <a:pt x="858" y="1050"/>
                    </a:lnTo>
                    <a:cubicBezTo>
                      <a:pt x="858" y="1036"/>
                      <a:pt x="887" y="1050"/>
                      <a:pt x="887" y="1050"/>
                    </a:cubicBezTo>
                    <a:cubicBezTo>
                      <a:pt x="916" y="1065"/>
                      <a:pt x="916" y="1079"/>
                      <a:pt x="930" y="1108"/>
                    </a:cubicBezTo>
                    <a:cubicBezTo>
                      <a:pt x="944" y="1151"/>
                      <a:pt x="958" y="1151"/>
                      <a:pt x="987" y="1165"/>
                    </a:cubicBezTo>
                    <a:cubicBezTo>
                      <a:pt x="1073" y="1180"/>
                      <a:pt x="1173" y="1194"/>
                      <a:pt x="1259" y="1208"/>
                    </a:cubicBezTo>
                    <a:cubicBezTo>
                      <a:pt x="1259" y="1151"/>
                      <a:pt x="1273" y="1136"/>
                      <a:pt x="1316" y="1108"/>
                    </a:cubicBezTo>
                    <a:cubicBezTo>
                      <a:pt x="1345" y="1093"/>
                      <a:pt x="1416" y="1079"/>
                      <a:pt x="1359" y="1050"/>
                    </a:cubicBezTo>
                    <a:cubicBezTo>
                      <a:pt x="1345" y="1036"/>
                      <a:pt x="1388" y="1065"/>
                      <a:pt x="1359" y="105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22" name="Freeform 554">
                <a:extLst>
                  <a:ext uri="{FF2B5EF4-FFF2-40B4-BE49-F238E27FC236}">
                    <a16:creationId xmlns:a16="http://schemas.microsoft.com/office/drawing/2014/main" id="{C7233C6E-C7AD-5D25-F288-DA8E04744191}"/>
                  </a:ext>
                </a:extLst>
              </p:cNvPr>
              <p:cNvSpPr>
                <a:spLocks/>
              </p:cNvSpPr>
              <p:nvPr/>
            </p:nvSpPr>
            <p:spPr bwMode="auto">
              <a:xfrm>
                <a:off x="4226" y="2337"/>
                <a:ext cx="273" cy="233"/>
              </a:xfrm>
              <a:custGeom>
                <a:avLst/>
                <a:gdLst>
                  <a:gd name="T0" fmla="*/ 1359 w 1416"/>
                  <a:gd name="T1" fmla="*/ 1050 h 1208"/>
                  <a:gd name="T2" fmla="*/ 1288 w 1416"/>
                  <a:gd name="T3" fmla="*/ 935 h 1208"/>
                  <a:gd name="T4" fmla="*/ 1245 w 1416"/>
                  <a:gd name="T5" fmla="*/ 791 h 1208"/>
                  <a:gd name="T6" fmla="*/ 1202 w 1416"/>
                  <a:gd name="T7" fmla="*/ 705 h 1208"/>
                  <a:gd name="T8" fmla="*/ 1202 w 1416"/>
                  <a:gd name="T9" fmla="*/ 576 h 1208"/>
                  <a:gd name="T10" fmla="*/ 1216 w 1416"/>
                  <a:gd name="T11" fmla="*/ 446 h 1208"/>
                  <a:gd name="T12" fmla="*/ 1130 w 1416"/>
                  <a:gd name="T13" fmla="*/ 259 h 1208"/>
                  <a:gd name="T14" fmla="*/ 1016 w 1416"/>
                  <a:gd name="T15" fmla="*/ 187 h 1208"/>
                  <a:gd name="T16" fmla="*/ 873 w 1416"/>
                  <a:gd name="T17" fmla="*/ 158 h 1208"/>
                  <a:gd name="T18" fmla="*/ 758 w 1416"/>
                  <a:gd name="T19" fmla="*/ 216 h 1208"/>
                  <a:gd name="T20" fmla="*/ 658 w 1416"/>
                  <a:gd name="T21" fmla="*/ 288 h 1208"/>
                  <a:gd name="T22" fmla="*/ 429 w 1416"/>
                  <a:gd name="T23" fmla="*/ 230 h 1208"/>
                  <a:gd name="T24" fmla="*/ 343 w 1416"/>
                  <a:gd name="T25" fmla="*/ 144 h 1208"/>
                  <a:gd name="T26" fmla="*/ 200 w 1416"/>
                  <a:gd name="T27" fmla="*/ 72 h 1208"/>
                  <a:gd name="T28" fmla="*/ 71 w 1416"/>
                  <a:gd name="T29" fmla="*/ 58 h 1208"/>
                  <a:gd name="T30" fmla="*/ 0 w 1416"/>
                  <a:gd name="T31" fmla="*/ 72 h 1208"/>
                  <a:gd name="T32" fmla="*/ 14 w 1416"/>
                  <a:gd name="T33" fmla="*/ 144 h 1208"/>
                  <a:gd name="T34" fmla="*/ 43 w 1416"/>
                  <a:gd name="T35" fmla="*/ 202 h 1208"/>
                  <a:gd name="T36" fmla="*/ 71 w 1416"/>
                  <a:gd name="T37" fmla="*/ 302 h 1208"/>
                  <a:gd name="T38" fmla="*/ 143 w 1416"/>
                  <a:gd name="T39" fmla="*/ 360 h 1208"/>
                  <a:gd name="T40" fmla="*/ 172 w 1416"/>
                  <a:gd name="T41" fmla="*/ 590 h 1208"/>
                  <a:gd name="T42" fmla="*/ 243 w 1416"/>
                  <a:gd name="T43" fmla="*/ 719 h 1208"/>
                  <a:gd name="T44" fmla="*/ 315 w 1416"/>
                  <a:gd name="T45" fmla="*/ 834 h 1208"/>
                  <a:gd name="T46" fmla="*/ 358 w 1416"/>
                  <a:gd name="T47" fmla="*/ 806 h 1208"/>
                  <a:gd name="T48" fmla="*/ 429 w 1416"/>
                  <a:gd name="T49" fmla="*/ 820 h 1208"/>
                  <a:gd name="T50" fmla="*/ 658 w 1416"/>
                  <a:gd name="T51" fmla="*/ 1065 h 1208"/>
                  <a:gd name="T52" fmla="*/ 801 w 1416"/>
                  <a:gd name="T53" fmla="*/ 1079 h 1208"/>
                  <a:gd name="T54" fmla="*/ 873 w 1416"/>
                  <a:gd name="T55" fmla="*/ 1050 h 1208"/>
                  <a:gd name="T56" fmla="*/ 887 w 1416"/>
                  <a:gd name="T57" fmla="*/ 1050 h 1208"/>
                  <a:gd name="T58" fmla="*/ 987 w 1416"/>
                  <a:gd name="T59" fmla="*/ 1165 h 1208"/>
                  <a:gd name="T60" fmla="*/ 1316 w 1416"/>
                  <a:gd name="T61" fmla="*/ 1108 h 1208"/>
                  <a:gd name="T62" fmla="*/ 1359 w 1416"/>
                  <a:gd name="T63" fmla="*/ 105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6" h="1208">
                    <a:moveTo>
                      <a:pt x="1359" y="1050"/>
                    </a:moveTo>
                    <a:lnTo>
                      <a:pt x="1359" y="1050"/>
                    </a:lnTo>
                    <a:cubicBezTo>
                      <a:pt x="1330" y="1036"/>
                      <a:pt x="1345" y="1007"/>
                      <a:pt x="1330" y="978"/>
                    </a:cubicBezTo>
                    <a:cubicBezTo>
                      <a:pt x="1330" y="964"/>
                      <a:pt x="1302" y="949"/>
                      <a:pt x="1288" y="935"/>
                    </a:cubicBezTo>
                    <a:cubicBezTo>
                      <a:pt x="1259" y="921"/>
                      <a:pt x="1245" y="892"/>
                      <a:pt x="1230" y="863"/>
                    </a:cubicBezTo>
                    <a:cubicBezTo>
                      <a:pt x="1202" y="834"/>
                      <a:pt x="1216" y="834"/>
                      <a:pt x="1245" y="791"/>
                    </a:cubicBezTo>
                    <a:cubicBezTo>
                      <a:pt x="1259" y="777"/>
                      <a:pt x="1288" y="748"/>
                      <a:pt x="1273" y="719"/>
                    </a:cubicBezTo>
                    <a:cubicBezTo>
                      <a:pt x="1259" y="705"/>
                      <a:pt x="1216" y="705"/>
                      <a:pt x="1202" y="705"/>
                    </a:cubicBezTo>
                    <a:cubicBezTo>
                      <a:pt x="1187" y="691"/>
                      <a:pt x="1202" y="662"/>
                      <a:pt x="1202" y="662"/>
                    </a:cubicBezTo>
                    <a:cubicBezTo>
                      <a:pt x="1187" y="633"/>
                      <a:pt x="1187" y="590"/>
                      <a:pt x="1202" y="576"/>
                    </a:cubicBezTo>
                    <a:cubicBezTo>
                      <a:pt x="1230" y="547"/>
                      <a:pt x="1187" y="532"/>
                      <a:pt x="1173" y="518"/>
                    </a:cubicBezTo>
                    <a:cubicBezTo>
                      <a:pt x="1173" y="504"/>
                      <a:pt x="1202" y="460"/>
                      <a:pt x="1216" y="446"/>
                    </a:cubicBezTo>
                    <a:cubicBezTo>
                      <a:pt x="1216" y="432"/>
                      <a:pt x="1245" y="288"/>
                      <a:pt x="1230" y="288"/>
                    </a:cubicBezTo>
                    <a:cubicBezTo>
                      <a:pt x="1187" y="288"/>
                      <a:pt x="1173" y="288"/>
                      <a:pt x="1130" y="259"/>
                    </a:cubicBezTo>
                    <a:cubicBezTo>
                      <a:pt x="1116" y="245"/>
                      <a:pt x="1102" y="230"/>
                      <a:pt x="1087" y="216"/>
                    </a:cubicBezTo>
                    <a:cubicBezTo>
                      <a:pt x="1073" y="202"/>
                      <a:pt x="1030" y="202"/>
                      <a:pt x="1016" y="187"/>
                    </a:cubicBezTo>
                    <a:cubicBezTo>
                      <a:pt x="987" y="187"/>
                      <a:pt x="973" y="187"/>
                      <a:pt x="944" y="173"/>
                    </a:cubicBezTo>
                    <a:cubicBezTo>
                      <a:pt x="930" y="144"/>
                      <a:pt x="901" y="158"/>
                      <a:pt x="873" y="158"/>
                    </a:cubicBezTo>
                    <a:cubicBezTo>
                      <a:pt x="858" y="173"/>
                      <a:pt x="830" y="158"/>
                      <a:pt x="815" y="173"/>
                    </a:cubicBezTo>
                    <a:cubicBezTo>
                      <a:pt x="787" y="173"/>
                      <a:pt x="772" y="202"/>
                      <a:pt x="758" y="216"/>
                    </a:cubicBezTo>
                    <a:cubicBezTo>
                      <a:pt x="744" y="230"/>
                      <a:pt x="701" y="216"/>
                      <a:pt x="701" y="245"/>
                    </a:cubicBezTo>
                    <a:cubicBezTo>
                      <a:pt x="701" y="274"/>
                      <a:pt x="687" y="274"/>
                      <a:pt x="658" y="288"/>
                    </a:cubicBezTo>
                    <a:cubicBezTo>
                      <a:pt x="587" y="302"/>
                      <a:pt x="529" y="302"/>
                      <a:pt x="472" y="259"/>
                    </a:cubicBezTo>
                    <a:cubicBezTo>
                      <a:pt x="458" y="245"/>
                      <a:pt x="443" y="230"/>
                      <a:pt x="429" y="230"/>
                    </a:cubicBezTo>
                    <a:cubicBezTo>
                      <a:pt x="401" y="202"/>
                      <a:pt x="386" y="216"/>
                      <a:pt x="358" y="216"/>
                    </a:cubicBezTo>
                    <a:cubicBezTo>
                      <a:pt x="343" y="202"/>
                      <a:pt x="343" y="158"/>
                      <a:pt x="343" y="144"/>
                    </a:cubicBezTo>
                    <a:cubicBezTo>
                      <a:pt x="300" y="130"/>
                      <a:pt x="286" y="115"/>
                      <a:pt x="286" y="72"/>
                    </a:cubicBezTo>
                    <a:cubicBezTo>
                      <a:pt x="286" y="0"/>
                      <a:pt x="229" y="43"/>
                      <a:pt x="200" y="72"/>
                    </a:cubicBezTo>
                    <a:cubicBezTo>
                      <a:pt x="186" y="87"/>
                      <a:pt x="172" y="101"/>
                      <a:pt x="157" y="101"/>
                    </a:cubicBezTo>
                    <a:cubicBezTo>
                      <a:pt x="129" y="87"/>
                      <a:pt x="86" y="87"/>
                      <a:pt x="71" y="58"/>
                    </a:cubicBezTo>
                    <a:cubicBezTo>
                      <a:pt x="43" y="29"/>
                      <a:pt x="43" y="15"/>
                      <a:pt x="14" y="43"/>
                    </a:cubicBezTo>
                    <a:cubicBezTo>
                      <a:pt x="14" y="58"/>
                      <a:pt x="0" y="58"/>
                      <a:pt x="0" y="72"/>
                    </a:cubicBezTo>
                    <a:cubicBezTo>
                      <a:pt x="0" y="87"/>
                      <a:pt x="0" y="101"/>
                      <a:pt x="14" y="115"/>
                    </a:cubicBezTo>
                    <a:cubicBezTo>
                      <a:pt x="14" y="115"/>
                      <a:pt x="29" y="144"/>
                      <a:pt x="14" y="144"/>
                    </a:cubicBezTo>
                    <a:cubicBezTo>
                      <a:pt x="14" y="158"/>
                      <a:pt x="0" y="158"/>
                      <a:pt x="14" y="173"/>
                    </a:cubicBezTo>
                    <a:cubicBezTo>
                      <a:pt x="14" y="187"/>
                      <a:pt x="43" y="187"/>
                      <a:pt x="43" y="202"/>
                    </a:cubicBezTo>
                    <a:cubicBezTo>
                      <a:pt x="43" y="216"/>
                      <a:pt x="29" y="230"/>
                      <a:pt x="43" y="230"/>
                    </a:cubicBezTo>
                    <a:cubicBezTo>
                      <a:pt x="57" y="259"/>
                      <a:pt x="57" y="274"/>
                      <a:pt x="71" y="302"/>
                    </a:cubicBezTo>
                    <a:cubicBezTo>
                      <a:pt x="86" y="317"/>
                      <a:pt x="86" y="331"/>
                      <a:pt x="114" y="345"/>
                    </a:cubicBezTo>
                    <a:lnTo>
                      <a:pt x="143" y="360"/>
                    </a:lnTo>
                    <a:cubicBezTo>
                      <a:pt x="157" y="417"/>
                      <a:pt x="29" y="475"/>
                      <a:pt x="114" y="532"/>
                    </a:cubicBezTo>
                    <a:cubicBezTo>
                      <a:pt x="143" y="547"/>
                      <a:pt x="143" y="576"/>
                      <a:pt x="172" y="590"/>
                    </a:cubicBezTo>
                    <a:cubicBezTo>
                      <a:pt x="200" y="619"/>
                      <a:pt x="229" y="633"/>
                      <a:pt x="257" y="676"/>
                    </a:cubicBezTo>
                    <a:cubicBezTo>
                      <a:pt x="257" y="691"/>
                      <a:pt x="243" y="705"/>
                      <a:pt x="243" y="719"/>
                    </a:cubicBezTo>
                    <a:cubicBezTo>
                      <a:pt x="257" y="734"/>
                      <a:pt x="286" y="734"/>
                      <a:pt x="272" y="748"/>
                    </a:cubicBezTo>
                    <a:cubicBezTo>
                      <a:pt x="272" y="791"/>
                      <a:pt x="300" y="806"/>
                      <a:pt x="315" y="834"/>
                    </a:cubicBezTo>
                    <a:cubicBezTo>
                      <a:pt x="343" y="820"/>
                      <a:pt x="329" y="806"/>
                      <a:pt x="343" y="791"/>
                    </a:cubicBezTo>
                    <a:lnTo>
                      <a:pt x="358" y="806"/>
                    </a:lnTo>
                    <a:cubicBezTo>
                      <a:pt x="386" y="806"/>
                      <a:pt x="358" y="806"/>
                      <a:pt x="372" y="820"/>
                    </a:cubicBezTo>
                    <a:cubicBezTo>
                      <a:pt x="386" y="834"/>
                      <a:pt x="401" y="791"/>
                      <a:pt x="429" y="820"/>
                    </a:cubicBezTo>
                    <a:cubicBezTo>
                      <a:pt x="458" y="863"/>
                      <a:pt x="472" y="906"/>
                      <a:pt x="501" y="949"/>
                    </a:cubicBezTo>
                    <a:cubicBezTo>
                      <a:pt x="529" y="993"/>
                      <a:pt x="601" y="1036"/>
                      <a:pt x="658" y="1065"/>
                    </a:cubicBezTo>
                    <a:cubicBezTo>
                      <a:pt x="687" y="1079"/>
                      <a:pt x="715" y="1079"/>
                      <a:pt x="744" y="1093"/>
                    </a:cubicBezTo>
                    <a:cubicBezTo>
                      <a:pt x="758" y="1093"/>
                      <a:pt x="801" y="1079"/>
                      <a:pt x="801" y="1079"/>
                    </a:cubicBezTo>
                    <a:lnTo>
                      <a:pt x="801" y="1093"/>
                    </a:lnTo>
                    <a:cubicBezTo>
                      <a:pt x="815" y="1093"/>
                      <a:pt x="858" y="1065"/>
                      <a:pt x="873" y="1050"/>
                    </a:cubicBezTo>
                    <a:lnTo>
                      <a:pt x="858" y="1050"/>
                    </a:lnTo>
                    <a:cubicBezTo>
                      <a:pt x="858" y="1036"/>
                      <a:pt x="887" y="1050"/>
                      <a:pt x="887" y="1050"/>
                    </a:cubicBezTo>
                    <a:cubicBezTo>
                      <a:pt x="916" y="1065"/>
                      <a:pt x="916" y="1079"/>
                      <a:pt x="930" y="1108"/>
                    </a:cubicBezTo>
                    <a:cubicBezTo>
                      <a:pt x="944" y="1151"/>
                      <a:pt x="958" y="1151"/>
                      <a:pt x="987" y="1165"/>
                    </a:cubicBezTo>
                    <a:cubicBezTo>
                      <a:pt x="1073" y="1180"/>
                      <a:pt x="1173" y="1194"/>
                      <a:pt x="1259" y="1208"/>
                    </a:cubicBezTo>
                    <a:cubicBezTo>
                      <a:pt x="1259" y="1151"/>
                      <a:pt x="1273" y="1136"/>
                      <a:pt x="1316" y="1108"/>
                    </a:cubicBezTo>
                    <a:cubicBezTo>
                      <a:pt x="1345" y="1093"/>
                      <a:pt x="1416" y="1079"/>
                      <a:pt x="1359" y="1050"/>
                    </a:cubicBezTo>
                    <a:cubicBezTo>
                      <a:pt x="1345" y="1036"/>
                      <a:pt x="1388" y="1065"/>
                      <a:pt x="1359" y="1050"/>
                    </a:cubicBezTo>
                    <a:lnTo>
                      <a:pt x="1359" y="105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3" name="Freeform 555">
                <a:extLst>
                  <a:ext uri="{FF2B5EF4-FFF2-40B4-BE49-F238E27FC236}">
                    <a16:creationId xmlns:a16="http://schemas.microsoft.com/office/drawing/2014/main" id="{85AB5BD0-241F-53D4-EF8F-71F668484F29}"/>
                  </a:ext>
                </a:extLst>
              </p:cNvPr>
              <p:cNvSpPr>
                <a:spLocks/>
              </p:cNvSpPr>
              <p:nvPr/>
            </p:nvSpPr>
            <p:spPr bwMode="auto">
              <a:xfrm>
                <a:off x="4226" y="2337"/>
                <a:ext cx="24" cy="16"/>
              </a:xfrm>
              <a:custGeom>
                <a:avLst/>
                <a:gdLst>
                  <a:gd name="T0" fmla="*/ 16 w 125"/>
                  <a:gd name="T1" fmla="*/ 14 h 84"/>
                  <a:gd name="T2" fmla="*/ 16 w 125"/>
                  <a:gd name="T3" fmla="*/ 14 h 84"/>
                  <a:gd name="T4" fmla="*/ 47 w 125"/>
                  <a:gd name="T5" fmla="*/ 56 h 84"/>
                  <a:gd name="T6" fmla="*/ 125 w 125"/>
                  <a:gd name="T7" fmla="*/ 84 h 84"/>
                  <a:gd name="T8" fmla="*/ 0 w 125"/>
                  <a:gd name="T9" fmla="*/ 0 h 84"/>
                  <a:gd name="T10" fmla="*/ 16 w 125"/>
                  <a:gd name="T11" fmla="*/ 14 h 84"/>
                  <a:gd name="T12" fmla="*/ 16 w 125"/>
                  <a:gd name="T13" fmla="*/ 14 h 84"/>
                </a:gdLst>
                <a:ahLst/>
                <a:cxnLst>
                  <a:cxn ang="0">
                    <a:pos x="T0" y="T1"/>
                  </a:cxn>
                  <a:cxn ang="0">
                    <a:pos x="T2" y="T3"/>
                  </a:cxn>
                  <a:cxn ang="0">
                    <a:pos x="T4" y="T5"/>
                  </a:cxn>
                  <a:cxn ang="0">
                    <a:pos x="T6" y="T7"/>
                  </a:cxn>
                  <a:cxn ang="0">
                    <a:pos x="T8" y="T9"/>
                  </a:cxn>
                  <a:cxn ang="0">
                    <a:pos x="T10" y="T11"/>
                  </a:cxn>
                  <a:cxn ang="0">
                    <a:pos x="T12" y="T13"/>
                  </a:cxn>
                </a:cxnLst>
                <a:rect l="0" t="0" r="r" b="b"/>
                <a:pathLst>
                  <a:path w="125" h="84">
                    <a:moveTo>
                      <a:pt x="16" y="14"/>
                    </a:moveTo>
                    <a:lnTo>
                      <a:pt x="16" y="14"/>
                    </a:lnTo>
                    <a:cubicBezTo>
                      <a:pt x="31" y="14"/>
                      <a:pt x="31" y="42"/>
                      <a:pt x="47" y="56"/>
                    </a:cubicBezTo>
                    <a:cubicBezTo>
                      <a:pt x="78" y="56"/>
                      <a:pt x="94" y="70"/>
                      <a:pt x="125" y="84"/>
                    </a:cubicBezTo>
                    <a:cubicBezTo>
                      <a:pt x="109" y="28"/>
                      <a:pt x="47" y="14"/>
                      <a:pt x="0" y="0"/>
                    </a:cubicBezTo>
                    <a:cubicBezTo>
                      <a:pt x="0" y="14"/>
                      <a:pt x="0" y="14"/>
                      <a:pt x="16" y="14"/>
                    </a:cubicBezTo>
                    <a:cubicBezTo>
                      <a:pt x="31" y="14"/>
                      <a:pt x="0" y="14"/>
                      <a:pt x="16" y="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24" name="Freeform 556">
                <a:extLst>
                  <a:ext uri="{FF2B5EF4-FFF2-40B4-BE49-F238E27FC236}">
                    <a16:creationId xmlns:a16="http://schemas.microsoft.com/office/drawing/2014/main" id="{BAA6248F-873F-91DD-385C-27F7555EE46F}"/>
                  </a:ext>
                </a:extLst>
              </p:cNvPr>
              <p:cNvSpPr>
                <a:spLocks/>
              </p:cNvSpPr>
              <p:nvPr/>
            </p:nvSpPr>
            <p:spPr bwMode="auto">
              <a:xfrm>
                <a:off x="4226" y="2337"/>
                <a:ext cx="24" cy="16"/>
              </a:xfrm>
              <a:custGeom>
                <a:avLst/>
                <a:gdLst>
                  <a:gd name="T0" fmla="*/ 16 w 125"/>
                  <a:gd name="T1" fmla="*/ 14 h 84"/>
                  <a:gd name="T2" fmla="*/ 16 w 125"/>
                  <a:gd name="T3" fmla="*/ 14 h 84"/>
                  <a:gd name="T4" fmla="*/ 47 w 125"/>
                  <a:gd name="T5" fmla="*/ 56 h 84"/>
                  <a:gd name="T6" fmla="*/ 125 w 125"/>
                  <a:gd name="T7" fmla="*/ 84 h 84"/>
                  <a:gd name="T8" fmla="*/ 0 w 125"/>
                  <a:gd name="T9" fmla="*/ 0 h 84"/>
                  <a:gd name="T10" fmla="*/ 16 w 125"/>
                  <a:gd name="T11" fmla="*/ 14 h 84"/>
                  <a:gd name="T12" fmla="*/ 16 w 125"/>
                  <a:gd name="T13" fmla="*/ 14 h 84"/>
                  <a:gd name="T14" fmla="*/ 16 w 125"/>
                  <a:gd name="T15" fmla="*/ 1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84">
                    <a:moveTo>
                      <a:pt x="16" y="14"/>
                    </a:moveTo>
                    <a:lnTo>
                      <a:pt x="16" y="14"/>
                    </a:lnTo>
                    <a:cubicBezTo>
                      <a:pt x="31" y="14"/>
                      <a:pt x="31" y="42"/>
                      <a:pt x="47" y="56"/>
                    </a:cubicBezTo>
                    <a:cubicBezTo>
                      <a:pt x="78" y="56"/>
                      <a:pt x="94" y="70"/>
                      <a:pt x="125" y="84"/>
                    </a:cubicBezTo>
                    <a:cubicBezTo>
                      <a:pt x="109" y="28"/>
                      <a:pt x="47" y="14"/>
                      <a:pt x="0" y="0"/>
                    </a:cubicBezTo>
                    <a:cubicBezTo>
                      <a:pt x="0" y="14"/>
                      <a:pt x="0" y="14"/>
                      <a:pt x="16" y="14"/>
                    </a:cubicBezTo>
                    <a:cubicBezTo>
                      <a:pt x="31" y="14"/>
                      <a:pt x="0" y="14"/>
                      <a:pt x="16" y="14"/>
                    </a:cubicBezTo>
                    <a:lnTo>
                      <a:pt x="16"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5" name="Freeform 557">
                <a:extLst>
                  <a:ext uri="{FF2B5EF4-FFF2-40B4-BE49-F238E27FC236}">
                    <a16:creationId xmlns:a16="http://schemas.microsoft.com/office/drawing/2014/main" id="{37998044-333A-751D-FED4-F3B8709D0E51}"/>
                  </a:ext>
                </a:extLst>
              </p:cNvPr>
              <p:cNvSpPr>
                <a:spLocks/>
              </p:cNvSpPr>
              <p:nvPr/>
            </p:nvSpPr>
            <p:spPr bwMode="auto">
              <a:xfrm>
                <a:off x="4226" y="2337"/>
                <a:ext cx="24" cy="16"/>
              </a:xfrm>
              <a:custGeom>
                <a:avLst/>
                <a:gdLst>
                  <a:gd name="T0" fmla="*/ 16 w 125"/>
                  <a:gd name="T1" fmla="*/ 14 h 84"/>
                  <a:gd name="T2" fmla="*/ 16 w 125"/>
                  <a:gd name="T3" fmla="*/ 14 h 84"/>
                  <a:gd name="T4" fmla="*/ 47 w 125"/>
                  <a:gd name="T5" fmla="*/ 56 h 84"/>
                  <a:gd name="T6" fmla="*/ 125 w 125"/>
                  <a:gd name="T7" fmla="*/ 84 h 84"/>
                  <a:gd name="T8" fmla="*/ 0 w 125"/>
                  <a:gd name="T9" fmla="*/ 0 h 84"/>
                  <a:gd name="T10" fmla="*/ 16 w 125"/>
                  <a:gd name="T11" fmla="*/ 14 h 84"/>
                  <a:gd name="T12" fmla="*/ 16 w 125"/>
                  <a:gd name="T13" fmla="*/ 14 h 84"/>
                </a:gdLst>
                <a:ahLst/>
                <a:cxnLst>
                  <a:cxn ang="0">
                    <a:pos x="T0" y="T1"/>
                  </a:cxn>
                  <a:cxn ang="0">
                    <a:pos x="T2" y="T3"/>
                  </a:cxn>
                  <a:cxn ang="0">
                    <a:pos x="T4" y="T5"/>
                  </a:cxn>
                  <a:cxn ang="0">
                    <a:pos x="T6" y="T7"/>
                  </a:cxn>
                  <a:cxn ang="0">
                    <a:pos x="T8" y="T9"/>
                  </a:cxn>
                  <a:cxn ang="0">
                    <a:pos x="T10" y="T11"/>
                  </a:cxn>
                  <a:cxn ang="0">
                    <a:pos x="T12" y="T13"/>
                  </a:cxn>
                </a:cxnLst>
                <a:rect l="0" t="0" r="r" b="b"/>
                <a:pathLst>
                  <a:path w="125" h="84">
                    <a:moveTo>
                      <a:pt x="16" y="14"/>
                    </a:moveTo>
                    <a:lnTo>
                      <a:pt x="16" y="14"/>
                    </a:lnTo>
                    <a:cubicBezTo>
                      <a:pt x="31" y="14"/>
                      <a:pt x="31" y="42"/>
                      <a:pt x="47" y="56"/>
                    </a:cubicBezTo>
                    <a:cubicBezTo>
                      <a:pt x="78" y="56"/>
                      <a:pt x="94" y="70"/>
                      <a:pt x="125" y="84"/>
                    </a:cubicBezTo>
                    <a:cubicBezTo>
                      <a:pt x="109" y="28"/>
                      <a:pt x="47" y="14"/>
                      <a:pt x="0" y="0"/>
                    </a:cubicBezTo>
                    <a:cubicBezTo>
                      <a:pt x="0" y="14"/>
                      <a:pt x="0" y="14"/>
                      <a:pt x="16" y="14"/>
                    </a:cubicBezTo>
                    <a:cubicBezTo>
                      <a:pt x="31" y="14"/>
                      <a:pt x="0" y="14"/>
                      <a:pt x="16" y="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26" name="Freeform 558">
                <a:extLst>
                  <a:ext uri="{FF2B5EF4-FFF2-40B4-BE49-F238E27FC236}">
                    <a16:creationId xmlns:a16="http://schemas.microsoft.com/office/drawing/2014/main" id="{5FC702B9-A0DA-DFBA-9A55-C7AEA2033E82}"/>
                  </a:ext>
                </a:extLst>
              </p:cNvPr>
              <p:cNvSpPr>
                <a:spLocks/>
              </p:cNvSpPr>
              <p:nvPr/>
            </p:nvSpPr>
            <p:spPr bwMode="auto">
              <a:xfrm>
                <a:off x="4226" y="2337"/>
                <a:ext cx="24" cy="16"/>
              </a:xfrm>
              <a:custGeom>
                <a:avLst/>
                <a:gdLst>
                  <a:gd name="T0" fmla="*/ 16 w 125"/>
                  <a:gd name="T1" fmla="*/ 14 h 84"/>
                  <a:gd name="T2" fmla="*/ 16 w 125"/>
                  <a:gd name="T3" fmla="*/ 14 h 84"/>
                  <a:gd name="T4" fmla="*/ 47 w 125"/>
                  <a:gd name="T5" fmla="*/ 56 h 84"/>
                  <a:gd name="T6" fmla="*/ 125 w 125"/>
                  <a:gd name="T7" fmla="*/ 84 h 84"/>
                  <a:gd name="T8" fmla="*/ 0 w 125"/>
                  <a:gd name="T9" fmla="*/ 0 h 84"/>
                  <a:gd name="T10" fmla="*/ 16 w 125"/>
                  <a:gd name="T11" fmla="*/ 14 h 84"/>
                  <a:gd name="T12" fmla="*/ 16 w 125"/>
                  <a:gd name="T13" fmla="*/ 14 h 84"/>
                  <a:gd name="T14" fmla="*/ 16 w 125"/>
                  <a:gd name="T15" fmla="*/ 1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84">
                    <a:moveTo>
                      <a:pt x="16" y="14"/>
                    </a:moveTo>
                    <a:lnTo>
                      <a:pt x="16" y="14"/>
                    </a:lnTo>
                    <a:cubicBezTo>
                      <a:pt x="31" y="14"/>
                      <a:pt x="31" y="42"/>
                      <a:pt x="47" y="56"/>
                    </a:cubicBezTo>
                    <a:cubicBezTo>
                      <a:pt x="78" y="56"/>
                      <a:pt x="94" y="70"/>
                      <a:pt x="125" y="84"/>
                    </a:cubicBezTo>
                    <a:cubicBezTo>
                      <a:pt x="109" y="28"/>
                      <a:pt x="47" y="14"/>
                      <a:pt x="0" y="0"/>
                    </a:cubicBezTo>
                    <a:cubicBezTo>
                      <a:pt x="0" y="14"/>
                      <a:pt x="0" y="14"/>
                      <a:pt x="16" y="14"/>
                    </a:cubicBezTo>
                    <a:cubicBezTo>
                      <a:pt x="31" y="14"/>
                      <a:pt x="0" y="14"/>
                      <a:pt x="16" y="14"/>
                    </a:cubicBezTo>
                    <a:lnTo>
                      <a:pt x="16"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7" name="Freeform 559">
                <a:extLst>
                  <a:ext uri="{FF2B5EF4-FFF2-40B4-BE49-F238E27FC236}">
                    <a16:creationId xmlns:a16="http://schemas.microsoft.com/office/drawing/2014/main" id="{ED6A54D1-6AF0-83A1-8DC2-5ED851F1EF97}"/>
                  </a:ext>
                </a:extLst>
              </p:cNvPr>
              <p:cNvSpPr>
                <a:spLocks/>
              </p:cNvSpPr>
              <p:nvPr/>
            </p:nvSpPr>
            <p:spPr bwMode="auto">
              <a:xfrm>
                <a:off x="4162" y="2273"/>
                <a:ext cx="96" cy="48"/>
              </a:xfrm>
              <a:custGeom>
                <a:avLst/>
                <a:gdLst>
                  <a:gd name="T0" fmla="*/ 371 w 500"/>
                  <a:gd name="T1" fmla="*/ 208 h 250"/>
                  <a:gd name="T2" fmla="*/ 371 w 500"/>
                  <a:gd name="T3" fmla="*/ 208 h 250"/>
                  <a:gd name="T4" fmla="*/ 428 w 500"/>
                  <a:gd name="T5" fmla="*/ 236 h 250"/>
                  <a:gd name="T6" fmla="*/ 485 w 500"/>
                  <a:gd name="T7" fmla="*/ 236 h 250"/>
                  <a:gd name="T8" fmla="*/ 471 w 500"/>
                  <a:gd name="T9" fmla="*/ 167 h 250"/>
                  <a:gd name="T10" fmla="*/ 428 w 500"/>
                  <a:gd name="T11" fmla="*/ 139 h 250"/>
                  <a:gd name="T12" fmla="*/ 385 w 500"/>
                  <a:gd name="T13" fmla="*/ 97 h 250"/>
                  <a:gd name="T14" fmla="*/ 271 w 500"/>
                  <a:gd name="T15" fmla="*/ 83 h 250"/>
                  <a:gd name="T16" fmla="*/ 128 w 500"/>
                  <a:gd name="T17" fmla="*/ 56 h 250"/>
                  <a:gd name="T18" fmla="*/ 0 w 500"/>
                  <a:gd name="T19" fmla="*/ 28 h 250"/>
                  <a:gd name="T20" fmla="*/ 114 w 500"/>
                  <a:gd name="T21" fmla="*/ 194 h 250"/>
                  <a:gd name="T22" fmla="*/ 257 w 500"/>
                  <a:gd name="T23" fmla="*/ 250 h 250"/>
                  <a:gd name="T24" fmla="*/ 371 w 500"/>
                  <a:gd name="T25" fmla="*/ 208 h 250"/>
                  <a:gd name="T26" fmla="*/ 371 w 500"/>
                  <a:gd name="T27"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0" h="250">
                    <a:moveTo>
                      <a:pt x="371" y="208"/>
                    </a:moveTo>
                    <a:lnTo>
                      <a:pt x="371" y="208"/>
                    </a:lnTo>
                    <a:cubicBezTo>
                      <a:pt x="385" y="194"/>
                      <a:pt x="414" y="222"/>
                      <a:pt x="428" y="236"/>
                    </a:cubicBezTo>
                    <a:lnTo>
                      <a:pt x="485" y="236"/>
                    </a:lnTo>
                    <a:cubicBezTo>
                      <a:pt x="500" y="222"/>
                      <a:pt x="428" y="167"/>
                      <a:pt x="471" y="167"/>
                    </a:cubicBezTo>
                    <a:cubicBezTo>
                      <a:pt x="457" y="153"/>
                      <a:pt x="428" y="153"/>
                      <a:pt x="428" y="139"/>
                    </a:cubicBezTo>
                    <a:cubicBezTo>
                      <a:pt x="428" y="111"/>
                      <a:pt x="414" y="97"/>
                      <a:pt x="385" y="97"/>
                    </a:cubicBezTo>
                    <a:cubicBezTo>
                      <a:pt x="342" y="97"/>
                      <a:pt x="314" y="111"/>
                      <a:pt x="271" y="83"/>
                    </a:cubicBezTo>
                    <a:cubicBezTo>
                      <a:pt x="228" y="69"/>
                      <a:pt x="185" y="69"/>
                      <a:pt x="128" y="56"/>
                    </a:cubicBezTo>
                    <a:cubicBezTo>
                      <a:pt x="85" y="42"/>
                      <a:pt x="57" y="0"/>
                      <a:pt x="0" y="28"/>
                    </a:cubicBezTo>
                    <a:cubicBezTo>
                      <a:pt x="43" y="83"/>
                      <a:pt x="157" y="97"/>
                      <a:pt x="114" y="194"/>
                    </a:cubicBezTo>
                    <a:cubicBezTo>
                      <a:pt x="157" y="194"/>
                      <a:pt x="257" y="194"/>
                      <a:pt x="257" y="250"/>
                    </a:cubicBezTo>
                    <a:cubicBezTo>
                      <a:pt x="257" y="208"/>
                      <a:pt x="342" y="208"/>
                      <a:pt x="371" y="208"/>
                    </a:cubicBezTo>
                    <a:cubicBezTo>
                      <a:pt x="385" y="194"/>
                      <a:pt x="271" y="208"/>
                      <a:pt x="371" y="20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28" name="Freeform 560">
                <a:extLst>
                  <a:ext uri="{FF2B5EF4-FFF2-40B4-BE49-F238E27FC236}">
                    <a16:creationId xmlns:a16="http://schemas.microsoft.com/office/drawing/2014/main" id="{910FDD8D-F9D7-428C-43A4-960CEDBCADE4}"/>
                  </a:ext>
                </a:extLst>
              </p:cNvPr>
              <p:cNvSpPr>
                <a:spLocks/>
              </p:cNvSpPr>
              <p:nvPr/>
            </p:nvSpPr>
            <p:spPr bwMode="auto">
              <a:xfrm>
                <a:off x="4162" y="2273"/>
                <a:ext cx="96" cy="48"/>
              </a:xfrm>
              <a:custGeom>
                <a:avLst/>
                <a:gdLst>
                  <a:gd name="T0" fmla="*/ 371 w 500"/>
                  <a:gd name="T1" fmla="*/ 208 h 250"/>
                  <a:gd name="T2" fmla="*/ 371 w 500"/>
                  <a:gd name="T3" fmla="*/ 208 h 250"/>
                  <a:gd name="T4" fmla="*/ 428 w 500"/>
                  <a:gd name="T5" fmla="*/ 236 h 250"/>
                  <a:gd name="T6" fmla="*/ 485 w 500"/>
                  <a:gd name="T7" fmla="*/ 236 h 250"/>
                  <a:gd name="T8" fmla="*/ 471 w 500"/>
                  <a:gd name="T9" fmla="*/ 167 h 250"/>
                  <a:gd name="T10" fmla="*/ 428 w 500"/>
                  <a:gd name="T11" fmla="*/ 139 h 250"/>
                  <a:gd name="T12" fmla="*/ 385 w 500"/>
                  <a:gd name="T13" fmla="*/ 97 h 250"/>
                  <a:gd name="T14" fmla="*/ 271 w 500"/>
                  <a:gd name="T15" fmla="*/ 83 h 250"/>
                  <a:gd name="T16" fmla="*/ 128 w 500"/>
                  <a:gd name="T17" fmla="*/ 56 h 250"/>
                  <a:gd name="T18" fmla="*/ 0 w 500"/>
                  <a:gd name="T19" fmla="*/ 28 h 250"/>
                  <a:gd name="T20" fmla="*/ 114 w 500"/>
                  <a:gd name="T21" fmla="*/ 194 h 250"/>
                  <a:gd name="T22" fmla="*/ 257 w 500"/>
                  <a:gd name="T23" fmla="*/ 250 h 250"/>
                  <a:gd name="T24" fmla="*/ 371 w 500"/>
                  <a:gd name="T25" fmla="*/ 208 h 250"/>
                  <a:gd name="T26" fmla="*/ 371 w 500"/>
                  <a:gd name="T27" fmla="*/ 208 h 250"/>
                  <a:gd name="T28" fmla="*/ 371 w 500"/>
                  <a:gd name="T29"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250">
                    <a:moveTo>
                      <a:pt x="371" y="208"/>
                    </a:moveTo>
                    <a:lnTo>
                      <a:pt x="371" y="208"/>
                    </a:lnTo>
                    <a:cubicBezTo>
                      <a:pt x="385" y="194"/>
                      <a:pt x="414" y="222"/>
                      <a:pt x="428" y="236"/>
                    </a:cubicBezTo>
                    <a:lnTo>
                      <a:pt x="485" y="236"/>
                    </a:lnTo>
                    <a:cubicBezTo>
                      <a:pt x="500" y="222"/>
                      <a:pt x="428" y="167"/>
                      <a:pt x="471" y="167"/>
                    </a:cubicBezTo>
                    <a:cubicBezTo>
                      <a:pt x="457" y="153"/>
                      <a:pt x="428" y="153"/>
                      <a:pt x="428" y="139"/>
                    </a:cubicBezTo>
                    <a:cubicBezTo>
                      <a:pt x="428" y="111"/>
                      <a:pt x="414" y="97"/>
                      <a:pt x="385" y="97"/>
                    </a:cubicBezTo>
                    <a:cubicBezTo>
                      <a:pt x="342" y="97"/>
                      <a:pt x="314" y="111"/>
                      <a:pt x="271" y="83"/>
                    </a:cubicBezTo>
                    <a:cubicBezTo>
                      <a:pt x="228" y="69"/>
                      <a:pt x="185" y="69"/>
                      <a:pt x="128" y="56"/>
                    </a:cubicBezTo>
                    <a:cubicBezTo>
                      <a:pt x="85" y="42"/>
                      <a:pt x="57" y="0"/>
                      <a:pt x="0" y="28"/>
                    </a:cubicBezTo>
                    <a:cubicBezTo>
                      <a:pt x="43" y="83"/>
                      <a:pt x="157" y="97"/>
                      <a:pt x="114" y="194"/>
                    </a:cubicBezTo>
                    <a:cubicBezTo>
                      <a:pt x="157" y="194"/>
                      <a:pt x="257" y="194"/>
                      <a:pt x="257" y="250"/>
                    </a:cubicBezTo>
                    <a:cubicBezTo>
                      <a:pt x="257" y="208"/>
                      <a:pt x="342" y="208"/>
                      <a:pt x="371" y="208"/>
                    </a:cubicBezTo>
                    <a:cubicBezTo>
                      <a:pt x="385" y="194"/>
                      <a:pt x="271" y="208"/>
                      <a:pt x="371" y="208"/>
                    </a:cubicBezTo>
                    <a:lnTo>
                      <a:pt x="371" y="20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9" name="Freeform 561">
                <a:extLst>
                  <a:ext uri="{FF2B5EF4-FFF2-40B4-BE49-F238E27FC236}">
                    <a16:creationId xmlns:a16="http://schemas.microsoft.com/office/drawing/2014/main" id="{6BB8691E-EF68-00BF-EFE8-50B261C23BD2}"/>
                  </a:ext>
                </a:extLst>
              </p:cNvPr>
              <p:cNvSpPr>
                <a:spLocks/>
              </p:cNvSpPr>
              <p:nvPr/>
            </p:nvSpPr>
            <p:spPr bwMode="auto">
              <a:xfrm>
                <a:off x="4162" y="2273"/>
                <a:ext cx="96" cy="48"/>
              </a:xfrm>
              <a:custGeom>
                <a:avLst/>
                <a:gdLst>
                  <a:gd name="T0" fmla="*/ 371 w 500"/>
                  <a:gd name="T1" fmla="*/ 208 h 250"/>
                  <a:gd name="T2" fmla="*/ 371 w 500"/>
                  <a:gd name="T3" fmla="*/ 208 h 250"/>
                  <a:gd name="T4" fmla="*/ 428 w 500"/>
                  <a:gd name="T5" fmla="*/ 236 h 250"/>
                  <a:gd name="T6" fmla="*/ 485 w 500"/>
                  <a:gd name="T7" fmla="*/ 236 h 250"/>
                  <a:gd name="T8" fmla="*/ 471 w 500"/>
                  <a:gd name="T9" fmla="*/ 167 h 250"/>
                  <a:gd name="T10" fmla="*/ 428 w 500"/>
                  <a:gd name="T11" fmla="*/ 139 h 250"/>
                  <a:gd name="T12" fmla="*/ 385 w 500"/>
                  <a:gd name="T13" fmla="*/ 97 h 250"/>
                  <a:gd name="T14" fmla="*/ 271 w 500"/>
                  <a:gd name="T15" fmla="*/ 83 h 250"/>
                  <a:gd name="T16" fmla="*/ 128 w 500"/>
                  <a:gd name="T17" fmla="*/ 56 h 250"/>
                  <a:gd name="T18" fmla="*/ 0 w 500"/>
                  <a:gd name="T19" fmla="*/ 28 h 250"/>
                  <a:gd name="T20" fmla="*/ 114 w 500"/>
                  <a:gd name="T21" fmla="*/ 194 h 250"/>
                  <a:gd name="T22" fmla="*/ 257 w 500"/>
                  <a:gd name="T23" fmla="*/ 250 h 250"/>
                  <a:gd name="T24" fmla="*/ 371 w 500"/>
                  <a:gd name="T25" fmla="*/ 208 h 250"/>
                  <a:gd name="T26" fmla="*/ 371 w 500"/>
                  <a:gd name="T27"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0" h="250">
                    <a:moveTo>
                      <a:pt x="371" y="208"/>
                    </a:moveTo>
                    <a:lnTo>
                      <a:pt x="371" y="208"/>
                    </a:lnTo>
                    <a:cubicBezTo>
                      <a:pt x="385" y="194"/>
                      <a:pt x="414" y="222"/>
                      <a:pt x="428" y="236"/>
                    </a:cubicBezTo>
                    <a:lnTo>
                      <a:pt x="485" y="236"/>
                    </a:lnTo>
                    <a:cubicBezTo>
                      <a:pt x="500" y="222"/>
                      <a:pt x="428" y="167"/>
                      <a:pt x="471" y="167"/>
                    </a:cubicBezTo>
                    <a:cubicBezTo>
                      <a:pt x="457" y="153"/>
                      <a:pt x="428" y="153"/>
                      <a:pt x="428" y="139"/>
                    </a:cubicBezTo>
                    <a:cubicBezTo>
                      <a:pt x="428" y="111"/>
                      <a:pt x="414" y="97"/>
                      <a:pt x="385" y="97"/>
                    </a:cubicBezTo>
                    <a:cubicBezTo>
                      <a:pt x="342" y="97"/>
                      <a:pt x="314" y="111"/>
                      <a:pt x="271" y="83"/>
                    </a:cubicBezTo>
                    <a:cubicBezTo>
                      <a:pt x="228" y="69"/>
                      <a:pt x="185" y="69"/>
                      <a:pt x="128" y="56"/>
                    </a:cubicBezTo>
                    <a:cubicBezTo>
                      <a:pt x="85" y="42"/>
                      <a:pt x="57" y="0"/>
                      <a:pt x="0" y="28"/>
                    </a:cubicBezTo>
                    <a:cubicBezTo>
                      <a:pt x="43" y="83"/>
                      <a:pt x="157" y="97"/>
                      <a:pt x="114" y="194"/>
                    </a:cubicBezTo>
                    <a:cubicBezTo>
                      <a:pt x="157" y="194"/>
                      <a:pt x="257" y="194"/>
                      <a:pt x="257" y="250"/>
                    </a:cubicBezTo>
                    <a:cubicBezTo>
                      <a:pt x="257" y="208"/>
                      <a:pt x="342" y="208"/>
                      <a:pt x="371" y="208"/>
                    </a:cubicBezTo>
                    <a:cubicBezTo>
                      <a:pt x="385" y="194"/>
                      <a:pt x="271" y="208"/>
                      <a:pt x="371" y="20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30" name="Freeform 562">
                <a:extLst>
                  <a:ext uri="{FF2B5EF4-FFF2-40B4-BE49-F238E27FC236}">
                    <a16:creationId xmlns:a16="http://schemas.microsoft.com/office/drawing/2014/main" id="{718588F3-4735-1226-50E0-20B270734847}"/>
                  </a:ext>
                </a:extLst>
              </p:cNvPr>
              <p:cNvSpPr>
                <a:spLocks/>
              </p:cNvSpPr>
              <p:nvPr/>
            </p:nvSpPr>
            <p:spPr bwMode="auto">
              <a:xfrm>
                <a:off x="4162" y="2273"/>
                <a:ext cx="96" cy="48"/>
              </a:xfrm>
              <a:custGeom>
                <a:avLst/>
                <a:gdLst>
                  <a:gd name="T0" fmla="*/ 371 w 500"/>
                  <a:gd name="T1" fmla="*/ 208 h 250"/>
                  <a:gd name="T2" fmla="*/ 371 w 500"/>
                  <a:gd name="T3" fmla="*/ 208 h 250"/>
                  <a:gd name="T4" fmla="*/ 428 w 500"/>
                  <a:gd name="T5" fmla="*/ 236 h 250"/>
                  <a:gd name="T6" fmla="*/ 485 w 500"/>
                  <a:gd name="T7" fmla="*/ 236 h 250"/>
                  <a:gd name="T8" fmla="*/ 471 w 500"/>
                  <a:gd name="T9" fmla="*/ 167 h 250"/>
                  <a:gd name="T10" fmla="*/ 428 w 500"/>
                  <a:gd name="T11" fmla="*/ 139 h 250"/>
                  <a:gd name="T12" fmla="*/ 385 w 500"/>
                  <a:gd name="T13" fmla="*/ 97 h 250"/>
                  <a:gd name="T14" fmla="*/ 271 w 500"/>
                  <a:gd name="T15" fmla="*/ 83 h 250"/>
                  <a:gd name="T16" fmla="*/ 128 w 500"/>
                  <a:gd name="T17" fmla="*/ 56 h 250"/>
                  <a:gd name="T18" fmla="*/ 0 w 500"/>
                  <a:gd name="T19" fmla="*/ 28 h 250"/>
                  <a:gd name="T20" fmla="*/ 114 w 500"/>
                  <a:gd name="T21" fmla="*/ 194 h 250"/>
                  <a:gd name="T22" fmla="*/ 257 w 500"/>
                  <a:gd name="T23" fmla="*/ 250 h 250"/>
                  <a:gd name="T24" fmla="*/ 371 w 500"/>
                  <a:gd name="T25" fmla="*/ 208 h 250"/>
                  <a:gd name="T26" fmla="*/ 371 w 500"/>
                  <a:gd name="T27" fmla="*/ 208 h 250"/>
                  <a:gd name="T28" fmla="*/ 371 w 500"/>
                  <a:gd name="T29"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250">
                    <a:moveTo>
                      <a:pt x="371" y="208"/>
                    </a:moveTo>
                    <a:lnTo>
                      <a:pt x="371" y="208"/>
                    </a:lnTo>
                    <a:cubicBezTo>
                      <a:pt x="385" y="194"/>
                      <a:pt x="414" y="222"/>
                      <a:pt x="428" y="236"/>
                    </a:cubicBezTo>
                    <a:lnTo>
                      <a:pt x="485" y="236"/>
                    </a:lnTo>
                    <a:cubicBezTo>
                      <a:pt x="500" y="222"/>
                      <a:pt x="428" y="167"/>
                      <a:pt x="471" y="167"/>
                    </a:cubicBezTo>
                    <a:cubicBezTo>
                      <a:pt x="457" y="153"/>
                      <a:pt x="428" y="153"/>
                      <a:pt x="428" y="139"/>
                    </a:cubicBezTo>
                    <a:cubicBezTo>
                      <a:pt x="428" y="111"/>
                      <a:pt x="414" y="97"/>
                      <a:pt x="385" y="97"/>
                    </a:cubicBezTo>
                    <a:cubicBezTo>
                      <a:pt x="342" y="97"/>
                      <a:pt x="314" y="111"/>
                      <a:pt x="271" y="83"/>
                    </a:cubicBezTo>
                    <a:cubicBezTo>
                      <a:pt x="228" y="69"/>
                      <a:pt x="185" y="69"/>
                      <a:pt x="128" y="56"/>
                    </a:cubicBezTo>
                    <a:cubicBezTo>
                      <a:pt x="85" y="42"/>
                      <a:pt x="57" y="0"/>
                      <a:pt x="0" y="28"/>
                    </a:cubicBezTo>
                    <a:cubicBezTo>
                      <a:pt x="43" y="83"/>
                      <a:pt x="157" y="97"/>
                      <a:pt x="114" y="194"/>
                    </a:cubicBezTo>
                    <a:cubicBezTo>
                      <a:pt x="157" y="194"/>
                      <a:pt x="257" y="194"/>
                      <a:pt x="257" y="250"/>
                    </a:cubicBezTo>
                    <a:cubicBezTo>
                      <a:pt x="257" y="208"/>
                      <a:pt x="342" y="208"/>
                      <a:pt x="371" y="208"/>
                    </a:cubicBezTo>
                    <a:cubicBezTo>
                      <a:pt x="385" y="194"/>
                      <a:pt x="271" y="208"/>
                      <a:pt x="371" y="208"/>
                    </a:cubicBezTo>
                    <a:lnTo>
                      <a:pt x="371" y="20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1" name="Freeform 563">
                <a:extLst>
                  <a:ext uri="{FF2B5EF4-FFF2-40B4-BE49-F238E27FC236}">
                    <a16:creationId xmlns:a16="http://schemas.microsoft.com/office/drawing/2014/main" id="{C3DB3FF8-39F1-D3B1-3E51-9C65C4713239}"/>
                  </a:ext>
                </a:extLst>
              </p:cNvPr>
              <p:cNvSpPr>
                <a:spLocks/>
              </p:cNvSpPr>
              <p:nvPr/>
            </p:nvSpPr>
            <p:spPr bwMode="auto">
              <a:xfrm>
                <a:off x="4234" y="2305"/>
                <a:ext cx="73" cy="56"/>
              </a:xfrm>
              <a:custGeom>
                <a:avLst/>
                <a:gdLst>
                  <a:gd name="T0" fmla="*/ 111 w 375"/>
                  <a:gd name="T1" fmla="*/ 27 h 291"/>
                  <a:gd name="T2" fmla="*/ 111 w 375"/>
                  <a:gd name="T3" fmla="*/ 27 h 291"/>
                  <a:gd name="T4" fmla="*/ 138 w 375"/>
                  <a:gd name="T5" fmla="*/ 69 h 291"/>
                  <a:gd name="T6" fmla="*/ 97 w 375"/>
                  <a:gd name="T7" fmla="*/ 69 h 291"/>
                  <a:gd name="T8" fmla="*/ 55 w 375"/>
                  <a:gd name="T9" fmla="*/ 41 h 291"/>
                  <a:gd name="T10" fmla="*/ 55 w 375"/>
                  <a:gd name="T11" fmla="*/ 97 h 291"/>
                  <a:gd name="T12" fmla="*/ 83 w 375"/>
                  <a:gd name="T13" fmla="*/ 152 h 291"/>
                  <a:gd name="T14" fmla="*/ 111 w 375"/>
                  <a:gd name="T15" fmla="*/ 194 h 291"/>
                  <a:gd name="T16" fmla="*/ 125 w 375"/>
                  <a:gd name="T17" fmla="*/ 236 h 291"/>
                  <a:gd name="T18" fmla="*/ 222 w 375"/>
                  <a:gd name="T19" fmla="*/ 180 h 291"/>
                  <a:gd name="T20" fmla="*/ 236 w 375"/>
                  <a:gd name="T21" fmla="*/ 222 h 291"/>
                  <a:gd name="T22" fmla="*/ 291 w 375"/>
                  <a:gd name="T23" fmla="*/ 291 h 291"/>
                  <a:gd name="T24" fmla="*/ 291 w 375"/>
                  <a:gd name="T25" fmla="*/ 250 h 291"/>
                  <a:gd name="T26" fmla="*/ 319 w 375"/>
                  <a:gd name="T27" fmla="*/ 222 h 291"/>
                  <a:gd name="T28" fmla="*/ 347 w 375"/>
                  <a:gd name="T29" fmla="*/ 152 h 291"/>
                  <a:gd name="T30" fmla="*/ 263 w 375"/>
                  <a:gd name="T31" fmla="*/ 14 h 291"/>
                  <a:gd name="T32" fmla="*/ 166 w 375"/>
                  <a:gd name="T33" fmla="*/ 27 h 291"/>
                  <a:gd name="T34" fmla="*/ 125 w 375"/>
                  <a:gd name="T35" fmla="*/ 0 h 291"/>
                  <a:gd name="T36" fmla="*/ 111 w 375"/>
                  <a:gd name="T37" fmla="*/ 27 h 291"/>
                  <a:gd name="T38" fmla="*/ 111 w 375"/>
                  <a:gd name="T39" fmla="*/ 2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5" h="291">
                    <a:moveTo>
                      <a:pt x="111" y="27"/>
                    </a:moveTo>
                    <a:lnTo>
                      <a:pt x="111" y="27"/>
                    </a:lnTo>
                    <a:cubicBezTo>
                      <a:pt x="111" y="27"/>
                      <a:pt x="152" y="55"/>
                      <a:pt x="138" y="69"/>
                    </a:cubicBezTo>
                    <a:lnTo>
                      <a:pt x="97" y="69"/>
                    </a:lnTo>
                    <a:cubicBezTo>
                      <a:pt x="69" y="69"/>
                      <a:pt x="69" y="41"/>
                      <a:pt x="55" y="41"/>
                    </a:cubicBezTo>
                    <a:cubicBezTo>
                      <a:pt x="0" y="27"/>
                      <a:pt x="55" y="83"/>
                      <a:pt x="55" y="97"/>
                    </a:cubicBezTo>
                    <a:cubicBezTo>
                      <a:pt x="55" y="138"/>
                      <a:pt x="97" y="111"/>
                      <a:pt x="83" y="152"/>
                    </a:cubicBezTo>
                    <a:cubicBezTo>
                      <a:pt x="69" y="180"/>
                      <a:pt x="97" y="180"/>
                      <a:pt x="111" y="194"/>
                    </a:cubicBezTo>
                    <a:cubicBezTo>
                      <a:pt x="125" y="194"/>
                      <a:pt x="125" y="222"/>
                      <a:pt x="125" y="236"/>
                    </a:cubicBezTo>
                    <a:cubicBezTo>
                      <a:pt x="138" y="222"/>
                      <a:pt x="194" y="194"/>
                      <a:pt x="222" y="180"/>
                    </a:cubicBezTo>
                    <a:cubicBezTo>
                      <a:pt x="236" y="180"/>
                      <a:pt x="236" y="208"/>
                      <a:pt x="236" y="222"/>
                    </a:cubicBezTo>
                    <a:cubicBezTo>
                      <a:pt x="236" y="263"/>
                      <a:pt x="250" y="277"/>
                      <a:pt x="291" y="291"/>
                    </a:cubicBezTo>
                    <a:lnTo>
                      <a:pt x="291" y="250"/>
                    </a:lnTo>
                    <a:cubicBezTo>
                      <a:pt x="305" y="236"/>
                      <a:pt x="319" y="236"/>
                      <a:pt x="319" y="222"/>
                    </a:cubicBezTo>
                    <a:cubicBezTo>
                      <a:pt x="333" y="194"/>
                      <a:pt x="333" y="166"/>
                      <a:pt x="347" y="152"/>
                    </a:cubicBezTo>
                    <a:cubicBezTo>
                      <a:pt x="375" y="111"/>
                      <a:pt x="291" y="27"/>
                      <a:pt x="263" y="14"/>
                    </a:cubicBezTo>
                    <a:cubicBezTo>
                      <a:pt x="236" y="55"/>
                      <a:pt x="208" y="55"/>
                      <a:pt x="166" y="27"/>
                    </a:cubicBezTo>
                    <a:cubicBezTo>
                      <a:pt x="166" y="14"/>
                      <a:pt x="138" y="0"/>
                      <a:pt x="125" y="0"/>
                    </a:cubicBezTo>
                    <a:cubicBezTo>
                      <a:pt x="111" y="0"/>
                      <a:pt x="111" y="14"/>
                      <a:pt x="111" y="27"/>
                    </a:cubicBezTo>
                    <a:cubicBezTo>
                      <a:pt x="125" y="41"/>
                      <a:pt x="97" y="0"/>
                      <a:pt x="111" y="2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32" name="Freeform 564">
                <a:extLst>
                  <a:ext uri="{FF2B5EF4-FFF2-40B4-BE49-F238E27FC236}">
                    <a16:creationId xmlns:a16="http://schemas.microsoft.com/office/drawing/2014/main" id="{BB77FC32-5BC7-A7BB-D853-CEDE14323C02}"/>
                  </a:ext>
                </a:extLst>
              </p:cNvPr>
              <p:cNvSpPr>
                <a:spLocks/>
              </p:cNvSpPr>
              <p:nvPr/>
            </p:nvSpPr>
            <p:spPr bwMode="auto">
              <a:xfrm>
                <a:off x="4234" y="2305"/>
                <a:ext cx="73" cy="56"/>
              </a:xfrm>
              <a:custGeom>
                <a:avLst/>
                <a:gdLst>
                  <a:gd name="T0" fmla="*/ 111 w 375"/>
                  <a:gd name="T1" fmla="*/ 27 h 291"/>
                  <a:gd name="T2" fmla="*/ 111 w 375"/>
                  <a:gd name="T3" fmla="*/ 27 h 291"/>
                  <a:gd name="T4" fmla="*/ 138 w 375"/>
                  <a:gd name="T5" fmla="*/ 69 h 291"/>
                  <a:gd name="T6" fmla="*/ 97 w 375"/>
                  <a:gd name="T7" fmla="*/ 69 h 291"/>
                  <a:gd name="T8" fmla="*/ 55 w 375"/>
                  <a:gd name="T9" fmla="*/ 41 h 291"/>
                  <a:gd name="T10" fmla="*/ 55 w 375"/>
                  <a:gd name="T11" fmla="*/ 97 h 291"/>
                  <a:gd name="T12" fmla="*/ 83 w 375"/>
                  <a:gd name="T13" fmla="*/ 152 h 291"/>
                  <a:gd name="T14" fmla="*/ 111 w 375"/>
                  <a:gd name="T15" fmla="*/ 194 h 291"/>
                  <a:gd name="T16" fmla="*/ 125 w 375"/>
                  <a:gd name="T17" fmla="*/ 236 h 291"/>
                  <a:gd name="T18" fmla="*/ 222 w 375"/>
                  <a:gd name="T19" fmla="*/ 180 h 291"/>
                  <a:gd name="T20" fmla="*/ 236 w 375"/>
                  <a:gd name="T21" fmla="*/ 222 h 291"/>
                  <a:gd name="T22" fmla="*/ 291 w 375"/>
                  <a:gd name="T23" fmla="*/ 291 h 291"/>
                  <a:gd name="T24" fmla="*/ 291 w 375"/>
                  <a:gd name="T25" fmla="*/ 250 h 291"/>
                  <a:gd name="T26" fmla="*/ 319 w 375"/>
                  <a:gd name="T27" fmla="*/ 222 h 291"/>
                  <a:gd name="T28" fmla="*/ 347 w 375"/>
                  <a:gd name="T29" fmla="*/ 152 h 291"/>
                  <a:gd name="T30" fmla="*/ 263 w 375"/>
                  <a:gd name="T31" fmla="*/ 14 h 291"/>
                  <a:gd name="T32" fmla="*/ 166 w 375"/>
                  <a:gd name="T33" fmla="*/ 27 h 291"/>
                  <a:gd name="T34" fmla="*/ 125 w 375"/>
                  <a:gd name="T35" fmla="*/ 0 h 291"/>
                  <a:gd name="T36" fmla="*/ 111 w 375"/>
                  <a:gd name="T37" fmla="*/ 27 h 291"/>
                  <a:gd name="T38" fmla="*/ 111 w 375"/>
                  <a:gd name="T39" fmla="*/ 27 h 291"/>
                  <a:gd name="T40" fmla="*/ 111 w 375"/>
                  <a:gd name="T41" fmla="*/ 2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5" h="291">
                    <a:moveTo>
                      <a:pt x="111" y="27"/>
                    </a:moveTo>
                    <a:lnTo>
                      <a:pt x="111" y="27"/>
                    </a:lnTo>
                    <a:cubicBezTo>
                      <a:pt x="111" y="27"/>
                      <a:pt x="152" y="55"/>
                      <a:pt x="138" y="69"/>
                    </a:cubicBezTo>
                    <a:lnTo>
                      <a:pt x="97" y="69"/>
                    </a:lnTo>
                    <a:cubicBezTo>
                      <a:pt x="69" y="69"/>
                      <a:pt x="69" y="41"/>
                      <a:pt x="55" y="41"/>
                    </a:cubicBezTo>
                    <a:cubicBezTo>
                      <a:pt x="0" y="27"/>
                      <a:pt x="55" y="83"/>
                      <a:pt x="55" y="97"/>
                    </a:cubicBezTo>
                    <a:cubicBezTo>
                      <a:pt x="55" y="138"/>
                      <a:pt x="97" y="111"/>
                      <a:pt x="83" y="152"/>
                    </a:cubicBezTo>
                    <a:cubicBezTo>
                      <a:pt x="69" y="180"/>
                      <a:pt x="97" y="180"/>
                      <a:pt x="111" y="194"/>
                    </a:cubicBezTo>
                    <a:cubicBezTo>
                      <a:pt x="125" y="194"/>
                      <a:pt x="125" y="222"/>
                      <a:pt x="125" y="236"/>
                    </a:cubicBezTo>
                    <a:cubicBezTo>
                      <a:pt x="138" y="222"/>
                      <a:pt x="194" y="194"/>
                      <a:pt x="222" y="180"/>
                    </a:cubicBezTo>
                    <a:cubicBezTo>
                      <a:pt x="236" y="180"/>
                      <a:pt x="236" y="208"/>
                      <a:pt x="236" y="222"/>
                    </a:cubicBezTo>
                    <a:cubicBezTo>
                      <a:pt x="236" y="263"/>
                      <a:pt x="250" y="277"/>
                      <a:pt x="291" y="291"/>
                    </a:cubicBezTo>
                    <a:lnTo>
                      <a:pt x="291" y="250"/>
                    </a:lnTo>
                    <a:cubicBezTo>
                      <a:pt x="305" y="236"/>
                      <a:pt x="319" y="236"/>
                      <a:pt x="319" y="222"/>
                    </a:cubicBezTo>
                    <a:cubicBezTo>
                      <a:pt x="333" y="194"/>
                      <a:pt x="333" y="166"/>
                      <a:pt x="347" y="152"/>
                    </a:cubicBezTo>
                    <a:cubicBezTo>
                      <a:pt x="375" y="111"/>
                      <a:pt x="291" y="27"/>
                      <a:pt x="263" y="14"/>
                    </a:cubicBezTo>
                    <a:cubicBezTo>
                      <a:pt x="236" y="55"/>
                      <a:pt x="208" y="55"/>
                      <a:pt x="166" y="27"/>
                    </a:cubicBezTo>
                    <a:cubicBezTo>
                      <a:pt x="166" y="14"/>
                      <a:pt x="138" y="0"/>
                      <a:pt x="125" y="0"/>
                    </a:cubicBezTo>
                    <a:cubicBezTo>
                      <a:pt x="111" y="0"/>
                      <a:pt x="111" y="14"/>
                      <a:pt x="111" y="27"/>
                    </a:cubicBezTo>
                    <a:cubicBezTo>
                      <a:pt x="125" y="41"/>
                      <a:pt x="97" y="0"/>
                      <a:pt x="111" y="27"/>
                    </a:cubicBezTo>
                    <a:lnTo>
                      <a:pt x="111" y="2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3" name="Freeform 565">
                <a:extLst>
                  <a:ext uri="{FF2B5EF4-FFF2-40B4-BE49-F238E27FC236}">
                    <a16:creationId xmlns:a16="http://schemas.microsoft.com/office/drawing/2014/main" id="{24884E91-6CBC-38D3-0DF7-C0582687E35F}"/>
                  </a:ext>
                </a:extLst>
              </p:cNvPr>
              <p:cNvSpPr>
                <a:spLocks/>
              </p:cNvSpPr>
              <p:nvPr/>
            </p:nvSpPr>
            <p:spPr bwMode="auto">
              <a:xfrm>
                <a:off x="4234" y="2305"/>
                <a:ext cx="73" cy="56"/>
              </a:xfrm>
              <a:custGeom>
                <a:avLst/>
                <a:gdLst>
                  <a:gd name="T0" fmla="*/ 111 w 375"/>
                  <a:gd name="T1" fmla="*/ 27 h 291"/>
                  <a:gd name="T2" fmla="*/ 111 w 375"/>
                  <a:gd name="T3" fmla="*/ 27 h 291"/>
                  <a:gd name="T4" fmla="*/ 138 w 375"/>
                  <a:gd name="T5" fmla="*/ 69 h 291"/>
                  <a:gd name="T6" fmla="*/ 97 w 375"/>
                  <a:gd name="T7" fmla="*/ 69 h 291"/>
                  <a:gd name="T8" fmla="*/ 55 w 375"/>
                  <a:gd name="T9" fmla="*/ 41 h 291"/>
                  <a:gd name="T10" fmla="*/ 55 w 375"/>
                  <a:gd name="T11" fmla="*/ 97 h 291"/>
                  <a:gd name="T12" fmla="*/ 83 w 375"/>
                  <a:gd name="T13" fmla="*/ 152 h 291"/>
                  <a:gd name="T14" fmla="*/ 111 w 375"/>
                  <a:gd name="T15" fmla="*/ 194 h 291"/>
                  <a:gd name="T16" fmla="*/ 125 w 375"/>
                  <a:gd name="T17" fmla="*/ 236 h 291"/>
                  <a:gd name="T18" fmla="*/ 222 w 375"/>
                  <a:gd name="T19" fmla="*/ 180 h 291"/>
                  <a:gd name="T20" fmla="*/ 236 w 375"/>
                  <a:gd name="T21" fmla="*/ 222 h 291"/>
                  <a:gd name="T22" fmla="*/ 291 w 375"/>
                  <a:gd name="T23" fmla="*/ 291 h 291"/>
                  <a:gd name="T24" fmla="*/ 291 w 375"/>
                  <a:gd name="T25" fmla="*/ 250 h 291"/>
                  <a:gd name="T26" fmla="*/ 319 w 375"/>
                  <a:gd name="T27" fmla="*/ 222 h 291"/>
                  <a:gd name="T28" fmla="*/ 347 w 375"/>
                  <a:gd name="T29" fmla="*/ 152 h 291"/>
                  <a:gd name="T30" fmla="*/ 263 w 375"/>
                  <a:gd name="T31" fmla="*/ 14 h 291"/>
                  <a:gd name="T32" fmla="*/ 166 w 375"/>
                  <a:gd name="T33" fmla="*/ 27 h 291"/>
                  <a:gd name="T34" fmla="*/ 125 w 375"/>
                  <a:gd name="T35" fmla="*/ 0 h 291"/>
                  <a:gd name="T36" fmla="*/ 111 w 375"/>
                  <a:gd name="T37" fmla="*/ 27 h 291"/>
                  <a:gd name="T38" fmla="*/ 111 w 375"/>
                  <a:gd name="T39" fmla="*/ 2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5" h="291">
                    <a:moveTo>
                      <a:pt x="111" y="27"/>
                    </a:moveTo>
                    <a:lnTo>
                      <a:pt x="111" y="27"/>
                    </a:lnTo>
                    <a:cubicBezTo>
                      <a:pt x="111" y="27"/>
                      <a:pt x="152" y="55"/>
                      <a:pt x="138" y="69"/>
                    </a:cubicBezTo>
                    <a:lnTo>
                      <a:pt x="97" y="69"/>
                    </a:lnTo>
                    <a:cubicBezTo>
                      <a:pt x="69" y="69"/>
                      <a:pt x="69" y="41"/>
                      <a:pt x="55" y="41"/>
                    </a:cubicBezTo>
                    <a:cubicBezTo>
                      <a:pt x="0" y="27"/>
                      <a:pt x="55" y="83"/>
                      <a:pt x="55" y="97"/>
                    </a:cubicBezTo>
                    <a:cubicBezTo>
                      <a:pt x="55" y="138"/>
                      <a:pt x="97" y="111"/>
                      <a:pt x="83" y="152"/>
                    </a:cubicBezTo>
                    <a:cubicBezTo>
                      <a:pt x="69" y="180"/>
                      <a:pt x="97" y="180"/>
                      <a:pt x="111" y="194"/>
                    </a:cubicBezTo>
                    <a:cubicBezTo>
                      <a:pt x="125" y="194"/>
                      <a:pt x="125" y="222"/>
                      <a:pt x="125" y="236"/>
                    </a:cubicBezTo>
                    <a:cubicBezTo>
                      <a:pt x="138" y="222"/>
                      <a:pt x="194" y="194"/>
                      <a:pt x="222" y="180"/>
                    </a:cubicBezTo>
                    <a:cubicBezTo>
                      <a:pt x="236" y="180"/>
                      <a:pt x="236" y="208"/>
                      <a:pt x="236" y="222"/>
                    </a:cubicBezTo>
                    <a:cubicBezTo>
                      <a:pt x="236" y="263"/>
                      <a:pt x="250" y="277"/>
                      <a:pt x="291" y="291"/>
                    </a:cubicBezTo>
                    <a:lnTo>
                      <a:pt x="291" y="250"/>
                    </a:lnTo>
                    <a:cubicBezTo>
                      <a:pt x="305" y="236"/>
                      <a:pt x="319" y="236"/>
                      <a:pt x="319" y="222"/>
                    </a:cubicBezTo>
                    <a:cubicBezTo>
                      <a:pt x="333" y="194"/>
                      <a:pt x="333" y="166"/>
                      <a:pt x="347" y="152"/>
                    </a:cubicBezTo>
                    <a:cubicBezTo>
                      <a:pt x="375" y="111"/>
                      <a:pt x="291" y="27"/>
                      <a:pt x="263" y="14"/>
                    </a:cubicBezTo>
                    <a:cubicBezTo>
                      <a:pt x="236" y="55"/>
                      <a:pt x="208" y="55"/>
                      <a:pt x="166" y="27"/>
                    </a:cubicBezTo>
                    <a:cubicBezTo>
                      <a:pt x="166" y="14"/>
                      <a:pt x="138" y="0"/>
                      <a:pt x="125" y="0"/>
                    </a:cubicBezTo>
                    <a:cubicBezTo>
                      <a:pt x="111" y="0"/>
                      <a:pt x="111" y="14"/>
                      <a:pt x="111" y="27"/>
                    </a:cubicBezTo>
                    <a:cubicBezTo>
                      <a:pt x="125" y="41"/>
                      <a:pt x="97" y="0"/>
                      <a:pt x="111" y="2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34" name="Freeform 566">
                <a:extLst>
                  <a:ext uri="{FF2B5EF4-FFF2-40B4-BE49-F238E27FC236}">
                    <a16:creationId xmlns:a16="http://schemas.microsoft.com/office/drawing/2014/main" id="{4A25DA8D-306B-C0A3-843F-8104FA4E51F5}"/>
                  </a:ext>
                </a:extLst>
              </p:cNvPr>
              <p:cNvSpPr>
                <a:spLocks/>
              </p:cNvSpPr>
              <p:nvPr/>
            </p:nvSpPr>
            <p:spPr bwMode="auto">
              <a:xfrm>
                <a:off x="4234" y="2305"/>
                <a:ext cx="73" cy="56"/>
              </a:xfrm>
              <a:custGeom>
                <a:avLst/>
                <a:gdLst>
                  <a:gd name="T0" fmla="*/ 111 w 375"/>
                  <a:gd name="T1" fmla="*/ 27 h 291"/>
                  <a:gd name="T2" fmla="*/ 111 w 375"/>
                  <a:gd name="T3" fmla="*/ 27 h 291"/>
                  <a:gd name="T4" fmla="*/ 138 w 375"/>
                  <a:gd name="T5" fmla="*/ 69 h 291"/>
                  <a:gd name="T6" fmla="*/ 97 w 375"/>
                  <a:gd name="T7" fmla="*/ 69 h 291"/>
                  <a:gd name="T8" fmla="*/ 55 w 375"/>
                  <a:gd name="T9" fmla="*/ 41 h 291"/>
                  <a:gd name="T10" fmla="*/ 55 w 375"/>
                  <a:gd name="T11" fmla="*/ 97 h 291"/>
                  <a:gd name="T12" fmla="*/ 83 w 375"/>
                  <a:gd name="T13" fmla="*/ 152 h 291"/>
                  <a:gd name="T14" fmla="*/ 111 w 375"/>
                  <a:gd name="T15" fmla="*/ 194 h 291"/>
                  <a:gd name="T16" fmla="*/ 125 w 375"/>
                  <a:gd name="T17" fmla="*/ 236 h 291"/>
                  <a:gd name="T18" fmla="*/ 222 w 375"/>
                  <a:gd name="T19" fmla="*/ 180 h 291"/>
                  <a:gd name="T20" fmla="*/ 236 w 375"/>
                  <a:gd name="T21" fmla="*/ 222 h 291"/>
                  <a:gd name="T22" fmla="*/ 291 w 375"/>
                  <a:gd name="T23" fmla="*/ 291 h 291"/>
                  <a:gd name="T24" fmla="*/ 291 w 375"/>
                  <a:gd name="T25" fmla="*/ 250 h 291"/>
                  <a:gd name="T26" fmla="*/ 319 w 375"/>
                  <a:gd name="T27" fmla="*/ 222 h 291"/>
                  <a:gd name="T28" fmla="*/ 347 w 375"/>
                  <a:gd name="T29" fmla="*/ 152 h 291"/>
                  <a:gd name="T30" fmla="*/ 263 w 375"/>
                  <a:gd name="T31" fmla="*/ 14 h 291"/>
                  <a:gd name="T32" fmla="*/ 166 w 375"/>
                  <a:gd name="T33" fmla="*/ 27 h 291"/>
                  <a:gd name="T34" fmla="*/ 125 w 375"/>
                  <a:gd name="T35" fmla="*/ 0 h 291"/>
                  <a:gd name="T36" fmla="*/ 111 w 375"/>
                  <a:gd name="T37" fmla="*/ 27 h 291"/>
                  <a:gd name="T38" fmla="*/ 111 w 375"/>
                  <a:gd name="T39" fmla="*/ 27 h 291"/>
                  <a:gd name="T40" fmla="*/ 111 w 375"/>
                  <a:gd name="T41" fmla="*/ 2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5" h="291">
                    <a:moveTo>
                      <a:pt x="111" y="27"/>
                    </a:moveTo>
                    <a:lnTo>
                      <a:pt x="111" y="27"/>
                    </a:lnTo>
                    <a:cubicBezTo>
                      <a:pt x="111" y="27"/>
                      <a:pt x="152" y="55"/>
                      <a:pt x="138" y="69"/>
                    </a:cubicBezTo>
                    <a:lnTo>
                      <a:pt x="97" y="69"/>
                    </a:lnTo>
                    <a:cubicBezTo>
                      <a:pt x="69" y="69"/>
                      <a:pt x="69" y="41"/>
                      <a:pt x="55" y="41"/>
                    </a:cubicBezTo>
                    <a:cubicBezTo>
                      <a:pt x="0" y="27"/>
                      <a:pt x="55" y="83"/>
                      <a:pt x="55" y="97"/>
                    </a:cubicBezTo>
                    <a:cubicBezTo>
                      <a:pt x="55" y="138"/>
                      <a:pt x="97" y="111"/>
                      <a:pt x="83" y="152"/>
                    </a:cubicBezTo>
                    <a:cubicBezTo>
                      <a:pt x="69" y="180"/>
                      <a:pt x="97" y="180"/>
                      <a:pt x="111" y="194"/>
                    </a:cubicBezTo>
                    <a:cubicBezTo>
                      <a:pt x="125" y="194"/>
                      <a:pt x="125" y="222"/>
                      <a:pt x="125" y="236"/>
                    </a:cubicBezTo>
                    <a:cubicBezTo>
                      <a:pt x="138" y="222"/>
                      <a:pt x="194" y="194"/>
                      <a:pt x="222" y="180"/>
                    </a:cubicBezTo>
                    <a:cubicBezTo>
                      <a:pt x="236" y="180"/>
                      <a:pt x="236" y="208"/>
                      <a:pt x="236" y="222"/>
                    </a:cubicBezTo>
                    <a:cubicBezTo>
                      <a:pt x="236" y="263"/>
                      <a:pt x="250" y="277"/>
                      <a:pt x="291" y="291"/>
                    </a:cubicBezTo>
                    <a:lnTo>
                      <a:pt x="291" y="250"/>
                    </a:lnTo>
                    <a:cubicBezTo>
                      <a:pt x="305" y="236"/>
                      <a:pt x="319" y="236"/>
                      <a:pt x="319" y="222"/>
                    </a:cubicBezTo>
                    <a:cubicBezTo>
                      <a:pt x="333" y="194"/>
                      <a:pt x="333" y="166"/>
                      <a:pt x="347" y="152"/>
                    </a:cubicBezTo>
                    <a:cubicBezTo>
                      <a:pt x="375" y="111"/>
                      <a:pt x="291" y="27"/>
                      <a:pt x="263" y="14"/>
                    </a:cubicBezTo>
                    <a:cubicBezTo>
                      <a:pt x="236" y="55"/>
                      <a:pt x="208" y="55"/>
                      <a:pt x="166" y="27"/>
                    </a:cubicBezTo>
                    <a:cubicBezTo>
                      <a:pt x="166" y="14"/>
                      <a:pt x="138" y="0"/>
                      <a:pt x="125" y="0"/>
                    </a:cubicBezTo>
                    <a:cubicBezTo>
                      <a:pt x="111" y="0"/>
                      <a:pt x="111" y="14"/>
                      <a:pt x="111" y="27"/>
                    </a:cubicBezTo>
                    <a:cubicBezTo>
                      <a:pt x="125" y="41"/>
                      <a:pt x="97" y="0"/>
                      <a:pt x="111" y="27"/>
                    </a:cubicBezTo>
                    <a:lnTo>
                      <a:pt x="111" y="2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5" name="Freeform 567">
                <a:extLst>
                  <a:ext uri="{FF2B5EF4-FFF2-40B4-BE49-F238E27FC236}">
                    <a16:creationId xmlns:a16="http://schemas.microsoft.com/office/drawing/2014/main" id="{C7C37CCD-8D0E-DF88-457E-9584C2F24DBB}"/>
                  </a:ext>
                </a:extLst>
              </p:cNvPr>
              <p:cNvSpPr>
                <a:spLocks/>
              </p:cNvSpPr>
              <p:nvPr/>
            </p:nvSpPr>
            <p:spPr bwMode="auto">
              <a:xfrm>
                <a:off x="4098" y="2386"/>
                <a:ext cx="96" cy="72"/>
              </a:xfrm>
              <a:custGeom>
                <a:avLst/>
                <a:gdLst>
                  <a:gd name="T0" fmla="*/ 415 w 500"/>
                  <a:gd name="T1" fmla="*/ 139 h 375"/>
                  <a:gd name="T2" fmla="*/ 415 w 500"/>
                  <a:gd name="T3" fmla="*/ 139 h 375"/>
                  <a:gd name="T4" fmla="*/ 429 w 500"/>
                  <a:gd name="T5" fmla="*/ 97 h 375"/>
                  <a:gd name="T6" fmla="*/ 415 w 500"/>
                  <a:gd name="T7" fmla="*/ 70 h 375"/>
                  <a:gd name="T8" fmla="*/ 500 w 500"/>
                  <a:gd name="T9" fmla="*/ 0 h 375"/>
                  <a:gd name="T10" fmla="*/ 357 w 500"/>
                  <a:gd name="T11" fmla="*/ 14 h 375"/>
                  <a:gd name="T12" fmla="*/ 272 w 500"/>
                  <a:gd name="T13" fmla="*/ 28 h 375"/>
                  <a:gd name="T14" fmla="*/ 186 w 500"/>
                  <a:gd name="T15" fmla="*/ 28 h 375"/>
                  <a:gd name="T16" fmla="*/ 115 w 500"/>
                  <a:gd name="T17" fmla="*/ 28 h 375"/>
                  <a:gd name="T18" fmla="*/ 100 w 500"/>
                  <a:gd name="T19" fmla="*/ 56 h 375"/>
                  <a:gd name="T20" fmla="*/ 86 w 500"/>
                  <a:gd name="T21" fmla="*/ 84 h 375"/>
                  <a:gd name="T22" fmla="*/ 43 w 500"/>
                  <a:gd name="T23" fmla="*/ 84 h 375"/>
                  <a:gd name="T24" fmla="*/ 43 w 500"/>
                  <a:gd name="T25" fmla="*/ 139 h 375"/>
                  <a:gd name="T26" fmla="*/ 58 w 500"/>
                  <a:gd name="T27" fmla="*/ 195 h 375"/>
                  <a:gd name="T28" fmla="*/ 29 w 500"/>
                  <a:gd name="T29" fmla="*/ 306 h 375"/>
                  <a:gd name="T30" fmla="*/ 100 w 500"/>
                  <a:gd name="T31" fmla="*/ 375 h 375"/>
                  <a:gd name="T32" fmla="*/ 186 w 500"/>
                  <a:gd name="T33" fmla="*/ 333 h 375"/>
                  <a:gd name="T34" fmla="*/ 315 w 500"/>
                  <a:gd name="T35" fmla="*/ 264 h 375"/>
                  <a:gd name="T36" fmla="*/ 400 w 500"/>
                  <a:gd name="T37" fmla="*/ 208 h 375"/>
                  <a:gd name="T38" fmla="*/ 415 w 500"/>
                  <a:gd name="T39" fmla="*/ 139 h 375"/>
                  <a:gd name="T40" fmla="*/ 415 w 500"/>
                  <a:gd name="T41" fmla="*/ 13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0" h="375">
                    <a:moveTo>
                      <a:pt x="415" y="139"/>
                    </a:moveTo>
                    <a:lnTo>
                      <a:pt x="415" y="139"/>
                    </a:lnTo>
                    <a:cubicBezTo>
                      <a:pt x="429" y="125"/>
                      <a:pt x="443" y="111"/>
                      <a:pt x="429" y="97"/>
                    </a:cubicBezTo>
                    <a:cubicBezTo>
                      <a:pt x="415" y="84"/>
                      <a:pt x="400" y="84"/>
                      <a:pt x="415" y="70"/>
                    </a:cubicBezTo>
                    <a:cubicBezTo>
                      <a:pt x="443" y="42"/>
                      <a:pt x="500" y="42"/>
                      <a:pt x="500" y="0"/>
                    </a:cubicBezTo>
                    <a:cubicBezTo>
                      <a:pt x="457" y="0"/>
                      <a:pt x="400" y="0"/>
                      <a:pt x="357" y="14"/>
                    </a:cubicBezTo>
                    <a:cubicBezTo>
                      <a:pt x="329" y="14"/>
                      <a:pt x="300" y="28"/>
                      <a:pt x="272" y="28"/>
                    </a:cubicBezTo>
                    <a:cubicBezTo>
                      <a:pt x="229" y="28"/>
                      <a:pt x="215" y="14"/>
                      <a:pt x="186" y="28"/>
                    </a:cubicBezTo>
                    <a:cubicBezTo>
                      <a:pt x="158" y="42"/>
                      <a:pt x="143" y="42"/>
                      <a:pt x="115" y="28"/>
                    </a:cubicBezTo>
                    <a:cubicBezTo>
                      <a:pt x="86" y="0"/>
                      <a:pt x="100" y="56"/>
                      <a:pt x="100" y="56"/>
                    </a:cubicBezTo>
                    <a:cubicBezTo>
                      <a:pt x="86" y="70"/>
                      <a:pt x="86" y="84"/>
                      <a:pt x="86" y="84"/>
                    </a:cubicBezTo>
                    <a:cubicBezTo>
                      <a:pt x="72" y="111"/>
                      <a:pt x="58" y="84"/>
                      <a:pt x="43" y="84"/>
                    </a:cubicBezTo>
                    <a:cubicBezTo>
                      <a:pt x="29" y="97"/>
                      <a:pt x="43" y="125"/>
                      <a:pt x="43" y="139"/>
                    </a:cubicBezTo>
                    <a:cubicBezTo>
                      <a:pt x="43" y="153"/>
                      <a:pt x="29" y="181"/>
                      <a:pt x="58" y="195"/>
                    </a:cubicBezTo>
                    <a:cubicBezTo>
                      <a:pt x="129" y="236"/>
                      <a:pt x="72" y="264"/>
                      <a:pt x="29" y="306"/>
                    </a:cubicBezTo>
                    <a:cubicBezTo>
                      <a:pt x="0" y="333"/>
                      <a:pt x="72" y="375"/>
                      <a:pt x="100" y="375"/>
                    </a:cubicBezTo>
                    <a:cubicBezTo>
                      <a:pt x="129" y="375"/>
                      <a:pt x="158" y="347"/>
                      <a:pt x="186" y="333"/>
                    </a:cubicBezTo>
                    <a:cubicBezTo>
                      <a:pt x="229" y="306"/>
                      <a:pt x="272" y="292"/>
                      <a:pt x="315" y="264"/>
                    </a:cubicBezTo>
                    <a:cubicBezTo>
                      <a:pt x="343" y="250"/>
                      <a:pt x="372" y="236"/>
                      <a:pt x="400" y="208"/>
                    </a:cubicBezTo>
                    <a:cubicBezTo>
                      <a:pt x="415" y="181"/>
                      <a:pt x="400" y="153"/>
                      <a:pt x="415" y="139"/>
                    </a:cubicBezTo>
                    <a:cubicBezTo>
                      <a:pt x="429" y="111"/>
                      <a:pt x="415" y="153"/>
                      <a:pt x="415" y="13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36" name="Freeform 568">
                <a:extLst>
                  <a:ext uri="{FF2B5EF4-FFF2-40B4-BE49-F238E27FC236}">
                    <a16:creationId xmlns:a16="http://schemas.microsoft.com/office/drawing/2014/main" id="{52F225CB-E97D-08EF-ADA9-967A67C00CDC}"/>
                  </a:ext>
                </a:extLst>
              </p:cNvPr>
              <p:cNvSpPr>
                <a:spLocks/>
              </p:cNvSpPr>
              <p:nvPr/>
            </p:nvSpPr>
            <p:spPr bwMode="auto">
              <a:xfrm>
                <a:off x="4098" y="2386"/>
                <a:ext cx="96" cy="72"/>
              </a:xfrm>
              <a:custGeom>
                <a:avLst/>
                <a:gdLst>
                  <a:gd name="T0" fmla="*/ 415 w 500"/>
                  <a:gd name="T1" fmla="*/ 139 h 375"/>
                  <a:gd name="T2" fmla="*/ 415 w 500"/>
                  <a:gd name="T3" fmla="*/ 139 h 375"/>
                  <a:gd name="T4" fmla="*/ 429 w 500"/>
                  <a:gd name="T5" fmla="*/ 97 h 375"/>
                  <a:gd name="T6" fmla="*/ 415 w 500"/>
                  <a:gd name="T7" fmla="*/ 70 h 375"/>
                  <a:gd name="T8" fmla="*/ 500 w 500"/>
                  <a:gd name="T9" fmla="*/ 0 h 375"/>
                  <a:gd name="T10" fmla="*/ 357 w 500"/>
                  <a:gd name="T11" fmla="*/ 14 h 375"/>
                  <a:gd name="T12" fmla="*/ 272 w 500"/>
                  <a:gd name="T13" fmla="*/ 28 h 375"/>
                  <a:gd name="T14" fmla="*/ 186 w 500"/>
                  <a:gd name="T15" fmla="*/ 28 h 375"/>
                  <a:gd name="T16" fmla="*/ 115 w 500"/>
                  <a:gd name="T17" fmla="*/ 28 h 375"/>
                  <a:gd name="T18" fmla="*/ 100 w 500"/>
                  <a:gd name="T19" fmla="*/ 56 h 375"/>
                  <a:gd name="T20" fmla="*/ 86 w 500"/>
                  <a:gd name="T21" fmla="*/ 84 h 375"/>
                  <a:gd name="T22" fmla="*/ 43 w 500"/>
                  <a:gd name="T23" fmla="*/ 84 h 375"/>
                  <a:gd name="T24" fmla="*/ 43 w 500"/>
                  <a:gd name="T25" fmla="*/ 139 h 375"/>
                  <a:gd name="T26" fmla="*/ 58 w 500"/>
                  <a:gd name="T27" fmla="*/ 195 h 375"/>
                  <a:gd name="T28" fmla="*/ 29 w 500"/>
                  <a:gd name="T29" fmla="*/ 306 h 375"/>
                  <a:gd name="T30" fmla="*/ 100 w 500"/>
                  <a:gd name="T31" fmla="*/ 375 h 375"/>
                  <a:gd name="T32" fmla="*/ 186 w 500"/>
                  <a:gd name="T33" fmla="*/ 333 h 375"/>
                  <a:gd name="T34" fmla="*/ 315 w 500"/>
                  <a:gd name="T35" fmla="*/ 264 h 375"/>
                  <a:gd name="T36" fmla="*/ 400 w 500"/>
                  <a:gd name="T37" fmla="*/ 208 h 375"/>
                  <a:gd name="T38" fmla="*/ 415 w 500"/>
                  <a:gd name="T39" fmla="*/ 139 h 375"/>
                  <a:gd name="T40" fmla="*/ 415 w 500"/>
                  <a:gd name="T41" fmla="*/ 139 h 375"/>
                  <a:gd name="T42" fmla="*/ 415 w 500"/>
                  <a:gd name="T43" fmla="*/ 13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0" h="375">
                    <a:moveTo>
                      <a:pt x="415" y="139"/>
                    </a:moveTo>
                    <a:lnTo>
                      <a:pt x="415" y="139"/>
                    </a:lnTo>
                    <a:cubicBezTo>
                      <a:pt x="429" y="125"/>
                      <a:pt x="443" y="111"/>
                      <a:pt x="429" y="97"/>
                    </a:cubicBezTo>
                    <a:cubicBezTo>
                      <a:pt x="415" y="84"/>
                      <a:pt x="400" y="84"/>
                      <a:pt x="415" y="70"/>
                    </a:cubicBezTo>
                    <a:cubicBezTo>
                      <a:pt x="443" y="42"/>
                      <a:pt x="500" y="42"/>
                      <a:pt x="500" y="0"/>
                    </a:cubicBezTo>
                    <a:cubicBezTo>
                      <a:pt x="457" y="0"/>
                      <a:pt x="400" y="0"/>
                      <a:pt x="357" y="14"/>
                    </a:cubicBezTo>
                    <a:cubicBezTo>
                      <a:pt x="329" y="14"/>
                      <a:pt x="300" y="28"/>
                      <a:pt x="272" y="28"/>
                    </a:cubicBezTo>
                    <a:cubicBezTo>
                      <a:pt x="229" y="28"/>
                      <a:pt x="215" y="14"/>
                      <a:pt x="186" y="28"/>
                    </a:cubicBezTo>
                    <a:cubicBezTo>
                      <a:pt x="158" y="42"/>
                      <a:pt x="143" y="42"/>
                      <a:pt x="115" y="28"/>
                    </a:cubicBezTo>
                    <a:cubicBezTo>
                      <a:pt x="86" y="0"/>
                      <a:pt x="100" y="56"/>
                      <a:pt x="100" y="56"/>
                    </a:cubicBezTo>
                    <a:cubicBezTo>
                      <a:pt x="86" y="70"/>
                      <a:pt x="86" y="84"/>
                      <a:pt x="86" y="84"/>
                    </a:cubicBezTo>
                    <a:cubicBezTo>
                      <a:pt x="72" y="111"/>
                      <a:pt x="58" y="84"/>
                      <a:pt x="43" y="84"/>
                    </a:cubicBezTo>
                    <a:cubicBezTo>
                      <a:pt x="29" y="97"/>
                      <a:pt x="43" y="125"/>
                      <a:pt x="43" y="139"/>
                    </a:cubicBezTo>
                    <a:cubicBezTo>
                      <a:pt x="43" y="153"/>
                      <a:pt x="29" y="181"/>
                      <a:pt x="58" y="195"/>
                    </a:cubicBezTo>
                    <a:cubicBezTo>
                      <a:pt x="129" y="236"/>
                      <a:pt x="72" y="264"/>
                      <a:pt x="29" y="306"/>
                    </a:cubicBezTo>
                    <a:cubicBezTo>
                      <a:pt x="0" y="333"/>
                      <a:pt x="72" y="375"/>
                      <a:pt x="100" y="375"/>
                    </a:cubicBezTo>
                    <a:cubicBezTo>
                      <a:pt x="129" y="375"/>
                      <a:pt x="158" y="347"/>
                      <a:pt x="186" y="333"/>
                    </a:cubicBezTo>
                    <a:cubicBezTo>
                      <a:pt x="229" y="306"/>
                      <a:pt x="272" y="292"/>
                      <a:pt x="315" y="264"/>
                    </a:cubicBezTo>
                    <a:cubicBezTo>
                      <a:pt x="343" y="250"/>
                      <a:pt x="372" y="236"/>
                      <a:pt x="400" y="208"/>
                    </a:cubicBezTo>
                    <a:cubicBezTo>
                      <a:pt x="415" y="181"/>
                      <a:pt x="400" y="153"/>
                      <a:pt x="415" y="139"/>
                    </a:cubicBezTo>
                    <a:cubicBezTo>
                      <a:pt x="429" y="111"/>
                      <a:pt x="415" y="153"/>
                      <a:pt x="415" y="139"/>
                    </a:cubicBezTo>
                    <a:lnTo>
                      <a:pt x="415" y="13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7" name="Freeform 569">
                <a:extLst>
                  <a:ext uri="{FF2B5EF4-FFF2-40B4-BE49-F238E27FC236}">
                    <a16:creationId xmlns:a16="http://schemas.microsoft.com/office/drawing/2014/main" id="{F616F086-FBDE-A7F3-15D4-6E36D860D049}"/>
                  </a:ext>
                </a:extLst>
              </p:cNvPr>
              <p:cNvSpPr>
                <a:spLocks/>
              </p:cNvSpPr>
              <p:nvPr/>
            </p:nvSpPr>
            <p:spPr bwMode="auto">
              <a:xfrm>
                <a:off x="4098" y="2386"/>
                <a:ext cx="96" cy="72"/>
              </a:xfrm>
              <a:custGeom>
                <a:avLst/>
                <a:gdLst>
                  <a:gd name="T0" fmla="*/ 415 w 500"/>
                  <a:gd name="T1" fmla="*/ 139 h 375"/>
                  <a:gd name="T2" fmla="*/ 415 w 500"/>
                  <a:gd name="T3" fmla="*/ 139 h 375"/>
                  <a:gd name="T4" fmla="*/ 429 w 500"/>
                  <a:gd name="T5" fmla="*/ 97 h 375"/>
                  <a:gd name="T6" fmla="*/ 415 w 500"/>
                  <a:gd name="T7" fmla="*/ 70 h 375"/>
                  <a:gd name="T8" fmla="*/ 500 w 500"/>
                  <a:gd name="T9" fmla="*/ 0 h 375"/>
                  <a:gd name="T10" fmla="*/ 357 w 500"/>
                  <a:gd name="T11" fmla="*/ 14 h 375"/>
                  <a:gd name="T12" fmla="*/ 272 w 500"/>
                  <a:gd name="T13" fmla="*/ 28 h 375"/>
                  <a:gd name="T14" fmla="*/ 186 w 500"/>
                  <a:gd name="T15" fmla="*/ 28 h 375"/>
                  <a:gd name="T16" fmla="*/ 115 w 500"/>
                  <a:gd name="T17" fmla="*/ 28 h 375"/>
                  <a:gd name="T18" fmla="*/ 100 w 500"/>
                  <a:gd name="T19" fmla="*/ 56 h 375"/>
                  <a:gd name="T20" fmla="*/ 86 w 500"/>
                  <a:gd name="T21" fmla="*/ 84 h 375"/>
                  <a:gd name="T22" fmla="*/ 43 w 500"/>
                  <a:gd name="T23" fmla="*/ 84 h 375"/>
                  <a:gd name="T24" fmla="*/ 43 w 500"/>
                  <a:gd name="T25" fmla="*/ 139 h 375"/>
                  <a:gd name="T26" fmla="*/ 58 w 500"/>
                  <a:gd name="T27" fmla="*/ 195 h 375"/>
                  <a:gd name="T28" fmla="*/ 29 w 500"/>
                  <a:gd name="T29" fmla="*/ 306 h 375"/>
                  <a:gd name="T30" fmla="*/ 100 w 500"/>
                  <a:gd name="T31" fmla="*/ 375 h 375"/>
                  <a:gd name="T32" fmla="*/ 186 w 500"/>
                  <a:gd name="T33" fmla="*/ 333 h 375"/>
                  <a:gd name="T34" fmla="*/ 315 w 500"/>
                  <a:gd name="T35" fmla="*/ 264 h 375"/>
                  <a:gd name="T36" fmla="*/ 400 w 500"/>
                  <a:gd name="T37" fmla="*/ 208 h 375"/>
                  <a:gd name="T38" fmla="*/ 415 w 500"/>
                  <a:gd name="T39" fmla="*/ 139 h 375"/>
                  <a:gd name="T40" fmla="*/ 415 w 500"/>
                  <a:gd name="T41" fmla="*/ 13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0" h="375">
                    <a:moveTo>
                      <a:pt x="415" y="139"/>
                    </a:moveTo>
                    <a:lnTo>
                      <a:pt x="415" y="139"/>
                    </a:lnTo>
                    <a:cubicBezTo>
                      <a:pt x="429" y="125"/>
                      <a:pt x="443" y="111"/>
                      <a:pt x="429" y="97"/>
                    </a:cubicBezTo>
                    <a:cubicBezTo>
                      <a:pt x="415" y="84"/>
                      <a:pt x="400" y="84"/>
                      <a:pt x="415" y="70"/>
                    </a:cubicBezTo>
                    <a:cubicBezTo>
                      <a:pt x="443" y="42"/>
                      <a:pt x="500" y="42"/>
                      <a:pt x="500" y="0"/>
                    </a:cubicBezTo>
                    <a:cubicBezTo>
                      <a:pt x="457" y="0"/>
                      <a:pt x="400" y="0"/>
                      <a:pt x="357" y="14"/>
                    </a:cubicBezTo>
                    <a:cubicBezTo>
                      <a:pt x="329" y="14"/>
                      <a:pt x="300" y="28"/>
                      <a:pt x="272" y="28"/>
                    </a:cubicBezTo>
                    <a:cubicBezTo>
                      <a:pt x="229" y="28"/>
                      <a:pt x="215" y="14"/>
                      <a:pt x="186" y="28"/>
                    </a:cubicBezTo>
                    <a:cubicBezTo>
                      <a:pt x="158" y="42"/>
                      <a:pt x="143" y="42"/>
                      <a:pt x="115" y="28"/>
                    </a:cubicBezTo>
                    <a:cubicBezTo>
                      <a:pt x="86" y="0"/>
                      <a:pt x="100" y="56"/>
                      <a:pt x="100" y="56"/>
                    </a:cubicBezTo>
                    <a:cubicBezTo>
                      <a:pt x="86" y="70"/>
                      <a:pt x="86" y="84"/>
                      <a:pt x="86" y="84"/>
                    </a:cubicBezTo>
                    <a:cubicBezTo>
                      <a:pt x="72" y="111"/>
                      <a:pt x="58" y="84"/>
                      <a:pt x="43" y="84"/>
                    </a:cubicBezTo>
                    <a:cubicBezTo>
                      <a:pt x="29" y="97"/>
                      <a:pt x="43" y="125"/>
                      <a:pt x="43" y="139"/>
                    </a:cubicBezTo>
                    <a:cubicBezTo>
                      <a:pt x="43" y="153"/>
                      <a:pt x="29" y="181"/>
                      <a:pt x="58" y="195"/>
                    </a:cubicBezTo>
                    <a:cubicBezTo>
                      <a:pt x="129" y="236"/>
                      <a:pt x="72" y="264"/>
                      <a:pt x="29" y="306"/>
                    </a:cubicBezTo>
                    <a:cubicBezTo>
                      <a:pt x="0" y="333"/>
                      <a:pt x="72" y="375"/>
                      <a:pt x="100" y="375"/>
                    </a:cubicBezTo>
                    <a:cubicBezTo>
                      <a:pt x="129" y="375"/>
                      <a:pt x="158" y="347"/>
                      <a:pt x="186" y="333"/>
                    </a:cubicBezTo>
                    <a:cubicBezTo>
                      <a:pt x="229" y="306"/>
                      <a:pt x="272" y="292"/>
                      <a:pt x="315" y="264"/>
                    </a:cubicBezTo>
                    <a:cubicBezTo>
                      <a:pt x="343" y="250"/>
                      <a:pt x="372" y="236"/>
                      <a:pt x="400" y="208"/>
                    </a:cubicBezTo>
                    <a:cubicBezTo>
                      <a:pt x="415" y="181"/>
                      <a:pt x="400" y="153"/>
                      <a:pt x="415" y="139"/>
                    </a:cubicBezTo>
                    <a:cubicBezTo>
                      <a:pt x="429" y="111"/>
                      <a:pt x="415" y="153"/>
                      <a:pt x="415" y="13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38" name="Freeform 570">
                <a:extLst>
                  <a:ext uri="{FF2B5EF4-FFF2-40B4-BE49-F238E27FC236}">
                    <a16:creationId xmlns:a16="http://schemas.microsoft.com/office/drawing/2014/main" id="{08F042F2-538D-42D7-29B8-DA263E6E8A20}"/>
                  </a:ext>
                </a:extLst>
              </p:cNvPr>
              <p:cNvSpPr>
                <a:spLocks/>
              </p:cNvSpPr>
              <p:nvPr/>
            </p:nvSpPr>
            <p:spPr bwMode="auto">
              <a:xfrm>
                <a:off x="4098" y="2386"/>
                <a:ext cx="96" cy="72"/>
              </a:xfrm>
              <a:custGeom>
                <a:avLst/>
                <a:gdLst>
                  <a:gd name="T0" fmla="*/ 415 w 500"/>
                  <a:gd name="T1" fmla="*/ 139 h 375"/>
                  <a:gd name="T2" fmla="*/ 415 w 500"/>
                  <a:gd name="T3" fmla="*/ 139 h 375"/>
                  <a:gd name="T4" fmla="*/ 429 w 500"/>
                  <a:gd name="T5" fmla="*/ 97 h 375"/>
                  <a:gd name="T6" fmla="*/ 415 w 500"/>
                  <a:gd name="T7" fmla="*/ 70 h 375"/>
                  <a:gd name="T8" fmla="*/ 500 w 500"/>
                  <a:gd name="T9" fmla="*/ 0 h 375"/>
                  <a:gd name="T10" fmla="*/ 357 w 500"/>
                  <a:gd name="T11" fmla="*/ 14 h 375"/>
                  <a:gd name="T12" fmla="*/ 272 w 500"/>
                  <a:gd name="T13" fmla="*/ 28 h 375"/>
                  <a:gd name="T14" fmla="*/ 186 w 500"/>
                  <a:gd name="T15" fmla="*/ 28 h 375"/>
                  <a:gd name="T16" fmla="*/ 115 w 500"/>
                  <a:gd name="T17" fmla="*/ 28 h 375"/>
                  <a:gd name="T18" fmla="*/ 100 w 500"/>
                  <a:gd name="T19" fmla="*/ 56 h 375"/>
                  <a:gd name="T20" fmla="*/ 86 w 500"/>
                  <a:gd name="T21" fmla="*/ 84 h 375"/>
                  <a:gd name="T22" fmla="*/ 43 w 500"/>
                  <a:gd name="T23" fmla="*/ 84 h 375"/>
                  <a:gd name="T24" fmla="*/ 43 w 500"/>
                  <a:gd name="T25" fmla="*/ 139 h 375"/>
                  <a:gd name="T26" fmla="*/ 58 w 500"/>
                  <a:gd name="T27" fmla="*/ 195 h 375"/>
                  <a:gd name="T28" fmla="*/ 29 w 500"/>
                  <a:gd name="T29" fmla="*/ 306 h 375"/>
                  <a:gd name="T30" fmla="*/ 100 w 500"/>
                  <a:gd name="T31" fmla="*/ 375 h 375"/>
                  <a:gd name="T32" fmla="*/ 186 w 500"/>
                  <a:gd name="T33" fmla="*/ 333 h 375"/>
                  <a:gd name="T34" fmla="*/ 315 w 500"/>
                  <a:gd name="T35" fmla="*/ 264 h 375"/>
                  <a:gd name="T36" fmla="*/ 400 w 500"/>
                  <a:gd name="T37" fmla="*/ 208 h 375"/>
                  <a:gd name="T38" fmla="*/ 415 w 500"/>
                  <a:gd name="T39" fmla="*/ 139 h 375"/>
                  <a:gd name="T40" fmla="*/ 415 w 500"/>
                  <a:gd name="T41" fmla="*/ 139 h 375"/>
                  <a:gd name="T42" fmla="*/ 415 w 500"/>
                  <a:gd name="T43" fmla="*/ 13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0" h="375">
                    <a:moveTo>
                      <a:pt x="415" y="139"/>
                    </a:moveTo>
                    <a:lnTo>
                      <a:pt x="415" y="139"/>
                    </a:lnTo>
                    <a:cubicBezTo>
                      <a:pt x="429" y="125"/>
                      <a:pt x="443" y="111"/>
                      <a:pt x="429" y="97"/>
                    </a:cubicBezTo>
                    <a:cubicBezTo>
                      <a:pt x="415" y="84"/>
                      <a:pt x="400" y="84"/>
                      <a:pt x="415" y="70"/>
                    </a:cubicBezTo>
                    <a:cubicBezTo>
                      <a:pt x="443" y="42"/>
                      <a:pt x="500" y="42"/>
                      <a:pt x="500" y="0"/>
                    </a:cubicBezTo>
                    <a:cubicBezTo>
                      <a:pt x="457" y="0"/>
                      <a:pt x="400" y="0"/>
                      <a:pt x="357" y="14"/>
                    </a:cubicBezTo>
                    <a:cubicBezTo>
                      <a:pt x="329" y="14"/>
                      <a:pt x="300" y="28"/>
                      <a:pt x="272" y="28"/>
                    </a:cubicBezTo>
                    <a:cubicBezTo>
                      <a:pt x="229" y="28"/>
                      <a:pt x="215" y="14"/>
                      <a:pt x="186" y="28"/>
                    </a:cubicBezTo>
                    <a:cubicBezTo>
                      <a:pt x="158" y="42"/>
                      <a:pt x="143" y="42"/>
                      <a:pt x="115" y="28"/>
                    </a:cubicBezTo>
                    <a:cubicBezTo>
                      <a:pt x="86" y="0"/>
                      <a:pt x="100" y="56"/>
                      <a:pt x="100" y="56"/>
                    </a:cubicBezTo>
                    <a:cubicBezTo>
                      <a:pt x="86" y="70"/>
                      <a:pt x="86" y="84"/>
                      <a:pt x="86" y="84"/>
                    </a:cubicBezTo>
                    <a:cubicBezTo>
                      <a:pt x="72" y="111"/>
                      <a:pt x="58" y="84"/>
                      <a:pt x="43" y="84"/>
                    </a:cubicBezTo>
                    <a:cubicBezTo>
                      <a:pt x="29" y="97"/>
                      <a:pt x="43" y="125"/>
                      <a:pt x="43" y="139"/>
                    </a:cubicBezTo>
                    <a:cubicBezTo>
                      <a:pt x="43" y="153"/>
                      <a:pt x="29" y="181"/>
                      <a:pt x="58" y="195"/>
                    </a:cubicBezTo>
                    <a:cubicBezTo>
                      <a:pt x="129" y="236"/>
                      <a:pt x="72" y="264"/>
                      <a:pt x="29" y="306"/>
                    </a:cubicBezTo>
                    <a:cubicBezTo>
                      <a:pt x="0" y="333"/>
                      <a:pt x="72" y="375"/>
                      <a:pt x="100" y="375"/>
                    </a:cubicBezTo>
                    <a:cubicBezTo>
                      <a:pt x="129" y="375"/>
                      <a:pt x="158" y="347"/>
                      <a:pt x="186" y="333"/>
                    </a:cubicBezTo>
                    <a:cubicBezTo>
                      <a:pt x="229" y="306"/>
                      <a:pt x="272" y="292"/>
                      <a:pt x="315" y="264"/>
                    </a:cubicBezTo>
                    <a:cubicBezTo>
                      <a:pt x="343" y="250"/>
                      <a:pt x="372" y="236"/>
                      <a:pt x="400" y="208"/>
                    </a:cubicBezTo>
                    <a:cubicBezTo>
                      <a:pt x="415" y="181"/>
                      <a:pt x="400" y="153"/>
                      <a:pt x="415" y="139"/>
                    </a:cubicBezTo>
                    <a:cubicBezTo>
                      <a:pt x="429" y="111"/>
                      <a:pt x="415" y="153"/>
                      <a:pt x="415" y="139"/>
                    </a:cubicBezTo>
                    <a:lnTo>
                      <a:pt x="415" y="13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9" name="Freeform 571">
                <a:extLst>
                  <a:ext uri="{FF2B5EF4-FFF2-40B4-BE49-F238E27FC236}">
                    <a16:creationId xmlns:a16="http://schemas.microsoft.com/office/drawing/2014/main" id="{D8CF2511-C6AD-F2A0-6B10-3E99B5F32615}"/>
                  </a:ext>
                </a:extLst>
              </p:cNvPr>
              <p:cNvSpPr>
                <a:spLocks/>
              </p:cNvSpPr>
              <p:nvPr/>
            </p:nvSpPr>
            <p:spPr bwMode="auto">
              <a:xfrm>
                <a:off x="4146" y="2378"/>
                <a:ext cx="136" cy="136"/>
              </a:xfrm>
              <a:custGeom>
                <a:avLst/>
                <a:gdLst>
                  <a:gd name="T0" fmla="*/ 666 w 709"/>
                  <a:gd name="T1" fmla="*/ 542 h 708"/>
                  <a:gd name="T2" fmla="*/ 666 w 709"/>
                  <a:gd name="T3" fmla="*/ 542 h 708"/>
                  <a:gd name="T4" fmla="*/ 638 w 709"/>
                  <a:gd name="T5" fmla="*/ 512 h 708"/>
                  <a:gd name="T6" fmla="*/ 652 w 709"/>
                  <a:gd name="T7" fmla="*/ 482 h 708"/>
                  <a:gd name="T8" fmla="*/ 581 w 709"/>
                  <a:gd name="T9" fmla="*/ 406 h 708"/>
                  <a:gd name="T10" fmla="*/ 539 w 709"/>
                  <a:gd name="T11" fmla="*/ 376 h 708"/>
                  <a:gd name="T12" fmla="*/ 496 w 709"/>
                  <a:gd name="T13" fmla="*/ 271 h 708"/>
                  <a:gd name="T14" fmla="*/ 539 w 709"/>
                  <a:gd name="T15" fmla="*/ 150 h 708"/>
                  <a:gd name="T16" fmla="*/ 482 w 709"/>
                  <a:gd name="T17" fmla="*/ 90 h 708"/>
                  <a:gd name="T18" fmla="*/ 454 w 709"/>
                  <a:gd name="T19" fmla="*/ 30 h 708"/>
                  <a:gd name="T20" fmla="*/ 425 w 709"/>
                  <a:gd name="T21" fmla="*/ 45 h 708"/>
                  <a:gd name="T22" fmla="*/ 397 w 709"/>
                  <a:gd name="T23" fmla="*/ 15 h 708"/>
                  <a:gd name="T24" fmla="*/ 354 w 709"/>
                  <a:gd name="T25" fmla="*/ 30 h 708"/>
                  <a:gd name="T26" fmla="*/ 284 w 709"/>
                  <a:gd name="T27" fmla="*/ 15 h 708"/>
                  <a:gd name="T28" fmla="*/ 255 w 709"/>
                  <a:gd name="T29" fmla="*/ 60 h 708"/>
                  <a:gd name="T30" fmla="*/ 184 w 709"/>
                  <a:gd name="T31" fmla="*/ 105 h 708"/>
                  <a:gd name="T32" fmla="*/ 199 w 709"/>
                  <a:gd name="T33" fmla="*/ 150 h 708"/>
                  <a:gd name="T34" fmla="*/ 184 w 709"/>
                  <a:gd name="T35" fmla="*/ 195 h 708"/>
                  <a:gd name="T36" fmla="*/ 128 w 709"/>
                  <a:gd name="T37" fmla="*/ 286 h 708"/>
                  <a:gd name="T38" fmla="*/ 15 w 709"/>
                  <a:gd name="T39" fmla="*/ 376 h 708"/>
                  <a:gd name="T40" fmla="*/ 43 w 709"/>
                  <a:gd name="T41" fmla="*/ 452 h 708"/>
                  <a:gd name="T42" fmla="*/ 128 w 709"/>
                  <a:gd name="T43" fmla="*/ 467 h 708"/>
                  <a:gd name="T44" fmla="*/ 255 w 709"/>
                  <a:gd name="T45" fmla="*/ 542 h 708"/>
                  <a:gd name="T46" fmla="*/ 411 w 709"/>
                  <a:gd name="T47" fmla="*/ 678 h 708"/>
                  <a:gd name="T48" fmla="*/ 539 w 709"/>
                  <a:gd name="T49" fmla="*/ 708 h 708"/>
                  <a:gd name="T50" fmla="*/ 609 w 709"/>
                  <a:gd name="T51" fmla="*/ 632 h 708"/>
                  <a:gd name="T52" fmla="*/ 709 w 709"/>
                  <a:gd name="T53" fmla="*/ 647 h 708"/>
                  <a:gd name="T54" fmla="*/ 666 w 709"/>
                  <a:gd name="T55" fmla="*/ 587 h 708"/>
                  <a:gd name="T56" fmla="*/ 666 w 709"/>
                  <a:gd name="T57" fmla="*/ 542 h 708"/>
                  <a:gd name="T58" fmla="*/ 666 w 709"/>
                  <a:gd name="T59" fmla="*/ 54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9" h="708">
                    <a:moveTo>
                      <a:pt x="666" y="542"/>
                    </a:moveTo>
                    <a:lnTo>
                      <a:pt x="666" y="542"/>
                    </a:lnTo>
                    <a:cubicBezTo>
                      <a:pt x="666" y="542"/>
                      <a:pt x="638" y="527"/>
                      <a:pt x="638" y="512"/>
                    </a:cubicBezTo>
                    <a:cubicBezTo>
                      <a:pt x="638" y="497"/>
                      <a:pt x="652" y="497"/>
                      <a:pt x="652" y="482"/>
                    </a:cubicBezTo>
                    <a:cubicBezTo>
                      <a:pt x="638" y="452"/>
                      <a:pt x="609" y="437"/>
                      <a:pt x="581" y="406"/>
                    </a:cubicBezTo>
                    <a:cubicBezTo>
                      <a:pt x="567" y="406"/>
                      <a:pt x="539" y="391"/>
                      <a:pt x="539" y="376"/>
                    </a:cubicBezTo>
                    <a:cubicBezTo>
                      <a:pt x="524" y="346"/>
                      <a:pt x="496" y="316"/>
                      <a:pt x="496" y="271"/>
                    </a:cubicBezTo>
                    <a:cubicBezTo>
                      <a:pt x="482" y="241"/>
                      <a:pt x="567" y="180"/>
                      <a:pt x="539" y="150"/>
                    </a:cubicBezTo>
                    <a:cubicBezTo>
                      <a:pt x="510" y="135"/>
                      <a:pt x="496" y="120"/>
                      <a:pt x="482" y="90"/>
                    </a:cubicBezTo>
                    <a:cubicBezTo>
                      <a:pt x="468" y="75"/>
                      <a:pt x="468" y="45"/>
                      <a:pt x="454" y="30"/>
                    </a:cubicBezTo>
                    <a:cubicBezTo>
                      <a:pt x="439" y="30"/>
                      <a:pt x="439" y="45"/>
                      <a:pt x="425" y="45"/>
                    </a:cubicBezTo>
                    <a:cubicBezTo>
                      <a:pt x="397" y="45"/>
                      <a:pt x="411" y="15"/>
                      <a:pt x="397" y="15"/>
                    </a:cubicBezTo>
                    <a:cubicBezTo>
                      <a:pt x="383" y="15"/>
                      <a:pt x="354" y="30"/>
                      <a:pt x="354" y="30"/>
                    </a:cubicBezTo>
                    <a:cubicBezTo>
                      <a:pt x="326" y="0"/>
                      <a:pt x="312" y="15"/>
                      <a:pt x="284" y="15"/>
                    </a:cubicBezTo>
                    <a:cubicBezTo>
                      <a:pt x="255" y="30"/>
                      <a:pt x="269" y="45"/>
                      <a:pt x="255" y="60"/>
                    </a:cubicBezTo>
                    <a:cubicBezTo>
                      <a:pt x="227" y="75"/>
                      <a:pt x="199" y="75"/>
                      <a:pt x="184" y="105"/>
                    </a:cubicBezTo>
                    <a:cubicBezTo>
                      <a:pt x="170" y="135"/>
                      <a:pt x="199" y="120"/>
                      <a:pt x="199" y="150"/>
                    </a:cubicBezTo>
                    <a:cubicBezTo>
                      <a:pt x="199" y="165"/>
                      <a:pt x="184" y="165"/>
                      <a:pt x="184" y="195"/>
                    </a:cubicBezTo>
                    <a:cubicBezTo>
                      <a:pt x="184" y="241"/>
                      <a:pt x="170" y="256"/>
                      <a:pt x="128" y="286"/>
                    </a:cubicBezTo>
                    <a:cubicBezTo>
                      <a:pt x="100" y="301"/>
                      <a:pt x="0" y="346"/>
                      <a:pt x="15" y="376"/>
                    </a:cubicBezTo>
                    <a:cubicBezTo>
                      <a:pt x="29" y="391"/>
                      <a:pt x="29" y="437"/>
                      <a:pt x="43" y="452"/>
                    </a:cubicBezTo>
                    <a:cubicBezTo>
                      <a:pt x="57" y="467"/>
                      <a:pt x="114" y="467"/>
                      <a:pt x="128" y="467"/>
                    </a:cubicBezTo>
                    <a:cubicBezTo>
                      <a:pt x="170" y="482"/>
                      <a:pt x="213" y="512"/>
                      <a:pt x="255" y="542"/>
                    </a:cubicBezTo>
                    <a:cubicBezTo>
                      <a:pt x="312" y="587"/>
                      <a:pt x="354" y="632"/>
                      <a:pt x="411" y="678"/>
                    </a:cubicBezTo>
                    <a:cubicBezTo>
                      <a:pt x="454" y="708"/>
                      <a:pt x="496" y="708"/>
                      <a:pt x="539" y="708"/>
                    </a:cubicBezTo>
                    <a:cubicBezTo>
                      <a:pt x="581" y="708"/>
                      <a:pt x="581" y="663"/>
                      <a:pt x="609" y="632"/>
                    </a:cubicBezTo>
                    <a:cubicBezTo>
                      <a:pt x="638" y="602"/>
                      <a:pt x="694" y="663"/>
                      <a:pt x="709" y="647"/>
                    </a:cubicBezTo>
                    <a:cubicBezTo>
                      <a:pt x="694" y="632"/>
                      <a:pt x="680" y="617"/>
                      <a:pt x="666" y="587"/>
                    </a:cubicBezTo>
                    <a:cubicBezTo>
                      <a:pt x="666" y="572"/>
                      <a:pt x="680" y="557"/>
                      <a:pt x="666" y="542"/>
                    </a:cubicBezTo>
                    <a:cubicBezTo>
                      <a:pt x="652" y="527"/>
                      <a:pt x="680" y="557"/>
                      <a:pt x="666" y="5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0" name="Freeform 572">
                <a:extLst>
                  <a:ext uri="{FF2B5EF4-FFF2-40B4-BE49-F238E27FC236}">
                    <a16:creationId xmlns:a16="http://schemas.microsoft.com/office/drawing/2014/main" id="{BD693E43-ADB2-0351-A5F4-CEFB4210A928}"/>
                  </a:ext>
                </a:extLst>
              </p:cNvPr>
              <p:cNvSpPr>
                <a:spLocks/>
              </p:cNvSpPr>
              <p:nvPr/>
            </p:nvSpPr>
            <p:spPr bwMode="auto">
              <a:xfrm>
                <a:off x="4146" y="2378"/>
                <a:ext cx="136" cy="136"/>
              </a:xfrm>
              <a:custGeom>
                <a:avLst/>
                <a:gdLst>
                  <a:gd name="T0" fmla="*/ 666 w 709"/>
                  <a:gd name="T1" fmla="*/ 542 h 708"/>
                  <a:gd name="T2" fmla="*/ 666 w 709"/>
                  <a:gd name="T3" fmla="*/ 542 h 708"/>
                  <a:gd name="T4" fmla="*/ 638 w 709"/>
                  <a:gd name="T5" fmla="*/ 512 h 708"/>
                  <a:gd name="T6" fmla="*/ 652 w 709"/>
                  <a:gd name="T7" fmla="*/ 482 h 708"/>
                  <a:gd name="T8" fmla="*/ 581 w 709"/>
                  <a:gd name="T9" fmla="*/ 406 h 708"/>
                  <a:gd name="T10" fmla="*/ 539 w 709"/>
                  <a:gd name="T11" fmla="*/ 376 h 708"/>
                  <a:gd name="T12" fmla="*/ 496 w 709"/>
                  <a:gd name="T13" fmla="*/ 271 h 708"/>
                  <a:gd name="T14" fmla="*/ 539 w 709"/>
                  <a:gd name="T15" fmla="*/ 150 h 708"/>
                  <a:gd name="T16" fmla="*/ 482 w 709"/>
                  <a:gd name="T17" fmla="*/ 90 h 708"/>
                  <a:gd name="T18" fmla="*/ 454 w 709"/>
                  <a:gd name="T19" fmla="*/ 30 h 708"/>
                  <a:gd name="T20" fmla="*/ 425 w 709"/>
                  <a:gd name="T21" fmla="*/ 45 h 708"/>
                  <a:gd name="T22" fmla="*/ 397 w 709"/>
                  <a:gd name="T23" fmla="*/ 15 h 708"/>
                  <a:gd name="T24" fmla="*/ 354 w 709"/>
                  <a:gd name="T25" fmla="*/ 30 h 708"/>
                  <a:gd name="T26" fmla="*/ 284 w 709"/>
                  <a:gd name="T27" fmla="*/ 15 h 708"/>
                  <a:gd name="T28" fmla="*/ 255 w 709"/>
                  <a:gd name="T29" fmla="*/ 60 h 708"/>
                  <a:gd name="T30" fmla="*/ 184 w 709"/>
                  <a:gd name="T31" fmla="*/ 105 h 708"/>
                  <a:gd name="T32" fmla="*/ 199 w 709"/>
                  <a:gd name="T33" fmla="*/ 150 h 708"/>
                  <a:gd name="T34" fmla="*/ 184 w 709"/>
                  <a:gd name="T35" fmla="*/ 195 h 708"/>
                  <a:gd name="T36" fmla="*/ 128 w 709"/>
                  <a:gd name="T37" fmla="*/ 286 h 708"/>
                  <a:gd name="T38" fmla="*/ 15 w 709"/>
                  <a:gd name="T39" fmla="*/ 376 h 708"/>
                  <a:gd name="T40" fmla="*/ 43 w 709"/>
                  <a:gd name="T41" fmla="*/ 452 h 708"/>
                  <a:gd name="T42" fmla="*/ 128 w 709"/>
                  <a:gd name="T43" fmla="*/ 467 h 708"/>
                  <a:gd name="T44" fmla="*/ 255 w 709"/>
                  <a:gd name="T45" fmla="*/ 542 h 708"/>
                  <a:gd name="T46" fmla="*/ 411 w 709"/>
                  <a:gd name="T47" fmla="*/ 678 h 708"/>
                  <a:gd name="T48" fmla="*/ 539 w 709"/>
                  <a:gd name="T49" fmla="*/ 708 h 708"/>
                  <a:gd name="T50" fmla="*/ 609 w 709"/>
                  <a:gd name="T51" fmla="*/ 632 h 708"/>
                  <a:gd name="T52" fmla="*/ 709 w 709"/>
                  <a:gd name="T53" fmla="*/ 647 h 708"/>
                  <a:gd name="T54" fmla="*/ 666 w 709"/>
                  <a:gd name="T55" fmla="*/ 587 h 708"/>
                  <a:gd name="T56" fmla="*/ 666 w 709"/>
                  <a:gd name="T57" fmla="*/ 542 h 708"/>
                  <a:gd name="T58" fmla="*/ 666 w 709"/>
                  <a:gd name="T59" fmla="*/ 542 h 708"/>
                  <a:gd name="T60" fmla="*/ 666 w 709"/>
                  <a:gd name="T61" fmla="*/ 54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9" h="708">
                    <a:moveTo>
                      <a:pt x="666" y="542"/>
                    </a:moveTo>
                    <a:lnTo>
                      <a:pt x="666" y="542"/>
                    </a:lnTo>
                    <a:cubicBezTo>
                      <a:pt x="666" y="542"/>
                      <a:pt x="638" y="527"/>
                      <a:pt x="638" y="512"/>
                    </a:cubicBezTo>
                    <a:cubicBezTo>
                      <a:pt x="638" y="497"/>
                      <a:pt x="652" y="497"/>
                      <a:pt x="652" y="482"/>
                    </a:cubicBezTo>
                    <a:cubicBezTo>
                      <a:pt x="638" y="452"/>
                      <a:pt x="609" y="437"/>
                      <a:pt x="581" y="406"/>
                    </a:cubicBezTo>
                    <a:cubicBezTo>
                      <a:pt x="567" y="406"/>
                      <a:pt x="539" y="391"/>
                      <a:pt x="539" y="376"/>
                    </a:cubicBezTo>
                    <a:cubicBezTo>
                      <a:pt x="524" y="346"/>
                      <a:pt x="496" y="316"/>
                      <a:pt x="496" y="271"/>
                    </a:cubicBezTo>
                    <a:cubicBezTo>
                      <a:pt x="482" y="241"/>
                      <a:pt x="567" y="180"/>
                      <a:pt x="539" y="150"/>
                    </a:cubicBezTo>
                    <a:cubicBezTo>
                      <a:pt x="510" y="135"/>
                      <a:pt x="496" y="120"/>
                      <a:pt x="482" y="90"/>
                    </a:cubicBezTo>
                    <a:cubicBezTo>
                      <a:pt x="468" y="75"/>
                      <a:pt x="468" y="45"/>
                      <a:pt x="454" y="30"/>
                    </a:cubicBezTo>
                    <a:cubicBezTo>
                      <a:pt x="439" y="30"/>
                      <a:pt x="439" y="45"/>
                      <a:pt x="425" y="45"/>
                    </a:cubicBezTo>
                    <a:cubicBezTo>
                      <a:pt x="397" y="45"/>
                      <a:pt x="411" y="15"/>
                      <a:pt x="397" y="15"/>
                    </a:cubicBezTo>
                    <a:cubicBezTo>
                      <a:pt x="383" y="15"/>
                      <a:pt x="354" y="30"/>
                      <a:pt x="354" y="30"/>
                    </a:cubicBezTo>
                    <a:cubicBezTo>
                      <a:pt x="326" y="0"/>
                      <a:pt x="312" y="15"/>
                      <a:pt x="284" y="15"/>
                    </a:cubicBezTo>
                    <a:cubicBezTo>
                      <a:pt x="255" y="30"/>
                      <a:pt x="269" y="45"/>
                      <a:pt x="255" y="60"/>
                    </a:cubicBezTo>
                    <a:cubicBezTo>
                      <a:pt x="227" y="75"/>
                      <a:pt x="199" y="75"/>
                      <a:pt x="184" y="105"/>
                    </a:cubicBezTo>
                    <a:cubicBezTo>
                      <a:pt x="170" y="135"/>
                      <a:pt x="199" y="120"/>
                      <a:pt x="199" y="150"/>
                    </a:cubicBezTo>
                    <a:cubicBezTo>
                      <a:pt x="199" y="165"/>
                      <a:pt x="184" y="165"/>
                      <a:pt x="184" y="195"/>
                    </a:cubicBezTo>
                    <a:cubicBezTo>
                      <a:pt x="184" y="241"/>
                      <a:pt x="170" y="256"/>
                      <a:pt x="128" y="286"/>
                    </a:cubicBezTo>
                    <a:cubicBezTo>
                      <a:pt x="100" y="301"/>
                      <a:pt x="0" y="346"/>
                      <a:pt x="15" y="376"/>
                    </a:cubicBezTo>
                    <a:cubicBezTo>
                      <a:pt x="29" y="391"/>
                      <a:pt x="29" y="437"/>
                      <a:pt x="43" y="452"/>
                    </a:cubicBezTo>
                    <a:cubicBezTo>
                      <a:pt x="57" y="467"/>
                      <a:pt x="114" y="467"/>
                      <a:pt x="128" y="467"/>
                    </a:cubicBezTo>
                    <a:cubicBezTo>
                      <a:pt x="170" y="482"/>
                      <a:pt x="213" y="512"/>
                      <a:pt x="255" y="542"/>
                    </a:cubicBezTo>
                    <a:cubicBezTo>
                      <a:pt x="312" y="587"/>
                      <a:pt x="354" y="632"/>
                      <a:pt x="411" y="678"/>
                    </a:cubicBezTo>
                    <a:cubicBezTo>
                      <a:pt x="454" y="708"/>
                      <a:pt x="496" y="708"/>
                      <a:pt x="539" y="708"/>
                    </a:cubicBezTo>
                    <a:cubicBezTo>
                      <a:pt x="581" y="708"/>
                      <a:pt x="581" y="663"/>
                      <a:pt x="609" y="632"/>
                    </a:cubicBezTo>
                    <a:cubicBezTo>
                      <a:pt x="638" y="602"/>
                      <a:pt x="694" y="663"/>
                      <a:pt x="709" y="647"/>
                    </a:cubicBezTo>
                    <a:cubicBezTo>
                      <a:pt x="694" y="632"/>
                      <a:pt x="680" y="617"/>
                      <a:pt x="666" y="587"/>
                    </a:cubicBezTo>
                    <a:cubicBezTo>
                      <a:pt x="666" y="572"/>
                      <a:pt x="680" y="557"/>
                      <a:pt x="666" y="542"/>
                    </a:cubicBezTo>
                    <a:cubicBezTo>
                      <a:pt x="652" y="527"/>
                      <a:pt x="680" y="557"/>
                      <a:pt x="666" y="542"/>
                    </a:cubicBezTo>
                    <a:lnTo>
                      <a:pt x="666" y="5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1" name="Freeform 573">
                <a:extLst>
                  <a:ext uri="{FF2B5EF4-FFF2-40B4-BE49-F238E27FC236}">
                    <a16:creationId xmlns:a16="http://schemas.microsoft.com/office/drawing/2014/main" id="{774CDF76-937E-36DE-BBB5-BDE7DBA3D466}"/>
                  </a:ext>
                </a:extLst>
              </p:cNvPr>
              <p:cNvSpPr>
                <a:spLocks/>
              </p:cNvSpPr>
              <p:nvPr/>
            </p:nvSpPr>
            <p:spPr bwMode="auto">
              <a:xfrm>
                <a:off x="4146" y="2378"/>
                <a:ext cx="136" cy="136"/>
              </a:xfrm>
              <a:custGeom>
                <a:avLst/>
                <a:gdLst>
                  <a:gd name="T0" fmla="*/ 666 w 709"/>
                  <a:gd name="T1" fmla="*/ 542 h 708"/>
                  <a:gd name="T2" fmla="*/ 666 w 709"/>
                  <a:gd name="T3" fmla="*/ 542 h 708"/>
                  <a:gd name="T4" fmla="*/ 638 w 709"/>
                  <a:gd name="T5" fmla="*/ 512 h 708"/>
                  <a:gd name="T6" fmla="*/ 652 w 709"/>
                  <a:gd name="T7" fmla="*/ 482 h 708"/>
                  <a:gd name="T8" fmla="*/ 581 w 709"/>
                  <a:gd name="T9" fmla="*/ 406 h 708"/>
                  <a:gd name="T10" fmla="*/ 539 w 709"/>
                  <a:gd name="T11" fmla="*/ 376 h 708"/>
                  <a:gd name="T12" fmla="*/ 496 w 709"/>
                  <a:gd name="T13" fmla="*/ 271 h 708"/>
                  <a:gd name="T14" fmla="*/ 539 w 709"/>
                  <a:gd name="T15" fmla="*/ 150 h 708"/>
                  <a:gd name="T16" fmla="*/ 482 w 709"/>
                  <a:gd name="T17" fmla="*/ 90 h 708"/>
                  <a:gd name="T18" fmla="*/ 454 w 709"/>
                  <a:gd name="T19" fmla="*/ 30 h 708"/>
                  <a:gd name="T20" fmla="*/ 425 w 709"/>
                  <a:gd name="T21" fmla="*/ 45 h 708"/>
                  <a:gd name="T22" fmla="*/ 397 w 709"/>
                  <a:gd name="T23" fmla="*/ 15 h 708"/>
                  <a:gd name="T24" fmla="*/ 354 w 709"/>
                  <a:gd name="T25" fmla="*/ 30 h 708"/>
                  <a:gd name="T26" fmla="*/ 284 w 709"/>
                  <a:gd name="T27" fmla="*/ 15 h 708"/>
                  <a:gd name="T28" fmla="*/ 255 w 709"/>
                  <a:gd name="T29" fmla="*/ 60 h 708"/>
                  <a:gd name="T30" fmla="*/ 184 w 709"/>
                  <a:gd name="T31" fmla="*/ 105 h 708"/>
                  <a:gd name="T32" fmla="*/ 199 w 709"/>
                  <a:gd name="T33" fmla="*/ 150 h 708"/>
                  <a:gd name="T34" fmla="*/ 184 w 709"/>
                  <a:gd name="T35" fmla="*/ 195 h 708"/>
                  <a:gd name="T36" fmla="*/ 128 w 709"/>
                  <a:gd name="T37" fmla="*/ 286 h 708"/>
                  <a:gd name="T38" fmla="*/ 15 w 709"/>
                  <a:gd name="T39" fmla="*/ 376 h 708"/>
                  <a:gd name="T40" fmla="*/ 43 w 709"/>
                  <a:gd name="T41" fmla="*/ 452 h 708"/>
                  <a:gd name="T42" fmla="*/ 128 w 709"/>
                  <a:gd name="T43" fmla="*/ 467 h 708"/>
                  <a:gd name="T44" fmla="*/ 255 w 709"/>
                  <a:gd name="T45" fmla="*/ 542 h 708"/>
                  <a:gd name="T46" fmla="*/ 411 w 709"/>
                  <a:gd name="T47" fmla="*/ 678 h 708"/>
                  <a:gd name="T48" fmla="*/ 539 w 709"/>
                  <a:gd name="T49" fmla="*/ 708 h 708"/>
                  <a:gd name="T50" fmla="*/ 609 w 709"/>
                  <a:gd name="T51" fmla="*/ 632 h 708"/>
                  <a:gd name="T52" fmla="*/ 709 w 709"/>
                  <a:gd name="T53" fmla="*/ 647 h 708"/>
                  <a:gd name="T54" fmla="*/ 666 w 709"/>
                  <a:gd name="T55" fmla="*/ 587 h 708"/>
                  <a:gd name="T56" fmla="*/ 666 w 709"/>
                  <a:gd name="T57" fmla="*/ 542 h 708"/>
                  <a:gd name="T58" fmla="*/ 666 w 709"/>
                  <a:gd name="T59" fmla="*/ 54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9" h="708">
                    <a:moveTo>
                      <a:pt x="666" y="542"/>
                    </a:moveTo>
                    <a:lnTo>
                      <a:pt x="666" y="542"/>
                    </a:lnTo>
                    <a:cubicBezTo>
                      <a:pt x="666" y="542"/>
                      <a:pt x="638" y="527"/>
                      <a:pt x="638" y="512"/>
                    </a:cubicBezTo>
                    <a:cubicBezTo>
                      <a:pt x="638" y="497"/>
                      <a:pt x="652" y="497"/>
                      <a:pt x="652" y="482"/>
                    </a:cubicBezTo>
                    <a:cubicBezTo>
                      <a:pt x="638" y="452"/>
                      <a:pt x="609" y="437"/>
                      <a:pt x="581" y="406"/>
                    </a:cubicBezTo>
                    <a:cubicBezTo>
                      <a:pt x="567" y="406"/>
                      <a:pt x="539" y="391"/>
                      <a:pt x="539" y="376"/>
                    </a:cubicBezTo>
                    <a:cubicBezTo>
                      <a:pt x="524" y="346"/>
                      <a:pt x="496" y="316"/>
                      <a:pt x="496" y="271"/>
                    </a:cubicBezTo>
                    <a:cubicBezTo>
                      <a:pt x="482" y="241"/>
                      <a:pt x="567" y="180"/>
                      <a:pt x="539" y="150"/>
                    </a:cubicBezTo>
                    <a:cubicBezTo>
                      <a:pt x="510" y="135"/>
                      <a:pt x="496" y="120"/>
                      <a:pt x="482" y="90"/>
                    </a:cubicBezTo>
                    <a:cubicBezTo>
                      <a:pt x="468" y="75"/>
                      <a:pt x="468" y="45"/>
                      <a:pt x="454" y="30"/>
                    </a:cubicBezTo>
                    <a:cubicBezTo>
                      <a:pt x="439" y="30"/>
                      <a:pt x="439" y="45"/>
                      <a:pt x="425" y="45"/>
                    </a:cubicBezTo>
                    <a:cubicBezTo>
                      <a:pt x="397" y="45"/>
                      <a:pt x="411" y="15"/>
                      <a:pt x="397" y="15"/>
                    </a:cubicBezTo>
                    <a:cubicBezTo>
                      <a:pt x="383" y="15"/>
                      <a:pt x="354" y="30"/>
                      <a:pt x="354" y="30"/>
                    </a:cubicBezTo>
                    <a:cubicBezTo>
                      <a:pt x="326" y="0"/>
                      <a:pt x="312" y="15"/>
                      <a:pt x="284" y="15"/>
                    </a:cubicBezTo>
                    <a:cubicBezTo>
                      <a:pt x="255" y="30"/>
                      <a:pt x="269" y="45"/>
                      <a:pt x="255" y="60"/>
                    </a:cubicBezTo>
                    <a:cubicBezTo>
                      <a:pt x="227" y="75"/>
                      <a:pt x="199" y="75"/>
                      <a:pt x="184" y="105"/>
                    </a:cubicBezTo>
                    <a:cubicBezTo>
                      <a:pt x="170" y="135"/>
                      <a:pt x="199" y="120"/>
                      <a:pt x="199" y="150"/>
                    </a:cubicBezTo>
                    <a:cubicBezTo>
                      <a:pt x="199" y="165"/>
                      <a:pt x="184" y="165"/>
                      <a:pt x="184" y="195"/>
                    </a:cubicBezTo>
                    <a:cubicBezTo>
                      <a:pt x="184" y="241"/>
                      <a:pt x="170" y="256"/>
                      <a:pt x="128" y="286"/>
                    </a:cubicBezTo>
                    <a:cubicBezTo>
                      <a:pt x="100" y="301"/>
                      <a:pt x="0" y="346"/>
                      <a:pt x="15" y="376"/>
                    </a:cubicBezTo>
                    <a:cubicBezTo>
                      <a:pt x="29" y="391"/>
                      <a:pt x="29" y="437"/>
                      <a:pt x="43" y="452"/>
                    </a:cubicBezTo>
                    <a:cubicBezTo>
                      <a:pt x="57" y="467"/>
                      <a:pt x="114" y="467"/>
                      <a:pt x="128" y="467"/>
                    </a:cubicBezTo>
                    <a:cubicBezTo>
                      <a:pt x="170" y="482"/>
                      <a:pt x="213" y="512"/>
                      <a:pt x="255" y="542"/>
                    </a:cubicBezTo>
                    <a:cubicBezTo>
                      <a:pt x="312" y="587"/>
                      <a:pt x="354" y="632"/>
                      <a:pt x="411" y="678"/>
                    </a:cubicBezTo>
                    <a:cubicBezTo>
                      <a:pt x="454" y="708"/>
                      <a:pt x="496" y="708"/>
                      <a:pt x="539" y="708"/>
                    </a:cubicBezTo>
                    <a:cubicBezTo>
                      <a:pt x="581" y="708"/>
                      <a:pt x="581" y="663"/>
                      <a:pt x="609" y="632"/>
                    </a:cubicBezTo>
                    <a:cubicBezTo>
                      <a:pt x="638" y="602"/>
                      <a:pt x="694" y="663"/>
                      <a:pt x="709" y="647"/>
                    </a:cubicBezTo>
                    <a:cubicBezTo>
                      <a:pt x="694" y="632"/>
                      <a:pt x="680" y="617"/>
                      <a:pt x="666" y="587"/>
                    </a:cubicBezTo>
                    <a:cubicBezTo>
                      <a:pt x="666" y="572"/>
                      <a:pt x="680" y="557"/>
                      <a:pt x="666" y="542"/>
                    </a:cubicBezTo>
                    <a:cubicBezTo>
                      <a:pt x="652" y="527"/>
                      <a:pt x="680" y="557"/>
                      <a:pt x="666" y="5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2" name="Freeform 574">
                <a:extLst>
                  <a:ext uri="{FF2B5EF4-FFF2-40B4-BE49-F238E27FC236}">
                    <a16:creationId xmlns:a16="http://schemas.microsoft.com/office/drawing/2014/main" id="{ADF647B0-2D67-5AAD-0E86-822523C4ED90}"/>
                  </a:ext>
                </a:extLst>
              </p:cNvPr>
              <p:cNvSpPr>
                <a:spLocks/>
              </p:cNvSpPr>
              <p:nvPr/>
            </p:nvSpPr>
            <p:spPr bwMode="auto">
              <a:xfrm>
                <a:off x="4146" y="2378"/>
                <a:ext cx="136" cy="136"/>
              </a:xfrm>
              <a:custGeom>
                <a:avLst/>
                <a:gdLst>
                  <a:gd name="T0" fmla="*/ 666 w 709"/>
                  <a:gd name="T1" fmla="*/ 542 h 708"/>
                  <a:gd name="T2" fmla="*/ 666 w 709"/>
                  <a:gd name="T3" fmla="*/ 542 h 708"/>
                  <a:gd name="T4" fmla="*/ 638 w 709"/>
                  <a:gd name="T5" fmla="*/ 512 h 708"/>
                  <a:gd name="T6" fmla="*/ 652 w 709"/>
                  <a:gd name="T7" fmla="*/ 482 h 708"/>
                  <a:gd name="T8" fmla="*/ 581 w 709"/>
                  <a:gd name="T9" fmla="*/ 406 h 708"/>
                  <a:gd name="T10" fmla="*/ 539 w 709"/>
                  <a:gd name="T11" fmla="*/ 376 h 708"/>
                  <a:gd name="T12" fmla="*/ 496 w 709"/>
                  <a:gd name="T13" fmla="*/ 271 h 708"/>
                  <a:gd name="T14" fmla="*/ 539 w 709"/>
                  <a:gd name="T15" fmla="*/ 150 h 708"/>
                  <a:gd name="T16" fmla="*/ 482 w 709"/>
                  <a:gd name="T17" fmla="*/ 90 h 708"/>
                  <a:gd name="T18" fmla="*/ 454 w 709"/>
                  <a:gd name="T19" fmla="*/ 30 h 708"/>
                  <a:gd name="T20" fmla="*/ 425 w 709"/>
                  <a:gd name="T21" fmla="*/ 45 h 708"/>
                  <a:gd name="T22" fmla="*/ 397 w 709"/>
                  <a:gd name="T23" fmla="*/ 15 h 708"/>
                  <a:gd name="T24" fmla="*/ 354 w 709"/>
                  <a:gd name="T25" fmla="*/ 30 h 708"/>
                  <a:gd name="T26" fmla="*/ 284 w 709"/>
                  <a:gd name="T27" fmla="*/ 15 h 708"/>
                  <a:gd name="T28" fmla="*/ 255 w 709"/>
                  <a:gd name="T29" fmla="*/ 60 h 708"/>
                  <a:gd name="T30" fmla="*/ 184 w 709"/>
                  <a:gd name="T31" fmla="*/ 105 h 708"/>
                  <a:gd name="T32" fmla="*/ 199 w 709"/>
                  <a:gd name="T33" fmla="*/ 150 h 708"/>
                  <a:gd name="T34" fmla="*/ 184 w 709"/>
                  <a:gd name="T35" fmla="*/ 195 h 708"/>
                  <a:gd name="T36" fmla="*/ 128 w 709"/>
                  <a:gd name="T37" fmla="*/ 286 h 708"/>
                  <a:gd name="T38" fmla="*/ 15 w 709"/>
                  <a:gd name="T39" fmla="*/ 376 h 708"/>
                  <a:gd name="T40" fmla="*/ 43 w 709"/>
                  <a:gd name="T41" fmla="*/ 452 h 708"/>
                  <a:gd name="T42" fmla="*/ 128 w 709"/>
                  <a:gd name="T43" fmla="*/ 467 h 708"/>
                  <a:gd name="T44" fmla="*/ 255 w 709"/>
                  <a:gd name="T45" fmla="*/ 542 h 708"/>
                  <a:gd name="T46" fmla="*/ 411 w 709"/>
                  <a:gd name="T47" fmla="*/ 678 h 708"/>
                  <a:gd name="T48" fmla="*/ 539 w 709"/>
                  <a:gd name="T49" fmla="*/ 708 h 708"/>
                  <a:gd name="T50" fmla="*/ 609 w 709"/>
                  <a:gd name="T51" fmla="*/ 632 h 708"/>
                  <a:gd name="T52" fmla="*/ 709 w 709"/>
                  <a:gd name="T53" fmla="*/ 647 h 708"/>
                  <a:gd name="T54" fmla="*/ 666 w 709"/>
                  <a:gd name="T55" fmla="*/ 587 h 708"/>
                  <a:gd name="T56" fmla="*/ 666 w 709"/>
                  <a:gd name="T57" fmla="*/ 542 h 708"/>
                  <a:gd name="T58" fmla="*/ 666 w 709"/>
                  <a:gd name="T59" fmla="*/ 542 h 708"/>
                  <a:gd name="T60" fmla="*/ 666 w 709"/>
                  <a:gd name="T61" fmla="*/ 54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9" h="708">
                    <a:moveTo>
                      <a:pt x="666" y="542"/>
                    </a:moveTo>
                    <a:lnTo>
                      <a:pt x="666" y="542"/>
                    </a:lnTo>
                    <a:cubicBezTo>
                      <a:pt x="666" y="542"/>
                      <a:pt x="638" y="527"/>
                      <a:pt x="638" y="512"/>
                    </a:cubicBezTo>
                    <a:cubicBezTo>
                      <a:pt x="638" y="497"/>
                      <a:pt x="652" y="497"/>
                      <a:pt x="652" y="482"/>
                    </a:cubicBezTo>
                    <a:cubicBezTo>
                      <a:pt x="638" y="452"/>
                      <a:pt x="609" y="437"/>
                      <a:pt x="581" y="406"/>
                    </a:cubicBezTo>
                    <a:cubicBezTo>
                      <a:pt x="567" y="406"/>
                      <a:pt x="539" y="391"/>
                      <a:pt x="539" y="376"/>
                    </a:cubicBezTo>
                    <a:cubicBezTo>
                      <a:pt x="524" y="346"/>
                      <a:pt x="496" y="316"/>
                      <a:pt x="496" y="271"/>
                    </a:cubicBezTo>
                    <a:cubicBezTo>
                      <a:pt x="482" y="241"/>
                      <a:pt x="567" y="180"/>
                      <a:pt x="539" y="150"/>
                    </a:cubicBezTo>
                    <a:cubicBezTo>
                      <a:pt x="510" y="135"/>
                      <a:pt x="496" y="120"/>
                      <a:pt x="482" y="90"/>
                    </a:cubicBezTo>
                    <a:cubicBezTo>
                      <a:pt x="468" y="75"/>
                      <a:pt x="468" y="45"/>
                      <a:pt x="454" y="30"/>
                    </a:cubicBezTo>
                    <a:cubicBezTo>
                      <a:pt x="439" y="30"/>
                      <a:pt x="439" y="45"/>
                      <a:pt x="425" y="45"/>
                    </a:cubicBezTo>
                    <a:cubicBezTo>
                      <a:pt x="397" y="45"/>
                      <a:pt x="411" y="15"/>
                      <a:pt x="397" y="15"/>
                    </a:cubicBezTo>
                    <a:cubicBezTo>
                      <a:pt x="383" y="15"/>
                      <a:pt x="354" y="30"/>
                      <a:pt x="354" y="30"/>
                    </a:cubicBezTo>
                    <a:cubicBezTo>
                      <a:pt x="326" y="0"/>
                      <a:pt x="312" y="15"/>
                      <a:pt x="284" y="15"/>
                    </a:cubicBezTo>
                    <a:cubicBezTo>
                      <a:pt x="255" y="30"/>
                      <a:pt x="269" y="45"/>
                      <a:pt x="255" y="60"/>
                    </a:cubicBezTo>
                    <a:cubicBezTo>
                      <a:pt x="227" y="75"/>
                      <a:pt x="199" y="75"/>
                      <a:pt x="184" y="105"/>
                    </a:cubicBezTo>
                    <a:cubicBezTo>
                      <a:pt x="170" y="135"/>
                      <a:pt x="199" y="120"/>
                      <a:pt x="199" y="150"/>
                    </a:cubicBezTo>
                    <a:cubicBezTo>
                      <a:pt x="199" y="165"/>
                      <a:pt x="184" y="165"/>
                      <a:pt x="184" y="195"/>
                    </a:cubicBezTo>
                    <a:cubicBezTo>
                      <a:pt x="184" y="241"/>
                      <a:pt x="170" y="256"/>
                      <a:pt x="128" y="286"/>
                    </a:cubicBezTo>
                    <a:cubicBezTo>
                      <a:pt x="100" y="301"/>
                      <a:pt x="0" y="346"/>
                      <a:pt x="15" y="376"/>
                    </a:cubicBezTo>
                    <a:cubicBezTo>
                      <a:pt x="29" y="391"/>
                      <a:pt x="29" y="437"/>
                      <a:pt x="43" y="452"/>
                    </a:cubicBezTo>
                    <a:cubicBezTo>
                      <a:pt x="57" y="467"/>
                      <a:pt x="114" y="467"/>
                      <a:pt x="128" y="467"/>
                    </a:cubicBezTo>
                    <a:cubicBezTo>
                      <a:pt x="170" y="482"/>
                      <a:pt x="213" y="512"/>
                      <a:pt x="255" y="542"/>
                    </a:cubicBezTo>
                    <a:cubicBezTo>
                      <a:pt x="312" y="587"/>
                      <a:pt x="354" y="632"/>
                      <a:pt x="411" y="678"/>
                    </a:cubicBezTo>
                    <a:cubicBezTo>
                      <a:pt x="454" y="708"/>
                      <a:pt x="496" y="708"/>
                      <a:pt x="539" y="708"/>
                    </a:cubicBezTo>
                    <a:cubicBezTo>
                      <a:pt x="581" y="708"/>
                      <a:pt x="581" y="663"/>
                      <a:pt x="609" y="632"/>
                    </a:cubicBezTo>
                    <a:cubicBezTo>
                      <a:pt x="638" y="602"/>
                      <a:pt x="694" y="663"/>
                      <a:pt x="709" y="647"/>
                    </a:cubicBezTo>
                    <a:cubicBezTo>
                      <a:pt x="694" y="632"/>
                      <a:pt x="680" y="617"/>
                      <a:pt x="666" y="587"/>
                    </a:cubicBezTo>
                    <a:cubicBezTo>
                      <a:pt x="666" y="572"/>
                      <a:pt x="680" y="557"/>
                      <a:pt x="666" y="542"/>
                    </a:cubicBezTo>
                    <a:cubicBezTo>
                      <a:pt x="652" y="527"/>
                      <a:pt x="680" y="557"/>
                      <a:pt x="666" y="542"/>
                    </a:cubicBezTo>
                    <a:lnTo>
                      <a:pt x="666" y="5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3" name="Freeform 575">
                <a:extLst>
                  <a:ext uri="{FF2B5EF4-FFF2-40B4-BE49-F238E27FC236}">
                    <a16:creationId xmlns:a16="http://schemas.microsoft.com/office/drawing/2014/main" id="{24C7ADE8-BB24-494F-192D-C10EA339B35A}"/>
                  </a:ext>
                </a:extLst>
              </p:cNvPr>
              <p:cNvSpPr>
                <a:spLocks/>
              </p:cNvSpPr>
              <p:nvPr/>
            </p:nvSpPr>
            <p:spPr bwMode="auto">
              <a:xfrm>
                <a:off x="3961" y="2297"/>
                <a:ext cx="273" cy="105"/>
              </a:xfrm>
              <a:custGeom>
                <a:avLst/>
                <a:gdLst>
                  <a:gd name="T0" fmla="*/ 776 w 1417"/>
                  <a:gd name="T1" fmla="*/ 542 h 542"/>
                  <a:gd name="T2" fmla="*/ 776 w 1417"/>
                  <a:gd name="T3" fmla="*/ 542 h 542"/>
                  <a:gd name="T4" fmla="*/ 805 w 1417"/>
                  <a:gd name="T5" fmla="*/ 496 h 542"/>
                  <a:gd name="T6" fmla="*/ 820 w 1417"/>
                  <a:gd name="T7" fmla="*/ 466 h 542"/>
                  <a:gd name="T8" fmla="*/ 895 w 1417"/>
                  <a:gd name="T9" fmla="*/ 466 h 542"/>
                  <a:gd name="T10" fmla="*/ 954 w 1417"/>
                  <a:gd name="T11" fmla="*/ 466 h 542"/>
                  <a:gd name="T12" fmla="*/ 1118 w 1417"/>
                  <a:gd name="T13" fmla="*/ 436 h 542"/>
                  <a:gd name="T14" fmla="*/ 1268 w 1417"/>
                  <a:gd name="T15" fmla="*/ 421 h 542"/>
                  <a:gd name="T16" fmla="*/ 1342 w 1417"/>
                  <a:gd name="T17" fmla="*/ 421 h 542"/>
                  <a:gd name="T18" fmla="*/ 1372 w 1417"/>
                  <a:gd name="T19" fmla="*/ 451 h 542"/>
                  <a:gd name="T20" fmla="*/ 1402 w 1417"/>
                  <a:gd name="T21" fmla="*/ 421 h 542"/>
                  <a:gd name="T22" fmla="*/ 1372 w 1417"/>
                  <a:gd name="T23" fmla="*/ 361 h 542"/>
                  <a:gd name="T24" fmla="*/ 1372 w 1417"/>
                  <a:gd name="T25" fmla="*/ 331 h 542"/>
                  <a:gd name="T26" fmla="*/ 1357 w 1417"/>
                  <a:gd name="T27" fmla="*/ 256 h 542"/>
                  <a:gd name="T28" fmla="*/ 1387 w 1417"/>
                  <a:gd name="T29" fmla="*/ 211 h 542"/>
                  <a:gd name="T30" fmla="*/ 1327 w 1417"/>
                  <a:gd name="T31" fmla="*/ 120 h 542"/>
                  <a:gd name="T32" fmla="*/ 1238 w 1417"/>
                  <a:gd name="T33" fmla="*/ 45 h 542"/>
                  <a:gd name="T34" fmla="*/ 1193 w 1417"/>
                  <a:gd name="T35" fmla="*/ 45 h 542"/>
                  <a:gd name="T36" fmla="*/ 1163 w 1417"/>
                  <a:gd name="T37" fmla="*/ 45 h 542"/>
                  <a:gd name="T38" fmla="*/ 1089 w 1417"/>
                  <a:gd name="T39" fmla="*/ 90 h 542"/>
                  <a:gd name="T40" fmla="*/ 940 w 1417"/>
                  <a:gd name="T41" fmla="*/ 90 h 542"/>
                  <a:gd name="T42" fmla="*/ 865 w 1417"/>
                  <a:gd name="T43" fmla="*/ 90 h 542"/>
                  <a:gd name="T44" fmla="*/ 805 w 1417"/>
                  <a:gd name="T45" fmla="*/ 60 h 542"/>
                  <a:gd name="T46" fmla="*/ 746 w 1417"/>
                  <a:gd name="T47" fmla="*/ 30 h 542"/>
                  <a:gd name="T48" fmla="*/ 686 w 1417"/>
                  <a:gd name="T49" fmla="*/ 0 h 542"/>
                  <a:gd name="T50" fmla="*/ 552 w 1417"/>
                  <a:gd name="T51" fmla="*/ 0 h 542"/>
                  <a:gd name="T52" fmla="*/ 433 w 1417"/>
                  <a:gd name="T53" fmla="*/ 60 h 542"/>
                  <a:gd name="T54" fmla="*/ 269 w 1417"/>
                  <a:gd name="T55" fmla="*/ 75 h 542"/>
                  <a:gd name="T56" fmla="*/ 239 w 1417"/>
                  <a:gd name="T57" fmla="*/ 90 h 542"/>
                  <a:gd name="T58" fmla="*/ 269 w 1417"/>
                  <a:gd name="T59" fmla="*/ 105 h 542"/>
                  <a:gd name="T60" fmla="*/ 224 w 1417"/>
                  <a:gd name="T61" fmla="*/ 120 h 542"/>
                  <a:gd name="T62" fmla="*/ 194 w 1417"/>
                  <a:gd name="T63" fmla="*/ 135 h 542"/>
                  <a:gd name="T64" fmla="*/ 60 w 1417"/>
                  <a:gd name="T65" fmla="*/ 135 h 542"/>
                  <a:gd name="T66" fmla="*/ 45 w 1417"/>
                  <a:gd name="T67" fmla="*/ 165 h 542"/>
                  <a:gd name="T68" fmla="*/ 45 w 1417"/>
                  <a:gd name="T69" fmla="*/ 226 h 542"/>
                  <a:gd name="T70" fmla="*/ 75 w 1417"/>
                  <a:gd name="T71" fmla="*/ 211 h 542"/>
                  <a:gd name="T72" fmla="*/ 45 w 1417"/>
                  <a:gd name="T73" fmla="*/ 256 h 542"/>
                  <a:gd name="T74" fmla="*/ 75 w 1417"/>
                  <a:gd name="T75" fmla="*/ 256 h 542"/>
                  <a:gd name="T76" fmla="*/ 75 w 1417"/>
                  <a:gd name="T77" fmla="*/ 286 h 542"/>
                  <a:gd name="T78" fmla="*/ 45 w 1417"/>
                  <a:gd name="T79" fmla="*/ 301 h 542"/>
                  <a:gd name="T80" fmla="*/ 60 w 1417"/>
                  <a:gd name="T81" fmla="*/ 331 h 542"/>
                  <a:gd name="T82" fmla="*/ 60 w 1417"/>
                  <a:gd name="T83" fmla="*/ 376 h 542"/>
                  <a:gd name="T84" fmla="*/ 120 w 1417"/>
                  <a:gd name="T85" fmla="*/ 406 h 542"/>
                  <a:gd name="T86" fmla="*/ 105 w 1417"/>
                  <a:gd name="T87" fmla="*/ 451 h 542"/>
                  <a:gd name="T88" fmla="*/ 149 w 1417"/>
                  <a:gd name="T89" fmla="*/ 451 h 542"/>
                  <a:gd name="T90" fmla="*/ 120 w 1417"/>
                  <a:gd name="T91" fmla="*/ 466 h 542"/>
                  <a:gd name="T92" fmla="*/ 149 w 1417"/>
                  <a:gd name="T93" fmla="*/ 466 h 542"/>
                  <a:gd name="T94" fmla="*/ 134 w 1417"/>
                  <a:gd name="T95" fmla="*/ 511 h 542"/>
                  <a:gd name="T96" fmla="*/ 164 w 1417"/>
                  <a:gd name="T97" fmla="*/ 526 h 542"/>
                  <a:gd name="T98" fmla="*/ 179 w 1417"/>
                  <a:gd name="T99" fmla="*/ 466 h 542"/>
                  <a:gd name="T100" fmla="*/ 239 w 1417"/>
                  <a:gd name="T101" fmla="*/ 481 h 542"/>
                  <a:gd name="T102" fmla="*/ 328 w 1417"/>
                  <a:gd name="T103" fmla="*/ 496 h 542"/>
                  <a:gd name="T104" fmla="*/ 403 w 1417"/>
                  <a:gd name="T105" fmla="*/ 466 h 542"/>
                  <a:gd name="T106" fmla="*/ 522 w 1417"/>
                  <a:gd name="T107" fmla="*/ 526 h 542"/>
                  <a:gd name="T108" fmla="*/ 626 w 1417"/>
                  <a:gd name="T109" fmla="*/ 481 h 542"/>
                  <a:gd name="T110" fmla="*/ 656 w 1417"/>
                  <a:gd name="T111" fmla="*/ 451 h 542"/>
                  <a:gd name="T112" fmla="*/ 716 w 1417"/>
                  <a:gd name="T113" fmla="*/ 466 h 542"/>
                  <a:gd name="T114" fmla="*/ 746 w 1417"/>
                  <a:gd name="T115" fmla="*/ 496 h 542"/>
                  <a:gd name="T116" fmla="*/ 746 w 1417"/>
                  <a:gd name="T117" fmla="*/ 526 h 542"/>
                  <a:gd name="T118" fmla="*/ 776 w 1417"/>
                  <a:gd name="T119" fmla="*/ 542 h 542"/>
                  <a:gd name="T120" fmla="*/ 776 w 1417"/>
                  <a:gd name="T121" fmla="*/ 5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7" h="542">
                    <a:moveTo>
                      <a:pt x="776" y="542"/>
                    </a:moveTo>
                    <a:lnTo>
                      <a:pt x="776" y="542"/>
                    </a:lnTo>
                    <a:cubicBezTo>
                      <a:pt x="790" y="526"/>
                      <a:pt x="805" y="496"/>
                      <a:pt x="805" y="496"/>
                    </a:cubicBezTo>
                    <a:cubicBezTo>
                      <a:pt x="790" y="466"/>
                      <a:pt x="805" y="451"/>
                      <a:pt x="820" y="466"/>
                    </a:cubicBezTo>
                    <a:cubicBezTo>
                      <a:pt x="850" y="481"/>
                      <a:pt x="865" y="466"/>
                      <a:pt x="895" y="466"/>
                    </a:cubicBezTo>
                    <a:cubicBezTo>
                      <a:pt x="925" y="451"/>
                      <a:pt x="925" y="451"/>
                      <a:pt x="954" y="466"/>
                    </a:cubicBezTo>
                    <a:cubicBezTo>
                      <a:pt x="1014" y="466"/>
                      <a:pt x="1059" y="436"/>
                      <a:pt x="1118" y="436"/>
                    </a:cubicBezTo>
                    <a:cubicBezTo>
                      <a:pt x="1163" y="436"/>
                      <a:pt x="1223" y="436"/>
                      <a:pt x="1268" y="421"/>
                    </a:cubicBezTo>
                    <a:cubicBezTo>
                      <a:pt x="1297" y="406"/>
                      <a:pt x="1297" y="436"/>
                      <a:pt x="1342" y="421"/>
                    </a:cubicBezTo>
                    <a:cubicBezTo>
                      <a:pt x="1372" y="406"/>
                      <a:pt x="1357" y="436"/>
                      <a:pt x="1372" y="451"/>
                    </a:cubicBezTo>
                    <a:cubicBezTo>
                      <a:pt x="1387" y="466"/>
                      <a:pt x="1417" y="436"/>
                      <a:pt x="1402" y="421"/>
                    </a:cubicBezTo>
                    <a:cubicBezTo>
                      <a:pt x="1387" y="406"/>
                      <a:pt x="1417" y="376"/>
                      <a:pt x="1372" y="361"/>
                    </a:cubicBezTo>
                    <a:cubicBezTo>
                      <a:pt x="1357" y="346"/>
                      <a:pt x="1387" y="346"/>
                      <a:pt x="1372" y="331"/>
                    </a:cubicBezTo>
                    <a:cubicBezTo>
                      <a:pt x="1372" y="301"/>
                      <a:pt x="1357" y="286"/>
                      <a:pt x="1357" y="256"/>
                    </a:cubicBezTo>
                    <a:cubicBezTo>
                      <a:pt x="1357" y="241"/>
                      <a:pt x="1387" y="211"/>
                      <a:pt x="1387" y="211"/>
                    </a:cubicBezTo>
                    <a:cubicBezTo>
                      <a:pt x="1372" y="180"/>
                      <a:pt x="1342" y="165"/>
                      <a:pt x="1327" y="120"/>
                    </a:cubicBezTo>
                    <a:cubicBezTo>
                      <a:pt x="1297" y="75"/>
                      <a:pt x="1297" y="60"/>
                      <a:pt x="1238" y="45"/>
                    </a:cubicBezTo>
                    <a:lnTo>
                      <a:pt x="1193" y="45"/>
                    </a:lnTo>
                    <a:cubicBezTo>
                      <a:pt x="1163" y="30"/>
                      <a:pt x="1178" y="45"/>
                      <a:pt x="1163" y="45"/>
                    </a:cubicBezTo>
                    <a:cubicBezTo>
                      <a:pt x="1133" y="75"/>
                      <a:pt x="1104" y="75"/>
                      <a:pt x="1089" y="90"/>
                    </a:cubicBezTo>
                    <a:cubicBezTo>
                      <a:pt x="1044" y="105"/>
                      <a:pt x="984" y="90"/>
                      <a:pt x="940" y="90"/>
                    </a:cubicBezTo>
                    <a:lnTo>
                      <a:pt x="865" y="90"/>
                    </a:lnTo>
                    <a:cubicBezTo>
                      <a:pt x="835" y="75"/>
                      <a:pt x="835" y="60"/>
                      <a:pt x="805" y="60"/>
                    </a:cubicBezTo>
                    <a:cubicBezTo>
                      <a:pt x="776" y="60"/>
                      <a:pt x="761" y="45"/>
                      <a:pt x="746" y="30"/>
                    </a:cubicBezTo>
                    <a:cubicBezTo>
                      <a:pt x="731" y="30"/>
                      <a:pt x="671" y="0"/>
                      <a:pt x="686" y="0"/>
                    </a:cubicBezTo>
                    <a:cubicBezTo>
                      <a:pt x="656" y="15"/>
                      <a:pt x="582" y="0"/>
                      <a:pt x="552" y="0"/>
                    </a:cubicBezTo>
                    <a:cubicBezTo>
                      <a:pt x="507" y="0"/>
                      <a:pt x="462" y="45"/>
                      <a:pt x="433" y="60"/>
                    </a:cubicBezTo>
                    <a:cubicBezTo>
                      <a:pt x="388" y="90"/>
                      <a:pt x="313" y="60"/>
                      <a:pt x="269" y="75"/>
                    </a:cubicBezTo>
                    <a:cubicBezTo>
                      <a:pt x="254" y="75"/>
                      <a:pt x="239" y="75"/>
                      <a:pt x="239" y="90"/>
                    </a:cubicBezTo>
                    <a:cubicBezTo>
                      <a:pt x="239" y="90"/>
                      <a:pt x="269" y="90"/>
                      <a:pt x="269" y="105"/>
                    </a:cubicBezTo>
                    <a:cubicBezTo>
                      <a:pt x="269" y="105"/>
                      <a:pt x="224" y="105"/>
                      <a:pt x="224" y="120"/>
                    </a:cubicBezTo>
                    <a:cubicBezTo>
                      <a:pt x="224" y="135"/>
                      <a:pt x="224" y="135"/>
                      <a:pt x="194" y="135"/>
                    </a:cubicBezTo>
                    <a:lnTo>
                      <a:pt x="60" y="135"/>
                    </a:lnTo>
                    <a:cubicBezTo>
                      <a:pt x="30" y="135"/>
                      <a:pt x="45" y="150"/>
                      <a:pt x="45" y="165"/>
                    </a:cubicBezTo>
                    <a:cubicBezTo>
                      <a:pt x="30" y="196"/>
                      <a:pt x="0" y="211"/>
                      <a:pt x="45" y="226"/>
                    </a:cubicBezTo>
                    <a:lnTo>
                      <a:pt x="75" y="211"/>
                    </a:lnTo>
                    <a:cubicBezTo>
                      <a:pt x="75" y="226"/>
                      <a:pt x="45" y="256"/>
                      <a:pt x="45" y="256"/>
                    </a:cubicBezTo>
                    <a:cubicBezTo>
                      <a:pt x="60" y="271"/>
                      <a:pt x="60" y="256"/>
                      <a:pt x="75" y="256"/>
                    </a:cubicBezTo>
                    <a:lnTo>
                      <a:pt x="75" y="286"/>
                    </a:lnTo>
                    <a:cubicBezTo>
                      <a:pt x="105" y="331"/>
                      <a:pt x="60" y="301"/>
                      <a:pt x="45" y="301"/>
                    </a:cubicBezTo>
                    <a:cubicBezTo>
                      <a:pt x="45" y="301"/>
                      <a:pt x="30" y="346"/>
                      <a:pt x="60" y="331"/>
                    </a:cubicBezTo>
                    <a:cubicBezTo>
                      <a:pt x="90" y="331"/>
                      <a:pt x="60" y="361"/>
                      <a:pt x="60" y="376"/>
                    </a:cubicBezTo>
                    <a:cubicBezTo>
                      <a:pt x="60" y="391"/>
                      <a:pt x="105" y="391"/>
                      <a:pt x="120" y="406"/>
                    </a:cubicBezTo>
                    <a:cubicBezTo>
                      <a:pt x="134" y="421"/>
                      <a:pt x="105" y="451"/>
                      <a:pt x="105" y="451"/>
                    </a:cubicBezTo>
                    <a:cubicBezTo>
                      <a:pt x="120" y="451"/>
                      <a:pt x="134" y="421"/>
                      <a:pt x="149" y="451"/>
                    </a:cubicBezTo>
                    <a:cubicBezTo>
                      <a:pt x="149" y="466"/>
                      <a:pt x="120" y="466"/>
                      <a:pt x="120" y="466"/>
                    </a:cubicBezTo>
                    <a:lnTo>
                      <a:pt x="149" y="466"/>
                    </a:lnTo>
                    <a:cubicBezTo>
                      <a:pt x="164" y="481"/>
                      <a:pt x="149" y="496"/>
                      <a:pt x="134" y="511"/>
                    </a:cubicBezTo>
                    <a:cubicBezTo>
                      <a:pt x="134" y="526"/>
                      <a:pt x="164" y="542"/>
                      <a:pt x="164" y="526"/>
                    </a:cubicBezTo>
                    <a:cubicBezTo>
                      <a:pt x="179" y="511"/>
                      <a:pt x="164" y="481"/>
                      <a:pt x="179" y="466"/>
                    </a:cubicBezTo>
                    <a:cubicBezTo>
                      <a:pt x="194" y="451"/>
                      <a:pt x="224" y="481"/>
                      <a:pt x="239" y="481"/>
                    </a:cubicBezTo>
                    <a:cubicBezTo>
                      <a:pt x="269" y="496"/>
                      <a:pt x="298" y="526"/>
                      <a:pt x="328" y="496"/>
                    </a:cubicBezTo>
                    <a:cubicBezTo>
                      <a:pt x="373" y="481"/>
                      <a:pt x="343" y="436"/>
                      <a:pt x="403" y="466"/>
                    </a:cubicBezTo>
                    <a:cubicBezTo>
                      <a:pt x="433" y="496"/>
                      <a:pt x="477" y="526"/>
                      <a:pt x="522" y="526"/>
                    </a:cubicBezTo>
                    <a:cubicBezTo>
                      <a:pt x="552" y="511"/>
                      <a:pt x="597" y="496"/>
                      <a:pt x="626" y="481"/>
                    </a:cubicBezTo>
                    <a:cubicBezTo>
                      <a:pt x="641" y="466"/>
                      <a:pt x="641" y="451"/>
                      <a:pt x="656" y="451"/>
                    </a:cubicBezTo>
                    <a:cubicBezTo>
                      <a:pt x="686" y="466"/>
                      <a:pt x="701" y="481"/>
                      <a:pt x="716" y="466"/>
                    </a:cubicBezTo>
                    <a:cubicBezTo>
                      <a:pt x="761" y="451"/>
                      <a:pt x="761" y="466"/>
                      <a:pt x="746" y="496"/>
                    </a:cubicBezTo>
                    <a:cubicBezTo>
                      <a:pt x="746" y="511"/>
                      <a:pt x="776" y="511"/>
                      <a:pt x="746" y="526"/>
                    </a:cubicBezTo>
                    <a:cubicBezTo>
                      <a:pt x="761" y="542"/>
                      <a:pt x="761" y="542"/>
                      <a:pt x="776" y="542"/>
                    </a:cubicBezTo>
                    <a:cubicBezTo>
                      <a:pt x="790" y="526"/>
                      <a:pt x="761" y="542"/>
                      <a:pt x="776" y="5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4" name="Freeform 576">
                <a:extLst>
                  <a:ext uri="{FF2B5EF4-FFF2-40B4-BE49-F238E27FC236}">
                    <a16:creationId xmlns:a16="http://schemas.microsoft.com/office/drawing/2014/main" id="{67704423-F5E2-3722-1248-3FD262D56F2E}"/>
                  </a:ext>
                </a:extLst>
              </p:cNvPr>
              <p:cNvSpPr>
                <a:spLocks/>
              </p:cNvSpPr>
              <p:nvPr/>
            </p:nvSpPr>
            <p:spPr bwMode="auto">
              <a:xfrm>
                <a:off x="3961" y="2297"/>
                <a:ext cx="273" cy="105"/>
              </a:xfrm>
              <a:custGeom>
                <a:avLst/>
                <a:gdLst>
                  <a:gd name="T0" fmla="*/ 776 w 1417"/>
                  <a:gd name="T1" fmla="*/ 542 h 542"/>
                  <a:gd name="T2" fmla="*/ 776 w 1417"/>
                  <a:gd name="T3" fmla="*/ 542 h 542"/>
                  <a:gd name="T4" fmla="*/ 805 w 1417"/>
                  <a:gd name="T5" fmla="*/ 496 h 542"/>
                  <a:gd name="T6" fmla="*/ 820 w 1417"/>
                  <a:gd name="T7" fmla="*/ 466 h 542"/>
                  <a:gd name="T8" fmla="*/ 895 w 1417"/>
                  <a:gd name="T9" fmla="*/ 466 h 542"/>
                  <a:gd name="T10" fmla="*/ 954 w 1417"/>
                  <a:gd name="T11" fmla="*/ 466 h 542"/>
                  <a:gd name="T12" fmla="*/ 1118 w 1417"/>
                  <a:gd name="T13" fmla="*/ 436 h 542"/>
                  <a:gd name="T14" fmla="*/ 1268 w 1417"/>
                  <a:gd name="T15" fmla="*/ 421 h 542"/>
                  <a:gd name="T16" fmla="*/ 1342 w 1417"/>
                  <a:gd name="T17" fmla="*/ 421 h 542"/>
                  <a:gd name="T18" fmla="*/ 1372 w 1417"/>
                  <a:gd name="T19" fmla="*/ 451 h 542"/>
                  <a:gd name="T20" fmla="*/ 1402 w 1417"/>
                  <a:gd name="T21" fmla="*/ 421 h 542"/>
                  <a:gd name="T22" fmla="*/ 1372 w 1417"/>
                  <a:gd name="T23" fmla="*/ 361 h 542"/>
                  <a:gd name="T24" fmla="*/ 1372 w 1417"/>
                  <a:gd name="T25" fmla="*/ 331 h 542"/>
                  <a:gd name="T26" fmla="*/ 1357 w 1417"/>
                  <a:gd name="T27" fmla="*/ 256 h 542"/>
                  <a:gd name="T28" fmla="*/ 1387 w 1417"/>
                  <a:gd name="T29" fmla="*/ 211 h 542"/>
                  <a:gd name="T30" fmla="*/ 1327 w 1417"/>
                  <a:gd name="T31" fmla="*/ 120 h 542"/>
                  <a:gd name="T32" fmla="*/ 1238 w 1417"/>
                  <a:gd name="T33" fmla="*/ 45 h 542"/>
                  <a:gd name="T34" fmla="*/ 1193 w 1417"/>
                  <a:gd name="T35" fmla="*/ 45 h 542"/>
                  <a:gd name="T36" fmla="*/ 1163 w 1417"/>
                  <a:gd name="T37" fmla="*/ 45 h 542"/>
                  <a:gd name="T38" fmla="*/ 1089 w 1417"/>
                  <a:gd name="T39" fmla="*/ 90 h 542"/>
                  <a:gd name="T40" fmla="*/ 940 w 1417"/>
                  <a:gd name="T41" fmla="*/ 90 h 542"/>
                  <a:gd name="T42" fmla="*/ 865 w 1417"/>
                  <a:gd name="T43" fmla="*/ 90 h 542"/>
                  <a:gd name="T44" fmla="*/ 805 w 1417"/>
                  <a:gd name="T45" fmla="*/ 60 h 542"/>
                  <a:gd name="T46" fmla="*/ 746 w 1417"/>
                  <a:gd name="T47" fmla="*/ 30 h 542"/>
                  <a:gd name="T48" fmla="*/ 686 w 1417"/>
                  <a:gd name="T49" fmla="*/ 0 h 542"/>
                  <a:gd name="T50" fmla="*/ 552 w 1417"/>
                  <a:gd name="T51" fmla="*/ 0 h 542"/>
                  <a:gd name="T52" fmla="*/ 433 w 1417"/>
                  <a:gd name="T53" fmla="*/ 60 h 542"/>
                  <a:gd name="T54" fmla="*/ 269 w 1417"/>
                  <a:gd name="T55" fmla="*/ 75 h 542"/>
                  <a:gd name="T56" fmla="*/ 239 w 1417"/>
                  <a:gd name="T57" fmla="*/ 90 h 542"/>
                  <a:gd name="T58" fmla="*/ 269 w 1417"/>
                  <a:gd name="T59" fmla="*/ 105 h 542"/>
                  <a:gd name="T60" fmla="*/ 224 w 1417"/>
                  <a:gd name="T61" fmla="*/ 120 h 542"/>
                  <a:gd name="T62" fmla="*/ 194 w 1417"/>
                  <a:gd name="T63" fmla="*/ 135 h 542"/>
                  <a:gd name="T64" fmla="*/ 60 w 1417"/>
                  <a:gd name="T65" fmla="*/ 135 h 542"/>
                  <a:gd name="T66" fmla="*/ 45 w 1417"/>
                  <a:gd name="T67" fmla="*/ 165 h 542"/>
                  <a:gd name="T68" fmla="*/ 45 w 1417"/>
                  <a:gd name="T69" fmla="*/ 226 h 542"/>
                  <a:gd name="T70" fmla="*/ 75 w 1417"/>
                  <a:gd name="T71" fmla="*/ 211 h 542"/>
                  <a:gd name="T72" fmla="*/ 45 w 1417"/>
                  <a:gd name="T73" fmla="*/ 256 h 542"/>
                  <a:gd name="T74" fmla="*/ 75 w 1417"/>
                  <a:gd name="T75" fmla="*/ 256 h 542"/>
                  <a:gd name="T76" fmla="*/ 75 w 1417"/>
                  <a:gd name="T77" fmla="*/ 286 h 542"/>
                  <a:gd name="T78" fmla="*/ 45 w 1417"/>
                  <a:gd name="T79" fmla="*/ 301 h 542"/>
                  <a:gd name="T80" fmla="*/ 60 w 1417"/>
                  <a:gd name="T81" fmla="*/ 331 h 542"/>
                  <a:gd name="T82" fmla="*/ 60 w 1417"/>
                  <a:gd name="T83" fmla="*/ 376 h 542"/>
                  <a:gd name="T84" fmla="*/ 120 w 1417"/>
                  <a:gd name="T85" fmla="*/ 406 h 542"/>
                  <a:gd name="T86" fmla="*/ 105 w 1417"/>
                  <a:gd name="T87" fmla="*/ 451 h 542"/>
                  <a:gd name="T88" fmla="*/ 149 w 1417"/>
                  <a:gd name="T89" fmla="*/ 451 h 542"/>
                  <a:gd name="T90" fmla="*/ 120 w 1417"/>
                  <a:gd name="T91" fmla="*/ 466 h 542"/>
                  <a:gd name="T92" fmla="*/ 149 w 1417"/>
                  <a:gd name="T93" fmla="*/ 466 h 542"/>
                  <a:gd name="T94" fmla="*/ 134 w 1417"/>
                  <a:gd name="T95" fmla="*/ 511 h 542"/>
                  <a:gd name="T96" fmla="*/ 164 w 1417"/>
                  <a:gd name="T97" fmla="*/ 526 h 542"/>
                  <a:gd name="T98" fmla="*/ 179 w 1417"/>
                  <a:gd name="T99" fmla="*/ 466 h 542"/>
                  <a:gd name="T100" fmla="*/ 239 w 1417"/>
                  <a:gd name="T101" fmla="*/ 481 h 542"/>
                  <a:gd name="T102" fmla="*/ 328 w 1417"/>
                  <a:gd name="T103" fmla="*/ 496 h 542"/>
                  <a:gd name="T104" fmla="*/ 403 w 1417"/>
                  <a:gd name="T105" fmla="*/ 466 h 542"/>
                  <a:gd name="T106" fmla="*/ 522 w 1417"/>
                  <a:gd name="T107" fmla="*/ 526 h 542"/>
                  <a:gd name="T108" fmla="*/ 626 w 1417"/>
                  <a:gd name="T109" fmla="*/ 481 h 542"/>
                  <a:gd name="T110" fmla="*/ 656 w 1417"/>
                  <a:gd name="T111" fmla="*/ 451 h 542"/>
                  <a:gd name="T112" fmla="*/ 716 w 1417"/>
                  <a:gd name="T113" fmla="*/ 466 h 542"/>
                  <a:gd name="T114" fmla="*/ 746 w 1417"/>
                  <a:gd name="T115" fmla="*/ 496 h 542"/>
                  <a:gd name="T116" fmla="*/ 746 w 1417"/>
                  <a:gd name="T117" fmla="*/ 526 h 542"/>
                  <a:gd name="T118" fmla="*/ 776 w 1417"/>
                  <a:gd name="T119" fmla="*/ 542 h 542"/>
                  <a:gd name="T120" fmla="*/ 776 w 1417"/>
                  <a:gd name="T121" fmla="*/ 542 h 542"/>
                  <a:gd name="T122" fmla="*/ 776 w 1417"/>
                  <a:gd name="T123" fmla="*/ 5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7" h="542">
                    <a:moveTo>
                      <a:pt x="776" y="542"/>
                    </a:moveTo>
                    <a:lnTo>
                      <a:pt x="776" y="542"/>
                    </a:lnTo>
                    <a:cubicBezTo>
                      <a:pt x="790" y="526"/>
                      <a:pt x="805" y="496"/>
                      <a:pt x="805" y="496"/>
                    </a:cubicBezTo>
                    <a:cubicBezTo>
                      <a:pt x="790" y="466"/>
                      <a:pt x="805" y="451"/>
                      <a:pt x="820" y="466"/>
                    </a:cubicBezTo>
                    <a:cubicBezTo>
                      <a:pt x="850" y="481"/>
                      <a:pt x="865" y="466"/>
                      <a:pt x="895" y="466"/>
                    </a:cubicBezTo>
                    <a:cubicBezTo>
                      <a:pt x="925" y="451"/>
                      <a:pt x="925" y="451"/>
                      <a:pt x="954" y="466"/>
                    </a:cubicBezTo>
                    <a:cubicBezTo>
                      <a:pt x="1014" y="466"/>
                      <a:pt x="1059" y="436"/>
                      <a:pt x="1118" y="436"/>
                    </a:cubicBezTo>
                    <a:cubicBezTo>
                      <a:pt x="1163" y="436"/>
                      <a:pt x="1223" y="436"/>
                      <a:pt x="1268" y="421"/>
                    </a:cubicBezTo>
                    <a:cubicBezTo>
                      <a:pt x="1297" y="406"/>
                      <a:pt x="1297" y="436"/>
                      <a:pt x="1342" y="421"/>
                    </a:cubicBezTo>
                    <a:cubicBezTo>
                      <a:pt x="1372" y="406"/>
                      <a:pt x="1357" y="436"/>
                      <a:pt x="1372" y="451"/>
                    </a:cubicBezTo>
                    <a:cubicBezTo>
                      <a:pt x="1387" y="466"/>
                      <a:pt x="1417" y="436"/>
                      <a:pt x="1402" y="421"/>
                    </a:cubicBezTo>
                    <a:cubicBezTo>
                      <a:pt x="1387" y="406"/>
                      <a:pt x="1417" y="376"/>
                      <a:pt x="1372" y="361"/>
                    </a:cubicBezTo>
                    <a:cubicBezTo>
                      <a:pt x="1357" y="346"/>
                      <a:pt x="1387" y="346"/>
                      <a:pt x="1372" y="331"/>
                    </a:cubicBezTo>
                    <a:cubicBezTo>
                      <a:pt x="1372" y="301"/>
                      <a:pt x="1357" y="286"/>
                      <a:pt x="1357" y="256"/>
                    </a:cubicBezTo>
                    <a:cubicBezTo>
                      <a:pt x="1357" y="241"/>
                      <a:pt x="1387" y="211"/>
                      <a:pt x="1387" y="211"/>
                    </a:cubicBezTo>
                    <a:cubicBezTo>
                      <a:pt x="1372" y="180"/>
                      <a:pt x="1342" y="165"/>
                      <a:pt x="1327" y="120"/>
                    </a:cubicBezTo>
                    <a:cubicBezTo>
                      <a:pt x="1297" y="75"/>
                      <a:pt x="1297" y="60"/>
                      <a:pt x="1238" y="45"/>
                    </a:cubicBezTo>
                    <a:lnTo>
                      <a:pt x="1193" y="45"/>
                    </a:lnTo>
                    <a:cubicBezTo>
                      <a:pt x="1163" y="30"/>
                      <a:pt x="1178" y="45"/>
                      <a:pt x="1163" y="45"/>
                    </a:cubicBezTo>
                    <a:cubicBezTo>
                      <a:pt x="1133" y="75"/>
                      <a:pt x="1104" y="75"/>
                      <a:pt x="1089" y="90"/>
                    </a:cubicBezTo>
                    <a:cubicBezTo>
                      <a:pt x="1044" y="105"/>
                      <a:pt x="984" y="90"/>
                      <a:pt x="940" y="90"/>
                    </a:cubicBezTo>
                    <a:lnTo>
                      <a:pt x="865" y="90"/>
                    </a:lnTo>
                    <a:cubicBezTo>
                      <a:pt x="835" y="75"/>
                      <a:pt x="835" y="60"/>
                      <a:pt x="805" y="60"/>
                    </a:cubicBezTo>
                    <a:cubicBezTo>
                      <a:pt x="776" y="60"/>
                      <a:pt x="761" y="45"/>
                      <a:pt x="746" y="30"/>
                    </a:cubicBezTo>
                    <a:cubicBezTo>
                      <a:pt x="731" y="30"/>
                      <a:pt x="671" y="0"/>
                      <a:pt x="686" y="0"/>
                    </a:cubicBezTo>
                    <a:cubicBezTo>
                      <a:pt x="656" y="15"/>
                      <a:pt x="582" y="0"/>
                      <a:pt x="552" y="0"/>
                    </a:cubicBezTo>
                    <a:cubicBezTo>
                      <a:pt x="507" y="0"/>
                      <a:pt x="462" y="45"/>
                      <a:pt x="433" y="60"/>
                    </a:cubicBezTo>
                    <a:cubicBezTo>
                      <a:pt x="388" y="90"/>
                      <a:pt x="313" y="60"/>
                      <a:pt x="269" y="75"/>
                    </a:cubicBezTo>
                    <a:cubicBezTo>
                      <a:pt x="254" y="75"/>
                      <a:pt x="239" y="75"/>
                      <a:pt x="239" y="90"/>
                    </a:cubicBezTo>
                    <a:cubicBezTo>
                      <a:pt x="239" y="90"/>
                      <a:pt x="269" y="90"/>
                      <a:pt x="269" y="105"/>
                    </a:cubicBezTo>
                    <a:cubicBezTo>
                      <a:pt x="269" y="105"/>
                      <a:pt x="224" y="105"/>
                      <a:pt x="224" y="120"/>
                    </a:cubicBezTo>
                    <a:cubicBezTo>
                      <a:pt x="224" y="135"/>
                      <a:pt x="224" y="135"/>
                      <a:pt x="194" y="135"/>
                    </a:cubicBezTo>
                    <a:lnTo>
                      <a:pt x="60" y="135"/>
                    </a:lnTo>
                    <a:cubicBezTo>
                      <a:pt x="30" y="135"/>
                      <a:pt x="45" y="150"/>
                      <a:pt x="45" y="165"/>
                    </a:cubicBezTo>
                    <a:cubicBezTo>
                      <a:pt x="30" y="196"/>
                      <a:pt x="0" y="211"/>
                      <a:pt x="45" y="226"/>
                    </a:cubicBezTo>
                    <a:lnTo>
                      <a:pt x="75" y="211"/>
                    </a:lnTo>
                    <a:cubicBezTo>
                      <a:pt x="75" y="226"/>
                      <a:pt x="45" y="256"/>
                      <a:pt x="45" y="256"/>
                    </a:cubicBezTo>
                    <a:cubicBezTo>
                      <a:pt x="60" y="271"/>
                      <a:pt x="60" y="256"/>
                      <a:pt x="75" y="256"/>
                    </a:cubicBezTo>
                    <a:lnTo>
                      <a:pt x="75" y="286"/>
                    </a:lnTo>
                    <a:cubicBezTo>
                      <a:pt x="105" y="331"/>
                      <a:pt x="60" y="301"/>
                      <a:pt x="45" y="301"/>
                    </a:cubicBezTo>
                    <a:cubicBezTo>
                      <a:pt x="45" y="301"/>
                      <a:pt x="30" y="346"/>
                      <a:pt x="60" y="331"/>
                    </a:cubicBezTo>
                    <a:cubicBezTo>
                      <a:pt x="90" y="331"/>
                      <a:pt x="60" y="361"/>
                      <a:pt x="60" y="376"/>
                    </a:cubicBezTo>
                    <a:cubicBezTo>
                      <a:pt x="60" y="391"/>
                      <a:pt x="105" y="391"/>
                      <a:pt x="120" y="406"/>
                    </a:cubicBezTo>
                    <a:cubicBezTo>
                      <a:pt x="134" y="421"/>
                      <a:pt x="105" y="451"/>
                      <a:pt x="105" y="451"/>
                    </a:cubicBezTo>
                    <a:cubicBezTo>
                      <a:pt x="120" y="451"/>
                      <a:pt x="134" y="421"/>
                      <a:pt x="149" y="451"/>
                    </a:cubicBezTo>
                    <a:cubicBezTo>
                      <a:pt x="149" y="466"/>
                      <a:pt x="120" y="466"/>
                      <a:pt x="120" y="466"/>
                    </a:cubicBezTo>
                    <a:lnTo>
                      <a:pt x="149" y="466"/>
                    </a:lnTo>
                    <a:cubicBezTo>
                      <a:pt x="164" y="481"/>
                      <a:pt x="149" y="496"/>
                      <a:pt x="134" y="511"/>
                    </a:cubicBezTo>
                    <a:cubicBezTo>
                      <a:pt x="134" y="526"/>
                      <a:pt x="164" y="542"/>
                      <a:pt x="164" y="526"/>
                    </a:cubicBezTo>
                    <a:cubicBezTo>
                      <a:pt x="179" y="511"/>
                      <a:pt x="164" y="481"/>
                      <a:pt x="179" y="466"/>
                    </a:cubicBezTo>
                    <a:cubicBezTo>
                      <a:pt x="194" y="451"/>
                      <a:pt x="224" y="481"/>
                      <a:pt x="239" y="481"/>
                    </a:cubicBezTo>
                    <a:cubicBezTo>
                      <a:pt x="269" y="496"/>
                      <a:pt x="298" y="526"/>
                      <a:pt x="328" y="496"/>
                    </a:cubicBezTo>
                    <a:cubicBezTo>
                      <a:pt x="373" y="481"/>
                      <a:pt x="343" y="436"/>
                      <a:pt x="403" y="466"/>
                    </a:cubicBezTo>
                    <a:cubicBezTo>
                      <a:pt x="433" y="496"/>
                      <a:pt x="477" y="526"/>
                      <a:pt x="522" y="526"/>
                    </a:cubicBezTo>
                    <a:cubicBezTo>
                      <a:pt x="552" y="511"/>
                      <a:pt x="597" y="496"/>
                      <a:pt x="626" y="481"/>
                    </a:cubicBezTo>
                    <a:cubicBezTo>
                      <a:pt x="641" y="466"/>
                      <a:pt x="641" y="451"/>
                      <a:pt x="656" y="451"/>
                    </a:cubicBezTo>
                    <a:cubicBezTo>
                      <a:pt x="686" y="466"/>
                      <a:pt x="701" y="481"/>
                      <a:pt x="716" y="466"/>
                    </a:cubicBezTo>
                    <a:cubicBezTo>
                      <a:pt x="761" y="451"/>
                      <a:pt x="761" y="466"/>
                      <a:pt x="746" y="496"/>
                    </a:cubicBezTo>
                    <a:cubicBezTo>
                      <a:pt x="746" y="511"/>
                      <a:pt x="776" y="511"/>
                      <a:pt x="746" y="526"/>
                    </a:cubicBezTo>
                    <a:cubicBezTo>
                      <a:pt x="761" y="542"/>
                      <a:pt x="761" y="542"/>
                      <a:pt x="776" y="542"/>
                    </a:cubicBezTo>
                    <a:cubicBezTo>
                      <a:pt x="790" y="526"/>
                      <a:pt x="761" y="542"/>
                      <a:pt x="776" y="542"/>
                    </a:cubicBezTo>
                    <a:lnTo>
                      <a:pt x="776" y="5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5" name="Freeform 577">
                <a:extLst>
                  <a:ext uri="{FF2B5EF4-FFF2-40B4-BE49-F238E27FC236}">
                    <a16:creationId xmlns:a16="http://schemas.microsoft.com/office/drawing/2014/main" id="{8B83A749-BF86-FB47-2F18-CFD2CF4FA810}"/>
                  </a:ext>
                </a:extLst>
              </p:cNvPr>
              <p:cNvSpPr>
                <a:spLocks/>
              </p:cNvSpPr>
              <p:nvPr/>
            </p:nvSpPr>
            <p:spPr bwMode="auto">
              <a:xfrm>
                <a:off x="3961" y="2297"/>
                <a:ext cx="273" cy="105"/>
              </a:xfrm>
              <a:custGeom>
                <a:avLst/>
                <a:gdLst>
                  <a:gd name="T0" fmla="*/ 776 w 1417"/>
                  <a:gd name="T1" fmla="*/ 542 h 542"/>
                  <a:gd name="T2" fmla="*/ 776 w 1417"/>
                  <a:gd name="T3" fmla="*/ 542 h 542"/>
                  <a:gd name="T4" fmla="*/ 805 w 1417"/>
                  <a:gd name="T5" fmla="*/ 496 h 542"/>
                  <a:gd name="T6" fmla="*/ 820 w 1417"/>
                  <a:gd name="T7" fmla="*/ 466 h 542"/>
                  <a:gd name="T8" fmla="*/ 895 w 1417"/>
                  <a:gd name="T9" fmla="*/ 466 h 542"/>
                  <a:gd name="T10" fmla="*/ 954 w 1417"/>
                  <a:gd name="T11" fmla="*/ 466 h 542"/>
                  <a:gd name="T12" fmla="*/ 1118 w 1417"/>
                  <a:gd name="T13" fmla="*/ 436 h 542"/>
                  <a:gd name="T14" fmla="*/ 1268 w 1417"/>
                  <a:gd name="T15" fmla="*/ 421 h 542"/>
                  <a:gd name="T16" fmla="*/ 1342 w 1417"/>
                  <a:gd name="T17" fmla="*/ 421 h 542"/>
                  <a:gd name="T18" fmla="*/ 1372 w 1417"/>
                  <a:gd name="T19" fmla="*/ 451 h 542"/>
                  <a:gd name="T20" fmla="*/ 1402 w 1417"/>
                  <a:gd name="T21" fmla="*/ 421 h 542"/>
                  <a:gd name="T22" fmla="*/ 1372 w 1417"/>
                  <a:gd name="T23" fmla="*/ 361 h 542"/>
                  <a:gd name="T24" fmla="*/ 1372 w 1417"/>
                  <a:gd name="T25" fmla="*/ 331 h 542"/>
                  <a:gd name="T26" fmla="*/ 1357 w 1417"/>
                  <a:gd name="T27" fmla="*/ 256 h 542"/>
                  <a:gd name="T28" fmla="*/ 1387 w 1417"/>
                  <a:gd name="T29" fmla="*/ 211 h 542"/>
                  <a:gd name="T30" fmla="*/ 1327 w 1417"/>
                  <a:gd name="T31" fmla="*/ 120 h 542"/>
                  <a:gd name="T32" fmla="*/ 1238 w 1417"/>
                  <a:gd name="T33" fmla="*/ 45 h 542"/>
                  <a:gd name="T34" fmla="*/ 1193 w 1417"/>
                  <a:gd name="T35" fmla="*/ 45 h 542"/>
                  <a:gd name="T36" fmla="*/ 1163 w 1417"/>
                  <a:gd name="T37" fmla="*/ 45 h 542"/>
                  <a:gd name="T38" fmla="*/ 1089 w 1417"/>
                  <a:gd name="T39" fmla="*/ 90 h 542"/>
                  <a:gd name="T40" fmla="*/ 940 w 1417"/>
                  <a:gd name="T41" fmla="*/ 90 h 542"/>
                  <a:gd name="T42" fmla="*/ 865 w 1417"/>
                  <a:gd name="T43" fmla="*/ 90 h 542"/>
                  <a:gd name="T44" fmla="*/ 805 w 1417"/>
                  <a:gd name="T45" fmla="*/ 60 h 542"/>
                  <a:gd name="T46" fmla="*/ 746 w 1417"/>
                  <a:gd name="T47" fmla="*/ 30 h 542"/>
                  <a:gd name="T48" fmla="*/ 686 w 1417"/>
                  <a:gd name="T49" fmla="*/ 0 h 542"/>
                  <a:gd name="T50" fmla="*/ 552 w 1417"/>
                  <a:gd name="T51" fmla="*/ 0 h 542"/>
                  <a:gd name="T52" fmla="*/ 433 w 1417"/>
                  <a:gd name="T53" fmla="*/ 60 h 542"/>
                  <a:gd name="T54" fmla="*/ 269 w 1417"/>
                  <a:gd name="T55" fmla="*/ 75 h 542"/>
                  <a:gd name="T56" fmla="*/ 239 w 1417"/>
                  <a:gd name="T57" fmla="*/ 90 h 542"/>
                  <a:gd name="T58" fmla="*/ 269 w 1417"/>
                  <a:gd name="T59" fmla="*/ 105 h 542"/>
                  <a:gd name="T60" fmla="*/ 224 w 1417"/>
                  <a:gd name="T61" fmla="*/ 120 h 542"/>
                  <a:gd name="T62" fmla="*/ 194 w 1417"/>
                  <a:gd name="T63" fmla="*/ 135 h 542"/>
                  <a:gd name="T64" fmla="*/ 60 w 1417"/>
                  <a:gd name="T65" fmla="*/ 135 h 542"/>
                  <a:gd name="T66" fmla="*/ 45 w 1417"/>
                  <a:gd name="T67" fmla="*/ 165 h 542"/>
                  <a:gd name="T68" fmla="*/ 45 w 1417"/>
                  <a:gd name="T69" fmla="*/ 226 h 542"/>
                  <a:gd name="T70" fmla="*/ 75 w 1417"/>
                  <a:gd name="T71" fmla="*/ 211 h 542"/>
                  <a:gd name="T72" fmla="*/ 45 w 1417"/>
                  <a:gd name="T73" fmla="*/ 256 h 542"/>
                  <a:gd name="T74" fmla="*/ 75 w 1417"/>
                  <a:gd name="T75" fmla="*/ 256 h 542"/>
                  <a:gd name="T76" fmla="*/ 75 w 1417"/>
                  <a:gd name="T77" fmla="*/ 286 h 542"/>
                  <a:gd name="T78" fmla="*/ 45 w 1417"/>
                  <a:gd name="T79" fmla="*/ 301 h 542"/>
                  <a:gd name="T80" fmla="*/ 60 w 1417"/>
                  <a:gd name="T81" fmla="*/ 331 h 542"/>
                  <a:gd name="T82" fmla="*/ 60 w 1417"/>
                  <a:gd name="T83" fmla="*/ 376 h 542"/>
                  <a:gd name="T84" fmla="*/ 120 w 1417"/>
                  <a:gd name="T85" fmla="*/ 406 h 542"/>
                  <a:gd name="T86" fmla="*/ 105 w 1417"/>
                  <a:gd name="T87" fmla="*/ 451 h 542"/>
                  <a:gd name="T88" fmla="*/ 149 w 1417"/>
                  <a:gd name="T89" fmla="*/ 451 h 542"/>
                  <a:gd name="T90" fmla="*/ 120 w 1417"/>
                  <a:gd name="T91" fmla="*/ 466 h 542"/>
                  <a:gd name="T92" fmla="*/ 149 w 1417"/>
                  <a:gd name="T93" fmla="*/ 466 h 542"/>
                  <a:gd name="T94" fmla="*/ 134 w 1417"/>
                  <a:gd name="T95" fmla="*/ 511 h 542"/>
                  <a:gd name="T96" fmla="*/ 164 w 1417"/>
                  <a:gd name="T97" fmla="*/ 526 h 542"/>
                  <a:gd name="T98" fmla="*/ 179 w 1417"/>
                  <a:gd name="T99" fmla="*/ 466 h 542"/>
                  <a:gd name="T100" fmla="*/ 239 w 1417"/>
                  <a:gd name="T101" fmla="*/ 481 h 542"/>
                  <a:gd name="T102" fmla="*/ 328 w 1417"/>
                  <a:gd name="T103" fmla="*/ 496 h 542"/>
                  <a:gd name="T104" fmla="*/ 403 w 1417"/>
                  <a:gd name="T105" fmla="*/ 466 h 542"/>
                  <a:gd name="T106" fmla="*/ 522 w 1417"/>
                  <a:gd name="T107" fmla="*/ 526 h 542"/>
                  <a:gd name="T108" fmla="*/ 626 w 1417"/>
                  <a:gd name="T109" fmla="*/ 481 h 542"/>
                  <a:gd name="T110" fmla="*/ 656 w 1417"/>
                  <a:gd name="T111" fmla="*/ 451 h 542"/>
                  <a:gd name="T112" fmla="*/ 716 w 1417"/>
                  <a:gd name="T113" fmla="*/ 466 h 542"/>
                  <a:gd name="T114" fmla="*/ 746 w 1417"/>
                  <a:gd name="T115" fmla="*/ 496 h 542"/>
                  <a:gd name="T116" fmla="*/ 746 w 1417"/>
                  <a:gd name="T117" fmla="*/ 526 h 542"/>
                  <a:gd name="T118" fmla="*/ 776 w 1417"/>
                  <a:gd name="T119" fmla="*/ 542 h 542"/>
                  <a:gd name="T120" fmla="*/ 776 w 1417"/>
                  <a:gd name="T121" fmla="*/ 5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7" h="542">
                    <a:moveTo>
                      <a:pt x="776" y="542"/>
                    </a:moveTo>
                    <a:lnTo>
                      <a:pt x="776" y="542"/>
                    </a:lnTo>
                    <a:cubicBezTo>
                      <a:pt x="790" y="526"/>
                      <a:pt x="805" y="496"/>
                      <a:pt x="805" y="496"/>
                    </a:cubicBezTo>
                    <a:cubicBezTo>
                      <a:pt x="790" y="466"/>
                      <a:pt x="805" y="451"/>
                      <a:pt x="820" y="466"/>
                    </a:cubicBezTo>
                    <a:cubicBezTo>
                      <a:pt x="850" y="481"/>
                      <a:pt x="865" y="466"/>
                      <a:pt x="895" y="466"/>
                    </a:cubicBezTo>
                    <a:cubicBezTo>
                      <a:pt x="925" y="451"/>
                      <a:pt x="925" y="451"/>
                      <a:pt x="954" y="466"/>
                    </a:cubicBezTo>
                    <a:cubicBezTo>
                      <a:pt x="1014" y="466"/>
                      <a:pt x="1059" y="436"/>
                      <a:pt x="1118" y="436"/>
                    </a:cubicBezTo>
                    <a:cubicBezTo>
                      <a:pt x="1163" y="436"/>
                      <a:pt x="1223" y="436"/>
                      <a:pt x="1268" y="421"/>
                    </a:cubicBezTo>
                    <a:cubicBezTo>
                      <a:pt x="1297" y="406"/>
                      <a:pt x="1297" y="436"/>
                      <a:pt x="1342" y="421"/>
                    </a:cubicBezTo>
                    <a:cubicBezTo>
                      <a:pt x="1372" y="406"/>
                      <a:pt x="1357" y="436"/>
                      <a:pt x="1372" y="451"/>
                    </a:cubicBezTo>
                    <a:cubicBezTo>
                      <a:pt x="1387" y="466"/>
                      <a:pt x="1417" y="436"/>
                      <a:pt x="1402" y="421"/>
                    </a:cubicBezTo>
                    <a:cubicBezTo>
                      <a:pt x="1387" y="406"/>
                      <a:pt x="1417" y="376"/>
                      <a:pt x="1372" y="361"/>
                    </a:cubicBezTo>
                    <a:cubicBezTo>
                      <a:pt x="1357" y="346"/>
                      <a:pt x="1387" y="346"/>
                      <a:pt x="1372" y="331"/>
                    </a:cubicBezTo>
                    <a:cubicBezTo>
                      <a:pt x="1372" y="301"/>
                      <a:pt x="1357" y="286"/>
                      <a:pt x="1357" y="256"/>
                    </a:cubicBezTo>
                    <a:cubicBezTo>
                      <a:pt x="1357" y="241"/>
                      <a:pt x="1387" y="211"/>
                      <a:pt x="1387" y="211"/>
                    </a:cubicBezTo>
                    <a:cubicBezTo>
                      <a:pt x="1372" y="180"/>
                      <a:pt x="1342" y="165"/>
                      <a:pt x="1327" y="120"/>
                    </a:cubicBezTo>
                    <a:cubicBezTo>
                      <a:pt x="1297" y="75"/>
                      <a:pt x="1297" y="60"/>
                      <a:pt x="1238" y="45"/>
                    </a:cubicBezTo>
                    <a:lnTo>
                      <a:pt x="1193" y="45"/>
                    </a:lnTo>
                    <a:cubicBezTo>
                      <a:pt x="1163" y="30"/>
                      <a:pt x="1178" y="45"/>
                      <a:pt x="1163" y="45"/>
                    </a:cubicBezTo>
                    <a:cubicBezTo>
                      <a:pt x="1133" y="75"/>
                      <a:pt x="1104" y="75"/>
                      <a:pt x="1089" y="90"/>
                    </a:cubicBezTo>
                    <a:cubicBezTo>
                      <a:pt x="1044" y="105"/>
                      <a:pt x="984" y="90"/>
                      <a:pt x="940" y="90"/>
                    </a:cubicBezTo>
                    <a:lnTo>
                      <a:pt x="865" y="90"/>
                    </a:lnTo>
                    <a:cubicBezTo>
                      <a:pt x="835" y="75"/>
                      <a:pt x="835" y="60"/>
                      <a:pt x="805" y="60"/>
                    </a:cubicBezTo>
                    <a:cubicBezTo>
                      <a:pt x="776" y="60"/>
                      <a:pt x="761" y="45"/>
                      <a:pt x="746" y="30"/>
                    </a:cubicBezTo>
                    <a:cubicBezTo>
                      <a:pt x="731" y="30"/>
                      <a:pt x="671" y="0"/>
                      <a:pt x="686" y="0"/>
                    </a:cubicBezTo>
                    <a:cubicBezTo>
                      <a:pt x="656" y="15"/>
                      <a:pt x="582" y="0"/>
                      <a:pt x="552" y="0"/>
                    </a:cubicBezTo>
                    <a:cubicBezTo>
                      <a:pt x="507" y="0"/>
                      <a:pt x="462" y="45"/>
                      <a:pt x="433" y="60"/>
                    </a:cubicBezTo>
                    <a:cubicBezTo>
                      <a:pt x="388" y="90"/>
                      <a:pt x="313" y="60"/>
                      <a:pt x="269" y="75"/>
                    </a:cubicBezTo>
                    <a:cubicBezTo>
                      <a:pt x="254" y="75"/>
                      <a:pt x="239" y="75"/>
                      <a:pt x="239" y="90"/>
                    </a:cubicBezTo>
                    <a:cubicBezTo>
                      <a:pt x="239" y="90"/>
                      <a:pt x="269" y="90"/>
                      <a:pt x="269" y="105"/>
                    </a:cubicBezTo>
                    <a:cubicBezTo>
                      <a:pt x="269" y="105"/>
                      <a:pt x="224" y="105"/>
                      <a:pt x="224" y="120"/>
                    </a:cubicBezTo>
                    <a:cubicBezTo>
                      <a:pt x="224" y="135"/>
                      <a:pt x="224" y="135"/>
                      <a:pt x="194" y="135"/>
                    </a:cubicBezTo>
                    <a:lnTo>
                      <a:pt x="60" y="135"/>
                    </a:lnTo>
                    <a:cubicBezTo>
                      <a:pt x="30" y="135"/>
                      <a:pt x="45" y="150"/>
                      <a:pt x="45" y="165"/>
                    </a:cubicBezTo>
                    <a:cubicBezTo>
                      <a:pt x="30" y="196"/>
                      <a:pt x="0" y="211"/>
                      <a:pt x="45" y="226"/>
                    </a:cubicBezTo>
                    <a:lnTo>
                      <a:pt x="75" y="211"/>
                    </a:lnTo>
                    <a:cubicBezTo>
                      <a:pt x="75" y="226"/>
                      <a:pt x="45" y="256"/>
                      <a:pt x="45" y="256"/>
                    </a:cubicBezTo>
                    <a:cubicBezTo>
                      <a:pt x="60" y="271"/>
                      <a:pt x="60" y="256"/>
                      <a:pt x="75" y="256"/>
                    </a:cubicBezTo>
                    <a:lnTo>
                      <a:pt x="75" y="286"/>
                    </a:lnTo>
                    <a:cubicBezTo>
                      <a:pt x="105" y="331"/>
                      <a:pt x="60" y="301"/>
                      <a:pt x="45" y="301"/>
                    </a:cubicBezTo>
                    <a:cubicBezTo>
                      <a:pt x="45" y="301"/>
                      <a:pt x="30" y="346"/>
                      <a:pt x="60" y="331"/>
                    </a:cubicBezTo>
                    <a:cubicBezTo>
                      <a:pt x="90" y="331"/>
                      <a:pt x="60" y="361"/>
                      <a:pt x="60" y="376"/>
                    </a:cubicBezTo>
                    <a:cubicBezTo>
                      <a:pt x="60" y="391"/>
                      <a:pt x="105" y="391"/>
                      <a:pt x="120" y="406"/>
                    </a:cubicBezTo>
                    <a:cubicBezTo>
                      <a:pt x="134" y="421"/>
                      <a:pt x="105" y="451"/>
                      <a:pt x="105" y="451"/>
                    </a:cubicBezTo>
                    <a:cubicBezTo>
                      <a:pt x="120" y="451"/>
                      <a:pt x="134" y="421"/>
                      <a:pt x="149" y="451"/>
                    </a:cubicBezTo>
                    <a:cubicBezTo>
                      <a:pt x="149" y="466"/>
                      <a:pt x="120" y="466"/>
                      <a:pt x="120" y="466"/>
                    </a:cubicBezTo>
                    <a:lnTo>
                      <a:pt x="149" y="466"/>
                    </a:lnTo>
                    <a:cubicBezTo>
                      <a:pt x="164" y="481"/>
                      <a:pt x="149" y="496"/>
                      <a:pt x="134" y="511"/>
                    </a:cubicBezTo>
                    <a:cubicBezTo>
                      <a:pt x="134" y="526"/>
                      <a:pt x="164" y="542"/>
                      <a:pt x="164" y="526"/>
                    </a:cubicBezTo>
                    <a:cubicBezTo>
                      <a:pt x="179" y="511"/>
                      <a:pt x="164" y="481"/>
                      <a:pt x="179" y="466"/>
                    </a:cubicBezTo>
                    <a:cubicBezTo>
                      <a:pt x="194" y="451"/>
                      <a:pt x="224" y="481"/>
                      <a:pt x="239" y="481"/>
                    </a:cubicBezTo>
                    <a:cubicBezTo>
                      <a:pt x="269" y="496"/>
                      <a:pt x="298" y="526"/>
                      <a:pt x="328" y="496"/>
                    </a:cubicBezTo>
                    <a:cubicBezTo>
                      <a:pt x="373" y="481"/>
                      <a:pt x="343" y="436"/>
                      <a:pt x="403" y="466"/>
                    </a:cubicBezTo>
                    <a:cubicBezTo>
                      <a:pt x="433" y="496"/>
                      <a:pt x="477" y="526"/>
                      <a:pt x="522" y="526"/>
                    </a:cubicBezTo>
                    <a:cubicBezTo>
                      <a:pt x="552" y="511"/>
                      <a:pt x="597" y="496"/>
                      <a:pt x="626" y="481"/>
                    </a:cubicBezTo>
                    <a:cubicBezTo>
                      <a:pt x="641" y="466"/>
                      <a:pt x="641" y="451"/>
                      <a:pt x="656" y="451"/>
                    </a:cubicBezTo>
                    <a:cubicBezTo>
                      <a:pt x="686" y="466"/>
                      <a:pt x="701" y="481"/>
                      <a:pt x="716" y="466"/>
                    </a:cubicBezTo>
                    <a:cubicBezTo>
                      <a:pt x="761" y="451"/>
                      <a:pt x="761" y="466"/>
                      <a:pt x="746" y="496"/>
                    </a:cubicBezTo>
                    <a:cubicBezTo>
                      <a:pt x="746" y="511"/>
                      <a:pt x="776" y="511"/>
                      <a:pt x="746" y="526"/>
                    </a:cubicBezTo>
                    <a:cubicBezTo>
                      <a:pt x="761" y="542"/>
                      <a:pt x="761" y="542"/>
                      <a:pt x="776" y="542"/>
                    </a:cubicBezTo>
                    <a:cubicBezTo>
                      <a:pt x="790" y="526"/>
                      <a:pt x="761" y="542"/>
                      <a:pt x="776" y="5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6" name="Freeform 578">
                <a:extLst>
                  <a:ext uri="{FF2B5EF4-FFF2-40B4-BE49-F238E27FC236}">
                    <a16:creationId xmlns:a16="http://schemas.microsoft.com/office/drawing/2014/main" id="{2833932E-DA96-70F1-18A1-AB77E96CEEE5}"/>
                  </a:ext>
                </a:extLst>
              </p:cNvPr>
              <p:cNvSpPr>
                <a:spLocks/>
              </p:cNvSpPr>
              <p:nvPr/>
            </p:nvSpPr>
            <p:spPr bwMode="auto">
              <a:xfrm>
                <a:off x="3961" y="2297"/>
                <a:ext cx="273" cy="105"/>
              </a:xfrm>
              <a:custGeom>
                <a:avLst/>
                <a:gdLst>
                  <a:gd name="T0" fmla="*/ 776 w 1417"/>
                  <a:gd name="T1" fmla="*/ 542 h 542"/>
                  <a:gd name="T2" fmla="*/ 776 w 1417"/>
                  <a:gd name="T3" fmla="*/ 542 h 542"/>
                  <a:gd name="T4" fmla="*/ 805 w 1417"/>
                  <a:gd name="T5" fmla="*/ 496 h 542"/>
                  <a:gd name="T6" fmla="*/ 820 w 1417"/>
                  <a:gd name="T7" fmla="*/ 466 h 542"/>
                  <a:gd name="T8" fmla="*/ 895 w 1417"/>
                  <a:gd name="T9" fmla="*/ 466 h 542"/>
                  <a:gd name="T10" fmla="*/ 954 w 1417"/>
                  <a:gd name="T11" fmla="*/ 466 h 542"/>
                  <a:gd name="T12" fmla="*/ 1118 w 1417"/>
                  <a:gd name="T13" fmla="*/ 436 h 542"/>
                  <a:gd name="T14" fmla="*/ 1268 w 1417"/>
                  <a:gd name="T15" fmla="*/ 421 h 542"/>
                  <a:gd name="T16" fmla="*/ 1342 w 1417"/>
                  <a:gd name="T17" fmla="*/ 421 h 542"/>
                  <a:gd name="T18" fmla="*/ 1372 w 1417"/>
                  <a:gd name="T19" fmla="*/ 451 h 542"/>
                  <a:gd name="T20" fmla="*/ 1402 w 1417"/>
                  <a:gd name="T21" fmla="*/ 421 h 542"/>
                  <a:gd name="T22" fmla="*/ 1372 w 1417"/>
                  <a:gd name="T23" fmla="*/ 361 h 542"/>
                  <a:gd name="T24" fmla="*/ 1372 w 1417"/>
                  <a:gd name="T25" fmla="*/ 331 h 542"/>
                  <a:gd name="T26" fmla="*/ 1357 w 1417"/>
                  <a:gd name="T27" fmla="*/ 256 h 542"/>
                  <a:gd name="T28" fmla="*/ 1387 w 1417"/>
                  <a:gd name="T29" fmla="*/ 211 h 542"/>
                  <a:gd name="T30" fmla="*/ 1327 w 1417"/>
                  <a:gd name="T31" fmla="*/ 120 h 542"/>
                  <a:gd name="T32" fmla="*/ 1238 w 1417"/>
                  <a:gd name="T33" fmla="*/ 45 h 542"/>
                  <a:gd name="T34" fmla="*/ 1193 w 1417"/>
                  <a:gd name="T35" fmla="*/ 45 h 542"/>
                  <a:gd name="T36" fmla="*/ 1163 w 1417"/>
                  <a:gd name="T37" fmla="*/ 45 h 542"/>
                  <a:gd name="T38" fmla="*/ 1089 w 1417"/>
                  <a:gd name="T39" fmla="*/ 90 h 542"/>
                  <a:gd name="T40" fmla="*/ 940 w 1417"/>
                  <a:gd name="T41" fmla="*/ 90 h 542"/>
                  <a:gd name="T42" fmla="*/ 865 w 1417"/>
                  <a:gd name="T43" fmla="*/ 90 h 542"/>
                  <a:gd name="T44" fmla="*/ 805 w 1417"/>
                  <a:gd name="T45" fmla="*/ 60 h 542"/>
                  <a:gd name="T46" fmla="*/ 746 w 1417"/>
                  <a:gd name="T47" fmla="*/ 30 h 542"/>
                  <a:gd name="T48" fmla="*/ 686 w 1417"/>
                  <a:gd name="T49" fmla="*/ 0 h 542"/>
                  <a:gd name="T50" fmla="*/ 552 w 1417"/>
                  <a:gd name="T51" fmla="*/ 0 h 542"/>
                  <a:gd name="T52" fmla="*/ 433 w 1417"/>
                  <a:gd name="T53" fmla="*/ 60 h 542"/>
                  <a:gd name="T54" fmla="*/ 269 w 1417"/>
                  <a:gd name="T55" fmla="*/ 75 h 542"/>
                  <a:gd name="T56" fmla="*/ 239 w 1417"/>
                  <a:gd name="T57" fmla="*/ 90 h 542"/>
                  <a:gd name="T58" fmla="*/ 269 w 1417"/>
                  <a:gd name="T59" fmla="*/ 105 h 542"/>
                  <a:gd name="T60" fmla="*/ 224 w 1417"/>
                  <a:gd name="T61" fmla="*/ 120 h 542"/>
                  <a:gd name="T62" fmla="*/ 194 w 1417"/>
                  <a:gd name="T63" fmla="*/ 135 h 542"/>
                  <a:gd name="T64" fmla="*/ 60 w 1417"/>
                  <a:gd name="T65" fmla="*/ 135 h 542"/>
                  <a:gd name="T66" fmla="*/ 45 w 1417"/>
                  <a:gd name="T67" fmla="*/ 165 h 542"/>
                  <a:gd name="T68" fmla="*/ 45 w 1417"/>
                  <a:gd name="T69" fmla="*/ 226 h 542"/>
                  <a:gd name="T70" fmla="*/ 75 w 1417"/>
                  <a:gd name="T71" fmla="*/ 211 h 542"/>
                  <a:gd name="T72" fmla="*/ 45 w 1417"/>
                  <a:gd name="T73" fmla="*/ 256 h 542"/>
                  <a:gd name="T74" fmla="*/ 75 w 1417"/>
                  <a:gd name="T75" fmla="*/ 256 h 542"/>
                  <a:gd name="T76" fmla="*/ 75 w 1417"/>
                  <a:gd name="T77" fmla="*/ 286 h 542"/>
                  <a:gd name="T78" fmla="*/ 45 w 1417"/>
                  <a:gd name="T79" fmla="*/ 301 h 542"/>
                  <a:gd name="T80" fmla="*/ 60 w 1417"/>
                  <a:gd name="T81" fmla="*/ 331 h 542"/>
                  <a:gd name="T82" fmla="*/ 60 w 1417"/>
                  <a:gd name="T83" fmla="*/ 376 h 542"/>
                  <a:gd name="T84" fmla="*/ 120 w 1417"/>
                  <a:gd name="T85" fmla="*/ 406 h 542"/>
                  <a:gd name="T86" fmla="*/ 105 w 1417"/>
                  <a:gd name="T87" fmla="*/ 451 h 542"/>
                  <a:gd name="T88" fmla="*/ 149 w 1417"/>
                  <a:gd name="T89" fmla="*/ 451 h 542"/>
                  <a:gd name="T90" fmla="*/ 120 w 1417"/>
                  <a:gd name="T91" fmla="*/ 466 h 542"/>
                  <a:gd name="T92" fmla="*/ 149 w 1417"/>
                  <a:gd name="T93" fmla="*/ 466 h 542"/>
                  <a:gd name="T94" fmla="*/ 134 w 1417"/>
                  <a:gd name="T95" fmla="*/ 511 h 542"/>
                  <a:gd name="T96" fmla="*/ 164 w 1417"/>
                  <a:gd name="T97" fmla="*/ 526 h 542"/>
                  <a:gd name="T98" fmla="*/ 179 w 1417"/>
                  <a:gd name="T99" fmla="*/ 466 h 542"/>
                  <a:gd name="T100" fmla="*/ 239 w 1417"/>
                  <a:gd name="T101" fmla="*/ 481 h 542"/>
                  <a:gd name="T102" fmla="*/ 328 w 1417"/>
                  <a:gd name="T103" fmla="*/ 496 h 542"/>
                  <a:gd name="T104" fmla="*/ 403 w 1417"/>
                  <a:gd name="T105" fmla="*/ 466 h 542"/>
                  <a:gd name="T106" fmla="*/ 522 w 1417"/>
                  <a:gd name="T107" fmla="*/ 526 h 542"/>
                  <a:gd name="T108" fmla="*/ 626 w 1417"/>
                  <a:gd name="T109" fmla="*/ 481 h 542"/>
                  <a:gd name="T110" fmla="*/ 656 w 1417"/>
                  <a:gd name="T111" fmla="*/ 451 h 542"/>
                  <a:gd name="T112" fmla="*/ 716 w 1417"/>
                  <a:gd name="T113" fmla="*/ 466 h 542"/>
                  <a:gd name="T114" fmla="*/ 746 w 1417"/>
                  <a:gd name="T115" fmla="*/ 496 h 542"/>
                  <a:gd name="T116" fmla="*/ 746 w 1417"/>
                  <a:gd name="T117" fmla="*/ 526 h 542"/>
                  <a:gd name="T118" fmla="*/ 776 w 1417"/>
                  <a:gd name="T119" fmla="*/ 542 h 542"/>
                  <a:gd name="T120" fmla="*/ 776 w 1417"/>
                  <a:gd name="T121" fmla="*/ 542 h 542"/>
                  <a:gd name="T122" fmla="*/ 776 w 1417"/>
                  <a:gd name="T123" fmla="*/ 5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7" h="542">
                    <a:moveTo>
                      <a:pt x="776" y="542"/>
                    </a:moveTo>
                    <a:lnTo>
                      <a:pt x="776" y="542"/>
                    </a:lnTo>
                    <a:cubicBezTo>
                      <a:pt x="790" y="526"/>
                      <a:pt x="805" y="496"/>
                      <a:pt x="805" y="496"/>
                    </a:cubicBezTo>
                    <a:cubicBezTo>
                      <a:pt x="790" y="466"/>
                      <a:pt x="805" y="451"/>
                      <a:pt x="820" y="466"/>
                    </a:cubicBezTo>
                    <a:cubicBezTo>
                      <a:pt x="850" y="481"/>
                      <a:pt x="865" y="466"/>
                      <a:pt x="895" y="466"/>
                    </a:cubicBezTo>
                    <a:cubicBezTo>
                      <a:pt x="925" y="451"/>
                      <a:pt x="925" y="451"/>
                      <a:pt x="954" y="466"/>
                    </a:cubicBezTo>
                    <a:cubicBezTo>
                      <a:pt x="1014" y="466"/>
                      <a:pt x="1059" y="436"/>
                      <a:pt x="1118" y="436"/>
                    </a:cubicBezTo>
                    <a:cubicBezTo>
                      <a:pt x="1163" y="436"/>
                      <a:pt x="1223" y="436"/>
                      <a:pt x="1268" y="421"/>
                    </a:cubicBezTo>
                    <a:cubicBezTo>
                      <a:pt x="1297" y="406"/>
                      <a:pt x="1297" y="436"/>
                      <a:pt x="1342" y="421"/>
                    </a:cubicBezTo>
                    <a:cubicBezTo>
                      <a:pt x="1372" y="406"/>
                      <a:pt x="1357" y="436"/>
                      <a:pt x="1372" y="451"/>
                    </a:cubicBezTo>
                    <a:cubicBezTo>
                      <a:pt x="1387" y="466"/>
                      <a:pt x="1417" y="436"/>
                      <a:pt x="1402" y="421"/>
                    </a:cubicBezTo>
                    <a:cubicBezTo>
                      <a:pt x="1387" y="406"/>
                      <a:pt x="1417" y="376"/>
                      <a:pt x="1372" y="361"/>
                    </a:cubicBezTo>
                    <a:cubicBezTo>
                      <a:pt x="1357" y="346"/>
                      <a:pt x="1387" y="346"/>
                      <a:pt x="1372" y="331"/>
                    </a:cubicBezTo>
                    <a:cubicBezTo>
                      <a:pt x="1372" y="301"/>
                      <a:pt x="1357" y="286"/>
                      <a:pt x="1357" y="256"/>
                    </a:cubicBezTo>
                    <a:cubicBezTo>
                      <a:pt x="1357" y="241"/>
                      <a:pt x="1387" y="211"/>
                      <a:pt x="1387" y="211"/>
                    </a:cubicBezTo>
                    <a:cubicBezTo>
                      <a:pt x="1372" y="180"/>
                      <a:pt x="1342" y="165"/>
                      <a:pt x="1327" y="120"/>
                    </a:cubicBezTo>
                    <a:cubicBezTo>
                      <a:pt x="1297" y="75"/>
                      <a:pt x="1297" y="60"/>
                      <a:pt x="1238" y="45"/>
                    </a:cubicBezTo>
                    <a:lnTo>
                      <a:pt x="1193" y="45"/>
                    </a:lnTo>
                    <a:cubicBezTo>
                      <a:pt x="1163" y="30"/>
                      <a:pt x="1178" y="45"/>
                      <a:pt x="1163" y="45"/>
                    </a:cubicBezTo>
                    <a:cubicBezTo>
                      <a:pt x="1133" y="75"/>
                      <a:pt x="1104" y="75"/>
                      <a:pt x="1089" y="90"/>
                    </a:cubicBezTo>
                    <a:cubicBezTo>
                      <a:pt x="1044" y="105"/>
                      <a:pt x="984" y="90"/>
                      <a:pt x="940" y="90"/>
                    </a:cubicBezTo>
                    <a:lnTo>
                      <a:pt x="865" y="90"/>
                    </a:lnTo>
                    <a:cubicBezTo>
                      <a:pt x="835" y="75"/>
                      <a:pt x="835" y="60"/>
                      <a:pt x="805" y="60"/>
                    </a:cubicBezTo>
                    <a:cubicBezTo>
                      <a:pt x="776" y="60"/>
                      <a:pt x="761" y="45"/>
                      <a:pt x="746" y="30"/>
                    </a:cubicBezTo>
                    <a:cubicBezTo>
                      <a:pt x="731" y="30"/>
                      <a:pt x="671" y="0"/>
                      <a:pt x="686" y="0"/>
                    </a:cubicBezTo>
                    <a:cubicBezTo>
                      <a:pt x="656" y="15"/>
                      <a:pt x="582" y="0"/>
                      <a:pt x="552" y="0"/>
                    </a:cubicBezTo>
                    <a:cubicBezTo>
                      <a:pt x="507" y="0"/>
                      <a:pt x="462" y="45"/>
                      <a:pt x="433" y="60"/>
                    </a:cubicBezTo>
                    <a:cubicBezTo>
                      <a:pt x="388" y="90"/>
                      <a:pt x="313" y="60"/>
                      <a:pt x="269" y="75"/>
                    </a:cubicBezTo>
                    <a:cubicBezTo>
                      <a:pt x="254" y="75"/>
                      <a:pt x="239" y="75"/>
                      <a:pt x="239" y="90"/>
                    </a:cubicBezTo>
                    <a:cubicBezTo>
                      <a:pt x="239" y="90"/>
                      <a:pt x="269" y="90"/>
                      <a:pt x="269" y="105"/>
                    </a:cubicBezTo>
                    <a:cubicBezTo>
                      <a:pt x="269" y="105"/>
                      <a:pt x="224" y="105"/>
                      <a:pt x="224" y="120"/>
                    </a:cubicBezTo>
                    <a:cubicBezTo>
                      <a:pt x="224" y="135"/>
                      <a:pt x="224" y="135"/>
                      <a:pt x="194" y="135"/>
                    </a:cubicBezTo>
                    <a:lnTo>
                      <a:pt x="60" y="135"/>
                    </a:lnTo>
                    <a:cubicBezTo>
                      <a:pt x="30" y="135"/>
                      <a:pt x="45" y="150"/>
                      <a:pt x="45" y="165"/>
                    </a:cubicBezTo>
                    <a:cubicBezTo>
                      <a:pt x="30" y="196"/>
                      <a:pt x="0" y="211"/>
                      <a:pt x="45" y="226"/>
                    </a:cubicBezTo>
                    <a:lnTo>
                      <a:pt x="75" y="211"/>
                    </a:lnTo>
                    <a:cubicBezTo>
                      <a:pt x="75" y="226"/>
                      <a:pt x="45" y="256"/>
                      <a:pt x="45" y="256"/>
                    </a:cubicBezTo>
                    <a:cubicBezTo>
                      <a:pt x="60" y="271"/>
                      <a:pt x="60" y="256"/>
                      <a:pt x="75" y="256"/>
                    </a:cubicBezTo>
                    <a:lnTo>
                      <a:pt x="75" y="286"/>
                    </a:lnTo>
                    <a:cubicBezTo>
                      <a:pt x="105" y="331"/>
                      <a:pt x="60" y="301"/>
                      <a:pt x="45" y="301"/>
                    </a:cubicBezTo>
                    <a:cubicBezTo>
                      <a:pt x="45" y="301"/>
                      <a:pt x="30" y="346"/>
                      <a:pt x="60" y="331"/>
                    </a:cubicBezTo>
                    <a:cubicBezTo>
                      <a:pt x="90" y="331"/>
                      <a:pt x="60" y="361"/>
                      <a:pt x="60" y="376"/>
                    </a:cubicBezTo>
                    <a:cubicBezTo>
                      <a:pt x="60" y="391"/>
                      <a:pt x="105" y="391"/>
                      <a:pt x="120" y="406"/>
                    </a:cubicBezTo>
                    <a:cubicBezTo>
                      <a:pt x="134" y="421"/>
                      <a:pt x="105" y="451"/>
                      <a:pt x="105" y="451"/>
                    </a:cubicBezTo>
                    <a:cubicBezTo>
                      <a:pt x="120" y="451"/>
                      <a:pt x="134" y="421"/>
                      <a:pt x="149" y="451"/>
                    </a:cubicBezTo>
                    <a:cubicBezTo>
                      <a:pt x="149" y="466"/>
                      <a:pt x="120" y="466"/>
                      <a:pt x="120" y="466"/>
                    </a:cubicBezTo>
                    <a:lnTo>
                      <a:pt x="149" y="466"/>
                    </a:lnTo>
                    <a:cubicBezTo>
                      <a:pt x="164" y="481"/>
                      <a:pt x="149" y="496"/>
                      <a:pt x="134" y="511"/>
                    </a:cubicBezTo>
                    <a:cubicBezTo>
                      <a:pt x="134" y="526"/>
                      <a:pt x="164" y="542"/>
                      <a:pt x="164" y="526"/>
                    </a:cubicBezTo>
                    <a:cubicBezTo>
                      <a:pt x="179" y="511"/>
                      <a:pt x="164" y="481"/>
                      <a:pt x="179" y="466"/>
                    </a:cubicBezTo>
                    <a:cubicBezTo>
                      <a:pt x="194" y="451"/>
                      <a:pt x="224" y="481"/>
                      <a:pt x="239" y="481"/>
                    </a:cubicBezTo>
                    <a:cubicBezTo>
                      <a:pt x="269" y="496"/>
                      <a:pt x="298" y="526"/>
                      <a:pt x="328" y="496"/>
                    </a:cubicBezTo>
                    <a:cubicBezTo>
                      <a:pt x="373" y="481"/>
                      <a:pt x="343" y="436"/>
                      <a:pt x="403" y="466"/>
                    </a:cubicBezTo>
                    <a:cubicBezTo>
                      <a:pt x="433" y="496"/>
                      <a:pt x="477" y="526"/>
                      <a:pt x="522" y="526"/>
                    </a:cubicBezTo>
                    <a:cubicBezTo>
                      <a:pt x="552" y="511"/>
                      <a:pt x="597" y="496"/>
                      <a:pt x="626" y="481"/>
                    </a:cubicBezTo>
                    <a:cubicBezTo>
                      <a:pt x="641" y="466"/>
                      <a:pt x="641" y="451"/>
                      <a:pt x="656" y="451"/>
                    </a:cubicBezTo>
                    <a:cubicBezTo>
                      <a:pt x="686" y="466"/>
                      <a:pt x="701" y="481"/>
                      <a:pt x="716" y="466"/>
                    </a:cubicBezTo>
                    <a:cubicBezTo>
                      <a:pt x="761" y="451"/>
                      <a:pt x="761" y="466"/>
                      <a:pt x="746" y="496"/>
                    </a:cubicBezTo>
                    <a:cubicBezTo>
                      <a:pt x="746" y="511"/>
                      <a:pt x="776" y="511"/>
                      <a:pt x="746" y="526"/>
                    </a:cubicBezTo>
                    <a:cubicBezTo>
                      <a:pt x="761" y="542"/>
                      <a:pt x="761" y="542"/>
                      <a:pt x="776" y="542"/>
                    </a:cubicBezTo>
                    <a:cubicBezTo>
                      <a:pt x="790" y="526"/>
                      <a:pt x="761" y="542"/>
                      <a:pt x="776" y="542"/>
                    </a:cubicBezTo>
                    <a:lnTo>
                      <a:pt x="776" y="5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7" name="Freeform 579">
                <a:extLst>
                  <a:ext uri="{FF2B5EF4-FFF2-40B4-BE49-F238E27FC236}">
                    <a16:creationId xmlns:a16="http://schemas.microsoft.com/office/drawing/2014/main" id="{CC1015C0-1940-B252-E1E7-B79CBC59161C}"/>
                  </a:ext>
                </a:extLst>
              </p:cNvPr>
              <p:cNvSpPr>
                <a:spLocks/>
              </p:cNvSpPr>
              <p:nvPr/>
            </p:nvSpPr>
            <p:spPr bwMode="auto">
              <a:xfrm>
                <a:off x="4580" y="2281"/>
                <a:ext cx="152" cy="72"/>
              </a:xfrm>
              <a:custGeom>
                <a:avLst/>
                <a:gdLst>
                  <a:gd name="T0" fmla="*/ 791 w 791"/>
                  <a:gd name="T1" fmla="*/ 78 h 375"/>
                  <a:gd name="T2" fmla="*/ 791 w 791"/>
                  <a:gd name="T3" fmla="*/ 78 h 375"/>
                  <a:gd name="T4" fmla="*/ 676 w 791"/>
                  <a:gd name="T5" fmla="*/ 47 h 375"/>
                  <a:gd name="T6" fmla="*/ 518 w 791"/>
                  <a:gd name="T7" fmla="*/ 31 h 375"/>
                  <a:gd name="T8" fmla="*/ 388 w 791"/>
                  <a:gd name="T9" fmla="*/ 0 h 375"/>
                  <a:gd name="T10" fmla="*/ 316 w 791"/>
                  <a:gd name="T11" fmla="*/ 31 h 375"/>
                  <a:gd name="T12" fmla="*/ 273 w 791"/>
                  <a:gd name="T13" fmla="*/ 62 h 375"/>
                  <a:gd name="T14" fmla="*/ 158 w 791"/>
                  <a:gd name="T15" fmla="*/ 78 h 375"/>
                  <a:gd name="T16" fmla="*/ 129 w 791"/>
                  <a:gd name="T17" fmla="*/ 109 h 375"/>
                  <a:gd name="T18" fmla="*/ 115 w 791"/>
                  <a:gd name="T19" fmla="*/ 171 h 375"/>
                  <a:gd name="T20" fmla="*/ 173 w 791"/>
                  <a:gd name="T21" fmla="*/ 187 h 375"/>
                  <a:gd name="T22" fmla="*/ 216 w 791"/>
                  <a:gd name="T23" fmla="*/ 187 h 375"/>
                  <a:gd name="T24" fmla="*/ 273 w 791"/>
                  <a:gd name="T25" fmla="*/ 234 h 375"/>
                  <a:gd name="T26" fmla="*/ 216 w 791"/>
                  <a:gd name="T27" fmla="*/ 265 h 375"/>
                  <a:gd name="T28" fmla="*/ 158 w 791"/>
                  <a:gd name="T29" fmla="*/ 265 h 375"/>
                  <a:gd name="T30" fmla="*/ 144 w 791"/>
                  <a:gd name="T31" fmla="*/ 312 h 375"/>
                  <a:gd name="T32" fmla="*/ 14 w 791"/>
                  <a:gd name="T33" fmla="*/ 312 h 375"/>
                  <a:gd name="T34" fmla="*/ 158 w 791"/>
                  <a:gd name="T35" fmla="*/ 343 h 375"/>
                  <a:gd name="T36" fmla="*/ 216 w 791"/>
                  <a:gd name="T37" fmla="*/ 359 h 375"/>
                  <a:gd name="T38" fmla="*/ 302 w 791"/>
                  <a:gd name="T39" fmla="*/ 359 h 375"/>
                  <a:gd name="T40" fmla="*/ 360 w 791"/>
                  <a:gd name="T41" fmla="*/ 312 h 375"/>
                  <a:gd name="T42" fmla="*/ 403 w 791"/>
                  <a:gd name="T43" fmla="*/ 265 h 375"/>
                  <a:gd name="T44" fmla="*/ 475 w 791"/>
                  <a:gd name="T45" fmla="*/ 250 h 375"/>
                  <a:gd name="T46" fmla="*/ 532 w 791"/>
                  <a:gd name="T47" fmla="*/ 250 h 375"/>
                  <a:gd name="T48" fmla="*/ 575 w 791"/>
                  <a:gd name="T49" fmla="*/ 203 h 375"/>
                  <a:gd name="T50" fmla="*/ 633 w 791"/>
                  <a:gd name="T51" fmla="*/ 187 h 375"/>
                  <a:gd name="T52" fmla="*/ 777 w 791"/>
                  <a:gd name="T53" fmla="*/ 109 h 375"/>
                  <a:gd name="T54" fmla="*/ 791 w 791"/>
                  <a:gd name="T55" fmla="*/ 78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1" h="375">
                    <a:moveTo>
                      <a:pt x="791" y="78"/>
                    </a:moveTo>
                    <a:lnTo>
                      <a:pt x="791" y="78"/>
                    </a:lnTo>
                    <a:cubicBezTo>
                      <a:pt x="748" y="78"/>
                      <a:pt x="719" y="47"/>
                      <a:pt x="676" y="47"/>
                    </a:cubicBezTo>
                    <a:cubicBezTo>
                      <a:pt x="633" y="31"/>
                      <a:pt x="575" y="31"/>
                      <a:pt x="518" y="31"/>
                    </a:cubicBezTo>
                    <a:cubicBezTo>
                      <a:pt x="475" y="31"/>
                      <a:pt x="432" y="31"/>
                      <a:pt x="388" y="0"/>
                    </a:cubicBezTo>
                    <a:cubicBezTo>
                      <a:pt x="360" y="0"/>
                      <a:pt x="331" y="0"/>
                      <a:pt x="316" y="31"/>
                    </a:cubicBezTo>
                    <a:cubicBezTo>
                      <a:pt x="316" y="62"/>
                      <a:pt x="302" y="78"/>
                      <a:pt x="273" y="62"/>
                    </a:cubicBezTo>
                    <a:cubicBezTo>
                      <a:pt x="244" y="47"/>
                      <a:pt x="173" y="15"/>
                      <a:pt x="158" y="78"/>
                    </a:cubicBezTo>
                    <a:cubicBezTo>
                      <a:pt x="144" y="93"/>
                      <a:pt x="158" y="93"/>
                      <a:pt x="129" y="109"/>
                    </a:cubicBezTo>
                    <a:cubicBezTo>
                      <a:pt x="115" y="125"/>
                      <a:pt x="86" y="156"/>
                      <a:pt x="115" y="171"/>
                    </a:cubicBezTo>
                    <a:cubicBezTo>
                      <a:pt x="129" y="187"/>
                      <a:pt x="173" y="203"/>
                      <a:pt x="173" y="187"/>
                    </a:cubicBezTo>
                    <a:cubicBezTo>
                      <a:pt x="187" y="156"/>
                      <a:pt x="201" y="171"/>
                      <a:pt x="216" y="187"/>
                    </a:cubicBezTo>
                    <a:cubicBezTo>
                      <a:pt x="230" y="203"/>
                      <a:pt x="288" y="218"/>
                      <a:pt x="273" y="234"/>
                    </a:cubicBezTo>
                    <a:cubicBezTo>
                      <a:pt x="273" y="250"/>
                      <a:pt x="230" y="250"/>
                      <a:pt x="216" y="265"/>
                    </a:cubicBezTo>
                    <a:cubicBezTo>
                      <a:pt x="201" y="281"/>
                      <a:pt x="187" y="296"/>
                      <a:pt x="158" y="265"/>
                    </a:cubicBezTo>
                    <a:cubicBezTo>
                      <a:pt x="144" y="250"/>
                      <a:pt x="144" y="296"/>
                      <a:pt x="144" y="312"/>
                    </a:cubicBezTo>
                    <a:cubicBezTo>
                      <a:pt x="86" y="343"/>
                      <a:pt x="57" y="234"/>
                      <a:pt x="14" y="312"/>
                    </a:cubicBezTo>
                    <a:cubicBezTo>
                      <a:pt x="0" y="328"/>
                      <a:pt x="144" y="359"/>
                      <a:pt x="158" y="343"/>
                    </a:cubicBezTo>
                    <a:cubicBezTo>
                      <a:pt x="173" y="328"/>
                      <a:pt x="201" y="343"/>
                      <a:pt x="216" y="359"/>
                    </a:cubicBezTo>
                    <a:cubicBezTo>
                      <a:pt x="230" y="359"/>
                      <a:pt x="273" y="375"/>
                      <a:pt x="302" y="359"/>
                    </a:cubicBezTo>
                    <a:cubicBezTo>
                      <a:pt x="316" y="343"/>
                      <a:pt x="345" y="359"/>
                      <a:pt x="360" y="312"/>
                    </a:cubicBezTo>
                    <a:cubicBezTo>
                      <a:pt x="360" y="296"/>
                      <a:pt x="388" y="281"/>
                      <a:pt x="403" y="265"/>
                    </a:cubicBezTo>
                    <a:cubicBezTo>
                      <a:pt x="417" y="250"/>
                      <a:pt x="475" y="250"/>
                      <a:pt x="475" y="250"/>
                    </a:cubicBezTo>
                    <a:cubicBezTo>
                      <a:pt x="489" y="281"/>
                      <a:pt x="504" y="250"/>
                      <a:pt x="532" y="250"/>
                    </a:cubicBezTo>
                    <a:cubicBezTo>
                      <a:pt x="547" y="250"/>
                      <a:pt x="561" y="203"/>
                      <a:pt x="575" y="203"/>
                    </a:cubicBezTo>
                    <a:cubicBezTo>
                      <a:pt x="590" y="187"/>
                      <a:pt x="619" y="203"/>
                      <a:pt x="633" y="187"/>
                    </a:cubicBezTo>
                    <a:cubicBezTo>
                      <a:pt x="691" y="171"/>
                      <a:pt x="719" y="140"/>
                      <a:pt x="777" y="109"/>
                    </a:cubicBezTo>
                    <a:cubicBezTo>
                      <a:pt x="791" y="109"/>
                      <a:pt x="791" y="109"/>
                      <a:pt x="791" y="7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8" name="Freeform 580">
                <a:extLst>
                  <a:ext uri="{FF2B5EF4-FFF2-40B4-BE49-F238E27FC236}">
                    <a16:creationId xmlns:a16="http://schemas.microsoft.com/office/drawing/2014/main" id="{D0805E3A-0463-BCDD-ED15-969613626D8F}"/>
                  </a:ext>
                </a:extLst>
              </p:cNvPr>
              <p:cNvSpPr>
                <a:spLocks/>
              </p:cNvSpPr>
              <p:nvPr/>
            </p:nvSpPr>
            <p:spPr bwMode="auto">
              <a:xfrm>
                <a:off x="4580" y="2281"/>
                <a:ext cx="152" cy="72"/>
              </a:xfrm>
              <a:custGeom>
                <a:avLst/>
                <a:gdLst>
                  <a:gd name="T0" fmla="*/ 791 w 791"/>
                  <a:gd name="T1" fmla="*/ 78 h 375"/>
                  <a:gd name="T2" fmla="*/ 791 w 791"/>
                  <a:gd name="T3" fmla="*/ 78 h 375"/>
                  <a:gd name="T4" fmla="*/ 676 w 791"/>
                  <a:gd name="T5" fmla="*/ 47 h 375"/>
                  <a:gd name="T6" fmla="*/ 518 w 791"/>
                  <a:gd name="T7" fmla="*/ 31 h 375"/>
                  <a:gd name="T8" fmla="*/ 388 w 791"/>
                  <a:gd name="T9" fmla="*/ 0 h 375"/>
                  <a:gd name="T10" fmla="*/ 316 w 791"/>
                  <a:gd name="T11" fmla="*/ 31 h 375"/>
                  <a:gd name="T12" fmla="*/ 273 w 791"/>
                  <a:gd name="T13" fmla="*/ 62 h 375"/>
                  <a:gd name="T14" fmla="*/ 158 w 791"/>
                  <a:gd name="T15" fmla="*/ 78 h 375"/>
                  <a:gd name="T16" fmla="*/ 129 w 791"/>
                  <a:gd name="T17" fmla="*/ 109 h 375"/>
                  <a:gd name="T18" fmla="*/ 115 w 791"/>
                  <a:gd name="T19" fmla="*/ 171 h 375"/>
                  <a:gd name="T20" fmla="*/ 173 w 791"/>
                  <a:gd name="T21" fmla="*/ 187 h 375"/>
                  <a:gd name="T22" fmla="*/ 216 w 791"/>
                  <a:gd name="T23" fmla="*/ 187 h 375"/>
                  <a:gd name="T24" fmla="*/ 273 w 791"/>
                  <a:gd name="T25" fmla="*/ 234 h 375"/>
                  <a:gd name="T26" fmla="*/ 216 w 791"/>
                  <a:gd name="T27" fmla="*/ 265 h 375"/>
                  <a:gd name="T28" fmla="*/ 158 w 791"/>
                  <a:gd name="T29" fmla="*/ 265 h 375"/>
                  <a:gd name="T30" fmla="*/ 144 w 791"/>
                  <a:gd name="T31" fmla="*/ 312 h 375"/>
                  <a:gd name="T32" fmla="*/ 14 w 791"/>
                  <a:gd name="T33" fmla="*/ 312 h 375"/>
                  <a:gd name="T34" fmla="*/ 158 w 791"/>
                  <a:gd name="T35" fmla="*/ 343 h 375"/>
                  <a:gd name="T36" fmla="*/ 216 w 791"/>
                  <a:gd name="T37" fmla="*/ 359 h 375"/>
                  <a:gd name="T38" fmla="*/ 302 w 791"/>
                  <a:gd name="T39" fmla="*/ 359 h 375"/>
                  <a:gd name="T40" fmla="*/ 360 w 791"/>
                  <a:gd name="T41" fmla="*/ 312 h 375"/>
                  <a:gd name="T42" fmla="*/ 403 w 791"/>
                  <a:gd name="T43" fmla="*/ 265 h 375"/>
                  <a:gd name="T44" fmla="*/ 475 w 791"/>
                  <a:gd name="T45" fmla="*/ 250 h 375"/>
                  <a:gd name="T46" fmla="*/ 532 w 791"/>
                  <a:gd name="T47" fmla="*/ 250 h 375"/>
                  <a:gd name="T48" fmla="*/ 575 w 791"/>
                  <a:gd name="T49" fmla="*/ 203 h 375"/>
                  <a:gd name="T50" fmla="*/ 633 w 791"/>
                  <a:gd name="T51" fmla="*/ 187 h 375"/>
                  <a:gd name="T52" fmla="*/ 777 w 791"/>
                  <a:gd name="T53" fmla="*/ 109 h 375"/>
                  <a:gd name="T54" fmla="*/ 791 w 791"/>
                  <a:gd name="T55" fmla="*/ 78 h 375"/>
                  <a:gd name="T56" fmla="*/ 791 w 791"/>
                  <a:gd name="T57" fmla="*/ 78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1" h="375">
                    <a:moveTo>
                      <a:pt x="791" y="78"/>
                    </a:moveTo>
                    <a:lnTo>
                      <a:pt x="791" y="78"/>
                    </a:lnTo>
                    <a:cubicBezTo>
                      <a:pt x="748" y="78"/>
                      <a:pt x="719" y="47"/>
                      <a:pt x="676" y="47"/>
                    </a:cubicBezTo>
                    <a:cubicBezTo>
                      <a:pt x="633" y="31"/>
                      <a:pt x="575" y="31"/>
                      <a:pt x="518" y="31"/>
                    </a:cubicBezTo>
                    <a:cubicBezTo>
                      <a:pt x="475" y="31"/>
                      <a:pt x="432" y="31"/>
                      <a:pt x="388" y="0"/>
                    </a:cubicBezTo>
                    <a:cubicBezTo>
                      <a:pt x="360" y="0"/>
                      <a:pt x="331" y="0"/>
                      <a:pt x="316" y="31"/>
                    </a:cubicBezTo>
                    <a:cubicBezTo>
                      <a:pt x="316" y="62"/>
                      <a:pt x="302" y="78"/>
                      <a:pt x="273" y="62"/>
                    </a:cubicBezTo>
                    <a:cubicBezTo>
                      <a:pt x="244" y="47"/>
                      <a:pt x="173" y="15"/>
                      <a:pt x="158" y="78"/>
                    </a:cubicBezTo>
                    <a:cubicBezTo>
                      <a:pt x="144" y="93"/>
                      <a:pt x="158" y="93"/>
                      <a:pt x="129" y="109"/>
                    </a:cubicBezTo>
                    <a:cubicBezTo>
                      <a:pt x="115" y="125"/>
                      <a:pt x="86" y="156"/>
                      <a:pt x="115" y="171"/>
                    </a:cubicBezTo>
                    <a:cubicBezTo>
                      <a:pt x="129" y="187"/>
                      <a:pt x="173" y="203"/>
                      <a:pt x="173" y="187"/>
                    </a:cubicBezTo>
                    <a:cubicBezTo>
                      <a:pt x="187" y="156"/>
                      <a:pt x="201" y="171"/>
                      <a:pt x="216" y="187"/>
                    </a:cubicBezTo>
                    <a:cubicBezTo>
                      <a:pt x="230" y="203"/>
                      <a:pt x="288" y="218"/>
                      <a:pt x="273" y="234"/>
                    </a:cubicBezTo>
                    <a:cubicBezTo>
                      <a:pt x="273" y="250"/>
                      <a:pt x="230" y="250"/>
                      <a:pt x="216" y="265"/>
                    </a:cubicBezTo>
                    <a:cubicBezTo>
                      <a:pt x="201" y="281"/>
                      <a:pt x="187" y="296"/>
                      <a:pt x="158" y="265"/>
                    </a:cubicBezTo>
                    <a:cubicBezTo>
                      <a:pt x="144" y="250"/>
                      <a:pt x="144" y="296"/>
                      <a:pt x="144" y="312"/>
                    </a:cubicBezTo>
                    <a:cubicBezTo>
                      <a:pt x="86" y="343"/>
                      <a:pt x="57" y="234"/>
                      <a:pt x="14" y="312"/>
                    </a:cubicBezTo>
                    <a:cubicBezTo>
                      <a:pt x="0" y="328"/>
                      <a:pt x="144" y="359"/>
                      <a:pt x="158" y="343"/>
                    </a:cubicBezTo>
                    <a:cubicBezTo>
                      <a:pt x="173" y="328"/>
                      <a:pt x="201" y="343"/>
                      <a:pt x="216" y="359"/>
                    </a:cubicBezTo>
                    <a:cubicBezTo>
                      <a:pt x="230" y="359"/>
                      <a:pt x="273" y="375"/>
                      <a:pt x="302" y="359"/>
                    </a:cubicBezTo>
                    <a:cubicBezTo>
                      <a:pt x="316" y="343"/>
                      <a:pt x="345" y="359"/>
                      <a:pt x="360" y="312"/>
                    </a:cubicBezTo>
                    <a:cubicBezTo>
                      <a:pt x="360" y="296"/>
                      <a:pt x="388" y="281"/>
                      <a:pt x="403" y="265"/>
                    </a:cubicBezTo>
                    <a:cubicBezTo>
                      <a:pt x="417" y="250"/>
                      <a:pt x="475" y="250"/>
                      <a:pt x="475" y="250"/>
                    </a:cubicBezTo>
                    <a:cubicBezTo>
                      <a:pt x="489" y="281"/>
                      <a:pt x="504" y="250"/>
                      <a:pt x="532" y="250"/>
                    </a:cubicBezTo>
                    <a:cubicBezTo>
                      <a:pt x="547" y="250"/>
                      <a:pt x="561" y="203"/>
                      <a:pt x="575" y="203"/>
                    </a:cubicBezTo>
                    <a:cubicBezTo>
                      <a:pt x="590" y="187"/>
                      <a:pt x="619" y="203"/>
                      <a:pt x="633" y="187"/>
                    </a:cubicBezTo>
                    <a:cubicBezTo>
                      <a:pt x="691" y="171"/>
                      <a:pt x="719" y="140"/>
                      <a:pt x="777" y="109"/>
                    </a:cubicBezTo>
                    <a:cubicBezTo>
                      <a:pt x="791" y="109"/>
                      <a:pt x="791" y="109"/>
                      <a:pt x="791" y="78"/>
                    </a:cubicBezTo>
                    <a:lnTo>
                      <a:pt x="791" y="7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9" name="Freeform 581">
                <a:extLst>
                  <a:ext uri="{FF2B5EF4-FFF2-40B4-BE49-F238E27FC236}">
                    <a16:creationId xmlns:a16="http://schemas.microsoft.com/office/drawing/2014/main" id="{91F6FE04-FAF1-EF14-B290-AA0EE57073BA}"/>
                  </a:ext>
                </a:extLst>
              </p:cNvPr>
              <p:cNvSpPr>
                <a:spLocks/>
              </p:cNvSpPr>
              <p:nvPr/>
            </p:nvSpPr>
            <p:spPr bwMode="auto">
              <a:xfrm>
                <a:off x="4580" y="2281"/>
                <a:ext cx="152" cy="72"/>
              </a:xfrm>
              <a:custGeom>
                <a:avLst/>
                <a:gdLst>
                  <a:gd name="T0" fmla="*/ 791 w 791"/>
                  <a:gd name="T1" fmla="*/ 78 h 375"/>
                  <a:gd name="T2" fmla="*/ 791 w 791"/>
                  <a:gd name="T3" fmla="*/ 78 h 375"/>
                  <a:gd name="T4" fmla="*/ 676 w 791"/>
                  <a:gd name="T5" fmla="*/ 47 h 375"/>
                  <a:gd name="T6" fmla="*/ 518 w 791"/>
                  <a:gd name="T7" fmla="*/ 31 h 375"/>
                  <a:gd name="T8" fmla="*/ 388 w 791"/>
                  <a:gd name="T9" fmla="*/ 0 h 375"/>
                  <a:gd name="T10" fmla="*/ 316 w 791"/>
                  <a:gd name="T11" fmla="*/ 31 h 375"/>
                  <a:gd name="T12" fmla="*/ 273 w 791"/>
                  <a:gd name="T13" fmla="*/ 62 h 375"/>
                  <a:gd name="T14" fmla="*/ 158 w 791"/>
                  <a:gd name="T15" fmla="*/ 78 h 375"/>
                  <a:gd name="T16" fmla="*/ 129 w 791"/>
                  <a:gd name="T17" fmla="*/ 109 h 375"/>
                  <a:gd name="T18" fmla="*/ 115 w 791"/>
                  <a:gd name="T19" fmla="*/ 171 h 375"/>
                  <a:gd name="T20" fmla="*/ 173 w 791"/>
                  <a:gd name="T21" fmla="*/ 187 h 375"/>
                  <a:gd name="T22" fmla="*/ 216 w 791"/>
                  <a:gd name="T23" fmla="*/ 187 h 375"/>
                  <a:gd name="T24" fmla="*/ 273 w 791"/>
                  <a:gd name="T25" fmla="*/ 234 h 375"/>
                  <a:gd name="T26" fmla="*/ 216 w 791"/>
                  <a:gd name="T27" fmla="*/ 265 h 375"/>
                  <a:gd name="T28" fmla="*/ 158 w 791"/>
                  <a:gd name="T29" fmla="*/ 265 h 375"/>
                  <a:gd name="T30" fmla="*/ 144 w 791"/>
                  <a:gd name="T31" fmla="*/ 312 h 375"/>
                  <a:gd name="T32" fmla="*/ 14 w 791"/>
                  <a:gd name="T33" fmla="*/ 312 h 375"/>
                  <a:gd name="T34" fmla="*/ 158 w 791"/>
                  <a:gd name="T35" fmla="*/ 343 h 375"/>
                  <a:gd name="T36" fmla="*/ 216 w 791"/>
                  <a:gd name="T37" fmla="*/ 359 h 375"/>
                  <a:gd name="T38" fmla="*/ 302 w 791"/>
                  <a:gd name="T39" fmla="*/ 359 h 375"/>
                  <a:gd name="T40" fmla="*/ 360 w 791"/>
                  <a:gd name="T41" fmla="*/ 312 h 375"/>
                  <a:gd name="T42" fmla="*/ 403 w 791"/>
                  <a:gd name="T43" fmla="*/ 265 h 375"/>
                  <a:gd name="T44" fmla="*/ 475 w 791"/>
                  <a:gd name="T45" fmla="*/ 250 h 375"/>
                  <a:gd name="T46" fmla="*/ 532 w 791"/>
                  <a:gd name="T47" fmla="*/ 250 h 375"/>
                  <a:gd name="T48" fmla="*/ 575 w 791"/>
                  <a:gd name="T49" fmla="*/ 203 h 375"/>
                  <a:gd name="T50" fmla="*/ 633 w 791"/>
                  <a:gd name="T51" fmla="*/ 187 h 375"/>
                  <a:gd name="T52" fmla="*/ 777 w 791"/>
                  <a:gd name="T53" fmla="*/ 109 h 375"/>
                  <a:gd name="T54" fmla="*/ 791 w 791"/>
                  <a:gd name="T55" fmla="*/ 78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1" h="375">
                    <a:moveTo>
                      <a:pt x="791" y="78"/>
                    </a:moveTo>
                    <a:lnTo>
                      <a:pt x="791" y="78"/>
                    </a:lnTo>
                    <a:cubicBezTo>
                      <a:pt x="748" y="78"/>
                      <a:pt x="719" y="47"/>
                      <a:pt x="676" y="47"/>
                    </a:cubicBezTo>
                    <a:cubicBezTo>
                      <a:pt x="633" y="31"/>
                      <a:pt x="575" y="31"/>
                      <a:pt x="518" y="31"/>
                    </a:cubicBezTo>
                    <a:cubicBezTo>
                      <a:pt x="475" y="31"/>
                      <a:pt x="432" y="31"/>
                      <a:pt x="388" y="0"/>
                    </a:cubicBezTo>
                    <a:cubicBezTo>
                      <a:pt x="360" y="0"/>
                      <a:pt x="331" y="0"/>
                      <a:pt x="316" y="31"/>
                    </a:cubicBezTo>
                    <a:cubicBezTo>
                      <a:pt x="316" y="62"/>
                      <a:pt x="302" y="78"/>
                      <a:pt x="273" y="62"/>
                    </a:cubicBezTo>
                    <a:cubicBezTo>
                      <a:pt x="244" y="47"/>
                      <a:pt x="173" y="15"/>
                      <a:pt x="158" y="78"/>
                    </a:cubicBezTo>
                    <a:cubicBezTo>
                      <a:pt x="144" y="93"/>
                      <a:pt x="158" y="93"/>
                      <a:pt x="129" y="109"/>
                    </a:cubicBezTo>
                    <a:cubicBezTo>
                      <a:pt x="115" y="125"/>
                      <a:pt x="86" y="156"/>
                      <a:pt x="115" y="171"/>
                    </a:cubicBezTo>
                    <a:cubicBezTo>
                      <a:pt x="129" y="187"/>
                      <a:pt x="173" y="203"/>
                      <a:pt x="173" y="187"/>
                    </a:cubicBezTo>
                    <a:cubicBezTo>
                      <a:pt x="187" y="156"/>
                      <a:pt x="201" y="171"/>
                      <a:pt x="216" y="187"/>
                    </a:cubicBezTo>
                    <a:cubicBezTo>
                      <a:pt x="230" y="203"/>
                      <a:pt x="288" y="218"/>
                      <a:pt x="273" y="234"/>
                    </a:cubicBezTo>
                    <a:cubicBezTo>
                      <a:pt x="273" y="250"/>
                      <a:pt x="230" y="250"/>
                      <a:pt x="216" y="265"/>
                    </a:cubicBezTo>
                    <a:cubicBezTo>
                      <a:pt x="201" y="281"/>
                      <a:pt x="187" y="296"/>
                      <a:pt x="158" y="265"/>
                    </a:cubicBezTo>
                    <a:cubicBezTo>
                      <a:pt x="144" y="250"/>
                      <a:pt x="144" y="296"/>
                      <a:pt x="144" y="312"/>
                    </a:cubicBezTo>
                    <a:cubicBezTo>
                      <a:pt x="86" y="343"/>
                      <a:pt x="57" y="234"/>
                      <a:pt x="14" y="312"/>
                    </a:cubicBezTo>
                    <a:cubicBezTo>
                      <a:pt x="0" y="328"/>
                      <a:pt x="144" y="359"/>
                      <a:pt x="158" y="343"/>
                    </a:cubicBezTo>
                    <a:cubicBezTo>
                      <a:pt x="173" y="328"/>
                      <a:pt x="201" y="343"/>
                      <a:pt x="216" y="359"/>
                    </a:cubicBezTo>
                    <a:cubicBezTo>
                      <a:pt x="230" y="359"/>
                      <a:pt x="273" y="375"/>
                      <a:pt x="302" y="359"/>
                    </a:cubicBezTo>
                    <a:cubicBezTo>
                      <a:pt x="316" y="343"/>
                      <a:pt x="345" y="359"/>
                      <a:pt x="360" y="312"/>
                    </a:cubicBezTo>
                    <a:cubicBezTo>
                      <a:pt x="360" y="296"/>
                      <a:pt x="388" y="281"/>
                      <a:pt x="403" y="265"/>
                    </a:cubicBezTo>
                    <a:cubicBezTo>
                      <a:pt x="417" y="250"/>
                      <a:pt x="475" y="250"/>
                      <a:pt x="475" y="250"/>
                    </a:cubicBezTo>
                    <a:cubicBezTo>
                      <a:pt x="489" y="281"/>
                      <a:pt x="504" y="250"/>
                      <a:pt x="532" y="250"/>
                    </a:cubicBezTo>
                    <a:cubicBezTo>
                      <a:pt x="547" y="250"/>
                      <a:pt x="561" y="203"/>
                      <a:pt x="575" y="203"/>
                    </a:cubicBezTo>
                    <a:cubicBezTo>
                      <a:pt x="590" y="187"/>
                      <a:pt x="619" y="203"/>
                      <a:pt x="633" y="187"/>
                    </a:cubicBezTo>
                    <a:cubicBezTo>
                      <a:pt x="691" y="171"/>
                      <a:pt x="719" y="140"/>
                      <a:pt x="777" y="109"/>
                    </a:cubicBezTo>
                    <a:cubicBezTo>
                      <a:pt x="791" y="109"/>
                      <a:pt x="791" y="109"/>
                      <a:pt x="791" y="7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0" name="Freeform 582">
                <a:extLst>
                  <a:ext uri="{FF2B5EF4-FFF2-40B4-BE49-F238E27FC236}">
                    <a16:creationId xmlns:a16="http://schemas.microsoft.com/office/drawing/2014/main" id="{4249C1D3-2D90-9F3B-5666-6F876875773B}"/>
                  </a:ext>
                </a:extLst>
              </p:cNvPr>
              <p:cNvSpPr>
                <a:spLocks/>
              </p:cNvSpPr>
              <p:nvPr/>
            </p:nvSpPr>
            <p:spPr bwMode="auto">
              <a:xfrm>
                <a:off x="4580" y="2281"/>
                <a:ext cx="152" cy="72"/>
              </a:xfrm>
              <a:custGeom>
                <a:avLst/>
                <a:gdLst>
                  <a:gd name="T0" fmla="*/ 791 w 791"/>
                  <a:gd name="T1" fmla="*/ 78 h 375"/>
                  <a:gd name="T2" fmla="*/ 791 w 791"/>
                  <a:gd name="T3" fmla="*/ 78 h 375"/>
                  <a:gd name="T4" fmla="*/ 676 w 791"/>
                  <a:gd name="T5" fmla="*/ 47 h 375"/>
                  <a:gd name="T6" fmla="*/ 518 w 791"/>
                  <a:gd name="T7" fmla="*/ 31 h 375"/>
                  <a:gd name="T8" fmla="*/ 388 w 791"/>
                  <a:gd name="T9" fmla="*/ 0 h 375"/>
                  <a:gd name="T10" fmla="*/ 316 w 791"/>
                  <a:gd name="T11" fmla="*/ 31 h 375"/>
                  <a:gd name="T12" fmla="*/ 273 w 791"/>
                  <a:gd name="T13" fmla="*/ 62 h 375"/>
                  <a:gd name="T14" fmla="*/ 158 w 791"/>
                  <a:gd name="T15" fmla="*/ 78 h 375"/>
                  <a:gd name="T16" fmla="*/ 129 w 791"/>
                  <a:gd name="T17" fmla="*/ 109 h 375"/>
                  <a:gd name="T18" fmla="*/ 115 w 791"/>
                  <a:gd name="T19" fmla="*/ 171 h 375"/>
                  <a:gd name="T20" fmla="*/ 173 w 791"/>
                  <a:gd name="T21" fmla="*/ 187 h 375"/>
                  <a:gd name="T22" fmla="*/ 216 w 791"/>
                  <a:gd name="T23" fmla="*/ 187 h 375"/>
                  <a:gd name="T24" fmla="*/ 273 w 791"/>
                  <a:gd name="T25" fmla="*/ 234 h 375"/>
                  <a:gd name="T26" fmla="*/ 216 w 791"/>
                  <a:gd name="T27" fmla="*/ 265 h 375"/>
                  <a:gd name="T28" fmla="*/ 158 w 791"/>
                  <a:gd name="T29" fmla="*/ 265 h 375"/>
                  <a:gd name="T30" fmla="*/ 144 w 791"/>
                  <a:gd name="T31" fmla="*/ 312 h 375"/>
                  <a:gd name="T32" fmla="*/ 14 w 791"/>
                  <a:gd name="T33" fmla="*/ 312 h 375"/>
                  <a:gd name="T34" fmla="*/ 158 w 791"/>
                  <a:gd name="T35" fmla="*/ 343 h 375"/>
                  <a:gd name="T36" fmla="*/ 216 w 791"/>
                  <a:gd name="T37" fmla="*/ 359 h 375"/>
                  <a:gd name="T38" fmla="*/ 302 w 791"/>
                  <a:gd name="T39" fmla="*/ 359 h 375"/>
                  <a:gd name="T40" fmla="*/ 360 w 791"/>
                  <a:gd name="T41" fmla="*/ 312 h 375"/>
                  <a:gd name="T42" fmla="*/ 403 w 791"/>
                  <a:gd name="T43" fmla="*/ 265 h 375"/>
                  <a:gd name="T44" fmla="*/ 475 w 791"/>
                  <a:gd name="T45" fmla="*/ 250 h 375"/>
                  <a:gd name="T46" fmla="*/ 532 w 791"/>
                  <a:gd name="T47" fmla="*/ 250 h 375"/>
                  <a:gd name="T48" fmla="*/ 575 w 791"/>
                  <a:gd name="T49" fmla="*/ 203 h 375"/>
                  <a:gd name="T50" fmla="*/ 633 w 791"/>
                  <a:gd name="T51" fmla="*/ 187 h 375"/>
                  <a:gd name="T52" fmla="*/ 777 w 791"/>
                  <a:gd name="T53" fmla="*/ 109 h 375"/>
                  <a:gd name="T54" fmla="*/ 791 w 791"/>
                  <a:gd name="T55" fmla="*/ 78 h 375"/>
                  <a:gd name="T56" fmla="*/ 791 w 791"/>
                  <a:gd name="T57" fmla="*/ 78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1" h="375">
                    <a:moveTo>
                      <a:pt x="791" y="78"/>
                    </a:moveTo>
                    <a:lnTo>
                      <a:pt x="791" y="78"/>
                    </a:lnTo>
                    <a:cubicBezTo>
                      <a:pt x="748" y="78"/>
                      <a:pt x="719" y="47"/>
                      <a:pt x="676" y="47"/>
                    </a:cubicBezTo>
                    <a:cubicBezTo>
                      <a:pt x="633" y="31"/>
                      <a:pt x="575" y="31"/>
                      <a:pt x="518" y="31"/>
                    </a:cubicBezTo>
                    <a:cubicBezTo>
                      <a:pt x="475" y="31"/>
                      <a:pt x="432" y="31"/>
                      <a:pt x="388" y="0"/>
                    </a:cubicBezTo>
                    <a:cubicBezTo>
                      <a:pt x="360" y="0"/>
                      <a:pt x="331" y="0"/>
                      <a:pt x="316" y="31"/>
                    </a:cubicBezTo>
                    <a:cubicBezTo>
                      <a:pt x="316" y="62"/>
                      <a:pt x="302" y="78"/>
                      <a:pt x="273" y="62"/>
                    </a:cubicBezTo>
                    <a:cubicBezTo>
                      <a:pt x="244" y="47"/>
                      <a:pt x="173" y="15"/>
                      <a:pt x="158" y="78"/>
                    </a:cubicBezTo>
                    <a:cubicBezTo>
                      <a:pt x="144" y="93"/>
                      <a:pt x="158" y="93"/>
                      <a:pt x="129" y="109"/>
                    </a:cubicBezTo>
                    <a:cubicBezTo>
                      <a:pt x="115" y="125"/>
                      <a:pt x="86" y="156"/>
                      <a:pt x="115" y="171"/>
                    </a:cubicBezTo>
                    <a:cubicBezTo>
                      <a:pt x="129" y="187"/>
                      <a:pt x="173" y="203"/>
                      <a:pt x="173" y="187"/>
                    </a:cubicBezTo>
                    <a:cubicBezTo>
                      <a:pt x="187" y="156"/>
                      <a:pt x="201" y="171"/>
                      <a:pt x="216" y="187"/>
                    </a:cubicBezTo>
                    <a:cubicBezTo>
                      <a:pt x="230" y="203"/>
                      <a:pt x="288" y="218"/>
                      <a:pt x="273" y="234"/>
                    </a:cubicBezTo>
                    <a:cubicBezTo>
                      <a:pt x="273" y="250"/>
                      <a:pt x="230" y="250"/>
                      <a:pt x="216" y="265"/>
                    </a:cubicBezTo>
                    <a:cubicBezTo>
                      <a:pt x="201" y="281"/>
                      <a:pt x="187" y="296"/>
                      <a:pt x="158" y="265"/>
                    </a:cubicBezTo>
                    <a:cubicBezTo>
                      <a:pt x="144" y="250"/>
                      <a:pt x="144" y="296"/>
                      <a:pt x="144" y="312"/>
                    </a:cubicBezTo>
                    <a:cubicBezTo>
                      <a:pt x="86" y="343"/>
                      <a:pt x="57" y="234"/>
                      <a:pt x="14" y="312"/>
                    </a:cubicBezTo>
                    <a:cubicBezTo>
                      <a:pt x="0" y="328"/>
                      <a:pt x="144" y="359"/>
                      <a:pt x="158" y="343"/>
                    </a:cubicBezTo>
                    <a:cubicBezTo>
                      <a:pt x="173" y="328"/>
                      <a:pt x="201" y="343"/>
                      <a:pt x="216" y="359"/>
                    </a:cubicBezTo>
                    <a:cubicBezTo>
                      <a:pt x="230" y="359"/>
                      <a:pt x="273" y="375"/>
                      <a:pt x="302" y="359"/>
                    </a:cubicBezTo>
                    <a:cubicBezTo>
                      <a:pt x="316" y="343"/>
                      <a:pt x="345" y="359"/>
                      <a:pt x="360" y="312"/>
                    </a:cubicBezTo>
                    <a:cubicBezTo>
                      <a:pt x="360" y="296"/>
                      <a:pt x="388" y="281"/>
                      <a:pt x="403" y="265"/>
                    </a:cubicBezTo>
                    <a:cubicBezTo>
                      <a:pt x="417" y="250"/>
                      <a:pt x="475" y="250"/>
                      <a:pt x="475" y="250"/>
                    </a:cubicBezTo>
                    <a:cubicBezTo>
                      <a:pt x="489" y="281"/>
                      <a:pt x="504" y="250"/>
                      <a:pt x="532" y="250"/>
                    </a:cubicBezTo>
                    <a:cubicBezTo>
                      <a:pt x="547" y="250"/>
                      <a:pt x="561" y="203"/>
                      <a:pt x="575" y="203"/>
                    </a:cubicBezTo>
                    <a:cubicBezTo>
                      <a:pt x="590" y="187"/>
                      <a:pt x="619" y="203"/>
                      <a:pt x="633" y="187"/>
                    </a:cubicBezTo>
                    <a:cubicBezTo>
                      <a:pt x="691" y="171"/>
                      <a:pt x="719" y="140"/>
                      <a:pt x="777" y="109"/>
                    </a:cubicBezTo>
                    <a:cubicBezTo>
                      <a:pt x="791" y="109"/>
                      <a:pt x="791" y="109"/>
                      <a:pt x="791" y="78"/>
                    </a:cubicBezTo>
                    <a:lnTo>
                      <a:pt x="791" y="7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1" name="Freeform 583">
                <a:extLst>
                  <a:ext uri="{FF2B5EF4-FFF2-40B4-BE49-F238E27FC236}">
                    <a16:creationId xmlns:a16="http://schemas.microsoft.com/office/drawing/2014/main" id="{E2B5B436-7A65-E615-F2D2-C956EF2CE4CF}"/>
                  </a:ext>
                </a:extLst>
              </p:cNvPr>
              <p:cNvSpPr>
                <a:spLocks/>
              </p:cNvSpPr>
              <p:nvPr/>
            </p:nvSpPr>
            <p:spPr bwMode="auto">
              <a:xfrm>
                <a:off x="4387" y="2241"/>
                <a:ext cx="257" cy="153"/>
              </a:xfrm>
              <a:custGeom>
                <a:avLst/>
                <a:gdLst>
                  <a:gd name="T0" fmla="*/ 1168 w 1333"/>
                  <a:gd name="T1" fmla="*/ 487 h 792"/>
                  <a:gd name="T2" fmla="*/ 1168 w 1333"/>
                  <a:gd name="T3" fmla="*/ 487 h 792"/>
                  <a:gd name="T4" fmla="*/ 1213 w 1333"/>
                  <a:gd name="T5" fmla="*/ 503 h 792"/>
                  <a:gd name="T6" fmla="*/ 1258 w 1333"/>
                  <a:gd name="T7" fmla="*/ 472 h 792"/>
                  <a:gd name="T8" fmla="*/ 1213 w 1333"/>
                  <a:gd name="T9" fmla="*/ 396 h 792"/>
                  <a:gd name="T10" fmla="*/ 1183 w 1333"/>
                  <a:gd name="T11" fmla="*/ 411 h 792"/>
                  <a:gd name="T12" fmla="*/ 1123 w 1333"/>
                  <a:gd name="T13" fmla="*/ 411 h 792"/>
                  <a:gd name="T14" fmla="*/ 1168 w 1333"/>
                  <a:gd name="T15" fmla="*/ 320 h 792"/>
                  <a:gd name="T16" fmla="*/ 1108 w 1333"/>
                  <a:gd name="T17" fmla="*/ 335 h 792"/>
                  <a:gd name="T18" fmla="*/ 1019 w 1333"/>
                  <a:gd name="T19" fmla="*/ 381 h 792"/>
                  <a:gd name="T20" fmla="*/ 974 w 1333"/>
                  <a:gd name="T21" fmla="*/ 442 h 792"/>
                  <a:gd name="T22" fmla="*/ 929 w 1333"/>
                  <a:gd name="T23" fmla="*/ 427 h 792"/>
                  <a:gd name="T24" fmla="*/ 854 w 1333"/>
                  <a:gd name="T25" fmla="*/ 411 h 792"/>
                  <a:gd name="T26" fmla="*/ 794 w 1333"/>
                  <a:gd name="T27" fmla="*/ 350 h 792"/>
                  <a:gd name="T28" fmla="*/ 779 w 1333"/>
                  <a:gd name="T29" fmla="*/ 259 h 792"/>
                  <a:gd name="T30" fmla="*/ 734 w 1333"/>
                  <a:gd name="T31" fmla="*/ 198 h 792"/>
                  <a:gd name="T32" fmla="*/ 674 w 1333"/>
                  <a:gd name="T33" fmla="*/ 183 h 792"/>
                  <a:gd name="T34" fmla="*/ 569 w 1333"/>
                  <a:gd name="T35" fmla="*/ 183 h 792"/>
                  <a:gd name="T36" fmla="*/ 464 w 1333"/>
                  <a:gd name="T37" fmla="*/ 183 h 792"/>
                  <a:gd name="T38" fmla="*/ 404 w 1333"/>
                  <a:gd name="T39" fmla="*/ 122 h 792"/>
                  <a:gd name="T40" fmla="*/ 345 w 1333"/>
                  <a:gd name="T41" fmla="*/ 122 h 792"/>
                  <a:gd name="T42" fmla="*/ 285 w 1333"/>
                  <a:gd name="T43" fmla="*/ 153 h 792"/>
                  <a:gd name="T44" fmla="*/ 255 w 1333"/>
                  <a:gd name="T45" fmla="*/ 92 h 792"/>
                  <a:gd name="T46" fmla="*/ 225 w 1333"/>
                  <a:gd name="T47" fmla="*/ 16 h 792"/>
                  <a:gd name="T48" fmla="*/ 225 w 1333"/>
                  <a:gd name="T49" fmla="*/ 76 h 792"/>
                  <a:gd name="T50" fmla="*/ 210 w 1333"/>
                  <a:gd name="T51" fmla="*/ 122 h 792"/>
                  <a:gd name="T52" fmla="*/ 195 w 1333"/>
                  <a:gd name="T53" fmla="*/ 46 h 792"/>
                  <a:gd name="T54" fmla="*/ 210 w 1333"/>
                  <a:gd name="T55" fmla="*/ 0 h 792"/>
                  <a:gd name="T56" fmla="*/ 15 w 1333"/>
                  <a:gd name="T57" fmla="*/ 61 h 792"/>
                  <a:gd name="T58" fmla="*/ 15 w 1333"/>
                  <a:gd name="T59" fmla="*/ 229 h 792"/>
                  <a:gd name="T60" fmla="*/ 15 w 1333"/>
                  <a:gd name="T61" fmla="*/ 350 h 792"/>
                  <a:gd name="T62" fmla="*/ 30 w 1333"/>
                  <a:gd name="T63" fmla="*/ 396 h 792"/>
                  <a:gd name="T64" fmla="*/ 90 w 1333"/>
                  <a:gd name="T65" fmla="*/ 396 h 792"/>
                  <a:gd name="T66" fmla="*/ 90 w 1333"/>
                  <a:gd name="T67" fmla="*/ 350 h 792"/>
                  <a:gd name="T68" fmla="*/ 150 w 1333"/>
                  <a:gd name="T69" fmla="*/ 305 h 792"/>
                  <a:gd name="T70" fmla="*/ 195 w 1333"/>
                  <a:gd name="T71" fmla="*/ 274 h 792"/>
                  <a:gd name="T72" fmla="*/ 255 w 1333"/>
                  <a:gd name="T73" fmla="*/ 290 h 792"/>
                  <a:gd name="T74" fmla="*/ 315 w 1333"/>
                  <a:gd name="T75" fmla="*/ 305 h 792"/>
                  <a:gd name="T76" fmla="*/ 315 w 1333"/>
                  <a:gd name="T77" fmla="*/ 366 h 792"/>
                  <a:gd name="T78" fmla="*/ 389 w 1333"/>
                  <a:gd name="T79" fmla="*/ 411 h 792"/>
                  <a:gd name="T80" fmla="*/ 494 w 1333"/>
                  <a:gd name="T81" fmla="*/ 518 h 792"/>
                  <a:gd name="T82" fmla="*/ 569 w 1333"/>
                  <a:gd name="T83" fmla="*/ 564 h 792"/>
                  <a:gd name="T84" fmla="*/ 614 w 1333"/>
                  <a:gd name="T85" fmla="*/ 594 h 792"/>
                  <a:gd name="T86" fmla="*/ 749 w 1333"/>
                  <a:gd name="T87" fmla="*/ 685 h 792"/>
                  <a:gd name="T88" fmla="*/ 809 w 1333"/>
                  <a:gd name="T89" fmla="*/ 746 h 792"/>
                  <a:gd name="T90" fmla="*/ 914 w 1333"/>
                  <a:gd name="T91" fmla="*/ 792 h 792"/>
                  <a:gd name="T92" fmla="*/ 944 w 1333"/>
                  <a:gd name="T93" fmla="*/ 716 h 792"/>
                  <a:gd name="T94" fmla="*/ 929 w 1333"/>
                  <a:gd name="T95" fmla="*/ 640 h 792"/>
                  <a:gd name="T96" fmla="*/ 884 w 1333"/>
                  <a:gd name="T97" fmla="*/ 579 h 792"/>
                  <a:gd name="T98" fmla="*/ 959 w 1333"/>
                  <a:gd name="T99" fmla="*/ 548 h 792"/>
                  <a:gd name="T100" fmla="*/ 989 w 1333"/>
                  <a:gd name="T101" fmla="*/ 503 h 792"/>
                  <a:gd name="T102" fmla="*/ 1019 w 1333"/>
                  <a:gd name="T103" fmla="*/ 457 h 792"/>
                  <a:gd name="T104" fmla="*/ 1064 w 1333"/>
                  <a:gd name="T105" fmla="*/ 457 h 792"/>
                  <a:gd name="T106" fmla="*/ 1108 w 1333"/>
                  <a:gd name="T107" fmla="*/ 442 h 792"/>
                  <a:gd name="T108" fmla="*/ 1108 w 1333"/>
                  <a:gd name="T109" fmla="*/ 518 h 792"/>
                  <a:gd name="T110" fmla="*/ 1153 w 1333"/>
                  <a:gd name="T111" fmla="*/ 518 h 792"/>
                  <a:gd name="T112" fmla="*/ 1168 w 1333"/>
                  <a:gd name="T113" fmla="*/ 487 h 792"/>
                  <a:gd name="T114" fmla="*/ 1168 w 1333"/>
                  <a:gd name="T115" fmla="*/ 487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33" h="792">
                    <a:moveTo>
                      <a:pt x="1168" y="487"/>
                    </a:moveTo>
                    <a:lnTo>
                      <a:pt x="1168" y="487"/>
                    </a:lnTo>
                    <a:cubicBezTo>
                      <a:pt x="1183" y="503"/>
                      <a:pt x="1183" y="518"/>
                      <a:pt x="1213" y="503"/>
                    </a:cubicBezTo>
                    <a:cubicBezTo>
                      <a:pt x="1228" y="503"/>
                      <a:pt x="1243" y="472"/>
                      <a:pt x="1258" y="472"/>
                    </a:cubicBezTo>
                    <a:cubicBezTo>
                      <a:pt x="1333" y="457"/>
                      <a:pt x="1243" y="427"/>
                      <a:pt x="1213" y="396"/>
                    </a:cubicBezTo>
                    <a:cubicBezTo>
                      <a:pt x="1198" y="381"/>
                      <a:pt x="1198" y="396"/>
                      <a:pt x="1183" y="411"/>
                    </a:cubicBezTo>
                    <a:cubicBezTo>
                      <a:pt x="1183" y="427"/>
                      <a:pt x="1138" y="411"/>
                      <a:pt x="1123" y="411"/>
                    </a:cubicBezTo>
                    <a:cubicBezTo>
                      <a:pt x="1064" y="381"/>
                      <a:pt x="1153" y="335"/>
                      <a:pt x="1168" y="320"/>
                    </a:cubicBezTo>
                    <a:lnTo>
                      <a:pt x="1108" y="335"/>
                    </a:lnTo>
                    <a:cubicBezTo>
                      <a:pt x="1078" y="350"/>
                      <a:pt x="1049" y="350"/>
                      <a:pt x="1019" y="381"/>
                    </a:cubicBezTo>
                    <a:cubicBezTo>
                      <a:pt x="1004" y="396"/>
                      <a:pt x="989" y="427"/>
                      <a:pt x="974" y="442"/>
                    </a:cubicBezTo>
                    <a:cubicBezTo>
                      <a:pt x="959" y="487"/>
                      <a:pt x="944" y="457"/>
                      <a:pt x="929" y="427"/>
                    </a:cubicBezTo>
                    <a:cubicBezTo>
                      <a:pt x="914" y="396"/>
                      <a:pt x="884" y="411"/>
                      <a:pt x="854" y="411"/>
                    </a:cubicBezTo>
                    <a:cubicBezTo>
                      <a:pt x="824" y="411"/>
                      <a:pt x="809" y="366"/>
                      <a:pt x="794" y="350"/>
                    </a:cubicBezTo>
                    <a:cubicBezTo>
                      <a:pt x="764" y="320"/>
                      <a:pt x="809" y="290"/>
                      <a:pt x="779" y="259"/>
                    </a:cubicBezTo>
                    <a:cubicBezTo>
                      <a:pt x="764" y="244"/>
                      <a:pt x="749" y="213"/>
                      <a:pt x="734" y="198"/>
                    </a:cubicBezTo>
                    <a:cubicBezTo>
                      <a:pt x="719" y="183"/>
                      <a:pt x="689" y="168"/>
                      <a:pt x="674" y="183"/>
                    </a:cubicBezTo>
                    <a:cubicBezTo>
                      <a:pt x="644" y="198"/>
                      <a:pt x="614" y="183"/>
                      <a:pt x="569" y="183"/>
                    </a:cubicBezTo>
                    <a:cubicBezTo>
                      <a:pt x="539" y="183"/>
                      <a:pt x="494" y="198"/>
                      <a:pt x="464" y="183"/>
                    </a:cubicBezTo>
                    <a:cubicBezTo>
                      <a:pt x="449" y="168"/>
                      <a:pt x="419" y="137"/>
                      <a:pt x="404" y="122"/>
                    </a:cubicBezTo>
                    <a:cubicBezTo>
                      <a:pt x="375" y="92"/>
                      <a:pt x="360" y="92"/>
                      <a:pt x="345" y="122"/>
                    </a:cubicBezTo>
                    <a:cubicBezTo>
                      <a:pt x="330" y="137"/>
                      <a:pt x="315" y="153"/>
                      <a:pt x="285" y="153"/>
                    </a:cubicBezTo>
                    <a:cubicBezTo>
                      <a:pt x="240" y="153"/>
                      <a:pt x="240" y="122"/>
                      <a:pt x="255" y="92"/>
                    </a:cubicBezTo>
                    <a:cubicBezTo>
                      <a:pt x="270" y="46"/>
                      <a:pt x="270" y="46"/>
                      <a:pt x="225" y="16"/>
                    </a:cubicBezTo>
                    <a:lnTo>
                      <a:pt x="225" y="76"/>
                    </a:lnTo>
                    <a:cubicBezTo>
                      <a:pt x="225" y="107"/>
                      <a:pt x="240" y="122"/>
                      <a:pt x="210" y="122"/>
                    </a:cubicBezTo>
                    <a:cubicBezTo>
                      <a:pt x="180" y="107"/>
                      <a:pt x="180" y="61"/>
                      <a:pt x="195" y="46"/>
                    </a:cubicBezTo>
                    <a:cubicBezTo>
                      <a:pt x="195" y="46"/>
                      <a:pt x="225" y="0"/>
                      <a:pt x="210" y="0"/>
                    </a:cubicBezTo>
                    <a:cubicBezTo>
                      <a:pt x="135" y="16"/>
                      <a:pt x="75" y="31"/>
                      <a:pt x="15" y="61"/>
                    </a:cubicBezTo>
                    <a:cubicBezTo>
                      <a:pt x="0" y="61"/>
                      <a:pt x="15" y="213"/>
                      <a:pt x="15" y="229"/>
                    </a:cubicBezTo>
                    <a:lnTo>
                      <a:pt x="15" y="350"/>
                    </a:lnTo>
                    <a:cubicBezTo>
                      <a:pt x="15" y="381"/>
                      <a:pt x="0" y="396"/>
                      <a:pt x="30" y="396"/>
                    </a:cubicBezTo>
                    <a:lnTo>
                      <a:pt x="90" y="396"/>
                    </a:lnTo>
                    <a:cubicBezTo>
                      <a:pt x="120" y="396"/>
                      <a:pt x="75" y="366"/>
                      <a:pt x="90" y="350"/>
                    </a:cubicBezTo>
                    <a:cubicBezTo>
                      <a:pt x="105" y="320"/>
                      <a:pt x="135" y="335"/>
                      <a:pt x="150" y="305"/>
                    </a:cubicBezTo>
                    <a:cubicBezTo>
                      <a:pt x="180" y="290"/>
                      <a:pt x="180" y="290"/>
                      <a:pt x="195" y="274"/>
                    </a:cubicBezTo>
                    <a:cubicBezTo>
                      <a:pt x="225" y="259"/>
                      <a:pt x="240" y="274"/>
                      <a:pt x="255" y="290"/>
                    </a:cubicBezTo>
                    <a:cubicBezTo>
                      <a:pt x="270" y="305"/>
                      <a:pt x="315" y="305"/>
                      <a:pt x="315" y="305"/>
                    </a:cubicBezTo>
                    <a:cubicBezTo>
                      <a:pt x="330" y="335"/>
                      <a:pt x="315" y="350"/>
                      <a:pt x="315" y="366"/>
                    </a:cubicBezTo>
                    <a:cubicBezTo>
                      <a:pt x="330" y="411"/>
                      <a:pt x="375" y="411"/>
                      <a:pt x="389" y="411"/>
                    </a:cubicBezTo>
                    <a:cubicBezTo>
                      <a:pt x="464" y="411"/>
                      <a:pt x="464" y="457"/>
                      <a:pt x="494" y="518"/>
                    </a:cubicBezTo>
                    <a:cubicBezTo>
                      <a:pt x="509" y="533"/>
                      <a:pt x="539" y="548"/>
                      <a:pt x="569" y="564"/>
                    </a:cubicBezTo>
                    <a:cubicBezTo>
                      <a:pt x="584" y="564"/>
                      <a:pt x="599" y="579"/>
                      <a:pt x="614" y="594"/>
                    </a:cubicBezTo>
                    <a:cubicBezTo>
                      <a:pt x="659" y="624"/>
                      <a:pt x="704" y="670"/>
                      <a:pt x="749" y="685"/>
                    </a:cubicBezTo>
                    <a:cubicBezTo>
                      <a:pt x="809" y="701"/>
                      <a:pt x="809" y="701"/>
                      <a:pt x="809" y="746"/>
                    </a:cubicBezTo>
                    <a:cubicBezTo>
                      <a:pt x="839" y="746"/>
                      <a:pt x="884" y="777"/>
                      <a:pt x="914" y="792"/>
                    </a:cubicBezTo>
                    <a:cubicBezTo>
                      <a:pt x="914" y="746"/>
                      <a:pt x="899" y="746"/>
                      <a:pt x="944" y="716"/>
                    </a:cubicBezTo>
                    <a:cubicBezTo>
                      <a:pt x="959" y="685"/>
                      <a:pt x="929" y="670"/>
                      <a:pt x="929" y="640"/>
                    </a:cubicBezTo>
                    <a:cubicBezTo>
                      <a:pt x="944" y="594"/>
                      <a:pt x="899" y="609"/>
                      <a:pt x="884" y="579"/>
                    </a:cubicBezTo>
                    <a:cubicBezTo>
                      <a:pt x="869" y="548"/>
                      <a:pt x="944" y="564"/>
                      <a:pt x="959" y="548"/>
                    </a:cubicBezTo>
                    <a:cubicBezTo>
                      <a:pt x="1004" y="533"/>
                      <a:pt x="959" y="487"/>
                      <a:pt x="989" y="503"/>
                    </a:cubicBezTo>
                    <a:cubicBezTo>
                      <a:pt x="1049" y="503"/>
                      <a:pt x="989" y="457"/>
                      <a:pt x="1019" y="457"/>
                    </a:cubicBezTo>
                    <a:cubicBezTo>
                      <a:pt x="1034" y="442"/>
                      <a:pt x="1049" y="472"/>
                      <a:pt x="1064" y="457"/>
                    </a:cubicBezTo>
                    <a:cubicBezTo>
                      <a:pt x="1078" y="457"/>
                      <a:pt x="1093" y="442"/>
                      <a:pt x="1108" y="442"/>
                    </a:cubicBezTo>
                    <a:cubicBezTo>
                      <a:pt x="1138" y="442"/>
                      <a:pt x="1108" y="503"/>
                      <a:pt x="1108" y="518"/>
                    </a:cubicBezTo>
                    <a:cubicBezTo>
                      <a:pt x="1123" y="518"/>
                      <a:pt x="1153" y="472"/>
                      <a:pt x="1153" y="518"/>
                    </a:cubicBezTo>
                    <a:cubicBezTo>
                      <a:pt x="1153" y="518"/>
                      <a:pt x="1153" y="487"/>
                      <a:pt x="1168" y="487"/>
                    </a:cubicBezTo>
                    <a:cubicBezTo>
                      <a:pt x="1183" y="487"/>
                      <a:pt x="1153" y="487"/>
                      <a:pt x="1168" y="48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2" name="Freeform 584">
                <a:extLst>
                  <a:ext uri="{FF2B5EF4-FFF2-40B4-BE49-F238E27FC236}">
                    <a16:creationId xmlns:a16="http://schemas.microsoft.com/office/drawing/2014/main" id="{4EB863FF-AC6D-60DC-6EED-ACD828B4DE48}"/>
                  </a:ext>
                </a:extLst>
              </p:cNvPr>
              <p:cNvSpPr>
                <a:spLocks/>
              </p:cNvSpPr>
              <p:nvPr/>
            </p:nvSpPr>
            <p:spPr bwMode="auto">
              <a:xfrm>
                <a:off x="4387" y="2241"/>
                <a:ext cx="257" cy="153"/>
              </a:xfrm>
              <a:custGeom>
                <a:avLst/>
                <a:gdLst>
                  <a:gd name="T0" fmla="*/ 1168 w 1333"/>
                  <a:gd name="T1" fmla="*/ 487 h 792"/>
                  <a:gd name="T2" fmla="*/ 1168 w 1333"/>
                  <a:gd name="T3" fmla="*/ 487 h 792"/>
                  <a:gd name="T4" fmla="*/ 1213 w 1333"/>
                  <a:gd name="T5" fmla="*/ 503 h 792"/>
                  <a:gd name="T6" fmla="*/ 1258 w 1333"/>
                  <a:gd name="T7" fmla="*/ 472 h 792"/>
                  <a:gd name="T8" fmla="*/ 1213 w 1333"/>
                  <a:gd name="T9" fmla="*/ 396 h 792"/>
                  <a:gd name="T10" fmla="*/ 1183 w 1333"/>
                  <a:gd name="T11" fmla="*/ 411 h 792"/>
                  <a:gd name="T12" fmla="*/ 1123 w 1333"/>
                  <a:gd name="T13" fmla="*/ 411 h 792"/>
                  <a:gd name="T14" fmla="*/ 1168 w 1333"/>
                  <a:gd name="T15" fmla="*/ 320 h 792"/>
                  <a:gd name="T16" fmla="*/ 1108 w 1333"/>
                  <a:gd name="T17" fmla="*/ 335 h 792"/>
                  <a:gd name="T18" fmla="*/ 1019 w 1333"/>
                  <a:gd name="T19" fmla="*/ 381 h 792"/>
                  <a:gd name="T20" fmla="*/ 974 w 1333"/>
                  <a:gd name="T21" fmla="*/ 442 h 792"/>
                  <a:gd name="T22" fmla="*/ 929 w 1333"/>
                  <a:gd name="T23" fmla="*/ 427 h 792"/>
                  <a:gd name="T24" fmla="*/ 854 w 1333"/>
                  <a:gd name="T25" fmla="*/ 411 h 792"/>
                  <a:gd name="T26" fmla="*/ 794 w 1333"/>
                  <a:gd name="T27" fmla="*/ 350 h 792"/>
                  <a:gd name="T28" fmla="*/ 779 w 1333"/>
                  <a:gd name="T29" fmla="*/ 259 h 792"/>
                  <a:gd name="T30" fmla="*/ 734 w 1333"/>
                  <a:gd name="T31" fmla="*/ 198 h 792"/>
                  <a:gd name="T32" fmla="*/ 674 w 1333"/>
                  <a:gd name="T33" fmla="*/ 183 h 792"/>
                  <a:gd name="T34" fmla="*/ 569 w 1333"/>
                  <a:gd name="T35" fmla="*/ 183 h 792"/>
                  <a:gd name="T36" fmla="*/ 464 w 1333"/>
                  <a:gd name="T37" fmla="*/ 183 h 792"/>
                  <a:gd name="T38" fmla="*/ 404 w 1333"/>
                  <a:gd name="T39" fmla="*/ 122 h 792"/>
                  <a:gd name="T40" fmla="*/ 345 w 1333"/>
                  <a:gd name="T41" fmla="*/ 122 h 792"/>
                  <a:gd name="T42" fmla="*/ 285 w 1333"/>
                  <a:gd name="T43" fmla="*/ 153 h 792"/>
                  <a:gd name="T44" fmla="*/ 255 w 1333"/>
                  <a:gd name="T45" fmla="*/ 92 h 792"/>
                  <a:gd name="T46" fmla="*/ 225 w 1333"/>
                  <a:gd name="T47" fmla="*/ 16 h 792"/>
                  <a:gd name="T48" fmla="*/ 225 w 1333"/>
                  <a:gd name="T49" fmla="*/ 76 h 792"/>
                  <a:gd name="T50" fmla="*/ 210 w 1333"/>
                  <a:gd name="T51" fmla="*/ 122 h 792"/>
                  <a:gd name="T52" fmla="*/ 195 w 1333"/>
                  <a:gd name="T53" fmla="*/ 46 h 792"/>
                  <a:gd name="T54" fmla="*/ 210 w 1333"/>
                  <a:gd name="T55" fmla="*/ 0 h 792"/>
                  <a:gd name="T56" fmla="*/ 15 w 1333"/>
                  <a:gd name="T57" fmla="*/ 61 h 792"/>
                  <a:gd name="T58" fmla="*/ 15 w 1333"/>
                  <a:gd name="T59" fmla="*/ 229 h 792"/>
                  <a:gd name="T60" fmla="*/ 15 w 1333"/>
                  <a:gd name="T61" fmla="*/ 350 h 792"/>
                  <a:gd name="T62" fmla="*/ 30 w 1333"/>
                  <a:gd name="T63" fmla="*/ 396 h 792"/>
                  <a:gd name="T64" fmla="*/ 90 w 1333"/>
                  <a:gd name="T65" fmla="*/ 396 h 792"/>
                  <a:gd name="T66" fmla="*/ 90 w 1333"/>
                  <a:gd name="T67" fmla="*/ 350 h 792"/>
                  <a:gd name="T68" fmla="*/ 150 w 1333"/>
                  <a:gd name="T69" fmla="*/ 305 h 792"/>
                  <a:gd name="T70" fmla="*/ 195 w 1333"/>
                  <a:gd name="T71" fmla="*/ 274 h 792"/>
                  <a:gd name="T72" fmla="*/ 255 w 1333"/>
                  <a:gd name="T73" fmla="*/ 290 h 792"/>
                  <a:gd name="T74" fmla="*/ 315 w 1333"/>
                  <a:gd name="T75" fmla="*/ 305 h 792"/>
                  <a:gd name="T76" fmla="*/ 315 w 1333"/>
                  <a:gd name="T77" fmla="*/ 366 h 792"/>
                  <a:gd name="T78" fmla="*/ 389 w 1333"/>
                  <a:gd name="T79" fmla="*/ 411 h 792"/>
                  <a:gd name="T80" fmla="*/ 494 w 1333"/>
                  <a:gd name="T81" fmla="*/ 518 h 792"/>
                  <a:gd name="T82" fmla="*/ 569 w 1333"/>
                  <a:gd name="T83" fmla="*/ 564 h 792"/>
                  <a:gd name="T84" fmla="*/ 614 w 1333"/>
                  <a:gd name="T85" fmla="*/ 594 h 792"/>
                  <a:gd name="T86" fmla="*/ 749 w 1333"/>
                  <a:gd name="T87" fmla="*/ 685 h 792"/>
                  <a:gd name="T88" fmla="*/ 809 w 1333"/>
                  <a:gd name="T89" fmla="*/ 746 h 792"/>
                  <a:gd name="T90" fmla="*/ 914 w 1333"/>
                  <a:gd name="T91" fmla="*/ 792 h 792"/>
                  <a:gd name="T92" fmla="*/ 944 w 1333"/>
                  <a:gd name="T93" fmla="*/ 716 h 792"/>
                  <a:gd name="T94" fmla="*/ 929 w 1333"/>
                  <a:gd name="T95" fmla="*/ 640 h 792"/>
                  <a:gd name="T96" fmla="*/ 884 w 1333"/>
                  <a:gd name="T97" fmla="*/ 579 h 792"/>
                  <a:gd name="T98" fmla="*/ 959 w 1333"/>
                  <a:gd name="T99" fmla="*/ 548 h 792"/>
                  <a:gd name="T100" fmla="*/ 989 w 1333"/>
                  <a:gd name="T101" fmla="*/ 503 h 792"/>
                  <a:gd name="T102" fmla="*/ 1019 w 1333"/>
                  <a:gd name="T103" fmla="*/ 457 h 792"/>
                  <a:gd name="T104" fmla="*/ 1064 w 1333"/>
                  <a:gd name="T105" fmla="*/ 457 h 792"/>
                  <a:gd name="T106" fmla="*/ 1108 w 1333"/>
                  <a:gd name="T107" fmla="*/ 442 h 792"/>
                  <a:gd name="T108" fmla="*/ 1108 w 1333"/>
                  <a:gd name="T109" fmla="*/ 518 h 792"/>
                  <a:gd name="T110" fmla="*/ 1153 w 1333"/>
                  <a:gd name="T111" fmla="*/ 518 h 792"/>
                  <a:gd name="T112" fmla="*/ 1168 w 1333"/>
                  <a:gd name="T113" fmla="*/ 487 h 792"/>
                  <a:gd name="T114" fmla="*/ 1168 w 1333"/>
                  <a:gd name="T115" fmla="*/ 487 h 792"/>
                  <a:gd name="T116" fmla="*/ 1168 w 1333"/>
                  <a:gd name="T117" fmla="*/ 487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33" h="792">
                    <a:moveTo>
                      <a:pt x="1168" y="487"/>
                    </a:moveTo>
                    <a:lnTo>
                      <a:pt x="1168" y="487"/>
                    </a:lnTo>
                    <a:cubicBezTo>
                      <a:pt x="1183" y="503"/>
                      <a:pt x="1183" y="518"/>
                      <a:pt x="1213" y="503"/>
                    </a:cubicBezTo>
                    <a:cubicBezTo>
                      <a:pt x="1228" y="503"/>
                      <a:pt x="1243" y="472"/>
                      <a:pt x="1258" y="472"/>
                    </a:cubicBezTo>
                    <a:cubicBezTo>
                      <a:pt x="1333" y="457"/>
                      <a:pt x="1243" y="427"/>
                      <a:pt x="1213" y="396"/>
                    </a:cubicBezTo>
                    <a:cubicBezTo>
                      <a:pt x="1198" y="381"/>
                      <a:pt x="1198" y="396"/>
                      <a:pt x="1183" y="411"/>
                    </a:cubicBezTo>
                    <a:cubicBezTo>
                      <a:pt x="1183" y="427"/>
                      <a:pt x="1138" y="411"/>
                      <a:pt x="1123" y="411"/>
                    </a:cubicBezTo>
                    <a:cubicBezTo>
                      <a:pt x="1064" y="381"/>
                      <a:pt x="1153" y="335"/>
                      <a:pt x="1168" y="320"/>
                    </a:cubicBezTo>
                    <a:lnTo>
                      <a:pt x="1108" y="335"/>
                    </a:lnTo>
                    <a:cubicBezTo>
                      <a:pt x="1078" y="350"/>
                      <a:pt x="1049" y="350"/>
                      <a:pt x="1019" y="381"/>
                    </a:cubicBezTo>
                    <a:cubicBezTo>
                      <a:pt x="1004" y="396"/>
                      <a:pt x="989" y="427"/>
                      <a:pt x="974" y="442"/>
                    </a:cubicBezTo>
                    <a:cubicBezTo>
                      <a:pt x="959" y="487"/>
                      <a:pt x="944" y="457"/>
                      <a:pt x="929" y="427"/>
                    </a:cubicBezTo>
                    <a:cubicBezTo>
                      <a:pt x="914" y="396"/>
                      <a:pt x="884" y="411"/>
                      <a:pt x="854" y="411"/>
                    </a:cubicBezTo>
                    <a:cubicBezTo>
                      <a:pt x="824" y="411"/>
                      <a:pt x="809" y="366"/>
                      <a:pt x="794" y="350"/>
                    </a:cubicBezTo>
                    <a:cubicBezTo>
                      <a:pt x="764" y="320"/>
                      <a:pt x="809" y="290"/>
                      <a:pt x="779" y="259"/>
                    </a:cubicBezTo>
                    <a:cubicBezTo>
                      <a:pt x="764" y="244"/>
                      <a:pt x="749" y="213"/>
                      <a:pt x="734" y="198"/>
                    </a:cubicBezTo>
                    <a:cubicBezTo>
                      <a:pt x="719" y="183"/>
                      <a:pt x="689" y="168"/>
                      <a:pt x="674" y="183"/>
                    </a:cubicBezTo>
                    <a:cubicBezTo>
                      <a:pt x="644" y="198"/>
                      <a:pt x="614" y="183"/>
                      <a:pt x="569" y="183"/>
                    </a:cubicBezTo>
                    <a:cubicBezTo>
                      <a:pt x="539" y="183"/>
                      <a:pt x="494" y="198"/>
                      <a:pt x="464" y="183"/>
                    </a:cubicBezTo>
                    <a:cubicBezTo>
                      <a:pt x="449" y="168"/>
                      <a:pt x="419" y="137"/>
                      <a:pt x="404" y="122"/>
                    </a:cubicBezTo>
                    <a:cubicBezTo>
                      <a:pt x="375" y="92"/>
                      <a:pt x="360" y="92"/>
                      <a:pt x="345" y="122"/>
                    </a:cubicBezTo>
                    <a:cubicBezTo>
                      <a:pt x="330" y="137"/>
                      <a:pt x="315" y="153"/>
                      <a:pt x="285" y="153"/>
                    </a:cubicBezTo>
                    <a:cubicBezTo>
                      <a:pt x="240" y="153"/>
                      <a:pt x="240" y="122"/>
                      <a:pt x="255" y="92"/>
                    </a:cubicBezTo>
                    <a:cubicBezTo>
                      <a:pt x="270" y="46"/>
                      <a:pt x="270" y="46"/>
                      <a:pt x="225" y="16"/>
                    </a:cubicBezTo>
                    <a:lnTo>
                      <a:pt x="225" y="76"/>
                    </a:lnTo>
                    <a:cubicBezTo>
                      <a:pt x="225" y="107"/>
                      <a:pt x="240" y="122"/>
                      <a:pt x="210" y="122"/>
                    </a:cubicBezTo>
                    <a:cubicBezTo>
                      <a:pt x="180" y="107"/>
                      <a:pt x="180" y="61"/>
                      <a:pt x="195" y="46"/>
                    </a:cubicBezTo>
                    <a:cubicBezTo>
                      <a:pt x="195" y="46"/>
                      <a:pt x="225" y="0"/>
                      <a:pt x="210" y="0"/>
                    </a:cubicBezTo>
                    <a:cubicBezTo>
                      <a:pt x="135" y="16"/>
                      <a:pt x="75" y="31"/>
                      <a:pt x="15" y="61"/>
                    </a:cubicBezTo>
                    <a:cubicBezTo>
                      <a:pt x="0" y="61"/>
                      <a:pt x="15" y="213"/>
                      <a:pt x="15" y="229"/>
                    </a:cubicBezTo>
                    <a:lnTo>
                      <a:pt x="15" y="350"/>
                    </a:lnTo>
                    <a:cubicBezTo>
                      <a:pt x="15" y="381"/>
                      <a:pt x="0" y="396"/>
                      <a:pt x="30" y="396"/>
                    </a:cubicBezTo>
                    <a:lnTo>
                      <a:pt x="90" y="396"/>
                    </a:lnTo>
                    <a:cubicBezTo>
                      <a:pt x="120" y="396"/>
                      <a:pt x="75" y="366"/>
                      <a:pt x="90" y="350"/>
                    </a:cubicBezTo>
                    <a:cubicBezTo>
                      <a:pt x="105" y="320"/>
                      <a:pt x="135" y="335"/>
                      <a:pt x="150" y="305"/>
                    </a:cubicBezTo>
                    <a:cubicBezTo>
                      <a:pt x="180" y="290"/>
                      <a:pt x="180" y="290"/>
                      <a:pt x="195" y="274"/>
                    </a:cubicBezTo>
                    <a:cubicBezTo>
                      <a:pt x="225" y="259"/>
                      <a:pt x="240" y="274"/>
                      <a:pt x="255" y="290"/>
                    </a:cubicBezTo>
                    <a:cubicBezTo>
                      <a:pt x="270" y="305"/>
                      <a:pt x="315" y="305"/>
                      <a:pt x="315" y="305"/>
                    </a:cubicBezTo>
                    <a:cubicBezTo>
                      <a:pt x="330" y="335"/>
                      <a:pt x="315" y="350"/>
                      <a:pt x="315" y="366"/>
                    </a:cubicBezTo>
                    <a:cubicBezTo>
                      <a:pt x="330" y="411"/>
                      <a:pt x="375" y="411"/>
                      <a:pt x="389" y="411"/>
                    </a:cubicBezTo>
                    <a:cubicBezTo>
                      <a:pt x="464" y="411"/>
                      <a:pt x="464" y="457"/>
                      <a:pt x="494" y="518"/>
                    </a:cubicBezTo>
                    <a:cubicBezTo>
                      <a:pt x="509" y="533"/>
                      <a:pt x="539" y="548"/>
                      <a:pt x="569" y="564"/>
                    </a:cubicBezTo>
                    <a:cubicBezTo>
                      <a:pt x="584" y="564"/>
                      <a:pt x="599" y="579"/>
                      <a:pt x="614" y="594"/>
                    </a:cubicBezTo>
                    <a:cubicBezTo>
                      <a:pt x="659" y="624"/>
                      <a:pt x="704" y="670"/>
                      <a:pt x="749" y="685"/>
                    </a:cubicBezTo>
                    <a:cubicBezTo>
                      <a:pt x="809" y="701"/>
                      <a:pt x="809" y="701"/>
                      <a:pt x="809" y="746"/>
                    </a:cubicBezTo>
                    <a:cubicBezTo>
                      <a:pt x="839" y="746"/>
                      <a:pt x="884" y="777"/>
                      <a:pt x="914" y="792"/>
                    </a:cubicBezTo>
                    <a:cubicBezTo>
                      <a:pt x="914" y="746"/>
                      <a:pt x="899" y="746"/>
                      <a:pt x="944" y="716"/>
                    </a:cubicBezTo>
                    <a:cubicBezTo>
                      <a:pt x="959" y="685"/>
                      <a:pt x="929" y="670"/>
                      <a:pt x="929" y="640"/>
                    </a:cubicBezTo>
                    <a:cubicBezTo>
                      <a:pt x="944" y="594"/>
                      <a:pt x="899" y="609"/>
                      <a:pt x="884" y="579"/>
                    </a:cubicBezTo>
                    <a:cubicBezTo>
                      <a:pt x="869" y="548"/>
                      <a:pt x="944" y="564"/>
                      <a:pt x="959" y="548"/>
                    </a:cubicBezTo>
                    <a:cubicBezTo>
                      <a:pt x="1004" y="533"/>
                      <a:pt x="959" y="487"/>
                      <a:pt x="989" y="503"/>
                    </a:cubicBezTo>
                    <a:cubicBezTo>
                      <a:pt x="1049" y="503"/>
                      <a:pt x="989" y="457"/>
                      <a:pt x="1019" y="457"/>
                    </a:cubicBezTo>
                    <a:cubicBezTo>
                      <a:pt x="1034" y="442"/>
                      <a:pt x="1049" y="472"/>
                      <a:pt x="1064" y="457"/>
                    </a:cubicBezTo>
                    <a:cubicBezTo>
                      <a:pt x="1078" y="457"/>
                      <a:pt x="1093" y="442"/>
                      <a:pt x="1108" y="442"/>
                    </a:cubicBezTo>
                    <a:cubicBezTo>
                      <a:pt x="1138" y="442"/>
                      <a:pt x="1108" y="503"/>
                      <a:pt x="1108" y="518"/>
                    </a:cubicBezTo>
                    <a:cubicBezTo>
                      <a:pt x="1123" y="518"/>
                      <a:pt x="1153" y="472"/>
                      <a:pt x="1153" y="518"/>
                    </a:cubicBezTo>
                    <a:cubicBezTo>
                      <a:pt x="1153" y="518"/>
                      <a:pt x="1153" y="487"/>
                      <a:pt x="1168" y="487"/>
                    </a:cubicBezTo>
                    <a:cubicBezTo>
                      <a:pt x="1183" y="487"/>
                      <a:pt x="1153" y="487"/>
                      <a:pt x="1168" y="487"/>
                    </a:cubicBezTo>
                    <a:lnTo>
                      <a:pt x="1168" y="48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3" name="Freeform 585">
                <a:extLst>
                  <a:ext uri="{FF2B5EF4-FFF2-40B4-BE49-F238E27FC236}">
                    <a16:creationId xmlns:a16="http://schemas.microsoft.com/office/drawing/2014/main" id="{662BEF7B-D2E8-F658-CA5C-242FB75F5E61}"/>
                  </a:ext>
                </a:extLst>
              </p:cNvPr>
              <p:cNvSpPr>
                <a:spLocks/>
              </p:cNvSpPr>
              <p:nvPr/>
            </p:nvSpPr>
            <p:spPr bwMode="auto">
              <a:xfrm>
                <a:off x="4387" y="2241"/>
                <a:ext cx="257" cy="153"/>
              </a:xfrm>
              <a:custGeom>
                <a:avLst/>
                <a:gdLst>
                  <a:gd name="T0" fmla="*/ 1168 w 1333"/>
                  <a:gd name="T1" fmla="*/ 487 h 792"/>
                  <a:gd name="T2" fmla="*/ 1168 w 1333"/>
                  <a:gd name="T3" fmla="*/ 487 h 792"/>
                  <a:gd name="T4" fmla="*/ 1213 w 1333"/>
                  <a:gd name="T5" fmla="*/ 503 h 792"/>
                  <a:gd name="T6" fmla="*/ 1258 w 1333"/>
                  <a:gd name="T7" fmla="*/ 472 h 792"/>
                  <a:gd name="T8" fmla="*/ 1213 w 1333"/>
                  <a:gd name="T9" fmla="*/ 396 h 792"/>
                  <a:gd name="T10" fmla="*/ 1183 w 1333"/>
                  <a:gd name="T11" fmla="*/ 411 h 792"/>
                  <a:gd name="T12" fmla="*/ 1123 w 1333"/>
                  <a:gd name="T13" fmla="*/ 411 h 792"/>
                  <a:gd name="T14" fmla="*/ 1168 w 1333"/>
                  <a:gd name="T15" fmla="*/ 320 h 792"/>
                  <a:gd name="T16" fmla="*/ 1108 w 1333"/>
                  <a:gd name="T17" fmla="*/ 335 h 792"/>
                  <a:gd name="T18" fmla="*/ 1019 w 1333"/>
                  <a:gd name="T19" fmla="*/ 381 h 792"/>
                  <a:gd name="T20" fmla="*/ 974 w 1333"/>
                  <a:gd name="T21" fmla="*/ 442 h 792"/>
                  <a:gd name="T22" fmla="*/ 929 w 1333"/>
                  <a:gd name="T23" fmla="*/ 427 h 792"/>
                  <a:gd name="T24" fmla="*/ 854 w 1333"/>
                  <a:gd name="T25" fmla="*/ 411 h 792"/>
                  <a:gd name="T26" fmla="*/ 794 w 1333"/>
                  <a:gd name="T27" fmla="*/ 350 h 792"/>
                  <a:gd name="T28" fmla="*/ 779 w 1333"/>
                  <a:gd name="T29" fmla="*/ 259 h 792"/>
                  <a:gd name="T30" fmla="*/ 734 w 1333"/>
                  <a:gd name="T31" fmla="*/ 198 h 792"/>
                  <a:gd name="T32" fmla="*/ 674 w 1333"/>
                  <a:gd name="T33" fmla="*/ 183 h 792"/>
                  <a:gd name="T34" fmla="*/ 569 w 1333"/>
                  <a:gd name="T35" fmla="*/ 183 h 792"/>
                  <a:gd name="T36" fmla="*/ 464 w 1333"/>
                  <a:gd name="T37" fmla="*/ 183 h 792"/>
                  <a:gd name="T38" fmla="*/ 404 w 1333"/>
                  <a:gd name="T39" fmla="*/ 122 h 792"/>
                  <a:gd name="T40" fmla="*/ 345 w 1333"/>
                  <a:gd name="T41" fmla="*/ 122 h 792"/>
                  <a:gd name="T42" fmla="*/ 285 w 1333"/>
                  <a:gd name="T43" fmla="*/ 153 h 792"/>
                  <a:gd name="T44" fmla="*/ 255 w 1333"/>
                  <a:gd name="T45" fmla="*/ 92 h 792"/>
                  <a:gd name="T46" fmla="*/ 225 w 1333"/>
                  <a:gd name="T47" fmla="*/ 16 h 792"/>
                  <a:gd name="T48" fmla="*/ 225 w 1333"/>
                  <a:gd name="T49" fmla="*/ 76 h 792"/>
                  <a:gd name="T50" fmla="*/ 210 w 1333"/>
                  <a:gd name="T51" fmla="*/ 122 h 792"/>
                  <a:gd name="T52" fmla="*/ 195 w 1333"/>
                  <a:gd name="T53" fmla="*/ 46 h 792"/>
                  <a:gd name="T54" fmla="*/ 210 w 1333"/>
                  <a:gd name="T55" fmla="*/ 0 h 792"/>
                  <a:gd name="T56" fmla="*/ 15 w 1333"/>
                  <a:gd name="T57" fmla="*/ 61 h 792"/>
                  <a:gd name="T58" fmla="*/ 15 w 1333"/>
                  <a:gd name="T59" fmla="*/ 229 h 792"/>
                  <a:gd name="T60" fmla="*/ 15 w 1333"/>
                  <a:gd name="T61" fmla="*/ 350 h 792"/>
                  <a:gd name="T62" fmla="*/ 30 w 1333"/>
                  <a:gd name="T63" fmla="*/ 396 h 792"/>
                  <a:gd name="T64" fmla="*/ 90 w 1333"/>
                  <a:gd name="T65" fmla="*/ 396 h 792"/>
                  <a:gd name="T66" fmla="*/ 90 w 1333"/>
                  <a:gd name="T67" fmla="*/ 350 h 792"/>
                  <a:gd name="T68" fmla="*/ 150 w 1333"/>
                  <a:gd name="T69" fmla="*/ 305 h 792"/>
                  <a:gd name="T70" fmla="*/ 195 w 1333"/>
                  <a:gd name="T71" fmla="*/ 274 h 792"/>
                  <a:gd name="T72" fmla="*/ 255 w 1333"/>
                  <a:gd name="T73" fmla="*/ 290 h 792"/>
                  <a:gd name="T74" fmla="*/ 315 w 1333"/>
                  <a:gd name="T75" fmla="*/ 305 h 792"/>
                  <a:gd name="T76" fmla="*/ 315 w 1333"/>
                  <a:gd name="T77" fmla="*/ 366 h 792"/>
                  <a:gd name="T78" fmla="*/ 389 w 1333"/>
                  <a:gd name="T79" fmla="*/ 411 h 792"/>
                  <a:gd name="T80" fmla="*/ 494 w 1333"/>
                  <a:gd name="T81" fmla="*/ 518 h 792"/>
                  <a:gd name="T82" fmla="*/ 569 w 1333"/>
                  <a:gd name="T83" fmla="*/ 564 h 792"/>
                  <a:gd name="T84" fmla="*/ 614 w 1333"/>
                  <a:gd name="T85" fmla="*/ 594 h 792"/>
                  <a:gd name="T86" fmla="*/ 749 w 1333"/>
                  <a:gd name="T87" fmla="*/ 685 h 792"/>
                  <a:gd name="T88" fmla="*/ 809 w 1333"/>
                  <a:gd name="T89" fmla="*/ 746 h 792"/>
                  <a:gd name="T90" fmla="*/ 914 w 1333"/>
                  <a:gd name="T91" fmla="*/ 792 h 792"/>
                  <a:gd name="T92" fmla="*/ 944 w 1333"/>
                  <a:gd name="T93" fmla="*/ 716 h 792"/>
                  <a:gd name="T94" fmla="*/ 929 w 1333"/>
                  <a:gd name="T95" fmla="*/ 640 h 792"/>
                  <a:gd name="T96" fmla="*/ 884 w 1333"/>
                  <a:gd name="T97" fmla="*/ 579 h 792"/>
                  <a:gd name="T98" fmla="*/ 959 w 1333"/>
                  <a:gd name="T99" fmla="*/ 548 h 792"/>
                  <a:gd name="T100" fmla="*/ 989 w 1333"/>
                  <a:gd name="T101" fmla="*/ 503 h 792"/>
                  <a:gd name="T102" fmla="*/ 1019 w 1333"/>
                  <a:gd name="T103" fmla="*/ 457 h 792"/>
                  <a:gd name="T104" fmla="*/ 1064 w 1333"/>
                  <a:gd name="T105" fmla="*/ 457 h 792"/>
                  <a:gd name="T106" fmla="*/ 1108 w 1333"/>
                  <a:gd name="T107" fmla="*/ 442 h 792"/>
                  <a:gd name="T108" fmla="*/ 1108 w 1333"/>
                  <a:gd name="T109" fmla="*/ 518 h 792"/>
                  <a:gd name="T110" fmla="*/ 1153 w 1333"/>
                  <a:gd name="T111" fmla="*/ 518 h 792"/>
                  <a:gd name="T112" fmla="*/ 1168 w 1333"/>
                  <a:gd name="T113" fmla="*/ 487 h 792"/>
                  <a:gd name="T114" fmla="*/ 1168 w 1333"/>
                  <a:gd name="T115" fmla="*/ 487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33" h="792">
                    <a:moveTo>
                      <a:pt x="1168" y="487"/>
                    </a:moveTo>
                    <a:lnTo>
                      <a:pt x="1168" y="487"/>
                    </a:lnTo>
                    <a:cubicBezTo>
                      <a:pt x="1183" y="503"/>
                      <a:pt x="1183" y="518"/>
                      <a:pt x="1213" y="503"/>
                    </a:cubicBezTo>
                    <a:cubicBezTo>
                      <a:pt x="1228" y="503"/>
                      <a:pt x="1243" y="472"/>
                      <a:pt x="1258" y="472"/>
                    </a:cubicBezTo>
                    <a:cubicBezTo>
                      <a:pt x="1333" y="457"/>
                      <a:pt x="1243" y="427"/>
                      <a:pt x="1213" y="396"/>
                    </a:cubicBezTo>
                    <a:cubicBezTo>
                      <a:pt x="1198" y="381"/>
                      <a:pt x="1198" y="396"/>
                      <a:pt x="1183" y="411"/>
                    </a:cubicBezTo>
                    <a:cubicBezTo>
                      <a:pt x="1183" y="427"/>
                      <a:pt x="1138" y="411"/>
                      <a:pt x="1123" y="411"/>
                    </a:cubicBezTo>
                    <a:cubicBezTo>
                      <a:pt x="1064" y="381"/>
                      <a:pt x="1153" y="335"/>
                      <a:pt x="1168" y="320"/>
                    </a:cubicBezTo>
                    <a:lnTo>
                      <a:pt x="1108" y="335"/>
                    </a:lnTo>
                    <a:cubicBezTo>
                      <a:pt x="1078" y="350"/>
                      <a:pt x="1049" y="350"/>
                      <a:pt x="1019" y="381"/>
                    </a:cubicBezTo>
                    <a:cubicBezTo>
                      <a:pt x="1004" y="396"/>
                      <a:pt x="989" y="427"/>
                      <a:pt x="974" y="442"/>
                    </a:cubicBezTo>
                    <a:cubicBezTo>
                      <a:pt x="959" y="487"/>
                      <a:pt x="944" y="457"/>
                      <a:pt x="929" y="427"/>
                    </a:cubicBezTo>
                    <a:cubicBezTo>
                      <a:pt x="914" y="396"/>
                      <a:pt x="884" y="411"/>
                      <a:pt x="854" y="411"/>
                    </a:cubicBezTo>
                    <a:cubicBezTo>
                      <a:pt x="824" y="411"/>
                      <a:pt x="809" y="366"/>
                      <a:pt x="794" y="350"/>
                    </a:cubicBezTo>
                    <a:cubicBezTo>
                      <a:pt x="764" y="320"/>
                      <a:pt x="809" y="290"/>
                      <a:pt x="779" y="259"/>
                    </a:cubicBezTo>
                    <a:cubicBezTo>
                      <a:pt x="764" y="244"/>
                      <a:pt x="749" y="213"/>
                      <a:pt x="734" y="198"/>
                    </a:cubicBezTo>
                    <a:cubicBezTo>
                      <a:pt x="719" y="183"/>
                      <a:pt x="689" y="168"/>
                      <a:pt x="674" y="183"/>
                    </a:cubicBezTo>
                    <a:cubicBezTo>
                      <a:pt x="644" y="198"/>
                      <a:pt x="614" y="183"/>
                      <a:pt x="569" y="183"/>
                    </a:cubicBezTo>
                    <a:cubicBezTo>
                      <a:pt x="539" y="183"/>
                      <a:pt x="494" y="198"/>
                      <a:pt x="464" y="183"/>
                    </a:cubicBezTo>
                    <a:cubicBezTo>
                      <a:pt x="449" y="168"/>
                      <a:pt x="419" y="137"/>
                      <a:pt x="404" y="122"/>
                    </a:cubicBezTo>
                    <a:cubicBezTo>
                      <a:pt x="375" y="92"/>
                      <a:pt x="360" y="92"/>
                      <a:pt x="345" y="122"/>
                    </a:cubicBezTo>
                    <a:cubicBezTo>
                      <a:pt x="330" y="137"/>
                      <a:pt x="315" y="153"/>
                      <a:pt x="285" y="153"/>
                    </a:cubicBezTo>
                    <a:cubicBezTo>
                      <a:pt x="240" y="153"/>
                      <a:pt x="240" y="122"/>
                      <a:pt x="255" y="92"/>
                    </a:cubicBezTo>
                    <a:cubicBezTo>
                      <a:pt x="270" y="46"/>
                      <a:pt x="270" y="46"/>
                      <a:pt x="225" y="16"/>
                    </a:cubicBezTo>
                    <a:lnTo>
                      <a:pt x="225" y="76"/>
                    </a:lnTo>
                    <a:cubicBezTo>
                      <a:pt x="225" y="107"/>
                      <a:pt x="240" y="122"/>
                      <a:pt x="210" y="122"/>
                    </a:cubicBezTo>
                    <a:cubicBezTo>
                      <a:pt x="180" y="107"/>
                      <a:pt x="180" y="61"/>
                      <a:pt x="195" y="46"/>
                    </a:cubicBezTo>
                    <a:cubicBezTo>
                      <a:pt x="195" y="46"/>
                      <a:pt x="225" y="0"/>
                      <a:pt x="210" y="0"/>
                    </a:cubicBezTo>
                    <a:cubicBezTo>
                      <a:pt x="135" y="16"/>
                      <a:pt x="75" y="31"/>
                      <a:pt x="15" y="61"/>
                    </a:cubicBezTo>
                    <a:cubicBezTo>
                      <a:pt x="0" y="61"/>
                      <a:pt x="15" y="213"/>
                      <a:pt x="15" y="229"/>
                    </a:cubicBezTo>
                    <a:lnTo>
                      <a:pt x="15" y="350"/>
                    </a:lnTo>
                    <a:cubicBezTo>
                      <a:pt x="15" y="381"/>
                      <a:pt x="0" y="396"/>
                      <a:pt x="30" y="396"/>
                    </a:cubicBezTo>
                    <a:lnTo>
                      <a:pt x="90" y="396"/>
                    </a:lnTo>
                    <a:cubicBezTo>
                      <a:pt x="120" y="396"/>
                      <a:pt x="75" y="366"/>
                      <a:pt x="90" y="350"/>
                    </a:cubicBezTo>
                    <a:cubicBezTo>
                      <a:pt x="105" y="320"/>
                      <a:pt x="135" y="335"/>
                      <a:pt x="150" y="305"/>
                    </a:cubicBezTo>
                    <a:cubicBezTo>
                      <a:pt x="180" y="290"/>
                      <a:pt x="180" y="290"/>
                      <a:pt x="195" y="274"/>
                    </a:cubicBezTo>
                    <a:cubicBezTo>
                      <a:pt x="225" y="259"/>
                      <a:pt x="240" y="274"/>
                      <a:pt x="255" y="290"/>
                    </a:cubicBezTo>
                    <a:cubicBezTo>
                      <a:pt x="270" y="305"/>
                      <a:pt x="315" y="305"/>
                      <a:pt x="315" y="305"/>
                    </a:cubicBezTo>
                    <a:cubicBezTo>
                      <a:pt x="330" y="335"/>
                      <a:pt x="315" y="350"/>
                      <a:pt x="315" y="366"/>
                    </a:cubicBezTo>
                    <a:cubicBezTo>
                      <a:pt x="330" y="411"/>
                      <a:pt x="375" y="411"/>
                      <a:pt x="389" y="411"/>
                    </a:cubicBezTo>
                    <a:cubicBezTo>
                      <a:pt x="464" y="411"/>
                      <a:pt x="464" y="457"/>
                      <a:pt x="494" y="518"/>
                    </a:cubicBezTo>
                    <a:cubicBezTo>
                      <a:pt x="509" y="533"/>
                      <a:pt x="539" y="548"/>
                      <a:pt x="569" y="564"/>
                    </a:cubicBezTo>
                    <a:cubicBezTo>
                      <a:pt x="584" y="564"/>
                      <a:pt x="599" y="579"/>
                      <a:pt x="614" y="594"/>
                    </a:cubicBezTo>
                    <a:cubicBezTo>
                      <a:pt x="659" y="624"/>
                      <a:pt x="704" y="670"/>
                      <a:pt x="749" y="685"/>
                    </a:cubicBezTo>
                    <a:cubicBezTo>
                      <a:pt x="809" y="701"/>
                      <a:pt x="809" y="701"/>
                      <a:pt x="809" y="746"/>
                    </a:cubicBezTo>
                    <a:cubicBezTo>
                      <a:pt x="839" y="746"/>
                      <a:pt x="884" y="777"/>
                      <a:pt x="914" y="792"/>
                    </a:cubicBezTo>
                    <a:cubicBezTo>
                      <a:pt x="914" y="746"/>
                      <a:pt x="899" y="746"/>
                      <a:pt x="944" y="716"/>
                    </a:cubicBezTo>
                    <a:cubicBezTo>
                      <a:pt x="959" y="685"/>
                      <a:pt x="929" y="670"/>
                      <a:pt x="929" y="640"/>
                    </a:cubicBezTo>
                    <a:cubicBezTo>
                      <a:pt x="944" y="594"/>
                      <a:pt x="899" y="609"/>
                      <a:pt x="884" y="579"/>
                    </a:cubicBezTo>
                    <a:cubicBezTo>
                      <a:pt x="869" y="548"/>
                      <a:pt x="944" y="564"/>
                      <a:pt x="959" y="548"/>
                    </a:cubicBezTo>
                    <a:cubicBezTo>
                      <a:pt x="1004" y="533"/>
                      <a:pt x="959" y="487"/>
                      <a:pt x="989" y="503"/>
                    </a:cubicBezTo>
                    <a:cubicBezTo>
                      <a:pt x="1049" y="503"/>
                      <a:pt x="989" y="457"/>
                      <a:pt x="1019" y="457"/>
                    </a:cubicBezTo>
                    <a:cubicBezTo>
                      <a:pt x="1034" y="442"/>
                      <a:pt x="1049" y="472"/>
                      <a:pt x="1064" y="457"/>
                    </a:cubicBezTo>
                    <a:cubicBezTo>
                      <a:pt x="1078" y="457"/>
                      <a:pt x="1093" y="442"/>
                      <a:pt x="1108" y="442"/>
                    </a:cubicBezTo>
                    <a:cubicBezTo>
                      <a:pt x="1138" y="442"/>
                      <a:pt x="1108" y="503"/>
                      <a:pt x="1108" y="518"/>
                    </a:cubicBezTo>
                    <a:cubicBezTo>
                      <a:pt x="1123" y="518"/>
                      <a:pt x="1153" y="472"/>
                      <a:pt x="1153" y="518"/>
                    </a:cubicBezTo>
                    <a:cubicBezTo>
                      <a:pt x="1153" y="518"/>
                      <a:pt x="1153" y="487"/>
                      <a:pt x="1168" y="487"/>
                    </a:cubicBezTo>
                    <a:cubicBezTo>
                      <a:pt x="1183" y="487"/>
                      <a:pt x="1153" y="487"/>
                      <a:pt x="1168" y="48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4" name="Freeform 586">
                <a:extLst>
                  <a:ext uri="{FF2B5EF4-FFF2-40B4-BE49-F238E27FC236}">
                    <a16:creationId xmlns:a16="http://schemas.microsoft.com/office/drawing/2014/main" id="{25F1510C-F6A1-E561-DAF7-1F6AA75A14F9}"/>
                  </a:ext>
                </a:extLst>
              </p:cNvPr>
              <p:cNvSpPr>
                <a:spLocks/>
              </p:cNvSpPr>
              <p:nvPr/>
            </p:nvSpPr>
            <p:spPr bwMode="auto">
              <a:xfrm>
                <a:off x="4387" y="2241"/>
                <a:ext cx="257" cy="153"/>
              </a:xfrm>
              <a:custGeom>
                <a:avLst/>
                <a:gdLst>
                  <a:gd name="T0" fmla="*/ 1168 w 1333"/>
                  <a:gd name="T1" fmla="*/ 487 h 792"/>
                  <a:gd name="T2" fmla="*/ 1168 w 1333"/>
                  <a:gd name="T3" fmla="*/ 487 h 792"/>
                  <a:gd name="T4" fmla="*/ 1213 w 1333"/>
                  <a:gd name="T5" fmla="*/ 503 h 792"/>
                  <a:gd name="T6" fmla="*/ 1258 w 1333"/>
                  <a:gd name="T7" fmla="*/ 472 h 792"/>
                  <a:gd name="T8" fmla="*/ 1213 w 1333"/>
                  <a:gd name="T9" fmla="*/ 396 h 792"/>
                  <a:gd name="T10" fmla="*/ 1183 w 1333"/>
                  <a:gd name="T11" fmla="*/ 411 h 792"/>
                  <a:gd name="T12" fmla="*/ 1123 w 1333"/>
                  <a:gd name="T13" fmla="*/ 411 h 792"/>
                  <a:gd name="T14" fmla="*/ 1168 w 1333"/>
                  <a:gd name="T15" fmla="*/ 320 h 792"/>
                  <a:gd name="T16" fmla="*/ 1108 w 1333"/>
                  <a:gd name="T17" fmla="*/ 335 h 792"/>
                  <a:gd name="T18" fmla="*/ 1019 w 1333"/>
                  <a:gd name="T19" fmla="*/ 381 h 792"/>
                  <a:gd name="T20" fmla="*/ 974 w 1333"/>
                  <a:gd name="T21" fmla="*/ 442 h 792"/>
                  <a:gd name="T22" fmla="*/ 929 w 1333"/>
                  <a:gd name="T23" fmla="*/ 427 h 792"/>
                  <a:gd name="T24" fmla="*/ 854 w 1333"/>
                  <a:gd name="T25" fmla="*/ 411 h 792"/>
                  <a:gd name="T26" fmla="*/ 794 w 1333"/>
                  <a:gd name="T27" fmla="*/ 350 h 792"/>
                  <a:gd name="T28" fmla="*/ 779 w 1333"/>
                  <a:gd name="T29" fmla="*/ 259 h 792"/>
                  <a:gd name="T30" fmla="*/ 734 w 1333"/>
                  <a:gd name="T31" fmla="*/ 198 h 792"/>
                  <a:gd name="T32" fmla="*/ 674 w 1333"/>
                  <a:gd name="T33" fmla="*/ 183 h 792"/>
                  <a:gd name="T34" fmla="*/ 569 w 1333"/>
                  <a:gd name="T35" fmla="*/ 183 h 792"/>
                  <a:gd name="T36" fmla="*/ 464 w 1333"/>
                  <a:gd name="T37" fmla="*/ 183 h 792"/>
                  <a:gd name="T38" fmla="*/ 404 w 1333"/>
                  <a:gd name="T39" fmla="*/ 122 h 792"/>
                  <a:gd name="T40" fmla="*/ 345 w 1333"/>
                  <a:gd name="T41" fmla="*/ 122 h 792"/>
                  <a:gd name="T42" fmla="*/ 285 w 1333"/>
                  <a:gd name="T43" fmla="*/ 153 h 792"/>
                  <a:gd name="T44" fmla="*/ 255 w 1333"/>
                  <a:gd name="T45" fmla="*/ 92 h 792"/>
                  <a:gd name="T46" fmla="*/ 225 w 1333"/>
                  <a:gd name="T47" fmla="*/ 16 h 792"/>
                  <a:gd name="T48" fmla="*/ 225 w 1333"/>
                  <a:gd name="T49" fmla="*/ 76 h 792"/>
                  <a:gd name="T50" fmla="*/ 210 w 1333"/>
                  <a:gd name="T51" fmla="*/ 122 h 792"/>
                  <a:gd name="T52" fmla="*/ 195 w 1333"/>
                  <a:gd name="T53" fmla="*/ 46 h 792"/>
                  <a:gd name="T54" fmla="*/ 210 w 1333"/>
                  <a:gd name="T55" fmla="*/ 0 h 792"/>
                  <a:gd name="T56" fmla="*/ 15 w 1333"/>
                  <a:gd name="T57" fmla="*/ 61 h 792"/>
                  <a:gd name="T58" fmla="*/ 15 w 1333"/>
                  <a:gd name="T59" fmla="*/ 229 h 792"/>
                  <a:gd name="T60" fmla="*/ 15 w 1333"/>
                  <a:gd name="T61" fmla="*/ 350 h 792"/>
                  <a:gd name="T62" fmla="*/ 30 w 1333"/>
                  <a:gd name="T63" fmla="*/ 396 h 792"/>
                  <a:gd name="T64" fmla="*/ 90 w 1333"/>
                  <a:gd name="T65" fmla="*/ 396 h 792"/>
                  <a:gd name="T66" fmla="*/ 90 w 1333"/>
                  <a:gd name="T67" fmla="*/ 350 h 792"/>
                  <a:gd name="T68" fmla="*/ 150 w 1333"/>
                  <a:gd name="T69" fmla="*/ 305 h 792"/>
                  <a:gd name="T70" fmla="*/ 195 w 1333"/>
                  <a:gd name="T71" fmla="*/ 274 h 792"/>
                  <a:gd name="T72" fmla="*/ 255 w 1333"/>
                  <a:gd name="T73" fmla="*/ 290 h 792"/>
                  <a:gd name="T74" fmla="*/ 315 w 1333"/>
                  <a:gd name="T75" fmla="*/ 305 h 792"/>
                  <a:gd name="T76" fmla="*/ 315 w 1333"/>
                  <a:gd name="T77" fmla="*/ 366 h 792"/>
                  <a:gd name="T78" fmla="*/ 389 w 1333"/>
                  <a:gd name="T79" fmla="*/ 411 h 792"/>
                  <a:gd name="T80" fmla="*/ 494 w 1333"/>
                  <a:gd name="T81" fmla="*/ 518 h 792"/>
                  <a:gd name="T82" fmla="*/ 569 w 1333"/>
                  <a:gd name="T83" fmla="*/ 564 h 792"/>
                  <a:gd name="T84" fmla="*/ 614 w 1333"/>
                  <a:gd name="T85" fmla="*/ 594 h 792"/>
                  <a:gd name="T86" fmla="*/ 749 w 1333"/>
                  <a:gd name="T87" fmla="*/ 685 h 792"/>
                  <a:gd name="T88" fmla="*/ 809 w 1333"/>
                  <a:gd name="T89" fmla="*/ 746 h 792"/>
                  <a:gd name="T90" fmla="*/ 914 w 1333"/>
                  <a:gd name="T91" fmla="*/ 792 h 792"/>
                  <a:gd name="T92" fmla="*/ 944 w 1333"/>
                  <a:gd name="T93" fmla="*/ 716 h 792"/>
                  <a:gd name="T94" fmla="*/ 929 w 1333"/>
                  <a:gd name="T95" fmla="*/ 640 h 792"/>
                  <a:gd name="T96" fmla="*/ 884 w 1333"/>
                  <a:gd name="T97" fmla="*/ 579 h 792"/>
                  <a:gd name="T98" fmla="*/ 959 w 1333"/>
                  <a:gd name="T99" fmla="*/ 548 h 792"/>
                  <a:gd name="T100" fmla="*/ 989 w 1333"/>
                  <a:gd name="T101" fmla="*/ 503 h 792"/>
                  <a:gd name="T102" fmla="*/ 1019 w 1333"/>
                  <a:gd name="T103" fmla="*/ 457 h 792"/>
                  <a:gd name="T104" fmla="*/ 1064 w 1333"/>
                  <a:gd name="T105" fmla="*/ 457 h 792"/>
                  <a:gd name="T106" fmla="*/ 1108 w 1333"/>
                  <a:gd name="T107" fmla="*/ 442 h 792"/>
                  <a:gd name="T108" fmla="*/ 1108 w 1333"/>
                  <a:gd name="T109" fmla="*/ 518 h 792"/>
                  <a:gd name="T110" fmla="*/ 1153 w 1333"/>
                  <a:gd name="T111" fmla="*/ 518 h 792"/>
                  <a:gd name="T112" fmla="*/ 1168 w 1333"/>
                  <a:gd name="T113" fmla="*/ 487 h 792"/>
                  <a:gd name="T114" fmla="*/ 1168 w 1333"/>
                  <a:gd name="T115" fmla="*/ 487 h 792"/>
                  <a:gd name="T116" fmla="*/ 1168 w 1333"/>
                  <a:gd name="T117" fmla="*/ 487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33" h="792">
                    <a:moveTo>
                      <a:pt x="1168" y="487"/>
                    </a:moveTo>
                    <a:lnTo>
                      <a:pt x="1168" y="487"/>
                    </a:lnTo>
                    <a:cubicBezTo>
                      <a:pt x="1183" y="503"/>
                      <a:pt x="1183" y="518"/>
                      <a:pt x="1213" y="503"/>
                    </a:cubicBezTo>
                    <a:cubicBezTo>
                      <a:pt x="1228" y="503"/>
                      <a:pt x="1243" y="472"/>
                      <a:pt x="1258" y="472"/>
                    </a:cubicBezTo>
                    <a:cubicBezTo>
                      <a:pt x="1333" y="457"/>
                      <a:pt x="1243" y="427"/>
                      <a:pt x="1213" y="396"/>
                    </a:cubicBezTo>
                    <a:cubicBezTo>
                      <a:pt x="1198" y="381"/>
                      <a:pt x="1198" y="396"/>
                      <a:pt x="1183" y="411"/>
                    </a:cubicBezTo>
                    <a:cubicBezTo>
                      <a:pt x="1183" y="427"/>
                      <a:pt x="1138" y="411"/>
                      <a:pt x="1123" y="411"/>
                    </a:cubicBezTo>
                    <a:cubicBezTo>
                      <a:pt x="1064" y="381"/>
                      <a:pt x="1153" y="335"/>
                      <a:pt x="1168" y="320"/>
                    </a:cubicBezTo>
                    <a:lnTo>
                      <a:pt x="1108" y="335"/>
                    </a:lnTo>
                    <a:cubicBezTo>
                      <a:pt x="1078" y="350"/>
                      <a:pt x="1049" y="350"/>
                      <a:pt x="1019" y="381"/>
                    </a:cubicBezTo>
                    <a:cubicBezTo>
                      <a:pt x="1004" y="396"/>
                      <a:pt x="989" y="427"/>
                      <a:pt x="974" y="442"/>
                    </a:cubicBezTo>
                    <a:cubicBezTo>
                      <a:pt x="959" y="487"/>
                      <a:pt x="944" y="457"/>
                      <a:pt x="929" y="427"/>
                    </a:cubicBezTo>
                    <a:cubicBezTo>
                      <a:pt x="914" y="396"/>
                      <a:pt x="884" y="411"/>
                      <a:pt x="854" y="411"/>
                    </a:cubicBezTo>
                    <a:cubicBezTo>
                      <a:pt x="824" y="411"/>
                      <a:pt x="809" y="366"/>
                      <a:pt x="794" y="350"/>
                    </a:cubicBezTo>
                    <a:cubicBezTo>
                      <a:pt x="764" y="320"/>
                      <a:pt x="809" y="290"/>
                      <a:pt x="779" y="259"/>
                    </a:cubicBezTo>
                    <a:cubicBezTo>
                      <a:pt x="764" y="244"/>
                      <a:pt x="749" y="213"/>
                      <a:pt x="734" y="198"/>
                    </a:cubicBezTo>
                    <a:cubicBezTo>
                      <a:pt x="719" y="183"/>
                      <a:pt x="689" y="168"/>
                      <a:pt x="674" y="183"/>
                    </a:cubicBezTo>
                    <a:cubicBezTo>
                      <a:pt x="644" y="198"/>
                      <a:pt x="614" y="183"/>
                      <a:pt x="569" y="183"/>
                    </a:cubicBezTo>
                    <a:cubicBezTo>
                      <a:pt x="539" y="183"/>
                      <a:pt x="494" y="198"/>
                      <a:pt x="464" y="183"/>
                    </a:cubicBezTo>
                    <a:cubicBezTo>
                      <a:pt x="449" y="168"/>
                      <a:pt x="419" y="137"/>
                      <a:pt x="404" y="122"/>
                    </a:cubicBezTo>
                    <a:cubicBezTo>
                      <a:pt x="375" y="92"/>
                      <a:pt x="360" y="92"/>
                      <a:pt x="345" y="122"/>
                    </a:cubicBezTo>
                    <a:cubicBezTo>
                      <a:pt x="330" y="137"/>
                      <a:pt x="315" y="153"/>
                      <a:pt x="285" y="153"/>
                    </a:cubicBezTo>
                    <a:cubicBezTo>
                      <a:pt x="240" y="153"/>
                      <a:pt x="240" y="122"/>
                      <a:pt x="255" y="92"/>
                    </a:cubicBezTo>
                    <a:cubicBezTo>
                      <a:pt x="270" y="46"/>
                      <a:pt x="270" y="46"/>
                      <a:pt x="225" y="16"/>
                    </a:cubicBezTo>
                    <a:lnTo>
                      <a:pt x="225" y="76"/>
                    </a:lnTo>
                    <a:cubicBezTo>
                      <a:pt x="225" y="107"/>
                      <a:pt x="240" y="122"/>
                      <a:pt x="210" y="122"/>
                    </a:cubicBezTo>
                    <a:cubicBezTo>
                      <a:pt x="180" y="107"/>
                      <a:pt x="180" y="61"/>
                      <a:pt x="195" y="46"/>
                    </a:cubicBezTo>
                    <a:cubicBezTo>
                      <a:pt x="195" y="46"/>
                      <a:pt x="225" y="0"/>
                      <a:pt x="210" y="0"/>
                    </a:cubicBezTo>
                    <a:cubicBezTo>
                      <a:pt x="135" y="16"/>
                      <a:pt x="75" y="31"/>
                      <a:pt x="15" y="61"/>
                    </a:cubicBezTo>
                    <a:cubicBezTo>
                      <a:pt x="0" y="61"/>
                      <a:pt x="15" y="213"/>
                      <a:pt x="15" y="229"/>
                    </a:cubicBezTo>
                    <a:lnTo>
                      <a:pt x="15" y="350"/>
                    </a:lnTo>
                    <a:cubicBezTo>
                      <a:pt x="15" y="381"/>
                      <a:pt x="0" y="396"/>
                      <a:pt x="30" y="396"/>
                    </a:cubicBezTo>
                    <a:lnTo>
                      <a:pt x="90" y="396"/>
                    </a:lnTo>
                    <a:cubicBezTo>
                      <a:pt x="120" y="396"/>
                      <a:pt x="75" y="366"/>
                      <a:pt x="90" y="350"/>
                    </a:cubicBezTo>
                    <a:cubicBezTo>
                      <a:pt x="105" y="320"/>
                      <a:pt x="135" y="335"/>
                      <a:pt x="150" y="305"/>
                    </a:cubicBezTo>
                    <a:cubicBezTo>
                      <a:pt x="180" y="290"/>
                      <a:pt x="180" y="290"/>
                      <a:pt x="195" y="274"/>
                    </a:cubicBezTo>
                    <a:cubicBezTo>
                      <a:pt x="225" y="259"/>
                      <a:pt x="240" y="274"/>
                      <a:pt x="255" y="290"/>
                    </a:cubicBezTo>
                    <a:cubicBezTo>
                      <a:pt x="270" y="305"/>
                      <a:pt x="315" y="305"/>
                      <a:pt x="315" y="305"/>
                    </a:cubicBezTo>
                    <a:cubicBezTo>
                      <a:pt x="330" y="335"/>
                      <a:pt x="315" y="350"/>
                      <a:pt x="315" y="366"/>
                    </a:cubicBezTo>
                    <a:cubicBezTo>
                      <a:pt x="330" y="411"/>
                      <a:pt x="375" y="411"/>
                      <a:pt x="389" y="411"/>
                    </a:cubicBezTo>
                    <a:cubicBezTo>
                      <a:pt x="464" y="411"/>
                      <a:pt x="464" y="457"/>
                      <a:pt x="494" y="518"/>
                    </a:cubicBezTo>
                    <a:cubicBezTo>
                      <a:pt x="509" y="533"/>
                      <a:pt x="539" y="548"/>
                      <a:pt x="569" y="564"/>
                    </a:cubicBezTo>
                    <a:cubicBezTo>
                      <a:pt x="584" y="564"/>
                      <a:pt x="599" y="579"/>
                      <a:pt x="614" y="594"/>
                    </a:cubicBezTo>
                    <a:cubicBezTo>
                      <a:pt x="659" y="624"/>
                      <a:pt x="704" y="670"/>
                      <a:pt x="749" y="685"/>
                    </a:cubicBezTo>
                    <a:cubicBezTo>
                      <a:pt x="809" y="701"/>
                      <a:pt x="809" y="701"/>
                      <a:pt x="809" y="746"/>
                    </a:cubicBezTo>
                    <a:cubicBezTo>
                      <a:pt x="839" y="746"/>
                      <a:pt x="884" y="777"/>
                      <a:pt x="914" y="792"/>
                    </a:cubicBezTo>
                    <a:cubicBezTo>
                      <a:pt x="914" y="746"/>
                      <a:pt x="899" y="746"/>
                      <a:pt x="944" y="716"/>
                    </a:cubicBezTo>
                    <a:cubicBezTo>
                      <a:pt x="959" y="685"/>
                      <a:pt x="929" y="670"/>
                      <a:pt x="929" y="640"/>
                    </a:cubicBezTo>
                    <a:cubicBezTo>
                      <a:pt x="944" y="594"/>
                      <a:pt x="899" y="609"/>
                      <a:pt x="884" y="579"/>
                    </a:cubicBezTo>
                    <a:cubicBezTo>
                      <a:pt x="869" y="548"/>
                      <a:pt x="944" y="564"/>
                      <a:pt x="959" y="548"/>
                    </a:cubicBezTo>
                    <a:cubicBezTo>
                      <a:pt x="1004" y="533"/>
                      <a:pt x="959" y="487"/>
                      <a:pt x="989" y="503"/>
                    </a:cubicBezTo>
                    <a:cubicBezTo>
                      <a:pt x="1049" y="503"/>
                      <a:pt x="989" y="457"/>
                      <a:pt x="1019" y="457"/>
                    </a:cubicBezTo>
                    <a:cubicBezTo>
                      <a:pt x="1034" y="442"/>
                      <a:pt x="1049" y="472"/>
                      <a:pt x="1064" y="457"/>
                    </a:cubicBezTo>
                    <a:cubicBezTo>
                      <a:pt x="1078" y="457"/>
                      <a:pt x="1093" y="442"/>
                      <a:pt x="1108" y="442"/>
                    </a:cubicBezTo>
                    <a:cubicBezTo>
                      <a:pt x="1138" y="442"/>
                      <a:pt x="1108" y="503"/>
                      <a:pt x="1108" y="518"/>
                    </a:cubicBezTo>
                    <a:cubicBezTo>
                      <a:pt x="1123" y="518"/>
                      <a:pt x="1153" y="472"/>
                      <a:pt x="1153" y="518"/>
                    </a:cubicBezTo>
                    <a:cubicBezTo>
                      <a:pt x="1153" y="518"/>
                      <a:pt x="1153" y="487"/>
                      <a:pt x="1168" y="487"/>
                    </a:cubicBezTo>
                    <a:cubicBezTo>
                      <a:pt x="1183" y="487"/>
                      <a:pt x="1153" y="487"/>
                      <a:pt x="1168" y="487"/>
                    </a:cubicBezTo>
                    <a:lnTo>
                      <a:pt x="1168" y="48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5" name="Freeform 587">
                <a:extLst>
                  <a:ext uri="{FF2B5EF4-FFF2-40B4-BE49-F238E27FC236}">
                    <a16:creationId xmlns:a16="http://schemas.microsoft.com/office/drawing/2014/main" id="{F15C4BC2-66D2-6F0A-8466-0266D77B6E0F}"/>
                  </a:ext>
                </a:extLst>
              </p:cNvPr>
              <p:cNvSpPr>
                <a:spLocks/>
              </p:cNvSpPr>
              <p:nvPr/>
            </p:nvSpPr>
            <p:spPr bwMode="auto">
              <a:xfrm>
                <a:off x="4339" y="2289"/>
                <a:ext cx="201" cy="129"/>
              </a:xfrm>
              <a:custGeom>
                <a:avLst/>
                <a:gdLst>
                  <a:gd name="T0" fmla="*/ 1042 w 1042"/>
                  <a:gd name="T1" fmla="*/ 434 h 667"/>
                  <a:gd name="T2" fmla="*/ 1042 w 1042"/>
                  <a:gd name="T3" fmla="*/ 434 h 667"/>
                  <a:gd name="T4" fmla="*/ 984 w 1042"/>
                  <a:gd name="T5" fmla="*/ 419 h 667"/>
                  <a:gd name="T6" fmla="*/ 927 w 1042"/>
                  <a:gd name="T7" fmla="*/ 372 h 667"/>
                  <a:gd name="T8" fmla="*/ 828 w 1042"/>
                  <a:gd name="T9" fmla="*/ 310 h 667"/>
                  <a:gd name="T10" fmla="*/ 742 w 1042"/>
                  <a:gd name="T11" fmla="*/ 248 h 667"/>
                  <a:gd name="T12" fmla="*/ 671 w 1042"/>
                  <a:gd name="T13" fmla="*/ 140 h 667"/>
                  <a:gd name="T14" fmla="*/ 571 w 1042"/>
                  <a:gd name="T15" fmla="*/ 78 h 667"/>
                  <a:gd name="T16" fmla="*/ 571 w 1042"/>
                  <a:gd name="T17" fmla="*/ 31 h 667"/>
                  <a:gd name="T18" fmla="*/ 514 w 1042"/>
                  <a:gd name="T19" fmla="*/ 16 h 667"/>
                  <a:gd name="T20" fmla="*/ 485 w 1042"/>
                  <a:gd name="T21" fmla="*/ 0 h 667"/>
                  <a:gd name="T22" fmla="*/ 442 w 1042"/>
                  <a:gd name="T23" fmla="*/ 16 h 667"/>
                  <a:gd name="T24" fmla="*/ 400 w 1042"/>
                  <a:gd name="T25" fmla="*/ 47 h 667"/>
                  <a:gd name="T26" fmla="*/ 357 w 1042"/>
                  <a:gd name="T27" fmla="*/ 93 h 667"/>
                  <a:gd name="T28" fmla="*/ 314 w 1042"/>
                  <a:gd name="T29" fmla="*/ 124 h 667"/>
                  <a:gd name="T30" fmla="*/ 243 w 1042"/>
                  <a:gd name="T31" fmla="*/ 124 h 667"/>
                  <a:gd name="T32" fmla="*/ 171 w 1042"/>
                  <a:gd name="T33" fmla="*/ 31 h 667"/>
                  <a:gd name="T34" fmla="*/ 29 w 1042"/>
                  <a:gd name="T35" fmla="*/ 78 h 667"/>
                  <a:gd name="T36" fmla="*/ 71 w 1042"/>
                  <a:gd name="T37" fmla="*/ 186 h 667"/>
                  <a:gd name="T38" fmla="*/ 114 w 1042"/>
                  <a:gd name="T39" fmla="*/ 264 h 667"/>
                  <a:gd name="T40" fmla="*/ 114 w 1042"/>
                  <a:gd name="T41" fmla="*/ 295 h 667"/>
                  <a:gd name="T42" fmla="*/ 143 w 1042"/>
                  <a:gd name="T43" fmla="*/ 341 h 667"/>
                  <a:gd name="T44" fmla="*/ 129 w 1042"/>
                  <a:gd name="T45" fmla="*/ 403 h 667"/>
                  <a:gd name="T46" fmla="*/ 129 w 1042"/>
                  <a:gd name="T47" fmla="*/ 481 h 667"/>
                  <a:gd name="T48" fmla="*/ 200 w 1042"/>
                  <a:gd name="T49" fmla="*/ 450 h 667"/>
                  <a:gd name="T50" fmla="*/ 243 w 1042"/>
                  <a:gd name="T51" fmla="*/ 403 h 667"/>
                  <a:gd name="T52" fmla="*/ 385 w 1042"/>
                  <a:gd name="T53" fmla="*/ 419 h 667"/>
                  <a:gd name="T54" fmla="*/ 528 w 1042"/>
                  <a:gd name="T55" fmla="*/ 481 h 667"/>
                  <a:gd name="T56" fmla="*/ 642 w 1042"/>
                  <a:gd name="T57" fmla="*/ 543 h 667"/>
                  <a:gd name="T58" fmla="*/ 656 w 1042"/>
                  <a:gd name="T59" fmla="*/ 574 h 667"/>
                  <a:gd name="T60" fmla="*/ 685 w 1042"/>
                  <a:gd name="T61" fmla="*/ 651 h 667"/>
                  <a:gd name="T62" fmla="*/ 756 w 1042"/>
                  <a:gd name="T63" fmla="*/ 667 h 667"/>
                  <a:gd name="T64" fmla="*/ 813 w 1042"/>
                  <a:gd name="T65" fmla="*/ 620 h 667"/>
                  <a:gd name="T66" fmla="*/ 885 w 1042"/>
                  <a:gd name="T67" fmla="*/ 589 h 667"/>
                  <a:gd name="T68" fmla="*/ 927 w 1042"/>
                  <a:gd name="T69" fmla="*/ 512 h 667"/>
                  <a:gd name="T70" fmla="*/ 984 w 1042"/>
                  <a:gd name="T71" fmla="*/ 481 h 667"/>
                  <a:gd name="T72" fmla="*/ 1042 w 1042"/>
                  <a:gd name="T73" fmla="*/ 481 h 667"/>
                  <a:gd name="T74" fmla="*/ 1042 w 1042"/>
                  <a:gd name="T75" fmla="*/ 4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2" h="667">
                    <a:moveTo>
                      <a:pt x="1042" y="434"/>
                    </a:moveTo>
                    <a:lnTo>
                      <a:pt x="1042" y="434"/>
                    </a:lnTo>
                    <a:cubicBezTo>
                      <a:pt x="1027" y="419"/>
                      <a:pt x="1013" y="419"/>
                      <a:pt x="984" y="419"/>
                    </a:cubicBezTo>
                    <a:cubicBezTo>
                      <a:pt x="970" y="403"/>
                      <a:pt x="942" y="388"/>
                      <a:pt x="927" y="372"/>
                    </a:cubicBezTo>
                    <a:cubicBezTo>
                      <a:pt x="899" y="357"/>
                      <a:pt x="856" y="341"/>
                      <a:pt x="828" y="310"/>
                    </a:cubicBezTo>
                    <a:cubicBezTo>
                      <a:pt x="813" y="279"/>
                      <a:pt x="771" y="279"/>
                      <a:pt x="742" y="248"/>
                    </a:cubicBezTo>
                    <a:cubicBezTo>
                      <a:pt x="728" y="202"/>
                      <a:pt x="713" y="140"/>
                      <a:pt x="671" y="140"/>
                    </a:cubicBezTo>
                    <a:cubicBezTo>
                      <a:pt x="628" y="140"/>
                      <a:pt x="571" y="140"/>
                      <a:pt x="571" y="78"/>
                    </a:cubicBezTo>
                    <a:cubicBezTo>
                      <a:pt x="571" y="62"/>
                      <a:pt x="585" y="31"/>
                      <a:pt x="571" y="31"/>
                    </a:cubicBezTo>
                    <a:cubicBezTo>
                      <a:pt x="557" y="16"/>
                      <a:pt x="542" y="31"/>
                      <a:pt x="514" y="16"/>
                    </a:cubicBezTo>
                    <a:cubicBezTo>
                      <a:pt x="514" y="16"/>
                      <a:pt x="499" y="0"/>
                      <a:pt x="485" y="0"/>
                    </a:cubicBezTo>
                    <a:cubicBezTo>
                      <a:pt x="471" y="0"/>
                      <a:pt x="457" y="16"/>
                      <a:pt x="442" y="16"/>
                    </a:cubicBezTo>
                    <a:cubicBezTo>
                      <a:pt x="428" y="0"/>
                      <a:pt x="414" y="47"/>
                      <a:pt x="400" y="47"/>
                    </a:cubicBezTo>
                    <a:cubicBezTo>
                      <a:pt x="385" y="47"/>
                      <a:pt x="343" y="62"/>
                      <a:pt x="357" y="93"/>
                    </a:cubicBezTo>
                    <a:cubicBezTo>
                      <a:pt x="371" y="140"/>
                      <a:pt x="357" y="124"/>
                      <a:pt x="314" y="124"/>
                    </a:cubicBezTo>
                    <a:lnTo>
                      <a:pt x="243" y="124"/>
                    </a:lnTo>
                    <a:cubicBezTo>
                      <a:pt x="214" y="93"/>
                      <a:pt x="200" y="62"/>
                      <a:pt x="171" y="31"/>
                    </a:cubicBezTo>
                    <a:cubicBezTo>
                      <a:pt x="129" y="0"/>
                      <a:pt x="71" y="47"/>
                      <a:pt x="29" y="78"/>
                    </a:cubicBezTo>
                    <a:cubicBezTo>
                      <a:pt x="43" y="93"/>
                      <a:pt x="86" y="155"/>
                      <a:pt x="71" y="186"/>
                    </a:cubicBezTo>
                    <a:cubicBezTo>
                      <a:pt x="0" y="233"/>
                      <a:pt x="86" y="233"/>
                      <a:pt x="114" y="264"/>
                    </a:cubicBezTo>
                    <a:lnTo>
                      <a:pt x="114" y="295"/>
                    </a:lnTo>
                    <a:cubicBezTo>
                      <a:pt x="100" y="310"/>
                      <a:pt x="129" y="341"/>
                      <a:pt x="143" y="341"/>
                    </a:cubicBezTo>
                    <a:cubicBezTo>
                      <a:pt x="143" y="357"/>
                      <a:pt x="129" y="372"/>
                      <a:pt x="129" y="403"/>
                    </a:cubicBezTo>
                    <a:lnTo>
                      <a:pt x="129" y="481"/>
                    </a:lnTo>
                    <a:cubicBezTo>
                      <a:pt x="157" y="481"/>
                      <a:pt x="171" y="481"/>
                      <a:pt x="200" y="450"/>
                    </a:cubicBezTo>
                    <a:cubicBezTo>
                      <a:pt x="214" y="434"/>
                      <a:pt x="228" y="419"/>
                      <a:pt x="243" y="403"/>
                    </a:cubicBezTo>
                    <a:cubicBezTo>
                      <a:pt x="300" y="403"/>
                      <a:pt x="343" y="388"/>
                      <a:pt x="385" y="419"/>
                    </a:cubicBezTo>
                    <a:cubicBezTo>
                      <a:pt x="414" y="465"/>
                      <a:pt x="499" y="434"/>
                      <a:pt x="528" y="481"/>
                    </a:cubicBezTo>
                    <a:cubicBezTo>
                      <a:pt x="557" y="527"/>
                      <a:pt x="585" y="543"/>
                      <a:pt x="642" y="543"/>
                    </a:cubicBezTo>
                    <a:cubicBezTo>
                      <a:pt x="656" y="543"/>
                      <a:pt x="656" y="543"/>
                      <a:pt x="656" y="574"/>
                    </a:cubicBezTo>
                    <a:cubicBezTo>
                      <a:pt x="656" y="620"/>
                      <a:pt x="656" y="620"/>
                      <a:pt x="685" y="651"/>
                    </a:cubicBezTo>
                    <a:cubicBezTo>
                      <a:pt x="713" y="651"/>
                      <a:pt x="728" y="667"/>
                      <a:pt x="756" y="667"/>
                    </a:cubicBezTo>
                    <a:cubicBezTo>
                      <a:pt x="799" y="667"/>
                      <a:pt x="799" y="651"/>
                      <a:pt x="813" y="620"/>
                    </a:cubicBezTo>
                    <a:cubicBezTo>
                      <a:pt x="828" y="589"/>
                      <a:pt x="856" y="605"/>
                      <a:pt x="885" y="589"/>
                    </a:cubicBezTo>
                    <a:cubicBezTo>
                      <a:pt x="913" y="574"/>
                      <a:pt x="913" y="543"/>
                      <a:pt x="927" y="512"/>
                    </a:cubicBezTo>
                    <a:cubicBezTo>
                      <a:pt x="927" y="481"/>
                      <a:pt x="970" y="512"/>
                      <a:pt x="984" y="481"/>
                    </a:cubicBezTo>
                    <a:cubicBezTo>
                      <a:pt x="984" y="450"/>
                      <a:pt x="1027" y="481"/>
                      <a:pt x="1042" y="481"/>
                    </a:cubicBezTo>
                    <a:lnTo>
                      <a:pt x="1042" y="434"/>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6" name="Freeform 588">
                <a:extLst>
                  <a:ext uri="{FF2B5EF4-FFF2-40B4-BE49-F238E27FC236}">
                    <a16:creationId xmlns:a16="http://schemas.microsoft.com/office/drawing/2014/main" id="{E2D0EF1C-3C29-AE2A-1975-849430A20BE3}"/>
                  </a:ext>
                </a:extLst>
              </p:cNvPr>
              <p:cNvSpPr>
                <a:spLocks/>
              </p:cNvSpPr>
              <p:nvPr/>
            </p:nvSpPr>
            <p:spPr bwMode="auto">
              <a:xfrm>
                <a:off x="4339" y="2289"/>
                <a:ext cx="201" cy="129"/>
              </a:xfrm>
              <a:custGeom>
                <a:avLst/>
                <a:gdLst>
                  <a:gd name="T0" fmla="*/ 1042 w 1042"/>
                  <a:gd name="T1" fmla="*/ 434 h 667"/>
                  <a:gd name="T2" fmla="*/ 1042 w 1042"/>
                  <a:gd name="T3" fmla="*/ 434 h 667"/>
                  <a:gd name="T4" fmla="*/ 984 w 1042"/>
                  <a:gd name="T5" fmla="*/ 419 h 667"/>
                  <a:gd name="T6" fmla="*/ 927 w 1042"/>
                  <a:gd name="T7" fmla="*/ 372 h 667"/>
                  <a:gd name="T8" fmla="*/ 828 w 1042"/>
                  <a:gd name="T9" fmla="*/ 310 h 667"/>
                  <a:gd name="T10" fmla="*/ 742 w 1042"/>
                  <a:gd name="T11" fmla="*/ 248 h 667"/>
                  <a:gd name="T12" fmla="*/ 671 w 1042"/>
                  <a:gd name="T13" fmla="*/ 140 h 667"/>
                  <a:gd name="T14" fmla="*/ 571 w 1042"/>
                  <a:gd name="T15" fmla="*/ 78 h 667"/>
                  <a:gd name="T16" fmla="*/ 571 w 1042"/>
                  <a:gd name="T17" fmla="*/ 31 h 667"/>
                  <a:gd name="T18" fmla="*/ 514 w 1042"/>
                  <a:gd name="T19" fmla="*/ 16 h 667"/>
                  <a:gd name="T20" fmla="*/ 485 w 1042"/>
                  <a:gd name="T21" fmla="*/ 0 h 667"/>
                  <a:gd name="T22" fmla="*/ 442 w 1042"/>
                  <a:gd name="T23" fmla="*/ 16 h 667"/>
                  <a:gd name="T24" fmla="*/ 400 w 1042"/>
                  <a:gd name="T25" fmla="*/ 47 h 667"/>
                  <a:gd name="T26" fmla="*/ 357 w 1042"/>
                  <a:gd name="T27" fmla="*/ 93 h 667"/>
                  <a:gd name="T28" fmla="*/ 314 w 1042"/>
                  <a:gd name="T29" fmla="*/ 124 h 667"/>
                  <a:gd name="T30" fmla="*/ 243 w 1042"/>
                  <a:gd name="T31" fmla="*/ 124 h 667"/>
                  <a:gd name="T32" fmla="*/ 171 w 1042"/>
                  <a:gd name="T33" fmla="*/ 31 h 667"/>
                  <a:gd name="T34" fmla="*/ 29 w 1042"/>
                  <a:gd name="T35" fmla="*/ 78 h 667"/>
                  <a:gd name="T36" fmla="*/ 71 w 1042"/>
                  <a:gd name="T37" fmla="*/ 186 h 667"/>
                  <a:gd name="T38" fmla="*/ 114 w 1042"/>
                  <a:gd name="T39" fmla="*/ 264 h 667"/>
                  <a:gd name="T40" fmla="*/ 114 w 1042"/>
                  <a:gd name="T41" fmla="*/ 295 h 667"/>
                  <a:gd name="T42" fmla="*/ 143 w 1042"/>
                  <a:gd name="T43" fmla="*/ 341 h 667"/>
                  <a:gd name="T44" fmla="*/ 129 w 1042"/>
                  <a:gd name="T45" fmla="*/ 403 h 667"/>
                  <a:gd name="T46" fmla="*/ 129 w 1042"/>
                  <a:gd name="T47" fmla="*/ 481 h 667"/>
                  <a:gd name="T48" fmla="*/ 200 w 1042"/>
                  <a:gd name="T49" fmla="*/ 450 h 667"/>
                  <a:gd name="T50" fmla="*/ 243 w 1042"/>
                  <a:gd name="T51" fmla="*/ 403 h 667"/>
                  <a:gd name="T52" fmla="*/ 385 w 1042"/>
                  <a:gd name="T53" fmla="*/ 419 h 667"/>
                  <a:gd name="T54" fmla="*/ 528 w 1042"/>
                  <a:gd name="T55" fmla="*/ 481 h 667"/>
                  <a:gd name="T56" fmla="*/ 642 w 1042"/>
                  <a:gd name="T57" fmla="*/ 543 h 667"/>
                  <a:gd name="T58" fmla="*/ 656 w 1042"/>
                  <a:gd name="T59" fmla="*/ 574 h 667"/>
                  <a:gd name="T60" fmla="*/ 685 w 1042"/>
                  <a:gd name="T61" fmla="*/ 651 h 667"/>
                  <a:gd name="T62" fmla="*/ 756 w 1042"/>
                  <a:gd name="T63" fmla="*/ 667 h 667"/>
                  <a:gd name="T64" fmla="*/ 813 w 1042"/>
                  <a:gd name="T65" fmla="*/ 620 h 667"/>
                  <a:gd name="T66" fmla="*/ 885 w 1042"/>
                  <a:gd name="T67" fmla="*/ 589 h 667"/>
                  <a:gd name="T68" fmla="*/ 927 w 1042"/>
                  <a:gd name="T69" fmla="*/ 512 h 667"/>
                  <a:gd name="T70" fmla="*/ 984 w 1042"/>
                  <a:gd name="T71" fmla="*/ 481 h 667"/>
                  <a:gd name="T72" fmla="*/ 1042 w 1042"/>
                  <a:gd name="T73" fmla="*/ 481 h 667"/>
                  <a:gd name="T74" fmla="*/ 1042 w 1042"/>
                  <a:gd name="T75" fmla="*/ 434 h 667"/>
                  <a:gd name="T76" fmla="*/ 1042 w 1042"/>
                  <a:gd name="T77" fmla="*/ 4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2" h="667">
                    <a:moveTo>
                      <a:pt x="1042" y="434"/>
                    </a:moveTo>
                    <a:lnTo>
                      <a:pt x="1042" y="434"/>
                    </a:lnTo>
                    <a:cubicBezTo>
                      <a:pt x="1027" y="419"/>
                      <a:pt x="1013" y="419"/>
                      <a:pt x="984" y="419"/>
                    </a:cubicBezTo>
                    <a:cubicBezTo>
                      <a:pt x="970" y="403"/>
                      <a:pt x="942" y="388"/>
                      <a:pt x="927" y="372"/>
                    </a:cubicBezTo>
                    <a:cubicBezTo>
                      <a:pt x="899" y="357"/>
                      <a:pt x="856" y="341"/>
                      <a:pt x="828" y="310"/>
                    </a:cubicBezTo>
                    <a:cubicBezTo>
                      <a:pt x="813" y="279"/>
                      <a:pt x="771" y="279"/>
                      <a:pt x="742" y="248"/>
                    </a:cubicBezTo>
                    <a:cubicBezTo>
                      <a:pt x="728" y="202"/>
                      <a:pt x="713" y="140"/>
                      <a:pt x="671" y="140"/>
                    </a:cubicBezTo>
                    <a:cubicBezTo>
                      <a:pt x="628" y="140"/>
                      <a:pt x="571" y="140"/>
                      <a:pt x="571" y="78"/>
                    </a:cubicBezTo>
                    <a:cubicBezTo>
                      <a:pt x="571" y="62"/>
                      <a:pt x="585" y="31"/>
                      <a:pt x="571" y="31"/>
                    </a:cubicBezTo>
                    <a:cubicBezTo>
                      <a:pt x="557" y="16"/>
                      <a:pt x="542" y="31"/>
                      <a:pt x="514" y="16"/>
                    </a:cubicBezTo>
                    <a:cubicBezTo>
                      <a:pt x="514" y="16"/>
                      <a:pt x="499" y="0"/>
                      <a:pt x="485" y="0"/>
                    </a:cubicBezTo>
                    <a:cubicBezTo>
                      <a:pt x="471" y="0"/>
                      <a:pt x="457" y="16"/>
                      <a:pt x="442" y="16"/>
                    </a:cubicBezTo>
                    <a:cubicBezTo>
                      <a:pt x="428" y="0"/>
                      <a:pt x="414" y="47"/>
                      <a:pt x="400" y="47"/>
                    </a:cubicBezTo>
                    <a:cubicBezTo>
                      <a:pt x="385" y="47"/>
                      <a:pt x="343" y="62"/>
                      <a:pt x="357" y="93"/>
                    </a:cubicBezTo>
                    <a:cubicBezTo>
                      <a:pt x="371" y="140"/>
                      <a:pt x="357" y="124"/>
                      <a:pt x="314" y="124"/>
                    </a:cubicBezTo>
                    <a:lnTo>
                      <a:pt x="243" y="124"/>
                    </a:lnTo>
                    <a:cubicBezTo>
                      <a:pt x="214" y="93"/>
                      <a:pt x="200" y="62"/>
                      <a:pt x="171" y="31"/>
                    </a:cubicBezTo>
                    <a:cubicBezTo>
                      <a:pt x="129" y="0"/>
                      <a:pt x="71" y="47"/>
                      <a:pt x="29" y="78"/>
                    </a:cubicBezTo>
                    <a:cubicBezTo>
                      <a:pt x="43" y="93"/>
                      <a:pt x="86" y="155"/>
                      <a:pt x="71" y="186"/>
                    </a:cubicBezTo>
                    <a:cubicBezTo>
                      <a:pt x="0" y="233"/>
                      <a:pt x="86" y="233"/>
                      <a:pt x="114" y="264"/>
                    </a:cubicBezTo>
                    <a:lnTo>
                      <a:pt x="114" y="295"/>
                    </a:lnTo>
                    <a:cubicBezTo>
                      <a:pt x="100" y="310"/>
                      <a:pt x="129" y="341"/>
                      <a:pt x="143" y="341"/>
                    </a:cubicBezTo>
                    <a:cubicBezTo>
                      <a:pt x="143" y="357"/>
                      <a:pt x="129" y="372"/>
                      <a:pt x="129" y="403"/>
                    </a:cubicBezTo>
                    <a:lnTo>
                      <a:pt x="129" y="481"/>
                    </a:lnTo>
                    <a:cubicBezTo>
                      <a:pt x="157" y="481"/>
                      <a:pt x="171" y="481"/>
                      <a:pt x="200" y="450"/>
                    </a:cubicBezTo>
                    <a:cubicBezTo>
                      <a:pt x="214" y="434"/>
                      <a:pt x="228" y="419"/>
                      <a:pt x="243" y="403"/>
                    </a:cubicBezTo>
                    <a:cubicBezTo>
                      <a:pt x="300" y="403"/>
                      <a:pt x="343" y="388"/>
                      <a:pt x="385" y="419"/>
                    </a:cubicBezTo>
                    <a:cubicBezTo>
                      <a:pt x="414" y="465"/>
                      <a:pt x="499" y="434"/>
                      <a:pt x="528" y="481"/>
                    </a:cubicBezTo>
                    <a:cubicBezTo>
                      <a:pt x="557" y="527"/>
                      <a:pt x="585" y="543"/>
                      <a:pt x="642" y="543"/>
                    </a:cubicBezTo>
                    <a:cubicBezTo>
                      <a:pt x="656" y="543"/>
                      <a:pt x="656" y="543"/>
                      <a:pt x="656" y="574"/>
                    </a:cubicBezTo>
                    <a:cubicBezTo>
                      <a:pt x="656" y="620"/>
                      <a:pt x="656" y="620"/>
                      <a:pt x="685" y="651"/>
                    </a:cubicBezTo>
                    <a:cubicBezTo>
                      <a:pt x="713" y="651"/>
                      <a:pt x="728" y="667"/>
                      <a:pt x="756" y="667"/>
                    </a:cubicBezTo>
                    <a:cubicBezTo>
                      <a:pt x="799" y="667"/>
                      <a:pt x="799" y="651"/>
                      <a:pt x="813" y="620"/>
                    </a:cubicBezTo>
                    <a:cubicBezTo>
                      <a:pt x="828" y="589"/>
                      <a:pt x="856" y="605"/>
                      <a:pt x="885" y="589"/>
                    </a:cubicBezTo>
                    <a:cubicBezTo>
                      <a:pt x="913" y="574"/>
                      <a:pt x="913" y="543"/>
                      <a:pt x="927" y="512"/>
                    </a:cubicBezTo>
                    <a:cubicBezTo>
                      <a:pt x="927" y="481"/>
                      <a:pt x="970" y="512"/>
                      <a:pt x="984" y="481"/>
                    </a:cubicBezTo>
                    <a:cubicBezTo>
                      <a:pt x="984" y="450"/>
                      <a:pt x="1027" y="481"/>
                      <a:pt x="1042" y="481"/>
                    </a:cubicBezTo>
                    <a:lnTo>
                      <a:pt x="1042" y="434"/>
                    </a:lnTo>
                    <a:lnTo>
                      <a:pt x="1042" y="43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7" name="Freeform 589">
                <a:extLst>
                  <a:ext uri="{FF2B5EF4-FFF2-40B4-BE49-F238E27FC236}">
                    <a16:creationId xmlns:a16="http://schemas.microsoft.com/office/drawing/2014/main" id="{347A47B1-02A2-D849-F90A-4691C92D8CB9}"/>
                  </a:ext>
                </a:extLst>
              </p:cNvPr>
              <p:cNvSpPr>
                <a:spLocks/>
              </p:cNvSpPr>
              <p:nvPr/>
            </p:nvSpPr>
            <p:spPr bwMode="auto">
              <a:xfrm>
                <a:off x="4339" y="2289"/>
                <a:ext cx="201" cy="129"/>
              </a:xfrm>
              <a:custGeom>
                <a:avLst/>
                <a:gdLst>
                  <a:gd name="T0" fmla="*/ 1042 w 1042"/>
                  <a:gd name="T1" fmla="*/ 434 h 667"/>
                  <a:gd name="T2" fmla="*/ 1042 w 1042"/>
                  <a:gd name="T3" fmla="*/ 434 h 667"/>
                  <a:gd name="T4" fmla="*/ 984 w 1042"/>
                  <a:gd name="T5" fmla="*/ 419 h 667"/>
                  <a:gd name="T6" fmla="*/ 927 w 1042"/>
                  <a:gd name="T7" fmla="*/ 372 h 667"/>
                  <a:gd name="T8" fmla="*/ 828 w 1042"/>
                  <a:gd name="T9" fmla="*/ 310 h 667"/>
                  <a:gd name="T10" fmla="*/ 742 w 1042"/>
                  <a:gd name="T11" fmla="*/ 248 h 667"/>
                  <a:gd name="T12" fmla="*/ 671 w 1042"/>
                  <a:gd name="T13" fmla="*/ 140 h 667"/>
                  <a:gd name="T14" fmla="*/ 571 w 1042"/>
                  <a:gd name="T15" fmla="*/ 78 h 667"/>
                  <a:gd name="T16" fmla="*/ 571 w 1042"/>
                  <a:gd name="T17" fmla="*/ 31 h 667"/>
                  <a:gd name="T18" fmla="*/ 514 w 1042"/>
                  <a:gd name="T19" fmla="*/ 16 h 667"/>
                  <a:gd name="T20" fmla="*/ 485 w 1042"/>
                  <a:gd name="T21" fmla="*/ 0 h 667"/>
                  <a:gd name="T22" fmla="*/ 442 w 1042"/>
                  <a:gd name="T23" fmla="*/ 16 h 667"/>
                  <a:gd name="T24" fmla="*/ 400 w 1042"/>
                  <a:gd name="T25" fmla="*/ 47 h 667"/>
                  <a:gd name="T26" fmla="*/ 357 w 1042"/>
                  <a:gd name="T27" fmla="*/ 93 h 667"/>
                  <a:gd name="T28" fmla="*/ 314 w 1042"/>
                  <a:gd name="T29" fmla="*/ 124 h 667"/>
                  <a:gd name="T30" fmla="*/ 243 w 1042"/>
                  <a:gd name="T31" fmla="*/ 124 h 667"/>
                  <a:gd name="T32" fmla="*/ 171 w 1042"/>
                  <a:gd name="T33" fmla="*/ 31 h 667"/>
                  <a:gd name="T34" fmla="*/ 29 w 1042"/>
                  <a:gd name="T35" fmla="*/ 78 h 667"/>
                  <a:gd name="T36" fmla="*/ 71 w 1042"/>
                  <a:gd name="T37" fmla="*/ 186 h 667"/>
                  <a:gd name="T38" fmla="*/ 114 w 1042"/>
                  <a:gd name="T39" fmla="*/ 264 h 667"/>
                  <a:gd name="T40" fmla="*/ 114 w 1042"/>
                  <a:gd name="T41" fmla="*/ 295 h 667"/>
                  <a:gd name="T42" fmla="*/ 143 w 1042"/>
                  <a:gd name="T43" fmla="*/ 341 h 667"/>
                  <a:gd name="T44" fmla="*/ 129 w 1042"/>
                  <a:gd name="T45" fmla="*/ 403 h 667"/>
                  <a:gd name="T46" fmla="*/ 129 w 1042"/>
                  <a:gd name="T47" fmla="*/ 481 h 667"/>
                  <a:gd name="T48" fmla="*/ 200 w 1042"/>
                  <a:gd name="T49" fmla="*/ 450 h 667"/>
                  <a:gd name="T50" fmla="*/ 243 w 1042"/>
                  <a:gd name="T51" fmla="*/ 403 h 667"/>
                  <a:gd name="T52" fmla="*/ 385 w 1042"/>
                  <a:gd name="T53" fmla="*/ 419 h 667"/>
                  <a:gd name="T54" fmla="*/ 528 w 1042"/>
                  <a:gd name="T55" fmla="*/ 481 h 667"/>
                  <a:gd name="T56" fmla="*/ 642 w 1042"/>
                  <a:gd name="T57" fmla="*/ 543 h 667"/>
                  <a:gd name="T58" fmla="*/ 656 w 1042"/>
                  <a:gd name="T59" fmla="*/ 574 h 667"/>
                  <a:gd name="T60" fmla="*/ 685 w 1042"/>
                  <a:gd name="T61" fmla="*/ 651 h 667"/>
                  <a:gd name="T62" fmla="*/ 756 w 1042"/>
                  <a:gd name="T63" fmla="*/ 667 h 667"/>
                  <a:gd name="T64" fmla="*/ 813 w 1042"/>
                  <a:gd name="T65" fmla="*/ 620 h 667"/>
                  <a:gd name="T66" fmla="*/ 885 w 1042"/>
                  <a:gd name="T67" fmla="*/ 589 h 667"/>
                  <a:gd name="T68" fmla="*/ 927 w 1042"/>
                  <a:gd name="T69" fmla="*/ 512 h 667"/>
                  <a:gd name="T70" fmla="*/ 984 w 1042"/>
                  <a:gd name="T71" fmla="*/ 481 h 667"/>
                  <a:gd name="T72" fmla="*/ 1042 w 1042"/>
                  <a:gd name="T73" fmla="*/ 481 h 667"/>
                  <a:gd name="T74" fmla="*/ 1042 w 1042"/>
                  <a:gd name="T75" fmla="*/ 4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2" h="667">
                    <a:moveTo>
                      <a:pt x="1042" y="434"/>
                    </a:moveTo>
                    <a:lnTo>
                      <a:pt x="1042" y="434"/>
                    </a:lnTo>
                    <a:cubicBezTo>
                      <a:pt x="1027" y="419"/>
                      <a:pt x="1013" y="419"/>
                      <a:pt x="984" y="419"/>
                    </a:cubicBezTo>
                    <a:cubicBezTo>
                      <a:pt x="970" y="403"/>
                      <a:pt x="942" y="388"/>
                      <a:pt x="927" y="372"/>
                    </a:cubicBezTo>
                    <a:cubicBezTo>
                      <a:pt x="899" y="357"/>
                      <a:pt x="856" y="341"/>
                      <a:pt x="828" y="310"/>
                    </a:cubicBezTo>
                    <a:cubicBezTo>
                      <a:pt x="813" y="279"/>
                      <a:pt x="771" y="279"/>
                      <a:pt x="742" y="248"/>
                    </a:cubicBezTo>
                    <a:cubicBezTo>
                      <a:pt x="728" y="202"/>
                      <a:pt x="713" y="140"/>
                      <a:pt x="671" y="140"/>
                    </a:cubicBezTo>
                    <a:cubicBezTo>
                      <a:pt x="628" y="140"/>
                      <a:pt x="571" y="140"/>
                      <a:pt x="571" y="78"/>
                    </a:cubicBezTo>
                    <a:cubicBezTo>
                      <a:pt x="571" y="62"/>
                      <a:pt x="585" y="31"/>
                      <a:pt x="571" y="31"/>
                    </a:cubicBezTo>
                    <a:cubicBezTo>
                      <a:pt x="557" y="16"/>
                      <a:pt x="542" y="31"/>
                      <a:pt x="514" y="16"/>
                    </a:cubicBezTo>
                    <a:cubicBezTo>
                      <a:pt x="514" y="16"/>
                      <a:pt x="499" y="0"/>
                      <a:pt x="485" y="0"/>
                    </a:cubicBezTo>
                    <a:cubicBezTo>
                      <a:pt x="471" y="0"/>
                      <a:pt x="457" y="16"/>
                      <a:pt x="442" y="16"/>
                    </a:cubicBezTo>
                    <a:cubicBezTo>
                      <a:pt x="428" y="0"/>
                      <a:pt x="414" y="47"/>
                      <a:pt x="400" y="47"/>
                    </a:cubicBezTo>
                    <a:cubicBezTo>
                      <a:pt x="385" y="47"/>
                      <a:pt x="343" y="62"/>
                      <a:pt x="357" y="93"/>
                    </a:cubicBezTo>
                    <a:cubicBezTo>
                      <a:pt x="371" y="140"/>
                      <a:pt x="357" y="124"/>
                      <a:pt x="314" y="124"/>
                    </a:cubicBezTo>
                    <a:lnTo>
                      <a:pt x="243" y="124"/>
                    </a:lnTo>
                    <a:cubicBezTo>
                      <a:pt x="214" y="93"/>
                      <a:pt x="200" y="62"/>
                      <a:pt x="171" y="31"/>
                    </a:cubicBezTo>
                    <a:cubicBezTo>
                      <a:pt x="129" y="0"/>
                      <a:pt x="71" y="47"/>
                      <a:pt x="29" y="78"/>
                    </a:cubicBezTo>
                    <a:cubicBezTo>
                      <a:pt x="43" y="93"/>
                      <a:pt x="86" y="155"/>
                      <a:pt x="71" y="186"/>
                    </a:cubicBezTo>
                    <a:cubicBezTo>
                      <a:pt x="0" y="233"/>
                      <a:pt x="86" y="233"/>
                      <a:pt x="114" y="264"/>
                    </a:cubicBezTo>
                    <a:lnTo>
                      <a:pt x="114" y="295"/>
                    </a:lnTo>
                    <a:cubicBezTo>
                      <a:pt x="100" y="310"/>
                      <a:pt x="129" y="341"/>
                      <a:pt x="143" y="341"/>
                    </a:cubicBezTo>
                    <a:cubicBezTo>
                      <a:pt x="143" y="357"/>
                      <a:pt x="129" y="372"/>
                      <a:pt x="129" y="403"/>
                    </a:cubicBezTo>
                    <a:lnTo>
                      <a:pt x="129" y="481"/>
                    </a:lnTo>
                    <a:cubicBezTo>
                      <a:pt x="157" y="481"/>
                      <a:pt x="171" y="481"/>
                      <a:pt x="200" y="450"/>
                    </a:cubicBezTo>
                    <a:cubicBezTo>
                      <a:pt x="214" y="434"/>
                      <a:pt x="228" y="419"/>
                      <a:pt x="243" y="403"/>
                    </a:cubicBezTo>
                    <a:cubicBezTo>
                      <a:pt x="300" y="403"/>
                      <a:pt x="343" y="388"/>
                      <a:pt x="385" y="419"/>
                    </a:cubicBezTo>
                    <a:cubicBezTo>
                      <a:pt x="414" y="465"/>
                      <a:pt x="499" y="434"/>
                      <a:pt x="528" y="481"/>
                    </a:cubicBezTo>
                    <a:cubicBezTo>
                      <a:pt x="557" y="527"/>
                      <a:pt x="585" y="543"/>
                      <a:pt x="642" y="543"/>
                    </a:cubicBezTo>
                    <a:cubicBezTo>
                      <a:pt x="656" y="543"/>
                      <a:pt x="656" y="543"/>
                      <a:pt x="656" y="574"/>
                    </a:cubicBezTo>
                    <a:cubicBezTo>
                      <a:pt x="656" y="620"/>
                      <a:pt x="656" y="620"/>
                      <a:pt x="685" y="651"/>
                    </a:cubicBezTo>
                    <a:cubicBezTo>
                      <a:pt x="713" y="651"/>
                      <a:pt x="728" y="667"/>
                      <a:pt x="756" y="667"/>
                    </a:cubicBezTo>
                    <a:cubicBezTo>
                      <a:pt x="799" y="667"/>
                      <a:pt x="799" y="651"/>
                      <a:pt x="813" y="620"/>
                    </a:cubicBezTo>
                    <a:cubicBezTo>
                      <a:pt x="828" y="589"/>
                      <a:pt x="856" y="605"/>
                      <a:pt x="885" y="589"/>
                    </a:cubicBezTo>
                    <a:cubicBezTo>
                      <a:pt x="913" y="574"/>
                      <a:pt x="913" y="543"/>
                      <a:pt x="927" y="512"/>
                    </a:cubicBezTo>
                    <a:cubicBezTo>
                      <a:pt x="927" y="481"/>
                      <a:pt x="970" y="512"/>
                      <a:pt x="984" y="481"/>
                    </a:cubicBezTo>
                    <a:cubicBezTo>
                      <a:pt x="984" y="450"/>
                      <a:pt x="1027" y="481"/>
                      <a:pt x="1042" y="481"/>
                    </a:cubicBezTo>
                    <a:lnTo>
                      <a:pt x="1042" y="434"/>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8" name="Freeform 590">
                <a:extLst>
                  <a:ext uri="{FF2B5EF4-FFF2-40B4-BE49-F238E27FC236}">
                    <a16:creationId xmlns:a16="http://schemas.microsoft.com/office/drawing/2014/main" id="{3B452E70-F583-E99C-2E05-1562A2230308}"/>
                  </a:ext>
                </a:extLst>
              </p:cNvPr>
              <p:cNvSpPr>
                <a:spLocks/>
              </p:cNvSpPr>
              <p:nvPr/>
            </p:nvSpPr>
            <p:spPr bwMode="auto">
              <a:xfrm>
                <a:off x="4339" y="2289"/>
                <a:ext cx="201" cy="129"/>
              </a:xfrm>
              <a:custGeom>
                <a:avLst/>
                <a:gdLst>
                  <a:gd name="T0" fmla="*/ 1042 w 1042"/>
                  <a:gd name="T1" fmla="*/ 434 h 667"/>
                  <a:gd name="T2" fmla="*/ 1042 w 1042"/>
                  <a:gd name="T3" fmla="*/ 434 h 667"/>
                  <a:gd name="T4" fmla="*/ 984 w 1042"/>
                  <a:gd name="T5" fmla="*/ 419 h 667"/>
                  <a:gd name="T6" fmla="*/ 927 w 1042"/>
                  <a:gd name="T7" fmla="*/ 372 h 667"/>
                  <a:gd name="T8" fmla="*/ 828 w 1042"/>
                  <a:gd name="T9" fmla="*/ 310 h 667"/>
                  <a:gd name="T10" fmla="*/ 742 w 1042"/>
                  <a:gd name="T11" fmla="*/ 248 h 667"/>
                  <a:gd name="T12" fmla="*/ 671 w 1042"/>
                  <a:gd name="T13" fmla="*/ 140 h 667"/>
                  <a:gd name="T14" fmla="*/ 571 w 1042"/>
                  <a:gd name="T15" fmla="*/ 78 h 667"/>
                  <a:gd name="T16" fmla="*/ 571 w 1042"/>
                  <a:gd name="T17" fmla="*/ 31 h 667"/>
                  <a:gd name="T18" fmla="*/ 514 w 1042"/>
                  <a:gd name="T19" fmla="*/ 16 h 667"/>
                  <a:gd name="T20" fmla="*/ 485 w 1042"/>
                  <a:gd name="T21" fmla="*/ 0 h 667"/>
                  <a:gd name="T22" fmla="*/ 442 w 1042"/>
                  <a:gd name="T23" fmla="*/ 16 h 667"/>
                  <a:gd name="T24" fmla="*/ 400 w 1042"/>
                  <a:gd name="T25" fmla="*/ 47 h 667"/>
                  <a:gd name="T26" fmla="*/ 357 w 1042"/>
                  <a:gd name="T27" fmla="*/ 93 h 667"/>
                  <a:gd name="T28" fmla="*/ 314 w 1042"/>
                  <a:gd name="T29" fmla="*/ 124 h 667"/>
                  <a:gd name="T30" fmla="*/ 243 w 1042"/>
                  <a:gd name="T31" fmla="*/ 124 h 667"/>
                  <a:gd name="T32" fmla="*/ 171 w 1042"/>
                  <a:gd name="T33" fmla="*/ 31 h 667"/>
                  <a:gd name="T34" fmla="*/ 29 w 1042"/>
                  <a:gd name="T35" fmla="*/ 78 h 667"/>
                  <a:gd name="T36" fmla="*/ 71 w 1042"/>
                  <a:gd name="T37" fmla="*/ 186 h 667"/>
                  <a:gd name="T38" fmla="*/ 114 w 1042"/>
                  <a:gd name="T39" fmla="*/ 264 h 667"/>
                  <a:gd name="T40" fmla="*/ 114 w 1042"/>
                  <a:gd name="T41" fmla="*/ 295 h 667"/>
                  <a:gd name="T42" fmla="*/ 143 w 1042"/>
                  <a:gd name="T43" fmla="*/ 341 h 667"/>
                  <a:gd name="T44" fmla="*/ 129 w 1042"/>
                  <a:gd name="T45" fmla="*/ 403 h 667"/>
                  <a:gd name="T46" fmla="*/ 129 w 1042"/>
                  <a:gd name="T47" fmla="*/ 481 h 667"/>
                  <a:gd name="T48" fmla="*/ 200 w 1042"/>
                  <a:gd name="T49" fmla="*/ 450 h 667"/>
                  <a:gd name="T50" fmla="*/ 243 w 1042"/>
                  <a:gd name="T51" fmla="*/ 403 h 667"/>
                  <a:gd name="T52" fmla="*/ 385 w 1042"/>
                  <a:gd name="T53" fmla="*/ 419 h 667"/>
                  <a:gd name="T54" fmla="*/ 528 w 1042"/>
                  <a:gd name="T55" fmla="*/ 481 h 667"/>
                  <a:gd name="T56" fmla="*/ 642 w 1042"/>
                  <a:gd name="T57" fmla="*/ 543 h 667"/>
                  <a:gd name="T58" fmla="*/ 656 w 1042"/>
                  <a:gd name="T59" fmla="*/ 574 h 667"/>
                  <a:gd name="T60" fmla="*/ 685 w 1042"/>
                  <a:gd name="T61" fmla="*/ 651 h 667"/>
                  <a:gd name="T62" fmla="*/ 756 w 1042"/>
                  <a:gd name="T63" fmla="*/ 667 h 667"/>
                  <a:gd name="T64" fmla="*/ 813 w 1042"/>
                  <a:gd name="T65" fmla="*/ 620 h 667"/>
                  <a:gd name="T66" fmla="*/ 885 w 1042"/>
                  <a:gd name="T67" fmla="*/ 589 h 667"/>
                  <a:gd name="T68" fmla="*/ 927 w 1042"/>
                  <a:gd name="T69" fmla="*/ 512 h 667"/>
                  <a:gd name="T70" fmla="*/ 984 w 1042"/>
                  <a:gd name="T71" fmla="*/ 481 h 667"/>
                  <a:gd name="T72" fmla="*/ 1042 w 1042"/>
                  <a:gd name="T73" fmla="*/ 481 h 667"/>
                  <a:gd name="T74" fmla="*/ 1042 w 1042"/>
                  <a:gd name="T75" fmla="*/ 434 h 667"/>
                  <a:gd name="T76" fmla="*/ 1042 w 1042"/>
                  <a:gd name="T77" fmla="*/ 4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2" h="667">
                    <a:moveTo>
                      <a:pt x="1042" y="434"/>
                    </a:moveTo>
                    <a:lnTo>
                      <a:pt x="1042" y="434"/>
                    </a:lnTo>
                    <a:cubicBezTo>
                      <a:pt x="1027" y="419"/>
                      <a:pt x="1013" y="419"/>
                      <a:pt x="984" y="419"/>
                    </a:cubicBezTo>
                    <a:cubicBezTo>
                      <a:pt x="970" y="403"/>
                      <a:pt x="942" y="388"/>
                      <a:pt x="927" y="372"/>
                    </a:cubicBezTo>
                    <a:cubicBezTo>
                      <a:pt x="899" y="357"/>
                      <a:pt x="856" y="341"/>
                      <a:pt x="828" y="310"/>
                    </a:cubicBezTo>
                    <a:cubicBezTo>
                      <a:pt x="813" y="279"/>
                      <a:pt x="771" y="279"/>
                      <a:pt x="742" y="248"/>
                    </a:cubicBezTo>
                    <a:cubicBezTo>
                      <a:pt x="728" y="202"/>
                      <a:pt x="713" y="140"/>
                      <a:pt x="671" y="140"/>
                    </a:cubicBezTo>
                    <a:cubicBezTo>
                      <a:pt x="628" y="140"/>
                      <a:pt x="571" y="140"/>
                      <a:pt x="571" y="78"/>
                    </a:cubicBezTo>
                    <a:cubicBezTo>
                      <a:pt x="571" y="62"/>
                      <a:pt x="585" y="31"/>
                      <a:pt x="571" y="31"/>
                    </a:cubicBezTo>
                    <a:cubicBezTo>
                      <a:pt x="557" y="16"/>
                      <a:pt x="542" y="31"/>
                      <a:pt x="514" y="16"/>
                    </a:cubicBezTo>
                    <a:cubicBezTo>
                      <a:pt x="514" y="16"/>
                      <a:pt x="499" y="0"/>
                      <a:pt x="485" y="0"/>
                    </a:cubicBezTo>
                    <a:cubicBezTo>
                      <a:pt x="471" y="0"/>
                      <a:pt x="457" y="16"/>
                      <a:pt x="442" y="16"/>
                    </a:cubicBezTo>
                    <a:cubicBezTo>
                      <a:pt x="428" y="0"/>
                      <a:pt x="414" y="47"/>
                      <a:pt x="400" y="47"/>
                    </a:cubicBezTo>
                    <a:cubicBezTo>
                      <a:pt x="385" y="47"/>
                      <a:pt x="343" y="62"/>
                      <a:pt x="357" y="93"/>
                    </a:cubicBezTo>
                    <a:cubicBezTo>
                      <a:pt x="371" y="140"/>
                      <a:pt x="357" y="124"/>
                      <a:pt x="314" y="124"/>
                    </a:cubicBezTo>
                    <a:lnTo>
                      <a:pt x="243" y="124"/>
                    </a:lnTo>
                    <a:cubicBezTo>
                      <a:pt x="214" y="93"/>
                      <a:pt x="200" y="62"/>
                      <a:pt x="171" y="31"/>
                    </a:cubicBezTo>
                    <a:cubicBezTo>
                      <a:pt x="129" y="0"/>
                      <a:pt x="71" y="47"/>
                      <a:pt x="29" y="78"/>
                    </a:cubicBezTo>
                    <a:cubicBezTo>
                      <a:pt x="43" y="93"/>
                      <a:pt x="86" y="155"/>
                      <a:pt x="71" y="186"/>
                    </a:cubicBezTo>
                    <a:cubicBezTo>
                      <a:pt x="0" y="233"/>
                      <a:pt x="86" y="233"/>
                      <a:pt x="114" y="264"/>
                    </a:cubicBezTo>
                    <a:lnTo>
                      <a:pt x="114" y="295"/>
                    </a:lnTo>
                    <a:cubicBezTo>
                      <a:pt x="100" y="310"/>
                      <a:pt x="129" y="341"/>
                      <a:pt x="143" y="341"/>
                    </a:cubicBezTo>
                    <a:cubicBezTo>
                      <a:pt x="143" y="357"/>
                      <a:pt x="129" y="372"/>
                      <a:pt x="129" y="403"/>
                    </a:cubicBezTo>
                    <a:lnTo>
                      <a:pt x="129" y="481"/>
                    </a:lnTo>
                    <a:cubicBezTo>
                      <a:pt x="157" y="481"/>
                      <a:pt x="171" y="481"/>
                      <a:pt x="200" y="450"/>
                    </a:cubicBezTo>
                    <a:cubicBezTo>
                      <a:pt x="214" y="434"/>
                      <a:pt x="228" y="419"/>
                      <a:pt x="243" y="403"/>
                    </a:cubicBezTo>
                    <a:cubicBezTo>
                      <a:pt x="300" y="403"/>
                      <a:pt x="343" y="388"/>
                      <a:pt x="385" y="419"/>
                    </a:cubicBezTo>
                    <a:cubicBezTo>
                      <a:pt x="414" y="465"/>
                      <a:pt x="499" y="434"/>
                      <a:pt x="528" y="481"/>
                    </a:cubicBezTo>
                    <a:cubicBezTo>
                      <a:pt x="557" y="527"/>
                      <a:pt x="585" y="543"/>
                      <a:pt x="642" y="543"/>
                    </a:cubicBezTo>
                    <a:cubicBezTo>
                      <a:pt x="656" y="543"/>
                      <a:pt x="656" y="543"/>
                      <a:pt x="656" y="574"/>
                    </a:cubicBezTo>
                    <a:cubicBezTo>
                      <a:pt x="656" y="620"/>
                      <a:pt x="656" y="620"/>
                      <a:pt x="685" y="651"/>
                    </a:cubicBezTo>
                    <a:cubicBezTo>
                      <a:pt x="713" y="651"/>
                      <a:pt x="728" y="667"/>
                      <a:pt x="756" y="667"/>
                    </a:cubicBezTo>
                    <a:cubicBezTo>
                      <a:pt x="799" y="667"/>
                      <a:pt x="799" y="651"/>
                      <a:pt x="813" y="620"/>
                    </a:cubicBezTo>
                    <a:cubicBezTo>
                      <a:pt x="828" y="589"/>
                      <a:pt x="856" y="605"/>
                      <a:pt x="885" y="589"/>
                    </a:cubicBezTo>
                    <a:cubicBezTo>
                      <a:pt x="913" y="574"/>
                      <a:pt x="913" y="543"/>
                      <a:pt x="927" y="512"/>
                    </a:cubicBezTo>
                    <a:cubicBezTo>
                      <a:pt x="927" y="481"/>
                      <a:pt x="970" y="512"/>
                      <a:pt x="984" y="481"/>
                    </a:cubicBezTo>
                    <a:cubicBezTo>
                      <a:pt x="984" y="450"/>
                      <a:pt x="1027" y="481"/>
                      <a:pt x="1042" y="481"/>
                    </a:cubicBezTo>
                    <a:lnTo>
                      <a:pt x="1042" y="434"/>
                    </a:lnTo>
                    <a:lnTo>
                      <a:pt x="1042" y="43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9" name="Freeform 591">
                <a:extLst>
                  <a:ext uri="{FF2B5EF4-FFF2-40B4-BE49-F238E27FC236}">
                    <a16:creationId xmlns:a16="http://schemas.microsoft.com/office/drawing/2014/main" id="{810090BC-7ED1-8B88-10EB-D3E905F91017}"/>
                  </a:ext>
                </a:extLst>
              </p:cNvPr>
              <p:cNvSpPr>
                <a:spLocks/>
              </p:cNvSpPr>
              <p:nvPr/>
            </p:nvSpPr>
            <p:spPr bwMode="auto">
              <a:xfrm>
                <a:off x="4556" y="2321"/>
                <a:ext cx="112" cy="81"/>
              </a:xfrm>
              <a:custGeom>
                <a:avLst/>
                <a:gdLst>
                  <a:gd name="T0" fmla="*/ 437 w 583"/>
                  <a:gd name="T1" fmla="*/ 154 h 417"/>
                  <a:gd name="T2" fmla="*/ 437 w 583"/>
                  <a:gd name="T3" fmla="*/ 154 h 417"/>
                  <a:gd name="T4" fmla="*/ 364 w 583"/>
                  <a:gd name="T5" fmla="*/ 154 h 417"/>
                  <a:gd name="T6" fmla="*/ 306 w 583"/>
                  <a:gd name="T7" fmla="*/ 123 h 417"/>
                  <a:gd name="T8" fmla="*/ 277 w 583"/>
                  <a:gd name="T9" fmla="*/ 139 h 417"/>
                  <a:gd name="T10" fmla="*/ 248 w 583"/>
                  <a:gd name="T11" fmla="*/ 139 h 417"/>
                  <a:gd name="T12" fmla="*/ 146 w 583"/>
                  <a:gd name="T13" fmla="*/ 123 h 417"/>
                  <a:gd name="T14" fmla="*/ 175 w 583"/>
                  <a:gd name="T15" fmla="*/ 77 h 417"/>
                  <a:gd name="T16" fmla="*/ 233 w 583"/>
                  <a:gd name="T17" fmla="*/ 108 h 417"/>
                  <a:gd name="T18" fmla="*/ 277 w 583"/>
                  <a:gd name="T19" fmla="*/ 77 h 417"/>
                  <a:gd name="T20" fmla="*/ 233 w 583"/>
                  <a:gd name="T21" fmla="*/ 93 h 417"/>
                  <a:gd name="T22" fmla="*/ 233 w 583"/>
                  <a:gd name="T23" fmla="*/ 15 h 417"/>
                  <a:gd name="T24" fmla="*/ 204 w 583"/>
                  <a:gd name="T25" fmla="*/ 31 h 417"/>
                  <a:gd name="T26" fmla="*/ 146 w 583"/>
                  <a:gd name="T27" fmla="*/ 31 h 417"/>
                  <a:gd name="T28" fmla="*/ 117 w 583"/>
                  <a:gd name="T29" fmla="*/ 77 h 417"/>
                  <a:gd name="T30" fmla="*/ 87 w 583"/>
                  <a:gd name="T31" fmla="*/ 123 h 417"/>
                  <a:gd name="T32" fmla="*/ 14 w 583"/>
                  <a:gd name="T33" fmla="*/ 154 h 417"/>
                  <a:gd name="T34" fmla="*/ 58 w 583"/>
                  <a:gd name="T35" fmla="*/ 216 h 417"/>
                  <a:gd name="T36" fmla="*/ 58 w 583"/>
                  <a:gd name="T37" fmla="*/ 293 h 417"/>
                  <a:gd name="T38" fmla="*/ 58 w 583"/>
                  <a:gd name="T39" fmla="*/ 370 h 417"/>
                  <a:gd name="T40" fmla="*/ 131 w 583"/>
                  <a:gd name="T41" fmla="*/ 339 h 417"/>
                  <a:gd name="T42" fmla="*/ 175 w 583"/>
                  <a:gd name="T43" fmla="*/ 309 h 417"/>
                  <a:gd name="T44" fmla="*/ 248 w 583"/>
                  <a:gd name="T45" fmla="*/ 262 h 417"/>
                  <a:gd name="T46" fmla="*/ 291 w 583"/>
                  <a:gd name="T47" fmla="*/ 262 h 417"/>
                  <a:gd name="T48" fmla="*/ 321 w 583"/>
                  <a:gd name="T49" fmla="*/ 324 h 417"/>
                  <a:gd name="T50" fmla="*/ 306 w 583"/>
                  <a:gd name="T51" fmla="*/ 370 h 417"/>
                  <a:gd name="T52" fmla="*/ 394 w 583"/>
                  <a:gd name="T53" fmla="*/ 355 h 417"/>
                  <a:gd name="T54" fmla="*/ 466 w 583"/>
                  <a:gd name="T55" fmla="*/ 324 h 417"/>
                  <a:gd name="T56" fmla="*/ 569 w 583"/>
                  <a:gd name="T57" fmla="*/ 324 h 417"/>
                  <a:gd name="T58" fmla="*/ 554 w 583"/>
                  <a:gd name="T59" fmla="*/ 278 h 417"/>
                  <a:gd name="T60" fmla="*/ 525 w 583"/>
                  <a:gd name="T61" fmla="*/ 216 h 417"/>
                  <a:gd name="T62" fmla="*/ 466 w 583"/>
                  <a:gd name="T63" fmla="*/ 139 h 417"/>
                  <a:gd name="T64" fmla="*/ 437 w 583"/>
                  <a:gd name="T65" fmla="*/ 154 h 417"/>
                  <a:gd name="T66" fmla="*/ 437 w 583"/>
                  <a:gd name="T67" fmla="*/ 15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3" h="417">
                    <a:moveTo>
                      <a:pt x="437" y="154"/>
                    </a:moveTo>
                    <a:lnTo>
                      <a:pt x="437" y="154"/>
                    </a:lnTo>
                    <a:cubicBezTo>
                      <a:pt x="408" y="170"/>
                      <a:pt x="394" y="154"/>
                      <a:pt x="364" y="154"/>
                    </a:cubicBezTo>
                    <a:cubicBezTo>
                      <a:pt x="335" y="154"/>
                      <a:pt x="321" y="123"/>
                      <a:pt x="306" y="123"/>
                    </a:cubicBezTo>
                    <a:cubicBezTo>
                      <a:pt x="291" y="123"/>
                      <a:pt x="291" y="139"/>
                      <a:pt x="277" y="139"/>
                    </a:cubicBezTo>
                    <a:cubicBezTo>
                      <a:pt x="277" y="154"/>
                      <a:pt x="262" y="139"/>
                      <a:pt x="248" y="139"/>
                    </a:cubicBezTo>
                    <a:cubicBezTo>
                      <a:pt x="219" y="139"/>
                      <a:pt x="175" y="139"/>
                      <a:pt x="146" y="123"/>
                    </a:cubicBezTo>
                    <a:cubicBezTo>
                      <a:pt x="131" y="108"/>
                      <a:pt x="175" y="77"/>
                      <a:pt x="175" y="77"/>
                    </a:cubicBezTo>
                    <a:cubicBezTo>
                      <a:pt x="204" y="62"/>
                      <a:pt x="219" y="108"/>
                      <a:pt x="233" y="108"/>
                    </a:cubicBezTo>
                    <a:cubicBezTo>
                      <a:pt x="262" y="108"/>
                      <a:pt x="277" y="93"/>
                      <a:pt x="277" y="77"/>
                    </a:cubicBezTo>
                    <a:cubicBezTo>
                      <a:pt x="262" y="62"/>
                      <a:pt x="248" y="93"/>
                      <a:pt x="233" y="93"/>
                    </a:cubicBezTo>
                    <a:cubicBezTo>
                      <a:pt x="219" y="77"/>
                      <a:pt x="248" y="31"/>
                      <a:pt x="233" y="15"/>
                    </a:cubicBezTo>
                    <a:cubicBezTo>
                      <a:pt x="233" y="0"/>
                      <a:pt x="204" y="31"/>
                      <a:pt x="204" y="31"/>
                    </a:cubicBezTo>
                    <a:cubicBezTo>
                      <a:pt x="175" y="46"/>
                      <a:pt x="160" y="15"/>
                      <a:pt x="146" y="31"/>
                    </a:cubicBezTo>
                    <a:cubicBezTo>
                      <a:pt x="117" y="31"/>
                      <a:pt x="175" y="77"/>
                      <a:pt x="117" y="77"/>
                    </a:cubicBezTo>
                    <a:cubicBezTo>
                      <a:pt x="87" y="62"/>
                      <a:pt x="131" y="123"/>
                      <a:pt x="87" y="123"/>
                    </a:cubicBezTo>
                    <a:cubicBezTo>
                      <a:pt x="73" y="139"/>
                      <a:pt x="0" y="123"/>
                      <a:pt x="14" y="154"/>
                    </a:cubicBezTo>
                    <a:cubicBezTo>
                      <a:pt x="29" y="201"/>
                      <a:pt x="73" y="170"/>
                      <a:pt x="58" y="216"/>
                    </a:cubicBezTo>
                    <a:cubicBezTo>
                      <a:pt x="58" y="262"/>
                      <a:pt x="102" y="262"/>
                      <a:pt x="58" y="293"/>
                    </a:cubicBezTo>
                    <a:cubicBezTo>
                      <a:pt x="44" y="309"/>
                      <a:pt x="14" y="370"/>
                      <a:pt x="58" y="370"/>
                    </a:cubicBezTo>
                    <a:cubicBezTo>
                      <a:pt x="87" y="370"/>
                      <a:pt x="117" y="324"/>
                      <a:pt x="131" y="339"/>
                    </a:cubicBezTo>
                    <a:cubicBezTo>
                      <a:pt x="175" y="386"/>
                      <a:pt x="131" y="309"/>
                      <a:pt x="175" y="309"/>
                    </a:cubicBezTo>
                    <a:cubicBezTo>
                      <a:pt x="204" y="309"/>
                      <a:pt x="219" y="293"/>
                      <a:pt x="248" y="262"/>
                    </a:cubicBezTo>
                    <a:cubicBezTo>
                      <a:pt x="262" y="216"/>
                      <a:pt x="277" y="231"/>
                      <a:pt x="291" y="262"/>
                    </a:cubicBezTo>
                    <a:cubicBezTo>
                      <a:pt x="306" y="278"/>
                      <a:pt x="321" y="293"/>
                      <a:pt x="321" y="324"/>
                    </a:cubicBezTo>
                    <a:cubicBezTo>
                      <a:pt x="321" y="339"/>
                      <a:pt x="306" y="355"/>
                      <a:pt x="306" y="370"/>
                    </a:cubicBezTo>
                    <a:cubicBezTo>
                      <a:pt x="321" y="417"/>
                      <a:pt x="379" y="370"/>
                      <a:pt x="394" y="355"/>
                    </a:cubicBezTo>
                    <a:cubicBezTo>
                      <a:pt x="408" y="339"/>
                      <a:pt x="452" y="309"/>
                      <a:pt x="466" y="324"/>
                    </a:cubicBezTo>
                    <a:cubicBezTo>
                      <a:pt x="496" y="355"/>
                      <a:pt x="525" y="309"/>
                      <a:pt x="569" y="324"/>
                    </a:cubicBezTo>
                    <a:cubicBezTo>
                      <a:pt x="583" y="309"/>
                      <a:pt x="554" y="278"/>
                      <a:pt x="554" y="278"/>
                    </a:cubicBezTo>
                    <a:cubicBezTo>
                      <a:pt x="539" y="247"/>
                      <a:pt x="554" y="216"/>
                      <a:pt x="525" y="216"/>
                    </a:cubicBezTo>
                    <a:cubicBezTo>
                      <a:pt x="481" y="231"/>
                      <a:pt x="452" y="185"/>
                      <a:pt x="466" y="139"/>
                    </a:cubicBezTo>
                    <a:cubicBezTo>
                      <a:pt x="466" y="139"/>
                      <a:pt x="452" y="139"/>
                      <a:pt x="437" y="154"/>
                    </a:cubicBezTo>
                    <a:cubicBezTo>
                      <a:pt x="423" y="154"/>
                      <a:pt x="452" y="139"/>
                      <a:pt x="437" y="15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0" name="Freeform 592">
                <a:extLst>
                  <a:ext uri="{FF2B5EF4-FFF2-40B4-BE49-F238E27FC236}">
                    <a16:creationId xmlns:a16="http://schemas.microsoft.com/office/drawing/2014/main" id="{A0244E57-E01A-8A95-7C06-0A9435782F2F}"/>
                  </a:ext>
                </a:extLst>
              </p:cNvPr>
              <p:cNvSpPr>
                <a:spLocks/>
              </p:cNvSpPr>
              <p:nvPr/>
            </p:nvSpPr>
            <p:spPr bwMode="auto">
              <a:xfrm>
                <a:off x="4556" y="2321"/>
                <a:ext cx="112" cy="81"/>
              </a:xfrm>
              <a:custGeom>
                <a:avLst/>
                <a:gdLst>
                  <a:gd name="T0" fmla="*/ 437 w 583"/>
                  <a:gd name="T1" fmla="*/ 154 h 417"/>
                  <a:gd name="T2" fmla="*/ 437 w 583"/>
                  <a:gd name="T3" fmla="*/ 154 h 417"/>
                  <a:gd name="T4" fmla="*/ 364 w 583"/>
                  <a:gd name="T5" fmla="*/ 154 h 417"/>
                  <a:gd name="T6" fmla="*/ 306 w 583"/>
                  <a:gd name="T7" fmla="*/ 123 h 417"/>
                  <a:gd name="T8" fmla="*/ 277 w 583"/>
                  <a:gd name="T9" fmla="*/ 139 h 417"/>
                  <a:gd name="T10" fmla="*/ 248 w 583"/>
                  <a:gd name="T11" fmla="*/ 139 h 417"/>
                  <a:gd name="T12" fmla="*/ 146 w 583"/>
                  <a:gd name="T13" fmla="*/ 123 h 417"/>
                  <a:gd name="T14" fmla="*/ 175 w 583"/>
                  <a:gd name="T15" fmla="*/ 77 h 417"/>
                  <a:gd name="T16" fmla="*/ 233 w 583"/>
                  <a:gd name="T17" fmla="*/ 108 h 417"/>
                  <a:gd name="T18" fmla="*/ 277 w 583"/>
                  <a:gd name="T19" fmla="*/ 77 h 417"/>
                  <a:gd name="T20" fmla="*/ 233 w 583"/>
                  <a:gd name="T21" fmla="*/ 93 h 417"/>
                  <a:gd name="T22" fmla="*/ 233 w 583"/>
                  <a:gd name="T23" fmla="*/ 15 h 417"/>
                  <a:gd name="T24" fmla="*/ 204 w 583"/>
                  <a:gd name="T25" fmla="*/ 31 h 417"/>
                  <a:gd name="T26" fmla="*/ 146 w 583"/>
                  <a:gd name="T27" fmla="*/ 31 h 417"/>
                  <a:gd name="T28" fmla="*/ 117 w 583"/>
                  <a:gd name="T29" fmla="*/ 77 h 417"/>
                  <a:gd name="T30" fmla="*/ 87 w 583"/>
                  <a:gd name="T31" fmla="*/ 123 h 417"/>
                  <a:gd name="T32" fmla="*/ 14 w 583"/>
                  <a:gd name="T33" fmla="*/ 154 h 417"/>
                  <a:gd name="T34" fmla="*/ 58 w 583"/>
                  <a:gd name="T35" fmla="*/ 216 h 417"/>
                  <a:gd name="T36" fmla="*/ 58 w 583"/>
                  <a:gd name="T37" fmla="*/ 293 h 417"/>
                  <a:gd name="T38" fmla="*/ 58 w 583"/>
                  <a:gd name="T39" fmla="*/ 370 h 417"/>
                  <a:gd name="T40" fmla="*/ 131 w 583"/>
                  <a:gd name="T41" fmla="*/ 339 h 417"/>
                  <a:gd name="T42" fmla="*/ 175 w 583"/>
                  <a:gd name="T43" fmla="*/ 309 h 417"/>
                  <a:gd name="T44" fmla="*/ 248 w 583"/>
                  <a:gd name="T45" fmla="*/ 262 h 417"/>
                  <a:gd name="T46" fmla="*/ 291 w 583"/>
                  <a:gd name="T47" fmla="*/ 262 h 417"/>
                  <a:gd name="T48" fmla="*/ 321 w 583"/>
                  <a:gd name="T49" fmla="*/ 324 h 417"/>
                  <a:gd name="T50" fmla="*/ 306 w 583"/>
                  <a:gd name="T51" fmla="*/ 370 h 417"/>
                  <a:gd name="T52" fmla="*/ 394 w 583"/>
                  <a:gd name="T53" fmla="*/ 355 h 417"/>
                  <a:gd name="T54" fmla="*/ 466 w 583"/>
                  <a:gd name="T55" fmla="*/ 324 h 417"/>
                  <a:gd name="T56" fmla="*/ 569 w 583"/>
                  <a:gd name="T57" fmla="*/ 324 h 417"/>
                  <a:gd name="T58" fmla="*/ 554 w 583"/>
                  <a:gd name="T59" fmla="*/ 278 h 417"/>
                  <a:gd name="T60" fmla="*/ 525 w 583"/>
                  <a:gd name="T61" fmla="*/ 216 h 417"/>
                  <a:gd name="T62" fmla="*/ 466 w 583"/>
                  <a:gd name="T63" fmla="*/ 139 h 417"/>
                  <a:gd name="T64" fmla="*/ 437 w 583"/>
                  <a:gd name="T65" fmla="*/ 154 h 417"/>
                  <a:gd name="T66" fmla="*/ 437 w 583"/>
                  <a:gd name="T67" fmla="*/ 154 h 417"/>
                  <a:gd name="T68" fmla="*/ 437 w 583"/>
                  <a:gd name="T69" fmla="*/ 15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3" h="417">
                    <a:moveTo>
                      <a:pt x="437" y="154"/>
                    </a:moveTo>
                    <a:lnTo>
                      <a:pt x="437" y="154"/>
                    </a:lnTo>
                    <a:cubicBezTo>
                      <a:pt x="408" y="170"/>
                      <a:pt x="394" y="154"/>
                      <a:pt x="364" y="154"/>
                    </a:cubicBezTo>
                    <a:cubicBezTo>
                      <a:pt x="335" y="154"/>
                      <a:pt x="321" y="123"/>
                      <a:pt x="306" y="123"/>
                    </a:cubicBezTo>
                    <a:cubicBezTo>
                      <a:pt x="291" y="123"/>
                      <a:pt x="291" y="139"/>
                      <a:pt x="277" y="139"/>
                    </a:cubicBezTo>
                    <a:cubicBezTo>
                      <a:pt x="277" y="154"/>
                      <a:pt x="262" y="139"/>
                      <a:pt x="248" y="139"/>
                    </a:cubicBezTo>
                    <a:cubicBezTo>
                      <a:pt x="219" y="139"/>
                      <a:pt x="175" y="139"/>
                      <a:pt x="146" y="123"/>
                    </a:cubicBezTo>
                    <a:cubicBezTo>
                      <a:pt x="131" y="108"/>
                      <a:pt x="175" y="77"/>
                      <a:pt x="175" y="77"/>
                    </a:cubicBezTo>
                    <a:cubicBezTo>
                      <a:pt x="204" y="62"/>
                      <a:pt x="219" y="108"/>
                      <a:pt x="233" y="108"/>
                    </a:cubicBezTo>
                    <a:cubicBezTo>
                      <a:pt x="262" y="108"/>
                      <a:pt x="277" y="93"/>
                      <a:pt x="277" y="77"/>
                    </a:cubicBezTo>
                    <a:cubicBezTo>
                      <a:pt x="262" y="62"/>
                      <a:pt x="248" y="93"/>
                      <a:pt x="233" y="93"/>
                    </a:cubicBezTo>
                    <a:cubicBezTo>
                      <a:pt x="219" y="77"/>
                      <a:pt x="248" y="31"/>
                      <a:pt x="233" y="15"/>
                    </a:cubicBezTo>
                    <a:cubicBezTo>
                      <a:pt x="233" y="0"/>
                      <a:pt x="204" y="31"/>
                      <a:pt x="204" y="31"/>
                    </a:cubicBezTo>
                    <a:cubicBezTo>
                      <a:pt x="175" y="46"/>
                      <a:pt x="160" y="15"/>
                      <a:pt x="146" y="31"/>
                    </a:cubicBezTo>
                    <a:cubicBezTo>
                      <a:pt x="117" y="31"/>
                      <a:pt x="175" y="77"/>
                      <a:pt x="117" y="77"/>
                    </a:cubicBezTo>
                    <a:cubicBezTo>
                      <a:pt x="87" y="62"/>
                      <a:pt x="131" y="123"/>
                      <a:pt x="87" y="123"/>
                    </a:cubicBezTo>
                    <a:cubicBezTo>
                      <a:pt x="73" y="139"/>
                      <a:pt x="0" y="123"/>
                      <a:pt x="14" y="154"/>
                    </a:cubicBezTo>
                    <a:cubicBezTo>
                      <a:pt x="29" y="201"/>
                      <a:pt x="73" y="170"/>
                      <a:pt x="58" y="216"/>
                    </a:cubicBezTo>
                    <a:cubicBezTo>
                      <a:pt x="58" y="262"/>
                      <a:pt x="102" y="262"/>
                      <a:pt x="58" y="293"/>
                    </a:cubicBezTo>
                    <a:cubicBezTo>
                      <a:pt x="44" y="309"/>
                      <a:pt x="14" y="370"/>
                      <a:pt x="58" y="370"/>
                    </a:cubicBezTo>
                    <a:cubicBezTo>
                      <a:pt x="87" y="370"/>
                      <a:pt x="117" y="324"/>
                      <a:pt x="131" y="339"/>
                    </a:cubicBezTo>
                    <a:cubicBezTo>
                      <a:pt x="175" y="386"/>
                      <a:pt x="131" y="309"/>
                      <a:pt x="175" y="309"/>
                    </a:cubicBezTo>
                    <a:cubicBezTo>
                      <a:pt x="204" y="309"/>
                      <a:pt x="219" y="293"/>
                      <a:pt x="248" y="262"/>
                    </a:cubicBezTo>
                    <a:cubicBezTo>
                      <a:pt x="262" y="216"/>
                      <a:pt x="277" y="231"/>
                      <a:pt x="291" y="262"/>
                    </a:cubicBezTo>
                    <a:cubicBezTo>
                      <a:pt x="306" y="278"/>
                      <a:pt x="321" y="293"/>
                      <a:pt x="321" y="324"/>
                    </a:cubicBezTo>
                    <a:cubicBezTo>
                      <a:pt x="321" y="339"/>
                      <a:pt x="306" y="355"/>
                      <a:pt x="306" y="370"/>
                    </a:cubicBezTo>
                    <a:cubicBezTo>
                      <a:pt x="321" y="417"/>
                      <a:pt x="379" y="370"/>
                      <a:pt x="394" y="355"/>
                    </a:cubicBezTo>
                    <a:cubicBezTo>
                      <a:pt x="408" y="339"/>
                      <a:pt x="452" y="309"/>
                      <a:pt x="466" y="324"/>
                    </a:cubicBezTo>
                    <a:cubicBezTo>
                      <a:pt x="496" y="355"/>
                      <a:pt x="525" y="309"/>
                      <a:pt x="569" y="324"/>
                    </a:cubicBezTo>
                    <a:cubicBezTo>
                      <a:pt x="583" y="309"/>
                      <a:pt x="554" y="278"/>
                      <a:pt x="554" y="278"/>
                    </a:cubicBezTo>
                    <a:cubicBezTo>
                      <a:pt x="539" y="247"/>
                      <a:pt x="554" y="216"/>
                      <a:pt x="525" y="216"/>
                    </a:cubicBezTo>
                    <a:cubicBezTo>
                      <a:pt x="481" y="231"/>
                      <a:pt x="452" y="185"/>
                      <a:pt x="466" y="139"/>
                    </a:cubicBezTo>
                    <a:cubicBezTo>
                      <a:pt x="466" y="139"/>
                      <a:pt x="452" y="139"/>
                      <a:pt x="437" y="154"/>
                    </a:cubicBezTo>
                    <a:cubicBezTo>
                      <a:pt x="423" y="154"/>
                      <a:pt x="452" y="139"/>
                      <a:pt x="437" y="154"/>
                    </a:cubicBezTo>
                    <a:lnTo>
                      <a:pt x="437" y="15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1" name="Freeform 593">
                <a:extLst>
                  <a:ext uri="{FF2B5EF4-FFF2-40B4-BE49-F238E27FC236}">
                    <a16:creationId xmlns:a16="http://schemas.microsoft.com/office/drawing/2014/main" id="{E5CB6D65-3A81-BF0B-4631-F2FE5D4B3505}"/>
                  </a:ext>
                </a:extLst>
              </p:cNvPr>
              <p:cNvSpPr>
                <a:spLocks/>
              </p:cNvSpPr>
              <p:nvPr/>
            </p:nvSpPr>
            <p:spPr bwMode="auto">
              <a:xfrm>
                <a:off x="4556" y="2321"/>
                <a:ext cx="112" cy="81"/>
              </a:xfrm>
              <a:custGeom>
                <a:avLst/>
                <a:gdLst>
                  <a:gd name="T0" fmla="*/ 437 w 583"/>
                  <a:gd name="T1" fmla="*/ 154 h 417"/>
                  <a:gd name="T2" fmla="*/ 437 w 583"/>
                  <a:gd name="T3" fmla="*/ 154 h 417"/>
                  <a:gd name="T4" fmla="*/ 364 w 583"/>
                  <a:gd name="T5" fmla="*/ 154 h 417"/>
                  <a:gd name="T6" fmla="*/ 306 w 583"/>
                  <a:gd name="T7" fmla="*/ 123 h 417"/>
                  <a:gd name="T8" fmla="*/ 277 w 583"/>
                  <a:gd name="T9" fmla="*/ 139 h 417"/>
                  <a:gd name="T10" fmla="*/ 248 w 583"/>
                  <a:gd name="T11" fmla="*/ 139 h 417"/>
                  <a:gd name="T12" fmla="*/ 146 w 583"/>
                  <a:gd name="T13" fmla="*/ 123 h 417"/>
                  <a:gd name="T14" fmla="*/ 175 w 583"/>
                  <a:gd name="T15" fmla="*/ 77 h 417"/>
                  <a:gd name="T16" fmla="*/ 233 w 583"/>
                  <a:gd name="T17" fmla="*/ 108 h 417"/>
                  <a:gd name="T18" fmla="*/ 277 w 583"/>
                  <a:gd name="T19" fmla="*/ 77 h 417"/>
                  <a:gd name="T20" fmla="*/ 233 w 583"/>
                  <a:gd name="T21" fmla="*/ 93 h 417"/>
                  <a:gd name="T22" fmla="*/ 233 w 583"/>
                  <a:gd name="T23" fmla="*/ 15 h 417"/>
                  <a:gd name="T24" fmla="*/ 204 w 583"/>
                  <a:gd name="T25" fmla="*/ 31 h 417"/>
                  <a:gd name="T26" fmla="*/ 146 w 583"/>
                  <a:gd name="T27" fmla="*/ 31 h 417"/>
                  <a:gd name="T28" fmla="*/ 117 w 583"/>
                  <a:gd name="T29" fmla="*/ 77 h 417"/>
                  <a:gd name="T30" fmla="*/ 87 w 583"/>
                  <a:gd name="T31" fmla="*/ 123 h 417"/>
                  <a:gd name="T32" fmla="*/ 14 w 583"/>
                  <a:gd name="T33" fmla="*/ 154 h 417"/>
                  <a:gd name="T34" fmla="*/ 58 w 583"/>
                  <a:gd name="T35" fmla="*/ 216 h 417"/>
                  <a:gd name="T36" fmla="*/ 58 w 583"/>
                  <a:gd name="T37" fmla="*/ 293 h 417"/>
                  <a:gd name="T38" fmla="*/ 58 w 583"/>
                  <a:gd name="T39" fmla="*/ 370 h 417"/>
                  <a:gd name="T40" fmla="*/ 131 w 583"/>
                  <a:gd name="T41" fmla="*/ 339 h 417"/>
                  <a:gd name="T42" fmla="*/ 175 w 583"/>
                  <a:gd name="T43" fmla="*/ 309 h 417"/>
                  <a:gd name="T44" fmla="*/ 248 w 583"/>
                  <a:gd name="T45" fmla="*/ 262 h 417"/>
                  <a:gd name="T46" fmla="*/ 291 w 583"/>
                  <a:gd name="T47" fmla="*/ 262 h 417"/>
                  <a:gd name="T48" fmla="*/ 321 w 583"/>
                  <a:gd name="T49" fmla="*/ 324 h 417"/>
                  <a:gd name="T50" fmla="*/ 306 w 583"/>
                  <a:gd name="T51" fmla="*/ 370 h 417"/>
                  <a:gd name="T52" fmla="*/ 394 w 583"/>
                  <a:gd name="T53" fmla="*/ 355 h 417"/>
                  <a:gd name="T54" fmla="*/ 466 w 583"/>
                  <a:gd name="T55" fmla="*/ 324 h 417"/>
                  <a:gd name="T56" fmla="*/ 569 w 583"/>
                  <a:gd name="T57" fmla="*/ 324 h 417"/>
                  <a:gd name="T58" fmla="*/ 554 w 583"/>
                  <a:gd name="T59" fmla="*/ 278 h 417"/>
                  <a:gd name="T60" fmla="*/ 525 w 583"/>
                  <a:gd name="T61" fmla="*/ 216 h 417"/>
                  <a:gd name="T62" fmla="*/ 466 w 583"/>
                  <a:gd name="T63" fmla="*/ 139 h 417"/>
                  <a:gd name="T64" fmla="*/ 437 w 583"/>
                  <a:gd name="T65" fmla="*/ 154 h 417"/>
                  <a:gd name="T66" fmla="*/ 437 w 583"/>
                  <a:gd name="T67" fmla="*/ 15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3" h="417">
                    <a:moveTo>
                      <a:pt x="437" y="154"/>
                    </a:moveTo>
                    <a:lnTo>
                      <a:pt x="437" y="154"/>
                    </a:lnTo>
                    <a:cubicBezTo>
                      <a:pt x="408" y="170"/>
                      <a:pt x="394" y="154"/>
                      <a:pt x="364" y="154"/>
                    </a:cubicBezTo>
                    <a:cubicBezTo>
                      <a:pt x="335" y="154"/>
                      <a:pt x="321" y="123"/>
                      <a:pt x="306" y="123"/>
                    </a:cubicBezTo>
                    <a:cubicBezTo>
                      <a:pt x="291" y="123"/>
                      <a:pt x="291" y="139"/>
                      <a:pt x="277" y="139"/>
                    </a:cubicBezTo>
                    <a:cubicBezTo>
                      <a:pt x="277" y="154"/>
                      <a:pt x="262" y="139"/>
                      <a:pt x="248" y="139"/>
                    </a:cubicBezTo>
                    <a:cubicBezTo>
                      <a:pt x="219" y="139"/>
                      <a:pt x="175" y="139"/>
                      <a:pt x="146" y="123"/>
                    </a:cubicBezTo>
                    <a:cubicBezTo>
                      <a:pt x="131" y="108"/>
                      <a:pt x="175" y="77"/>
                      <a:pt x="175" y="77"/>
                    </a:cubicBezTo>
                    <a:cubicBezTo>
                      <a:pt x="204" y="62"/>
                      <a:pt x="219" y="108"/>
                      <a:pt x="233" y="108"/>
                    </a:cubicBezTo>
                    <a:cubicBezTo>
                      <a:pt x="262" y="108"/>
                      <a:pt x="277" y="93"/>
                      <a:pt x="277" y="77"/>
                    </a:cubicBezTo>
                    <a:cubicBezTo>
                      <a:pt x="262" y="62"/>
                      <a:pt x="248" y="93"/>
                      <a:pt x="233" y="93"/>
                    </a:cubicBezTo>
                    <a:cubicBezTo>
                      <a:pt x="219" y="77"/>
                      <a:pt x="248" y="31"/>
                      <a:pt x="233" y="15"/>
                    </a:cubicBezTo>
                    <a:cubicBezTo>
                      <a:pt x="233" y="0"/>
                      <a:pt x="204" y="31"/>
                      <a:pt x="204" y="31"/>
                    </a:cubicBezTo>
                    <a:cubicBezTo>
                      <a:pt x="175" y="46"/>
                      <a:pt x="160" y="15"/>
                      <a:pt x="146" y="31"/>
                    </a:cubicBezTo>
                    <a:cubicBezTo>
                      <a:pt x="117" y="31"/>
                      <a:pt x="175" y="77"/>
                      <a:pt x="117" y="77"/>
                    </a:cubicBezTo>
                    <a:cubicBezTo>
                      <a:pt x="87" y="62"/>
                      <a:pt x="131" y="123"/>
                      <a:pt x="87" y="123"/>
                    </a:cubicBezTo>
                    <a:cubicBezTo>
                      <a:pt x="73" y="139"/>
                      <a:pt x="0" y="123"/>
                      <a:pt x="14" y="154"/>
                    </a:cubicBezTo>
                    <a:cubicBezTo>
                      <a:pt x="29" y="201"/>
                      <a:pt x="73" y="170"/>
                      <a:pt x="58" y="216"/>
                    </a:cubicBezTo>
                    <a:cubicBezTo>
                      <a:pt x="58" y="262"/>
                      <a:pt x="102" y="262"/>
                      <a:pt x="58" y="293"/>
                    </a:cubicBezTo>
                    <a:cubicBezTo>
                      <a:pt x="44" y="309"/>
                      <a:pt x="14" y="370"/>
                      <a:pt x="58" y="370"/>
                    </a:cubicBezTo>
                    <a:cubicBezTo>
                      <a:pt x="87" y="370"/>
                      <a:pt x="117" y="324"/>
                      <a:pt x="131" y="339"/>
                    </a:cubicBezTo>
                    <a:cubicBezTo>
                      <a:pt x="175" y="386"/>
                      <a:pt x="131" y="309"/>
                      <a:pt x="175" y="309"/>
                    </a:cubicBezTo>
                    <a:cubicBezTo>
                      <a:pt x="204" y="309"/>
                      <a:pt x="219" y="293"/>
                      <a:pt x="248" y="262"/>
                    </a:cubicBezTo>
                    <a:cubicBezTo>
                      <a:pt x="262" y="216"/>
                      <a:pt x="277" y="231"/>
                      <a:pt x="291" y="262"/>
                    </a:cubicBezTo>
                    <a:cubicBezTo>
                      <a:pt x="306" y="278"/>
                      <a:pt x="321" y="293"/>
                      <a:pt x="321" y="324"/>
                    </a:cubicBezTo>
                    <a:cubicBezTo>
                      <a:pt x="321" y="339"/>
                      <a:pt x="306" y="355"/>
                      <a:pt x="306" y="370"/>
                    </a:cubicBezTo>
                    <a:cubicBezTo>
                      <a:pt x="321" y="417"/>
                      <a:pt x="379" y="370"/>
                      <a:pt x="394" y="355"/>
                    </a:cubicBezTo>
                    <a:cubicBezTo>
                      <a:pt x="408" y="339"/>
                      <a:pt x="452" y="309"/>
                      <a:pt x="466" y="324"/>
                    </a:cubicBezTo>
                    <a:cubicBezTo>
                      <a:pt x="496" y="355"/>
                      <a:pt x="525" y="309"/>
                      <a:pt x="569" y="324"/>
                    </a:cubicBezTo>
                    <a:cubicBezTo>
                      <a:pt x="583" y="309"/>
                      <a:pt x="554" y="278"/>
                      <a:pt x="554" y="278"/>
                    </a:cubicBezTo>
                    <a:cubicBezTo>
                      <a:pt x="539" y="247"/>
                      <a:pt x="554" y="216"/>
                      <a:pt x="525" y="216"/>
                    </a:cubicBezTo>
                    <a:cubicBezTo>
                      <a:pt x="481" y="231"/>
                      <a:pt x="452" y="185"/>
                      <a:pt x="466" y="139"/>
                    </a:cubicBezTo>
                    <a:cubicBezTo>
                      <a:pt x="466" y="139"/>
                      <a:pt x="452" y="139"/>
                      <a:pt x="437" y="154"/>
                    </a:cubicBezTo>
                    <a:cubicBezTo>
                      <a:pt x="423" y="154"/>
                      <a:pt x="452" y="139"/>
                      <a:pt x="437" y="15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2" name="Freeform 594">
                <a:extLst>
                  <a:ext uri="{FF2B5EF4-FFF2-40B4-BE49-F238E27FC236}">
                    <a16:creationId xmlns:a16="http://schemas.microsoft.com/office/drawing/2014/main" id="{5200ADE2-8E36-2474-84AB-D52A9F9DD297}"/>
                  </a:ext>
                </a:extLst>
              </p:cNvPr>
              <p:cNvSpPr>
                <a:spLocks/>
              </p:cNvSpPr>
              <p:nvPr/>
            </p:nvSpPr>
            <p:spPr bwMode="auto">
              <a:xfrm>
                <a:off x="4556" y="2321"/>
                <a:ext cx="112" cy="81"/>
              </a:xfrm>
              <a:custGeom>
                <a:avLst/>
                <a:gdLst>
                  <a:gd name="T0" fmla="*/ 437 w 583"/>
                  <a:gd name="T1" fmla="*/ 154 h 417"/>
                  <a:gd name="T2" fmla="*/ 437 w 583"/>
                  <a:gd name="T3" fmla="*/ 154 h 417"/>
                  <a:gd name="T4" fmla="*/ 364 w 583"/>
                  <a:gd name="T5" fmla="*/ 154 h 417"/>
                  <a:gd name="T6" fmla="*/ 306 w 583"/>
                  <a:gd name="T7" fmla="*/ 123 h 417"/>
                  <a:gd name="T8" fmla="*/ 277 w 583"/>
                  <a:gd name="T9" fmla="*/ 139 h 417"/>
                  <a:gd name="T10" fmla="*/ 248 w 583"/>
                  <a:gd name="T11" fmla="*/ 139 h 417"/>
                  <a:gd name="T12" fmla="*/ 146 w 583"/>
                  <a:gd name="T13" fmla="*/ 123 h 417"/>
                  <a:gd name="T14" fmla="*/ 175 w 583"/>
                  <a:gd name="T15" fmla="*/ 77 h 417"/>
                  <a:gd name="T16" fmla="*/ 233 w 583"/>
                  <a:gd name="T17" fmla="*/ 108 h 417"/>
                  <a:gd name="T18" fmla="*/ 277 w 583"/>
                  <a:gd name="T19" fmla="*/ 77 h 417"/>
                  <a:gd name="T20" fmla="*/ 233 w 583"/>
                  <a:gd name="T21" fmla="*/ 93 h 417"/>
                  <a:gd name="T22" fmla="*/ 233 w 583"/>
                  <a:gd name="T23" fmla="*/ 15 h 417"/>
                  <a:gd name="T24" fmla="*/ 204 w 583"/>
                  <a:gd name="T25" fmla="*/ 31 h 417"/>
                  <a:gd name="T26" fmla="*/ 146 w 583"/>
                  <a:gd name="T27" fmla="*/ 31 h 417"/>
                  <a:gd name="T28" fmla="*/ 117 w 583"/>
                  <a:gd name="T29" fmla="*/ 77 h 417"/>
                  <a:gd name="T30" fmla="*/ 87 w 583"/>
                  <a:gd name="T31" fmla="*/ 123 h 417"/>
                  <a:gd name="T32" fmla="*/ 14 w 583"/>
                  <a:gd name="T33" fmla="*/ 154 h 417"/>
                  <a:gd name="T34" fmla="*/ 58 w 583"/>
                  <a:gd name="T35" fmla="*/ 216 h 417"/>
                  <a:gd name="T36" fmla="*/ 58 w 583"/>
                  <a:gd name="T37" fmla="*/ 293 h 417"/>
                  <a:gd name="T38" fmla="*/ 58 w 583"/>
                  <a:gd name="T39" fmla="*/ 370 h 417"/>
                  <a:gd name="T40" fmla="*/ 131 w 583"/>
                  <a:gd name="T41" fmla="*/ 339 h 417"/>
                  <a:gd name="T42" fmla="*/ 175 w 583"/>
                  <a:gd name="T43" fmla="*/ 309 h 417"/>
                  <a:gd name="T44" fmla="*/ 248 w 583"/>
                  <a:gd name="T45" fmla="*/ 262 h 417"/>
                  <a:gd name="T46" fmla="*/ 291 w 583"/>
                  <a:gd name="T47" fmla="*/ 262 h 417"/>
                  <a:gd name="T48" fmla="*/ 321 w 583"/>
                  <a:gd name="T49" fmla="*/ 324 h 417"/>
                  <a:gd name="T50" fmla="*/ 306 w 583"/>
                  <a:gd name="T51" fmla="*/ 370 h 417"/>
                  <a:gd name="T52" fmla="*/ 394 w 583"/>
                  <a:gd name="T53" fmla="*/ 355 h 417"/>
                  <a:gd name="T54" fmla="*/ 466 w 583"/>
                  <a:gd name="T55" fmla="*/ 324 h 417"/>
                  <a:gd name="T56" fmla="*/ 569 w 583"/>
                  <a:gd name="T57" fmla="*/ 324 h 417"/>
                  <a:gd name="T58" fmla="*/ 554 w 583"/>
                  <a:gd name="T59" fmla="*/ 278 h 417"/>
                  <a:gd name="T60" fmla="*/ 525 w 583"/>
                  <a:gd name="T61" fmla="*/ 216 h 417"/>
                  <a:gd name="T62" fmla="*/ 466 w 583"/>
                  <a:gd name="T63" fmla="*/ 139 h 417"/>
                  <a:gd name="T64" fmla="*/ 437 w 583"/>
                  <a:gd name="T65" fmla="*/ 154 h 417"/>
                  <a:gd name="T66" fmla="*/ 437 w 583"/>
                  <a:gd name="T67" fmla="*/ 154 h 417"/>
                  <a:gd name="T68" fmla="*/ 437 w 583"/>
                  <a:gd name="T69" fmla="*/ 15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3" h="417">
                    <a:moveTo>
                      <a:pt x="437" y="154"/>
                    </a:moveTo>
                    <a:lnTo>
                      <a:pt x="437" y="154"/>
                    </a:lnTo>
                    <a:cubicBezTo>
                      <a:pt x="408" y="170"/>
                      <a:pt x="394" y="154"/>
                      <a:pt x="364" y="154"/>
                    </a:cubicBezTo>
                    <a:cubicBezTo>
                      <a:pt x="335" y="154"/>
                      <a:pt x="321" y="123"/>
                      <a:pt x="306" y="123"/>
                    </a:cubicBezTo>
                    <a:cubicBezTo>
                      <a:pt x="291" y="123"/>
                      <a:pt x="291" y="139"/>
                      <a:pt x="277" y="139"/>
                    </a:cubicBezTo>
                    <a:cubicBezTo>
                      <a:pt x="277" y="154"/>
                      <a:pt x="262" y="139"/>
                      <a:pt x="248" y="139"/>
                    </a:cubicBezTo>
                    <a:cubicBezTo>
                      <a:pt x="219" y="139"/>
                      <a:pt x="175" y="139"/>
                      <a:pt x="146" y="123"/>
                    </a:cubicBezTo>
                    <a:cubicBezTo>
                      <a:pt x="131" y="108"/>
                      <a:pt x="175" y="77"/>
                      <a:pt x="175" y="77"/>
                    </a:cubicBezTo>
                    <a:cubicBezTo>
                      <a:pt x="204" y="62"/>
                      <a:pt x="219" y="108"/>
                      <a:pt x="233" y="108"/>
                    </a:cubicBezTo>
                    <a:cubicBezTo>
                      <a:pt x="262" y="108"/>
                      <a:pt x="277" y="93"/>
                      <a:pt x="277" y="77"/>
                    </a:cubicBezTo>
                    <a:cubicBezTo>
                      <a:pt x="262" y="62"/>
                      <a:pt x="248" y="93"/>
                      <a:pt x="233" y="93"/>
                    </a:cubicBezTo>
                    <a:cubicBezTo>
                      <a:pt x="219" y="77"/>
                      <a:pt x="248" y="31"/>
                      <a:pt x="233" y="15"/>
                    </a:cubicBezTo>
                    <a:cubicBezTo>
                      <a:pt x="233" y="0"/>
                      <a:pt x="204" y="31"/>
                      <a:pt x="204" y="31"/>
                    </a:cubicBezTo>
                    <a:cubicBezTo>
                      <a:pt x="175" y="46"/>
                      <a:pt x="160" y="15"/>
                      <a:pt x="146" y="31"/>
                    </a:cubicBezTo>
                    <a:cubicBezTo>
                      <a:pt x="117" y="31"/>
                      <a:pt x="175" y="77"/>
                      <a:pt x="117" y="77"/>
                    </a:cubicBezTo>
                    <a:cubicBezTo>
                      <a:pt x="87" y="62"/>
                      <a:pt x="131" y="123"/>
                      <a:pt x="87" y="123"/>
                    </a:cubicBezTo>
                    <a:cubicBezTo>
                      <a:pt x="73" y="139"/>
                      <a:pt x="0" y="123"/>
                      <a:pt x="14" y="154"/>
                    </a:cubicBezTo>
                    <a:cubicBezTo>
                      <a:pt x="29" y="201"/>
                      <a:pt x="73" y="170"/>
                      <a:pt x="58" y="216"/>
                    </a:cubicBezTo>
                    <a:cubicBezTo>
                      <a:pt x="58" y="262"/>
                      <a:pt x="102" y="262"/>
                      <a:pt x="58" y="293"/>
                    </a:cubicBezTo>
                    <a:cubicBezTo>
                      <a:pt x="44" y="309"/>
                      <a:pt x="14" y="370"/>
                      <a:pt x="58" y="370"/>
                    </a:cubicBezTo>
                    <a:cubicBezTo>
                      <a:pt x="87" y="370"/>
                      <a:pt x="117" y="324"/>
                      <a:pt x="131" y="339"/>
                    </a:cubicBezTo>
                    <a:cubicBezTo>
                      <a:pt x="175" y="386"/>
                      <a:pt x="131" y="309"/>
                      <a:pt x="175" y="309"/>
                    </a:cubicBezTo>
                    <a:cubicBezTo>
                      <a:pt x="204" y="309"/>
                      <a:pt x="219" y="293"/>
                      <a:pt x="248" y="262"/>
                    </a:cubicBezTo>
                    <a:cubicBezTo>
                      <a:pt x="262" y="216"/>
                      <a:pt x="277" y="231"/>
                      <a:pt x="291" y="262"/>
                    </a:cubicBezTo>
                    <a:cubicBezTo>
                      <a:pt x="306" y="278"/>
                      <a:pt x="321" y="293"/>
                      <a:pt x="321" y="324"/>
                    </a:cubicBezTo>
                    <a:cubicBezTo>
                      <a:pt x="321" y="339"/>
                      <a:pt x="306" y="355"/>
                      <a:pt x="306" y="370"/>
                    </a:cubicBezTo>
                    <a:cubicBezTo>
                      <a:pt x="321" y="417"/>
                      <a:pt x="379" y="370"/>
                      <a:pt x="394" y="355"/>
                    </a:cubicBezTo>
                    <a:cubicBezTo>
                      <a:pt x="408" y="339"/>
                      <a:pt x="452" y="309"/>
                      <a:pt x="466" y="324"/>
                    </a:cubicBezTo>
                    <a:cubicBezTo>
                      <a:pt x="496" y="355"/>
                      <a:pt x="525" y="309"/>
                      <a:pt x="569" y="324"/>
                    </a:cubicBezTo>
                    <a:cubicBezTo>
                      <a:pt x="583" y="309"/>
                      <a:pt x="554" y="278"/>
                      <a:pt x="554" y="278"/>
                    </a:cubicBezTo>
                    <a:cubicBezTo>
                      <a:pt x="539" y="247"/>
                      <a:pt x="554" y="216"/>
                      <a:pt x="525" y="216"/>
                    </a:cubicBezTo>
                    <a:cubicBezTo>
                      <a:pt x="481" y="231"/>
                      <a:pt x="452" y="185"/>
                      <a:pt x="466" y="139"/>
                    </a:cubicBezTo>
                    <a:cubicBezTo>
                      <a:pt x="466" y="139"/>
                      <a:pt x="452" y="139"/>
                      <a:pt x="437" y="154"/>
                    </a:cubicBezTo>
                    <a:cubicBezTo>
                      <a:pt x="423" y="154"/>
                      <a:pt x="452" y="139"/>
                      <a:pt x="437" y="154"/>
                    </a:cubicBezTo>
                    <a:lnTo>
                      <a:pt x="437" y="15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3" name="Freeform 595">
                <a:extLst>
                  <a:ext uri="{FF2B5EF4-FFF2-40B4-BE49-F238E27FC236}">
                    <a16:creationId xmlns:a16="http://schemas.microsoft.com/office/drawing/2014/main" id="{E52245BC-AC9D-C42B-C58D-EF3322F53E68}"/>
                  </a:ext>
                </a:extLst>
              </p:cNvPr>
              <p:cNvSpPr>
                <a:spLocks/>
              </p:cNvSpPr>
              <p:nvPr/>
            </p:nvSpPr>
            <p:spPr bwMode="auto">
              <a:xfrm>
                <a:off x="4467" y="2386"/>
                <a:ext cx="233" cy="209"/>
              </a:xfrm>
              <a:custGeom>
                <a:avLst/>
                <a:gdLst>
                  <a:gd name="T0" fmla="*/ 116 w 1208"/>
                  <a:gd name="T1" fmla="*/ 747 h 1083"/>
                  <a:gd name="T2" fmla="*/ 116 w 1208"/>
                  <a:gd name="T3" fmla="*/ 747 h 1083"/>
                  <a:gd name="T4" fmla="*/ 131 w 1208"/>
                  <a:gd name="T5" fmla="*/ 791 h 1083"/>
                  <a:gd name="T6" fmla="*/ 160 w 1208"/>
                  <a:gd name="T7" fmla="*/ 834 h 1083"/>
                  <a:gd name="T8" fmla="*/ 72 w 1208"/>
                  <a:gd name="T9" fmla="*/ 893 h 1083"/>
                  <a:gd name="T10" fmla="*/ 43 w 1208"/>
                  <a:gd name="T11" fmla="*/ 937 h 1083"/>
                  <a:gd name="T12" fmla="*/ 87 w 1208"/>
                  <a:gd name="T13" fmla="*/ 966 h 1083"/>
                  <a:gd name="T14" fmla="*/ 189 w 1208"/>
                  <a:gd name="T15" fmla="*/ 937 h 1083"/>
                  <a:gd name="T16" fmla="*/ 276 w 1208"/>
                  <a:gd name="T17" fmla="*/ 952 h 1083"/>
                  <a:gd name="T18" fmla="*/ 334 w 1208"/>
                  <a:gd name="T19" fmla="*/ 952 h 1083"/>
                  <a:gd name="T20" fmla="*/ 407 w 1208"/>
                  <a:gd name="T21" fmla="*/ 937 h 1083"/>
                  <a:gd name="T22" fmla="*/ 422 w 1208"/>
                  <a:gd name="T23" fmla="*/ 981 h 1083"/>
                  <a:gd name="T24" fmla="*/ 465 w 1208"/>
                  <a:gd name="T25" fmla="*/ 1010 h 1083"/>
                  <a:gd name="T26" fmla="*/ 480 w 1208"/>
                  <a:gd name="T27" fmla="*/ 1069 h 1083"/>
                  <a:gd name="T28" fmla="*/ 495 w 1208"/>
                  <a:gd name="T29" fmla="*/ 1039 h 1083"/>
                  <a:gd name="T30" fmla="*/ 524 w 1208"/>
                  <a:gd name="T31" fmla="*/ 1069 h 1083"/>
                  <a:gd name="T32" fmla="*/ 626 w 1208"/>
                  <a:gd name="T33" fmla="*/ 1039 h 1083"/>
                  <a:gd name="T34" fmla="*/ 669 w 1208"/>
                  <a:gd name="T35" fmla="*/ 1025 h 1083"/>
                  <a:gd name="T36" fmla="*/ 727 w 1208"/>
                  <a:gd name="T37" fmla="*/ 1025 h 1083"/>
                  <a:gd name="T38" fmla="*/ 698 w 1208"/>
                  <a:gd name="T39" fmla="*/ 937 h 1083"/>
                  <a:gd name="T40" fmla="*/ 669 w 1208"/>
                  <a:gd name="T41" fmla="*/ 893 h 1083"/>
                  <a:gd name="T42" fmla="*/ 640 w 1208"/>
                  <a:gd name="T43" fmla="*/ 834 h 1083"/>
                  <a:gd name="T44" fmla="*/ 669 w 1208"/>
                  <a:gd name="T45" fmla="*/ 761 h 1083"/>
                  <a:gd name="T46" fmla="*/ 713 w 1208"/>
                  <a:gd name="T47" fmla="*/ 761 h 1083"/>
                  <a:gd name="T48" fmla="*/ 757 w 1208"/>
                  <a:gd name="T49" fmla="*/ 761 h 1083"/>
                  <a:gd name="T50" fmla="*/ 829 w 1208"/>
                  <a:gd name="T51" fmla="*/ 673 h 1083"/>
                  <a:gd name="T52" fmla="*/ 873 w 1208"/>
                  <a:gd name="T53" fmla="*/ 644 h 1083"/>
                  <a:gd name="T54" fmla="*/ 902 w 1208"/>
                  <a:gd name="T55" fmla="*/ 600 h 1083"/>
                  <a:gd name="T56" fmla="*/ 946 w 1208"/>
                  <a:gd name="T57" fmla="*/ 571 h 1083"/>
                  <a:gd name="T58" fmla="*/ 960 w 1208"/>
                  <a:gd name="T59" fmla="*/ 542 h 1083"/>
                  <a:gd name="T60" fmla="*/ 1004 w 1208"/>
                  <a:gd name="T61" fmla="*/ 483 h 1083"/>
                  <a:gd name="T62" fmla="*/ 1033 w 1208"/>
                  <a:gd name="T63" fmla="*/ 395 h 1083"/>
                  <a:gd name="T64" fmla="*/ 960 w 1208"/>
                  <a:gd name="T65" fmla="*/ 337 h 1083"/>
                  <a:gd name="T66" fmla="*/ 946 w 1208"/>
                  <a:gd name="T67" fmla="*/ 234 h 1083"/>
                  <a:gd name="T68" fmla="*/ 1018 w 1208"/>
                  <a:gd name="T69" fmla="*/ 205 h 1083"/>
                  <a:gd name="T70" fmla="*/ 1077 w 1208"/>
                  <a:gd name="T71" fmla="*/ 220 h 1083"/>
                  <a:gd name="T72" fmla="*/ 1120 w 1208"/>
                  <a:gd name="T73" fmla="*/ 190 h 1083"/>
                  <a:gd name="T74" fmla="*/ 1208 w 1208"/>
                  <a:gd name="T75" fmla="*/ 147 h 1083"/>
                  <a:gd name="T76" fmla="*/ 1106 w 1208"/>
                  <a:gd name="T77" fmla="*/ 88 h 1083"/>
                  <a:gd name="T78" fmla="*/ 1077 w 1208"/>
                  <a:gd name="T79" fmla="*/ 29 h 1083"/>
                  <a:gd name="T80" fmla="*/ 1033 w 1208"/>
                  <a:gd name="T81" fmla="*/ 0 h 1083"/>
                  <a:gd name="T82" fmla="*/ 946 w 1208"/>
                  <a:gd name="T83" fmla="*/ 15 h 1083"/>
                  <a:gd name="T84" fmla="*/ 815 w 1208"/>
                  <a:gd name="T85" fmla="*/ 59 h 1083"/>
                  <a:gd name="T86" fmla="*/ 771 w 1208"/>
                  <a:gd name="T87" fmla="*/ 117 h 1083"/>
                  <a:gd name="T88" fmla="*/ 742 w 1208"/>
                  <a:gd name="T89" fmla="*/ 190 h 1083"/>
                  <a:gd name="T90" fmla="*/ 698 w 1208"/>
                  <a:gd name="T91" fmla="*/ 264 h 1083"/>
                  <a:gd name="T92" fmla="*/ 684 w 1208"/>
                  <a:gd name="T93" fmla="*/ 308 h 1083"/>
                  <a:gd name="T94" fmla="*/ 626 w 1208"/>
                  <a:gd name="T95" fmla="*/ 351 h 1083"/>
                  <a:gd name="T96" fmla="*/ 596 w 1208"/>
                  <a:gd name="T97" fmla="*/ 439 h 1083"/>
                  <a:gd name="T98" fmla="*/ 553 w 1208"/>
                  <a:gd name="T99" fmla="*/ 439 h 1083"/>
                  <a:gd name="T100" fmla="*/ 495 w 1208"/>
                  <a:gd name="T101" fmla="*/ 469 h 1083"/>
                  <a:gd name="T102" fmla="*/ 436 w 1208"/>
                  <a:gd name="T103" fmla="*/ 483 h 1083"/>
                  <a:gd name="T104" fmla="*/ 393 w 1208"/>
                  <a:gd name="T105" fmla="*/ 542 h 1083"/>
                  <a:gd name="T106" fmla="*/ 320 w 1208"/>
                  <a:gd name="T107" fmla="*/ 615 h 1083"/>
                  <a:gd name="T108" fmla="*/ 189 w 1208"/>
                  <a:gd name="T109" fmla="*/ 630 h 1083"/>
                  <a:gd name="T110" fmla="*/ 0 w 1208"/>
                  <a:gd name="T111" fmla="*/ 586 h 1083"/>
                  <a:gd name="T112" fmla="*/ 43 w 1208"/>
                  <a:gd name="T113" fmla="*/ 673 h 1083"/>
                  <a:gd name="T114" fmla="*/ 116 w 1208"/>
                  <a:gd name="T115" fmla="*/ 747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8" h="1083">
                    <a:moveTo>
                      <a:pt x="116" y="747"/>
                    </a:moveTo>
                    <a:lnTo>
                      <a:pt x="116" y="747"/>
                    </a:lnTo>
                    <a:cubicBezTo>
                      <a:pt x="116" y="761"/>
                      <a:pt x="116" y="776"/>
                      <a:pt x="131" y="791"/>
                    </a:cubicBezTo>
                    <a:cubicBezTo>
                      <a:pt x="145" y="805"/>
                      <a:pt x="160" y="820"/>
                      <a:pt x="160" y="834"/>
                    </a:cubicBezTo>
                    <a:cubicBezTo>
                      <a:pt x="160" y="849"/>
                      <a:pt x="87" y="878"/>
                      <a:pt x="72" y="893"/>
                    </a:cubicBezTo>
                    <a:cubicBezTo>
                      <a:pt x="58" y="893"/>
                      <a:pt x="43" y="908"/>
                      <a:pt x="43" y="937"/>
                    </a:cubicBezTo>
                    <a:cubicBezTo>
                      <a:pt x="43" y="966"/>
                      <a:pt x="43" y="966"/>
                      <a:pt x="87" y="966"/>
                    </a:cubicBezTo>
                    <a:cubicBezTo>
                      <a:pt x="116" y="952"/>
                      <a:pt x="160" y="952"/>
                      <a:pt x="189" y="937"/>
                    </a:cubicBezTo>
                    <a:cubicBezTo>
                      <a:pt x="218" y="937"/>
                      <a:pt x="247" y="937"/>
                      <a:pt x="276" y="952"/>
                    </a:cubicBezTo>
                    <a:lnTo>
                      <a:pt x="334" y="952"/>
                    </a:lnTo>
                    <a:cubicBezTo>
                      <a:pt x="364" y="952"/>
                      <a:pt x="378" y="937"/>
                      <a:pt x="407" y="937"/>
                    </a:cubicBezTo>
                    <a:cubicBezTo>
                      <a:pt x="422" y="937"/>
                      <a:pt x="422" y="966"/>
                      <a:pt x="422" y="981"/>
                    </a:cubicBezTo>
                    <a:cubicBezTo>
                      <a:pt x="436" y="995"/>
                      <a:pt x="451" y="995"/>
                      <a:pt x="465" y="1010"/>
                    </a:cubicBezTo>
                    <a:cubicBezTo>
                      <a:pt x="465" y="1025"/>
                      <a:pt x="480" y="1054"/>
                      <a:pt x="480" y="1069"/>
                    </a:cubicBezTo>
                    <a:cubicBezTo>
                      <a:pt x="509" y="1083"/>
                      <a:pt x="495" y="1054"/>
                      <a:pt x="495" y="1039"/>
                    </a:cubicBezTo>
                    <a:cubicBezTo>
                      <a:pt x="509" y="1039"/>
                      <a:pt x="524" y="1069"/>
                      <a:pt x="524" y="1069"/>
                    </a:cubicBezTo>
                    <a:cubicBezTo>
                      <a:pt x="553" y="1054"/>
                      <a:pt x="582" y="1025"/>
                      <a:pt x="626" y="1039"/>
                    </a:cubicBezTo>
                    <a:cubicBezTo>
                      <a:pt x="640" y="1039"/>
                      <a:pt x="655" y="1039"/>
                      <a:pt x="669" y="1025"/>
                    </a:cubicBezTo>
                    <a:lnTo>
                      <a:pt x="727" y="1025"/>
                    </a:lnTo>
                    <a:cubicBezTo>
                      <a:pt x="742" y="1010"/>
                      <a:pt x="713" y="937"/>
                      <a:pt x="698" y="937"/>
                    </a:cubicBezTo>
                    <a:cubicBezTo>
                      <a:pt x="684" y="922"/>
                      <a:pt x="669" y="922"/>
                      <a:pt x="669" y="893"/>
                    </a:cubicBezTo>
                    <a:cubicBezTo>
                      <a:pt x="669" y="864"/>
                      <a:pt x="655" y="849"/>
                      <a:pt x="640" y="834"/>
                    </a:cubicBezTo>
                    <a:cubicBezTo>
                      <a:pt x="596" y="820"/>
                      <a:pt x="655" y="791"/>
                      <a:pt x="669" y="761"/>
                    </a:cubicBezTo>
                    <a:cubicBezTo>
                      <a:pt x="684" y="761"/>
                      <a:pt x="684" y="747"/>
                      <a:pt x="713" y="761"/>
                    </a:cubicBezTo>
                    <a:cubicBezTo>
                      <a:pt x="742" y="791"/>
                      <a:pt x="727" y="761"/>
                      <a:pt x="757" y="761"/>
                    </a:cubicBezTo>
                    <a:cubicBezTo>
                      <a:pt x="815" y="747"/>
                      <a:pt x="800" y="703"/>
                      <a:pt x="829" y="673"/>
                    </a:cubicBezTo>
                    <a:cubicBezTo>
                      <a:pt x="844" y="659"/>
                      <a:pt x="873" y="659"/>
                      <a:pt x="873" y="644"/>
                    </a:cubicBezTo>
                    <a:cubicBezTo>
                      <a:pt x="888" y="630"/>
                      <a:pt x="902" y="615"/>
                      <a:pt x="902" y="600"/>
                    </a:cubicBezTo>
                    <a:cubicBezTo>
                      <a:pt x="902" y="586"/>
                      <a:pt x="931" y="571"/>
                      <a:pt x="946" y="571"/>
                    </a:cubicBezTo>
                    <a:cubicBezTo>
                      <a:pt x="960" y="571"/>
                      <a:pt x="960" y="542"/>
                      <a:pt x="960" y="542"/>
                    </a:cubicBezTo>
                    <a:cubicBezTo>
                      <a:pt x="960" y="498"/>
                      <a:pt x="1018" y="527"/>
                      <a:pt x="1004" y="483"/>
                    </a:cubicBezTo>
                    <a:cubicBezTo>
                      <a:pt x="1004" y="439"/>
                      <a:pt x="989" y="425"/>
                      <a:pt x="1033" y="395"/>
                    </a:cubicBezTo>
                    <a:cubicBezTo>
                      <a:pt x="1048" y="395"/>
                      <a:pt x="975" y="351"/>
                      <a:pt x="960" y="337"/>
                    </a:cubicBezTo>
                    <a:cubicBezTo>
                      <a:pt x="946" y="308"/>
                      <a:pt x="960" y="264"/>
                      <a:pt x="946" y="234"/>
                    </a:cubicBezTo>
                    <a:cubicBezTo>
                      <a:pt x="946" y="190"/>
                      <a:pt x="989" y="190"/>
                      <a:pt x="1018" y="205"/>
                    </a:cubicBezTo>
                    <a:cubicBezTo>
                      <a:pt x="1033" y="205"/>
                      <a:pt x="1062" y="220"/>
                      <a:pt x="1077" y="220"/>
                    </a:cubicBezTo>
                    <a:cubicBezTo>
                      <a:pt x="1106" y="220"/>
                      <a:pt x="1106" y="205"/>
                      <a:pt x="1120" y="190"/>
                    </a:cubicBezTo>
                    <a:cubicBezTo>
                      <a:pt x="1164" y="190"/>
                      <a:pt x="1179" y="190"/>
                      <a:pt x="1208" y="147"/>
                    </a:cubicBezTo>
                    <a:cubicBezTo>
                      <a:pt x="1164" y="132"/>
                      <a:pt x="1120" y="117"/>
                      <a:pt x="1106" y="88"/>
                    </a:cubicBezTo>
                    <a:cubicBezTo>
                      <a:pt x="1091" y="73"/>
                      <a:pt x="1091" y="44"/>
                      <a:pt x="1077" y="29"/>
                    </a:cubicBezTo>
                    <a:cubicBezTo>
                      <a:pt x="1062" y="15"/>
                      <a:pt x="1048" y="15"/>
                      <a:pt x="1033" y="0"/>
                    </a:cubicBezTo>
                    <a:cubicBezTo>
                      <a:pt x="1004" y="0"/>
                      <a:pt x="960" y="15"/>
                      <a:pt x="946" y="15"/>
                    </a:cubicBezTo>
                    <a:cubicBezTo>
                      <a:pt x="888" y="0"/>
                      <a:pt x="858" y="29"/>
                      <a:pt x="815" y="59"/>
                    </a:cubicBezTo>
                    <a:cubicBezTo>
                      <a:pt x="771" y="73"/>
                      <a:pt x="742" y="73"/>
                      <a:pt x="771" y="117"/>
                    </a:cubicBezTo>
                    <a:cubicBezTo>
                      <a:pt x="800" y="147"/>
                      <a:pt x="771" y="176"/>
                      <a:pt x="742" y="190"/>
                    </a:cubicBezTo>
                    <a:cubicBezTo>
                      <a:pt x="713" y="220"/>
                      <a:pt x="757" y="278"/>
                      <a:pt x="698" y="264"/>
                    </a:cubicBezTo>
                    <a:cubicBezTo>
                      <a:pt x="626" y="264"/>
                      <a:pt x="684" y="278"/>
                      <a:pt x="684" y="308"/>
                    </a:cubicBezTo>
                    <a:cubicBezTo>
                      <a:pt x="698" y="322"/>
                      <a:pt x="640" y="337"/>
                      <a:pt x="626" y="351"/>
                    </a:cubicBezTo>
                    <a:cubicBezTo>
                      <a:pt x="611" y="381"/>
                      <a:pt x="611" y="439"/>
                      <a:pt x="596" y="439"/>
                    </a:cubicBezTo>
                    <a:cubicBezTo>
                      <a:pt x="582" y="454"/>
                      <a:pt x="567" y="439"/>
                      <a:pt x="553" y="439"/>
                    </a:cubicBezTo>
                    <a:cubicBezTo>
                      <a:pt x="524" y="439"/>
                      <a:pt x="509" y="454"/>
                      <a:pt x="495" y="469"/>
                    </a:cubicBezTo>
                    <a:cubicBezTo>
                      <a:pt x="465" y="483"/>
                      <a:pt x="451" y="469"/>
                      <a:pt x="436" y="483"/>
                    </a:cubicBezTo>
                    <a:cubicBezTo>
                      <a:pt x="407" y="498"/>
                      <a:pt x="407" y="512"/>
                      <a:pt x="393" y="542"/>
                    </a:cubicBezTo>
                    <a:cubicBezTo>
                      <a:pt x="393" y="586"/>
                      <a:pt x="364" y="600"/>
                      <a:pt x="320" y="615"/>
                    </a:cubicBezTo>
                    <a:cubicBezTo>
                      <a:pt x="276" y="630"/>
                      <a:pt x="233" y="630"/>
                      <a:pt x="189" y="630"/>
                    </a:cubicBezTo>
                    <a:cubicBezTo>
                      <a:pt x="116" y="630"/>
                      <a:pt x="58" y="615"/>
                      <a:pt x="0" y="586"/>
                    </a:cubicBezTo>
                    <a:cubicBezTo>
                      <a:pt x="14" y="615"/>
                      <a:pt x="29" y="644"/>
                      <a:pt x="43" y="673"/>
                    </a:cubicBezTo>
                    <a:cubicBezTo>
                      <a:pt x="58" y="688"/>
                      <a:pt x="116" y="703"/>
                      <a:pt x="116" y="74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4" name="Freeform 596">
                <a:extLst>
                  <a:ext uri="{FF2B5EF4-FFF2-40B4-BE49-F238E27FC236}">
                    <a16:creationId xmlns:a16="http://schemas.microsoft.com/office/drawing/2014/main" id="{7EA506F6-F8EE-A928-AEF3-88E557A365D9}"/>
                  </a:ext>
                </a:extLst>
              </p:cNvPr>
              <p:cNvSpPr>
                <a:spLocks/>
              </p:cNvSpPr>
              <p:nvPr/>
            </p:nvSpPr>
            <p:spPr bwMode="auto">
              <a:xfrm>
                <a:off x="4467" y="2386"/>
                <a:ext cx="233" cy="209"/>
              </a:xfrm>
              <a:custGeom>
                <a:avLst/>
                <a:gdLst>
                  <a:gd name="T0" fmla="*/ 116 w 1208"/>
                  <a:gd name="T1" fmla="*/ 747 h 1083"/>
                  <a:gd name="T2" fmla="*/ 116 w 1208"/>
                  <a:gd name="T3" fmla="*/ 747 h 1083"/>
                  <a:gd name="T4" fmla="*/ 131 w 1208"/>
                  <a:gd name="T5" fmla="*/ 791 h 1083"/>
                  <a:gd name="T6" fmla="*/ 160 w 1208"/>
                  <a:gd name="T7" fmla="*/ 834 h 1083"/>
                  <a:gd name="T8" fmla="*/ 72 w 1208"/>
                  <a:gd name="T9" fmla="*/ 893 h 1083"/>
                  <a:gd name="T10" fmla="*/ 43 w 1208"/>
                  <a:gd name="T11" fmla="*/ 937 h 1083"/>
                  <a:gd name="T12" fmla="*/ 87 w 1208"/>
                  <a:gd name="T13" fmla="*/ 966 h 1083"/>
                  <a:gd name="T14" fmla="*/ 189 w 1208"/>
                  <a:gd name="T15" fmla="*/ 937 h 1083"/>
                  <a:gd name="T16" fmla="*/ 276 w 1208"/>
                  <a:gd name="T17" fmla="*/ 952 h 1083"/>
                  <a:gd name="T18" fmla="*/ 334 w 1208"/>
                  <a:gd name="T19" fmla="*/ 952 h 1083"/>
                  <a:gd name="T20" fmla="*/ 407 w 1208"/>
                  <a:gd name="T21" fmla="*/ 937 h 1083"/>
                  <a:gd name="T22" fmla="*/ 422 w 1208"/>
                  <a:gd name="T23" fmla="*/ 981 h 1083"/>
                  <a:gd name="T24" fmla="*/ 465 w 1208"/>
                  <a:gd name="T25" fmla="*/ 1010 h 1083"/>
                  <a:gd name="T26" fmla="*/ 480 w 1208"/>
                  <a:gd name="T27" fmla="*/ 1069 h 1083"/>
                  <a:gd name="T28" fmla="*/ 495 w 1208"/>
                  <a:gd name="T29" fmla="*/ 1039 h 1083"/>
                  <a:gd name="T30" fmla="*/ 524 w 1208"/>
                  <a:gd name="T31" fmla="*/ 1069 h 1083"/>
                  <a:gd name="T32" fmla="*/ 626 w 1208"/>
                  <a:gd name="T33" fmla="*/ 1039 h 1083"/>
                  <a:gd name="T34" fmla="*/ 669 w 1208"/>
                  <a:gd name="T35" fmla="*/ 1025 h 1083"/>
                  <a:gd name="T36" fmla="*/ 727 w 1208"/>
                  <a:gd name="T37" fmla="*/ 1025 h 1083"/>
                  <a:gd name="T38" fmla="*/ 698 w 1208"/>
                  <a:gd name="T39" fmla="*/ 937 h 1083"/>
                  <a:gd name="T40" fmla="*/ 669 w 1208"/>
                  <a:gd name="T41" fmla="*/ 893 h 1083"/>
                  <a:gd name="T42" fmla="*/ 640 w 1208"/>
                  <a:gd name="T43" fmla="*/ 834 h 1083"/>
                  <a:gd name="T44" fmla="*/ 669 w 1208"/>
                  <a:gd name="T45" fmla="*/ 761 h 1083"/>
                  <a:gd name="T46" fmla="*/ 713 w 1208"/>
                  <a:gd name="T47" fmla="*/ 761 h 1083"/>
                  <a:gd name="T48" fmla="*/ 757 w 1208"/>
                  <a:gd name="T49" fmla="*/ 761 h 1083"/>
                  <a:gd name="T50" fmla="*/ 829 w 1208"/>
                  <a:gd name="T51" fmla="*/ 673 h 1083"/>
                  <a:gd name="T52" fmla="*/ 873 w 1208"/>
                  <a:gd name="T53" fmla="*/ 644 h 1083"/>
                  <a:gd name="T54" fmla="*/ 902 w 1208"/>
                  <a:gd name="T55" fmla="*/ 600 h 1083"/>
                  <a:gd name="T56" fmla="*/ 946 w 1208"/>
                  <a:gd name="T57" fmla="*/ 571 h 1083"/>
                  <a:gd name="T58" fmla="*/ 960 w 1208"/>
                  <a:gd name="T59" fmla="*/ 542 h 1083"/>
                  <a:gd name="T60" fmla="*/ 1004 w 1208"/>
                  <a:gd name="T61" fmla="*/ 483 h 1083"/>
                  <a:gd name="T62" fmla="*/ 1033 w 1208"/>
                  <a:gd name="T63" fmla="*/ 395 h 1083"/>
                  <a:gd name="T64" fmla="*/ 960 w 1208"/>
                  <a:gd name="T65" fmla="*/ 337 h 1083"/>
                  <a:gd name="T66" fmla="*/ 946 w 1208"/>
                  <a:gd name="T67" fmla="*/ 234 h 1083"/>
                  <a:gd name="T68" fmla="*/ 1018 w 1208"/>
                  <a:gd name="T69" fmla="*/ 205 h 1083"/>
                  <a:gd name="T70" fmla="*/ 1077 w 1208"/>
                  <a:gd name="T71" fmla="*/ 220 h 1083"/>
                  <a:gd name="T72" fmla="*/ 1120 w 1208"/>
                  <a:gd name="T73" fmla="*/ 190 h 1083"/>
                  <a:gd name="T74" fmla="*/ 1208 w 1208"/>
                  <a:gd name="T75" fmla="*/ 147 h 1083"/>
                  <a:gd name="T76" fmla="*/ 1106 w 1208"/>
                  <a:gd name="T77" fmla="*/ 88 h 1083"/>
                  <a:gd name="T78" fmla="*/ 1077 w 1208"/>
                  <a:gd name="T79" fmla="*/ 29 h 1083"/>
                  <a:gd name="T80" fmla="*/ 1033 w 1208"/>
                  <a:gd name="T81" fmla="*/ 0 h 1083"/>
                  <a:gd name="T82" fmla="*/ 946 w 1208"/>
                  <a:gd name="T83" fmla="*/ 15 h 1083"/>
                  <a:gd name="T84" fmla="*/ 815 w 1208"/>
                  <a:gd name="T85" fmla="*/ 59 h 1083"/>
                  <a:gd name="T86" fmla="*/ 771 w 1208"/>
                  <a:gd name="T87" fmla="*/ 117 h 1083"/>
                  <a:gd name="T88" fmla="*/ 742 w 1208"/>
                  <a:gd name="T89" fmla="*/ 190 h 1083"/>
                  <a:gd name="T90" fmla="*/ 698 w 1208"/>
                  <a:gd name="T91" fmla="*/ 264 h 1083"/>
                  <a:gd name="T92" fmla="*/ 684 w 1208"/>
                  <a:gd name="T93" fmla="*/ 308 h 1083"/>
                  <a:gd name="T94" fmla="*/ 626 w 1208"/>
                  <a:gd name="T95" fmla="*/ 351 h 1083"/>
                  <a:gd name="T96" fmla="*/ 596 w 1208"/>
                  <a:gd name="T97" fmla="*/ 439 h 1083"/>
                  <a:gd name="T98" fmla="*/ 553 w 1208"/>
                  <a:gd name="T99" fmla="*/ 439 h 1083"/>
                  <a:gd name="T100" fmla="*/ 495 w 1208"/>
                  <a:gd name="T101" fmla="*/ 469 h 1083"/>
                  <a:gd name="T102" fmla="*/ 436 w 1208"/>
                  <a:gd name="T103" fmla="*/ 483 h 1083"/>
                  <a:gd name="T104" fmla="*/ 393 w 1208"/>
                  <a:gd name="T105" fmla="*/ 542 h 1083"/>
                  <a:gd name="T106" fmla="*/ 320 w 1208"/>
                  <a:gd name="T107" fmla="*/ 615 h 1083"/>
                  <a:gd name="T108" fmla="*/ 189 w 1208"/>
                  <a:gd name="T109" fmla="*/ 630 h 1083"/>
                  <a:gd name="T110" fmla="*/ 0 w 1208"/>
                  <a:gd name="T111" fmla="*/ 586 h 1083"/>
                  <a:gd name="T112" fmla="*/ 43 w 1208"/>
                  <a:gd name="T113" fmla="*/ 673 h 1083"/>
                  <a:gd name="T114" fmla="*/ 116 w 1208"/>
                  <a:gd name="T115" fmla="*/ 747 h 1083"/>
                  <a:gd name="T116" fmla="*/ 116 w 1208"/>
                  <a:gd name="T117" fmla="*/ 747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08" h="1083">
                    <a:moveTo>
                      <a:pt x="116" y="747"/>
                    </a:moveTo>
                    <a:lnTo>
                      <a:pt x="116" y="747"/>
                    </a:lnTo>
                    <a:cubicBezTo>
                      <a:pt x="116" y="761"/>
                      <a:pt x="116" y="776"/>
                      <a:pt x="131" y="791"/>
                    </a:cubicBezTo>
                    <a:cubicBezTo>
                      <a:pt x="145" y="805"/>
                      <a:pt x="160" y="820"/>
                      <a:pt x="160" y="834"/>
                    </a:cubicBezTo>
                    <a:cubicBezTo>
                      <a:pt x="160" y="849"/>
                      <a:pt x="87" y="878"/>
                      <a:pt x="72" y="893"/>
                    </a:cubicBezTo>
                    <a:cubicBezTo>
                      <a:pt x="58" y="893"/>
                      <a:pt x="43" y="908"/>
                      <a:pt x="43" y="937"/>
                    </a:cubicBezTo>
                    <a:cubicBezTo>
                      <a:pt x="43" y="966"/>
                      <a:pt x="43" y="966"/>
                      <a:pt x="87" y="966"/>
                    </a:cubicBezTo>
                    <a:cubicBezTo>
                      <a:pt x="116" y="952"/>
                      <a:pt x="160" y="952"/>
                      <a:pt x="189" y="937"/>
                    </a:cubicBezTo>
                    <a:cubicBezTo>
                      <a:pt x="218" y="937"/>
                      <a:pt x="247" y="937"/>
                      <a:pt x="276" y="952"/>
                    </a:cubicBezTo>
                    <a:lnTo>
                      <a:pt x="334" y="952"/>
                    </a:lnTo>
                    <a:cubicBezTo>
                      <a:pt x="364" y="952"/>
                      <a:pt x="378" y="937"/>
                      <a:pt x="407" y="937"/>
                    </a:cubicBezTo>
                    <a:cubicBezTo>
                      <a:pt x="422" y="937"/>
                      <a:pt x="422" y="966"/>
                      <a:pt x="422" y="981"/>
                    </a:cubicBezTo>
                    <a:cubicBezTo>
                      <a:pt x="436" y="995"/>
                      <a:pt x="451" y="995"/>
                      <a:pt x="465" y="1010"/>
                    </a:cubicBezTo>
                    <a:cubicBezTo>
                      <a:pt x="465" y="1025"/>
                      <a:pt x="480" y="1054"/>
                      <a:pt x="480" y="1069"/>
                    </a:cubicBezTo>
                    <a:cubicBezTo>
                      <a:pt x="509" y="1083"/>
                      <a:pt x="495" y="1054"/>
                      <a:pt x="495" y="1039"/>
                    </a:cubicBezTo>
                    <a:cubicBezTo>
                      <a:pt x="509" y="1039"/>
                      <a:pt x="524" y="1069"/>
                      <a:pt x="524" y="1069"/>
                    </a:cubicBezTo>
                    <a:cubicBezTo>
                      <a:pt x="553" y="1054"/>
                      <a:pt x="582" y="1025"/>
                      <a:pt x="626" y="1039"/>
                    </a:cubicBezTo>
                    <a:cubicBezTo>
                      <a:pt x="640" y="1039"/>
                      <a:pt x="655" y="1039"/>
                      <a:pt x="669" y="1025"/>
                    </a:cubicBezTo>
                    <a:lnTo>
                      <a:pt x="727" y="1025"/>
                    </a:lnTo>
                    <a:cubicBezTo>
                      <a:pt x="742" y="1010"/>
                      <a:pt x="713" y="937"/>
                      <a:pt x="698" y="937"/>
                    </a:cubicBezTo>
                    <a:cubicBezTo>
                      <a:pt x="684" y="922"/>
                      <a:pt x="669" y="922"/>
                      <a:pt x="669" y="893"/>
                    </a:cubicBezTo>
                    <a:cubicBezTo>
                      <a:pt x="669" y="864"/>
                      <a:pt x="655" y="849"/>
                      <a:pt x="640" y="834"/>
                    </a:cubicBezTo>
                    <a:cubicBezTo>
                      <a:pt x="596" y="820"/>
                      <a:pt x="655" y="791"/>
                      <a:pt x="669" y="761"/>
                    </a:cubicBezTo>
                    <a:cubicBezTo>
                      <a:pt x="684" y="761"/>
                      <a:pt x="684" y="747"/>
                      <a:pt x="713" y="761"/>
                    </a:cubicBezTo>
                    <a:cubicBezTo>
                      <a:pt x="742" y="791"/>
                      <a:pt x="727" y="761"/>
                      <a:pt x="757" y="761"/>
                    </a:cubicBezTo>
                    <a:cubicBezTo>
                      <a:pt x="815" y="747"/>
                      <a:pt x="800" y="703"/>
                      <a:pt x="829" y="673"/>
                    </a:cubicBezTo>
                    <a:cubicBezTo>
                      <a:pt x="844" y="659"/>
                      <a:pt x="873" y="659"/>
                      <a:pt x="873" y="644"/>
                    </a:cubicBezTo>
                    <a:cubicBezTo>
                      <a:pt x="888" y="630"/>
                      <a:pt x="902" y="615"/>
                      <a:pt x="902" y="600"/>
                    </a:cubicBezTo>
                    <a:cubicBezTo>
                      <a:pt x="902" y="586"/>
                      <a:pt x="931" y="571"/>
                      <a:pt x="946" y="571"/>
                    </a:cubicBezTo>
                    <a:cubicBezTo>
                      <a:pt x="960" y="571"/>
                      <a:pt x="960" y="542"/>
                      <a:pt x="960" y="542"/>
                    </a:cubicBezTo>
                    <a:cubicBezTo>
                      <a:pt x="960" y="498"/>
                      <a:pt x="1018" y="527"/>
                      <a:pt x="1004" y="483"/>
                    </a:cubicBezTo>
                    <a:cubicBezTo>
                      <a:pt x="1004" y="439"/>
                      <a:pt x="989" y="425"/>
                      <a:pt x="1033" y="395"/>
                    </a:cubicBezTo>
                    <a:cubicBezTo>
                      <a:pt x="1048" y="395"/>
                      <a:pt x="975" y="351"/>
                      <a:pt x="960" y="337"/>
                    </a:cubicBezTo>
                    <a:cubicBezTo>
                      <a:pt x="946" y="308"/>
                      <a:pt x="960" y="264"/>
                      <a:pt x="946" y="234"/>
                    </a:cubicBezTo>
                    <a:cubicBezTo>
                      <a:pt x="946" y="190"/>
                      <a:pt x="989" y="190"/>
                      <a:pt x="1018" y="205"/>
                    </a:cubicBezTo>
                    <a:cubicBezTo>
                      <a:pt x="1033" y="205"/>
                      <a:pt x="1062" y="220"/>
                      <a:pt x="1077" y="220"/>
                    </a:cubicBezTo>
                    <a:cubicBezTo>
                      <a:pt x="1106" y="220"/>
                      <a:pt x="1106" y="205"/>
                      <a:pt x="1120" y="190"/>
                    </a:cubicBezTo>
                    <a:cubicBezTo>
                      <a:pt x="1164" y="190"/>
                      <a:pt x="1179" y="190"/>
                      <a:pt x="1208" y="147"/>
                    </a:cubicBezTo>
                    <a:cubicBezTo>
                      <a:pt x="1164" y="132"/>
                      <a:pt x="1120" y="117"/>
                      <a:pt x="1106" y="88"/>
                    </a:cubicBezTo>
                    <a:cubicBezTo>
                      <a:pt x="1091" y="73"/>
                      <a:pt x="1091" y="44"/>
                      <a:pt x="1077" y="29"/>
                    </a:cubicBezTo>
                    <a:cubicBezTo>
                      <a:pt x="1062" y="15"/>
                      <a:pt x="1048" y="15"/>
                      <a:pt x="1033" y="0"/>
                    </a:cubicBezTo>
                    <a:cubicBezTo>
                      <a:pt x="1004" y="0"/>
                      <a:pt x="960" y="15"/>
                      <a:pt x="946" y="15"/>
                    </a:cubicBezTo>
                    <a:cubicBezTo>
                      <a:pt x="888" y="0"/>
                      <a:pt x="858" y="29"/>
                      <a:pt x="815" y="59"/>
                    </a:cubicBezTo>
                    <a:cubicBezTo>
                      <a:pt x="771" y="73"/>
                      <a:pt x="742" y="73"/>
                      <a:pt x="771" y="117"/>
                    </a:cubicBezTo>
                    <a:cubicBezTo>
                      <a:pt x="800" y="147"/>
                      <a:pt x="771" y="176"/>
                      <a:pt x="742" y="190"/>
                    </a:cubicBezTo>
                    <a:cubicBezTo>
                      <a:pt x="713" y="220"/>
                      <a:pt x="757" y="278"/>
                      <a:pt x="698" y="264"/>
                    </a:cubicBezTo>
                    <a:cubicBezTo>
                      <a:pt x="626" y="264"/>
                      <a:pt x="684" y="278"/>
                      <a:pt x="684" y="308"/>
                    </a:cubicBezTo>
                    <a:cubicBezTo>
                      <a:pt x="698" y="322"/>
                      <a:pt x="640" y="337"/>
                      <a:pt x="626" y="351"/>
                    </a:cubicBezTo>
                    <a:cubicBezTo>
                      <a:pt x="611" y="381"/>
                      <a:pt x="611" y="439"/>
                      <a:pt x="596" y="439"/>
                    </a:cubicBezTo>
                    <a:cubicBezTo>
                      <a:pt x="582" y="454"/>
                      <a:pt x="567" y="439"/>
                      <a:pt x="553" y="439"/>
                    </a:cubicBezTo>
                    <a:cubicBezTo>
                      <a:pt x="524" y="439"/>
                      <a:pt x="509" y="454"/>
                      <a:pt x="495" y="469"/>
                    </a:cubicBezTo>
                    <a:cubicBezTo>
                      <a:pt x="465" y="483"/>
                      <a:pt x="451" y="469"/>
                      <a:pt x="436" y="483"/>
                    </a:cubicBezTo>
                    <a:cubicBezTo>
                      <a:pt x="407" y="498"/>
                      <a:pt x="407" y="512"/>
                      <a:pt x="393" y="542"/>
                    </a:cubicBezTo>
                    <a:cubicBezTo>
                      <a:pt x="393" y="586"/>
                      <a:pt x="364" y="600"/>
                      <a:pt x="320" y="615"/>
                    </a:cubicBezTo>
                    <a:cubicBezTo>
                      <a:pt x="276" y="630"/>
                      <a:pt x="233" y="630"/>
                      <a:pt x="189" y="630"/>
                    </a:cubicBezTo>
                    <a:cubicBezTo>
                      <a:pt x="116" y="630"/>
                      <a:pt x="58" y="615"/>
                      <a:pt x="0" y="586"/>
                    </a:cubicBezTo>
                    <a:cubicBezTo>
                      <a:pt x="14" y="615"/>
                      <a:pt x="29" y="644"/>
                      <a:pt x="43" y="673"/>
                    </a:cubicBezTo>
                    <a:cubicBezTo>
                      <a:pt x="58" y="688"/>
                      <a:pt x="116" y="703"/>
                      <a:pt x="116" y="747"/>
                    </a:cubicBezTo>
                    <a:lnTo>
                      <a:pt x="116" y="74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5" name="Freeform 597">
                <a:extLst>
                  <a:ext uri="{FF2B5EF4-FFF2-40B4-BE49-F238E27FC236}">
                    <a16:creationId xmlns:a16="http://schemas.microsoft.com/office/drawing/2014/main" id="{42DE901E-8D10-75F3-1E2F-7073CA437B1E}"/>
                  </a:ext>
                </a:extLst>
              </p:cNvPr>
              <p:cNvSpPr>
                <a:spLocks/>
              </p:cNvSpPr>
              <p:nvPr/>
            </p:nvSpPr>
            <p:spPr bwMode="auto">
              <a:xfrm>
                <a:off x="4467" y="2386"/>
                <a:ext cx="233" cy="209"/>
              </a:xfrm>
              <a:custGeom>
                <a:avLst/>
                <a:gdLst>
                  <a:gd name="T0" fmla="*/ 116 w 1208"/>
                  <a:gd name="T1" fmla="*/ 747 h 1083"/>
                  <a:gd name="T2" fmla="*/ 116 w 1208"/>
                  <a:gd name="T3" fmla="*/ 747 h 1083"/>
                  <a:gd name="T4" fmla="*/ 131 w 1208"/>
                  <a:gd name="T5" fmla="*/ 791 h 1083"/>
                  <a:gd name="T6" fmla="*/ 160 w 1208"/>
                  <a:gd name="T7" fmla="*/ 834 h 1083"/>
                  <a:gd name="T8" fmla="*/ 72 w 1208"/>
                  <a:gd name="T9" fmla="*/ 893 h 1083"/>
                  <a:gd name="T10" fmla="*/ 43 w 1208"/>
                  <a:gd name="T11" fmla="*/ 937 h 1083"/>
                  <a:gd name="T12" fmla="*/ 87 w 1208"/>
                  <a:gd name="T13" fmla="*/ 966 h 1083"/>
                  <a:gd name="T14" fmla="*/ 189 w 1208"/>
                  <a:gd name="T15" fmla="*/ 937 h 1083"/>
                  <a:gd name="T16" fmla="*/ 276 w 1208"/>
                  <a:gd name="T17" fmla="*/ 952 h 1083"/>
                  <a:gd name="T18" fmla="*/ 334 w 1208"/>
                  <a:gd name="T19" fmla="*/ 952 h 1083"/>
                  <a:gd name="T20" fmla="*/ 407 w 1208"/>
                  <a:gd name="T21" fmla="*/ 937 h 1083"/>
                  <a:gd name="T22" fmla="*/ 422 w 1208"/>
                  <a:gd name="T23" fmla="*/ 981 h 1083"/>
                  <a:gd name="T24" fmla="*/ 465 w 1208"/>
                  <a:gd name="T25" fmla="*/ 1010 h 1083"/>
                  <a:gd name="T26" fmla="*/ 480 w 1208"/>
                  <a:gd name="T27" fmla="*/ 1069 h 1083"/>
                  <a:gd name="T28" fmla="*/ 495 w 1208"/>
                  <a:gd name="T29" fmla="*/ 1039 h 1083"/>
                  <a:gd name="T30" fmla="*/ 524 w 1208"/>
                  <a:gd name="T31" fmla="*/ 1069 h 1083"/>
                  <a:gd name="T32" fmla="*/ 626 w 1208"/>
                  <a:gd name="T33" fmla="*/ 1039 h 1083"/>
                  <a:gd name="T34" fmla="*/ 669 w 1208"/>
                  <a:gd name="T35" fmla="*/ 1025 h 1083"/>
                  <a:gd name="T36" fmla="*/ 727 w 1208"/>
                  <a:gd name="T37" fmla="*/ 1025 h 1083"/>
                  <a:gd name="T38" fmla="*/ 698 w 1208"/>
                  <a:gd name="T39" fmla="*/ 937 h 1083"/>
                  <a:gd name="T40" fmla="*/ 669 w 1208"/>
                  <a:gd name="T41" fmla="*/ 893 h 1083"/>
                  <a:gd name="T42" fmla="*/ 640 w 1208"/>
                  <a:gd name="T43" fmla="*/ 834 h 1083"/>
                  <a:gd name="T44" fmla="*/ 669 w 1208"/>
                  <a:gd name="T45" fmla="*/ 761 h 1083"/>
                  <a:gd name="T46" fmla="*/ 713 w 1208"/>
                  <a:gd name="T47" fmla="*/ 761 h 1083"/>
                  <a:gd name="T48" fmla="*/ 757 w 1208"/>
                  <a:gd name="T49" fmla="*/ 761 h 1083"/>
                  <a:gd name="T50" fmla="*/ 829 w 1208"/>
                  <a:gd name="T51" fmla="*/ 673 h 1083"/>
                  <a:gd name="T52" fmla="*/ 873 w 1208"/>
                  <a:gd name="T53" fmla="*/ 644 h 1083"/>
                  <a:gd name="T54" fmla="*/ 902 w 1208"/>
                  <a:gd name="T55" fmla="*/ 600 h 1083"/>
                  <a:gd name="T56" fmla="*/ 946 w 1208"/>
                  <a:gd name="T57" fmla="*/ 571 h 1083"/>
                  <a:gd name="T58" fmla="*/ 960 w 1208"/>
                  <a:gd name="T59" fmla="*/ 542 h 1083"/>
                  <a:gd name="T60" fmla="*/ 1004 w 1208"/>
                  <a:gd name="T61" fmla="*/ 483 h 1083"/>
                  <a:gd name="T62" fmla="*/ 1033 w 1208"/>
                  <a:gd name="T63" fmla="*/ 395 h 1083"/>
                  <a:gd name="T64" fmla="*/ 960 w 1208"/>
                  <a:gd name="T65" fmla="*/ 337 h 1083"/>
                  <a:gd name="T66" fmla="*/ 946 w 1208"/>
                  <a:gd name="T67" fmla="*/ 234 h 1083"/>
                  <a:gd name="T68" fmla="*/ 1018 w 1208"/>
                  <a:gd name="T69" fmla="*/ 205 h 1083"/>
                  <a:gd name="T70" fmla="*/ 1077 w 1208"/>
                  <a:gd name="T71" fmla="*/ 220 h 1083"/>
                  <a:gd name="T72" fmla="*/ 1120 w 1208"/>
                  <a:gd name="T73" fmla="*/ 190 h 1083"/>
                  <a:gd name="T74" fmla="*/ 1208 w 1208"/>
                  <a:gd name="T75" fmla="*/ 147 h 1083"/>
                  <a:gd name="T76" fmla="*/ 1106 w 1208"/>
                  <a:gd name="T77" fmla="*/ 88 h 1083"/>
                  <a:gd name="T78" fmla="*/ 1077 w 1208"/>
                  <a:gd name="T79" fmla="*/ 29 h 1083"/>
                  <a:gd name="T80" fmla="*/ 1033 w 1208"/>
                  <a:gd name="T81" fmla="*/ 0 h 1083"/>
                  <a:gd name="T82" fmla="*/ 946 w 1208"/>
                  <a:gd name="T83" fmla="*/ 15 h 1083"/>
                  <a:gd name="T84" fmla="*/ 815 w 1208"/>
                  <a:gd name="T85" fmla="*/ 59 h 1083"/>
                  <a:gd name="T86" fmla="*/ 771 w 1208"/>
                  <a:gd name="T87" fmla="*/ 117 h 1083"/>
                  <a:gd name="T88" fmla="*/ 742 w 1208"/>
                  <a:gd name="T89" fmla="*/ 190 h 1083"/>
                  <a:gd name="T90" fmla="*/ 698 w 1208"/>
                  <a:gd name="T91" fmla="*/ 264 h 1083"/>
                  <a:gd name="T92" fmla="*/ 684 w 1208"/>
                  <a:gd name="T93" fmla="*/ 308 h 1083"/>
                  <a:gd name="T94" fmla="*/ 626 w 1208"/>
                  <a:gd name="T95" fmla="*/ 351 h 1083"/>
                  <a:gd name="T96" fmla="*/ 596 w 1208"/>
                  <a:gd name="T97" fmla="*/ 439 h 1083"/>
                  <a:gd name="T98" fmla="*/ 553 w 1208"/>
                  <a:gd name="T99" fmla="*/ 439 h 1083"/>
                  <a:gd name="T100" fmla="*/ 495 w 1208"/>
                  <a:gd name="T101" fmla="*/ 469 h 1083"/>
                  <a:gd name="T102" fmla="*/ 436 w 1208"/>
                  <a:gd name="T103" fmla="*/ 483 h 1083"/>
                  <a:gd name="T104" fmla="*/ 393 w 1208"/>
                  <a:gd name="T105" fmla="*/ 542 h 1083"/>
                  <a:gd name="T106" fmla="*/ 320 w 1208"/>
                  <a:gd name="T107" fmla="*/ 615 h 1083"/>
                  <a:gd name="T108" fmla="*/ 189 w 1208"/>
                  <a:gd name="T109" fmla="*/ 630 h 1083"/>
                  <a:gd name="T110" fmla="*/ 0 w 1208"/>
                  <a:gd name="T111" fmla="*/ 586 h 1083"/>
                  <a:gd name="T112" fmla="*/ 43 w 1208"/>
                  <a:gd name="T113" fmla="*/ 673 h 1083"/>
                  <a:gd name="T114" fmla="*/ 116 w 1208"/>
                  <a:gd name="T115" fmla="*/ 747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8" h="1083">
                    <a:moveTo>
                      <a:pt x="116" y="747"/>
                    </a:moveTo>
                    <a:lnTo>
                      <a:pt x="116" y="747"/>
                    </a:lnTo>
                    <a:cubicBezTo>
                      <a:pt x="116" y="761"/>
                      <a:pt x="116" y="776"/>
                      <a:pt x="131" y="791"/>
                    </a:cubicBezTo>
                    <a:cubicBezTo>
                      <a:pt x="145" y="805"/>
                      <a:pt x="160" y="820"/>
                      <a:pt x="160" y="834"/>
                    </a:cubicBezTo>
                    <a:cubicBezTo>
                      <a:pt x="160" y="849"/>
                      <a:pt x="87" y="878"/>
                      <a:pt x="72" y="893"/>
                    </a:cubicBezTo>
                    <a:cubicBezTo>
                      <a:pt x="58" y="893"/>
                      <a:pt x="43" y="908"/>
                      <a:pt x="43" y="937"/>
                    </a:cubicBezTo>
                    <a:cubicBezTo>
                      <a:pt x="43" y="966"/>
                      <a:pt x="43" y="966"/>
                      <a:pt x="87" y="966"/>
                    </a:cubicBezTo>
                    <a:cubicBezTo>
                      <a:pt x="116" y="952"/>
                      <a:pt x="160" y="952"/>
                      <a:pt x="189" y="937"/>
                    </a:cubicBezTo>
                    <a:cubicBezTo>
                      <a:pt x="218" y="937"/>
                      <a:pt x="247" y="937"/>
                      <a:pt x="276" y="952"/>
                    </a:cubicBezTo>
                    <a:lnTo>
                      <a:pt x="334" y="952"/>
                    </a:lnTo>
                    <a:cubicBezTo>
                      <a:pt x="364" y="952"/>
                      <a:pt x="378" y="937"/>
                      <a:pt x="407" y="937"/>
                    </a:cubicBezTo>
                    <a:cubicBezTo>
                      <a:pt x="422" y="937"/>
                      <a:pt x="422" y="966"/>
                      <a:pt x="422" y="981"/>
                    </a:cubicBezTo>
                    <a:cubicBezTo>
                      <a:pt x="436" y="995"/>
                      <a:pt x="451" y="995"/>
                      <a:pt x="465" y="1010"/>
                    </a:cubicBezTo>
                    <a:cubicBezTo>
                      <a:pt x="465" y="1025"/>
                      <a:pt x="480" y="1054"/>
                      <a:pt x="480" y="1069"/>
                    </a:cubicBezTo>
                    <a:cubicBezTo>
                      <a:pt x="509" y="1083"/>
                      <a:pt x="495" y="1054"/>
                      <a:pt x="495" y="1039"/>
                    </a:cubicBezTo>
                    <a:cubicBezTo>
                      <a:pt x="509" y="1039"/>
                      <a:pt x="524" y="1069"/>
                      <a:pt x="524" y="1069"/>
                    </a:cubicBezTo>
                    <a:cubicBezTo>
                      <a:pt x="553" y="1054"/>
                      <a:pt x="582" y="1025"/>
                      <a:pt x="626" y="1039"/>
                    </a:cubicBezTo>
                    <a:cubicBezTo>
                      <a:pt x="640" y="1039"/>
                      <a:pt x="655" y="1039"/>
                      <a:pt x="669" y="1025"/>
                    </a:cubicBezTo>
                    <a:lnTo>
                      <a:pt x="727" y="1025"/>
                    </a:lnTo>
                    <a:cubicBezTo>
                      <a:pt x="742" y="1010"/>
                      <a:pt x="713" y="937"/>
                      <a:pt x="698" y="937"/>
                    </a:cubicBezTo>
                    <a:cubicBezTo>
                      <a:pt x="684" y="922"/>
                      <a:pt x="669" y="922"/>
                      <a:pt x="669" y="893"/>
                    </a:cubicBezTo>
                    <a:cubicBezTo>
                      <a:pt x="669" y="864"/>
                      <a:pt x="655" y="849"/>
                      <a:pt x="640" y="834"/>
                    </a:cubicBezTo>
                    <a:cubicBezTo>
                      <a:pt x="596" y="820"/>
                      <a:pt x="655" y="791"/>
                      <a:pt x="669" y="761"/>
                    </a:cubicBezTo>
                    <a:cubicBezTo>
                      <a:pt x="684" y="761"/>
                      <a:pt x="684" y="747"/>
                      <a:pt x="713" y="761"/>
                    </a:cubicBezTo>
                    <a:cubicBezTo>
                      <a:pt x="742" y="791"/>
                      <a:pt x="727" y="761"/>
                      <a:pt x="757" y="761"/>
                    </a:cubicBezTo>
                    <a:cubicBezTo>
                      <a:pt x="815" y="747"/>
                      <a:pt x="800" y="703"/>
                      <a:pt x="829" y="673"/>
                    </a:cubicBezTo>
                    <a:cubicBezTo>
                      <a:pt x="844" y="659"/>
                      <a:pt x="873" y="659"/>
                      <a:pt x="873" y="644"/>
                    </a:cubicBezTo>
                    <a:cubicBezTo>
                      <a:pt x="888" y="630"/>
                      <a:pt x="902" y="615"/>
                      <a:pt x="902" y="600"/>
                    </a:cubicBezTo>
                    <a:cubicBezTo>
                      <a:pt x="902" y="586"/>
                      <a:pt x="931" y="571"/>
                      <a:pt x="946" y="571"/>
                    </a:cubicBezTo>
                    <a:cubicBezTo>
                      <a:pt x="960" y="571"/>
                      <a:pt x="960" y="542"/>
                      <a:pt x="960" y="542"/>
                    </a:cubicBezTo>
                    <a:cubicBezTo>
                      <a:pt x="960" y="498"/>
                      <a:pt x="1018" y="527"/>
                      <a:pt x="1004" y="483"/>
                    </a:cubicBezTo>
                    <a:cubicBezTo>
                      <a:pt x="1004" y="439"/>
                      <a:pt x="989" y="425"/>
                      <a:pt x="1033" y="395"/>
                    </a:cubicBezTo>
                    <a:cubicBezTo>
                      <a:pt x="1048" y="395"/>
                      <a:pt x="975" y="351"/>
                      <a:pt x="960" y="337"/>
                    </a:cubicBezTo>
                    <a:cubicBezTo>
                      <a:pt x="946" y="308"/>
                      <a:pt x="960" y="264"/>
                      <a:pt x="946" y="234"/>
                    </a:cubicBezTo>
                    <a:cubicBezTo>
                      <a:pt x="946" y="190"/>
                      <a:pt x="989" y="190"/>
                      <a:pt x="1018" y="205"/>
                    </a:cubicBezTo>
                    <a:cubicBezTo>
                      <a:pt x="1033" y="205"/>
                      <a:pt x="1062" y="220"/>
                      <a:pt x="1077" y="220"/>
                    </a:cubicBezTo>
                    <a:cubicBezTo>
                      <a:pt x="1106" y="220"/>
                      <a:pt x="1106" y="205"/>
                      <a:pt x="1120" y="190"/>
                    </a:cubicBezTo>
                    <a:cubicBezTo>
                      <a:pt x="1164" y="190"/>
                      <a:pt x="1179" y="190"/>
                      <a:pt x="1208" y="147"/>
                    </a:cubicBezTo>
                    <a:cubicBezTo>
                      <a:pt x="1164" y="132"/>
                      <a:pt x="1120" y="117"/>
                      <a:pt x="1106" y="88"/>
                    </a:cubicBezTo>
                    <a:cubicBezTo>
                      <a:pt x="1091" y="73"/>
                      <a:pt x="1091" y="44"/>
                      <a:pt x="1077" y="29"/>
                    </a:cubicBezTo>
                    <a:cubicBezTo>
                      <a:pt x="1062" y="15"/>
                      <a:pt x="1048" y="15"/>
                      <a:pt x="1033" y="0"/>
                    </a:cubicBezTo>
                    <a:cubicBezTo>
                      <a:pt x="1004" y="0"/>
                      <a:pt x="960" y="15"/>
                      <a:pt x="946" y="15"/>
                    </a:cubicBezTo>
                    <a:cubicBezTo>
                      <a:pt x="888" y="0"/>
                      <a:pt x="858" y="29"/>
                      <a:pt x="815" y="59"/>
                    </a:cubicBezTo>
                    <a:cubicBezTo>
                      <a:pt x="771" y="73"/>
                      <a:pt x="742" y="73"/>
                      <a:pt x="771" y="117"/>
                    </a:cubicBezTo>
                    <a:cubicBezTo>
                      <a:pt x="800" y="147"/>
                      <a:pt x="771" y="176"/>
                      <a:pt x="742" y="190"/>
                    </a:cubicBezTo>
                    <a:cubicBezTo>
                      <a:pt x="713" y="220"/>
                      <a:pt x="757" y="278"/>
                      <a:pt x="698" y="264"/>
                    </a:cubicBezTo>
                    <a:cubicBezTo>
                      <a:pt x="626" y="264"/>
                      <a:pt x="684" y="278"/>
                      <a:pt x="684" y="308"/>
                    </a:cubicBezTo>
                    <a:cubicBezTo>
                      <a:pt x="698" y="322"/>
                      <a:pt x="640" y="337"/>
                      <a:pt x="626" y="351"/>
                    </a:cubicBezTo>
                    <a:cubicBezTo>
                      <a:pt x="611" y="381"/>
                      <a:pt x="611" y="439"/>
                      <a:pt x="596" y="439"/>
                    </a:cubicBezTo>
                    <a:cubicBezTo>
                      <a:pt x="582" y="454"/>
                      <a:pt x="567" y="439"/>
                      <a:pt x="553" y="439"/>
                    </a:cubicBezTo>
                    <a:cubicBezTo>
                      <a:pt x="524" y="439"/>
                      <a:pt x="509" y="454"/>
                      <a:pt x="495" y="469"/>
                    </a:cubicBezTo>
                    <a:cubicBezTo>
                      <a:pt x="465" y="483"/>
                      <a:pt x="451" y="469"/>
                      <a:pt x="436" y="483"/>
                    </a:cubicBezTo>
                    <a:cubicBezTo>
                      <a:pt x="407" y="498"/>
                      <a:pt x="407" y="512"/>
                      <a:pt x="393" y="542"/>
                    </a:cubicBezTo>
                    <a:cubicBezTo>
                      <a:pt x="393" y="586"/>
                      <a:pt x="364" y="600"/>
                      <a:pt x="320" y="615"/>
                    </a:cubicBezTo>
                    <a:cubicBezTo>
                      <a:pt x="276" y="630"/>
                      <a:pt x="233" y="630"/>
                      <a:pt x="189" y="630"/>
                    </a:cubicBezTo>
                    <a:cubicBezTo>
                      <a:pt x="116" y="630"/>
                      <a:pt x="58" y="615"/>
                      <a:pt x="0" y="586"/>
                    </a:cubicBezTo>
                    <a:cubicBezTo>
                      <a:pt x="14" y="615"/>
                      <a:pt x="29" y="644"/>
                      <a:pt x="43" y="673"/>
                    </a:cubicBezTo>
                    <a:cubicBezTo>
                      <a:pt x="58" y="688"/>
                      <a:pt x="116" y="703"/>
                      <a:pt x="116" y="74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6" name="Freeform 598">
                <a:extLst>
                  <a:ext uri="{FF2B5EF4-FFF2-40B4-BE49-F238E27FC236}">
                    <a16:creationId xmlns:a16="http://schemas.microsoft.com/office/drawing/2014/main" id="{36AF379B-13AB-A28A-A957-FDEF1E6BA192}"/>
                  </a:ext>
                </a:extLst>
              </p:cNvPr>
              <p:cNvSpPr>
                <a:spLocks/>
              </p:cNvSpPr>
              <p:nvPr/>
            </p:nvSpPr>
            <p:spPr bwMode="auto">
              <a:xfrm>
                <a:off x="4467" y="2386"/>
                <a:ext cx="233" cy="209"/>
              </a:xfrm>
              <a:custGeom>
                <a:avLst/>
                <a:gdLst>
                  <a:gd name="T0" fmla="*/ 116 w 1208"/>
                  <a:gd name="T1" fmla="*/ 747 h 1083"/>
                  <a:gd name="T2" fmla="*/ 116 w 1208"/>
                  <a:gd name="T3" fmla="*/ 747 h 1083"/>
                  <a:gd name="T4" fmla="*/ 131 w 1208"/>
                  <a:gd name="T5" fmla="*/ 791 h 1083"/>
                  <a:gd name="T6" fmla="*/ 160 w 1208"/>
                  <a:gd name="T7" fmla="*/ 834 h 1083"/>
                  <a:gd name="T8" fmla="*/ 72 w 1208"/>
                  <a:gd name="T9" fmla="*/ 893 h 1083"/>
                  <a:gd name="T10" fmla="*/ 43 w 1208"/>
                  <a:gd name="T11" fmla="*/ 937 h 1083"/>
                  <a:gd name="T12" fmla="*/ 87 w 1208"/>
                  <a:gd name="T13" fmla="*/ 966 h 1083"/>
                  <a:gd name="T14" fmla="*/ 189 w 1208"/>
                  <a:gd name="T15" fmla="*/ 937 h 1083"/>
                  <a:gd name="T16" fmla="*/ 276 w 1208"/>
                  <a:gd name="T17" fmla="*/ 952 h 1083"/>
                  <a:gd name="T18" fmla="*/ 334 w 1208"/>
                  <a:gd name="T19" fmla="*/ 952 h 1083"/>
                  <a:gd name="T20" fmla="*/ 407 w 1208"/>
                  <a:gd name="T21" fmla="*/ 937 h 1083"/>
                  <a:gd name="T22" fmla="*/ 422 w 1208"/>
                  <a:gd name="T23" fmla="*/ 981 h 1083"/>
                  <a:gd name="T24" fmla="*/ 465 w 1208"/>
                  <a:gd name="T25" fmla="*/ 1010 h 1083"/>
                  <a:gd name="T26" fmla="*/ 480 w 1208"/>
                  <a:gd name="T27" fmla="*/ 1069 h 1083"/>
                  <a:gd name="T28" fmla="*/ 495 w 1208"/>
                  <a:gd name="T29" fmla="*/ 1039 h 1083"/>
                  <a:gd name="T30" fmla="*/ 524 w 1208"/>
                  <a:gd name="T31" fmla="*/ 1069 h 1083"/>
                  <a:gd name="T32" fmla="*/ 626 w 1208"/>
                  <a:gd name="T33" fmla="*/ 1039 h 1083"/>
                  <a:gd name="T34" fmla="*/ 669 w 1208"/>
                  <a:gd name="T35" fmla="*/ 1025 h 1083"/>
                  <a:gd name="T36" fmla="*/ 727 w 1208"/>
                  <a:gd name="T37" fmla="*/ 1025 h 1083"/>
                  <a:gd name="T38" fmla="*/ 698 w 1208"/>
                  <a:gd name="T39" fmla="*/ 937 h 1083"/>
                  <a:gd name="T40" fmla="*/ 669 w 1208"/>
                  <a:gd name="T41" fmla="*/ 893 h 1083"/>
                  <a:gd name="T42" fmla="*/ 640 w 1208"/>
                  <a:gd name="T43" fmla="*/ 834 h 1083"/>
                  <a:gd name="T44" fmla="*/ 669 w 1208"/>
                  <a:gd name="T45" fmla="*/ 761 h 1083"/>
                  <a:gd name="T46" fmla="*/ 713 w 1208"/>
                  <a:gd name="T47" fmla="*/ 761 h 1083"/>
                  <a:gd name="T48" fmla="*/ 757 w 1208"/>
                  <a:gd name="T49" fmla="*/ 761 h 1083"/>
                  <a:gd name="T50" fmla="*/ 829 w 1208"/>
                  <a:gd name="T51" fmla="*/ 673 h 1083"/>
                  <a:gd name="T52" fmla="*/ 873 w 1208"/>
                  <a:gd name="T53" fmla="*/ 644 h 1083"/>
                  <a:gd name="T54" fmla="*/ 902 w 1208"/>
                  <a:gd name="T55" fmla="*/ 600 h 1083"/>
                  <a:gd name="T56" fmla="*/ 946 w 1208"/>
                  <a:gd name="T57" fmla="*/ 571 h 1083"/>
                  <a:gd name="T58" fmla="*/ 960 w 1208"/>
                  <a:gd name="T59" fmla="*/ 542 h 1083"/>
                  <a:gd name="T60" fmla="*/ 1004 w 1208"/>
                  <a:gd name="T61" fmla="*/ 483 h 1083"/>
                  <a:gd name="T62" fmla="*/ 1033 w 1208"/>
                  <a:gd name="T63" fmla="*/ 395 h 1083"/>
                  <a:gd name="T64" fmla="*/ 960 w 1208"/>
                  <a:gd name="T65" fmla="*/ 337 h 1083"/>
                  <a:gd name="T66" fmla="*/ 946 w 1208"/>
                  <a:gd name="T67" fmla="*/ 234 h 1083"/>
                  <a:gd name="T68" fmla="*/ 1018 w 1208"/>
                  <a:gd name="T69" fmla="*/ 205 h 1083"/>
                  <a:gd name="T70" fmla="*/ 1077 w 1208"/>
                  <a:gd name="T71" fmla="*/ 220 h 1083"/>
                  <a:gd name="T72" fmla="*/ 1120 w 1208"/>
                  <a:gd name="T73" fmla="*/ 190 h 1083"/>
                  <a:gd name="T74" fmla="*/ 1208 w 1208"/>
                  <a:gd name="T75" fmla="*/ 147 h 1083"/>
                  <a:gd name="T76" fmla="*/ 1106 w 1208"/>
                  <a:gd name="T77" fmla="*/ 88 h 1083"/>
                  <a:gd name="T78" fmla="*/ 1077 w 1208"/>
                  <a:gd name="T79" fmla="*/ 29 h 1083"/>
                  <a:gd name="T80" fmla="*/ 1033 w 1208"/>
                  <a:gd name="T81" fmla="*/ 0 h 1083"/>
                  <a:gd name="T82" fmla="*/ 946 w 1208"/>
                  <a:gd name="T83" fmla="*/ 15 h 1083"/>
                  <a:gd name="T84" fmla="*/ 815 w 1208"/>
                  <a:gd name="T85" fmla="*/ 59 h 1083"/>
                  <a:gd name="T86" fmla="*/ 771 w 1208"/>
                  <a:gd name="T87" fmla="*/ 117 h 1083"/>
                  <a:gd name="T88" fmla="*/ 742 w 1208"/>
                  <a:gd name="T89" fmla="*/ 190 h 1083"/>
                  <a:gd name="T90" fmla="*/ 698 w 1208"/>
                  <a:gd name="T91" fmla="*/ 264 h 1083"/>
                  <a:gd name="T92" fmla="*/ 684 w 1208"/>
                  <a:gd name="T93" fmla="*/ 308 h 1083"/>
                  <a:gd name="T94" fmla="*/ 626 w 1208"/>
                  <a:gd name="T95" fmla="*/ 351 h 1083"/>
                  <a:gd name="T96" fmla="*/ 596 w 1208"/>
                  <a:gd name="T97" fmla="*/ 439 h 1083"/>
                  <a:gd name="T98" fmla="*/ 553 w 1208"/>
                  <a:gd name="T99" fmla="*/ 439 h 1083"/>
                  <a:gd name="T100" fmla="*/ 495 w 1208"/>
                  <a:gd name="T101" fmla="*/ 469 h 1083"/>
                  <a:gd name="T102" fmla="*/ 436 w 1208"/>
                  <a:gd name="T103" fmla="*/ 483 h 1083"/>
                  <a:gd name="T104" fmla="*/ 393 w 1208"/>
                  <a:gd name="T105" fmla="*/ 542 h 1083"/>
                  <a:gd name="T106" fmla="*/ 320 w 1208"/>
                  <a:gd name="T107" fmla="*/ 615 h 1083"/>
                  <a:gd name="T108" fmla="*/ 189 w 1208"/>
                  <a:gd name="T109" fmla="*/ 630 h 1083"/>
                  <a:gd name="T110" fmla="*/ 0 w 1208"/>
                  <a:gd name="T111" fmla="*/ 586 h 1083"/>
                  <a:gd name="T112" fmla="*/ 43 w 1208"/>
                  <a:gd name="T113" fmla="*/ 673 h 1083"/>
                  <a:gd name="T114" fmla="*/ 116 w 1208"/>
                  <a:gd name="T115" fmla="*/ 747 h 1083"/>
                  <a:gd name="T116" fmla="*/ 116 w 1208"/>
                  <a:gd name="T117" fmla="*/ 747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08" h="1083">
                    <a:moveTo>
                      <a:pt x="116" y="747"/>
                    </a:moveTo>
                    <a:lnTo>
                      <a:pt x="116" y="747"/>
                    </a:lnTo>
                    <a:cubicBezTo>
                      <a:pt x="116" y="761"/>
                      <a:pt x="116" y="776"/>
                      <a:pt x="131" y="791"/>
                    </a:cubicBezTo>
                    <a:cubicBezTo>
                      <a:pt x="145" y="805"/>
                      <a:pt x="160" y="820"/>
                      <a:pt x="160" y="834"/>
                    </a:cubicBezTo>
                    <a:cubicBezTo>
                      <a:pt x="160" y="849"/>
                      <a:pt x="87" y="878"/>
                      <a:pt x="72" y="893"/>
                    </a:cubicBezTo>
                    <a:cubicBezTo>
                      <a:pt x="58" y="893"/>
                      <a:pt x="43" y="908"/>
                      <a:pt x="43" y="937"/>
                    </a:cubicBezTo>
                    <a:cubicBezTo>
                      <a:pt x="43" y="966"/>
                      <a:pt x="43" y="966"/>
                      <a:pt x="87" y="966"/>
                    </a:cubicBezTo>
                    <a:cubicBezTo>
                      <a:pt x="116" y="952"/>
                      <a:pt x="160" y="952"/>
                      <a:pt x="189" y="937"/>
                    </a:cubicBezTo>
                    <a:cubicBezTo>
                      <a:pt x="218" y="937"/>
                      <a:pt x="247" y="937"/>
                      <a:pt x="276" y="952"/>
                    </a:cubicBezTo>
                    <a:lnTo>
                      <a:pt x="334" y="952"/>
                    </a:lnTo>
                    <a:cubicBezTo>
                      <a:pt x="364" y="952"/>
                      <a:pt x="378" y="937"/>
                      <a:pt x="407" y="937"/>
                    </a:cubicBezTo>
                    <a:cubicBezTo>
                      <a:pt x="422" y="937"/>
                      <a:pt x="422" y="966"/>
                      <a:pt x="422" y="981"/>
                    </a:cubicBezTo>
                    <a:cubicBezTo>
                      <a:pt x="436" y="995"/>
                      <a:pt x="451" y="995"/>
                      <a:pt x="465" y="1010"/>
                    </a:cubicBezTo>
                    <a:cubicBezTo>
                      <a:pt x="465" y="1025"/>
                      <a:pt x="480" y="1054"/>
                      <a:pt x="480" y="1069"/>
                    </a:cubicBezTo>
                    <a:cubicBezTo>
                      <a:pt x="509" y="1083"/>
                      <a:pt x="495" y="1054"/>
                      <a:pt x="495" y="1039"/>
                    </a:cubicBezTo>
                    <a:cubicBezTo>
                      <a:pt x="509" y="1039"/>
                      <a:pt x="524" y="1069"/>
                      <a:pt x="524" y="1069"/>
                    </a:cubicBezTo>
                    <a:cubicBezTo>
                      <a:pt x="553" y="1054"/>
                      <a:pt x="582" y="1025"/>
                      <a:pt x="626" y="1039"/>
                    </a:cubicBezTo>
                    <a:cubicBezTo>
                      <a:pt x="640" y="1039"/>
                      <a:pt x="655" y="1039"/>
                      <a:pt x="669" y="1025"/>
                    </a:cubicBezTo>
                    <a:lnTo>
                      <a:pt x="727" y="1025"/>
                    </a:lnTo>
                    <a:cubicBezTo>
                      <a:pt x="742" y="1010"/>
                      <a:pt x="713" y="937"/>
                      <a:pt x="698" y="937"/>
                    </a:cubicBezTo>
                    <a:cubicBezTo>
                      <a:pt x="684" y="922"/>
                      <a:pt x="669" y="922"/>
                      <a:pt x="669" y="893"/>
                    </a:cubicBezTo>
                    <a:cubicBezTo>
                      <a:pt x="669" y="864"/>
                      <a:pt x="655" y="849"/>
                      <a:pt x="640" y="834"/>
                    </a:cubicBezTo>
                    <a:cubicBezTo>
                      <a:pt x="596" y="820"/>
                      <a:pt x="655" y="791"/>
                      <a:pt x="669" y="761"/>
                    </a:cubicBezTo>
                    <a:cubicBezTo>
                      <a:pt x="684" y="761"/>
                      <a:pt x="684" y="747"/>
                      <a:pt x="713" y="761"/>
                    </a:cubicBezTo>
                    <a:cubicBezTo>
                      <a:pt x="742" y="791"/>
                      <a:pt x="727" y="761"/>
                      <a:pt x="757" y="761"/>
                    </a:cubicBezTo>
                    <a:cubicBezTo>
                      <a:pt x="815" y="747"/>
                      <a:pt x="800" y="703"/>
                      <a:pt x="829" y="673"/>
                    </a:cubicBezTo>
                    <a:cubicBezTo>
                      <a:pt x="844" y="659"/>
                      <a:pt x="873" y="659"/>
                      <a:pt x="873" y="644"/>
                    </a:cubicBezTo>
                    <a:cubicBezTo>
                      <a:pt x="888" y="630"/>
                      <a:pt x="902" y="615"/>
                      <a:pt x="902" y="600"/>
                    </a:cubicBezTo>
                    <a:cubicBezTo>
                      <a:pt x="902" y="586"/>
                      <a:pt x="931" y="571"/>
                      <a:pt x="946" y="571"/>
                    </a:cubicBezTo>
                    <a:cubicBezTo>
                      <a:pt x="960" y="571"/>
                      <a:pt x="960" y="542"/>
                      <a:pt x="960" y="542"/>
                    </a:cubicBezTo>
                    <a:cubicBezTo>
                      <a:pt x="960" y="498"/>
                      <a:pt x="1018" y="527"/>
                      <a:pt x="1004" y="483"/>
                    </a:cubicBezTo>
                    <a:cubicBezTo>
                      <a:pt x="1004" y="439"/>
                      <a:pt x="989" y="425"/>
                      <a:pt x="1033" y="395"/>
                    </a:cubicBezTo>
                    <a:cubicBezTo>
                      <a:pt x="1048" y="395"/>
                      <a:pt x="975" y="351"/>
                      <a:pt x="960" y="337"/>
                    </a:cubicBezTo>
                    <a:cubicBezTo>
                      <a:pt x="946" y="308"/>
                      <a:pt x="960" y="264"/>
                      <a:pt x="946" y="234"/>
                    </a:cubicBezTo>
                    <a:cubicBezTo>
                      <a:pt x="946" y="190"/>
                      <a:pt x="989" y="190"/>
                      <a:pt x="1018" y="205"/>
                    </a:cubicBezTo>
                    <a:cubicBezTo>
                      <a:pt x="1033" y="205"/>
                      <a:pt x="1062" y="220"/>
                      <a:pt x="1077" y="220"/>
                    </a:cubicBezTo>
                    <a:cubicBezTo>
                      <a:pt x="1106" y="220"/>
                      <a:pt x="1106" y="205"/>
                      <a:pt x="1120" y="190"/>
                    </a:cubicBezTo>
                    <a:cubicBezTo>
                      <a:pt x="1164" y="190"/>
                      <a:pt x="1179" y="190"/>
                      <a:pt x="1208" y="147"/>
                    </a:cubicBezTo>
                    <a:cubicBezTo>
                      <a:pt x="1164" y="132"/>
                      <a:pt x="1120" y="117"/>
                      <a:pt x="1106" y="88"/>
                    </a:cubicBezTo>
                    <a:cubicBezTo>
                      <a:pt x="1091" y="73"/>
                      <a:pt x="1091" y="44"/>
                      <a:pt x="1077" y="29"/>
                    </a:cubicBezTo>
                    <a:cubicBezTo>
                      <a:pt x="1062" y="15"/>
                      <a:pt x="1048" y="15"/>
                      <a:pt x="1033" y="0"/>
                    </a:cubicBezTo>
                    <a:cubicBezTo>
                      <a:pt x="1004" y="0"/>
                      <a:pt x="960" y="15"/>
                      <a:pt x="946" y="15"/>
                    </a:cubicBezTo>
                    <a:cubicBezTo>
                      <a:pt x="888" y="0"/>
                      <a:pt x="858" y="29"/>
                      <a:pt x="815" y="59"/>
                    </a:cubicBezTo>
                    <a:cubicBezTo>
                      <a:pt x="771" y="73"/>
                      <a:pt x="742" y="73"/>
                      <a:pt x="771" y="117"/>
                    </a:cubicBezTo>
                    <a:cubicBezTo>
                      <a:pt x="800" y="147"/>
                      <a:pt x="771" y="176"/>
                      <a:pt x="742" y="190"/>
                    </a:cubicBezTo>
                    <a:cubicBezTo>
                      <a:pt x="713" y="220"/>
                      <a:pt x="757" y="278"/>
                      <a:pt x="698" y="264"/>
                    </a:cubicBezTo>
                    <a:cubicBezTo>
                      <a:pt x="626" y="264"/>
                      <a:pt x="684" y="278"/>
                      <a:pt x="684" y="308"/>
                    </a:cubicBezTo>
                    <a:cubicBezTo>
                      <a:pt x="698" y="322"/>
                      <a:pt x="640" y="337"/>
                      <a:pt x="626" y="351"/>
                    </a:cubicBezTo>
                    <a:cubicBezTo>
                      <a:pt x="611" y="381"/>
                      <a:pt x="611" y="439"/>
                      <a:pt x="596" y="439"/>
                    </a:cubicBezTo>
                    <a:cubicBezTo>
                      <a:pt x="582" y="454"/>
                      <a:pt x="567" y="439"/>
                      <a:pt x="553" y="439"/>
                    </a:cubicBezTo>
                    <a:cubicBezTo>
                      <a:pt x="524" y="439"/>
                      <a:pt x="509" y="454"/>
                      <a:pt x="495" y="469"/>
                    </a:cubicBezTo>
                    <a:cubicBezTo>
                      <a:pt x="465" y="483"/>
                      <a:pt x="451" y="469"/>
                      <a:pt x="436" y="483"/>
                    </a:cubicBezTo>
                    <a:cubicBezTo>
                      <a:pt x="407" y="498"/>
                      <a:pt x="407" y="512"/>
                      <a:pt x="393" y="542"/>
                    </a:cubicBezTo>
                    <a:cubicBezTo>
                      <a:pt x="393" y="586"/>
                      <a:pt x="364" y="600"/>
                      <a:pt x="320" y="615"/>
                    </a:cubicBezTo>
                    <a:cubicBezTo>
                      <a:pt x="276" y="630"/>
                      <a:pt x="233" y="630"/>
                      <a:pt x="189" y="630"/>
                    </a:cubicBezTo>
                    <a:cubicBezTo>
                      <a:pt x="116" y="630"/>
                      <a:pt x="58" y="615"/>
                      <a:pt x="0" y="586"/>
                    </a:cubicBezTo>
                    <a:cubicBezTo>
                      <a:pt x="14" y="615"/>
                      <a:pt x="29" y="644"/>
                      <a:pt x="43" y="673"/>
                    </a:cubicBezTo>
                    <a:cubicBezTo>
                      <a:pt x="58" y="688"/>
                      <a:pt x="116" y="703"/>
                      <a:pt x="116" y="747"/>
                    </a:cubicBezTo>
                    <a:lnTo>
                      <a:pt x="116" y="74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7" name="Freeform 599">
                <a:extLst>
                  <a:ext uri="{FF2B5EF4-FFF2-40B4-BE49-F238E27FC236}">
                    <a16:creationId xmlns:a16="http://schemas.microsoft.com/office/drawing/2014/main" id="{17914A79-DC88-67E5-3C19-E4132CF41CC8}"/>
                  </a:ext>
                </a:extLst>
              </p:cNvPr>
              <p:cNvSpPr>
                <a:spLocks/>
              </p:cNvSpPr>
              <p:nvPr/>
            </p:nvSpPr>
            <p:spPr bwMode="auto">
              <a:xfrm>
                <a:off x="4451" y="2361"/>
                <a:ext cx="217" cy="153"/>
              </a:xfrm>
              <a:custGeom>
                <a:avLst/>
                <a:gdLst>
                  <a:gd name="T0" fmla="*/ 1080 w 1125"/>
                  <a:gd name="T1" fmla="*/ 105 h 792"/>
                  <a:gd name="T2" fmla="*/ 1080 w 1125"/>
                  <a:gd name="T3" fmla="*/ 105 h 792"/>
                  <a:gd name="T4" fmla="*/ 1035 w 1125"/>
                  <a:gd name="T5" fmla="*/ 120 h 792"/>
                  <a:gd name="T6" fmla="*/ 1005 w 1125"/>
                  <a:gd name="T7" fmla="*/ 105 h 792"/>
                  <a:gd name="T8" fmla="*/ 930 w 1125"/>
                  <a:gd name="T9" fmla="*/ 150 h 792"/>
                  <a:gd name="T10" fmla="*/ 855 w 1125"/>
                  <a:gd name="T11" fmla="*/ 164 h 792"/>
                  <a:gd name="T12" fmla="*/ 855 w 1125"/>
                  <a:gd name="T13" fmla="*/ 60 h 792"/>
                  <a:gd name="T14" fmla="*/ 810 w 1125"/>
                  <a:gd name="T15" fmla="*/ 15 h 792"/>
                  <a:gd name="T16" fmla="*/ 750 w 1125"/>
                  <a:gd name="T17" fmla="*/ 90 h 792"/>
                  <a:gd name="T18" fmla="*/ 705 w 1125"/>
                  <a:gd name="T19" fmla="*/ 120 h 792"/>
                  <a:gd name="T20" fmla="*/ 660 w 1125"/>
                  <a:gd name="T21" fmla="*/ 120 h 792"/>
                  <a:gd name="T22" fmla="*/ 585 w 1125"/>
                  <a:gd name="T23" fmla="*/ 150 h 792"/>
                  <a:gd name="T24" fmla="*/ 510 w 1125"/>
                  <a:gd name="T25" fmla="*/ 105 h 792"/>
                  <a:gd name="T26" fmla="*/ 420 w 1125"/>
                  <a:gd name="T27" fmla="*/ 90 h 792"/>
                  <a:gd name="T28" fmla="*/ 405 w 1125"/>
                  <a:gd name="T29" fmla="*/ 120 h 792"/>
                  <a:gd name="T30" fmla="*/ 360 w 1125"/>
                  <a:gd name="T31" fmla="*/ 135 h 792"/>
                  <a:gd name="T32" fmla="*/ 315 w 1125"/>
                  <a:gd name="T33" fmla="*/ 209 h 792"/>
                  <a:gd name="T34" fmla="*/ 225 w 1125"/>
                  <a:gd name="T35" fmla="*/ 254 h 792"/>
                  <a:gd name="T36" fmla="*/ 165 w 1125"/>
                  <a:gd name="T37" fmla="*/ 284 h 792"/>
                  <a:gd name="T38" fmla="*/ 75 w 1125"/>
                  <a:gd name="T39" fmla="*/ 239 h 792"/>
                  <a:gd name="T40" fmla="*/ 60 w 1125"/>
                  <a:gd name="T41" fmla="*/ 344 h 792"/>
                  <a:gd name="T42" fmla="*/ 45 w 1125"/>
                  <a:gd name="T43" fmla="*/ 433 h 792"/>
                  <a:gd name="T44" fmla="*/ 30 w 1125"/>
                  <a:gd name="T45" fmla="*/ 493 h 792"/>
                  <a:gd name="T46" fmla="*/ 45 w 1125"/>
                  <a:gd name="T47" fmla="*/ 553 h 792"/>
                  <a:gd name="T48" fmla="*/ 60 w 1125"/>
                  <a:gd name="T49" fmla="*/ 598 h 792"/>
                  <a:gd name="T50" fmla="*/ 120 w 1125"/>
                  <a:gd name="T51" fmla="*/ 642 h 792"/>
                  <a:gd name="T52" fmla="*/ 60 w 1125"/>
                  <a:gd name="T53" fmla="*/ 732 h 792"/>
                  <a:gd name="T54" fmla="*/ 435 w 1125"/>
                  <a:gd name="T55" fmla="*/ 747 h 792"/>
                  <a:gd name="T56" fmla="*/ 480 w 1125"/>
                  <a:gd name="T57" fmla="*/ 642 h 792"/>
                  <a:gd name="T58" fmla="*/ 585 w 1125"/>
                  <a:gd name="T59" fmla="*/ 598 h 792"/>
                  <a:gd name="T60" fmla="*/ 645 w 1125"/>
                  <a:gd name="T61" fmla="*/ 583 h 792"/>
                  <a:gd name="T62" fmla="*/ 675 w 1125"/>
                  <a:gd name="T63" fmla="*/ 583 h 792"/>
                  <a:gd name="T64" fmla="*/ 705 w 1125"/>
                  <a:gd name="T65" fmla="*/ 493 h 792"/>
                  <a:gd name="T66" fmla="*/ 765 w 1125"/>
                  <a:gd name="T67" fmla="*/ 448 h 792"/>
                  <a:gd name="T68" fmla="*/ 765 w 1125"/>
                  <a:gd name="T69" fmla="*/ 403 h 792"/>
                  <a:gd name="T70" fmla="*/ 825 w 1125"/>
                  <a:gd name="T71" fmla="*/ 389 h 792"/>
                  <a:gd name="T72" fmla="*/ 825 w 1125"/>
                  <a:gd name="T73" fmla="*/ 344 h 792"/>
                  <a:gd name="T74" fmla="*/ 870 w 1125"/>
                  <a:gd name="T75" fmla="*/ 284 h 792"/>
                  <a:gd name="T76" fmla="*/ 840 w 1125"/>
                  <a:gd name="T77" fmla="*/ 209 h 792"/>
                  <a:gd name="T78" fmla="*/ 945 w 1125"/>
                  <a:gd name="T79" fmla="*/ 164 h 792"/>
                  <a:gd name="T80" fmla="*/ 1050 w 1125"/>
                  <a:gd name="T81" fmla="*/ 150 h 792"/>
                  <a:gd name="T82" fmla="*/ 1110 w 1125"/>
                  <a:gd name="T83" fmla="*/ 135 h 792"/>
                  <a:gd name="T84" fmla="*/ 1125 w 1125"/>
                  <a:gd name="T85" fmla="*/ 105 h 792"/>
                  <a:gd name="T86" fmla="*/ 1080 w 1125"/>
                  <a:gd name="T87" fmla="*/ 105 h 792"/>
                  <a:gd name="T88" fmla="*/ 1080 w 1125"/>
                  <a:gd name="T89" fmla="*/ 105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5" h="792">
                    <a:moveTo>
                      <a:pt x="1080" y="105"/>
                    </a:moveTo>
                    <a:lnTo>
                      <a:pt x="1080" y="105"/>
                    </a:lnTo>
                    <a:cubicBezTo>
                      <a:pt x="1065" y="105"/>
                      <a:pt x="1050" y="135"/>
                      <a:pt x="1035" y="120"/>
                    </a:cubicBezTo>
                    <a:cubicBezTo>
                      <a:pt x="1020" y="120"/>
                      <a:pt x="1020" y="90"/>
                      <a:pt x="1005" y="105"/>
                    </a:cubicBezTo>
                    <a:cubicBezTo>
                      <a:pt x="975" y="105"/>
                      <a:pt x="945" y="135"/>
                      <a:pt x="930" y="150"/>
                    </a:cubicBezTo>
                    <a:cubicBezTo>
                      <a:pt x="915" y="150"/>
                      <a:pt x="885" y="179"/>
                      <a:pt x="855" y="164"/>
                    </a:cubicBezTo>
                    <a:cubicBezTo>
                      <a:pt x="840" y="150"/>
                      <a:pt x="885" y="90"/>
                      <a:pt x="855" y="60"/>
                    </a:cubicBezTo>
                    <a:cubicBezTo>
                      <a:pt x="855" y="60"/>
                      <a:pt x="825" y="0"/>
                      <a:pt x="810" y="15"/>
                    </a:cubicBezTo>
                    <a:cubicBezTo>
                      <a:pt x="795" y="45"/>
                      <a:pt x="780" y="75"/>
                      <a:pt x="750" y="90"/>
                    </a:cubicBezTo>
                    <a:cubicBezTo>
                      <a:pt x="720" y="105"/>
                      <a:pt x="705" y="90"/>
                      <a:pt x="705" y="120"/>
                    </a:cubicBezTo>
                    <a:cubicBezTo>
                      <a:pt x="690" y="164"/>
                      <a:pt x="675" y="105"/>
                      <a:pt x="660" y="120"/>
                    </a:cubicBezTo>
                    <a:cubicBezTo>
                      <a:pt x="630" y="135"/>
                      <a:pt x="615" y="150"/>
                      <a:pt x="585" y="150"/>
                    </a:cubicBezTo>
                    <a:cubicBezTo>
                      <a:pt x="555" y="135"/>
                      <a:pt x="525" y="120"/>
                      <a:pt x="510" y="105"/>
                    </a:cubicBezTo>
                    <a:cubicBezTo>
                      <a:pt x="495" y="105"/>
                      <a:pt x="420" y="90"/>
                      <a:pt x="420" y="90"/>
                    </a:cubicBezTo>
                    <a:cubicBezTo>
                      <a:pt x="405" y="105"/>
                      <a:pt x="420" y="120"/>
                      <a:pt x="405" y="120"/>
                    </a:cubicBezTo>
                    <a:cubicBezTo>
                      <a:pt x="390" y="120"/>
                      <a:pt x="360" y="120"/>
                      <a:pt x="360" y="135"/>
                    </a:cubicBezTo>
                    <a:cubicBezTo>
                      <a:pt x="345" y="164"/>
                      <a:pt x="345" y="194"/>
                      <a:pt x="315" y="209"/>
                    </a:cubicBezTo>
                    <a:cubicBezTo>
                      <a:pt x="270" y="239"/>
                      <a:pt x="255" y="224"/>
                      <a:pt x="225" y="254"/>
                    </a:cubicBezTo>
                    <a:cubicBezTo>
                      <a:pt x="210" y="284"/>
                      <a:pt x="180" y="284"/>
                      <a:pt x="165" y="284"/>
                    </a:cubicBezTo>
                    <a:cubicBezTo>
                      <a:pt x="150" y="269"/>
                      <a:pt x="75" y="254"/>
                      <a:pt x="75" y="239"/>
                    </a:cubicBezTo>
                    <a:cubicBezTo>
                      <a:pt x="75" y="284"/>
                      <a:pt x="75" y="314"/>
                      <a:pt x="60" y="344"/>
                    </a:cubicBezTo>
                    <a:cubicBezTo>
                      <a:pt x="30" y="374"/>
                      <a:pt x="0" y="403"/>
                      <a:pt x="45" y="433"/>
                    </a:cubicBezTo>
                    <a:cubicBezTo>
                      <a:pt x="60" y="448"/>
                      <a:pt x="30" y="463"/>
                      <a:pt x="30" y="493"/>
                    </a:cubicBezTo>
                    <a:cubicBezTo>
                      <a:pt x="30" y="508"/>
                      <a:pt x="30" y="538"/>
                      <a:pt x="45" y="553"/>
                    </a:cubicBezTo>
                    <a:cubicBezTo>
                      <a:pt x="45" y="583"/>
                      <a:pt x="30" y="598"/>
                      <a:pt x="60" y="598"/>
                    </a:cubicBezTo>
                    <a:cubicBezTo>
                      <a:pt x="105" y="613"/>
                      <a:pt x="120" y="598"/>
                      <a:pt x="120" y="642"/>
                    </a:cubicBezTo>
                    <a:cubicBezTo>
                      <a:pt x="120" y="672"/>
                      <a:pt x="75" y="717"/>
                      <a:pt x="60" y="732"/>
                    </a:cubicBezTo>
                    <a:cubicBezTo>
                      <a:pt x="180" y="792"/>
                      <a:pt x="315" y="777"/>
                      <a:pt x="435" y="747"/>
                    </a:cubicBezTo>
                    <a:cubicBezTo>
                      <a:pt x="480" y="732"/>
                      <a:pt x="465" y="672"/>
                      <a:pt x="480" y="642"/>
                    </a:cubicBezTo>
                    <a:cubicBezTo>
                      <a:pt x="495" y="613"/>
                      <a:pt x="555" y="627"/>
                      <a:pt x="585" y="598"/>
                    </a:cubicBezTo>
                    <a:cubicBezTo>
                      <a:pt x="600" y="598"/>
                      <a:pt x="615" y="583"/>
                      <a:pt x="645" y="583"/>
                    </a:cubicBezTo>
                    <a:cubicBezTo>
                      <a:pt x="645" y="583"/>
                      <a:pt x="675" y="598"/>
                      <a:pt x="675" y="583"/>
                    </a:cubicBezTo>
                    <a:cubicBezTo>
                      <a:pt x="690" y="553"/>
                      <a:pt x="690" y="523"/>
                      <a:pt x="705" y="493"/>
                    </a:cubicBezTo>
                    <a:cubicBezTo>
                      <a:pt x="720" y="478"/>
                      <a:pt x="780" y="463"/>
                      <a:pt x="765" y="448"/>
                    </a:cubicBezTo>
                    <a:cubicBezTo>
                      <a:pt x="765" y="433"/>
                      <a:pt x="705" y="403"/>
                      <a:pt x="765" y="403"/>
                    </a:cubicBezTo>
                    <a:cubicBezTo>
                      <a:pt x="780" y="403"/>
                      <a:pt x="810" y="418"/>
                      <a:pt x="825" y="389"/>
                    </a:cubicBezTo>
                    <a:cubicBezTo>
                      <a:pt x="825" y="374"/>
                      <a:pt x="810" y="359"/>
                      <a:pt x="825" y="344"/>
                    </a:cubicBezTo>
                    <a:cubicBezTo>
                      <a:pt x="825" y="314"/>
                      <a:pt x="870" y="314"/>
                      <a:pt x="870" y="284"/>
                    </a:cubicBezTo>
                    <a:cubicBezTo>
                      <a:pt x="870" y="254"/>
                      <a:pt x="825" y="239"/>
                      <a:pt x="840" y="209"/>
                    </a:cubicBezTo>
                    <a:cubicBezTo>
                      <a:pt x="870" y="194"/>
                      <a:pt x="915" y="179"/>
                      <a:pt x="945" y="164"/>
                    </a:cubicBezTo>
                    <a:cubicBezTo>
                      <a:pt x="975" y="135"/>
                      <a:pt x="1020" y="150"/>
                      <a:pt x="1050" y="150"/>
                    </a:cubicBezTo>
                    <a:cubicBezTo>
                      <a:pt x="1065" y="150"/>
                      <a:pt x="1095" y="150"/>
                      <a:pt x="1110" y="135"/>
                    </a:cubicBezTo>
                    <a:cubicBezTo>
                      <a:pt x="1110" y="135"/>
                      <a:pt x="1125" y="120"/>
                      <a:pt x="1125" y="105"/>
                    </a:cubicBezTo>
                    <a:lnTo>
                      <a:pt x="1080" y="105"/>
                    </a:lnTo>
                    <a:cubicBezTo>
                      <a:pt x="1065" y="120"/>
                      <a:pt x="1095" y="105"/>
                      <a:pt x="1080" y="10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8" name="Freeform 600">
                <a:extLst>
                  <a:ext uri="{FF2B5EF4-FFF2-40B4-BE49-F238E27FC236}">
                    <a16:creationId xmlns:a16="http://schemas.microsoft.com/office/drawing/2014/main" id="{7E69528E-39A6-6576-681F-EFCD1D4E5469}"/>
                  </a:ext>
                </a:extLst>
              </p:cNvPr>
              <p:cNvSpPr>
                <a:spLocks/>
              </p:cNvSpPr>
              <p:nvPr/>
            </p:nvSpPr>
            <p:spPr bwMode="auto">
              <a:xfrm>
                <a:off x="4451" y="2361"/>
                <a:ext cx="217" cy="153"/>
              </a:xfrm>
              <a:custGeom>
                <a:avLst/>
                <a:gdLst>
                  <a:gd name="T0" fmla="*/ 1080 w 1125"/>
                  <a:gd name="T1" fmla="*/ 105 h 792"/>
                  <a:gd name="T2" fmla="*/ 1080 w 1125"/>
                  <a:gd name="T3" fmla="*/ 105 h 792"/>
                  <a:gd name="T4" fmla="*/ 1035 w 1125"/>
                  <a:gd name="T5" fmla="*/ 120 h 792"/>
                  <a:gd name="T6" fmla="*/ 1005 w 1125"/>
                  <a:gd name="T7" fmla="*/ 105 h 792"/>
                  <a:gd name="T8" fmla="*/ 930 w 1125"/>
                  <a:gd name="T9" fmla="*/ 150 h 792"/>
                  <a:gd name="T10" fmla="*/ 855 w 1125"/>
                  <a:gd name="T11" fmla="*/ 164 h 792"/>
                  <a:gd name="T12" fmla="*/ 855 w 1125"/>
                  <a:gd name="T13" fmla="*/ 60 h 792"/>
                  <a:gd name="T14" fmla="*/ 810 w 1125"/>
                  <a:gd name="T15" fmla="*/ 15 h 792"/>
                  <a:gd name="T16" fmla="*/ 750 w 1125"/>
                  <a:gd name="T17" fmla="*/ 90 h 792"/>
                  <a:gd name="T18" fmla="*/ 705 w 1125"/>
                  <a:gd name="T19" fmla="*/ 120 h 792"/>
                  <a:gd name="T20" fmla="*/ 660 w 1125"/>
                  <a:gd name="T21" fmla="*/ 120 h 792"/>
                  <a:gd name="T22" fmla="*/ 585 w 1125"/>
                  <a:gd name="T23" fmla="*/ 150 h 792"/>
                  <a:gd name="T24" fmla="*/ 510 w 1125"/>
                  <a:gd name="T25" fmla="*/ 105 h 792"/>
                  <a:gd name="T26" fmla="*/ 420 w 1125"/>
                  <a:gd name="T27" fmla="*/ 90 h 792"/>
                  <a:gd name="T28" fmla="*/ 405 w 1125"/>
                  <a:gd name="T29" fmla="*/ 120 h 792"/>
                  <a:gd name="T30" fmla="*/ 360 w 1125"/>
                  <a:gd name="T31" fmla="*/ 135 h 792"/>
                  <a:gd name="T32" fmla="*/ 315 w 1125"/>
                  <a:gd name="T33" fmla="*/ 209 h 792"/>
                  <a:gd name="T34" fmla="*/ 225 w 1125"/>
                  <a:gd name="T35" fmla="*/ 254 h 792"/>
                  <a:gd name="T36" fmla="*/ 165 w 1125"/>
                  <a:gd name="T37" fmla="*/ 284 h 792"/>
                  <a:gd name="T38" fmla="*/ 75 w 1125"/>
                  <a:gd name="T39" fmla="*/ 239 h 792"/>
                  <a:gd name="T40" fmla="*/ 60 w 1125"/>
                  <a:gd name="T41" fmla="*/ 344 h 792"/>
                  <a:gd name="T42" fmla="*/ 45 w 1125"/>
                  <a:gd name="T43" fmla="*/ 433 h 792"/>
                  <a:gd name="T44" fmla="*/ 30 w 1125"/>
                  <a:gd name="T45" fmla="*/ 493 h 792"/>
                  <a:gd name="T46" fmla="*/ 45 w 1125"/>
                  <a:gd name="T47" fmla="*/ 553 h 792"/>
                  <a:gd name="T48" fmla="*/ 60 w 1125"/>
                  <a:gd name="T49" fmla="*/ 598 h 792"/>
                  <a:gd name="T50" fmla="*/ 120 w 1125"/>
                  <a:gd name="T51" fmla="*/ 642 h 792"/>
                  <a:gd name="T52" fmla="*/ 60 w 1125"/>
                  <a:gd name="T53" fmla="*/ 732 h 792"/>
                  <a:gd name="T54" fmla="*/ 435 w 1125"/>
                  <a:gd name="T55" fmla="*/ 747 h 792"/>
                  <a:gd name="T56" fmla="*/ 480 w 1125"/>
                  <a:gd name="T57" fmla="*/ 642 h 792"/>
                  <a:gd name="T58" fmla="*/ 585 w 1125"/>
                  <a:gd name="T59" fmla="*/ 598 h 792"/>
                  <a:gd name="T60" fmla="*/ 645 w 1125"/>
                  <a:gd name="T61" fmla="*/ 583 h 792"/>
                  <a:gd name="T62" fmla="*/ 675 w 1125"/>
                  <a:gd name="T63" fmla="*/ 583 h 792"/>
                  <a:gd name="T64" fmla="*/ 705 w 1125"/>
                  <a:gd name="T65" fmla="*/ 493 h 792"/>
                  <a:gd name="T66" fmla="*/ 765 w 1125"/>
                  <a:gd name="T67" fmla="*/ 448 h 792"/>
                  <a:gd name="T68" fmla="*/ 765 w 1125"/>
                  <a:gd name="T69" fmla="*/ 403 h 792"/>
                  <a:gd name="T70" fmla="*/ 825 w 1125"/>
                  <a:gd name="T71" fmla="*/ 389 h 792"/>
                  <a:gd name="T72" fmla="*/ 825 w 1125"/>
                  <a:gd name="T73" fmla="*/ 344 h 792"/>
                  <a:gd name="T74" fmla="*/ 870 w 1125"/>
                  <a:gd name="T75" fmla="*/ 284 h 792"/>
                  <a:gd name="T76" fmla="*/ 840 w 1125"/>
                  <a:gd name="T77" fmla="*/ 209 h 792"/>
                  <a:gd name="T78" fmla="*/ 945 w 1125"/>
                  <a:gd name="T79" fmla="*/ 164 h 792"/>
                  <a:gd name="T80" fmla="*/ 1050 w 1125"/>
                  <a:gd name="T81" fmla="*/ 150 h 792"/>
                  <a:gd name="T82" fmla="*/ 1110 w 1125"/>
                  <a:gd name="T83" fmla="*/ 135 h 792"/>
                  <a:gd name="T84" fmla="*/ 1125 w 1125"/>
                  <a:gd name="T85" fmla="*/ 105 h 792"/>
                  <a:gd name="T86" fmla="*/ 1080 w 1125"/>
                  <a:gd name="T87" fmla="*/ 105 h 792"/>
                  <a:gd name="T88" fmla="*/ 1080 w 1125"/>
                  <a:gd name="T89" fmla="*/ 105 h 792"/>
                  <a:gd name="T90" fmla="*/ 1080 w 1125"/>
                  <a:gd name="T91" fmla="*/ 105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5" h="792">
                    <a:moveTo>
                      <a:pt x="1080" y="105"/>
                    </a:moveTo>
                    <a:lnTo>
                      <a:pt x="1080" y="105"/>
                    </a:lnTo>
                    <a:cubicBezTo>
                      <a:pt x="1065" y="105"/>
                      <a:pt x="1050" y="135"/>
                      <a:pt x="1035" y="120"/>
                    </a:cubicBezTo>
                    <a:cubicBezTo>
                      <a:pt x="1020" y="120"/>
                      <a:pt x="1020" y="90"/>
                      <a:pt x="1005" y="105"/>
                    </a:cubicBezTo>
                    <a:cubicBezTo>
                      <a:pt x="975" y="105"/>
                      <a:pt x="945" y="135"/>
                      <a:pt x="930" y="150"/>
                    </a:cubicBezTo>
                    <a:cubicBezTo>
                      <a:pt x="915" y="150"/>
                      <a:pt x="885" y="179"/>
                      <a:pt x="855" y="164"/>
                    </a:cubicBezTo>
                    <a:cubicBezTo>
                      <a:pt x="840" y="150"/>
                      <a:pt x="885" y="90"/>
                      <a:pt x="855" y="60"/>
                    </a:cubicBezTo>
                    <a:cubicBezTo>
                      <a:pt x="855" y="60"/>
                      <a:pt x="825" y="0"/>
                      <a:pt x="810" y="15"/>
                    </a:cubicBezTo>
                    <a:cubicBezTo>
                      <a:pt x="795" y="45"/>
                      <a:pt x="780" y="75"/>
                      <a:pt x="750" y="90"/>
                    </a:cubicBezTo>
                    <a:cubicBezTo>
                      <a:pt x="720" y="105"/>
                      <a:pt x="705" y="90"/>
                      <a:pt x="705" y="120"/>
                    </a:cubicBezTo>
                    <a:cubicBezTo>
                      <a:pt x="690" y="164"/>
                      <a:pt x="675" y="105"/>
                      <a:pt x="660" y="120"/>
                    </a:cubicBezTo>
                    <a:cubicBezTo>
                      <a:pt x="630" y="135"/>
                      <a:pt x="615" y="150"/>
                      <a:pt x="585" y="150"/>
                    </a:cubicBezTo>
                    <a:cubicBezTo>
                      <a:pt x="555" y="135"/>
                      <a:pt x="525" y="120"/>
                      <a:pt x="510" y="105"/>
                    </a:cubicBezTo>
                    <a:cubicBezTo>
                      <a:pt x="495" y="105"/>
                      <a:pt x="420" y="90"/>
                      <a:pt x="420" y="90"/>
                    </a:cubicBezTo>
                    <a:cubicBezTo>
                      <a:pt x="405" y="105"/>
                      <a:pt x="420" y="120"/>
                      <a:pt x="405" y="120"/>
                    </a:cubicBezTo>
                    <a:cubicBezTo>
                      <a:pt x="390" y="120"/>
                      <a:pt x="360" y="120"/>
                      <a:pt x="360" y="135"/>
                    </a:cubicBezTo>
                    <a:cubicBezTo>
                      <a:pt x="345" y="164"/>
                      <a:pt x="345" y="194"/>
                      <a:pt x="315" y="209"/>
                    </a:cubicBezTo>
                    <a:cubicBezTo>
                      <a:pt x="270" y="239"/>
                      <a:pt x="255" y="224"/>
                      <a:pt x="225" y="254"/>
                    </a:cubicBezTo>
                    <a:cubicBezTo>
                      <a:pt x="210" y="284"/>
                      <a:pt x="180" y="284"/>
                      <a:pt x="165" y="284"/>
                    </a:cubicBezTo>
                    <a:cubicBezTo>
                      <a:pt x="150" y="269"/>
                      <a:pt x="75" y="254"/>
                      <a:pt x="75" y="239"/>
                    </a:cubicBezTo>
                    <a:cubicBezTo>
                      <a:pt x="75" y="284"/>
                      <a:pt x="75" y="314"/>
                      <a:pt x="60" y="344"/>
                    </a:cubicBezTo>
                    <a:cubicBezTo>
                      <a:pt x="30" y="374"/>
                      <a:pt x="0" y="403"/>
                      <a:pt x="45" y="433"/>
                    </a:cubicBezTo>
                    <a:cubicBezTo>
                      <a:pt x="60" y="448"/>
                      <a:pt x="30" y="463"/>
                      <a:pt x="30" y="493"/>
                    </a:cubicBezTo>
                    <a:cubicBezTo>
                      <a:pt x="30" y="508"/>
                      <a:pt x="30" y="538"/>
                      <a:pt x="45" y="553"/>
                    </a:cubicBezTo>
                    <a:cubicBezTo>
                      <a:pt x="45" y="583"/>
                      <a:pt x="30" y="598"/>
                      <a:pt x="60" y="598"/>
                    </a:cubicBezTo>
                    <a:cubicBezTo>
                      <a:pt x="105" y="613"/>
                      <a:pt x="120" y="598"/>
                      <a:pt x="120" y="642"/>
                    </a:cubicBezTo>
                    <a:cubicBezTo>
                      <a:pt x="120" y="672"/>
                      <a:pt x="75" y="717"/>
                      <a:pt x="60" y="732"/>
                    </a:cubicBezTo>
                    <a:cubicBezTo>
                      <a:pt x="180" y="792"/>
                      <a:pt x="315" y="777"/>
                      <a:pt x="435" y="747"/>
                    </a:cubicBezTo>
                    <a:cubicBezTo>
                      <a:pt x="480" y="732"/>
                      <a:pt x="465" y="672"/>
                      <a:pt x="480" y="642"/>
                    </a:cubicBezTo>
                    <a:cubicBezTo>
                      <a:pt x="495" y="613"/>
                      <a:pt x="555" y="627"/>
                      <a:pt x="585" y="598"/>
                    </a:cubicBezTo>
                    <a:cubicBezTo>
                      <a:pt x="600" y="598"/>
                      <a:pt x="615" y="583"/>
                      <a:pt x="645" y="583"/>
                    </a:cubicBezTo>
                    <a:cubicBezTo>
                      <a:pt x="645" y="583"/>
                      <a:pt x="675" y="598"/>
                      <a:pt x="675" y="583"/>
                    </a:cubicBezTo>
                    <a:cubicBezTo>
                      <a:pt x="690" y="553"/>
                      <a:pt x="690" y="523"/>
                      <a:pt x="705" y="493"/>
                    </a:cubicBezTo>
                    <a:cubicBezTo>
                      <a:pt x="720" y="478"/>
                      <a:pt x="780" y="463"/>
                      <a:pt x="765" y="448"/>
                    </a:cubicBezTo>
                    <a:cubicBezTo>
                      <a:pt x="765" y="433"/>
                      <a:pt x="705" y="403"/>
                      <a:pt x="765" y="403"/>
                    </a:cubicBezTo>
                    <a:cubicBezTo>
                      <a:pt x="780" y="403"/>
                      <a:pt x="810" y="418"/>
                      <a:pt x="825" y="389"/>
                    </a:cubicBezTo>
                    <a:cubicBezTo>
                      <a:pt x="825" y="374"/>
                      <a:pt x="810" y="359"/>
                      <a:pt x="825" y="344"/>
                    </a:cubicBezTo>
                    <a:cubicBezTo>
                      <a:pt x="825" y="314"/>
                      <a:pt x="870" y="314"/>
                      <a:pt x="870" y="284"/>
                    </a:cubicBezTo>
                    <a:cubicBezTo>
                      <a:pt x="870" y="254"/>
                      <a:pt x="825" y="239"/>
                      <a:pt x="840" y="209"/>
                    </a:cubicBezTo>
                    <a:cubicBezTo>
                      <a:pt x="870" y="194"/>
                      <a:pt x="915" y="179"/>
                      <a:pt x="945" y="164"/>
                    </a:cubicBezTo>
                    <a:cubicBezTo>
                      <a:pt x="975" y="135"/>
                      <a:pt x="1020" y="150"/>
                      <a:pt x="1050" y="150"/>
                    </a:cubicBezTo>
                    <a:cubicBezTo>
                      <a:pt x="1065" y="150"/>
                      <a:pt x="1095" y="150"/>
                      <a:pt x="1110" y="135"/>
                    </a:cubicBezTo>
                    <a:cubicBezTo>
                      <a:pt x="1110" y="135"/>
                      <a:pt x="1125" y="120"/>
                      <a:pt x="1125" y="105"/>
                    </a:cubicBezTo>
                    <a:lnTo>
                      <a:pt x="1080" y="105"/>
                    </a:lnTo>
                    <a:cubicBezTo>
                      <a:pt x="1065" y="120"/>
                      <a:pt x="1095" y="105"/>
                      <a:pt x="1080" y="105"/>
                    </a:cubicBezTo>
                    <a:lnTo>
                      <a:pt x="1080" y="10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9" name="Freeform 601">
                <a:extLst>
                  <a:ext uri="{FF2B5EF4-FFF2-40B4-BE49-F238E27FC236}">
                    <a16:creationId xmlns:a16="http://schemas.microsoft.com/office/drawing/2014/main" id="{654045E3-831F-30FF-671A-475078F6B139}"/>
                  </a:ext>
                </a:extLst>
              </p:cNvPr>
              <p:cNvSpPr>
                <a:spLocks/>
              </p:cNvSpPr>
              <p:nvPr/>
            </p:nvSpPr>
            <p:spPr bwMode="auto">
              <a:xfrm>
                <a:off x="4451" y="2361"/>
                <a:ext cx="217" cy="153"/>
              </a:xfrm>
              <a:custGeom>
                <a:avLst/>
                <a:gdLst>
                  <a:gd name="T0" fmla="*/ 1080 w 1125"/>
                  <a:gd name="T1" fmla="*/ 105 h 792"/>
                  <a:gd name="T2" fmla="*/ 1080 w 1125"/>
                  <a:gd name="T3" fmla="*/ 105 h 792"/>
                  <a:gd name="T4" fmla="*/ 1035 w 1125"/>
                  <a:gd name="T5" fmla="*/ 120 h 792"/>
                  <a:gd name="T6" fmla="*/ 1005 w 1125"/>
                  <a:gd name="T7" fmla="*/ 105 h 792"/>
                  <a:gd name="T8" fmla="*/ 930 w 1125"/>
                  <a:gd name="T9" fmla="*/ 150 h 792"/>
                  <a:gd name="T10" fmla="*/ 855 w 1125"/>
                  <a:gd name="T11" fmla="*/ 164 h 792"/>
                  <a:gd name="T12" fmla="*/ 855 w 1125"/>
                  <a:gd name="T13" fmla="*/ 60 h 792"/>
                  <a:gd name="T14" fmla="*/ 810 w 1125"/>
                  <a:gd name="T15" fmla="*/ 15 h 792"/>
                  <a:gd name="T16" fmla="*/ 750 w 1125"/>
                  <a:gd name="T17" fmla="*/ 90 h 792"/>
                  <a:gd name="T18" fmla="*/ 705 w 1125"/>
                  <a:gd name="T19" fmla="*/ 120 h 792"/>
                  <a:gd name="T20" fmla="*/ 660 w 1125"/>
                  <a:gd name="T21" fmla="*/ 120 h 792"/>
                  <a:gd name="T22" fmla="*/ 585 w 1125"/>
                  <a:gd name="T23" fmla="*/ 150 h 792"/>
                  <a:gd name="T24" fmla="*/ 510 w 1125"/>
                  <a:gd name="T25" fmla="*/ 105 h 792"/>
                  <a:gd name="T26" fmla="*/ 420 w 1125"/>
                  <a:gd name="T27" fmla="*/ 90 h 792"/>
                  <a:gd name="T28" fmla="*/ 405 w 1125"/>
                  <a:gd name="T29" fmla="*/ 120 h 792"/>
                  <a:gd name="T30" fmla="*/ 360 w 1125"/>
                  <a:gd name="T31" fmla="*/ 135 h 792"/>
                  <a:gd name="T32" fmla="*/ 315 w 1125"/>
                  <a:gd name="T33" fmla="*/ 209 h 792"/>
                  <a:gd name="T34" fmla="*/ 225 w 1125"/>
                  <a:gd name="T35" fmla="*/ 254 h 792"/>
                  <a:gd name="T36" fmla="*/ 165 w 1125"/>
                  <a:gd name="T37" fmla="*/ 284 h 792"/>
                  <a:gd name="T38" fmla="*/ 75 w 1125"/>
                  <a:gd name="T39" fmla="*/ 239 h 792"/>
                  <a:gd name="T40" fmla="*/ 60 w 1125"/>
                  <a:gd name="T41" fmla="*/ 344 h 792"/>
                  <a:gd name="T42" fmla="*/ 45 w 1125"/>
                  <a:gd name="T43" fmla="*/ 433 h 792"/>
                  <a:gd name="T44" fmla="*/ 30 w 1125"/>
                  <a:gd name="T45" fmla="*/ 493 h 792"/>
                  <a:gd name="T46" fmla="*/ 45 w 1125"/>
                  <a:gd name="T47" fmla="*/ 553 h 792"/>
                  <a:gd name="T48" fmla="*/ 60 w 1125"/>
                  <a:gd name="T49" fmla="*/ 598 h 792"/>
                  <a:gd name="T50" fmla="*/ 120 w 1125"/>
                  <a:gd name="T51" fmla="*/ 642 h 792"/>
                  <a:gd name="T52" fmla="*/ 60 w 1125"/>
                  <a:gd name="T53" fmla="*/ 732 h 792"/>
                  <a:gd name="T54" fmla="*/ 435 w 1125"/>
                  <a:gd name="T55" fmla="*/ 747 h 792"/>
                  <a:gd name="T56" fmla="*/ 480 w 1125"/>
                  <a:gd name="T57" fmla="*/ 642 h 792"/>
                  <a:gd name="T58" fmla="*/ 585 w 1125"/>
                  <a:gd name="T59" fmla="*/ 598 h 792"/>
                  <a:gd name="T60" fmla="*/ 645 w 1125"/>
                  <a:gd name="T61" fmla="*/ 583 h 792"/>
                  <a:gd name="T62" fmla="*/ 675 w 1125"/>
                  <a:gd name="T63" fmla="*/ 583 h 792"/>
                  <a:gd name="T64" fmla="*/ 705 w 1125"/>
                  <a:gd name="T65" fmla="*/ 493 h 792"/>
                  <a:gd name="T66" fmla="*/ 765 w 1125"/>
                  <a:gd name="T67" fmla="*/ 448 h 792"/>
                  <a:gd name="T68" fmla="*/ 765 w 1125"/>
                  <a:gd name="T69" fmla="*/ 403 h 792"/>
                  <a:gd name="T70" fmla="*/ 825 w 1125"/>
                  <a:gd name="T71" fmla="*/ 389 h 792"/>
                  <a:gd name="T72" fmla="*/ 825 w 1125"/>
                  <a:gd name="T73" fmla="*/ 344 h 792"/>
                  <a:gd name="T74" fmla="*/ 870 w 1125"/>
                  <a:gd name="T75" fmla="*/ 284 h 792"/>
                  <a:gd name="T76" fmla="*/ 840 w 1125"/>
                  <a:gd name="T77" fmla="*/ 209 h 792"/>
                  <a:gd name="T78" fmla="*/ 945 w 1125"/>
                  <a:gd name="T79" fmla="*/ 164 h 792"/>
                  <a:gd name="T80" fmla="*/ 1050 w 1125"/>
                  <a:gd name="T81" fmla="*/ 150 h 792"/>
                  <a:gd name="T82" fmla="*/ 1110 w 1125"/>
                  <a:gd name="T83" fmla="*/ 135 h 792"/>
                  <a:gd name="T84" fmla="*/ 1125 w 1125"/>
                  <a:gd name="T85" fmla="*/ 105 h 792"/>
                  <a:gd name="T86" fmla="*/ 1080 w 1125"/>
                  <a:gd name="T87" fmla="*/ 105 h 792"/>
                  <a:gd name="T88" fmla="*/ 1080 w 1125"/>
                  <a:gd name="T89" fmla="*/ 105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5" h="792">
                    <a:moveTo>
                      <a:pt x="1080" y="105"/>
                    </a:moveTo>
                    <a:lnTo>
                      <a:pt x="1080" y="105"/>
                    </a:lnTo>
                    <a:cubicBezTo>
                      <a:pt x="1065" y="105"/>
                      <a:pt x="1050" y="135"/>
                      <a:pt x="1035" y="120"/>
                    </a:cubicBezTo>
                    <a:cubicBezTo>
                      <a:pt x="1020" y="120"/>
                      <a:pt x="1020" y="90"/>
                      <a:pt x="1005" y="105"/>
                    </a:cubicBezTo>
                    <a:cubicBezTo>
                      <a:pt x="975" y="105"/>
                      <a:pt x="945" y="135"/>
                      <a:pt x="930" y="150"/>
                    </a:cubicBezTo>
                    <a:cubicBezTo>
                      <a:pt x="915" y="150"/>
                      <a:pt x="885" y="179"/>
                      <a:pt x="855" y="164"/>
                    </a:cubicBezTo>
                    <a:cubicBezTo>
                      <a:pt x="840" y="150"/>
                      <a:pt x="885" y="90"/>
                      <a:pt x="855" y="60"/>
                    </a:cubicBezTo>
                    <a:cubicBezTo>
                      <a:pt x="855" y="60"/>
                      <a:pt x="825" y="0"/>
                      <a:pt x="810" y="15"/>
                    </a:cubicBezTo>
                    <a:cubicBezTo>
                      <a:pt x="795" y="45"/>
                      <a:pt x="780" y="75"/>
                      <a:pt x="750" y="90"/>
                    </a:cubicBezTo>
                    <a:cubicBezTo>
                      <a:pt x="720" y="105"/>
                      <a:pt x="705" y="90"/>
                      <a:pt x="705" y="120"/>
                    </a:cubicBezTo>
                    <a:cubicBezTo>
                      <a:pt x="690" y="164"/>
                      <a:pt x="675" y="105"/>
                      <a:pt x="660" y="120"/>
                    </a:cubicBezTo>
                    <a:cubicBezTo>
                      <a:pt x="630" y="135"/>
                      <a:pt x="615" y="150"/>
                      <a:pt x="585" y="150"/>
                    </a:cubicBezTo>
                    <a:cubicBezTo>
                      <a:pt x="555" y="135"/>
                      <a:pt x="525" y="120"/>
                      <a:pt x="510" y="105"/>
                    </a:cubicBezTo>
                    <a:cubicBezTo>
                      <a:pt x="495" y="105"/>
                      <a:pt x="420" y="90"/>
                      <a:pt x="420" y="90"/>
                    </a:cubicBezTo>
                    <a:cubicBezTo>
                      <a:pt x="405" y="105"/>
                      <a:pt x="420" y="120"/>
                      <a:pt x="405" y="120"/>
                    </a:cubicBezTo>
                    <a:cubicBezTo>
                      <a:pt x="390" y="120"/>
                      <a:pt x="360" y="120"/>
                      <a:pt x="360" y="135"/>
                    </a:cubicBezTo>
                    <a:cubicBezTo>
                      <a:pt x="345" y="164"/>
                      <a:pt x="345" y="194"/>
                      <a:pt x="315" y="209"/>
                    </a:cubicBezTo>
                    <a:cubicBezTo>
                      <a:pt x="270" y="239"/>
                      <a:pt x="255" y="224"/>
                      <a:pt x="225" y="254"/>
                    </a:cubicBezTo>
                    <a:cubicBezTo>
                      <a:pt x="210" y="284"/>
                      <a:pt x="180" y="284"/>
                      <a:pt x="165" y="284"/>
                    </a:cubicBezTo>
                    <a:cubicBezTo>
                      <a:pt x="150" y="269"/>
                      <a:pt x="75" y="254"/>
                      <a:pt x="75" y="239"/>
                    </a:cubicBezTo>
                    <a:cubicBezTo>
                      <a:pt x="75" y="284"/>
                      <a:pt x="75" y="314"/>
                      <a:pt x="60" y="344"/>
                    </a:cubicBezTo>
                    <a:cubicBezTo>
                      <a:pt x="30" y="374"/>
                      <a:pt x="0" y="403"/>
                      <a:pt x="45" y="433"/>
                    </a:cubicBezTo>
                    <a:cubicBezTo>
                      <a:pt x="60" y="448"/>
                      <a:pt x="30" y="463"/>
                      <a:pt x="30" y="493"/>
                    </a:cubicBezTo>
                    <a:cubicBezTo>
                      <a:pt x="30" y="508"/>
                      <a:pt x="30" y="538"/>
                      <a:pt x="45" y="553"/>
                    </a:cubicBezTo>
                    <a:cubicBezTo>
                      <a:pt x="45" y="583"/>
                      <a:pt x="30" y="598"/>
                      <a:pt x="60" y="598"/>
                    </a:cubicBezTo>
                    <a:cubicBezTo>
                      <a:pt x="105" y="613"/>
                      <a:pt x="120" y="598"/>
                      <a:pt x="120" y="642"/>
                    </a:cubicBezTo>
                    <a:cubicBezTo>
                      <a:pt x="120" y="672"/>
                      <a:pt x="75" y="717"/>
                      <a:pt x="60" y="732"/>
                    </a:cubicBezTo>
                    <a:cubicBezTo>
                      <a:pt x="180" y="792"/>
                      <a:pt x="315" y="777"/>
                      <a:pt x="435" y="747"/>
                    </a:cubicBezTo>
                    <a:cubicBezTo>
                      <a:pt x="480" y="732"/>
                      <a:pt x="465" y="672"/>
                      <a:pt x="480" y="642"/>
                    </a:cubicBezTo>
                    <a:cubicBezTo>
                      <a:pt x="495" y="613"/>
                      <a:pt x="555" y="627"/>
                      <a:pt x="585" y="598"/>
                    </a:cubicBezTo>
                    <a:cubicBezTo>
                      <a:pt x="600" y="598"/>
                      <a:pt x="615" y="583"/>
                      <a:pt x="645" y="583"/>
                    </a:cubicBezTo>
                    <a:cubicBezTo>
                      <a:pt x="645" y="583"/>
                      <a:pt x="675" y="598"/>
                      <a:pt x="675" y="583"/>
                    </a:cubicBezTo>
                    <a:cubicBezTo>
                      <a:pt x="690" y="553"/>
                      <a:pt x="690" y="523"/>
                      <a:pt x="705" y="493"/>
                    </a:cubicBezTo>
                    <a:cubicBezTo>
                      <a:pt x="720" y="478"/>
                      <a:pt x="780" y="463"/>
                      <a:pt x="765" y="448"/>
                    </a:cubicBezTo>
                    <a:cubicBezTo>
                      <a:pt x="765" y="433"/>
                      <a:pt x="705" y="403"/>
                      <a:pt x="765" y="403"/>
                    </a:cubicBezTo>
                    <a:cubicBezTo>
                      <a:pt x="780" y="403"/>
                      <a:pt x="810" y="418"/>
                      <a:pt x="825" y="389"/>
                    </a:cubicBezTo>
                    <a:cubicBezTo>
                      <a:pt x="825" y="374"/>
                      <a:pt x="810" y="359"/>
                      <a:pt x="825" y="344"/>
                    </a:cubicBezTo>
                    <a:cubicBezTo>
                      <a:pt x="825" y="314"/>
                      <a:pt x="870" y="314"/>
                      <a:pt x="870" y="284"/>
                    </a:cubicBezTo>
                    <a:cubicBezTo>
                      <a:pt x="870" y="254"/>
                      <a:pt x="825" y="239"/>
                      <a:pt x="840" y="209"/>
                    </a:cubicBezTo>
                    <a:cubicBezTo>
                      <a:pt x="870" y="194"/>
                      <a:pt x="915" y="179"/>
                      <a:pt x="945" y="164"/>
                    </a:cubicBezTo>
                    <a:cubicBezTo>
                      <a:pt x="975" y="135"/>
                      <a:pt x="1020" y="150"/>
                      <a:pt x="1050" y="150"/>
                    </a:cubicBezTo>
                    <a:cubicBezTo>
                      <a:pt x="1065" y="150"/>
                      <a:pt x="1095" y="150"/>
                      <a:pt x="1110" y="135"/>
                    </a:cubicBezTo>
                    <a:cubicBezTo>
                      <a:pt x="1110" y="135"/>
                      <a:pt x="1125" y="120"/>
                      <a:pt x="1125" y="105"/>
                    </a:cubicBezTo>
                    <a:lnTo>
                      <a:pt x="1080" y="105"/>
                    </a:lnTo>
                    <a:cubicBezTo>
                      <a:pt x="1065" y="120"/>
                      <a:pt x="1095" y="105"/>
                      <a:pt x="1080" y="10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70" name="Freeform 602">
                <a:extLst>
                  <a:ext uri="{FF2B5EF4-FFF2-40B4-BE49-F238E27FC236}">
                    <a16:creationId xmlns:a16="http://schemas.microsoft.com/office/drawing/2014/main" id="{7BCE7772-9DED-61A2-06F8-6E937BBC9176}"/>
                  </a:ext>
                </a:extLst>
              </p:cNvPr>
              <p:cNvSpPr>
                <a:spLocks/>
              </p:cNvSpPr>
              <p:nvPr/>
            </p:nvSpPr>
            <p:spPr bwMode="auto">
              <a:xfrm>
                <a:off x="4451" y="2361"/>
                <a:ext cx="217" cy="153"/>
              </a:xfrm>
              <a:custGeom>
                <a:avLst/>
                <a:gdLst>
                  <a:gd name="T0" fmla="*/ 1080 w 1125"/>
                  <a:gd name="T1" fmla="*/ 105 h 792"/>
                  <a:gd name="T2" fmla="*/ 1080 w 1125"/>
                  <a:gd name="T3" fmla="*/ 105 h 792"/>
                  <a:gd name="T4" fmla="*/ 1035 w 1125"/>
                  <a:gd name="T5" fmla="*/ 120 h 792"/>
                  <a:gd name="T6" fmla="*/ 1005 w 1125"/>
                  <a:gd name="T7" fmla="*/ 105 h 792"/>
                  <a:gd name="T8" fmla="*/ 930 w 1125"/>
                  <a:gd name="T9" fmla="*/ 150 h 792"/>
                  <a:gd name="T10" fmla="*/ 855 w 1125"/>
                  <a:gd name="T11" fmla="*/ 164 h 792"/>
                  <a:gd name="T12" fmla="*/ 855 w 1125"/>
                  <a:gd name="T13" fmla="*/ 60 h 792"/>
                  <a:gd name="T14" fmla="*/ 810 w 1125"/>
                  <a:gd name="T15" fmla="*/ 15 h 792"/>
                  <a:gd name="T16" fmla="*/ 750 w 1125"/>
                  <a:gd name="T17" fmla="*/ 90 h 792"/>
                  <a:gd name="T18" fmla="*/ 705 w 1125"/>
                  <a:gd name="T19" fmla="*/ 120 h 792"/>
                  <a:gd name="T20" fmla="*/ 660 w 1125"/>
                  <a:gd name="T21" fmla="*/ 120 h 792"/>
                  <a:gd name="T22" fmla="*/ 585 w 1125"/>
                  <a:gd name="T23" fmla="*/ 150 h 792"/>
                  <a:gd name="T24" fmla="*/ 510 w 1125"/>
                  <a:gd name="T25" fmla="*/ 105 h 792"/>
                  <a:gd name="T26" fmla="*/ 420 w 1125"/>
                  <a:gd name="T27" fmla="*/ 90 h 792"/>
                  <a:gd name="T28" fmla="*/ 405 w 1125"/>
                  <a:gd name="T29" fmla="*/ 120 h 792"/>
                  <a:gd name="T30" fmla="*/ 360 w 1125"/>
                  <a:gd name="T31" fmla="*/ 135 h 792"/>
                  <a:gd name="T32" fmla="*/ 315 w 1125"/>
                  <a:gd name="T33" fmla="*/ 209 h 792"/>
                  <a:gd name="T34" fmla="*/ 225 w 1125"/>
                  <a:gd name="T35" fmla="*/ 254 h 792"/>
                  <a:gd name="T36" fmla="*/ 165 w 1125"/>
                  <a:gd name="T37" fmla="*/ 284 h 792"/>
                  <a:gd name="T38" fmla="*/ 75 w 1125"/>
                  <a:gd name="T39" fmla="*/ 239 h 792"/>
                  <a:gd name="T40" fmla="*/ 60 w 1125"/>
                  <a:gd name="T41" fmla="*/ 344 h 792"/>
                  <a:gd name="T42" fmla="*/ 45 w 1125"/>
                  <a:gd name="T43" fmla="*/ 433 h 792"/>
                  <a:gd name="T44" fmla="*/ 30 w 1125"/>
                  <a:gd name="T45" fmla="*/ 493 h 792"/>
                  <a:gd name="T46" fmla="*/ 45 w 1125"/>
                  <a:gd name="T47" fmla="*/ 553 h 792"/>
                  <a:gd name="T48" fmla="*/ 60 w 1125"/>
                  <a:gd name="T49" fmla="*/ 598 h 792"/>
                  <a:gd name="T50" fmla="*/ 120 w 1125"/>
                  <a:gd name="T51" fmla="*/ 642 h 792"/>
                  <a:gd name="T52" fmla="*/ 60 w 1125"/>
                  <a:gd name="T53" fmla="*/ 732 h 792"/>
                  <a:gd name="T54" fmla="*/ 435 w 1125"/>
                  <a:gd name="T55" fmla="*/ 747 h 792"/>
                  <a:gd name="T56" fmla="*/ 480 w 1125"/>
                  <a:gd name="T57" fmla="*/ 642 h 792"/>
                  <a:gd name="T58" fmla="*/ 585 w 1125"/>
                  <a:gd name="T59" fmla="*/ 598 h 792"/>
                  <a:gd name="T60" fmla="*/ 645 w 1125"/>
                  <a:gd name="T61" fmla="*/ 583 h 792"/>
                  <a:gd name="T62" fmla="*/ 675 w 1125"/>
                  <a:gd name="T63" fmla="*/ 583 h 792"/>
                  <a:gd name="T64" fmla="*/ 705 w 1125"/>
                  <a:gd name="T65" fmla="*/ 493 h 792"/>
                  <a:gd name="T66" fmla="*/ 765 w 1125"/>
                  <a:gd name="T67" fmla="*/ 448 h 792"/>
                  <a:gd name="T68" fmla="*/ 765 w 1125"/>
                  <a:gd name="T69" fmla="*/ 403 h 792"/>
                  <a:gd name="T70" fmla="*/ 825 w 1125"/>
                  <a:gd name="T71" fmla="*/ 389 h 792"/>
                  <a:gd name="T72" fmla="*/ 825 w 1125"/>
                  <a:gd name="T73" fmla="*/ 344 h 792"/>
                  <a:gd name="T74" fmla="*/ 870 w 1125"/>
                  <a:gd name="T75" fmla="*/ 284 h 792"/>
                  <a:gd name="T76" fmla="*/ 840 w 1125"/>
                  <a:gd name="T77" fmla="*/ 209 h 792"/>
                  <a:gd name="T78" fmla="*/ 945 w 1125"/>
                  <a:gd name="T79" fmla="*/ 164 h 792"/>
                  <a:gd name="T80" fmla="*/ 1050 w 1125"/>
                  <a:gd name="T81" fmla="*/ 150 h 792"/>
                  <a:gd name="T82" fmla="*/ 1110 w 1125"/>
                  <a:gd name="T83" fmla="*/ 135 h 792"/>
                  <a:gd name="T84" fmla="*/ 1125 w 1125"/>
                  <a:gd name="T85" fmla="*/ 105 h 792"/>
                  <a:gd name="T86" fmla="*/ 1080 w 1125"/>
                  <a:gd name="T87" fmla="*/ 105 h 792"/>
                  <a:gd name="T88" fmla="*/ 1080 w 1125"/>
                  <a:gd name="T89" fmla="*/ 105 h 792"/>
                  <a:gd name="T90" fmla="*/ 1080 w 1125"/>
                  <a:gd name="T91" fmla="*/ 105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5" h="792">
                    <a:moveTo>
                      <a:pt x="1080" y="105"/>
                    </a:moveTo>
                    <a:lnTo>
                      <a:pt x="1080" y="105"/>
                    </a:lnTo>
                    <a:cubicBezTo>
                      <a:pt x="1065" y="105"/>
                      <a:pt x="1050" y="135"/>
                      <a:pt x="1035" y="120"/>
                    </a:cubicBezTo>
                    <a:cubicBezTo>
                      <a:pt x="1020" y="120"/>
                      <a:pt x="1020" y="90"/>
                      <a:pt x="1005" y="105"/>
                    </a:cubicBezTo>
                    <a:cubicBezTo>
                      <a:pt x="975" y="105"/>
                      <a:pt x="945" y="135"/>
                      <a:pt x="930" y="150"/>
                    </a:cubicBezTo>
                    <a:cubicBezTo>
                      <a:pt x="915" y="150"/>
                      <a:pt x="885" y="179"/>
                      <a:pt x="855" y="164"/>
                    </a:cubicBezTo>
                    <a:cubicBezTo>
                      <a:pt x="840" y="150"/>
                      <a:pt x="885" y="90"/>
                      <a:pt x="855" y="60"/>
                    </a:cubicBezTo>
                    <a:cubicBezTo>
                      <a:pt x="855" y="60"/>
                      <a:pt x="825" y="0"/>
                      <a:pt x="810" y="15"/>
                    </a:cubicBezTo>
                    <a:cubicBezTo>
                      <a:pt x="795" y="45"/>
                      <a:pt x="780" y="75"/>
                      <a:pt x="750" y="90"/>
                    </a:cubicBezTo>
                    <a:cubicBezTo>
                      <a:pt x="720" y="105"/>
                      <a:pt x="705" y="90"/>
                      <a:pt x="705" y="120"/>
                    </a:cubicBezTo>
                    <a:cubicBezTo>
                      <a:pt x="690" y="164"/>
                      <a:pt x="675" y="105"/>
                      <a:pt x="660" y="120"/>
                    </a:cubicBezTo>
                    <a:cubicBezTo>
                      <a:pt x="630" y="135"/>
                      <a:pt x="615" y="150"/>
                      <a:pt x="585" y="150"/>
                    </a:cubicBezTo>
                    <a:cubicBezTo>
                      <a:pt x="555" y="135"/>
                      <a:pt x="525" y="120"/>
                      <a:pt x="510" y="105"/>
                    </a:cubicBezTo>
                    <a:cubicBezTo>
                      <a:pt x="495" y="105"/>
                      <a:pt x="420" y="90"/>
                      <a:pt x="420" y="90"/>
                    </a:cubicBezTo>
                    <a:cubicBezTo>
                      <a:pt x="405" y="105"/>
                      <a:pt x="420" y="120"/>
                      <a:pt x="405" y="120"/>
                    </a:cubicBezTo>
                    <a:cubicBezTo>
                      <a:pt x="390" y="120"/>
                      <a:pt x="360" y="120"/>
                      <a:pt x="360" y="135"/>
                    </a:cubicBezTo>
                    <a:cubicBezTo>
                      <a:pt x="345" y="164"/>
                      <a:pt x="345" y="194"/>
                      <a:pt x="315" y="209"/>
                    </a:cubicBezTo>
                    <a:cubicBezTo>
                      <a:pt x="270" y="239"/>
                      <a:pt x="255" y="224"/>
                      <a:pt x="225" y="254"/>
                    </a:cubicBezTo>
                    <a:cubicBezTo>
                      <a:pt x="210" y="284"/>
                      <a:pt x="180" y="284"/>
                      <a:pt x="165" y="284"/>
                    </a:cubicBezTo>
                    <a:cubicBezTo>
                      <a:pt x="150" y="269"/>
                      <a:pt x="75" y="254"/>
                      <a:pt x="75" y="239"/>
                    </a:cubicBezTo>
                    <a:cubicBezTo>
                      <a:pt x="75" y="284"/>
                      <a:pt x="75" y="314"/>
                      <a:pt x="60" y="344"/>
                    </a:cubicBezTo>
                    <a:cubicBezTo>
                      <a:pt x="30" y="374"/>
                      <a:pt x="0" y="403"/>
                      <a:pt x="45" y="433"/>
                    </a:cubicBezTo>
                    <a:cubicBezTo>
                      <a:pt x="60" y="448"/>
                      <a:pt x="30" y="463"/>
                      <a:pt x="30" y="493"/>
                    </a:cubicBezTo>
                    <a:cubicBezTo>
                      <a:pt x="30" y="508"/>
                      <a:pt x="30" y="538"/>
                      <a:pt x="45" y="553"/>
                    </a:cubicBezTo>
                    <a:cubicBezTo>
                      <a:pt x="45" y="583"/>
                      <a:pt x="30" y="598"/>
                      <a:pt x="60" y="598"/>
                    </a:cubicBezTo>
                    <a:cubicBezTo>
                      <a:pt x="105" y="613"/>
                      <a:pt x="120" y="598"/>
                      <a:pt x="120" y="642"/>
                    </a:cubicBezTo>
                    <a:cubicBezTo>
                      <a:pt x="120" y="672"/>
                      <a:pt x="75" y="717"/>
                      <a:pt x="60" y="732"/>
                    </a:cubicBezTo>
                    <a:cubicBezTo>
                      <a:pt x="180" y="792"/>
                      <a:pt x="315" y="777"/>
                      <a:pt x="435" y="747"/>
                    </a:cubicBezTo>
                    <a:cubicBezTo>
                      <a:pt x="480" y="732"/>
                      <a:pt x="465" y="672"/>
                      <a:pt x="480" y="642"/>
                    </a:cubicBezTo>
                    <a:cubicBezTo>
                      <a:pt x="495" y="613"/>
                      <a:pt x="555" y="627"/>
                      <a:pt x="585" y="598"/>
                    </a:cubicBezTo>
                    <a:cubicBezTo>
                      <a:pt x="600" y="598"/>
                      <a:pt x="615" y="583"/>
                      <a:pt x="645" y="583"/>
                    </a:cubicBezTo>
                    <a:cubicBezTo>
                      <a:pt x="645" y="583"/>
                      <a:pt x="675" y="598"/>
                      <a:pt x="675" y="583"/>
                    </a:cubicBezTo>
                    <a:cubicBezTo>
                      <a:pt x="690" y="553"/>
                      <a:pt x="690" y="523"/>
                      <a:pt x="705" y="493"/>
                    </a:cubicBezTo>
                    <a:cubicBezTo>
                      <a:pt x="720" y="478"/>
                      <a:pt x="780" y="463"/>
                      <a:pt x="765" y="448"/>
                    </a:cubicBezTo>
                    <a:cubicBezTo>
                      <a:pt x="765" y="433"/>
                      <a:pt x="705" y="403"/>
                      <a:pt x="765" y="403"/>
                    </a:cubicBezTo>
                    <a:cubicBezTo>
                      <a:pt x="780" y="403"/>
                      <a:pt x="810" y="418"/>
                      <a:pt x="825" y="389"/>
                    </a:cubicBezTo>
                    <a:cubicBezTo>
                      <a:pt x="825" y="374"/>
                      <a:pt x="810" y="359"/>
                      <a:pt x="825" y="344"/>
                    </a:cubicBezTo>
                    <a:cubicBezTo>
                      <a:pt x="825" y="314"/>
                      <a:pt x="870" y="314"/>
                      <a:pt x="870" y="284"/>
                    </a:cubicBezTo>
                    <a:cubicBezTo>
                      <a:pt x="870" y="254"/>
                      <a:pt x="825" y="239"/>
                      <a:pt x="840" y="209"/>
                    </a:cubicBezTo>
                    <a:cubicBezTo>
                      <a:pt x="870" y="194"/>
                      <a:pt x="915" y="179"/>
                      <a:pt x="945" y="164"/>
                    </a:cubicBezTo>
                    <a:cubicBezTo>
                      <a:pt x="975" y="135"/>
                      <a:pt x="1020" y="150"/>
                      <a:pt x="1050" y="150"/>
                    </a:cubicBezTo>
                    <a:cubicBezTo>
                      <a:pt x="1065" y="150"/>
                      <a:pt x="1095" y="150"/>
                      <a:pt x="1110" y="135"/>
                    </a:cubicBezTo>
                    <a:cubicBezTo>
                      <a:pt x="1110" y="135"/>
                      <a:pt x="1125" y="120"/>
                      <a:pt x="1125" y="105"/>
                    </a:cubicBezTo>
                    <a:lnTo>
                      <a:pt x="1080" y="105"/>
                    </a:lnTo>
                    <a:cubicBezTo>
                      <a:pt x="1065" y="120"/>
                      <a:pt x="1095" y="105"/>
                      <a:pt x="1080" y="105"/>
                    </a:cubicBezTo>
                    <a:lnTo>
                      <a:pt x="1080" y="10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1" name="Freeform 603">
                <a:extLst>
                  <a:ext uri="{FF2B5EF4-FFF2-40B4-BE49-F238E27FC236}">
                    <a16:creationId xmlns:a16="http://schemas.microsoft.com/office/drawing/2014/main" id="{773EF64B-46C3-3DF8-B931-0D624D73A95B}"/>
                  </a:ext>
                </a:extLst>
              </p:cNvPr>
              <p:cNvSpPr>
                <a:spLocks/>
              </p:cNvSpPr>
              <p:nvPr/>
            </p:nvSpPr>
            <p:spPr bwMode="auto">
              <a:xfrm>
                <a:off x="4435" y="2241"/>
                <a:ext cx="8" cy="8"/>
              </a:xfrm>
              <a:custGeom>
                <a:avLst/>
                <a:gdLst>
                  <a:gd name="T0" fmla="*/ 42 w 42"/>
                  <a:gd name="T1" fmla="*/ 21 h 42"/>
                  <a:gd name="T2" fmla="*/ 42 w 42"/>
                  <a:gd name="T3" fmla="*/ 21 h 42"/>
                  <a:gd name="T4" fmla="*/ 14 w 42"/>
                  <a:gd name="T5" fmla="*/ 11 h 42"/>
                  <a:gd name="T6" fmla="*/ 42 w 42"/>
                  <a:gd name="T7" fmla="*/ 42 h 42"/>
                  <a:gd name="T8" fmla="*/ 42 w 42"/>
                  <a:gd name="T9" fmla="*/ 21 h 42"/>
                  <a:gd name="T10" fmla="*/ 42 w 42"/>
                  <a:gd name="T11" fmla="*/ 21 h 42"/>
                </a:gdLst>
                <a:ahLst/>
                <a:cxnLst>
                  <a:cxn ang="0">
                    <a:pos x="T0" y="T1"/>
                  </a:cxn>
                  <a:cxn ang="0">
                    <a:pos x="T2" y="T3"/>
                  </a:cxn>
                  <a:cxn ang="0">
                    <a:pos x="T4" y="T5"/>
                  </a:cxn>
                  <a:cxn ang="0">
                    <a:pos x="T6" y="T7"/>
                  </a:cxn>
                  <a:cxn ang="0">
                    <a:pos x="T8" y="T9"/>
                  </a:cxn>
                  <a:cxn ang="0">
                    <a:pos x="T10" y="T11"/>
                  </a:cxn>
                </a:cxnLst>
                <a:rect l="0" t="0" r="r" b="b"/>
                <a:pathLst>
                  <a:path w="42" h="42">
                    <a:moveTo>
                      <a:pt x="42" y="21"/>
                    </a:moveTo>
                    <a:lnTo>
                      <a:pt x="42" y="21"/>
                    </a:lnTo>
                    <a:cubicBezTo>
                      <a:pt x="28" y="21"/>
                      <a:pt x="14" y="0"/>
                      <a:pt x="14" y="11"/>
                    </a:cubicBezTo>
                    <a:cubicBezTo>
                      <a:pt x="0" y="21"/>
                      <a:pt x="28" y="32"/>
                      <a:pt x="42" y="42"/>
                    </a:cubicBezTo>
                    <a:lnTo>
                      <a:pt x="42" y="21"/>
                    </a:lnTo>
                    <a:cubicBezTo>
                      <a:pt x="28" y="11"/>
                      <a:pt x="42" y="21"/>
                      <a:pt x="42" y="2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72" name="Freeform 604">
                <a:extLst>
                  <a:ext uri="{FF2B5EF4-FFF2-40B4-BE49-F238E27FC236}">
                    <a16:creationId xmlns:a16="http://schemas.microsoft.com/office/drawing/2014/main" id="{BF366C1E-BA44-EF02-58F7-CA59A8863B22}"/>
                  </a:ext>
                </a:extLst>
              </p:cNvPr>
              <p:cNvSpPr>
                <a:spLocks/>
              </p:cNvSpPr>
              <p:nvPr/>
            </p:nvSpPr>
            <p:spPr bwMode="auto">
              <a:xfrm>
                <a:off x="4435" y="2241"/>
                <a:ext cx="8" cy="8"/>
              </a:xfrm>
              <a:custGeom>
                <a:avLst/>
                <a:gdLst>
                  <a:gd name="T0" fmla="*/ 42 w 42"/>
                  <a:gd name="T1" fmla="*/ 21 h 42"/>
                  <a:gd name="T2" fmla="*/ 42 w 42"/>
                  <a:gd name="T3" fmla="*/ 21 h 42"/>
                  <a:gd name="T4" fmla="*/ 14 w 42"/>
                  <a:gd name="T5" fmla="*/ 11 h 42"/>
                  <a:gd name="T6" fmla="*/ 42 w 42"/>
                  <a:gd name="T7" fmla="*/ 42 h 42"/>
                  <a:gd name="T8" fmla="*/ 42 w 42"/>
                  <a:gd name="T9" fmla="*/ 21 h 42"/>
                  <a:gd name="T10" fmla="*/ 42 w 42"/>
                  <a:gd name="T11" fmla="*/ 21 h 42"/>
                  <a:gd name="T12" fmla="*/ 42 w 42"/>
                  <a:gd name="T13" fmla="*/ 21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21"/>
                    </a:moveTo>
                    <a:lnTo>
                      <a:pt x="42" y="21"/>
                    </a:lnTo>
                    <a:cubicBezTo>
                      <a:pt x="28" y="21"/>
                      <a:pt x="14" y="0"/>
                      <a:pt x="14" y="11"/>
                    </a:cubicBezTo>
                    <a:cubicBezTo>
                      <a:pt x="0" y="21"/>
                      <a:pt x="28" y="32"/>
                      <a:pt x="42" y="42"/>
                    </a:cubicBezTo>
                    <a:lnTo>
                      <a:pt x="42" y="21"/>
                    </a:lnTo>
                    <a:cubicBezTo>
                      <a:pt x="28" y="11"/>
                      <a:pt x="42" y="21"/>
                      <a:pt x="42" y="21"/>
                    </a:cubicBezTo>
                    <a:lnTo>
                      <a:pt x="42"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3" name="Freeform 605">
                <a:extLst>
                  <a:ext uri="{FF2B5EF4-FFF2-40B4-BE49-F238E27FC236}">
                    <a16:creationId xmlns:a16="http://schemas.microsoft.com/office/drawing/2014/main" id="{773902BB-7D60-071E-88B2-CC6361E3A12B}"/>
                  </a:ext>
                </a:extLst>
              </p:cNvPr>
              <p:cNvSpPr>
                <a:spLocks/>
              </p:cNvSpPr>
              <p:nvPr/>
            </p:nvSpPr>
            <p:spPr bwMode="auto">
              <a:xfrm>
                <a:off x="4435" y="2241"/>
                <a:ext cx="8" cy="8"/>
              </a:xfrm>
              <a:custGeom>
                <a:avLst/>
                <a:gdLst>
                  <a:gd name="T0" fmla="*/ 42 w 42"/>
                  <a:gd name="T1" fmla="*/ 21 h 42"/>
                  <a:gd name="T2" fmla="*/ 42 w 42"/>
                  <a:gd name="T3" fmla="*/ 21 h 42"/>
                  <a:gd name="T4" fmla="*/ 14 w 42"/>
                  <a:gd name="T5" fmla="*/ 11 h 42"/>
                  <a:gd name="T6" fmla="*/ 42 w 42"/>
                  <a:gd name="T7" fmla="*/ 42 h 42"/>
                  <a:gd name="T8" fmla="*/ 42 w 42"/>
                  <a:gd name="T9" fmla="*/ 21 h 42"/>
                  <a:gd name="T10" fmla="*/ 42 w 42"/>
                  <a:gd name="T11" fmla="*/ 21 h 42"/>
                </a:gdLst>
                <a:ahLst/>
                <a:cxnLst>
                  <a:cxn ang="0">
                    <a:pos x="T0" y="T1"/>
                  </a:cxn>
                  <a:cxn ang="0">
                    <a:pos x="T2" y="T3"/>
                  </a:cxn>
                  <a:cxn ang="0">
                    <a:pos x="T4" y="T5"/>
                  </a:cxn>
                  <a:cxn ang="0">
                    <a:pos x="T6" y="T7"/>
                  </a:cxn>
                  <a:cxn ang="0">
                    <a:pos x="T8" y="T9"/>
                  </a:cxn>
                  <a:cxn ang="0">
                    <a:pos x="T10" y="T11"/>
                  </a:cxn>
                </a:cxnLst>
                <a:rect l="0" t="0" r="r" b="b"/>
                <a:pathLst>
                  <a:path w="42" h="42">
                    <a:moveTo>
                      <a:pt x="42" y="21"/>
                    </a:moveTo>
                    <a:lnTo>
                      <a:pt x="42" y="21"/>
                    </a:lnTo>
                    <a:cubicBezTo>
                      <a:pt x="28" y="21"/>
                      <a:pt x="14" y="0"/>
                      <a:pt x="14" y="11"/>
                    </a:cubicBezTo>
                    <a:cubicBezTo>
                      <a:pt x="0" y="21"/>
                      <a:pt x="28" y="32"/>
                      <a:pt x="42" y="42"/>
                    </a:cubicBezTo>
                    <a:lnTo>
                      <a:pt x="42" y="21"/>
                    </a:lnTo>
                    <a:cubicBezTo>
                      <a:pt x="28" y="11"/>
                      <a:pt x="42" y="21"/>
                      <a:pt x="42" y="2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74" name="Freeform 606">
                <a:extLst>
                  <a:ext uri="{FF2B5EF4-FFF2-40B4-BE49-F238E27FC236}">
                    <a16:creationId xmlns:a16="http://schemas.microsoft.com/office/drawing/2014/main" id="{027CE12C-1DB4-B378-7066-401610BC36A1}"/>
                  </a:ext>
                </a:extLst>
              </p:cNvPr>
              <p:cNvSpPr>
                <a:spLocks/>
              </p:cNvSpPr>
              <p:nvPr/>
            </p:nvSpPr>
            <p:spPr bwMode="auto">
              <a:xfrm>
                <a:off x="4435" y="2241"/>
                <a:ext cx="8" cy="8"/>
              </a:xfrm>
              <a:custGeom>
                <a:avLst/>
                <a:gdLst>
                  <a:gd name="T0" fmla="*/ 42 w 42"/>
                  <a:gd name="T1" fmla="*/ 21 h 42"/>
                  <a:gd name="T2" fmla="*/ 42 w 42"/>
                  <a:gd name="T3" fmla="*/ 21 h 42"/>
                  <a:gd name="T4" fmla="*/ 14 w 42"/>
                  <a:gd name="T5" fmla="*/ 11 h 42"/>
                  <a:gd name="T6" fmla="*/ 42 w 42"/>
                  <a:gd name="T7" fmla="*/ 42 h 42"/>
                  <a:gd name="T8" fmla="*/ 42 w 42"/>
                  <a:gd name="T9" fmla="*/ 21 h 42"/>
                  <a:gd name="T10" fmla="*/ 42 w 42"/>
                  <a:gd name="T11" fmla="*/ 21 h 42"/>
                  <a:gd name="T12" fmla="*/ 42 w 42"/>
                  <a:gd name="T13" fmla="*/ 21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21"/>
                    </a:moveTo>
                    <a:lnTo>
                      <a:pt x="42" y="21"/>
                    </a:lnTo>
                    <a:cubicBezTo>
                      <a:pt x="28" y="21"/>
                      <a:pt x="14" y="0"/>
                      <a:pt x="14" y="11"/>
                    </a:cubicBezTo>
                    <a:cubicBezTo>
                      <a:pt x="0" y="21"/>
                      <a:pt x="28" y="32"/>
                      <a:pt x="42" y="42"/>
                    </a:cubicBezTo>
                    <a:lnTo>
                      <a:pt x="42" y="21"/>
                    </a:lnTo>
                    <a:cubicBezTo>
                      <a:pt x="28" y="11"/>
                      <a:pt x="42" y="21"/>
                      <a:pt x="42" y="21"/>
                    </a:cubicBezTo>
                    <a:lnTo>
                      <a:pt x="42"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2" name="Group 808">
              <a:extLst>
                <a:ext uri="{FF2B5EF4-FFF2-40B4-BE49-F238E27FC236}">
                  <a16:creationId xmlns:a16="http://schemas.microsoft.com/office/drawing/2014/main" id="{B76A5BCA-2086-2501-E1E6-15C9289778B6}"/>
                </a:ext>
              </a:extLst>
            </p:cNvPr>
            <p:cNvGrpSpPr>
              <a:grpSpLocks/>
            </p:cNvGrpSpPr>
            <p:nvPr/>
          </p:nvGrpSpPr>
          <p:grpSpPr bwMode="auto">
            <a:xfrm>
              <a:off x="3479" y="1694"/>
              <a:ext cx="2241" cy="1696"/>
              <a:chOff x="3479" y="1694"/>
              <a:chExt cx="2241" cy="1696"/>
            </a:xfrm>
          </p:grpSpPr>
          <p:sp>
            <p:nvSpPr>
              <p:cNvPr id="1375" name="Freeform 608">
                <a:extLst>
                  <a:ext uri="{FF2B5EF4-FFF2-40B4-BE49-F238E27FC236}">
                    <a16:creationId xmlns:a16="http://schemas.microsoft.com/office/drawing/2014/main" id="{2D1B55EA-B242-B1FB-EF72-153AD602A6BF}"/>
                  </a:ext>
                </a:extLst>
              </p:cNvPr>
              <p:cNvSpPr>
                <a:spLocks/>
              </p:cNvSpPr>
              <p:nvPr/>
            </p:nvSpPr>
            <p:spPr bwMode="auto">
              <a:xfrm>
                <a:off x="4893" y="2522"/>
                <a:ext cx="112" cy="282"/>
              </a:xfrm>
              <a:custGeom>
                <a:avLst/>
                <a:gdLst>
                  <a:gd name="T0" fmla="*/ 555 w 584"/>
                  <a:gd name="T1" fmla="*/ 566 h 1458"/>
                  <a:gd name="T2" fmla="*/ 527 w 584"/>
                  <a:gd name="T3" fmla="*/ 536 h 1458"/>
                  <a:gd name="T4" fmla="*/ 484 w 584"/>
                  <a:gd name="T5" fmla="*/ 462 h 1458"/>
                  <a:gd name="T6" fmla="*/ 427 w 584"/>
                  <a:gd name="T7" fmla="*/ 402 h 1458"/>
                  <a:gd name="T8" fmla="*/ 342 w 584"/>
                  <a:gd name="T9" fmla="*/ 372 h 1458"/>
                  <a:gd name="T10" fmla="*/ 385 w 584"/>
                  <a:gd name="T11" fmla="*/ 268 h 1458"/>
                  <a:gd name="T12" fmla="*/ 441 w 584"/>
                  <a:gd name="T13" fmla="*/ 105 h 1458"/>
                  <a:gd name="T14" fmla="*/ 385 w 584"/>
                  <a:gd name="T15" fmla="*/ 30 h 1458"/>
                  <a:gd name="T16" fmla="*/ 313 w 584"/>
                  <a:gd name="T17" fmla="*/ 75 h 1458"/>
                  <a:gd name="T18" fmla="*/ 299 w 584"/>
                  <a:gd name="T19" fmla="*/ 105 h 1458"/>
                  <a:gd name="T20" fmla="*/ 200 w 584"/>
                  <a:gd name="T21" fmla="*/ 164 h 1458"/>
                  <a:gd name="T22" fmla="*/ 157 w 584"/>
                  <a:gd name="T23" fmla="*/ 268 h 1458"/>
                  <a:gd name="T24" fmla="*/ 128 w 584"/>
                  <a:gd name="T25" fmla="*/ 372 h 1458"/>
                  <a:gd name="T26" fmla="*/ 57 w 584"/>
                  <a:gd name="T27" fmla="*/ 521 h 1458"/>
                  <a:gd name="T28" fmla="*/ 29 w 584"/>
                  <a:gd name="T29" fmla="*/ 551 h 1458"/>
                  <a:gd name="T30" fmla="*/ 72 w 584"/>
                  <a:gd name="T31" fmla="*/ 700 h 1458"/>
                  <a:gd name="T32" fmla="*/ 100 w 584"/>
                  <a:gd name="T33" fmla="*/ 714 h 1458"/>
                  <a:gd name="T34" fmla="*/ 128 w 584"/>
                  <a:gd name="T35" fmla="*/ 774 h 1458"/>
                  <a:gd name="T36" fmla="*/ 143 w 584"/>
                  <a:gd name="T37" fmla="*/ 997 h 1458"/>
                  <a:gd name="T38" fmla="*/ 157 w 584"/>
                  <a:gd name="T39" fmla="*/ 997 h 1458"/>
                  <a:gd name="T40" fmla="*/ 171 w 584"/>
                  <a:gd name="T41" fmla="*/ 1012 h 1458"/>
                  <a:gd name="T42" fmla="*/ 200 w 584"/>
                  <a:gd name="T43" fmla="*/ 997 h 1458"/>
                  <a:gd name="T44" fmla="*/ 299 w 584"/>
                  <a:gd name="T45" fmla="*/ 908 h 1458"/>
                  <a:gd name="T46" fmla="*/ 342 w 584"/>
                  <a:gd name="T47" fmla="*/ 967 h 1458"/>
                  <a:gd name="T48" fmla="*/ 399 w 584"/>
                  <a:gd name="T49" fmla="*/ 1176 h 1458"/>
                  <a:gd name="T50" fmla="*/ 427 w 584"/>
                  <a:gd name="T51" fmla="*/ 1220 h 1458"/>
                  <a:gd name="T52" fmla="*/ 441 w 584"/>
                  <a:gd name="T53" fmla="*/ 1265 h 1458"/>
                  <a:gd name="T54" fmla="*/ 441 w 584"/>
                  <a:gd name="T55" fmla="*/ 1324 h 1458"/>
                  <a:gd name="T56" fmla="*/ 470 w 584"/>
                  <a:gd name="T57" fmla="*/ 1339 h 1458"/>
                  <a:gd name="T58" fmla="*/ 470 w 584"/>
                  <a:gd name="T59" fmla="*/ 1191 h 1458"/>
                  <a:gd name="T60" fmla="*/ 427 w 584"/>
                  <a:gd name="T61" fmla="*/ 1027 h 1458"/>
                  <a:gd name="T62" fmla="*/ 370 w 584"/>
                  <a:gd name="T63" fmla="*/ 863 h 1458"/>
                  <a:gd name="T64" fmla="*/ 413 w 584"/>
                  <a:gd name="T65" fmla="*/ 700 h 1458"/>
                  <a:gd name="T66" fmla="*/ 555 w 584"/>
                  <a:gd name="T67" fmla="*/ 625 h 1458"/>
                  <a:gd name="T68" fmla="*/ 555 w 584"/>
                  <a:gd name="T69" fmla="*/ 566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4" h="1458">
                    <a:moveTo>
                      <a:pt x="555" y="566"/>
                    </a:moveTo>
                    <a:lnTo>
                      <a:pt x="555" y="566"/>
                    </a:lnTo>
                    <a:cubicBezTo>
                      <a:pt x="541" y="566"/>
                      <a:pt x="527" y="581"/>
                      <a:pt x="527" y="551"/>
                    </a:cubicBezTo>
                    <a:lnTo>
                      <a:pt x="527" y="536"/>
                    </a:lnTo>
                    <a:cubicBezTo>
                      <a:pt x="527" y="521"/>
                      <a:pt x="484" y="521"/>
                      <a:pt x="484" y="521"/>
                    </a:cubicBezTo>
                    <a:cubicBezTo>
                      <a:pt x="470" y="506"/>
                      <a:pt x="484" y="476"/>
                      <a:pt x="484" y="462"/>
                    </a:cubicBezTo>
                    <a:cubicBezTo>
                      <a:pt x="498" y="432"/>
                      <a:pt x="456" y="447"/>
                      <a:pt x="441" y="432"/>
                    </a:cubicBezTo>
                    <a:cubicBezTo>
                      <a:pt x="441" y="417"/>
                      <a:pt x="427" y="417"/>
                      <a:pt x="427" y="402"/>
                    </a:cubicBezTo>
                    <a:cubicBezTo>
                      <a:pt x="427" y="387"/>
                      <a:pt x="456" y="372"/>
                      <a:pt x="456" y="372"/>
                    </a:cubicBezTo>
                    <a:cubicBezTo>
                      <a:pt x="441" y="343"/>
                      <a:pt x="356" y="387"/>
                      <a:pt x="342" y="372"/>
                    </a:cubicBezTo>
                    <a:cubicBezTo>
                      <a:pt x="342" y="372"/>
                      <a:pt x="356" y="343"/>
                      <a:pt x="356" y="328"/>
                    </a:cubicBezTo>
                    <a:cubicBezTo>
                      <a:pt x="342" y="313"/>
                      <a:pt x="385" y="283"/>
                      <a:pt x="385" y="268"/>
                    </a:cubicBezTo>
                    <a:cubicBezTo>
                      <a:pt x="413" y="224"/>
                      <a:pt x="441" y="194"/>
                      <a:pt x="427" y="149"/>
                    </a:cubicBezTo>
                    <a:cubicBezTo>
                      <a:pt x="427" y="134"/>
                      <a:pt x="441" y="119"/>
                      <a:pt x="441" y="105"/>
                    </a:cubicBezTo>
                    <a:cubicBezTo>
                      <a:pt x="441" y="75"/>
                      <a:pt x="413" y="105"/>
                      <a:pt x="399" y="90"/>
                    </a:cubicBezTo>
                    <a:cubicBezTo>
                      <a:pt x="399" y="60"/>
                      <a:pt x="385" y="45"/>
                      <a:pt x="385" y="30"/>
                    </a:cubicBezTo>
                    <a:cubicBezTo>
                      <a:pt x="356" y="0"/>
                      <a:pt x="356" y="45"/>
                      <a:pt x="328" y="30"/>
                    </a:cubicBezTo>
                    <a:cubicBezTo>
                      <a:pt x="342" y="60"/>
                      <a:pt x="313" y="60"/>
                      <a:pt x="313" y="75"/>
                    </a:cubicBezTo>
                    <a:lnTo>
                      <a:pt x="313" y="134"/>
                    </a:lnTo>
                    <a:cubicBezTo>
                      <a:pt x="299" y="134"/>
                      <a:pt x="299" y="105"/>
                      <a:pt x="299" y="105"/>
                    </a:cubicBezTo>
                    <a:cubicBezTo>
                      <a:pt x="271" y="105"/>
                      <a:pt x="257" y="119"/>
                      <a:pt x="257" y="134"/>
                    </a:cubicBezTo>
                    <a:cubicBezTo>
                      <a:pt x="242" y="149"/>
                      <a:pt x="214" y="149"/>
                      <a:pt x="200" y="164"/>
                    </a:cubicBezTo>
                    <a:cubicBezTo>
                      <a:pt x="185" y="179"/>
                      <a:pt x="200" y="209"/>
                      <a:pt x="185" y="224"/>
                    </a:cubicBezTo>
                    <a:cubicBezTo>
                      <a:pt x="185" y="238"/>
                      <a:pt x="171" y="253"/>
                      <a:pt x="157" y="268"/>
                    </a:cubicBezTo>
                    <a:lnTo>
                      <a:pt x="157" y="313"/>
                    </a:lnTo>
                    <a:cubicBezTo>
                      <a:pt x="157" y="343"/>
                      <a:pt x="143" y="372"/>
                      <a:pt x="128" y="372"/>
                    </a:cubicBezTo>
                    <a:lnTo>
                      <a:pt x="86" y="372"/>
                    </a:lnTo>
                    <a:cubicBezTo>
                      <a:pt x="72" y="402"/>
                      <a:pt x="86" y="521"/>
                      <a:pt x="57" y="521"/>
                    </a:cubicBezTo>
                    <a:lnTo>
                      <a:pt x="29" y="521"/>
                    </a:lnTo>
                    <a:lnTo>
                      <a:pt x="29" y="551"/>
                    </a:lnTo>
                    <a:cubicBezTo>
                      <a:pt x="29" y="566"/>
                      <a:pt x="15" y="581"/>
                      <a:pt x="0" y="595"/>
                    </a:cubicBezTo>
                    <a:cubicBezTo>
                      <a:pt x="0" y="610"/>
                      <a:pt x="57" y="685"/>
                      <a:pt x="72" y="700"/>
                    </a:cubicBezTo>
                    <a:lnTo>
                      <a:pt x="57" y="655"/>
                    </a:lnTo>
                    <a:lnTo>
                      <a:pt x="100" y="714"/>
                    </a:lnTo>
                    <a:cubicBezTo>
                      <a:pt x="114" y="744"/>
                      <a:pt x="86" y="744"/>
                      <a:pt x="100" y="774"/>
                    </a:cubicBezTo>
                    <a:cubicBezTo>
                      <a:pt x="86" y="759"/>
                      <a:pt x="114" y="759"/>
                      <a:pt x="128" y="774"/>
                    </a:cubicBezTo>
                    <a:cubicBezTo>
                      <a:pt x="143" y="804"/>
                      <a:pt x="157" y="834"/>
                      <a:pt x="157" y="863"/>
                    </a:cubicBezTo>
                    <a:lnTo>
                      <a:pt x="143" y="997"/>
                    </a:lnTo>
                    <a:cubicBezTo>
                      <a:pt x="157" y="997"/>
                      <a:pt x="157" y="953"/>
                      <a:pt x="157" y="953"/>
                    </a:cubicBezTo>
                    <a:lnTo>
                      <a:pt x="157" y="997"/>
                    </a:lnTo>
                    <a:lnTo>
                      <a:pt x="171" y="982"/>
                    </a:lnTo>
                    <a:lnTo>
                      <a:pt x="171" y="1012"/>
                    </a:lnTo>
                    <a:cubicBezTo>
                      <a:pt x="185" y="1012"/>
                      <a:pt x="185" y="982"/>
                      <a:pt x="200" y="982"/>
                    </a:cubicBezTo>
                    <a:lnTo>
                      <a:pt x="200" y="997"/>
                    </a:lnTo>
                    <a:cubicBezTo>
                      <a:pt x="200" y="997"/>
                      <a:pt x="242" y="982"/>
                      <a:pt x="242" y="967"/>
                    </a:cubicBezTo>
                    <a:cubicBezTo>
                      <a:pt x="257" y="967"/>
                      <a:pt x="328" y="923"/>
                      <a:pt x="299" y="908"/>
                    </a:cubicBezTo>
                    <a:cubicBezTo>
                      <a:pt x="313" y="908"/>
                      <a:pt x="299" y="938"/>
                      <a:pt x="313" y="953"/>
                    </a:cubicBezTo>
                    <a:cubicBezTo>
                      <a:pt x="328" y="953"/>
                      <a:pt x="342" y="953"/>
                      <a:pt x="342" y="967"/>
                    </a:cubicBezTo>
                    <a:cubicBezTo>
                      <a:pt x="356" y="997"/>
                      <a:pt x="356" y="1042"/>
                      <a:pt x="356" y="1072"/>
                    </a:cubicBezTo>
                    <a:cubicBezTo>
                      <a:pt x="370" y="1116"/>
                      <a:pt x="370" y="1146"/>
                      <a:pt x="399" y="1176"/>
                    </a:cubicBezTo>
                    <a:lnTo>
                      <a:pt x="413" y="1191"/>
                    </a:lnTo>
                    <a:cubicBezTo>
                      <a:pt x="413" y="1220"/>
                      <a:pt x="427" y="1220"/>
                      <a:pt x="427" y="1220"/>
                    </a:cubicBezTo>
                    <a:cubicBezTo>
                      <a:pt x="441" y="1235"/>
                      <a:pt x="413" y="1265"/>
                      <a:pt x="427" y="1265"/>
                    </a:cubicBezTo>
                    <a:lnTo>
                      <a:pt x="441" y="1265"/>
                    </a:lnTo>
                    <a:cubicBezTo>
                      <a:pt x="441" y="1280"/>
                      <a:pt x="413" y="1295"/>
                      <a:pt x="413" y="1310"/>
                    </a:cubicBezTo>
                    <a:cubicBezTo>
                      <a:pt x="413" y="1339"/>
                      <a:pt x="427" y="1310"/>
                      <a:pt x="441" y="1324"/>
                    </a:cubicBezTo>
                    <a:cubicBezTo>
                      <a:pt x="441" y="1324"/>
                      <a:pt x="413" y="1443"/>
                      <a:pt x="413" y="1458"/>
                    </a:cubicBezTo>
                    <a:cubicBezTo>
                      <a:pt x="441" y="1429"/>
                      <a:pt x="456" y="1369"/>
                      <a:pt x="470" y="1339"/>
                    </a:cubicBezTo>
                    <a:cubicBezTo>
                      <a:pt x="484" y="1310"/>
                      <a:pt x="498" y="1295"/>
                      <a:pt x="484" y="1265"/>
                    </a:cubicBezTo>
                    <a:cubicBezTo>
                      <a:pt x="470" y="1235"/>
                      <a:pt x="470" y="1220"/>
                      <a:pt x="470" y="1191"/>
                    </a:cubicBezTo>
                    <a:cubicBezTo>
                      <a:pt x="456" y="1161"/>
                      <a:pt x="385" y="1101"/>
                      <a:pt x="399" y="1057"/>
                    </a:cubicBezTo>
                    <a:cubicBezTo>
                      <a:pt x="399" y="1057"/>
                      <a:pt x="427" y="1042"/>
                      <a:pt x="427" y="1027"/>
                    </a:cubicBezTo>
                    <a:cubicBezTo>
                      <a:pt x="413" y="997"/>
                      <a:pt x="427" y="997"/>
                      <a:pt x="427" y="967"/>
                    </a:cubicBezTo>
                    <a:cubicBezTo>
                      <a:pt x="441" y="923"/>
                      <a:pt x="385" y="893"/>
                      <a:pt x="370" y="863"/>
                    </a:cubicBezTo>
                    <a:cubicBezTo>
                      <a:pt x="328" y="834"/>
                      <a:pt x="356" y="774"/>
                      <a:pt x="370" y="729"/>
                    </a:cubicBezTo>
                    <a:cubicBezTo>
                      <a:pt x="370" y="700"/>
                      <a:pt x="385" y="700"/>
                      <a:pt x="413" y="700"/>
                    </a:cubicBezTo>
                    <a:cubicBezTo>
                      <a:pt x="441" y="700"/>
                      <a:pt x="470" y="670"/>
                      <a:pt x="484" y="655"/>
                    </a:cubicBezTo>
                    <a:cubicBezTo>
                      <a:pt x="513" y="640"/>
                      <a:pt x="527" y="655"/>
                      <a:pt x="555" y="625"/>
                    </a:cubicBezTo>
                    <a:cubicBezTo>
                      <a:pt x="569" y="595"/>
                      <a:pt x="584" y="581"/>
                      <a:pt x="584" y="566"/>
                    </a:cubicBezTo>
                    <a:lnTo>
                      <a:pt x="555" y="566"/>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6" name="Freeform 609">
                <a:extLst>
                  <a:ext uri="{FF2B5EF4-FFF2-40B4-BE49-F238E27FC236}">
                    <a16:creationId xmlns:a16="http://schemas.microsoft.com/office/drawing/2014/main" id="{CC9FC765-41DF-E854-0928-617E0C2D5892}"/>
                  </a:ext>
                </a:extLst>
              </p:cNvPr>
              <p:cNvSpPr>
                <a:spLocks/>
              </p:cNvSpPr>
              <p:nvPr/>
            </p:nvSpPr>
            <p:spPr bwMode="auto">
              <a:xfrm>
                <a:off x="4893" y="2522"/>
                <a:ext cx="112" cy="282"/>
              </a:xfrm>
              <a:custGeom>
                <a:avLst/>
                <a:gdLst>
                  <a:gd name="T0" fmla="*/ 555 w 584"/>
                  <a:gd name="T1" fmla="*/ 566 h 1458"/>
                  <a:gd name="T2" fmla="*/ 527 w 584"/>
                  <a:gd name="T3" fmla="*/ 536 h 1458"/>
                  <a:gd name="T4" fmla="*/ 484 w 584"/>
                  <a:gd name="T5" fmla="*/ 462 h 1458"/>
                  <a:gd name="T6" fmla="*/ 427 w 584"/>
                  <a:gd name="T7" fmla="*/ 402 h 1458"/>
                  <a:gd name="T8" fmla="*/ 342 w 584"/>
                  <a:gd name="T9" fmla="*/ 372 h 1458"/>
                  <a:gd name="T10" fmla="*/ 385 w 584"/>
                  <a:gd name="T11" fmla="*/ 268 h 1458"/>
                  <a:gd name="T12" fmla="*/ 441 w 584"/>
                  <a:gd name="T13" fmla="*/ 105 h 1458"/>
                  <a:gd name="T14" fmla="*/ 385 w 584"/>
                  <a:gd name="T15" fmla="*/ 30 h 1458"/>
                  <a:gd name="T16" fmla="*/ 313 w 584"/>
                  <a:gd name="T17" fmla="*/ 75 h 1458"/>
                  <a:gd name="T18" fmla="*/ 299 w 584"/>
                  <a:gd name="T19" fmla="*/ 105 h 1458"/>
                  <a:gd name="T20" fmla="*/ 200 w 584"/>
                  <a:gd name="T21" fmla="*/ 164 h 1458"/>
                  <a:gd name="T22" fmla="*/ 157 w 584"/>
                  <a:gd name="T23" fmla="*/ 268 h 1458"/>
                  <a:gd name="T24" fmla="*/ 128 w 584"/>
                  <a:gd name="T25" fmla="*/ 372 h 1458"/>
                  <a:gd name="T26" fmla="*/ 57 w 584"/>
                  <a:gd name="T27" fmla="*/ 521 h 1458"/>
                  <a:gd name="T28" fmla="*/ 29 w 584"/>
                  <a:gd name="T29" fmla="*/ 551 h 1458"/>
                  <a:gd name="T30" fmla="*/ 72 w 584"/>
                  <a:gd name="T31" fmla="*/ 700 h 1458"/>
                  <a:gd name="T32" fmla="*/ 100 w 584"/>
                  <a:gd name="T33" fmla="*/ 714 h 1458"/>
                  <a:gd name="T34" fmla="*/ 128 w 584"/>
                  <a:gd name="T35" fmla="*/ 774 h 1458"/>
                  <a:gd name="T36" fmla="*/ 143 w 584"/>
                  <a:gd name="T37" fmla="*/ 997 h 1458"/>
                  <a:gd name="T38" fmla="*/ 157 w 584"/>
                  <a:gd name="T39" fmla="*/ 997 h 1458"/>
                  <a:gd name="T40" fmla="*/ 171 w 584"/>
                  <a:gd name="T41" fmla="*/ 1012 h 1458"/>
                  <a:gd name="T42" fmla="*/ 200 w 584"/>
                  <a:gd name="T43" fmla="*/ 997 h 1458"/>
                  <a:gd name="T44" fmla="*/ 299 w 584"/>
                  <a:gd name="T45" fmla="*/ 908 h 1458"/>
                  <a:gd name="T46" fmla="*/ 342 w 584"/>
                  <a:gd name="T47" fmla="*/ 967 h 1458"/>
                  <a:gd name="T48" fmla="*/ 399 w 584"/>
                  <a:gd name="T49" fmla="*/ 1176 h 1458"/>
                  <a:gd name="T50" fmla="*/ 427 w 584"/>
                  <a:gd name="T51" fmla="*/ 1220 h 1458"/>
                  <a:gd name="T52" fmla="*/ 441 w 584"/>
                  <a:gd name="T53" fmla="*/ 1265 h 1458"/>
                  <a:gd name="T54" fmla="*/ 441 w 584"/>
                  <a:gd name="T55" fmla="*/ 1324 h 1458"/>
                  <a:gd name="T56" fmla="*/ 470 w 584"/>
                  <a:gd name="T57" fmla="*/ 1339 h 1458"/>
                  <a:gd name="T58" fmla="*/ 470 w 584"/>
                  <a:gd name="T59" fmla="*/ 1191 h 1458"/>
                  <a:gd name="T60" fmla="*/ 427 w 584"/>
                  <a:gd name="T61" fmla="*/ 1027 h 1458"/>
                  <a:gd name="T62" fmla="*/ 370 w 584"/>
                  <a:gd name="T63" fmla="*/ 863 h 1458"/>
                  <a:gd name="T64" fmla="*/ 413 w 584"/>
                  <a:gd name="T65" fmla="*/ 700 h 1458"/>
                  <a:gd name="T66" fmla="*/ 555 w 584"/>
                  <a:gd name="T67" fmla="*/ 625 h 1458"/>
                  <a:gd name="T68" fmla="*/ 555 w 584"/>
                  <a:gd name="T69" fmla="*/ 566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4" h="1458">
                    <a:moveTo>
                      <a:pt x="555" y="566"/>
                    </a:moveTo>
                    <a:lnTo>
                      <a:pt x="555" y="566"/>
                    </a:lnTo>
                    <a:cubicBezTo>
                      <a:pt x="541" y="566"/>
                      <a:pt x="527" y="581"/>
                      <a:pt x="527" y="551"/>
                    </a:cubicBezTo>
                    <a:lnTo>
                      <a:pt x="527" y="536"/>
                    </a:lnTo>
                    <a:cubicBezTo>
                      <a:pt x="527" y="521"/>
                      <a:pt x="484" y="521"/>
                      <a:pt x="484" y="521"/>
                    </a:cubicBezTo>
                    <a:cubicBezTo>
                      <a:pt x="470" y="506"/>
                      <a:pt x="484" y="476"/>
                      <a:pt x="484" y="462"/>
                    </a:cubicBezTo>
                    <a:cubicBezTo>
                      <a:pt x="498" y="432"/>
                      <a:pt x="456" y="447"/>
                      <a:pt x="441" y="432"/>
                    </a:cubicBezTo>
                    <a:cubicBezTo>
                      <a:pt x="441" y="417"/>
                      <a:pt x="427" y="417"/>
                      <a:pt x="427" y="402"/>
                    </a:cubicBezTo>
                    <a:cubicBezTo>
                      <a:pt x="427" y="387"/>
                      <a:pt x="456" y="372"/>
                      <a:pt x="456" y="372"/>
                    </a:cubicBezTo>
                    <a:cubicBezTo>
                      <a:pt x="441" y="343"/>
                      <a:pt x="356" y="387"/>
                      <a:pt x="342" y="372"/>
                    </a:cubicBezTo>
                    <a:cubicBezTo>
                      <a:pt x="342" y="372"/>
                      <a:pt x="356" y="343"/>
                      <a:pt x="356" y="328"/>
                    </a:cubicBezTo>
                    <a:cubicBezTo>
                      <a:pt x="342" y="313"/>
                      <a:pt x="385" y="283"/>
                      <a:pt x="385" y="268"/>
                    </a:cubicBezTo>
                    <a:cubicBezTo>
                      <a:pt x="413" y="224"/>
                      <a:pt x="441" y="194"/>
                      <a:pt x="427" y="149"/>
                    </a:cubicBezTo>
                    <a:cubicBezTo>
                      <a:pt x="427" y="134"/>
                      <a:pt x="441" y="119"/>
                      <a:pt x="441" y="105"/>
                    </a:cubicBezTo>
                    <a:cubicBezTo>
                      <a:pt x="441" y="75"/>
                      <a:pt x="413" y="105"/>
                      <a:pt x="399" y="90"/>
                    </a:cubicBezTo>
                    <a:cubicBezTo>
                      <a:pt x="399" y="60"/>
                      <a:pt x="385" y="45"/>
                      <a:pt x="385" y="30"/>
                    </a:cubicBezTo>
                    <a:cubicBezTo>
                      <a:pt x="356" y="0"/>
                      <a:pt x="356" y="45"/>
                      <a:pt x="328" y="30"/>
                    </a:cubicBezTo>
                    <a:cubicBezTo>
                      <a:pt x="342" y="60"/>
                      <a:pt x="313" y="60"/>
                      <a:pt x="313" y="75"/>
                    </a:cubicBezTo>
                    <a:lnTo>
                      <a:pt x="313" y="134"/>
                    </a:lnTo>
                    <a:cubicBezTo>
                      <a:pt x="299" y="134"/>
                      <a:pt x="299" y="105"/>
                      <a:pt x="299" y="105"/>
                    </a:cubicBezTo>
                    <a:cubicBezTo>
                      <a:pt x="271" y="105"/>
                      <a:pt x="257" y="119"/>
                      <a:pt x="257" y="134"/>
                    </a:cubicBezTo>
                    <a:cubicBezTo>
                      <a:pt x="242" y="149"/>
                      <a:pt x="214" y="149"/>
                      <a:pt x="200" y="164"/>
                    </a:cubicBezTo>
                    <a:cubicBezTo>
                      <a:pt x="185" y="179"/>
                      <a:pt x="200" y="209"/>
                      <a:pt x="185" y="224"/>
                    </a:cubicBezTo>
                    <a:cubicBezTo>
                      <a:pt x="185" y="238"/>
                      <a:pt x="171" y="253"/>
                      <a:pt x="157" y="268"/>
                    </a:cubicBezTo>
                    <a:lnTo>
                      <a:pt x="157" y="313"/>
                    </a:lnTo>
                    <a:cubicBezTo>
                      <a:pt x="157" y="343"/>
                      <a:pt x="143" y="372"/>
                      <a:pt x="128" y="372"/>
                    </a:cubicBezTo>
                    <a:lnTo>
                      <a:pt x="86" y="372"/>
                    </a:lnTo>
                    <a:cubicBezTo>
                      <a:pt x="72" y="402"/>
                      <a:pt x="86" y="521"/>
                      <a:pt x="57" y="521"/>
                    </a:cubicBezTo>
                    <a:lnTo>
                      <a:pt x="29" y="521"/>
                    </a:lnTo>
                    <a:lnTo>
                      <a:pt x="29" y="551"/>
                    </a:lnTo>
                    <a:cubicBezTo>
                      <a:pt x="29" y="566"/>
                      <a:pt x="15" y="581"/>
                      <a:pt x="0" y="595"/>
                    </a:cubicBezTo>
                    <a:cubicBezTo>
                      <a:pt x="0" y="610"/>
                      <a:pt x="57" y="685"/>
                      <a:pt x="72" y="700"/>
                    </a:cubicBezTo>
                    <a:lnTo>
                      <a:pt x="57" y="655"/>
                    </a:lnTo>
                    <a:lnTo>
                      <a:pt x="100" y="714"/>
                    </a:lnTo>
                    <a:cubicBezTo>
                      <a:pt x="114" y="744"/>
                      <a:pt x="86" y="744"/>
                      <a:pt x="100" y="774"/>
                    </a:cubicBezTo>
                    <a:cubicBezTo>
                      <a:pt x="86" y="759"/>
                      <a:pt x="114" y="759"/>
                      <a:pt x="128" y="774"/>
                    </a:cubicBezTo>
                    <a:cubicBezTo>
                      <a:pt x="143" y="804"/>
                      <a:pt x="157" y="834"/>
                      <a:pt x="157" y="863"/>
                    </a:cubicBezTo>
                    <a:lnTo>
                      <a:pt x="143" y="997"/>
                    </a:lnTo>
                    <a:cubicBezTo>
                      <a:pt x="157" y="997"/>
                      <a:pt x="157" y="953"/>
                      <a:pt x="157" y="953"/>
                    </a:cubicBezTo>
                    <a:lnTo>
                      <a:pt x="157" y="997"/>
                    </a:lnTo>
                    <a:lnTo>
                      <a:pt x="171" y="982"/>
                    </a:lnTo>
                    <a:lnTo>
                      <a:pt x="171" y="1012"/>
                    </a:lnTo>
                    <a:cubicBezTo>
                      <a:pt x="185" y="1012"/>
                      <a:pt x="185" y="982"/>
                      <a:pt x="200" y="982"/>
                    </a:cubicBezTo>
                    <a:lnTo>
                      <a:pt x="200" y="997"/>
                    </a:lnTo>
                    <a:cubicBezTo>
                      <a:pt x="200" y="997"/>
                      <a:pt x="242" y="982"/>
                      <a:pt x="242" y="967"/>
                    </a:cubicBezTo>
                    <a:cubicBezTo>
                      <a:pt x="257" y="967"/>
                      <a:pt x="328" y="923"/>
                      <a:pt x="299" y="908"/>
                    </a:cubicBezTo>
                    <a:cubicBezTo>
                      <a:pt x="313" y="908"/>
                      <a:pt x="299" y="938"/>
                      <a:pt x="313" y="953"/>
                    </a:cubicBezTo>
                    <a:cubicBezTo>
                      <a:pt x="328" y="953"/>
                      <a:pt x="342" y="953"/>
                      <a:pt x="342" y="967"/>
                    </a:cubicBezTo>
                    <a:cubicBezTo>
                      <a:pt x="356" y="997"/>
                      <a:pt x="356" y="1042"/>
                      <a:pt x="356" y="1072"/>
                    </a:cubicBezTo>
                    <a:cubicBezTo>
                      <a:pt x="370" y="1116"/>
                      <a:pt x="370" y="1146"/>
                      <a:pt x="399" y="1176"/>
                    </a:cubicBezTo>
                    <a:lnTo>
                      <a:pt x="413" y="1191"/>
                    </a:lnTo>
                    <a:cubicBezTo>
                      <a:pt x="413" y="1220"/>
                      <a:pt x="427" y="1220"/>
                      <a:pt x="427" y="1220"/>
                    </a:cubicBezTo>
                    <a:cubicBezTo>
                      <a:pt x="441" y="1235"/>
                      <a:pt x="413" y="1265"/>
                      <a:pt x="427" y="1265"/>
                    </a:cubicBezTo>
                    <a:lnTo>
                      <a:pt x="441" y="1265"/>
                    </a:lnTo>
                    <a:cubicBezTo>
                      <a:pt x="441" y="1280"/>
                      <a:pt x="413" y="1295"/>
                      <a:pt x="413" y="1310"/>
                    </a:cubicBezTo>
                    <a:cubicBezTo>
                      <a:pt x="413" y="1339"/>
                      <a:pt x="427" y="1310"/>
                      <a:pt x="441" y="1324"/>
                    </a:cubicBezTo>
                    <a:cubicBezTo>
                      <a:pt x="441" y="1324"/>
                      <a:pt x="413" y="1443"/>
                      <a:pt x="413" y="1458"/>
                    </a:cubicBezTo>
                    <a:cubicBezTo>
                      <a:pt x="441" y="1429"/>
                      <a:pt x="456" y="1369"/>
                      <a:pt x="470" y="1339"/>
                    </a:cubicBezTo>
                    <a:cubicBezTo>
                      <a:pt x="484" y="1310"/>
                      <a:pt x="498" y="1295"/>
                      <a:pt x="484" y="1265"/>
                    </a:cubicBezTo>
                    <a:cubicBezTo>
                      <a:pt x="470" y="1235"/>
                      <a:pt x="470" y="1220"/>
                      <a:pt x="470" y="1191"/>
                    </a:cubicBezTo>
                    <a:cubicBezTo>
                      <a:pt x="456" y="1161"/>
                      <a:pt x="385" y="1101"/>
                      <a:pt x="399" y="1057"/>
                    </a:cubicBezTo>
                    <a:cubicBezTo>
                      <a:pt x="399" y="1057"/>
                      <a:pt x="427" y="1042"/>
                      <a:pt x="427" y="1027"/>
                    </a:cubicBezTo>
                    <a:cubicBezTo>
                      <a:pt x="413" y="997"/>
                      <a:pt x="427" y="997"/>
                      <a:pt x="427" y="967"/>
                    </a:cubicBezTo>
                    <a:cubicBezTo>
                      <a:pt x="441" y="923"/>
                      <a:pt x="385" y="893"/>
                      <a:pt x="370" y="863"/>
                    </a:cubicBezTo>
                    <a:cubicBezTo>
                      <a:pt x="328" y="834"/>
                      <a:pt x="356" y="774"/>
                      <a:pt x="370" y="729"/>
                    </a:cubicBezTo>
                    <a:cubicBezTo>
                      <a:pt x="370" y="700"/>
                      <a:pt x="385" y="700"/>
                      <a:pt x="413" y="700"/>
                    </a:cubicBezTo>
                    <a:cubicBezTo>
                      <a:pt x="441" y="700"/>
                      <a:pt x="470" y="670"/>
                      <a:pt x="484" y="655"/>
                    </a:cubicBezTo>
                    <a:cubicBezTo>
                      <a:pt x="513" y="640"/>
                      <a:pt x="527" y="655"/>
                      <a:pt x="555" y="625"/>
                    </a:cubicBezTo>
                    <a:cubicBezTo>
                      <a:pt x="569" y="595"/>
                      <a:pt x="584" y="581"/>
                      <a:pt x="584" y="566"/>
                    </a:cubicBezTo>
                    <a:lnTo>
                      <a:pt x="555" y="566"/>
                    </a:lnTo>
                    <a:lnTo>
                      <a:pt x="555" y="56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7" name="Freeform 610">
                <a:extLst>
                  <a:ext uri="{FF2B5EF4-FFF2-40B4-BE49-F238E27FC236}">
                    <a16:creationId xmlns:a16="http://schemas.microsoft.com/office/drawing/2014/main" id="{BA64A634-BFD0-692E-D8DD-E6F8916D0E76}"/>
                  </a:ext>
                </a:extLst>
              </p:cNvPr>
              <p:cNvSpPr>
                <a:spLocks/>
              </p:cNvSpPr>
              <p:nvPr/>
            </p:nvSpPr>
            <p:spPr bwMode="auto">
              <a:xfrm>
                <a:off x="4893" y="2522"/>
                <a:ext cx="112" cy="282"/>
              </a:xfrm>
              <a:custGeom>
                <a:avLst/>
                <a:gdLst>
                  <a:gd name="T0" fmla="*/ 555 w 584"/>
                  <a:gd name="T1" fmla="*/ 566 h 1458"/>
                  <a:gd name="T2" fmla="*/ 527 w 584"/>
                  <a:gd name="T3" fmla="*/ 536 h 1458"/>
                  <a:gd name="T4" fmla="*/ 484 w 584"/>
                  <a:gd name="T5" fmla="*/ 462 h 1458"/>
                  <a:gd name="T6" fmla="*/ 427 w 584"/>
                  <a:gd name="T7" fmla="*/ 402 h 1458"/>
                  <a:gd name="T8" fmla="*/ 342 w 584"/>
                  <a:gd name="T9" fmla="*/ 372 h 1458"/>
                  <a:gd name="T10" fmla="*/ 385 w 584"/>
                  <a:gd name="T11" fmla="*/ 268 h 1458"/>
                  <a:gd name="T12" fmla="*/ 441 w 584"/>
                  <a:gd name="T13" fmla="*/ 105 h 1458"/>
                  <a:gd name="T14" fmla="*/ 385 w 584"/>
                  <a:gd name="T15" fmla="*/ 30 h 1458"/>
                  <a:gd name="T16" fmla="*/ 313 w 584"/>
                  <a:gd name="T17" fmla="*/ 75 h 1458"/>
                  <a:gd name="T18" fmla="*/ 299 w 584"/>
                  <a:gd name="T19" fmla="*/ 105 h 1458"/>
                  <a:gd name="T20" fmla="*/ 200 w 584"/>
                  <a:gd name="T21" fmla="*/ 164 h 1458"/>
                  <a:gd name="T22" fmla="*/ 157 w 584"/>
                  <a:gd name="T23" fmla="*/ 268 h 1458"/>
                  <a:gd name="T24" fmla="*/ 128 w 584"/>
                  <a:gd name="T25" fmla="*/ 372 h 1458"/>
                  <a:gd name="T26" fmla="*/ 57 w 584"/>
                  <a:gd name="T27" fmla="*/ 521 h 1458"/>
                  <a:gd name="T28" fmla="*/ 29 w 584"/>
                  <a:gd name="T29" fmla="*/ 551 h 1458"/>
                  <a:gd name="T30" fmla="*/ 72 w 584"/>
                  <a:gd name="T31" fmla="*/ 700 h 1458"/>
                  <a:gd name="T32" fmla="*/ 100 w 584"/>
                  <a:gd name="T33" fmla="*/ 714 h 1458"/>
                  <a:gd name="T34" fmla="*/ 128 w 584"/>
                  <a:gd name="T35" fmla="*/ 774 h 1458"/>
                  <a:gd name="T36" fmla="*/ 143 w 584"/>
                  <a:gd name="T37" fmla="*/ 997 h 1458"/>
                  <a:gd name="T38" fmla="*/ 157 w 584"/>
                  <a:gd name="T39" fmla="*/ 997 h 1458"/>
                  <a:gd name="T40" fmla="*/ 171 w 584"/>
                  <a:gd name="T41" fmla="*/ 1012 h 1458"/>
                  <a:gd name="T42" fmla="*/ 200 w 584"/>
                  <a:gd name="T43" fmla="*/ 997 h 1458"/>
                  <a:gd name="T44" fmla="*/ 299 w 584"/>
                  <a:gd name="T45" fmla="*/ 908 h 1458"/>
                  <a:gd name="T46" fmla="*/ 342 w 584"/>
                  <a:gd name="T47" fmla="*/ 967 h 1458"/>
                  <a:gd name="T48" fmla="*/ 399 w 584"/>
                  <a:gd name="T49" fmla="*/ 1176 h 1458"/>
                  <a:gd name="T50" fmla="*/ 427 w 584"/>
                  <a:gd name="T51" fmla="*/ 1220 h 1458"/>
                  <a:gd name="T52" fmla="*/ 441 w 584"/>
                  <a:gd name="T53" fmla="*/ 1265 h 1458"/>
                  <a:gd name="T54" fmla="*/ 441 w 584"/>
                  <a:gd name="T55" fmla="*/ 1324 h 1458"/>
                  <a:gd name="T56" fmla="*/ 470 w 584"/>
                  <a:gd name="T57" fmla="*/ 1339 h 1458"/>
                  <a:gd name="T58" fmla="*/ 470 w 584"/>
                  <a:gd name="T59" fmla="*/ 1191 h 1458"/>
                  <a:gd name="T60" fmla="*/ 427 w 584"/>
                  <a:gd name="T61" fmla="*/ 1027 h 1458"/>
                  <a:gd name="T62" fmla="*/ 370 w 584"/>
                  <a:gd name="T63" fmla="*/ 863 h 1458"/>
                  <a:gd name="T64" fmla="*/ 413 w 584"/>
                  <a:gd name="T65" fmla="*/ 700 h 1458"/>
                  <a:gd name="T66" fmla="*/ 555 w 584"/>
                  <a:gd name="T67" fmla="*/ 625 h 1458"/>
                  <a:gd name="T68" fmla="*/ 555 w 584"/>
                  <a:gd name="T69" fmla="*/ 566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4" h="1458">
                    <a:moveTo>
                      <a:pt x="555" y="566"/>
                    </a:moveTo>
                    <a:lnTo>
                      <a:pt x="555" y="566"/>
                    </a:lnTo>
                    <a:cubicBezTo>
                      <a:pt x="541" y="566"/>
                      <a:pt x="527" y="581"/>
                      <a:pt x="527" y="551"/>
                    </a:cubicBezTo>
                    <a:lnTo>
                      <a:pt x="527" y="536"/>
                    </a:lnTo>
                    <a:cubicBezTo>
                      <a:pt x="527" y="521"/>
                      <a:pt x="484" y="521"/>
                      <a:pt x="484" y="521"/>
                    </a:cubicBezTo>
                    <a:cubicBezTo>
                      <a:pt x="470" y="506"/>
                      <a:pt x="484" y="476"/>
                      <a:pt x="484" y="462"/>
                    </a:cubicBezTo>
                    <a:cubicBezTo>
                      <a:pt x="498" y="432"/>
                      <a:pt x="456" y="447"/>
                      <a:pt x="441" y="432"/>
                    </a:cubicBezTo>
                    <a:cubicBezTo>
                      <a:pt x="441" y="417"/>
                      <a:pt x="427" y="417"/>
                      <a:pt x="427" y="402"/>
                    </a:cubicBezTo>
                    <a:cubicBezTo>
                      <a:pt x="427" y="387"/>
                      <a:pt x="456" y="372"/>
                      <a:pt x="456" y="372"/>
                    </a:cubicBezTo>
                    <a:cubicBezTo>
                      <a:pt x="441" y="343"/>
                      <a:pt x="356" y="387"/>
                      <a:pt x="342" y="372"/>
                    </a:cubicBezTo>
                    <a:cubicBezTo>
                      <a:pt x="342" y="372"/>
                      <a:pt x="356" y="343"/>
                      <a:pt x="356" y="328"/>
                    </a:cubicBezTo>
                    <a:cubicBezTo>
                      <a:pt x="342" y="313"/>
                      <a:pt x="385" y="283"/>
                      <a:pt x="385" y="268"/>
                    </a:cubicBezTo>
                    <a:cubicBezTo>
                      <a:pt x="413" y="224"/>
                      <a:pt x="441" y="194"/>
                      <a:pt x="427" y="149"/>
                    </a:cubicBezTo>
                    <a:cubicBezTo>
                      <a:pt x="427" y="134"/>
                      <a:pt x="441" y="119"/>
                      <a:pt x="441" y="105"/>
                    </a:cubicBezTo>
                    <a:cubicBezTo>
                      <a:pt x="441" y="75"/>
                      <a:pt x="413" y="105"/>
                      <a:pt x="399" y="90"/>
                    </a:cubicBezTo>
                    <a:cubicBezTo>
                      <a:pt x="399" y="60"/>
                      <a:pt x="385" y="45"/>
                      <a:pt x="385" y="30"/>
                    </a:cubicBezTo>
                    <a:cubicBezTo>
                      <a:pt x="356" y="0"/>
                      <a:pt x="356" y="45"/>
                      <a:pt x="328" y="30"/>
                    </a:cubicBezTo>
                    <a:cubicBezTo>
                      <a:pt x="342" y="60"/>
                      <a:pt x="313" y="60"/>
                      <a:pt x="313" y="75"/>
                    </a:cubicBezTo>
                    <a:lnTo>
                      <a:pt x="313" y="134"/>
                    </a:lnTo>
                    <a:cubicBezTo>
                      <a:pt x="299" y="134"/>
                      <a:pt x="299" y="105"/>
                      <a:pt x="299" y="105"/>
                    </a:cubicBezTo>
                    <a:cubicBezTo>
                      <a:pt x="271" y="105"/>
                      <a:pt x="257" y="119"/>
                      <a:pt x="257" y="134"/>
                    </a:cubicBezTo>
                    <a:cubicBezTo>
                      <a:pt x="242" y="149"/>
                      <a:pt x="214" y="149"/>
                      <a:pt x="200" y="164"/>
                    </a:cubicBezTo>
                    <a:cubicBezTo>
                      <a:pt x="185" y="179"/>
                      <a:pt x="200" y="209"/>
                      <a:pt x="185" y="224"/>
                    </a:cubicBezTo>
                    <a:cubicBezTo>
                      <a:pt x="185" y="238"/>
                      <a:pt x="171" y="253"/>
                      <a:pt x="157" y="268"/>
                    </a:cubicBezTo>
                    <a:lnTo>
                      <a:pt x="157" y="313"/>
                    </a:lnTo>
                    <a:cubicBezTo>
                      <a:pt x="157" y="343"/>
                      <a:pt x="143" y="372"/>
                      <a:pt x="128" y="372"/>
                    </a:cubicBezTo>
                    <a:lnTo>
                      <a:pt x="86" y="372"/>
                    </a:lnTo>
                    <a:cubicBezTo>
                      <a:pt x="72" y="402"/>
                      <a:pt x="86" y="521"/>
                      <a:pt x="57" y="521"/>
                    </a:cubicBezTo>
                    <a:lnTo>
                      <a:pt x="29" y="521"/>
                    </a:lnTo>
                    <a:lnTo>
                      <a:pt x="29" y="551"/>
                    </a:lnTo>
                    <a:cubicBezTo>
                      <a:pt x="29" y="566"/>
                      <a:pt x="15" y="581"/>
                      <a:pt x="0" y="595"/>
                    </a:cubicBezTo>
                    <a:cubicBezTo>
                      <a:pt x="0" y="610"/>
                      <a:pt x="57" y="685"/>
                      <a:pt x="72" y="700"/>
                    </a:cubicBezTo>
                    <a:lnTo>
                      <a:pt x="57" y="655"/>
                    </a:lnTo>
                    <a:lnTo>
                      <a:pt x="100" y="714"/>
                    </a:lnTo>
                    <a:cubicBezTo>
                      <a:pt x="114" y="744"/>
                      <a:pt x="86" y="744"/>
                      <a:pt x="100" y="774"/>
                    </a:cubicBezTo>
                    <a:cubicBezTo>
                      <a:pt x="86" y="759"/>
                      <a:pt x="114" y="759"/>
                      <a:pt x="128" y="774"/>
                    </a:cubicBezTo>
                    <a:cubicBezTo>
                      <a:pt x="143" y="804"/>
                      <a:pt x="157" y="834"/>
                      <a:pt x="157" y="863"/>
                    </a:cubicBezTo>
                    <a:lnTo>
                      <a:pt x="143" y="997"/>
                    </a:lnTo>
                    <a:cubicBezTo>
                      <a:pt x="157" y="997"/>
                      <a:pt x="157" y="953"/>
                      <a:pt x="157" y="953"/>
                    </a:cubicBezTo>
                    <a:lnTo>
                      <a:pt x="157" y="997"/>
                    </a:lnTo>
                    <a:lnTo>
                      <a:pt x="171" y="982"/>
                    </a:lnTo>
                    <a:lnTo>
                      <a:pt x="171" y="1012"/>
                    </a:lnTo>
                    <a:cubicBezTo>
                      <a:pt x="185" y="1012"/>
                      <a:pt x="185" y="982"/>
                      <a:pt x="200" y="982"/>
                    </a:cubicBezTo>
                    <a:lnTo>
                      <a:pt x="200" y="997"/>
                    </a:lnTo>
                    <a:cubicBezTo>
                      <a:pt x="200" y="997"/>
                      <a:pt x="242" y="982"/>
                      <a:pt x="242" y="967"/>
                    </a:cubicBezTo>
                    <a:cubicBezTo>
                      <a:pt x="257" y="967"/>
                      <a:pt x="328" y="923"/>
                      <a:pt x="299" y="908"/>
                    </a:cubicBezTo>
                    <a:cubicBezTo>
                      <a:pt x="313" y="908"/>
                      <a:pt x="299" y="938"/>
                      <a:pt x="313" y="953"/>
                    </a:cubicBezTo>
                    <a:cubicBezTo>
                      <a:pt x="328" y="953"/>
                      <a:pt x="342" y="953"/>
                      <a:pt x="342" y="967"/>
                    </a:cubicBezTo>
                    <a:cubicBezTo>
                      <a:pt x="356" y="997"/>
                      <a:pt x="356" y="1042"/>
                      <a:pt x="356" y="1072"/>
                    </a:cubicBezTo>
                    <a:cubicBezTo>
                      <a:pt x="370" y="1116"/>
                      <a:pt x="370" y="1146"/>
                      <a:pt x="399" y="1176"/>
                    </a:cubicBezTo>
                    <a:lnTo>
                      <a:pt x="413" y="1191"/>
                    </a:lnTo>
                    <a:cubicBezTo>
                      <a:pt x="413" y="1220"/>
                      <a:pt x="427" y="1220"/>
                      <a:pt x="427" y="1220"/>
                    </a:cubicBezTo>
                    <a:cubicBezTo>
                      <a:pt x="441" y="1235"/>
                      <a:pt x="413" y="1265"/>
                      <a:pt x="427" y="1265"/>
                    </a:cubicBezTo>
                    <a:lnTo>
                      <a:pt x="441" y="1265"/>
                    </a:lnTo>
                    <a:cubicBezTo>
                      <a:pt x="441" y="1280"/>
                      <a:pt x="413" y="1295"/>
                      <a:pt x="413" y="1310"/>
                    </a:cubicBezTo>
                    <a:cubicBezTo>
                      <a:pt x="413" y="1339"/>
                      <a:pt x="427" y="1310"/>
                      <a:pt x="441" y="1324"/>
                    </a:cubicBezTo>
                    <a:cubicBezTo>
                      <a:pt x="441" y="1324"/>
                      <a:pt x="413" y="1443"/>
                      <a:pt x="413" y="1458"/>
                    </a:cubicBezTo>
                    <a:cubicBezTo>
                      <a:pt x="441" y="1429"/>
                      <a:pt x="456" y="1369"/>
                      <a:pt x="470" y="1339"/>
                    </a:cubicBezTo>
                    <a:cubicBezTo>
                      <a:pt x="484" y="1310"/>
                      <a:pt x="498" y="1295"/>
                      <a:pt x="484" y="1265"/>
                    </a:cubicBezTo>
                    <a:cubicBezTo>
                      <a:pt x="470" y="1235"/>
                      <a:pt x="470" y="1220"/>
                      <a:pt x="470" y="1191"/>
                    </a:cubicBezTo>
                    <a:cubicBezTo>
                      <a:pt x="456" y="1161"/>
                      <a:pt x="385" y="1101"/>
                      <a:pt x="399" y="1057"/>
                    </a:cubicBezTo>
                    <a:cubicBezTo>
                      <a:pt x="399" y="1057"/>
                      <a:pt x="427" y="1042"/>
                      <a:pt x="427" y="1027"/>
                    </a:cubicBezTo>
                    <a:cubicBezTo>
                      <a:pt x="413" y="997"/>
                      <a:pt x="427" y="997"/>
                      <a:pt x="427" y="967"/>
                    </a:cubicBezTo>
                    <a:cubicBezTo>
                      <a:pt x="441" y="923"/>
                      <a:pt x="385" y="893"/>
                      <a:pt x="370" y="863"/>
                    </a:cubicBezTo>
                    <a:cubicBezTo>
                      <a:pt x="328" y="834"/>
                      <a:pt x="356" y="774"/>
                      <a:pt x="370" y="729"/>
                    </a:cubicBezTo>
                    <a:cubicBezTo>
                      <a:pt x="370" y="700"/>
                      <a:pt x="385" y="700"/>
                      <a:pt x="413" y="700"/>
                    </a:cubicBezTo>
                    <a:cubicBezTo>
                      <a:pt x="441" y="700"/>
                      <a:pt x="470" y="670"/>
                      <a:pt x="484" y="655"/>
                    </a:cubicBezTo>
                    <a:cubicBezTo>
                      <a:pt x="513" y="640"/>
                      <a:pt x="527" y="655"/>
                      <a:pt x="555" y="625"/>
                    </a:cubicBezTo>
                    <a:cubicBezTo>
                      <a:pt x="569" y="595"/>
                      <a:pt x="584" y="581"/>
                      <a:pt x="584" y="566"/>
                    </a:cubicBezTo>
                    <a:lnTo>
                      <a:pt x="555" y="566"/>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8" name="Freeform 611">
                <a:extLst>
                  <a:ext uri="{FF2B5EF4-FFF2-40B4-BE49-F238E27FC236}">
                    <a16:creationId xmlns:a16="http://schemas.microsoft.com/office/drawing/2014/main" id="{F6DA7330-58A8-21E6-BBC7-61658664B0F3}"/>
                  </a:ext>
                </a:extLst>
              </p:cNvPr>
              <p:cNvSpPr>
                <a:spLocks/>
              </p:cNvSpPr>
              <p:nvPr/>
            </p:nvSpPr>
            <p:spPr bwMode="auto">
              <a:xfrm>
                <a:off x="4893" y="2522"/>
                <a:ext cx="112" cy="282"/>
              </a:xfrm>
              <a:custGeom>
                <a:avLst/>
                <a:gdLst>
                  <a:gd name="T0" fmla="*/ 555 w 584"/>
                  <a:gd name="T1" fmla="*/ 566 h 1458"/>
                  <a:gd name="T2" fmla="*/ 527 w 584"/>
                  <a:gd name="T3" fmla="*/ 536 h 1458"/>
                  <a:gd name="T4" fmla="*/ 484 w 584"/>
                  <a:gd name="T5" fmla="*/ 462 h 1458"/>
                  <a:gd name="T6" fmla="*/ 427 w 584"/>
                  <a:gd name="T7" fmla="*/ 402 h 1458"/>
                  <a:gd name="T8" fmla="*/ 342 w 584"/>
                  <a:gd name="T9" fmla="*/ 372 h 1458"/>
                  <a:gd name="T10" fmla="*/ 385 w 584"/>
                  <a:gd name="T11" fmla="*/ 268 h 1458"/>
                  <a:gd name="T12" fmla="*/ 441 w 584"/>
                  <a:gd name="T13" fmla="*/ 105 h 1458"/>
                  <a:gd name="T14" fmla="*/ 385 w 584"/>
                  <a:gd name="T15" fmla="*/ 30 h 1458"/>
                  <a:gd name="T16" fmla="*/ 313 w 584"/>
                  <a:gd name="T17" fmla="*/ 75 h 1458"/>
                  <a:gd name="T18" fmla="*/ 299 w 584"/>
                  <a:gd name="T19" fmla="*/ 105 h 1458"/>
                  <a:gd name="T20" fmla="*/ 200 w 584"/>
                  <a:gd name="T21" fmla="*/ 164 h 1458"/>
                  <a:gd name="T22" fmla="*/ 157 w 584"/>
                  <a:gd name="T23" fmla="*/ 268 h 1458"/>
                  <a:gd name="T24" fmla="*/ 128 w 584"/>
                  <a:gd name="T25" fmla="*/ 372 h 1458"/>
                  <a:gd name="T26" fmla="*/ 57 w 584"/>
                  <a:gd name="T27" fmla="*/ 521 h 1458"/>
                  <a:gd name="T28" fmla="*/ 29 w 584"/>
                  <a:gd name="T29" fmla="*/ 551 h 1458"/>
                  <a:gd name="T30" fmla="*/ 72 w 584"/>
                  <a:gd name="T31" fmla="*/ 700 h 1458"/>
                  <a:gd name="T32" fmla="*/ 100 w 584"/>
                  <a:gd name="T33" fmla="*/ 714 h 1458"/>
                  <a:gd name="T34" fmla="*/ 128 w 584"/>
                  <a:gd name="T35" fmla="*/ 774 h 1458"/>
                  <a:gd name="T36" fmla="*/ 143 w 584"/>
                  <a:gd name="T37" fmla="*/ 997 h 1458"/>
                  <a:gd name="T38" fmla="*/ 157 w 584"/>
                  <a:gd name="T39" fmla="*/ 997 h 1458"/>
                  <a:gd name="T40" fmla="*/ 171 w 584"/>
                  <a:gd name="T41" fmla="*/ 1012 h 1458"/>
                  <a:gd name="T42" fmla="*/ 200 w 584"/>
                  <a:gd name="T43" fmla="*/ 997 h 1458"/>
                  <a:gd name="T44" fmla="*/ 299 w 584"/>
                  <a:gd name="T45" fmla="*/ 908 h 1458"/>
                  <a:gd name="T46" fmla="*/ 342 w 584"/>
                  <a:gd name="T47" fmla="*/ 967 h 1458"/>
                  <a:gd name="T48" fmla="*/ 399 w 584"/>
                  <a:gd name="T49" fmla="*/ 1176 h 1458"/>
                  <a:gd name="T50" fmla="*/ 427 w 584"/>
                  <a:gd name="T51" fmla="*/ 1220 h 1458"/>
                  <a:gd name="T52" fmla="*/ 441 w 584"/>
                  <a:gd name="T53" fmla="*/ 1265 h 1458"/>
                  <a:gd name="T54" fmla="*/ 441 w 584"/>
                  <a:gd name="T55" fmla="*/ 1324 h 1458"/>
                  <a:gd name="T56" fmla="*/ 470 w 584"/>
                  <a:gd name="T57" fmla="*/ 1339 h 1458"/>
                  <a:gd name="T58" fmla="*/ 470 w 584"/>
                  <a:gd name="T59" fmla="*/ 1191 h 1458"/>
                  <a:gd name="T60" fmla="*/ 427 w 584"/>
                  <a:gd name="T61" fmla="*/ 1027 h 1458"/>
                  <a:gd name="T62" fmla="*/ 370 w 584"/>
                  <a:gd name="T63" fmla="*/ 863 h 1458"/>
                  <a:gd name="T64" fmla="*/ 413 w 584"/>
                  <a:gd name="T65" fmla="*/ 700 h 1458"/>
                  <a:gd name="T66" fmla="*/ 555 w 584"/>
                  <a:gd name="T67" fmla="*/ 625 h 1458"/>
                  <a:gd name="T68" fmla="*/ 555 w 584"/>
                  <a:gd name="T69" fmla="*/ 566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4" h="1458">
                    <a:moveTo>
                      <a:pt x="555" y="566"/>
                    </a:moveTo>
                    <a:lnTo>
                      <a:pt x="555" y="566"/>
                    </a:lnTo>
                    <a:cubicBezTo>
                      <a:pt x="541" y="566"/>
                      <a:pt x="527" y="581"/>
                      <a:pt x="527" y="551"/>
                    </a:cubicBezTo>
                    <a:lnTo>
                      <a:pt x="527" y="536"/>
                    </a:lnTo>
                    <a:cubicBezTo>
                      <a:pt x="527" y="521"/>
                      <a:pt x="484" y="521"/>
                      <a:pt x="484" y="521"/>
                    </a:cubicBezTo>
                    <a:cubicBezTo>
                      <a:pt x="470" y="506"/>
                      <a:pt x="484" y="476"/>
                      <a:pt x="484" y="462"/>
                    </a:cubicBezTo>
                    <a:cubicBezTo>
                      <a:pt x="498" y="432"/>
                      <a:pt x="456" y="447"/>
                      <a:pt x="441" y="432"/>
                    </a:cubicBezTo>
                    <a:cubicBezTo>
                      <a:pt x="441" y="417"/>
                      <a:pt x="427" y="417"/>
                      <a:pt x="427" y="402"/>
                    </a:cubicBezTo>
                    <a:cubicBezTo>
                      <a:pt x="427" y="387"/>
                      <a:pt x="456" y="372"/>
                      <a:pt x="456" y="372"/>
                    </a:cubicBezTo>
                    <a:cubicBezTo>
                      <a:pt x="441" y="343"/>
                      <a:pt x="356" y="387"/>
                      <a:pt x="342" y="372"/>
                    </a:cubicBezTo>
                    <a:cubicBezTo>
                      <a:pt x="342" y="372"/>
                      <a:pt x="356" y="343"/>
                      <a:pt x="356" y="328"/>
                    </a:cubicBezTo>
                    <a:cubicBezTo>
                      <a:pt x="342" y="313"/>
                      <a:pt x="385" y="283"/>
                      <a:pt x="385" y="268"/>
                    </a:cubicBezTo>
                    <a:cubicBezTo>
                      <a:pt x="413" y="224"/>
                      <a:pt x="441" y="194"/>
                      <a:pt x="427" y="149"/>
                    </a:cubicBezTo>
                    <a:cubicBezTo>
                      <a:pt x="427" y="134"/>
                      <a:pt x="441" y="119"/>
                      <a:pt x="441" y="105"/>
                    </a:cubicBezTo>
                    <a:cubicBezTo>
                      <a:pt x="441" y="75"/>
                      <a:pt x="413" y="105"/>
                      <a:pt x="399" y="90"/>
                    </a:cubicBezTo>
                    <a:cubicBezTo>
                      <a:pt x="399" y="60"/>
                      <a:pt x="385" y="45"/>
                      <a:pt x="385" y="30"/>
                    </a:cubicBezTo>
                    <a:cubicBezTo>
                      <a:pt x="356" y="0"/>
                      <a:pt x="356" y="45"/>
                      <a:pt x="328" y="30"/>
                    </a:cubicBezTo>
                    <a:cubicBezTo>
                      <a:pt x="342" y="60"/>
                      <a:pt x="313" y="60"/>
                      <a:pt x="313" y="75"/>
                    </a:cubicBezTo>
                    <a:lnTo>
                      <a:pt x="313" y="134"/>
                    </a:lnTo>
                    <a:cubicBezTo>
                      <a:pt x="299" y="134"/>
                      <a:pt x="299" y="105"/>
                      <a:pt x="299" y="105"/>
                    </a:cubicBezTo>
                    <a:cubicBezTo>
                      <a:pt x="271" y="105"/>
                      <a:pt x="257" y="119"/>
                      <a:pt x="257" y="134"/>
                    </a:cubicBezTo>
                    <a:cubicBezTo>
                      <a:pt x="242" y="149"/>
                      <a:pt x="214" y="149"/>
                      <a:pt x="200" y="164"/>
                    </a:cubicBezTo>
                    <a:cubicBezTo>
                      <a:pt x="185" y="179"/>
                      <a:pt x="200" y="209"/>
                      <a:pt x="185" y="224"/>
                    </a:cubicBezTo>
                    <a:cubicBezTo>
                      <a:pt x="185" y="238"/>
                      <a:pt x="171" y="253"/>
                      <a:pt x="157" y="268"/>
                    </a:cubicBezTo>
                    <a:lnTo>
                      <a:pt x="157" y="313"/>
                    </a:lnTo>
                    <a:cubicBezTo>
                      <a:pt x="157" y="343"/>
                      <a:pt x="143" y="372"/>
                      <a:pt x="128" y="372"/>
                    </a:cubicBezTo>
                    <a:lnTo>
                      <a:pt x="86" y="372"/>
                    </a:lnTo>
                    <a:cubicBezTo>
                      <a:pt x="72" y="402"/>
                      <a:pt x="86" y="521"/>
                      <a:pt x="57" y="521"/>
                    </a:cubicBezTo>
                    <a:lnTo>
                      <a:pt x="29" y="521"/>
                    </a:lnTo>
                    <a:lnTo>
                      <a:pt x="29" y="551"/>
                    </a:lnTo>
                    <a:cubicBezTo>
                      <a:pt x="29" y="566"/>
                      <a:pt x="15" y="581"/>
                      <a:pt x="0" y="595"/>
                    </a:cubicBezTo>
                    <a:cubicBezTo>
                      <a:pt x="0" y="610"/>
                      <a:pt x="57" y="685"/>
                      <a:pt x="72" y="700"/>
                    </a:cubicBezTo>
                    <a:lnTo>
                      <a:pt x="57" y="655"/>
                    </a:lnTo>
                    <a:lnTo>
                      <a:pt x="100" y="714"/>
                    </a:lnTo>
                    <a:cubicBezTo>
                      <a:pt x="114" y="744"/>
                      <a:pt x="86" y="744"/>
                      <a:pt x="100" y="774"/>
                    </a:cubicBezTo>
                    <a:cubicBezTo>
                      <a:pt x="86" y="759"/>
                      <a:pt x="114" y="759"/>
                      <a:pt x="128" y="774"/>
                    </a:cubicBezTo>
                    <a:cubicBezTo>
                      <a:pt x="143" y="804"/>
                      <a:pt x="157" y="834"/>
                      <a:pt x="157" y="863"/>
                    </a:cubicBezTo>
                    <a:lnTo>
                      <a:pt x="143" y="997"/>
                    </a:lnTo>
                    <a:cubicBezTo>
                      <a:pt x="157" y="997"/>
                      <a:pt x="157" y="953"/>
                      <a:pt x="157" y="953"/>
                    </a:cubicBezTo>
                    <a:lnTo>
                      <a:pt x="157" y="997"/>
                    </a:lnTo>
                    <a:lnTo>
                      <a:pt x="171" y="982"/>
                    </a:lnTo>
                    <a:lnTo>
                      <a:pt x="171" y="1012"/>
                    </a:lnTo>
                    <a:cubicBezTo>
                      <a:pt x="185" y="1012"/>
                      <a:pt x="185" y="982"/>
                      <a:pt x="200" y="982"/>
                    </a:cubicBezTo>
                    <a:lnTo>
                      <a:pt x="200" y="997"/>
                    </a:lnTo>
                    <a:cubicBezTo>
                      <a:pt x="200" y="997"/>
                      <a:pt x="242" y="982"/>
                      <a:pt x="242" y="967"/>
                    </a:cubicBezTo>
                    <a:cubicBezTo>
                      <a:pt x="257" y="967"/>
                      <a:pt x="328" y="923"/>
                      <a:pt x="299" y="908"/>
                    </a:cubicBezTo>
                    <a:cubicBezTo>
                      <a:pt x="313" y="908"/>
                      <a:pt x="299" y="938"/>
                      <a:pt x="313" y="953"/>
                    </a:cubicBezTo>
                    <a:cubicBezTo>
                      <a:pt x="328" y="953"/>
                      <a:pt x="342" y="953"/>
                      <a:pt x="342" y="967"/>
                    </a:cubicBezTo>
                    <a:cubicBezTo>
                      <a:pt x="356" y="997"/>
                      <a:pt x="356" y="1042"/>
                      <a:pt x="356" y="1072"/>
                    </a:cubicBezTo>
                    <a:cubicBezTo>
                      <a:pt x="370" y="1116"/>
                      <a:pt x="370" y="1146"/>
                      <a:pt x="399" y="1176"/>
                    </a:cubicBezTo>
                    <a:lnTo>
                      <a:pt x="413" y="1191"/>
                    </a:lnTo>
                    <a:cubicBezTo>
                      <a:pt x="413" y="1220"/>
                      <a:pt x="427" y="1220"/>
                      <a:pt x="427" y="1220"/>
                    </a:cubicBezTo>
                    <a:cubicBezTo>
                      <a:pt x="441" y="1235"/>
                      <a:pt x="413" y="1265"/>
                      <a:pt x="427" y="1265"/>
                    </a:cubicBezTo>
                    <a:lnTo>
                      <a:pt x="441" y="1265"/>
                    </a:lnTo>
                    <a:cubicBezTo>
                      <a:pt x="441" y="1280"/>
                      <a:pt x="413" y="1295"/>
                      <a:pt x="413" y="1310"/>
                    </a:cubicBezTo>
                    <a:cubicBezTo>
                      <a:pt x="413" y="1339"/>
                      <a:pt x="427" y="1310"/>
                      <a:pt x="441" y="1324"/>
                    </a:cubicBezTo>
                    <a:cubicBezTo>
                      <a:pt x="441" y="1324"/>
                      <a:pt x="413" y="1443"/>
                      <a:pt x="413" y="1458"/>
                    </a:cubicBezTo>
                    <a:cubicBezTo>
                      <a:pt x="441" y="1429"/>
                      <a:pt x="456" y="1369"/>
                      <a:pt x="470" y="1339"/>
                    </a:cubicBezTo>
                    <a:cubicBezTo>
                      <a:pt x="484" y="1310"/>
                      <a:pt x="498" y="1295"/>
                      <a:pt x="484" y="1265"/>
                    </a:cubicBezTo>
                    <a:cubicBezTo>
                      <a:pt x="470" y="1235"/>
                      <a:pt x="470" y="1220"/>
                      <a:pt x="470" y="1191"/>
                    </a:cubicBezTo>
                    <a:cubicBezTo>
                      <a:pt x="456" y="1161"/>
                      <a:pt x="385" y="1101"/>
                      <a:pt x="399" y="1057"/>
                    </a:cubicBezTo>
                    <a:cubicBezTo>
                      <a:pt x="399" y="1057"/>
                      <a:pt x="427" y="1042"/>
                      <a:pt x="427" y="1027"/>
                    </a:cubicBezTo>
                    <a:cubicBezTo>
                      <a:pt x="413" y="997"/>
                      <a:pt x="427" y="997"/>
                      <a:pt x="427" y="967"/>
                    </a:cubicBezTo>
                    <a:cubicBezTo>
                      <a:pt x="441" y="923"/>
                      <a:pt x="385" y="893"/>
                      <a:pt x="370" y="863"/>
                    </a:cubicBezTo>
                    <a:cubicBezTo>
                      <a:pt x="328" y="834"/>
                      <a:pt x="356" y="774"/>
                      <a:pt x="370" y="729"/>
                    </a:cubicBezTo>
                    <a:cubicBezTo>
                      <a:pt x="370" y="700"/>
                      <a:pt x="385" y="700"/>
                      <a:pt x="413" y="700"/>
                    </a:cubicBezTo>
                    <a:cubicBezTo>
                      <a:pt x="441" y="700"/>
                      <a:pt x="470" y="670"/>
                      <a:pt x="484" y="655"/>
                    </a:cubicBezTo>
                    <a:cubicBezTo>
                      <a:pt x="513" y="640"/>
                      <a:pt x="527" y="655"/>
                      <a:pt x="555" y="625"/>
                    </a:cubicBezTo>
                    <a:cubicBezTo>
                      <a:pt x="569" y="595"/>
                      <a:pt x="584" y="581"/>
                      <a:pt x="584" y="566"/>
                    </a:cubicBezTo>
                    <a:lnTo>
                      <a:pt x="555" y="566"/>
                    </a:lnTo>
                    <a:lnTo>
                      <a:pt x="555" y="56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9" name="Freeform 612">
                <a:extLst>
                  <a:ext uri="{FF2B5EF4-FFF2-40B4-BE49-F238E27FC236}">
                    <a16:creationId xmlns:a16="http://schemas.microsoft.com/office/drawing/2014/main" id="{61296C82-4CB5-CD65-E187-A903EBFE1ECC}"/>
                  </a:ext>
                </a:extLst>
              </p:cNvPr>
              <p:cNvSpPr>
                <a:spLocks/>
              </p:cNvSpPr>
              <p:nvPr/>
            </p:nvSpPr>
            <p:spPr bwMode="auto">
              <a:xfrm>
                <a:off x="4837" y="2554"/>
                <a:ext cx="64" cy="81"/>
              </a:xfrm>
              <a:custGeom>
                <a:avLst/>
                <a:gdLst>
                  <a:gd name="T0" fmla="*/ 304 w 333"/>
                  <a:gd name="T1" fmla="*/ 387 h 417"/>
                  <a:gd name="T2" fmla="*/ 304 w 333"/>
                  <a:gd name="T3" fmla="*/ 387 h 417"/>
                  <a:gd name="T4" fmla="*/ 290 w 333"/>
                  <a:gd name="T5" fmla="*/ 253 h 417"/>
                  <a:gd name="T6" fmla="*/ 261 w 333"/>
                  <a:gd name="T7" fmla="*/ 238 h 417"/>
                  <a:gd name="T8" fmla="*/ 232 w 333"/>
                  <a:gd name="T9" fmla="*/ 268 h 417"/>
                  <a:gd name="T10" fmla="*/ 246 w 333"/>
                  <a:gd name="T11" fmla="*/ 193 h 417"/>
                  <a:gd name="T12" fmla="*/ 261 w 333"/>
                  <a:gd name="T13" fmla="*/ 104 h 417"/>
                  <a:gd name="T14" fmla="*/ 203 w 333"/>
                  <a:gd name="T15" fmla="*/ 104 h 417"/>
                  <a:gd name="T16" fmla="*/ 145 w 333"/>
                  <a:gd name="T17" fmla="*/ 104 h 417"/>
                  <a:gd name="T18" fmla="*/ 116 w 333"/>
                  <a:gd name="T19" fmla="*/ 60 h 417"/>
                  <a:gd name="T20" fmla="*/ 87 w 333"/>
                  <a:gd name="T21" fmla="*/ 30 h 417"/>
                  <a:gd name="T22" fmla="*/ 29 w 333"/>
                  <a:gd name="T23" fmla="*/ 15 h 417"/>
                  <a:gd name="T24" fmla="*/ 58 w 333"/>
                  <a:gd name="T25" fmla="*/ 74 h 417"/>
                  <a:gd name="T26" fmla="*/ 14 w 333"/>
                  <a:gd name="T27" fmla="*/ 134 h 417"/>
                  <a:gd name="T28" fmla="*/ 43 w 333"/>
                  <a:gd name="T29" fmla="*/ 238 h 417"/>
                  <a:gd name="T30" fmla="*/ 72 w 333"/>
                  <a:gd name="T31" fmla="*/ 372 h 417"/>
                  <a:gd name="T32" fmla="*/ 87 w 333"/>
                  <a:gd name="T33" fmla="*/ 327 h 417"/>
                  <a:gd name="T34" fmla="*/ 101 w 333"/>
                  <a:gd name="T35" fmla="*/ 357 h 417"/>
                  <a:gd name="T36" fmla="*/ 101 w 333"/>
                  <a:gd name="T37" fmla="*/ 342 h 417"/>
                  <a:gd name="T38" fmla="*/ 116 w 333"/>
                  <a:gd name="T39" fmla="*/ 312 h 417"/>
                  <a:gd name="T40" fmla="*/ 188 w 333"/>
                  <a:gd name="T41" fmla="*/ 327 h 417"/>
                  <a:gd name="T42" fmla="*/ 159 w 333"/>
                  <a:gd name="T43" fmla="*/ 238 h 417"/>
                  <a:gd name="T44" fmla="*/ 188 w 333"/>
                  <a:gd name="T45" fmla="*/ 283 h 417"/>
                  <a:gd name="T46" fmla="*/ 246 w 333"/>
                  <a:gd name="T47" fmla="*/ 298 h 417"/>
                  <a:gd name="T48" fmla="*/ 261 w 333"/>
                  <a:gd name="T49" fmla="*/ 327 h 417"/>
                  <a:gd name="T50" fmla="*/ 275 w 333"/>
                  <a:gd name="T51" fmla="*/ 417 h 417"/>
                  <a:gd name="T52" fmla="*/ 304 w 333"/>
                  <a:gd name="T53" fmla="*/ 387 h 417"/>
                  <a:gd name="T54" fmla="*/ 304 w 333"/>
                  <a:gd name="T55" fmla="*/ 38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3" h="417">
                    <a:moveTo>
                      <a:pt x="304" y="387"/>
                    </a:moveTo>
                    <a:lnTo>
                      <a:pt x="304" y="387"/>
                    </a:lnTo>
                    <a:cubicBezTo>
                      <a:pt x="319" y="357"/>
                      <a:pt x="290" y="283"/>
                      <a:pt x="290" y="253"/>
                    </a:cubicBezTo>
                    <a:cubicBezTo>
                      <a:pt x="290" y="253"/>
                      <a:pt x="275" y="193"/>
                      <a:pt x="261" y="238"/>
                    </a:cubicBezTo>
                    <a:cubicBezTo>
                      <a:pt x="261" y="238"/>
                      <a:pt x="246" y="253"/>
                      <a:pt x="232" y="268"/>
                    </a:cubicBezTo>
                    <a:cubicBezTo>
                      <a:pt x="232" y="253"/>
                      <a:pt x="203" y="193"/>
                      <a:pt x="246" y="193"/>
                    </a:cubicBezTo>
                    <a:cubicBezTo>
                      <a:pt x="275" y="179"/>
                      <a:pt x="333" y="89"/>
                      <a:pt x="261" y="104"/>
                    </a:cubicBezTo>
                    <a:cubicBezTo>
                      <a:pt x="246" y="119"/>
                      <a:pt x="217" y="104"/>
                      <a:pt x="203" y="104"/>
                    </a:cubicBezTo>
                    <a:lnTo>
                      <a:pt x="145" y="104"/>
                    </a:lnTo>
                    <a:cubicBezTo>
                      <a:pt x="116" y="89"/>
                      <a:pt x="116" y="74"/>
                      <a:pt x="116" y="60"/>
                    </a:cubicBezTo>
                    <a:cubicBezTo>
                      <a:pt x="116" y="30"/>
                      <a:pt x="101" y="45"/>
                      <a:pt x="87" y="30"/>
                    </a:cubicBezTo>
                    <a:cubicBezTo>
                      <a:pt x="58" y="15"/>
                      <a:pt x="43" y="0"/>
                      <a:pt x="29" y="15"/>
                    </a:cubicBezTo>
                    <a:cubicBezTo>
                      <a:pt x="14" y="45"/>
                      <a:pt x="43" y="60"/>
                      <a:pt x="58" y="74"/>
                    </a:cubicBezTo>
                    <a:cubicBezTo>
                      <a:pt x="101" y="119"/>
                      <a:pt x="29" y="89"/>
                      <a:pt x="14" y="134"/>
                    </a:cubicBezTo>
                    <a:cubicBezTo>
                      <a:pt x="0" y="179"/>
                      <a:pt x="29" y="208"/>
                      <a:pt x="43" y="238"/>
                    </a:cubicBezTo>
                    <a:cubicBezTo>
                      <a:pt x="72" y="283"/>
                      <a:pt x="87" y="327"/>
                      <a:pt x="72" y="372"/>
                    </a:cubicBezTo>
                    <a:cubicBezTo>
                      <a:pt x="87" y="387"/>
                      <a:pt x="87" y="342"/>
                      <a:pt x="87" y="327"/>
                    </a:cubicBezTo>
                    <a:cubicBezTo>
                      <a:pt x="87" y="342"/>
                      <a:pt x="87" y="357"/>
                      <a:pt x="101" y="357"/>
                    </a:cubicBezTo>
                    <a:lnTo>
                      <a:pt x="101" y="342"/>
                    </a:lnTo>
                    <a:cubicBezTo>
                      <a:pt x="116" y="387"/>
                      <a:pt x="116" y="342"/>
                      <a:pt x="116" y="312"/>
                    </a:cubicBezTo>
                    <a:cubicBezTo>
                      <a:pt x="116" y="327"/>
                      <a:pt x="174" y="372"/>
                      <a:pt x="188" y="327"/>
                    </a:cubicBezTo>
                    <a:cubicBezTo>
                      <a:pt x="188" y="312"/>
                      <a:pt x="174" y="238"/>
                      <a:pt x="159" y="238"/>
                    </a:cubicBezTo>
                    <a:cubicBezTo>
                      <a:pt x="174" y="238"/>
                      <a:pt x="188" y="268"/>
                      <a:pt x="188" y="283"/>
                    </a:cubicBezTo>
                    <a:cubicBezTo>
                      <a:pt x="203" y="298"/>
                      <a:pt x="246" y="268"/>
                      <a:pt x="246" y="298"/>
                    </a:cubicBezTo>
                    <a:cubicBezTo>
                      <a:pt x="246" y="312"/>
                      <a:pt x="261" y="298"/>
                      <a:pt x="261" y="327"/>
                    </a:cubicBezTo>
                    <a:cubicBezTo>
                      <a:pt x="261" y="357"/>
                      <a:pt x="261" y="387"/>
                      <a:pt x="275" y="417"/>
                    </a:cubicBezTo>
                    <a:cubicBezTo>
                      <a:pt x="290" y="402"/>
                      <a:pt x="290" y="402"/>
                      <a:pt x="304" y="387"/>
                    </a:cubicBezTo>
                    <a:cubicBezTo>
                      <a:pt x="319" y="372"/>
                      <a:pt x="290" y="402"/>
                      <a:pt x="304" y="38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0" name="Freeform 613">
                <a:extLst>
                  <a:ext uri="{FF2B5EF4-FFF2-40B4-BE49-F238E27FC236}">
                    <a16:creationId xmlns:a16="http://schemas.microsoft.com/office/drawing/2014/main" id="{AD3FAFC2-31C2-849E-4B2F-15EFFA6D15DF}"/>
                  </a:ext>
                </a:extLst>
              </p:cNvPr>
              <p:cNvSpPr>
                <a:spLocks/>
              </p:cNvSpPr>
              <p:nvPr/>
            </p:nvSpPr>
            <p:spPr bwMode="auto">
              <a:xfrm>
                <a:off x="4837" y="2554"/>
                <a:ext cx="64" cy="81"/>
              </a:xfrm>
              <a:custGeom>
                <a:avLst/>
                <a:gdLst>
                  <a:gd name="T0" fmla="*/ 304 w 333"/>
                  <a:gd name="T1" fmla="*/ 387 h 417"/>
                  <a:gd name="T2" fmla="*/ 304 w 333"/>
                  <a:gd name="T3" fmla="*/ 387 h 417"/>
                  <a:gd name="T4" fmla="*/ 290 w 333"/>
                  <a:gd name="T5" fmla="*/ 253 h 417"/>
                  <a:gd name="T6" fmla="*/ 261 w 333"/>
                  <a:gd name="T7" fmla="*/ 238 h 417"/>
                  <a:gd name="T8" fmla="*/ 232 w 333"/>
                  <a:gd name="T9" fmla="*/ 268 h 417"/>
                  <a:gd name="T10" fmla="*/ 246 w 333"/>
                  <a:gd name="T11" fmla="*/ 193 h 417"/>
                  <a:gd name="T12" fmla="*/ 261 w 333"/>
                  <a:gd name="T13" fmla="*/ 104 h 417"/>
                  <a:gd name="T14" fmla="*/ 203 w 333"/>
                  <a:gd name="T15" fmla="*/ 104 h 417"/>
                  <a:gd name="T16" fmla="*/ 145 w 333"/>
                  <a:gd name="T17" fmla="*/ 104 h 417"/>
                  <a:gd name="T18" fmla="*/ 116 w 333"/>
                  <a:gd name="T19" fmla="*/ 60 h 417"/>
                  <a:gd name="T20" fmla="*/ 87 w 333"/>
                  <a:gd name="T21" fmla="*/ 30 h 417"/>
                  <a:gd name="T22" fmla="*/ 29 w 333"/>
                  <a:gd name="T23" fmla="*/ 15 h 417"/>
                  <a:gd name="T24" fmla="*/ 58 w 333"/>
                  <a:gd name="T25" fmla="*/ 74 h 417"/>
                  <a:gd name="T26" fmla="*/ 14 w 333"/>
                  <a:gd name="T27" fmla="*/ 134 h 417"/>
                  <a:gd name="T28" fmla="*/ 43 w 333"/>
                  <a:gd name="T29" fmla="*/ 238 h 417"/>
                  <a:gd name="T30" fmla="*/ 72 w 333"/>
                  <a:gd name="T31" fmla="*/ 372 h 417"/>
                  <a:gd name="T32" fmla="*/ 87 w 333"/>
                  <a:gd name="T33" fmla="*/ 327 h 417"/>
                  <a:gd name="T34" fmla="*/ 101 w 333"/>
                  <a:gd name="T35" fmla="*/ 357 h 417"/>
                  <a:gd name="T36" fmla="*/ 101 w 333"/>
                  <a:gd name="T37" fmla="*/ 342 h 417"/>
                  <a:gd name="T38" fmla="*/ 116 w 333"/>
                  <a:gd name="T39" fmla="*/ 312 h 417"/>
                  <a:gd name="T40" fmla="*/ 188 w 333"/>
                  <a:gd name="T41" fmla="*/ 327 h 417"/>
                  <a:gd name="T42" fmla="*/ 159 w 333"/>
                  <a:gd name="T43" fmla="*/ 238 h 417"/>
                  <a:gd name="T44" fmla="*/ 188 w 333"/>
                  <a:gd name="T45" fmla="*/ 283 h 417"/>
                  <a:gd name="T46" fmla="*/ 246 w 333"/>
                  <a:gd name="T47" fmla="*/ 298 h 417"/>
                  <a:gd name="T48" fmla="*/ 261 w 333"/>
                  <a:gd name="T49" fmla="*/ 327 h 417"/>
                  <a:gd name="T50" fmla="*/ 275 w 333"/>
                  <a:gd name="T51" fmla="*/ 417 h 417"/>
                  <a:gd name="T52" fmla="*/ 304 w 333"/>
                  <a:gd name="T53" fmla="*/ 387 h 417"/>
                  <a:gd name="T54" fmla="*/ 304 w 333"/>
                  <a:gd name="T55" fmla="*/ 387 h 417"/>
                  <a:gd name="T56" fmla="*/ 304 w 333"/>
                  <a:gd name="T57" fmla="*/ 38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3" h="417">
                    <a:moveTo>
                      <a:pt x="304" y="387"/>
                    </a:moveTo>
                    <a:lnTo>
                      <a:pt x="304" y="387"/>
                    </a:lnTo>
                    <a:cubicBezTo>
                      <a:pt x="319" y="357"/>
                      <a:pt x="290" y="283"/>
                      <a:pt x="290" y="253"/>
                    </a:cubicBezTo>
                    <a:cubicBezTo>
                      <a:pt x="290" y="253"/>
                      <a:pt x="275" y="193"/>
                      <a:pt x="261" y="238"/>
                    </a:cubicBezTo>
                    <a:cubicBezTo>
                      <a:pt x="261" y="238"/>
                      <a:pt x="246" y="253"/>
                      <a:pt x="232" y="268"/>
                    </a:cubicBezTo>
                    <a:cubicBezTo>
                      <a:pt x="232" y="253"/>
                      <a:pt x="203" y="193"/>
                      <a:pt x="246" y="193"/>
                    </a:cubicBezTo>
                    <a:cubicBezTo>
                      <a:pt x="275" y="179"/>
                      <a:pt x="333" y="89"/>
                      <a:pt x="261" y="104"/>
                    </a:cubicBezTo>
                    <a:cubicBezTo>
                      <a:pt x="246" y="119"/>
                      <a:pt x="217" y="104"/>
                      <a:pt x="203" y="104"/>
                    </a:cubicBezTo>
                    <a:lnTo>
                      <a:pt x="145" y="104"/>
                    </a:lnTo>
                    <a:cubicBezTo>
                      <a:pt x="116" y="89"/>
                      <a:pt x="116" y="74"/>
                      <a:pt x="116" y="60"/>
                    </a:cubicBezTo>
                    <a:cubicBezTo>
                      <a:pt x="116" y="30"/>
                      <a:pt x="101" y="45"/>
                      <a:pt x="87" y="30"/>
                    </a:cubicBezTo>
                    <a:cubicBezTo>
                      <a:pt x="58" y="15"/>
                      <a:pt x="43" y="0"/>
                      <a:pt x="29" y="15"/>
                    </a:cubicBezTo>
                    <a:cubicBezTo>
                      <a:pt x="14" y="45"/>
                      <a:pt x="43" y="60"/>
                      <a:pt x="58" y="74"/>
                    </a:cubicBezTo>
                    <a:cubicBezTo>
                      <a:pt x="101" y="119"/>
                      <a:pt x="29" y="89"/>
                      <a:pt x="14" y="134"/>
                    </a:cubicBezTo>
                    <a:cubicBezTo>
                      <a:pt x="0" y="179"/>
                      <a:pt x="29" y="208"/>
                      <a:pt x="43" y="238"/>
                    </a:cubicBezTo>
                    <a:cubicBezTo>
                      <a:pt x="72" y="283"/>
                      <a:pt x="87" y="327"/>
                      <a:pt x="72" y="372"/>
                    </a:cubicBezTo>
                    <a:cubicBezTo>
                      <a:pt x="87" y="387"/>
                      <a:pt x="87" y="342"/>
                      <a:pt x="87" y="327"/>
                    </a:cubicBezTo>
                    <a:cubicBezTo>
                      <a:pt x="87" y="342"/>
                      <a:pt x="87" y="357"/>
                      <a:pt x="101" y="357"/>
                    </a:cubicBezTo>
                    <a:lnTo>
                      <a:pt x="101" y="342"/>
                    </a:lnTo>
                    <a:cubicBezTo>
                      <a:pt x="116" y="387"/>
                      <a:pt x="116" y="342"/>
                      <a:pt x="116" y="312"/>
                    </a:cubicBezTo>
                    <a:cubicBezTo>
                      <a:pt x="116" y="327"/>
                      <a:pt x="174" y="372"/>
                      <a:pt x="188" y="327"/>
                    </a:cubicBezTo>
                    <a:cubicBezTo>
                      <a:pt x="188" y="312"/>
                      <a:pt x="174" y="238"/>
                      <a:pt x="159" y="238"/>
                    </a:cubicBezTo>
                    <a:cubicBezTo>
                      <a:pt x="174" y="238"/>
                      <a:pt x="188" y="268"/>
                      <a:pt x="188" y="283"/>
                    </a:cubicBezTo>
                    <a:cubicBezTo>
                      <a:pt x="203" y="298"/>
                      <a:pt x="246" y="268"/>
                      <a:pt x="246" y="298"/>
                    </a:cubicBezTo>
                    <a:cubicBezTo>
                      <a:pt x="246" y="312"/>
                      <a:pt x="261" y="298"/>
                      <a:pt x="261" y="327"/>
                    </a:cubicBezTo>
                    <a:cubicBezTo>
                      <a:pt x="261" y="357"/>
                      <a:pt x="261" y="387"/>
                      <a:pt x="275" y="417"/>
                    </a:cubicBezTo>
                    <a:cubicBezTo>
                      <a:pt x="290" y="402"/>
                      <a:pt x="290" y="402"/>
                      <a:pt x="304" y="387"/>
                    </a:cubicBezTo>
                    <a:cubicBezTo>
                      <a:pt x="319" y="372"/>
                      <a:pt x="290" y="402"/>
                      <a:pt x="304" y="387"/>
                    </a:cubicBezTo>
                    <a:lnTo>
                      <a:pt x="304" y="38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1" name="Freeform 614">
                <a:extLst>
                  <a:ext uri="{FF2B5EF4-FFF2-40B4-BE49-F238E27FC236}">
                    <a16:creationId xmlns:a16="http://schemas.microsoft.com/office/drawing/2014/main" id="{9622F997-19D1-A61F-CC31-B39BFE25F661}"/>
                  </a:ext>
                </a:extLst>
              </p:cNvPr>
              <p:cNvSpPr>
                <a:spLocks/>
              </p:cNvSpPr>
              <p:nvPr/>
            </p:nvSpPr>
            <p:spPr bwMode="auto">
              <a:xfrm>
                <a:off x="4837" y="2554"/>
                <a:ext cx="64" cy="81"/>
              </a:xfrm>
              <a:custGeom>
                <a:avLst/>
                <a:gdLst>
                  <a:gd name="T0" fmla="*/ 304 w 333"/>
                  <a:gd name="T1" fmla="*/ 387 h 417"/>
                  <a:gd name="T2" fmla="*/ 304 w 333"/>
                  <a:gd name="T3" fmla="*/ 387 h 417"/>
                  <a:gd name="T4" fmla="*/ 290 w 333"/>
                  <a:gd name="T5" fmla="*/ 253 h 417"/>
                  <a:gd name="T6" fmla="*/ 261 w 333"/>
                  <a:gd name="T7" fmla="*/ 238 h 417"/>
                  <a:gd name="T8" fmla="*/ 232 w 333"/>
                  <a:gd name="T9" fmla="*/ 268 h 417"/>
                  <a:gd name="T10" fmla="*/ 246 w 333"/>
                  <a:gd name="T11" fmla="*/ 193 h 417"/>
                  <a:gd name="T12" fmla="*/ 261 w 333"/>
                  <a:gd name="T13" fmla="*/ 104 h 417"/>
                  <a:gd name="T14" fmla="*/ 203 w 333"/>
                  <a:gd name="T15" fmla="*/ 104 h 417"/>
                  <a:gd name="T16" fmla="*/ 145 w 333"/>
                  <a:gd name="T17" fmla="*/ 104 h 417"/>
                  <a:gd name="T18" fmla="*/ 116 w 333"/>
                  <a:gd name="T19" fmla="*/ 60 h 417"/>
                  <a:gd name="T20" fmla="*/ 87 w 333"/>
                  <a:gd name="T21" fmla="*/ 30 h 417"/>
                  <a:gd name="T22" fmla="*/ 29 w 333"/>
                  <a:gd name="T23" fmla="*/ 15 h 417"/>
                  <a:gd name="T24" fmla="*/ 58 w 333"/>
                  <a:gd name="T25" fmla="*/ 74 h 417"/>
                  <a:gd name="T26" fmla="*/ 14 w 333"/>
                  <a:gd name="T27" fmla="*/ 134 h 417"/>
                  <a:gd name="T28" fmla="*/ 43 w 333"/>
                  <a:gd name="T29" fmla="*/ 238 h 417"/>
                  <a:gd name="T30" fmla="*/ 72 w 333"/>
                  <a:gd name="T31" fmla="*/ 372 h 417"/>
                  <a:gd name="T32" fmla="*/ 87 w 333"/>
                  <a:gd name="T33" fmla="*/ 327 h 417"/>
                  <a:gd name="T34" fmla="*/ 101 w 333"/>
                  <a:gd name="T35" fmla="*/ 357 h 417"/>
                  <a:gd name="T36" fmla="*/ 101 w 333"/>
                  <a:gd name="T37" fmla="*/ 342 h 417"/>
                  <a:gd name="T38" fmla="*/ 116 w 333"/>
                  <a:gd name="T39" fmla="*/ 312 h 417"/>
                  <a:gd name="T40" fmla="*/ 188 w 333"/>
                  <a:gd name="T41" fmla="*/ 327 h 417"/>
                  <a:gd name="T42" fmla="*/ 159 w 333"/>
                  <a:gd name="T43" fmla="*/ 238 h 417"/>
                  <a:gd name="T44" fmla="*/ 188 w 333"/>
                  <a:gd name="T45" fmla="*/ 283 h 417"/>
                  <a:gd name="T46" fmla="*/ 246 w 333"/>
                  <a:gd name="T47" fmla="*/ 298 h 417"/>
                  <a:gd name="T48" fmla="*/ 261 w 333"/>
                  <a:gd name="T49" fmla="*/ 327 h 417"/>
                  <a:gd name="T50" fmla="*/ 275 w 333"/>
                  <a:gd name="T51" fmla="*/ 417 h 417"/>
                  <a:gd name="T52" fmla="*/ 304 w 333"/>
                  <a:gd name="T53" fmla="*/ 387 h 417"/>
                  <a:gd name="T54" fmla="*/ 304 w 333"/>
                  <a:gd name="T55" fmla="*/ 38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3" h="417">
                    <a:moveTo>
                      <a:pt x="304" y="387"/>
                    </a:moveTo>
                    <a:lnTo>
                      <a:pt x="304" y="387"/>
                    </a:lnTo>
                    <a:cubicBezTo>
                      <a:pt x="319" y="357"/>
                      <a:pt x="290" y="283"/>
                      <a:pt x="290" y="253"/>
                    </a:cubicBezTo>
                    <a:cubicBezTo>
                      <a:pt x="290" y="253"/>
                      <a:pt x="275" y="193"/>
                      <a:pt x="261" y="238"/>
                    </a:cubicBezTo>
                    <a:cubicBezTo>
                      <a:pt x="261" y="238"/>
                      <a:pt x="246" y="253"/>
                      <a:pt x="232" y="268"/>
                    </a:cubicBezTo>
                    <a:cubicBezTo>
                      <a:pt x="232" y="253"/>
                      <a:pt x="203" y="193"/>
                      <a:pt x="246" y="193"/>
                    </a:cubicBezTo>
                    <a:cubicBezTo>
                      <a:pt x="275" y="179"/>
                      <a:pt x="333" y="89"/>
                      <a:pt x="261" y="104"/>
                    </a:cubicBezTo>
                    <a:cubicBezTo>
                      <a:pt x="246" y="119"/>
                      <a:pt x="217" y="104"/>
                      <a:pt x="203" y="104"/>
                    </a:cubicBezTo>
                    <a:lnTo>
                      <a:pt x="145" y="104"/>
                    </a:lnTo>
                    <a:cubicBezTo>
                      <a:pt x="116" y="89"/>
                      <a:pt x="116" y="74"/>
                      <a:pt x="116" y="60"/>
                    </a:cubicBezTo>
                    <a:cubicBezTo>
                      <a:pt x="116" y="30"/>
                      <a:pt x="101" y="45"/>
                      <a:pt x="87" y="30"/>
                    </a:cubicBezTo>
                    <a:cubicBezTo>
                      <a:pt x="58" y="15"/>
                      <a:pt x="43" y="0"/>
                      <a:pt x="29" y="15"/>
                    </a:cubicBezTo>
                    <a:cubicBezTo>
                      <a:pt x="14" y="45"/>
                      <a:pt x="43" y="60"/>
                      <a:pt x="58" y="74"/>
                    </a:cubicBezTo>
                    <a:cubicBezTo>
                      <a:pt x="101" y="119"/>
                      <a:pt x="29" y="89"/>
                      <a:pt x="14" y="134"/>
                    </a:cubicBezTo>
                    <a:cubicBezTo>
                      <a:pt x="0" y="179"/>
                      <a:pt x="29" y="208"/>
                      <a:pt x="43" y="238"/>
                    </a:cubicBezTo>
                    <a:cubicBezTo>
                      <a:pt x="72" y="283"/>
                      <a:pt x="87" y="327"/>
                      <a:pt x="72" y="372"/>
                    </a:cubicBezTo>
                    <a:cubicBezTo>
                      <a:pt x="87" y="387"/>
                      <a:pt x="87" y="342"/>
                      <a:pt x="87" y="327"/>
                    </a:cubicBezTo>
                    <a:cubicBezTo>
                      <a:pt x="87" y="342"/>
                      <a:pt x="87" y="357"/>
                      <a:pt x="101" y="357"/>
                    </a:cubicBezTo>
                    <a:lnTo>
                      <a:pt x="101" y="342"/>
                    </a:lnTo>
                    <a:cubicBezTo>
                      <a:pt x="116" y="387"/>
                      <a:pt x="116" y="342"/>
                      <a:pt x="116" y="312"/>
                    </a:cubicBezTo>
                    <a:cubicBezTo>
                      <a:pt x="116" y="327"/>
                      <a:pt x="174" y="372"/>
                      <a:pt x="188" y="327"/>
                    </a:cubicBezTo>
                    <a:cubicBezTo>
                      <a:pt x="188" y="312"/>
                      <a:pt x="174" y="238"/>
                      <a:pt x="159" y="238"/>
                    </a:cubicBezTo>
                    <a:cubicBezTo>
                      <a:pt x="174" y="238"/>
                      <a:pt x="188" y="268"/>
                      <a:pt x="188" y="283"/>
                    </a:cubicBezTo>
                    <a:cubicBezTo>
                      <a:pt x="203" y="298"/>
                      <a:pt x="246" y="268"/>
                      <a:pt x="246" y="298"/>
                    </a:cubicBezTo>
                    <a:cubicBezTo>
                      <a:pt x="246" y="312"/>
                      <a:pt x="261" y="298"/>
                      <a:pt x="261" y="327"/>
                    </a:cubicBezTo>
                    <a:cubicBezTo>
                      <a:pt x="261" y="357"/>
                      <a:pt x="261" y="387"/>
                      <a:pt x="275" y="417"/>
                    </a:cubicBezTo>
                    <a:cubicBezTo>
                      <a:pt x="290" y="402"/>
                      <a:pt x="290" y="402"/>
                      <a:pt x="304" y="387"/>
                    </a:cubicBezTo>
                    <a:cubicBezTo>
                      <a:pt x="319" y="372"/>
                      <a:pt x="290" y="402"/>
                      <a:pt x="304" y="38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2" name="Freeform 615">
                <a:extLst>
                  <a:ext uri="{FF2B5EF4-FFF2-40B4-BE49-F238E27FC236}">
                    <a16:creationId xmlns:a16="http://schemas.microsoft.com/office/drawing/2014/main" id="{0C981129-3646-6379-965C-CEEBB1371EFC}"/>
                  </a:ext>
                </a:extLst>
              </p:cNvPr>
              <p:cNvSpPr>
                <a:spLocks/>
              </p:cNvSpPr>
              <p:nvPr/>
            </p:nvSpPr>
            <p:spPr bwMode="auto">
              <a:xfrm>
                <a:off x="4837" y="2554"/>
                <a:ext cx="64" cy="81"/>
              </a:xfrm>
              <a:custGeom>
                <a:avLst/>
                <a:gdLst>
                  <a:gd name="T0" fmla="*/ 304 w 333"/>
                  <a:gd name="T1" fmla="*/ 387 h 417"/>
                  <a:gd name="T2" fmla="*/ 304 w 333"/>
                  <a:gd name="T3" fmla="*/ 387 h 417"/>
                  <a:gd name="T4" fmla="*/ 290 w 333"/>
                  <a:gd name="T5" fmla="*/ 253 h 417"/>
                  <a:gd name="T6" fmla="*/ 261 w 333"/>
                  <a:gd name="T7" fmla="*/ 238 h 417"/>
                  <a:gd name="T8" fmla="*/ 232 w 333"/>
                  <a:gd name="T9" fmla="*/ 268 h 417"/>
                  <a:gd name="T10" fmla="*/ 246 w 333"/>
                  <a:gd name="T11" fmla="*/ 193 h 417"/>
                  <a:gd name="T12" fmla="*/ 261 w 333"/>
                  <a:gd name="T13" fmla="*/ 104 h 417"/>
                  <a:gd name="T14" fmla="*/ 203 w 333"/>
                  <a:gd name="T15" fmla="*/ 104 h 417"/>
                  <a:gd name="T16" fmla="*/ 145 w 333"/>
                  <a:gd name="T17" fmla="*/ 104 h 417"/>
                  <a:gd name="T18" fmla="*/ 116 w 333"/>
                  <a:gd name="T19" fmla="*/ 60 h 417"/>
                  <a:gd name="T20" fmla="*/ 87 w 333"/>
                  <a:gd name="T21" fmla="*/ 30 h 417"/>
                  <a:gd name="T22" fmla="*/ 29 w 333"/>
                  <a:gd name="T23" fmla="*/ 15 h 417"/>
                  <a:gd name="T24" fmla="*/ 58 w 333"/>
                  <a:gd name="T25" fmla="*/ 74 h 417"/>
                  <a:gd name="T26" fmla="*/ 14 w 333"/>
                  <a:gd name="T27" fmla="*/ 134 h 417"/>
                  <a:gd name="T28" fmla="*/ 43 w 333"/>
                  <a:gd name="T29" fmla="*/ 238 h 417"/>
                  <a:gd name="T30" fmla="*/ 72 w 333"/>
                  <a:gd name="T31" fmla="*/ 372 h 417"/>
                  <a:gd name="T32" fmla="*/ 87 w 333"/>
                  <a:gd name="T33" fmla="*/ 327 h 417"/>
                  <a:gd name="T34" fmla="*/ 101 w 333"/>
                  <a:gd name="T35" fmla="*/ 357 h 417"/>
                  <a:gd name="T36" fmla="*/ 101 w 333"/>
                  <a:gd name="T37" fmla="*/ 342 h 417"/>
                  <a:gd name="T38" fmla="*/ 116 w 333"/>
                  <a:gd name="T39" fmla="*/ 312 h 417"/>
                  <a:gd name="T40" fmla="*/ 188 w 333"/>
                  <a:gd name="T41" fmla="*/ 327 h 417"/>
                  <a:gd name="T42" fmla="*/ 159 w 333"/>
                  <a:gd name="T43" fmla="*/ 238 h 417"/>
                  <a:gd name="T44" fmla="*/ 188 w 333"/>
                  <a:gd name="T45" fmla="*/ 283 h 417"/>
                  <a:gd name="T46" fmla="*/ 246 w 333"/>
                  <a:gd name="T47" fmla="*/ 298 h 417"/>
                  <a:gd name="T48" fmla="*/ 261 w 333"/>
                  <a:gd name="T49" fmla="*/ 327 h 417"/>
                  <a:gd name="T50" fmla="*/ 275 w 333"/>
                  <a:gd name="T51" fmla="*/ 417 h 417"/>
                  <a:gd name="T52" fmla="*/ 304 w 333"/>
                  <a:gd name="T53" fmla="*/ 387 h 417"/>
                  <a:gd name="T54" fmla="*/ 304 w 333"/>
                  <a:gd name="T55" fmla="*/ 387 h 417"/>
                  <a:gd name="T56" fmla="*/ 304 w 333"/>
                  <a:gd name="T57" fmla="*/ 38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3" h="417">
                    <a:moveTo>
                      <a:pt x="304" y="387"/>
                    </a:moveTo>
                    <a:lnTo>
                      <a:pt x="304" y="387"/>
                    </a:lnTo>
                    <a:cubicBezTo>
                      <a:pt x="319" y="357"/>
                      <a:pt x="290" y="283"/>
                      <a:pt x="290" y="253"/>
                    </a:cubicBezTo>
                    <a:cubicBezTo>
                      <a:pt x="290" y="253"/>
                      <a:pt x="275" y="193"/>
                      <a:pt x="261" y="238"/>
                    </a:cubicBezTo>
                    <a:cubicBezTo>
                      <a:pt x="261" y="238"/>
                      <a:pt x="246" y="253"/>
                      <a:pt x="232" y="268"/>
                    </a:cubicBezTo>
                    <a:cubicBezTo>
                      <a:pt x="232" y="253"/>
                      <a:pt x="203" y="193"/>
                      <a:pt x="246" y="193"/>
                    </a:cubicBezTo>
                    <a:cubicBezTo>
                      <a:pt x="275" y="179"/>
                      <a:pt x="333" y="89"/>
                      <a:pt x="261" y="104"/>
                    </a:cubicBezTo>
                    <a:cubicBezTo>
                      <a:pt x="246" y="119"/>
                      <a:pt x="217" y="104"/>
                      <a:pt x="203" y="104"/>
                    </a:cubicBezTo>
                    <a:lnTo>
                      <a:pt x="145" y="104"/>
                    </a:lnTo>
                    <a:cubicBezTo>
                      <a:pt x="116" y="89"/>
                      <a:pt x="116" y="74"/>
                      <a:pt x="116" y="60"/>
                    </a:cubicBezTo>
                    <a:cubicBezTo>
                      <a:pt x="116" y="30"/>
                      <a:pt x="101" y="45"/>
                      <a:pt x="87" y="30"/>
                    </a:cubicBezTo>
                    <a:cubicBezTo>
                      <a:pt x="58" y="15"/>
                      <a:pt x="43" y="0"/>
                      <a:pt x="29" y="15"/>
                    </a:cubicBezTo>
                    <a:cubicBezTo>
                      <a:pt x="14" y="45"/>
                      <a:pt x="43" y="60"/>
                      <a:pt x="58" y="74"/>
                    </a:cubicBezTo>
                    <a:cubicBezTo>
                      <a:pt x="101" y="119"/>
                      <a:pt x="29" y="89"/>
                      <a:pt x="14" y="134"/>
                    </a:cubicBezTo>
                    <a:cubicBezTo>
                      <a:pt x="0" y="179"/>
                      <a:pt x="29" y="208"/>
                      <a:pt x="43" y="238"/>
                    </a:cubicBezTo>
                    <a:cubicBezTo>
                      <a:pt x="72" y="283"/>
                      <a:pt x="87" y="327"/>
                      <a:pt x="72" y="372"/>
                    </a:cubicBezTo>
                    <a:cubicBezTo>
                      <a:pt x="87" y="387"/>
                      <a:pt x="87" y="342"/>
                      <a:pt x="87" y="327"/>
                    </a:cubicBezTo>
                    <a:cubicBezTo>
                      <a:pt x="87" y="342"/>
                      <a:pt x="87" y="357"/>
                      <a:pt x="101" y="357"/>
                    </a:cubicBezTo>
                    <a:lnTo>
                      <a:pt x="101" y="342"/>
                    </a:lnTo>
                    <a:cubicBezTo>
                      <a:pt x="116" y="387"/>
                      <a:pt x="116" y="342"/>
                      <a:pt x="116" y="312"/>
                    </a:cubicBezTo>
                    <a:cubicBezTo>
                      <a:pt x="116" y="327"/>
                      <a:pt x="174" y="372"/>
                      <a:pt x="188" y="327"/>
                    </a:cubicBezTo>
                    <a:cubicBezTo>
                      <a:pt x="188" y="312"/>
                      <a:pt x="174" y="238"/>
                      <a:pt x="159" y="238"/>
                    </a:cubicBezTo>
                    <a:cubicBezTo>
                      <a:pt x="174" y="238"/>
                      <a:pt x="188" y="268"/>
                      <a:pt x="188" y="283"/>
                    </a:cubicBezTo>
                    <a:cubicBezTo>
                      <a:pt x="203" y="298"/>
                      <a:pt x="246" y="268"/>
                      <a:pt x="246" y="298"/>
                    </a:cubicBezTo>
                    <a:cubicBezTo>
                      <a:pt x="246" y="312"/>
                      <a:pt x="261" y="298"/>
                      <a:pt x="261" y="327"/>
                    </a:cubicBezTo>
                    <a:cubicBezTo>
                      <a:pt x="261" y="357"/>
                      <a:pt x="261" y="387"/>
                      <a:pt x="275" y="417"/>
                    </a:cubicBezTo>
                    <a:cubicBezTo>
                      <a:pt x="290" y="402"/>
                      <a:pt x="290" y="402"/>
                      <a:pt x="304" y="387"/>
                    </a:cubicBezTo>
                    <a:cubicBezTo>
                      <a:pt x="319" y="372"/>
                      <a:pt x="290" y="402"/>
                      <a:pt x="304" y="387"/>
                    </a:cubicBezTo>
                    <a:lnTo>
                      <a:pt x="304" y="38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3" name="Freeform 616">
                <a:extLst>
                  <a:ext uri="{FF2B5EF4-FFF2-40B4-BE49-F238E27FC236}">
                    <a16:creationId xmlns:a16="http://schemas.microsoft.com/office/drawing/2014/main" id="{903C5767-9829-B89B-1ED4-43FBE81BD8C4}"/>
                  </a:ext>
                </a:extLst>
              </p:cNvPr>
              <p:cNvSpPr>
                <a:spLocks/>
              </p:cNvSpPr>
              <p:nvPr/>
            </p:nvSpPr>
            <p:spPr bwMode="auto">
              <a:xfrm>
                <a:off x="4957" y="2643"/>
                <a:ext cx="121" cy="217"/>
              </a:xfrm>
              <a:custGeom>
                <a:avLst/>
                <a:gdLst>
                  <a:gd name="T0" fmla="*/ 595 w 625"/>
                  <a:gd name="T1" fmla="*/ 438 h 1125"/>
                  <a:gd name="T2" fmla="*/ 595 w 625"/>
                  <a:gd name="T3" fmla="*/ 438 h 1125"/>
                  <a:gd name="T4" fmla="*/ 610 w 625"/>
                  <a:gd name="T5" fmla="*/ 395 h 1125"/>
                  <a:gd name="T6" fmla="*/ 580 w 625"/>
                  <a:gd name="T7" fmla="*/ 351 h 1125"/>
                  <a:gd name="T8" fmla="*/ 535 w 625"/>
                  <a:gd name="T9" fmla="*/ 292 h 1125"/>
                  <a:gd name="T10" fmla="*/ 520 w 625"/>
                  <a:gd name="T11" fmla="*/ 219 h 1125"/>
                  <a:gd name="T12" fmla="*/ 446 w 625"/>
                  <a:gd name="T13" fmla="*/ 176 h 1125"/>
                  <a:gd name="T14" fmla="*/ 372 w 625"/>
                  <a:gd name="T15" fmla="*/ 205 h 1125"/>
                  <a:gd name="T16" fmla="*/ 312 w 625"/>
                  <a:gd name="T17" fmla="*/ 205 h 1125"/>
                  <a:gd name="T18" fmla="*/ 253 w 625"/>
                  <a:gd name="T19" fmla="*/ 234 h 1125"/>
                  <a:gd name="T20" fmla="*/ 282 w 625"/>
                  <a:gd name="T21" fmla="*/ 176 h 1125"/>
                  <a:gd name="T22" fmla="*/ 282 w 625"/>
                  <a:gd name="T23" fmla="*/ 132 h 1125"/>
                  <a:gd name="T24" fmla="*/ 268 w 625"/>
                  <a:gd name="T25" fmla="*/ 73 h 1125"/>
                  <a:gd name="T26" fmla="*/ 223 w 625"/>
                  <a:gd name="T27" fmla="*/ 59 h 1125"/>
                  <a:gd name="T28" fmla="*/ 134 w 625"/>
                  <a:gd name="T29" fmla="*/ 15 h 1125"/>
                  <a:gd name="T30" fmla="*/ 59 w 625"/>
                  <a:gd name="T31" fmla="*/ 59 h 1125"/>
                  <a:gd name="T32" fmla="*/ 15 w 625"/>
                  <a:gd name="T33" fmla="*/ 117 h 1125"/>
                  <a:gd name="T34" fmla="*/ 0 w 625"/>
                  <a:gd name="T35" fmla="*/ 190 h 1125"/>
                  <a:gd name="T36" fmla="*/ 44 w 625"/>
                  <a:gd name="T37" fmla="*/ 234 h 1125"/>
                  <a:gd name="T38" fmla="*/ 89 w 625"/>
                  <a:gd name="T39" fmla="*/ 292 h 1125"/>
                  <a:gd name="T40" fmla="*/ 74 w 625"/>
                  <a:gd name="T41" fmla="*/ 351 h 1125"/>
                  <a:gd name="T42" fmla="*/ 74 w 625"/>
                  <a:gd name="T43" fmla="*/ 395 h 1125"/>
                  <a:gd name="T44" fmla="*/ 59 w 625"/>
                  <a:gd name="T45" fmla="*/ 409 h 1125"/>
                  <a:gd name="T46" fmla="*/ 89 w 625"/>
                  <a:gd name="T47" fmla="*/ 482 h 1125"/>
                  <a:gd name="T48" fmla="*/ 134 w 625"/>
                  <a:gd name="T49" fmla="*/ 541 h 1125"/>
                  <a:gd name="T50" fmla="*/ 149 w 625"/>
                  <a:gd name="T51" fmla="*/ 614 h 1125"/>
                  <a:gd name="T52" fmla="*/ 89 w 625"/>
                  <a:gd name="T53" fmla="*/ 760 h 1125"/>
                  <a:gd name="T54" fmla="*/ 74 w 625"/>
                  <a:gd name="T55" fmla="*/ 804 h 1125"/>
                  <a:gd name="T56" fmla="*/ 59 w 625"/>
                  <a:gd name="T57" fmla="*/ 847 h 1125"/>
                  <a:gd name="T58" fmla="*/ 74 w 625"/>
                  <a:gd name="T59" fmla="*/ 906 h 1125"/>
                  <a:gd name="T60" fmla="*/ 163 w 625"/>
                  <a:gd name="T61" fmla="*/ 1008 h 1125"/>
                  <a:gd name="T62" fmla="*/ 193 w 625"/>
                  <a:gd name="T63" fmla="*/ 1052 h 1125"/>
                  <a:gd name="T64" fmla="*/ 238 w 625"/>
                  <a:gd name="T65" fmla="*/ 1052 h 1125"/>
                  <a:gd name="T66" fmla="*/ 268 w 625"/>
                  <a:gd name="T67" fmla="*/ 1081 h 1125"/>
                  <a:gd name="T68" fmla="*/ 282 w 625"/>
                  <a:gd name="T69" fmla="*/ 1110 h 1125"/>
                  <a:gd name="T70" fmla="*/ 312 w 625"/>
                  <a:gd name="T71" fmla="*/ 1110 h 1125"/>
                  <a:gd name="T72" fmla="*/ 342 w 625"/>
                  <a:gd name="T73" fmla="*/ 1081 h 1125"/>
                  <a:gd name="T74" fmla="*/ 238 w 625"/>
                  <a:gd name="T75" fmla="*/ 1008 h 1125"/>
                  <a:gd name="T76" fmla="*/ 193 w 625"/>
                  <a:gd name="T77" fmla="*/ 979 h 1125"/>
                  <a:gd name="T78" fmla="*/ 223 w 625"/>
                  <a:gd name="T79" fmla="*/ 979 h 1125"/>
                  <a:gd name="T80" fmla="*/ 178 w 625"/>
                  <a:gd name="T81" fmla="*/ 877 h 1125"/>
                  <a:gd name="T82" fmla="*/ 163 w 625"/>
                  <a:gd name="T83" fmla="*/ 847 h 1125"/>
                  <a:gd name="T84" fmla="*/ 134 w 625"/>
                  <a:gd name="T85" fmla="*/ 818 h 1125"/>
                  <a:gd name="T86" fmla="*/ 163 w 625"/>
                  <a:gd name="T87" fmla="*/ 701 h 1125"/>
                  <a:gd name="T88" fmla="*/ 193 w 625"/>
                  <a:gd name="T89" fmla="*/ 628 h 1125"/>
                  <a:gd name="T90" fmla="*/ 208 w 625"/>
                  <a:gd name="T91" fmla="*/ 526 h 1125"/>
                  <a:gd name="T92" fmla="*/ 253 w 625"/>
                  <a:gd name="T93" fmla="*/ 585 h 1125"/>
                  <a:gd name="T94" fmla="*/ 327 w 625"/>
                  <a:gd name="T95" fmla="*/ 599 h 1125"/>
                  <a:gd name="T96" fmla="*/ 401 w 625"/>
                  <a:gd name="T97" fmla="*/ 643 h 1125"/>
                  <a:gd name="T98" fmla="*/ 357 w 625"/>
                  <a:gd name="T99" fmla="*/ 555 h 1125"/>
                  <a:gd name="T100" fmla="*/ 416 w 625"/>
                  <a:gd name="T101" fmla="*/ 482 h 1125"/>
                  <a:gd name="T102" fmla="*/ 506 w 625"/>
                  <a:gd name="T103" fmla="*/ 468 h 1125"/>
                  <a:gd name="T104" fmla="*/ 565 w 625"/>
                  <a:gd name="T105" fmla="*/ 482 h 1125"/>
                  <a:gd name="T106" fmla="*/ 595 w 625"/>
                  <a:gd name="T107" fmla="*/ 438 h 1125"/>
                  <a:gd name="T108" fmla="*/ 595 w 625"/>
                  <a:gd name="T109" fmla="*/ 438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5" h="1125">
                    <a:moveTo>
                      <a:pt x="595" y="438"/>
                    </a:moveTo>
                    <a:lnTo>
                      <a:pt x="595" y="438"/>
                    </a:lnTo>
                    <a:cubicBezTo>
                      <a:pt x="610" y="438"/>
                      <a:pt x="595" y="409"/>
                      <a:pt x="610" y="395"/>
                    </a:cubicBezTo>
                    <a:cubicBezTo>
                      <a:pt x="625" y="380"/>
                      <a:pt x="595" y="351"/>
                      <a:pt x="580" y="351"/>
                    </a:cubicBezTo>
                    <a:cubicBezTo>
                      <a:pt x="565" y="336"/>
                      <a:pt x="535" y="322"/>
                      <a:pt x="535" y="292"/>
                    </a:cubicBezTo>
                    <a:cubicBezTo>
                      <a:pt x="535" y="263"/>
                      <a:pt x="550" y="249"/>
                      <a:pt x="520" y="219"/>
                    </a:cubicBezTo>
                    <a:cubicBezTo>
                      <a:pt x="506" y="205"/>
                      <a:pt x="476" y="176"/>
                      <a:pt x="446" y="176"/>
                    </a:cubicBezTo>
                    <a:cubicBezTo>
                      <a:pt x="416" y="176"/>
                      <a:pt x="401" y="205"/>
                      <a:pt x="372" y="205"/>
                    </a:cubicBezTo>
                    <a:cubicBezTo>
                      <a:pt x="342" y="190"/>
                      <a:pt x="342" y="190"/>
                      <a:pt x="312" y="205"/>
                    </a:cubicBezTo>
                    <a:cubicBezTo>
                      <a:pt x="312" y="205"/>
                      <a:pt x="268" y="249"/>
                      <a:pt x="253" y="234"/>
                    </a:cubicBezTo>
                    <a:cubicBezTo>
                      <a:pt x="253" y="219"/>
                      <a:pt x="297" y="190"/>
                      <a:pt x="282" y="176"/>
                    </a:cubicBezTo>
                    <a:cubicBezTo>
                      <a:pt x="253" y="161"/>
                      <a:pt x="282" y="146"/>
                      <a:pt x="282" y="132"/>
                    </a:cubicBezTo>
                    <a:cubicBezTo>
                      <a:pt x="282" y="117"/>
                      <a:pt x="282" y="73"/>
                      <a:pt x="268" y="73"/>
                    </a:cubicBezTo>
                    <a:cubicBezTo>
                      <a:pt x="238" y="88"/>
                      <a:pt x="208" y="88"/>
                      <a:pt x="223" y="59"/>
                    </a:cubicBezTo>
                    <a:cubicBezTo>
                      <a:pt x="238" y="0"/>
                      <a:pt x="163" y="0"/>
                      <a:pt x="134" y="15"/>
                    </a:cubicBezTo>
                    <a:cubicBezTo>
                      <a:pt x="119" y="44"/>
                      <a:pt x="89" y="59"/>
                      <a:pt x="59" y="59"/>
                    </a:cubicBezTo>
                    <a:cubicBezTo>
                      <a:pt x="29" y="59"/>
                      <a:pt x="15" y="102"/>
                      <a:pt x="15" y="117"/>
                    </a:cubicBezTo>
                    <a:cubicBezTo>
                      <a:pt x="15" y="146"/>
                      <a:pt x="0" y="161"/>
                      <a:pt x="0" y="190"/>
                    </a:cubicBezTo>
                    <a:cubicBezTo>
                      <a:pt x="0" y="219"/>
                      <a:pt x="15" y="219"/>
                      <a:pt x="44" y="234"/>
                    </a:cubicBezTo>
                    <a:cubicBezTo>
                      <a:pt x="59" y="263"/>
                      <a:pt x="74" y="278"/>
                      <a:pt x="89" y="292"/>
                    </a:cubicBezTo>
                    <a:cubicBezTo>
                      <a:pt x="104" y="322"/>
                      <a:pt x="74" y="336"/>
                      <a:pt x="74" y="351"/>
                    </a:cubicBezTo>
                    <a:cubicBezTo>
                      <a:pt x="74" y="365"/>
                      <a:pt x="89" y="380"/>
                      <a:pt x="74" y="395"/>
                    </a:cubicBezTo>
                    <a:cubicBezTo>
                      <a:pt x="74" y="395"/>
                      <a:pt x="59" y="395"/>
                      <a:pt x="59" y="409"/>
                    </a:cubicBezTo>
                    <a:cubicBezTo>
                      <a:pt x="44" y="424"/>
                      <a:pt x="74" y="468"/>
                      <a:pt x="89" y="482"/>
                    </a:cubicBezTo>
                    <a:cubicBezTo>
                      <a:pt x="104" y="497"/>
                      <a:pt x="119" y="511"/>
                      <a:pt x="134" y="541"/>
                    </a:cubicBezTo>
                    <a:cubicBezTo>
                      <a:pt x="134" y="570"/>
                      <a:pt x="134" y="585"/>
                      <a:pt x="149" y="614"/>
                    </a:cubicBezTo>
                    <a:cubicBezTo>
                      <a:pt x="163" y="672"/>
                      <a:pt x="119" y="716"/>
                      <a:pt x="89" y="760"/>
                    </a:cubicBezTo>
                    <a:cubicBezTo>
                      <a:pt x="89" y="774"/>
                      <a:pt x="74" y="789"/>
                      <a:pt x="74" y="804"/>
                    </a:cubicBezTo>
                    <a:cubicBezTo>
                      <a:pt x="59" y="818"/>
                      <a:pt x="59" y="833"/>
                      <a:pt x="59" y="847"/>
                    </a:cubicBezTo>
                    <a:cubicBezTo>
                      <a:pt x="59" y="862"/>
                      <a:pt x="44" y="906"/>
                      <a:pt x="74" y="906"/>
                    </a:cubicBezTo>
                    <a:cubicBezTo>
                      <a:pt x="119" y="935"/>
                      <a:pt x="134" y="979"/>
                      <a:pt x="163" y="1008"/>
                    </a:cubicBezTo>
                    <a:cubicBezTo>
                      <a:pt x="178" y="1023"/>
                      <a:pt x="178" y="1037"/>
                      <a:pt x="193" y="1052"/>
                    </a:cubicBezTo>
                    <a:lnTo>
                      <a:pt x="238" y="1052"/>
                    </a:lnTo>
                    <a:cubicBezTo>
                      <a:pt x="253" y="1067"/>
                      <a:pt x="268" y="1067"/>
                      <a:pt x="268" y="1081"/>
                    </a:cubicBezTo>
                    <a:cubicBezTo>
                      <a:pt x="268" y="1096"/>
                      <a:pt x="268" y="1110"/>
                      <a:pt x="282" y="1110"/>
                    </a:cubicBezTo>
                    <a:cubicBezTo>
                      <a:pt x="282" y="1125"/>
                      <a:pt x="297" y="1110"/>
                      <a:pt x="312" y="1110"/>
                    </a:cubicBezTo>
                    <a:cubicBezTo>
                      <a:pt x="327" y="1110"/>
                      <a:pt x="342" y="1081"/>
                      <a:pt x="342" y="1081"/>
                    </a:cubicBezTo>
                    <a:cubicBezTo>
                      <a:pt x="312" y="1037"/>
                      <a:pt x="297" y="1023"/>
                      <a:pt x="238" y="1008"/>
                    </a:cubicBezTo>
                    <a:cubicBezTo>
                      <a:pt x="223" y="1008"/>
                      <a:pt x="208" y="994"/>
                      <a:pt x="193" y="979"/>
                    </a:cubicBezTo>
                    <a:cubicBezTo>
                      <a:pt x="193" y="950"/>
                      <a:pt x="208" y="979"/>
                      <a:pt x="223" y="979"/>
                    </a:cubicBezTo>
                    <a:cubicBezTo>
                      <a:pt x="208" y="979"/>
                      <a:pt x="178" y="891"/>
                      <a:pt x="178" y="877"/>
                    </a:cubicBezTo>
                    <a:cubicBezTo>
                      <a:pt x="178" y="862"/>
                      <a:pt x="178" y="862"/>
                      <a:pt x="163" y="847"/>
                    </a:cubicBezTo>
                    <a:cubicBezTo>
                      <a:pt x="149" y="847"/>
                      <a:pt x="134" y="833"/>
                      <a:pt x="134" y="818"/>
                    </a:cubicBezTo>
                    <a:cubicBezTo>
                      <a:pt x="119" y="774"/>
                      <a:pt x="149" y="731"/>
                      <a:pt x="163" y="701"/>
                    </a:cubicBezTo>
                    <a:cubicBezTo>
                      <a:pt x="163" y="672"/>
                      <a:pt x="193" y="643"/>
                      <a:pt x="193" y="628"/>
                    </a:cubicBezTo>
                    <a:cubicBezTo>
                      <a:pt x="193" y="599"/>
                      <a:pt x="178" y="541"/>
                      <a:pt x="208" y="526"/>
                    </a:cubicBezTo>
                    <a:cubicBezTo>
                      <a:pt x="253" y="526"/>
                      <a:pt x="253" y="541"/>
                      <a:pt x="253" y="585"/>
                    </a:cubicBezTo>
                    <a:cubicBezTo>
                      <a:pt x="238" y="614"/>
                      <a:pt x="297" y="599"/>
                      <a:pt x="327" y="599"/>
                    </a:cubicBezTo>
                    <a:cubicBezTo>
                      <a:pt x="342" y="599"/>
                      <a:pt x="387" y="628"/>
                      <a:pt x="401" y="643"/>
                    </a:cubicBezTo>
                    <a:cubicBezTo>
                      <a:pt x="401" y="614"/>
                      <a:pt x="372" y="599"/>
                      <a:pt x="357" y="555"/>
                    </a:cubicBezTo>
                    <a:cubicBezTo>
                      <a:pt x="357" y="526"/>
                      <a:pt x="387" y="511"/>
                      <a:pt x="416" y="482"/>
                    </a:cubicBezTo>
                    <a:cubicBezTo>
                      <a:pt x="431" y="468"/>
                      <a:pt x="476" y="468"/>
                      <a:pt x="506" y="468"/>
                    </a:cubicBezTo>
                    <a:cubicBezTo>
                      <a:pt x="535" y="468"/>
                      <a:pt x="550" y="468"/>
                      <a:pt x="565" y="482"/>
                    </a:cubicBezTo>
                    <a:cubicBezTo>
                      <a:pt x="595" y="482"/>
                      <a:pt x="580" y="468"/>
                      <a:pt x="595" y="438"/>
                    </a:cubicBezTo>
                    <a:cubicBezTo>
                      <a:pt x="610" y="438"/>
                      <a:pt x="595" y="453"/>
                      <a:pt x="595" y="43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4" name="Freeform 617">
                <a:extLst>
                  <a:ext uri="{FF2B5EF4-FFF2-40B4-BE49-F238E27FC236}">
                    <a16:creationId xmlns:a16="http://schemas.microsoft.com/office/drawing/2014/main" id="{0D3393CA-1553-189D-ECA8-1F9EB5D39E0A}"/>
                  </a:ext>
                </a:extLst>
              </p:cNvPr>
              <p:cNvSpPr>
                <a:spLocks/>
              </p:cNvSpPr>
              <p:nvPr/>
            </p:nvSpPr>
            <p:spPr bwMode="auto">
              <a:xfrm>
                <a:off x="4957" y="2643"/>
                <a:ext cx="121" cy="217"/>
              </a:xfrm>
              <a:custGeom>
                <a:avLst/>
                <a:gdLst>
                  <a:gd name="T0" fmla="*/ 595 w 625"/>
                  <a:gd name="T1" fmla="*/ 438 h 1125"/>
                  <a:gd name="T2" fmla="*/ 595 w 625"/>
                  <a:gd name="T3" fmla="*/ 438 h 1125"/>
                  <a:gd name="T4" fmla="*/ 610 w 625"/>
                  <a:gd name="T5" fmla="*/ 395 h 1125"/>
                  <a:gd name="T6" fmla="*/ 580 w 625"/>
                  <a:gd name="T7" fmla="*/ 351 h 1125"/>
                  <a:gd name="T8" fmla="*/ 535 w 625"/>
                  <a:gd name="T9" fmla="*/ 292 h 1125"/>
                  <a:gd name="T10" fmla="*/ 520 w 625"/>
                  <a:gd name="T11" fmla="*/ 219 h 1125"/>
                  <a:gd name="T12" fmla="*/ 446 w 625"/>
                  <a:gd name="T13" fmla="*/ 176 h 1125"/>
                  <a:gd name="T14" fmla="*/ 372 w 625"/>
                  <a:gd name="T15" fmla="*/ 205 h 1125"/>
                  <a:gd name="T16" fmla="*/ 312 w 625"/>
                  <a:gd name="T17" fmla="*/ 205 h 1125"/>
                  <a:gd name="T18" fmla="*/ 253 w 625"/>
                  <a:gd name="T19" fmla="*/ 234 h 1125"/>
                  <a:gd name="T20" fmla="*/ 282 w 625"/>
                  <a:gd name="T21" fmla="*/ 176 h 1125"/>
                  <a:gd name="T22" fmla="*/ 282 w 625"/>
                  <a:gd name="T23" fmla="*/ 132 h 1125"/>
                  <a:gd name="T24" fmla="*/ 268 w 625"/>
                  <a:gd name="T25" fmla="*/ 73 h 1125"/>
                  <a:gd name="T26" fmla="*/ 223 w 625"/>
                  <a:gd name="T27" fmla="*/ 59 h 1125"/>
                  <a:gd name="T28" fmla="*/ 134 w 625"/>
                  <a:gd name="T29" fmla="*/ 15 h 1125"/>
                  <a:gd name="T30" fmla="*/ 59 w 625"/>
                  <a:gd name="T31" fmla="*/ 59 h 1125"/>
                  <a:gd name="T32" fmla="*/ 15 w 625"/>
                  <a:gd name="T33" fmla="*/ 117 h 1125"/>
                  <a:gd name="T34" fmla="*/ 0 w 625"/>
                  <a:gd name="T35" fmla="*/ 190 h 1125"/>
                  <a:gd name="T36" fmla="*/ 44 w 625"/>
                  <a:gd name="T37" fmla="*/ 234 h 1125"/>
                  <a:gd name="T38" fmla="*/ 89 w 625"/>
                  <a:gd name="T39" fmla="*/ 292 h 1125"/>
                  <a:gd name="T40" fmla="*/ 74 w 625"/>
                  <a:gd name="T41" fmla="*/ 351 h 1125"/>
                  <a:gd name="T42" fmla="*/ 74 w 625"/>
                  <a:gd name="T43" fmla="*/ 395 h 1125"/>
                  <a:gd name="T44" fmla="*/ 59 w 625"/>
                  <a:gd name="T45" fmla="*/ 409 h 1125"/>
                  <a:gd name="T46" fmla="*/ 89 w 625"/>
                  <a:gd name="T47" fmla="*/ 482 h 1125"/>
                  <a:gd name="T48" fmla="*/ 134 w 625"/>
                  <a:gd name="T49" fmla="*/ 541 h 1125"/>
                  <a:gd name="T50" fmla="*/ 149 w 625"/>
                  <a:gd name="T51" fmla="*/ 614 h 1125"/>
                  <a:gd name="T52" fmla="*/ 89 w 625"/>
                  <a:gd name="T53" fmla="*/ 760 h 1125"/>
                  <a:gd name="T54" fmla="*/ 74 w 625"/>
                  <a:gd name="T55" fmla="*/ 804 h 1125"/>
                  <a:gd name="T56" fmla="*/ 59 w 625"/>
                  <a:gd name="T57" fmla="*/ 847 h 1125"/>
                  <a:gd name="T58" fmla="*/ 74 w 625"/>
                  <a:gd name="T59" fmla="*/ 906 h 1125"/>
                  <a:gd name="T60" fmla="*/ 163 w 625"/>
                  <a:gd name="T61" fmla="*/ 1008 h 1125"/>
                  <a:gd name="T62" fmla="*/ 193 w 625"/>
                  <a:gd name="T63" fmla="*/ 1052 h 1125"/>
                  <a:gd name="T64" fmla="*/ 238 w 625"/>
                  <a:gd name="T65" fmla="*/ 1052 h 1125"/>
                  <a:gd name="T66" fmla="*/ 268 w 625"/>
                  <a:gd name="T67" fmla="*/ 1081 h 1125"/>
                  <a:gd name="T68" fmla="*/ 282 w 625"/>
                  <a:gd name="T69" fmla="*/ 1110 h 1125"/>
                  <a:gd name="T70" fmla="*/ 312 w 625"/>
                  <a:gd name="T71" fmla="*/ 1110 h 1125"/>
                  <a:gd name="T72" fmla="*/ 342 w 625"/>
                  <a:gd name="T73" fmla="*/ 1081 h 1125"/>
                  <a:gd name="T74" fmla="*/ 238 w 625"/>
                  <a:gd name="T75" fmla="*/ 1008 h 1125"/>
                  <a:gd name="T76" fmla="*/ 193 w 625"/>
                  <a:gd name="T77" fmla="*/ 979 h 1125"/>
                  <a:gd name="T78" fmla="*/ 223 w 625"/>
                  <a:gd name="T79" fmla="*/ 979 h 1125"/>
                  <a:gd name="T80" fmla="*/ 178 w 625"/>
                  <a:gd name="T81" fmla="*/ 877 h 1125"/>
                  <a:gd name="T82" fmla="*/ 163 w 625"/>
                  <a:gd name="T83" fmla="*/ 847 h 1125"/>
                  <a:gd name="T84" fmla="*/ 134 w 625"/>
                  <a:gd name="T85" fmla="*/ 818 h 1125"/>
                  <a:gd name="T86" fmla="*/ 163 w 625"/>
                  <a:gd name="T87" fmla="*/ 701 h 1125"/>
                  <a:gd name="T88" fmla="*/ 193 w 625"/>
                  <a:gd name="T89" fmla="*/ 628 h 1125"/>
                  <a:gd name="T90" fmla="*/ 208 w 625"/>
                  <a:gd name="T91" fmla="*/ 526 h 1125"/>
                  <a:gd name="T92" fmla="*/ 253 w 625"/>
                  <a:gd name="T93" fmla="*/ 585 h 1125"/>
                  <a:gd name="T94" fmla="*/ 327 w 625"/>
                  <a:gd name="T95" fmla="*/ 599 h 1125"/>
                  <a:gd name="T96" fmla="*/ 401 w 625"/>
                  <a:gd name="T97" fmla="*/ 643 h 1125"/>
                  <a:gd name="T98" fmla="*/ 357 w 625"/>
                  <a:gd name="T99" fmla="*/ 555 h 1125"/>
                  <a:gd name="T100" fmla="*/ 416 w 625"/>
                  <a:gd name="T101" fmla="*/ 482 h 1125"/>
                  <a:gd name="T102" fmla="*/ 506 w 625"/>
                  <a:gd name="T103" fmla="*/ 468 h 1125"/>
                  <a:gd name="T104" fmla="*/ 565 w 625"/>
                  <a:gd name="T105" fmla="*/ 482 h 1125"/>
                  <a:gd name="T106" fmla="*/ 595 w 625"/>
                  <a:gd name="T107" fmla="*/ 438 h 1125"/>
                  <a:gd name="T108" fmla="*/ 595 w 625"/>
                  <a:gd name="T109" fmla="*/ 438 h 1125"/>
                  <a:gd name="T110" fmla="*/ 595 w 625"/>
                  <a:gd name="T111" fmla="*/ 438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5" h="1125">
                    <a:moveTo>
                      <a:pt x="595" y="438"/>
                    </a:moveTo>
                    <a:lnTo>
                      <a:pt x="595" y="438"/>
                    </a:lnTo>
                    <a:cubicBezTo>
                      <a:pt x="610" y="438"/>
                      <a:pt x="595" y="409"/>
                      <a:pt x="610" y="395"/>
                    </a:cubicBezTo>
                    <a:cubicBezTo>
                      <a:pt x="625" y="380"/>
                      <a:pt x="595" y="351"/>
                      <a:pt x="580" y="351"/>
                    </a:cubicBezTo>
                    <a:cubicBezTo>
                      <a:pt x="565" y="336"/>
                      <a:pt x="535" y="322"/>
                      <a:pt x="535" y="292"/>
                    </a:cubicBezTo>
                    <a:cubicBezTo>
                      <a:pt x="535" y="263"/>
                      <a:pt x="550" y="249"/>
                      <a:pt x="520" y="219"/>
                    </a:cubicBezTo>
                    <a:cubicBezTo>
                      <a:pt x="506" y="205"/>
                      <a:pt x="476" y="176"/>
                      <a:pt x="446" y="176"/>
                    </a:cubicBezTo>
                    <a:cubicBezTo>
                      <a:pt x="416" y="176"/>
                      <a:pt x="401" y="205"/>
                      <a:pt x="372" y="205"/>
                    </a:cubicBezTo>
                    <a:cubicBezTo>
                      <a:pt x="342" y="190"/>
                      <a:pt x="342" y="190"/>
                      <a:pt x="312" y="205"/>
                    </a:cubicBezTo>
                    <a:cubicBezTo>
                      <a:pt x="312" y="205"/>
                      <a:pt x="268" y="249"/>
                      <a:pt x="253" y="234"/>
                    </a:cubicBezTo>
                    <a:cubicBezTo>
                      <a:pt x="253" y="219"/>
                      <a:pt x="297" y="190"/>
                      <a:pt x="282" y="176"/>
                    </a:cubicBezTo>
                    <a:cubicBezTo>
                      <a:pt x="253" y="161"/>
                      <a:pt x="282" y="146"/>
                      <a:pt x="282" y="132"/>
                    </a:cubicBezTo>
                    <a:cubicBezTo>
                      <a:pt x="282" y="117"/>
                      <a:pt x="282" y="73"/>
                      <a:pt x="268" y="73"/>
                    </a:cubicBezTo>
                    <a:cubicBezTo>
                      <a:pt x="238" y="88"/>
                      <a:pt x="208" y="88"/>
                      <a:pt x="223" y="59"/>
                    </a:cubicBezTo>
                    <a:cubicBezTo>
                      <a:pt x="238" y="0"/>
                      <a:pt x="163" y="0"/>
                      <a:pt x="134" y="15"/>
                    </a:cubicBezTo>
                    <a:cubicBezTo>
                      <a:pt x="119" y="44"/>
                      <a:pt x="89" y="59"/>
                      <a:pt x="59" y="59"/>
                    </a:cubicBezTo>
                    <a:cubicBezTo>
                      <a:pt x="29" y="59"/>
                      <a:pt x="15" y="102"/>
                      <a:pt x="15" y="117"/>
                    </a:cubicBezTo>
                    <a:cubicBezTo>
                      <a:pt x="15" y="146"/>
                      <a:pt x="0" y="161"/>
                      <a:pt x="0" y="190"/>
                    </a:cubicBezTo>
                    <a:cubicBezTo>
                      <a:pt x="0" y="219"/>
                      <a:pt x="15" y="219"/>
                      <a:pt x="44" y="234"/>
                    </a:cubicBezTo>
                    <a:cubicBezTo>
                      <a:pt x="59" y="263"/>
                      <a:pt x="74" y="278"/>
                      <a:pt x="89" y="292"/>
                    </a:cubicBezTo>
                    <a:cubicBezTo>
                      <a:pt x="104" y="322"/>
                      <a:pt x="74" y="336"/>
                      <a:pt x="74" y="351"/>
                    </a:cubicBezTo>
                    <a:cubicBezTo>
                      <a:pt x="74" y="365"/>
                      <a:pt x="89" y="380"/>
                      <a:pt x="74" y="395"/>
                    </a:cubicBezTo>
                    <a:cubicBezTo>
                      <a:pt x="74" y="395"/>
                      <a:pt x="59" y="395"/>
                      <a:pt x="59" y="409"/>
                    </a:cubicBezTo>
                    <a:cubicBezTo>
                      <a:pt x="44" y="424"/>
                      <a:pt x="74" y="468"/>
                      <a:pt x="89" y="482"/>
                    </a:cubicBezTo>
                    <a:cubicBezTo>
                      <a:pt x="104" y="497"/>
                      <a:pt x="119" y="511"/>
                      <a:pt x="134" y="541"/>
                    </a:cubicBezTo>
                    <a:cubicBezTo>
                      <a:pt x="134" y="570"/>
                      <a:pt x="134" y="585"/>
                      <a:pt x="149" y="614"/>
                    </a:cubicBezTo>
                    <a:cubicBezTo>
                      <a:pt x="163" y="672"/>
                      <a:pt x="119" y="716"/>
                      <a:pt x="89" y="760"/>
                    </a:cubicBezTo>
                    <a:cubicBezTo>
                      <a:pt x="89" y="774"/>
                      <a:pt x="74" y="789"/>
                      <a:pt x="74" y="804"/>
                    </a:cubicBezTo>
                    <a:cubicBezTo>
                      <a:pt x="59" y="818"/>
                      <a:pt x="59" y="833"/>
                      <a:pt x="59" y="847"/>
                    </a:cubicBezTo>
                    <a:cubicBezTo>
                      <a:pt x="59" y="862"/>
                      <a:pt x="44" y="906"/>
                      <a:pt x="74" y="906"/>
                    </a:cubicBezTo>
                    <a:cubicBezTo>
                      <a:pt x="119" y="935"/>
                      <a:pt x="134" y="979"/>
                      <a:pt x="163" y="1008"/>
                    </a:cubicBezTo>
                    <a:cubicBezTo>
                      <a:pt x="178" y="1023"/>
                      <a:pt x="178" y="1037"/>
                      <a:pt x="193" y="1052"/>
                    </a:cubicBezTo>
                    <a:lnTo>
                      <a:pt x="238" y="1052"/>
                    </a:lnTo>
                    <a:cubicBezTo>
                      <a:pt x="253" y="1067"/>
                      <a:pt x="268" y="1067"/>
                      <a:pt x="268" y="1081"/>
                    </a:cubicBezTo>
                    <a:cubicBezTo>
                      <a:pt x="268" y="1096"/>
                      <a:pt x="268" y="1110"/>
                      <a:pt x="282" y="1110"/>
                    </a:cubicBezTo>
                    <a:cubicBezTo>
                      <a:pt x="282" y="1125"/>
                      <a:pt x="297" y="1110"/>
                      <a:pt x="312" y="1110"/>
                    </a:cubicBezTo>
                    <a:cubicBezTo>
                      <a:pt x="327" y="1110"/>
                      <a:pt x="342" y="1081"/>
                      <a:pt x="342" y="1081"/>
                    </a:cubicBezTo>
                    <a:cubicBezTo>
                      <a:pt x="312" y="1037"/>
                      <a:pt x="297" y="1023"/>
                      <a:pt x="238" y="1008"/>
                    </a:cubicBezTo>
                    <a:cubicBezTo>
                      <a:pt x="223" y="1008"/>
                      <a:pt x="208" y="994"/>
                      <a:pt x="193" y="979"/>
                    </a:cubicBezTo>
                    <a:cubicBezTo>
                      <a:pt x="193" y="950"/>
                      <a:pt x="208" y="979"/>
                      <a:pt x="223" y="979"/>
                    </a:cubicBezTo>
                    <a:cubicBezTo>
                      <a:pt x="208" y="979"/>
                      <a:pt x="178" y="891"/>
                      <a:pt x="178" y="877"/>
                    </a:cubicBezTo>
                    <a:cubicBezTo>
                      <a:pt x="178" y="862"/>
                      <a:pt x="178" y="862"/>
                      <a:pt x="163" y="847"/>
                    </a:cubicBezTo>
                    <a:cubicBezTo>
                      <a:pt x="149" y="847"/>
                      <a:pt x="134" y="833"/>
                      <a:pt x="134" y="818"/>
                    </a:cubicBezTo>
                    <a:cubicBezTo>
                      <a:pt x="119" y="774"/>
                      <a:pt x="149" y="731"/>
                      <a:pt x="163" y="701"/>
                    </a:cubicBezTo>
                    <a:cubicBezTo>
                      <a:pt x="163" y="672"/>
                      <a:pt x="193" y="643"/>
                      <a:pt x="193" y="628"/>
                    </a:cubicBezTo>
                    <a:cubicBezTo>
                      <a:pt x="193" y="599"/>
                      <a:pt x="178" y="541"/>
                      <a:pt x="208" y="526"/>
                    </a:cubicBezTo>
                    <a:cubicBezTo>
                      <a:pt x="253" y="526"/>
                      <a:pt x="253" y="541"/>
                      <a:pt x="253" y="585"/>
                    </a:cubicBezTo>
                    <a:cubicBezTo>
                      <a:pt x="238" y="614"/>
                      <a:pt x="297" y="599"/>
                      <a:pt x="327" y="599"/>
                    </a:cubicBezTo>
                    <a:cubicBezTo>
                      <a:pt x="342" y="599"/>
                      <a:pt x="387" y="628"/>
                      <a:pt x="401" y="643"/>
                    </a:cubicBezTo>
                    <a:cubicBezTo>
                      <a:pt x="401" y="614"/>
                      <a:pt x="372" y="599"/>
                      <a:pt x="357" y="555"/>
                    </a:cubicBezTo>
                    <a:cubicBezTo>
                      <a:pt x="357" y="526"/>
                      <a:pt x="387" y="511"/>
                      <a:pt x="416" y="482"/>
                    </a:cubicBezTo>
                    <a:cubicBezTo>
                      <a:pt x="431" y="468"/>
                      <a:pt x="476" y="468"/>
                      <a:pt x="506" y="468"/>
                    </a:cubicBezTo>
                    <a:cubicBezTo>
                      <a:pt x="535" y="468"/>
                      <a:pt x="550" y="468"/>
                      <a:pt x="565" y="482"/>
                    </a:cubicBezTo>
                    <a:cubicBezTo>
                      <a:pt x="595" y="482"/>
                      <a:pt x="580" y="468"/>
                      <a:pt x="595" y="438"/>
                    </a:cubicBezTo>
                    <a:cubicBezTo>
                      <a:pt x="610" y="438"/>
                      <a:pt x="595" y="453"/>
                      <a:pt x="595" y="438"/>
                    </a:cubicBezTo>
                    <a:lnTo>
                      <a:pt x="595" y="43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5" name="Freeform 618">
                <a:extLst>
                  <a:ext uri="{FF2B5EF4-FFF2-40B4-BE49-F238E27FC236}">
                    <a16:creationId xmlns:a16="http://schemas.microsoft.com/office/drawing/2014/main" id="{05F35CD1-7D6A-09A9-A45F-B3C3E02A1026}"/>
                  </a:ext>
                </a:extLst>
              </p:cNvPr>
              <p:cNvSpPr>
                <a:spLocks/>
              </p:cNvSpPr>
              <p:nvPr/>
            </p:nvSpPr>
            <p:spPr bwMode="auto">
              <a:xfrm>
                <a:off x="4957" y="2643"/>
                <a:ext cx="121" cy="217"/>
              </a:xfrm>
              <a:custGeom>
                <a:avLst/>
                <a:gdLst>
                  <a:gd name="T0" fmla="*/ 595 w 625"/>
                  <a:gd name="T1" fmla="*/ 438 h 1125"/>
                  <a:gd name="T2" fmla="*/ 595 w 625"/>
                  <a:gd name="T3" fmla="*/ 438 h 1125"/>
                  <a:gd name="T4" fmla="*/ 610 w 625"/>
                  <a:gd name="T5" fmla="*/ 395 h 1125"/>
                  <a:gd name="T6" fmla="*/ 580 w 625"/>
                  <a:gd name="T7" fmla="*/ 351 h 1125"/>
                  <a:gd name="T8" fmla="*/ 535 w 625"/>
                  <a:gd name="T9" fmla="*/ 292 h 1125"/>
                  <a:gd name="T10" fmla="*/ 520 w 625"/>
                  <a:gd name="T11" fmla="*/ 219 h 1125"/>
                  <a:gd name="T12" fmla="*/ 446 w 625"/>
                  <a:gd name="T13" fmla="*/ 176 h 1125"/>
                  <a:gd name="T14" fmla="*/ 372 w 625"/>
                  <a:gd name="T15" fmla="*/ 205 h 1125"/>
                  <a:gd name="T16" fmla="*/ 312 w 625"/>
                  <a:gd name="T17" fmla="*/ 205 h 1125"/>
                  <a:gd name="T18" fmla="*/ 253 w 625"/>
                  <a:gd name="T19" fmla="*/ 234 h 1125"/>
                  <a:gd name="T20" fmla="*/ 282 w 625"/>
                  <a:gd name="T21" fmla="*/ 176 h 1125"/>
                  <a:gd name="T22" fmla="*/ 282 w 625"/>
                  <a:gd name="T23" fmla="*/ 132 h 1125"/>
                  <a:gd name="T24" fmla="*/ 268 w 625"/>
                  <a:gd name="T25" fmla="*/ 73 h 1125"/>
                  <a:gd name="T26" fmla="*/ 223 w 625"/>
                  <a:gd name="T27" fmla="*/ 59 h 1125"/>
                  <a:gd name="T28" fmla="*/ 134 w 625"/>
                  <a:gd name="T29" fmla="*/ 15 h 1125"/>
                  <a:gd name="T30" fmla="*/ 59 w 625"/>
                  <a:gd name="T31" fmla="*/ 59 h 1125"/>
                  <a:gd name="T32" fmla="*/ 15 w 625"/>
                  <a:gd name="T33" fmla="*/ 117 h 1125"/>
                  <a:gd name="T34" fmla="*/ 0 w 625"/>
                  <a:gd name="T35" fmla="*/ 190 h 1125"/>
                  <a:gd name="T36" fmla="*/ 44 w 625"/>
                  <a:gd name="T37" fmla="*/ 234 h 1125"/>
                  <a:gd name="T38" fmla="*/ 89 w 625"/>
                  <a:gd name="T39" fmla="*/ 292 h 1125"/>
                  <a:gd name="T40" fmla="*/ 74 w 625"/>
                  <a:gd name="T41" fmla="*/ 351 h 1125"/>
                  <a:gd name="T42" fmla="*/ 74 w 625"/>
                  <a:gd name="T43" fmla="*/ 395 h 1125"/>
                  <a:gd name="T44" fmla="*/ 59 w 625"/>
                  <a:gd name="T45" fmla="*/ 409 h 1125"/>
                  <a:gd name="T46" fmla="*/ 89 w 625"/>
                  <a:gd name="T47" fmla="*/ 482 h 1125"/>
                  <a:gd name="T48" fmla="*/ 134 w 625"/>
                  <a:gd name="T49" fmla="*/ 541 h 1125"/>
                  <a:gd name="T50" fmla="*/ 149 w 625"/>
                  <a:gd name="T51" fmla="*/ 614 h 1125"/>
                  <a:gd name="T52" fmla="*/ 89 w 625"/>
                  <a:gd name="T53" fmla="*/ 760 h 1125"/>
                  <a:gd name="T54" fmla="*/ 74 w 625"/>
                  <a:gd name="T55" fmla="*/ 804 h 1125"/>
                  <a:gd name="T56" fmla="*/ 59 w 625"/>
                  <a:gd name="T57" fmla="*/ 847 h 1125"/>
                  <a:gd name="T58" fmla="*/ 74 w 625"/>
                  <a:gd name="T59" fmla="*/ 906 h 1125"/>
                  <a:gd name="T60" fmla="*/ 163 w 625"/>
                  <a:gd name="T61" fmla="*/ 1008 h 1125"/>
                  <a:gd name="T62" fmla="*/ 193 w 625"/>
                  <a:gd name="T63" fmla="*/ 1052 h 1125"/>
                  <a:gd name="T64" fmla="*/ 238 w 625"/>
                  <a:gd name="T65" fmla="*/ 1052 h 1125"/>
                  <a:gd name="T66" fmla="*/ 268 w 625"/>
                  <a:gd name="T67" fmla="*/ 1081 h 1125"/>
                  <a:gd name="T68" fmla="*/ 282 w 625"/>
                  <a:gd name="T69" fmla="*/ 1110 h 1125"/>
                  <a:gd name="T70" fmla="*/ 312 w 625"/>
                  <a:gd name="T71" fmla="*/ 1110 h 1125"/>
                  <a:gd name="T72" fmla="*/ 342 w 625"/>
                  <a:gd name="T73" fmla="*/ 1081 h 1125"/>
                  <a:gd name="T74" fmla="*/ 238 w 625"/>
                  <a:gd name="T75" fmla="*/ 1008 h 1125"/>
                  <a:gd name="T76" fmla="*/ 193 w 625"/>
                  <a:gd name="T77" fmla="*/ 979 h 1125"/>
                  <a:gd name="T78" fmla="*/ 223 w 625"/>
                  <a:gd name="T79" fmla="*/ 979 h 1125"/>
                  <a:gd name="T80" fmla="*/ 178 w 625"/>
                  <a:gd name="T81" fmla="*/ 877 h 1125"/>
                  <a:gd name="T82" fmla="*/ 163 w 625"/>
                  <a:gd name="T83" fmla="*/ 847 h 1125"/>
                  <a:gd name="T84" fmla="*/ 134 w 625"/>
                  <a:gd name="T85" fmla="*/ 818 h 1125"/>
                  <a:gd name="T86" fmla="*/ 163 w 625"/>
                  <a:gd name="T87" fmla="*/ 701 h 1125"/>
                  <a:gd name="T88" fmla="*/ 193 w 625"/>
                  <a:gd name="T89" fmla="*/ 628 h 1125"/>
                  <a:gd name="T90" fmla="*/ 208 w 625"/>
                  <a:gd name="T91" fmla="*/ 526 h 1125"/>
                  <a:gd name="T92" fmla="*/ 253 w 625"/>
                  <a:gd name="T93" fmla="*/ 585 h 1125"/>
                  <a:gd name="T94" fmla="*/ 327 w 625"/>
                  <a:gd name="T95" fmla="*/ 599 h 1125"/>
                  <a:gd name="T96" fmla="*/ 401 w 625"/>
                  <a:gd name="T97" fmla="*/ 643 h 1125"/>
                  <a:gd name="T98" fmla="*/ 357 w 625"/>
                  <a:gd name="T99" fmla="*/ 555 h 1125"/>
                  <a:gd name="T100" fmla="*/ 416 w 625"/>
                  <a:gd name="T101" fmla="*/ 482 h 1125"/>
                  <a:gd name="T102" fmla="*/ 506 w 625"/>
                  <a:gd name="T103" fmla="*/ 468 h 1125"/>
                  <a:gd name="T104" fmla="*/ 565 w 625"/>
                  <a:gd name="T105" fmla="*/ 482 h 1125"/>
                  <a:gd name="T106" fmla="*/ 595 w 625"/>
                  <a:gd name="T107" fmla="*/ 438 h 1125"/>
                  <a:gd name="T108" fmla="*/ 595 w 625"/>
                  <a:gd name="T109" fmla="*/ 438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5" h="1125">
                    <a:moveTo>
                      <a:pt x="595" y="438"/>
                    </a:moveTo>
                    <a:lnTo>
                      <a:pt x="595" y="438"/>
                    </a:lnTo>
                    <a:cubicBezTo>
                      <a:pt x="610" y="438"/>
                      <a:pt x="595" y="409"/>
                      <a:pt x="610" y="395"/>
                    </a:cubicBezTo>
                    <a:cubicBezTo>
                      <a:pt x="625" y="380"/>
                      <a:pt x="595" y="351"/>
                      <a:pt x="580" y="351"/>
                    </a:cubicBezTo>
                    <a:cubicBezTo>
                      <a:pt x="565" y="336"/>
                      <a:pt x="535" y="322"/>
                      <a:pt x="535" y="292"/>
                    </a:cubicBezTo>
                    <a:cubicBezTo>
                      <a:pt x="535" y="263"/>
                      <a:pt x="550" y="249"/>
                      <a:pt x="520" y="219"/>
                    </a:cubicBezTo>
                    <a:cubicBezTo>
                      <a:pt x="506" y="205"/>
                      <a:pt x="476" y="176"/>
                      <a:pt x="446" y="176"/>
                    </a:cubicBezTo>
                    <a:cubicBezTo>
                      <a:pt x="416" y="176"/>
                      <a:pt x="401" y="205"/>
                      <a:pt x="372" y="205"/>
                    </a:cubicBezTo>
                    <a:cubicBezTo>
                      <a:pt x="342" y="190"/>
                      <a:pt x="342" y="190"/>
                      <a:pt x="312" y="205"/>
                    </a:cubicBezTo>
                    <a:cubicBezTo>
                      <a:pt x="312" y="205"/>
                      <a:pt x="268" y="249"/>
                      <a:pt x="253" y="234"/>
                    </a:cubicBezTo>
                    <a:cubicBezTo>
                      <a:pt x="253" y="219"/>
                      <a:pt x="297" y="190"/>
                      <a:pt x="282" y="176"/>
                    </a:cubicBezTo>
                    <a:cubicBezTo>
                      <a:pt x="253" y="161"/>
                      <a:pt x="282" y="146"/>
                      <a:pt x="282" y="132"/>
                    </a:cubicBezTo>
                    <a:cubicBezTo>
                      <a:pt x="282" y="117"/>
                      <a:pt x="282" y="73"/>
                      <a:pt x="268" y="73"/>
                    </a:cubicBezTo>
                    <a:cubicBezTo>
                      <a:pt x="238" y="88"/>
                      <a:pt x="208" y="88"/>
                      <a:pt x="223" y="59"/>
                    </a:cubicBezTo>
                    <a:cubicBezTo>
                      <a:pt x="238" y="0"/>
                      <a:pt x="163" y="0"/>
                      <a:pt x="134" y="15"/>
                    </a:cubicBezTo>
                    <a:cubicBezTo>
                      <a:pt x="119" y="44"/>
                      <a:pt x="89" y="59"/>
                      <a:pt x="59" y="59"/>
                    </a:cubicBezTo>
                    <a:cubicBezTo>
                      <a:pt x="29" y="59"/>
                      <a:pt x="15" y="102"/>
                      <a:pt x="15" y="117"/>
                    </a:cubicBezTo>
                    <a:cubicBezTo>
                      <a:pt x="15" y="146"/>
                      <a:pt x="0" y="161"/>
                      <a:pt x="0" y="190"/>
                    </a:cubicBezTo>
                    <a:cubicBezTo>
                      <a:pt x="0" y="219"/>
                      <a:pt x="15" y="219"/>
                      <a:pt x="44" y="234"/>
                    </a:cubicBezTo>
                    <a:cubicBezTo>
                      <a:pt x="59" y="263"/>
                      <a:pt x="74" y="278"/>
                      <a:pt x="89" y="292"/>
                    </a:cubicBezTo>
                    <a:cubicBezTo>
                      <a:pt x="104" y="322"/>
                      <a:pt x="74" y="336"/>
                      <a:pt x="74" y="351"/>
                    </a:cubicBezTo>
                    <a:cubicBezTo>
                      <a:pt x="74" y="365"/>
                      <a:pt x="89" y="380"/>
                      <a:pt x="74" y="395"/>
                    </a:cubicBezTo>
                    <a:cubicBezTo>
                      <a:pt x="74" y="395"/>
                      <a:pt x="59" y="395"/>
                      <a:pt x="59" y="409"/>
                    </a:cubicBezTo>
                    <a:cubicBezTo>
                      <a:pt x="44" y="424"/>
                      <a:pt x="74" y="468"/>
                      <a:pt x="89" y="482"/>
                    </a:cubicBezTo>
                    <a:cubicBezTo>
                      <a:pt x="104" y="497"/>
                      <a:pt x="119" y="511"/>
                      <a:pt x="134" y="541"/>
                    </a:cubicBezTo>
                    <a:cubicBezTo>
                      <a:pt x="134" y="570"/>
                      <a:pt x="134" y="585"/>
                      <a:pt x="149" y="614"/>
                    </a:cubicBezTo>
                    <a:cubicBezTo>
                      <a:pt x="163" y="672"/>
                      <a:pt x="119" y="716"/>
                      <a:pt x="89" y="760"/>
                    </a:cubicBezTo>
                    <a:cubicBezTo>
                      <a:pt x="89" y="774"/>
                      <a:pt x="74" y="789"/>
                      <a:pt x="74" y="804"/>
                    </a:cubicBezTo>
                    <a:cubicBezTo>
                      <a:pt x="59" y="818"/>
                      <a:pt x="59" y="833"/>
                      <a:pt x="59" y="847"/>
                    </a:cubicBezTo>
                    <a:cubicBezTo>
                      <a:pt x="59" y="862"/>
                      <a:pt x="44" y="906"/>
                      <a:pt x="74" y="906"/>
                    </a:cubicBezTo>
                    <a:cubicBezTo>
                      <a:pt x="119" y="935"/>
                      <a:pt x="134" y="979"/>
                      <a:pt x="163" y="1008"/>
                    </a:cubicBezTo>
                    <a:cubicBezTo>
                      <a:pt x="178" y="1023"/>
                      <a:pt x="178" y="1037"/>
                      <a:pt x="193" y="1052"/>
                    </a:cubicBezTo>
                    <a:lnTo>
                      <a:pt x="238" y="1052"/>
                    </a:lnTo>
                    <a:cubicBezTo>
                      <a:pt x="253" y="1067"/>
                      <a:pt x="268" y="1067"/>
                      <a:pt x="268" y="1081"/>
                    </a:cubicBezTo>
                    <a:cubicBezTo>
                      <a:pt x="268" y="1096"/>
                      <a:pt x="268" y="1110"/>
                      <a:pt x="282" y="1110"/>
                    </a:cubicBezTo>
                    <a:cubicBezTo>
                      <a:pt x="282" y="1125"/>
                      <a:pt x="297" y="1110"/>
                      <a:pt x="312" y="1110"/>
                    </a:cubicBezTo>
                    <a:cubicBezTo>
                      <a:pt x="327" y="1110"/>
                      <a:pt x="342" y="1081"/>
                      <a:pt x="342" y="1081"/>
                    </a:cubicBezTo>
                    <a:cubicBezTo>
                      <a:pt x="312" y="1037"/>
                      <a:pt x="297" y="1023"/>
                      <a:pt x="238" y="1008"/>
                    </a:cubicBezTo>
                    <a:cubicBezTo>
                      <a:pt x="223" y="1008"/>
                      <a:pt x="208" y="994"/>
                      <a:pt x="193" y="979"/>
                    </a:cubicBezTo>
                    <a:cubicBezTo>
                      <a:pt x="193" y="950"/>
                      <a:pt x="208" y="979"/>
                      <a:pt x="223" y="979"/>
                    </a:cubicBezTo>
                    <a:cubicBezTo>
                      <a:pt x="208" y="979"/>
                      <a:pt x="178" y="891"/>
                      <a:pt x="178" y="877"/>
                    </a:cubicBezTo>
                    <a:cubicBezTo>
                      <a:pt x="178" y="862"/>
                      <a:pt x="178" y="862"/>
                      <a:pt x="163" y="847"/>
                    </a:cubicBezTo>
                    <a:cubicBezTo>
                      <a:pt x="149" y="847"/>
                      <a:pt x="134" y="833"/>
                      <a:pt x="134" y="818"/>
                    </a:cubicBezTo>
                    <a:cubicBezTo>
                      <a:pt x="119" y="774"/>
                      <a:pt x="149" y="731"/>
                      <a:pt x="163" y="701"/>
                    </a:cubicBezTo>
                    <a:cubicBezTo>
                      <a:pt x="163" y="672"/>
                      <a:pt x="193" y="643"/>
                      <a:pt x="193" y="628"/>
                    </a:cubicBezTo>
                    <a:cubicBezTo>
                      <a:pt x="193" y="599"/>
                      <a:pt x="178" y="541"/>
                      <a:pt x="208" y="526"/>
                    </a:cubicBezTo>
                    <a:cubicBezTo>
                      <a:pt x="253" y="526"/>
                      <a:pt x="253" y="541"/>
                      <a:pt x="253" y="585"/>
                    </a:cubicBezTo>
                    <a:cubicBezTo>
                      <a:pt x="238" y="614"/>
                      <a:pt x="297" y="599"/>
                      <a:pt x="327" y="599"/>
                    </a:cubicBezTo>
                    <a:cubicBezTo>
                      <a:pt x="342" y="599"/>
                      <a:pt x="387" y="628"/>
                      <a:pt x="401" y="643"/>
                    </a:cubicBezTo>
                    <a:cubicBezTo>
                      <a:pt x="401" y="614"/>
                      <a:pt x="372" y="599"/>
                      <a:pt x="357" y="555"/>
                    </a:cubicBezTo>
                    <a:cubicBezTo>
                      <a:pt x="357" y="526"/>
                      <a:pt x="387" y="511"/>
                      <a:pt x="416" y="482"/>
                    </a:cubicBezTo>
                    <a:cubicBezTo>
                      <a:pt x="431" y="468"/>
                      <a:pt x="476" y="468"/>
                      <a:pt x="506" y="468"/>
                    </a:cubicBezTo>
                    <a:cubicBezTo>
                      <a:pt x="535" y="468"/>
                      <a:pt x="550" y="468"/>
                      <a:pt x="565" y="482"/>
                    </a:cubicBezTo>
                    <a:cubicBezTo>
                      <a:pt x="595" y="482"/>
                      <a:pt x="580" y="468"/>
                      <a:pt x="595" y="438"/>
                    </a:cubicBezTo>
                    <a:cubicBezTo>
                      <a:pt x="610" y="438"/>
                      <a:pt x="595" y="453"/>
                      <a:pt x="595" y="43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6" name="Freeform 619">
                <a:extLst>
                  <a:ext uri="{FF2B5EF4-FFF2-40B4-BE49-F238E27FC236}">
                    <a16:creationId xmlns:a16="http://schemas.microsoft.com/office/drawing/2014/main" id="{62815CCB-AEDA-78B3-02FC-6BA19B52BD37}"/>
                  </a:ext>
                </a:extLst>
              </p:cNvPr>
              <p:cNvSpPr>
                <a:spLocks/>
              </p:cNvSpPr>
              <p:nvPr/>
            </p:nvSpPr>
            <p:spPr bwMode="auto">
              <a:xfrm>
                <a:off x="4957" y="2643"/>
                <a:ext cx="121" cy="217"/>
              </a:xfrm>
              <a:custGeom>
                <a:avLst/>
                <a:gdLst>
                  <a:gd name="T0" fmla="*/ 595 w 625"/>
                  <a:gd name="T1" fmla="*/ 438 h 1125"/>
                  <a:gd name="T2" fmla="*/ 595 w 625"/>
                  <a:gd name="T3" fmla="*/ 438 h 1125"/>
                  <a:gd name="T4" fmla="*/ 610 w 625"/>
                  <a:gd name="T5" fmla="*/ 395 h 1125"/>
                  <a:gd name="T6" fmla="*/ 580 w 625"/>
                  <a:gd name="T7" fmla="*/ 351 h 1125"/>
                  <a:gd name="T8" fmla="*/ 535 w 625"/>
                  <a:gd name="T9" fmla="*/ 292 h 1125"/>
                  <a:gd name="T10" fmla="*/ 520 w 625"/>
                  <a:gd name="T11" fmla="*/ 219 h 1125"/>
                  <a:gd name="T12" fmla="*/ 446 w 625"/>
                  <a:gd name="T13" fmla="*/ 176 h 1125"/>
                  <a:gd name="T14" fmla="*/ 372 w 625"/>
                  <a:gd name="T15" fmla="*/ 205 h 1125"/>
                  <a:gd name="T16" fmla="*/ 312 w 625"/>
                  <a:gd name="T17" fmla="*/ 205 h 1125"/>
                  <a:gd name="T18" fmla="*/ 253 w 625"/>
                  <a:gd name="T19" fmla="*/ 234 h 1125"/>
                  <a:gd name="T20" fmla="*/ 282 w 625"/>
                  <a:gd name="T21" fmla="*/ 176 h 1125"/>
                  <a:gd name="T22" fmla="*/ 282 w 625"/>
                  <a:gd name="T23" fmla="*/ 132 h 1125"/>
                  <a:gd name="T24" fmla="*/ 268 w 625"/>
                  <a:gd name="T25" fmla="*/ 73 h 1125"/>
                  <a:gd name="T26" fmla="*/ 223 w 625"/>
                  <a:gd name="T27" fmla="*/ 59 h 1125"/>
                  <a:gd name="T28" fmla="*/ 134 w 625"/>
                  <a:gd name="T29" fmla="*/ 15 h 1125"/>
                  <a:gd name="T30" fmla="*/ 59 w 625"/>
                  <a:gd name="T31" fmla="*/ 59 h 1125"/>
                  <a:gd name="T32" fmla="*/ 15 w 625"/>
                  <a:gd name="T33" fmla="*/ 117 h 1125"/>
                  <a:gd name="T34" fmla="*/ 0 w 625"/>
                  <a:gd name="T35" fmla="*/ 190 h 1125"/>
                  <a:gd name="T36" fmla="*/ 44 w 625"/>
                  <a:gd name="T37" fmla="*/ 234 h 1125"/>
                  <a:gd name="T38" fmla="*/ 89 w 625"/>
                  <a:gd name="T39" fmla="*/ 292 h 1125"/>
                  <a:gd name="T40" fmla="*/ 74 w 625"/>
                  <a:gd name="T41" fmla="*/ 351 h 1125"/>
                  <a:gd name="T42" fmla="*/ 74 w 625"/>
                  <a:gd name="T43" fmla="*/ 395 h 1125"/>
                  <a:gd name="T44" fmla="*/ 59 w 625"/>
                  <a:gd name="T45" fmla="*/ 409 h 1125"/>
                  <a:gd name="T46" fmla="*/ 89 w 625"/>
                  <a:gd name="T47" fmla="*/ 482 h 1125"/>
                  <a:gd name="T48" fmla="*/ 134 w 625"/>
                  <a:gd name="T49" fmla="*/ 541 h 1125"/>
                  <a:gd name="T50" fmla="*/ 149 w 625"/>
                  <a:gd name="T51" fmla="*/ 614 h 1125"/>
                  <a:gd name="T52" fmla="*/ 89 w 625"/>
                  <a:gd name="T53" fmla="*/ 760 h 1125"/>
                  <a:gd name="T54" fmla="*/ 74 w 625"/>
                  <a:gd name="T55" fmla="*/ 804 h 1125"/>
                  <a:gd name="T56" fmla="*/ 59 w 625"/>
                  <a:gd name="T57" fmla="*/ 847 h 1125"/>
                  <a:gd name="T58" fmla="*/ 74 w 625"/>
                  <a:gd name="T59" fmla="*/ 906 h 1125"/>
                  <a:gd name="T60" fmla="*/ 163 w 625"/>
                  <a:gd name="T61" fmla="*/ 1008 h 1125"/>
                  <a:gd name="T62" fmla="*/ 193 w 625"/>
                  <a:gd name="T63" fmla="*/ 1052 h 1125"/>
                  <a:gd name="T64" fmla="*/ 238 w 625"/>
                  <a:gd name="T65" fmla="*/ 1052 h 1125"/>
                  <a:gd name="T66" fmla="*/ 268 w 625"/>
                  <a:gd name="T67" fmla="*/ 1081 h 1125"/>
                  <a:gd name="T68" fmla="*/ 282 w 625"/>
                  <a:gd name="T69" fmla="*/ 1110 h 1125"/>
                  <a:gd name="T70" fmla="*/ 312 w 625"/>
                  <a:gd name="T71" fmla="*/ 1110 h 1125"/>
                  <a:gd name="T72" fmla="*/ 342 w 625"/>
                  <a:gd name="T73" fmla="*/ 1081 h 1125"/>
                  <a:gd name="T74" fmla="*/ 238 w 625"/>
                  <a:gd name="T75" fmla="*/ 1008 h 1125"/>
                  <a:gd name="T76" fmla="*/ 193 w 625"/>
                  <a:gd name="T77" fmla="*/ 979 h 1125"/>
                  <a:gd name="T78" fmla="*/ 223 w 625"/>
                  <a:gd name="T79" fmla="*/ 979 h 1125"/>
                  <a:gd name="T80" fmla="*/ 178 w 625"/>
                  <a:gd name="T81" fmla="*/ 877 h 1125"/>
                  <a:gd name="T82" fmla="*/ 163 w 625"/>
                  <a:gd name="T83" fmla="*/ 847 h 1125"/>
                  <a:gd name="T84" fmla="*/ 134 w 625"/>
                  <a:gd name="T85" fmla="*/ 818 h 1125"/>
                  <a:gd name="T86" fmla="*/ 163 w 625"/>
                  <a:gd name="T87" fmla="*/ 701 h 1125"/>
                  <a:gd name="T88" fmla="*/ 193 w 625"/>
                  <a:gd name="T89" fmla="*/ 628 h 1125"/>
                  <a:gd name="T90" fmla="*/ 208 w 625"/>
                  <a:gd name="T91" fmla="*/ 526 h 1125"/>
                  <a:gd name="T92" fmla="*/ 253 w 625"/>
                  <a:gd name="T93" fmla="*/ 585 h 1125"/>
                  <a:gd name="T94" fmla="*/ 327 w 625"/>
                  <a:gd name="T95" fmla="*/ 599 h 1125"/>
                  <a:gd name="T96" fmla="*/ 401 w 625"/>
                  <a:gd name="T97" fmla="*/ 643 h 1125"/>
                  <a:gd name="T98" fmla="*/ 357 w 625"/>
                  <a:gd name="T99" fmla="*/ 555 h 1125"/>
                  <a:gd name="T100" fmla="*/ 416 w 625"/>
                  <a:gd name="T101" fmla="*/ 482 h 1125"/>
                  <a:gd name="T102" fmla="*/ 506 w 625"/>
                  <a:gd name="T103" fmla="*/ 468 h 1125"/>
                  <a:gd name="T104" fmla="*/ 565 w 625"/>
                  <a:gd name="T105" fmla="*/ 482 h 1125"/>
                  <a:gd name="T106" fmla="*/ 595 w 625"/>
                  <a:gd name="T107" fmla="*/ 438 h 1125"/>
                  <a:gd name="T108" fmla="*/ 595 w 625"/>
                  <a:gd name="T109" fmla="*/ 438 h 1125"/>
                  <a:gd name="T110" fmla="*/ 595 w 625"/>
                  <a:gd name="T111" fmla="*/ 438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5" h="1125">
                    <a:moveTo>
                      <a:pt x="595" y="438"/>
                    </a:moveTo>
                    <a:lnTo>
                      <a:pt x="595" y="438"/>
                    </a:lnTo>
                    <a:cubicBezTo>
                      <a:pt x="610" y="438"/>
                      <a:pt x="595" y="409"/>
                      <a:pt x="610" y="395"/>
                    </a:cubicBezTo>
                    <a:cubicBezTo>
                      <a:pt x="625" y="380"/>
                      <a:pt x="595" y="351"/>
                      <a:pt x="580" y="351"/>
                    </a:cubicBezTo>
                    <a:cubicBezTo>
                      <a:pt x="565" y="336"/>
                      <a:pt x="535" y="322"/>
                      <a:pt x="535" y="292"/>
                    </a:cubicBezTo>
                    <a:cubicBezTo>
                      <a:pt x="535" y="263"/>
                      <a:pt x="550" y="249"/>
                      <a:pt x="520" y="219"/>
                    </a:cubicBezTo>
                    <a:cubicBezTo>
                      <a:pt x="506" y="205"/>
                      <a:pt x="476" y="176"/>
                      <a:pt x="446" y="176"/>
                    </a:cubicBezTo>
                    <a:cubicBezTo>
                      <a:pt x="416" y="176"/>
                      <a:pt x="401" y="205"/>
                      <a:pt x="372" y="205"/>
                    </a:cubicBezTo>
                    <a:cubicBezTo>
                      <a:pt x="342" y="190"/>
                      <a:pt x="342" y="190"/>
                      <a:pt x="312" y="205"/>
                    </a:cubicBezTo>
                    <a:cubicBezTo>
                      <a:pt x="312" y="205"/>
                      <a:pt x="268" y="249"/>
                      <a:pt x="253" y="234"/>
                    </a:cubicBezTo>
                    <a:cubicBezTo>
                      <a:pt x="253" y="219"/>
                      <a:pt x="297" y="190"/>
                      <a:pt x="282" y="176"/>
                    </a:cubicBezTo>
                    <a:cubicBezTo>
                      <a:pt x="253" y="161"/>
                      <a:pt x="282" y="146"/>
                      <a:pt x="282" y="132"/>
                    </a:cubicBezTo>
                    <a:cubicBezTo>
                      <a:pt x="282" y="117"/>
                      <a:pt x="282" y="73"/>
                      <a:pt x="268" y="73"/>
                    </a:cubicBezTo>
                    <a:cubicBezTo>
                      <a:pt x="238" y="88"/>
                      <a:pt x="208" y="88"/>
                      <a:pt x="223" y="59"/>
                    </a:cubicBezTo>
                    <a:cubicBezTo>
                      <a:pt x="238" y="0"/>
                      <a:pt x="163" y="0"/>
                      <a:pt x="134" y="15"/>
                    </a:cubicBezTo>
                    <a:cubicBezTo>
                      <a:pt x="119" y="44"/>
                      <a:pt x="89" y="59"/>
                      <a:pt x="59" y="59"/>
                    </a:cubicBezTo>
                    <a:cubicBezTo>
                      <a:pt x="29" y="59"/>
                      <a:pt x="15" y="102"/>
                      <a:pt x="15" y="117"/>
                    </a:cubicBezTo>
                    <a:cubicBezTo>
                      <a:pt x="15" y="146"/>
                      <a:pt x="0" y="161"/>
                      <a:pt x="0" y="190"/>
                    </a:cubicBezTo>
                    <a:cubicBezTo>
                      <a:pt x="0" y="219"/>
                      <a:pt x="15" y="219"/>
                      <a:pt x="44" y="234"/>
                    </a:cubicBezTo>
                    <a:cubicBezTo>
                      <a:pt x="59" y="263"/>
                      <a:pt x="74" y="278"/>
                      <a:pt x="89" y="292"/>
                    </a:cubicBezTo>
                    <a:cubicBezTo>
                      <a:pt x="104" y="322"/>
                      <a:pt x="74" y="336"/>
                      <a:pt x="74" y="351"/>
                    </a:cubicBezTo>
                    <a:cubicBezTo>
                      <a:pt x="74" y="365"/>
                      <a:pt x="89" y="380"/>
                      <a:pt x="74" y="395"/>
                    </a:cubicBezTo>
                    <a:cubicBezTo>
                      <a:pt x="74" y="395"/>
                      <a:pt x="59" y="395"/>
                      <a:pt x="59" y="409"/>
                    </a:cubicBezTo>
                    <a:cubicBezTo>
                      <a:pt x="44" y="424"/>
                      <a:pt x="74" y="468"/>
                      <a:pt x="89" y="482"/>
                    </a:cubicBezTo>
                    <a:cubicBezTo>
                      <a:pt x="104" y="497"/>
                      <a:pt x="119" y="511"/>
                      <a:pt x="134" y="541"/>
                    </a:cubicBezTo>
                    <a:cubicBezTo>
                      <a:pt x="134" y="570"/>
                      <a:pt x="134" y="585"/>
                      <a:pt x="149" y="614"/>
                    </a:cubicBezTo>
                    <a:cubicBezTo>
                      <a:pt x="163" y="672"/>
                      <a:pt x="119" y="716"/>
                      <a:pt x="89" y="760"/>
                    </a:cubicBezTo>
                    <a:cubicBezTo>
                      <a:pt x="89" y="774"/>
                      <a:pt x="74" y="789"/>
                      <a:pt x="74" y="804"/>
                    </a:cubicBezTo>
                    <a:cubicBezTo>
                      <a:pt x="59" y="818"/>
                      <a:pt x="59" y="833"/>
                      <a:pt x="59" y="847"/>
                    </a:cubicBezTo>
                    <a:cubicBezTo>
                      <a:pt x="59" y="862"/>
                      <a:pt x="44" y="906"/>
                      <a:pt x="74" y="906"/>
                    </a:cubicBezTo>
                    <a:cubicBezTo>
                      <a:pt x="119" y="935"/>
                      <a:pt x="134" y="979"/>
                      <a:pt x="163" y="1008"/>
                    </a:cubicBezTo>
                    <a:cubicBezTo>
                      <a:pt x="178" y="1023"/>
                      <a:pt x="178" y="1037"/>
                      <a:pt x="193" y="1052"/>
                    </a:cubicBezTo>
                    <a:lnTo>
                      <a:pt x="238" y="1052"/>
                    </a:lnTo>
                    <a:cubicBezTo>
                      <a:pt x="253" y="1067"/>
                      <a:pt x="268" y="1067"/>
                      <a:pt x="268" y="1081"/>
                    </a:cubicBezTo>
                    <a:cubicBezTo>
                      <a:pt x="268" y="1096"/>
                      <a:pt x="268" y="1110"/>
                      <a:pt x="282" y="1110"/>
                    </a:cubicBezTo>
                    <a:cubicBezTo>
                      <a:pt x="282" y="1125"/>
                      <a:pt x="297" y="1110"/>
                      <a:pt x="312" y="1110"/>
                    </a:cubicBezTo>
                    <a:cubicBezTo>
                      <a:pt x="327" y="1110"/>
                      <a:pt x="342" y="1081"/>
                      <a:pt x="342" y="1081"/>
                    </a:cubicBezTo>
                    <a:cubicBezTo>
                      <a:pt x="312" y="1037"/>
                      <a:pt x="297" y="1023"/>
                      <a:pt x="238" y="1008"/>
                    </a:cubicBezTo>
                    <a:cubicBezTo>
                      <a:pt x="223" y="1008"/>
                      <a:pt x="208" y="994"/>
                      <a:pt x="193" y="979"/>
                    </a:cubicBezTo>
                    <a:cubicBezTo>
                      <a:pt x="193" y="950"/>
                      <a:pt x="208" y="979"/>
                      <a:pt x="223" y="979"/>
                    </a:cubicBezTo>
                    <a:cubicBezTo>
                      <a:pt x="208" y="979"/>
                      <a:pt x="178" y="891"/>
                      <a:pt x="178" y="877"/>
                    </a:cubicBezTo>
                    <a:cubicBezTo>
                      <a:pt x="178" y="862"/>
                      <a:pt x="178" y="862"/>
                      <a:pt x="163" y="847"/>
                    </a:cubicBezTo>
                    <a:cubicBezTo>
                      <a:pt x="149" y="847"/>
                      <a:pt x="134" y="833"/>
                      <a:pt x="134" y="818"/>
                    </a:cubicBezTo>
                    <a:cubicBezTo>
                      <a:pt x="119" y="774"/>
                      <a:pt x="149" y="731"/>
                      <a:pt x="163" y="701"/>
                    </a:cubicBezTo>
                    <a:cubicBezTo>
                      <a:pt x="163" y="672"/>
                      <a:pt x="193" y="643"/>
                      <a:pt x="193" y="628"/>
                    </a:cubicBezTo>
                    <a:cubicBezTo>
                      <a:pt x="193" y="599"/>
                      <a:pt x="178" y="541"/>
                      <a:pt x="208" y="526"/>
                    </a:cubicBezTo>
                    <a:cubicBezTo>
                      <a:pt x="253" y="526"/>
                      <a:pt x="253" y="541"/>
                      <a:pt x="253" y="585"/>
                    </a:cubicBezTo>
                    <a:cubicBezTo>
                      <a:pt x="238" y="614"/>
                      <a:pt x="297" y="599"/>
                      <a:pt x="327" y="599"/>
                    </a:cubicBezTo>
                    <a:cubicBezTo>
                      <a:pt x="342" y="599"/>
                      <a:pt x="387" y="628"/>
                      <a:pt x="401" y="643"/>
                    </a:cubicBezTo>
                    <a:cubicBezTo>
                      <a:pt x="401" y="614"/>
                      <a:pt x="372" y="599"/>
                      <a:pt x="357" y="555"/>
                    </a:cubicBezTo>
                    <a:cubicBezTo>
                      <a:pt x="357" y="526"/>
                      <a:pt x="387" y="511"/>
                      <a:pt x="416" y="482"/>
                    </a:cubicBezTo>
                    <a:cubicBezTo>
                      <a:pt x="431" y="468"/>
                      <a:pt x="476" y="468"/>
                      <a:pt x="506" y="468"/>
                    </a:cubicBezTo>
                    <a:cubicBezTo>
                      <a:pt x="535" y="468"/>
                      <a:pt x="550" y="468"/>
                      <a:pt x="565" y="482"/>
                    </a:cubicBezTo>
                    <a:cubicBezTo>
                      <a:pt x="595" y="482"/>
                      <a:pt x="580" y="468"/>
                      <a:pt x="595" y="438"/>
                    </a:cubicBezTo>
                    <a:cubicBezTo>
                      <a:pt x="610" y="438"/>
                      <a:pt x="595" y="453"/>
                      <a:pt x="595" y="438"/>
                    </a:cubicBezTo>
                    <a:lnTo>
                      <a:pt x="595" y="43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7" name="Freeform 620">
                <a:extLst>
                  <a:ext uri="{FF2B5EF4-FFF2-40B4-BE49-F238E27FC236}">
                    <a16:creationId xmlns:a16="http://schemas.microsoft.com/office/drawing/2014/main" id="{3FACE27D-8134-3669-1A3D-86697F1648BB}"/>
                  </a:ext>
                </a:extLst>
              </p:cNvPr>
              <p:cNvSpPr>
                <a:spLocks/>
              </p:cNvSpPr>
              <p:nvPr/>
            </p:nvSpPr>
            <p:spPr bwMode="auto">
              <a:xfrm>
                <a:off x="5021" y="2595"/>
                <a:ext cx="113" cy="225"/>
              </a:xfrm>
              <a:custGeom>
                <a:avLst/>
                <a:gdLst>
                  <a:gd name="T0" fmla="*/ 568 w 583"/>
                  <a:gd name="T1" fmla="*/ 823 h 1167"/>
                  <a:gd name="T2" fmla="*/ 568 w 583"/>
                  <a:gd name="T3" fmla="*/ 823 h 1167"/>
                  <a:gd name="T4" fmla="*/ 552 w 583"/>
                  <a:gd name="T5" fmla="*/ 733 h 1167"/>
                  <a:gd name="T6" fmla="*/ 491 w 583"/>
                  <a:gd name="T7" fmla="*/ 613 h 1167"/>
                  <a:gd name="T8" fmla="*/ 430 w 583"/>
                  <a:gd name="T9" fmla="*/ 554 h 1167"/>
                  <a:gd name="T10" fmla="*/ 338 w 583"/>
                  <a:gd name="T11" fmla="*/ 464 h 1167"/>
                  <a:gd name="T12" fmla="*/ 276 w 583"/>
                  <a:gd name="T13" fmla="*/ 389 h 1167"/>
                  <a:gd name="T14" fmla="*/ 292 w 583"/>
                  <a:gd name="T15" fmla="*/ 299 h 1167"/>
                  <a:gd name="T16" fmla="*/ 353 w 583"/>
                  <a:gd name="T17" fmla="*/ 225 h 1167"/>
                  <a:gd name="T18" fmla="*/ 445 w 583"/>
                  <a:gd name="T19" fmla="*/ 165 h 1167"/>
                  <a:gd name="T20" fmla="*/ 353 w 583"/>
                  <a:gd name="T21" fmla="*/ 105 h 1167"/>
                  <a:gd name="T22" fmla="*/ 368 w 583"/>
                  <a:gd name="T23" fmla="*/ 60 h 1167"/>
                  <a:gd name="T24" fmla="*/ 292 w 583"/>
                  <a:gd name="T25" fmla="*/ 45 h 1167"/>
                  <a:gd name="T26" fmla="*/ 215 w 583"/>
                  <a:gd name="T27" fmla="*/ 45 h 1167"/>
                  <a:gd name="T28" fmla="*/ 169 w 583"/>
                  <a:gd name="T29" fmla="*/ 75 h 1167"/>
                  <a:gd name="T30" fmla="*/ 123 w 583"/>
                  <a:gd name="T31" fmla="*/ 75 h 1167"/>
                  <a:gd name="T32" fmla="*/ 77 w 583"/>
                  <a:gd name="T33" fmla="*/ 75 h 1167"/>
                  <a:gd name="T34" fmla="*/ 46 w 583"/>
                  <a:gd name="T35" fmla="*/ 75 h 1167"/>
                  <a:gd name="T36" fmla="*/ 0 w 583"/>
                  <a:gd name="T37" fmla="*/ 90 h 1167"/>
                  <a:gd name="T38" fmla="*/ 61 w 583"/>
                  <a:gd name="T39" fmla="*/ 135 h 1167"/>
                  <a:gd name="T40" fmla="*/ 77 w 583"/>
                  <a:gd name="T41" fmla="*/ 195 h 1167"/>
                  <a:gd name="T42" fmla="*/ 138 w 583"/>
                  <a:gd name="T43" fmla="*/ 210 h 1167"/>
                  <a:gd name="T44" fmla="*/ 184 w 583"/>
                  <a:gd name="T45" fmla="*/ 255 h 1167"/>
                  <a:gd name="T46" fmla="*/ 200 w 583"/>
                  <a:gd name="T47" fmla="*/ 314 h 1167"/>
                  <a:gd name="T48" fmla="*/ 153 w 583"/>
                  <a:gd name="T49" fmla="*/ 329 h 1167"/>
                  <a:gd name="T50" fmla="*/ 215 w 583"/>
                  <a:gd name="T51" fmla="*/ 374 h 1167"/>
                  <a:gd name="T52" fmla="*/ 292 w 583"/>
                  <a:gd name="T53" fmla="*/ 464 h 1167"/>
                  <a:gd name="T54" fmla="*/ 353 w 583"/>
                  <a:gd name="T55" fmla="*/ 524 h 1167"/>
                  <a:gd name="T56" fmla="*/ 399 w 583"/>
                  <a:gd name="T57" fmla="*/ 583 h 1167"/>
                  <a:gd name="T58" fmla="*/ 430 w 583"/>
                  <a:gd name="T59" fmla="*/ 643 h 1167"/>
                  <a:gd name="T60" fmla="*/ 414 w 583"/>
                  <a:gd name="T61" fmla="*/ 718 h 1167"/>
                  <a:gd name="T62" fmla="*/ 430 w 583"/>
                  <a:gd name="T63" fmla="*/ 778 h 1167"/>
                  <a:gd name="T64" fmla="*/ 430 w 583"/>
                  <a:gd name="T65" fmla="*/ 853 h 1167"/>
                  <a:gd name="T66" fmla="*/ 353 w 583"/>
                  <a:gd name="T67" fmla="*/ 898 h 1167"/>
                  <a:gd name="T68" fmla="*/ 307 w 583"/>
                  <a:gd name="T69" fmla="*/ 927 h 1167"/>
                  <a:gd name="T70" fmla="*/ 307 w 583"/>
                  <a:gd name="T71" fmla="*/ 972 h 1167"/>
                  <a:gd name="T72" fmla="*/ 276 w 583"/>
                  <a:gd name="T73" fmla="*/ 987 h 1167"/>
                  <a:gd name="T74" fmla="*/ 215 w 583"/>
                  <a:gd name="T75" fmla="*/ 1002 h 1167"/>
                  <a:gd name="T76" fmla="*/ 230 w 583"/>
                  <a:gd name="T77" fmla="*/ 1047 h 1167"/>
                  <a:gd name="T78" fmla="*/ 215 w 583"/>
                  <a:gd name="T79" fmla="*/ 1107 h 1167"/>
                  <a:gd name="T80" fmla="*/ 215 w 583"/>
                  <a:gd name="T81" fmla="*/ 1152 h 1167"/>
                  <a:gd name="T82" fmla="*/ 276 w 583"/>
                  <a:gd name="T83" fmla="*/ 1122 h 1167"/>
                  <a:gd name="T84" fmla="*/ 292 w 583"/>
                  <a:gd name="T85" fmla="*/ 1062 h 1167"/>
                  <a:gd name="T86" fmla="*/ 338 w 583"/>
                  <a:gd name="T87" fmla="*/ 1077 h 1167"/>
                  <a:gd name="T88" fmla="*/ 322 w 583"/>
                  <a:gd name="T89" fmla="*/ 1047 h 1167"/>
                  <a:gd name="T90" fmla="*/ 353 w 583"/>
                  <a:gd name="T91" fmla="*/ 1062 h 1167"/>
                  <a:gd name="T92" fmla="*/ 368 w 583"/>
                  <a:gd name="T93" fmla="*/ 1002 h 1167"/>
                  <a:gd name="T94" fmla="*/ 399 w 583"/>
                  <a:gd name="T95" fmla="*/ 1017 h 1167"/>
                  <a:gd name="T96" fmla="*/ 460 w 583"/>
                  <a:gd name="T97" fmla="*/ 987 h 1167"/>
                  <a:gd name="T98" fmla="*/ 552 w 583"/>
                  <a:gd name="T99" fmla="*/ 912 h 1167"/>
                  <a:gd name="T100" fmla="*/ 552 w 583"/>
                  <a:gd name="T101" fmla="*/ 853 h 1167"/>
                  <a:gd name="T102" fmla="*/ 568 w 583"/>
                  <a:gd name="T103" fmla="*/ 823 h 1167"/>
                  <a:gd name="T104" fmla="*/ 568 w 583"/>
                  <a:gd name="T105" fmla="*/ 823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3" h="1167">
                    <a:moveTo>
                      <a:pt x="568" y="823"/>
                    </a:moveTo>
                    <a:lnTo>
                      <a:pt x="568" y="823"/>
                    </a:lnTo>
                    <a:cubicBezTo>
                      <a:pt x="552" y="808"/>
                      <a:pt x="552" y="778"/>
                      <a:pt x="552" y="733"/>
                    </a:cubicBezTo>
                    <a:cubicBezTo>
                      <a:pt x="537" y="688"/>
                      <a:pt x="522" y="658"/>
                      <a:pt x="491" y="613"/>
                    </a:cubicBezTo>
                    <a:cubicBezTo>
                      <a:pt x="476" y="583"/>
                      <a:pt x="460" y="569"/>
                      <a:pt x="430" y="554"/>
                    </a:cubicBezTo>
                    <a:cubicBezTo>
                      <a:pt x="399" y="524"/>
                      <a:pt x="353" y="509"/>
                      <a:pt x="338" y="464"/>
                    </a:cubicBezTo>
                    <a:cubicBezTo>
                      <a:pt x="338" y="434"/>
                      <a:pt x="307" y="419"/>
                      <a:pt x="276" y="389"/>
                    </a:cubicBezTo>
                    <a:cubicBezTo>
                      <a:pt x="261" y="374"/>
                      <a:pt x="276" y="314"/>
                      <a:pt x="292" y="299"/>
                    </a:cubicBezTo>
                    <a:cubicBezTo>
                      <a:pt x="322" y="284"/>
                      <a:pt x="353" y="255"/>
                      <a:pt x="353" y="225"/>
                    </a:cubicBezTo>
                    <a:cubicBezTo>
                      <a:pt x="368" y="210"/>
                      <a:pt x="430" y="180"/>
                      <a:pt x="445" y="165"/>
                    </a:cubicBezTo>
                    <a:cubicBezTo>
                      <a:pt x="414" y="150"/>
                      <a:pt x="384" y="135"/>
                      <a:pt x="353" y="105"/>
                    </a:cubicBezTo>
                    <a:cubicBezTo>
                      <a:pt x="322" y="90"/>
                      <a:pt x="368" y="90"/>
                      <a:pt x="368" y="60"/>
                    </a:cubicBezTo>
                    <a:lnTo>
                      <a:pt x="292" y="45"/>
                    </a:lnTo>
                    <a:cubicBezTo>
                      <a:pt x="261" y="30"/>
                      <a:pt x="230" y="0"/>
                      <a:pt x="215" y="45"/>
                    </a:cubicBezTo>
                    <a:cubicBezTo>
                      <a:pt x="200" y="60"/>
                      <a:pt x="184" y="60"/>
                      <a:pt x="169" y="75"/>
                    </a:cubicBezTo>
                    <a:cubicBezTo>
                      <a:pt x="138" y="120"/>
                      <a:pt x="138" y="60"/>
                      <a:pt x="123" y="75"/>
                    </a:cubicBezTo>
                    <a:cubicBezTo>
                      <a:pt x="92" y="90"/>
                      <a:pt x="92" y="75"/>
                      <a:pt x="77" y="75"/>
                    </a:cubicBezTo>
                    <a:cubicBezTo>
                      <a:pt x="61" y="90"/>
                      <a:pt x="46" y="90"/>
                      <a:pt x="46" y="75"/>
                    </a:cubicBezTo>
                    <a:cubicBezTo>
                      <a:pt x="46" y="60"/>
                      <a:pt x="15" y="90"/>
                      <a:pt x="0" y="90"/>
                    </a:cubicBezTo>
                    <a:cubicBezTo>
                      <a:pt x="0" y="105"/>
                      <a:pt x="46" y="135"/>
                      <a:pt x="61" y="135"/>
                    </a:cubicBezTo>
                    <a:cubicBezTo>
                      <a:pt x="77" y="165"/>
                      <a:pt x="61" y="180"/>
                      <a:pt x="77" y="195"/>
                    </a:cubicBezTo>
                    <a:cubicBezTo>
                      <a:pt x="77" y="225"/>
                      <a:pt x="123" y="225"/>
                      <a:pt x="138" y="210"/>
                    </a:cubicBezTo>
                    <a:cubicBezTo>
                      <a:pt x="169" y="195"/>
                      <a:pt x="184" y="240"/>
                      <a:pt x="184" y="255"/>
                    </a:cubicBezTo>
                    <a:cubicBezTo>
                      <a:pt x="200" y="284"/>
                      <a:pt x="230" y="284"/>
                      <a:pt x="200" y="314"/>
                    </a:cubicBezTo>
                    <a:cubicBezTo>
                      <a:pt x="169" y="329"/>
                      <a:pt x="153" y="284"/>
                      <a:pt x="153" y="329"/>
                    </a:cubicBezTo>
                    <a:cubicBezTo>
                      <a:pt x="153" y="359"/>
                      <a:pt x="200" y="359"/>
                      <a:pt x="215" y="374"/>
                    </a:cubicBezTo>
                    <a:cubicBezTo>
                      <a:pt x="246" y="404"/>
                      <a:pt x="261" y="434"/>
                      <a:pt x="292" y="464"/>
                    </a:cubicBezTo>
                    <a:cubicBezTo>
                      <a:pt x="307" y="494"/>
                      <a:pt x="338" y="494"/>
                      <a:pt x="353" y="524"/>
                    </a:cubicBezTo>
                    <a:cubicBezTo>
                      <a:pt x="368" y="554"/>
                      <a:pt x="368" y="569"/>
                      <a:pt x="399" y="583"/>
                    </a:cubicBezTo>
                    <a:cubicBezTo>
                      <a:pt x="414" y="598"/>
                      <a:pt x="399" y="628"/>
                      <a:pt x="430" y="643"/>
                    </a:cubicBezTo>
                    <a:cubicBezTo>
                      <a:pt x="445" y="658"/>
                      <a:pt x="430" y="703"/>
                      <a:pt x="414" y="718"/>
                    </a:cubicBezTo>
                    <a:cubicBezTo>
                      <a:pt x="399" y="733"/>
                      <a:pt x="414" y="763"/>
                      <a:pt x="430" y="778"/>
                    </a:cubicBezTo>
                    <a:lnTo>
                      <a:pt x="430" y="853"/>
                    </a:lnTo>
                    <a:cubicBezTo>
                      <a:pt x="399" y="883"/>
                      <a:pt x="399" y="883"/>
                      <a:pt x="353" y="898"/>
                    </a:cubicBezTo>
                    <a:cubicBezTo>
                      <a:pt x="322" y="898"/>
                      <a:pt x="368" y="942"/>
                      <a:pt x="307" y="927"/>
                    </a:cubicBezTo>
                    <a:cubicBezTo>
                      <a:pt x="276" y="927"/>
                      <a:pt x="307" y="957"/>
                      <a:pt x="307" y="972"/>
                    </a:cubicBezTo>
                    <a:cubicBezTo>
                      <a:pt x="322" y="1002"/>
                      <a:pt x="292" y="987"/>
                      <a:pt x="276" y="987"/>
                    </a:cubicBezTo>
                    <a:cubicBezTo>
                      <a:pt x="246" y="987"/>
                      <a:pt x="230" y="987"/>
                      <a:pt x="215" y="1002"/>
                    </a:cubicBezTo>
                    <a:cubicBezTo>
                      <a:pt x="169" y="1032"/>
                      <a:pt x="200" y="1032"/>
                      <a:pt x="230" y="1047"/>
                    </a:cubicBezTo>
                    <a:cubicBezTo>
                      <a:pt x="246" y="1047"/>
                      <a:pt x="215" y="1092"/>
                      <a:pt x="215" y="1107"/>
                    </a:cubicBezTo>
                    <a:cubicBezTo>
                      <a:pt x="200" y="1107"/>
                      <a:pt x="200" y="1167"/>
                      <a:pt x="215" y="1152"/>
                    </a:cubicBezTo>
                    <a:cubicBezTo>
                      <a:pt x="246" y="1137"/>
                      <a:pt x="261" y="1122"/>
                      <a:pt x="276" y="1122"/>
                    </a:cubicBezTo>
                    <a:cubicBezTo>
                      <a:pt x="338" y="1107"/>
                      <a:pt x="307" y="1092"/>
                      <a:pt x="292" y="1062"/>
                    </a:cubicBezTo>
                    <a:cubicBezTo>
                      <a:pt x="307" y="1062"/>
                      <a:pt x="322" y="1092"/>
                      <a:pt x="338" y="1077"/>
                    </a:cubicBezTo>
                    <a:cubicBezTo>
                      <a:pt x="353" y="1062"/>
                      <a:pt x="322" y="1047"/>
                      <a:pt x="322" y="1047"/>
                    </a:cubicBezTo>
                    <a:cubicBezTo>
                      <a:pt x="322" y="1032"/>
                      <a:pt x="353" y="1062"/>
                      <a:pt x="353" y="1062"/>
                    </a:cubicBezTo>
                    <a:cubicBezTo>
                      <a:pt x="338" y="1062"/>
                      <a:pt x="353" y="1002"/>
                      <a:pt x="368" y="1002"/>
                    </a:cubicBezTo>
                    <a:cubicBezTo>
                      <a:pt x="368" y="987"/>
                      <a:pt x="399" y="1017"/>
                      <a:pt x="399" y="1017"/>
                    </a:cubicBezTo>
                    <a:cubicBezTo>
                      <a:pt x="430" y="1017"/>
                      <a:pt x="445" y="1002"/>
                      <a:pt x="460" y="987"/>
                    </a:cubicBezTo>
                    <a:cubicBezTo>
                      <a:pt x="476" y="972"/>
                      <a:pt x="552" y="942"/>
                      <a:pt x="552" y="912"/>
                    </a:cubicBezTo>
                    <a:cubicBezTo>
                      <a:pt x="552" y="898"/>
                      <a:pt x="537" y="883"/>
                      <a:pt x="552" y="853"/>
                    </a:cubicBezTo>
                    <a:cubicBezTo>
                      <a:pt x="552" y="838"/>
                      <a:pt x="583" y="853"/>
                      <a:pt x="568" y="823"/>
                    </a:cubicBezTo>
                    <a:cubicBezTo>
                      <a:pt x="552" y="808"/>
                      <a:pt x="583" y="838"/>
                      <a:pt x="568" y="82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8" name="Freeform 621">
                <a:extLst>
                  <a:ext uri="{FF2B5EF4-FFF2-40B4-BE49-F238E27FC236}">
                    <a16:creationId xmlns:a16="http://schemas.microsoft.com/office/drawing/2014/main" id="{61882F5B-1211-2FA8-4E44-52B8EC6BAF19}"/>
                  </a:ext>
                </a:extLst>
              </p:cNvPr>
              <p:cNvSpPr>
                <a:spLocks/>
              </p:cNvSpPr>
              <p:nvPr/>
            </p:nvSpPr>
            <p:spPr bwMode="auto">
              <a:xfrm>
                <a:off x="5021" y="2595"/>
                <a:ext cx="113" cy="225"/>
              </a:xfrm>
              <a:custGeom>
                <a:avLst/>
                <a:gdLst>
                  <a:gd name="T0" fmla="*/ 568 w 583"/>
                  <a:gd name="T1" fmla="*/ 823 h 1167"/>
                  <a:gd name="T2" fmla="*/ 568 w 583"/>
                  <a:gd name="T3" fmla="*/ 823 h 1167"/>
                  <a:gd name="T4" fmla="*/ 552 w 583"/>
                  <a:gd name="T5" fmla="*/ 733 h 1167"/>
                  <a:gd name="T6" fmla="*/ 491 w 583"/>
                  <a:gd name="T7" fmla="*/ 613 h 1167"/>
                  <a:gd name="T8" fmla="*/ 430 w 583"/>
                  <a:gd name="T9" fmla="*/ 554 h 1167"/>
                  <a:gd name="T10" fmla="*/ 338 w 583"/>
                  <a:gd name="T11" fmla="*/ 464 h 1167"/>
                  <a:gd name="T12" fmla="*/ 276 w 583"/>
                  <a:gd name="T13" fmla="*/ 389 h 1167"/>
                  <a:gd name="T14" fmla="*/ 292 w 583"/>
                  <a:gd name="T15" fmla="*/ 299 h 1167"/>
                  <a:gd name="T16" fmla="*/ 353 w 583"/>
                  <a:gd name="T17" fmla="*/ 225 h 1167"/>
                  <a:gd name="T18" fmla="*/ 445 w 583"/>
                  <a:gd name="T19" fmla="*/ 165 h 1167"/>
                  <a:gd name="T20" fmla="*/ 353 w 583"/>
                  <a:gd name="T21" fmla="*/ 105 h 1167"/>
                  <a:gd name="T22" fmla="*/ 368 w 583"/>
                  <a:gd name="T23" fmla="*/ 60 h 1167"/>
                  <a:gd name="T24" fmla="*/ 292 w 583"/>
                  <a:gd name="T25" fmla="*/ 45 h 1167"/>
                  <a:gd name="T26" fmla="*/ 215 w 583"/>
                  <a:gd name="T27" fmla="*/ 45 h 1167"/>
                  <a:gd name="T28" fmla="*/ 169 w 583"/>
                  <a:gd name="T29" fmla="*/ 75 h 1167"/>
                  <a:gd name="T30" fmla="*/ 123 w 583"/>
                  <a:gd name="T31" fmla="*/ 75 h 1167"/>
                  <a:gd name="T32" fmla="*/ 77 w 583"/>
                  <a:gd name="T33" fmla="*/ 75 h 1167"/>
                  <a:gd name="T34" fmla="*/ 46 w 583"/>
                  <a:gd name="T35" fmla="*/ 75 h 1167"/>
                  <a:gd name="T36" fmla="*/ 0 w 583"/>
                  <a:gd name="T37" fmla="*/ 90 h 1167"/>
                  <a:gd name="T38" fmla="*/ 61 w 583"/>
                  <a:gd name="T39" fmla="*/ 135 h 1167"/>
                  <a:gd name="T40" fmla="*/ 77 w 583"/>
                  <a:gd name="T41" fmla="*/ 195 h 1167"/>
                  <a:gd name="T42" fmla="*/ 138 w 583"/>
                  <a:gd name="T43" fmla="*/ 210 h 1167"/>
                  <a:gd name="T44" fmla="*/ 184 w 583"/>
                  <a:gd name="T45" fmla="*/ 255 h 1167"/>
                  <a:gd name="T46" fmla="*/ 200 w 583"/>
                  <a:gd name="T47" fmla="*/ 314 h 1167"/>
                  <a:gd name="T48" fmla="*/ 153 w 583"/>
                  <a:gd name="T49" fmla="*/ 329 h 1167"/>
                  <a:gd name="T50" fmla="*/ 215 w 583"/>
                  <a:gd name="T51" fmla="*/ 374 h 1167"/>
                  <a:gd name="T52" fmla="*/ 292 w 583"/>
                  <a:gd name="T53" fmla="*/ 464 h 1167"/>
                  <a:gd name="T54" fmla="*/ 353 w 583"/>
                  <a:gd name="T55" fmla="*/ 524 h 1167"/>
                  <a:gd name="T56" fmla="*/ 399 w 583"/>
                  <a:gd name="T57" fmla="*/ 583 h 1167"/>
                  <a:gd name="T58" fmla="*/ 430 w 583"/>
                  <a:gd name="T59" fmla="*/ 643 h 1167"/>
                  <a:gd name="T60" fmla="*/ 414 w 583"/>
                  <a:gd name="T61" fmla="*/ 718 h 1167"/>
                  <a:gd name="T62" fmla="*/ 430 w 583"/>
                  <a:gd name="T63" fmla="*/ 778 h 1167"/>
                  <a:gd name="T64" fmla="*/ 430 w 583"/>
                  <a:gd name="T65" fmla="*/ 853 h 1167"/>
                  <a:gd name="T66" fmla="*/ 353 w 583"/>
                  <a:gd name="T67" fmla="*/ 898 h 1167"/>
                  <a:gd name="T68" fmla="*/ 307 w 583"/>
                  <a:gd name="T69" fmla="*/ 927 h 1167"/>
                  <a:gd name="T70" fmla="*/ 307 w 583"/>
                  <a:gd name="T71" fmla="*/ 972 h 1167"/>
                  <a:gd name="T72" fmla="*/ 276 w 583"/>
                  <a:gd name="T73" fmla="*/ 987 h 1167"/>
                  <a:gd name="T74" fmla="*/ 215 w 583"/>
                  <a:gd name="T75" fmla="*/ 1002 h 1167"/>
                  <a:gd name="T76" fmla="*/ 230 w 583"/>
                  <a:gd name="T77" fmla="*/ 1047 h 1167"/>
                  <a:gd name="T78" fmla="*/ 215 w 583"/>
                  <a:gd name="T79" fmla="*/ 1107 h 1167"/>
                  <a:gd name="T80" fmla="*/ 215 w 583"/>
                  <a:gd name="T81" fmla="*/ 1152 h 1167"/>
                  <a:gd name="T82" fmla="*/ 276 w 583"/>
                  <a:gd name="T83" fmla="*/ 1122 h 1167"/>
                  <a:gd name="T84" fmla="*/ 292 w 583"/>
                  <a:gd name="T85" fmla="*/ 1062 h 1167"/>
                  <a:gd name="T86" fmla="*/ 338 w 583"/>
                  <a:gd name="T87" fmla="*/ 1077 h 1167"/>
                  <a:gd name="T88" fmla="*/ 322 w 583"/>
                  <a:gd name="T89" fmla="*/ 1047 h 1167"/>
                  <a:gd name="T90" fmla="*/ 353 w 583"/>
                  <a:gd name="T91" fmla="*/ 1062 h 1167"/>
                  <a:gd name="T92" fmla="*/ 368 w 583"/>
                  <a:gd name="T93" fmla="*/ 1002 h 1167"/>
                  <a:gd name="T94" fmla="*/ 399 w 583"/>
                  <a:gd name="T95" fmla="*/ 1017 h 1167"/>
                  <a:gd name="T96" fmla="*/ 460 w 583"/>
                  <a:gd name="T97" fmla="*/ 987 h 1167"/>
                  <a:gd name="T98" fmla="*/ 552 w 583"/>
                  <a:gd name="T99" fmla="*/ 912 h 1167"/>
                  <a:gd name="T100" fmla="*/ 552 w 583"/>
                  <a:gd name="T101" fmla="*/ 853 h 1167"/>
                  <a:gd name="T102" fmla="*/ 568 w 583"/>
                  <a:gd name="T103" fmla="*/ 823 h 1167"/>
                  <a:gd name="T104" fmla="*/ 568 w 583"/>
                  <a:gd name="T105" fmla="*/ 823 h 1167"/>
                  <a:gd name="T106" fmla="*/ 568 w 583"/>
                  <a:gd name="T107" fmla="*/ 823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3" h="1167">
                    <a:moveTo>
                      <a:pt x="568" y="823"/>
                    </a:moveTo>
                    <a:lnTo>
                      <a:pt x="568" y="823"/>
                    </a:lnTo>
                    <a:cubicBezTo>
                      <a:pt x="552" y="808"/>
                      <a:pt x="552" y="778"/>
                      <a:pt x="552" y="733"/>
                    </a:cubicBezTo>
                    <a:cubicBezTo>
                      <a:pt x="537" y="688"/>
                      <a:pt x="522" y="658"/>
                      <a:pt x="491" y="613"/>
                    </a:cubicBezTo>
                    <a:cubicBezTo>
                      <a:pt x="476" y="583"/>
                      <a:pt x="460" y="569"/>
                      <a:pt x="430" y="554"/>
                    </a:cubicBezTo>
                    <a:cubicBezTo>
                      <a:pt x="399" y="524"/>
                      <a:pt x="353" y="509"/>
                      <a:pt x="338" y="464"/>
                    </a:cubicBezTo>
                    <a:cubicBezTo>
                      <a:pt x="338" y="434"/>
                      <a:pt x="307" y="419"/>
                      <a:pt x="276" y="389"/>
                    </a:cubicBezTo>
                    <a:cubicBezTo>
                      <a:pt x="261" y="374"/>
                      <a:pt x="276" y="314"/>
                      <a:pt x="292" y="299"/>
                    </a:cubicBezTo>
                    <a:cubicBezTo>
                      <a:pt x="322" y="284"/>
                      <a:pt x="353" y="255"/>
                      <a:pt x="353" y="225"/>
                    </a:cubicBezTo>
                    <a:cubicBezTo>
                      <a:pt x="368" y="210"/>
                      <a:pt x="430" y="180"/>
                      <a:pt x="445" y="165"/>
                    </a:cubicBezTo>
                    <a:cubicBezTo>
                      <a:pt x="414" y="150"/>
                      <a:pt x="384" y="135"/>
                      <a:pt x="353" y="105"/>
                    </a:cubicBezTo>
                    <a:cubicBezTo>
                      <a:pt x="322" y="90"/>
                      <a:pt x="368" y="90"/>
                      <a:pt x="368" y="60"/>
                    </a:cubicBezTo>
                    <a:lnTo>
                      <a:pt x="292" y="45"/>
                    </a:lnTo>
                    <a:cubicBezTo>
                      <a:pt x="261" y="30"/>
                      <a:pt x="230" y="0"/>
                      <a:pt x="215" y="45"/>
                    </a:cubicBezTo>
                    <a:cubicBezTo>
                      <a:pt x="200" y="60"/>
                      <a:pt x="184" y="60"/>
                      <a:pt x="169" y="75"/>
                    </a:cubicBezTo>
                    <a:cubicBezTo>
                      <a:pt x="138" y="120"/>
                      <a:pt x="138" y="60"/>
                      <a:pt x="123" y="75"/>
                    </a:cubicBezTo>
                    <a:cubicBezTo>
                      <a:pt x="92" y="90"/>
                      <a:pt x="92" y="75"/>
                      <a:pt x="77" y="75"/>
                    </a:cubicBezTo>
                    <a:cubicBezTo>
                      <a:pt x="61" y="90"/>
                      <a:pt x="46" y="90"/>
                      <a:pt x="46" y="75"/>
                    </a:cubicBezTo>
                    <a:cubicBezTo>
                      <a:pt x="46" y="60"/>
                      <a:pt x="15" y="90"/>
                      <a:pt x="0" y="90"/>
                    </a:cubicBezTo>
                    <a:cubicBezTo>
                      <a:pt x="0" y="105"/>
                      <a:pt x="46" y="135"/>
                      <a:pt x="61" y="135"/>
                    </a:cubicBezTo>
                    <a:cubicBezTo>
                      <a:pt x="77" y="165"/>
                      <a:pt x="61" y="180"/>
                      <a:pt x="77" y="195"/>
                    </a:cubicBezTo>
                    <a:cubicBezTo>
                      <a:pt x="77" y="225"/>
                      <a:pt x="123" y="225"/>
                      <a:pt x="138" y="210"/>
                    </a:cubicBezTo>
                    <a:cubicBezTo>
                      <a:pt x="169" y="195"/>
                      <a:pt x="184" y="240"/>
                      <a:pt x="184" y="255"/>
                    </a:cubicBezTo>
                    <a:cubicBezTo>
                      <a:pt x="200" y="284"/>
                      <a:pt x="230" y="284"/>
                      <a:pt x="200" y="314"/>
                    </a:cubicBezTo>
                    <a:cubicBezTo>
                      <a:pt x="169" y="329"/>
                      <a:pt x="153" y="284"/>
                      <a:pt x="153" y="329"/>
                    </a:cubicBezTo>
                    <a:cubicBezTo>
                      <a:pt x="153" y="359"/>
                      <a:pt x="200" y="359"/>
                      <a:pt x="215" y="374"/>
                    </a:cubicBezTo>
                    <a:cubicBezTo>
                      <a:pt x="246" y="404"/>
                      <a:pt x="261" y="434"/>
                      <a:pt x="292" y="464"/>
                    </a:cubicBezTo>
                    <a:cubicBezTo>
                      <a:pt x="307" y="494"/>
                      <a:pt x="338" y="494"/>
                      <a:pt x="353" y="524"/>
                    </a:cubicBezTo>
                    <a:cubicBezTo>
                      <a:pt x="368" y="554"/>
                      <a:pt x="368" y="569"/>
                      <a:pt x="399" y="583"/>
                    </a:cubicBezTo>
                    <a:cubicBezTo>
                      <a:pt x="414" y="598"/>
                      <a:pt x="399" y="628"/>
                      <a:pt x="430" y="643"/>
                    </a:cubicBezTo>
                    <a:cubicBezTo>
                      <a:pt x="445" y="658"/>
                      <a:pt x="430" y="703"/>
                      <a:pt x="414" y="718"/>
                    </a:cubicBezTo>
                    <a:cubicBezTo>
                      <a:pt x="399" y="733"/>
                      <a:pt x="414" y="763"/>
                      <a:pt x="430" y="778"/>
                    </a:cubicBezTo>
                    <a:lnTo>
                      <a:pt x="430" y="853"/>
                    </a:lnTo>
                    <a:cubicBezTo>
                      <a:pt x="399" y="883"/>
                      <a:pt x="399" y="883"/>
                      <a:pt x="353" y="898"/>
                    </a:cubicBezTo>
                    <a:cubicBezTo>
                      <a:pt x="322" y="898"/>
                      <a:pt x="368" y="942"/>
                      <a:pt x="307" y="927"/>
                    </a:cubicBezTo>
                    <a:cubicBezTo>
                      <a:pt x="276" y="927"/>
                      <a:pt x="307" y="957"/>
                      <a:pt x="307" y="972"/>
                    </a:cubicBezTo>
                    <a:cubicBezTo>
                      <a:pt x="322" y="1002"/>
                      <a:pt x="292" y="987"/>
                      <a:pt x="276" y="987"/>
                    </a:cubicBezTo>
                    <a:cubicBezTo>
                      <a:pt x="246" y="987"/>
                      <a:pt x="230" y="987"/>
                      <a:pt x="215" y="1002"/>
                    </a:cubicBezTo>
                    <a:cubicBezTo>
                      <a:pt x="169" y="1032"/>
                      <a:pt x="200" y="1032"/>
                      <a:pt x="230" y="1047"/>
                    </a:cubicBezTo>
                    <a:cubicBezTo>
                      <a:pt x="246" y="1047"/>
                      <a:pt x="215" y="1092"/>
                      <a:pt x="215" y="1107"/>
                    </a:cubicBezTo>
                    <a:cubicBezTo>
                      <a:pt x="200" y="1107"/>
                      <a:pt x="200" y="1167"/>
                      <a:pt x="215" y="1152"/>
                    </a:cubicBezTo>
                    <a:cubicBezTo>
                      <a:pt x="246" y="1137"/>
                      <a:pt x="261" y="1122"/>
                      <a:pt x="276" y="1122"/>
                    </a:cubicBezTo>
                    <a:cubicBezTo>
                      <a:pt x="338" y="1107"/>
                      <a:pt x="307" y="1092"/>
                      <a:pt x="292" y="1062"/>
                    </a:cubicBezTo>
                    <a:cubicBezTo>
                      <a:pt x="307" y="1062"/>
                      <a:pt x="322" y="1092"/>
                      <a:pt x="338" y="1077"/>
                    </a:cubicBezTo>
                    <a:cubicBezTo>
                      <a:pt x="353" y="1062"/>
                      <a:pt x="322" y="1047"/>
                      <a:pt x="322" y="1047"/>
                    </a:cubicBezTo>
                    <a:cubicBezTo>
                      <a:pt x="322" y="1032"/>
                      <a:pt x="353" y="1062"/>
                      <a:pt x="353" y="1062"/>
                    </a:cubicBezTo>
                    <a:cubicBezTo>
                      <a:pt x="338" y="1062"/>
                      <a:pt x="353" y="1002"/>
                      <a:pt x="368" y="1002"/>
                    </a:cubicBezTo>
                    <a:cubicBezTo>
                      <a:pt x="368" y="987"/>
                      <a:pt x="399" y="1017"/>
                      <a:pt x="399" y="1017"/>
                    </a:cubicBezTo>
                    <a:cubicBezTo>
                      <a:pt x="430" y="1017"/>
                      <a:pt x="445" y="1002"/>
                      <a:pt x="460" y="987"/>
                    </a:cubicBezTo>
                    <a:cubicBezTo>
                      <a:pt x="476" y="972"/>
                      <a:pt x="552" y="942"/>
                      <a:pt x="552" y="912"/>
                    </a:cubicBezTo>
                    <a:cubicBezTo>
                      <a:pt x="552" y="898"/>
                      <a:pt x="537" y="883"/>
                      <a:pt x="552" y="853"/>
                    </a:cubicBezTo>
                    <a:cubicBezTo>
                      <a:pt x="552" y="838"/>
                      <a:pt x="583" y="853"/>
                      <a:pt x="568" y="823"/>
                    </a:cubicBezTo>
                    <a:cubicBezTo>
                      <a:pt x="552" y="808"/>
                      <a:pt x="583" y="838"/>
                      <a:pt x="568" y="823"/>
                    </a:cubicBezTo>
                    <a:lnTo>
                      <a:pt x="568" y="82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9" name="Freeform 622">
                <a:extLst>
                  <a:ext uri="{FF2B5EF4-FFF2-40B4-BE49-F238E27FC236}">
                    <a16:creationId xmlns:a16="http://schemas.microsoft.com/office/drawing/2014/main" id="{B67A334A-2E33-FCAA-0057-A02264E61C90}"/>
                  </a:ext>
                </a:extLst>
              </p:cNvPr>
              <p:cNvSpPr>
                <a:spLocks/>
              </p:cNvSpPr>
              <p:nvPr/>
            </p:nvSpPr>
            <p:spPr bwMode="auto">
              <a:xfrm>
                <a:off x="5021" y="2595"/>
                <a:ext cx="113" cy="225"/>
              </a:xfrm>
              <a:custGeom>
                <a:avLst/>
                <a:gdLst>
                  <a:gd name="T0" fmla="*/ 568 w 583"/>
                  <a:gd name="T1" fmla="*/ 823 h 1167"/>
                  <a:gd name="T2" fmla="*/ 568 w 583"/>
                  <a:gd name="T3" fmla="*/ 823 h 1167"/>
                  <a:gd name="T4" fmla="*/ 552 w 583"/>
                  <a:gd name="T5" fmla="*/ 733 h 1167"/>
                  <a:gd name="T6" fmla="*/ 491 w 583"/>
                  <a:gd name="T7" fmla="*/ 613 h 1167"/>
                  <a:gd name="T8" fmla="*/ 430 w 583"/>
                  <a:gd name="T9" fmla="*/ 554 h 1167"/>
                  <a:gd name="T10" fmla="*/ 338 w 583"/>
                  <a:gd name="T11" fmla="*/ 464 h 1167"/>
                  <a:gd name="T12" fmla="*/ 276 w 583"/>
                  <a:gd name="T13" fmla="*/ 389 h 1167"/>
                  <a:gd name="T14" fmla="*/ 292 w 583"/>
                  <a:gd name="T15" fmla="*/ 299 h 1167"/>
                  <a:gd name="T16" fmla="*/ 353 w 583"/>
                  <a:gd name="T17" fmla="*/ 225 h 1167"/>
                  <a:gd name="T18" fmla="*/ 445 w 583"/>
                  <a:gd name="T19" fmla="*/ 165 h 1167"/>
                  <a:gd name="T20" fmla="*/ 353 w 583"/>
                  <a:gd name="T21" fmla="*/ 105 h 1167"/>
                  <a:gd name="T22" fmla="*/ 368 w 583"/>
                  <a:gd name="T23" fmla="*/ 60 h 1167"/>
                  <a:gd name="T24" fmla="*/ 292 w 583"/>
                  <a:gd name="T25" fmla="*/ 45 h 1167"/>
                  <a:gd name="T26" fmla="*/ 215 w 583"/>
                  <a:gd name="T27" fmla="*/ 45 h 1167"/>
                  <a:gd name="T28" fmla="*/ 169 w 583"/>
                  <a:gd name="T29" fmla="*/ 75 h 1167"/>
                  <a:gd name="T30" fmla="*/ 123 w 583"/>
                  <a:gd name="T31" fmla="*/ 75 h 1167"/>
                  <a:gd name="T32" fmla="*/ 77 w 583"/>
                  <a:gd name="T33" fmla="*/ 75 h 1167"/>
                  <a:gd name="T34" fmla="*/ 46 w 583"/>
                  <a:gd name="T35" fmla="*/ 75 h 1167"/>
                  <a:gd name="T36" fmla="*/ 0 w 583"/>
                  <a:gd name="T37" fmla="*/ 90 h 1167"/>
                  <a:gd name="T38" fmla="*/ 61 w 583"/>
                  <a:gd name="T39" fmla="*/ 135 h 1167"/>
                  <a:gd name="T40" fmla="*/ 77 w 583"/>
                  <a:gd name="T41" fmla="*/ 195 h 1167"/>
                  <a:gd name="T42" fmla="*/ 138 w 583"/>
                  <a:gd name="T43" fmla="*/ 210 h 1167"/>
                  <a:gd name="T44" fmla="*/ 184 w 583"/>
                  <a:gd name="T45" fmla="*/ 255 h 1167"/>
                  <a:gd name="T46" fmla="*/ 200 w 583"/>
                  <a:gd name="T47" fmla="*/ 314 h 1167"/>
                  <a:gd name="T48" fmla="*/ 153 w 583"/>
                  <a:gd name="T49" fmla="*/ 329 h 1167"/>
                  <a:gd name="T50" fmla="*/ 215 w 583"/>
                  <a:gd name="T51" fmla="*/ 374 h 1167"/>
                  <a:gd name="T52" fmla="*/ 292 w 583"/>
                  <a:gd name="T53" fmla="*/ 464 h 1167"/>
                  <a:gd name="T54" fmla="*/ 353 w 583"/>
                  <a:gd name="T55" fmla="*/ 524 h 1167"/>
                  <a:gd name="T56" fmla="*/ 399 w 583"/>
                  <a:gd name="T57" fmla="*/ 583 h 1167"/>
                  <a:gd name="T58" fmla="*/ 430 w 583"/>
                  <a:gd name="T59" fmla="*/ 643 h 1167"/>
                  <a:gd name="T60" fmla="*/ 414 w 583"/>
                  <a:gd name="T61" fmla="*/ 718 h 1167"/>
                  <a:gd name="T62" fmla="*/ 430 w 583"/>
                  <a:gd name="T63" fmla="*/ 778 h 1167"/>
                  <a:gd name="T64" fmla="*/ 430 w 583"/>
                  <a:gd name="T65" fmla="*/ 853 h 1167"/>
                  <a:gd name="T66" fmla="*/ 353 w 583"/>
                  <a:gd name="T67" fmla="*/ 898 h 1167"/>
                  <a:gd name="T68" fmla="*/ 307 w 583"/>
                  <a:gd name="T69" fmla="*/ 927 h 1167"/>
                  <a:gd name="T70" fmla="*/ 307 w 583"/>
                  <a:gd name="T71" fmla="*/ 972 h 1167"/>
                  <a:gd name="T72" fmla="*/ 276 w 583"/>
                  <a:gd name="T73" fmla="*/ 987 h 1167"/>
                  <a:gd name="T74" fmla="*/ 215 w 583"/>
                  <a:gd name="T75" fmla="*/ 1002 h 1167"/>
                  <a:gd name="T76" fmla="*/ 230 w 583"/>
                  <a:gd name="T77" fmla="*/ 1047 h 1167"/>
                  <a:gd name="T78" fmla="*/ 215 w 583"/>
                  <a:gd name="T79" fmla="*/ 1107 h 1167"/>
                  <a:gd name="T80" fmla="*/ 215 w 583"/>
                  <a:gd name="T81" fmla="*/ 1152 h 1167"/>
                  <a:gd name="T82" fmla="*/ 276 w 583"/>
                  <a:gd name="T83" fmla="*/ 1122 h 1167"/>
                  <a:gd name="T84" fmla="*/ 292 w 583"/>
                  <a:gd name="T85" fmla="*/ 1062 h 1167"/>
                  <a:gd name="T86" fmla="*/ 338 w 583"/>
                  <a:gd name="T87" fmla="*/ 1077 h 1167"/>
                  <a:gd name="T88" fmla="*/ 322 w 583"/>
                  <a:gd name="T89" fmla="*/ 1047 h 1167"/>
                  <a:gd name="T90" fmla="*/ 353 w 583"/>
                  <a:gd name="T91" fmla="*/ 1062 h 1167"/>
                  <a:gd name="T92" fmla="*/ 368 w 583"/>
                  <a:gd name="T93" fmla="*/ 1002 h 1167"/>
                  <a:gd name="T94" fmla="*/ 399 w 583"/>
                  <a:gd name="T95" fmla="*/ 1017 h 1167"/>
                  <a:gd name="T96" fmla="*/ 460 w 583"/>
                  <a:gd name="T97" fmla="*/ 987 h 1167"/>
                  <a:gd name="T98" fmla="*/ 552 w 583"/>
                  <a:gd name="T99" fmla="*/ 912 h 1167"/>
                  <a:gd name="T100" fmla="*/ 552 w 583"/>
                  <a:gd name="T101" fmla="*/ 853 h 1167"/>
                  <a:gd name="T102" fmla="*/ 568 w 583"/>
                  <a:gd name="T103" fmla="*/ 823 h 1167"/>
                  <a:gd name="T104" fmla="*/ 568 w 583"/>
                  <a:gd name="T105" fmla="*/ 823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3" h="1167">
                    <a:moveTo>
                      <a:pt x="568" y="823"/>
                    </a:moveTo>
                    <a:lnTo>
                      <a:pt x="568" y="823"/>
                    </a:lnTo>
                    <a:cubicBezTo>
                      <a:pt x="552" y="808"/>
                      <a:pt x="552" y="778"/>
                      <a:pt x="552" y="733"/>
                    </a:cubicBezTo>
                    <a:cubicBezTo>
                      <a:pt x="537" y="688"/>
                      <a:pt x="522" y="658"/>
                      <a:pt x="491" y="613"/>
                    </a:cubicBezTo>
                    <a:cubicBezTo>
                      <a:pt x="476" y="583"/>
                      <a:pt x="460" y="569"/>
                      <a:pt x="430" y="554"/>
                    </a:cubicBezTo>
                    <a:cubicBezTo>
                      <a:pt x="399" y="524"/>
                      <a:pt x="353" y="509"/>
                      <a:pt x="338" y="464"/>
                    </a:cubicBezTo>
                    <a:cubicBezTo>
                      <a:pt x="338" y="434"/>
                      <a:pt x="307" y="419"/>
                      <a:pt x="276" y="389"/>
                    </a:cubicBezTo>
                    <a:cubicBezTo>
                      <a:pt x="261" y="374"/>
                      <a:pt x="276" y="314"/>
                      <a:pt x="292" y="299"/>
                    </a:cubicBezTo>
                    <a:cubicBezTo>
                      <a:pt x="322" y="284"/>
                      <a:pt x="353" y="255"/>
                      <a:pt x="353" y="225"/>
                    </a:cubicBezTo>
                    <a:cubicBezTo>
                      <a:pt x="368" y="210"/>
                      <a:pt x="430" y="180"/>
                      <a:pt x="445" y="165"/>
                    </a:cubicBezTo>
                    <a:cubicBezTo>
                      <a:pt x="414" y="150"/>
                      <a:pt x="384" y="135"/>
                      <a:pt x="353" y="105"/>
                    </a:cubicBezTo>
                    <a:cubicBezTo>
                      <a:pt x="322" y="90"/>
                      <a:pt x="368" y="90"/>
                      <a:pt x="368" y="60"/>
                    </a:cubicBezTo>
                    <a:lnTo>
                      <a:pt x="292" y="45"/>
                    </a:lnTo>
                    <a:cubicBezTo>
                      <a:pt x="261" y="30"/>
                      <a:pt x="230" y="0"/>
                      <a:pt x="215" y="45"/>
                    </a:cubicBezTo>
                    <a:cubicBezTo>
                      <a:pt x="200" y="60"/>
                      <a:pt x="184" y="60"/>
                      <a:pt x="169" y="75"/>
                    </a:cubicBezTo>
                    <a:cubicBezTo>
                      <a:pt x="138" y="120"/>
                      <a:pt x="138" y="60"/>
                      <a:pt x="123" y="75"/>
                    </a:cubicBezTo>
                    <a:cubicBezTo>
                      <a:pt x="92" y="90"/>
                      <a:pt x="92" y="75"/>
                      <a:pt x="77" y="75"/>
                    </a:cubicBezTo>
                    <a:cubicBezTo>
                      <a:pt x="61" y="90"/>
                      <a:pt x="46" y="90"/>
                      <a:pt x="46" y="75"/>
                    </a:cubicBezTo>
                    <a:cubicBezTo>
                      <a:pt x="46" y="60"/>
                      <a:pt x="15" y="90"/>
                      <a:pt x="0" y="90"/>
                    </a:cubicBezTo>
                    <a:cubicBezTo>
                      <a:pt x="0" y="105"/>
                      <a:pt x="46" y="135"/>
                      <a:pt x="61" y="135"/>
                    </a:cubicBezTo>
                    <a:cubicBezTo>
                      <a:pt x="77" y="165"/>
                      <a:pt x="61" y="180"/>
                      <a:pt x="77" y="195"/>
                    </a:cubicBezTo>
                    <a:cubicBezTo>
                      <a:pt x="77" y="225"/>
                      <a:pt x="123" y="225"/>
                      <a:pt x="138" y="210"/>
                    </a:cubicBezTo>
                    <a:cubicBezTo>
                      <a:pt x="169" y="195"/>
                      <a:pt x="184" y="240"/>
                      <a:pt x="184" y="255"/>
                    </a:cubicBezTo>
                    <a:cubicBezTo>
                      <a:pt x="200" y="284"/>
                      <a:pt x="230" y="284"/>
                      <a:pt x="200" y="314"/>
                    </a:cubicBezTo>
                    <a:cubicBezTo>
                      <a:pt x="169" y="329"/>
                      <a:pt x="153" y="284"/>
                      <a:pt x="153" y="329"/>
                    </a:cubicBezTo>
                    <a:cubicBezTo>
                      <a:pt x="153" y="359"/>
                      <a:pt x="200" y="359"/>
                      <a:pt x="215" y="374"/>
                    </a:cubicBezTo>
                    <a:cubicBezTo>
                      <a:pt x="246" y="404"/>
                      <a:pt x="261" y="434"/>
                      <a:pt x="292" y="464"/>
                    </a:cubicBezTo>
                    <a:cubicBezTo>
                      <a:pt x="307" y="494"/>
                      <a:pt x="338" y="494"/>
                      <a:pt x="353" y="524"/>
                    </a:cubicBezTo>
                    <a:cubicBezTo>
                      <a:pt x="368" y="554"/>
                      <a:pt x="368" y="569"/>
                      <a:pt x="399" y="583"/>
                    </a:cubicBezTo>
                    <a:cubicBezTo>
                      <a:pt x="414" y="598"/>
                      <a:pt x="399" y="628"/>
                      <a:pt x="430" y="643"/>
                    </a:cubicBezTo>
                    <a:cubicBezTo>
                      <a:pt x="445" y="658"/>
                      <a:pt x="430" y="703"/>
                      <a:pt x="414" y="718"/>
                    </a:cubicBezTo>
                    <a:cubicBezTo>
                      <a:pt x="399" y="733"/>
                      <a:pt x="414" y="763"/>
                      <a:pt x="430" y="778"/>
                    </a:cubicBezTo>
                    <a:lnTo>
                      <a:pt x="430" y="853"/>
                    </a:lnTo>
                    <a:cubicBezTo>
                      <a:pt x="399" y="883"/>
                      <a:pt x="399" y="883"/>
                      <a:pt x="353" y="898"/>
                    </a:cubicBezTo>
                    <a:cubicBezTo>
                      <a:pt x="322" y="898"/>
                      <a:pt x="368" y="942"/>
                      <a:pt x="307" y="927"/>
                    </a:cubicBezTo>
                    <a:cubicBezTo>
                      <a:pt x="276" y="927"/>
                      <a:pt x="307" y="957"/>
                      <a:pt x="307" y="972"/>
                    </a:cubicBezTo>
                    <a:cubicBezTo>
                      <a:pt x="322" y="1002"/>
                      <a:pt x="292" y="987"/>
                      <a:pt x="276" y="987"/>
                    </a:cubicBezTo>
                    <a:cubicBezTo>
                      <a:pt x="246" y="987"/>
                      <a:pt x="230" y="987"/>
                      <a:pt x="215" y="1002"/>
                    </a:cubicBezTo>
                    <a:cubicBezTo>
                      <a:pt x="169" y="1032"/>
                      <a:pt x="200" y="1032"/>
                      <a:pt x="230" y="1047"/>
                    </a:cubicBezTo>
                    <a:cubicBezTo>
                      <a:pt x="246" y="1047"/>
                      <a:pt x="215" y="1092"/>
                      <a:pt x="215" y="1107"/>
                    </a:cubicBezTo>
                    <a:cubicBezTo>
                      <a:pt x="200" y="1107"/>
                      <a:pt x="200" y="1167"/>
                      <a:pt x="215" y="1152"/>
                    </a:cubicBezTo>
                    <a:cubicBezTo>
                      <a:pt x="246" y="1137"/>
                      <a:pt x="261" y="1122"/>
                      <a:pt x="276" y="1122"/>
                    </a:cubicBezTo>
                    <a:cubicBezTo>
                      <a:pt x="338" y="1107"/>
                      <a:pt x="307" y="1092"/>
                      <a:pt x="292" y="1062"/>
                    </a:cubicBezTo>
                    <a:cubicBezTo>
                      <a:pt x="307" y="1062"/>
                      <a:pt x="322" y="1092"/>
                      <a:pt x="338" y="1077"/>
                    </a:cubicBezTo>
                    <a:cubicBezTo>
                      <a:pt x="353" y="1062"/>
                      <a:pt x="322" y="1047"/>
                      <a:pt x="322" y="1047"/>
                    </a:cubicBezTo>
                    <a:cubicBezTo>
                      <a:pt x="322" y="1032"/>
                      <a:pt x="353" y="1062"/>
                      <a:pt x="353" y="1062"/>
                    </a:cubicBezTo>
                    <a:cubicBezTo>
                      <a:pt x="338" y="1062"/>
                      <a:pt x="353" y="1002"/>
                      <a:pt x="368" y="1002"/>
                    </a:cubicBezTo>
                    <a:cubicBezTo>
                      <a:pt x="368" y="987"/>
                      <a:pt x="399" y="1017"/>
                      <a:pt x="399" y="1017"/>
                    </a:cubicBezTo>
                    <a:cubicBezTo>
                      <a:pt x="430" y="1017"/>
                      <a:pt x="445" y="1002"/>
                      <a:pt x="460" y="987"/>
                    </a:cubicBezTo>
                    <a:cubicBezTo>
                      <a:pt x="476" y="972"/>
                      <a:pt x="552" y="942"/>
                      <a:pt x="552" y="912"/>
                    </a:cubicBezTo>
                    <a:cubicBezTo>
                      <a:pt x="552" y="898"/>
                      <a:pt x="537" y="883"/>
                      <a:pt x="552" y="853"/>
                    </a:cubicBezTo>
                    <a:cubicBezTo>
                      <a:pt x="552" y="838"/>
                      <a:pt x="583" y="853"/>
                      <a:pt x="568" y="823"/>
                    </a:cubicBezTo>
                    <a:cubicBezTo>
                      <a:pt x="552" y="808"/>
                      <a:pt x="583" y="838"/>
                      <a:pt x="568" y="82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0" name="Freeform 623">
                <a:extLst>
                  <a:ext uri="{FF2B5EF4-FFF2-40B4-BE49-F238E27FC236}">
                    <a16:creationId xmlns:a16="http://schemas.microsoft.com/office/drawing/2014/main" id="{CA492334-80FF-45A2-AD5F-1AAB70251693}"/>
                  </a:ext>
                </a:extLst>
              </p:cNvPr>
              <p:cNvSpPr>
                <a:spLocks/>
              </p:cNvSpPr>
              <p:nvPr/>
            </p:nvSpPr>
            <p:spPr bwMode="auto">
              <a:xfrm>
                <a:off x="5021" y="2595"/>
                <a:ext cx="113" cy="225"/>
              </a:xfrm>
              <a:custGeom>
                <a:avLst/>
                <a:gdLst>
                  <a:gd name="T0" fmla="*/ 568 w 583"/>
                  <a:gd name="T1" fmla="*/ 823 h 1167"/>
                  <a:gd name="T2" fmla="*/ 568 w 583"/>
                  <a:gd name="T3" fmla="*/ 823 h 1167"/>
                  <a:gd name="T4" fmla="*/ 552 w 583"/>
                  <a:gd name="T5" fmla="*/ 733 h 1167"/>
                  <a:gd name="T6" fmla="*/ 491 w 583"/>
                  <a:gd name="T7" fmla="*/ 613 h 1167"/>
                  <a:gd name="T8" fmla="*/ 430 w 583"/>
                  <a:gd name="T9" fmla="*/ 554 h 1167"/>
                  <a:gd name="T10" fmla="*/ 338 w 583"/>
                  <a:gd name="T11" fmla="*/ 464 h 1167"/>
                  <a:gd name="T12" fmla="*/ 276 w 583"/>
                  <a:gd name="T13" fmla="*/ 389 h 1167"/>
                  <a:gd name="T14" fmla="*/ 292 w 583"/>
                  <a:gd name="T15" fmla="*/ 299 h 1167"/>
                  <a:gd name="T16" fmla="*/ 353 w 583"/>
                  <a:gd name="T17" fmla="*/ 225 h 1167"/>
                  <a:gd name="T18" fmla="*/ 445 w 583"/>
                  <a:gd name="T19" fmla="*/ 165 h 1167"/>
                  <a:gd name="T20" fmla="*/ 353 w 583"/>
                  <a:gd name="T21" fmla="*/ 105 h 1167"/>
                  <a:gd name="T22" fmla="*/ 368 w 583"/>
                  <a:gd name="T23" fmla="*/ 60 h 1167"/>
                  <a:gd name="T24" fmla="*/ 292 w 583"/>
                  <a:gd name="T25" fmla="*/ 45 h 1167"/>
                  <a:gd name="T26" fmla="*/ 215 w 583"/>
                  <a:gd name="T27" fmla="*/ 45 h 1167"/>
                  <a:gd name="T28" fmla="*/ 169 w 583"/>
                  <a:gd name="T29" fmla="*/ 75 h 1167"/>
                  <a:gd name="T30" fmla="*/ 123 w 583"/>
                  <a:gd name="T31" fmla="*/ 75 h 1167"/>
                  <a:gd name="T32" fmla="*/ 77 w 583"/>
                  <a:gd name="T33" fmla="*/ 75 h 1167"/>
                  <a:gd name="T34" fmla="*/ 46 w 583"/>
                  <a:gd name="T35" fmla="*/ 75 h 1167"/>
                  <a:gd name="T36" fmla="*/ 0 w 583"/>
                  <a:gd name="T37" fmla="*/ 90 h 1167"/>
                  <a:gd name="T38" fmla="*/ 61 w 583"/>
                  <a:gd name="T39" fmla="*/ 135 h 1167"/>
                  <a:gd name="T40" fmla="*/ 77 w 583"/>
                  <a:gd name="T41" fmla="*/ 195 h 1167"/>
                  <a:gd name="T42" fmla="*/ 138 w 583"/>
                  <a:gd name="T43" fmla="*/ 210 h 1167"/>
                  <a:gd name="T44" fmla="*/ 184 w 583"/>
                  <a:gd name="T45" fmla="*/ 255 h 1167"/>
                  <a:gd name="T46" fmla="*/ 200 w 583"/>
                  <a:gd name="T47" fmla="*/ 314 h 1167"/>
                  <a:gd name="T48" fmla="*/ 153 w 583"/>
                  <a:gd name="T49" fmla="*/ 329 h 1167"/>
                  <a:gd name="T50" fmla="*/ 215 w 583"/>
                  <a:gd name="T51" fmla="*/ 374 h 1167"/>
                  <a:gd name="T52" fmla="*/ 292 w 583"/>
                  <a:gd name="T53" fmla="*/ 464 h 1167"/>
                  <a:gd name="T54" fmla="*/ 353 w 583"/>
                  <a:gd name="T55" fmla="*/ 524 h 1167"/>
                  <a:gd name="T56" fmla="*/ 399 w 583"/>
                  <a:gd name="T57" fmla="*/ 583 h 1167"/>
                  <a:gd name="T58" fmla="*/ 430 w 583"/>
                  <a:gd name="T59" fmla="*/ 643 h 1167"/>
                  <a:gd name="T60" fmla="*/ 414 w 583"/>
                  <a:gd name="T61" fmla="*/ 718 h 1167"/>
                  <a:gd name="T62" fmla="*/ 430 w 583"/>
                  <a:gd name="T63" fmla="*/ 778 h 1167"/>
                  <a:gd name="T64" fmla="*/ 430 w 583"/>
                  <a:gd name="T65" fmla="*/ 853 h 1167"/>
                  <a:gd name="T66" fmla="*/ 353 w 583"/>
                  <a:gd name="T67" fmla="*/ 898 h 1167"/>
                  <a:gd name="T68" fmla="*/ 307 w 583"/>
                  <a:gd name="T69" fmla="*/ 927 h 1167"/>
                  <a:gd name="T70" fmla="*/ 307 w 583"/>
                  <a:gd name="T71" fmla="*/ 972 h 1167"/>
                  <a:gd name="T72" fmla="*/ 276 w 583"/>
                  <a:gd name="T73" fmla="*/ 987 h 1167"/>
                  <a:gd name="T74" fmla="*/ 215 w 583"/>
                  <a:gd name="T75" fmla="*/ 1002 h 1167"/>
                  <a:gd name="T76" fmla="*/ 230 w 583"/>
                  <a:gd name="T77" fmla="*/ 1047 h 1167"/>
                  <a:gd name="T78" fmla="*/ 215 w 583"/>
                  <a:gd name="T79" fmla="*/ 1107 h 1167"/>
                  <a:gd name="T80" fmla="*/ 215 w 583"/>
                  <a:gd name="T81" fmla="*/ 1152 h 1167"/>
                  <a:gd name="T82" fmla="*/ 276 w 583"/>
                  <a:gd name="T83" fmla="*/ 1122 h 1167"/>
                  <a:gd name="T84" fmla="*/ 292 w 583"/>
                  <a:gd name="T85" fmla="*/ 1062 h 1167"/>
                  <a:gd name="T86" fmla="*/ 338 w 583"/>
                  <a:gd name="T87" fmla="*/ 1077 h 1167"/>
                  <a:gd name="T88" fmla="*/ 322 w 583"/>
                  <a:gd name="T89" fmla="*/ 1047 h 1167"/>
                  <a:gd name="T90" fmla="*/ 353 w 583"/>
                  <a:gd name="T91" fmla="*/ 1062 h 1167"/>
                  <a:gd name="T92" fmla="*/ 368 w 583"/>
                  <a:gd name="T93" fmla="*/ 1002 h 1167"/>
                  <a:gd name="T94" fmla="*/ 399 w 583"/>
                  <a:gd name="T95" fmla="*/ 1017 h 1167"/>
                  <a:gd name="T96" fmla="*/ 460 w 583"/>
                  <a:gd name="T97" fmla="*/ 987 h 1167"/>
                  <a:gd name="T98" fmla="*/ 552 w 583"/>
                  <a:gd name="T99" fmla="*/ 912 h 1167"/>
                  <a:gd name="T100" fmla="*/ 552 w 583"/>
                  <a:gd name="T101" fmla="*/ 853 h 1167"/>
                  <a:gd name="T102" fmla="*/ 568 w 583"/>
                  <a:gd name="T103" fmla="*/ 823 h 1167"/>
                  <a:gd name="T104" fmla="*/ 568 w 583"/>
                  <a:gd name="T105" fmla="*/ 823 h 1167"/>
                  <a:gd name="T106" fmla="*/ 568 w 583"/>
                  <a:gd name="T107" fmla="*/ 823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3" h="1167">
                    <a:moveTo>
                      <a:pt x="568" y="823"/>
                    </a:moveTo>
                    <a:lnTo>
                      <a:pt x="568" y="823"/>
                    </a:lnTo>
                    <a:cubicBezTo>
                      <a:pt x="552" y="808"/>
                      <a:pt x="552" y="778"/>
                      <a:pt x="552" y="733"/>
                    </a:cubicBezTo>
                    <a:cubicBezTo>
                      <a:pt x="537" y="688"/>
                      <a:pt x="522" y="658"/>
                      <a:pt x="491" y="613"/>
                    </a:cubicBezTo>
                    <a:cubicBezTo>
                      <a:pt x="476" y="583"/>
                      <a:pt x="460" y="569"/>
                      <a:pt x="430" y="554"/>
                    </a:cubicBezTo>
                    <a:cubicBezTo>
                      <a:pt x="399" y="524"/>
                      <a:pt x="353" y="509"/>
                      <a:pt x="338" y="464"/>
                    </a:cubicBezTo>
                    <a:cubicBezTo>
                      <a:pt x="338" y="434"/>
                      <a:pt x="307" y="419"/>
                      <a:pt x="276" y="389"/>
                    </a:cubicBezTo>
                    <a:cubicBezTo>
                      <a:pt x="261" y="374"/>
                      <a:pt x="276" y="314"/>
                      <a:pt x="292" y="299"/>
                    </a:cubicBezTo>
                    <a:cubicBezTo>
                      <a:pt x="322" y="284"/>
                      <a:pt x="353" y="255"/>
                      <a:pt x="353" y="225"/>
                    </a:cubicBezTo>
                    <a:cubicBezTo>
                      <a:pt x="368" y="210"/>
                      <a:pt x="430" y="180"/>
                      <a:pt x="445" y="165"/>
                    </a:cubicBezTo>
                    <a:cubicBezTo>
                      <a:pt x="414" y="150"/>
                      <a:pt x="384" y="135"/>
                      <a:pt x="353" y="105"/>
                    </a:cubicBezTo>
                    <a:cubicBezTo>
                      <a:pt x="322" y="90"/>
                      <a:pt x="368" y="90"/>
                      <a:pt x="368" y="60"/>
                    </a:cubicBezTo>
                    <a:lnTo>
                      <a:pt x="292" y="45"/>
                    </a:lnTo>
                    <a:cubicBezTo>
                      <a:pt x="261" y="30"/>
                      <a:pt x="230" y="0"/>
                      <a:pt x="215" y="45"/>
                    </a:cubicBezTo>
                    <a:cubicBezTo>
                      <a:pt x="200" y="60"/>
                      <a:pt x="184" y="60"/>
                      <a:pt x="169" y="75"/>
                    </a:cubicBezTo>
                    <a:cubicBezTo>
                      <a:pt x="138" y="120"/>
                      <a:pt x="138" y="60"/>
                      <a:pt x="123" y="75"/>
                    </a:cubicBezTo>
                    <a:cubicBezTo>
                      <a:pt x="92" y="90"/>
                      <a:pt x="92" y="75"/>
                      <a:pt x="77" y="75"/>
                    </a:cubicBezTo>
                    <a:cubicBezTo>
                      <a:pt x="61" y="90"/>
                      <a:pt x="46" y="90"/>
                      <a:pt x="46" y="75"/>
                    </a:cubicBezTo>
                    <a:cubicBezTo>
                      <a:pt x="46" y="60"/>
                      <a:pt x="15" y="90"/>
                      <a:pt x="0" y="90"/>
                    </a:cubicBezTo>
                    <a:cubicBezTo>
                      <a:pt x="0" y="105"/>
                      <a:pt x="46" y="135"/>
                      <a:pt x="61" y="135"/>
                    </a:cubicBezTo>
                    <a:cubicBezTo>
                      <a:pt x="77" y="165"/>
                      <a:pt x="61" y="180"/>
                      <a:pt x="77" y="195"/>
                    </a:cubicBezTo>
                    <a:cubicBezTo>
                      <a:pt x="77" y="225"/>
                      <a:pt x="123" y="225"/>
                      <a:pt x="138" y="210"/>
                    </a:cubicBezTo>
                    <a:cubicBezTo>
                      <a:pt x="169" y="195"/>
                      <a:pt x="184" y="240"/>
                      <a:pt x="184" y="255"/>
                    </a:cubicBezTo>
                    <a:cubicBezTo>
                      <a:pt x="200" y="284"/>
                      <a:pt x="230" y="284"/>
                      <a:pt x="200" y="314"/>
                    </a:cubicBezTo>
                    <a:cubicBezTo>
                      <a:pt x="169" y="329"/>
                      <a:pt x="153" y="284"/>
                      <a:pt x="153" y="329"/>
                    </a:cubicBezTo>
                    <a:cubicBezTo>
                      <a:pt x="153" y="359"/>
                      <a:pt x="200" y="359"/>
                      <a:pt x="215" y="374"/>
                    </a:cubicBezTo>
                    <a:cubicBezTo>
                      <a:pt x="246" y="404"/>
                      <a:pt x="261" y="434"/>
                      <a:pt x="292" y="464"/>
                    </a:cubicBezTo>
                    <a:cubicBezTo>
                      <a:pt x="307" y="494"/>
                      <a:pt x="338" y="494"/>
                      <a:pt x="353" y="524"/>
                    </a:cubicBezTo>
                    <a:cubicBezTo>
                      <a:pt x="368" y="554"/>
                      <a:pt x="368" y="569"/>
                      <a:pt x="399" y="583"/>
                    </a:cubicBezTo>
                    <a:cubicBezTo>
                      <a:pt x="414" y="598"/>
                      <a:pt x="399" y="628"/>
                      <a:pt x="430" y="643"/>
                    </a:cubicBezTo>
                    <a:cubicBezTo>
                      <a:pt x="445" y="658"/>
                      <a:pt x="430" y="703"/>
                      <a:pt x="414" y="718"/>
                    </a:cubicBezTo>
                    <a:cubicBezTo>
                      <a:pt x="399" y="733"/>
                      <a:pt x="414" y="763"/>
                      <a:pt x="430" y="778"/>
                    </a:cubicBezTo>
                    <a:lnTo>
                      <a:pt x="430" y="853"/>
                    </a:lnTo>
                    <a:cubicBezTo>
                      <a:pt x="399" y="883"/>
                      <a:pt x="399" y="883"/>
                      <a:pt x="353" y="898"/>
                    </a:cubicBezTo>
                    <a:cubicBezTo>
                      <a:pt x="322" y="898"/>
                      <a:pt x="368" y="942"/>
                      <a:pt x="307" y="927"/>
                    </a:cubicBezTo>
                    <a:cubicBezTo>
                      <a:pt x="276" y="927"/>
                      <a:pt x="307" y="957"/>
                      <a:pt x="307" y="972"/>
                    </a:cubicBezTo>
                    <a:cubicBezTo>
                      <a:pt x="322" y="1002"/>
                      <a:pt x="292" y="987"/>
                      <a:pt x="276" y="987"/>
                    </a:cubicBezTo>
                    <a:cubicBezTo>
                      <a:pt x="246" y="987"/>
                      <a:pt x="230" y="987"/>
                      <a:pt x="215" y="1002"/>
                    </a:cubicBezTo>
                    <a:cubicBezTo>
                      <a:pt x="169" y="1032"/>
                      <a:pt x="200" y="1032"/>
                      <a:pt x="230" y="1047"/>
                    </a:cubicBezTo>
                    <a:cubicBezTo>
                      <a:pt x="246" y="1047"/>
                      <a:pt x="215" y="1092"/>
                      <a:pt x="215" y="1107"/>
                    </a:cubicBezTo>
                    <a:cubicBezTo>
                      <a:pt x="200" y="1107"/>
                      <a:pt x="200" y="1167"/>
                      <a:pt x="215" y="1152"/>
                    </a:cubicBezTo>
                    <a:cubicBezTo>
                      <a:pt x="246" y="1137"/>
                      <a:pt x="261" y="1122"/>
                      <a:pt x="276" y="1122"/>
                    </a:cubicBezTo>
                    <a:cubicBezTo>
                      <a:pt x="338" y="1107"/>
                      <a:pt x="307" y="1092"/>
                      <a:pt x="292" y="1062"/>
                    </a:cubicBezTo>
                    <a:cubicBezTo>
                      <a:pt x="307" y="1062"/>
                      <a:pt x="322" y="1092"/>
                      <a:pt x="338" y="1077"/>
                    </a:cubicBezTo>
                    <a:cubicBezTo>
                      <a:pt x="353" y="1062"/>
                      <a:pt x="322" y="1047"/>
                      <a:pt x="322" y="1047"/>
                    </a:cubicBezTo>
                    <a:cubicBezTo>
                      <a:pt x="322" y="1032"/>
                      <a:pt x="353" y="1062"/>
                      <a:pt x="353" y="1062"/>
                    </a:cubicBezTo>
                    <a:cubicBezTo>
                      <a:pt x="338" y="1062"/>
                      <a:pt x="353" y="1002"/>
                      <a:pt x="368" y="1002"/>
                    </a:cubicBezTo>
                    <a:cubicBezTo>
                      <a:pt x="368" y="987"/>
                      <a:pt x="399" y="1017"/>
                      <a:pt x="399" y="1017"/>
                    </a:cubicBezTo>
                    <a:cubicBezTo>
                      <a:pt x="430" y="1017"/>
                      <a:pt x="445" y="1002"/>
                      <a:pt x="460" y="987"/>
                    </a:cubicBezTo>
                    <a:cubicBezTo>
                      <a:pt x="476" y="972"/>
                      <a:pt x="552" y="942"/>
                      <a:pt x="552" y="912"/>
                    </a:cubicBezTo>
                    <a:cubicBezTo>
                      <a:pt x="552" y="898"/>
                      <a:pt x="537" y="883"/>
                      <a:pt x="552" y="853"/>
                    </a:cubicBezTo>
                    <a:cubicBezTo>
                      <a:pt x="552" y="838"/>
                      <a:pt x="583" y="853"/>
                      <a:pt x="568" y="823"/>
                    </a:cubicBezTo>
                    <a:cubicBezTo>
                      <a:pt x="552" y="808"/>
                      <a:pt x="583" y="838"/>
                      <a:pt x="568" y="823"/>
                    </a:cubicBezTo>
                    <a:lnTo>
                      <a:pt x="568" y="82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1" name="Freeform 624">
                <a:extLst>
                  <a:ext uri="{FF2B5EF4-FFF2-40B4-BE49-F238E27FC236}">
                    <a16:creationId xmlns:a16="http://schemas.microsoft.com/office/drawing/2014/main" id="{D0F56800-2A3C-763B-CB47-4788587DC315}"/>
                  </a:ext>
                </a:extLst>
              </p:cNvPr>
              <p:cNvSpPr>
                <a:spLocks/>
              </p:cNvSpPr>
              <p:nvPr/>
            </p:nvSpPr>
            <p:spPr bwMode="auto">
              <a:xfrm>
                <a:off x="4997" y="2619"/>
                <a:ext cx="105" cy="120"/>
              </a:xfrm>
              <a:custGeom>
                <a:avLst/>
                <a:gdLst>
                  <a:gd name="T0" fmla="*/ 542 w 542"/>
                  <a:gd name="T1" fmla="*/ 528 h 625"/>
                  <a:gd name="T2" fmla="*/ 542 w 542"/>
                  <a:gd name="T3" fmla="*/ 528 h 625"/>
                  <a:gd name="T4" fmla="*/ 512 w 542"/>
                  <a:gd name="T5" fmla="*/ 486 h 625"/>
                  <a:gd name="T6" fmla="*/ 483 w 542"/>
                  <a:gd name="T7" fmla="*/ 445 h 625"/>
                  <a:gd name="T8" fmla="*/ 439 w 542"/>
                  <a:gd name="T9" fmla="*/ 389 h 625"/>
                  <a:gd name="T10" fmla="*/ 381 w 542"/>
                  <a:gd name="T11" fmla="*/ 306 h 625"/>
                  <a:gd name="T12" fmla="*/ 322 w 542"/>
                  <a:gd name="T13" fmla="*/ 250 h 625"/>
                  <a:gd name="T14" fmla="*/ 278 w 542"/>
                  <a:gd name="T15" fmla="*/ 209 h 625"/>
                  <a:gd name="T16" fmla="*/ 322 w 542"/>
                  <a:gd name="T17" fmla="*/ 195 h 625"/>
                  <a:gd name="T18" fmla="*/ 307 w 542"/>
                  <a:gd name="T19" fmla="*/ 139 h 625"/>
                  <a:gd name="T20" fmla="*/ 205 w 542"/>
                  <a:gd name="T21" fmla="*/ 111 h 625"/>
                  <a:gd name="T22" fmla="*/ 190 w 542"/>
                  <a:gd name="T23" fmla="*/ 56 h 625"/>
                  <a:gd name="T24" fmla="*/ 132 w 542"/>
                  <a:gd name="T25" fmla="*/ 0 h 625"/>
                  <a:gd name="T26" fmla="*/ 102 w 542"/>
                  <a:gd name="T27" fmla="*/ 0 h 625"/>
                  <a:gd name="T28" fmla="*/ 117 w 542"/>
                  <a:gd name="T29" fmla="*/ 56 h 625"/>
                  <a:gd name="T30" fmla="*/ 117 w 542"/>
                  <a:gd name="T31" fmla="*/ 97 h 625"/>
                  <a:gd name="T32" fmla="*/ 59 w 542"/>
                  <a:gd name="T33" fmla="*/ 70 h 625"/>
                  <a:gd name="T34" fmla="*/ 0 w 542"/>
                  <a:gd name="T35" fmla="*/ 139 h 625"/>
                  <a:gd name="T36" fmla="*/ 59 w 542"/>
                  <a:gd name="T37" fmla="*/ 209 h 625"/>
                  <a:gd name="T38" fmla="*/ 59 w 542"/>
                  <a:gd name="T39" fmla="*/ 306 h 625"/>
                  <a:gd name="T40" fmla="*/ 44 w 542"/>
                  <a:gd name="T41" fmla="*/ 361 h 625"/>
                  <a:gd name="T42" fmla="*/ 102 w 542"/>
                  <a:gd name="T43" fmla="*/ 347 h 625"/>
                  <a:gd name="T44" fmla="*/ 146 w 542"/>
                  <a:gd name="T45" fmla="*/ 320 h 625"/>
                  <a:gd name="T46" fmla="*/ 220 w 542"/>
                  <a:gd name="T47" fmla="*/ 306 h 625"/>
                  <a:gd name="T48" fmla="*/ 337 w 542"/>
                  <a:gd name="T49" fmla="*/ 389 h 625"/>
                  <a:gd name="T50" fmla="*/ 395 w 542"/>
                  <a:gd name="T51" fmla="*/ 500 h 625"/>
                  <a:gd name="T52" fmla="*/ 395 w 542"/>
                  <a:gd name="T53" fmla="*/ 542 h 625"/>
                  <a:gd name="T54" fmla="*/ 366 w 542"/>
                  <a:gd name="T55" fmla="*/ 597 h 625"/>
                  <a:gd name="T56" fmla="*/ 424 w 542"/>
                  <a:gd name="T57" fmla="*/ 597 h 625"/>
                  <a:gd name="T58" fmla="*/ 468 w 542"/>
                  <a:gd name="T59" fmla="*/ 583 h 625"/>
                  <a:gd name="T60" fmla="*/ 512 w 542"/>
                  <a:gd name="T61" fmla="*/ 583 h 625"/>
                  <a:gd name="T62" fmla="*/ 542 w 542"/>
                  <a:gd name="T63" fmla="*/ 52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2" h="625">
                    <a:moveTo>
                      <a:pt x="542" y="528"/>
                    </a:moveTo>
                    <a:lnTo>
                      <a:pt x="542" y="528"/>
                    </a:lnTo>
                    <a:cubicBezTo>
                      <a:pt x="542" y="514"/>
                      <a:pt x="527" y="514"/>
                      <a:pt x="512" y="486"/>
                    </a:cubicBezTo>
                    <a:cubicBezTo>
                      <a:pt x="512" y="458"/>
                      <a:pt x="498" y="472"/>
                      <a:pt x="483" y="445"/>
                    </a:cubicBezTo>
                    <a:cubicBezTo>
                      <a:pt x="468" y="417"/>
                      <a:pt x="468" y="403"/>
                      <a:pt x="439" y="389"/>
                    </a:cubicBezTo>
                    <a:cubicBezTo>
                      <a:pt x="410" y="361"/>
                      <a:pt x="395" y="334"/>
                      <a:pt x="381" y="306"/>
                    </a:cubicBezTo>
                    <a:cubicBezTo>
                      <a:pt x="366" y="292"/>
                      <a:pt x="337" y="264"/>
                      <a:pt x="322" y="250"/>
                    </a:cubicBezTo>
                    <a:cubicBezTo>
                      <a:pt x="293" y="236"/>
                      <a:pt x="278" y="250"/>
                      <a:pt x="278" y="209"/>
                    </a:cubicBezTo>
                    <a:cubicBezTo>
                      <a:pt x="278" y="195"/>
                      <a:pt x="307" y="222"/>
                      <a:pt x="322" y="195"/>
                    </a:cubicBezTo>
                    <a:cubicBezTo>
                      <a:pt x="351" y="181"/>
                      <a:pt x="322" y="167"/>
                      <a:pt x="307" y="139"/>
                    </a:cubicBezTo>
                    <a:cubicBezTo>
                      <a:pt x="278" y="70"/>
                      <a:pt x="234" y="153"/>
                      <a:pt x="205" y="111"/>
                    </a:cubicBezTo>
                    <a:cubicBezTo>
                      <a:pt x="190" y="97"/>
                      <a:pt x="205" y="70"/>
                      <a:pt x="190" y="56"/>
                    </a:cubicBezTo>
                    <a:cubicBezTo>
                      <a:pt x="176" y="42"/>
                      <a:pt x="146" y="28"/>
                      <a:pt x="132" y="0"/>
                    </a:cubicBezTo>
                    <a:lnTo>
                      <a:pt x="102" y="0"/>
                    </a:lnTo>
                    <a:cubicBezTo>
                      <a:pt x="88" y="14"/>
                      <a:pt x="117" y="42"/>
                      <a:pt x="117" y="56"/>
                    </a:cubicBezTo>
                    <a:cubicBezTo>
                      <a:pt x="117" y="70"/>
                      <a:pt x="132" y="97"/>
                      <a:pt x="117" y="97"/>
                    </a:cubicBezTo>
                    <a:cubicBezTo>
                      <a:pt x="88" y="97"/>
                      <a:pt x="88" y="70"/>
                      <a:pt x="59" y="70"/>
                    </a:cubicBezTo>
                    <a:cubicBezTo>
                      <a:pt x="44" y="56"/>
                      <a:pt x="0" y="139"/>
                      <a:pt x="0" y="139"/>
                    </a:cubicBezTo>
                    <a:cubicBezTo>
                      <a:pt x="15" y="181"/>
                      <a:pt x="0" y="236"/>
                      <a:pt x="59" y="209"/>
                    </a:cubicBezTo>
                    <a:cubicBezTo>
                      <a:pt x="88" y="195"/>
                      <a:pt x="59" y="306"/>
                      <a:pt x="59" y="306"/>
                    </a:cubicBezTo>
                    <a:cubicBezTo>
                      <a:pt x="88" y="320"/>
                      <a:pt x="59" y="334"/>
                      <a:pt x="44" y="361"/>
                    </a:cubicBezTo>
                    <a:cubicBezTo>
                      <a:pt x="44" y="375"/>
                      <a:pt x="88" y="347"/>
                      <a:pt x="102" y="347"/>
                    </a:cubicBezTo>
                    <a:cubicBezTo>
                      <a:pt x="102" y="334"/>
                      <a:pt x="132" y="320"/>
                      <a:pt x="146" y="320"/>
                    </a:cubicBezTo>
                    <a:cubicBezTo>
                      <a:pt x="176" y="334"/>
                      <a:pt x="190" y="334"/>
                      <a:pt x="220" y="306"/>
                    </a:cubicBezTo>
                    <a:cubicBezTo>
                      <a:pt x="249" y="292"/>
                      <a:pt x="351" y="347"/>
                      <a:pt x="337" y="389"/>
                    </a:cubicBezTo>
                    <a:cubicBezTo>
                      <a:pt x="307" y="445"/>
                      <a:pt x="366" y="458"/>
                      <a:pt x="395" y="500"/>
                    </a:cubicBezTo>
                    <a:lnTo>
                      <a:pt x="395" y="542"/>
                    </a:lnTo>
                    <a:cubicBezTo>
                      <a:pt x="395" y="556"/>
                      <a:pt x="381" y="583"/>
                      <a:pt x="366" y="597"/>
                    </a:cubicBezTo>
                    <a:cubicBezTo>
                      <a:pt x="381" y="597"/>
                      <a:pt x="424" y="625"/>
                      <a:pt x="424" y="597"/>
                    </a:cubicBezTo>
                    <a:cubicBezTo>
                      <a:pt x="424" y="583"/>
                      <a:pt x="454" y="570"/>
                      <a:pt x="468" y="583"/>
                    </a:cubicBezTo>
                    <a:cubicBezTo>
                      <a:pt x="483" y="597"/>
                      <a:pt x="498" y="597"/>
                      <a:pt x="512" y="583"/>
                    </a:cubicBezTo>
                    <a:cubicBezTo>
                      <a:pt x="542" y="583"/>
                      <a:pt x="542" y="556"/>
                      <a:pt x="542" y="52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2" name="Freeform 625">
                <a:extLst>
                  <a:ext uri="{FF2B5EF4-FFF2-40B4-BE49-F238E27FC236}">
                    <a16:creationId xmlns:a16="http://schemas.microsoft.com/office/drawing/2014/main" id="{6E0F4B34-44B8-CC01-DC3A-29DE37E14B05}"/>
                  </a:ext>
                </a:extLst>
              </p:cNvPr>
              <p:cNvSpPr>
                <a:spLocks/>
              </p:cNvSpPr>
              <p:nvPr/>
            </p:nvSpPr>
            <p:spPr bwMode="auto">
              <a:xfrm>
                <a:off x="4997" y="2619"/>
                <a:ext cx="105" cy="120"/>
              </a:xfrm>
              <a:custGeom>
                <a:avLst/>
                <a:gdLst>
                  <a:gd name="T0" fmla="*/ 542 w 542"/>
                  <a:gd name="T1" fmla="*/ 528 h 625"/>
                  <a:gd name="T2" fmla="*/ 542 w 542"/>
                  <a:gd name="T3" fmla="*/ 528 h 625"/>
                  <a:gd name="T4" fmla="*/ 512 w 542"/>
                  <a:gd name="T5" fmla="*/ 486 h 625"/>
                  <a:gd name="T6" fmla="*/ 483 w 542"/>
                  <a:gd name="T7" fmla="*/ 445 h 625"/>
                  <a:gd name="T8" fmla="*/ 439 w 542"/>
                  <a:gd name="T9" fmla="*/ 389 h 625"/>
                  <a:gd name="T10" fmla="*/ 381 w 542"/>
                  <a:gd name="T11" fmla="*/ 306 h 625"/>
                  <a:gd name="T12" fmla="*/ 322 w 542"/>
                  <a:gd name="T13" fmla="*/ 250 h 625"/>
                  <a:gd name="T14" fmla="*/ 278 w 542"/>
                  <a:gd name="T15" fmla="*/ 209 h 625"/>
                  <a:gd name="T16" fmla="*/ 322 w 542"/>
                  <a:gd name="T17" fmla="*/ 195 h 625"/>
                  <a:gd name="T18" fmla="*/ 307 w 542"/>
                  <a:gd name="T19" fmla="*/ 139 h 625"/>
                  <a:gd name="T20" fmla="*/ 205 w 542"/>
                  <a:gd name="T21" fmla="*/ 111 h 625"/>
                  <a:gd name="T22" fmla="*/ 190 w 542"/>
                  <a:gd name="T23" fmla="*/ 56 h 625"/>
                  <a:gd name="T24" fmla="*/ 132 w 542"/>
                  <a:gd name="T25" fmla="*/ 0 h 625"/>
                  <a:gd name="T26" fmla="*/ 102 w 542"/>
                  <a:gd name="T27" fmla="*/ 0 h 625"/>
                  <a:gd name="T28" fmla="*/ 117 w 542"/>
                  <a:gd name="T29" fmla="*/ 56 h 625"/>
                  <a:gd name="T30" fmla="*/ 117 w 542"/>
                  <a:gd name="T31" fmla="*/ 97 h 625"/>
                  <a:gd name="T32" fmla="*/ 59 w 542"/>
                  <a:gd name="T33" fmla="*/ 70 h 625"/>
                  <a:gd name="T34" fmla="*/ 0 w 542"/>
                  <a:gd name="T35" fmla="*/ 139 h 625"/>
                  <a:gd name="T36" fmla="*/ 59 w 542"/>
                  <a:gd name="T37" fmla="*/ 209 h 625"/>
                  <a:gd name="T38" fmla="*/ 59 w 542"/>
                  <a:gd name="T39" fmla="*/ 306 h 625"/>
                  <a:gd name="T40" fmla="*/ 44 w 542"/>
                  <a:gd name="T41" fmla="*/ 361 h 625"/>
                  <a:gd name="T42" fmla="*/ 102 w 542"/>
                  <a:gd name="T43" fmla="*/ 347 h 625"/>
                  <a:gd name="T44" fmla="*/ 146 w 542"/>
                  <a:gd name="T45" fmla="*/ 320 h 625"/>
                  <a:gd name="T46" fmla="*/ 220 w 542"/>
                  <a:gd name="T47" fmla="*/ 306 h 625"/>
                  <a:gd name="T48" fmla="*/ 337 w 542"/>
                  <a:gd name="T49" fmla="*/ 389 h 625"/>
                  <a:gd name="T50" fmla="*/ 395 w 542"/>
                  <a:gd name="T51" fmla="*/ 500 h 625"/>
                  <a:gd name="T52" fmla="*/ 395 w 542"/>
                  <a:gd name="T53" fmla="*/ 542 h 625"/>
                  <a:gd name="T54" fmla="*/ 366 w 542"/>
                  <a:gd name="T55" fmla="*/ 597 h 625"/>
                  <a:gd name="T56" fmla="*/ 424 w 542"/>
                  <a:gd name="T57" fmla="*/ 597 h 625"/>
                  <a:gd name="T58" fmla="*/ 468 w 542"/>
                  <a:gd name="T59" fmla="*/ 583 h 625"/>
                  <a:gd name="T60" fmla="*/ 512 w 542"/>
                  <a:gd name="T61" fmla="*/ 583 h 625"/>
                  <a:gd name="T62" fmla="*/ 542 w 542"/>
                  <a:gd name="T63" fmla="*/ 528 h 625"/>
                  <a:gd name="T64" fmla="*/ 542 w 542"/>
                  <a:gd name="T65" fmla="*/ 52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2" h="625">
                    <a:moveTo>
                      <a:pt x="542" y="528"/>
                    </a:moveTo>
                    <a:lnTo>
                      <a:pt x="542" y="528"/>
                    </a:lnTo>
                    <a:cubicBezTo>
                      <a:pt x="542" y="514"/>
                      <a:pt x="527" y="514"/>
                      <a:pt x="512" y="486"/>
                    </a:cubicBezTo>
                    <a:cubicBezTo>
                      <a:pt x="512" y="458"/>
                      <a:pt x="498" y="472"/>
                      <a:pt x="483" y="445"/>
                    </a:cubicBezTo>
                    <a:cubicBezTo>
                      <a:pt x="468" y="417"/>
                      <a:pt x="468" y="403"/>
                      <a:pt x="439" y="389"/>
                    </a:cubicBezTo>
                    <a:cubicBezTo>
                      <a:pt x="410" y="361"/>
                      <a:pt x="395" y="334"/>
                      <a:pt x="381" y="306"/>
                    </a:cubicBezTo>
                    <a:cubicBezTo>
                      <a:pt x="366" y="292"/>
                      <a:pt x="337" y="264"/>
                      <a:pt x="322" y="250"/>
                    </a:cubicBezTo>
                    <a:cubicBezTo>
                      <a:pt x="293" y="236"/>
                      <a:pt x="278" y="250"/>
                      <a:pt x="278" y="209"/>
                    </a:cubicBezTo>
                    <a:cubicBezTo>
                      <a:pt x="278" y="195"/>
                      <a:pt x="307" y="222"/>
                      <a:pt x="322" y="195"/>
                    </a:cubicBezTo>
                    <a:cubicBezTo>
                      <a:pt x="351" y="181"/>
                      <a:pt x="322" y="167"/>
                      <a:pt x="307" y="139"/>
                    </a:cubicBezTo>
                    <a:cubicBezTo>
                      <a:pt x="278" y="70"/>
                      <a:pt x="234" y="153"/>
                      <a:pt x="205" y="111"/>
                    </a:cubicBezTo>
                    <a:cubicBezTo>
                      <a:pt x="190" y="97"/>
                      <a:pt x="205" y="70"/>
                      <a:pt x="190" y="56"/>
                    </a:cubicBezTo>
                    <a:cubicBezTo>
                      <a:pt x="176" y="42"/>
                      <a:pt x="146" y="28"/>
                      <a:pt x="132" y="0"/>
                    </a:cubicBezTo>
                    <a:lnTo>
                      <a:pt x="102" y="0"/>
                    </a:lnTo>
                    <a:cubicBezTo>
                      <a:pt x="88" y="14"/>
                      <a:pt x="117" y="42"/>
                      <a:pt x="117" y="56"/>
                    </a:cubicBezTo>
                    <a:cubicBezTo>
                      <a:pt x="117" y="70"/>
                      <a:pt x="132" y="97"/>
                      <a:pt x="117" y="97"/>
                    </a:cubicBezTo>
                    <a:cubicBezTo>
                      <a:pt x="88" y="97"/>
                      <a:pt x="88" y="70"/>
                      <a:pt x="59" y="70"/>
                    </a:cubicBezTo>
                    <a:cubicBezTo>
                      <a:pt x="44" y="56"/>
                      <a:pt x="0" y="139"/>
                      <a:pt x="0" y="139"/>
                    </a:cubicBezTo>
                    <a:cubicBezTo>
                      <a:pt x="15" y="181"/>
                      <a:pt x="0" y="236"/>
                      <a:pt x="59" y="209"/>
                    </a:cubicBezTo>
                    <a:cubicBezTo>
                      <a:pt x="88" y="195"/>
                      <a:pt x="59" y="306"/>
                      <a:pt x="59" y="306"/>
                    </a:cubicBezTo>
                    <a:cubicBezTo>
                      <a:pt x="88" y="320"/>
                      <a:pt x="59" y="334"/>
                      <a:pt x="44" y="361"/>
                    </a:cubicBezTo>
                    <a:cubicBezTo>
                      <a:pt x="44" y="375"/>
                      <a:pt x="88" y="347"/>
                      <a:pt x="102" y="347"/>
                    </a:cubicBezTo>
                    <a:cubicBezTo>
                      <a:pt x="102" y="334"/>
                      <a:pt x="132" y="320"/>
                      <a:pt x="146" y="320"/>
                    </a:cubicBezTo>
                    <a:cubicBezTo>
                      <a:pt x="176" y="334"/>
                      <a:pt x="190" y="334"/>
                      <a:pt x="220" y="306"/>
                    </a:cubicBezTo>
                    <a:cubicBezTo>
                      <a:pt x="249" y="292"/>
                      <a:pt x="351" y="347"/>
                      <a:pt x="337" y="389"/>
                    </a:cubicBezTo>
                    <a:cubicBezTo>
                      <a:pt x="307" y="445"/>
                      <a:pt x="366" y="458"/>
                      <a:pt x="395" y="500"/>
                    </a:cubicBezTo>
                    <a:lnTo>
                      <a:pt x="395" y="542"/>
                    </a:lnTo>
                    <a:cubicBezTo>
                      <a:pt x="395" y="556"/>
                      <a:pt x="381" y="583"/>
                      <a:pt x="366" y="597"/>
                    </a:cubicBezTo>
                    <a:cubicBezTo>
                      <a:pt x="381" y="597"/>
                      <a:pt x="424" y="625"/>
                      <a:pt x="424" y="597"/>
                    </a:cubicBezTo>
                    <a:cubicBezTo>
                      <a:pt x="424" y="583"/>
                      <a:pt x="454" y="570"/>
                      <a:pt x="468" y="583"/>
                    </a:cubicBezTo>
                    <a:cubicBezTo>
                      <a:pt x="483" y="597"/>
                      <a:pt x="498" y="597"/>
                      <a:pt x="512" y="583"/>
                    </a:cubicBezTo>
                    <a:cubicBezTo>
                      <a:pt x="542" y="583"/>
                      <a:pt x="542" y="556"/>
                      <a:pt x="542" y="528"/>
                    </a:cubicBezTo>
                    <a:lnTo>
                      <a:pt x="542" y="52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3" name="Freeform 626">
                <a:extLst>
                  <a:ext uri="{FF2B5EF4-FFF2-40B4-BE49-F238E27FC236}">
                    <a16:creationId xmlns:a16="http://schemas.microsoft.com/office/drawing/2014/main" id="{F0DC410E-94D8-33B0-167C-2D1A0DF3F7A9}"/>
                  </a:ext>
                </a:extLst>
              </p:cNvPr>
              <p:cNvSpPr>
                <a:spLocks/>
              </p:cNvSpPr>
              <p:nvPr/>
            </p:nvSpPr>
            <p:spPr bwMode="auto">
              <a:xfrm>
                <a:off x="4997" y="2619"/>
                <a:ext cx="105" cy="120"/>
              </a:xfrm>
              <a:custGeom>
                <a:avLst/>
                <a:gdLst>
                  <a:gd name="T0" fmla="*/ 542 w 542"/>
                  <a:gd name="T1" fmla="*/ 528 h 625"/>
                  <a:gd name="T2" fmla="*/ 542 w 542"/>
                  <a:gd name="T3" fmla="*/ 528 h 625"/>
                  <a:gd name="T4" fmla="*/ 512 w 542"/>
                  <a:gd name="T5" fmla="*/ 486 h 625"/>
                  <a:gd name="T6" fmla="*/ 483 w 542"/>
                  <a:gd name="T7" fmla="*/ 445 h 625"/>
                  <a:gd name="T8" fmla="*/ 439 w 542"/>
                  <a:gd name="T9" fmla="*/ 389 h 625"/>
                  <a:gd name="T10" fmla="*/ 381 w 542"/>
                  <a:gd name="T11" fmla="*/ 306 h 625"/>
                  <a:gd name="T12" fmla="*/ 322 w 542"/>
                  <a:gd name="T13" fmla="*/ 250 h 625"/>
                  <a:gd name="T14" fmla="*/ 278 w 542"/>
                  <a:gd name="T15" fmla="*/ 209 h 625"/>
                  <a:gd name="T16" fmla="*/ 322 w 542"/>
                  <a:gd name="T17" fmla="*/ 195 h 625"/>
                  <a:gd name="T18" fmla="*/ 307 w 542"/>
                  <a:gd name="T19" fmla="*/ 139 h 625"/>
                  <a:gd name="T20" fmla="*/ 205 w 542"/>
                  <a:gd name="T21" fmla="*/ 111 h 625"/>
                  <a:gd name="T22" fmla="*/ 190 w 542"/>
                  <a:gd name="T23" fmla="*/ 56 h 625"/>
                  <a:gd name="T24" fmla="*/ 132 w 542"/>
                  <a:gd name="T25" fmla="*/ 0 h 625"/>
                  <a:gd name="T26" fmla="*/ 102 w 542"/>
                  <a:gd name="T27" fmla="*/ 0 h 625"/>
                  <a:gd name="T28" fmla="*/ 117 w 542"/>
                  <a:gd name="T29" fmla="*/ 56 h 625"/>
                  <a:gd name="T30" fmla="*/ 117 w 542"/>
                  <a:gd name="T31" fmla="*/ 97 h 625"/>
                  <a:gd name="T32" fmla="*/ 59 w 542"/>
                  <a:gd name="T33" fmla="*/ 70 h 625"/>
                  <a:gd name="T34" fmla="*/ 0 w 542"/>
                  <a:gd name="T35" fmla="*/ 139 h 625"/>
                  <a:gd name="T36" fmla="*/ 59 w 542"/>
                  <a:gd name="T37" fmla="*/ 209 h 625"/>
                  <a:gd name="T38" fmla="*/ 59 w 542"/>
                  <a:gd name="T39" fmla="*/ 306 h 625"/>
                  <a:gd name="T40" fmla="*/ 44 w 542"/>
                  <a:gd name="T41" fmla="*/ 361 h 625"/>
                  <a:gd name="T42" fmla="*/ 102 w 542"/>
                  <a:gd name="T43" fmla="*/ 347 h 625"/>
                  <a:gd name="T44" fmla="*/ 146 w 542"/>
                  <a:gd name="T45" fmla="*/ 320 h 625"/>
                  <a:gd name="T46" fmla="*/ 220 w 542"/>
                  <a:gd name="T47" fmla="*/ 306 h 625"/>
                  <a:gd name="T48" fmla="*/ 337 w 542"/>
                  <a:gd name="T49" fmla="*/ 389 h 625"/>
                  <a:gd name="T50" fmla="*/ 395 w 542"/>
                  <a:gd name="T51" fmla="*/ 500 h 625"/>
                  <a:gd name="T52" fmla="*/ 395 w 542"/>
                  <a:gd name="T53" fmla="*/ 542 h 625"/>
                  <a:gd name="T54" fmla="*/ 366 w 542"/>
                  <a:gd name="T55" fmla="*/ 597 h 625"/>
                  <a:gd name="T56" fmla="*/ 424 w 542"/>
                  <a:gd name="T57" fmla="*/ 597 h 625"/>
                  <a:gd name="T58" fmla="*/ 468 w 542"/>
                  <a:gd name="T59" fmla="*/ 583 h 625"/>
                  <a:gd name="T60" fmla="*/ 512 w 542"/>
                  <a:gd name="T61" fmla="*/ 583 h 625"/>
                  <a:gd name="T62" fmla="*/ 542 w 542"/>
                  <a:gd name="T63" fmla="*/ 52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2" h="625">
                    <a:moveTo>
                      <a:pt x="542" y="528"/>
                    </a:moveTo>
                    <a:lnTo>
                      <a:pt x="542" y="528"/>
                    </a:lnTo>
                    <a:cubicBezTo>
                      <a:pt x="542" y="514"/>
                      <a:pt x="527" y="514"/>
                      <a:pt x="512" y="486"/>
                    </a:cubicBezTo>
                    <a:cubicBezTo>
                      <a:pt x="512" y="458"/>
                      <a:pt x="498" y="472"/>
                      <a:pt x="483" y="445"/>
                    </a:cubicBezTo>
                    <a:cubicBezTo>
                      <a:pt x="468" y="417"/>
                      <a:pt x="468" y="403"/>
                      <a:pt x="439" y="389"/>
                    </a:cubicBezTo>
                    <a:cubicBezTo>
                      <a:pt x="410" y="361"/>
                      <a:pt x="395" y="334"/>
                      <a:pt x="381" y="306"/>
                    </a:cubicBezTo>
                    <a:cubicBezTo>
                      <a:pt x="366" y="292"/>
                      <a:pt x="337" y="264"/>
                      <a:pt x="322" y="250"/>
                    </a:cubicBezTo>
                    <a:cubicBezTo>
                      <a:pt x="293" y="236"/>
                      <a:pt x="278" y="250"/>
                      <a:pt x="278" y="209"/>
                    </a:cubicBezTo>
                    <a:cubicBezTo>
                      <a:pt x="278" y="195"/>
                      <a:pt x="307" y="222"/>
                      <a:pt x="322" y="195"/>
                    </a:cubicBezTo>
                    <a:cubicBezTo>
                      <a:pt x="351" y="181"/>
                      <a:pt x="322" y="167"/>
                      <a:pt x="307" y="139"/>
                    </a:cubicBezTo>
                    <a:cubicBezTo>
                      <a:pt x="278" y="70"/>
                      <a:pt x="234" y="153"/>
                      <a:pt x="205" y="111"/>
                    </a:cubicBezTo>
                    <a:cubicBezTo>
                      <a:pt x="190" y="97"/>
                      <a:pt x="205" y="70"/>
                      <a:pt x="190" y="56"/>
                    </a:cubicBezTo>
                    <a:cubicBezTo>
                      <a:pt x="176" y="42"/>
                      <a:pt x="146" y="28"/>
                      <a:pt x="132" y="0"/>
                    </a:cubicBezTo>
                    <a:lnTo>
                      <a:pt x="102" y="0"/>
                    </a:lnTo>
                    <a:cubicBezTo>
                      <a:pt x="88" y="14"/>
                      <a:pt x="117" y="42"/>
                      <a:pt x="117" y="56"/>
                    </a:cubicBezTo>
                    <a:cubicBezTo>
                      <a:pt x="117" y="70"/>
                      <a:pt x="132" y="97"/>
                      <a:pt x="117" y="97"/>
                    </a:cubicBezTo>
                    <a:cubicBezTo>
                      <a:pt x="88" y="97"/>
                      <a:pt x="88" y="70"/>
                      <a:pt x="59" y="70"/>
                    </a:cubicBezTo>
                    <a:cubicBezTo>
                      <a:pt x="44" y="56"/>
                      <a:pt x="0" y="139"/>
                      <a:pt x="0" y="139"/>
                    </a:cubicBezTo>
                    <a:cubicBezTo>
                      <a:pt x="15" y="181"/>
                      <a:pt x="0" y="236"/>
                      <a:pt x="59" y="209"/>
                    </a:cubicBezTo>
                    <a:cubicBezTo>
                      <a:pt x="88" y="195"/>
                      <a:pt x="59" y="306"/>
                      <a:pt x="59" y="306"/>
                    </a:cubicBezTo>
                    <a:cubicBezTo>
                      <a:pt x="88" y="320"/>
                      <a:pt x="59" y="334"/>
                      <a:pt x="44" y="361"/>
                    </a:cubicBezTo>
                    <a:cubicBezTo>
                      <a:pt x="44" y="375"/>
                      <a:pt x="88" y="347"/>
                      <a:pt x="102" y="347"/>
                    </a:cubicBezTo>
                    <a:cubicBezTo>
                      <a:pt x="102" y="334"/>
                      <a:pt x="132" y="320"/>
                      <a:pt x="146" y="320"/>
                    </a:cubicBezTo>
                    <a:cubicBezTo>
                      <a:pt x="176" y="334"/>
                      <a:pt x="190" y="334"/>
                      <a:pt x="220" y="306"/>
                    </a:cubicBezTo>
                    <a:cubicBezTo>
                      <a:pt x="249" y="292"/>
                      <a:pt x="351" y="347"/>
                      <a:pt x="337" y="389"/>
                    </a:cubicBezTo>
                    <a:cubicBezTo>
                      <a:pt x="307" y="445"/>
                      <a:pt x="366" y="458"/>
                      <a:pt x="395" y="500"/>
                    </a:cubicBezTo>
                    <a:lnTo>
                      <a:pt x="395" y="542"/>
                    </a:lnTo>
                    <a:cubicBezTo>
                      <a:pt x="395" y="556"/>
                      <a:pt x="381" y="583"/>
                      <a:pt x="366" y="597"/>
                    </a:cubicBezTo>
                    <a:cubicBezTo>
                      <a:pt x="381" y="597"/>
                      <a:pt x="424" y="625"/>
                      <a:pt x="424" y="597"/>
                    </a:cubicBezTo>
                    <a:cubicBezTo>
                      <a:pt x="424" y="583"/>
                      <a:pt x="454" y="570"/>
                      <a:pt x="468" y="583"/>
                    </a:cubicBezTo>
                    <a:cubicBezTo>
                      <a:pt x="483" y="597"/>
                      <a:pt x="498" y="597"/>
                      <a:pt x="512" y="583"/>
                    </a:cubicBezTo>
                    <a:cubicBezTo>
                      <a:pt x="542" y="583"/>
                      <a:pt x="542" y="556"/>
                      <a:pt x="542" y="52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4" name="Freeform 627">
                <a:extLst>
                  <a:ext uri="{FF2B5EF4-FFF2-40B4-BE49-F238E27FC236}">
                    <a16:creationId xmlns:a16="http://schemas.microsoft.com/office/drawing/2014/main" id="{C365996F-FA48-1FA2-6ADC-49C70F2F51A5}"/>
                  </a:ext>
                </a:extLst>
              </p:cNvPr>
              <p:cNvSpPr>
                <a:spLocks/>
              </p:cNvSpPr>
              <p:nvPr/>
            </p:nvSpPr>
            <p:spPr bwMode="auto">
              <a:xfrm>
                <a:off x="4997" y="2619"/>
                <a:ext cx="105" cy="120"/>
              </a:xfrm>
              <a:custGeom>
                <a:avLst/>
                <a:gdLst>
                  <a:gd name="T0" fmla="*/ 542 w 542"/>
                  <a:gd name="T1" fmla="*/ 528 h 625"/>
                  <a:gd name="T2" fmla="*/ 542 w 542"/>
                  <a:gd name="T3" fmla="*/ 528 h 625"/>
                  <a:gd name="T4" fmla="*/ 512 w 542"/>
                  <a:gd name="T5" fmla="*/ 486 h 625"/>
                  <a:gd name="T6" fmla="*/ 483 w 542"/>
                  <a:gd name="T7" fmla="*/ 445 h 625"/>
                  <a:gd name="T8" fmla="*/ 439 w 542"/>
                  <a:gd name="T9" fmla="*/ 389 h 625"/>
                  <a:gd name="T10" fmla="*/ 381 w 542"/>
                  <a:gd name="T11" fmla="*/ 306 h 625"/>
                  <a:gd name="T12" fmla="*/ 322 w 542"/>
                  <a:gd name="T13" fmla="*/ 250 h 625"/>
                  <a:gd name="T14" fmla="*/ 278 w 542"/>
                  <a:gd name="T15" fmla="*/ 209 h 625"/>
                  <a:gd name="T16" fmla="*/ 322 w 542"/>
                  <a:gd name="T17" fmla="*/ 195 h 625"/>
                  <a:gd name="T18" fmla="*/ 307 w 542"/>
                  <a:gd name="T19" fmla="*/ 139 h 625"/>
                  <a:gd name="T20" fmla="*/ 205 w 542"/>
                  <a:gd name="T21" fmla="*/ 111 h 625"/>
                  <a:gd name="T22" fmla="*/ 190 w 542"/>
                  <a:gd name="T23" fmla="*/ 56 h 625"/>
                  <a:gd name="T24" fmla="*/ 132 w 542"/>
                  <a:gd name="T25" fmla="*/ 0 h 625"/>
                  <a:gd name="T26" fmla="*/ 102 w 542"/>
                  <a:gd name="T27" fmla="*/ 0 h 625"/>
                  <a:gd name="T28" fmla="*/ 117 w 542"/>
                  <a:gd name="T29" fmla="*/ 56 h 625"/>
                  <a:gd name="T30" fmla="*/ 117 w 542"/>
                  <a:gd name="T31" fmla="*/ 97 h 625"/>
                  <a:gd name="T32" fmla="*/ 59 w 542"/>
                  <a:gd name="T33" fmla="*/ 70 h 625"/>
                  <a:gd name="T34" fmla="*/ 0 w 542"/>
                  <a:gd name="T35" fmla="*/ 139 h 625"/>
                  <a:gd name="T36" fmla="*/ 59 w 542"/>
                  <a:gd name="T37" fmla="*/ 209 h 625"/>
                  <a:gd name="T38" fmla="*/ 59 w 542"/>
                  <a:gd name="T39" fmla="*/ 306 h 625"/>
                  <a:gd name="T40" fmla="*/ 44 w 542"/>
                  <a:gd name="T41" fmla="*/ 361 h 625"/>
                  <a:gd name="T42" fmla="*/ 102 w 542"/>
                  <a:gd name="T43" fmla="*/ 347 h 625"/>
                  <a:gd name="T44" fmla="*/ 146 w 542"/>
                  <a:gd name="T45" fmla="*/ 320 h 625"/>
                  <a:gd name="T46" fmla="*/ 220 w 542"/>
                  <a:gd name="T47" fmla="*/ 306 h 625"/>
                  <a:gd name="T48" fmla="*/ 337 w 542"/>
                  <a:gd name="T49" fmla="*/ 389 h 625"/>
                  <a:gd name="T50" fmla="*/ 395 w 542"/>
                  <a:gd name="T51" fmla="*/ 500 h 625"/>
                  <a:gd name="T52" fmla="*/ 395 w 542"/>
                  <a:gd name="T53" fmla="*/ 542 h 625"/>
                  <a:gd name="T54" fmla="*/ 366 w 542"/>
                  <a:gd name="T55" fmla="*/ 597 h 625"/>
                  <a:gd name="T56" fmla="*/ 424 w 542"/>
                  <a:gd name="T57" fmla="*/ 597 h 625"/>
                  <a:gd name="T58" fmla="*/ 468 w 542"/>
                  <a:gd name="T59" fmla="*/ 583 h 625"/>
                  <a:gd name="T60" fmla="*/ 512 w 542"/>
                  <a:gd name="T61" fmla="*/ 583 h 625"/>
                  <a:gd name="T62" fmla="*/ 542 w 542"/>
                  <a:gd name="T63" fmla="*/ 528 h 625"/>
                  <a:gd name="T64" fmla="*/ 542 w 542"/>
                  <a:gd name="T65" fmla="*/ 52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2" h="625">
                    <a:moveTo>
                      <a:pt x="542" y="528"/>
                    </a:moveTo>
                    <a:lnTo>
                      <a:pt x="542" y="528"/>
                    </a:lnTo>
                    <a:cubicBezTo>
                      <a:pt x="542" y="514"/>
                      <a:pt x="527" y="514"/>
                      <a:pt x="512" y="486"/>
                    </a:cubicBezTo>
                    <a:cubicBezTo>
                      <a:pt x="512" y="458"/>
                      <a:pt x="498" y="472"/>
                      <a:pt x="483" y="445"/>
                    </a:cubicBezTo>
                    <a:cubicBezTo>
                      <a:pt x="468" y="417"/>
                      <a:pt x="468" y="403"/>
                      <a:pt x="439" y="389"/>
                    </a:cubicBezTo>
                    <a:cubicBezTo>
                      <a:pt x="410" y="361"/>
                      <a:pt x="395" y="334"/>
                      <a:pt x="381" y="306"/>
                    </a:cubicBezTo>
                    <a:cubicBezTo>
                      <a:pt x="366" y="292"/>
                      <a:pt x="337" y="264"/>
                      <a:pt x="322" y="250"/>
                    </a:cubicBezTo>
                    <a:cubicBezTo>
                      <a:pt x="293" y="236"/>
                      <a:pt x="278" y="250"/>
                      <a:pt x="278" y="209"/>
                    </a:cubicBezTo>
                    <a:cubicBezTo>
                      <a:pt x="278" y="195"/>
                      <a:pt x="307" y="222"/>
                      <a:pt x="322" y="195"/>
                    </a:cubicBezTo>
                    <a:cubicBezTo>
                      <a:pt x="351" y="181"/>
                      <a:pt x="322" y="167"/>
                      <a:pt x="307" y="139"/>
                    </a:cubicBezTo>
                    <a:cubicBezTo>
                      <a:pt x="278" y="70"/>
                      <a:pt x="234" y="153"/>
                      <a:pt x="205" y="111"/>
                    </a:cubicBezTo>
                    <a:cubicBezTo>
                      <a:pt x="190" y="97"/>
                      <a:pt x="205" y="70"/>
                      <a:pt x="190" y="56"/>
                    </a:cubicBezTo>
                    <a:cubicBezTo>
                      <a:pt x="176" y="42"/>
                      <a:pt x="146" y="28"/>
                      <a:pt x="132" y="0"/>
                    </a:cubicBezTo>
                    <a:lnTo>
                      <a:pt x="102" y="0"/>
                    </a:lnTo>
                    <a:cubicBezTo>
                      <a:pt x="88" y="14"/>
                      <a:pt x="117" y="42"/>
                      <a:pt x="117" y="56"/>
                    </a:cubicBezTo>
                    <a:cubicBezTo>
                      <a:pt x="117" y="70"/>
                      <a:pt x="132" y="97"/>
                      <a:pt x="117" y="97"/>
                    </a:cubicBezTo>
                    <a:cubicBezTo>
                      <a:pt x="88" y="97"/>
                      <a:pt x="88" y="70"/>
                      <a:pt x="59" y="70"/>
                    </a:cubicBezTo>
                    <a:cubicBezTo>
                      <a:pt x="44" y="56"/>
                      <a:pt x="0" y="139"/>
                      <a:pt x="0" y="139"/>
                    </a:cubicBezTo>
                    <a:cubicBezTo>
                      <a:pt x="15" y="181"/>
                      <a:pt x="0" y="236"/>
                      <a:pt x="59" y="209"/>
                    </a:cubicBezTo>
                    <a:cubicBezTo>
                      <a:pt x="88" y="195"/>
                      <a:pt x="59" y="306"/>
                      <a:pt x="59" y="306"/>
                    </a:cubicBezTo>
                    <a:cubicBezTo>
                      <a:pt x="88" y="320"/>
                      <a:pt x="59" y="334"/>
                      <a:pt x="44" y="361"/>
                    </a:cubicBezTo>
                    <a:cubicBezTo>
                      <a:pt x="44" y="375"/>
                      <a:pt x="88" y="347"/>
                      <a:pt x="102" y="347"/>
                    </a:cubicBezTo>
                    <a:cubicBezTo>
                      <a:pt x="102" y="334"/>
                      <a:pt x="132" y="320"/>
                      <a:pt x="146" y="320"/>
                    </a:cubicBezTo>
                    <a:cubicBezTo>
                      <a:pt x="176" y="334"/>
                      <a:pt x="190" y="334"/>
                      <a:pt x="220" y="306"/>
                    </a:cubicBezTo>
                    <a:cubicBezTo>
                      <a:pt x="249" y="292"/>
                      <a:pt x="351" y="347"/>
                      <a:pt x="337" y="389"/>
                    </a:cubicBezTo>
                    <a:cubicBezTo>
                      <a:pt x="307" y="445"/>
                      <a:pt x="366" y="458"/>
                      <a:pt x="395" y="500"/>
                    </a:cubicBezTo>
                    <a:lnTo>
                      <a:pt x="395" y="542"/>
                    </a:lnTo>
                    <a:cubicBezTo>
                      <a:pt x="395" y="556"/>
                      <a:pt x="381" y="583"/>
                      <a:pt x="366" y="597"/>
                    </a:cubicBezTo>
                    <a:cubicBezTo>
                      <a:pt x="381" y="597"/>
                      <a:pt x="424" y="625"/>
                      <a:pt x="424" y="597"/>
                    </a:cubicBezTo>
                    <a:cubicBezTo>
                      <a:pt x="424" y="583"/>
                      <a:pt x="454" y="570"/>
                      <a:pt x="468" y="583"/>
                    </a:cubicBezTo>
                    <a:cubicBezTo>
                      <a:pt x="483" y="597"/>
                      <a:pt x="498" y="597"/>
                      <a:pt x="512" y="583"/>
                    </a:cubicBezTo>
                    <a:cubicBezTo>
                      <a:pt x="542" y="583"/>
                      <a:pt x="542" y="556"/>
                      <a:pt x="542" y="528"/>
                    </a:cubicBezTo>
                    <a:lnTo>
                      <a:pt x="542" y="52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5" name="Freeform 628">
                <a:extLst>
                  <a:ext uri="{FF2B5EF4-FFF2-40B4-BE49-F238E27FC236}">
                    <a16:creationId xmlns:a16="http://schemas.microsoft.com/office/drawing/2014/main" id="{8423CB56-38E8-0896-4D21-7B3A221A4C5E}"/>
                  </a:ext>
                </a:extLst>
              </p:cNvPr>
              <p:cNvSpPr>
                <a:spLocks/>
              </p:cNvSpPr>
              <p:nvPr/>
            </p:nvSpPr>
            <p:spPr bwMode="auto">
              <a:xfrm>
                <a:off x="5447" y="2964"/>
                <a:ext cx="129" cy="105"/>
              </a:xfrm>
              <a:custGeom>
                <a:avLst/>
                <a:gdLst>
                  <a:gd name="T0" fmla="*/ 666 w 666"/>
                  <a:gd name="T1" fmla="*/ 413 h 541"/>
                  <a:gd name="T2" fmla="*/ 666 w 666"/>
                  <a:gd name="T3" fmla="*/ 413 h 541"/>
                  <a:gd name="T4" fmla="*/ 666 w 666"/>
                  <a:gd name="T5" fmla="*/ 370 h 541"/>
                  <a:gd name="T6" fmla="*/ 666 w 666"/>
                  <a:gd name="T7" fmla="*/ 342 h 541"/>
                  <a:gd name="T8" fmla="*/ 666 w 666"/>
                  <a:gd name="T9" fmla="*/ 213 h 541"/>
                  <a:gd name="T10" fmla="*/ 666 w 666"/>
                  <a:gd name="T11" fmla="*/ 85 h 541"/>
                  <a:gd name="T12" fmla="*/ 518 w 666"/>
                  <a:gd name="T13" fmla="*/ 42 h 541"/>
                  <a:gd name="T14" fmla="*/ 444 w 666"/>
                  <a:gd name="T15" fmla="*/ 0 h 541"/>
                  <a:gd name="T16" fmla="*/ 385 w 666"/>
                  <a:gd name="T17" fmla="*/ 42 h 541"/>
                  <a:gd name="T18" fmla="*/ 326 w 666"/>
                  <a:gd name="T19" fmla="*/ 71 h 541"/>
                  <a:gd name="T20" fmla="*/ 266 w 666"/>
                  <a:gd name="T21" fmla="*/ 142 h 541"/>
                  <a:gd name="T22" fmla="*/ 207 w 666"/>
                  <a:gd name="T23" fmla="*/ 114 h 541"/>
                  <a:gd name="T24" fmla="*/ 163 w 666"/>
                  <a:gd name="T25" fmla="*/ 71 h 541"/>
                  <a:gd name="T26" fmla="*/ 133 w 666"/>
                  <a:gd name="T27" fmla="*/ 85 h 541"/>
                  <a:gd name="T28" fmla="*/ 103 w 666"/>
                  <a:gd name="T29" fmla="*/ 71 h 541"/>
                  <a:gd name="T30" fmla="*/ 59 w 666"/>
                  <a:gd name="T31" fmla="*/ 85 h 541"/>
                  <a:gd name="T32" fmla="*/ 0 w 666"/>
                  <a:gd name="T33" fmla="*/ 99 h 541"/>
                  <a:gd name="T34" fmla="*/ 44 w 666"/>
                  <a:gd name="T35" fmla="*/ 114 h 541"/>
                  <a:gd name="T36" fmla="*/ 59 w 666"/>
                  <a:gd name="T37" fmla="*/ 156 h 541"/>
                  <a:gd name="T38" fmla="*/ 103 w 666"/>
                  <a:gd name="T39" fmla="*/ 199 h 541"/>
                  <a:gd name="T40" fmla="*/ 133 w 666"/>
                  <a:gd name="T41" fmla="*/ 114 h 541"/>
                  <a:gd name="T42" fmla="*/ 148 w 666"/>
                  <a:gd name="T43" fmla="*/ 171 h 541"/>
                  <a:gd name="T44" fmla="*/ 222 w 666"/>
                  <a:gd name="T45" fmla="*/ 171 h 541"/>
                  <a:gd name="T46" fmla="*/ 266 w 666"/>
                  <a:gd name="T47" fmla="*/ 213 h 541"/>
                  <a:gd name="T48" fmla="*/ 400 w 666"/>
                  <a:gd name="T49" fmla="*/ 270 h 541"/>
                  <a:gd name="T50" fmla="*/ 474 w 666"/>
                  <a:gd name="T51" fmla="*/ 313 h 541"/>
                  <a:gd name="T52" fmla="*/ 503 w 666"/>
                  <a:gd name="T53" fmla="*/ 370 h 541"/>
                  <a:gd name="T54" fmla="*/ 533 w 666"/>
                  <a:gd name="T55" fmla="*/ 384 h 541"/>
                  <a:gd name="T56" fmla="*/ 503 w 666"/>
                  <a:gd name="T57" fmla="*/ 399 h 541"/>
                  <a:gd name="T58" fmla="*/ 533 w 666"/>
                  <a:gd name="T59" fmla="*/ 413 h 541"/>
                  <a:gd name="T60" fmla="*/ 518 w 666"/>
                  <a:gd name="T61" fmla="*/ 427 h 541"/>
                  <a:gd name="T62" fmla="*/ 474 w 666"/>
                  <a:gd name="T63" fmla="*/ 441 h 541"/>
                  <a:gd name="T64" fmla="*/ 429 w 666"/>
                  <a:gd name="T65" fmla="*/ 484 h 541"/>
                  <a:gd name="T66" fmla="*/ 503 w 666"/>
                  <a:gd name="T67" fmla="*/ 498 h 541"/>
                  <a:gd name="T68" fmla="*/ 533 w 666"/>
                  <a:gd name="T69" fmla="*/ 441 h 541"/>
                  <a:gd name="T70" fmla="*/ 533 w 666"/>
                  <a:gd name="T71" fmla="*/ 470 h 541"/>
                  <a:gd name="T72" fmla="*/ 592 w 666"/>
                  <a:gd name="T73" fmla="*/ 456 h 541"/>
                  <a:gd name="T74" fmla="*/ 666 w 666"/>
                  <a:gd name="T75" fmla="*/ 541 h 541"/>
                  <a:gd name="T76" fmla="*/ 666 w 666"/>
                  <a:gd name="T77" fmla="*/ 41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6" h="541">
                    <a:moveTo>
                      <a:pt x="666" y="413"/>
                    </a:moveTo>
                    <a:lnTo>
                      <a:pt x="666" y="413"/>
                    </a:lnTo>
                    <a:cubicBezTo>
                      <a:pt x="666" y="399"/>
                      <a:pt x="652" y="384"/>
                      <a:pt x="666" y="370"/>
                    </a:cubicBezTo>
                    <a:lnTo>
                      <a:pt x="666" y="342"/>
                    </a:lnTo>
                    <a:lnTo>
                      <a:pt x="666" y="213"/>
                    </a:lnTo>
                    <a:lnTo>
                      <a:pt x="666" y="85"/>
                    </a:lnTo>
                    <a:cubicBezTo>
                      <a:pt x="666" y="85"/>
                      <a:pt x="533" y="42"/>
                      <a:pt x="518" y="42"/>
                    </a:cubicBezTo>
                    <a:cubicBezTo>
                      <a:pt x="489" y="28"/>
                      <a:pt x="474" y="14"/>
                      <a:pt x="444" y="0"/>
                    </a:cubicBezTo>
                    <a:cubicBezTo>
                      <a:pt x="400" y="0"/>
                      <a:pt x="400" y="28"/>
                      <a:pt x="385" y="42"/>
                    </a:cubicBezTo>
                    <a:cubicBezTo>
                      <a:pt x="385" y="57"/>
                      <a:pt x="340" y="57"/>
                      <a:pt x="326" y="71"/>
                    </a:cubicBezTo>
                    <a:cubicBezTo>
                      <a:pt x="311" y="99"/>
                      <a:pt x="296" y="128"/>
                      <a:pt x="266" y="142"/>
                    </a:cubicBezTo>
                    <a:cubicBezTo>
                      <a:pt x="237" y="156"/>
                      <a:pt x="207" y="142"/>
                      <a:pt x="207" y="114"/>
                    </a:cubicBezTo>
                    <a:cubicBezTo>
                      <a:pt x="192" y="85"/>
                      <a:pt x="178" y="85"/>
                      <a:pt x="163" y="71"/>
                    </a:cubicBezTo>
                    <a:cubicBezTo>
                      <a:pt x="163" y="42"/>
                      <a:pt x="148" y="71"/>
                      <a:pt x="133" y="85"/>
                    </a:cubicBezTo>
                    <a:cubicBezTo>
                      <a:pt x="118" y="85"/>
                      <a:pt x="103" y="71"/>
                      <a:pt x="103" y="71"/>
                    </a:cubicBezTo>
                    <a:cubicBezTo>
                      <a:pt x="89" y="71"/>
                      <a:pt x="74" y="85"/>
                      <a:pt x="59" y="85"/>
                    </a:cubicBezTo>
                    <a:cubicBezTo>
                      <a:pt x="59" y="99"/>
                      <a:pt x="0" y="85"/>
                      <a:pt x="0" y="99"/>
                    </a:cubicBezTo>
                    <a:cubicBezTo>
                      <a:pt x="0" y="114"/>
                      <a:pt x="29" y="114"/>
                      <a:pt x="44" y="114"/>
                    </a:cubicBezTo>
                    <a:cubicBezTo>
                      <a:pt x="59" y="128"/>
                      <a:pt x="59" y="142"/>
                      <a:pt x="59" y="156"/>
                    </a:cubicBezTo>
                    <a:cubicBezTo>
                      <a:pt x="59" y="185"/>
                      <a:pt x="103" y="185"/>
                      <a:pt x="103" y="199"/>
                    </a:cubicBezTo>
                    <a:cubicBezTo>
                      <a:pt x="103" y="171"/>
                      <a:pt x="103" y="128"/>
                      <a:pt x="133" y="114"/>
                    </a:cubicBezTo>
                    <a:cubicBezTo>
                      <a:pt x="103" y="128"/>
                      <a:pt x="118" y="156"/>
                      <a:pt x="148" y="171"/>
                    </a:cubicBezTo>
                    <a:cubicBezTo>
                      <a:pt x="178" y="185"/>
                      <a:pt x="192" y="185"/>
                      <a:pt x="222" y="171"/>
                    </a:cubicBezTo>
                    <a:cubicBezTo>
                      <a:pt x="178" y="185"/>
                      <a:pt x="252" y="213"/>
                      <a:pt x="266" y="213"/>
                    </a:cubicBezTo>
                    <a:cubicBezTo>
                      <a:pt x="311" y="228"/>
                      <a:pt x="355" y="256"/>
                      <a:pt x="400" y="270"/>
                    </a:cubicBezTo>
                    <a:cubicBezTo>
                      <a:pt x="429" y="285"/>
                      <a:pt x="459" y="299"/>
                      <a:pt x="474" y="313"/>
                    </a:cubicBezTo>
                    <a:cubicBezTo>
                      <a:pt x="474" y="342"/>
                      <a:pt x="489" y="356"/>
                      <a:pt x="503" y="370"/>
                    </a:cubicBezTo>
                    <a:lnTo>
                      <a:pt x="533" y="384"/>
                    </a:lnTo>
                    <a:lnTo>
                      <a:pt x="503" y="399"/>
                    </a:lnTo>
                    <a:cubicBezTo>
                      <a:pt x="503" y="399"/>
                      <a:pt x="533" y="399"/>
                      <a:pt x="533" y="413"/>
                    </a:cubicBezTo>
                    <a:cubicBezTo>
                      <a:pt x="533" y="399"/>
                      <a:pt x="518" y="413"/>
                      <a:pt x="518" y="427"/>
                    </a:cubicBezTo>
                    <a:cubicBezTo>
                      <a:pt x="503" y="441"/>
                      <a:pt x="489" y="427"/>
                      <a:pt x="474" y="441"/>
                    </a:cubicBezTo>
                    <a:cubicBezTo>
                      <a:pt x="459" y="441"/>
                      <a:pt x="415" y="484"/>
                      <a:pt x="429" y="484"/>
                    </a:cubicBezTo>
                    <a:cubicBezTo>
                      <a:pt x="444" y="498"/>
                      <a:pt x="474" y="498"/>
                      <a:pt x="503" y="498"/>
                    </a:cubicBezTo>
                    <a:cubicBezTo>
                      <a:pt x="503" y="484"/>
                      <a:pt x="518" y="427"/>
                      <a:pt x="533" y="441"/>
                    </a:cubicBezTo>
                    <a:cubicBezTo>
                      <a:pt x="533" y="456"/>
                      <a:pt x="489" y="470"/>
                      <a:pt x="533" y="470"/>
                    </a:cubicBezTo>
                    <a:cubicBezTo>
                      <a:pt x="563" y="484"/>
                      <a:pt x="577" y="484"/>
                      <a:pt x="592" y="456"/>
                    </a:cubicBezTo>
                    <a:cubicBezTo>
                      <a:pt x="577" y="484"/>
                      <a:pt x="652" y="527"/>
                      <a:pt x="666" y="541"/>
                    </a:cubicBezTo>
                    <a:lnTo>
                      <a:pt x="666" y="413"/>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6" name="Freeform 629">
                <a:extLst>
                  <a:ext uri="{FF2B5EF4-FFF2-40B4-BE49-F238E27FC236}">
                    <a16:creationId xmlns:a16="http://schemas.microsoft.com/office/drawing/2014/main" id="{D7907E69-DFAB-F0B8-0B51-A289BC93EEAC}"/>
                  </a:ext>
                </a:extLst>
              </p:cNvPr>
              <p:cNvSpPr>
                <a:spLocks/>
              </p:cNvSpPr>
              <p:nvPr/>
            </p:nvSpPr>
            <p:spPr bwMode="auto">
              <a:xfrm>
                <a:off x="5447" y="2964"/>
                <a:ext cx="129" cy="105"/>
              </a:xfrm>
              <a:custGeom>
                <a:avLst/>
                <a:gdLst>
                  <a:gd name="T0" fmla="*/ 666 w 666"/>
                  <a:gd name="T1" fmla="*/ 413 h 541"/>
                  <a:gd name="T2" fmla="*/ 666 w 666"/>
                  <a:gd name="T3" fmla="*/ 413 h 541"/>
                  <a:gd name="T4" fmla="*/ 666 w 666"/>
                  <a:gd name="T5" fmla="*/ 370 h 541"/>
                  <a:gd name="T6" fmla="*/ 666 w 666"/>
                  <a:gd name="T7" fmla="*/ 342 h 541"/>
                  <a:gd name="T8" fmla="*/ 666 w 666"/>
                  <a:gd name="T9" fmla="*/ 213 h 541"/>
                  <a:gd name="T10" fmla="*/ 666 w 666"/>
                  <a:gd name="T11" fmla="*/ 85 h 541"/>
                  <a:gd name="T12" fmla="*/ 518 w 666"/>
                  <a:gd name="T13" fmla="*/ 42 h 541"/>
                  <a:gd name="T14" fmla="*/ 444 w 666"/>
                  <a:gd name="T15" fmla="*/ 0 h 541"/>
                  <a:gd name="T16" fmla="*/ 385 w 666"/>
                  <a:gd name="T17" fmla="*/ 42 h 541"/>
                  <a:gd name="T18" fmla="*/ 326 w 666"/>
                  <a:gd name="T19" fmla="*/ 71 h 541"/>
                  <a:gd name="T20" fmla="*/ 266 w 666"/>
                  <a:gd name="T21" fmla="*/ 142 h 541"/>
                  <a:gd name="T22" fmla="*/ 207 w 666"/>
                  <a:gd name="T23" fmla="*/ 114 h 541"/>
                  <a:gd name="T24" fmla="*/ 163 w 666"/>
                  <a:gd name="T25" fmla="*/ 71 h 541"/>
                  <a:gd name="T26" fmla="*/ 133 w 666"/>
                  <a:gd name="T27" fmla="*/ 85 h 541"/>
                  <a:gd name="T28" fmla="*/ 103 w 666"/>
                  <a:gd name="T29" fmla="*/ 71 h 541"/>
                  <a:gd name="T30" fmla="*/ 59 w 666"/>
                  <a:gd name="T31" fmla="*/ 85 h 541"/>
                  <a:gd name="T32" fmla="*/ 0 w 666"/>
                  <a:gd name="T33" fmla="*/ 99 h 541"/>
                  <a:gd name="T34" fmla="*/ 44 w 666"/>
                  <a:gd name="T35" fmla="*/ 114 h 541"/>
                  <a:gd name="T36" fmla="*/ 59 w 666"/>
                  <a:gd name="T37" fmla="*/ 156 h 541"/>
                  <a:gd name="T38" fmla="*/ 103 w 666"/>
                  <a:gd name="T39" fmla="*/ 199 h 541"/>
                  <a:gd name="T40" fmla="*/ 133 w 666"/>
                  <a:gd name="T41" fmla="*/ 114 h 541"/>
                  <a:gd name="T42" fmla="*/ 148 w 666"/>
                  <a:gd name="T43" fmla="*/ 171 h 541"/>
                  <a:gd name="T44" fmla="*/ 222 w 666"/>
                  <a:gd name="T45" fmla="*/ 171 h 541"/>
                  <a:gd name="T46" fmla="*/ 266 w 666"/>
                  <a:gd name="T47" fmla="*/ 213 h 541"/>
                  <a:gd name="T48" fmla="*/ 400 w 666"/>
                  <a:gd name="T49" fmla="*/ 270 h 541"/>
                  <a:gd name="T50" fmla="*/ 474 w 666"/>
                  <a:gd name="T51" fmla="*/ 313 h 541"/>
                  <a:gd name="T52" fmla="*/ 503 w 666"/>
                  <a:gd name="T53" fmla="*/ 370 h 541"/>
                  <a:gd name="T54" fmla="*/ 533 w 666"/>
                  <a:gd name="T55" fmla="*/ 384 h 541"/>
                  <a:gd name="T56" fmla="*/ 503 w 666"/>
                  <a:gd name="T57" fmla="*/ 399 h 541"/>
                  <a:gd name="T58" fmla="*/ 533 w 666"/>
                  <a:gd name="T59" fmla="*/ 413 h 541"/>
                  <a:gd name="T60" fmla="*/ 518 w 666"/>
                  <a:gd name="T61" fmla="*/ 427 h 541"/>
                  <a:gd name="T62" fmla="*/ 474 w 666"/>
                  <a:gd name="T63" fmla="*/ 441 h 541"/>
                  <a:gd name="T64" fmla="*/ 429 w 666"/>
                  <a:gd name="T65" fmla="*/ 484 h 541"/>
                  <a:gd name="T66" fmla="*/ 503 w 666"/>
                  <a:gd name="T67" fmla="*/ 498 h 541"/>
                  <a:gd name="T68" fmla="*/ 533 w 666"/>
                  <a:gd name="T69" fmla="*/ 441 h 541"/>
                  <a:gd name="T70" fmla="*/ 533 w 666"/>
                  <a:gd name="T71" fmla="*/ 470 h 541"/>
                  <a:gd name="T72" fmla="*/ 592 w 666"/>
                  <a:gd name="T73" fmla="*/ 456 h 541"/>
                  <a:gd name="T74" fmla="*/ 666 w 666"/>
                  <a:gd name="T75" fmla="*/ 541 h 541"/>
                  <a:gd name="T76" fmla="*/ 666 w 666"/>
                  <a:gd name="T77" fmla="*/ 413 h 541"/>
                  <a:gd name="T78" fmla="*/ 666 w 666"/>
                  <a:gd name="T79" fmla="*/ 41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6" h="541">
                    <a:moveTo>
                      <a:pt x="666" y="413"/>
                    </a:moveTo>
                    <a:lnTo>
                      <a:pt x="666" y="413"/>
                    </a:lnTo>
                    <a:cubicBezTo>
                      <a:pt x="666" y="399"/>
                      <a:pt x="652" y="384"/>
                      <a:pt x="666" y="370"/>
                    </a:cubicBezTo>
                    <a:lnTo>
                      <a:pt x="666" y="342"/>
                    </a:lnTo>
                    <a:lnTo>
                      <a:pt x="666" y="213"/>
                    </a:lnTo>
                    <a:lnTo>
                      <a:pt x="666" y="85"/>
                    </a:lnTo>
                    <a:cubicBezTo>
                      <a:pt x="666" y="85"/>
                      <a:pt x="533" y="42"/>
                      <a:pt x="518" y="42"/>
                    </a:cubicBezTo>
                    <a:cubicBezTo>
                      <a:pt x="489" y="28"/>
                      <a:pt x="474" y="14"/>
                      <a:pt x="444" y="0"/>
                    </a:cubicBezTo>
                    <a:cubicBezTo>
                      <a:pt x="400" y="0"/>
                      <a:pt x="400" y="28"/>
                      <a:pt x="385" y="42"/>
                    </a:cubicBezTo>
                    <a:cubicBezTo>
                      <a:pt x="385" y="57"/>
                      <a:pt x="340" y="57"/>
                      <a:pt x="326" y="71"/>
                    </a:cubicBezTo>
                    <a:cubicBezTo>
                      <a:pt x="311" y="99"/>
                      <a:pt x="296" y="128"/>
                      <a:pt x="266" y="142"/>
                    </a:cubicBezTo>
                    <a:cubicBezTo>
                      <a:pt x="237" y="156"/>
                      <a:pt x="207" y="142"/>
                      <a:pt x="207" y="114"/>
                    </a:cubicBezTo>
                    <a:cubicBezTo>
                      <a:pt x="192" y="85"/>
                      <a:pt x="178" y="85"/>
                      <a:pt x="163" y="71"/>
                    </a:cubicBezTo>
                    <a:cubicBezTo>
                      <a:pt x="163" y="42"/>
                      <a:pt x="148" y="71"/>
                      <a:pt x="133" y="85"/>
                    </a:cubicBezTo>
                    <a:cubicBezTo>
                      <a:pt x="118" y="85"/>
                      <a:pt x="103" y="71"/>
                      <a:pt x="103" y="71"/>
                    </a:cubicBezTo>
                    <a:cubicBezTo>
                      <a:pt x="89" y="71"/>
                      <a:pt x="74" y="85"/>
                      <a:pt x="59" y="85"/>
                    </a:cubicBezTo>
                    <a:cubicBezTo>
                      <a:pt x="59" y="99"/>
                      <a:pt x="0" y="85"/>
                      <a:pt x="0" y="99"/>
                    </a:cubicBezTo>
                    <a:cubicBezTo>
                      <a:pt x="0" y="114"/>
                      <a:pt x="29" y="114"/>
                      <a:pt x="44" y="114"/>
                    </a:cubicBezTo>
                    <a:cubicBezTo>
                      <a:pt x="59" y="128"/>
                      <a:pt x="59" y="142"/>
                      <a:pt x="59" y="156"/>
                    </a:cubicBezTo>
                    <a:cubicBezTo>
                      <a:pt x="59" y="185"/>
                      <a:pt x="103" y="185"/>
                      <a:pt x="103" y="199"/>
                    </a:cubicBezTo>
                    <a:cubicBezTo>
                      <a:pt x="103" y="171"/>
                      <a:pt x="103" y="128"/>
                      <a:pt x="133" y="114"/>
                    </a:cubicBezTo>
                    <a:cubicBezTo>
                      <a:pt x="103" y="128"/>
                      <a:pt x="118" y="156"/>
                      <a:pt x="148" y="171"/>
                    </a:cubicBezTo>
                    <a:cubicBezTo>
                      <a:pt x="178" y="185"/>
                      <a:pt x="192" y="185"/>
                      <a:pt x="222" y="171"/>
                    </a:cubicBezTo>
                    <a:cubicBezTo>
                      <a:pt x="178" y="185"/>
                      <a:pt x="252" y="213"/>
                      <a:pt x="266" y="213"/>
                    </a:cubicBezTo>
                    <a:cubicBezTo>
                      <a:pt x="311" y="228"/>
                      <a:pt x="355" y="256"/>
                      <a:pt x="400" y="270"/>
                    </a:cubicBezTo>
                    <a:cubicBezTo>
                      <a:pt x="429" y="285"/>
                      <a:pt x="459" y="299"/>
                      <a:pt x="474" y="313"/>
                    </a:cubicBezTo>
                    <a:cubicBezTo>
                      <a:pt x="474" y="342"/>
                      <a:pt x="489" y="356"/>
                      <a:pt x="503" y="370"/>
                    </a:cubicBezTo>
                    <a:lnTo>
                      <a:pt x="533" y="384"/>
                    </a:lnTo>
                    <a:lnTo>
                      <a:pt x="503" y="399"/>
                    </a:lnTo>
                    <a:cubicBezTo>
                      <a:pt x="503" y="399"/>
                      <a:pt x="533" y="399"/>
                      <a:pt x="533" y="413"/>
                    </a:cubicBezTo>
                    <a:cubicBezTo>
                      <a:pt x="533" y="399"/>
                      <a:pt x="518" y="413"/>
                      <a:pt x="518" y="427"/>
                    </a:cubicBezTo>
                    <a:cubicBezTo>
                      <a:pt x="503" y="441"/>
                      <a:pt x="489" y="427"/>
                      <a:pt x="474" y="441"/>
                    </a:cubicBezTo>
                    <a:cubicBezTo>
                      <a:pt x="459" y="441"/>
                      <a:pt x="415" y="484"/>
                      <a:pt x="429" y="484"/>
                    </a:cubicBezTo>
                    <a:cubicBezTo>
                      <a:pt x="444" y="498"/>
                      <a:pt x="474" y="498"/>
                      <a:pt x="503" y="498"/>
                    </a:cubicBezTo>
                    <a:cubicBezTo>
                      <a:pt x="503" y="484"/>
                      <a:pt x="518" y="427"/>
                      <a:pt x="533" y="441"/>
                    </a:cubicBezTo>
                    <a:cubicBezTo>
                      <a:pt x="533" y="456"/>
                      <a:pt x="489" y="470"/>
                      <a:pt x="533" y="470"/>
                    </a:cubicBezTo>
                    <a:cubicBezTo>
                      <a:pt x="563" y="484"/>
                      <a:pt x="577" y="484"/>
                      <a:pt x="592" y="456"/>
                    </a:cubicBezTo>
                    <a:cubicBezTo>
                      <a:pt x="577" y="484"/>
                      <a:pt x="652" y="527"/>
                      <a:pt x="666" y="541"/>
                    </a:cubicBezTo>
                    <a:lnTo>
                      <a:pt x="666" y="413"/>
                    </a:lnTo>
                    <a:lnTo>
                      <a:pt x="666" y="41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7" name="Freeform 630">
                <a:extLst>
                  <a:ext uri="{FF2B5EF4-FFF2-40B4-BE49-F238E27FC236}">
                    <a16:creationId xmlns:a16="http://schemas.microsoft.com/office/drawing/2014/main" id="{CBCCB827-882C-B8E8-D182-052FC2296B5C}"/>
                  </a:ext>
                </a:extLst>
              </p:cNvPr>
              <p:cNvSpPr>
                <a:spLocks/>
              </p:cNvSpPr>
              <p:nvPr/>
            </p:nvSpPr>
            <p:spPr bwMode="auto">
              <a:xfrm>
                <a:off x="5447" y="2964"/>
                <a:ext cx="129" cy="105"/>
              </a:xfrm>
              <a:custGeom>
                <a:avLst/>
                <a:gdLst>
                  <a:gd name="T0" fmla="*/ 666 w 666"/>
                  <a:gd name="T1" fmla="*/ 413 h 541"/>
                  <a:gd name="T2" fmla="*/ 666 w 666"/>
                  <a:gd name="T3" fmla="*/ 413 h 541"/>
                  <a:gd name="T4" fmla="*/ 666 w 666"/>
                  <a:gd name="T5" fmla="*/ 370 h 541"/>
                  <a:gd name="T6" fmla="*/ 666 w 666"/>
                  <a:gd name="T7" fmla="*/ 342 h 541"/>
                  <a:gd name="T8" fmla="*/ 666 w 666"/>
                  <a:gd name="T9" fmla="*/ 213 h 541"/>
                  <a:gd name="T10" fmla="*/ 666 w 666"/>
                  <a:gd name="T11" fmla="*/ 85 h 541"/>
                  <a:gd name="T12" fmla="*/ 518 w 666"/>
                  <a:gd name="T13" fmla="*/ 42 h 541"/>
                  <a:gd name="T14" fmla="*/ 444 w 666"/>
                  <a:gd name="T15" fmla="*/ 0 h 541"/>
                  <a:gd name="T16" fmla="*/ 385 w 666"/>
                  <a:gd name="T17" fmla="*/ 42 h 541"/>
                  <a:gd name="T18" fmla="*/ 326 w 666"/>
                  <a:gd name="T19" fmla="*/ 71 h 541"/>
                  <a:gd name="T20" fmla="*/ 266 w 666"/>
                  <a:gd name="T21" fmla="*/ 142 h 541"/>
                  <a:gd name="T22" fmla="*/ 207 w 666"/>
                  <a:gd name="T23" fmla="*/ 114 h 541"/>
                  <a:gd name="T24" fmla="*/ 163 w 666"/>
                  <a:gd name="T25" fmla="*/ 71 h 541"/>
                  <a:gd name="T26" fmla="*/ 133 w 666"/>
                  <a:gd name="T27" fmla="*/ 85 h 541"/>
                  <a:gd name="T28" fmla="*/ 103 w 666"/>
                  <a:gd name="T29" fmla="*/ 71 h 541"/>
                  <a:gd name="T30" fmla="*/ 59 w 666"/>
                  <a:gd name="T31" fmla="*/ 85 h 541"/>
                  <a:gd name="T32" fmla="*/ 0 w 666"/>
                  <a:gd name="T33" fmla="*/ 99 h 541"/>
                  <a:gd name="T34" fmla="*/ 44 w 666"/>
                  <a:gd name="T35" fmla="*/ 114 h 541"/>
                  <a:gd name="T36" fmla="*/ 59 w 666"/>
                  <a:gd name="T37" fmla="*/ 156 h 541"/>
                  <a:gd name="T38" fmla="*/ 103 w 666"/>
                  <a:gd name="T39" fmla="*/ 199 h 541"/>
                  <a:gd name="T40" fmla="*/ 133 w 666"/>
                  <a:gd name="T41" fmla="*/ 114 h 541"/>
                  <a:gd name="T42" fmla="*/ 148 w 666"/>
                  <a:gd name="T43" fmla="*/ 171 h 541"/>
                  <a:gd name="T44" fmla="*/ 222 w 666"/>
                  <a:gd name="T45" fmla="*/ 171 h 541"/>
                  <a:gd name="T46" fmla="*/ 266 w 666"/>
                  <a:gd name="T47" fmla="*/ 213 h 541"/>
                  <a:gd name="T48" fmla="*/ 400 w 666"/>
                  <a:gd name="T49" fmla="*/ 270 h 541"/>
                  <a:gd name="T50" fmla="*/ 474 w 666"/>
                  <a:gd name="T51" fmla="*/ 313 h 541"/>
                  <a:gd name="T52" fmla="*/ 503 w 666"/>
                  <a:gd name="T53" fmla="*/ 370 h 541"/>
                  <a:gd name="T54" fmla="*/ 533 w 666"/>
                  <a:gd name="T55" fmla="*/ 384 h 541"/>
                  <a:gd name="T56" fmla="*/ 503 w 666"/>
                  <a:gd name="T57" fmla="*/ 399 h 541"/>
                  <a:gd name="T58" fmla="*/ 533 w 666"/>
                  <a:gd name="T59" fmla="*/ 413 h 541"/>
                  <a:gd name="T60" fmla="*/ 518 w 666"/>
                  <a:gd name="T61" fmla="*/ 427 h 541"/>
                  <a:gd name="T62" fmla="*/ 474 w 666"/>
                  <a:gd name="T63" fmla="*/ 441 h 541"/>
                  <a:gd name="T64" fmla="*/ 429 w 666"/>
                  <a:gd name="T65" fmla="*/ 484 h 541"/>
                  <a:gd name="T66" fmla="*/ 503 w 666"/>
                  <a:gd name="T67" fmla="*/ 498 h 541"/>
                  <a:gd name="T68" fmla="*/ 533 w 666"/>
                  <a:gd name="T69" fmla="*/ 441 h 541"/>
                  <a:gd name="T70" fmla="*/ 533 w 666"/>
                  <a:gd name="T71" fmla="*/ 470 h 541"/>
                  <a:gd name="T72" fmla="*/ 592 w 666"/>
                  <a:gd name="T73" fmla="*/ 456 h 541"/>
                  <a:gd name="T74" fmla="*/ 666 w 666"/>
                  <a:gd name="T75" fmla="*/ 541 h 541"/>
                  <a:gd name="T76" fmla="*/ 666 w 666"/>
                  <a:gd name="T77" fmla="*/ 41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6" h="541">
                    <a:moveTo>
                      <a:pt x="666" y="413"/>
                    </a:moveTo>
                    <a:lnTo>
                      <a:pt x="666" y="413"/>
                    </a:lnTo>
                    <a:cubicBezTo>
                      <a:pt x="666" y="399"/>
                      <a:pt x="652" y="384"/>
                      <a:pt x="666" y="370"/>
                    </a:cubicBezTo>
                    <a:lnTo>
                      <a:pt x="666" y="342"/>
                    </a:lnTo>
                    <a:lnTo>
                      <a:pt x="666" y="213"/>
                    </a:lnTo>
                    <a:lnTo>
                      <a:pt x="666" y="85"/>
                    </a:lnTo>
                    <a:cubicBezTo>
                      <a:pt x="666" y="85"/>
                      <a:pt x="533" y="42"/>
                      <a:pt x="518" y="42"/>
                    </a:cubicBezTo>
                    <a:cubicBezTo>
                      <a:pt x="489" y="28"/>
                      <a:pt x="474" y="14"/>
                      <a:pt x="444" y="0"/>
                    </a:cubicBezTo>
                    <a:cubicBezTo>
                      <a:pt x="400" y="0"/>
                      <a:pt x="400" y="28"/>
                      <a:pt x="385" y="42"/>
                    </a:cubicBezTo>
                    <a:cubicBezTo>
                      <a:pt x="385" y="57"/>
                      <a:pt x="340" y="57"/>
                      <a:pt x="326" y="71"/>
                    </a:cubicBezTo>
                    <a:cubicBezTo>
                      <a:pt x="311" y="99"/>
                      <a:pt x="296" y="128"/>
                      <a:pt x="266" y="142"/>
                    </a:cubicBezTo>
                    <a:cubicBezTo>
                      <a:pt x="237" y="156"/>
                      <a:pt x="207" y="142"/>
                      <a:pt x="207" y="114"/>
                    </a:cubicBezTo>
                    <a:cubicBezTo>
                      <a:pt x="192" y="85"/>
                      <a:pt x="178" y="85"/>
                      <a:pt x="163" y="71"/>
                    </a:cubicBezTo>
                    <a:cubicBezTo>
                      <a:pt x="163" y="42"/>
                      <a:pt x="148" y="71"/>
                      <a:pt x="133" y="85"/>
                    </a:cubicBezTo>
                    <a:cubicBezTo>
                      <a:pt x="118" y="85"/>
                      <a:pt x="103" y="71"/>
                      <a:pt x="103" y="71"/>
                    </a:cubicBezTo>
                    <a:cubicBezTo>
                      <a:pt x="89" y="71"/>
                      <a:pt x="74" y="85"/>
                      <a:pt x="59" y="85"/>
                    </a:cubicBezTo>
                    <a:cubicBezTo>
                      <a:pt x="59" y="99"/>
                      <a:pt x="0" y="85"/>
                      <a:pt x="0" y="99"/>
                    </a:cubicBezTo>
                    <a:cubicBezTo>
                      <a:pt x="0" y="114"/>
                      <a:pt x="29" y="114"/>
                      <a:pt x="44" y="114"/>
                    </a:cubicBezTo>
                    <a:cubicBezTo>
                      <a:pt x="59" y="128"/>
                      <a:pt x="59" y="142"/>
                      <a:pt x="59" y="156"/>
                    </a:cubicBezTo>
                    <a:cubicBezTo>
                      <a:pt x="59" y="185"/>
                      <a:pt x="103" y="185"/>
                      <a:pt x="103" y="199"/>
                    </a:cubicBezTo>
                    <a:cubicBezTo>
                      <a:pt x="103" y="171"/>
                      <a:pt x="103" y="128"/>
                      <a:pt x="133" y="114"/>
                    </a:cubicBezTo>
                    <a:cubicBezTo>
                      <a:pt x="103" y="128"/>
                      <a:pt x="118" y="156"/>
                      <a:pt x="148" y="171"/>
                    </a:cubicBezTo>
                    <a:cubicBezTo>
                      <a:pt x="178" y="185"/>
                      <a:pt x="192" y="185"/>
                      <a:pt x="222" y="171"/>
                    </a:cubicBezTo>
                    <a:cubicBezTo>
                      <a:pt x="178" y="185"/>
                      <a:pt x="252" y="213"/>
                      <a:pt x="266" y="213"/>
                    </a:cubicBezTo>
                    <a:cubicBezTo>
                      <a:pt x="311" y="228"/>
                      <a:pt x="355" y="256"/>
                      <a:pt x="400" y="270"/>
                    </a:cubicBezTo>
                    <a:cubicBezTo>
                      <a:pt x="429" y="285"/>
                      <a:pt x="459" y="299"/>
                      <a:pt x="474" y="313"/>
                    </a:cubicBezTo>
                    <a:cubicBezTo>
                      <a:pt x="474" y="342"/>
                      <a:pt x="489" y="356"/>
                      <a:pt x="503" y="370"/>
                    </a:cubicBezTo>
                    <a:lnTo>
                      <a:pt x="533" y="384"/>
                    </a:lnTo>
                    <a:lnTo>
                      <a:pt x="503" y="399"/>
                    </a:lnTo>
                    <a:cubicBezTo>
                      <a:pt x="503" y="399"/>
                      <a:pt x="533" y="399"/>
                      <a:pt x="533" y="413"/>
                    </a:cubicBezTo>
                    <a:cubicBezTo>
                      <a:pt x="533" y="399"/>
                      <a:pt x="518" y="413"/>
                      <a:pt x="518" y="427"/>
                    </a:cubicBezTo>
                    <a:cubicBezTo>
                      <a:pt x="503" y="441"/>
                      <a:pt x="489" y="427"/>
                      <a:pt x="474" y="441"/>
                    </a:cubicBezTo>
                    <a:cubicBezTo>
                      <a:pt x="459" y="441"/>
                      <a:pt x="415" y="484"/>
                      <a:pt x="429" y="484"/>
                    </a:cubicBezTo>
                    <a:cubicBezTo>
                      <a:pt x="444" y="498"/>
                      <a:pt x="474" y="498"/>
                      <a:pt x="503" y="498"/>
                    </a:cubicBezTo>
                    <a:cubicBezTo>
                      <a:pt x="503" y="484"/>
                      <a:pt x="518" y="427"/>
                      <a:pt x="533" y="441"/>
                    </a:cubicBezTo>
                    <a:cubicBezTo>
                      <a:pt x="533" y="456"/>
                      <a:pt x="489" y="470"/>
                      <a:pt x="533" y="470"/>
                    </a:cubicBezTo>
                    <a:cubicBezTo>
                      <a:pt x="563" y="484"/>
                      <a:pt x="577" y="484"/>
                      <a:pt x="592" y="456"/>
                    </a:cubicBezTo>
                    <a:cubicBezTo>
                      <a:pt x="577" y="484"/>
                      <a:pt x="652" y="527"/>
                      <a:pt x="666" y="541"/>
                    </a:cubicBezTo>
                    <a:lnTo>
                      <a:pt x="666" y="413"/>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8" name="Freeform 631">
                <a:extLst>
                  <a:ext uri="{FF2B5EF4-FFF2-40B4-BE49-F238E27FC236}">
                    <a16:creationId xmlns:a16="http://schemas.microsoft.com/office/drawing/2014/main" id="{8B051727-B2A0-92BC-3F94-DE9D3FBD11B5}"/>
                  </a:ext>
                </a:extLst>
              </p:cNvPr>
              <p:cNvSpPr>
                <a:spLocks/>
              </p:cNvSpPr>
              <p:nvPr/>
            </p:nvSpPr>
            <p:spPr bwMode="auto">
              <a:xfrm>
                <a:off x="5447" y="2964"/>
                <a:ext cx="129" cy="105"/>
              </a:xfrm>
              <a:custGeom>
                <a:avLst/>
                <a:gdLst>
                  <a:gd name="T0" fmla="*/ 666 w 666"/>
                  <a:gd name="T1" fmla="*/ 413 h 541"/>
                  <a:gd name="T2" fmla="*/ 666 w 666"/>
                  <a:gd name="T3" fmla="*/ 413 h 541"/>
                  <a:gd name="T4" fmla="*/ 666 w 666"/>
                  <a:gd name="T5" fmla="*/ 370 h 541"/>
                  <a:gd name="T6" fmla="*/ 666 w 666"/>
                  <a:gd name="T7" fmla="*/ 342 h 541"/>
                  <a:gd name="T8" fmla="*/ 666 w 666"/>
                  <a:gd name="T9" fmla="*/ 213 h 541"/>
                  <a:gd name="T10" fmla="*/ 666 w 666"/>
                  <a:gd name="T11" fmla="*/ 85 h 541"/>
                  <a:gd name="T12" fmla="*/ 518 w 666"/>
                  <a:gd name="T13" fmla="*/ 42 h 541"/>
                  <a:gd name="T14" fmla="*/ 444 w 666"/>
                  <a:gd name="T15" fmla="*/ 0 h 541"/>
                  <a:gd name="T16" fmla="*/ 385 w 666"/>
                  <a:gd name="T17" fmla="*/ 42 h 541"/>
                  <a:gd name="T18" fmla="*/ 326 w 666"/>
                  <a:gd name="T19" fmla="*/ 71 h 541"/>
                  <a:gd name="T20" fmla="*/ 266 w 666"/>
                  <a:gd name="T21" fmla="*/ 142 h 541"/>
                  <a:gd name="T22" fmla="*/ 207 w 666"/>
                  <a:gd name="T23" fmla="*/ 114 h 541"/>
                  <a:gd name="T24" fmla="*/ 163 w 666"/>
                  <a:gd name="T25" fmla="*/ 71 h 541"/>
                  <a:gd name="T26" fmla="*/ 133 w 666"/>
                  <a:gd name="T27" fmla="*/ 85 h 541"/>
                  <a:gd name="T28" fmla="*/ 103 w 666"/>
                  <a:gd name="T29" fmla="*/ 71 h 541"/>
                  <a:gd name="T30" fmla="*/ 59 w 666"/>
                  <a:gd name="T31" fmla="*/ 85 h 541"/>
                  <a:gd name="T32" fmla="*/ 0 w 666"/>
                  <a:gd name="T33" fmla="*/ 99 h 541"/>
                  <a:gd name="T34" fmla="*/ 44 w 666"/>
                  <a:gd name="T35" fmla="*/ 114 h 541"/>
                  <a:gd name="T36" fmla="*/ 59 w 666"/>
                  <a:gd name="T37" fmla="*/ 156 h 541"/>
                  <a:gd name="T38" fmla="*/ 103 w 666"/>
                  <a:gd name="T39" fmla="*/ 199 h 541"/>
                  <a:gd name="T40" fmla="*/ 133 w 666"/>
                  <a:gd name="T41" fmla="*/ 114 h 541"/>
                  <a:gd name="T42" fmla="*/ 148 w 666"/>
                  <a:gd name="T43" fmla="*/ 171 h 541"/>
                  <a:gd name="T44" fmla="*/ 222 w 666"/>
                  <a:gd name="T45" fmla="*/ 171 h 541"/>
                  <a:gd name="T46" fmla="*/ 266 w 666"/>
                  <a:gd name="T47" fmla="*/ 213 h 541"/>
                  <a:gd name="T48" fmla="*/ 400 w 666"/>
                  <a:gd name="T49" fmla="*/ 270 h 541"/>
                  <a:gd name="T50" fmla="*/ 474 w 666"/>
                  <a:gd name="T51" fmla="*/ 313 h 541"/>
                  <a:gd name="T52" fmla="*/ 503 w 666"/>
                  <a:gd name="T53" fmla="*/ 370 h 541"/>
                  <a:gd name="T54" fmla="*/ 533 w 666"/>
                  <a:gd name="T55" fmla="*/ 384 h 541"/>
                  <a:gd name="T56" fmla="*/ 503 w 666"/>
                  <a:gd name="T57" fmla="*/ 399 h 541"/>
                  <a:gd name="T58" fmla="*/ 533 w 666"/>
                  <a:gd name="T59" fmla="*/ 413 h 541"/>
                  <a:gd name="T60" fmla="*/ 518 w 666"/>
                  <a:gd name="T61" fmla="*/ 427 h 541"/>
                  <a:gd name="T62" fmla="*/ 474 w 666"/>
                  <a:gd name="T63" fmla="*/ 441 h 541"/>
                  <a:gd name="T64" fmla="*/ 429 w 666"/>
                  <a:gd name="T65" fmla="*/ 484 h 541"/>
                  <a:gd name="T66" fmla="*/ 503 w 666"/>
                  <a:gd name="T67" fmla="*/ 498 h 541"/>
                  <a:gd name="T68" fmla="*/ 533 w 666"/>
                  <a:gd name="T69" fmla="*/ 441 h 541"/>
                  <a:gd name="T70" fmla="*/ 533 w 666"/>
                  <a:gd name="T71" fmla="*/ 470 h 541"/>
                  <a:gd name="T72" fmla="*/ 592 w 666"/>
                  <a:gd name="T73" fmla="*/ 456 h 541"/>
                  <a:gd name="T74" fmla="*/ 666 w 666"/>
                  <a:gd name="T75" fmla="*/ 541 h 541"/>
                  <a:gd name="T76" fmla="*/ 666 w 666"/>
                  <a:gd name="T77" fmla="*/ 413 h 541"/>
                  <a:gd name="T78" fmla="*/ 666 w 666"/>
                  <a:gd name="T79" fmla="*/ 41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6" h="541">
                    <a:moveTo>
                      <a:pt x="666" y="413"/>
                    </a:moveTo>
                    <a:lnTo>
                      <a:pt x="666" y="413"/>
                    </a:lnTo>
                    <a:cubicBezTo>
                      <a:pt x="666" y="399"/>
                      <a:pt x="652" y="384"/>
                      <a:pt x="666" y="370"/>
                    </a:cubicBezTo>
                    <a:lnTo>
                      <a:pt x="666" y="342"/>
                    </a:lnTo>
                    <a:lnTo>
                      <a:pt x="666" y="213"/>
                    </a:lnTo>
                    <a:lnTo>
                      <a:pt x="666" y="85"/>
                    </a:lnTo>
                    <a:cubicBezTo>
                      <a:pt x="666" y="85"/>
                      <a:pt x="533" y="42"/>
                      <a:pt x="518" y="42"/>
                    </a:cubicBezTo>
                    <a:cubicBezTo>
                      <a:pt x="489" y="28"/>
                      <a:pt x="474" y="14"/>
                      <a:pt x="444" y="0"/>
                    </a:cubicBezTo>
                    <a:cubicBezTo>
                      <a:pt x="400" y="0"/>
                      <a:pt x="400" y="28"/>
                      <a:pt x="385" y="42"/>
                    </a:cubicBezTo>
                    <a:cubicBezTo>
                      <a:pt x="385" y="57"/>
                      <a:pt x="340" y="57"/>
                      <a:pt x="326" y="71"/>
                    </a:cubicBezTo>
                    <a:cubicBezTo>
                      <a:pt x="311" y="99"/>
                      <a:pt x="296" y="128"/>
                      <a:pt x="266" y="142"/>
                    </a:cubicBezTo>
                    <a:cubicBezTo>
                      <a:pt x="237" y="156"/>
                      <a:pt x="207" y="142"/>
                      <a:pt x="207" y="114"/>
                    </a:cubicBezTo>
                    <a:cubicBezTo>
                      <a:pt x="192" y="85"/>
                      <a:pt x="178" y="85"/>
                      <a:pt x="163" y="71"/>
                    </a:cubicBezTo>
                    <a:cubicBezTo>
                      <a:pt x="163" y="42"/>
                      <a:pt x="148" y="71"/>
                      <a:pt x="133" y="85"/>
                    </a:cubicBezTo>
                    <a:cubicBezTo>
                      <a:pt x="118" y="85"/>
                      <a:pt x="103" y="71"/>
                      <a:pt x="103" y="71"/>
                    </a:cubicBezTo>
                    <a:cubicBezTo>
                      <a:pt x="89" y="71"/>
                      <a:pt x="74" y="85"/>
                      <a:pt x="59" y="85"/>
                    </a:cubicBezTo>
                    <a:cubicBezTo>
                      <a:pt x="59" y="99"/>
                      <a:pt x="0" y="85"/>
                      <a:pt x="0" y="99"/>
                    </a:cubicBezTo>
                    <a:cubicBezTo>
                      <a:pt x="0" y="114"/>
                      <a:pt x="29" y="114"/>
                      <a:pt x="44" y="114"/>
                    </a:cubicBezTo>
                    <a:cubicBezTo>
                      <a:pt x="59" y="128"/>
                      <a:pt x="59" y="142"/>
                      <a:pt x="59" y="156"/>
                    </a:cubicBezTo>
                    <a:cubicBezTo>
                      <a:pt x="59" y="185"/>
                      <a:pt x="103" y="185"/>
                      <a:pt x="103" y="199"/>
                    </a:cubicBezTo>
                    <a:cubicBezTo>
                      <a:pt x="103" y="171"/>
                      <a:pt x="103" y="128"/>
                      <a:pt x="133" y="114"/>
                    </a:cubicBezTo>
                    <a:cubicBezTo>
                      <a:pt x="103" y="128"/>
                      <a:pt x="118" y="156"/>
                      <a:pt x="148" y="171"/>
                    </a:cubicBezTo>
                    <a:cubicBezTo>
                      <a:pt x="178" y="185"/>
                      <a:pt x="192" y="185"/>
                      <a:pt x="222" y="171"/>
                    </a:cubicBezTo>
                    <a:cubicBezTo>
                      <a:pt x="178" y="185"/>
                      <a:pt x="252" y="213"/>
                      <a:pt x="266" y="213"/>
                    </a:cubicBezTo>
                    <a:cubicBezTo>
                      <a:pt x="311" y="228"/>
                      <a:pt x="355" y="256"/>
                      <a:pt x="400" y="270"/>
                    </a:cubicBezTo>
                    <a:cubicBezTo>
                      <a:pt x="429" y="285"/>
                      <a:pt x="459" y="299"/>
                      <a:pt x="474" y="313"/>
                    </a:cubicBezTo>
                    <a:cubicBezTo>
                      <a:pt x="474" y="342"/>
                      <a:pt x="489" y="356"/>
                      <a:pt x="503" y="370"/>
                    </a:cubicBezTo>
                    <a:lnTo>
                      <a:pt x="533" y="384"/>
                    </a:lnTo>
                    <a:lnTo>
                      <a:pt x="503" y="399"/>
                    </a:lnTo>
                    <a:cubicBezTo>
                      <a:pt x="503" y="399"/>
                      <a:pt x="533" y="399"/>
                      <a:pt x="533" y="413"/>
                    </a:cubicBezTo>
                    <a:cubicBezTo>
                      <a:pt x="533" y="399"/>
                      <a:pt x="518" y="413"/>
                      <a:pt x="518" y="427"/>
                    </a:cubicBezTo>
                    <a:cubicBezTo>
                      <a:pt x="503" y="441"/>
                      <a:pt x="489" y="427"/>
                      <a:pt x="474" y="441"/>
                    </a:cubicBezTo>
                    <a:cubicBezTo>
                      <a:pt x="459" y="441"/>
                      <a:pt x="415" y="484"/>
                      <a:pt x="429" y="484"/>
                    </a:cubicBezTo>
                    <a:cubicBezTo>
                      <a:pt x="444" y="498"/>
                      <a:pt x="474" y="498"/>
                      <a:pt x="503" y="498"/>
                    </a:cubicBezTo>
                    <a:cubicBezTo>
                      <a:pt x="503" y="484"/>
                      <a:pt x="518" y="427"/>
                      <a:pt x="533" y="441"/>
                    </a:cubicBezTo>
                    <a:cubicBezTo>
                      <a:pt x="533" y="456"/>
                      <a:pt x="489" y="470"/>
                      <a:pt x="533" y="470"/>
                    </a:cubicBezTo>
                    <a:cubicBezTo>
                      <a:pt x="563" y="484"/>
                      <a:pt x="577" y="484"/>
                      <a:pt x="592" y="456"/>
                    </a:cubicBezTo>
                    <a:cubicBezTo>
                      <a:pt x="577" y="484"/>
                      <a:pt x="652" y="527"/>
                      <a:pt x="666" y="541"/>
                    </a:cubicBezTo>
                    <a:lnTo>
                      <a:pt x="666" y="413"/>
                    </a:lnTo>
                    <a:lnTo>
                      <a:pt x="666" y="41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9" name="Freeform 632">
                <a:extLst>
                  <a:ext uri="{FF2B5EF4-FFF2-40B4-BE49-F238E27FC236}">
                    <a16:creationId xmlns:a16="http://schemas.microsoft.com/office/drawing/2014/main" id="{8FAEA3D3-8FFA-3CD3-2EF7-942249CE28F4}"/>
                  </a:ext>
                </a:extLst>
              </p:cNvPr>
              <p:cNvSpPr>
                <a:spLocks/>
              </p:cNvSpPr>
              <p:nvPr/>
            </p:nvSpPr>
            <p:spPr bwMode="auto">
              <a:xfrm>
                <a:off x="5576" y="2980"/>
                <a:ext cx="144" cy="113"/>
              </a:xfrm>
              <a:custGeom>
                <a:avLst/>
                <a:gdLst>
                  <a:gd name="T0" fmla="*/ 735 w 750"/>
                  <a:gd name="T1" fmla="*/ 555 h 583"/>
                  <a:gd name="T2" fmla="*/ 735 w 750"/>
                  <a:gd name="T3" fmla="*/ 555 h 583"/>
                  <a:gd name="T4" fmla="*/ 662 w 750"/>
                  <a:gd name="T5" fmla="*/ 526 h 583"/>
                  <a:gd name="T6" fmla="*/ 691 w 750"/>
                  <a:gd name="T7" fmla="*/ 512 h 583"/>
                  <a:gd name="T8" fmla="*/ 618 w 750"/>
                  <a:gd name="T9" fmla="*/ 483 h 583"/>
                  <a:gd name="T10" fmla="*/ 559 w 750"/>
                  <a:gd name="T11" fmla="*/ 427 h 583"/>
                  <a:gd name="T12" fmla="*/ 544 w 750"/>
                  <a:gd name="T13" fmla="*/ 398 h 583"/>
                  <a:gd name="T14" fmla="*/ 500 w 750"/>
                  <a:gd name="T15" fmla="*/ 370 h 583"/>
                  <a:gd name="T16" fmla="*/ 427 w 750"/>
                  <a:gd name="T17" fmla="*/ 299 h 583"/>
                  <a:gd name="T18" fmla="*/ 500 w 750"/>
                  <a:gd name="T19" fmla="*/ 299 h 583"/>
                  <a:gd name="T20" fmla="*/ 500 w 750"/>
                  <a:gd name="T21" fmla="*/ 256 h 583"/>
                  <a:gd name="T22" fmla="*/ 456 w 750"/>
                  <a:gd name="T23" fmla="*/ 242 h 583"/>
                  <a:gd name="T24" fmla="*/ 368 w 750"/>
                  <a:gd name="T25" fmla="*/ 171 h 583"/>
                  <a:gd name="T26" fmla="*/ 280 w 750"/>
                  <a:gd name="T27" fmla="*/ 99 h 583"/>
                  <a:gd name="T28" fmla="*/ 236 w 750"/>
                  <a:gd name="T29" fmla="*/ 85 h 583"/>
                  <a:gd name="T30" fmla="*/ 191 w 750"/>
                  <a:gd name="T31" fmla="*/ 57 h 583"/>
                  <a:gd name="T32" fmla="*/ 118 w 750"/>
                  <a:gd name="T33" fmla="*/ 28 h 583"/>
                  <a:gd name="T34" fmla="*/ 15 w 750"/>
                  <a:gd name="T35" fmla="*/ 0 h 583"/>
                  <a:gd name="T36" fmla="*/ 15 w 750"/>
                  <a:gd name="T37" fmla="*/ 142 h 583"/>
                  <a:gd name="T38" fmla="*/ 15 w 750"/>
                  <a:gd name="T39" fmla="*/ 284 h 583"/>
                  <a:gd name="T40" fmla="*/ 15 w 750"/>
                  <a:gd name="T41" fmla="*/ 355 h 583"/>
                  <a:gd name="T42" fmla="*/ 15 w 750"/>
                  <a:gd name="T43" fmla="*/ 427 h 583"/>
                  <a:gd name="T44" fmla="*/ 59 w 750"/>
                  <a:gd name="T45" fmla="*/ 469 h 583"/>
                  <a:gd name="T46" fmla="*/ 191 w 750"/>
                  <a:gd name="T47" fmla="*/ 441 h 583"/>
                  <a:gd name="T48" fmla="*/ 133 w 750"/>
                  <a:gd name="T49" fmla="*/ 398 h 583"/>
                  <a:gd name="T50" fmla="*/ 206 w 750"/>
                  <a:gd name="T51" fmla="*/ 427 h 583"/>
                  <a:gd name="T52" fmla="*/ 191 w 750"/>
                  <a:gd name="T53" fmla="*/ 370 h 583"/>
                  <a:gd name="T54" fmla="*/ 221 w 750"/>
                  <a:gd name="T55" fmla="*/ 384 h 583"/>
                  <a:gd name="T56" fmla="*/ 265 w 750"/>
                  <a:gd name="T57" fmla="*/ 355 h 583"/>
                  <a:gd name="T58" fmla="*/ 383 w 750"/>
                  <a:gd name="T59" fmla="*/ 384 h 583"/>
                  <a:gd name="T60" fmla="*/ 456 w 750"/>
                  <a:gd name="T61" fmla="*/ 469 h 583"/>
                  <a:gd name="T62" fmla="*/ 530 w 750"/>
                  <a:gd name="T63" fmla="*/ 540 h 583"/>
                  <a:gd name="T64" fmla="*/ 662 w 750"/>
                  <a:gd name="T65" fmla="*/ 569 h 583"/>
                  <a:gd name="T66" fmla="*/ 706 w 750"/>
                  <a:gd name="T67" fmla="*/ 569 h 583"/>
                  <a:gd name="T68" fmla="*/ 735 w 750"/>
                  <a:gd name="T69" fmla="*/ 555 h 583"/>
                  <a:gd name="T70" fmla="*/ 735 w 750"/>
                  <a:gd name="T71" fmla="*/ 55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0" h="583">
                    <a:moveTo>
                      <a:pt x="735" y="555"/>
                    </a:moveTo>
                    <a:lnTo>
                      <a:pt x="735" y="555"/>
                    </a:lnTo>
                    <a:cubicBezTo>
                      <a:pt x="706" y="540"/>
                      <a:pt x="677" y="540"/>
                      <a:pt x="662" y="526"/>
                    </a:cubicBezTo>
                    <a:cubicBezTo>
                      <a:pt x="647" y="512"/>
                      <a:pt x="677" y="498"/>
                      <a:pt x="691" y="512"/>
                    </a:cubicBezTo>
                    <a:cubicBezTo>
                      <a:pt x="662" y="498"/>
                      <a:pt x="618" y="512"/>
                      <a:pt x="618" y="483"/>
                    </a:cubicBezTo>
                    <a:cubicBezTo>
                      <a:pt x="618" y="455"/>
                      <a:pt x="574" y="455"/>
                      <a:pt x="559" y="427"/>
                    </a:cubicBezTo>
                    <a:cubicBezTo>
                      <a:pt x="544" y="412"/>
                      <a:pt x="559" y="412"/>
                      <a:pt x="544" y="398"/>
                    </a:cubicBezTo>
                    <a:cubicBezTo>
                      <a:pt x="530" y="384"/>
                      <a:pt x="515" y="384"/>
                      <a:pt x="500" y="370"/>
                    </a:cubicBezTo>
                    <a:cubicBezTo>
                      <a:pt x="500" y="370"/>
                      <a:pt x="441" y="299"/>
                      <a:pt x="427" y="299"/>
                    </a:cubicBezTo>
                    <a:cubicBezTo>
                      <a:pt x="441" y="284"/>
                      <a:pt x="486" y="299"/>
                      <a:pt x="500" y="299"/>
                    </a:cubicBezTo>
                    <a:cubicBezTo>
                      <a:pt x="530" y="299"/>
                      <a:pt x="515" y="284"/>
                      <a:pt x="500" y="256"/>
                    </a:cubicBezTo>
                    <a:cubicBezTo>
                      <a:pt x="500" y="242"/>
                      <a:pt x="471" y="242"/>
                      <a:pt x="456" y="242"/>
                    </a:cubicBezTo>
                    <a:cubicBezTo>
                      <a:pt x="412" y="213"/>
                      <a:pt x="383" y="199"/>
                      <a:pt x="368" y="171"/>
                    </a:cubicBezTo>
                    <a:cubicBezTo>
                      <a:pt x="353" y="142"/>
                      <a:pt x="309" y="114"/>
                      <a:pt x="280" y="99"/>
                    </a:cubicBezTo>
                    <a:cubicBezTo>
                      <a:pt x="265" y="85"/>
                      <a:pt x="250" y="85"/>
                      <a:pt x="236" y="85"/>
                    </a:cubicBezTo>
                    <a:cubicBezTo>
                      <a:pt x="221" y="85"/>
                      <a:pt x="206" y="57"/>
                      <a:pt x="191" y="57"/>
                    </a:cubicBezTo>
                    <a:cubicBezTo>
                      <a:pt x="177" y="43"/>
                      <a:pt x="147" y="43"/>
                      <a:pt x="118" y="28"/>
                    </a:cubicBezTo>
                    <a:cubicBezTo>
                      <a:pt x="89" y="28"/>
                      <a:pt x="59" y="0"/>
                      <a:pt x="15" y="0"/>
                    </a:cubicBezTo>
                    <a:lnTo>
                      <a:pt x="15" y="142"/>
                    </a:lnTo>
                    <a:cubicBezTo>
                      <a:pt x="15" y="185"/>
                      <a:pt x="30" y="242"/>
                      <a:pt x="15" y="284"/>
                    </a:cubicBezTo>
                    <a:cubicBezTo>
                      <a:pt x="0" y="299"/>
                      <a:pt x="15" y="327"/>
                      <a:pt x="15" y="355"/>
                    </a:cubicBezTo>
                    <a:lnTo>
                      <a:pt x="15" y="427"/>
                    </a:lnTo>
                    <a:cubicBezTo>
                      <a:pt x="15" y="469"/>
                      <a:pt x="30" y="469"/>
                      <a:pt x="59" y="469"/>
                    </a:cubicBezTo>
                    <a:cubicBezTo>
                      <a:pt x="103" y="469"/>
                      <a:pt x="147" y="469"/>
                      <a:pt x="191" y="441"/>
                    </a:cubicBezTo>
                    <a:cubicBezTo>
                      <a:pt x="206" y="441"/>
                      <a:pt x="133" y="398"/>
                      <a:pt x="133" y="398"/>
                    </a:cubicBezTo>
                    <a:cubicBezTo>
                      <a:pt x="147" y="398"/>
                      <a:pt x="206" y="441"/>
                      <a:pt x="206" y="427"/>
                    </a:cubicBezTo>
                    <a:cubicBezTo>
                      <a:pt x="206" y="412"/>
                      <a:pt x="191" y="398"/>
                      <a:pt x="191" y="370"/>
                    </a:cubicBezTo>
                    <a:cubicBezTo>
                      <a:pt x="191" y="370"/>
                      <a:pt x="236" y="398"/>
                      <a:pt x="221" y="384"/>
                    </a:cubicBezTo>
                    <a:cubicBezTo>
                      <a:pt x="221" y="355"/>
                      <a:pt x="250" y="355"/>
                      <a:pt x="265" y="355"/>
                    </a:cubicBezTo>
                    <a:cubicBezTo>
                      <a:pt x="280" y="355"/>
                      <a:pt x="383" y="398"/>
                      <a:pt x="383" y="384"/>
                    </a:cubicBezTo>
                    <a:cubicBezTo>
                      <a:pt x="383" y="412"/>
                      <a:pt x="441" y="441"/>
                      <a:pt x="456" y="469"/>
                    </a:cubicBezTo>
                    <a:cubicBezTo>
                      <a:pt x="471" y="498"/>
                      <a:pt x="500" y="540"/>
                      <a:pt x="530" y="540"/>
                    </a:cubicBezTo>
                    <a:cubicBezTo>
                      <a:pt x="574" y="540"/>
                      <a:pt x="618" y="555"/>
                      <a:pt x="662" y="569"/>
                    </a:cubicBezTo>
                    <a:cubicBezTo>
                      <a:pt x="677" y="569"/>
                      <a:pt x="706" y="583"/>
                      <a:pt x="706" y="569"/>
                    </a:cubicBezTo>
                    <a:cubicBezTo>
                      <a:pt x="706" y="555"/>
                      <a:pt x="750" y="555"/>
                      <a:pt x="735" y="555"/>
                    </a:cubicBezTo>
                    <a:cubicBezTo>
                      <a:pt x="721" y="540"/>
                      <a:pt x="750" y="555"/>
                      <a:pt x="735" y="55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0" name="Freeform 633">
                <a:extLst>
                  <a:ext uri="{FF2B5EF4-FFF2-40B4-BE49-F238E27FC236}">
                    <a16:creationId xmlns:a16="http://schemas.microsoft.com/office/drawing/2014/main" id="{7AAF0D58-8D41-89EF-1A87-7CC0EE897A4C}"/>
                  </a:ext>
                </a:extLst>
              </p:cNvPr>
              <p:cNvSpPr>
                <a:spLocks/>
              </p:cNvSpPr>
              <p:nvPr/>
            </p:nvSpPr>
            <p:spPr bwMode="auto">
              <a:xfrm>
                <a:off x="5576" y="2980"/>
                <a:ext cx="144" cy="113"/>
              </a:xfrm>
              <a:custGeom>
                <a:avLst/>
                <a:gdLst>
                  <a:gd name="T0" fmla="*/ 735 w 750"/>
                  <a:gd name="T1" fmla="*/ 555 h 583"/>
                  <a:gd name="T2" fmla="*/ 735 w 750"/>
                  <a:gd name="T3" fmla="*/ 555 h 583"/>
                  <a:gd name="T4" fmla="*/ 662 w 750"/>
                  <a:gd name="T5" fmla="*/ 526 h 583"/>
                  <a:gd name="T6" fmla="*/ 691 w 750"/>
                  <a:gd name="T7" fmla="*/ 512 h 583"/>
                  <a:gd name="T8" fmla="*/ 618 w 750"/>
                  <a:gd name="T9" fmla="*/ 483 h 583"/>
                  <a:gd name="T10" fmla="*/ 559 w 750"/>
                  <a:gd name="T11" fmla="*/ 427 h 583"/>
                  <a:gd name="T12" fmla="*/ 544 w 750"/>
                  <a:gd name="T13" fmla="*/ 398 h 583"/>
                  <a:gd name="T14" fmla="*/ 500 w 750"/>
                  <a:gd name="T15" fmla="*/ 370 h 583"/>
                  <a:gd name="T16" fmla="*/ 427 w 750"/>
                  <a:gd name="T17" fmla="*/ 299 h 583"/>
                  <a:gd name="T18" fmla="*/ 500 w 750"/>
                  <a:gd name="T19" fmla="*/ 299 h 583"/>
                  <a:gd name="T20" fmla="*/ 500 w 750"/>
                  <a:gd name="T21" fmla="*/ 256 h 583"/>
                  <a:gd name="T22" fmla="*/ 456 w 750"/>
                  <a:gd name="T23" fmla="*/ 242 h 583"/>
                  <a:gd name="T24" fmla="*/ 368 w 750"/>
                  <a:gd name="T25" fmla="*/ 171 h 583"/>
                  <a:gd name="T26" fmla="*/ 280 w 750"/>
                  <a:gd name="T27" fmla="*/ 99 h 583"/>
                  <a:gd name="T28" fmla="*/ 236 w 750"/>
                  <a:gd name="T29" fmla="*/ 85 h 583"/>
                  <a:gd name="T30" fmla="*/ 191 w 750"/>
                  <a:gd name="T31" fmla="*/ 57 h 583"/>
                  <a:gd name="T32" fmla="*/ 118 w 750"/>
                  <a:gd name="T33" fmla="*/ 28 h 583"/>
                  <a:gd name="T34" fmla="*/ 15 w 750"/>
                  <a:gd name="T35" fmla="*/ 0 h 583"/>
                  <a:gd name="T36" fmla="*/ 15 w 750"/>
                  <a:gd name="T37" fmla="*/ 142 h 583"/>
                  <a:gd name="T38" fmla="*/ 15 w 750"/>
                  <a:gd name="T39" fmla="*/ 284 h 583"/>
                  <a:gd name="T40" fmla="*/ 15 w 750"/>
                  <a:gd name="T41" fmla="*/ 355 h 583"/>
                  <a:gd name="T42" fmla="*/ 15 w 750"/>
                  <a:gd name="T43" fmla="*/ 427 h 583"/>
                  <a:gd name="T44" fmla="*/ 59 w 750"/>
                  <a:gd name="T45" fmla="*/ 469 h 583"/>
                  <a:gd name="T46" fmla="*/ 191 w 750"/>
                  <a:gd name="T47" fmla="*/ 441 h 583"/>
                  <a:gd name="T48" fmla="*/ 133 w 750"/>
                  <a:gd name="T49" fmla="*/ 398 h 583"/>
                  <a:gd name="T50" fmla="*/ 206 w 750"/>
                  <a:gd name="T51" fmla="*/ 427 h 583"/>
                  <a:gd name="T52" fmla="*/ 191 w 750"/>
                  <a:gd name="T53" fmla="*/ 370 h 583"/>
                  <a:gd name="T54" fmla="*/ 221 w 750"/>
                  <a:gd name="T55" fmla="*/ 384 h 583"/>
                  <a:gd name="T56" fmla="*/ 265 w 750"/>
                  <a:gd name="T57" fmla="*/ 355 h 583"/>
                  <a:gd name="T58" fmla="*/ 383 w 750"/>
                  <a:gd name="T59" fmla="*/ 384 h 583"/>
                  <a:gd name="T60" fmla="*/ 456 w 750"/>
                  <a:gd name="T61" fmla="*/ 469 h 583"/>
                  <a:gd name="T62" fmla="*/ 530 w 750"/>
                  <a:gd name="T63" fmla="*/ 540 h 583"/>
                  <a:gd name="T64" fmla="*/ 662 w 750"/>
                  <a:gd name="T65" fmla="*/ 569 h 583"/>
                  <a:gd name="T66" fmla="*/ 706 w 750"/>
                  <a:gd name="T67" fmla="*/ 569 h 583"/>
                  <a:gd name="T68" fmla="*/ 735 w 750"/>
                  <a:gd name="T69" fmla="*/ 555 h 583"/>
                  <a:gd name="T70" fmla="*/ 735 w 750"/>
                  <a:gd name="T71" fmla="*/ 555 h 583"/>
                  <a:gd name="T72" fmla="*/ 735 w 750"/>
                  <a:gd name="T73" fmla="*/ 55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0" h="583">
                    <a:moveTo>
                      <a:pt x="735" y="555"/>
                    </a:moveTo>
                    <a:lnTo>
                      <a:pt x="735" y="555"/>
                    </a:lnTo>
                    <a:cubicBezTo>
                      <a:pt x="706" y="540"/>
                      <a:pt x="677" y="540"/>
                      <a:pt x="662" y="526"/>
                    </a:cubicBezTo>
                    <a:cubicBezTo>
                      <a:pt x="647" y="512"/>
                      <a:pt x="677" y="498"/>
                      <a:pt x="691" y="512"/>
                    </a:cubicBezTo>
                    <a:cubicBezTo>
                      <a:pt x="662" y="498"/>
                      <a:pt x="618" y="512"/>
                      <a:pt x="618" y="483"/>
                    </a:cubicBezTo>
                    <a:cubicBezTo>
                      <a:pt x="618" y="455"/>
                      <a:pt x="574" y="455"/>
                      <a:pt x="559" y="427"/>
                    </a:cubicBezTo>
                    <a:cubicBezTo>
                      <a:pt x="544" y="412"/>
                      <a:pt x="559" y="412"/>
                      <a:pt x="544" y="398"/>
                    </a:cubicBezTo>
                    <a:cubicBezTo>
                      <a:pt x="530" y="384"/>
                      <a:pt x="515" y="384"/>
                      <a:pt x="500" y="370"/>
                    </a:cubicBezTo>
                    <a:cubicBezTo>
                      <a:pt x="500" y="370"/>
                      <a:pt x="441" y="299"/>
                      <a:pt x="427" y="299"/>
                    </a:cubicBezTo>
                    <a:cubicBezTo>
                      <a:pt x="441" y="284"/>
                      <a:pt x="486" y="299"/>
                      <a:pt x="500" y="299"/>
                    </a:cubicBezTo>
                    <a:cubicBezTo>
                      <a:pt x="530" y="299"/>
                      <a:pt x="515" y="284"/>
                      <a:pt x="500" y="256"/>
                    </a:cubicBezTo>
                    <a:cubicBezTo>
                      <a:pt x="500" y="242"/>
                      <a:pt x="471" y="242"/>
                      <a:pt x="456" y="242"/>
                    </a:cubicBezTo>
                    <a:cubicBezTo>
                      <a:pt x="412" y="213"/>
                      <a:pt x="383" y="199"/>
                      <a:pt x="368" y="171"/>
                    </a:cubicBezTo>
                    <a:cubicBezTo>
                      <a:pt x="353" y="142"/>
                      <a:pt x="309" y="114"/>
                      <a:pt x="280" y="99"/>
                    </a:cubicBezTo>
                    <a:cubicBezTo>
                      <a:pt x="265" y="85"/>
                      <a:pt x="250" y="85"/>
                      <a:pt x="236" y="85"/>
                    </a:cubicBezTo>
                    <a:cubicBezTo>
                      <a:pt x="221" y="85"/>
                      <a:pt x="206" y="57"/>
                      <a:pt x="191" y="57"/>
                    </a:cubicBezTo>
                    <a:cubicBezTo>
                      <a:pt x="177" y="43"/>
                      <a:pt x="147" y="43"/>
                      <a:pt x="118" y="28"/>
                    </a:cubicBezTo>
                    <a:cubicBezTo>
                      <a:pt x="89" y="28"/>
                      <a:pt x="59" y="0"/>
                      <a:pt x="15" y="0"/>
                    </a:cubicBezTo>
                    <a:lnTo>
                      <a:pt x="15" y="142"/>
                    </a:lnTo>
                    <a:cubicBezTo>
                      <a:pt x="15" y="185"/>
                      <a:pt x="30" y="242"/>
                      <a:pt x="15" y="284"/>
                    </a:cubicBezTo>
                    <a:cubicBezTo>
                      <a:pt x="0" y="299"/>
                      <a:pt x="15" y="327"/>
                      <a:pt x="15" y="355"/>
                    </a:cubicBezTo>
                    <a:lnTo>
                      <a:pt x="15" y="427"/>
                    </a:lnTo>
                    <a:cubicBezTo>
                      <a:pt x="15" y="469"/>
                      <a:pt x="30" y="469"/>
                      <a:pt x="59" y="469"/>
                    </a:cubicBezTo>
                    <a:cubicBezTo>
                      <a:pt x="103" y="469"/>
                      <a:pt x="147" y="469"/>
                      <a:pt x="191" y="441"/>
                    </a:cubicBezTo>
                    <a:cubicBezTo>
                      <a:pt x="206" y="441"/>
                      <a:pt x="133" y="398"/>
                      <a:pt x="133" y="398"/>
                    </a:cubicBezTo>
                    <a:cubicBezTo>
                      <a:pt x="147" y="398"/>
                      <a:pt x="206" y="441"/>
                      <a:pt x="206" y="427"/>
                    </a:cubicBezTo>
                    <a:cubicBezTo>
                      <a:pt x="206" y="412"/>
                      <a:pt x="191" y="398"/>
                      <a:pt x="191" y="370"/>
                    </a:cubicBezTo>
                    <a:cubicBezTo>
                      <a:pt x="191" y="370"/>
                      <a:pt x="236" y="398"/>
                      <a:pt x="221" y="384"/>
                    </a:cubicBezTo>
                    <a:cubicBezTo>
                      <a:pt x="221" y="355"/>
                      <a:pt x="250" y="355"/>
                      <a:pt x="265" y="355"/>
                    </a:cubicBezTo>
                    <a:cubicBezTo>
                      <a:pt x="280" y="355"/>
                      <a:pt x="383" y="398"/>
                      <a:pt x="383" y="384"/>
                    </a:cubicBezTo>
                    <a:cubicBezTo>
                      <a:pt x="383" y="412"/>
                      <a:pt x="441" y="441"/>
                      <a:pt x="456" y="469"/>
                    </a:cubicBezTo>
                    <a:cubicBezTo>
                      <a:pt x="471" y="498"/>
                      <a:pt x="500" y="540"/>
                      <a:pt x="530" y="540"/>
                    </a:cubicBezTo>
                    <a:cubicBezTo>
                      <a:pt x="574" y="540"/>
                      <a:pt x="618" y="555"/>
                      <a:pt x="662" y="569"/>
                    </a:cubicBezTo>
                    <a:cubicBezTo>
                      <a:pt x="677" y="569"/>
                      <a:pt x="706" y="583"/>
                      <a:pt x="706" y="569"/>
                    </a:cubicBezTo>
                    <a:cubicBezTo>
                      <a:pt x="706" y="555"/>
                      <a:pt x="750" y="555"/>
                      <a:pt x="735" y="555"/>
                    </a:cubicBezTo>
                    <a:cubicBezTo>
                      <a:pt x="721" y="540"/>
                      <a:pt x="750" y="555"/>
                      <a:pt x="735" y="555"/>
                    </a:cubicBezTo>
                    <a:lnTo>
                      <a:pt x="735" y="55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1" name="Freeform 634">
                <a:extLst>
                  <a:ext uri="{FF2B5EF4-FFF2-40B4-BE49-F238E27FC236}">
                    <a16:creationId xmlns:a16="http://schemas.microsoft.com/office/drawing/2014/main" id="{D94674DD-2EE0-6B16-61DC-3CD3EC2884F7}"/>
                  </a:ext>
                </a:extLst>
              </p:cNvPr>
              <p:cNvSpPr>
                <a:spLocks/>
              </p:cNvSpPr>
              <p:nvPr/>
            </p:nvSpPr>
            <p:spPr bwMode="auto">
              <a:xfrm>
                <a:off x="5576" y="2980"/>
                <a:ext cx="144" cy="113"/>
              </a:xfrm>
              <a:custGeom>
                <a:avLst/>
                <a:gdLst>
                  <a:gd name="T0" fmla="*/ 735 w 750"/>
                  <a:gd name="T1" fmla="*/ 555 h 583"/>
                  <a:gd name="T2" fmla="*/ 735 w 750"/>
                  <a:gd name="T3" fmla="*/ 555 h 583"/>
                  <a:gd name="T4" fmla="*/ 662 w 750"/>
                  <a:gd name="T5" fmla="*/ 526 h 583"/>
                  <a:gd name="T6" fmla="*/ 691 w 750"/>
                  <a:gd name="T7" fmla="*/ 512 h 583"/>
                  <a:gd name="T8" fmla="*/ 618 w 750"/>
                  <a:gd name="T9" fmla="*/ 483 h 583"/>
                  <a:gd name="T10" fmla="*/ 559 w 750"/>
                  <a:gd name="T11" fmla="*/ 427 h 583"/>
                  <a:gd name="T12" fmla="*/ 544 w 750"/>
                  <a:gd name="T13" fmla="*/ 398 h 583"/>
                  <a:gd name="T14" fmla="*/ 500 w 750"/>
                  <a:gd name="T15" fmla="*/ 370 h 583"/>
                  <a:gd name="T16" fmla="*/ 427 w 750"/>
                  <a:gd name="T17" fmla="*/ 299 h 583"/>
                  <a:gd name="T18" fmla="*/ 500 w 750"/>
                  <a:gd name="T19" fmla="*/ 299 h 583"/>
                  <a:gd name="T20" fmla="*/ 500 w 750"/>
                  <a:gd name="T21" fmla="*/ 256 h 583"/>
                  <a:gd name="T22" fmla="*/ 456 w 750"/>
                  <a:gd name="T23" fmla="*/ 242 h 583"/>
                  <a:gd name="T24" fmla="*/ 368 w 750"/>
                  <a:gd name="T25" fmla="*/ 171 h 583"/>
                  <a:gd name="T26" fmla="*/ 280 w 750"/>
                  <a:gd name="T27" fmla="*/ 99 h 583"/>
                  <a:gd name="T28" fmla="*/ 236 w 750"/>
                  <a:gd name="T29" fmla="*/ 85 h 583"/>
                  <a:gd name="T30" fmla="*/ 191 w 750"/>
                  <a:gd name="T31" fmla="*/ 57 h 583"/>
                  <a:gd name="T32" fmla="*/ 118 w 750"/>
                  <a:gd name="T33" fmla="*/ 28 h 583"/>
                  <a:gd name="T34" fmla="*/ 15 w 750"/>
                  <a:gd name="T35" fmla="*/ 0 h 583"/>
                  <a:gd name="T36" fmla="*/ 15 w 750"/>
                  <a:gd name="T37" fmla="*/ 142 h 583"/>
                  <a:gd name="T38" fmla="*/ 15 w 750"/>
                  <a:gd name="T39" fmla="*/ 284 h 583"/>
                  <a:gd name="T40" fmla="*/ 15 w 750"/>
                  <a:gd name="T41" fmla="*/ 355 h 583"/>
                  <a:gd name="T42" fmla="*/ 15 w 750"/>
                  <a:gd name="T43" fmla="*/ 427 h 583"/>
                  <a:gd name="T44" fmla="*/ 59 w 750"/>
                  <a:gd name="T45" fmla="*/ 469 h 583"/>
                  <a:gd name="T46" fmla="*/ 191 w 750"/>
                  <a:gd name="T47" fmla="*/ 441 h 583"/>
                  <a:gd name="T48" fmla="*/ 133 w 750"/>
                  <a:gd name="T49" fmla="*/ 398 h 583"/>
                  <a:gd name="T50" fmla="*/ 206 w 750"/>
                  <a:gd name="T51" fmla="*/ 427 h 583"/>
                  <a:gd name="T52" fmla="*/ 191 w 750"/>
                  <a:gd name="T53" fmla="*/ 370 h 583"/>
                  <a:gd name="T54" fmla="*/ 221 w 750"/>
                  <a:gd name="T55" fmla="*/ 384 h 583"/>
                  <a:gd name="T56" fmla="*/ 265 w 750"/>
                  <a:gd name="T57" fmla="*/ 355 h 583"/>
                  <a:gd name="T58" fmla="*/ 383 w 750"/>
                  <a:gd name="T59" fmla="*/ 384 h 583"/>
                  <a:gd name="T60" fmla="*/ 456 w 750"/>
                  <a:gd name="T61" fmla="*/ 469 h 583"/>
                  <a:gd name="T62" fmla="*/ 530 w 750"/>
                  <a:gd name="T63" fmla="*/ 540 h 583"/>
                  <a:gd name="T64" fmla="*/ 662 w 750"/>
                  <a:gd name="T65" fmla="*/ 569 h 583"/>
                  <a:gd name="T66" fmla="*/ 706 w 750"/>
                  <a:gd name="T67" fmla="*/ 569 h 583"/>
                  <a:gd name="T68" fmla="*/ 735 w 750"/>
                  <a:gd name="T69" fmla="*/ 555 h 583"/>
                  <a:gd name="T70" fmla="*/ 735 w 750"/>
                  <a:gd name="T71" fmla="*/ 55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0" h="583">
                    <a:moveTo>
                      <a:pt x="735" y="555"/>
                    </a:moveTo>
                    <a:lnTo>
                      <a:pt x="735" y="555"/>
                    </a:lnTo>
                    <a:cubicBezTo>
                      <a:pt x="706" y="540"/>
                      <a:pt x="677" y="540"/>
                      <a:pt x="662" y="526"/>
                    </a:cubicBezTo>
                    <a:cubicBezTo>
                      <a:pt x="647" y="512"/>
                      <a:pt x="677" y="498"/>
                      <a:pt x="691" y="512"/>
                    </a:cubicBezTo>
                    <a:cubicBezTo>
                      <a:pt x="662" y="498"/>
                      <a:pt x="618" y="512"/>
                      <a:pt x="618" y="483"/>
                    </a:cubicBezTo>
                    <a:cubicBezTo>
                      <a:pt x="618" y="455"/>
                      <a:pt x="574" y="455"/>
                      <a:pt x="559" y="427"/>
                    </a:cubicBezTo>
                    <a:cubicBezTo>
                      <a:pt x="544" y="412"/>
                      <a:pt x="559" y="412"/>
                      <a:pt x="544" y="398"/>
                    </a:cubicBezTo>
                    <a:cubicBezTo>
                      <a:pt x="530" y="384"/>
                      <a:pt x="515" y="384"/>
                      <a:pt x="500" y="370"/>
                    </a:cubicBezTo>
                    <a:cubicBezTo>
                      <a:pt x="500" y="370"/>
                      <a:pt x="441" y="299"/>
                      <a:pt x="427" y="299"/>
                    </a:cubicBezTo>
                    <a:cubicBezTo>
                      <a:pt x="441" y="284"/>
                      <a:pt x="486" y="299"/>
                      <a:pt x="500" y="299"/>
                    </a:cubicBezTo>
                    <a:cubicBezTo>
                      <a:pt x="530" y="299"/>
                      <a:pt x="515" y="284"/>
                      <a:pt x="500" y="256"/>
                    </a:cubicBezTo>
                    <a:cubicBezTo>
                      <a:pt x="500" y="242"/>
                      <a:pt x="471" y="242"/>
                      <a:pt x="456" y="242"/>
                    </a:cubicBezTo>
                    <a:cubicBezTo>
                      <a:pt x="412" y="213"/>
                      <a:pt x="383" y="199"/>
                      <a:pt x="368" y="171"/>
                    </a:cubicBezTo>
                    <a:cubicBezTo>
                      <a:pt x="353" y="142"/>
                      <a:pt x="309" y="114"/>
                      <a:pt x="280" y="99"/>
                    </a:cubicBezTo>
                    <a:cubicBezTo>
                      <a:pt x="265" y="85"/>
                      <a:pt x="250" y="85"/>
                      <a:pt x="236" y="85"/>
                    </a:cubicBezTo>
                    <a:cubicBezTo>
                      <a:pt x="221" y="85"/>
                      <a:pt x="206" y="57"/>
                      <a:pt x="191" y="57"/>
                    </a:cubicBezTo>
                    <a:cubicBezTo>
                      <a:pt x="177" y="43"/>
                      <a:pt x="147" y="43"/>
                      <a:pt x="118" y="28"/>
                    </a:cubicBezTo>
                    <a:cubicBezTo>
                      <a:pt x="89" y="28"/>
                      <a:pt x="59" y="0"/>
                      <a:pt x="15" y="0"/>
                    </a:cubicBezTo>
                    <a:lnTo>
                      <a:pt x="15" y="142"/>
                    </a:lnTo>
                    <a:cubicBezTo>
                      <a:pt x="15" y="185"/>
                      <a:pt x="30" y="242"/>
                      <a:pt x="15" y="284"/>
                    </a:cubicBezTo>
                    <a:cubicBezTo>
                      <a:pt x="0" y="299"/>
                      <a:pt x="15" y="327"/>
                      <a:pt x="15" y="355"/>
                    </a:cubicBezTo>
                    <a:lnTo>
                      <a:pt x="15" y="427"/>
                    </a:lnTo>
                    <a:cubicBezTo>
                      <a:pt x="15" y="469"/>
                      <a:pt x="30" y="469"/>
                      <a:pt x="59" y="469"/>
                    </a:cubicBezTo>
                    <a:cubicBezTo>
                      <a:pt x="103" y="469"/>
                      <a:pt x="147" y="469"/>
                      <a:pt x="191" y="441"/>
                    </a:cubicBezTo>
                    <a:cubicBezTo>
                      <a:pt x="206" y="441"/>
                      <a:pt x="133" y="398"/>
                      <a:pt x="133" y="398"/>
                    </a:cubicBezTo>
                    <a:cubicBezTo>
                      <a:pt x="147" y="398"/>
                      <a:pt x="206" y="441"/>
                      <a:pt x="206" y="427"/>
                    </a:cubicBezTo>
                    <a:cubicBezTo>
                      <a:pt x="206" y="412"/>
                      <a:pt x="191" y="398"/>
                      <a:pt x="191" y="370"/>
                    </a:cubicBezTo>
                    <a:cubicBezTo>
                      <a:pt x="191" y="370"/>
                      <a:pt x="236" y="398"/>
                      <a:pt x="221" y="384"/>
                    </a:cubicBezTo>
                    <a:cubicBezTo>
                      <a:pt x="221" y="355"/>
                      <a:pt x="250" y="355"/>
                      <a:pt x="265" y="355"/>
                    </a:cubicBezTo>
                    <a:cubicBezTo>
                      <a:pt x="280" y="355"/>
                      <a:pt x="383" y="398"/>
                      <a:pt x="383" y="384"/>
                    </a:cubicBezTo>
                    <a:cubicBezTo>
                      <a:pt x="383" y="412"/>
                      <a:pt x="441" y="441"/>
                      <a:pt x="456" y="469"/>
                    </a:cubicBezTo>
                    <a:cubicBezTo>
                      <a:pt x="471" y="498"/>
                      <a:pt x="500" y="540"/>
                      <a:pt x="530" y="540"/>
                    </a:cubicBezTo>
                    <a:cubicBezTo>
                      <a:pt x="574" y="540"/>
                      <a:pt x="618" y="555"/>
                      <a:pt x="662" y="569"/>
                    </a:cubicBezTo>
                    <a:cubicBezTo>
                      <a:pt x="677" y="569"/>
                      <a:pt x="706" y="583"/>
                      <a:pt x="706" y="569"/>
                    </a:cubicBezTo>
                    <a:cubicBezTo>
                      <a:pt x="706" y="555"/>
                      <a:pt x="750" y="555"/>
                      <a:pt x="735" y="555"/>
                    </a:cubicBezTo>
                    <a:cubicBezTo>
                      <a:pt x="721" y="540"/>
                      <a:pt x="750" y="555"/>
                      <a:pt x="735" y="55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2" name="Freeform 635">
                <a:extLst>
                  <a:ext uri="{FF2B5EF4-FFF2-40B4-BE49-F238E27FC236}">
                    <a16:creationId xmlns:a16="http://schemas.microsoft.com/office/drawing/2014/main" id="{75B222D6-7508-AFA3-8811-A92554C6776A}"/>
                  </a:ext>
                </a:extLst>
              </p:cNvPr>
              <p:cNvSpPr>
                <a:spLocks/>
              </p:cNvSpPr>
              <p:nvPr/>
            </p:nvSpPr>
            <p:spPr bwMode="auto">
              <a:xfrm>
                <a:off x="5576" y="2980"/>
                <a:ext cx="144" cy="113"/>
              </a:xfrm>
              <a:custGeom>
                <a:avLst/>
                <a:gdLst>
                  <a:gd name="T0" fmla="*/ 735 w 750"/>
                  <a:gd name="T1" fmla="*/ 555 h 583"/>
                  <a:gd name="T2" fmla="*/ 735 w 750"/>
                  <a:gd name="T3" fmla="*/ 555 h 583"/>
                  <a:gd name="T4" fmla="*/ 662 w 750"/>
                  <a:gd name="T5" fmla="*/ 526 h 583"/>
                  <a:gd name="T6" fmla="*/ 691 w 750"/>
                  <a:gd name="T7" fmla="*/ 512 h 583"/>
                  <a:gd name="T8" fmla="*/ 618 w 750"/>
                  <a:gd name="T9" fmla="*/ 483 h 583"/>
                  <a:gd name="T10" fmla="*/ 559 w 750"/>
                  <a:gd name="T11" fmla="*/ 427 h 583"/>
                  <a:gd name="T12" fmla="*/ 544 w 750"/>
                  <a:gd name="T13" fmla="*/ 398 h 583"/>
                  <a:gd name="T14" fmla="*/ 500 w 750"/>
                  <a:gd name="T15" fmla="*/ 370 h 583"/>
                  <a:gd name="T16" fmla="*/ 427 w 750"/>
                  <a:gd name="T17" fmla="*/ 299 h 583"/>
                  <a:gd name="T18" fmla="*/ 500 w 750"/>
                  <a:gd name="T19" fmla="*/ 299 h 583"/>
                  <a:gd name="T20" fmla="*/ 500 w 750"/>
                  <a:gd name="T21" fmla="*/ 256 h 583"/>
                  <a:gd name="T22" fmla="*/ 456 w 750"/>
                  <a:gd name="T23" fmla="*/ 242 h 583"/>
                  <a:gd name="T24" fmla="*/ 368 w 750"/>
                  <a:gd name="T25" fmla="*/ 171 h 583"/>
                  <a:gd name="T26" fmla="*/ 280 w 750"/>
                  <a:gd name="T27" fmla="*/ 99 h 583"/>
                  <a:gd name="T28" fmla="*/ 236 w 750"/>
                  <a:gd name="T29" fmla="*/ 85 h 583"/>
                  <a:gd name="T30" fmla="*/ 191 w 750"/>
                  <a:gd name="T31" fmla="*/ 57 h 583"/>
                  <a:gd name="T32" fmla="*/ 118 w 750"/>
                  <a:gd name="T33" fmla="*/ 28 h 583"/>
                  <a:gd name="T34" fmla="*/ 15 w 750"/>
                  <a:gd name="T35" fmla="*/ 0 h 583"/>
                  <a:gd name="T36" fmla="*/ 15 w 750"/>
                  <a:gd name="T37" fmla="*/ 142 h 583"/>
                  <a:gd name="T38" fmla="*/ 15 w 750"/>
                  <a:gd name="T39" fmla="*/ 284 h 583"/>
                  <a:gd name="T40" fmla="*/ 15 w 750"/>
                  <a:gd name="T41" fmla="*/ 355 h 583"/>
                  <a:gd name="T42" fmla="*/ 15 w 750"/>
                  <a:gd name="T43" fmla="*/ 427 h 583"/>
                  <a:gd name="T44" fmla="*/ 59 w 750"/>
                  <a:gd name="T45" fmla="*/ 469 h 583"/>
                  <a:gd name="T46" fmla="*/ 191 w 750"/>
                  <a:gd name="T47" fmla="*/ 441 h 583"/>
                  <a:gd name="T48" fmla="*/ 133 w 750"/>
                  <a:gd name="T49" fmla="*/ 398 h 583"/>
                  <a:gd name="T50" fmla="*/ 206 w 750"/>
                  <a:gd name="T51" fmla="*/ 427 h 583"/>
                  <a:gd name="T52" fmla="*/ 191 w 750"/>
                  <a:gd name="T53" fmla="*/ 370 h 583"/>
                  <a:gd name="T54" fmla="*/ 221 w 750"/>
                  <a:gd name="T55" fmla="*/ 384 h 583"/>
                  <a:gd name="T56" fmla="*/ 265 w 750"/>
                  <a:gd name="T57" fmla="*/ 355 h 583"/>
                  <a:gd name="T58" fmla="*/ 383 w 750"/>
                  <a:gd name="T59" fmla="*/ 384 h 583"/>
                  <a:gd name="T60" fmla="*/ 456 w 750"/>
                  <a:gd name="T61" fmla="*/ 469 h 583"/>
                  <a:gd name="T62" fmla="*/ 530 w 750"/>
                  <a:gd name="T63" fmla="*/ 540 h 583"/>
                  <a:gd name="T64" fmla="*/ 662 w 750"/>
                  <a:gd name="T65" fmla="*/ 569 h 583"/>
                  <a:gd name="T66" fmla="*/ 706 w 750"/>
                  <a:gd name="T67" fmla="*/ 569 h 583"/>
                  <a:gd name="T68" fmla="*/ 735 w 750"/>
                  <a:gd name="T69" fmla="*/ 555 h 583"/>
                  <a:gd name="T70" fmla="*/ 735 w 750"/>
                  <a:gd name="T71" fmla="*/ 555 h 583"/>
                  <a:gd name="T72" fmla="*/ 735 w 750"/>
                  <a:gd name="T73" fmla="*/ 55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0" h="583">
                    <a:moveTo>
                      <a:pt x="735" y="555"/>
                    </a:moveTo>
                    <a:lnTo>
                      <a:pt x="735" y="555"/>
                    </a:lnTo>
                    <a:cubicBezTo>
                      <a:pt x="706" y="540"/>
                      <a:pt x="677" y="540"/>
                      <a:pt x="662" y="526"/>
                    </a:cubicBezTo>
                    <a:cubicBezTo>
                      <a:pt x="647" y="512"/>
                      <a:pt x="677" y="498"/>
                      <a:pt x="691" y="512"/>
                    </a:cubicBezTo>
                    <a:cubicBezTo>
                      <a:pt x="662" y="498"/>
                      <a:pt x="618" y="512"/>
                      <a:pt x="618" y="483"/>
                    </a:cubicBezTo>
                    <a:cubicBezTo>
                      <a:pt x="618" y="455"/>
                      <a:pt x="574" y="455"/>
                      <a:pt x="559" y="427"/>
                    </a:cubicBezTo>
                    <a:cubicBezTo>
                      <a:pt x="544" y="412"/>
                      <a:pt x="559" y="412"/>
                      <a:pt x="544" y="398"/>
                    </a:cubicBezTo>
                    <a:cubicBezTo>
                      <a:pt x="530" y="384"/>
                      <a:pt x="515" y="384"/>
                      <a:pt x="500" y="370"/>
                    </a:cubicBezTo>
                    <a:cubicBezTo>
                      <a:pt x="500" y="370"/>
                      <a:pt x="441" y="299"/>
                      <a:pt x="427" y="299"/>
                    </a:cubicBezTo>
                    <a:cubicBezTo>
                      <a:pt x="441" y="284"/>
                      <a:pt x="486" y="299"/>
                      <a:pt x="500" y="299"/>
                    </a:cubicBezTo>
                    <a:cubicBezTo>
                      <a:pt x="530" y="299"/>
                      <a:pt x="515" y="284"/>
                      <a:pt x="500" y="256"/>
                    </a:cubicBezTo>
                    <a:cubicBezTo>
                      <a:pt x="500" y="242"/>
                      <a:pt x="471" y="242"/>
                      <a:pt x="456" y="242"/>
                    </a:cubicBezTo>
                    <a:cubicBezTo>
                      <a:pt x="412" y="213"/>
                      <a:pt x="383" y="199"/>
                      <a:pt x="368" y="171"/>
                    </a:cubicBezTo>
                    <a:cubicBezTo>
                      <a:pt x="353" y="142"/>
                      <a:pt x="309" y="114"/>
                      <a:pt x="280" y="99"/>
                    </a:cubicBezTo>
                    <a:cubicBezTo>
                      <a:pt x="265" y="85"/>
                      <a:pt x="250" y="85"/>
                      <a:pt x="236" y="85"/>
                    </a:cubicBezTo>
                    <a:cubicBezTo>
                      <a:pt x="221" y="85"/>
                      <a:pt x="206" y="57"/>
                      <a:pt x="191" y="57"/>
                    </a:cubicBezTo>
                    <a:cubicBezTo>
                      <a:pt x="177" y="43"/>
                      <a:pt x="147" y="43"/>
                      <a:pt x="118" y="28"/>
                    </a:cubicBezTo>
                    <a:cubicBezTo>
                      <a:pt x="89" y="28"/>
                      <a:pt x="59" y="0"/>
                      <a:pt x="15" y="0"/>
                    </a:cubicBezTo>
                    <a:lnTo>
                      <a:pt x="15" y="142"/>
                    </a:lnTo>
                    <a:cubicBezTo>
                      <a:pt x="15" y="185"/>
                      <a:pt x="30" y="242"/>
                      <a:pt x="15" y="284"/>
                    </a:cubicBezTo>
                    <a:cubicBezTo>
                      <a:pt x="0" y="299"/>
                      <a:pt x="15" y="327"/>
                      <a:pt x="15" y="355"/>
                    </a:cubicBezTo>
                    <a:lnTo>
                      <a:pt x="15" y="427"/>
                    </a:lnTo>
                    <a:cubicBezTo>
                      <a:pt x="15" y="469"/>
                      <a:pt x="30" y="469"/>
                      <a:pt x="59" y="469"/>
                    </a:cubicBezTo>
                    <a:cubicBezTo>
                      <a:pt x="103" y="469"/>
                      <a:pt x="147" y="469"/>
                      <a:pt x="191" y="441"/>
                    </a:cubicBezTo>
                    <a:cubicBezTo>
                      <a:pt x="206" y="441"/>
                      <a:pt x="133" y="398"/>
                      <a:pt x="133" y="398"/>
                    </a:cubicBezTo>
                    <a:cubicBezTo>
                      <a:pt x="147" y="398"/>
                      <a:pt x="206" y="441"/>
                      <a:pt x="206" y="427"/>
                    </a:cubicBezTo>
                    <a:cubicBezTo>
                      <a:pt x="206" y="412"/>
                      <a:pt x="191" y="398"/>
                      <a:pt x="191" y="370"/>
                    </a:cubicBezTo>
                    <a:cubicBezTo>
                      <a:pt x="191" y="370"/>
                      <a:pt x="236" y="398"/>
                      <a:pt x="221" y="384"/>
                    </a:cubicBezTo>
                    <a:cubicBezTo>
                      <a:pt x="221" y="355"/>
                      <a:pt x="250" y="355"/>
                      <a:pt x="265" y="355"/>
                    </a:cubicBezTo>
                    <a:cubicBezTo>
                      <a:pt x="280" y="355"/>
                      <a:pt x="383" y="398"/>
                      <a:pt x="383" y="384"/>
                    </a:cubicBezTo>
                    <a:cubicBezTo>
                      <a:pt x="383" y="412"/>
                      <a:pt x="441" y="441"/>
                      <a:pt x="456" y="469"/>
                    </a:cubicBezTo>
                    <a:cubicBezTo>
                      <a:pt x="471" y="498"/>
                      <a:pt x="500" y="540"/>
                      <a:pt x="530" y="540"/>
                    </a:cubicBezTo>
                    <a:cubicBezTo>
                      <a:pt x="574" y="540"/>
                      <a:pt x="618" y="555"/>
                      <a:pt x="662" y="569"/>
                    </a:cubicBezTo>
                    <a:cubicBezTo>
                      <a:pt x="677" y="569"/>
                      <a:pt x="706" y="583"/>
                      <a:pt x="706" y="569"/>
                    </a:cubicBezTo>
                    <a:cubicBezTo>
                      <a:pt x="706" y="555"/>
                      <a:pt x="750" y="555"/>
                      <a:pt x="735" y="555"/>
                    </a:cubicBezTo>
                    <a:cubicBezTo>
                      <a:pt x="721" y="540"/>
                      <a:pt x="750" y="555"/>
                      <a:pt x="735" y="555"/>
                    </a:cubicBezTo>
                    <a:lnTo>
                      <a:pt x="735" y="55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3" name="Freeform 636">
                <a:extLst>
                  <a:ext uri="{FF2B5EF4-FFF2-40B4-BE49-F238E27FC236}">
                    <a16:creationId xmlns:a16="http://schemas.microsoft.com/office/drawing/2014/main" id="{BECF52EF-8BC5-3FA5-E14D-DBD18C5BF78F}"/>
                  </a:ext>
                </a:extLst>
              </p:cNvPr>
              <p:cNvSpPr>
                <a:spLocks/>
              </p:cNvSpPr>
              <p:nvPr/>
            </p:nvSpPr>
            <p:spPr bwMode="auto">
              <a:xfrm>
                <a:off x="5118" y="2876"/>
                <a:ext cx="152" cy="129"/>
              </a:xfrm>
              <a:custGeom>
                <a:avLst/>
                <a:gdLst>
                  <a:gd name="T0" fmla="*/ 512 w 791"/>
                  <a:gd name="T1" fmla="*/ 74 h 667"/>
                  <a:gd name="T2" fmla="*/ 512 w 791"/>
                  <a:gd name="T3" fmla="*/ 74 h 667"/>
                  <a:gd name="T4" fmla="*/ 450 w 791"/>
                  <a:gd name="T5" fmla="*/ 193 h 667"/>
                  <a:gd name="T6" fmla="*/ 310 w 791"/>
                  <a:gd name="T7" fmla="*/ 237 h 667"/>
                  <a:gd name="T8" fmla="*/ 233 w 791"/>
                  <a:gd name="T9" fmla="*/ 267 h 667"/>
                  <a:gd name="T10" fmla="*/ 155 w 791"/>
                  <a:gd name="T11" fmla="*/ 282 h 667"/>
                  <a:gd name="T12" fmla="*/ 109 w 791"/>
                  <a:gd name="T13" fmla="*/ 267 h 667"/>
                  <a:gd name="T14" fmla="*/ 46 w 791"/>
                  <a:gd name="T15" fmla="*/ 208 h 667"/>
                  <a:gd name="T16" fmla="*/ 0 w 791"/>
                  <a:gd name="T17" fmla="*/ 297 h 667"/>
                  <a:gd name="T18" fmla="*/ 62 w 791"/>
                  <a:gd name="T19" fmla="*/ 430 h 667"/>
                  <a:gd name="T20" fmla="*/ 124 w 791"/>
                  <a:gd name="T21" fmla="*/ 548 h 667"/>
                  <a:gd name="T22" fmla="*/ 202 w 791"/>
                  <a:gd name="T23" fmla="*/ 578 h 667"/>
                  <a:gd name="T24" fmla="*/ 217 w 791"/>
                  <a:gd name="T25" fmla="*/ 608 h 667"/>
                  <a:gd name="T26" fmla="*/ 295 w 791"/>
                  <a:gd name="T27" fmla="*/ 608 h 667"/>
                  <a:gd name="T28" fmla="*/ 326 w 791"/>
                  <a:gd name="T29" fmla="*/ 578 h 667"/>
                  <a:gd name="T30" fmla="*/ 388 w 791"/>
                  <a:gd name="T31" fmla="*/ 593 h 667"/>
                  <a:gd name="T32" fmla="*/ 434 w 791"/>
                  <a:gd name="T33" fmla="*/ 593 h 667"/>
                  <a:gd name="T34" fmla="*/ 481 w 791"/>
                  <a:gd name="T35" fmla="*/ 637 h 667"/>
                  <a:gd name="T36" fmla="*/ 528 w 791"/>
                  <a:gd name="T37" fmla="*/ 622 h 667"/>
                  <a:gd name="T38" fmla="*/ 559 w 791"/>
                  <a:gd name="T39" fmla="*/ 637 h 667"/>
                  <a:gd name="T40" fmla="*/ 574 w 791"/>
                  <a:gd name="T41" fmla="*/ 548 h 667"/>
                  <a:gd name="T42" fmla="*/ 574 w 791"/>
                  <a:gd name="T43" fmla="*/ 489 h 667"/>
                  <a:gd name="T44" fmla="*/ 605 w 791"/>
                  <a:gd name="T45" fmla="*/ 445 h 667"/>
                  <a:gd name="T46" fmla="*/ 652 w 791"/>
                  <a:gd name="T47" fmla="*/ 356 h 667"/>
                  <a:gd name="T48" fmla="*/ 729 w 791"/>
                  <a:gd name="T49" fmla="*/ 282 h 667"/>
                  <a:gd name="T50" fmla="*/ 760 w 791"/>
                  <a:gd name="T51" fmla="*/ 267 h 667"/>
                  <a:gd name="T52" fmla="*/ 698 w 791"/>
                  <a:gd name="T53" fmla="*/ 193 h 667"/>
                  <a:gd name="T54" fmla="*/ 652 w 791"/>
                  <a:gd name="T55" fmla="*/ 104 h 667"/>
                  <a:gd name="T56" fmla="*/ 683 w 791"/>
                  <a:gd name="T57" fmla="*/ 89 h 667"/>
                  <a:gd name="T58" fmla="*/ 683 w 791"/>
                  <a:gd name="T59" fmla="*/ 45 h 667"/>
                  <a:gd name="T60" fmla="*/ 512 w 791"/>
                  <a:gd name="T61" fmla="*/ 74 h 667"/>
                  <a:gd name="T62" fmla="*/ 512 w 791"/>
                  <a:gd name="T63" fmla="*/ 7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1" h="667">
                    <a:moveTo>
                      <a:pt x="512" y="74"/>
                    </a:moveTo>
                    <a:lnTo>
                      <a:pt x="512" y="74"/>
                    </a:lnTo>
                    <a:cubicBezTo>
                      <a:pt x="496" y="119"/>
                      <a:pt x="481" y="148"/>
                      <a:pt x="450" y="193"/>
                    </a:cubicBezTo>
                    <a:cubicBezTo>
                      <a:pt x="434" y="252"/>
                      <a:pt x="357" y="252"/>
                      <a:pt x="310" y="237"/>
                    </a:cubicBezTo>
                    <a:cubicBezTo>
                      <a:pt x="279" y="222"/>
                      <a:pt x="248" y="252"/>
                      <a:pt x="233" y="267"/>
                    </a:cubicBezTo>
                    <a:cubicBezTo>
                      <a:pt x="217" y="282"/>
                      <a:pt x="171" y="267"/>
                      <a:pt x="155" y="282"/>
                    </a:cubicBezTo>
                    <a:cubicBezTo>
                      <a:pt x="124" y="297"/>
                      <a:pt x="124" y="297"/>
                      <a:pt x="109" y="267"/>
                    </a:cubicBezTo>
                    <a:cubicBezTo>
                      <a:pt x="77" y="252"/>
                      <a:pt x="62" y="237"/>
                      <a:pt x="46" y="208"/>
                    </a:cubicBezTo>
                    <a:cubicBezTo>
                      <a:pt x="31" y="193"/>
                      <a:pt x="0" y="282"/>
                      <a:pt x="0" y="297"/>
                    </a:cubicBezTo>
                    <a:cubicBezTo>
                      <a:pt x="0" y="341"/>
                      <a:pt x="46" y="385"/>
                      <a:pt x="62" y="430"/>
                    </a:cubicBezTo>
                    <a:cubicBezTo>
                      <a:pt x="93" y="474"/>
                      <a:pt x="77" y="519"/>
                      <a:pt x="124" y="548"/>
                    </a:cubicBezTo>
                    <a:cubicBezTo>
                      <a:pt x="155" y="563"/>
                      <a:pt x="186" y="578"/>
                      <a:pt x="202" y="578"/>
                    </a:cubicBezTo>
                    <a:cubicBezTo>
                      <a:pt x="248" y="563"/>
                      <a:pt x="202" y="593"/>
                      <a:pt x="217" y="608"/>
                    </a:cubicBezTo>
                    <a:lnTo>
                      <a:pt x="295" y="608"/>
                    </a:lnTo>
                    <a:cubicBezTo>
                      <a:pt x="310" y="593"/>
                      <a:pt x="310" y="563"/>
                      <a:pt x="326" y="578"/>
                    </a:cubicBezTo>
                    <a:cubicBezTo>
                      <a:pt x="341" y="593"/>
                      <a:pt x="372" y="608"/>
                      <a:pt x="388" y="593"/>
                    </a:cubicBezTo>
                    <a:cubicBezTo>
                      <a:pt x="403" y="593"/>
                      <a:pt x="434" y="578"/>
                      <a:pt x="434" y="593"/>
                    </a:cubicBezTo>
                    <a:cubicBezTo>
                      <a:pt x="450" y="637"/>
                      <a:pt x="419" y="667"/>
                      <a:pt x="481" y="637"/>
                    </a:cubicBezTo>
                    <a:cubicBezTo>
                      <a:pt x="496" y="637"/>
                      <a:pt x="512" y="622"/>
                      <a:pt x="528" y="622"/>
                    </a:cubicBezTo>
                    <a:cubicBezTo>
                      <a:pt x="543" y="622"/>
                      <a:pt x="559" y="637"/>
                      <a:pt x="559" y="637"/>
                    </a:cubicBezTo>
                    <a:cubicBezTo>
                      <a:pt x="574" y="608"/>
                      <a:pt x="543" y="578"/>
                      <a:pt x="574" y="548"/>
                    </a:cubicBezTo>
                    <a:cubicBezTo>
                      <a:pt x="590" y="534"/>
                      <a:pt x="574" y="519"/>
                      <a:pt x="574" y="489"/>
                    </a:cubicBezTo>
                    <a:cubicBezTo>
                      <a:pt x="574" y="474"/>
                      <a:pt x="590" y="459"/>
                      <a:pt x="605" y="445"/>
                    </a:cubicBezTo>
                    <a:cubicBezTo>
                      <a:pt x="636" y="415"/>
                      <a:pt x="667" y="400"/>
                      <a:pt x="652" y="356"/>
                    </a:cubicBezTo>
                    <a:cubicBezTo>
                      <a:pt x="652" y="326"/>
                      <a:pt x="698" y="267"/>
                      <a:pt x="729" y="282"/>
                    </a:cubicBezTo>
                    <a:cubicBezTo>
                      <a:pt x="745" y="297"/>
                      <a:pt x="791" y="282"/>
                      <a:pt x="760" y="267"/>
                    </a:cubicBezTo>
                    <a:cubicBezTo>
                      <a:pt x="745" y="237"/>
                      <a:pt x="698" y="222"/>
                      <a:pt x="698" y="193"/>
                    </a:cubicBezTo>
                    <a:cubicBezTo>
                      <a:pt x="698" y="163"/>
                      <a:pt x="667" y="134"/>
                      <a:pt x="652" y="104"/>
                    </a:cubicBezTo>
                    <a:cubicBezTo>
                      <a:pt x="636" y="60"/>
                      <a:pt x="683" y="104"/>
                      <a:pt x="683" y="89"/>
                    </a:cubicBezTo>
                    <a:cubicBezTo>
                      <a:pt x="698" y="74"/>
                      <a:pt x="636" y="60"/>
                      <a:pt x="683" y="45"/>
                    </a:cubicBezTo>
                    <a:cubicBezTo>
                      <a:pt x="621" y="30"/>
                      <a:pt x="528" y="0"/>
                      <a:pt x="512" y="74"/>
                    </a:cubicBezTo>
                    <a:cubicBezTo>
                      <a:pt x="496" y="104"/>
                      <a:pt x="528" y="45"/>
                      <a:pt x="512" y="7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4" name="Freeform 637">
                <a:extLst>
                  <a:ext uri="{FF2B5EF4-FFF2-40B4-BE49-F238E27FC236}">
                    <a16:creationId xmlns:a16="http://schemas.microsoft.com/office/drawing/2014/main" id="{C03C7367-3EC7-37D9-F367-40710C91E9A7}"/>
                  </a:ext>
                </a:extLst>
              </p:cNvPr>
              <p:cNvSpPr>
                <a:spLocks/>
              </p:cNvSpPr>
              <p:nvPr/>
            </p:nvSpPr>
            <p:spPr bwMode="auto">
              <a:xfrm>
                <a:off x="5118" y="2876"/>
                <a:ext cx="152" cy="129"/>
              </a:xfrm>
              <a:custGeom>
                <a:avLst/>
                <a:gdLst>
                  <a:gd name="T0" fmla="*/ 512 w 791"/>
                  <a:gd name="T1" fmla="*/ 74 h 667"/>
                  <a:gd name="T2" fmla="*/ 512 w 791"/>
                  <a:gd name="T3" fmla="*/ 74 h 667"/>
                  <a:gd name="T4" fmla="*/ 450 w 791"/>
                  <a:gd name="T5" fmla="*/ 193 h 667"/>
                  <a:gd name="T6" fmla="*/ 310 w 791"/>
                  <a:gd name="T7" fmla="*/ 237 h 667"/>
                  <a:gd name="T8" fmla="*/ 233 w 791"/>
                  <a:gd name="T9" fmla="*/ 267 h 667"/>
                  <a:gd name="T10" fmla="*/ 155 w 791"/>
                  <a:gd name="T11" fmla="*/ 282 h 667"/>
                  <a:gd name="T12" fmla="*/ 109 w 791"/>
                  <a:gd name="T13" fmla="*/ 267 h 667"/>
                  <a:gd name="T14" fmla="*/ 46 w 791"/>
                  <a:gd name="T15" fmla="*/ 208 h 667"/>
                  <a:gd name="T16" fmla="*/ 0 w 791"/>
                  <a:gd name="T17" fmla="*/ 297 h 667"/>
                  <a:gd name="T18" fmla="*/ 62 w 791"/>
                  <a:gd name="T19" fmla="*/ 430 h 667"/>
                  <a:gd name="T20" fmla="*/ 124 w 791"/>
                  <a:gd name="T21" fmla="*/ 548 h 667"/>
                  <a:gd name="T22" fmla="*/ 202 w 791"/>
                  <a:gd name="T23" fmla="*/ 578 h 667"/>
                  <a:gd name="T24" fmla="*/ 217 w 791"/>
                  <a:gd name="T25" fmla="*/ 608 h 667"/>
                  <a:gd name="T26" fmla="*/ 295 w 791"/>
                  <a:gd name="T27" fmla="*/ 608 h 667"/>
                  <a:gd name="T28" fmla="*/ 326 w 791"/>
                  <a:gd name="T29" fmla="*/ 578 h 667"/>
                  <a:gd name="T30" fmla="*/ 388 w 791"/>
                  <a:gd name="T31" fmla="*/ 593 h 667"/>
                  <a:gd name="T32" fmla="*/ 434 w 791"/>
                  <a:gd name="T33" fmla="*/ 593 h 667"/>
                  <a:gd name="T34" fmla="*/ 481 w 791"/>
                  <a:gd name="T35" fmla="*/ 637 h 667"/>
                  <a:gd name="T36" fmla="*/ 528 w 791"/>
                  <a:gd name="T37" fmla="*/ 622 h 667"/>
                  <a:gd name="T38" fmla="*/ 559 w 791"/>
                  <a:gd name="T39" fmla="*/ 637 h 667"/>
                  <a:gd name="T40" fmla="*/ 574 w 791"/>
                  <a:gd name="T41" fmla="*/ 548 h 667"/>
                  <a:gd name="T42" fmla="*/ 574 w 791"/>
                  <a:gd name="T43" fmla="*/ 489 h 667"/>
                  <a:gd name="T44" fmla="*/ 605 w 791"/>
                  <a:gd name="T45" fmla="*/ 445 h 667"/>
                  <a:gd name="T46" fmla="*/ 652 w 791"/>
                  <a:gd name="T47" fmla="*/ 356 h 667"/>
                  <a:gd name="T48" fmla="*/ 729 w 791"/>
                  <a:gd name="T49" fmla="*/ 282 h 667"/>
                  <a:gd name="T50" fmla="*/ 760 w 791"/>
                  <a:gd name="T51" fmla="*/ 267 h 667"/>
                  <a:gd name="T52" fmla="*/ 698 w 791"/>
                  <a:gd name="T53" fmla="*/ 193 h 667"/>
                  <a:gd name="T54" fmla="*/ 652 w 791"/>
                  <a:gd name="T55" fmla="*/ 104 h 667"/>
                  <a:gd name="T56" fmla="*/ 683 w 791"/>
                  <a:gd name="T57" fmla="*/ 89 h 667"/>
                  <a:gd name="T58" fmla="*/ 683 w 791"/>
                  <a:gd name="T59" fmla="*/ 45 h 667"/>
                  <a:gd name="T60" fmla="*/ 512 w 791"/>
                  <a:gd name="T61" fmla="*/ 74 h 667"/>
                  <a:gd name="T62" fmla="*/ 512 w 791"/>
                  <a:gd name="T63" fmla="*/ 74 h 667"/>
                  <a:gd name="T64" fmla="*/ 512 w 791"/>
                  <a:gd name="T65" fmla="*/ 7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1" h="667">
                    <a:moveTo>
                      <a:pt x="512" y="74"/>
                    </a:moveTo>
                    <a:lnTo>
                      <a:pt x="512" y="74"/>
                    </a:lnTo>
                    <a:cubicBezTo>
                      <a:pt x="496" y="119"/>
                      <a:pt x="481" y="148"/>
                      <a:pt x="450" y="193"/>
                    </a:cubicBezTo>
                    <a:cubicBezTo>
                      <a:pt x="434" y="252"/>
                      <a:pt x="357" y="252"/>
                      <a:pt x="310" y="237"/>
                    </a:cubicBezTo>
                    <a:cubicBezTo>
                      <a:pt x="279" y="222"/>
                      <a:pt x="248" y="252"/>
                      <a:pt x="233" y="267"/>
                    </a:cubicBezTo>
                    <a:cubicBezTo>
                      <a:pt x="217" y="282"/>
                      <a:pt x="171" y="267"/>
                      <a:pt x="155" y="282"/>
                    </a:cubicBezTo>
                    <a:cubicBezTo>
                      <a:pt x="124" y="297"/>
                      <a:pt x="124" y="297"/>
                      <a:pt x="109" y="267"/>
                    </a:cubicBezTo>
                    <a:cubicBezTo>
                      <a:pt x="77" y="252"/>
                      <a:pt x="62" y="237"/>
                      <a:pt x="46" y="208"/>
                    </a:cubicBezTo>
                    <a:cubicBezTo>
                      <a:pt x="31" y="193"/>
                      <a:pt x="0" y="282"/>
                      <a:pt x="0" y="297"/>
                    </a:cubicBezTo>
                    <a:cubicBezTo>
                      <a:pt x="0" y="341"/>
                      <a:pt x="46" y="385"/>
                      <a:pt x="62" y="430"/>
                    </a:cubicBezTo>
                    <a:cubicBezTo>
                      <a:pt x="93" y="474"/>
                      <a:pt x="77" y="519"/>
                      <a:pt x="124" y="548"/>
                    </a:cubicBezTo>
                    <a:cubicBezTo>
                      <a:pt x="155" y="563"/>
                      <a:pt x="186" y="578"/>
                      <a:pt x="202" y="578"/>
                    </a:cubicBezTo>
                    <a:cubicBezTo>
                      <a:pt x="248" y="563"/>
                      <a:pt x="202" y="593"/>
                      <a:pt x="217" y="608"/>
                    </a:cubicBezTo>
                    <a:lnTo>
                      <a:pt x="295" y="608"/>
                    </a:lnTo>
                    <a:cubicBezTo>
                      <a:pt x="310" y="593"/>
                      <a:pt x="310" y="563"/>
                      <a:pt x="326" y="578"/>
                    </a:cubicBezTo>
                    <a:cubicBezTo>
                      <a:pt x="341" y="593"/>
                      <a:pt x="372" y="608"/>
                      <a:pt x="388" y="593"/>
                    </a:cubicBezTo>
                    <a:cubicBezTo>
                      <a:pt x="403" y="593"/>
                      <a:pt x="434" y="578"/>
                      <a:pt x="434" y="593"/>
                    </a:cubicBezTo>
                    <a:cubicBezTo>
                      <a:pt x="450" y="637"/>
                      <a:pt x="419" y="667"/>
                      <a:pt x="481" y="637"/>
                    </a:cubicBezTo>
                    <a:cubicBezTo>
                      <a:pt x="496" y="637"/>
                      <a:pt x="512" y="622"/>
                      <a:pt x="528" y="622"/>
                    </a:cubicBezTo>
                    <a:cubicBezTo>
                      <a:pt x="543" y="622"/>
                      <a:pt x="559" y="637"/>
                      <a:pt x="559" y="637"/>
                    </a:cubicBezTo>
                    <a:cubicBezTo>
                      <a:pt x="574" y="608"/>
                      <a:pt x="543" y="578"/>
                      <a:pt x="574" y="548"/>
                    </a:cubicBezTo>
                    <a:cubicBezTo>
                      <a:pt x="590" y="534"/>
                      <a:pt x="574" y="519"/>
                      <a:pt x="574" y="489"/>
                    </a:cubicBezTo>
                    <a:cubicBezTo>
                      <a:pt x="574" y="474"/>
                      <a:pt x="590" y="459"/>
                      <a:pt x="605" y="445"/>
                    </a:cubicBezTo>
                    <a:cubicBezTo>
                      <a:pt x="636" y="415"/>
                      <a:pt x="667" y="400"/>
                      <a:pt x="652" y="356"/>
                    </a:cubicBezTo>
                    <a:cubicBezTo>
                      <a:pt x="652" y="326"/>
                      <a:pt x="698" y="267"/>
                      <a:pt x="729" y="282"/>
                    </a:cubicBezTo>
                    <a:cubicBezTo>
                      <a:pt x="745" y="297"/>
                      <a:pt x="791" y="282"/>
                      <a:pt x="760" y="267"/>
                    </a:cubicBezTo>
                    <a:cubicBezTo>
                      <a:pt x="745" y="237"/>
                      <a:pt x="698" y="222"/>
                      <a:pt x="698" y="193"/>
                    </a:cubicBezTo>
                    <a:cubicBezTo>
                      <a:pt x="698" y="163"/>
                      <a:pt x="667" y="134"/>
                      <a:pt x="652" y="104"/>
                    </a:cubicBezTo>
                    <a:cubicBezTo>
                      <a:pt x="636" y="60"/>
                      <a:pt x="683" y="104"/>
                      <a:pt x="683" y="89"/>
                    </a:cubicBezTo>
                    <a:cubicBezTo>
                      <a:pt x="698" y="74"/>
                      <a:pt x="636" y="60"/>
                      <a:pt x="683" y="45"/>
                    </a:cubicBezTo>
                    <a:cubicBezTo>
                      <a:pt x="621" y="30"/>
                      <a:pt x="528" y="0"/>
                      <a:pt x="512" y="74"/>
                    </a:cubicBezTo>
                    <a:cubicBezTo>
                      <a:pt x="496" y="104"/>
                      <a:pt x="528" y="45"/>
                      <a:pt x="512" y="74"/>
                    </a:cubicBezTo>
                    <a:lnTo>
                      <a:pt x="512" y="7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5" name="Freeform 638">
                <a:extLst>
                  <a:ext uri="{FF2B5EF4-FFF2-40B4-BE49-F238E27FC236}">
                    <a16:creationId xmlns:a16="http://schemas.microsoft.com/office/drawing/2014/main" id="{41AAD46A-116C-7963-7107-32EAE7931DB0}"/>
                  </a:ext>
                </a:extLst>
              </p:cNvPr>
              <p:cNvSpPr>
                <a:spLocks/>
              </p:cNvSpPr>
              <p:nvPr/>
            </p:nvSpPr>
            <p:spPr bwMode="auto">
              <a:xfrm>
                <a:off x="5118" y="2876"/>
                <a:ext cx="152" cy="129"/>
              </a:xfrm>
              <a:custGeom>
                <a:avLst/>
                <a:gdLst>
                  <a:gd name="T0" fmla="*/ 512 w 791"/>
                  <a:gd name="T1" fmla="*/ 74 h 667"/>
                  <a:gd name="T2" fmla="*/ 512 w 791"/>
                  <a:gd name="T3" fmla="*/ 74 h 667"/>
                  <a:gd name="T4" fmla="*/ 450 w 791"/>
                  <a:gd name="T5" fmla="*/ 193 h 667"/>
                  <a:gd name="T6" fmla="*/ 310 w 791"/>
                  <a:gd name="T7" fmla="*/ 237 h 667"/>
                  <a:gd name="T8" fmla="*/ 233 w 791"/>
                  <a:gd name="T9" fmla="*/ 267 h 667"/>
                  <a:gd name="T10" fmla="*/ 155 w 791"/>
                  <a:gd name="T11" fmla="*/ 282 h 667"/>
                  <a:gd name="T12" fmla="*/ 109 w 791"/>
                  <a:gd name="T13" fmla="*/ 267 h 667"/>
                  <a:gd name="T14" fmla="*/ 46 w 791"/>
                  <a:gd name="T15" fmla="*/ 208 h 667"/>
                  <a:gd name="T16" fmla="*/ 0 w 791"/>
                  <a:gd name="T17" fmla="*/ 297 h 667"/>
                  <a:gd name="T18" fmla="*/ 62 w 791"/>
                  <a:gd name="T19" fmla="*/ 430 h 667"/>
                  <a:gd name="T20" fmla="*/ 124 w 791"/>
                  <a:gd name="T21" fmla="*/ 548 h 667"/>
                  <a:gd name="T22" fmla="*/ 202 w 791"/>
                  <a:gd name="T23" fmla="*/ 578 h 667"/>
                  <a:gd name="T24" fmla="*/ 217 w 791"/>
                  <a:gd name="T25" fmla="*/ 608 h 667"/>
                  <a:gd name="T26" fmla="*/ 295 w 791"/>
                  <a:gd name="T27" fmla="*/ 608 h 667"/>
                  <a:gd name="T28" fmla="*/ 326 w 791"/>
                  <a:gd name="T29" fmla="*/ 578 h 667"/>
                  <a:gd name="T30" fmla="*/ 388 w 791"/>
                  <a:gd name="T31" fmla="*/ 593 h 667"/>
                  <a:gd name="T32" fmla="*/ 434 w 791"/>
                  <a:gd name="T33" fmla="*/ 593 h 667"/>
                  <a:gd name="T34" fmla="*/ 481 w 791"/>
                  <a:gd name="T35" fmla="*/ 637 h 667"/>
                  <a:gd name="T36" fmla="*/ 528 w 791"/>
                  <a:gd name="T37" fmla="*/ 622 h 667"/>
                  <a:gd name="T38" fmla="*/ 559 w 791"/>
                  <a:gd name="T39" fmla="*/ 637 h 667"/>
                  <a:gd name="T40" fmla="*/ 574 w 791"/>
                  <a:gd name="T41" fmla="*/ 548 h 667"/>
                  <a:gd name="T42" fmla="*/ 574 w 791"/>
                  <a:gd name="T43" fmla="*/ 489 h 667"/>
                  <a:gd name="T44" fmla="*/ 605 w 791"/>
                  <a:gd name="T45" fmla="*/ 445 h 667"/>
                  <a:gd name="T46" fmla="*/ 652 w 791"/>
                  <a:gd name="T47" fmla="*/ 356 h 667"/>
                  <a:gd name="T48" fmla="*/ 729 w 791"/>
                  <a:gd name="T49" fmla="*/ 282 h 667"/>
                  <a:gd name="T50" fmla="*/ 760 w 791"/>
                  <a:gd name="T51" fmla="*/ 267 h 667"/>
                  <a:gd name="T52" fmla="*/ 698 w 791"/>
                  <a:gd name="T53" fmla="*/ 193 h 667"/>
                  <a:gd name="T54" fmla="*/ 652 w 791"/>
                  <a:gd name="T55" fmla="*/ 104 h 667"/>
                  <a:gd name="T56" fmla="*/ 683 w 791"/>
                  <a:gd name="T57" fmla="*/ 89 h 667"/>
                  <a:gd name="T58" fmla="*/ 683 w 791"/>
                  <a:gd name="T59" fmla="*/ 45 h 667"/>
                  <a:gd name="T60" fmla="*/ 512 w 791"/>
                  <a:gd name="T61" fmla="*/ 74 h 667"/>
                  <a:gd name="T62" fmla="*/ 512 w 791"/>
                  <a:gd name="T63" fmla="*/ 7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1" h="667">
                    <a:moveTo>
                      <a:pt x="512" y="74"/>
                    </a:moveTo>
                    <a:lnTo>
                      <a:pt x="512" y="74"/>
                    </a:lnTo>
                    <a:cubicBezTo>
                      <a:pt x="496" y="119"/>
                      <a:pt x="481" y="148"/>
                      <a:pt x="450" y="193"/>
                    </a:cubicBezTo>
                    <a:cubicBezTo>
                      <a:pt x="434" y="252"/>
                      <a:pt x="357" y="252"/>
                      <a:pt x="310" y="237"/>
                    </a:cubicBezTo>
                    <a:cubicBezTo>
                      <a:pt x="279" y="222"/>
                      <a:pt x="248" y="252"/>
                      <a:pt x="233" y="267"/>
                    </a:cubicBezTo>
                    <a:cubicBezTo>
                      <a:pt x="217" y="282"/>
                      <a:pt x="171" y="267"/>
                      <a:pt x="155" y="282"/>
                    </a:cubicBezTo>
                    <a:cubicBezTo>
                      <a:pt x="124" y="297"/>
                      <a:pt x="124" y="297"/>
                      <a:pt x="109" y="267"/>
                    </a:cubicBezTo>
                    <a:cubicBezTo>
                      <a:pt x="77" y="252"/>
                      <a:pt x="62" y="237"/>
                      <a:pt x="46" y="208"/>
                    </a:cubicBezTo>
                    <a:cubicBezTo>
                      <a:pt x="31" y="193"/>
                      <a:pt x="0" y="282"/>
                      <a:pt x="0" y="297"/>
                    </a:cubicBezTo>
                    <a:cubicBezTo>
                      <a:pt x="0" y="341"/>
                      <a:pt x="46" y="385"/>
                      <a:pt x="62" y="430"/>
                    </a:cubicBezTo>
                    <a:cubicBezTo>
                      <a:pt x="93" y="474"/>
                      <a:pt x="77" y="519"/>
                      <a:pt x="124" y="548"/>
                    </a:cubicBezTo>
                    <a:cubicBezTo>
                      <a:pt x="155" y="563"/>
                      <a:pt x="186" y="578"/>
                      <a:pt x="202" y="578"/>
                    </a:cubicBezTo>
                    <a:cubicBezTo>
                      <a:pt x="248" y="563"/>
                      <a:pt x="202" y="593"/>
                      <a:pt x="217" y="608"/>
                    </a:cubicBezTo>
                    <a:lnTo>
                      <a:pt x="295" y="608"/>
                    </a:lnTo>
                    <a:cubicBezTo>
                      <a:pt x="310" y="593"/>
                      <a:pt x="310" y="563"/>
                      <a:pt x="326" y="578"/>
                    </a:cubicBezTo>
                    <a:cubicBezTo>
                      <a:pt x="341" y="593"/>
                      <a:pt x="372" y="608"/>
                      <a:pt x="388" y="593"/>
                    </a:cubicBezTo>
                    <a:cubicBezTo>
                      <a:pt x="403" y="593"/>
                      <a:pt x="434" y="578"/>
                      <a:pt x="434" y="593"/>
                    </a:cubicBezTo>
                    <a:cubicBezTo>
                      <a:pt x="450" y="637"/>
                      <a:pt x="419" y="667"/>
                      <a:pt x="481" y="637"/>
                    </a:cubicBezTo>
                    <a:cubicBezTo>
                      <a:pt x="496" y="637"/>
                      <a:pt x="512" y="622"/>
                      <a:pt x="528" y="622"/>
                    </a:cubicBezTo>
                    <a:cubicBezTo>
                      <a:pt x="543" y="622"/>
                      <a:pt x="559" y="637"/>
                      <a:pt x="559" y="637"/>
                    </a:cubicBezTo>
                    <a:cubicBezTo>
                      <a:pt x="574" y="608"/>
                      <a:pt x="543" y="578"/>
                      <a:pt x="574" y="548"/>
                    </a:cubicBezTo>
                    <a:cubicBezTo>
                      <a:pt x="590" y="534"/>
                      <a:pt x="574" y="519"/>
                      <a:pt x="574" y="489"/>
                    </a:cubicBezTo>
                    <a:cubicBezTo>
                      <a:pt x="574" y="474"/>
                      <a:pt x="590" y="459"/>
                      <a:pt x="605" y="445"/>
                    </a:cubicBezTo>
                    <a:cubicBezTo>
                      <a:pt x="636" y="415"/>
                      <a:pt x="667" y="400"/>
                      <a:pt x="652" y="356"/>
                    </a:cubicBezTo>
                    <a:cubicBezTo>
                      <a:pt x="652" y="326"/>
                      <a:pt x="698" y="267"/>
                      <a:pt x="729" y="282"/>
                    </a:cubicBezTo>
                    <a:cubicBezTo>
                      <a:pt x="745" y="297"/>
                      <a:pt x="791" y="282"/>
                      <a:pt x="760" y="267"/>
                    </a:cubicBezTo>
                    <a:cubicBezTo>
                      <a:pt x="745" y="237"/>
                      <a:pt x="698" y="222"/>
                      <a:pt x="698" y="193"/>
                    </a:cubicBezTo>
                    <a:cubicBezTo>
                      <a:pt x="698" y="163"/>
                      <a:pt x="667" y="134"/>
                      <a:pt x="652" y="104"/>
                    </a:cubicBezTo>
                    <a:cubicBezTo>
                      <a:pt x="636" y="60"/>
                      <a:pt x="683" y="104"/>
                      <a:pt x="683" y="89"/>
                    </a:cubicBezTo>
                    <a:cubicBezTo>
                      <a:pt x="698" y="74"/>
                      <a:pt x="636" y="60"/>
                      <a:pt x="683" y="45"/>
                    </a:cubicBezTo>
                    <a:cubicBezTo>
                      <a:pt x="621" y="30"/>
                      <a:pt x="528" y="0"/>
                      <a:pt x="512" y="74"/>
                    </a:cubicBezTo>
                    <a:cubicBezTo>
                      <a:pt x="496" y="104"/>
                      <a:pt x="528" y="45"/>
                      <a:pt x="512" y="7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6" name="Freeform 639">
                <a:extLst>
                  <a:ext uri="{FF2B5EF4-FFF2-40B4-BE49-F238E27FC236}">
                    <a16:creationId xmlns:a16="http://schemas.microsoft.com/office/drawing/2014/main" id="{837D04CA-7CDC-4D8A-4795-BB00E97DB30C}"/>
                  </a:ext>
                </a:extLst>
              </p:cNvPr>
              <p:cNvSpPr>
                <a:spLocks/>
              </p:cNvSpPr>
              <p:nvPr/>
            </p:nvSpPr>
            <p:spPr bwMode="auto">
              <a:xfrm>
                <a:off x="5118" y="2876"/>
                <a:ext cx="152" cy="129"/>
              </a:xfrm>
              <a:custGeom>
                <a:avLst/>
                <a:gdLst>
                  <a:gd name="T0" fmla="*/ 512 w 791"/>
                  <a:gd name="T1" fmla="*/ 74 h 667"/>
                  <a:gd name="T2" fmla="*/ 512 w 791"/>
                  <a:gd name="T3" fmla="*/ 74 h 667"/>
                  <a:gd name="T4" fmla="*/ 450 w 791"/>
                  <a:gd name="T5" fmla="*/ 193 h 667"/>
                  <a:gd name="T6" fmla="*/ 310 w 791"/>
                  <a:gd name="T7" fmla="*/ 237 h 667"/>
                  <a:gd name="T8" fmla="*/ 233 w 791"/>
                  <a:gd name="T9" fmla="*/ 267 h 667"/>
                  <a:gd name="T10" fmla="*/ 155 w 791"/>
                  <a:gd name="T11" fmla="*/ 282 h 667"/>
                  <a:gd name="T12" fmla="*/ 109 w 791"/>
                  <a:gd name="T13" fmla="*/ 267 h 667"/>
                  <a:gd name="T14" fmla="*/ 46 w 791"/>
                  <a:gd name="T15" fmla="*/ 208 h 667"/>
                  <a:gd name="T16" fmla="*/ 0 w 791"/>
                  <a:gd name="T17" fmla="*/ 297 h 667"/>
                  <a:gd name="T18" fmla="*/ 62 w 791"/>
                  <a:gd name="T19" fmla="*/ 430 h 667"/>
                  <a:gd name="T20" fmla="*/ 124 w 791"/>
                  <a:gd name="T21" fmla="*/ 548 h 667"/>
                  <a:gd name="T22" fmla="*/ 202 w 791"/>
                  <a:gd name="T23" fmla="*/ 578 h 667"/>
                  <a:gd name="T24" fmla="*/ 217 w 791"/>
                  <a:gd name="T25" fmla="*/ 608 h 667"/>
                  <a:gd name="T26" fmla="*/ 295 w 791"/>
                  <a:gd name="T27" fmla="*/ 608 h 667"/>
                  <a:gd name="T28" fmla="*/ 326 w 791"/>
                  <a:gd name="T29" fmla="*/ 578 h 667"/>
                  <a:gd name="T30" fmla="*/ 388 w 791"/>
                  <a:gd name="T31" fmla="*/ 593 h 667"/>
                  <a:gd name="T32" fmla="*/ 434 w 791"/>
                  <a:gd name="T33" fmla="*/ 593 h 667"/>
                  <a:gd name="T34" fmla="*/ 481 w 791"/>
                  <a:gd name="T35" fmla="*/ 637 h 667"/>
                  <a:gd name="T36" fmla="*/ 528 w 791"/>
                  <a:gd name="T37" fmla="*/ 622 h 667"/>
                  <a:gd name="T38" fmla="*/ 559 w 791"/>
                  <a:gd name="T39" fmla="*/ 637 h 667"/>
                  <a:gd name="T40" fmla="*/ 574 w 791"/>
                  <a:gd name="T41" fmla="*/ 548 h 667"/>
                  <a:gd name="T42" fmla="*/ 574 w 791"/>
                  <a:gd name="T43" fmla="*/ 489 h 667"/>
                  <a:gd name="T44" fmla="*/ 605 w 791"/>
                  <a:gd name="T45" fmla="*/ 445 h 667"/>
                  <a:gd name="T46" fmla="*/ 652 w 791"/>
                  <a:gd name="T47" fmla="*/ 356 h 667"/>
                  <a:gd name="T48" fmla="*/ 729 w 791"/>
                  <a:gd name="T49" fmla="*/ 282 h 667"/>
                  <a:gd name="T50" fmla="*/ 760 w 791"/>
                  <a:gd name="T51" fmla="*/ 267 h 667"/>
                  <a:gd name="T52" fmla="*/ 698 w 791"/>
                  <a:gd name="T53" fmla="*/ 193 h 667"/>
                  <a:gd name="T54" fmla="*/ 652 w 791"/>
                  <a:gd name="T55" fmla="*/ 104 h 667"/>
                  <a:gd name="T56" fmla="*/ 683 w 791"/>
                  <a:gd name="T57" fmla="*/ 89 h 667"/>
                  <a:gd name="T58" fmla="*/ 683 w 791"/>
                  <a:gd name="T59" fmla="*/ 45 h 667"/>
                  <a:gd name="T60" fmla="*/ 512 w 791"/>
                  <a:gd name="T61" fmla="*/ 74 h 667"/>
                  <a:gd name="T62" fmla="*/ 512 w 791"/>
                  <a:gd name="T63" fmla="*/ 74 h 667"/>
                  <a:gd name="T64" fmla="*/ 512 w 791"/>
                  <a:gd name="T65" fmla="*/ 7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1" h="667">
                    <a:moveTo>
                      <a:pt x="512" y="74"/>
                    </a:moveTo>
                    <a:lnTo>
                      <a:pt x="512" y="74"/>
                    </a:lnTo>
                    <a:cubicBezTo>
                      <a:pt x="496" y="119"/>
                      <a:pt x="481" y="148"/>
                      <a:pt x="450" y="193"/>
                    </a:cubicBezTo>
                    <a:cubicBezTo>
                      <a:pt x="434" y="252"/>
                      <a:pt x="357" y="252"/>
                      <a:pt x="310" y="237"/>
                    </a:cubicBezTo>
                    <a:cubicBezTo>
                      <a:pt x="279" y="222"/>
                      <a:pt x="248" y="252"/>
                      <a:pt x="233" y="267"/>
                    </a:cubicBezTo>
                    <a:cubicBezTo>
                      <a:pt x="217" y="282"/>
                      <a:pt x="171" y="267"/>
                      <a:pt x="155" y="282"/>
                    </a:cubicBezTo>
                    <a:cubicBezTo>
                      <a:pt x="124" y="297"/>
                      <a:pt x="124" y="297"/>
                      <a:pt x="109" y="267"/>
                    </a:cubicBezTo>
                    <a:cubicBezTo>
                      <a:pt x="77" y="252"/>
                      <a:pt x="62" y="237"/>
                      <a:pt x="46" y="208"/>
                    </a:cubicBezTo>
                    <a:cubicBezTo>
                      <a:pt x="31" y="193"/>
                      <a:pt x="0" y="282"/>
                      <a:pt x="0" y="297"/>
                    </a:cubicBezTo>
                    <a:cubicBezTo>
                      <a:pt x="0" y="341"/>
                      <a:pt x="46" y="385"/>
                      <a:pt x="62" y="430"/>
                    </a:cubicBezTo>
                    <a:cubicBezTo>
                      <a:pt x="93" y="474"/>
                      <a:pt x="77" y="519"/>
                      <a:pt x="124" y="548"/>
                    </a:cubicBezTo>
                    <a:cubicBezTo>
                      <a:pt x="155" y="563"/>
                      <a:pt x="186" y="578"/>
                      <a:pt x="202" y="578"/>
                    </a:cubicBezTo>
                    <a:cubicBezTo>
                      <a:pt x="248" y="563"/>
                      <a:pt x="202" y="593"/>
                      <a:pt x="217" y="608"/>
                    </a:cubicBezTo>
                    <a:lnTo>
                      <a:pt x="295" y="608"/>
                    </a:lnTo>
                    <a:cubicBezTo>
                      <a:pt x="310" y="593"/>
                      <a:pt x="310" y="563"/>
                      <a:pt x="326" y="578"/>
                    </a:cubicBezTo>
                    <a:cubicBezTo>
                      <a:pt x="341" y="593"/>
                      <a:pt x="372" y="608"/>
                      <a:pt x="388" y="593"/>
                    </a:cubicBezTo>
                    <a:cubicBezTo>
                      <a:pt x="403" y="593"/>
                      <a:pt x="434" y="578"/>
                      <a:pt x="434" y="593"/>
                    </a:cubicBezTo>
                    <a:cubicBezTo>
                      <a:pt x="450" y="637"/>
                      <a:pt x="419" y="667"/>
                      <a:pt x="481" y="637"/>
                    </a:cubicBezTo>
                    <a:cubicBezTo>
                      <a:pt x="496" y="637"/>
                      <a:pt x="512" y="622"/>
                      <a:pt x="528" y="622"/>
                    </a:cubicBezTo>
                    <a:cubicBezTo>
                      <a:pt x="543" y="622"/>
                      <a:pt x="559" y="637"/>
                      <a:pt x="559" y="637"/>
                    </a:cubicBezTo>
                    <a:cubicBezTo>
                      <a:pt x="574" y="608"/>
                      <a:pt x="543" y="578"/>
                      <a:pt x="574" y="548"/>
                    </a:cubicBezTo>
                    <a:cubicBezTo>
                      <a:pt x="590" y="534"/>
                      <a:pt x="574" y="519"/>
                      <a:pt x="574" y="489"/>
                    </a:cubicBezTo>
                    <a:cubicBezTo>
                      <a:pt x="574" y="474"/>
                      <a:pt x="590" y="459"/>
                      <a:pt x="605" y="445"/>
                    </a:cubicBezTo>
                    <a:cubicBezTo>
                      <a:pt x="636" y="415"/>
                      <a:pt x="667" y="400"/>
                      <a:pt x="652" y="356"/>
                    </a:cubicBezTo>
                    <a:cubicBezTo>
                      <a:pt x="652" y="326"/>
                      <a:pt x="698" y="267"/>
                      <a:pt x="729" y="282"/>
                    </a:cubicBezTo>
                    <a:cubicBezTo>
                      <a:pt x="745" y="297"/>
                      <a:pt x="791" y="282"/>
                      <a:pt x="760" y="267"/>
                    </a:cubicBezTo>
                    <a:cubicBezTo>
                      <a:pt x="745" y="237"/>
                      <a:pt x="698" y="222"/>
                      <a:pt x="698" y="193"/>
                    </a:cubicBezTo>
                    <a:cubicBezTo>
                      <a:pt x="698" y="163"/>
                      <a:pt x="667" y="134"/>
                      <a:pt x="652" y="104"/>
                    </a:cubicBezTo>
                    <a:cubicBezTo>
                      <a:pt x="636" y="60"/>
                      <a:pt x="683" y="104"/>
                      <a:pt x="683" y="89"/>
                    </a:cubicBezTo>
                    <a:cubicBezTo>
                      <a:pt x="698" y="74"/>
                      <a:pt x="636" y="60"/>
                      <a:pt x="683" y="45"/>
                    </a:cubicBezTo>
                    <a:cubicBezTo>
                      <a:pt x="621" y="30"/>
                      <a:pt x="528" y="0"/>
                      <a:pt x="512" y="74"/>
                    </a:cubicBezTo>
                    <a:cubicBezTo>
                      <a:pt x="496" y="104"/>
                      <a:pt x="528" y="45"/>
                      <a:pt x="512" y="74"/>
                    </a:cubicBezTo>
                    <a:lnTo>
                      <a:pt x="512" y="7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7" name="Freeform 640">
                <a:extLst>
                  <a:ext uri="{FF2B5EF4-FFF2-40B4-BE49-F238E27FC236}">
                    <a16:creationId xmlns:a16="http://schemas.microsoft.com/office/drawing/2014/main" id="{CA4632EE-6527-521A-6AF1-D4E7B44F6E1A}"/>
                  </a:ext>
                </a:extLst>
              </p:cNvPr>
              <p:cNvSpPr>
                <a:spLocks/>
              </p:cNvSpPr>
              <p:nvPr/>
            </p:nvSpPr>
            <p:spPr bwMode="auto">
              <a:xfrm>
                <a:off x="5134" y="2836"/>
                <a:ext cx="136" cy="96"/>
              </a:xfrm>
              <a:custGeom>
                <a:avLst/>
                <a:gdLst>
                  <a:gd name="T0" fmla="*/ 651 w 708"/>
                  <a:gd name="T1" fmla="*/ 156 h 500"/>
                  <a:gd name="T2" fmla="*/ 651 w 708"/>
                  <a:gd name="T3" fmla="*/ 156 h 500"/>
                  <a:gd name="T4" fmla="*/ 679 w 708"/>
                  <a:gd name="T5" fmla="*/ 125 h 500"/>
                  <a:gd name="T6" fmla="*/ 622 w 708"/>
                  <a:gd name="T7" fmla="*/ 109 h 500"/>
                  <a:gd name="T8" fmla="*/ 607 w 708"/>
                  <a:gd name="T9" fmla="*/ 94 h 500"/>
                  <a:gd name="T10" fmla="*/ 593 w 708"/>
                  <a:gd name="T11" fmla="*/ 94 h 500"/>
                  <a:gd name="T12" fmla="*/ 593 w 708"/>
                  <a:gd name="T13" fmla="*/ 62 h 500"/>
                  <a:gd name="T14" fmla="*/ 564 w 708"/>
                  <a:gd name="T15" fmla="*/ 31 h 500"/>
                  <a:gd name="T16" fmla="*/ 535 w 708"/>
                  <a:gd name="T17" fmla="*/ 31 h 500"/>
                  <a:gd name="T18" fmla="*/ 520 w 708"/>
                  <a:gd name="T19" fmla="*/ 16 h 500"/>
                  <a:gd name="T20" fmla="*/ 463 w 708"/>
                  <a:gd name="T21" fmla="*/ 94 h 500"/>
                  <a:gd name="T22" fmla="*/ 434 w 708"/>
                  <a:gd name="T23" fmla="*/ 125 h 500"/>
                  <a:gd name="T24" fmla="*/ 419 w 708"/>
                  <a:gd name="T25" fmla="*/ 141 h 500"/>
                  <a:gd name="T26" fmla="*/ 419 w 708"/>
                  <a:gd name="T27" fmla="*/ 156 h 500"/>
                  <a:gd name="T28" fmla="*/ 362 w 708"/>
                  <a:gd name="T29" fmla="*/ 187 h 500"/>
                  <a:gd name="T30" fmla="*/ 362 w 708"/>
                  <a:gd name="T31" fmla="*/ 234 h 500"/>
                  <a:gd name="T32" fmla="*/ 390 w 708"/>
                  <a:gd name="T33" fmla="*/ 219 h 500"/>
                  <a:gd name="T34" fmla="*/ 419 w 708"/>
                  <a:gd name="T35" fmla="*/ 203 h 500"/>
                  <a:gd name="T36" fmla="*/ 405 w 708"/>
                  <a:gd name="T37" fmla="*/ 172 h 500"/>
                  <a:gd name="T38" fmla="*/ 419 w 708"/>
                  <a:gd name="T39" fmla="*/ 203 h 500"/>
                  <a:gd name="T40" fmla="*/ 376 w 708"/>
                  <a:gd name="T41" fmla="*/ 219 h 500"/>
                  <a:gd name="T42" fmla="*/ 333 w 708"/>
                  <a:gd name="T43" fmla="*/ 203 h 500"/>
                  <a:gd name="T44" fmla="*/ 203 w 708"/>
                  <a:gd name="T45" fmla="*/ 312 h 500"/>
                  <a:gd name="T46" fmla="*/ 130 w 708"/>
                  <a:gd name="T47" fmla="*/ 359 h 500"/>
                  <a:gd name="T48" fmla="*/ 101 w 708"/>
                  <a:gd name="T49" fmla="*/ 406 h 500"/>
                  <a:gd name="T50" fmla="*/ 130 w 708"/>
                  <a:gd name="T51" fmla="*/ 437 h 500"/>
                  <a:gd name="T52" fmla="*/ 0 w 708"/>
                  <a:gd name="T53" fmla="*/ 406 h 500"/>
                  <a:gd name="T54" fmla="*/ 72 w 708"/>
                  <a:gd name="T55" fmla="*/ 500 h 500"/>
                  <a:gd name="T56" fmla="*/ 101 w 708"/>
                  <a:gd name="T57" fmla="*/ 484 h 500"/>
                  <a:gd name="T58" fmla="*/ 174 w 708"/>
                  <a:gd name="T59" fmla="*/ 469 h 500"/>
                  <a:gd name="T60" fmla="*/ 289 w 708"/>
                  <a:gd name="T61" fmla="*/ 453 h 500"/>
                  <a:gd name="T62" fmla="*/ 390 w 708"/>
                  <a:gd name="T63" fmla="*/ 375 h 500"/>
                  <a:gd name="T64" fmla="*/ 434 w 708"/>
                  <a:gd name="T65" fmla="*/ 281 h 500"/>
                  <a:gd name="T66" fmla="*/ 492 w 708"/>
                  <a:gd name="T67" fmla="*/ 219 h 500"/>
                  <a:gd name="T68" fmla="*/ 622 w 708"/>
                  <a:gd name="T69" fmla="*/ 219 h 500"/>
                  <a:gd name="T70" fmla="*/ 651 w 708"/>
                  <a:gd name="T71" fmla="*/ 15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8" h="500">
                    <a:moveTo>
                      <a:pt x="651" y="156"/>
                    </a:moveTo>
                    <a:lnTo>
                      <a:pt x="651" y="156"/>
                    </a:lnTo>
                    <a:cubicBezTo>
                      <a:pt x="694" y="156"/>
                      <a:pt x="708" y="141"/>
                      <a:pt x="679" y="125"/>
                    </a:cubicBezTo>
                    <a:cubicBezTo>
                      <a:pt x="651" y="109"/>
                      <a:pt x="651" y="94"/>
                      <a:pt x="622" y="109"/>
                    </a:cubicBezTo>
                    <a:cubicBezTo>
                      <a:pt x="607" y="125"/>
                      <a:pt x="622" y="109"/>
                      <a:pt x="607" y="94"/>
                    </a:cubicBezTo>
                    <a:lnTo>
                      <a:pt x="593" y="94"/>
                    </a:lnTo>
                    <a:lnTo>
                      <a:pt x="593" y="62"/>
                    </a:lnTo>
                    <a:cubicBezTo>
                      <a:pt x="578" y="47"/>
                      <a:pt x="564" y="31"/>
                      <a:pt x="564" y="31"/>
                    </a:cubicBezTo>
                    <a:cubicBezTo>
                      <a:pt x="535" y="0"/>
                      <a:pt x="549" y="16"/>
                      <a:pt x="535" y="31"/>
                    </a:cubicBezTo>
                    <a:cubicBezTo>
                      <a:pt x="520" y="47"/>
                      <a:pt x="520" y="16"/>
                      <a:pt x="520" y="16"/>
                    </a:cubicBezTo>
                    <a:cubicBezTo>
                      <a:pt x="506" y="16"/>
                      <a:pt x="463" y="78"/>
                      <a:pt x="463" y="94"/>
                    </a:cubicBezTo>
                    <a:cubicBezTo>
                      <a:pt x="448" y="94"/>
                      <a:pt x="434" y="109"/>
                      <a:pt x="434" y="125"/>
                    </a:cubicBezTo>
                    <a:cubicBezTo>
                      <a:pt x="419" y="125"/>
                      <a:pt x="419" y="141"/>
                      <a:pt x="419" y="141"/>
                    </a:cubicBezTo>
                    <a:lnTo>
                      <a:pt x="419" y="156"/>
                    </a:lnTo>
                    <a:cubicBezTo>
                      <a:pt x="419" y="172"/>
                      <a:pt x="376" y="172"/>
                      <a:pt x="362" y="187"/>
                    </a:cubicBezTo>
                    <a:cubicBezTo>
                      <a:pt x="318" y="187"/>
                      <a:pt x="333" y="219"/>
                      <a:pt x="362" y="234"/>
                    </a:cubicBezTo>
                    <a:cubicBezTo>
                      <a:pt x="390" y="266"/>
                      <a:pt x="376" y="234"/>
                      <a:pt x="390" y="219"/>
                    </a:cubicBezTo>
                    <a:cubicBezTo>
                      <a:pt x="390" y="203"/>
                      <a:pt x="419" y="203"/>
                      <a:pt x="419" y="203"/>
                    </a:cubicBezTo>
                    <a:cubicBezTo>
                      <a:pt x="419" y="203"/>
                      <a:pt x="405" y="187"/>
                      <a:pt x="405" y="172"/>
                    </a:cubicBezTo>
                    <a:cubicBezTo>
                      <a:pt x="405" y="187"/>
                      <a:pt x="419" y="203"/>
                      <a:pt x="419" y="203"/>
                    </a:cubicBezTo>
                    <a:cubicBezTo>
                      <a:pt x="419" y="203"/>
                      <a:pt x="390" y="203"/>
                      <a:pt x="376" y="219"/>
                    </a:cubicBezTo>
                    <a:cubicBezTo>
                      <a:pt x="376" y="266"/>
                      <a:pt x="347" y="219"/>
                      <a:pt x="333" y="203"/>
                    </a:cubicBezTo>
                    <a:cubicBezTo>
                      <a:pt x="289" y="250"/>
                      <a:pt x="260" y="297"/>
                      <a:pt x="203" y="312"/>
                    </a:cubicBezTo>
                    <a:cubicBezTo>
                      <a:pt x="174" y="328"/>
                      <a:pt x="145" y="328"/>
                      <a:pt x="130" y="359"/>
                    </a:cubicBezTo>
                    <a:cubicBezTo>
                      <a:pt x="116" y="375"/>
                      <a:pt x="116" y="391"/>
                      <a:pt x="101" y="406"/>
                    </a:cubicBezTo>
                    <a:cubicBezTo>
                      <a:pt x="101" y="422"/>
                      <a:pt x="130" y="437"/>
                      <a:pt x="130" y="437"/>
                    </a:cubicBezTo>
                    <a:cubicBezTo>
                      <a:pt x="116" y="453"/>
                      <a:pt x="15" y="406"/>
                      <a:pt x="0" y="406"/>
                    </a:cubicBezTo>
                    <a:cubicBezTo>
                      <a:pt x="15" y="437"/>
                      <a:pt x="44" y="484"/>
                      <a:pt x="72" y="500"/>
                    </a:cubicBezTo>
                    <a:cubicBezTo>
                      <a:pt x="87" y="500"/>
                      <a:pt x="101" y="484"/>
                      <a:pt x="101" y="484"/>
                    </a:cubicBezTo>
                    <a:cubicBezTo>
                      <a:pt x="130" y="469"/>
                      <a:pt x="174" y="484"/>
                      <a:pt x="174" y="469"/>
                    </a:cubicBezTo>
                    <a:cubicBezTo>
                      <a:pt x="217" y="422"/>
                      <a:pt x="246" y="437"/>
                      <a:pt x="289" y="453"/>
                    </a:cubicBezTo>
                    <a:cubicBezTo>
                      <a:pt x="333" y="453"/>
                      <a:pt x="376" y="422"/>
                      <a:pt x="390" y="375"/>
                    </a:cubicBezTo>
                    <a:cubicBezTo>
                      <a:pt x="405" y="344"/>
                      <a:pt x="419" y="312"/>
                      <a:pt x="434" y="281"/>
                    </a:cubicBezTo>
                    <a:cubicBezTo>
                      <a:pt x="434" y="234"/>
                      <a:pt x="448" y="219"/>
                      <a:pt x="492" y="219"/>
                    </a:cubicBezTo>
                    <a:cubicBezTo>
                      <a:pt x="535" y="219"/>
                      <a:pt x="578" y="234"/>
                      <a:pt x="622" y="219"/>
                    </a:cubicBezTo>
                    <a:cubicBezTo>
                      <a:pt x="679" y="203"/>
                      <a:pt x="578" y="156"/>
                      <a:pt x="651" y="15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8" name="Freeform 641">
                <a:extLst>
                  <a:ext uri="{FF2B5EF4-FFF2-40B4-BE49-F238E27FC236}">
                    <a16:creationId xmlns:a16="http://schemas.microsoft.com/office/drawing/2014/main" id="{1F2904C8-1B44-7540-83AB-ECD5D33D4ED5}"/>
                  </a:ext>
                </a:extLst>
              </p:cNvPr>
              <p:cNvSpPr>
                <a:spLocks/>
              </p:cNvSpPr>
              <p:nvPr/>
            </p:nvSpPr>
            <p:spPr bwMode="auto">
              <a:xfrm>
                <a:off x="5134" y="2836"/>
                <a:ext cx="136" cy="96"/>
              </a:xfrm>
              <a:custGeom>
                <a:avLst/>
                <a:gdLst>
                  <a:gd name="T0" fmla="*/ 651 w 708"/>
                  <a:gd name="T1" fmla="*/ 156 h 500"/>
                  <a:gd name="T2" fmla="*/ 651 w 708"/>
                  <a:gd name="T3" fmla="*/ 156 h 500"/>
                  <a:gd name="T4" fmla="*/ 679 w 708"/>
                  <a:gd name="T5" fmla="*/ 125 h 500"/>
                  <a:gd name="T6" fmla="*/ 622 w 708"/>
                  <a:gd name="T7" fmla="*/ 109 h 500"/>
                  <a:gd name="T8" fmla="*/ 607 w 708"/>
                  <a:gd name="T9" fmla="*/ 94 h 500"/>
                  <a:gd name="T10" fmla="*/ 593 w 708"/>
                  <a:gd name="T11" fmla="*/ 94 h 500"/>
                  <a:gd name="T12" fmla="*/ 593 w 708"/>
                  <a:gd name="T13" fmla="*/ 62 h 500"/>
                  <a:gd name="T14" fmla="*/ 564 w 708"/>
                  <a:gd name="T15" fmla="*/ 31 h 500"/>
                  <a:gd name="T16" fmla="*/ 535 w 708"/>
                  <a:gd name="T17" fmla="*/ 31 h 500"/>
                  <a:gd name="T18" fmla="*/ 520 w 708"/>
                  <a:gd name="T19" fmla="*/ 16 h 500"/>
                  <a:gd name="T20" fmla="*/ 463 w 708"/>
                  <a:gd name="T21" fmla="*/ 94 h 500"/>
                  <a:gd name="T22" fmla="*/ 434 w 708"/>
                  <a:gd name="T23" fmla="*/ 125 h 500"/>
                  <a:gd name="T24" fmla="*/ 419 w 708"/>
                  <a:gd name="T25" fmla="*/ 141 h 500"/>
                  <a:gd name="T26" fmla="*/ 419 w 708"/>
                  <a:gd name="T27" fmla="*/ 156 h 500"/>
                  <a:gd name="T28" fmla="*/ 362 w 708"/>
                  <a:gd name="T29" fmla="*/ 187 h 500"/>
                  <a:gd name="T30" fmla="*/ 362 w 708"/>
                  <a:gd name="T31" fmla="*/ 234 h 500"/>
                  <a:gd name="T32" fmla="*/ 390 w 708"/>
                  <a:gd name="T33" fmla="*/ 219 h 500"/>
                  <a:gd name="T34" fmla="*/ 419 w 708"/>
                  <a:gd name="T35" fmla="*/ 203 h 500"/>
                  <a:gd name="T36" fmla="*/ 405 w 708"/>
                  <a:gd name="T37" fmla="*/ 172 h 500"/>
                  <a:gd name="T38" fmla="*/ 419 w 708"/>
                  <a:gd name="T39" fmla="*/ 203 h 500"/>
                  <a:gd name="T40" fmla="*/ 376 w 708"/>
                  <a:gd name="T41" fmla="*/ 219 h 500"/>
                  <a:gd name="T42" fmla="*/ 333 w 708"/>
                  <a:gd name="T43" fmla="*/ 203 h 500"/>
                  <a:gd name="T44" fmla="*/ 203 w 708"/>
                  <a:gd name="T45" fmla="*/ 312 h 500"/>
                  <a:gd name="T46" fmla="*/ 130 w 708"/>
                  <a:gd name="T47" fmla="*/ 359 h 500"/>
                  <a:gd name="T48" fmla="*/ 101 w 708"/>
                  <a:gd name="T49" fmla="*/ 406 h 500"/>
                  <a:gd name="T50" fmla="*/ 130 w 708"/>
                  <a:gd name="T51" fmla="*/ 437 h 500"/>
                  <a:gd name="T52" fmla="*/ 0 w 708"/>
                  <a:gd name="T53" fmla="*/ 406 h 500"/>
                  <a:gd name="T54" fmla="*/ 72 w 708"/>
                  <a:gd name="T55" fmla="*/ 500 h 500"/>
                  <a:gd name="T56" fmla="*/ 101 w 708"/>
                  <a:gd name="T57" fmla="*/ 484 h 500"/>
                  <a:gd name="T58" fmla="*/ 174 w 708"/>
                  <a:gd name="T59" fmla="*/ 469 h 500"/>
                  <a:gd name="T60" fmla="*/ 289 w 708"/>
                  <a:gd name="T61" fmla="*/ 453 h 500"/>
                  <a:gd name="T62" fmla="*/ 390 w 708"/>
                  <a:gd name="T63" fmla="*/ 375 h 500"/>
                  <a:gd name="T64" fmla="*/ 434 w 708"/>
                  <a:gd name="T65" fmla="*/ 281 h 500"/>
                  <a:gd name="T66" fmla="*/ 492 w 708"/>
                  <a:gd name="T67" fmla="*/ 219 h 500"/>
                  <a:gd name="T68" fmla="*/ 622 w 708"/>
                  <a:gd name="T69" fmla="*/ 219 h 500"/>
                  <a:gd name="T70" fmla="*/ 651 w 708"/>
                  <a:gd name="T71" fmla="*/ 156 h 500"/>
                  <a:gd name="T72" fmla="*/ 651 w 708"/>
                  <a:gd name="T73" fmla="*/ 15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8" h="500">
                    <a:moveTo>
                      <a:pt x="651" y="156"/>
                    </a:moveTo>
                    <a:lnTo>
                      <a:pt x="651" y="156"/>
                    </a:lnTo>
                    <a:cubicBezTo>
                      <a:pt x="694" y="156"/>
                      <a:pt x="708" y="141"/>
                      <a:pt x="679" y="125"/>
                    </a:cubicBezTo>
                    <a:cubicBezTo>
                      <a:pt x="651" y="109"/>
                      <a:pt x="651" y="94"/>
                      <a:pt x="622" y="109"/>
                    </a:cubicBezTo>
                    <a:cubicBezTo>
                      <a:pt x="607" y="125"/>
                      <a:pt x="622" y="109"/>
                      <a:pt x="607" y="94"/>
                    </a:cubicBezTo>
                    <a:lnTo>
                      <a:pt x="593" y="94"/>
                    </a:lnTo>
                    <a:lnTo>
                      <a:pt x="593" y="62"/>
                    </a:lnTo>
                    <a:cubicBezTo>
                      <a:pt x="578" y="47"/>
                      <a:pt x="564" y="31"/>
                      <a:pt x="564" y="31"/>
                    </a:cubicBezTo>
                    <a:cubicBezTo>
                      <a:pt x="535" y="0"/>
                      <a:pt x="549" y="16"/>
                      <a:pt x="535" y="31"/>
                    </a:cubicBezTo>
                    <a:cubicBezTo>
                      <a:pt x="520" y="47"/>
                      <a:pt x="520" y="16"/>
                      <a:pt x="520" y="16"/>
                    </a:cubicBezTo>
                    <a:cubicBezTo>
                      <a:pt x="506" y="16"/>
                      <a:pt x="463" y="78"/>
                      <a:pt x="463" y="94"/>
                    </a:cubicBezTo>
                    <a:cubicBezTo>
                      <a:pt x="448" y="94"/>
                      <a:pt x="434" y="109"/>
                      <a:pt x="434" y="125"/>
                    </a:cubicBezTo>
                    <a:cubicBezTo>
                      <a:pt x="419" y="125"/>
                      <a:pt x="419" y="141"/>
                      <a:pt x="419" y="141"/>
                    </a:cubicBezTo>
                    <a:lnTo>
                      <a:pt x="419" y="156"/>
                    </a:lnTo>
                    <a:cubicBezTo>
                      <a:pt x="419" y="172"/>
                      <a:pt x="376" y="172"/>
                      <a:pt x="362" y="187"/>
                    </a:cubicBezTo>
                    <a:cubicBezTo>
                      <a:pt x="318" y="187"/>
                      <a:pt x="333" y="219"/>
                      <a:pt x="362" y="234"/>
                    </a:cubicBezTo>
                    <a:cubicBezTo>
                      <a:pt x="390" y="266"/>
                      <a:pt x="376" y="234"/>
                      <a:pt x="390" y="219"/>
                    </a:cubicBezTo>
                    <a:cubicBezTo>
                      <a:pt x="390" y="203"/>
                      <a:pt x="419" y="203"/>
                      <a:pt x="419" y="203"/>
                    </a:cubicBezTo>
                    <a:cubicBezTo>
                      <a:pt x="419" y="203"/>
                      <a:pt x="405" y="187"/>
                      <a:pt x="405" y="172"/>
                    </a:cubicBezTo>
                    <a:cubicBezTo>
                      <a:pt x="405" y="187"/>
                      <a:pt x="419" y="203"/>
                      <a:pt x="419" y="203"/>
                    </a:cubicBezTo>
                    <a:cubicBezTo>
                      <a:pt x="419" y="203"/>
                      <a:pt x="390" y="203"/>
                      <a:pt x="376" y="219"/>
                    </a:cubicBezTo>
                    <a:cubicBezTo>
                      <a:pt x="376" y="266"/>
                      <a:pt x="347" y="219"/>
                      <a:pt x="333" y="203"/>
                    </a:cubicBezTo>
                    <a:cubicBezTo>
                      <a:pt x="289" y="250"/>
                      <a:pt x="260" y="297"/>
                      <a:pt x="203" y="312"/>
                    </a:cubicBezTo>
                    <a:cubicBezTo>
                      <a:pt x="174" y="328"/>
                      <a:pt x="145" y="328"/>
                      <a:pt x="130" y="359"/>
                    </a:cubicBezTo>
                    <a:cubicBezTo>
                      <a:pt x="116" y="375"/>
                      <a:pt x="116" y="391"/>
                      <a:pt x="101" y="406"/>
                    </a:cubicBezTo>
                    <a:cubicBezTo>
                      <a:pt x="101" y="422"/>
                      <a:pt x="130" y="437"/>
                      <a:pt x="130" y="437"/>
                    </a:cubicBezTo>
                    <a:cubicBezTo>
                      <a:pt x="116" y="453"/>
                      <a:pt x="15" y="406"/>
                      <a:pt x="0" y="406"/>
                    </a:cubicBezTo>
                    <a:cubicBezTo>
                      <a:pt x="15" y="437"/>
                      <a:pt x="44" y="484"/>
                      <a:pt x="72" y="500"/>
                    </a:cubicBezTo>
                    <a:cubicBezTo>
                      <a:pt x="87" y="500"/>
                      <a:pt x="101" y="484"/>
                      <a:pt x="101" y="484"/>
                    </a:cubicBezTo>
                    <a:cubicBezTo>
                      <a:pt x="130" y="469"/>
                      <a:pt x="174" y="484"/>
                      <a:pt x="174" y="469"/>
                    </a:cubicBezTo>
                    <a:cubicBezTo>
                      <a:pt x="217" y="422"/>
                      <a:pt x="246" y="437"/>
                      <a:pt x="289" y="453"/>
                    </a:cubicBezTo>
                    <a:cubicBezTo>
                      <a:pt x="333" y="453"/>
                      <a:pt x="376" y="422"/>
                      <a:pt x="390" y="375"/>
                    </a:cubicBezTo>
                    <a:cubicBezTo>
                      <a:pt x="405" y="344"/>
                      <a:pt x="419" y="312"/>
                      <a:pt x="434" y="281"/>
                    </a:cubicBezTo>
                    <a:cubicBezTo>
                      <a:pt x="434" y="234"/>
                      <a:pt x="448" y="219"/>
                      <a:pt x="492" y="219"/>
                    </a:cubicBezTo>
                    <a:cubicBezTo>
                      <a:pt x="535" y="219"/>
                      <a:pt x="578" y="234"/>
                      <a:pt x="622" y="219"/>
                    </a:cubicBezTo>
                    <a:cubicBezTo>
                      <a:pt x="679" y="203"/>
                      <a:pt x="578" y="156"/>
                      <a:pt x="651" y="156"/>
                    </a:cubicBezTo>
                    <a:lnTo>
                      <a:pt x="651" y="15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9" name="Freeform 642">
                <a:extLst>
                  <a:ext uri="{FF2B5EF4-FFF2-40B4-BE49-F238E27FC236}">
                    <a16:creationId xmlns:a16="http://schemas.microsoft.com/office/drawing/2014/main" id="{0996CDA1-6C01-C722-F02C-0BC89E64AE63}"/>
                  </a:ext>
                </a:extLst>
              </p:cNvPr>
              <p:cNvSpPr>
                <a:spLocks/>
              </p:cNvSpPr>
              <p:nvPr/>
            </p:nvSpPr>
            <p:spPr bwMode="auto">
              <a:xfrm>
                <a:off x="5134" y="2836"/>
                <a:ext cx="136" cy="96"/>
              </a:xfrm>
              <a:custGeom>
                <a:avLst/>
                <a:gdLst>
                  <a:gd name="T0" fmla="*/ 651 w 708"/>
                  <a:gd name="T1" fmla="*/ 156 h 500"/>
                  <a:gd name="T2" fmla="*/ 651 w 708"/>
                  <a:gd name="T3" fmla="*/ 156 h 500"/>
                  <a:gd name="T4" fmla="*/ 679 w 708"/>
                  <a:gd name="T5" fmla="*/ 125 h 500"/>
                  <a:gd name="T6" fmla="*/ 622 w 708"/>
                  <a:gd name="T7" fmla="*/ 109 h 500"/>
                  <a:gd name="T8" fmla="*/ 607 w 708"/>
                  <a:gd name="T9" fmla="*/ 94 h 500"/>
                  <a:gd name="T10" fmla="*/ 593 w 708"/>
                  <a:gd name="T11" fmla="*/ 94 h 500"/>
                  <a:gd name="T12" fmla="*/ 593 w 708"/>
                  <a:gd name="T13" fmla="*/ 62 h 500"/>
                  <a:gd name="T14" fmla="*/ 564 w 708"/>
                  <a:gd name="T15" fmla="*/ 31 h 500"/>
                  <a:gd name="T16" fmla="*/ 535 w 708"/>
                  <a:gd name="T17" fmla="*/ 31 h 500"/>
                  <a:gd name="T18" fmla="*/ 520 w 708"/>
                  <a:gd name="T19" fmla="*/ 16 h 500"/>
                  <a:gd name="T20" fmla="*/ 463 w 708"/>
                  <a:gd name="T21" fmla="*/ 94 h 500"/>
                  <a:gd name="T22" fmla="*/ 434 w 708"/>
                  <a:gd name="T23" fmla="*/ 125 h 500"/>
                  <a:gd name="T24" fmla="*/ 419 w 708"/>
                  <a:gd name="T25" fmla="*/ 141 h 500"/>
                  <a:gd name="T26" fmla="*/ 419 w 708"/>
                  <a:gd name="T27" fmla="*/ 156 h 500"/>
                  <a:gd name="T28" fmla="*/ 362 w 708"/>
                  <a:gd name="T29" fmla="*/ 187 h 500"/>
                  <a:gd name="T30" fmla="*/ 362 w 708"/>
                  <a:gd name="T31" fmla="*/ 234 h 500"/>
                  <a:gd name="T32" fmla="*/ 390 w 708"/>
                  <a:gd name="T33" fmla="*/ 219 h 500"/>
                  <a:gd name="T34" fmla="*/ 419 w 708"/>
                  <a:gd name="T35" fmla="*/ 203 h 500"/>
                  <a:gd name="T36" fmla="*/ 405 w 708"/>
                  <a:gd name="T37" fmla="*/ 172 h 500"/>
                  <a:gd name="T38" fmla="*/ 419 w 708"/>
                  <a:gd name="T39" fmla="*/ 203 h 500"/>
                  <a:gd name="T40" fmla="*/ 376 w 708"/>
                  <a:gd name="T41" fmla="*/ 219 h 500"/>
                  <a:gd name="T42" fmla="*/ 333 w 708"/>
                  <a:gd name="T43" fmla="*/ 203 h 500"/>
                  <a:gd name="T44" fmla="*/ 203 w 708"/>
                  <a:gd name="T45" fmla="*/ 312 h 500"/>
                  <a:gd name="T46" fmla="*/ 130 w 708"/>
                  <a:gd name="T47" fmla="*/ 359 h 500"/>
                  <a:gd name="T48" fmla="*/ 101 w 708"/>
                  <a:gd name="T49" fmla="*/ 406 h 500"/>
                  <a:gd name="T50" fmla="*/ 130 w 708"/>
                  <a:gd name="T51" fmla="*/ 437 h 500"/>
                  <a:gd name="T52" fmla="*/ 0 w 708"/>
                  <a:gd name="T53" fmla="*/ 406 h 500"/>
                  <a:gd name="T54" fmla="*/ 72 w 708"/>
                  <a:gd name="T55" fmla="*/ 500 h 500"/>
                  <a:gd name="T56" fmla="*/ 101 w 708"/>
                  <a:gd name="T57" fmla="*/ 484 h 500"/>
                  <a:gd name="T58" fmla="*/ 174 w 708"/>
                  <a:gd name="T59" fmla="*/ 469 h 500"/>
                  <a:gd name="T60" fmla="*/ 289 w 708"/>
                  <a:gd name="T61" fmla="*/ 453 h 500"/>
                  <a:gd name="T62" fmla="*/ 390 w 708"/>
                  <a:gd name="T63" fmla="*/ 375 h 500"/>
                  <a:gd name="T64" fmla="*/ 434 w 708"/>
                  <a:gd name="T65" fmla="*/ 281 h 500"/>
                  <a:gd name="T66" fmla="*/ 492 w 708"/>
                  <a:gd name="T67" fmla="*/ 219 h 500"/>
                  <a:gd name="T68" fmla="*/ 622 w 708"/>
                  <a:gd name="T69" fmla="*/ 219 h 500"/>
                  <a:gd name="T70" fmla="*/ 651 w 708"/>
                  <a:gd name="T71" fmla="*/ 15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8" h="500">
                    <a:moveTo>
                      <a:pt x="651" y="156"/>
                    </a:moveTo>
                    <a:lnTo>
                      <a:pt x="651" y="156"/>
                    </a:lnTo>
                    <a:cubicBezTo>
                      <a:pt x="694" y="156"/>
                      <a:pt x="708" y="141"/>
                      <a:pt x="679" y="125"/>
                    </a:cubicBezTo>
                    <a:cubicBezTo>
                      <a:pt x="651" y="109"/>
                      <a:pt x="651" y="94"/>
                      <a:pt x="622" y="109"/>
                    </a:cubicBezTo>
                    <a:cubicBezTo>
                      <a:pt x="607" y="125"/>
                      <a:pt x="622" y="109"/>
                      <a:pt x="607" y="94"/>
                    </a:cubicBezTo>
                    <a:lnTo>
                      <a:pt x="593" y="94"/>
                    </a:lnTo>
                    <a:lnTo>
                      <a:pt x="593" y="62"/>
                    </a:lnTo>
                    <a:cubicBezTo>
                      <a:pt x="578" y="47"/>
                      <a:pt x="564" y="31"/>
                      <a:pt x="564" y="31"/>
                    </a:cubicBezTo>
                    <a:cubicBezTo>
                      <a:pt x="535" y="0"/>
                      <a:pt x="549" y="16"/>
                      <a:pt x="535" y="31"/>
                    </a:cubicBezTo>
                    <a:cubicBezTo>
                      <a:pt x="520" y="47"/>
                      <a:pt x="520" y="16"/>
                      <a:pt x="520" y="16"/>
                    </a:cubicBezTo>
                    <a:cubicBezTo>
                      <a:pt x="506" y="16"/>
                      <a:pt x="463" y="78"/>
                      <a:pt x="463" y="94"/>
                    </a:cubicBezTo>
                    <a:cubicBezTo>
                      <a:pt x="448" y="94"/>
                      <a:pt x="434" y="109"/>
                      <a:pt x="434" y="125"/>
                    </a:cubicBezTo>
                    <a:cubicBezTo>
                      <a:pt x="419" y="125"/>
                      <a:pt x="419" y="141"/>
                      <a:pt x="419" y="141"/>
                    </a:cubicBezTo>
                    <a:lnTo>
                      <a:pt x="419" y="156"/>
                    </a:lnTo>
                    <a:cubicBezTo>
                      <a:pt x="419" y="172"/>
                      <a:pt x="376" y="172"/>
                      <a:pt x="362" y="187"/>
                    </a:cubicBezTo>
                    <a:cubicBezTo>
                      <a:pt x="318" y="187"/>
                      <a:pt x="333" y="219"/>
                      <a:pt x="362" y="234"/>
                    </a:cubicBezTo>
                    <a:cubicBezTo>
                      <a:pt x="390" y="266"/>
                      <a:pt x="376" y="234"/>
                      <a:pt x="390" y="219"/>
                    </a:cubicBezTo>
                    <a:cubicBezTo>
                      <a:pt x="390" y="203"/>
                      <a:pt x="419" y="203"/>
                      <a:pt x="419" y="203"/>
                    </a:cubicBezTo>
                    <a:cubicBezTo>
                      <a:pt x="419" y="203"/>
                      <a:pt x="405" y="187"/>
                      <a:pt x="405" y="172"/>
                    </a:cubicBezTo>
                    <a:cubicBezTo>
                      <a:pt x="405" y="187"/>
                      <a:pt x="419" y="203"/>
                      <a:pt x="419" y="203"/>
                    </a:cubicBezTo>
                    <a:cubicBezTo>
                      <a:pt x="419" y="203"/>
                      <a:pt x="390" y="203"/>
                      <a:pt x="376" y="219"/>
                    </a:cubicBezTo>
                    <a:cubicBezTo>
                      <a:pt x="376" y="266"/>
                      <a:pt x="347" y="219"/>
                      <a:pt x="333" y="203"/>
                    </a:cubicBezTo>
                    <a:cubicBezTo>
                      <a:pt x="289" y="250"/>
                      <a:pt x="260" y="297"/>
                      <a:pt x="203" y="312"/>
                    </a:cubicBezTo>
                    <a:cubicBezTo>
                      <a:pt x="174" y="328"/>
                      <a:pt x="145" y="328"/>
                      <a:pt x="130" y="359"/>
                    </a:cubicBezTo>
                    <a:cubicBezTo>
                      <a:pt x="116" y="375"/>
                      <a:pt x="116" y="391"/>
                      <a:pt x="101" y="406"/>
                    </a:cubicBezTo>
                    <a:cubicBezTo>
                      <a:pt x="101" y="422"/>
                      <a:pt x="130" y="437"/>
                      <a:pt x="130" y="437"/>
                    </a:cubicBezTo>
                    <a:cubicBezTo>
                      <a:pt x="116" y="453"/>
                      <a:pt x="15" y="406"/>
                      <a:pt x="0" y="406"/>
                    </a:cubicBezTo>
                    <a:cubicBezTo>
                      <a:pt x="15" y="437"/>
                      <a:pt x="44" y="484"/>
                      <a:pt x="72" y="500"/>
                    </a:cubicBezTo>
                    <a:cubicBezTo>
                      <a:pt x="87" y="500"/>
                      <a:pt x="101" y="484"/>
                      <a:pt x="101" y="484"/>
                    </a:cubicBezTo>
                    <a:cubicBezTo>
                      <a:pt x="130" y="469"/>
                      <a:pt x="174" y="484"/>
                      <a:pt x="174" y="469"/>
                    </a:cubicBezTo>
                    <a:cubicBezTo>
                      <a:pt x="217" y="422"/>
                      <a:pt x="246" y="437"/>
                      <a:pt x="289" y="453"/>
                    </a:cubicBezTo>
                    <a:cubicBezTo>
                      <a:pt x="333" y="453"/>
                      <a:pt x="376" y="422"/>
                      <a:pt x="390" y="375"/>
                    </a:cubicBezTo>
                    <a:cubicBezTo>
                      <a:pt x="405" y="344"/>
                      <a:pt x="419" y="312"/>
                      <a:pt x="434" y="281"/>
                    </a:cubicBezTo>
                    <a:cubicBezTo>
                      <a:pt x="434" y="234"/>
                      <a:pt x="448" y="219"/>
                      <a:pt x="492" y="219"/>
                    </a:cubicBezTo>
                    <a:cubicBezTo>
                      <a:pt x="535" y="219"/>
                      <a:pt x="578" y="234"/>
                      <a:pt x="622" y="219"/>
                    </a:cubicBezTo>
                    <a:cubicBezTo>
                      <a:pt x="679" y="203"/>
                      <a:pt x="578" y="156"/>
                      <a:pt x="651" y="15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10" name="Freeform 643">
                <a:extLst>
                  <a:ext uri="{FF2B5EF4-FFF2-40B4-BE49-F238E27FC236}">
                    <a16:creationId xmlns:a16="http://schemas.microsoft.com/office/drawing/2014/main" id="{85E5EF00-24E2-B6B3-6CD6-987AADDFD047}"/>
                  </a:ext>
                </a:extLst>
              </p:cNvPr>
              <p:cNvSpPr>
                <a:spLocks/>
              </p:cNvSpPr>
              <p:nvPr/>
            </p:nvSpPr>
            <p:spPr bwMode="auto">
              <a:xfrm>
                <a:off x="5134" y="2836"/>
                <a:ext cx="136" cy="96"/>
              </a:xfrm>
              <a:custGeom>
                <a:avLst/>
                <a:gdLst>
                  <a:gd name="T0" fmla="*/ 651 w 708"/>
                  <a:gd name="T1" fmla="*/ 156 h 500"/>
                  <a:gd name="T2" fmla="*/ 651 w 708"/>
                  <a:gd name="T3" fmla="*/ 156 h 500"/>
                  <a:gd name="T4" fmla="*/ 679 w 708"/>
                  <a:gd name="T5" fmla="*/ 125 h 500"/>
                  <a:gd name="T6" fmla="*/ 622 w 708"/>
                  <a:gd name="T7" fmla="*/ 109 h 500"/>
                  <a:gd name="T8" fmla="*/ 607 w 708"/>
                  <a:gd name="T9" fmla="*/ 94 h 500"/>
                  <a:gd name="T10" fmla="*/ 593 w 708"/>
                  <a:gd name="T11" fmla="*/ 94 h 500"/>
                  <a:gd name="T12" fmla="*/ 593 w 708"/>
                  <a:gd name="T13" fmla="*/ 62 h 500"/>
                  <a:gd name="T14" fmla="*/ 564 w 708"/>
                  <a:gd name="T15" fmla="*/ 31 h 500"/>
                  <a:gd name="T16" fmla="*/ 535 w 708"/>
                  <a:gd name="T17" fmla="*/ 31 h 500"/>
                  <a:gd name="T18" fmla="*/ 520 w 708"/>
                  <a:gd name="T19" fmla="*/ 16 h 500"/>
                  <a:gd name="T20" fmla="*/ 463 w 708"/>
                  <a:gd name="T21" fmla="*/ 94 h 500"/>
                  <a:gd name="T22" fmla="*/ 434 w 708"/>
                  <a:gd name="T23" fmla="*/ 125 h 500"/>
                  <a:gd name="T24" fmla="*/ 419 w 708"/>
                  <a:gd name="T25" fmla="*/ 141 h 500"/>
                  <a:gd name="T26" fmla="*/ 419 w 708"/>
                  <a:gd name="T27" fmla="*/ 156 h 500"/>
                  <a:gd name="T28" fmla="*/ 362 w 708"/>
                  <a:gd name="T29" fmla="*/ 187 h 500"/>
                  <a:gd name="T30" fmla="*/ 362 w 708"/>
                  <a:gd name="T31" fmla="*/ 234 h 500"/>
                  <a:gd name="T32" fmla="*/ 390 w 708"/>
                  <a:gd name="T33" fmla="*/ 219 h 500"/>
                  <a:gd name="T34" fmla="*/ 419 w 708"/>
                  <a:gd name="T35" fmla="*/ 203 h 500"/>
                  <a:gd name="T36" fmla="*/ 405 w 708"/>
                  <a:gd name="T37" fmla="*/ 172 h 500"/>
                  <a:gd name="T38" fmla="*/ 419 w 708"/>
                  <a:gd name="T39" fmla="*/ 203 h 500"/>
                  <a:gd name="T40" fmla="*/ 376 w 708"/>
                  <a:gd name="T41" fmla="*/ 219 h 500"/>
                  <a:gd name="T42" fmla="*/ 333 w 708"/>
                  <a:gd name="T43" fmla="*/ 203 h 500"/>
                  <a:gd name="T44" fmla="*/ 203 w 708"/>
                  <a:gd name="T45" fmla="*/ 312 h 500"/>
                  <a:gd name="T46" fmla="*/ 130 w 708"/>
                  <a:gd name="T47" fmla="*/ 359 h 500"/>
                  <a:gd name="T48" fmla="*/ 101 w 708"/>
                  <a:gd name="T49" fmla="*/ 406 h 500"/>
                  <a:gd name="T50" fmla="*/ 130 w 708"/>
                  <a:gd name="T51" fmla="*/ 437 h 500"/>
                  <a:gd name="T52" fmla="*/ 0 w 708"/>
                  <a:gd name="T53" fmla="*/ 406 h 500"/>
                  <a:gd name="T54" fmla="*/ 72 w 708"/>
                  <a:gd name="T55" fmla="*/ 500 h 500"/>
                  <a:gd name="T56" fmla="*/ 101 w 708"/>
                  <a:gd name="T57" fmla="*/ 484 h 500"/>
                  <a:gd name="T58" fmla="*/ 174 w 708"/>
                  <a:gd name="T59" fmla="*/ 469 h 500"/>
                  <a:gd name="T60" fmla="*/ 289 w 708"/>
                  <a:gd name="T61" fmla="*/ 453 h 500"/>
                  <a:gd name="T62" fmla="*/ 390 w 708"/>
                  <a:gd name="T63" fmla="*/ 375 h 500"/>
                  <a:gd name="T64" fmla="*/ 434 w 708"/>
                  <a:gd name="T65" fmla="*/ 281 h 500"/>
                  <a:gd name="T66" fmla="*/ 492 w 708"/>
                  <a:gd name="T67" fmla="*/ 219 h 500"/>
                  <a:gd name="T68" fmla="*/ 622 w 708"/>
                  <a:gd name="T69" fmla="*/ 219 h 500"/>
                  <a:gd name="T70" fmla="*/ 651 w 708"/>
                  <a:gd name="T71" fmla="*/ 156 h 500"/>
                  <a:gd name="T72" fmla="*/ 651 w 708"/>
                  <a:gd name="T73" fmla="*/ 15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8" h="500">
                    <a:moveTo>
                      <a:pt x="651" y="156"/>
                    </a:moveTo>
                    <a:lnTo>
                      <a:pt x="651" y="156"/>
                    </a:lnTo>
                    <a:cubicBezTo>
                      <a:pt x="694" y="156"/>
                      <a:pt x="708" y="141"/>
                      <a:pt x="679" y="125"/>
                    </a:cubicBezTo>
                    <a:cubicBezTo>
                      <a:pt x="651" y="109"/>
                      <a:pt x="651" y="94"/>
                      <a:pt x="622" y="109"/>
                    </a:cubicBezTo>
                    <a:cubicBezTo>
                      <a:pt x="607" y="125"/>
                      <a:pt x="622" y="109"/>
                      <a:pt x="607" y="94"/>
                    </a:cubicBezTo>
                    <a:lnTo>
                      <a:pt x="593" y="94"/>
                    </a:lnTo>
                    <a:lnTo>
                      <a:pt x="593" y="62"/>
                    </a:lnTo>
                    <a:cubicBezTo>
                      <a:pt x="578" y="47"/>
                      <a:pt x="564" y="31"/>
                      <a:pt x="564" y="31"/>
                    </a:cubicBezTo>
                    <a:cubicBezTo>
                      <a:pt x="535" y="0"/>
                      <a:pt x="549" y="16"/>
                      <a:pt x="535" y="31"/>
                    </a:cubicBezTo>
                    <a:cubicBezTo>
                      <a:pt x="520" y="47"/>
                      <a:pt x="520" y="16"/>
                      <a:pt x="520" y="16"/>
                    </a:cubicBezTo>
                    <a:cubicBezTo>
                      <a:pt x="506" y="16"/>
                      <a:pt x="463" y="78"/>
                      <a:pt x="463" y="94"/>
                    </a:cubicBezTo>
                    <a:cubicBezTo>
                      <a:pt x="448" y="94"/>
                      <a:pt x="434" y="109"/>
                      <a:pt x="434" y="125"/>
                    </a:cubicBezTo>
                    <a:cubicBezTo>
                      <a:pt x="419" y="125"/>
                      <a:pt x="419" y="141"/>
                      <a:pt x="419" y="141"/>
                    </a:cubicBezTo>
                    <a:lnTo>
                      <a:pt x="419" y="156"/>
                    </a:lnTo>
                    <a:cubicBezTo>
                      <a:pt x="419" y="172"/>
                      <a:pt x="376" y="172"/>
                      <a:pt x="362" y="187"/>
                    </a:cubicBezTo>
                    <a:cubicBezTo>
                      <a:pt x="318" y="187"/>
                      <a:pt x="333" y="219"/>
                      <a:pt x="362" y="234"/>
                    </a:cubicBezTo>
                    <a:cubicBezTo>
                      <a:pt x="390" y="266"/>
                      <a:pt x="376" y="234"/>
                      <a:pt x="390" y="219"/>
                    </a:cubicBezTo>
                    <a:cubicBezTo>
                      <a:pt x="390" y="203"/>
                      <a:pt x="419" y="203"/>
                      <a:pt x="419" y="203"/>
                    </a:cubicBezTo>
                    <a:cubicBezTo>
                      <a:pt x="419" y="203"/>
                      <a:pt x="405" y="187"/>
                      <a:pt x="405" y="172"/>
                    </a:cubicBezTo>
                    <a:cubicBezTo>
                      <a:pt x="405" y="187"/>
                      <a:pt x="419" y="203"/>
                      <a:pt x="419" y="203"/>
                    </a:cubicBezTo>
                    <a:cubicBezTo>
                      <a:pt x="419" y="203"/>
                      <a:pt x="390" y="203"/>
                      <a:pt x="376" y="219"/>
                    </a:cubicBezTo>
                    <a:cubicBezTo>
                      <a:pt x="376" y="266"/>
                      <a:pt x="347" y="219"/>
                      <a:pt x="333" y="203"/>
                    </a:cubicBezTo>
                    <a:cubicBezTo>
                      <a:pt x="289" y="250"/>
                      <a:pt x="260" y="297"/>
                      <a:pt x="203" y="312"/>
                    </a:cubicBezTo>
                    <a:cubicBezTo>
                      <a:pt x="174" y="328"/>
                      <a:pt x="145" y="328"/>
                      <a:pt x="130" y="359"/>
                    </a:cubicBezTo>
                    <a:cubicBezTo>
                      <a:pt x="116" y="375"/>
                      <a:pt x="116" y="391"/>
                      <a:pt x="101" y="406"/>
                    </a:cubicBezTo>
                    <a:cubicBezTo>
                      <a:pt x="101" y="422"/>
                      <a:pt x="130" y="437"/>
                      <a:pt x="130" y="437"/>
                    </a:cubicBezTo>
                    <a:cubicBezTo>
                      <a:pt x="116" y="453"/>
                      <a:pt x="15" y="406"/>
                      <a:pt x="0" y="406"/>
                    </a:cubicBezTo>
                    <a:cubicBezTo>
                      <a:pt x="15" y="437"/>
                      <a:pt x="44" y="484"/>
                      <a:pt x="72" y="500"/>
                    </a:cubicBezTo>
                    <a:cubicBezTo>
                      <a:pt x="87" y="500"/>
                      <a:pt x="101" y="484"/>
                      <a:pt x="101" y="484"/>
                    </a:cubicBezTo>
                    <a:cubicBezTo>
                      <a:pt x="130" y="469"/>
                      <a:pt x="174" y="484"/>
                      <a:pt x="174" y="469"/>
                    </a:cubicBezTo>
                    <a:cubicBezTo>
                      <a:pt x="217" y="422"/>
                      <a:pt x="246" y="437"/>
                      <a:pt x="289" y="453"/>
                    </a:cubicBezTo>
                    <a:cubicBezTo>
                      <a:pt x="333" y="453"/>
                      <a:pt x="376" y="422"/>
                      <a:pt x="390" y="375"/>
                    </a:cubicBezTo>
                    <a:cubicBezTo>
                      <a:pt x="405" y="344"/>
                      <a:pt x="419" y="312"/>
                      <a:pt x="434" y="281"/>
                    </a:cubicBezTo>
                    <a:cubicBezTo>
                      <a:pt x="434" y="234"/>
                      <a:pt x="448" y="219"/>
                      <a:pt x="492" y="219"/>
                    </a:cubicBezTo>
                    <a:cubicBezTo>
                      <a:pt x="535" y="219"/>
                      <a:pt x="578" y="234"/>
                      <a:pt x="622" y="219"/>
                    </a:cubicBezTo>
                    <a:cubicBezTo>
                      <a:pt x="679" y="203"/>
                      <a:pt x="578" y="156"/>
                      <a:pt x="651" y="156"/>
                    </a:cubicBezTo>
                    <a:lnTo>
                      <a:pt x="651" y="15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1" name="Freeform 644">
                <a:extLst>
                  <a:ext uri="{FF2B5EF4-FFF2-40B4-BE49-F238E27FC236}">
                    <a16:creationId xmlns:a16="http://schemas.microsoft.com/office/drawing/2014/main" id="{6D1D494C-BA3C-C3E9-5D27-D8D91A86B996}"/>
                  </a:ext>
                </a:extLst>
              </p:cNvPr>
              <p:cNvSpPr>
                <a:spLocks/>
              </p:cNvSpPr>
              <p:nvPr/>
            </p:nvSpPr>
            <p:spPr bwMode="auto">
              <a:xfrm>
                <a:off x="4845" y="2522"/>
                <a:ext cx="48" cy="32"/>
              </a:xfrm>
              <a:custGeom>
                <a:avLst/>
                <a:gdLst>
                  <a:gd name="T0" fmla="*/ 29 w 249"/>
                  <a:gd name="T1" fmla="*/ 134 h 167"/>
                  <a:gd name="T2" fmla="*/ 29 w 249"/>
                  <a:gd name="T3" fmla="*/ 134 h 167"/>
                  <a:gd name="T4" fmla="*/ 102 w 249"/>
                  <a:gd name="T5" fmla="*/ 150 h 167"/>
                  <a:gd name="T6" fmla="*/ 176 w 249"/>
                  <a:gd name="T7" fmla="*/ 150 h 167"/>
                  <a:gd name="T8" fmla="*/ 235 w 249"/>
                  <a:gd name="T9" fmla="*/ 134 h 167"/>
                  <a:gd name="T10" fmla="*/ 220 w 249"/>
                  <a:gd name="T11" fmla="*/ 50 h 167"/>
                  <a:gd name="T12" fmla="*/ 147 w 249"/>
                  <a:gd name="T13" fmla="*/ 50 h 167"/>
                  <a:gd name="T14" fmla="*/ 88 w 249"/>
                  <a:gd name="T15" fmla="*/ 17 h 167"/>
                  <a:gd name="T16" fmla="*/ 29 w 249"/>
                  <a:gd name="T17" fmla="*/ 134 h 167"/>
                  <a:gd name="T18" fmla="*/ 29 w 249"/>
                  <a:gd name="T19" fmla="*/ 13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167">
                    <a:moveTo>
                      <a:pt x="29" y="134"/>
                    </a:moveTo>
                    <a:lnTo>
                      <a:pt x="29" y="134"/>
                    </a:lnTo>
                    <a:cubicBezTo>
                      <a:pt x="44" y="150"/>
                      <a:pt x="88" y="167"/>
                      <a:pt x="102" y="150"/>
                    </a:cubicBezTo>
                    <a:cubicBezTo>
                      <a:pt x="132" y="134"/>
                      <a:pt x="147" y="167"/>
                      <a:pt x="176" y="150"/>
                    </a:cubicBezTo>
                    <a:cubicBezTo>
                      <a:pt x="191" y="150"/>
                      <a:pt x="249" y="150"/>
                      <a:pt x="235" y="134"/>
                    </a:cubicBezTo>
                    <a:cubicBezTo>
                      <a:pt x="220" y="100"/>
                      <a:pt x="205" y="84"/>
                      <a:pt x="220" y="50"/>
                    </a:cubicBezTo>
                    <a:cubicBezTo>
                      <a:pt x="191" y="34"/>
                      <a:pt x="161" y="67"/>
                      <a:pt x="147" y="50"/>
                    </a:cubicBezTo>
                    <a:cubicBezTo>
                      <a:pt x="132" y="34"/>
                      <a:pt x="102" y="0"/>
                      <a:pt x="88" y="17"/>
                    </a:cubicBezTo>
                    <a:cubicBezTo>
                      <a:pt x="58" y="50"/>
                      <a:pt x="0" y="100"/>
                      <a:pt x="29" y="134"/>
                    </a:cubicBezTo>
                    <a:cubicBezTo>
                      <a:pt x="44" y="150"/>
                      <a:pt x="14" y="117"/>
                      <a:pt x="29" y="13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12" name="Freeform 645">
                <a:extLst>
                  <a:ext uri="{FF2B5EF4-FFF2-40B4-BE49-F238E27FC236}">
                    <a16:creationId xmlns:a16="http://schemas.microsoft.com/office/drawing/2014/main" id="{B97A4DB1-A937-0D49-B360-D3BCE79CCEBC}"/>
                  </a:ext>
                </a:extLst>
              </p:cNvPr>
              <p:cNvSpPr>
                <a:spLocks/>
              </p:cNvSpPr>
              <p:nvPr/>
            </p:nvSpPr>
            <p:spPr bwMode="auto">
              <a:xfrm>
                <a:off x="4845" y="2522"/>
                <a:ext cx="48" cy="32"/>
              </a:xfrm>
              <a:custGeom>
                <a:avLst/>
                <a:gdLst>
                  <a:gd name="T0" fmla="*/ 29 w 249"/>
                  <a:gd name="T1" fmla="*/ 134 h 167"/>
                  <a:gd name="T2" fmla="*/ 29 w 249"/>
                  <a:gd name="T3" fmla="*/ 134 h 167"/>
                  <a:gd name="T4" fmla="*/ 102 w 249"/>
                  <a:gd name="T5" fmla="*/ 150 h 167"/>
                  <a:gd name="T6" fmla="*/ 176 w 249"/>
                  <a:gd name="T7" fmla="*/ 150 h 167"/>
                  <a:gd name="T8" fmla="*/ 235 w 249"/>
                  <a:gd name="T9" fmla="*/ 134 h 167"/>
                  <a:gd name="T10" fmla="*/ 220 w 249"/>
                  <a:gd name="T11" fmla="*/ 50 h 167"/>
                  <a:gd name="T12" fmla="*/ 147 w 249"/>
                  <a:gd name="T13" fmla="*/ 50 h 167"/>
                  <a:gd name="T14" fmla="*/ 88 w 249"/>
                  <a:gd name="T15" fmla="*/ 17 h 167"/>
                  <a:gd name="T16" fmla="*/ 29 w 249"/>
                  <a:gd name="T17" fmla="*/ 134 h 167"/>
                  <a:gd name="T18" fmla="*/ 29 w 249"/>
                  <a:gd name="T19" fmla="*/ 134 h 167"/>
                  <a:gd name="T20" fmla="*/ 29 w 249"/>
                  <a:gd name="T21" fmla="*/ 13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167">
                    <a:moveTo>
                      <a:pt x="29" y="134"/>
                    </a:moveTo>
                    <a:lnTo>
                      <a:pt x="29" y="134"/>
                    </a:lnTo>
                    <a:cubicBezTo>
                      <a:pt x="44" y="150"/>
                      <a:pt x="88" y="167"/>
                      <a:pt x="102" y="150"/>
                    </a:cubicBezTo>
                    <a:cubicBezTo>
                      <a:pt x="132" y="134"/>
                      <a:pt x="147" y="167"/>
                      <a:pt x="176" y="150"/>
                    </a:cubicBezTo>
                    <a:cubicBezTo>
                      <a:pt x="191" y="150"/>
                      <a:pt x="249" y="150"/>
                      <a:pt x="235" y="134"/>
                    </a:cubicBezTo>
                    <a:cubicBezTo>
                      <a:pt x="220" y="100"/>
                      <a:pt x="205" y="84"/>
                      <a:pt x="220" y="50"/>
                    </a:cubicBezTo>
                    <a:cubicBezTo>
                      <a:pt x="191" y="34"/>
                      <a:pt x="161" y="67"/>
                      <a:pt x="147" y="50"/>
                    </a:cubicBezTo>
                    <a:cubicBezTo>
                      <a:pt x="132" y="34"/>
                      <a:pt x="102" y="0"/>
                      <a:pt x="88" y="17"/>
                    </a:cubicBezTo>
                    <a:cubicBezTo>
                      <a:pt x="58" y="50"/>
                      <a:pt x="0" y="100"/>
                      <a:pt x="29" y="134"/>
                    </a:cubicBezTo>
                    <a:cubicBezTo>
                      <a:pt x="44" y="150"/>
                      <a:pt x="14" y="117"/>
                      <a:pt x="29" y="134"/>
                    </a:cubicBezTo>
                    <a:lnTo>
                      <a:pt x="29" y="13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3" name="Freeform 646">
                <a:extLst>
                  <a:ext uri="{FF2B5EF4-FFF2-40B4-BE49-F238E27FC236}">
                    <a16:creationId xmlns:a16="http://schemas.microsoft.com/office/drawing/2014/main" id="{6ECCD83B-00F7-6216-0EB2-F2DCD1E07D0C}"/>
                  </a:ext>
                </a:extLst>
              </p:cNvPr>
              <p:cNvSpPr>
                <a:spLocks/>
              </p:cNvSpPr>
              <p:nvPr/>
            </p:nvSpPr>
            <p:spPr bwMode="auto">
              <a:xfrm>
                <a:off x="4845" y="2522"/>
                <a:ext cx="48" cy="32"/>
              </a:xfrm>
              <a:custGeom>
                <a:avLst/>
                <a:gdLst>
                  <a:gd name="T0" fmla="*/ 29 w 249"/>
                  <a:gd name="T1" fmla="*/ 134 h 167"/>
                  <a:gd name="T2" fmla="*/ 29 w 249"/>
                  <a:gd name="T3" fmla="*/ 134 h 167"/>
                  <a:gd name="T4" fmla="*/ 102 w 249"/>
                  <a:gd name="T5" fmla="*/ 150 h 167"/>
                  <a:gd name="T6" fmla="*/ 176 w 249"/>
                  <a:gd name="T7" fmla="*/ 150 h 167"/>
                  <a:gd name="T8" fmla="*/ 235 w 249"/>
                  <a:gd name="T9" fmla="*/ 134 h 167"/>
                  <a:gd name="T10" fmla="*/ 220 w 249"/>
                  <a:gd name="T11" fmla="*/ 50 h 167"/>
                  <a:gd name="T12" fmla="*/ 147 w 249"/>
                  <a:gd name="T13" fmla="*/ 50 h 167"/>
                  <a:gd name="T14" fmla="*/ 88 w 249"/>
                  <a:gd name="T15" fmla="*/ 17 h 167"/>
                  <a:gd name="T16" fmla="*/ 29 w 249"/>
                  <a:gd name="T17" fmla="*/ 134 h 167"/>
                  <a:gd name="T18" fmla="*/ 29 w 249"/>
                  <a:gd name="T19" fmla="*/ 13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167">
                    <a:moveTo>
                      <a:pt x="29" y="134"/>
                    </a:moveTo>
                    <a:lnTo>
                      <a:pt x="29" y="134"/>
                    </a:lnTo>
                    <a:cubicBezTo>
                      <a:pt x="44" y="150"/>
                      <a:pt x="88" y="167"/>
                      <a:pt x="102" y="150"/>
                    </a:cubicBezTo>
                    <a:cubicBezTo>
                      <a:pt x="132" y="134"/>
                      <a:pt x="147" y="167"/>
                      <a:pt x="176" y="150"/>
                    </a:cubicBezTo>
                    <a:cubicBezTo>
                      <a:pt x="191" y="150"/>
                      <a:pt x="249" y="150"/>
                      <a:pt x="235" y="134"/>
                    </a:cubicBezTo>
                    <a:cubicBezTo>
                      <a:pt x="220" y="100"/>
                      <a:pt x="205" y="84"/>
                      <a:pt x="220" y="50"/>
                    </a:cubicBezTo>
                    <a:cubicBezTo>
                      <a:pt x="191" y="34"/>
                      <a:pt x="161" y="67"/>
                      <a:pt x="147" y="50"/>
                    </a:cubicBezTo>
                    <a:cubicBezTo>
                      <a:pt x="132" y="34"/>
                      <a:pt x="102" y="0"/>
                      <a:pt x="88" y="17"/>
                    </a:cubicBezTo>
                    <a:cubicBezTo>
                      <a:pt x="58" y="50"/>
                      <a:pt x="0" y="100"/>
                      <a:pt x="29" y="134"/>
                    </a:cubicBezTo>
                    <a:cubicBezTo>
                      <a:pt x="44" y="150"/>
                      <a:pt x="14" y="117"/>
                      <a:pt x="29" y="13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14" name="Freeform 647">
                <a:extLst>
                  <a:ext uri="{FF2B5EF4-FFF2-40B4-BE49-F238E27FC236}">
                    <a16:creationId xmlns:a16="http://schemas.microsoft.com/office/drawing/2014/main" id="{5C93FBE5-8E1C-95E2-37A0-D9FD2A95F1AF}"/>
                  </a:ext>
                </a:extLst>
              </p:cNvPr>
              <p:cNvSpPr>
                <a:spLocks/>
              </p:cNvSpPr>
              <p:nvPr/>
            </p:nvSpPr>
            <p:spPr bwMode="auto">
              <a:xfrm>
                <a:off x="4845" y="2522"/>
                <a:ext cx="48" cy="32"/>
              </a:xfrm>
              <a:custGeom>
                <a:avLst/>
                <a:gdLst>
                  <a:gd name="T0" fmla="*/ 29 w 249"/>
                  <a:gd name="T1" fmla="*/ 134 h 167"/>
                  <a:gd name="T2" fmla="*/ 29 w 249"/>
                  <a:gd name="T3" fmla="*/ 134 h 167"/>
                  <a:gd name="T4" fmla="*/ 102 w 249"/>
                  <a:gd name="T5" fmla="*/ 150 h 167"/>
                  <a:gd name="T6" fmla="*/ 176 w 249"/>
                  <a:gd name="T7" fmla="*/ 150 h 167"/>
                  <a:gd name="T8" fmla="*/ 235 w 249"/>
                  <a:gd name="T9" fmla="*/ 134 h 167"/>
                  <a:gd name="T10" fmla="*/ 220 w 249"/>
                  <a:gd name="T11" fmla="*/ 50 h 167"/>
                  <a:gd name="T12" fmla="*/ 147 w 249"/>
                  <a:gd name="T13" fmla="*/ 50 h 167"/>
                  <a:gd name="T14" fmla="*/ 88 w 249"/>
                  <a:gd name="T15" fmla="*/ 17 h 167"/>
                  <a:gd name="T16" fmla="*/ 29 w 249"/>
                  <a:gd name="T17" fmla="*/ 134 h 167"/>
                  <a:gd name="T18" fmla="*/ 29 w 249"/>
                  <a:gd name="T19" fmla="*/ 134 h 167"/>
                  <a:gd name="T20" fmla="*/ 29 w 249"/>
                  <a:gd name="T21" fmla="*/ 13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167">
                    <a:moveTo>
                      <a:pt x="29" y="134"/>
                    </a:moveTo>
                    <a:lnTo>
                      <a:pt x="29" y="134"/>
                    </a:lnTo>
                    <a:cubicBezTo>
                      <a:pt x="44" y="150"/>
                      <a:pt x="88" y="167"/>
                      <a:pt x="102" y="150"/>
                    </a:cubicBezTo>
                    <a:cubicBezTo>
                      <a:pt x="132" y="134"/>
                      <a:pt x="147" y="167"/>
                      <a:pt x="176" y="150"/>
                    </a:cubicBezTo>
                    <a:cubicBezTo>
                      <a:pt x="191" y="150"/>
                      <a:pt x="249" y="150"/>
                      <a:pt x="235" y="134"/>
                    </a:cubicBezTo>
                    <a:cubicBezTo>
                      <a:pt x="220" y="100"/>
                      <a:pt x="205" y="84"/>
                      <a:pt x="220" y="50"/>
                    </a:cubicBezTo>
                    <a:cubicBezTo>
                      <a:pt x="191" y="34"/>
                      <a:pt x="161" y="67"/>
                      <a:pt x="147" y="50"/>
                    </a:cubicBezTo>
                    <a:cubicBezTo>
                      <a:pt x="132" y="34"/>
                      <a:pt x="102" y="0"/>
                      <a:pt x="88" y="17"/>
                    </a:cubicBezTo>
                    <a:cubicBezTo>
                      <a:pt x="58" y="50"/>
                      <a:pt x="0" y="100"/>
                      <a:pt x="29" y="134"/>
                    </a:cubicBezTo>
                    <a:cubicBezTo>
                      <a:pt x="44" y="150"/>
                      <a:pt x="14" y="117"/>
                      <a:pt x="29" y="134"/>
                    </a:cubicBezTo>
                    <a:lnTo>
                      <a:pt x="29" y="13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5" name="Freeform 648">
                <a:extLst>
                  <a:ext uri="{FF2B5EF4-FFF2-40B4-BE49-F238E27FC236}">
                    <a16:creationId xmlns:a16="http://schemas.microsoft.com/office/drawing/2014/main" id="{4ADB1FE2-190F-BA6B-3DB8-A750BEBC29C3}"/>
                  </a:ext>
                </a:extLst>
              </p:cNvPr>
              <p:cNvSpPr>
                <a:spLocks/>
              </p:cNvSpPr>
              <p:nvPr/>
            </p:nvSpPr>
            <p:spPr bwMode="auto">
              <a:xfrm>
                <a:off x="4732" y="2490"/>
                <a:ext cx="113" cy="64"/>
              </a:xfrm>
              <a:custGeom>
                <a:avLst/>
                <a:gdLst>
                  <a:gd name="T0" fmla="*/ 16 w 584"/>
                  <a:gd name="T1" fmla="*/ 43 h 333"/>
                  <a:gd name="T2" fmla="*/ 16 w 584"/>
                  <a:gd name="T3" fmla="*/ 43 h 333"/>
                  <a:gd name="T4" fmla="*/ 0 w 584"/>
                  <a:gd name="T5" fmla="*/ 130 h 333"/>
                  <a:gd name="T6" fmla="*/ 79 w 584"/>
                  <a:gd name="T7" fmla="*/ 188 h 333"/>
                  <a:gd name="T8" fmla="*/ 111 w 584"/>
                  <a:gd name="T9" fmla="*/ 203 h 333"/>
                  <a:gd name="T10" fmla="*/ 189 w 584"/>
                  <a:gd name="T11" fmla="*/ 217 h 333"/>
                  <a:gd name="T12" fmla="*/ 237 w 584"/>
                  <a:gd name="T13" fmla="*/ 232 h 333"/>
                  <a:gd name="T14" fmla="*/ 300 w 584"/>
                  <a:gd name="T15" fmla="*/ 232 h 333"/>
                  <a:gd name="T16" fmla="*/ 347 w 584"/>
                  <a:gd name="T17" fmla="*/ 275 h 333"/>
                  <a:gd name="T18" fmla="*/ 410 w 584"/>
                  <a:gd name="T19" fmla="*/ 290 h 333"/>
                  <a:gd name="T20" fmla="*/ 457 w 584"/>
                  <a:gd name="T21" fmla="*/ 319 h 333"/>
                  <a:gd name="T22" fmla="*/ 505 w 584"/>
                  <a:gd name="T23" fmla="*/ 290 h 333"/>
                  <a:gd name="T24" fmla="*/ 552 w 584"/>
                  <a:gd name="T25" fmla="*/ 319 h 333"/>
                  <a:gd name="T26" fmla="*/ 584 w 584"/>
                  <a:gd name="T27" fmla="*/ 304 h 333"/>
                  <a:gd name="T28" fmla="*/ 584 w 584"/>
                  <a:gd name="T29" fmla="*/ 261 h 333"/>
                  <a:gd name="T30" fmla="*/ 584 w 584"/>
                  <a:gd name="T31" fmla="*/ 203 h 333"/>
                  <a:gd name="T32" fmla="*/ 505 w 584"/>
                  <a:gd name="T33" fmla="*/ 203 h 333"/>
                  <a:gd name="T34" fmla="*/ 489 w 584"/>
                  <a:gd name="T35" fmla="*/ 188 h 333"/>
                  <a:gd name="T36" fmla="*/ 442 w 584"/>
                  <a:gd name="T37" fmla="*/ 188 h 333"/>
                  <a:gd name="T38" fmla="*/ 410 w 584"/>
                  <a:gd name="T39" fmla="*/ 174 h 333"/>
                  <a:gd name="T40" fmla="*/ 379 w 584"/>
                  <a:gd name="T41" fmla="*/ 174 h 333"/>
                  <a:gd name="T42" fmla="*/ 316 w 584"/>
                  <a:gd name="T43" fmla="*/ 145 h 333"/>
                  <a:gd name="T44" fmla="*/ 284 w 584"/>
                  <a:gd name="T45" fmla="*/ 116 h 333"/>
                  <a:gd name="T46" fmla="*/ 253 w 584"/>
                  <a:gd name="T47" fmla="*/ 101 h 333"/>
                  <a:gd name="T48" fmla="*/ 158 w 584"/>
                  <a:gd name="T49" fmla="*/ 29 h 333"/>
                  <a:gd name="T50" fmla="*/ 126 w 584"/>
                  <a:gd name="T51" fmla="*/ 0 h 333"/>
                  <a:gd name="T52" fmla="*/ 79 w 584"/>
                  <a:gd name="T53" fmla="*/ 29 h 333"/>
                  <a:gd name="T54" fmla="*/ 63 w 584"/>
                  <a:gd name="T55" fmla="*/ 29 h 333"/>
                  <a:gd name="T56" fmla="*/ 16 w 584"/>
                  <a:gd name="T57" fmla="*/ 43 h 333"/>
                  <a:gd name="T58" fmla="*/ 16 w 584"/>
                  <a:gd name="T59" fmla="*/ 4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4" h="333">
                    <a:moveTo>
                      <a:pt x="16" y="43"/>
                    </a:moveTo>
                    <a:lnTo>
                      <a:pt x="16" y="43"/>
                    </a:lnTo>
                    <a:cubicBezTo>
                      <a:pt x="0" y="58"/>
                      <a:pt x="0" y="116"/>
                      <a:pt x="0" y="130"/>
                    </a:cubicBezTo>
                    <a:cubicBezTo>
                      <a:pt x="16" y="145"/>
                      <a:pt x="63" y="159"/>
                      <a:pt x="79" y="188"/>
                    </a:cubicBezTo>
                    <a:cubicBezTo>
                      <a:pt x="95" y="188"/>
                      <a:pt x="111" y="203"/>
                      <a:pt x="111" y="203"/>
                    </a:cubicBezTo>
                    <a:cubicBezTo>
                      <a:pt x="142" y="217"/>
                      <a:pt x="158" y="203"/>
                      <a:pt x="189" y="217"/>
                    </a:cubicBezTo>
                    <a:cubicBezTo>
                      <a:pt x="205" y="217"/>
                      <a:pt x="221" y="232"/>
                      <a:pt x="237" y="232"/>
                    </a:cubicBezTo>
                    <a:lnTo>
                      <a:pt x="300" y="232"/>
                    </a:lnTo>
                    <a:cubicBezTo>
                      <a:pt x="316" y="246"/>
                      <a:pt x="331" y="261"/>
                      <a:pt x="347" y="275"/>
                    </a:cubicBezTo>
                    <a:cubicBezTo>
                      <a:pt x="363" y="275"/>
                      <a:pt x="394" y="275"/>
                      <a:pt x="410" y="290"/>
                    </a:cubicBezTo>
                    <a:cubicBezTo>
                      <a:pt x="426" y="290"/>
                      <a:pt x="442" y="319"/>
                      <a:pt x="457" y="319"/>
                    </a:cubicBezTo>
                    <a:cubicBezTo>
                      <a:pt x="473" y="319"/>
                      <a:pt x="489" y="290"/>
                      <a:pt x="505" y="290"/>
                    </a:cubicBezTo>
                    <a:cubicBezTo>
                      <a:pt x="520" y="304"/>
                      <a:pt x="520" y="333"/>
                      <a:pt x="552" y="319"/>
                    </a:cubicBezTo>
                    <a:lnTo>
                      <a:pt x="584" y="304"/>
                    </a:lnTo>
                    <a:lnTo>
                      <a:pt x="584" y="261"/>
                    </a:lnTo>
                    <a:cubicBezTo>
                      <a:pt x="568" y="246"/>
                      <a:pt x="584" y="232"/>
                      <a:pt x="584" y="203"/>
                    </a:cubicBezTo>
                    <a:cubicBezTo>
                      <a:pt x="552" y="203"/>
                      <a:pt x="536" y="217"/>
                      <a:pt x="505" y="203"/>
                    </a:cubicBezTo>
                    <a:lnTo>
                      <a:pt x="489" y="188"/>
                    </a:lnTo>
                    <a:cubicBezTo>
                      <a:pt x="473" y="188"/>
                      <a:pt x="457" y="203"/>
                      <a:pt x="442" y="188"/>
                    </a:cubicBezTo>
                    <a:cubicBezTo>
                      <a:pt x="442" y="188"/>
                      <a:pt x="426" y="174"/>
                      <a:pt x="410" y="174"/>
                    </a:cubicBezTo>
                    <a:cubicBezTo>
                      <a:pt x="394" y="174"/>
                      <a:pt x="379" y="203"/>
                      <a:pt x="379" y="174"/>
                    </a:cubicBezTo>
                    <a:cubicBezTo>
                      <a:pt x="347" y="145"/>
                      <a:pt x="331" y="159"/>
                      <a:pt x="316" y="145"/>
                    </a:cubicBezTo>
                    <a:cubicBezTo>
                      <a:pt x="300" y="130"/>
                      <a:pt x="300" y="116"/>
                      <a:pt x="284" y="116"/>
                    </a:cubicBezTo>
                    <a:cubicBezTo>
                      <a:pt x="268" y="101"/>
                      <a:pt x="253" y="101"/>
                      <a:pt x="253" y="101"/>
                    </a:cubicBezTo>
                    <a:cubicBezTo>
                      <a:pt x="221" y="87"/>
                      <a:pt x="174" y="58"/>
                      <a:pt x="158" y="29"/>
                    </a:cubicBezTo>
                    <a:cubicBezTo>
                      <a:pt x="158" y="14"/>
                      <a:pt x="142" y="0"/>
                      <a:pt x="126" y="0"/>
                    </a:cubicBezTo>
                    <a:cubicBezTo>
                      <a:pt x="95" y="0"/>
                      <a:pt x="95" y="14"/>
                      <a:pt x="79" y="29"/>
                    </a:cubicBezTo>
                    <a:cubicBezTo>
                      <a:pt x="79" y="43"/>
                      <a:pt x="63" y="29"/>
                      <a:pt x="63" y="29"/>
                    </a:cubicBezTo>
                    <a:cubicBezTo>
                      <a:pt x="48" y="43"/>
                      <a:pt x="32" y="43"/>
                      <a:pt x="16" y="43"/>
                    </a:cubicBezTo>
                    <a:cubicBezTo>
                      <a:pt x="0" y="58"/>
                      <a:pt x="32" y="43"/>
                      <a:pt x="16" y="4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16" name="Freeform 649">
                <a:extLst>
                  <a:ext uri="{FF2B5EF4-FFF2-40B4-BE49-F238E27FC236}">
                    <a16:creationId xmlns:a16="http://schemas.microsoft.com/office/drawing/2014/main" id="{56B9CA84-4A87-14ED-714F-F1EE9D2DB4C6}"/>
                  </a:ext>
                </a:extLst>
              </p:cNvPr>
              <p:cNvSpPr>
                <a:spLocks/>
              </p:cNvSpPr>
              <p:nvPr/>
            </p:nvSpPr>
            <p:spPr bwMode="auto">
              <a:xfrm>
                <a:off x="4732" y="2490"/>
                <a:ext cx="113" cy="64"/>
              </a:xfrm>
              <a:custGeom>
                <a:avLst/>
                <a:gdLst>
                  <a:gd name="T0" fmla="*/ 16 w 584"/>
                  <a:gd name="T1" fmla="*/ 43 h 333"/>
                  <a:gd name="T2" fmla="*/ 16 w 584"/>
                  <a:gd name="T3" fmla="*/ 43 h 333"/>
                  <a:gd name="T4" fmla="*/ 0 w 584"/>
                  <a:gd name="T5" fmla="*/ 130 h 333"/>
                  <a:gd name="T6" fmla="*/ 79 w 584"/>
                  <a:gd name="T7" fmla="*/ 188 h 333"/>
                  <a:gd name="T8" fmla="*/ 111 w 584"/>
                  <a:gd name="T9" fmla="*/ 203 h 333"/>
                  <a:gd name="T10" fmla="*/ 189 w 584"/>
                  <a:gd name="T11" fmla="*/ 217 h 333"/>
                  <a:gd name="T12" fmla="*/ 237 w 584"/>
                  <a:gd name="T13" fmla="*/ 232 h 333"/>
                  <a:gd name="T14" fmla="*/ 300 w 584"/>
                  <a:gd name="T15" fmla="*/ 232 h 333"/>
                  <a:gd name="T16" fmla="*/ 347 w 584"/>
                  <a:gd name="T17" fmla="*/ 275 h 333"/>
                  <a:gd name="T18" fmla="*/ 410 w 584"/>
                  <a:gd name="T19" fmla="*/ 290 h 333"/>
                  <a:gd name="T20" fmla="*/ 457 w 584"/>
                  <a:gd name="T21" fmla="*/ 319 h 333"/>
                  <a:gd name="T22" fmla="*/ 505 w 584"/>
                  <a:gd name="T23" fmla="*/ 290 h 333"/>
                  <a:gd name="T24" fmla="*/ 552 w 584"/>
                  <a:gd name="T25" fmla="*/ 319 h 333"/>
                  <a:gd name="T26" fmla="*/ 584 w 584"/>
                  <a:gd name="T27" fmla="*/ 304 h 333"/>
                  <a:gd name="T28" fmla="*/ 584 w 584"/>
                  <a:gd name="T29" fmla="*/ 261 h 333"/>
                  <a:gd name="T30" fmla="*/ 584 w 584"/>
                  <a:gd name="T31" fmla="*/ 203 h 333"/>
                  <a:gd name="T32" fmla="*/ 505 w 584"/>
                  <a:gd name="T33" fmla="*/ 203 h 333"/>
                  <a:gd name="T34" fmla="*/ 489 w 584"/>
                  <a:gd name="T35" fmla="*/ 188 h 333"/>
                  <a:gd name="T36" fmla="*/ 442 w 584"/>
                  <a:gd name="T37" fmla="*/ 188 h 333"/>
                  <a:gd name="T38" fmla="*/ 410 w 584"/>
                  <a:gd name="T39" fmla="*/ 174 h 333"/>
                  <a:gd name="T40" fmla="*/ 379 w 584"/>
                  <a:gd name="T41" fmla="*/ 174 h 333"/>
                  <a:gd name="T42" fmla="*/ 316 w 584"/>
                  <a:gd name="T43" fmla="*/ 145 h 333"/>
                  <a:gd name="T44" fmla="*/ 284 w 584"/>
                  <a:gd name="T45" fmla="*/ 116 h 333"/>
                  <a:gd name="T46" fmla="*/ 253 w 584"/>
                  <a:gd name="T47" fmla="*/ 101 h 333"/>
                  <a:gd name="T48" fmla="*/ 158 w 584"/>
                  <a:gd name="T49" fmla="*/ 29 h 333"/>
                  <a:gd name="T50" fmla="*/ 126 w 584"/>
                  <a:gd name="T51" fmla="*/ 0 h 333"/>
                  <a:gd name="T52" fmla="*/ 79 w 584"/>
                  <a:gd name="T53" fmla="*/ 29 h 333"/>
                  <a:gd name="T54" fmla="*/ 63 w 584"/>
                  <a:gd name="T55" fmla="*/ 29 h 333"/>
                  <a:gd name="T56" fmla="*/ 16 w 584"/>
                  <a:gd name="T57" fmla="*/ 43 h 333"/>
                  <a:gd name="T58" fmla="*/ 16 w 584"/>
                  <a:gd name="T59" fmla="*/ 43 h 333"/>
                  <a:gd name="T60" fmla="*/ 16 w 584"/>
                  <a:gd name="T61" fmla="*/ 4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4" h="333">
                    <a:moveTo>
                      <a:pt x="16" y="43"/>
                    </a:moveTo>
                    <a:lnTo>
                      <a:pt x="16" y="43"/>
                    </a:lnTo>
                    <a:cubicBezTo>
                      <a:pt x="0" y="58"/>
                      <a:pt x="0" y="116"/>
                      <a:pt x="0" y="130"/>
                    </a:cubicBezTo>
                    <a:cubicBezTo>
                      <a:pt x="16" y="145"/>
                      <a:pt x="63" y="159"/>
                      <a:pt x="79" y="188"/>
                    </a:cubicBezTo>
                    <a:cubicBezTo>
                      <a:pt x="95" y="188"/>
                      <a:pt x="111" y="203"/>
                      <a:pt x="111" y="203"/>
                    </a:cubicBezTo>
                    <a:cubicBezTo>
                      <a:pt x="142" y="217"/>
                      <a:pt x="158" y="203"/>
                      <a:pt x="189" y="217"/>
                    </a:cubicBezTo>
                    <a:cubicBezTo>
                      <a:pt x="205" y="217"/>
                      <a:pt x="221" y="232"/>
                      <a:pt x="237" y="232"/>
                    </a:cubicBezTo>
                    <a:lnTo>
                      <a:pt x="300" y="232"/>
                    </a:lnTo>
                    <a:cubicBezTo>
                      <a:pt x="316" y="246"/>
                      <a:pt x="331" y="261"/>
                      <a:pt x="347" y="275"/>
                    </a:cubicBezTo>
                    <a:cubicBezTo>
                      <a:pt x="363" y="275"/>
                      <a:pt x="394" y="275"/>
                      <a:pt x="410" y="290"/>
                    </a:cubicBezTo>
                    <a:cubicBezTo>
                      <a:pt x="426" y="290"/>
                      <a:pt x="442" y="319"/>
                      <a:pt x="457" y="319"/>
                    </a:cubicBezTo>
                    <a:cubicBezTo>
                      <a:pt x="473" y="319"/>
                      <a:pt x="489" y="290"/>
                      <a:pt x="505" y="290"/>
                    </a:cubicBezTo>
                    <a:cubicBezTo>
                      <a:pt x="520" y="304"/>
                      <a:pt x="520" y="333"/>
                      <a:pt x="552" y="319"/>
                    </a:cubicBezTo>
                    <a:lnTo>
                      <a:pt x="584" y="304"/>
                    </a:lnTo>
                    <a:lnTo>
                      <a:pt x="584" y="261"/>
                    </a:lnTo>
                    <a:cubicBezTo>
                      <a:pt x="568" y="246"/>
                      <a:pt x="584" y="232"/>
                      <a:pt x="584" y="203"/>
                    </a:cubicBezTo>
                    <a:cubicBezTo>
                      <a:pt x="552" y="203"/>
                      <a:pt x="536" y="217"/>
                      <a:pt x="505" y="203"/>
                    </a:cubicBezTo>
                    <a:lnTo>
                      <a:pt x="489" y="188"/>
                    </a:lnTo>
                    <a:cubicBezTo>
                      <a:pt x="473" y="188"/>
                      <a:pt x="457" y="203"/>
                      <a:pt x="442" y="188"/>
                    </a:cubicBezTo>
                    <a:cubicBezTo>
                      <a:pt x="442" y="188"/>
                      <a:pt x="426" y="174"/>
                      <a:pt x="410" y="174"/>
                    </a:cubicBezTo>
                    <a:cubicBezTo>
                      <a:pt x="394" y="174"/>
                      <a:pt x="379" y="203"/>
                      <a:pt x="379" y="174"/>
                    </a:cubicBezTo>
                    <a:cubicBezTo>
                      <a:pt x="347" y="145"/>
                      <a:pt x="331" y="159"/>
                      <a:pt x="316" y="145"/>
                    </a:cubicBezTo>
                    <a:cubicBezTo>
                      <a:pt x="300" y="130"/>
                      <a:pt x="300" y="116"/>
                      <a:pt x="284" y="116"/>
                    </a:cubicBezTo>
                    <a:cubicBezTo>
                      <a:pt x="268" y="101"/>
                      <a:pt x="253" y="101"/>
                      <a:pt x="253" y="101"/>
                    </a:cubicBezTo>
                    <a:cubicBezTo>
                      <a:pt x="221" y="87"/>
                      <a:pt x="174" y="58"/>
                      <a:pt x="158" y="29"/>
                    </a:cubicBezTo>
                    <a:cubicBezTo>
                      <a:pt x="158" y="14"/>
                      <a:pt x="142" y="0"/>
                      <a:pt x="126" y="0"/>
                    </a:cubicBezTo>
                    <a:cubicBezTo>
                      <a:pt x="95" y="0"/>
                      <a:pt x="95" y="14"/>
                      <a:pt x="79" y="29"/>
                    </a:cubicBezTo>
                    <a:cubicBezTo>
                      <a:pt x="79" y="43"/>
                      <a:pt x="63" y="29"/>
                      <a:pt x="63" y="29"/>
                    </a:cubicBezTo>
                    <a:cubicBezTo>
                      <a:pt x="48" y="43"/>
                      <a:pt x="32" y="43"/>
                      <a:pt x="16" y="43"/>
                    </a:cubicBezTo>
                    <a:cubicBezTo>
                      <a:pt x="0" y="58"/>
                      <a:pt x="32" y="43"/>
                      <a:pt x="16" y="43"/>
                    </a:cubicBezTo>
                    <a:lnTo>
                      <a:pt x="16" y="4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7" name="Freeform 650">
                <a:extLst>
                  <a:ext uri="{FF2B5EF4-FFF2-40B4-BE49-F238E27FC236}">
                    <a16:creationId xmlns:a16="http://schemas.microsoft.com/office/drawing/2014/main" id="{963C92F8-D357-F20A-9D90-BD0C452E63A2}"/>
                  </a:ext>
                </a:extLst>
              </p:cNvPr>
              <p:cNvSpPr>
                <a:spLocks/>
              </p:cNvSpPr>
              <p:nvPr/>
            </p:nvSpPr>
            <p:spPr bwMode="auto">
              <a:xfrm>
                <a:off x="4732" y="2490"/>
                <a:ext cx="113" cy="64"/>
              </a:xfrm>
              <a:custGeom>
                <a:avLst/>
                <a:gdLst>
                  <a:gd name="T0" fmla="*/ 16 w 584"/>
                  <a:gd name="T1" fmla="*/ 43 h 333"/>
                  <a:gd name="T2" fmla="*/ 16 w 584"/>
                  <a:gd name="T3" fmla="*/ 43 h 333"/>
                  <a:gd name="T4" fmla="*/ 0 w 584"/>
                  <a:gd name="T5" fmla="*/ 130 h 333"/>
                  <a:gd name="T6" fmla="*/ 79 w 584"/>
                  <a:gd name="T7" fmla="*/ 188 h 333"/>
                  <a:gd name="T8" fmla="*/ 111 w 584"/>
                  <a:gd name="T9" fmla="*/ 203 h 333"/>
                  <a:gd name="T10" fmla="*/ 189 w 584"/>
                  <a:gd name="T11" fmla="*/ 217 h 333"/>
                  <a:gd name="T12" fmla="*/ 237 w 584"/>
                  <a:gd name="T13" fmla="*/ 232 h 333"/>
                  <a:gd name="T14" fmla="*/ 300 w 584"/>
                  <a:gd name="T15" fmla="*/ 232 h 333"/>
                  <a:gd name="T16" fmla="*/ 347 w 584"/>
                  <a:gd name="T17" fmla="*/ 275 h 333"/>
                  <a:gd name="T18" fmla="*/ 410 w 584"/>
                  <a:gd name="T19" fmla="*/ 290 h 333"/>
                  <a:gd name="T20" fmla="*/ 457 w 584"/>
                  <a:gd name="T21" fmla="*/ 319 h 333"/>
                  <a:gd name="T22" fmla="*/ 505 w 584"/>
                  <a:gd name="T23" fmla="*/ 290 h 333"/>
                  <a:gd name="T24" fmla="*/ 552 w 584"/>
                  <a:gd name="T25" fmla="*/ 319 h 333"/>
                  <a:gd name="T26" fmla="*/ 584 w 584"/>
                  <a:gd name="T27" fmla="*/ 304 h 333"/>
                  <a:gd name="T28" fmla="*/ 584 w 584"/>
                  <a:gd name="T29" fmla="*/ 261 h 333"/>
                  <a:gd name="T30" fmla="*/ 584 w 584"/>
                  <a:gd name="T31" fmla="*/ 203 h 333"/>
                  <a:gd name="T32" fmla="*/ 505 w 584"/>
                  <a:gd name="T33" fmla="*/ 203 h 333"/>
                  <a:gd name="T34" fmla="*/ 489 w 584"/>
                  <a:gd name="T35" fmla="*/ 188 h 333"/>
                  <a:gd name="T36" fmla="*/ 442 w 584"/>
                  <a:gd name="T37" fmla="*/ 188 h 333"/>
                  <a:gd name="T38" fmla="*/ 410 w 584"/>
                  <a:gd name="T39" fmla="*/ 174 h 333"/>
                  <a:gd name="T40" fmla="*/ 379 w 584"/>
                  <a:gd name="T41" fmla="*/ 174 h 333"/>
                  <a:gd name="T42" fmla="*/ 316 w 584"/>
                  <a:gd name="T43" fmla="*/ 145 h 333"/>
                  <a:gd name="T44" fmla="*/ 284 w 584"/>
                  <a:gd name="T45" fmla="*/ 116 h 333"/>
                  <a:gd name="T46" fmla="*/ 253 w 584"/>
                  <a:gd name="T47" fmla="*/ 101 h 333"/>
                  <a:gd name="T48" fmla="*/ 158 w 584"/>
                  <a:gd name="T49" fmla="*/ 29 h 333"/>
                  <a:gd name="T50" fmla="*/ 126 w 584"/>
                  <a:gd name="T51" fmla="*/ 0 h 333"/>
                  <a:gd name="T52" fmla="*/ 79 w 584"/>
                  <a:gd name="T53" fmla="*/ 29 h 333"/>
                  <a:gd name="T54" fmla="*/ 63 w 584"/>
                  <a:gd name="T55" fmla="*/ 29 h 333"/>
                  <a:gd name="T56" fmla="*/ 16 w 584"/>
                  <a:gd name="T57" fmla="*/ 43 h 333"/>
                  <a:gd name="T58" fmla="*/ 16 w 584"/>
                  <a:gd name="T59" fmla="*/ 4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4" h="333">
                    <a:moveTo>
                      <a:pt x="16" y="43"/>
                    </a:moveTo>
                    <a:lnTo>
                      <a:pt x="16" y="43"/>
                    </a:lnTo>
                    <a:cubicBezTo>
                      <a:pt x="0" y="58"/>
                      <a:pt x="0" y="116"/>
                      <a:pt x="0" y="130"/>
                    </a:cubicBezTo>
                    <a:cubicBezTo>
                      <a:pt x="16" y="145"/>
                      <a:pt x="63" y="159"/>
                      <a:pt x="79" y="188"/>
                    </a:cubicBezTo>
                    <a:cubicBezTo>
                      <a:pt x="95" y="188"/>
                      <a:pt x="111" y="203"/>
                      <a:pt x="111" y="203"/>
                    </a:cubicBezTo>
                    <a:cubicBezTo>
                      <a:pt x="142" y="217"/>
                      <a:pt x="158" y="203"/>
                      <a:pt x="189" y="217"/>
                    </a:cubicBezTo>
                    <a:cubicBezTo>
                      <a:pt x="205" y="217"/>
                      <a:pt x="221" y="232"/>
                      <a:pt x="237" y="232"/>
                    </a:cubicBezTo>
                    <a:lnTo>
                      <a:pt x="300" y="232"/>
                    </a:lnTo>
                    <a:cubicBezTo>
                      <a:pt x="316" y="246"/>
                      <a:pt x="331" y="261"/>
                      <a:pt x="347" y="275"/>
                    </a:cubicBezTo>
                    <a:cubicBezTo>
                      <a:pt x="363" y="275"/>
                      <a:pt x="394" y="275"/>
                      <a:pt x="410" y="290"/>
                    </a:cubicBezTo>
                    <a:cubicBezTo>
                      <a:pt x="426" y="290"/>
                      <a:pt x="442" y="319"/>
                      <a:pt x="457" y="319"/>
                    </a:cubicBezTo>
                    <a:cubicBezTo>
                      <a:pt x="473" y="319"/>
                      <a:pt x="489" y="290"/>
                      <a:pt x="505" y="290"/>
                    </a:cubicBezTo>
                    <a:cubicBezTo>
                      <a:pt x="520" y="304"/>
                      <a:pt x="520" y="333"/>
                      <a:pt x="552" y="319"/>
                    </a:cubicBezTo>
                    <a:lnTo>
                      <a:pt x="584" y="304"/>
                    </a:lnTo>
                    <a:lnTo>
                      <a:pt x="584" y="261"/>
                    </a:lnTo>
                    <a:cubicBezTo>
                      <a:pt x="568" y="246"/>
                      <a:pt x="584" y="232"/>
                      <a:pt x="584" y="203"/>
                    </a:cubicBezTo>
                    <a:cubicBezTo>
                      <a:pt x="552" y="203"/>
                      <a:pt x="536" y="217"/>
                      <a:pt x="505" y="203"/>
                    </a:cubicBezTo>
                    <a:lnTo>
                      <a:pt x="489" y="188"/>
                    </a:lnTo>
                    <a:cubicBezTo>
                      <a:pt x="473" y="188"/>
                      <a:pt x="457" y="203"/>
                      <a:pt x="442" y="188"/>
                    </a:cubicBezTo>
                    <a:cubicBezTo>
                      <a:pt x="442" y="188"/>
                      <a:pt x="426" y="174"/>
                      <a:pt x="410" y="174"/>
                    </a:cubicBezTo>
                    <a:cubicBezTo>
                      <a:pt x="394" y="174"/>
                      <a:pt x="379" y="203"/>
                      <a:pt x="379" y="174"/>
                    </a:cubicBezTo>
                    <a:cubicBezTo>
                      <a:pt x="347" y="145"/>
                      <a:pt x="331" y="159"/>
                      <a:pt x="316" y="145"/>
                    </a:cubicBezTo>
                    <a:cubicBezTo>
                      <a:pt x="300" y="130"/>
                      <a:pt x="300" y="116"/>
                      <a:pt x="284" y="116"/>
                    </a:cubicBezTo>
                    <a:cubicBezTo>
                      <a:pt x="268" y="101"/>
                      <a:pt x="253" y="101"/>
                      <a:pt x="253" y="101"/>
                    </a:cubicBezTo>
                    <a:cubicBezTo>
                      <a:pt x="221" y="87"/>
                      <a:pt x="174" y="58"/>
                      <a:pt x="158" y="29"/>
                    </a:cubicBezTo>
                    <a:cubicBezTo>
                      <a:pt x="158" y="14"/>
                      <a:pt x="142" y="0"/>
                      <a:pt x="126" y="0"/>
                    </a:cubicBezTo>
                    <a:cubicBezTo>
                      <a:pt x="95" y="0"/>
                      <a:pt x="95" y="14"/>
                      <a:pt x="79" y="29"/>
                    </a:cubicBezTo>
                    <a:cubicBezTo>
                      <a:pt x="79" y="43"/>
                      <a:pt x="63" y="29"/>
                      <a:pt x="63" y="29"/>
                    </a:cubicBezTo>
                    <a:cubicBezTo>
                      <a:pt x="48" y="43"/>
                      <a:pt x="32" y="43"/>
                      <a:pt x="16" y="43"/>
                    </a:cubicBezTo>
                    <a:cubicBezTo>
                      <a:pt x="0" y="58"/>
                      <a:pt x="32" y="43"/>
                      <a:pt x="16" y="4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18" name="Freeform 651">
                <a:extLst>
                  <a:ext uri="{FF2B5EF4-FFF2-40B4-BE49-F238E27FC236}">
                    <a16:creationId xmlns:a16="http://schemas.microsoft.com/office/drawing/2014/main" id="{C6AD0310-7E79-BD56-CC1E-A4EA57F227C4}"/>
                  </a:ext>
                </a:extLst>
              </p:cNvPr>
              <p:cNvSpPr>
                <a:spLocks/>
              </p:cNvSpPr>
              <p:nvPr/>
            </p:nvSpPr>
            <p:spPr bwMode="auto">
              <a:xfrm>
                <a:off x="4732" y="2490"/>
                <a:ext cx="113" cy="64"/>
              </a:xfrm>
              <a:custGeom>
                <a:avLst/>
                <a:gdLst>
                  <a:gd name="T0" fmla="*/ 16 w 584"/>
                  <a:gd name="T1" fmla="*/ 43 h 333"/>
                  <a:gd name="T2" fmla="*/ 16 w 584"/>
                  <a:gd name="T3" fmla="*/ 43 h 333"/>
                  <a:gd name="T4" fmla="*/ 0 w 584"/>
                  <a:gd name="T5" fmla="*/ 130 h 333"/>
                  <a:gd name="T6" fmla="*/ 79 w 584"/>
                  <a:gd name="T7" fmla="*/ 188 h 333"/>
                  <a:gd name="T8" fmla="*/ 111 w 584"/>
                  <a:gd name="T9" fmla="*/ 203 h 333"/>
                  <a:gd name="T10" fmla="*/ 189 w 584"/>
                  <a:gd name="T11" fmla="*/ 217 h 333"/>
                  <a:gd name="T12" fmla="*/ 237 w 584"/>
                  <a:gd name="T13" fmla="*/ 232 h 333"/>
                  <a:gd name="T14" fmla="*/ 300 w 584"/>
                  <a:gd name="T15" fmla="*/ 232 h 333"/>
                  <a:gd name="T16" fmla="*/ 347 w 584"/>
                  <a:gd name="T17" fmla="*/ 275 h 333"/>
                  <a:gd name="T18" fmla="*/ 410 w 584"/>
                  <a:gd name="T19" fmla="*/ 290 h 333"/>
                  <a:gd name="T20" fmla="*/ 457 w 584"/>
                  <a:gd name="T21" fmla="*/ 319 h 333"/>
                  <a:gd name="T22" fmla="*/ 505 w 584"/>
                  <a:gd name="T23" fmla="*/ 290 h 333"/>
                  <a:gd name="T24" fmla="*/ 552 w 584"/>
                  <a:gd name="T25" fmla="*/ 319 h 333"/>
                  <a:gd name="T26" fmla="*/ 584 w 584"/>
                  <a:gd name="T27" fmla="*/ 304 h 333"/>
                  <a:gd name="T28" fmla="*/ 584 w 584"/>
                  <a:gd name="T29" fmla="*/ 261 h 333"/>
                  <a:gd name="T30" fmla="*/ 584 w 584"/>
                  <a:gd name="T31" fmla="*/ 203 h 333"/>
                  <a:gd name="T32" fmla="*/ 505 w 584"/>
                  <a:gd name="T33" fmla="*/ 203 h 333"/>
                  <a:gd name="T34" fmla="*/ 489 w 584"/>
                  <a:gd name="T35" fmla="*/ 188 h 333"/>
                  <a:gd name="T36" fmla="*/ 442 w 584"/>
                  <a:gd name="T37" fmla="*/ 188 h 333"/>
                  <a:gd name="T38" fmla="*/ 410 w 584"/>
                  <a:gd name="T39" fmla="*/ 174 h 333"/>
                  <a:gd name="T40" fmla="*/ 379 w 584"/>
                  <a:gd name="T41" fmla="*/ 174 h 333"/>
                  <a:gd name="T42" fmla="*/ 316 w 584"/>
                  <a:gd name="T43" fmla="*/ 145 h 333"/>
                  <a:gd name="T44" fmla="*/ 284 w 584"/>
                  <a:gd name="T45" fmla="*/ 116 h 333"/>
                  <a:gd name="T46" fmla="*/ 253 w 584"/>
                  <a:gd name="T47" fmla="*/ 101 h 333"/>
                  <a:gd name="T48" fmla="*/ 158 w 584"/>
                  <a:gd name="T49" fmla="*/ 29 h 333"/>
                  <a:gd name="T50" fmla="*/ 126 w 584"/>
                  <a:gd name="T51" fmla="*/ 0 h 333"/>
                  <a:gd name="T52" fmla="*/ 79 w 584"/>
                  <a:gd name="T53" fmla="*/ 29 h 333"/>
                  <a:gd name="T54" fmla="*/ 63 w 584"/>
                  <a:gd name="T55" fmla="*/ 29 h 333"/>
                  <a:gd name="T56" fmla="*/ 16 w 584"/>
                  <a:gd name="T57" fmla="*/ 43 h 333"/>
                  <a:gd name="T58" fmla="*/ 16 w 584"/>
                  <a:gd name="T59" fmla="*/ 43 h 333"/>
                  <a:gd name="T60" fmla="*/ 16 w 584"/>
                  <a:gd name="T61" fmla="*/ 4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4" h="333">
                    <a:moveTo>
                      <a:pt x="16" y="43"/>
                    </a:moveTo>
                    <a:lnTo>
                      <a:pt x="16" y="43"/>
                    </a:lnTo>
                    <a:cubicBezTo>
                      <a:pt x="0" y="58"/>
                      <a:pt x="0" y="116"/>
                      <a:pt x="0" y="130"/>
                    </a:cubicBezTo>
                    <a:cubicBezTo>
                      <a:pt x="16" y="145"/>
                      <a:pt x="63" y="159"/>
                      <a:pt x="79" y="188"/>
                    </a:cubicBezTo>
                    <a:cubicBezTo>
                      <a:pt x="95" y="188"/>
                      <a:pt x="111" y="203"/>
                      <a:pt x="111" y="203"/>
                    </a:cubicBezTo>
                    <a:cubicBezTo>
                      <a:pt x="142" y="217"/>
                      <a:pt x="158" y="203"/>
                      <a:pt x="189" y="217"/>
                    </a:cubicBezTo>
                    <a:cubicBezTo>
                      <a:pt x="205" y="217"/>
                      <a:pt x="221" y="232"/>
                      <a:pt x="237" y="232"/>
                    </a:cubicBezTo>
                    <a:lnTo>
                      <a:pt x="300" y="232"/>
                    </a:lnTo>
                    <a:cubicBezTo>
                      <a:pt x="316" y="246"/>
                      <a:pt x="331" y="261"/>
                      <a:pt x="347" y="275"/>
                    </a:cubicBezTo>
                    <a:cubicBezTo>
                      <a:pt x="363" y="275"/>
                      <a:pt x="394" y="275"/>
                      <a:pt x="410" y="290"/>
                    </a:cubicBezTo>
                    <a:cubicBezTo>
                      <a:pt x="426" y="290"/>
                      <a:pt x="442" y="319"/>
                      <a:pt x="457" y="319"/>
                    </a:cubicBezTo>
                    <a:cubicBezTo>
                      <a:pt x="473" y="319"/>
                      <a:pt x="489" y="290"/>
                      <a:pt x="505" y="290"/>
                    </a:cubicBezTo>
                    <a:cubicBezTo>
                      <a:pt x="520" y="304"/>
                      <a:pt x="520" y="333"/>
                      <a:pt x="552" y="319"/>
                    </a:cubicBezTo>
                    <a:lnTo>
                      <a:pt x="584" y="304"/>
                    </a:lnTo>
                    <a:lnTo>
                      <a:pt x="584" y="261"/>
                    </a:lnTo>
                    <a:cubicBezTo>
                      <a:pt x="568" y="246"/>
                      <a:pt x="584" y="232"/>
                      <a:pt x="584" y="203"/>
                    </a:cubicBezTo>
                    <a:cubicBezTo>
                      <a:pt x="552" y="203"/>
                      <a:pt x="536" y="217"/>
                      <a:pt x="505" y="203"/>
                    </a:cubicBezTo>
                    <a:lnTo>
                      <a:pt x="489" y="188"/>
                    </a:lnTo>
                    <a:cubicBezTo>
                      <a:pt x="473" y="188"/>
                      <a:pt x="457" y="203"/>
                      <a:pt x="442" y="188"/>
                    </a:cubicBezTo>
                    <a:cubicBezTo>
                      <a:pt x="442" y="188"/>
                      <a:pt x="426" y="174"/>
                      <a:pt x="410" y="174"/>
                    </a:cubicBezTo>
                    <a:cubicBezTo>
                      <a:pt x="394" y="174"/>
                      <a:pt x="379" y="203"/>
                      <a:pt x="379" y="174"/>
                    </a:cubicBezTo>
                    <a:cubicBezTo>
                      <a:pt x="347" y="145"/>
                      <a:pt x="331" y="159"/>
                      <a:pt x="316" y="145"/>
                    </a:cubicBezTo>
                    <a:cubicBezTo>
                      <a:pt x="300" y="130"/>
                      <a:pt x="300" y="116"/>
                      <a:pt x="284" y="116"/>
                    </a:cubicBezTo>
                    <a:cubicBezTo>
                      <a:pt x="268" y="101"/>
                      <a:pt x="253" y="101"/>
                      <a:pt x="253" y="101"/>
                    </a:cubicBezTo>
                    <a:cubicBezTo>
                      <a:pt x="221" y="87"/>
                      <a:pt x="174" y="58"/>
                      <a:pt x="158" y="29"/>
                    </a:cubicBezTo>
                    <a:cubicBezTo>
                      <a:pt x="158" y="14"/>
                      <a:pt x="142" y="0"/>
                      <a:pt x="126" y="0"/>
                    </a:cubicBezTo>
                    <a:cubicBezTo>
                      <a:pt x="95" y="0"/>
                      <a:pt x="95" y="14"/>
                      <a:pt x="79" y="29"/>
                    </a:cubicBezTo>
                    <a:cubicBezTo>
                      <a:pt x="79" y="43"/>
                      <a:pt x="63" y="29"/>
                      <a:pt x="63" y="29"/>
                    </a:cubicBezTo>
                    <a:cubicBezTo>
                      <a:pt x="48" y="43"/>
                      <a:pt x="32" y="43"/>
                      <a:pt x="16" y="43"/>
                    </a:cubicBezTo>
                    <a:cubicBezTo>
                      <a:pt x="0" y="58"/>
                      <a:pt x="32" y="43"/>
                      <a:pt x="16" y="43"/>
                    </a:cubicBezTo>
                    <a:lnTo>
                      <a:pt x="16" y="4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9" name="Freeform 652">
                <a:extLst>
                  <a:ext uri="{FF2B5EF4-FFF2-40B4-BE49-F238E27FC236}">
                    <a16:creationId xmlns:a16="http://schemas.microsoft.com/office/drawing/2014/main" id="{A7F732ED-1DB3-8133-AB40-5307A278A347}"/>
                  </a:ext>
                </a:extLst>
              </p:cNvPr>
              <p:cNvSpPr>
                <a:spLocks/>
              </p:cNvSpPr>
              <p:nvPr/>
            </p:nvSpPr>
            <p:spPr bwMode="auto">
              <a:xfrm>
                <a:off x="5029" y="2731"/>
                <a:ext cx="81" cy="65"/>
              </a:xfrm>
              <a:custGeom>
                <a:avLst/>
                <a:gdLst>
                  <a:gd name="T0" fmla="*/ 208 w 416"/>
                  <a:gd name="T1" fmla="*/ 276 h 334"/>
                  <a:gd name="T2" fmla="*/ 208 w 416"/>
                  <a:gd name="T3" fmla="*/ 276 h 334"/>
                  <a:gd name="T4" fmla="*/ 282 w 416"/>
                  <a:gd name="T5" fmla="*/ 261 h 334"/>
                  <a:gd name="T6" fmla="*/ 282 w 416"/>
                  <a:gd name="T7" fmla="*/ 218 h 334"/>
                  <a:gd name="T8" fmla="*/ 312 w 416"/>
                  <a:gd name="T9" fmla="*/ 203 h 334"/>
                  <a:gd name="T10" fmla="*/ 357 w 416"/>
                  <a:gd name="T11" fmla="*/ 174 h 334"/>
                  <a:gd name="T12" fmla="*/ 401 w 416"/>
                  <a:gd name="T13" fmla="*/ 131 h 334"/>
                  <a:gd name="T14" fmla="*/ 386 w 416"/>
                  <a:gd name="T15" fmla="*/ 15 h 334"/>
                  <a:gd name="T16" fmla="*/ 327 w 416"/>
                  <a:gd name="T17" fmla="*/ 15 h 334"/>
                  <a:gd name="T18" fmla="*/ 282 w 416"/>
                  <a:gd name="T19" fmla="*/ 29 h 334"/>
                  <a:gd name="T20" fmla="*/ 253 w 416"/>
                  <a:gd name="T21" fmla="*/ 29 h 334"/>
                  <a:gd name="T22" fmla="*/ 44 w 416"/>
                  <a:gd name="T23" fmla="*/ 44 h 334"/>
                  <a:gd name="T24" fmla="*/ 0 w 416"/>
                  <a:gd name="T25" fmla="*/ 102 h 334"/>
                  <a:gd name="T26" fmla="*/ 15 w 416"/>
                  <a:gd name="T27" fmla="*/ 145 h 334"/>
                  <a:gd name="T28" fmla="*/ 44 w 416"/>
                  <a:gd name="T29" fmla="*/ 203 h 334"/>
                  <a:gd name="T30" fmla="*/ 74 w 416"/>
                  <a:gd name="T31" fmla="*/ 261 h 334"/>
                  <a:gd name="T32" fmla="*/ 89 w 416"/>
                  <a:gd name="T33" fmla="*/ 276 h 334"/>
                  <a:gd name="T34" fmla="*/ 104 w 416"/>
                  <a:gd name="T35" fmla="*/ 305 h 334"/>
                  <a:gd name="T36" fmla="*/ 119 w 416"/>
                  <a:gd name="T37" fmla="*/ 334 h 334"/>
                  <a:gd name="T38" fmla="*/ 208 w 416"/>
                  <a:gd name="T39" fmla="*/ 276 h 334"/>
                  <a:gd name="T40" fmla="*/ 208 w 416"/>
                  <a:gd name="T41" fmla="*/ 276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6" h="334">
                    <a:moveTo>
                      <a:pt x="208" y="276"/>
                    </a:moveTo>
                    <a:lnTo>
                      <a:pt x="208" y="276"/>
                    </a:lnTo>
                    <a:cubicBezTo>
                      <a:pt x="208" y="261"/>
                      <a:pt x="297" y="290"/>
                      <a:pt x="282" y="261"/>
                    </a:cubicBezTo>
                    <a:cubicBezTo>
                      <a:pt x="282" y="261"/>
                      <a:pt x="267" y="218"/>
                      <a:pt x="282" y="218"/>
                    </a:cubicBezTo>
                    <a:cubicBezTo>
                      <a:pt x="297" y="218"/>
                      <a:pt x="312" y="232"/>
                      <a:pt x="312" y="203"/>
                    </a:cubicBezTo>
                    <a:cubicBezTo>
                      <a:pt x="312" y="174"/>
                      <a:pt x="342" y="189"/>
                      <a:pt x="357" y="174"/>
                    </a:cubicBezTo>
                    <a:cubicBezTo>
                      <a:pt x="386" y="174"/>
                      <a:pt x="386" y="145"/>
                      <a:pt x="401" y="131"/>
                    </a:cubicBezTo>
                    <a:cubicBezTo>
                      <a:pt x="416" y="102"/>
                      <a:pt x="372" y="29"/>
                      <a:pt x="386" y="15"/>
                    </a:cubicBezTo>
                    <a:cubicBezTo>
                      <a:pt x="357" y="29"/>
                      <a:pt x="357" y="29"/>
                      <a:pt x="327" y="15"/>
                    </a:cubicBezTo>
                    <a:cubicBezTo>
                      <a:pt x="312" y="0"/>
                      <a:pt x="282" y="29"/>
                      <a:pt x="282" y="29"/>
                    </a:cubicBezTo>
                    <a:cubicBezTo>
                      <a:pt x="282" y="58"/>
                      <a:pt x="253" y="29"/>
                      <a:pt x="253" y="29"/>
                    </a:cubicBezTo>
                    <a:cubicBezTo>
                      <a:pt x="193" y="15"/>
                      <a:pt x="89" y="0"/>
                      <a:pt x="44" y="44"/>
                    </a:cubicBezTo>
                    <a:cubicBezTo>
                      <a:pt x="29" y="58"/>
                      <a:pt x="0" y="73"/>
                      <a:pt x="0" y="102"/>
                    </a:cubicBezTo>
                    <a:cubicBezTo>
                      <a:pt x="0" y="116"/>
                      <a:pt x="15" y="131"/>
                      <a:pt x="15" y="145"/>
                    </a:cubicBezTo>
                    <a:cubicBezTo>
                      <a:pt x="44" y="160"/>
                      <a:pt x="44" y="189"/>
                      <a:pt x="44" y="203"/>
                    </a:cubicBezTo>
                    <a:cubicBezTo>
                      <a:pt x="59" y="232"/>
                      <a:pt x="59" y="247"/>
                      <a:pt x="74" y="261"/>
                    </a:cubicBezTo>
                    <a:cubicBezTo>
                      <a:pt x="74" y="276"/>
                      <a:pt x="89" y="261"/>
                      <a:pt x="89" y="276"/>
                    </a:cubicBezTo>
                    <a:cubicBezTo>
                      <a:pt x="104" y="276"/>
                      <a:pt x="89" y="290"/>
                      <a:pt x="104" y="305"/>
                    </a:cubicBezTo>
                    <a:cubicBezTo>
                      <a:pt x="134" y="305"/>
                      <a:pt x="119" y="319"/>
                      <a:pt x="119" y="334"/>
                    </a:cubicBezTo>
                    <a:cubicBezTo>
                      <a:pt x="119" y="319"/>
                      <a:pt x="208" y="290"/>
                      <a:pt x="208" y="276"/>
                    </a:cubicBezTo>
                    <a:cubicBezTo>
                      <a:pt x="208" y="276"/>
                      <a:pt x="208" y="290"/>
                      <a:pt x="208" y="27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0" name="Freeform 653">
                <a:extLst>
                  <a:ext uri="{FF2B5EF4-FFF2-40B4-BE49-F238E27FC236}">
                    <a16:creationId xmlns:a16="http://schemas.microsoft.com/office/drawing/2014/main" id="{DC069F7E-E2F9-EEFB-C86E-B0854C37DCE2}"/>
                  </a:ext>
                </a:extLst>
              </p:cNvPr>
              <p:cNvSpPr>
                <a:spLocks/>
              </p:cNvSpPr>
              <p:nvPr/>
            </p:nvSpPr>
            <p:spPr bwMode="auto">
              <a:xfrm>
                <a:off x="5029" y="2731"/>
                <a:ext cx="81" cy="65"/>
              </a:xfrm>
              <a:custGeom>
                <a:avLst/>
                <a:gdLst>
                  <a:gd name="T0" fmla="*/ 208 w 416"/>
                  <a:gd name="T1" fmla="*/ 276 h 334"/>
                  <a:gd name="T2" fmla="*/ 208 w 416"/>
                  <a:gd name="T3" fmla="*/ 276 h 334"/>
                  <a:gd name="T4" fmla="*/ 282 w 416"/>
                  <a:gd name="T5" fmla="*/ 261 h 334"/>
                  <a:gd name="T6" fmla="*/ 282 w 416"/>
                  <a:gd name="T7" fmla="*/ 218 h 334"/>
                  <a:gd name="T8" fmla="*/ 312 w 416"/>
                  <a:gd name="T9" fmla="*/ 203 h 334"/>
                  <a:gd name="T10" fmla="*/ 357 w 416"/>
                  <a:gd name="T11" fmla="*/ 174 h 334"/>
                  <a:gd name="T12" fmla="*/ 401 w 416"/>
                  <a:gd name="T13" fmla="*/ 131 h 334"/>
                  <a:gd name="T14" fmla="*/ 386 w 416"/>
                  <a:gd name="T15" fmla="*/ 15 h 334"/>
                  <a:gd name="T16" fmla="*/ 327 w 416"/>
                  <a:gd name="T17" fmla="*/ 15 h 334"/>
                  <a:gd name="T18" fmla="*/ 282 w 416"/>
                  <a:gd name="T19" fmla="*/ 29 h 334"/>
                  <a:gd name="T20" fmla="*/ 253 w 416"/>
                  <a:gd name="T21" fmla="*/ 29 h 334"/>
                  <a:gd name="T22" fmla="*/ 44 w 416"/>
                  <a:gd name="T23" fmla="*/ 44 h 334"/>
                  <a:gd name="T24" fmla="*/ 0 w 416"/>
                  <a:gd name="T25" fmla="*/ 102 h 334"/>
                  <a:gd name="T26" fmla="*/ 15 w 416"/>
                  <a:gd name="T27" fmla="*/ 145 h 334"/>
                  <a:gd name="T28" fmla="*/ 44 w 416"/>
                  <a:gd name="T29" fmla="*/ 203 h 334"/>
                  <a:gd name="T30" fmla="*/ 74 w 416"/>
                  <a:gd name="T31" fmla="*/ 261 h 334"/>
                  <a:gd name="T32" fmla="*/ 89 w 416"/>
                  <a:gd name="T33" fmla="*/ 276 h 334"/>
                  <a:gd name="T34" fmla="*/ 104 w 416"/>
                  <a:gd name="T35" fmla="*/ 305 h 334"/>
                  <a:gd name="T36" fmla="*/ 119 w 416"/>
                  <a:gd name="T37" fmla="*/ 334 h 334"/>
                  <a:gd name="T38" fmla="*/ 208 w 416"/>
                  <a:gd name="T39" fmla="*/ 276 h 334"/>
                  <a:gd name="T40" fmla="*/ 208 w 416"/>
                  <a:gd name="T41" fmla="*/ 276 h 334"/>
                  <a:gd name="T42" fmla="*/ 208 w 416"/>
                  <a:gd name="T43" fmla="*/ 276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334">
                    <a:moveTo>
                      <a:pt x="208" y="276"/>
                    </a:moveTo>
                    <a:lnTo>
                      <a:pt x="208" y="276"/>
                    </a:lnTo>
                    <a:cubicBezTo>
                      <a:pt x="208" y="261"/>
                      <a:pt x="297" y="290"/>
                      <a:pt x="282" y="261"/>
                    </a:cubicBezTo>
                    <a:cubicBezTo>
                      <a:pt x="282" y="261"/>
                      <a:pt x="267" y="218"/>
                      <a:pt x="282" y="218"/>
                    </a:cubicBezTo>
                    <a:cubicBezTo>
                      <a:pt x="297" y="218"/>
                      <a:pt x="312" y="232"/>
                      <a:pt x="312" y="203"/>
                    </a:cubicBezTo>
                    <a:cubicBezTo>
                      <a:pt x="312" y="174"/>
                      <a:pt x="342" y="189"/>
                      <a:pt x="357" y="174"/>
                    </a:cubicBezTo>
                    <a:cubicBezTo>
                      <a:pt x="386" y="174"/>
                      <a:pt x="386" y="145"/>
                      <a:pt x="401" y="131"/>
                    </a:cubicBezTo>
                    <a:cubicBezTo>
                      <a:pt x="416" y="102"/>
                      <a:pt x="372" y="29"/>
                      <a:pt x="386" y="15"/>
                    </a:cubicBezTo>
                    <a:cubicBezTo>
                      <a:pt x="357" y="29"/>
                      <a:pt x="357" y="29"/>
                      <a:pt x="327" y="15"/>
                    </a:cubicBezTo>
                    <a:cubicBezTo>
                      <a:pt x="312" y="0"/>
                      <a:pt x="282" y="29"/>
                      <a:pt x="282" y="29"/>
                    </a:cubicBezTo>
                    <a:cubicBezTo>
                      <a:pt x="282" y="58"/>
                      <a:pt x="253" y="29"/>
                      <a:pt x="253" y="29"/>
                    </a:cubicBezTo>
                    <a:cubicBezTo>
                      <a:pt x="193" y="15"/>
                      <a:pt x="89" y="0"/>
                      <a:pt x="44" y="44"/>
                    </a:cubicBezTo>
                    <a:cubicBezTo>
                      <a:pt x="29" y="58"/>
                      <a:pt x="0" y="73"/>
                      <a:pt x="0" y="102"/>
                    </a:cubicBezTo>
                    <a:cubicBezTo>
                      <a:pt x="0" y="116"/>
                      <a:pt x="15" y="131"/>
                      <a:pt x="15" y="145"/>
                    </a:cubicBezTo>
                    <a:cubicBezTo>
                      <a:pt x="44" y="160"/>
                      <a:pt x="44" y="189"/>
                      <a:pt x="44" y="203"/>
                    </a:cubicBezTo>
                    <a:cubicBezTo>
                      <a:pt x="59" y="232"/>
                      <a:pt x="59" y="247"/>
                      <a:pt x="74" y="261"/>
                    </a:cubicBezTo>
                    <a:cubicBezTo>
                      <a:pt x="74" y="276"/>
                      <a:pt x="89" y="261"/>
                      <a:pt x="89" y="276"/>
                    </a:cubicBezTo>
                    <a:cubicBezTo>
                      <a:pt x="104" y="276"/>
                      <a:pt x="89" y="290"/>
                      <a:pt x="104" y="305"/>
                    </a:cubicBezTo>
                    <a:cubicBezTo>
                      <a:pt x="134" y="305"/>
                      <a:pt x="119" y="319"/>
                      <a:pt x="119" y="334"/>
                    </a:cubicBezTo>
                    <a:cubicBezTo>
                      <a:pt x="119" y="319"/>
                      <a:pt x="208" y="290"/>
                      <a:pt x="208" y="276"/>
                    </a:cubicBezTo>
                    <a:cubicBezTo>
                      <a:pt x="208" y="276"/>
                      <a:pt x="208" y="290"/>
                      <a:pt x="208" y="276"/>
                    </a:cubicBezTo>
                    <a:lnTo>
                      <a:pt x="208" y="27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1" name="Freeform 654">
                <a:extLst>
                  <a:ext uri="{FF2B5EF4-FFF2-40B4-BE49-F238E27FC236}">
                    <a16:creationId xmlns:a16="http://schemas.microsoft.com/office/drawing/2014/main" id="{1D9F1268-0FEC-72F4-4B04-4B25017F56F5}"/>
                  </a:ext>
                </a:extLst>
              </p:cNvPr>
              <p:cNvSpPr>
                <a:spLocks/>
              </p:cNvSpPr>
              <p:nvPr/>
            </p:nvSpPr>
            <p:spPr bwMode="auto">
              <a:xfrm>
                <a:off x="5029" y="2731"/>
                <a:ext cx="81" cy="65"/>
              </a:xfrm>
              <a:custGeom>
                <a:avLst/>
                <a:gdLst>
                  <a:gd name="T0" fmla="*/ 208 w 416"/>
                  <a:gd name="T1" fmla="*/ 276 h 334"/>
                  <a:gd name="T2" fmla="*/ 208 w 416"/>
                  <a:gd name="T3" fmla="*/ 276 h 334"/>
                  <a:gd name="T4" fmla="*/ 282 w 416"/>
                  <a:gd name="T5" fmla="*/ 261 h 334"/>
                  <a:gd name="T6" fmla="*/ 282 w 416"/>
                  <a:gd name="T7" fmla="*/ 218 h 334"/>
                  <a:gd name="T8" fmla="*/ 312 w 416"/>
                  <a:gd name="T9" fmla="*/ 203 h 334"/>
                  <a:gd name="T10" fmla="*/ 357 w 416"/>
                  <a:gd name="T11" fmla="*/ 174 h 334"/>
                  <a:gd name="T12" fmla="*/ 401 w 416"/>
                  <a:gd name="T13" fmla="*/ 131 h 334"/>
                  <a:gd name="T14" fmla="*/ 386 w 416"/>
                  <a:gd name="T15" fmla="*/ 15 h 334"/>
                  <a:gd name="T16" fmla="*/ 327 w 416"/>
                  <a:gd name="T17" fmla="*/ 15 h 334"/>
                  <a:gd name="T18" fmla="*/ 282 w 416"/>
                  <a:gd name="T19" fmla="*/ 29 h 334"/>
                  <a:gd name="T20" fmla="*/ 253 w 416"/>
                  <a:gd name="T21" fmla="*/ 29 h 334"/>
                  <a:gd name="T22" fmla="*/ 44 w 416"/>
                  <a:gd name="T23" fmla="*/ 44 h 334"/>
                  <a:gd name="T24" fmla="*/ 0 w 416"/>
                  <a:gd name="T25" fmla="*/ 102 h 334"/>
                  <a:gd name="T26" fmla="*/ 15 w 416"/>
                  <a:gd name="T27" fmla="*/ 145 h 334"/>
                  <a:gd name="T28" fmla="*/ 44 w 416"/>
                  <a:gd name="T29" fmla="*/ 203 h 334"/>
                  <a:gd name="T30" fmla="*/ 74 w 416"/>
                  <a:gd name="T31" fmla="*/ 261 h 334"/>
                  <a:gd name="T32" fmla="*/ 89 w 416"/>
                  <a:gd name="T33" fmla="*/ 276 h 334"/>
                  <a:gd name="T34" fmla="*/ 104 w 416"/>
                  <a:gd name="T35" fmla="*/ 305 h 334"/>
                  <a:gd name="T36" fmla="*/ 119 w 416"/>
                  <a:gd name="T37" fmla="*/ 334 h 334"/>
                  <a:gd name="T38" fmla="*/ 208 w 416"/>
                  <a:gd name="T39" fmla="*/ 276 h 334"/>
                  <a:gd name="T40" fmla="*/ 208 w 416"/>
                  <a:gd name="T41" fmla="*/ 276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6" h="334">
                    <a:moveTo>
                      <a:pt x="208" y="276"/>
                    </a:moveTo>
                    <a:lnTo>
                      <a:pt x="208" y="276"/>
                    </a:lnTo>
                    <a:cubicBezTo>
                      <a:pt x="208" y="261"/>
                      <a:pt x="297" y="290"/>
                      <a:pt x="282" y="261"/>
                    </a:cubicBezTo>
                    <a:cubicBezTo>
                      <a:pt x="282" y="261"/>
                      <a:pt x="267" y="218"/>
                      <a:pt x="282" y="218"/>
                    </a:cubicBezTo>
                    <a:cubicBezTo>
                      <a:pt x="297" y="218"/>
                      <a:pt x="312" y="232"/>
                      <a:pt x="312" y="203"/>
                    </a:cubicBezTo>
                    <a:cubicBezTo>
                      <a:pt x="312" y="174"/>
                      <a:pt x="342" y="189"/>
                      <a:pt x="357" y="174"/>
                    </a:cubicBezTo>
                    <a:cubicBezTo>
                      <a:pt x="386" y="174"/>
                      <a:pt x="386" y="145"/>
                      <a:pt x="401" y="131"/>
                    </a:cubicBezTo>
                    <a:cubicBezTo>
                      <a:pt x="416" y="102"/>
                      <a:pt x="372" y="29"/>
                      <a:pt x="386" y="15"/>
                    </a:cubicBezTo>
                    <a:cubicBezTo>
                      <a:pt x="357" y="29"/>
                      <a:pt x="357" y="29"/>
                      <a:pt x="327" y="15"/>
                    </a:cubicBezTo>
                    <a:cubicBezTo>
                      <a:pt x="312" y="0"/>
                      <a:pt x="282" y="29"/>
                      <a:pt x="282" y="29"/>
                    </a:cubicBezTo>
                    <a:cubicBezTo>
                      <a:pt x="282" y="58"/>
                      <a:pt x="253" y="29"/>
                      <a:pt x="253" y="29"/>
                    </a:cubicBezTo>
                    <a:cubicBezTo>
                      <a:pt x="193" y="15"/>
                      <a:pt x="89" y="0"/>
                      <a:pt x="44" y="44"/>
                    </a:cubicBezTo>
                    <a:cubicBezTo>
                      <a:pt x="29" y="58"/>
                      <a:pt x="0" y="73"/>
                      <a:pt x="0" y="102"/>
                    </a:cubicBezTo>
                    <a:cubicBezTo>
                      <a:pt x="0" y="116"/>
                      <a:pt x="15" y="131"/>
                      <a:pt x="15" y="145"/>
                    </a:cubicBezTo>
                    <a:cubicBezTo>
                      <a:pt x="44" y="160"/>
                      <a:pt x="44" y="189"/>
                      <a:pt x="44" y="203"/>
                    </a:cubicBezTo>
                    <a:cubicBezTo>
                      <a:pt x="59" y="232"/>
                      <a:pt x="59" y="247"/>
                      <a:pt x="74" y="261"/>
                    </a:cubicBezTo>
                    <a:cubicBezTo>
                      <a:pt x="74" y="276"/>
                      <a:pt x="89" y="261"/>
                      <a:pt x="89" y="276"/>
                    </a:cubicBezTo>
                    <a:cubicBezTo>
                      <a:pt x="104" y="276"/>
                      <a:pt x="89" y="290"/>
                      <a:pt x="104" y="305"/>
                    </a:cubicBezTo>
                    <a:cubicBezTo>
                      <a:pt x="134" y="305"/>
                      <a:pt x="119" y="319"/>
                      <a:pt x="119" y="334"/>
                    </a:cubicBezTo>
                    <a:cubicBezTo>
                      <a:pt x="119" y="319"/>
                      <a:pt x="208" y="290"/>
                      <a:pt x="208" y="276"/>
                    </a:cubicBezTo>
                    <a:cubicBezTo>
                      <a:pt x="208" y="276"/>
                      <a:pt x="208" y="290"/>
                      <a:pt x="208" y="27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2" name="Freeform 655">
                <a:extLst>
                  <a:ext uri="{FF2B5EF4-FFF2-40B4-BE49-F238E27FC236}">
                    <a16:creationId xmlns:a16="http://schemas.microsoft.com/office/drawing/2014/main" id="{9B656CFC-0F66-7D63-B5D7-D873339208FF}"/>
                  </a:ext>
                </a:extLst>
              </p:cNvPr>
              <p:cNvSpPr>
                <a:spLocks/>
              </p:cNvSpPr>
              <p:nvPr/>
            </p:nvSpPr>
            <p:spPr bwMode="auto">
              <a:xfrm>
                <a:off x="5029" y="2731"/>
                <a:ext cx="81" cy="65"/>
              </a:xfrm>
              <a:custGeom>
                <a:avLst/>
                <a:gdLst>
                  <a:gd name="T0" fmla="*/ 208 w 416"/>
                  <a:gd name="T1" fmla="*/ 276 h 334"/>
                  <a:gd name="T2" fmla="*/ 208 w 416"/>
                  <a:gd name="T3" fmla="*/ 276 h 334"/>
                  <a:gd name="T4" fmla="*/ 282 w 416"/>
                  <a:gd name="T5" fmla="*/ 261 h 334"/>
                  <a:gd name="T6" fmla="*/ 282 w 416"/>
                  <a:gd name="T7" fmla="*/ 218 h 334"/>
                  <a:gd name="T8" fmla="*/ 312 w 416"/>
                  <a:gd name="T9" fmla="*/ 203 h 334"/>
                  <a:gd name="T10" fmla="*/ 357 w 416"/>
                  <a:gd name="T11" fmla="*/ 174 h 334"/>
                  <a:gd name="T12" fmla="*/ 401 w 416"/>
                  <a:gd name="T13" fmla="*/ 131 h 334"/>
                  <a:gd name="T14" fmla="*/ 386 w 416"/>
                  <a:gd name="T15" fmla="*/ 15 h 334"/>
                  <a:gd name="T16" fmla="*/ 327 w 416"/>
                  <a:gd name="T17" fmla="*/ 15 h 334"/>
                  <a:gd name="T18" fmla="*/ 282 w 416"/>
                  <a:gd name="T19" fmla="*/ 29 h 334"/>
                  <a:gd name="T20" fmla="*/ 253 w 416"/>
                  <a:gd name="T21" fmla="*/ 29 h 334"/>
                  <a:gd name="T22" fmla="*/ 44 w 416"/>
                  <a:gd name="T23" fmla="*/ 44 h 334"/>
                  <a:gd name="T24" fmla="*/ 0 w 416"/>
                  <a:gd name="T25" fmla="*/ 102 h 334"/>
                  <a:gd name="T26" fmla="*/ 15 w 416"/>
                  <a:gd name="T27" fmla="*/ 145 h 334"/>
                  <a:gd name="T28" fmla="*/ 44 w 416"/>
                  <a:gd name="T29" fmla="*/ 203 h 334"/>
                  <a:gd name="T30" fmla="*/ 74 w 416"/>
                  <a:gd name="T31" fmla="*/ 261 h 334"/>
                  <a:gd name="T32" fmla="*/ 89 w 416"/>
                  <a:gd name="T33" fmla="*/ 276 h 334"/>
                  <a:gd name="T34" fmla="*/ 104 w 416"/>
                  <a:gd name="T35" fmla="*/ 305 h 334"/>
                  <a:gd name="T36" fmla="*/ 119 w 416"/>
                  <a:gd name="T37" fmla="*/ 334 h 334"/>
                  <a:gd name="T38" fmla="*/ 208 w 416"/>
                  <a:gd name="T39" fmla="*/ 276 h 334"/>
                  <a:gd name="T40" fmla="*/ 208 w 416"/>
                  <a:gd name="T41" fmla="*/ 276 h 334"/>
                  <a:gd name="T42" fmla="*/ 208 w 416"/>
                  <a:gd name="T43" fmla="*/ 276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334">
                    <a:moveTo>
                      <a:pt x="208" y="276"/>
                    </a:moveTo>
                    <a:lnTo>
                      <a:pt x="208" y="276"/>
                    </a:lnTo>
                    <a:cubicBezTo>
                      <a:pt x="208" y="261"/>
                      <a:pt x="297" y="290"/>
                      <a:pt x="282" y="261"/>
                    </a:cubicBezTo>
                    <a:cubicBezTo>
                      <a:pt x="282" y="261"/>
                      <a:pt x="267" y="218"/>
                      <a:pt x="282" y="218"/>
                    </a:cubicBezTo>
                    <a:cubicBezTo>
                      <a:pt x="297" y="218"/>
                      <a:pt x="312" y="232"/>
                      <a:pt x="312" y="203"/>
                    </a:cubicBezTo>
                    <a:cubicBezTo>
                      <a:pt x="312" y="174"/>
                      <a:pt x="342" y="189"/>
                      <a:pt x="357" y="174"/>
                    </a:cubicBezTo>
                    <a:cubicBezTo>
                      <a:pt x="386" y="174"/>
                      <a:pt x="386" y="145"/>
                      <a:pt x="401" y="131"/>
                    </a:cubicBezTo>
                    <a:cubicBezTo>
                      <a:pt x="416" y="102"/>
                      <a:pt x="372" y="29"/>
                      <a:pt x="386" y="15"/>
                    </a:cubicBezTo>
                    <a:cubicBezTo>
                      <a:pt x="357" y="29"/>
                      <a:pt x="357" y="29"/>
                      <a:pt x="327" y="15"/>
                    </a:cubicBezTo>
                    <a:cubicBezTo>
                      <a:pt x="312" y="0"/>
                      <a:pt x="282" y="29"/>
                      <a:pt x="282" y="29"/>
                    </a:cubicBezTo>
                    <a:cubicBezTo>
                      <a:pt x="282" y="58"/>
                      <a:pt x="253" y="29"/>
                      <a:pt x="253" y="29"/>
                    </a:cubicBezTo>
                    <a:cubicBezTo>
                      <a:pt x="193" y="15"/>
                      <a:pt x="89" y="0"/>
                      <a:pt x="44" y="44"/>
                    </a:cubicBezTo>
                    <a:cubicBezTo>
                      <a:pt x="29" y="58"/>
                      <a:pt x="0" y="73"/>
                      <a:pt x="0" y="102"/>
                    </a:cubicBezTo>
                    <a:cubicBezTo>
                      <a:pt x="0" y="116"/>
                      <a:pt x="15" y="131"/>
                      <a:pt x="15" y="145"/>
                    </a:cubicBezTo>
                    <a:cubicBezTo>
                      <a:pt x="44" y="160"/>
                      <a:pt x="44" y="189"/>
                      <a:pt x="44" y="203"/>
                    </a:cubicBezTo>
                    <a:cubicBezTo>
                      <a:pt x="59" y="232"/>
                      <a:pt x="59" y="247"/>
                      <a:pt x="74" y="261"/>
                    </a:cubicBezTo>
                    <a:cubicBezTo>
                      <a:pt x="74" y="276"/>
                      <a:pt x="89" y="261"/>
                      <a:pt x="89" y="276"/>
                    </a:cubicBezTo>
                    <a:cubicBezTo>
                      <a:pt x="104" y="276"/>
                      <a:pt x="89" y="290"/>
                      <a:pt x="104" y="305"/>
                    </a:cubicBezTo>
                    <a:cubicBezTo>
                      <a:pt x="134" y="305"/>
                      <a:pt x="119" y="319"/>
                      <a:pt x="119" y="334"/>
                    </a:cubicBezTo>
                    <a:cubicBezTo>
                      <a:pt x="119" y="319"/>
                      <a:pt x="208" y="290"/>
                      <a:pt x="208" y="276"/>
                    </a:cubicBezTo>
                    <a:cubicBezTo>
                      <a:pt x="208" y="276"/>
                      <a:pt x="208" y="290"/>
                      <a:pt x="208" y="276"/>
                    </a:cubicBezTo>
                    <a:lnTo>
                      <a:pt x="208" y="27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3" name="Freeform 656">
                <a:extLst>
                  <a:ext uri="{FF2B5EF4-FFF2-40B4-BE49-F238E27FC236}">
                    <a16:creationId xmlns:a16="http://schemas.microsoft.com/office/drawing/2014/main" id="{E0DE2FFE-3CF3-2769-251C-175A7750EEED}"/>
                  </a:ext>
                </a:extLst>
              </p:cNvPr>
              <p:cNvSpPr>
                <a:spLocks/>
              </p:cNvSpPr>
              <p:nvPr/>
            </p:nvSpPr>
            <p:spPr bwMode="auto">
              <a:xfrm>
                <a:off x="4997" y="2844"/>
                <a:ext cx="64" cy="80"/>
              </a:xfrm>
              <a:custGeom>
                <a:avLst/>
                <a:gdLst>
                  <a:gd name="T0" fmla="*/ 152 w 333"/>
                  <a:gd name="T1" fmla="*/ 48 h 416"/>
                  <a:gd name="T2" fmla="*/ 152 w 333"/>
                  <a:gd name="T3" fmla="*/ 48 h 416"/>
                  <a:gd name="T4" fmla="*/ 106 w 333"/>
                  <a:gd name="T5" fmla="*/ 64 h 416"/>
                  <a:gd name="T6" fmla="*/ 91 w 333"/>
                  <a:gd name="T7" fmla="*/ 64 h 416"/>
                  <a:gd name="T8" fmla="*/ 76 w 333"/>
                  <a:gd name="T9" fmla="*/ 16 h 416"/>
                  <a:gd name="T10" fmla="*/ 0 w 333"/>
                  <a:gd name="T11" fmla="*/ 0 h 416"/>
                  <a:gd name="T12" fmla="*/ 15 w 333"/>
                  <a:gd name="T13" fmla="*/ 96 h 416"/>
                  <a:gd name="T14" fmla="*/ 61 w 333"/>
                  <a:gd name="T15" fmla="*/ 224 h 416"/>
                  <a:gd name="T16" fmla="*/ 136 w 333"/>
                  <a:gd name="T17" fmla="*/ 336 h 416"/>
                  <a:gd name="T18" fmla="*/ 288 w 333"/>
                  <a:gd name="T19" fmla="*/ 416 h 416"/>
                  <a:gd name="T20" fmla="*/ 303 w 333"/>
                  <a:gd name="T21" fmla="*/ 368 h 416"/>
                  <a:gd name="T22" fmla="*/ 242 w 333"/>
                  <a:gd name="T23" fmla="*/ 224 h 416"/>
                  <a:gd name="T24" fmla="*/ 242 w 333"/>
                  <a:gd name="T25" fmla="*/ 96 h 416"/>
                  <a:gd name="T26" fmla="*/ 152 w 333"/>
                  <a:gd name="T27" fmla="*/ 48 h 416"/>
                  <a:gd name="T28" fmla="*/ 152 w 333"/>
                  <a:gd name="T29" fmla="*/ 4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3" h="416">
                    <a:moveTo>
                      <a:pt x="152" y="48"/>
                    </a:moveTo>
                    <a:lnTo>
                      <a:pt x="152" y="48"/>
                    </a:lnTo>
                    <a:cubicBezTo>
                      <a:pt x="136" y="48"/>
                      <a:pt x="121" y="64"/>
                      <a:pt x="106" y="64"/>
                    </a:cubicBezTo>
                    <a:cubicBezTo>
                      <a:pt x="106" y="48"/>
                      <a:pt x="91" y="64"/>
                      <a:pt x="91" y="64"/>
                    </a:cubicBezTo>
                    <a:cubicBezTo>
                      <a:pt x="76" y="64"/>
                      <a:pt x="76" y="32"/>
                      <a:pt x="76" y="16"/>
                    </a:cubicBezTo>
                    <a:cubicBezTo>
                      <a:pt x="61" y="0"/>
                      <a:pt x="30" y="0"/>
                      <a:pt x="0" y="0"/>
                    </a:cubicBezTo>
                    <a:cubicBezTo>
                      <a:pt x="15" y="16"/>
                      <a:pt x="15" y="64"/>
                      <a:pt x="15" y="96"/>
                    </a:cubicBezTo>
                    <a:cubicBezTo>
                      <a:pt x="30" y="128"/>
                      <a:pt x="45" y="176"/>
                      <a:pt x="61" y="224"/>
                    </a:cubicBezTo>
                    <a:cubicBezTo>
                      <a:pt x="91" y="256"/>
                      <a:pt x="106" y="304"/>
                      <a:pt x="136" y="336"/>
                    </a:cubicBezTo>
                    <a:cubicBezTo>
                      <a:pt x="182" y="352"/>
                      <a:pt x="227" y="416"/>
                      <a:pt x="288" y="416"/>
                    </a:cubicBezTo>
                    <a:cubicBezTo>
                      <a:pt x="333" y="416"/>
                      <a:pt x="318" y="400"/>
                      <a:pt x="303" y="368"/>
                    </a:cubicBezTo>
                    <a:cubicBezTo>
                      <a:pt x="273" y="320"/>
                      <a:pt x="242" y="288"/>
                      <a:pt x="242" y="224"/>
                    </a:cubicBezTo>
                    <a:cubicBezTo>
                      <a:pt x="242" y="176"/>
                      <a:pt x="273" y="144"/>
                      <a:pt x="242" y="96"/>
                    </a:cubicBezTo>
                    <a:cubicBezTo>
                      <a:pt x="227" y="80"/>
                      <a:pt x="167" y="0"/>
                      <a:pt x="152" y="48"/>
                    </a:cubicBezTo>
                    <a:cubicBezTo>
                      <a:pt x="136" y="64"/>
                      <a:pt x="152" y="32"/>
                      <a:pt x="152" y="4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4" name="Freeform 657">
                <a:extLst>
                  <a:ext uri="{FF2B5EF4-FFF2-40B4-BE49-F238E27FC236}">
                    <a16:creationId xmlns:a16="http://schemas.microsoft.com/office/drawing/2014/main" id="{112B6509-3067-21DB-8E5D-DDA02A4F39DE}"/>
                  </a:ext>
                </a:extLst>
              </p:cNvPr>
              <p:cNvSpPr>
                <a:spLocks/>
              </p:cNvSpPr>
              <p:nvPr/>
            </p:nvSpPr>
            <p:spPr bwMode="auto">
              <a:xfrm>
                <a:off x="4997" y="2844"/>
                <a:ext cx="64" cy="80"/>
              </a:xfrm>
              <a:custGeom>
                <a:avLst/>
                <a:gdLst>
                  <a:gd name="T0" fmla="*/ 152 w 333"/>
                  <a:gd name="T1" fmla="*/ 48 h 416"/>
                  <a:gd name="T2" fmla="*/ 152 w 333"/>
                  <a:gd name="T3" fmla="*/ 48 h 416"/>
                  <a:gd name="T4" fmla="*/ 106 w 333"/>
                  <a:gd name="T5" fmla="*/ 64 h 416"/>
                  <a:gd name="T6" fmla="*/ 91 w 333"/>
                  <a:gd name="T7" fmla="*/ 64 h 416"/>
                  <a:gd name="T8" fmla="*/ 76 w 333"/>
                  <a:gd name="T9" fmla="*/ 16 h 416"/>
                  <a:gd name="T10" fmla="*/ 0 w 333"/>
                  <a:gd name="T11" fmla="*/ 0 h 416"/>
                  <a:gd name="T12" fmla="*/ 15 w 333"/>
                  <a:gd name="T13" fmla="*/ 96 h 416"/>
                  <a:gd name="T14" fmla="*/ 61 w 333"/>
                  <a:gd name="T15" fmla="*/ 224 h 416"/>
                  <a:gd name="T16" fmla="*/ 136 w 333"/>
                  <a:gd name="T17" fmla="*/ 336 h 416"/>
                  <a:gd name="T18" fmla="*/ 288 w 333"/>
                  <a:gd name="T19" fmla="*/ 416 h 416"/>
                  <a:gd name="T20" fmla="*/ 303 w 333"/>
                  <a:gd name="T21" fmla="*/ 368 h 416"/>
                  <a:gd name="T22" fmla="*/ 242 w 333"/>
                  <a:gd name="T23" fmla="*/ 224 h 416"/>
                  <a:gd name="T24" fmla="*/ 242 w 333"/>
                  <a:gd name="T25" fmla="*/ 96 h 416"/>
                  <a:gd name="T26" fmla="*/ 152 w 333"/>
                  <a:gd name="T27" fmla="*/ 48 h 416"/>
                  <a:gd name="T28" fmla="*/ 152 w 333"/>
                  <a:gd name="T29" fmla="*/ 48 h 416"/>
                  <a:gd name="T30" fmla="*/ 152 w 333"/>
                  <a:gd name="T31" fmla="*/ 4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3" h="416">
                    <a:moveTo>
                      <a:pt x="152" y="48"/>
                    </a:moveTo>
                    <a:lnTo>
                      <a:pt x="152" y="48"/>
                    </a:lnTo>
                    <a:cubicBezTo>
                      <a:pt x="136" y="48"/>
                      <a:pt x="121" y="64"/>
                      <a:pt x="106" y="64"/>
                    </a:cubicBezTo>
                    <a:cubicBezTo>
                      <a:pt x="106" y="48"/>
                      <a:pt x="91" y="64"/>
                      <a:pt x="91" y="64"/>
                    </a:cubicBezTo>
                    <a:cubicBezTo>
                      <a:pt x="76" y="64"/>
                      <a:pt x="76" y="32"/>
                      <a:pt x="76" y="16"/>
                    </a:cubicBezTo>
                    <a:cubicBezTo>
                      <a:pt x="61" y="0"/>
                      <a:pt x="30" y="0"/>
                      <a:pt x="0" y="0"/>
                    </a:cubicBezTo>
                    <a:cubicBezTo>
                      <a:pt x="15" y="16"/>
                      <a:pt x="15" y="64"/>
                      <a:pt x="15" y="96"/>
                    </a:cubicBezTo>
                    <a:cubicBezTo>
                      <a:pt x="30" y="128"/>
                      <a:pt x="45" y="176"/>
                      <a:pt x="61" y="224"/>
                    </a:cubicBezTo>
                    <a:cubicBezTo>
                      <a:pt x="91" y="256"/>
                      <a:pt x="106" y="304"/>
                      <a:pt x="136" y="336"/>
                    </a:cubicBezTo>
                    <a:cubicBezTo>
                      <a:pt x="182" y="352"/>
                      <a:pt x="227" y="416"/>
                      <a:pt x="288" y="416"/>
                    </a:cubicBezTo>
                    <a:cubicBezTo>
                      <a:pt x="333" y="416"/>
                      <a:pt x="318" y="400"/>
                      <a:pt x="303" y="368"/>
                    </a:cubicBezTo>
                    <a:cubicBezTo>
                      <a:pt x="273" y="320"/>
                      <a:pt x="242" y="288"/>
                      <a:pt x="242" y="224"/>
                    </a:cubicBezTo>
                    <a:cubicBezTo>
                      <a:pt x="242" y="176"/>
                      <a:pt x="273" y="144"/>
                      <a:pt x="242" y="96"/>
                    </a:cubicBezTo>
                    <a:cubicBezTo>
                      <a:pt x="227" y="80"/>
                      <a:pt x="167" y="0"/>
                      <a:pt x="152" y="48"/>
                    </a:cubicBezTo>
                    <a:cubicBezTo>
                      <a:pt x="136" y="64"/>
                      <a:pt x="152" y="32"/>
                      <a:pt x="152" y="48"/>
                    </a:cubicBezTo>
                    <a:lnTo>
                      <a:pt x="152" y="4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5" name="Freeform 658">
                <a:extLst>
                  <a:ext uri="{FF2B5EF4-FFF2-40B4-BE49-F238E27FC236}">
                    <a16:creationId xmlns:a16="http://schemas.microsoft.com/office/drawing/2014/main" id="{696131BB-A0E4-3DB7-EF86-2561D907C9BF}"/>
                  </a:ext>
                </a:extLst>
              </p:cNvPr>
              <p:cNvSpPr>
                <a:spLocks/>
              </p:cNvSpPr>
              <p:nvPr/>
            </p:nvSpPr>
            <p:spPr bwMode="auto">
              <a:xfrm>
                <a:off x="4997" y="2844"/>
                <a:ext cx="64" cy="80"/>
              </a:xfrm>
              <a:custGeom>
                <a:avLst/>
                <a:gdLst>
                  <a:gd name="T0" fmla="*/ 152 w 333"/>
                  <a:gd name="T1" fmla="*/ 48 h 416"/>
                  <a:gd name="T2" fmla="*/ 152 w 333"/>
                  <a:gd name="T3" fmla="*/ 48 h 416"/>
                  <a:gd name="T4" fmla="*/ 106 w 333"/>
                  <a:gd name="T5" fmla="*/ 64 h 416"/>
                  <a:gd name="T6" fmla="*/ 91 w 333"/>
                  <a:gd name="T7" fmla="*/ 64 h 416"/>
                  <a:gd name="T8" fmla="*/ 76 w 333"/>
                  <a:gd name="T9" fmla="*/ 16 h 416"/>
                  <a:gd name="T10" fmla="*/ 0 w 333"/>
                  <a:gd name="T11" fmla="*/ 0 h 416"/>
                  <a:gd name="T12" fmla="*/ 15 w 333"/>
                  <a:gd name="T13" fmla="*/ 96 h 416"/>
                  <a:gd name="T14" fmla="*/ 61 w 333"/>
                  <a:gd name="T15" fmla="*/ 224 h 416"/>
                  <a:gd name="T16" fmla="*/ 136 w 333"/>
                  <a:gd name="T17" fmla="*/ 336 h 416"/>
                  <a:gd name="T18" fmla="*/ 288 w 333"/>
                  <a:gd name="T19" fmla="*/ 416 h 416"/>
                  <a:gd name="T20" fmla="*/ 303 w 333"/>
                  <a:gd name="T21" fmla="*/ 368 h 416"/>
                  <a:gd name="T22" fmla="*/ 242 w 333"/>
                  <a:gd name="T23" fmla="*/ 224 h 416"/>
                  <a:gd name="T24" fmla="*/ 242 w 333"/>
                  <a:gd name="T25" fmla="*/ 96 h 416"/>
                  <a:gd name="T26" fmla="*/ 152 w 333"/>
                  <a:gd name="T27" fmla="*/ 48 h 416"/>
                  <a:gd name="T28" fmla="*/ 152 w 333"/>
                  <a:gd name="T29" fmla="*/ 4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3" h="416">
                    <a:moveTo>
                      <a:pt x="152" y="48"/>
                    </a:moveTo>
                    <a:lnTo>
                      <a:pt x="152" y="48"/>
                    </a:lnTo>
                    <a:cubicBezTo>
                      <a:pt x="136" y="48"/>
                      <a:pt x="121" y="64"/>
                      <a:pt x="106" y="64"/>
                    </a:cubicBezTo>
                    <a:cubicBezTo>
                      <a:pt x="106" y="48"/>
                      <a:pt x="91" y="64"/>
                      <a:pt x="91" y="64"/>
                    </a:cubicBezTo>
                    <a:cubicBezTo>
                      <a:pt x="76" y="64"/>
                      <a:pt x="76" y="32"/>
                      <a:pt x="76" y="16"/>
                    </a:cubicBezTo>
                    <a:cubicBezTo>
                      <a:pt x="61" y="0"/>
                      <a:pt x="30" y="0"/>
                      <a:pt x="0" y="0"/>
                    </a:cubicBezTo>
                    <a:cubicBezTo>
                      <a:pt x="15" y="16"/>
                      <a:pt x="15" y="64"/>
                      <a:pt x="15" y="96"/>
                    </a:cubicBezTo>
                    <a:cubicBezTo>
                      <a:pt x="30" y="128"/>
                      <a:pt x="45" y="176"/>
                      <a:pt x="61" y="224"/>
                    </a:cubicBezTo>
                    <a:cubicBezTo>
                      <a:pt x="91" y="256"/>
                      <a:pt x="106" y="304"/>
                      <a:pt x="136" y="336"/>
                    </a:cubicBezTo>
                    <a:cubicBezTo>
                      <a:pt x="182" y="352"/>
                      <a:pt x="227" y="416"/>
                      <a:pt x="288" y="416"/>
                    </a:cubicBezTo>
                    <a:cubicBezTo>
                      <a:pt x="333" y="416"/>
                      <a:pt x="318" y="400"/>
                      <a:pt x="303" y="368"/>
                    </a:cubicBezTo>
                    <a:cubicBezTo>
                      <a:pt x="273" y="320"/>
                      <a:pt x="242" y="288"/>
                      <a:pt x="242" y="224"/>
                    </a:cubicBezTo>
                    <a:cubicBezTo>
                      <a:pt x="242" y="176"/>
                      <a:pt x="273" y="144"/>
                      <a:pt x="242" y="96"/>
                    </a:cubicBezTo>
                    <a:cubicBezTo>
                      <a:pt x="227" y="80"/>
                      <a:pt x="167" y="0"/>
                      <a:pt x="152" y="48"/>
                    </a:cubicBezTo>
                    <a:cubicBezTo>
                      <a:pt x="136" y="64"/>
                      <a:pt x="152" y="32"/>
                      <a:pt x="152" y="4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6" name="Freeform 659">
                <a:extLst>
                  <a:ext uri="{FF2B5EF4-FFF2-40B4-BE49-F238E27FC236}">
                    <a16:creationId xmlns:a16="http://schemas.microsoft.com/office/drawing/2014/main" id="{0B7AF2F5-4833-C473-DB8F-F9138D95733E}"/>
                  </a:ext>
                </a:extLst>
              </p:cNvPr>
              <p:cNvSpPr>
                <a:spLocks/>
              </p:cNvSpPr>
              <p:nvPr/>
            </p:nvSpPr>
            <p:spPr bwMode="auto">
              <a:xfrm>
                <a:off x="4997" y="2844"/>
                <a:ext cx="64" cy="80"/>
              </a:xfrm>
              <a:custGeom>
                <a:avLst/>
                <a:gdLst>
                  <a:gd name="T0" fmla="*/ 152 w 333"/>
                  <a:gd name="T1" fmla="*/ 48 h 416"/>
                  <a:gd name="T2" fmla="*/ 152 w 333"/>
                  <a:gd name="T3" fmla="*/ 48 h 416"/>
                  <a:gd name="T4" fmla="*/ 106 w 333"/>
                  <a:gd name="T5" fmla="*/ 64 h 416"/>
                  <a:gd name="T6" fmla="*/ 91 w 333"/>
                  <a:gd name="T7" fmla="*/ 64 h 416"/>
                  <a:gd name="T8" fmla="*/ 76 w 333"/>
                  <a:gd name="T9" fmla="*/ 16 h 416"/>
                  <a:gd name="T10" fmla="*/ 0 w 333"/>
                  <a:gd name="T11" fmla="*/ 0 h 416"/>
                  <a:gd name="T12" fmla="*/ 15 w 333"/>
                  <a:gd name="T13" fmla="*/ 96 h 416"/>
                  <a:gd name="T14" fmla="*/ 61 w 333"/>
                  <a:gd name="T15" fmla="*/ 224 h 416"/>
                  <a:gd name="T16" fmla="*/ 136 w 333"/>
                  <a:gd name="T17" fmla="*/ 336 h 416"/>
                  <a:gd name="T18" fmla="*/ 288 w 333"/>
                  <a:gd name="T19" fmla="*/ 416 h 416"/>
                  <a:gd name="T20" fmla="*/ 303 w 333"/>
                  <a:gd name="T21" fmla="*/ 368 h 416"/>
                  <a:gd name="T22" fmla="*/ 242 w 333"/>
                  <a:gd name="T23" fmla="*/ 224 h 416"/>
                  <a:gd name="T24" fmla="*/ 242 w 333"/>
                  <a:gd name="T25" fmla="*/ 96 h 416"/>
                  <a:gd name="T26" fmla="*/ 152 w 333"/>
                  <a:gd name="T27" fmla="*/ 48 h 416"/>
                  <a:gd name="T28" fmla="*/ 152 w 333"/>
                  <a:gd name="T29" fmla="*/ 48 h 416"/>
                  <a:gd name="T30" fmla="*/ 152 w 333"/>
                  <a:gd name="T31" fmla="*/ 4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3" h="416">
                    <a:moveTo>
                      <a:pt x="152" y="48"/>
                    </a:moveTo>
                    <a:lnTo>
                      <a:pt x="152" y="48"/>
                    </a:lnTo>
                    <a:cubicBezTo>
                      <a:pt x="136" y="48"/>
                      <a:pt x="121" y="64"/>
                      <a:pt x="106" y="64"/>
                    </a:cubicBezTo>
                    <a:cubicBezTo>
                      <a:pt x="106" y="48"/>
                      <a:pt x="91" y="64"/>
                      <a:pt x="91" y="64"/>
                    </a:cubicBezTo>
                    <a:cubicBezTo>
                      <a:pt x="76" y="64"/>
                      <a:pt x="76" y="32"/>
                      <a:pt x="76" y="16"/>
                    </a:cubicBezTo>
                    <a:cubicBezTo>
                      <a:pt x="61" y="0"/>
                      <a:pt x="30" y="0"/>
                      <a:pt x="0" y="0"/>
                    </a:cubicBezTo>
                    <a:cubicBezTo>
                      <a:pt x="15" y="16"/>
                      <a:pt x="15" y="64"/>
                      <a:pt x="15" y="96"/>
                    </a:cubicBezTo>
                    <a:cubicBezTo>
                      <a:pt x="30" y="128"/>
                      <a:pt x="45" y="176"/>
                      <a:pt x="61" y="224"/>
                    </a:cubicBezTo>
                    <a:cubicBezTo>
                      <a:pt x="91" y="256"/>
                      <a:pt x="106" y="304"/>
                      <a:pt x="136" y="336"/>
                    </a:cubicBezTo>
                    <a:cubicBezTo>
                      <a:pt x="182" y="352"/>
                      <a:pt x="227" y="416"/>
                      <a:pt x="288" y="416"/>
                    </a:cubicBezTo>
                    <a:cubicBezTo>
                      <a:pt x="333" y="416"/>
                      <a:pt x="318" y="400"/>
                      <a:pt x="303" y="368"/>
                    </a:cubicBezTo>
                    <a:cubicBezTo>
                      <a:pt x="273" y="320"/>
                      <a:pt x="242" y="288"/>
                      <a:pt x="242" y="224"/>
                    </a:cubicBezTo>
                    <a:cubicBezTo>
                      <a:pt x="242" y="176"/>
                      <a:pt x="273" y="144"/>
                      <a:pt x="242" y="96"/>
                    </a:cubicBezTo>
                    <a:cubicBezTo>
                      <a:pt x="227" y="80"/>
                      <a:pt x="167" y="0"/>
                      <a:pt x="152" y="48"/>
                    </a:cubicBezTo>
                    <a:cubicBezTo>
                      <a:pt x="136" y="64"/>
                      <a:pt x="152" y="32"/>
                      <a:pt x="152" y="48"/>
                    </a:cubicBezTo>
                    <a:lnTo>
                      <a:pt x="152" y="4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7" name="Freeform 660">
                <a:extLst>
                  <a:ext uri="{FF2B5EF4-FFF2-40B4-BE49-F238E27FC236}">
                    <a16:creationId xmlns:a16="http://schemas.microsoft.com/office/drawing/2014/main" id="{D46DDF97-4000-CD28-8AC6-7FC20066413D}"/>
                  </a:ext>
                </a:extLst>
              </p:cNvPr>
              <p:cNvSpPr>
                <a:spLocks/>
              </p:cNvSpPr>
              <p:nvPr/>
            </p:nvSpPr>
            <p:spPr bwMode="auto">
              <a:xfrm>
                <a:off x="4837" y="2120"/>
                <a:ext cx="449" cy="193"/>
              </a:xfrm>
              <a:custGeom>
                <a:avLst/>
                <a:gdLst>
                  <a:gd name="T0" fmla="*/ 0 w 2333"/>
                  <a:gd name="T1" fmla="*/ 279 h 999"/>
                  <a:gd name="T2" fmla="*/ 0 w 2333"/>
                  <a:gd name="T3" fmla="*/ 279 h 999"/>
                  <a:gd name="T4" fmla="*/ 104 w 2333"/>
                  <a:gd name="T5" fmla="*/ 382 h 999"/>
                  <a:gd name="T6" fmla="*/ 178 w 2333"/>
                  <a:gd name="T7" fmla="*/ 426 h 999"/>
                  <a:gd name="T8" fmla="*/ 223 w 2333"/>
                  <a:gd name="T9" fmla="*/ 529 h 999"/>
                  <a:gd name="T10" fmla="*/ 223 w 2333"/>
                  <a:gd name="T11" fmla="*/ 558 h 999"/>
                  <a:gd name="T12" fmla="*/ 223 w 2333"/>
                  <a:gd name="T13" fmla="*/ 588 h 999"/>
                  <a:gd name="T14" fmla="*/ 238 w 2333"/>
                  <a:gd name="T15" fmla="*/ 661 h 999"/>
                  <a:gd name="T16" fmla="*/ 416 w 2333"/>
                  <a:gd name="T17" fmla="*/ 691 h 999"/>
                  <a:gd name="T18" fmla="*/ 535 w 2333"/>
                  <a:gd name="T19" fmla="*/ 793 h 999"/>
                  <a:gd name="T20" fmla="*/ 579 w 2333"/>
                  <a:gd name="T21" fmla="*/ 867 h 999"/>
                  <a:gd name="T22" fmla="*/ 654 w 2333"/>
                  <a:gd name="T23" fmla="*/ 882 h 999"/>
                  <a:gd name="T24" fmla="*/ 832 w 2333"/>
                  <a:gd name="T25" fmla="*/ 882 h 999"/>
                  <a:gd name="T26" fmla="*/ 951 w 2333"/>
                  <a:gd name="T27" fmla="*/ 896 h 999"/>
                  <a:gd name="T28" fmla="*/ 1025 w 2333"/>
                  <a:gd name="T29" fmla="*/ 940 h 999"/>
                  <a:gd name="T30" fmla="*/ 1129 w 2333"/>
                  <a:gd name="T31" fmla="*/ 970 h 999"/>
                  <a:gd name="T32" fmla="*/ 1203 w 2333"/>
                  <a:gd name="T33" fmla="*/ 985 h 999"/>
                  <a:gd name="T34" fmla="*/ 1382 w 2333"/>
                  <a:gd name="T35" fmla="*/ 911 h 999"/>
                  <a:gd name="T36" fmla="*/ 1575 w 2333"/>
                  <a:gd name="T37" fmla="*/ 896 h 999"/>
                  <a:gd name="T38" fmla="*/ 1679 w 2333"/>
                  <a:gd name="T39" fmla="*/ 808 h 999"/>
                  <a:gd name="T40" fmla="*/ 1694 w 2333"/>
                  <a:gd name="T41" fmla="*/ 749 h 999"/>
                  <a:gd name="T42" fmla="*/ 1709 w 2333"/>
                  <a:gd name="T43" fmla="*/ 691 h 999"/>
                  <a:gd name="T44" fmla="*/ 1872 w 2333"/>
                  <a:gd name="T45" fmla="*/ 676 h 999"/>
                  <a:gd name="T46" fmla="*/ 1931 w 2333"/>
                  <a:gd name="T47" fmla="*/ 646 h 999"/>
                  <a:gd name="T48" fmla="*/ 2036 w 2333"/>
                  <a:gd name="T49" fmla="*/ 617 h 999"/>
                  <a:gd name="T50" fmla="*/ 2065 w 2333"/>
                  <a:gd name="T51" fmla="*/ 558 h 999"/>
                  <a:gd name="T52" fmla="*/ 2125 w 2333"/>
                  <a:gd name="T53" fmla="*/ 544 h 999"/>
                  <a:gd name="T54" fmla="*/ 2288 w 2333"/>
                  <a:gd name="T55" fmla="*/ 529 h 999"/>
                  <a:gd name="T56" fmla="*/ 2229 w 2333"/>
                  <a:gd name="T57" fmla="*/ 426 h 999"/>
                  <a:gd name="T58" fmla="*/ 2154 w 2333"/>
                  <a:gd name="T59" fmla="*/ 411 h 999"/>
                  <a:gd name="T60" fmla="*/ 2095 w 2333"/>
                  <a:gd name="T61" fmla="*/ 426 h 999"/>
                  <a:gd name="T62" fmla="*/ 2021 w 2333"/>
                  <a:gd name="T63" fmla="*/ 411 h 999"/>
                  <a:gd name="T64" fmla="*/ 1991 w 2333"/>
                  <a:gd name="T65" fmla="*/ 396 h 999"/>
                  <a:gd name="T66" fmla="*/ 2036 w 2333"/>
                  <a:gd name="T67" fmla="*/ 279 h 999"/>
                  <a:gd name="T68" fmla="*/ 2036 w 2333"/>
                  <a:gd name="T69" fmla="*/ 205 h 999"/>
                  <a:gd name="T70" fmla="*/ 1946 w 2333"/>
                  <a:gd name="T71" fmla="*/ 205 h 999"/>
                  <a:gd name="T72" fmla="*/ 1842 w 2333"/>
                  <a:gd name="T73" fmla="*/ 220 h 999"/>
                  <a:gd name="T74" fmla="*/ 1694 w 2333"/>
                  <a:gd name="T75" fmla="*/ 279 h 999"/>
                  <a:gd name="T76" fmla="*/ 1530 w 2333"/>
                  <a:gd name="T77" fmla="*/ 279 h 999"/>
                  <a:gd name="T78" fmla="*/ 1456 w 2333"/>
                  <a:gd name="T79" fmla="*/ 249 h 999"/>
                  <a:gd name="T80" fmla="*/ 1397 w 2333"/>
                  <a:gd name="T81" fmla="*/ 220 h 999"/>
                  <a:gd name="T82" fmla="*/ 1233 w 2333"/>
                  <a:gd name="T83" fmla="*/ 161 h 999"/>
                  <a:gd name="T84" fmla="*/ 1144 w 2333"/>
                  <a:gd name="T85" fmla="*/ 191 h 999"/>
                  <a:gd name="T86" fmla="*/ 1055 w 2333"/>
                  <a:gd name="T87" fmla="*/ 176 h 999"/>
                  <a:gd name="T88" fmla="*/ 1010 w 2333"/>
                  <a:gd name="T89" fmla="*/ 117 h 999"/>
                  <a:gd name="T90" fmla="*/ 951 w 2333"/>
                  <a:gd name="T91" fmla="*/ 73 h 999"/>
                  <a:gd name="T92" fmla="*/ 862 w 2333"/>
                  <a:gd name="T93" fmla="*/ 44 h 999"/>
                  <a:gd name="T94" fmla="*/ 773 w 2333"/>
                  <a:gd name="T95" fmla="*/ 14 h 999"/>
                  <a:gd name="T96" fmla="*/ 669 w 2333"/>
                  <a:gd name="T97" fmla="*/ 102 h 999"/>
                  <a:gd name="T98" fmla="*/ 698 w 2333"/>
                  <a:gd name="T99" fmla="*/ 191 h 999"/>
                  <a:gd name="T100" fmla="*/ 609 w 2333"/>
                  <a:gd name="T101" fmla="*/ 220 h 999"/>
                  <a:gd name="T102" fmla="*/ 550 w 2333"/>
                  <a:gd name="T103" fmla="*/ 205 h 999"/>
                  <a:gd name="T104" fmla="*/ 505 w 2333"/>
                  <a:gd name="T105" fmla="*/ 205 h 999"/>
                  <a:gd name="T106" fmla="*/ 416 w 2333"/>
                  <a:gd name="T107" fmla="*/ 147 h 999"/>
                  <a:gd name="T108" fmla="*/ 312 w 2333"/>
                  <a:gd name="T109" fmla="*/ 132 h 999"/>
                  <a:gd name="T110" fmla="*/ 193 w 2333"/>
                  <a:gd name="T111" fmla="*/ 191 h 999"/>
                  <a:gd name="T112" fmla="*/ 104 w 2333"/>
                  <a:gd name="T113" fmla="*/ 249 h 999"/>
                  <a:gd name="T114" fmla="*/ 0 w 2333"/>
                  <a:gd name="T115" fmla="*/ 279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3" h="999">
                    <a:moveTo>
                      <a:pt x="0" y="279"/>
                    </a:moveTo>
                    <a:lnTo>
                      <a:pt x="0" y="279"/>
                    </a:lnTo>
                    <a:cubicBezTo>
                      <a:pt x="15" y="338"/>
                      <a:pt x="44" y="367"/>
                      <a:pt x="104" y="382"/>
                    </a:cubicBezTo>
                    <a:cubicBezTo>
                      <a:pt x="134" y="396"/>
                      <a:pt x="148" y="411"/>
                      <a:pt x="178" y="426"/>
                    </a:cubicBezTo>
                    <a:cubicBezTo>
                      <a:pt x="193" y="455"/>
                      <a:pt x="208" y="499"/>
                      <a:pt x="223" y="529"/>
                    </a:cubicBezTo>
                    <a:cubicBezTo>
                      <a:pt x="238" y="544"/>
                      <a:pt x="223" y="544"/>
                      <a:pt x="223" y="558"/>
                    </a:cubicBezTo>
                    <a:cubicBezTo>
                      <a:pt x="208" y="558"/>
                      <a:pt x="223" y="573"/>
                      <a:pt x="223" y="588"/>
                    </a:cubicBezTo>
                    <a:cubicBezTo>
                      <a:pt x="208" y="632"/>
                      <a:pt x="193" y="632"/>
                      <a:pt x="238" y="661"/>
                    </a:cubicBezTo>
                    <a:cubicBezTo>
                      <a:pt x="297" y="676"/>
                      <a:pt x="356" y="661"/>
                      <a:pt x="416" y="691"/>
                    </a:cubicBezTo>
                    <a:cubicBezTo>
                      <a:pt x="446" y="720"/>
                      <a:pt x="505" y="764"/>
                      <a:pt x="535" y="793"/>
                    </a:cubicBezTo>
                    <a:cubicBezTo>
                      <a:pt x="550" y="808"/>
                      <a:pt x="565" y="838"/>
                      <a:pt x="579" y="867"/>
                    </a:cubicBezTo>
                    <a:cubicBezTo>
                      <a:pt x="594" y="896"/>
                      <a:pt x="639" y="882"/>
                      <a:pt x="654" y="882"/>
                    </a:cubicBezTo>
                    <a:lnTo>
                      <a:pt x="832" y="882"/>
                    </a:lnTo>
                    <a:cubicBezTo>
                      <a:pt x="862" y="882"/>
                      <a:pt x="921" y="882"/>
                      <a:pt x="951" y="896"/>
                    </a:cubicBezTo>
                    <a:cubicBezTo>
                      <a:pt x="981" y="911"/>
                      <a:pt x="995" y="940"/>
                      <a:pt x="1025" y="940"/>
                    </a:cubicBezTo>
                    <a:cubicBezTo>
                      <a:pt x="1055" y="955"/>
                      <a:pt x="1099" y="970"/>
                      <a:pt x="1129" y="970"/>
                    </a:cubicBezTo>
                    <a:cubicBezTo>
                      <a:pt x="1159" y="955"/>
                      <a:pt x="1189" y="999"/>
                      <a:pt x="1203" y="985"/>
                    </a:cubicBezTo>
                    <a:cubicBezTo>
                      <a:pt x="1263" y="955"/>
                      <a:pt x="1307" y="926"/>
                      <a:pt x="1382" y="911"/>
                    </a:cubicBezTo>
                    <a:cubicBezTo>
                      <a:pt x="1441" y="911"/>
                      <a:pt x="1530" y="926"/>
                      <a:pt x="1575" y="896"/>
                    </a:cubicBezTo>
                    <a:cubicBezTo>
                      <a:pt x="1619" y="867"/>
                      <a:pt x="1634" y="823"/>
                      <a:pt x="1679" y="808"/>
                    </a:cubicBezTo>
                    <a:cubicBezTo>
                      <a:pt x="1723" y="793"/>
                      <a:pt x="1723" y="779"/>
                      <a:pt x="1694" y="749"/>
                    </a:cubicBezTo>
                    <a:cubicBezTo>
                      <a:pt x="1679" y="735"/>
                      <a:pt x="1679" y="705"/>
                      <a:pt x="1709" y="691"/>
                    </a:cubicBezTo>
                    <a:cubicBezTo>
                      <a:pt x="1753" y="646"/>
                      <a:pt x="1813" y="735"/>
                      <a:pt x="1872" y="676"/>
                    </a:cubicBezTo>
                    <a:cubicBezTo>
                      <a:pt x="1887" y="661"/>
                      <a:pt x="1902" y="646"/>
                      <a:pt x="1931" y="646"/>
                    </a:cubicBezTo>
                    <a:cubicBezTo>
                      <a:pt x="1976" y="632"/>
                      <a:pt x="1991" y="646"/>
                      <a:pt x="2036" y="617"/>
                    </a:cubicBezTo>
                    <a:cubicBezTo>
                      <a:pt x="2050" y="602"/>
                      <a:pt x="2050" y="558"/>
                      <a:pt x="2065" y="558"/>
                    </a:cubicBezTo>
                    <a:cubicBezTo>
                      <a:pt x="2095" y="544"/>
                      <a:pt x="2110" y="544"/>
                      <a:pt x="2125" y="544"/>
                    </a:cubicBezTo>
                    <a:cubicBezTo>
                      <a:pt x="2184" y="529"/>
                      <a:pt x="2229" y="514"/>
                      <a:pt x="2288" y="529"/>
                    </a:cubicBezTo>
                    <a:cubicBezTo>
                      <a:pt x="2333" y="529"/>
                      <a:pt x="2244" y="426"/>
                      <a:pt x="2229" y="426"/>
                    </a:cubicBezTo>
                    <a:cubicBezTo>
                      <a:pt x="2214" y="411"/>
                      <a:pt x="2184" y="396"/>
                      <a:pt x="2154" y="411"/>
                    </a:cubicBezTo>
                    <a:cubicBezTo>
                      <a:pt x="2125" y="411"/>
                      <a:pt x="2125" y="441"/>
                      <a:pt x="2095" y="426"/>
                    </a:cubicBezTo>
                    <a:cubicBezTo>
                      <a:pt x="2080" y="411"/>
                      <a:pt x="2036" y="396"/>
                      <a:pt x="2021" y="411"/>
                    </a:cubicBezTo>
                    <a:cubicBezTo>
                      <a:pt x="2006" y="441"/>
                      <a:pt x="1991" y="426"/>
                      <a:pt x="1991" y="396"/>
                    </a:cubicBezTo>
                    <a:cubicBezTo>
                      <a:pt x="1991" y="367"/>
                      <a:pt x="2036" y="308"/>
                      <a:pt x="2036" y="279"/>
                    </a:cubicBezTo>
                    <a:cubicBezTo>
                      <a:pt x="2050" y="249"/>
                      <a:pt x="2095" y="205"/>
                      <a:pt x="2036" y="205"/>
                    </a:cubicBezTo>
                    <a:cubicBezTo>
                      <a:pt x="1991" y="205"/>
                      <a:pt x="1991" y="220"/>
                      <a:pt x="1946" y="205"/>
                    </a:cubicBezTo>
                    <a:cubicBezTo>
                      <a:pt x="1902" y="191"/>
                      <a:pt x="1887" y="191"/>
                      <a:pt x="1842" y="220"/>
                    </a:cubicBezTo>
                    <a:cubicBezTo>
                      <a:pt x="1798" y="249"/>
                      <a:pt x="1738" y="264"/>
                      <a:pt x="1694" y="279"/>
                    </a:cubicBezTo>
                    <a:cubicBezTo>
                      <a:pt x="1619" y="294"/>
                      <a:pt x="1590" y="279"/>
                      <a:pt x="1530" y="279"/>
                    </a:cubicBezTo>
                    <a:cubicBezTo>
                      <a:pt x="1501" y="264"/>
                      <a:pt x="1486" y="264"/>
                      <a:pt x="1456" y="249"/>
                    </a:cubicBezTo>
                    <a:cubicBezTo>
                      <a:pt x="1441" y="249"/>
                      <a:pt x="1426" y="220"/>
                      <a:pt x="1397" y="220"/>
                    </a:cubicBezTo>
                    <a:cubicBezTo>
                      <a:pt x="1337" y="205"/>
                      <a:pt x="1307" y="176"/>
                      <a:pt x="1233" y="161"/>
                    </a:cubicBezTo>
                    <a:cubicBezTo>
                      <a:pt x="1203" y="161"/>
                      <a:pt x="1174" y="176"/>
                      <a:pt x="1144" y="191"/>
                    </a:cubicBezTo>
                    <a:cubicBezTo>
                      <a:pt x="1114" y="205"/>
                      <a:pt x="1085" y="191"/>
                      <a:pt x="1055" y="176"/>
                    </a:cubicBezTo>
                    <a:cubicBezTo>
                      <a:pt x="1025" y="161"/>
                      <a:pt x="1010" y="161"/>
                      <a:pt x="1010" y="117"/>
                    </a:cubicBezTo>
                    <a:cubicBezTo>
                      <a:pt x="995" y="88"/>
                      <a:pt x="995" y="88"/>
                      <a:pt x="951" y="73"/>
                    </a:cubicBezTo>
                    <a:cubicBezTo>
                      <a:pt x="921" y="58"/>
                      <a:pt x="891" y="44"/>
                      <a:pt x="862" y="44"/>
                    </a:cubicBezTo>
                    <a:cubicBezTo>
                      <a:pt x="832" y="44"/>
                      <a:pt x="787" y="0"/>
                      <a:pt x="773" y="14"/>
                    </a:cubicBezTo>
                    <a:cubicBezTo>
                      <a:pt x="743" y="14"/>
                      <a:pt x="683" y="73"/>
                      <a:pt x="669" y="102"/>
                    </a:cubicBezTo>
                    <a:cubicBezTo>
                      <a:pt x="669" y="132"/>
                      <a:pt x="713" y="161"/>
                      <a:pt x="698" y="191"/>
                    </a:cubicBezTo>
                    <a:cubicBezTo>
                      <a:pt x="683" y="220"/>
                      <a:pt x="639" y="249"/>
                      <a:pt x="609" y="220"/>
                    </a:cubicBezTo>
                    <a:cubicBezTo>
                      <a:pt x="579" y="220"/>
                      <a:pt x="565" y="205"/>
                      <a:pt x="550" y="205"/>
                    </a:cubicBezTo>
                    <a:lnTo>
                      <a:pt x="505" y="205"/>
                    </a:lnTo>
                    <a:cubicBezTo>
                      <a:pt x="460" y="191"/>
                      <a:pt x="460" y="161"/>
                      <a:pt x="416" y="147"/>
                    </a:cubicBezTo>
                    <a:cubicBezTo>
                      <a:pt x="386" y="132"/>
                      <a:pt x="342" y="117"/>
                      <a:pt x="312" y="132"/>
                    </a:cubicBezTo>
                    <a:cubicBezTo>
                      <a:pt x="267" y="147"/>
                      <a:pt x="238" y="176"/>
                      <a:pt x="193" y="191"/>
                    </a:cubicBezTo>
                    <a:cubicBezTo>
                      <a:pt x="163" y="205"/>
                      <a:pt x="134" y="235"/>
                      <a:pt x="104" y="249"/>
                    </a:cubicBezTo>
                    <a:cubicBezTo>
                      <a:pt x="59" y="249"/>
                      <a:pt x="30" y="279"/>
                      <a:pt x="0" y="27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8" name="Freeform 661">
                <a:extLst>
                  <a:ext uri="{FF2B5EF4-FFF2-40B4-BE49-F238E27FC236}">
                    <a16:creationId xmlns:a16="http://schemas.microsoft.com/office/drawing/2014/main" id="{67FA8687-22FC-E292-6E32-A82764211729}"/>
                  </a:ext>
                </a:extLst>
              </p:cNvPr>
              <p:cNvSpPr>
                <a:spLocks/>
              </p:cNvSpPr>
              <p:nvPr/>
            </p:nvSpPr>
            <p:spPr bwMode="auto">
              <a:xfrm>
                <a:off x="4837" y="2120"/>
                <a:ext cx="449" cy="193"/>
              </a:xfrm>
              <a:custGeom>
                <a:avLst/>
                <a:gdLst>
                  <a:gd name="T0" fmla="*/ 0 w 2333"/>
                  <a:gd name="T1" fmla="*/ 279 h 999"/>
                  <a:gd name="T2" fmla="*/ 0 w 2333"/>
                  <a:gd name="T3" fmla="*/ 279 h 999"/>
                  <a:gd name="T4" fmla="*/ 104 w 2333"/>
                  <a:gd name="T5" fmla="*/ 382 h 999"/>
                  <a:gd name="T6" fmla="*/ 178 w 2333"/>
                  <a:gd name="T7" fmla="*/ 426 h 999"/>
                  <a:gd name="T8" fmla="*/ 223 w 2333"/>
                  <a:gd name="T9" fmla="*/ 529 h 999"/>
                  <a:gd name="T10" fmla="*/ 223 w 2333"/>
                  <a:gd name="T11" fmla="*/ 558 h 999"/>
                  <a:gd name="T12" fmla="*/ 223 w 2333"/>
                  <a:gd name="T13" fmla="*/ 588 h 999"/>
                  <a:gd name="T14" fmla="*/ 238 w 2333"/>
                  <a:gd name="T15" fmla="*/ 661 h 999"/>
                  <a:gd name="T16" fmla="*/ 416 w 2333"/>
                  <a:gd name="T17" fmla="*/ 691 h 999"/>
                  <a:gd name="T18" fmla="*/ 535 w 2333"/>
                  <a:gd name="T19" fmla="*/ 793 h 999"/>
                  <a:gd name="T20" fmla="*/ 579 w 2333"/>
                  <a:gd name="T21" fmla="*/ 867 h 999"/>
                  <a:gd name="T22" fmla="*/ 654 w 2333"/>
                  <a:gd name="T23" fmla="*/ 882 h 999"/>
                  <a:gd name="T24" fmla="*/ 832 w 2333"/>
                  <a:gd name="T25" fmla="*/ 882 h 999"/>
                  <a:gd name="T26" fmla="*/ 951 w 2333"/>
                  <a:gd name="T27" fmla="*/ 896 h 999"/>
                  <a:gd name="T28" fmla="*/ 1025 w 2333"/>
                  <a:gd name="T29" fmla="*/ 940 h 999"/>
                  <a:gd name="T30" fmla="*/ 1129 w 2333"/>
                  <a:gd name="T31" fmla="*/ 970 h 999"/>
                  <a:gd name="T32" fmla="*/ 1203 w 2333"/>
                  <a:gd name="T33" fmla="*/ 985 h 999"/>
                  <a:gd name="T34" fmla="*/ 1382 w 2333"/>
                  <a:gd name="T35" fmla="*/ 911 h 999"/>
                  <a:gd name="T36" fmla="*/ 1575 w 2333"/>
                  <a:gd name="T37" fmla="*/ 896 h 999"/>
                  <a:gd name="T38" fmla="*/ 1679 w 2333"/>
                  <a:gd name="T39" fmla="*/ 808 h 999"/>
                  <a:gd name="T40" fmla="*/ 1694 w 2333"/>
                  <a:gd name="T41" fmla="*/ 749 h 999"/>
                  <a:gd name="T42" fmla="*/ 1709 w 2333"/>
                  <a:gd name="T43" fmla="*/ 691 h 999"/>
                  <a:gd name="T44" fmla="*/ 1872 w 2333"/>
                  <a:gd name="T45" fmla="*/ 676 h 999"/>
                  <a:gd name="T46" fmla="*/ 1931 w 2333"/>
                  <a:gd name="T47" fmla="*/ 646 h 999"/>
                  <a:gd name="T48" fmla="*/ 2036 w 2333"/>
                  <a:gd name="T49" fmla="*/ 617 h 999"/>
                  <a:gd name="T50" fmla="*/ 2065 w 2333"/>
                  <a:gd name="T51" fmla="*/ 558 h 999"/>
                  <a:gd name="T52" fmla="*/ 2125 w 2333"/>
                  <a:gd name="T53" fmla="*/ 544 h 999"/>
                  <a:gd name="T54" fmla="*/ 2288 w 2333"/>
                  <a:gd name="T55" fmla="*/ 529 h 999"/>
                  <a:gd name="T56" fmla="*/ 2229 w 2333"/>
                  <a:gd name="T57" fmla="*/ 426 h 999"/>
                  <a:gd name="T58" fmla="*/ 2154 w 2333"/>
                  <a:gd name="T59" fmla="*/ 411 h 999"/>
                  <a:gd name="T60" fmla="*/ 2095 w 2333"/>
                  <a:gd name="T61" fmla="*/ 426 h 999"/>
                  <a:gd name="T62" fmla="*/ 2021 w 2333"/>
                  <a:gd name="T63" fmla="*/ 411 h 999"/>
                  <a:gd name="T64" fmla="*/ 1991 w 2333"/>
                  <a:gd name="T65" fmla="*/ 396 h 999"/>
                  <a:gd name="T66" fmla="*/ 2036 w 2333"/>
                  <a:gd name="T67" fmla="*/ 279 h 999"/>
                  <a:gd name="T68" fmla="*/ 2036 w 2333"/>
                  <a:gd name="T69" fmla="*/ 205 h 999"/>
                  <a:gd name="T70" fmla="*/ 1946 w 2333"/>
                  <a:gd name="T71" fmla="*/ 205 h 999"/>
                  <a:gd name="T72" fmla="*/ 1842 w 2333"/>
                  <a:gd name="T73" fmla="*/ 220 h 999"/>
                  <a:gd name="T74" fmla="*/ 1694 w 2333"/>
                  <a:gd name="T75" fmla="*/ 279 h 999"/>
                  <a:gd name="T76" fmla="*/ 1530 w 2333"/>
                  <a:gd name="T77" fmla="*/ 279 h 999"/>
                  <a:gd name="T78" fmla="*/ 1456 w 2333"/>
                  <a:gd name="T79" fmla="*/ 249 h 999"/>
                  <a:gd name="T80" fmla="*/ 1397 w 2333"/>
                  <a:gd name="T81" fmla="*/ 220 h 999"/>
                  <a:gd name="T82" fmla="*/ 1233 w 2333"/>
                  <a:gd name="T83" fmla="*/ 161 h 999"/>
                  <a:gd name="T84" fmla="*/ 1144 w 2333"/>
                  <a:gd name="T85" fmla="*/ 191 h 999"/>
                  <a:gd name="T86" fmla="*/ 1055 w 2333"/>
                  <a:gd name="T87" fmla="*/ 176 h 999"/>
                  <a:gd name="T88" fmla="*/ 1010 w 2333"/>
                  <a:gd name="T89" fmla="*/ 117 h 999"/>
                  <a:gd name="T90" fmla="*/ 951 w 2333"/>
                  <a:gd name="T91" fmla="*/ 73 h 999"/>
                  <a:gd name="T92" fmla="*/ 862 w 2333"/>
                  <a:gd name="T93" fmla="*/ 44 h 999"/>
                  <a:gd name="T94" fmla="*/ 773 w 2333"/>
                  <a:gd name="T95" fmla="*/ 14 h 999"/>
                  <a:gd name="T96" fmla="*/ 669 w 2333"/>
                  <a:gd name="T97" fmla="*/ 102 h 999"/>
                  <a:gd name="T98" fmla="*/ 698 w 2333"/>
                  <a:gd name="T99" fmla="*/ 191 h 999"/>
                  <a:gd name="T100" fmla="*/ 609 w 2333"/>
                  <a:gd name="T101" fmla="*/ 220 h 999"/>
                  <a:gd name="T102" fmla="*/ 550 w 2333"/>
                  <a:gd name="T103" fmla="*/ 205 h 999"/>
                  <a:gd name="T104" fmla="*/ 505 w 2333"/>
                  <a:gd name="T105" fmla="*/ 205 h 999"/>
                  <a:gd name="T106" fmla="*/ 416 w 2333"/>
                  <a:gd name="T107" fmla="*/ 147 h 999"/>
                  <a:gd name="T108" fmla="*/ 312 w 2333"/>
                  <a:gd name="T109" fmla="*/ 132 h 999"/>
                  <a:gd name="T110" fmla="*/ 193 w 2333"/>
                  <a:gd name="T111" fmla="*/ 191 h 999"/>
                  <a:gd name="T112" fmla="*/ 104 w 2333"/>
                  <a:gd name="T113" fmla="*/ 249 h 999"/>
                  <a:gd name="T114" fmla="*/ 0 w 2333"/>
                  <a:gd name="T115" fmla="*/ 279 h 999"/>
                  <a:gd name="T116" fmla="*/ 0 w 2333"/>
                  <a:gd name="T117" fmla="*/ 279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33" h="999">
                    <a:moveTo>
                      <a:pt x="0" y="279"/>
                    </a:moveTo>
                    <a:lnTo>
                      <a:pt x="0" y="279"/>
                    </a:lnTo>
                    <a:cubicBezTo>
                      <a:pt x="15" y="338"/>
                      <a:pt x="44" y="367"/>
                      <a:pt x="104" y="382"/>
                    </a:cubicBezTo>
                    <a:cubicBezTo>
                      <a:pt x="134" y="396"/>
                      <a:pt x="148" y="411"/>
                      <a:pt x="178" y="426"/>
                    </a:cubicBezTo>
                    <a:cubicBezTo>
                      <a:pt x="193" y="455"/>
                      <a:pt x="208" y="499"/>
                      <a:pt x="223" y="529"/>
                    </a:cubicBezTo>
                    <a:cubicBezTo>
                      <a:pt x="238" y="544"/>
                      <a:pt x="223" y="544"/>
                      <a:pt x="223" y="558"/>
                    </a:cubicBezTo>
                    <a:cubicBezTo>
                      <a:pt x="208" y="558"/>
                      <a:pt x="223" y="573"/>
                      <a:pt x="223" y="588"/>
                    </a:cubicBezTo>
                    <a:cubicBezTo>
                      <a:pt x="208" y="632"/>
                      <a:pt x="193" y="632"/>
                      <a:pt x="238" y="661"/>
                    </a:cubicBezTo>
                    <a:cubicBezTo>
                      <a:pt x="297" y="676"/>
                      <a:pt x="356" y="661"/>
                      <a:pt x="416" y="691"/>
                    </a:cubicBezTo>
                    <a:cubicBezTo>
                      <a:pt x="446" y="720"/>
                      <a:pt x="505" y="764"/>
                      <a:pt x="535" y="793"/>
                    </a:cubicBezTo>
                    <a:cubicBezTo>
                      <a:pt x="550" y="808"/>
                      <a:pt x="565" y="838"/>
                      <a:pt x="579" y="867"/>
                    </a:cubicBezTo>
                    <a:cubicBezTo>
                      <a:pt x="594" y="896"/>
                      <a:pt x="639" y="882"/>
                      <a:pt x="654" y="882"/>
                    </a:cubicBezTo>
                    <a:lnTo>
                      <a:pt x="832" y="882"/>
                    </a:lnTo>
                    <a:cubicBezTo>
                      <a:pt x="862" y="882"/>
                      <a:pt x="921" y="882"/>
                      <a:pt x="951" y="896"/>
                    </a:cubicBezTo>
                    <a:cubicBezTo>
                      <a:pt x="981" y="911"/>
                      <a:pt x="995" y="940"/>
                      <a:pt x="1025" y="940"/>
                    </a:cubicBezTo>
                    <a:cubicBezTo>
                      <a:pt x="1055" y="955"/>
                      <a:pt x="1099" y="970"/>
                      <a:pt x="1129" y="970"/>
                    </a:cubicBezTo>
                    <a:cubicBezTo>
                      <a:pt x="1159" y="955"/>
                      <a:pt x="1189" y="999"/>
                      <a:pt x="1203" y="985"/>
                    </a:cubicBezTo>
                    <a:cubicBezTo>
                      <a:pt x="1263" y="955"/>
                      <a:pt x="1307" y="926"/>
                      <a:pt x="1382" y="911"/>
                    </a:cubicBezTo>
                    <a:cubicBezTo>
                      <a:pt x="1441" y="911"/>
                      <a:pt x="1530" y="926"/>
                      <a:pt x="1575" y="896"/>
                    </a:cubicBezTo>
                    <a:cubicBezTo>
                      <a:pt x="1619" y="867"/>
                      <a:pt x="1634" y="823"/>
                      <a:pt x="1679" y="808"/>
                    </a:cubicBezTo>
                    <a:cubicBezTo>
                      <a:pt x="1723" y="793"/>
                      <a:pt x="1723" y="779"/>
                      <a:pt x="1694" y="749"/>
                    </a:cubicBezTo>
                    <a:cubicBezTo>
                      <a:pt x="1679" y="735"/>
                      <a:pt x="1679" y="705"/>
                      <a:pt x="1709" y="691"/>
                    </a:cubicBezTo>
                    <a:cubicBezTo>
                      <a:pt x="1753" y="646"/>
                      <a:pt x="1813" y="735"/>
                      <a:pt x="1872" y="676"/>
                    </a:cubicBezTo>
                    <a:cubicBezTo>
                      <a:pt x="1887" y="661"/>
                      <a:pt x="1902" y="646"/>
                      <a:pt x="1931" y="646"/>
                    </a:cubicBezTo>
                    <a:cubicBezTo>
                      <a:pt x="1976" y="632"/>
                      <a:pt x="1991" y="646"/>
                      <a:pt x="2036" y="617"/>
                    </a:cubicBezTo>
                    <a:cubicBezTo>
                      <a:pt x="2050" y="602"/>
                      <a:pt x="2050" y="558"/>
                      <a:pt x="2065" y="558"/>
                    </a:cubicBezTo>
                    <a:cubicBezTo>
                      <a:pt x="2095" y="544"/>
                      <a:pt x="2110" y="544"/>
                      <a:pt x="2125" y="544"/>
                    </a:cubicBezTo>
                    <a:cubicBezTo>
                      <a:pt x="2184" y="529"/>
                      <a:pt x="2229" y="514"/>
                      <a:pt x="2288" y="529"/>
                    </a:cubicBezTo>
                    <a:cubicBezTo>
                      <a:pt x="2333" y="529"/>
                      <a:pt x="2244" y="426"/>
                      <a:pt x="2229" y="426"/>
                    </a:cubicBezTo>
                    <a:cubicBezTo>
                      <a:pt x="2214" y="411"/>
                      <a:pt x="2184" y="396"/>
                      <a:pt x="2154" y="411"/>
                    </a:cubicBezTo>
                    <a:cubicBezTo>
                      <a:pt x="2125" y="411"/>
                      <a:pt x="2125" y="441"/>
                      <a:pt x="2095" y="426"/>
                    </a:cubicBezTo>
                    <a:cubicBezTo>
                      <a:pt x="2080" y="411"/>
                      <a:pt x="2036" y="396"/>
                      <a:pt x="2021" y="411"/>
                    </a:cubicBezTo>
                    <a:cubicBezTo>
                      <a:pt x="2006" y="441"/>
                      <a:pt x="1991" y="426"/>
                      <a:pt x="1991" y="396"/>
                    </a:cubicBezTo>
                    <a:cubicBezTo>
                      <a:pt x="1991" y="367"/>
                      <a:pt x="2036" y="308"/>
                      <a:pt x="2036" y="279"/>
                    </a:cubicBezTo>
                    <a:cubicBezTo>
                      <a:pt x="2050" y="249"/>
                      <a:pt x="2095" y="205"/>
                      <a:pt x="2036" y="205"/>
                    </a:cubicBezTo>
                    <a:cubicBezTo>
                      <a:pt x="1991" y="205"/>
                      <a:pt x="1991" y="220"/>
                      <a:pt x="1946" y="205"/>
                    </a:cubicBezTo>
                    <a:cubicBezTo>
                      <a:pt x="1902" y="191"/>
                      <a:pt x="1887" y="191"/>
                      <a:pt x="1842" y="220"/>
                    </a:cubicBezTo>
                    <a:cubicBezTo>
                      <a:pt x="1798" y="249"/>
                      <a:pt x="1738" y="264"/>
                      <a:pt x="1694" y="279"/>
                    </a:cubicBezTo>
                    <a:cubicBezTo>
                      <a:pt x="1619" y="294"/>
                      <a:pt x="1590" y="279"/>
                      <a:pt x="1530" y="279"/>
                    </a:cubicBezTo>
                    <a:cubicBezTo>
                      <a:pt x="1501" y="264"/>
                      <a:pt x="1486" y="264"/>
                      <a:pt x="1456" y="249"/>
                    </a:cubicBezTo>
                    <a:cubicBezTo>
                      <a:pt x="1441" y="249"/>
                      <a:pt x="1426" y="220"/>
                      <a:pt x="1397" y="220"/>
                    </a:cubicBezTo>
                    <a:cubicBezTo>
                      <a:pt x="1337" y="205"/>
                      <a:pt x="1307" y="176"/>
                      <a:pt x="1233" y="161"/>
                    </a:cubicBezTo>
                    <a:cubicBezTo>
                      <a:pt x="1203" y="161"/>
                      <a:pt x="1174" y="176"/>
                      <a:pt x="1144" y="191"/>
                    </a:cubicBezTo>
                    <a:cubicBezTo>
                      <a:pt x="1114" y="205"/>
                      <a:pt x="1085" y="191"/>
                      <a:pt x="1055" y="176"/>
                    </a:cubicBezTo>
                    <a:cubicBezTo>
                      <a:pt x="1025" y="161"/>
                      <a:pt x="1010" y="161"/>
                      <a:pt x="1010" y="117"/>
                    </a:cubicBezTo>
                    <a:cubicBezTo>
                      <a:pt x="995" y="88"/>
                      <a:pt x="995" y="88"/>
                      <a:pt x="951" y="73"/>
                    </a:cubicBezTo>
                    <a:cubicBezTo>
                      <a:pt x="921" y="58"/>
                      <a:pt x="891" y="44"/>
                      <a:pt x="862" y="44"/>
                    </a:cubicBezTo>
                    <a:cubicBezTo>
                      <a:pt x="832" y="44"/>
                      <a:pt x="787" y="0"/>
                      <a:pt x="773" y="14"/>
                    </a:cubicBezTo>
                    <a:cubicBezTo>
                      <a:pt x="743" y="14"/>
                      <a:pt x="683" y="73"/>
                      <a:pt x="669" y="102"/>
                    </a:cubicBezTo>
                    <a:cubicBezTo>
                      <a:pt x="669" y="132"/>
                      <a:pt x="713" y="161"/>
                      <a:pt x="698" y="191"/>
                    </a:cubicBezTo>
                    <a:cubicBezTo>
                      <a:pt x="683" y="220"/>
                      <a:pt x="639" y="249"/>
                      <a:pt x="609" y="220"/>
                    </a:cubicBezTo>
                    <a:cubicBezTo>
                      <a:pt x="579" y="220"/>
                      <a:pt x="565" y="205"/>
                      <a:pt x="550" y="205"/>
                    </a:cubicBezTo>
                    <a:lnTo>
                      <a:pt x="505" y="205"/>
                    </a:lnTo>
                    <a:cubicBezTo>
                      <a:pt x="460" y="191"/>
                      <a:pt x="460" y="161"/>
                      <a:pt x="416" y="147"/>
                    </a:cubicBezTo>
                    <a:cubicBezTo>
                      <a:pt x="386" y="132"/>
                      <a:pt x="342" y="117"/>
                      <a:pt x="312" y="132"/>
                    </a:cubicBezTo>
                    <a:cubicBezTo>
                      <a:pt x="267" y="147"/>
                      <a:pt x="238" y="176"/>
                      <a:pt x="193" y="191"/>
                    </a:cubicBezTo>
                    <a:cubicBezTo>
                      <a:pt x="163" y="205"/>
                      <a:pt x="134" y="235"/>
                      <a:pt x="104" y="249"/>
                    </a:cubicBezTo>
                    <a:cubicBezTo>
                      <a:pt x="59" y="249"/>
                      <a:pt x="30" y="279"/>
                      <a:pt x="0" y="279"/>
                    </a:cubicBezTo>
                    <a:lnTo>
                      <a:pt x="0" y="27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9" name="Freeform 662">
                <a:extLst>
                  <a:ext uri="{FF2B5EF4-FFF2-40B4-BE49-F238E27FC236}">
                    <a16:creationId xmlns:a16="http://schemas.microsoft.com/office/drawing/2014/main" id="{153DE8C6-130B-303C-90AD-DC275AEE6E7D}"/>
                  </a:ext>
                </a:extLst>
              </p:cNvPr>
              <p:cNvSpPr>
                <a:spLocks/>
              </p:cNvSpPr>
              <p:nvPr/>
            </p:nvSpPr>
            <p:spPr bwMode="auto">
              <a:xfrm>
                <a:off x="4837" y="2120"/>
                <a:ext cx="449" cy="193"/>
              </a:xfrm>
              <a:custGeom>
                <a:avLst/>
                <a:gdLst>
                  <a:gd name="T0" fmla="*/ 0 w 2333"/>
                  <a:gd name="T1" fmla="*/ 279 h 999"/>
                  <a:gd name="T2" fmla="*/ 0 w 2333"/>
                  <a:gd name="T3" fmla="*/ 279 h 999"/>
                  <a:gd name="T4" fmla="*/ 104 w 2333"/>
                  <a:gd name="T5" fmla="*/ 382 h 999"/>
                  <a:gd name="T6" fmla="*/ 178 w 2333"/>
                  <a:gd name="T7" fmla="*/ 426 h 999"/>
                  <a:gd name="T8" fmla="*/ 223 w 2333"/>
                  <a:gd name="T9" fmla="*/ 529 h 999"/>
                  <a:gd name="T10" fmla="*/ 223 w 2333"/>
                  <a:gd name="T11" fmla="*/ 558 h 999"/>
                  <a:gd name="T12" fmla="*/ 223 w 2333"/>
                  <a:gd name="T13" fmla="*/ 588 h 999"/>
                  <a:gd name="T14" fmla="*/ 238 w 2333"/>
                  <a:gd name="T15" fmla="*/ 661 h 999"/>
                  <a:gd name="T16" fmla="*/ 416 w 2333"/>
                  <a:gd name="T17" fmla="*/ 691 h 999"/>
                  <a:gd name="T18" fmla="*/ 535 w 2333"/>
                  <a:gd name="T19" fmla="*/ 793 h 999"/>
                  <a:gd name="T20" fmla="*/ 579 w 2333"/>
                  <a:gd name="T21" fmla="*/ 867 h 999"/>
                  <a:gd name="T22" fmla="*/ 654 w 2333"/>
                  <a:gd name="T23" fmla="*/ 882 h 999"/>
                  <a:gd name="T24" fmla="*/ 832 w 2333"/>
                  <a:gd name="T25" fmla="*/ 882 h 999"/>
                  <a:gd name="T26" fmla="*/ 951 w 2333"/>
                  <a:gd name="T27" fmla="*/ 896 h 999"/>
                  <a:gd name="T28" fmla="*/ 1025 w 2333"/>
                  <a:gd name="T29" fmla="*/ 940 h 999"/>
                  <a:gd name="T30" fmla="*/ 1129 w 2333"/>
                  <a:gd name="T31" fmla="*/ 970 h 999"/>
                  <a:gd name="T32" fmla="*/ 1203 w 2333"/>
                  <a:gd name="T33" fmla="*/ 985 h 999"/>
                  <a:gd name="T34" fmla="*/ 1382 w 2333"/>
                  <a:gd name="T35" fmla="*/ 911 h 999"/>
                  <a:gd name="T36" fmla="*/ 1575 w 2333"/>
                  <a:gd name="T37" fmla="*/ 896 h 999"/>
                  <a:gd name="T38" fmla="*/ 1679 w 2333"/>
                  <a:gd name="T39" fmla="*/ 808 h 999"/>
                  <a:gd name="T40" fmla="*/ 1694 w 2333"/>
                  <a:gd name="T41" fmla="*/ 749 h 999"/>
                  <a:gd name="T42" fmla="*/ 1709 w 2333"/>
                  <a:gd name="T43" fmla="*/ 691 h 999"/>
                  <a:gd name="T44" fmla="*/ 1872 w 2333"/>
                  <a:gd name="T45" fmla="*/ 676 h 999"/>
                  <a:gd name="T46" fmla="*/ 1932 w 2333"/>
                  <a:gd name="T47" fmla="*/ 646 h 999"/>
                  <a:gd name="T48" fmla="*/ 2036 w 2333"/>
                  <a:gd name="T49" fmla="*/ 617 h 999"/>
                  <a:gd name="T50" fmla="*/ 2065 w 2333"/>
                  <a:gd name="T51" fmla="*/ 558 h 999"/>
                  <a:gd name="T52" fmla="*/ 2125 w 2333"/>
                  <a:gd name="T53" fmla="*/ 544 h 999"/>
                  <a:gd name="T54" fmla="*/ 2288 w 2333"/>
                  <a:gd name="T55" fmla="*/ 529 h 999"/>
                  <a:gd name="T56" fmla="*/ 2229 w 2333"/>
                  <a:gd name="T57" fmla="*/ 426 h 999"/>
                  <a:gd name="T58" fmla="*/ 2154 w 2333"/>
                  <a:gd name="T59" fmla="*/ 411 h 999"/>
                  <a:gd name="T60" fmla="*/ 2095 w 2333"/>
                  <a:gd name="T61" fmla="*/ 426 h 999"/>
                  <a:gd name="T62" fmla="*/ 2021 w 2333"/>
                  <a:gd name="T63" fmla="*/ 411 h 999"/>
                  <a:gd name="T64" fmla="*/ 1991 w 2333"/>
                  <a:gd name="T65" fmla="*/ 396 h 999"/>
                  <a:gd name="T66" fmla="*/ 2036 w 2333"/>
                  <a:gd name="T67" fmla="*/ 279 h 999"/>
                  <a:gd name="T68" fmla="*/ 2036 w 2333"/>
                  <a:gd name="T69" fmla="*/ 205 h 999"/>
                  <a:gd name="T70" fmla="*/ 1946 w 2333"/>
                  <a:gd name="T71" fmla="*/ 205 h 999"/>
                  <a:gd name="T72" fmla="*/ 1842 w 2333"/>
                  <a:gd name="T73" fmla="*/ 220 h 999"/>
                  <a:gd name="T74" fmla="*/ 1694 w 2333"/>
                  <a:gd name="T75" fmla="*/ 279 h 999"/>
                  <a:gd name="T76" fmla="*/ 1530 w 2333"/>
                  <a:gd name="T77" fmla="*/ 279 h 999"/>
                  <a:gd name="T78" fmla="*/ 1456 w 2333"/>
                  <a:gd name="T79" fmla="*/ 249 h 999"/>
                  <a:gd name="T80" fmla="*/ 1397 w 2333"/>
                  <a:gd name="T81" fmla="*/ 220 h 999"/>
                  <a:gd name="T82" fmla="*/ 1233 w 2333"/>
                  <a:gd name="T83" fmla="*/ 161 h 999"/>
                  <a:gd name="T84" fmla="*/ 1144 w 2333"/>
                  <a:gd name="T85" fmla="*/ 191 h 999"/>
                  <a:gd name="T86" fmla="*/ 1055 w 2333"/>
                  <a:gd name="T87" fmla="*/ 176 h 999"/>
                  <a:gd name="T88" fmla="*/ 1010 w 2333"/>
                  <a:gd name="T89" fmla="*/ 117 h 999"/>
                  <a:gd name="T90" fmla="*/ 951 w 2333"/>
                  <a:gd name="T91" fmla="*/ 73 h 999"/>
                  <a:gd name="T92" fmla="*/ 862 w 2333"/>
                  <a:gd name="T93" fmla="*/ 44 h 999"/>
                  <a:gd name="T94" fmla="*/ 773 w 2333"/>
                  <a:gd name="T95" fmla="*/ 14 h 999"/>
                  <a:gd name="T96" fmla="*/ 669 w 2333"/>
                  <a:gd name="T97" fmla="*/ 102 h 999"/>
                  <a:gd name="T98" fmla="*/ 698 w 2333"/>
                  <a:gd name="T99" fmla="*/ 191 h 999"/>
                  <a:gd name="T100" fmla="*/ 609 w 2333"/>
                  <a:gd name="T101" fmla="*/ 220 h 999"/>
                  <a:gd name="T102" fmla="*/ 550 w 2333"/>
                  <a:gd name="T103" fmla="*/ 205 h 999"/>
                  <a:gd name="T104" fmla="*/ 505 w 2333"/>
                  <a:gd name="T105" fmla="*/ 205 h 999"/>
                  <a:gd name="T106" fmla="*/ 416 w 2333"/>
                  <a:gd name="T107" fmla="*/ 147 h 999"/>
                  <a:gd name="T108" fmla="*/ 312 w 2333"/>
                  <a:gd name="T109" fmla="*/ 132 h 999"/>
                  <a:gd name="T110" fmla="*/ 193 w 2333"/>
                  <a:gd name="T111" fmla="*/ 191 h 999"/>
                  <a:gd name="T112" fmla="*/ 104 w 2333"/>
                  <a:gd name="T113" fmla="*/ 249 h 999"/>
                  <a:gd name="T114" fmla="*/ 0 w 2333"/>
                  <a:gd name="T115" fmla="*/ 279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3" h="999">
                    <a:moveTo>
                      <a:pt x="0" y="279"/>
                    </a:moveTo>
                    <a:lnTo>
                      <a:pt x="0" y="279"/>
                    </a:lnTo>
                    <a:cubicBezTo>
                      <a:pt x="15" y="338"/>
                      <a:pt x="44" y="367"/>
                      <a:pt x="104" y="382"/>
                    </a:cubicBezTo>
                    <a:cubicBezTo>
                      <a:pt x="134" y="396"/>
                      <a:pt x="148" y="411"/>
                      <a:pt x="178" y="426"/>
                    </a:cubicBezTo>
                    <a:cubicBezTo>
                      <a:pt x="193" y="455"/>
                      <a:pt x="208" y="499"/>
                      <a:pt x="223" y="529"/>
                    </a:cubicBezTo>
                    <a:cubicBezTo>
                      <a:pt x="238" y="544"/>
                      <a:pt x="223" y="544"/>
                      <a:pt x="223" y="558"/>
                    </a:cubicBezTo>
                    <a:cubicBezTo>
                      <a:pt x="208" y="558"/>
                      <a:pt x="223" y="573"/>
                      <a:pt x="223" y="588"/>
                    </a:cubicBezTo>
                    <a:cubicBezTo>
                      <a:pt x="208" y="632"/>
                      <a:pt x="193" y="632"/>
                      <a:pt x="238" y="661"/>
                    </a:cubicBezTo>
                    <a:cubicBezTo>
                      <a:pt x="297" y="676"/>
                      <a:pt x="356" y="661"/>
                      <a:pt x="416" y="691"/>
                    </a:cubicBezTo>
                    <a:cubicBezTo>
                      <a:pt x="446" y="720"/>
                      <a:pt x="505" y="764"/>
                      <a:pt x="535" y="793"/>
                    </a:cubicBezTo>
                    <a:cubicBezTo>
                      <a:pt x="550" y="808"/>
                      <a:pt x="565" y="838"/>
                      <a:pt x="579" y="867"/>
                    </a:cubicBezTo>
                    <a:cubicBezTo>
                      <a:pt x="594" y="896"/>
                      <a:pt x="639" y="882"/>
                      <a:pt x="654" y="882"/>
                    </a:cubicBezTo>
                    <a:lnTo>
                      <a:pt x="832" y="882"/>
                    </a:lnTo>
                    <a:cubicBezTo>
                      <a:pt x="862" y="882"/>
                      <a:pt x="921" y="882"/>
                      <a:pt x="951" y="896"/>
                    </a:cubicBezTo>
                    <a:cubicBezTo>
                      <a:pt x="981" y="911"/>
                      <a:pt x="995" y="940"/>
                      <a:pt x="1025" y="940"/>
                    </a:cubicBezTo>
                    <a:cubicBezTo>
                      <a:pt x="1055" y="955"/>
                      <a:pt x="1099" y="970"/>
                      <a:pt x="1129" y="970"/>
                    </a:cubicBezTo>
                    <a:cubicBezTo>
                      <a:pt x="1159" y="955"/>
                      <a:pt x="1189" y="999"/>
                      <a:pt x="1203" y="985"/>
                    </a:cubicBezTo>
                    <a:cubicBezTo>
                      <a:pt x="1263" y="955"/>
                      <a:pt x="1307" y="926"/>
                      <a:pt x="1382" y="911"/>
                    </a:cubicBezTo>
                    <a:cubicBezTo>
                      <a:pt x="1441" y="911"/>
                      <a:pt x="1530" y="926"/>
                      <a:pt x="1575" y="896"/>
                    </a:cubicBezTo>
                    <a:cubicBezTo>
                      <a:pt x="1619" y="867"/>
                      <a:pt x="1634" y="823"/>
                      <a:pt x="1679" y="808"/>
                    </a:cubicBezTo>
                    <a:cubicBezTo>
                      <a:pt x="1723" y="793"/>
                      <a:pt x="1723" y="779"/>
                      <a:pt x="1694" y="749"/>
                    </a:cubicBezTo>
                    <a:cubicBezTo>
                      <a:pt x="1679" y="735"/>
                      <a:pt x="1679" y="705"/>
                      <a:pt x="1709" y="691"/>
                    </a:cubicBezTo>
                    <a:cubicBezTo>
                      <a:pt x="1753" y="646"/>
                      <a:pt x="1813" y="735"/>
                      <a:pt x="1872" y="676"/>
                    </a:cubicBezTo>
                    <a:cubicBezTo>
                      <a:pt x="1887" y="661"/>
                      <a:pt x="1902" y="646"/>
                      <a:pt x="1932" y="646"/>
                    </a:cubicBezTo>
                    <a:cubicBezTo>
                      <a:pt x="1976" y="632"/>
                      <a:pt x="1991" y="646"/>
                      <a:pt x="2036" y="617"/>
                    </a:cubicBezTo>
                    <a:cubicBezTo>
                      <a:pt x="2050" y="602"/>
                      <a:pt x="2050" y="558"/>
                      <a:pt x="2065" y="558"/>
                    </a:cubicBezTo>
                    <a:cubicBezTo>
                      <a:pt x="2095" y="544"/>
                      <a:pt x="2110" y="544"/>
                      <a:pt x="2125" y="544"/>
                    </a:cubicBezTo>
                    <a:cubicBezTo>
                      <a:pt x="2184" y="529"/>
                      <a:pt x="2229" y="514"/>
                      <a:pt x="2288" y="529"/>
                    </a:cubicBezTo>
                    <a:cubicBezTo>
                      <a:pt x="2333" y="529"/>
                      <a:pt x="2244" y="426"/>
                      <a:pt x="2229" y="426"/>
                    </a:cubicBezTo>
                    <a:cubicBezTo>
                      <a:pt x="2214" y="411"/>
                      <a:pt x="2184" y="396"/>
                      <a:pt x="2154" y="411"/>
                    </a:cubicBezTo>
                    <a:cubicBezTo>
                      <a:pt x="2125" y="411"/>
                      <a:pt x="2125" y="441"/>
                      <a:pt x="2095" y="426"/>
                    </a:cubicBezTo>
                    <a:cubicBezTo>
                      <a:pt x="2080" y="411"/>
                      <a:pt x="2036" y="396"/>
                      <a:pt x="2021" y="411"/>
                    </a:cubicBezTo>
                    <a:cubicBezTo>
                      <a:pt x="2006" y="441"/>
                      <a:pt x="1991" y="426"/>
                      <a:pt x="1991" y="396"/>
                    </a:cubicBezTo>
                    <a:cubicBezTo>
                      <a:pt x="1991" y="367"/>
                      <a:pt x="2036" y="308"/>
                      <a:pt x="2036" y="279"/>
                    </a:cubicBezTo>
                    <a:cubicBezTo>
                      <a:pt x="2050" y="249"/>
                      <a:pt x="2095" y="205"/>
                      <a:pt x="2036" y="205"/>
                    </a:cubicBezTo>
                    <a:cubicBezTo>
                      <a:pt x="1991" y="205"/>
                      <a:pt x="1991" y="220"/>
                      <a:pt x="1946" y="205"/>
                    </a:cubicBezTo>
                    <a:cubicBezTo>
                      <a:pt x="1902" y="191"/>
                      <a:pt x="1887" y="191"/>
                      <a:pt x="1842" y="220"/>
                    </a:cubicBezTo>
                    <a:cubicBezTo>
                      <a:pt x="1798" y="249"/>
                      <a:pt x="1738" y="264"/>
                      <a:pt x="1694" y="279"/>
                    </a:cubicBezTo>
                    <a:cubicBezTo>
                      <a:pt x="1619" y="294"/>
                      <a:pt x="1590" y="279"/>
                      <a:pt x="1530" y="279"/>
                    </a:cubicBezTo>
                    <a:cubicBezTo>
                      <a:pt x="1501" y="264"/>
                      <a:pt x="1486" y="264"/>
                      <a:pt x="1456" y="249"/>
                    </a:cubicBezTo>
                    <a:cubicBezTo>
                      <a:pt x="1441" y="249"/>
                      <a:pt x="1426" y="220"/>
                      <a:pt x="1397" y="220"/>
                    </a:cubicBezTo>
                    <a:cubicBezTo>
                      <a:pt x="1337" y="205"/>
                      <a:pt x="1307" y="176"/>
                      <a:pt x="1233" y="161"/>
                    </a:cubicBezTo>
                    <a:cubicBezTo>
                      <a:pt x="1203" y="161"/>
                      <a:pt x="1174" y="176"/>
                      <a:pt x="1144" y="191"/>
                    </a:cubicBezTo>
                    <a:cubicBezTo>
                      <a:pt x="1114" y="205"/>
                      <a:pt x="1085" y="191"/>
                      <a:pt x="1055" y="176"/>
                    </a:cubicBezTo>
                    <a:cubicBezTo>
                      <a:pt x="1025" y="161"/>
                      <a:pt x="1010" y="161"/>
                      <a:pt x="1010" y="117"/>
                    </a:cubicBezTo>
                    <a:cubicBezTo>
                      <a:pt x="995" y="88"/>
                      <a:pt x="995" y="88"/>
                      <a:pt x="951" y="73"/>
                    </a:cubicBezTo>
                    <a:cubicBezTo>
                      <a:pt x="921" y="58"/>
                      <a:pt x="891" y="44"/>
                      <a:pt x="862" y="44"/>
                    </a:cubicBezTo>
                    <a:cubicBezTo>
                      <a:pt x="832" y="44"/>
                      <a:pt x="787" y="0"/>
                      <a:pt x="773" y="14"/>
                    </a:cubicBezTo>
                    <a:cubicBezTo>
                      <a:pt x="743" y="14"/>
                      <a:pt x="683" y="73"/>
                      <a:pt x="669" y="102"/>
                    </a:cubicBezTo>
                    <a:cubicBezTo>
                      <a:pt x="669" y="132"/>
                      <a:pt x="713" y="161"/>
                      <a:pt x="698" y="191"/>
                    </a:cubicBezTo>
                    <a:cubicBezTo>
                      <a:pt x="683" y="220"/>
                      <a:pt x="639" y="249"/>
                      <a:pt x="609" y="220"/>
                    </a:cubicBezTo>
                    <a:cubicBezTo>
                      <a:pt x="579" y="220"/>
                      <a:pt x="565" y="205"/>
                      <a:pt x="550" y="205"/>
                    </a:cubicBezTo>
                    <a:lnTo>
                      <a:pt x="505" y="205"/>
                    </a:lnTo>
                    <a:cubicBezTo>
                      <a:pt x="460" y="191"/>
                      <a:pt x="460" y="161"/>
                      <a:pt x="416" y="147"/>
                    </a:cubicBezTo>
                    <a:cubicBezTo>
                      <a:pt x="386" y="132"/>
                      <a:pt x="342" y="117"/>
                      <a:pt x="312" y="132"/>
                    </a:cubicBezTo>
                    <a:cubicBezTo>
                      <a:pt x="267" y="147"/>
                      <a:pt x="238" y="176"/>
                      <a:pt x="193" y="191"/>
                    </a:cubicBezTo>
                    <a:cubicBezTo>
                      <a:pt x="163" y="205"/>
                      <a:pt x="134" y="235"/>
                      <a:pt x="104" y="249"/>
                    </a:cubicBezTo>
                    <a:cubicBezTo>
                      <a:pt x="59" y="249"/>
                      <a:pt x="30" y="279"/>
                      <a:pt x="0" y="27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0" name="Freeform 663">
                <a:extLst>
                  <a:ext uri="{FF2B5EF4-FFF2-40B4-BE49-F238E27FC236}">
                    <a16:creationId xmlns:a16="http://schemas.microsoft.com/office/drawing/2014/main" id="{B170F658-446F-9BA0-E910-0DE4B4276818}"/>
                  </a:ext>
                </a:extLst>
              </p:cNvPr>
              <p:cNvSpPr>
                <a:spLocks/>
              </p:cNvSpPr>
              <p:nvPr/>
            </p:nvSpPr>
            <p:spPr bwMode="auto">
              <a:xfrm>
                <a:off x="4837" y="2120"/>
                <a:ext cx="449" cy="193"/>
              </a:xfrm>
              <a:custGeom>
                <a:avLst/>
                <a:gdLst>
                  <a:gd name="T0" fmla="*/ 0 w 2333"/>
                  <a:gd name="T1" fmla="*/ 279 h 999"/>
                  <a:gd name="T2" fmla="*/ 0 w 2333"/>
                  <a:gd name="T3" fmla="*/ 279 h 999"/>
                  <a:gd name="T4" fmla="*/ 104 w 2333"/>
                  <a:gd name="T5" fmla="*/ 382 h 999"/>
                  <a:gd name="T6" fmla="*/ 178 w 2333"/>
                  <a:gd name="T7" fmla="*/ 426 h 999"/>
                  <a:gd name="T8" fmla="*/ 223 w 2333"/>
                  <a:gd name="T9" fmla="*/ 529 h 999"/>
                  <a:gd name="T10" fmla="*/ 223 w 2333"/>
                  <a:gd name="T11" fmla="*/ 558 h 999"/>
                  <a:gd name="T12" fmla="*/ 223 w 2333"/>
                  <a:gd name="T13" fmla="*/ 588 h 999"/>
                  <a:gd name="T14" fmla="*/ 238 w 2333"/>
                  <a:gd name="T15" fmla="*/ 661 h 999"/>
                  <a:gd name="T16" fmla="*/ 416 w 2333"/>
                  <a:gd name="T17" fmla="*/ 691 h 999"/>
                  <a:gd name="T18" fmla="*/ 535 w 2333"/>
                  <a:gd name="T19" fmla="*/ 793 h 999"/>
                  <a:gd name="T20" fmla="*/ 579 w 2333"/>
                  <a:gd name="T21" fmla="*/ 867 h 999"/>
                  <a:gd name="T22" fmla="*/ 654 w 2333"/>
                  <a:gd name="T23" fmla="*/ 882 h 999"/>
                  <a:gd name="T24" fmla="*/ 832 w 2333"/>
                  <a:gd name="T25" fmla="*/ 882 h 999"/>
                  <a:gd name="T26" fmla="*/ 951 w 2333"/>
                  <a:gd name="T27" fmla="*/ 896 h 999"/>
                  <a:gd name="T28" fmla="*/ 1025 w 2333"/>
                  <a:gd name="T29" fmla="*/ 940 h 999"/>
                  <a:gd name="T30" fmla="*/ 1129 w 2333"/>
                  <a:gd name="T31" fmla="*/ 970 h 999"/>
                  <a:gd name="T32" fmla="*/ 1203 w 2333"/>
                  <a:gd name="T33" fmla="*/ 985 h 999"/>
                  <a:gd name="T34" fmla="*/ 1382 w 2333"/>
                  <a:gd name="T35" fmla="*/ 911 h 999"/>
                  <a:gd name="T36" fmla="*/ 1575 w 2333"/>
                  <a:gd name="T37" fmla="*/ 896 h 999"/>
                  <a:gd name="T38" fmla="*/ 1679 w 2333"/>
                  <a:gd name="T39" fmla="*/ 808 h 999"/>
                  <a:gd name="T40" fmla="*/ 1694 w 2333"/>
                  <a:gd name="T41" fmla="*/ 749 h 999"/>
                  <a:gd name="T42" fmla="*/ 1709 w 2333"/>
                  <a:gd name="T43" fmla="*/ 691 h 999"/>
                  <a:gd name="T44" fmla="*/ 1872 w 2333"/>
                  <a:gd name="T45" fmla="*/ 676 h 999"/>
                  <a:gd name="T46" fmla="*/ 1932 w 2333"/>
                  <a:gd name="T47" fmla="*/ 646 h 999"/>
                  <a:gd name="T48" fmla="*/ 2036 w 2333"/>
                  <a:gd name="T49" fmla="*/ 617 h 999"/>
                  <a:gd name="T50" fmla="*/ 2065 w 2333"/>
                  <a:gd name="T51" fmla="*/ 558 h 999"/>
                  <a:gd name="T52" fmla="*/ 2125 w 2333"/>
                  <a:gd name="T53" fmla="*/ 544 h 999"/>
                  <a:gd name="T54" fmla="*/ 2288 w 2333"/>
                  <a:gd name="T55" fmla="*/ 529 h 999"/>
                  <a:gd name="T56" fmla="*/ 2229 w 2333"/>
                  <a:gd name="T57" fmla="*/ 426 h 999"/>
                  <a:gd name="T58" fmla="*/ 2154 w 2333"/>
                  <a:gd name="T59" fmla="*/ 411 h 999"/>
                  <a:gd name="T60" fmla="*/ 2095 w 2333"/>
                  <a:gd name="T61" fmla="*/ 426 h 999"/>
                  <a:gd name="T62" fmla="*/ 2021 w 2333"/>
                  <a:gd name="T63" fmla="*/ 411 h 999"/>
                  <a:gd name="T64" fmla="*/ 1991 w 2333"/>
                  <a:gd name="T65" fmla="*/ 396 h 999"/>
                  <a:gd name="T66" fmla="*/ 2036 w 2333"/>
                  <a:gd name="T67" fmla="*/ 279 h 999"/>
                  <a:gd name="T68" fmla="*/ 2036 w 2333"/>
                  <a:gd name="T69" fmla="*/ 205 h 999"/>
                  <a:gd name="T70" fmla="*/ 1946 w 2333"/>
                  <a:gd name="T71" fmla="*/ 205 h 999"/>
                  <a:gd name="T72" fmla="*/ 1842 w 2333"/>
                  <a:gd name="T73" fmla="*/ 220 h 999"/>
                  <a:gd name="T74" fmla="*/ 1694 w 2333"/>
                  <a:gd name="T75" fmla="*/ 279 h 999"/>
                  <a:gd name="T76" fmla="*/ 1530 w 2333"/>
                  <a:gd name="T77" fmla="*/ 279 h 999"/>
                  <a:gd name="T78" fmla="*/ 1456 w 2333"/>
                  <a:gd name="T79" fmla="*/ 249 h 999"/>
                  <a:gd name="T80" fmla="*/ 1397 w 2333"/>
                  <a:gd name="T81" fmla="*/ 220 h 999"/>
                  <a:gd name="T82" fmla="*/ 1233 w 2333"/>
                  <a:gd name="T83" fmla="*/ 161 h 999"/>
                  <a:gd name="T84" fmla="*/ 1144 w 2333"/>
                  <a:gd name="T85" fmla="*/ 191 h 999"/>
                  <a:gd name="T86" fmla="*/ 1055 w 2333"/>
                  <a:gd name="T87" fmla="*/ 176 h 999"/>
                  <a:gd name="T88" fmla="*/ 1010 w 2333"/>
                  <a:gd name="T89" fmla="*/ 117 h 999"/>
                  <a:gd name="T90" fmla="*/ 951 w 2333"/>
                  <a:gd name="T91" fmla="*/ 73 h 999"/>
                  <a:gd name="T92" fmla="*/ 862 w 2333"/>
                  <a:gd name="T93" fmla="*/ 44 h 999"/>
                  <a:gd name="T94" fmla="*/ 773 w 2333"/>
                  <a:gd name="T95" fmla="*/ 14 h 999"/>
                  <a:gd name="T96" fmla="*/ 669 w 2333"/>
                  <a:gd name="T97" fmla="*/ 102 h 999"/>
                  <a:gd name="T98" fmla="*/ 698 w 2333"/>
                  <a:gd name="T99" fmla="*/ 191 h 999"/>
                  <a:gd name="T100" fmla="*/ 609 w 2333"/>
                  <a:gd name="T101" fmla="*/ 220 h 999"/>
                  <a:gd name="T102" fmla="*/ 550 w 2333"/>
                  <a:gd name="T103" fmla="*/ 205 h 999"/>
                  <a:gd name="T104" fmla="*/ 505 w 2333"/>
                  <a:gd name="T105" fmla="*/ 205 h 999"/>
                  <a:gd name="T106" fmla="*/ 416 w 2333"/>
                  <a:gd name="T107" fmla="*/ 147 h 999"/>
                  <a:gd name="T108" fmla="*/ 312 w 2333"/>
                  <a:gd name="T109" fmla="*/ 132 h 999"/>
                  <a:gd name="T110" fmla="*/ 193 w 2333"/>
                  <a:gd name="T111" fmla="*/ 191 h 999"/>
                  <a:gd name="T112" fmla="*/ 104 w 2333"/>
                  <a:gd name="T113" fmla="*/ 249 h 999"/>
                  <a:gd name="T114" fmla="*/ 0 w 2333"/>
                  <a:gd name="T115" fmla="*/ 279 h 999"/>
                  <a:gd name="T116" fmla="*/ 0 w 2333"/>
                  <a:gd name="T117" fmla="*/ 279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33" h="999">
                    <a:moveTo>
                      <a:pt x="0" y="279"/>
                    </a:moveTo>
                    <a:lnTo>
                      <a:pt x="0" y="279"/>
                    </a:lnTo>
                    <a:cubicBezTo>
                      <a:pt x="15" y="338"/>
                      <a:pt x="44" y="367"/>
                      <a:pt x="104" y="382"/>
                    </a:cubicBezTo>
                    <a:cubicBezTo>
                      <a:pt x="134" y="396"/>
                      <a:pt x="148" y="411"/>
                      <a:pt x="178" y="426"/>
                    </a:cubicBezTo>
                    <a:cubicBezTo>
                      <a:pt x="193" y="455"/>
                      <a:pt x="208" y="499"/>
                      <a:pt x="223" y="529"/>
                    </a:cubicBezTo>
                    <a:cubicBezTo>
                      <a:pt x="238" y="544"/>
                      <a:pt x="223" y="544"/>
                      <a:pt x="223" y="558"/>
                    </a:cubicBezTo>
                    <a:cubicBezTo>
                      <a:pt x="208" y="558"/>
                      <a:pt x="223" y="573"/>
                      <a:pt x="223" y="588"/>
                    </a:cubicBezTo>
                    <a:cubicBezTo>
                      <a:pt x="208" y="632"/>
                      <a:pt x="193" y="632"/>
                      <a:pt x="238" y="661"/>
                    </a:cubicBezTo>
                    <a:cubicBezTo>
                      <a:pt x="297" y="676"/>
                      <a:pt x="356" y="661"/>
                      <a:pt x="416" y="691"/>
                    </a:cubicBezTo>
                    <a:cubicBezTo>
                      <a:pt x="446" y="720"/>
                      <a:pt x="505" y="764"/>
                      <a:pt x="535" y="793"/>
                    </a:cubicBezTo>
                    <a:cubicBezTo>
                      <a:pt x="550" y="808"/>
                      <a:pt x="565" y="838"/>
                      <a:pt x="579" y="867"/>
                    </a:cubicBezTo>
                    <a:cubicBezTo>
                      <a:pt x="594" y="896"/>
                      <a:pt x="639" y="882"/>
                      <a:pt x="654" y="882"/>
                    </a:cubicBezTo>
                    <a:lnTo>
                      <a:pt x="832" y="882"/>
                    </a:lnTo>
                    <a:cubicBezTo>
                      <a:pt x="862" y="882"/>
                      <a:pt x="921" y="882"/>
                      <a:pt x="951" y="896"/>
                    </a:cubicBezTo>
                    <a:cubicBezTo>
                      <a:pt x="981" y="911"/>
                      <a:pt x="995" y="940"/>
                      <a:pt x="1025" y="940"/>
                    </a:cubicBezTo>
                    <a:cubicBezTo>
                      <a:pt x="1055" y="955"/>
                      <a:pt x="1099" y="970"/>
                      <a:pt x="1129" y="970"/>
                    </a:cubicBezTo>
                    <a:cubicBezTo>
                      <a:pt x="1159" y="955"/>
                      <a:pt x="1189" y="999"/>
                      <a:pt x="1203" y="985"/>
                    </a:cubicBezTo>
                    <a:cubicBezTo>
                      <a:pt x="1263" y="955"/>
                      <a:pt x="1307" y="926"/>
                      <a:pt x="1382" y="911"/>
                    </a:cubicBezTo>
                    <a:cubicBezTo>
                      <a:pt x="1441" y="911"/>
                      <a:pt x="1530" y="926"/>
                      <a:pt x="1575" y="896"/>
                    </a:cubicBezTo>
                    <a:cubicBezTo>
                      <a:pt x="1619" y="867"/>
                      <a:pt x="1634" y="823"/>
                      <a:pt x="1679" y="808"/>
                    </a:cubicBezTo>
                    <a:cubicBezTo>
                      <a:pt x="1723" y="793"/>
                      <a:pt x="1723" y="779"/>
                      <a:pt x="1694" y="749"/>
                    </a:cubicBezTo>
                    <a:cubicBezTo>
                      <a:pt x="1679" y="735"/>
                      <a:pt x="1679" y="705"/>
                      <a:pt x="1709" y="691"/>
                    </a:cubicBezTo>
                    <a:cubicBezTo>
                      <a:pt x="1753" y="646"/>
                      <a:pt x="1813" y="735"/>
                      <a:pt x="1872" y="676"/>
                    </a:cubicBezTo>
                    <a:cubicBezTo>
                      <a:pt x="1887" y="661"/>
                      <a:pt x="1902" y="646"/>
                      <a:pt x="1932" y="646"/>
                    </a:cubicBezTo>
                    <a:cubicBezTo>
                      <a:pt x="1976" y="632"/>
                      <a:pt x="1991" y="646"/>
                      <a:pt x="2036" y="617"/>
                    </a:cubicBezTo>
                    <a:cubicBezTo>
                      <a:pt x="2050" y="602"/>
                      <a:pt x="2050" y="558"/>
                      <a:pt x="2065" y="558"/>
                    </a:cubicBezTo>
                    <a:cubicBezTo>
                      <a:pt x="2095" y="544"/>
                      <a:pt x="2110" y="544"/>
                      <a:pt x="2125" y="544"/>
                    </a:cubicBezTo>
                    <a:cubicBezTo>
                      <a:pt x="2184" y="529"/>
                      <a:pt x="2229" y="514"/>
                      <a:pt x="2288" y="529"/>
                    </a:cubicBezTo>
                    <a:cubicBezTo>
                      <a:pt x="2333" y="529"/>
                      <a:pt x="2244" y="426"/>
                      <a:pt x="2229" y="426"/>
                    </a:cubicBezTo>
                    <a:cubicBezTo>
                      <a:pt x="2214" y="411"/>
                      <a:pt x="2184" y="396"/>
                      <a:pt x="2154" y="411"/>
                    </a:cubicBezTo>
                    <a:cubicBezTo>
                      <a:pt x="2125" y="411"/>
                      <a:pt x="2125" y="441"/>
                      <a:pt x="2095" y="426"/>
                    </a:cubicBezTo>
                    <a:cubicBezTo>
                      <a:pt x="2080" y="411"/>
                      <a:pt x="2036" y="396"/>
                      <a:pt x="2021" y="411"/>
                    </a:cubicBezTo>
                    <a:cubicBezTo>
                      <a:pt x="2006" y="441"/>
                      <a:pt x="1991" y="426"/>
                      <a:pt x="1991" y="396"/>
                    </a:cubicBezTo>
                    <a:cubicBezTo>
                      <a:pt x="1991" y="367"/>
                      <a:pt x="2036" y="308"/>
                      <a:pt x="2036" y="279"/>
                    </a:cubicBezTo>
                    <a:cubicBezTo>
                      <a:pt x="2050" y="249"/>
                      <a:pt x="2095" y="205"/>
                      <a:pt x="2036" y="205"/>
                    </a:cubicBezTo>
                    <a:cubicBezTo>
                      <a:pt x="1991" y="205"/>
                      <a:pt x="1991" y="220"/>
                      <a:pt x="1946" y="205"/>
                    </a:cubicBezTo>
                    <a:cubicBezTo>
                      <a:pt x="1902" y="191"/>
                      <a:pt x="1887" y="191"/>
                      <a:pt x="1842" y="220"/>
                    </a:cubicBezTo>
                    <a:cubicBezTo>
                      <a:pt x="1798" y="249"/>
                      <a:pt x="1738" y="264"/>
                      <a:pt x="1694" y="279"/>
                    </a:cubicBezTo>
                    <a:cubicBezTo>
                      <a:pt x="1619" y="294"/>
                      <a:pt x="1590" y="279"/>
                      <a:pt x="1530" y="279"/>
                    </a:cubicBezTo>
                    <a:cubicBezTo>
                      <a:pt x="1501" y="264"/>
                      <a:pt x="1486" y="264"/>
                      <a:pt x="1456" y="249"/>
                    </a:cubicBezTo>
                    <a:cubicBezTo>
                      <a:pt x="1441" y="249"/>
                      <a:pt x="1426" y="220"/>
                      <a:pt x="1397" y="220"/>
                    </a:cubicBezTo>
                    <a:cubicBezTo>
                      <a:pt x="1337" y="205"/>
                      <a:pt x="1307" y="176"/>
                      <a:pt x="1233" y="161"/>
                    </a:cubicBezTo>
                    <a:cubicBezTo>
                      <a:pt x="1203" y="161"/>
                      <a:pt x="1174" y="176"/>
                      <a:pt x="1144" y="191"/>
                    </a:cubicBezTo>
                    <a:cubicBezTo>
                      <a:pt x="1114" y="205"/>
                      <a:pt x="1085" y="191"/>
                      <a:pt x="1055" y="176"/>
                    </a:cubicBezTo>
                    <a:cubicBezTo>
                      <a:pt x="1025" y="161"/>
                      <a:pt x="1010" y="161"/>
                      <a:pt x="1010" y="117"/>
                    </a:cubicBezTo>
                    <a:cubicBezTo>
                      <a:pt x="995" y="88"/>
                      <a:pt x="995" y="88"/>
                      <a:pt x="951" y="73"/>
                    </a:cubicBezTo>
                    <a:cubicBezTo>
                      <a:pt x="921" y="58"/>
                      <a:pt x="891" y="44"/>
                      <a:pt x="862" y="44"/>
                    </a:cubicBezTo>
                    <a:cubicBezTo>
                      <a:pt x="832" y="44"/>
                      <a:pt x="787" y="0"/>
                      <a:pt x="773" y="14"/>
                    </a:cubicBezTo>
                    <a:cubicBezTo>
                      <a:pt x="743" y="14"/>
                      <a:pt x="683" y="73"/>
                      <a:pt x="669" y="102"/>
                    </a:cubicBezTo>
                    <a:cubicBezTo>
                      <a:pt x="669" y="132"/>
                      <a:pt x="713" y="161"/>
                      <a:pt x="698" y="191"/>
                    </a:cubicBezTo>
                    <a:cubicBezTo>
                      <a:pt x="683" y="220"/>
                      <a:pt x="639" y="249"/>
                      <a:pt x="609" y="220"/>
                    </a:cubicBezTo>
                    <a:cubicBezTo>
                      <a:pt x="579" y="220"/>
                      <a:pt x="565" y="205"/>
                      <a:pt x="550" y="205"/>
                    </a:cubicBezTo>
                    <a:lnTo>
                      <a:pt x="505" y="205"/>
                    </a:lnTo>
                    <a:cubicBezTo>
                      <a:pt x="460" y="191"/>
                      <a:pt x="460" y="161"/>
                      <a:pt x="416" y="147"/>
                    </a:cubicBezTo>
                    <a:cubicBezTo>
                      <a:pt x="386" y="132"/>
                      <a:pt x="342" y="117"/>
                      <a:pt x="312" y="132"/>
                    </a:cubicBezTo>
                    <a:cubicBezTo>
                      <a:pt x="267" y="147"/>
                      <a:pt x="238" y="176"/>
                      <a:pt x="193" y="191"/>
                    </a:cubicBezTo>
                    <a:cubicBezTo>
                      <a:pt x="163" y="205"/>
                      <a:pt x="134" y="235"/>
                      <a:pt x="104" y="249"/>
                    </a:cubicBezTo>
                    <a:cubicBezTo>
                      <a:pt x="59" y="249"/>
                      <a:pt x="30" y="279"/>
                      <a:pt x="0" y="279"/>
                    </a:cubicBezTo>
                    <a:lnTo>
                      <a:pt x="0" y="27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1" name="Freeform 664">
                <a:extLst>
                  <a:ext uri="{FF2B5EF4-FFF2-40B4-BE49-F238E27FC236}">
                    <a16:creationId xmlns:a16="http://schemas.microsoft.com/office/drawing/2014/main" id="{7804C15D-D2E5-FACF-99CC-BF41DE8E3B8F}"/>
                  </a:ext>
                </a:extLst>
              </p:cNvPr>
              <p:cNvSpPr>
                <a:spLocks/>
              </p:cNvSpPr>
              <p:nvPr/>
            </p:nvSpPr>
            <p:spPr bwMode="auto">
              <a:xfrm>
                <a:off x="3680" y="1694"/>
                <a:ext cx="361" cy="306"/>
              </a:xfrm>
              <a:custGeom>
                <a:avLst/>
                <a:gdLst>
                  <a:gd name="T0" fmla="*/ 557 w 1875"/>
                  <a:gd name="T1" fmla="*/ 1376 h 1583"/>
                  <a:gd name="T2" fmla="*/ 542 w 1875"/>
                  <a:gd name="T3" fmla="*/ 1050 h 1583"/>
                  <a:gd name="T4" fmla="*/ 645 w 1875"/>
                  <a:gd name="T5" fmla="*/ 843 h 1583"/>
                  <a:gd name="T6" fmla="*/ 791 w 1875"/>
                  <a:gd name="T7" fmla="*/ 562 h 1583"/>
                  <a:gd name="T8" fmla="*/ 952 w 1875"/>
                  <a:gd name="T9" fmla="*/ 340 h 1583"/>
                  <a:gd name="T10" fmla="*/ 1201 w 1875"/>
                  <a:gd name="T11" fmla="*/ 266 h 1583"/>
                  <a:gd name="T12" fmla="*/ 1435 w 1875"/>
                  <a:gd name="T13" fmla="*/ 340 h 1583"/>
                  <a:gd name="T14" fmla="*/ 1611 w 1875"/>
                  <a:gd name="T15" fmla="*/ 162 h 1583"/>
                  <a:gd name="T16" fmla="*/ 1816 w 1875"/>
                  <a:gd name="T17" fmla="*/ 177 h 1583"/>
                  <a:gd name="T18" fmla="*/ 1816 w 1875"/>
                  <a:gd name="T19" fmla="*/ 133 h 1583"/>
                  <a:gd name="T20" fmla="*/ 1670 w 1875"/>
                  <a:gd name="T21" fmla="*/ 103 h 1583"/>
                  <a:gd name="T22" fmla="*/ 1640 w 1875"/>
                  <a:gd name="T23" fmla="*/ 59 h 1583"/>
                  <a:gd name="T24" fmla="*/ 1553 w 1875"/>
                  <a:gd name="T25" fmla="*/ 103 h 1583"/>
                  <a:gd name="T26" fmla="*/ 1509 w 1875"/>
                  <a:gd name="T27" fmla="*/ 29 h 1583"/>
                  <a:gd name="T28" fmla="*/ 1421 w 1875"/>
                  <a:gd name="T29" fmla="*/ 14 h 1583"/>
                  <a:gd name="T30" fmla="*/ 1377 w 1875"/>
                  <a:gd name="T31" fmla="*/ 103 h 1583"/>
                  <a:gd name="T32" fmla="*/ 1333 w 1875"/>
                  <a:gd name="T33" fmla="*/ 133 h 1583"/>
                  <a:gd name="T34" fmla="*/ 1172 w 1875"/>
                  <a:gd name="T35" fmla="*/ 118 h 1583"/>
                  <a:gd name="T36" fmla="*/ 1186 w 1875"/>
                  <a:gd name="T37" fmla="*/ 162 h 1583"/>
                  <a:gd name="T38" fmla="*/ 1143 w 1875"/>
                  <a:gd name="T39" fmla="*/ 222 h 1583"/>
                  <a:gd name="T40" fmla="*/ 1084 w 1875"/>
                  <a:gd name="T41" fmla="*/ 207 h 1583"/>
                  <a:gd name="T42" fmla="*/ 1055 w 1875"/>
                  <a:gd name="T43" fmla="*/ 177 h 1583"/>
                  <a:gd name="T44" fmla="*/ 996 w 1875"/>
                  <a:gd name="T45" fmla="*/ 207 h 1583"/>
                  <a:gd name="T46" fmla="*/ 981 w 1875"/>
                  <a:gd name="T47" fmla="*/ 222 h 1583"/>
                  <a:gd name="T48" fmla="*/ 879 w 1875"/>
                  <a:gd name="T49" fmla="*/ 281 h 1583"/>
                  <a:gd name="T50" fmla="*/ 908 w 1875"/>
                  <a:gd name="T51" fmla="*/ 325 h 1583"/>
                  <a:gd name="T52" fmla="*/ 835 w 1875"/>
                  <a:gd name="T53" fmla="*/ 325 h 1583"/>
                  <a:gd name="T54" fmla="*/ 776 w 1875"/>
                  <a:gd name="T55" fmla="*/ 266 h 1583"/>
                  <a:gd name="T56" fmla="*/ 718 w 1875"/>
                  <a:gd name="T57" fmla="*/ 325 h 1583"/>
                  <a:gd name="T58" fmla="*/ 747 w 1875"/>
                  <a:gd name="T59" fmla="*/ 355 h 1583"/>
                  <a:gd name="T60" fmla="*/ 747 w 1875"/>
                  <a:gd name="T61" fmla="*/ 370 h 1583"/>
                  <a:gd name="T62" fmla="*/ 850 w 1875"/>
                  <a:gd name="T63" fmla="*/ 340 h 1583"/>
                  <a:gd name="T64" fmla="*/ 894 w 1875"/>
                  <a:gd name="T65" fmla="*/ 384 h 1583"/>
                  <a:gd name="T66" fmla="*/ 762 w 1875"/>
                  <a:gd name="T67" fmla="*/ 399 h 1583"/>
                  <a:gd name="T68" fmla="*/ 732 w 1875"/>
                  <a:gd name="T69" fmla="*/ 473 h 1583"/>
                  <a:gd name="T70" fmla="*/ 718 w 1875"/>
                  <a:gd name="T71" fmla="*/ 517 h 1583"/>
                  <a:gd name="T72" fmla="*/ 630 w 1875"/>
                  <a:gd name="T73" fmla="*/ 591 h 1583"/>
                  <a:gd name="T74" fmla="*/ 615 w 1875"/>
                  <a:gd name="T75" fmla="*/ 636 h 1583"/>
                  <a:gd name="T76" fmla="*/ 571 w 1875"/>
                  <a:gd name="T77" fmla="*/ 665 h 1583"/>
                  <a:gd name="T78" fmla="*/ 571 w 1875"/>
                  <a:gd name="T79" fmla="*/ 725 h 1583"/>
                  <a:gd name="T80" fmla="*/ 571 w 1875"/>
                  <a:gd name="T81" fmla="*/ 769 h 1583"/>
                  <a:gd name="T82" fmla="*/ 513 w 1875"/>
                  <a:gd name="T83" fmla="*/ 828 h 1583"/>
                  <a:gd name="T84" fmla="*/ 396 w 1875"/>
                  <a:gd name="T85" fmla="*/ 917 h 1583"/>
                  <a:gd name="T86" fmla="*/ 454 w 1875"/>
                  <a:gd name="T87" fmla="*/ 947 h 1583"/>
                  <a:gd name="T88" fmla="*/ 410 w 1875"/>
                  <a:gd name="T89" fmla="*/ 976 h 1583"/>
                  <a:gd name="T90" fmla="*/ 278 w 1875"/>
                  <a:gd name="T91" fmla="*/ 1006 h 1583"/>
                  <a:gd name="T92" fmla="*/ 235 w 1875"/>
                  <a:gd name="T93" fmla="*/ 1065 h 1583"/>
                  <a:gd name="T94" fmla="*/ 147 w 1875"/>
                  <a:gd name="T95" fmla="*/ 1080 h 1583"/>
                  <a:gd name="T96" fmla="*/ 147 w 1875"/>
                  <a:gd name="T97" fmla="*/ 1094 h 1583"/>
                  <a:gd name="T98" fmla="*/ 73 w 1875"/>
                  <a:gd name="T99" fmla="*/ 1109 h 1583"/>
                  <a:gd name="T100" fmla="*/ 59 w 1875"/>
                  <a:gd name="T101" fmla="*/ 1198 h 1583"/>
                  <a:gd name="T102" fmla="*/ 15 w 1875"/>
                  <a:gd name="T103" fmla="*/ 1272 h 1583"/>
                  <a:gd name="T104" fmla="*/ 88 w 1875"/>
                  <a:gd name="T105" fmla="*/ 1361 h 1583"/>
                  <a:gd name="T106" fmla="*/ 103 w 1875"/>
                  <a:gd name="T107" fmla="*/ 1390 h 1583"/>
                  <a:gd name="T108" fmla="*/ 44 w 1875"/>
                  <a:gd name="T109" fmla="*/ 1376 h 1583"/>
                  <a:gd name="T110" fmla="*/ 73 w 1875"/>
                  <a:gd name="T111" fmla="*/ 1435 h 1583"/>
                  <a:gd name="T112" fmla="*/ 73 w 1875"/>
                  <a:gd name="T113" fmla="*/ 1523 h 1583"/>
                  <a:gd name="T114" fmla="*/ 396 w 1875"/>
                  <a:gd name="T115" fmla="*/ 1464 h 1583"/>
                  <a:gd name="T116" fmla="*/ 498 w 1875"/>
                  <a:gd name="T117" fmla="*/ 1494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75" h="1583">
                    <a:moveTo>
                      <a:pt x="498" y="1494"/>
                    </a:moveTo>
                    <a:lnTo>
                      <a:pt x="498" y="1494"/>
                    </a:lnTo>
                    <a:cubicBezTo>
                      <a:pt x="498" y="1494"/>
                      <a:pt x="513" y="1450"/>
                      <a:pt x="513" y="1435"/>
                    </a:cubicBezTo>
                    <a:cubicBezTo>
                      <a:pt x="513" y="1405"/>
                      <a:pt x="527" y="1390"/>
                      <a:pt x="557" y="1376"/>
                    </a:cubicBezTo>
                    <a:cubicBezTo>
                      <a:pt x="586" y="1346"/>
                      <a:pt x="557" y="1302"/>
                      <a:pt x="557" y="1287"/>
                    </a:cubicBezTo>
                    <a:cubicBezTo>
                      <a:pt x="557" y="1242"/>
                      <a:pt x="615" y="1242"/>
                      <a:pt x="571" y="1213"/>
                    </a:cubicBezTo>
                    <a:cubicBezTo>
                      <a:pt x="542" y="1183"/>
                      <a:pt x="527" y="1183"/>
                      <a:pt x="542" y="1139"/>
                    </a:cubicBezTo>
                    <a:cubicBezTo>
                      <a:pt x="557" y="1109"/>
                      <a:pt x="542" y="1080"/>
                      <a:pt x="542" y="1050"/>
                    </a:cubicBezTo>
                    <a:cubicBezTo>
                      <a:pt x="527" y="1006"/>
                      <a:pt x="513" y="961"/>
                      <a:pt x="557" y="932"/>
                    </a:cubicBezTo>
                    <a:cubicBezTo>
                      <a:pt x="571" y="917"/>
                      <a:pt x="601" y="917"/>
                      <a:pt x="615" y="902"/>
                    </a:cubicBezTo>
                    <a:cubicBezTo>
                      <a:pt x="630" y="902"/>
                      <a:pt x="645" y="917"/>
                      <a:pt x="659" y="902"/>
                    </a:cubicBezTo>
                    <a:cubicBezTo>
                      <a:pt x="674" y="873"/>
                      <a:pt x="659" y="858"/>
                      <a:pt x="645" y="843"/>
                    </a:cubicBezTo>
                    <a:cubicBezTo>
                      <a:pt x="645" y="813"/>
                      <a:pt x="674" y="799"/>
                      <a:pt x="689" y="769"/>
                    </a:cubicBezTo>
                    <a:cubicBezTo>
                      <a:pt x="689" y="754"/>
                      <a:pt x="703" y="710"/>
                      <a:pt x="703" y="680"/>
                    </a:cubicBezTo>
                    <a:cubicBezTo>
                      <a:pt x="703" y="651"/>
                      <a:pt x="762" y="651"/>
                      <a:pt x="747" y="636"/>
                    </a:cubicBezTo>
                    <a:cubicBezTo>
                      <a:pt x="747" y="606"/>
                      <a:pt x="776" y="591"/>
                      <a:pt x="791" y="562"/>
                    </a:cubicBezTo>
                    <a:cubicBezTo>
                      <a:pt x="820" y="532"/>
                      <a:pt x="820" y="547"/>
                      <a:pt x="820" y="503"/>
                    </a:cubicBezTo>
                    <a:cubicBezTo>
                      <a:pt x="806" y="488"/>
                      <a:pt x="864" y="414"/>
                      <a:pt x="879" y="414"/>
                    </a:cubicBezTo>
                    <a:cubicBezTo>
                      <a:pt x="894" y="399"/>
                      <a:pt x="938" y="414"/>
                      <a:pt x="952" y="414"/>
                    </a:cubicBezTo>
                    <a:lnTo>
                      <a:pt x="952" y="340"/>
                    </a:lnTo>
                    <a:cubicBezTo>
                      <a:pt x="996" y="355"/>
                      <a:pt x="1025" y="355"/>
                      <a:pt x="1055" y="370"/>
                    </a:cubicBezTo>
                    <a:cubicBezTo>
                      <a:pt x="1113" y="370"/>
                      <a:pt x="1084" y="310"/>
                      <a:pt x="1099" y="281"/>
                    </a:cubicBezTo>
                    <a:lnTo>
                      <a:pt x="1143" y="281"/>
                    </a:lnTo>
                    <a:cubicBezTo>
                      <a:pt x="1157" y="266"/>
                      <a:pt x="1186" y="236"/>
                      <a:pt x="1201" y="266"/>
                    </a:cubicBezTo>
                    <a:cubicBezTo>
                      <a:pt x="1230" y="281"/>
                      <a:pt x="1230" y="310"/>
                      <a:pt x="1260" y="325"/>
                    </a:cubicBezTo>
                    <a:lnTo>
                      <a:pt x="1318" y="325"/>
                    </a:lnTo>
                    <a:cubicBezTo>
                      <a:pt x="1333" y="325"/>
                      <a:pt x="1348" y="310"/>
                      <a:pt x="1377" y="310"/>
                    </a:cubicBezTo>
                    <a:cubicBezTo>
                      <a:pt x="1392" y="310"/>
                      <a:pt x="1406" y="340"/>
                      <a:pt x="1435" y="340"/>
                    </a:cubicBezTo>
                    <a:cubicBezTo>
                      <a:pt x="1435" y="325"/>
                      <a:pt x="1494" y="296"/>
                      <a:pt x="1494" y="296"/>
                    </a:cubicBezTo>
                    <a:cubicBezTo>
                      <a:pt x="1494" y="251"/>
                      <a:pt x="1494" y="236"/>
                      <a:pt x="1509" y="207"/>
                    </a:cubicBezTo>
                    <a:cubicBezTo>
                      <a:pt x="1523" y="192"/>
                      <a:pt x="1553" y="162"/>
                      <a:pt x="1567" y="162"/>
                    </a:cubicBezTo>
                    <a:lnTo>
                      <a:pt x="1611" y="162"/>
                    </a:lnTo>
                    <a:cubicBezTo>
                      <a:pt x="1626" y="162"/>
                      <a:pt x="1626" y="148"/>
                      <a:pt x="1640" y="148"/>
                    </a:cubicBezTo>
                    <a:cubicBezTo>
                      <a:pt x="1655" y="148"/>
                      <a:pt x="1684" y="177"/>
                      <a:pt x="1699" y="177"/>
                    </a:cubicBezTo>
                    <a:cubicBezTo>
                      <a:pt x="1728" y="192"/>
                      <a:pt x="1743" y="207"/>
                      <a:pt x="1743" y="251"/>
                    </a:cubicBezTo>
                    <a:cubicBezTo>
                      <a:pt x="1772" y="251"/>
                      <a:pt x="1846" y="207"/>
                      <a:pt x="1816" y="177"/>
                    </a:cubicBezTo>
                    <a:cubicBezTo>
                      <a:pt x="1846" y="192"/>
                      <a:pt x="1772" y="192"/>
                      <a:pt x="1758" y="192"/>
                    </a:cubicBezTo>
                    <a:cubicBezTo>
                      <a:pt x="1831" y="177"/>
                      <a:pt x="1728" y="133"/>
                      <a:pt x="1714" y="148"/>
                    </a:cubicBezTo>
                    <a:cubicBezTo>
                      <a:pt x="1728" y="133"/>
                      <a:pt x="1743" y="148"/>
                      <a:pt x="1743" y="148"/>
                    </a:cubicBezTo>
                    <a:cubicBezTo>
                      <a:pt x="1772" y="148"/>
                      <a:pt x="1802" y="148"/>
                      <a:pt x="1816" y="133"/>
                    </a:cubicBezTo>
                    <a:cubicBezTo>
                      <a:pt x="1831" y="133"/>
                      <a:pt x="1875" y="103"/>
                      <a:pt x="1860" y="88"/>
                    </a:cubicBezTo>
                    <a:cubicBezTo>
                      <a:pt x="1831" y="74"/>
                      <a:pt x="1787" y="59"/>
                      <a:pt x="1743" y="44"/>
                    </a:cubicBezTo>
                    <a:cubicBezTo>
                      <a:pt x="1728" y="29"/>
                      <a:pt x="1714" y="59"/>
                      <a:pt x="1699" y="74"/>
                    </a:cubicBezTo>
                    <a:cubicBezTo>
                      <a:pt x="1699" y="74"/>
                      <a:pt x="1670" y="118"/>
                      <a:pt x="1670" y="103"/>
                    </a:cubicBezTo>
                    <a:lnTo>
                      <a:pt x="1670" y="74"/>
                    </a:lnTo>
                    <a:lnTo>
                      <a:pt x="1640" y="74"/>
                    </a:lnTo>
                    <a:cubicBezTo>
                      <a:pt x="1655" y="59"/>
                      <a:pt x="1684" y="74"/>
                      <a:pt x="1684" y="59"/>
                    </a:cubicBezTo>
                    <a:lnTo>
                      <a:pt x="1640" y="59"/>
                    </a:lnTo>
                    <a:cubicBezTo>
                      <a:pt x="1640" y="44"/>
                      <a:pt x="1699" y="44"/>
                      <a:pt x="1699" y="29"/>
                    </a:cubicBezTo>
                    <a:cubicBezTo>
                      <a:pt x="1684" y="14"/>
                      <a:pt x="1597" y="0"/>
                      <a:pt x="1611" y="29"/>
                    </a:cubicBezTo>
                    <a:cubicBezTo>
                      <a:pt x="1626" y="44"/>
                      <a:pt x="1626" y="44"/>
                      <a:pt x="1611" y="59"/>
                    </a:cubicBezTo>
                    <a:cubicBezTo>
                      <a:pt x="1597" y="74"/>
                      <a:pt x="1567" y="103"/>
                      <a:pt x="1553" y="103"/>
                    </a:cubicBezTo>
                    <a:cubicBezTo>
                      <a:pt x="1538" y="103"/>
                      <a:pt x="1553" y="44"/>
                      <a:pt x="1553" y="44"/>
                    </a:cubicBezTo>
                    <a:cubicBezTo>
                      <a:pt x="1553" y="29"/>
                      <a:pt x="1479" y="133"/>
                      <a:pt x="1465" y="133"/>
                    </a:cubicBezTo>
                    <a:cubicBezTo>
                      <a:pt x="1421" y="133"/>
                      <a:pt x="1465" y="74"/>
                      <a:pt x="1479" y="59"/>
                    </a:cubicBezTo>
                    <a:cubicBezTo>
                      <a:pt x="1494" y="59"/>
                      <a:pt x="1509" y="29"/>
                      <a:pt x="1509" y="29"/>
                    </a:cubicBezTo>
                    <a:cubicBezTo>
                      <a:pt x="1494" y="14"/>
                      <a:pt x="1465" y="0"/>
                      <a:pt x="1465" y="14"/>
                    </a:cubicBezTo>
                    <a:lnTo>
                      <a:pt x="1479" y="29"/>
                    </a:lnTo>
                    <a:lnTo>
                      <a:pt x="1435" y="29"/>
                    </a:lnTo>
                    <a:cubicBezTo>
                      <a:pt x="1421" y="44"/>
                      <a:pt x="1435" y="29"/>
                      <a:pt x="1421" y="14"/>
                    </a:cubicBezTo>
                    <a:lnTo>
                      <a:pt x="1392" y="44"/>
                    </a:lnTo>
                    <a:cubicBezTo>
                      <a:pt x="1392" y="59"/>
                      <a:pt x="1421" y="74"/>
                      <a:pt x="1406" y="74"/>
                    </a:cubicBezTo>
                    <a:lnTo>
                      <a:pt x="1392" y="74"/>
                    </a:lnTo>
                    <a:cubicBezTo>
                      <a:pt x="1377" y="74"/>
                      <a:pt x="1377" y="88"/>
                      <a:pt x="1377" y="103"/>
                    </a:cubicBezTo>
                    <a:cubicBezTo>
                      <a:pt x="1392" y="74"/>
                      <a:pt x="1333" y="88"/>
                      <a:pt x="1333" y="88"/>
                    </a:cubicBezTo>
                    <a:cubicBezTo>
                      <a:pt x="1333" y="88"/>
                      <a:pt x="1362" y="74"/>
                      <a:pt x="1362" y="59"/>
                    </a:cubicBezTo>
                    <a:cubicBezTo>
                      <a:pt x="1362" y="74"/>
                      <a:pt x="1304" y="88"/>
                      <a:pt x="1289" y="88"/>
                    </a:cubicBezTo>
                    <a:cubicBezTo>
                      <a:pt x="1274" y="88"/>
                      <a:pt x="1333" y="133"/>
                      <a:pt x="1333" y="133"/>
                    </a:cubicBezTo>
                    <a:lnTo>
                      <a:pt x="1318" y="162"/>
                    </a:lnTo>
                    <a:lnTo>
                      <a:pt x="1274" y="118"/>
                    </a:lnTo>
                    <a:cubicBezTo>
                      <a:pt x="1274" y="118"/>
                      <a:pt x="1245" y="162"/>
                      <a:pt x="1245" y="118"/>
                    </a:cubicBezTo>
                    <a:cubicBezTo>
                      <a:pt x="1230" y="103"/>
                      <a:pt x="1186" y="133"/>
                      <a:pt x="1172" y="118"/>
                    </a:cubicBezTo>
                    <a:cubicBezTo>
                      <a:pt x="1186" y="133"/>
                      <a:pt x="1230" y="133"/>
                      <a:pt x="1230" y="148"/>
                    </a:cubicBezTo>
                    <a:cubicBezTo>
                      <a:pt x="1230" y="148"/>
                      <a:pt x="1216" y="148"/>
                      <a:pt x="1216" y="162"/>
                    </a:cubicBezTo>
                    <a:cubicBezTo>
                      <a:pt x="1216" y="177"/>
                      <a:pt x="1230" y="177"/>
                      <a:pt x="1230" y="192"/>
                    </a:cubicBezTo>
                    <a:cubicBezTo>
                      <a:pt x="1230" y="192"/>
                      <a:pt x="1186" y="177"/>
                      <a:pt x="1186" y="162"/>
                    </a:cubicBezTo>
                    <a:cubicBezTo>
                      <a:pt x="1172" y="162"/>
                      <a:pt x="1172" y="177"/>
                      <a:pt x="1172" y="192"/>
                    </a:cubicBezTo>
                    <a:cubicBezTo>
                      <a:pt x="1157" y="192"/>
                      <a:pt x="1157" y="177"/>
                      <a:pt x="1157" y="162"/>
                    </a:cubicBezTo>
                    <a:lnTo>
                      <a:pt x="1128" y="192"/>
                    </a:lnTo>
                    <a:cubicBezTo>
                      <a:pt x="1113" y="207"/>
                      <a:pt x="1143" y="207"/>
                      <a:pt x="1143" y="222"/>
                    </a:cubicBezTo>
                    <a:lnTo>
                      <a:pt x="1113" y="222"/>
                    </a:lnTo>
                    <a:cubicBezTo>
                      <a:pt x="1099" y="207"/>
                      <a:pt x="1113" y="192"/>
                      <a:pt x="1113" y="177"/>
                    </a:cubicBezTo>
                    <a:lnTo>
                      <a:pt x="1069" y="207"/>
                    </a:lnTo>
                    <a:lnTo>
                      <a:pt x="1084" y="207"/>
                    </a:lnTo>
                    <a:cubicBezTo>
                      <a:pt x="1069" y="207"/>
                      <a:pt x="1055" y="236"/>
                      <a:pt x="1055" y="236"/>
                    </a:cubicBezTo>
                    <a:cubicBezTo>
                      <a:pt x="1040" y="222"/>
                      <a:pt x="1069" y="207"/>
                      <a:pt x="1055" y="207"/>
                    </a:cubicBezTo>
                    <a:cubicBezTo>
                      <a:pt x="1040" y="192"/>
                      <a:pt x="1025" y="192"/>
                      <a:pt x="1025" y="177"/>
                    </a:cubicBezTo>
                    <a:lnTo>
                      <a:pt x="1055" y="177"/>
                    </a:lnTo>
                    <a:cubicBezTo>
                      <a:pt x="1055" y="162"/>
                      <a:pt x="1011" y="148"/>
                      <a:pt x="996" y="148"/>
                    </a:cubicBezTo>
                    <a:cubicBezTo>
                      <a:pt x="996" y="162"/>
                      <a:pt x="1011" y="192"/>
                      <a:pt x="1011" y="192"/>
                    </a:cubicBezTo>
                    <a:cubicBezTo>
                      <a:pt x="1011" y="192"/>
                      <a:pt x="952" y="207"/>
                      <a:pt x="967" y="207"/>
                    </a:cubicBezTo>
                    <a:lnTo>
                      <a:pt x="996" y="207"/>
                    </a:lnTo>
                    <a:lnTo>
                      <a:pt x="981" y="207"/>
                    </a:lnTo>
                    <a:cubicBezTo>
                      <a:pt x="996" y="236"/>
                      <a:pt x="1025" y="207"/>
                      <a:pt x="1011" y="207"/>
                    </a:cubicBezTo>
                    <a:cubicBezTo>
                      <a:pt x="1025" y="222"/>
                      <a:pt x="1011" y="236"/>
                      <a:pt x="1011" y="236"/>
                    </a:cubicBezTo>
                    <a:cubicBezTo>
                      <a:pt x="1011" y="251"/>
                      <a:pt x="981" y="222"/>
                      <a:pt x="981" y="222"/>
                    </a:cubicBezTo>
                    <a:cubicBezTo>
                      <a:pt x="967" y="222"/>
                      <a:pt x="967" y="207"/>
                      <a:pt x="952" y="207"/>
                    </a:cubicBezTo>
                    <a:cubicBezTo>
                      <a:pt x="952" y="207"/>
                      <a:pt x="938" y="236"/>
                      <a:pt x="923" y="222"/>
                    </a:cubicBezTo>
                    <a:cubicBezTo>
                      <a:pt x="923" y="207"/>
                      <a:pt x="879" y="236"/>
                      <a:pt x="879" y="236"/>
                    </a:cubicBezTo>
                    <a:lnTo>
                      <a:pt x="879" y="281"/>
                    </a:lnTo>
                    <a:cubicBezTo>
                      <a:pt x="879" y="296"/>
                      <a:pt x="894" y="251"/>
                      <a:pt x="908" y="266"/>
                    </a:cubicBezTo>
                    <a:cubicBezTo>
                      <a:pt x="908" y="266"/>
                      <a:pt x="938" y="281"/>
                      <a:pt x="938" y="266"/>
                    </a:cubicBezTo>
                    <a:cubicBezTo>
                      <a:pt x="938" y="281"/>
                      <a:pt x="923" y="281"/>
                      <a:pt x="923" y="296"/>
                    </a:cubicBezTo>
                    <a:cubicBezTo>
                      <a:pt x="908" y="296"/>
                      <a:pt x="923" y="325"/>
                      <a:pt x="908" y="325"/>
                    </a:cubicBezTo>
                    <a:cubicBezTo>
                      <a:pt x="908" y="340"/>
                      <a:pt x="894" y="310"/>
                      <a:pt x="894" y="310"/>
                    </a:cubicBezTo>
                    <a:cubicBezTo>
                      <a:pt x="879" y="310"/>
                      <a:pt x="879" y="340"/>
                      <a:pt x="864" y="340"/>
                    </a:cubicBezTo>
                    <a:lnTo>
                      <a:pt x="864" y="310"/>
                    </a:lnTo>
                    <a:cubicBezTo>
                      <a:pt x="850" y="310"/>
                      <a:pt x="850" y="325"/>
                      <a:pt x="835" y="325"/>
                    </a:cubicBezTo>
                    <a:lnTo>
                      <a:pt x="835" y="296"/>
                    </a:lnTo>
                    <a:cubicBezTo>
                      <a:pt x="835" y="281"/>
                      <a:pt x="820" y="325"/>
                      <a:pt x="806" y="325"/>
                    </a:cubicBezTo>
                    <a:cubicBezTo>
                      <a:pt x="776" y="340"/>
                      <a:pt x="820" y="251"/>
                      <a:pt x="820" y="251"/>
                    </a:cubicBezTo>
                    <a:cubicBezTo>
                      <a:pt x="806" y="251"/>
                      <a:pt x="776" y="266"/>
                      <a:pt x="776" y="266"/>
                    </a:cubicBezTo>
                    <a:cubicBezTo>
                      <a:pt x="762" y="281"/>
                      <a:pt x="791" y="296"/>
                      <a:pt x="791" y="296"/>
                    </a:cubicBezTo>
                    <a:lnTo>
                      <a:pt x="762" y="296"/>
                    </a:lnTo>
                    <a:cubicBezTo>
                      <a:pt x="762" y="296"/>
                      <a:pt x="762" y="310"/>
                      <a:pt x="747" y="325"/>
                    </a:cubicBezTo>
                    <a:cubicBezTo>
                      <a:pt x="762" y="310"/>
                      <a:pt x="689" y="310"/>
                      <a:pt x="718" y="325"/>
                    </a:cubicBezTo>
                    <a:cubicBezTo>
                      <a:pt x="718" y="340"/>
                      <a:pt x="747" y="325"/>
                      <a:pt x="747" y="325"/>
                    </a:cubicBezTo>
                    <a:cubicBezTo>
                      <a:pt x="747" y="325"/>
                      <a:pt x="732" y="340"/>
                      <a:pt x="747" y="340"/>
                    </a:cubicBezTo>
                    <a:cubicBezTo>
                      <a:pt x="747" y="340"/>
                      <a:pt x="762" y="340"/>
                      <a:pt x="762" y="325"/>
                    </a:cubicBezTo>
                    <a:cubicBezTo>
                      <a:pt x="762" y="325"/>
                      <a:pt x="762" y="355"/>
                      <a:pt x="747" y="355"/>
                    </a:cubicBezTo>
                    <a:cubicBezTo>
                      <a:pt x="732" y="355"/>
                      <a:pt x="732" y="340"/>
                      <a:pt x="718" y="340"/>
                    </a:cubicBezTo>
                    <a:cubicBezTo>
                      <a:pt x="703" y="355"/>
                      <a:pt x="703" y="384"/>
                      <a:pt x="689" y="384"/>
                    </a:cubicBezTo>
                    <a:lnTo>
                      <a:pt x="645" y="384"/>
                    </a:lnTo>
                    <a:cubicBezTo>
                      <a:pt x="645" y="429"/>
                      <a:pt x="747" y="370"/>
                      <a:pt x="747" y="370"/>
                    </a:cubicBezTo>
                    <a:cubicBezTo>
                      <a:pt x="762" y="370"/>
                      <a:pt x="776" y="355"/>
                      <a:pt x="791" y="370"/>
                    </a:cubicBezTo>
                    <a:cubicBezTo>
                      <a:pt x="820" y="370"/>
                      <a:pt x="806" y="340"/>
                      <a:pt x="791" y="340"/>
                    </a:cubicBezTo>
                    <a:lnTo>
                      <a:pt x="806" y="340"/>
                    </a:lnTo>
                    <a:cubicBezTo>
                      <a:pt x="820" y="370"/>
                      <a:pt x="835" y="340"/>
                      <a:pt x="850" y="340"/>
                    </a:cubicBezTo>
                    <a:cubicBezTo>
                      <a:pt x="835" y="340"/>
                      <a:pt x="835" y="370"/>
                      <a:pt x="820" y="370"/>
                    </a:cubicBezTo>
                    <a:lnTo>
                      <a:pt x="850" y="370"/>
                    </a:lnTo>
                    <a:cubicBezTo>
                      <a:pt x="850" y="370"/>
                      <a:pt x="820" y="384"/>
                      <a:pt x="820" y="399"/>
                    </a:cubicBezTo>
                    <a:cubicBezTo>
                      <a:pt x="820" y="399"/>
                      <a:pt x="894" y="370"/>
                      <a:pt x="894" y="384"/>
                    </a:cubicBezTo>
                    <a:cubicBezTo>
                      <a:pt x="879" y="399"/>
                      <a:pt x="835" y="384"/>
                      <a:pt x="835" y="414"/>
                    </a:cubicBezTo>
                    <a:cubicBezTo>
                      <a:pt x="820" y="458"/>
                      <a:pt x="791" y="399"/>
                      <a:pt x="791" y="399"/>
                    </a:cubicBezTo>
                    <a:lnTo>
                      <a:pt x="791" y="429"/>
                    </a:lnTo>
                    <a:cubicBezTo>
                      <a:pt x="791" y="429"/>
                      <a:pt x="776" y="399"/>
                      <a:pt x="762" y="399"/>
                    </a:cubicBezTo>
                    <a:cubicBezTo>
                      <a:pt x="747" y="414"/>
                      <a:pt x="718" y="444"/>
                      <a:pt x="718" y="458"/>
                    </a:cubicBezTo>
                    <a:lnTo>
                      <a:pt x="747" y="444"/>
                    </a:lnTo>
                    <a:cubicBezTo>
                      <a:pt x="747" y="458"/>
                      <a:pt x="776" y="444"/>
                      <a:pt x="776" y="458"/>
                    </a:cubicBezTo>
                    <a:cubicBezTo>
                      <a:pt x="776" y="444"/>
                      <a:pt x="732" y="458"/>
                      <a:pt x="732" y="473"/>
                    </a:cubicBezTo>
                    <a:cubicBezTo>
                      <a:pt x="747" y="488"/>
                      <a:pt x="791" y="458"/>
                      <a:pt x="776" y="488"/>
                    </a:cubicBezTo>
                    <a:cubicBezTo>
                      <a:pt x="791" y="458"/>
                      <a:pt x="689" y="503"/>
                      <a:pt x="689" y="503"/>
                    </a:cubicBezTo>
                    <a:cubicBezTo>
                      <a:pt x="689" y="488"/>
                      <a:pt x="776" y="517"/>
                      <a:pt x="762" y="517"/>
                    </a:cubicBezTo>
                    <a:cubicBezTo>
                      <a:pt x="747" y="532"/>
                      <a:pt x="732" y="503"/>
                      <a:pt x="718" y="517"/>
                    </a:cubicBezTo>
                    <a:cubicBezTo>
                      <a:pt x="718" y="532"/>
                      <a:pt x="674" y="503"/>
                      <a:pt x="659" y="532"/>
                    </a:cubicBezTo>
                    <a:lnTo>
                      <a:pt x="703" y="532"/>
                    </a:lnTo>
                    <a:cubicBezTo>
                      <a:pt x="674" y="562"/>
                      <a:pt x="645" y="532"/>
                      <a:pt x="659" y="577"/>
                    </a:cubicBezTo>
                    <a:lnTo>
                      <a:pt x="630" y="591"/>
                    </a:lnTo>
                    <a:lnTo>
                      <a:pt x="615" y="606"/>
                    </a:lnTo>
                    <a:cubicBezTo>
                      <a:pt x="615" y="621"/>
                      <a:pt x="601" y="621"/>
                      <a:pt x="601" y="621"/>
                    </a:cubicBezTo>
                    <a:cubicBezTo>
                      <a:pt x="601" y="636"/>
                      <a:pt x="615" y="621"/>
                      <a:pt x="615" y="621"/>
                    </a:cubicBezTo>
                    <a:cubicBezTo>
                      <a:pt x="630" y="621"/>
                      <a:pt x="615" y="636"/>
                      <a:pt x="615" y="636"/>
                    </a:cubicBezTo>
                    <a:cubicBezTo>
                      <a:pt x="630" y="636"/>
                      <a:pt x="659" y="651"/>
                      <a:pt x="674" y="636"/>
                    </a:cubicBezTo>
                    <a:cubicBezTo>
                      <a:pt x="645" y="651"/>
                      <a:pt x="645" y="651"/>
                      <a:pt x="615" y="651"/>
                    </a:cubicBezTo>
                    <a:cubicBezTo>
                      <a:pt x="601" y="651"/>
                      <a:pt x="557" y="651"/>
                      <a:pt x="557" y="665"/>
                    </a:cubicBezTo>
                    <a:lnTo>
                      <a:pt x="571" y="665"/>
                    </a:lnTo>
                    <a:lnTo>
                      <a:pt x="557" y="680"/>
                    </a:lnTo>
                    <a:cubicBezTo>
                      <a:pt x="557" y="680"/>
                      <a:pt x="586" y="665"/>
                      <a:pt x="586" y="680"/>
                    </a:cubicBezTo>
                    <a:lnTo>
                      <a:pt x="557" y="710"/>
                    </a:lnTo>
                    <a:cubicBezTo>
                      <a:pt x="557" y="710"/>
                      <a:pt x="571" y="710"/>
                      <a:pt x="571" y="725"/>
                    </a:cubicBezTo>
                    <a:lnTo>
                      <a:pt x="542" y="725"/>
                    </a:lnTo>
                    <a:lnTo>
                      <a:pt x="571" y="739"/>
                    </a:lnTo>
                    <a:lnTo>
                      <a:pt x="542" y="739"/>
                    </a:lnTo>
                    <a:cubicBezTo>
                      <a:pt x="542" y="754"/>
                      <a:pt x="557" y="769"/>
                      <a:pt x="571" y="769"/>
                    </a:cubicBezTo>
                    <a:cubicBezTo>
                      <a:pt x="542" y="769"/>
                      <a:pt x="513" y="769"/>
                      <a:pt x="498" y="799"/>
                    </a:cubicBezTo>
                    <a:cubicBezTo>
                      <a:pt x="498" y="813"/>
                      <a:pt x="440" y="799"/>
                      <a:pt x="440" y="799"/>
                    </a:cubicBezTo>
                    <a:cubicBezTo>
                      <a:pt x="440" y="843"/>
                      <a:pt x="527" y="799"/>
                      <a:pt x="542" y="799"/>
                    </a:cubicBezTo>
                    <a:cubicBezTo>
                      <a:pt x="527" y="799"/>
                      <a:pt x="513" y="828"/>
                      <a:pt x="513" y="828"/>
                    </a:cubicBezTo>
                    <a:cubicBezTo>
                      <a:pt x="469" y="828"/>
                      <a:pt x="498" y="843"/>
                      <a:pt x="484" y="858"/>
                    </a:cubicBezTo>
                    <a:cubicBezTo>
                      <a:pt x="469" y="873"/>
                      <a:pt x="440" y="843"/>
                      <a:pt x="425" y="858"/>
                    </a:cubicBezTo>
                    <a:cubicBezTo>
                      <a:pt x="425" y="873"/>
                      <a:pt x="381" y="902"/>
                      <a:pt x="381" y="902"/>
                    </a:cubicBezTo>
                    <a:cubicBezTo>
                      <a:pt x="381" y="917"/>
                      <a:pt x="396" y="917"/>
                      <a:pt x="396" y="917"/>
                    </a:cubicBezTo>
                    <a:cubicBezTo>
                      <a:pt x="396" y="932"/>
                      <a:pt x="352" y="932"/>
                      <a:pt x="352" y="932"/>
                    </a:cubicBezTo>
                    <a:cubicBezTo>
                      <a:pt x="352" y="932"/>
                      <a:pt x="366" y="947"/>
                      <a:pt x="366" y="961"/>
                    </a:cubicBezTo>
                    <a:cubicBezTo>
                      <a:pt x="366" y="976"/>
                      <a:pt x="396" y="961"/>
                      <a:pt x="410" y="961"/>
                    </a:cubicBezTo>
                    <a:cubicBezTo>
                      <a:pt x="425" y="947"/>
                      <a:pt x="440" y="961"/>
                      <a:pt x="454" y="947"/>
                    </a:cubicBezTo>
                    <a:cubicBezTo>
                      <a:pt x="454" y="947"/>
                      <a:pt x="440" y="932"/>
                      <a:pt x="440" y="917"/>
                    </a:cubicBezTo>
                    <a:cubicBezTo>
                      <a:pt x="440" y="917"/>
                      <a:pt x="469" y="932"/>
                      <a:pt x="484" y="947"/>
                    </a:cubicBezTo>
                    <a:lnTo>
                      <a:pt x="440" y="976"/>
                    </a:lnTo>
                    <a:cubicBezTo>
                      <a:pt x="425" y="976"/>
                      <a:pt x="410" y="991"/>
                      <a:pt x="410" y="976"/>
                    </a:cubicBezTo>
                    <a:cubicBezTo>
                      <a:pt x="396" y="961"/>
                      <a:pt x="381" y="991"/>
                      <a:pt x="366" y="991"/>
                    </a:cubicBezTo>
                    <a:cubicBezTo>
                      <a:pt x="352" y="976"/>
                      <a:pt x="352" y="932"/>
                      <a:pt x="337" y="976"/>
                    </a:cubicBezTo>
                    <a:cubicBezTo>
                      <a:pt x="308" y="1035"/>
                      <a:pt x="293" y="961"/>
                      <a:pt x="308" y="961"/>
                    </a:cubicBezTo>
                    <a:cubicBezTo>
                      <a:pt x="278" y="961"/>
                      <a:pt x="308" y="1020"/>
                      <a:pt x="278" y="1006"/>
                    </a:cubicBezTo>
                    <a:cubicBezTo>
                      <a:pt x="220" y="1006"/>
                      <a:pt x="264" y="1035"/>
                      <a:pt x="249" y="1050"/>
                    </a:cubicBezTo>
                    <a:cubicBezTo>
                      <a:pt x="235" y="1050"/>
                      <a:pt x="235" y="1020"/>
                      <a:pt x="235" y="1020"/>
                    </a:cubicBezTo>
                    <a:cubicBezTo>
                      <a:pt x="205" y="1020"/>
                      <a:pt x="176" y="1035"/>
                      <a:pt x="161" y="1050"/>
                    </a:cubicBezTo>
                    <a:cubicBezTo>
                      <a:pt x="161" y="1065"/>
                      <a:pt x="220" y="1065"/>
                      <a:pt x="235" y="1065"/>
                    </a:cubicBezTo>
                    <a:lnTo>
                      <a:pt x="278" y="1050"/>
                    </a:lnTo>
                    <a:cubicBezTo>
                      <a:pt x="293" y="1065"/>
                      <a:pt x="220" y="1065"/>
                      <a:pt x="220" y="1065"/>
                    </a:cubicBezTo>
                    <a:cubicBezTo>
                      <a:pt x="205" y="1065"/>
                      <a:pt x="205" y="1080"/>
                      <a:pt x="191" y="1080"/>
                    </a:cubicBezTo>
                    <a:lnTo>
                      <a:pt x="147" y="1080"/>
                    </a:lnTo>
                    <a:cubicBezTo>
                      <a:pt x="117" y="1065"/>
                      <a:pt x="103" y="1080"/>
                      <a:pt x="132" y="1094"/>
                    </a:cubicBezTo>
                    <a:cubicBezTo>
                      <a:pt x="147" y="1094"/>
                      <a:pt x="176" y="1094"/>
                      <a:pt x="176" y="1124"/>
                    </a:cubicBezTo>
                    <a:cubicBezTo>
                      <a:pt x="176" y="1124"/>
                      <a:pt x="161" y="1154"/>
                      <a:pt x="161" y="1139"/>
                    </a:cubicBezTo>
                    <a:cubicBezTo>
                      <a:pt x="147" y="1139"/>
                      <a:pt x="176" y="1109"/>
                      <a:pt x="147" y="1094"/>
                    </a:cubicBezTo>
                    <a:cubicBezTo>
                      <a:pt x="103" y="1094"/>
                      <a:pt x="132" y="1109"/>
                      <a:pt x="117" y="1124"/>
                    </a:cubicBezTo>
                    <a:cubicBezTo>
                      <a:pt x="117" y="1124"/>
                      <a:pt x="117" y="1080"/>
                      <a:pt x="103" y="1080"/>
                    </a:cubicBezTo>
                    <a:cubicBezTo>
                      <a:pt x="103" y="1065"/>
                      <a:pt x="73" y="1154"/>
                      <a:pt x="88" y="1139"/>
                    </a:cubicBezTo>
                    <a:cubicBezTo>
                      <a:pt x="73" y="1139"/>
                      <a:pt x="73" y="1109"/>
                      <a:pt x="73" y="1109"/>
                    </a:cubicBezTo>
                    <a:cubicBezTo>
                      <a:pt x="59" y="1109"/>
                      <a:pt x="59" y="1139"/>
                      <a:pt x="59" y="1139"/>
                    </a:cubicBezTo>
                    <a:cubicBezTo>
                      <a:pt x="44" y="1154"/>
                      <a:pt x="15" y="1139"/>
                      <a:pt x="15" y="1154"/>
                    </a:cubicBezTo>
                    <a:cubicBezTo>
                      <a:pt x="15" y="1168"/>
                      <a:pt x="0" y="1183"/>
                      <a:pt x="15" y="1183"/>
                    </a:cubicBezTo>
                    <a:cubicBezTo>
                      <a:pt x="30" y="1183"/>
                      <a:pt x="44" y="1183"/>
                      <a:pt x="59" y="1198"/>
                    </a:cubicBezTo>
                    <a:cubicBezTo>
                      <a:pt x="59" y="1198"/>
                      <a:pt x="0" y="1213"/>
                      <a:pt x="15" y="1228"/>
                    </a:cubicBezTo>
                    <a:cubicBezTo>
                      <a:pt x="15" y="1242"/>
                      <a:pt x="44" y="1242"/>
                      <a:pt x="44" y="1242"/>
                    </a:cubicBezTo>
                    <a:cubicBezTo>
                      <a:pt x="44" y="1242"/>
                      <a:pt x="88" y="1228"/>
                      <a:pt x="88" y="1242"/>
                    </a:cubicBezTo>
                    <a:cubicBezTo>
                      <a:pt x="73" y="1257"/>
                      <a:pt x="30" y="1242"/>
                      <a:pt x="15" y="1272"/>
                    </a:cubicBezTo>
                    <a:cubicBezTo>
                      <a:pt x="0" y="1287"/>
                      <a:pt x="88" y="1287"/>
                      <a:pt x="59" y="1316"/>
                    </a:cubicBezTo>
                    <a:cubicBezTo>
                      <a:pt x="59" y="1316"/>
                      <a:pt x="44" y="1287"/>
                      <a:pt x="30" y="1302"/>
                    </a:cubicBezTo>
                    <a:cubicBezTo>
                      <a:pt x="15" y="1316"/>
                      <a:pt x="15" y="1331"/>
                      <a:pt x="30" y="1346"/>
                    </a:cubicBezTo>
                    <a:cubicBezTo>
                      <a:pt x="44" y="1346"/>
                      <a:pt x="73" y="1361"/>
                      <a:pt x="88" y="1361"/>
                    </a:cubicBezTo>
                    <a:cubicBezTo>
                      <a:pt x="103" y="1346"/>
                      <a:pt x="117" y="1316"/>
                      <a:pt x="132" y="1331"/>
                    </a:cubicBezTo>
                    <a:cubicBezTo>
                      <a:pt x="117" y="1331"/>
                      <a:pt x="103" y="1346"/>
                      <a:pt x="103" y="1346"/>
                    </a:cubicBezTo>
                    <a:cubicBezTo>
                      <a:pt x="103" y="1361"/>
                      <a:pt x="88" y="1361"/>
                      <a:pt x="73" y="1361"/>
                    </a:cubicBezTo>
                    <a:cubicBezTo>
                      <a:pt x="73" y="1361"/>
                      <a:pt x="103" y="1376"/>
                      <a:pt x="103" y="1390"/>
                    </a:cubicBezTo>
                    <a:cubicBezTo>
                      <a:pt x="103" y="1390"/>
                      <a:pt x="59" y="1361"/>
                      <a:pt x="73" y="1390"/>
                    </a:cubicBezTo>
                    <a:cubicBezTo>
                      <a:pt x="73" y="1405"/>
                      <a:pt x="117" y="1420"/>
                      <a:pt x="117" y="1420"/>
                    </a:cubicBezTo>
                    <a:cubicBezTo>
                      <a:pt x="117" y="1435"/>
                      <a:pt x="73" y="1405"/>
                      <a:pt x="59" y="1420"/>
                    </a:cubicBezTo>
                    <a:cubicBezTo>
                      <a:pt x="30" y="1420"/>
                      <a:pt x="59" y="1376"/>
                      <a:pt x="44" y="1376"/>
                    </a:cubicBezTo>
                    <a:cubicBezTo>
                      <a:pt x="44" y="1376"/>
                      <a:pt x="15" y="1405"/>
                      <a:pt x="30" y="1420"/>
                    </a:cubicBezTo>
                    <a:cubicBezTo>
                      <a:pt x="44" y="1420"/>
                      <a:pt x="30" y="1450"/>
                      <a:pt x="30" y="1450"/>
                    </a:cubicBezTo>
                    <a:cubicBezTo>
                      <a:pt x="44" y="1464"/>
                      <a:pt x="59" y="1435"/>
                      <a:pt x="73" y="1420"/>
                    </a:cubicBezTo>
                    <a:lnTo>
                      <a:pt x="73" y="1435"/>
                    </a:lnTo>
                    <a:cubicBezTo>
                      <a:pt x="88" y="1435"/>
                      <a:pt x="88" y="1420"/>
                      <a:pt x="103" y="1420"/>
                    </a:cubicBezTo>
                    <a:cubicBezTo>
                      <a:pt x="103" y="1420"/>
                      <a:pt x="103" y="1450"/>
                      <a:pt x="88" y="1450"/>
                    </a:cubicBezTo>
                    <a:cubicBezTo>
                      <a:pt x="59" y="1464"/>
                      <a:pt x="117" y="1494"/>
                      <a:pt x="117" y="1479"/>
                    </a:cubicBezTo>
                    <a:cubicBezTo>
                      <a:pt x="117" y="1509"/>
                      <a:pt x="15" y="1479"/>
                      <a:pt x="73" y="1523"/>
                    </a:cubicBezTo>
                    <a:cubicBezTo>
                      <a:pt x="103" y="1538"/>
                      <a:pt x="117" y="1553"/>
                      <a:pt x="147" y="1553"/>
                    </a:cubicBezTo>
                    <a:cubicBezTo>
                      <a:pt x="147" y="1553"/>
                      <a:pt x="191" y="1583"/>
                      <a:pt x="205" y="1583"/>
                    </a:cubicBezTo>
                    <a:cubicBezTo>
                      <a:pt x="249" y="1583"/>
                      <a:pt x="308" y="1538"/>
                      <a:pt x="337" y="1509"/>
                    </a:cubicBezTo>
                    <a:cubicBezTo>
                      <a:pt x="352" y="1479"/>
                      <a:pt x="366" y="1479"/>
                      <a:pt x="396" y="1464"/>
                    </a:cubicBezTo>
                    <a:cubicBezTo>
                      <a:pt x="410" y="1450"/>
                      <a:pt x="410" y="1405"/>
                      <a:pt x="425" y="1405"/>
                    </a:cubicBezTo>
                    <a:cubicBezTo>
                      <a:pt x="425" y="1405"/>
                      <a:pt x="425" y="1450"/>
                      <a:pt x="440" y="1450"/>
                    </a:cubicBezTo>
                    <a:cubicBezTo>
                      <a:pt x="469" y="1464"/>
                      <a:pt x="454" y="1464"/>
                      <a:pt x="454" y="1479"/>
                    </a:cubicBezTo>
                    <a:cubicBezTo>
                      <a:pt x="469" y="1479"/>
                      <a:pt x="484" y="1479"/>
                      <a:pt x="498" y="1494"/>
                    </a:cubicBezTo>
                    <a:cubicBezTo>
                      <a:pt x="498" y="1509"/>
                      <a:pt x="484" y="1479"/>
                      <a:pt x="498" y="149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2" name="Freeform 665">
                <a:extLst>
                  <a:ext uri="{FF2B5EF4-FFF2-40B4-BE49-F238E27FC236}">
                    <a16:creationId xmlns:a16="http://schemas.microsoft.com/office/drawing/2014/main" id="{BBA7D200-0B5E-3243-4BAA-775B54610CF1}"/>
                  </a:ext>
                </a:extLst>
              </p:cNvPr>
              <p:cNvSpPr>
                <a:spLocks/>
              </p:cNvSpPr>
              <p:nvPr/>
            </p:nvSpPr>
            <p:spPr bwMode="auto">
              <a:xfrm>
                <a:off x="3680" y="1694"/>
                <a:ext cx="361" cy="306"/>
              </a:xfrm>
              <a:custGeom>
                <a:avLst/>
                <a:gdLst>
                  <a:gd name="T0" fmla="*/ 557 w 1875"/>
                  <a:gd name="T1" fmla="*/ 1376 h 1583"/>
                  <a:gd name="T2" fmla="*/ 542 w 1875"/>
                  <a:gd name="T3" fmla="*/ 1050 h 1583"/>
                  <a:gd name="T4" fmla="*/ 645 w 1875"/>
                  <a:gd name="T5" fmla="*/ 843 h 1583"/>
                  <a:gd name="T6" fmla="*/ 791 w 1875"/>
                  <a:gd name="T7" fmla="*/ 562 h 1583"/>
                  <a:gd name="T8" fmla="*/ 952 w 1875"/>
                  <a:gd name="T9" fmla="*/ 340 h 1583"/>
                  <a:gd name="T10" fmla="*/ 1201 w 1875"/>
                  <a:gd name="T11" fmla="*/ 266 h 1583"/>
                  <a:gd name="T12" fmla="*/ 1435 w 1875"/>
                  <a:gd name="T13" fmla="*/ 340 h 1583"/>
                  <a:gd name="T14" fmla="*/ 1611 w 1875"/>
                  <a:gd name="T15" fmla="*/ 162 h 1583"/>
                  <a:gd name="T16" fmla="*/ 1816 w 1875"/>
                  <a:gd name="T17" fmla="*/ 177 h 1583"/>
                  <a:gd name="T18" fmla="*/ 1816 w 1875"/>
                  <a:gd name="T19" fmla="*/ 133 h 1583"/>
                  <a:gd name="T20" fmla="*/ 1670 w 1875"/>
                  <a:gd name="T21" fmla="*/ 103 h 1583"/>
                  <a:gd name="T22" fmla="*/ 1640 w 1875"/>
                  <a:gd name="T23" fmla="*/ 59 h 1583"/>
                  <a:gd name="T24" fmla="*/ 1553 w 1875"/>
                  <a:gd name="T25" fmla="*/ 103 h 1583"/>
                  <a:gd name="T26" fmla="*/ 1509 w 1875"/>
                  <a:gd name="T27" fmla="*/ 29 h 1583"/>
                  <a:gd name="T28" fmla="*/ 1421 w 1875"/>
                  <a:gd name="T29" fmla="*/ 14 h 1583"/>
                  <a:gd name="T30" fmla="*/ 1377 w 1875"/>
                  <a:gd name="T31" fmla="*/ 103 h 1583"/>
                  <a:gd name="T32" fmla="*/ 1333 w 1875"/>
                  <a:gd name="T33" fmla="*/ 133 h 1583"/>
                  <a:gd name="T34" fmla="*/ 1172 w 1875"/>
                  <a:gd name="T35" fmla="*/ 118 h 1583"/>
                  <a:gd name="T36" fmla="*/ 1186 w 1875"/>
                  <a:gd name="T37" fmla="*/ 162 h 1583"/>
                  <a:gd name="T38" fmla="*/ 1143 w 1875"/>
                  <a:gd name="T39" fmla="*/ 222 h 1583"/>
                  <a:gd name="T40" fmla="*/ 1084 w 1875"/>
                  <a:gd name="T41" fmla="*/ 207 h 1583"/>
                  <a:gd name="T42" fmla="*/ 1055 w 1875"/>
                  <a:gd name="T43" fmla="*/ 177 h 1583"/>
                  <a:gd name="T44" fmla="*/ 996 w 1875"/>
                  <a:gd name="T45" fmla="*/ 207 h 1583"/>
                  <a:gd name="T46" fmla="*/ 981 w 1875"/>
                  <a:gd name="T47" fmla="*/ 222 h 1583"/>
                  <a:gd name="T48" fmla="*/ 879 w 1875"/>
                  <a:gd name="T49" fmla="*/ 281 h 1583"/>
                  <a:gd name="T50" fmla="*/ 908 w 1875"/>
                  <a:gd name="T51" fmla="*/ 325 h 1583"/>
                  <a:gd name="T52" fmla="*/ 835 w 1875"/>
                  <a:gd name="T53" fmla="*/ 325 h 1583"/>
                  <a:gd name="T54" fmla="*/ 776 w 1875"/>
                  <a:gd name="T55" fmla="*/ 266 h 1583"/>
                  <a:gd name="T56" fmla="*/ 718 w 1875"/>
                  <a:gd name="T57" fmla="*/ 325 h 1583"/>
                  <a:gd name="T58" fmla="*/ 747 w 1875"/>
                  <a:gd name="T59" fmla="*/ 355 h 1583"/>
                  <a:gd name="T60" fmla="*/ 747 w 1875"/>
                  <a:gd name="T61" fmla="*/ 370 h 1583"/>
                  <a:gd name="T62" fmla="*/ 850 w 1875"/>
                  <a:gd name="T63" fmla="*/ 340 h 1583"/>
                  <a:gd name="T64" fmla="*/ 894 w 1875"/>
                  <a:gd name="T65" fmla="*/ 384 h 1583"/>
                  <a:gd name="T66" fmla="*/ 762 w 1875"/>
                  <a:gd name="T67" fmla="*/ 399 h 1583"/>
                  <a:gd name="T68" fmla="*/ 732 w 1875"/>
                  <a:gd name="T69" fmla="*/ 473 h 1583"/>
                  <a:gd name="T70" fmla="*/ 718 w 1875"/>
                  <a:gd name="T71" fmla="*/ 517 h 1583"/>
                  <a:gd name="T72" fmla="*/ 630 w 1875"/>
                  <a:gd name="T73" fmla="*/ 591 h 1583"/>
                  <a:gd name="T74" fmla="*/ 615 w 1875"/>
                  <a:gd name="T75" fmla="*/ 636 h 1583"/>
                  <a:gd name="T76" fmla="*/ 571 w 1875"/>
                  <a:gd name="T77" fmla="*/ 665 h 1583"/>
                  <a:gd name="T78" fmla="*/ 571 w 1875"/>
                  <a:gd name="T79" fmla="*/ 725 h 1583"/>
                  <a:gd name="T80" fmla="*/ 571 w 1875"/>
                  <a:gd name="T81" fmla="*/ 769 h 1583"/>
                  <a:gd name="T82" fmla="*/ 513 w 1875"/>
                  <a:gd name="T83" fmla="*/ 828 h 1583"/>
                  <a:gd name="T84" fmla="*/ 396 w 1875"/>
                  <a:gd name="T85" fmla="*/ 917 h 1583"/>
                  <a:gd name="T86" fmla="*/ 454 w 1875"/>
                  <a:gd name="T87" fmla="*/ 947 h 1583"/>
                  <a:gd name="T88" fmla="*/ 410 w 1875"/>
                  <a:gd name="T89" fmla="*/ 976 h 1583"/>
                  <a:gd name="T90" fmla="*/ 278 w 1875"/>
                  <a:gd name="T91" fmla="*/ 1006 h 1583"/>
                  <a:gd name="T92" fmla="*/ 235 w 1875"/>
                  <a:gd name="T93" fmla="*/ 1065 h 1583"/>
                  <a:gd name="T94" fmla="*/ 147 w 1875"/>
                  <a:gd name="T95" fmla="*/ 1080 h 1583"/>
                  <a:gd name="T96" fmla="*/ 147 w 1875"/>
                  <a:gd name="T97" fmla="*/ 1094 h 1583"/>
                  <a:gd name="T98" fmla="*/ 73 w 1875"/>
                  <a:gd name="T99" fmla="*/ 1109 h 1583"/>
                  <a:gd name="T100" fmla="*/ 59 w 1875"/>
                  <a:gd name="T101" fmla="*/ 1198 h 1583"/>
                  <a:gd name="T102" fmla="*/ 15 w 1875"/>
                  <a:gd name="T103" fmla="*/ 1272 h 1583"/>
                  <a:gd name="T104" fmla="*/ 88 w 1875"/>
                  <a:gd name="T105" fmla="*/ 1361 h 1583"/>
                  <a:gd name="T106" fmla="*/ 103 w 1875"/>
                  <a:gd name="T107" fmla="*/ 1390 h 1583"/>
                  <a:gd name="T108" fmla="*/ 44 w 1875"/>
                  <a:gd name="T109" fmla="*/ 1376 h 1583"/>
                  <a:gd name="T110" fmla="*/ 73 w 1875"/>
                  <a:gd name="T111" fmla="*/ 1435 h 1583"/>
                  <a:gd name="T112" fmla="*/ 73 w 1875"/>
                  <a:gd name="T113" fmla="*/ 1523 h 1583"/>
                  <a:gd name="T114" fmla="*/ 396 w 1875"/>
                  <a:gd name="T115" fmla="*/ 1464 h 1583"/>
                  <a:gd name="T116" fmla="*/ 498 w 1875"/>
                  <a:gd name="T117" fmla="*/ 1494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75" h="1583">
                    <a:moveTo>
                      <a:pt x="498" y="1494"/>
                    </a:moveTo>
                    <a:lnTo>
                      <a:pt x="498" y="1494"/>
                    </a:lnTo>
                    <a:cubicBezTo>
                      <a:pt x="498" y="1494"/>
                      <a:pt x="513" y="1450"/>
                      <a:pt x="513" y="1435"/>
                    </a:cubicBezTo>
                    <a:cubicBezTo>
                      <a:pt x="513" y="1405"/>
                      <a:pt x="527" y="1390"/>
                      <a:pt x="557" y="1376"/>
                    </a:cubicBezTo>
                    <a:cubicBezTo>
                      <a:pt x="586" y="1346"/>
                      <a:pt x="557" y="1302"/>
                      <a:pt x="557" y="1287"/>
                    </a:cubicBezTo>
                    <a:cubicBezTo>
                      <a:pt x="557" y="1242"/>
                      <a:pt x="615" y="1242"/>
                      <a:pt x="571" y="1213"/>
                    </a:cubicBezTo>
                    <a:cubicBezTo>
                      <a:pt x="542" y="1183"/>
                      <a:pt x="527" y="1183"/>
                      <a:pt x="542" y="1139"/>
                    </a:cubicBezTo>
                    <a:cubicBezTo>
                      <a:pt x="557" y="1109"/>
                      <a:pt x="542" y="1080"/>
                      <a:pt x="542" y="1050"/>
                    </a:cubicBezTo>
                    <a:cubicBezTo>
                      <a:pt x="527" y="1006"/>
                      <a:pt x="513" y="961"/>
                      <a:pt x="557" y="932"/>
                    </a:cubicBezTo>
                    <a:cubicBezTo>
                      <a:pt x="571" y="917"/>
                      <a:pt x="601" y="917"/>
                      <a:pt x="615" y="902"/>
                    </a:cubicBezTo>
                    <a:cubicBezTo>
                      <a:pt x="630" y="902"/>
                      <a:pt x="645" y="917"/>
                      <a:pt x="659" y="902"/>
                    </a:cubicBezTo>
                    <a:cubicBezTo>
                      <a:pt x="674" y="873"/>
                      <a:pt x="659" y="858"/>
                      <a:pt x="645" y="843"/>
                    </a:cubicBezTo>
                    <a:cubicBezTo>
                      <a:pt x="645" y="813"/>
                      <a:pt x="674" y="799"/>
                      <a:pt x="689" y="769"/>
                    </a:cubicBezTo>
                    <a:cubicBezTo>
                      <a:pt x="689" y="754"/>
                      <a:pt x="703" y="710"/>
                      <a:pt x="703" y="680"/>
                    </a:cubicBezTo>
                    <a:cubicBezTo>
                      <a:pt x="703" y="651"/>
                      <a:pt x="762" y="651"/>
                      <a:pt x="747" y="636"/>
                    </a:cubicBezTo>
                    <a:cubicBezTo>
                      <a:pt x="747" y="606"/>
                      <a:pt x="776" y="591"/>
                      <a:pt x="791" y="562"/>
                    </a:cubicBezTo>
                    <a:cubicBezTo>
                      <a:pt x="820" y="532"/>
                      <a:pt x="820" y="547"/>
                      <a:pt x="820" y="503"/>
                    </a:cubicBezTo>
                    <a:cubicBezTo>
                      <a:pt x="806" y="488"/>
                      <a:pt x="864" y="414"/>
                      <a:pt x="879" y="414"/>
                    </a:cubicBezTo>
                    <a:cubicBezTo>
                      <a:pt x="894" y="399"/>
                      <a:pt x="938" y="414"/>
                      <a:pt x="952" y="414"/>
                    </a:cubicBezTo>
                    <a:lnTo>
                      <a:pt x="952" y="340"/>
                    </a:lnTo>
                    <a:cubicBezTo>
                      <a:pt x="996" y="355"/>
                      <a:pt x="1025" y="355"/>
                      <a:pt x="1055" y="370"/>
                    </a:cubicBezTo>
                    <a:cubicBezTo>
                      <a:pt x="1113" y="370"/>
                      <a:pt x="1084" y="310"/>
                      <a:pt x="1099" y="281"/>
                    </a:cubicBezTo>
                    <a:lnTo>
                      <a:pt x="1143" y="281"/>
                    </a:lnTo>
                    <a:cubicBezTo>
                      <a:pt x="1157" y="266"/>
                      <a:pt x="1186" y="236"/>
                      <a:pt x="1201" y="266"/>
                    </a:cubicBezTo>
                    <a:cubicBezTo>
                      <a:pt x="1230" y="281"/>
                      <a:pt x="1230" y="310"/>
                      <a:pt x="1260" y="325"/>
                    </a:cubicBezTo>
                    <a:lnTo>
                      <a:pt x="1318" y="325"/>
                    </a:lnTo>
                    <a:cubicBezTo>
                      <a:pt x="1333" y="325"/>
                      <a:pt x="1348" y="310"/>
                      <a:pt x="1377" y="310"/>
                    </a:cubicBezTo>
                    <a:cubicBezTo>
                      <a:pt x="1392" y="310"/>
                      <a:pt x="1406" y="340"/>
                      <a:pt x="1435" y="340"/>
                    </a:cubicBezTo>
                    <a:cubicBezTo>
                      <a:pt x="1435" y="325"/>
                      <a:pt x="1494" y="296"/>
                      <a:pt x="1494" y="296"/>
                    </a:cubicBezTo>
                    <a:cubicBezTo>
                      <a:pt x="1494" y="251"/>
                      <a:pt x="1494" y="236"/>
                      <a:pt x="1509" y="207"/>
                    </a:cubicBezTo>
                    <a:cubicBezTo>
                      <a:pt x="1523" y="192"/>
                      <a:pt x="1553" y="162"/>
                      <a:pt x="1567" y="162"/>
                    </a:cubicBezTo>
                    <a:lnTo>
                      <a:pt x="1611" y="162"/>
                    </a:lnTo>
                    <a:cubicBezTo>
                      <a:pt x="1626" y="162"/>
                      <a:pt x="1626" y="148"/>
                      <a:pt x="1640" y="148"/>
                    </a:cubicBezTo>
                    <a:cubicBezTo>
                      <a:pt x="1655" y="148"/>
                      <a:pt x="1684" y="177"/>
                      <a:pt x="1699" y="177"/>
                    </a:cubicBezTo>
                    <a:cubicBezTo>
                      <a:pt x="1728" y="192"/>
                      <a:pt x="1743" y="207"/>
                      <a:pt x="1743" y="251"/>
                    </a:cubicBezTo>
                    <a:cubicBezTo>
                      <a:pt x="1772" y="251"/>
                      <a:pt x="1846" y="207"/>
                      <a:pt x="1816" y="177"/>
                    </a:cubicBezTo>
                    <a:cubicBezTo>
                      <a:pt x="1846" y="192"/>
                      <a:pt x="1772" y="192"/>
                      <a:pt x="1758" y="192"/>
                    </a:cubicBezTo>
                    <a:cubicBezTo>
                      <a:pt x="1831" y="177"/>
                      <a:pt x="1728" y="133"/>
                      <a:pt x="1714" y="148"/>
                    </a:cubicBezTo>
                    <a:cubicBezTo>
                      <a:pt x="1728" y="133"/>
                      <a:pt x="1743" y="148"/>
                      <a:pt x="1743" y="148"/>
                    </a:cubicBezTo>
                    <a:cubicBezTo>
                      <a:pt x="1772" y="148"/>
                      <a:pt x="1802" y="148"/>
                      <a:pt x="1816" y="133"/>
                    </a:cubicBezTo>
                    <a:cubicBezTo>
                      <a:pt x="1831" y="133"/>
                      <a:pt x="1875" y="103"/>
                      <a:pt x="1860" y="88"/>
                    </a:cubicBezTo>
                    <a:cubicBezTo>
                      <a:pt x="1831" y="74"/>
                      <a:pt x="1787" y="59"/>
                      <a:pt x="1743" y="44"/>
                    </a:cubicBezTo>
                    <a:cubicBezTo>
                      <a:pt x="1728" y="29"/>
                      <a:pt x="1714" y="59"/>
                      <a:pt x="1699" y="74"/>
                    </a:cubicBezTo>
                    <a:cubicBezTo>
                      <a:pt x="1699" y="74"/>
                      <a:pt x="1670" y="118"/>
                      <a:pt x="1670" y="103"/>
                    </a:cubicBezTo>
                    <a:lnTo>
                      <a:pt x="1670" y="74"/>
                    </a:lnTo>
                    <a:lnTo>
                      <a:pt x="1640" y="74"/>
                    </a:lnTo>
                    <a:cubicBezTo>
                      <a:pt x="1655" y="59"/>
                      <a:pt x="1684" y="74"/>
                      <a:pt x="1684" y="59"/>
                    </a:cubicBezTo>
                    <a:lnTo>
                      <a:pt x="1640" y="59"/>
                    </a:lnTo>
                    <a:cubicBezTo>
                      <a:pt x="1640" y="44"/>
                      <a:pt x="1699" y="44"/>
                      <a:pt x="1699" y="29"/>
                    </a:cubicBezTo>
                    <a:cubicBezTo>
                      <a:pt x="1684" y="14"/>
                      <a:pt x="1597" y="0"/>
                      <a:pt x="1611" y="29"/>
                    </a:cubicBezTo>
                    <a:cubicBezTo>
                      <a:pt x="1626" y="44"/>
                      <a:pt x="1626" y="44"/>
                      <a:pt x="1611" y="59"/>
                    </a:cubicBezTo>
                    <a:cubicBezTo>
                      <a:pt x="1597" y="74"/>
                      <a:pt x="1567" y="103"/>
                      <a:pt x="1553" y="103"/>
                    </a:cubicBezTo>
                    <a:cubicBezTo>
                      <a:pt x="1538" y="103"/>
                      <a:pt x="1553" y="44"/>
                      <a:pt x="1553" y="44"/>
                    </a:cubicBezTo>
                    <a:cubicBezTo>
                      <a:pt x="1553" y="29"/>
                      <a:pt x="1479" y="133"/>
                      <a:pt x="1465" y="133"/>
                    </a:cubicBezTo>
                    <a:cubicBezTo>
                      <a:pt x="1421" y="133"/>
                      <a:pt x="1465" y="74"/>
                      <a:pt x="1479" y="59"/>
                    </a:cubicBezTo>
                    <a:cubicBezTo>
                      <a:pt x="1494" y="59"/>
                      <a:pt x="1509" y="29"/>
                      <a:pt x="1509" y="29"/>
                    </a:cubicBezTo>
                    <a:cubicBezTo>
                      <a:pt x="1494" y="14"/>
                      <a:pt x="1465" y="0"/>
                      <a:pt x="1465" y="14"/>
                    </a:cubicBezTo>
                    <a:lnTo>
                      <a:pt x="1479" y="29"/>
                    </a:lnTo>
                    <a:lnTo>
                      <a:pt x="1435" y="29"/>
                    </a:lnTo>
                    <a:cubicBezTo>
                      <a:pt x="1421" y="44"/>
                      <a:pt x="1435" y="29"/>
                      <a:pt x="1421" y="14"/>
                    </a:cubicBezTo>
                    <a:lnTo>
                      <a:pt x="1392" y="44"/>
                    </a:lnTo>
                    <a:cubicBezTo>
                      <a:pt x="1392" y="59"/>
                      <a:pt x="1421" y="74"/>
                      <a:pt x="1406" y="74"/>
                    </a:cubicBezTo>
                    <a:lnTo>
                      <a:pt x="1392" y="74"/>
                    </a:lnTo>
                    <a:cubicBezTo>
                      <a:pt x="1377" y="74"/>
                      <a:pt x="1377" y="88"/>
                      <a:pt x="1377" y="103"/>
                    </a:cubicBezTo>
                    <a:cubicBezTo>
                      <a:pt x="1392" y="74"/>
                      <a:pt x="1333" y="88"/>
                      <a:pt x="1333" y="88"/>
                    </a:cubicBezTo>
                    <a:cubicBezTo>
                      <a:pt x="1333" y="88"/>
                      <a:pt x="1362" y="74"/>
                      <a:pt x="1362" y="59"/>
                    </a:cubicBezTo>
                    <a:cubicBezTo>
                      <a:pt x="1362" y="74"/>
                      <a:pt x="1304" y="88"/>
                      <a:pt x="1289" y="88"/>
                    </a:cubicBezTo>
                    <a:cubicBezTo>
                      <a:pt x="1274" y="88"/>
                      <a:pt x="1333" y="133"/>
                      <a:pt x="1333" y="133"/>
                    </a:cubicBezTo>
                    <a:lnTo>
                      <a:pt x="1318" y="162"/>
                    </a:lnTo>
                    <a:lnTo>
                      <a:pt x="1274" y="118"/>
                    </a:lnTo>
                    <a:cubicBezTo>
                      <a:pt x="1274" y="118"/>
                      <a:pt x="1245" y="162"/>
                      <a:pt x="1245" y="118"/>
                    </a:cubicBezTo>
                    <a:cubicBezTo>
                      <a:pt x="1230" y="103"/>
                      <a:pt x="1186" y="133"/>
                      <a:pt x="1172" y="118"/>
                    </a:cubicBezTo>
                    <a:cubicBezTo>
                      <a:pt x="1186" y="133"/>
                      <a:pt x="1230" y="133"/>
                      <a:pt x="1230" y="148"/>
                    </a:cubicBezTo>
                    <a:cubicBezTo>
                      <a:pt x="1230" y="148"/>
                      <a:pt x="1216" y="148"/>
                      <a:pt x="1216" y="162"/>
                    </a:cubicBezTo>
                    <a:cubicBezTo>
                      <a:pt x="1216" y="177"/>
                      <a:pt x="1230" y="177"/>
                      <a:pt x="1230" y="192"/>
                    </a:cubicBezTo>
                    <a:cubicBezTo>
                      <a:pt x="1230" y="192"/>
                      <a:pt x="1186" y="177"/>
                      <a:pt x="1186" y="162"/>
                    </a:cubicBezTo>
                    <a:cubicBezTo>
                      <a:pt x="1172" y="162"/>
                      <a:pt x="1172" y="177"/>
                      <a:pt x="1172" y="192"/>
                    </a:cubicBezTo>
                    <a:cubicBezTo>
                      <a:pt x="1157" y="192"/>
                      <a:pt x="1157" y="177"/>
                      <a:pt x="1157" y="162"/>
                    </a:cubicBezTo>
                    <a:lnTo>
                      <a:pt x="1128" y="192"/>
                    </a:lnTo>
                    <a:cubicBezTo>
                      <a:pt x="1113" y="207"/>
                      <a:pt x="1143" y="207"/>
                      <a:pt x="1143" y="222"/>
                    </a:cubicBezTo>
                    <a:lnTo>
                      <a:pt x="1113" y="222"/>
                    </a:lnTo>
                    <a:cubicBezTo>
                      <a:pt x="1099" y="207"/>
                      <a:pt x="1113" y="192"/>
                      <a:pt x="1113" y="177"/>
                    </a:cubicBezTo>
                    <a:lnTo>
                      <a:pt x="1069" y="207"/>
                    </a:lnTo>
                    <a:lnTo>
                      <a:pt x="1084" y="207"/>
                    </a:lnTo>
                    <a:cubicBezTo>
                      <a:pt x="1069" y="207"/>
                      <a:pt x="1055" y="236"/>
                      <a:pt x="1055" y="236"/>
                    </a:cubicBezTo>
                    <a:cubicBezTo>
                      <a:pt x="1040" y="222"/>
                      <a:pt x="1069" y="207"/>
                      <a:pt x="1055" y="207"/>
                    </a:cubicBezTo>
                    <a:cubicBezTo>
                      <a:pt x="1040" y="192"/>
                      <a:pt x="1025" y="192"/>
                      <a:pt x="1025" y="177"/>
                    </a:cubicBezTo>
                    <a:lnTo>
                      <a:pt x="1055" y="177"/>
                    </a:lnTo>
                    <a:cubicBezTo>
                      <a:pt x="1055" y="162"/>
                      <a:pt x="1011" y="148"/>
                      <a:pt x="996" y="148"/>
                    </a:cubicBezTo>
                    <a:cubicBezTo>
                      <a:pt x="996" y="162"/>
                      <a:pt x="1011" y="192"/>
                      <a:pt x="1011" y="192"/>
                    </a:cubicBezTo>
                    <a:cubicBezTo>
                      <a:pt x="1011" y="192"/>
                      <a:pt x="952" y="207"/>
                      <a:pt x="967" y="207"/>
                    </a:cubicBezTo>
                    <a:lnTo>
                      <a:pt x="996" y="207"/>
                    </a:lnTo>
                    <a:lnTo>
                      <a:pt x="981" y="207"/>
                    </a:lnTo>
                    <a:cubicBezTo>
                      <a:pt x="996" y="236"/>
                      <a:pt x="1025" y="207"/>
                      <a:pt x="1011" y="207"/>
                    </a:cubicBezTo>
                    <a:cubicBezTo>
                      <a:pt x="1025" y="222"/>
                      <a:pt x="1011" y="236"/>
                      <a:pt x="1011" y="236"/>
                    </a:cubicBezTo>
                    <a:cubicBezTo>
                      <a:pt x="1011" y="251"/>
                      <a:pt x="981" y="222"/>
                      <a:pt x="981" y="222"/>
                    </a:cubicBezTo>
                    <a:cubicBezTo>
                      <a:pt x="967" y="222"/>
                      <a:pt x="967" y="207"/>
                      <a:pt x="952" y="207"/>
                    </a:cubicBezTo>
                    <a:cubicBezTo>
                      <a:pt x="952" y="207"/>
                      <a:pt x="938" y="236"/>
                      <a:pt x="923" y="222"/>
                    </a:cubicBezTo>
                    <a:cubicBezTo>
                      <a:pt x="923" y="207"/>
                      <a:pt x="879" y="236"/>
                      <a:pt x="879" y="236"/>
                    </a:cubicBezTo>
                    <a:lnTo>
                      <a:pt x="879" y="281"/>
                    </a:lnTo>
                    <a:cubicBezTo>
                      <a:pt x="879" y="296"/>
                      <a:pt x="894" y="251"/>
                      <a:pt x="908" y="266"/>
                    </a:cubicBezTo>
                    <a:cubicBezTo>
                      <a:pt x="908" y="266"/>
                      <a:pt x="938" y="281"/>
                      <a:pt x="938" y="266"/>
                    </a:cubicBezTo>
                    <a:cubicBezTo>
                      <a:pt x="938" y="281"/>
                      <a:pt x="923" y="281"/>
                      <a:pt x="923" y="296"/>
                    </a:cubicBezTo>
                    <a:cubicBezTo>
                      <a:pt x="908" y="296"/>
                      <a:pt x="923" y="325"/>
                      <a:pt x="908" y="325"/>
                    </a:cubicBezTo>
                    <a:cubicBezTo>
                      <a:pt x="908" y="340"/>
                      <a:pt x="894" y="310"/>
                      <a:pt x="894" y="310"/>
                    </a:cubicBezTo>
                    <a:cubicBezTo>
                      <a:pt x="879" y="310"/>
                      <a:pt x="879" y="340"/>
                      <a:pt x="864" y="340"/>
                    </a:cubicBezTo>
                    <a:lnTo>
                      <a:pt x="864" y="310"/>
                    </a:lnTo>
                    <a:cubicBezTo>
                      <a:pt x="850" y="310"/>
                      <a:pt x="850" y="325"/>
                      <a:pt x="835" y="325"/>
                    </a:cubicBezTo>
                    <a:lnTo>
                      <a:pt x="835" y="296"/>
                    </a:lnTo>
                    <a:cubicBezTo>
                      <a:pt x="835" y="281"/>
                      <a:pt x="820" y="325"/>
                      <a:pt x="806" y="325"/>
                    </a:cubicBezTo>
                    <a:cubicBezTo>
                      <a:pt x="776" y="340"/>
                      <a:pt x="820" y="251"/>
                      <a:pt x="820" y="251"/>
                    </a:cubicBezTo>
                    <a:cubicBezTo>
                      <a:pt x="806" y="251"/>
                      <a:pt x="776" y="266"/>
                      <a:pt x="776" y="266"/>
                    </a:cubicBezTo>
                    <a:cubicBezTo>
                      <a:pt x="762" y="281"/>
                      <a:pt x="791" y="296"/>
                      <a:pt x="791" y="296"/>
                    </a:cubicBezTo>
                    <a:lnTo>
                      <a:pt x="762" y="296"/>
                    </a:lnTo>
                    <a:cubicBezTo>
                      <a:pt x="762" y="296"/>
                      <a:pt x="762" y="310"/>
                      <a:pt x="747" y="325"/>
                    </a:cubicBezTo>
                    <a:cubicBezTo>
                      <a:pt x="762" y="310"/>
                      <a:pt x="689" y="310"/>
                      <a:pt x="718" y="325"/>
                    </a:cubicBezTo>
                    <a:cubicBezTo>
                      <a:pt x="718" y="340"/>
                      <a:pt x="747" y="325"/>
                      <a:pt x="747" y="325"/>
                    </a:cubicBezTo>
                    <a:cubicBezTo>
                      <a:pt x="747" y="325"/>
                      <a:pt x="732" y="340"/>
                      <a:pt x="747" y="340"/>
                    </a:cubicBezTo>
                    <a:cubicBezTo>
                      <a:pt x="747" y="340"/>
                      <a:pt x="762" y="340"/>
                      <a:pt x="762" y="325"/>
                    </a:cubicBezTo>
                    <a:cubicBezTo>
                      <a:pt x="762" y="325"/>
                      <a:pt x="762" y="355"/>
                      <a:pt x="747" y="355"/>
                    </a:cubicBezTo>
                    <a:cubicBezTo>
                      <a:pt x="732" y="355"/>
                      <a:pt x="732" y="340"/>
                      <a:pt x="718" y="340"/>
                    </a:cubicBezTo>
                    <a:cubicBezTo>
                      <a:pt x="703" y="355"/>
                      <a:pt x="703" y="384"/>
                      <a:pt x="689" y="384"/>
                    </a:cubicBezTo>
                    <a:lnTo>
                      <a:pt x="645" y="384"/>
                    </a:lnTo>
                    <a:cubicBezTo>
                      <a:pt x="645" y="429"/>
                      <a:pt x="747" y="370"/>
                      <a:pt x="747" y="370"/>
                    </a:cubicBezTo>
                    <a:cubicBezTo>
                      <a:pt x="762" y="370"/>
                      <a:pt x="776" y="355"/>
                      <a:pt x="791" y="370"/>
                    </a:cubicBezTo>
                    <a:cubicBezTo>
                      <a:pt x="820" y="370"/>
                      <a:pt x="806" y="340"/>
                      <a:pt x="791" y="340"/>
                    </a:cubicBezTo>
                    <a:lnTo>
                      <a:pt x="806" y="340"/>
                    </a:lnTo>
                    <a:cubicBezTo>
                      <a:pt x="820" y="370"/>
                      <a:pt x="835" y="340"/>
                      <a:pt x="850" y="340"/>
                    </a:cubicBezTo>
                    <a:cubicBezTo>
                      <a:pt x="835" y="340"/>
                      <a:pt x="835" y="370"/>
                      <a:pt x="820" y="370"/>
                    </a:cubicBezTo>
                    <a:lnTo>
                      <a:pt x="850" y="370"/>
                    </a:lnTo>
                    <a:cubicBezTo>
                      <a:pt x="850" y="370"/>
                      <a:pt x="820" y="384"/>
                      <a:pt x="820" y="399"/>
                    </a:cubicBezTo>
                    <a:cubicBezTo>
                      <a:pt x="820" y="399"/>
                      <a:pt x="894" y="370"/>
                      <a:pt x="894" y="384"/>
                    </a:cubicBezTo>
                    <a:cubicBezTo>
                      <a:pt x="879" y="399"/>
                      <a:pt x="835" y="384"/>
                      <a:pt x="835" y="414"/>
                    </a:cubicBezTo>
                    <a:cubicBezTo>
                      <a:pt x="820" y="458"/>
                      <a:pt x="791" y="399"/>
                      <a:pt x="791" y="399"/>
                    </a:cubicBezTo>
                    <a:lnTo>
                      <a:pt x="791" y="429"/>
                    </a:lnTo>
                    <a:cubicBezTo>
                      <a:pt x="791" y="429"/>
                      <a:pt x="776" y="399"/>
                      <a:pt x="762" y="399"/>
                    </a:cubicBezTo>
                    <a:cubicBezTo>
                      <a:pt x="747" y="414"/>
                      <a:pt x="718" y="444"/>
                      <a:pt x="718" y="458"/>
                    </a:cubicBezTo>
                    <a:lnTo>
                      <a:pt x="747" y="444"/>
                    </a:lnTo>
                    <a:cubicBezTo>
                      <a:pt x="747" y="458"/>
                      <a:pt x="776" y="444"/>
                      <a:pt x="776" y="458"/>
                    </a:cubicBezTo>
                    <a:cubicBezTo>
                      <a:pt x="776" y="444"/>
                      <a:pt x="732" y="458"/>
                      <a:pt x="732" y="473"/>
                    </a:cubicBezTo>
                    <a:cubicBezTo>
                      <a:pt x="747" y="488"/>
                      <a:pt x="791" y="458"/>
                      <a:pt x="776" y="488"/>
                    </a:cubicBezTo>
                    <a:cubicBezTo>
                      <a:pt x="791" y="458"/>
                      <a:pt x="689" y="503"/>
                      <a:pt x="689" y="503"/>
                    </a:cubicBezTo>
                    <a:cubicBezTo>
                      <a:pt x="689" y="488"/>
                      <a:pt x="776" y="517"/>
                      <a:pt x="762" y="517"/>
                    </a:cubicBezTo>
                    <a:cubicBezTo>
                      <a:pt x="747" y="532"/>
                      <a:pt x="732" y="503"/>
                      <a:pt x="718" y="517"/>
                    </a:cubicBezTo>
                    <a:cubicBezTo>
                      <a:pt x="718" y="532"/>
                      <a:pt x="674" y="503"/>
                      <a:pt x="659" y="532"/>
                    </a:cubicBezTo>
                    <a:lnTo>
                      <a:pt x="703" y="532"/>
                    </a:lnTo>
                    <a:cubicBezTo>
                      <a:pt x="674" y="562"/>
                      <a:pt x="645" y="532"/>
                      <a:pt x="659" y="577"/>
                    </a:cubicBezTo>
                    <a:lnTo>
                      <a:pt x="630" y="591"/>
                    </a:lnTo>
                    <a:lnTo>
                      <a:pt x="615" y="606"/>
                    </a:lnTo>
                    <a:cubicBezTo>
                      <a:pt x="615" y="621"/>
                      <a:pt x="601" y="621"/>
                      <a:pt x="601" y="621"/>
                    </a:cubicBezTo>
                    <a:cubicBezTo>
                      <a:pt x="601" y="636"/>
                      <a:pt x="615" y="621"/>
                      <a:pt x="615" y="621"/>
                    </a:cubicBezTo>
                    <a:cubicBezTo>
                      <a:pt x="630" y="621"/>
                      <a:pt x="615" y="636"/>
                      <a:pt x="615" y="636"/>
                    </a:cubicBezTo>
                    <a:cubicBezTo>
                      <a:pt x="630" y="636"/>
                      <a:pt x="659" y="651"/>
                      <a:pt x="674" y="636"/>
                    </a:cubicBezTo>
                    <a:cubicBezTo>
                      <a:pt x="645" y="651"/>
                      <a:pt x="645" y="651"/>
                      <a:pt x="615" y="651"/>
                    </a:cubicBezTo>
                    <a:cubicBezTo>
                      <a:pt x="601" y="651"/>
                      <a:pt x="557" y="651"/>
                      <a:pt x="557" y="665"/>
                    </a:cubicBezTo>
                    <a:lnTo>
                      <a:pt x="571" y="665"/>
                    </a:lnTo>
                    <a:lnTo>
                      <a:pt x="557" y="680"/>
                    </a:lnTo>
                    <a:cubicBezTo>
                      <a:pt x="557" y="680"/>
                      <a:pt x="586" y="665"/>
                      <a:pt x="586" y="680"/>
                    </a:cubicBezTo>
                    <a:lnTo>
                      <a:pt x="557" y="710"/>
                    </a:lnTo>
                    <a:cubicBezTo>
                      <a:pt x="557" y="710"/>
                      <a:pt x="571" y="710"/>
                      <a:pt x="571" y="725"/>
                    </a:cubicBezTo>
                    <a:lnTo>
                      <a:pt x="542" y="725"/>
                    </a:lnTo>
                    <a:lnTo>
                      <a:pt x="571" y="739"/>
                    </a:lnTo>
                    <a:lnTo>
                      <a:pt x="542" y="739"/>
                    </a:lnTo>
                    <a:cubicBezTo>
                      <a:pt x="542" y="754"/>
                      <a:pt x="557" y="769"/>
                      <a:pt x="571" y="769"/>
                    </a:cubicBezTo>
                    <a:cubicBezTo>
                      <a:pt x="542" y="769"/>
                      <a:pt x="513" y="769"/>
                      <a:pt x="498" y="799"/>
                    </a:cubicBezTo>
                    <a:cubicBezTo>
                      <a:pt x="498" y="813"/>
                      <a:pt x="440" y="799"/>
                      <a:pt x="440" y="799"/>
                    </a:cubicBezTo>
                    <a:cubicBezTo>
                      <a:pt x="440" y="843"/>
                      <a:pt x="527" y="799"/>
                      <a:pt x="542" y="799"/>
                    </a:cubicBezTo>
                    <a:cubicBezTo>
                      <a:pt x="527" y="799"/>
                      <a:pt x="513" y="828"/>
                      <a:pt x="513" y="828"/>
                    </a:cubicBezTo>
                    <a:cubicBezTo>
                      <a:pt x="469" y="828"/>
                      <a:pt x="498" y="843"/>
                      <a:pt x="484" y="858"/>
                    </a:cubicBezTo>
                    <a:cubicBezTo>
                      <a:pt x="469" y="873"/>
                      <a:pt x="440" y="843"/>
                      <a:pt x="425" y="858"/>
                    </a:cubicBezTo>
                    <a:cubicBezTo>
                      <a:pt x="425" y="873"/>
                      <a:pt x="381" y="902"/>
                      <a:pt x="381" y="902"/>
                    </a:cubicBezTo>
                    <a:cubicBezTo>
                      <a:pt x="381" y="917"/>
                      <a:pt x="396" y="917"/>
                      <a:pt x="396" y="917"/>
                    </a:cubicBezTo>
                    <a:cubicBezTo>
                      <a:pt x="396" y="932"/>
                      <a:pt x="352" y="932"/>
                      <a:pt x="352" y="932"/>
                    </a:cubicBezTo>
                    <a:cubicBezTo>
                      <a:pt x="352" y="932"/>
                      <a:pt x="366" y="947"/>
                      <a:pt x="366" y="961"/>
                    </a:cubicBezTo>
                    <a:cubicBezTo>
                      <a:pt x="366" y="976"/>
                      <a:pt x="396" y="961"/>
                      <a:pt x="410" y="961"/>
                    </a:cubicBezTo>
                    <a:cubicBezTo>
                      <a:pt x="425" y="947"/>
                      <a:pt x="440" y="961"/>
                      <a:pt x="454" y="947"/>
                    </a:cubicBezTo>
                    <a:cubicBezTo>
                      <a:pt x="454" y="947"/>
                      <a:pt x="440" y="932"/>
                      <a:pt x="440" y="917"/>
                    </a:cubicBezTo>
                    <a:cubicBezTo>
                      <a:pt x="440" y="917"/>
                      <a:pt x="469" y="932"/>
                      <a:pt x="484" y="947"/>
                    </a:cubicBezTo>
                    <a:lnTo>
                      <a:pt x="440" y="976"/>
                    </a:lnTo>
                    <a:cubicBezTo>
                      <a:pt x="425" y="976"/>
                      <a:pt x="410" y="991"/>
                      <a:pt x="410" y="976"/>
                    </a:cubicBezTo>
                    <a:cubicBezTo>
                      <a:pt x="396" y="961"/>
                      <a:pt x="381" y="991"/>
                      <a:pt x="366" y="991"/>
                    </a:cubicBezTo>
                    <a:cubicBezTo>
                      <a:pt x="352" y="976"/>
                      <a:pt x="352" y="932"/>
                      <a:pt x="337" y="976"/>
                    </a:cubicBezTo>
                    <a:cubicBezTo>
                      <a:pt x="308" y="1035"/>
                      <a:pt x="293" y="961"/>
                      <a:pt x="308" y="961"/>
                    </a:cubicBezTo>
                    <a:cubicBezTo>
                      <a:pt x="278" y="961"/>
                      <a:pt x="308" y="1020"/>
                      <a:pt x="278" y="1006"/>
                    </a:cubicBezTo>
                    <a:cubicBezTo>
                      <a:pt x="220" y="1006"/>
                      <a:pt x="264" y="1035"/>
                      <a:pt x="249" y="1050"/>
                    </a:cubicBezTo>
                    <a:cubicBezTo>
                      <a:pt x="235" y="1050"/>
                      <a:pt x="235" y="1020"/>
                      <a:pt x="235" y="1020"/>
                    </a:cubicBezTo>
                    <a:cubicBezTo>
                      <a:pt x="205" y="1020"/>
                      <a:pt x="176" y="1035"/>
                      <a:pt x="161" y="1050"/>
                    </a:cubicBezTo>
                    <a:cubicBezTo>
                      <a:pt x="161" y="1065"/>
                      <a:pt x="220" y="1065"/>
                      <a:pt x="235" y="1065"/>
                    </a:cubicBezTo>
                    <a:lnTo>
                      <a:pt x="278" y="1050"/>
                    </a:lnTo>
                    <a:cubicBezTo>
                      <a:pt x="293" y="1065"/>
                      <a:pt x="220" y="1065"/>
                      <a:pt x="220" y="1065"/>
                    </a:cubicBezTo>
                    <a:cubicBezTo>
                      <a:pt x="205" y="1065"/>
                      <a:pt x="205" y="1080"/>
                      <a:pt x="191" y="1080"/>
                    </a:cubicBezTo>
                    <a:lnTo>
                      <a:pt x="147" y="1080"/>
                    </a:lnTo>
                    <a:cubicBezTo>
                      <a:pt x="117" y="1065"/>
                      <a:pt x="103" y="1080"/>
                      <a:pt x="132" y="1094"/>
                    </a:cubicBezTo>
                    <a:cubicBezTo>
                      <a:pt x="147" y="1094"/>
                      <a:pt x="176" y="1094"/>
                      <a:pt x="176" y="1124"/>
                    </a:cubicBezTo>
                    <a:cubicBezTo>
                      <a:pt x="176" y="1124"/>
                      <a:pt x="161" y="1154"/>
                      <a:pt x="161" y="1139"/>
                    </a:cubicBezTo>
                    <a:cubicBezTo>
                      <a:pt x="147" y="1139"/>
                      <a:pt x="176" y="1109"/>
                      <a:pt x="147" y="1094"/>
                    </a:cubicBezTo>
                    <a:cubicBezTo>
                      <a:pt x="103" y="1094"/>
                      <a:pt x="132" y="1109"/>
                      <a:pt x="117" y="1124"/>
                    </a:cubicBezTo>
                    <a:cubicBezTo>
                      <a:pt x="117" y="1124"/>
                      <a:pt x="117" y="1080"/>
                      <a:pt x="103" y="1080"/>
                    </a:cubicBezTo>
                    <a:cubicBezTo>
                      <a:pt x="103" y="1065"/>
                      <a:pt x="73" y="1154"/>
                      <a:pt x="88" y="1139"/>
                    </a:cubicBezTo>
                    <a:cubicBezTo>
                      <a:pt x="73" y="1139"/>
                      <a:pt x="73" y="1109"/>
                      <a:pt x="73" y="1109"/>
                    </a:cubicBezTo>
                    <a:cubicBezTo>
                      <a:pt x="59" y="1109"/>
                      <a:pt x="59" y="1139"/>
                      <a:pt x="59" y="1139"/>
                    </a:cubicBezTo>
                    <a:cubicBezTo>
                      <a:pt x="44" y="1154"/>
                      <a:pt x="15" y="1139"/>
                      <a:pt x="15" y="1154"/>
                    </a:cubicBezTo>
                    <a:cubicBezTo>
                      <a:pt x="15" y="1168"/>
                      <a:pt x="0" y="1183"/>
                      <a:pt x="15" y="1183"/>
                    </a:cubicBezTo>
                    <a:cubicBezTo>
                      <a:pt x="30" y="1183"/>
                      <a:pt x="44" y="1183"/>
                      <a:pt x="59" y="1198"/>
                    </a:cubicBezTo>
                    <a:cubicBezTo>
                      <a:pt x="59" y="1198"/>
                      <a:pt x="0" y="1213"/>
                      <a:pt x="15" y="1228"/>
                    </a:cubicBezTo>
                    <a:cubicBezTo>
                      <a:pt x="15" y="1242"/>
                      <a:pt x="44" y="1242"/>
                      <a:pt x="44" y="1242"/>
                    </a:cubicBezTo>
                    <a:cubicBezTo>
                      <a:pt x="44" y="1242"/>
                      <a:pt x="88" y="1228"/>
                      <a:pt x="88" y="1242"/>
                    </a:cubicBezTo>
                    <a:cubicBezTo>
                      <a:pt x="73" y="1257"/>
                      <a:pt x="30" y="1242"/>
                      <a:pt x="15" y="1272"/>
                    </a:cubicBezTo>
                    <a:cubicBezTo>
                      <a:pt x="0" y="1287"/>
                      <a:pt x="88" y="1287"/>
                      <a:pt x="59" y="1316"/>
                    </a:cubicBezTo>
                    <a:cubicBezTo>
                      <a:pt x="59" y="1316"/>
                      <a:pt x="44" y="1287"/>
                      <a:pt x="30" y="1302"/>
                    </a:cubicBezTo>
                    <a:cubicBezTo>
                      <a:pt x="15" y="1316"/>
                      <a:pt x="15" y="1331"/>
                      <a:pt x="30" y="1346"/>
                    </a:cubicBezTo>
                    <a:cubicBezTo>
                      <a:pt x="44" y="1346"/>
                      <a:pt x="73" y="1361"/>
                      <a:pt x="88" y="1361"/>
                    </a:cubicBezTo>
                    <a:cubicBezTo>
                      <a:pt x="103" y="1346"/>
                      <a:pt x="117" y="1316"/>
                      <a:pt x="132" y="1331"/>
                    </a:cubicBezTo>
                    <a:cubicBezTo>
                      <a:pt x="117" y="1331"/>
                      <a:pt x="103" y="1346"/>
                      <a:pt x="103" y="1346"/>
                    </a:cubicBezTo>
                    <a:cubicBezTo>
                      <a:pt x="103" y="1361"/>
                      <a:pt x="88" y="1361"/>
                      <a:pt x="73" y="1361"/>
                    </a:cubicBezTo>
                    <a:cubicBezTo>
                      <a:pt x="73" y="1361"/>
                      <a:pt x="103" y="1376"/>
                      <a:pt x="103" y="1390"/>
                    </a:cubicBezTo>
                    <a:cubicBezTo>
                      <a:pt x="103" y="1390"/>
                      <a:pt x="59" y="1361"/>
                      <a:pt x="73" y="1390"/>
                    </a:cubicBezTo>
                    <a:cubicBezTo>
                      <a:pt x="73" y="1405"/>
                      <a:pt x="117" y="1420"/>
                      <a:pt x="117" y="1420"/>
                    </a:cubicBezTo>
                    <a:cubicBezTo>
                      <a:pt x="117" y="1435"/>
                      <a:pt x="73" y="1405"/>
                      <a:pt x="59" y="1420"/>
                    </a:cubicBezTo>
                    <a:cubicBezTo>
                      <a:pt x="30" y="1420"/>
                      <a:pt x="59" y="1376"/>
                      <a:pt x="44" y="1376"/>
                    </a:cubicBezTo>
                    <a:cubicBezTo>
                      <a:pt x="44" y="1376"/>
                      <a:pt x="15" y="1405"/>
                      <a:pt x="30" y="1420"/>
                    </a:cubicBezTo>
                    <a:cubicBezTo>
                      <a:pt x="44" y="1420"/>
                      <a:pt x="30" y="1450"/>
                      <a:pt x="30" y="1450"/>
                    </a:cubicBezTo>
                    <a:cubicBezTo>
                      <a:pt x="44" y="1464"/>
                      <a:pt x="59" y="1435"/>
                      <a:pt x="73" y="1420"/>
                    </a:cubicBezTo>
                    <a:lnTo>
                      <a:pt x="73" y="1435"/>
                    </a:lnTo>
                    <a:cubicBezTo>
                      <a:pt x="88" y="1435"/>
                      <a:pt x="88" y="1420"/>
                      <a:pt x="103" y="1420"/>
                    </a:cubicBezTo>
                    <a:cubicBezTo>
                      <a:pt x="103" y="1420"/>
                      <a:pt x="103" y="1450"/>
                      <a:pt x="88" y="1450"/>
                    </a:cubicBezTo>
                    <a:cubicBezTo>
                      <a:pt x="59" y="1464"/>
                      <a:pt x="117" y="1494"/>
                      <a:pt x="117" y="1479"/>
                    </a:cubicBezTo>
                    <a:cubicBezTo>
                      <a:pt x="117" y="1509"/>
                      <a:pt x="15" y="1479"/>
                      <a:pt x="73" y="1523"/>
                    </a:cubicBezTo>
                    <a:cubicBezTo>
                      <a:pt x="103" y="1538"/>
                      <a:pt x="117" y="1553"/>
                      <a:pt x="147" y="1553"/>
                    </a:cubicBezTo>
                    <a:cubicBezTo>
                      <a:pt x="147" y="1553"/>
                      <a:pt x="191" y="1583"/>
                      <a:pt x="205" y="1583"/>
                    </a:cubicBezTo>
                    <a:cubicBezTo>
                      <a:pt x="249" y="1583"/>
                      <a:pt x="308" y="1538"/>
                      <a:pt x="337" y="1509"/>
                    </a:cubicBezTo>
                    <a:cubicBezTo>
                      <a:pt x="352" y="1479"/>
                      <a:pt x="366" y="1479"/>
                      <a:pt x="396" y="1464"/>
                    </a:cubicBezTo>
                    <a:cubicBezTo>
                      <a:pt x="410" y="1450"/>
                      <a:pt x="410" y="1405"/>
                      <a:pt x="425" y="1405"/>
                    </a:cubicBezTo>
                    <a:cubicBezTo>
                      <a:pt x="425" y="1405"/>
                      <a:pt x="425" y="1450"/>
                      <a:pt x="440" y="1450"/>
                    </a:cubicBezTo>
                    <a:cubicBezTo>
                      <a:pt x="469" y="1464"/>
                      <a:pt x="454" y="1464"/>
                      <a:pt x="454" y="1479"/>
                    </a:cubicBezTo>
                    <a:cubicBezTo>
                      <a:pt x="469" y="1479"/>
                      <a:pt x="484" y="1479"/>
                      <a:pt x="498" y="1494"/>
                    </a:cubicBezTo>
                    <a:cubicBezTo>
                      <a:pt x="498" y="1509"/>
                      <a:pt x="484" y="1479"/>
                      <a:pt x="498" y="1494"/>
                    </a:cubicBezTo>
                    <a:lnTo>
                      <a:pt x="498" y="149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3" name="Freeform 666">
                <a:extLst>
                  <a:ext uri="{FF2B5EF4-FFF2-40B4-BE49-F238E27FC236}">
                    <a16:creationId xmlns:a16="http://schemas.microsoft.com/office/drawing/2014/main" id="{089E0607-BD7C-6738-1BE2-F134C0540C34}"/>
                  </a:ext>
                </a:extLst>
              </p:cNvPr>
              <p:cNvSpPr>
                <a:spLocks/>
              </p:cNvSpPr>
              <p:nvPr/>
            </p:nvSpPr>
            <p:spPr bwMode="auto">
              <a:xfrm>
                <a:off x="3680" y="1694"/>
                <a:ext cx="361" cy="306"/>
              </a:xfrm>
              <a:custGeom>
                <a:avLst/>
                <a:gdLst>
                  <a:gd name="T0" fmla="*/ 557 w 1875"/>
                  <a:gd name="T1" fmla="*/ 1376 h 1583"/>
                  <a:gd name="T2" fmla="*/ 542 w 1875"/>
                  <a:gd name="T3" fmla="*/ 1050 h 1583"/>
                  <a:gd name="T4" fmla="*/ 645 w 1875"/>
                  <a:gd name="T5" fmla="*/ 843 h 1583"/>
                  <a:gd name="T6" fmla="*/ 791 w 1875"/>
                  <a:gd name="T7" fmla="*/ 562 h 1583"/>
                  <a:gd name="T8" fmla="*/ 952 w 1875"/>
                  <a:gd name="T9" fmla="*/ 340 h 1583"/>
                  <a:gd name="T10" fmla="*/ 1201 w 1875"/>
                  <a:gd name="T11" fmla="*/ 266 h 1583"/>
                  <a:gd name="T12" fmla="*/ 1435 w 1875"/>
                  <a:gd name="T13" fmla="*/ 340 h 1583"/>
                  <a:gd name="T14" fmla="*/ 1611 w 1875"/>
                  <a:gd name="T15" fmla="*/ 162 h 1583"/>
                  <a:gd name="T16" fmla="*/ 1816 w 1875"/>
                  <a:gd name="T17" fmla="*/ 177 h 1583"/>
                  <a:gd name="T18" fmla="*/ 1816 w 1875"/>
                  <a:gd name="T19" fmla="*/ 133 h 1583"/>
                  <a:gd name="T20" fmla="*/ 1670 w 1875"/>
                  <a:gd name="T21" fmla="*/ 103 h 1583"/>
                  <a:gd name="T22" fmla="*/ 1640 w 1875"/>
                  <a:gd name="T23" fmla="*/ 59 h 1583"/>
                  <a:gd name="T24" fmla="*/ 1553 w 1875"/>
                  <a:gd name="T25" fmla="*/ 103 h 1583"/>
                  <a:gd name="T26" fmla="*/ 1509 w 1875"/>
                  <a:gd name="T27" fmla="*/ 29 h 1583"/>
                  <a:gd name="T28" fmla="*/ 1421 w 1875"/>
                  <a:gd name="T29" fmla="*/ 14 h 1583"/>
                  <a:gd name="T30" fmla="*/ 1377 w 1875"/>
                  <a:gd name="T31" fmla="*/ 103 h 1583"/>
                  <a:gd name="T32" fmla="*/ 1333 w 1875"/>
                  <a:gd name="T33" fmla="*/ 133 h 1583"/>
                  <a:gd name="T34" fmla="*/ 1172 w 1875"/>
                  <a:gd name="T35" fmla="*/ 118 h 1583"/>
                  <a:gd name="T36" fmla="*/ 1186 w 1875"/>
                  <a:gd name="T37" fmla="*/ 162 h 1583"/>
                  <a:gd name="T38" fmla="*/ 1143 w 1875"/>
                  <a:gd name="T39" fmla="*/ 222 h 1583"/>
                  <a:gd name="T40" fmla="*/ 1084 w 1875"/>
                  <a:gd name="T41" fmla="*/ 207 h 1583"/>
                  <a:gd name="T42" fmla="*/ 1055 w 1875"/>
                  <a:gd name="T43" fmla="*/ 177 h 1583"/>
                  <a:gd name="T44" fmla="*/ 996 w 1875"/>
                  <a:gd name="T45" fmla="*/ 207 h 1583"/>
                  <a:gd name="T46" fmla="*/ 981 w 1875"/>
                  <a:gd name="T47" fmla="*/ 222 h 1583"/>
                  <a:gd name="T48" fmla="*/ 879 w 1875"/>
                  <a:gd name="T49" fmla="*/ 281 h 1583"/>
                  <a:gd name="T50" fmla="*/ 908 w 1875"/>
                  <a:gd name="T51" fmla="*/ 325 h 1583"/>
                  <a:gd name="T52" fmla="*/ 835 w 1875"/>
                  <a:gd name="T53" fmla="*/ 325 h 1583"/>
                  <a:gd name="T54" fmla="*/ 776 w 1875"/>
                  <a:gd name="T55" fmla="*/ 266 h 1583"/>
                  <a:gd name="T56" fmla="*/ 718 w 1875"/>
                  <a:gd name="T57" fmla="*/ 325 h 1583"/>
                  <a:gd name="T58" fmla="*/ 747 w 1875"/>
                  <a:gd name="T59" fmla="*/ 355 h 1583"/>
                  <a:gd name="T60" fmla="*/ 747 w 1875"/>
                  <a:gd name="T61" fmla="*/ 370 h 1583"/>
                  <a:gd name="T62" fmla="*/ 850 w 1875"/>
                  <a:gd name="T63" fmla="*/ 340 h 1583"/>
                  <a:gd name="T64" fmla="*/ 894 w 1875"/>
                  <a:gd name="T65" fmla="*/ 384 h 1583"/>
                  <a:gd name="T66" fmla="*/ 762 w 1875"/>
                  <a:gd name="T67" fmla="*/ 399 h 1583"/>
                  <a:gd name="T68" fmla="*/ 732 w 1875"/>
                  <a:gd name="T69" fmla="*/ 473 h 1583"/>
                  <a:gd name="T70" fmla="*/ 718 w 1875"/>
                  <a:gd name="T71" fmla="*/ 517 h 1583"/>
                  <a:gd name="T72" fmla="*/ 630 w 1875"/>
                  <a:gd name="T73" fmla="*/ 591 h 1583"/>
                  <a:gd name="T74" fmla="*/ 615 w 1875"/>
                  <a:gd name="T75" fmla="*/ 636 h 1583"/>
                  <a:gd name="T76" fmla="*/ 571 w 1875"/>
                  <a:gd name="T77" fmla="*/ 665 h 1583"/>
                  <a:gd name="T78" fmla="*/ 571 w 1875"/>
                  <a:gd name="T79" fmla="*/ 725 h 1583"/>
                  <a:gd name="T80" fmla="*/ 571 w 1875"/>
                  <a:gd name="T81" fmla="*/ 769 h 1583"/>
                  <a:gd name="T82" fmla="*/ 513 w 1875"/>
                  <a:gd name="T83" fmla="*/ 828 h 1583"/>
                  <a:gd name="T84" fmla="*/ 396 w 1875"/>
                  <a:gd name="T85" fmla="*/ 917 h 1583"/>
                  <a:gd name="T86" fmla="*/ 454 w 1875"/>
                  <a:gd name="T87" fmla="*/ 947 h 1583"/>
                  <a:gd name="T88" fmla="*/ 410 w 1875"/>
                  <a:gd name="T89" fmla="*/ 976 h 1583"/>
                  <a:gd name="T90" fmla="*/ 278 w 1875"/>
                  <a:gd name="T91" fmla="*/ 1006 h 1583"/>
                  <a:gd name="T92" fmla="*/ 235 w 1875"/>
                  <a:gd name="T93" fmla="*/ 1065 h 1583"/>
                  <a:gd name="T94" fmla="*/ 147 w 1875"/>
                  <a:gd name="T95" fmla="*/ 1080 h 1583"/>
                  <a:gd name="T96" fmla="*/ 147 w 1875"/>
                  <a:gd name="T97" fmla="*/ 1094 h 1583"/>
                  <a:gd name="T98" fmla="*/ 73 w 1875"/>
                  <a:gd name="T99" fmla="*/ 1109 h 1583"/>
                  <a:gd name="T100" fmla="*/ 59 w 1875"/>
                  <a:gd name="T101" fmla="*/ 1198 h 1583"/>
                  <a:gd name="T102" fmla="*/ 15 w 1875"/>
                  <a:gd name="T103" fmla="*/ 1272 h 1583"/>
                  <a:gd name="T104" fmla="*/ 88 w 1875"/>
                  <a:gd name="T105" fmla="*/ 1361 h 1583"/>
                  <a:gd name="T106" fmla="*/ 103 w 1875"/>
                  <a:gd name="T107" fmla="*/ 1390 h 1583"/>
                  <a:gd name="T108" fmla="*/ 44 w 1875"/>
                  <a:gd name="T109" fmla="*/ 1376 h 1583"/>
                  <a:gd name="T110" fmla="*/ 73 w 1875"/>
                  <a:gd name="T111" fmla="*/ 1435 h 1583"/>
                  <a:gd name="T112" fmla="*/ 73 w 1875"/>
                  <a:gd name="T113" fmla="*/ 1523 h 1583"/>
                  <a:gd name="T114" fmla="*/ 396 w 1875"/>
                  <a:gd name="T115" fmla="*/ 1464 h 1583"/>
                  <a:gd name="T116" fmla="*/ 498 w 1875"/>
                  <a:gd name="T117" fmla="*/ 1494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75" h="1583">
                    <a:moveTo>
                      <a:pt x="498" y="1494"/>
                    </a:moveTo>
                    <a:lnTo>
                      <a:pt x="498" y="1494"/>
                    </a:lnTo>
                    <a:cubicBezTo>
                      <a:pt x="498" y="1494"/>
                      <a:pt x="513" y="1450"/>
                      <a:pt x="513" y="1435"/>
                    </a:cubicBezTo>
                    <a:cubicBezTo>
                      <a:pt x="513" y="1405"/>
                      <a:pt x="527" y="1390"/>
                      <a:pt x="557" y="1376"/>
                    </a:cubicBezTo>
                    <a:cubicBezTo>
                      <a:pt x="586" y="1346"/>
                      <a:pt x="557" y="1302"/>
                      <a:pt x="557" y="1287"/>
                    </a:cubicBezTo>
                    <a:cubicBezTo>
                      <a:pt x="557" y="1242"/>
                      <a:pt x="615" y="1242"/>
                      <a:pt x="571" y="1213"/>
                    </a:cubicBezTo>
                    <a:cubicBezTo>
                      <a:pt x="542" y="1183"/>
                      <a:pt x="527" y="1183"/>
                      <a:pt x="542" y="1139"/>
                    </a:cubicBezTo>
                    <a:cubicBezTo>
                      <a:pt x="557" y="1109"/>
                      <a:pt x="542" y="1080"/>
                      <a:pt x="542" y="1050"/>
                    </a:cubicBezTo>
                    <a:cubicBezTo>
                      <a:pt x="527" y="1006"/>
                      <a:pt x="513" y="961"/>
                      <a:pt x="557" y="932"/>
                    </a:cubicBezTo>
                    <a:cubicBezTo>
                      <a:pt x="571" y="917"/>
                      <a:pt x="601" y="917"/>
                      <a:pt x="615" y="902"/>
                    </a:cubicBezTo>
                    <a:cubicBezTo>
                      <a:pt x="630" y="902"/>
                      <a:pt x="645" y="917"/>
                      <a:pt x="659" y="902"/>
                    </a:cubicBezTo>
                    <a:cubicBezTo>
                      <a:pt x="674" y="873"/>
                      <a:pt x="659" y="858"/>
                      <a:pt x="645" y="843"/>
                    </a:cubicBezTo>
                    <a:cubicBezTo>
                      <a:pt x="645" y="813"/>
                      <a:pt x="674" y="799"/>
                      <a:pt x="689" y="769"/>
                    </a:cubicBezTo>
                    <a:cubicBezTo>
                      <a:pt x="689" y="754"/>
                      <a:pt x="703" y="710"/>
                      <a:pt x="703" y="680"/>
                    </a:cubicBezTo>
                    <a:cubicBezTo>
                      <a:pt x="703" y="651"/>
                      <a:pt x="762" y="651"/>
                      <a:pt x="747" y="636"/>
                    </a:cubicBezTo>
                    <a:cubicBezTo>
                      <a:pt x="747" y="606"/>
                      <a:pt x="776" y="591"/>
                      <a:pt x="791" y="562"/>
                    </a:cubicBezTo>
                    <a:cubicBezTo>
                      <a:pt x="820" y="532"/>
                      <a:pt x="820" y="547"/>
                      <a:pt x="820" y="503"/>
                    </a:cubicBezTo>
                    <a:cubicBezTo>
                      <a:pt x="806" y="488"/>
                      <a:pt x="864" y="414"/>
                      <a:pt x="879" y="414"/>
                    </a:cubicBezTo>
                    <a:cubicBezTo>
                      <a:pt x="894" y="399"/>
                      <a:pt x="938" y="414"/>
                      <a:pt x="952" y="414"/>
                    </a:cubicBezTo>
                    <a:lnTo>
                      <a:pt x="952" y="340"/>
                    </a:lnTo>
                    <a:cubicBezTo>
                      <a:pt x="996" y="355"/>
                      <a:pt x="1025" y="355"/>
                      <a:pt x="1055" y="370"/>
                    </a:cubicBezTo>
                    <a:cubicBezTo>
                      <a:pt x="1113" y="370"/>
                      <a:pt x="1084" y="310"/>
                      <a:pt x="1099" y="281"/>
                    </a:cubicBezTo>
                    <a:lnTo>
                      <a:pt x="1143" y="281"/>
                    </a:lnTo>
                    <a:cubicBezTo>
                      <a:pt x="1157" y="266"/>
                      <a:pt x="1186" y="236"/>
                      <a:pt x="1201" y="266"/>
                    </a:cubicBezTo>
                    <a:cubicBezTo>
                      <a:pt x="1230" y="281"/>
                      <a:pt x="1230" y="310"/>
                      <a:pt x="1260" y="325"/>
                    </a:cubicBezTo>
                    <a:lnTo>
                      <a:pt x="1318" y="325"/>
                    </a:lnTo>
                    <a:cubicBezTo>
                      <a:pt x="1333" y="325"/>
                      <a:pt x="1348" y="310"/>
                      <a:pt x="1377" y="310"/>
                    </a:cubicBezTo>
                    <a:cubicBezTo>
                      <a:pt x="1392" y="310"/>
                      <a:pt x="1406" y="340"/>
                      <a:pt x="1435" y="340"/>
                    </a:cubicBezTo>
                    <a:cubicBezTo>
                      <a:pt x="1435" y="325"/>
                      <a:pt x="1494" y="296"/>
                      <a:pt x="1494" y="296"/>
                    </a:cubicBezTo>
                    <a:cubicBezTo>
                      <a:pt x="1494" y="251"/>
                      <a:pt x="1494" y="236"/>
                      <a:pt x="1509" y="207"/>
                    </a:cubicBezTo>
                    <a:cubicBezTo>
                      <a:pt x="1523" y="192"/>
                      <a:pt x="1553" y="162"/>
                      <a:pt x="1567" y="162"/>
                    </a:cubicBezTo>
                    <a:lnTo>
                      <a:pt x="1611" y="162"/>
                    </a:lnTo>
                    <a:cubicBezTo>
                      <a:pt x="1626" y="162"/>
                      <a:pt x="1626" y="148"/>
                      <a:pt x="1640" y="148"/>
                    </a:cubicBezTo>
                    <a:cubicBezTo>
                      <a:pt x="1655" y="148"/>
                      <a:pt x="1684" y="177"/>
                      <a:pt x="1699" y="177"/>
                    </a:cubicBezTo>
                    <a:cubicBezTo>
                      <a:pt x="1728" y="192"/>
                      <a:pt x="1743" y="207"/>
                      <a:pt x="1743" y="251"/>
                    </a:cubicBezTo>
                    <a:cubicBezTo>
                      <a:pt x="1772" y="251"/>
                      <a:pt x="1846" y="207"/>
                      <a:pt x="1816" y="177"/>
                    </a:cubicBezTo>
                    <a:cubicBezTo>
                      <a:pt x="1846" y="192"/>
                      <a:pt x="1772" y="192"/>
                      <a:pt x="1758" y="192"/>
                    </a:cubicBezTo>
                    <a:cubicBezTo>
                      <a:pt x="1831" y="177"/>
                      <a:pt x="1728" y="133"/>
                      <a:pt x="1714" y="148"/>
                    </a:cubicBezTo>
                    <a:cubicBezTo>
                      <a:pt x="1728" y="133"/>
                      <a:pt x="1743" y="148"/>
                      <a:pt x="1743" y="148"/>
                    </a:cubicBezTo>
                    <a:cubicBezTo>
                      <a:pt x="1772" y="148"/>
                      <a:pt x="1802" y="148"/>
                      <a:pt x="1816" y="133"/>
                    </a:cubicBezTo>
                    <a:cubicBezTo>
                      <a:pt x="1831" y="133"/>
                      <a:pt x="1875" y="103"/>
                      <a:pt x="1860" y="88"/>
                    </a:cubicBezTo>
                    <a:cubicBezTo>
                      <a:pt x="1831" y="74"/>
                      <a:pt x="1787" y="59"/>
                      <a:pt x="1743" y="44"/>
                    </a:cubicBezTo>
                    <a:cubicBezTo>
                      <a:pt x="1728" y="29"/>
                      <a:pt x="1714" y="59"/>
                      <a:pt x="1699" y="74"/>
                    </a:cubicBezTo>
                    <a:cubicBezTo>
                      <a:pt x="1699" y="74"/>
                      <a:pt x="1670" y="118"/>
                      <a:pt x="1670" y="103"/>
                    </a:cubicBezTo>
                    <a:lnTo>
                      <a:pt x="1670" y="74"/>
                    </a:lnTo>
                    <a:lnTo>
                      <a:pt x="1640" y="74"/>
                    </a:lnTo>
                    <a:cubicBezTo>
                      <a:pt x="1655" y="59"/>
                      <a:pt x="1684" y="74"/>
                      <a:pt x="1684" y="59"/>
                    </a:cubicBezTo>
                    <a:lnTo>
                      <a:pt x="1640" y="59"/>
                    </a:lnTo>
                    <a:cubicBezTo>
                      <a:pt x="1640" y="44"/>
                      <a:pt x="1699" y="44"/>
                      <a:pt x="1699" y="29"/>
                    </a:cubicBezTo>
                    <a:cubicBezTo>
                      <a:pt x="1684" y="14"/>
                      <a:pt x="1597" y="0"/>
                      <a:pt x="1611" y="29"/>
                    </a:cubicBezTo>
                    <a:cubicBezTo>
                      <a:pt x="1626" y="44"/>
                      <a:pt x="1626" y="44"/>
                      <a:pt x="1611" y="59"/>
                    </a:cubicBezTo>
                    <a:cubicBezTo>
                      <a:pt x="1597" y="74"/>
                      <a:pt x="1567" y="103"/>
                      <a:pt x="1553" y="103"/>
                    </a:cubicBezTo>
                    <a:cubicBezTo>
                      <a:pt x="1538" y="103"/>
                      <a:pt x="1553" y="44"/>
                      <a:pt x="1553" y="44"/>
                    </a:cubicBezTo>
                    <a:cubicBezTo>
                      <a:pt x="1553" y="29"/>
                      <a:pt x="1479" y="133"/>
                      <a:pt x="1465" y="133"/>
                    </a:cubicBezTo>
                    <a:cubicBezTo>
                      <a:pt x="1421" y="133"/>
                      <a:pt x="1465" y="74"/>
                      <a:pt x="1479" y="59"/>
                    </a:cubicBezTo>
                    <a:cubicBezTo>
                      <a:pt x="1494" y="59"/>
                      <a:pt x="1509" y="29"/>
                      <a:pt x="1509" y="29"/>
                    </a:cubicBezTo>
                    <a:cubicBezTo>
                      <a:pt x="1494" y="14"/>
                      <a:pt x="1465" y="0"/>
                      <a:pt x="1465" y="14"/>
                    </a:cubicBezTo>
                    <a:lnTo>
                      <a:pt x="1479" y="29"/>
                    </a:lnTo>
                    <a:lnTo>
                      <a:pt x="1435" y="29"/>
                    </a:lnTo>
                    <a:cubicBezTo>
                      <a:pt x="1421" y="44"/>
                      <a:pt x="1435" y="29"/>
                      <a:pt x="1421" y="14"/>
                    </a:cubicBezTo>
                    <a:lnTo>
                      <a:pt x="1392" y="44"/>
                    </a:lnTo>
                    <a:cubicBezTo>
                      <a:pt x="1392" y="59"/>
                      <a:pt x="1421" y="74"/>
                      <a:pt x="1406" y="74"/>
                    </a:cubicBezTo>
                    <a:lnTo>
                      <a:pt x="1392" y="74"/>
                    </a:lnTo>
                    <a:cubicBezTo>
                      <a:pt x="1377" y="74"/>
                      <a:pt x="1377" y="88"/>
                      <a:pt x="1377" y="103"/>
                    </a:cubicBezTo>
                    <a:cubicBezTo>
                      <a:pt x="1392" y="74"/>
                      <a:pt x="1333" y="88"/>
                      <a:pt x="1333" y="88"/>
                    </a:cubicBezTo>
                    <a:cubicBezTo>
                      <a:pt x="1333" y="88"/>
                      <a:pt x="1362" y="74"/>
                      <a:pt x="1362" y="59"/>
                    </a:cubicBezTo>
                    <a:cubicBezTo>
                      <a:pt x="1362" y="74"/>
                      <a:pt x="1304" y="88"/>
                      <a:pt x="1289" y="88"/>
                    </a:cubicBezTo>
                    <a:cubicBezTo>
                      <a:pt x="1274" y="88"/>
                      <a:pt x="1333" y="133"/>
                      <a:pt x="1333" y="133"/>
                    </a:cubicBezTo>
                    <a:lnTo>
                      <a:pt x="1318" y="162"/>
                    </a:lnTo>
                    <a:lnTo>
                      <a:pt x="1274" y="118"/>
                    </a:lnTo>
                    <a:cubicBezTo>
                      <a:pt x="1274" y="118"/>
                      <a:pt x="1245" y="162"/>
                      <a:pt x="1245" y="118"/>
                    </a:cubicBezTo>
                    <a:cubicBezTo>
                      <a:pt x="1230" y="103"/>
                      <a:pt x="1186" y="133"/>
                      <a:pt x="1172" y="118"/>
                    </a:cubicBezTo>
                    <a:cubicBezTo>
                      <a:pt x="1186" y="133"/>
                      <a:pt x="1230" y="133"/>
                      <a:pt x="1230" y="148"/>
                    </a:cubicBezTo>
                    <a:cubicBezTo>
                      <a:pt x="1230" y="148"/>
                      <a:pt x="1216" y="148"/>
                      <a:pt x="1216" y="162"/>
                    </a:cubicBezTo>
                    <a:cubicBezTo>
                      <a:pt x="1216" y="177"/>
                      <a:pt x="1230" y="177"/>
                      <a:pt x="1230" y="192"/>
                    </a:cubicBezTo>
                    <a:cubicBezTo>
                      <a:pt x="1230" y="192"/>
                      <a:pt x="1186" y="177"/>
                      <a:pt x="1186" y="162"/>
                    </a:cubicBezTo>
                    <a:cubicBezTo>
                      <a:pt x="1172" y="162"/>
                      <a:pt x="1172" y="177"/>
                      <a:pt x="1172" y="192"/>
                    </a:cubicBezTo>
                    <a:cubicBezTo>
                      <a:pt x="1157" y="192"/>
                      <a:pt x="1157" y="177"/>
                      <a:pt x="1157" y="162"/>
                    </a:cubicBezTo>
                    <a:lnTo>
                      <a:pt x="1128" y="192"/>
                    </a:lnTo>
                    <a:cubicBezTo>
                      <a:pt x="1113" y="207"/>
                      <a:pt x="1143" y="207"/>
                      <a:pt x="1143" y="222"/>
                    </a:cubicBezTo>
                    <a:lnTo>
                      <a:pt x="1113" y="222"/>
                    </a:lnTo>
                    <a:cubicBezTo>
                      <a:pt x="1099" y="207"/>
                      <a:pt x="1113" y="192"/>
                      <a:pt x="1113" y="177"/>
                    </a:cubicBezTo>
                    <a:lnTo>
                      <a:pt x="1069" y="207"/>
                    </a:lnTo>
                    <a:lnTo>
                      <a:pt x="1084" y="207"/>
                    </a:lnTo>
                    <a:cubicBezTo>
                      <a:pt x="1069" y="207"/>
                      <a:pt x="1055" y="236"/>
                      <a:pt x="1055" y="236"/>
                    </a:cubicBezTo>
                    <a:cubicBezTo>
                      <a:pt x="1040" y="222"/>
                      <a:pt x="1069" y="207"/>
                      <a:pt x="1055" y="207"/>
                    </a:cubicBezTo>
                    <a:cubicBezTo>
                      <a:pt x="1040" y="192"/>
                      <a:pt x="1025" y="192"/>
                      <a:pt x="1025" y="177"/>
                    </a:cubicBezTo>
                    <a:lnTo>
                      <a:pt x="1055" y="177"/>
                    </a:lnTo>
                    <a:cubicBezTo>
                      <a:pt x="1055" y="162"/>
                      <a:pt x="1011" y="148"/>
                      <a:pt x="996" y="148"/>
                    </a:cubicBezTo>
                    <a:cubicBezTo>
                      <a:pt x="996" y="162"/>
                      <a:pt x="1011" y="192"/>
                      <a:pt x="1011" y="192"/>
                    </a:cubicBezTo>
                    <a:cubicBezTo>
                      <a:pt x="1011" y="192"/>
                      <a:pt x="952" y="207"/>
                      <a:pt x="967" y="207"/>
                    </a:cubicBezTo>
                    <a:lnTo>
                      <a:pt x="996" y="207"/>
                    </a:lnTo>
                    <a:lnTo>
                      <a:pt x="981" y="207"/>
                    </a:lnTo>
                    <a:cubicBezTo>
                      <a:pt x="996" y="236"/>
                      <a:pt x="1025" y="207"/>
                      <a:pt x="1011" y="207"/>
                    </a:cubicBezTo>
                    <a:cubicBezTo>
                      <a:pt x="1025" y="222"/>
                      <a:pt x="1011" y="236"/>
                      <a:pt x="1011" y="236"/>
                    </a:cubicBezTo>
                    <a:cubicBezTo>
                      <a:pt x="1011" y="251"/>
                      <a:pt x="981" y="222"/>
                      <a:pt x="981" y="222"/>
                    </a:cubicBezTo>
                    <a:cubicBezTo>
                      <a:pt x="967" y="222"/>
                      <a:pt x="967" y="207"/>
                      <a:pt x="952" y="207"/>
                    </a:cubicBezTo>
                    <a:cubicBezTo>
                      <a:pt x="952" y="207"/>
                      <a:pt x="938" y="236"/>
                      <a:pt x="923" y="222"/>
                    </a:cubicBezTo>
                    <a:cubicBezTo>
                      <a:pt x="923" y="207"/>
                      <a:pt x="879" y="236"/>
                      <a:pt x="879" y="236"/>
                    </a:cubicBezTo>
                    <a:lnTo>
                      <a:pt x="879" y="281"/>
                    </a:lnTo>
                    <a:cubicBezTo>
                      <a:pt x="879" y="296"/>
                      <a:pt x="894" y="251"/>
                      <a:pt x="908" y="266"/>
                    </a:cubicBezTo>
                    <a:cubicBezTo>
                      <a:pt x="908" y="266"/>
                      <a:pt x="938" y="281"/>
                      <a:pt x="938" y="266"/>
                    </a:cubicBezTo>
                    <a:cubicBezTo>
                      <a:pt x="938" y="281"/>
                      <a:pt x="923" y="281"/>
                      <a:pt x="923" y="296"/>
                    </a:cubicBezTo>
                    <a:cubicBezTo>
                      <a:pt x="908" y="296"/>
                      <a:pt x="923" y="325"/>
                      <a:pt x="908" y="325"/>
                    </a:cubicBezTo>
                    <a:cubicBezTo>
                      <a:pt x="908" y="340"/>
                      <a:pt x="894" y="310"/>
                      <a:pt x="894" y="310"/>
                    </a:cubicBezTo>
                    <a:cubicBezTo>
                      <a:pt x="879" y="310"/>
                      <a:pt x="879" y="340"/>
                      <a:pt x="864" y="340"/>
                    </a:cubicBezTo>
                    <a:lnTo>
                      <a:pt x="864" y="310"/>
                    </a:lnTo>
                    <a:cubicBezTo>
                      <a:pt x="850" y="310"/>
                      <a:pt x="850" y="325"/>
                      <a:pt x="835" y="325"/>
                    </a:cubicBezTo>
                    <a:lnTo>
                      <a:pt x="835" y="296"/>
                    </a:lnTo>
                    <a:cubicBezTo>
                      <a:pt x="835" y="281"/>
                      <a:pt x="820" y="325"/>
                      <a:pt x="806" y="325"/>
                    </a:cubicBezTo>
                    <a:cubicBezTo>
                      <a:pt x="776" y="340"/>
                      <a:pt x="820" y="251"/>
                      <a:pt x="820" y="251"/>
                    </a:cubicBezTo>
                    <a:cubicBezTo>
                      <a:pt x="806" y="251"/>
                      <a:pt x="776" y="266"/>
                      <a:pt x="776" y="266"/>
                    </a:cubicBezTo>
                    <a:cubicBezTo>
                      <a:pt x="762" y="281"/>
                      <a:pt x="791" y="296"/>
                      <a:pt x="791" y="296"/>
                    </a:cubicBezTo>
                    <a:lnTo>
                      <a:pt x="762" y="296"/>
                    </a:lnTo>
                    <a:cubicBezTo>
                      <a:pt x="762" y="296"/>
                      <a:pt x="762" y="310"/>
                      <a:pt x="747" y="325"/>
                    </a:cubicBezTo>
                    <a:cubicBezTo>
                      <a:pt x="762" y="310"/>
                      <a:pt x="689" y="310"/>
                      <a:pt x="718" y="325"/>
                    </a:cubicBezTo>
                    <a:cubicBezTo>
                      <a:pt x="718" y="340"/>
                      <a:pt x="747" y="325"/>
                      <a:pt x="747" y="325"/>
                    </a:cubicBezTo>
                    <a:cubicBezTo>
                      <a:pt x="747" y="325"/>
                      <a:pt x="732" y="340"/>
                      <a:pt x="747" y="340"/>
                    </a:cubicBezTo>
                    <a:cubicBezTo>
                      <a:pt x="747" y="340"/>
                      <a:pt x="762" y="340"/>
                      <a:pt x="762" y="325"/>
                    </a:cubicBezTo>
                    <a:cubicBezTo>
                      <a:pt x="762" y="325"/>
                      <a:pt x="762" y="355"/>
                      <a:pt x="747" y="355"/>
                    </a:cubicBezTo>
                    <a:cubicBezTo>
                      <a:pt x="732" y="355"/>
                      <a:pt x="732" y="340"/>
                      <a:pt x="718" y="340"/>
                    </a:cubicBezTo>
                    <a:cubicBezTo>
                      <a:pt x="703" y="355"/>
                      <a:pt x="703" y="384"/>
                      <a:pt x="689" y="384"/>
                    </a:cubicBezTo>
                    <a:lnTo>
                      <a:pt x="645" y="384"/>
                    </a:lnTo>
                    <a:cubicBezTo>
                      <a:pt x="645" y="429"/>
                      <a:pt x="747" y="370"/>
                      <a:pt x="747" y="370"/>
                    </a:cubicBezTo>
                    <a:cubicBezTo>
                      <a:pt x="762" y="370"/>
                      <a:pt x="776" y="355"/>
                      <a:pt x="791" y="370"/>
                    </a:cubicBezTo>
                    <a:cubicBezTo>
                      <a:pt x="820" y="370"/>
                      <a:pt x="806" y="340"/>
                      <a:pt x="791" y="340"/>
                    </a:cubicBezTo>
                    <a:lnTo>
                      <a:pt x="806" y="340"/>
                    </a:lnTo>
                    <a:cubicBezTo>
                      <a:pt x="820" y="370"/>
                      <a:pt x="835" y="340"/>
                      <a:pt x="850" y="340"/>
                    </a:cubicBezTo>
                    <a:cubicBezTo>
                      <a:pt x="835" y="340"/>
                      <a:pt x="835" y="370"/>
                      <a:pt x="820" y="370"/>
                    </a:cubicBezTo>
                    <a:lnTo>
                      <a:pt x="850" y="370"/>
                    </a:lnTo>
                    <a:cubicBezTo>
                      <a:pt x="850" y="370"/>
                      <a:pt x="820" y="384"/>
                      <a:pt x="820" y="399"/>
                    </a:cubicBezTo>
                    <a:cubicBezTo>
                      <a:pt x="820" y="399"/>
                      <a:pt x="894" y="370"/>
                      <a:pt x="894" y="384"/>
                    </a:cubicBezTo>
                    <a:cubicBezTo>
                      <a:pt x="879" y="399"/>
                      <a:pt x="835" y="384"/>
                      <a:pt x="835" y="414"/>
                    </a:cubicBezTo>
                    <a:cubicBezTo>
                      <a:pt x="820" y="458"/>
                      <a:pt x="791" y="399"/>
                      <a:pt x="791" y="399"/>
                    </a:cubicBezTo>
                    <a:lnTo>
                      <a:pt x="791" y="429"/>
                    </a:lnTo>
                    <a:cubicBezTo>
                      <a:pt x="791" y="429"/>
                      <a:pt x="776" y="399"/>
                      <a:pt x="762" y="399"/>
                    </a:cubicBezTo>
                    <a:cubicBezTo>
                      <a:pt x="747" y="414"/>
                      <a:pt x="718" y="444"/>
                      <a:pt x="718" y="458"/>
                    </a:cubicBezTo>
                    <a:lnTo>
                      <a:pt x="747" y="444"/>
                    </a:lnTo>
                    <a:cubicBezTo>
                      <a:pt x="747" y="458"/>
                      <a:pt x="776" y="444"/>
                      <a:pt x="776" y="458"/>
                    </a:cubicBezTo>
                    <a:cubicBezTo>
                      <a:pt x="776" y="444"/>
                      <a:pt x="732" y="458"/>
                      <a:pt x="732" y="473"/>
                    </a:cubicBezTo>
                    <a:cubicBezTo>
                      <a:pt x="747" y="488"/>
                      <a:pt x="791" y="458"/>
                      <a:pt x="776" y="488"/>
                    </a:cubicBezTo>
                    <a:cubicBezTo>
                      <a:pt x="791" y="458"/>
                      <a:pt x="689" y="503"/>
                      <a:pt x="689" y="503"/>
                    </a:cubicBezTo>
                    <a:cubicBezTo>
                      <a:pt x="689" y="488"/>
                      <a:pt x="776" y="517"/>
                      <a:pt x="762" y="517"/>
                    </a:cubicBezTo>
                    <a:cubicBezTo>
                      <a:pt x="747" y="532"/>
                      <a:pt x="732" y="503"/>
                      <a:pt x="718" y="517"/>
                    </a:cubicBezTo>
                    <a:cubicBezTo>
                      <a:pt x="718" y="532"/>
                      <a:pt x="674" y="503"/>
                      <a:pt x="659" y="532"/>
                    </a:cubicBezTo>
                    <a:lnTo>
                      <a:pt x="703" y="532"/>
                    </a:lnTo>
                    <a:cubicBezTo>
                      <a:pt x="674" y="562"/>
                      <a:pt x="645" y="532"/>
                      <a:pt x="659" y="577"/>
                    </a:cubicBezTo>
                    <a:lnTo>
                      <a:pt x="630" y="591"/>
                    </a:lnTo>
                    <a:lnTo>
                      <a:pt x="615" y="606"/>
                    </a:lnTo>
                    <a:cubicBezTo>
                      <a:pt x="615" y="621"/>
                      <a:pt x="601" y="621"/>
                      <a:pt x="601" y="621"/>
                    </a:cubicBezTo>
                    <a:cubicBezTo>
                      <a:pt x="601" y="636"/>
                      <a:pt x="615" y="621"/>
                      <a:pt x="615" y="621"/>
                    </a:cubicBezTo>
                    <a:cubicBezTo>
                      <a:pt x="630" y="621"/>
                      <a:pt x="615" y="636"/>
                      <a:pt x="615" y="636"/>
                    </a:cubicBezTo>
                    <a:cubicBezTo>
                      <a:pt x="630" y="636"/>
                      <a:pt x="659" y="651"/>
                      <a:pt x="674" y="636"/>
                    </a:cubicBezTo>
                    <a:cubicBezTo>
                      <a:pt x="645" y="651"/>
                      <a:pt x="645" y="651"/>
                      <a:pt x="615" y="651"/>
                    </a:cubicBezTo>
                    <a:cubicBezTo>
                      <a:pt x="601" y="651"/>
                      <a:pt x="557" y="651"/>
                      <a:pt x="557" y="665"/>
                    </a:cubicBezTo>
                    <a:lnTo>
                      <a:pt x="571" y="665"/>
                    </a:lnTo>
                    <a:lnTo>
                      <a:pt x="557" y="680"/>
                    </a:lnTo>
                    <a:cubicBezTo>
                      <a:pt x="557" y="680"/>
                      <a:pt x="586" y="665"/>
                      <a:pt x="586" y="680"/>
                    </a:cubicBezTo>
                    <a:lnTo>
                      <a:pt x="557" y="710"/>
                    </a:lnTo>
                    <a:cubicBezTo>
                      <a:pt x="557" y="710"/>
                      <a:pt x="571" y="710"/>
                      <a:pt x="571" y="725"/>
                    </a:cubicBezTo>
                    <a:lnTo>
                      <a:pt x="542" y="725"/>
                    </a:lnTo>
                    <a:lnTo>
                      <a:pt x="571" y="739"/>
                    </a:lnTo>
                    <a:lnTo>
                      <a:pt x="542" y="739"/>
                    </a:lnTo>
                    <a:cubicBezTo>
                      <a:pt x="542" y="754"/>
                      <a:pt x="557" y="769"/>
                      <a:pt x="571" y="769"/>
                    </a:cubicBezTo>
                    <a:cubicBezTo>
                      <a:pt x="542" y="769"/>
                      <a:pt x="513" y="769"/>
                      <a:pt x="498" y="799"/>
                    </a:cubicBezTo>
                    <a:cubicBezTo>
                      <a:pt x="498" y="813"/>
                      <a:pt x="440" y="799"/>
                      <a:pt x="440" y="799"/>
                    </a:cubicBezTo>
                    <a:cubicBezTo>
                      <a:pt x="440" y="843"/>
                      <a:pt x="527" y="799"/>
                      <a:pt x="542" y="799"/>
                    </a:cubicBezTo>
                    <a:cubicBezTo>
                      <a:pt x="527" y="799"/>
                      <a:pt x="513" y="828"/>
                      <a:pt x="513" y="828"/>
                    </a:cubicBezTo>
                    <a:cubicBezTo>
                      <a:pt x="469" y="828"/>
                      <a:pt x="498" y="843"/>
                      <a:pt x="484" y="858"/>
                    </a:cubicBezTo>
                    <a:cubicBezTo>
                      <a:pt x="469" y="873"/>
                      <a:pt x="440" y="843"/>
                      <a:pt x="425" y="858"/>
                    </a:cubicBezTo>
                    <a:cubicBezTo>
                      <a:pt x="425" y="873"/>
                      <a:pt x="381" y="902"/>
                      <a:pt x="381" y="902"/>
                    </a:cubicBezTo>
                    <a:cubicBezTo>
                      <a:pt x="381" y="917"/>
                      <a:pt x="396" y="917"/>
                      <a:pt x="396" y="917"/>
                    </a:cubicBezTo>
                    <a:cubicBezTo>
                      <a:pt x="396" y="932"/>
                      <a:pt x="352" y="932"/>
                      <a:pt x="352" y="932"/>
                    </a:cubicBezTo>
                    <a:cubicBezTo>
                      <a:pt x="352" y="932"/>
                      <a:pt x="366" y="947"/>
                      <a:pt x="366" y="961"/>
                    </a:cubicBezTo>
                    <a:cubicBezTo>
                      <a:pt x="366" y="976"/>
                      <a:pt x="396" y="961"/>
                      <a:pt x="410" y="961"/>
                    </a:cubicBezTo>
                    <a:cubicBezTo>
                      <a:pt x="425" y="947"/>
                      <a:pt x="440" y="961"/>
                      <a:pt x="454" y="947"/>
                    </a:cubicBezTo>
                    <a:cubicBezTo>
                      <a:pt x="454" y="947"/>
                      <a:pt x="440" y="932"/>
                      <a:pt x="440" y="917"/>
                    </a:cubicBezTo>
                    <a:cubicBezTo>
                      <a:pt x="440" y="917"/>
                      <a:pt x="469" y="932"/>
                      <a:pt x="484" y="947"/>
                    </a:cubicBezTo>
                    <a:lnTo>
                      <a:pt x="440" y="976"/>
                    </a:lnTo>
                    <a:cubicBezTo>
                      <a:pt x="425" y="976"/>
                      <a:pt x="410" y="991"/>
                      <a:pt x="410" y="976"/>
                    </a:cubicBezTo>
                    <a:cubicBezTo>
                      <a:pt x="396" y="961"/>
                      <a:pt x="381" y="991"/>
                      <a:pt x="366" y="991"/>
                    </a:cubicBezTo>
                    <a:cubicBezTo>
                      <a:pt x="352" y="976"/>
                      <a:pt x="352" y="932"/>
                      <a:pt x="337" y="976"/>
                    </a:cubicBezTo>
                    <a:cubicBezTo>
                      <a:pt x="308" y="1035"/>
                      <a:pt x="293" y="961"/>
                      <a:pt x="308" y="961"/>
                    </a:cubicBezTo>
                    <a:cubicBezTo>
                      <a:pt x="278" y="961"/>
                      <a:pt x="308" y="1020"/>
                      <a:pt x="278" y="1006"/>
                    </a:cubicBezTo>
                    <a:cubicBezTo>
                      <a:pt x="220" y="1006"/>
                      <a:pt x="264" y="1035"/>
                      <a:pt x="249" y="1050"/>
                    </a:cubicBezTo>
                    <a:cubicBezTo>
                      <a:pt x="235" y="1050"/>
                      <a:pt x="235" y="1020"/>
                      <a:pt x="235" y="1020"/>
                    </a:cubicBezTo>
                    <a:cubicBezTo>
                      <a:pt x="205" y="1020"/>
                      <a:pt x="176" y="1035"/>
                      <a:pt x="161" y="1050"/>
                    </a:cubicBezTo>
                    <a:cubicBezTo>
                      <a:pt x="161" y="1065"/>
                      <a:pt x="220" y="1065"/>
                      <a:pt x="235" y="1065"/>
                    </a:cubicBezTo>
                    <a:lnTo>
                      <a:pt x="278" y="1050"/>
                    </a:lnTo>
                    <a:cubicBezTo>
                      <a:pt x="293" y="1065"/>
                      <a:pt x="220" y="1065"/>
                      <a:pt x="220" y="1065"/>
                    </a:cubicBezTo>
                    <a:cubicBezTo>
                      <a:pt x="205" y="1065"/>
                      <a:pt x="205" y="1080"/>
                      <a:pt x="191" y="1080"/>
                    </a:cubicBezTo>
                    <a:lnTo>
                      <a:pt x="147" y="1080"/>
                    </a:lnTo>
                    <a:cubicBezTo>
                      <a:pt x="117" y="1065"/>
                      <a:pt x="103" y="1080"/>
                      <a:pt x="132" y="1094"/>
                    </a:cubicBezTo>
                    <a:cubicBezTo>
                      <a:pt x="147" y="1094"/>
                      <a:pt x="176" y="1094"/>
                      <a:pt x="176" y="1124"/>
                    </a:cubicBezTo>
                    <a:cubicBezTo>
                      <a:pt x="176" y="1124"/>
                      <a:pt x="161" y="1154"/>
                      <a:pt x="161" y="1139"/>
                    </a:cubicBezTo>
                    <a:cubicBezTo>
                      <a:pt x="147" y="1139"/>
                      <a:pt x="176" y="1109"/>
                      <a:pt x="147" y="1094"/>
                    </a:cubicBezTo>
                    <a:cubicBezTo>
                      <a:pt x="103" y="1094"/>
                      <a:pt x="132" y="1109"/>
                      <a:pt x="117" y="1124"/>
                    </a:cubicBezTo>
                    <a:cubicBezTo>
                      <a:pt x="117" y="1124"/>
                      <a:pt x="117" y="1080"/>
                      <a:pt x="103" y="1080"/>
                    </a:cubicBezTo>
                    <a:cubicBezTo>
                      <a:pt x="103" y="1065"/>
                      <a:pt x="73" y="1154"/>
                      <a:pt x="88" y="1139"/>
                    </a:cubicBezTo>
                    <a:cubicBezTo>
                      <a:pt x="73" y="1139"/>
                      <a:pt x="73" y="1109"/>
                      <a:pt x="73" y="1109"/>
                    </a:cubicBezTo>
                    <a:cubicBezTo>
                      <a:pt x="59" y="1109"/>
                      <a:pt x="59" y="1139"/>
                      <a:pt x="59" y="1139"/>
                    </a:cubicBezTo>
                    <a:cubicBezTo>
                      <a:pt x="44" y="1154"/>
                      <a:pt x="15" y="1139"/>
                      <a:pt x="15" y="1154"/>
                    </a:cubicBezTo>
                    <a:cubicBezTo>
                      <a:pt x="15" y="1168"/>
                      <a:pt x="0" y="1183"/>
                      <a:pt x="15" y="1183"/>
                    </a:cubicBezTo>
                    <a:cubicBezTo>
                      <a:pt x="30" y="1183"/>
                      <a:pt x="44" y="1183"/>
                      <a:pt x="59" y="1198"/>
                    </a:cubicBezTo>
                    <a:cubicBezTo>
                      <a:pt x="59" y="1198"/>
                      <a:pt x="0" y="1213"/>
                      <a:pt x="15" y="1228"/>
                    </a:cubicBezTo>
                    <a:cubicBezTo>
                      <a:pt x="15" y="1242"/>
                      <a:pt x="44" y="1242"/>
                      <a:pt x="44" y="1242"/>
                    </a:cubicBezTo>
                    <a:cubicBezTo>
                      <a:pt x="44" y="1242"/>
                      <a:pt x="88" y="1228"/>
                      <a:pt x="88" y="1242"/>
                    </a:cubicBezTo>
                    <a:cubicBezTo>
                      <a:pt x="73" y="1257"/>
                      <a:pt x="30" y="1242"/>
                      <a:pt x="15" y="1272"/>
                    </a:cubicBezTo>
                    <a:cubicBezTo>
                      <a:pt x="0" y="1287"/>
                      <a:pt x="88" y="1287"/>
                      <a:pt x="59" y="1316"/>
                    </a:cubicBezTo>
                    <a:cubicBezTo>
                      <a:pt x="59" y="1316"/>
                      <a:pt x="44" y="1287"/>
                      <a:pt x="30" y="1302"/>
                    </a:cubicBezTo>
                    <a:cubicBezTo>
                      <a:pt x="15" y="1316"/>
                      <a:pt x="15" y="1331"/>
                      <a:pt x="30" y="1346"/>
                    </a:cubicBezTo>
                    <a:cubicBezTo>
                      <a:pt x="44" y="1346"/>
                      <a:pt x="73" y="1361"/>
                      <a:pt x="88" y="1361"/>
                    </a:cubicBezTo>
                    <a:cubicBezTo>
                      <a:pt x="103" y="1346"/>
                      <a:pt x="117" y="1316"/>
                      <a:pt x="132" y="1331"/>
                    </a:cubicBezTo>
                    <a:cubicBezTo>
                      <a:pt x="117" y="1331"/>
                      <a:pt x="103" y="1346"/>
                      <a:pt x="103" y="1346"/>
                    </a:cubicBezTo>
                    <a:cubicBezTo>
                      <a:pt x="103" y="1361"/>
                      <a:pt x="88" y="1361"/>
                      <a:pt x="73" y="1361"/>
                    </a:cubicBezTo>
                    <a:cubicBezTo>
                      <a:pt x="73" y="1361"/>
                      <a:pt x="103" y="1376"/>
                      <a:pt x="103" y="1390"/>
                    </a:cubicBezTo>
                    <a:cubicBezTo>
                      <a:pt x="103" y="1390"/>
                      <a:pt x="59" y="1361"/>
                      <a:pt x="73" y="1390"/>
                    </a:cubicBezTo>
                    <a:cubicBezTo>
                      <a:pt x="73" y="1405"/>
                      <a:pt x="117" y="1420"/>
                      <a:pt x="117" y="1420"/>
                    </a:cubicBezTo>
                    <a:cubicBezTo>
                      <a:pt x="117" y="1435"/>
                      <a:pt x="73" y="1405"/>
                      <a:pt x="59" y="1420"/>
                    </a:cubicBezTo>
                    <a:cubicBezTo>
                      <a:pt x="30" y="1420"/>
                      <a:pt x="59" y="1376"/>
                      <a:pt x="44" y="1376"/>
                    </a:cubicBezTo>
                    <a:cubicBezTo>
                      <a:pt x="44" y="1376"/>
                      <a:pt x="15" y="1405"/>
                      <a:pt x="30" y="1420"/>
                    </a:cubicBezTo>
                    <a:cubicBezTo>
                      <a:pt x="44" y="1420"/>
                      <a:pt x="30" y="1450"/>
                      <a:pt x="30" y="1450"/>
                    </a:cubicBezTo>
                    <a:cubicBezTo>
                      <a:pt x="44" y="1464"/>
                      <a:pt x="59" y="1435"/>
                      <a:pt x="73" y="1420"/>
                    </a:cubicBezTo>
                    <a:lnTo>
                      <a:pt x="73" y="1435"/>
                    </a:lnTo>
                    <a:cubicBezTo>
                      <a:pt x="88" y="1435"/>
                      <a:pt x="88" y="1420"/>
                      <a:pt x="103" y="1420"/>
                    </a:cubicBezTo>
                    <a:cubicBezTo>
                      <a:pt x="103" y="1420"/>
                      <a:pt x="103" y="1450"/>
                      <a:pt x="88" y="1450"/>
                    </a:cubicBezTo>
                    <a:cubicBezTo>
                      <a:pt x="59" y="1464"/>
                      <a:pt x="117" y="1494"/>
                      <a:pt x="117" y="1479"/>
                    </a:cubicBezTo>
                    <a:cubicBezTo>
                      <a:pt x="117" y="1509"/>
                      <a:pt x="15" y="1479"/>
                      <a:pt x="73" y="1523"/>
                    </a:cubicBezTo>
                    <a:cubicBezTo>
                      <a:pt x="103" y="1538"/>
                      <a:pt x="117" y="1553"/>
                      <a:pt x="147" y="1553"/>
                    </a:cubicBezTo>
                    <a:cubicBezTo>
                      <a:pt x="147" y="1553"/>
                      <a:pt x="191" y="1583"/>
                      <a:pt x="205" y="1583"/>
                    </a:cubicBezTo>
                    <a:cubicBezTo>
                      <a:pt x="249" y="1583"/>
                      <a:pt x="308" y="1538"/>
                      <a:pt x="337" y="1509"/>
                    </a:cubicBezTo>
                    <a:cubicBezTo>
                      <a:pt x="352" y="1479"/>
                      <a:pt x="366" y="1479"/>
                      <a:pt x="396" y="1464"/>
                    </a:cubicBezTo>
                    <a:cubicBezTo>
                      <a:pt x="410" y="1450"/>
                      <a:pt x="410" y="1405"/>
                      <a:pt x="425" y="1405"/>
                    </a:cubicBezTo>
                    <a:cubicBezTo>
                      <a:pt x="425" y="1405"/>
                      <a:pt x="425" y="1450"/>
                      <a:pt x="440" y="1450"/>
                    </a:cubicBezTo>
                    <a:cubicBezTo>
                      <a:pt x="469" y="1464"/>
                      <a:pt x="454" y="1464"/>
                      <a:pt x="454" y="1479"/>
                    </a:cubicBezTo>
                    <a:cubicBezTo>
                      <a:pt x="469" y="1479"/>
                      <a:pt x="484" y="1479"/>
                      <a:pt x="498" y="1494"/>
                    </a:cubicBezTo>
                    <a:cubicBezTo>
                      <a:pt x="498" y="1509"/>
                      <a:pt x="484" y="1479"/>
                      <a:pt x="498" y="149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4" name="Freeform 667">
                <a:extLst>
                  <a:ext uri="{FF2B5EF4-FFF2-40B4-BE49-F238E27FC236}">
                    <a16:creationId xmlns:a16="http://schemas.microsoft.com/office/drawing/2014/main" id="{58583029-74AD-F55F-0E60-B006582F134A}"/>
                  </a:ext>
                </a:extLst>
              </p:cNvPr>
              <p:cNvSpPr>
                <a:spLocks/>
              </p:cNvSpPr>
              <p:nvPr/>
            </p:nvSpPr>
            <p:spPr bwMode="auto">
              <a:xfrm>
                <a:off x="3680" y="1694"/>
                <a:ext cx="361" cy="306"/>
              </a:xfrm>
              <a:custGeom>
                <a:avLst/>
                <a:gdLst>
                  <a:gd name="T0" fmla="*/ 557 w 1875"/>
                  <a:gd name="T1" fmla="*/ 1376 h 1583"/>
                  <a:gd name="T2" fmla="*/ 542 w 1875"/>
                  <a:gd name="T3" fmla="*/ 1050 h 1583"/>
                  <a:gd name="T4" fmla="*/ 645 w 1875"/>
                  <a:gd name="T5" fmla="*/ 843 h 1583"/>
                  <a:gd name="T6" fmla="*/ 791 w 1875"/>
                  <a:gd name="T7" fmla="*/ 562 h 1583"/>
                  <a:gd name="T8" fmla="*/ 952 w 1875"/>
                  <a:gd name="T9" fmla="*/ 340 h 1583"/>
                  <a:gd name="T10" fmla="*/ 1201 w 1875"/>
                  <a:gd name="T11" fmla="*/ 266 h 1583"/>
                  <a:gd name="T12" fmla="*/ 1435 w 1875"/>
                  <a:gd name="T13" fmla="*/ 340 h 1583"/>
                  <a:gd name="T14" fmla="*/ 1611 w 1875"/>
                  <a:gd name="T15" fmla="*/ 162 h 1583"/>
                  <a:gd name="T16" fmla="*/ 1816 w 1875"/>
                  <a:gd name="T17" fmla="*/ 177 h 1583"/>
                  <a:gd name="T18" fmla="*/ 1816 w 1875"/>
                  <a:gd name="T19" fmla="*/ 133 h 1583"/>
                  <a:gd name="T20" fmla="*/ 1670 w 1875"/>
                  <a:gd name="T21" fmla="*/ 103 h 1583"/>
                  <a:gd name="T22" fmla="*/ 1640 w 1875"/>
                  <a:gd name="T23" fmla="*/ 59 h 1583"/>
                  <a:gd name="T24" fmla="*/ 1553 w 1875"/>
                  <a:gd name="T25" fmla="*/ 103 h 1583"/>
                  <a:gd name="T26" fmla="*/ 1509 w 1875"/>
                  <a:gd name="T27" fmla="*/ 29 h 1583"/>
                  <a:gd name="T28" fmla="*/ 1421 w 1875"/>
                  <a:gd name="T29" fmla="*/ 14 h 1583"/>
                  <a:gd name="T30" fmla="*/ 1377 w 1875"/>
                  <a:gd name="T31" fmla="*/ 103 h 1583"/>
                  <a:gd name="T32" fmla="*/ 1333 w 1875"/>
                  <a:gd name="T33" fmla="*/ 133 h 1583"/>
                  <a:gd name="T34" fmla="*/ 1172 w 1875"/>
                  <a:gd name="T35" fmla="*/ 118 h 1583"/>
                  <a:gd name="T36" fmla="*/ 1186 w 1875"/>
                  <a:gd name="T37" fmla="*/ 162 h 1583"/>
                  <a:gd name="T38" fmla="*/ 1143 w 1875"/>
                  <a:gd name="T39" fmla="*/ 222 h 1583"/>
                  <a:gd name="T40" fmla="*/ 1084 w 1875"/>
                  <a:gd name="T41" fmla="*/ 207 h 1583"/>
                  <a:gd name="T42" fmla="*/ 1055 w 1875"/>
                  <a:gd name="T43" fmla="*/ 177 h 1583"/>
                  <a:gd name="T44" fmla="*/ 996 w 1875"/>
                  <a:gd name="T45" fmla="*/ 207 h 1583"/>
                  <a:gd name="T46" fmla="*/ 981 w 1875"/>
                  <a:gd name="T47" fmla="*/ 222 h 1583"/>
                  <a:gd name="T48" fmla="*/ 879 w 1875"/>
                  <a:gd name="T49" fmla="*/ 281 h 1583"/>
                  <a:gd name="T50" fmla="*/ 908 w 1875"/>
                  <a:gd name="T51" fmla="*/ 325 h 1583"/>
                  <a:gd name="T52" fmla="*/ 835 w 1875"/>
                  <a:gd name="T53" fmla="*/ 325 h 1583"/>
                  <a:gd name="T54" fmla="*/ 776 w 1875"/>
                  <a:gd name="T55" fmla="*/ 266 h 1583"/>
                  <a:gd name="T56" fmla="*/ 718 w 1875"/>
                  <a:gd name="T57" fmla="*/ 325 h 1583"/>
                  <a:gd name="T58" fmla="*/ 747 w 1875"/>
                  <a:gd name="T59" fmla="*/ 355 h 1583"/>
                  <a:gd name="T60" fmla="*/ 747 w 1875"/>
                  <a:gd name="T61" fmla="*/ 370 h 1583"/>
                  <a:gd name="T62" fmla="*/ 850 w 1875"/>
                  <a:gd name="T63" fmla="*/ 340 h 1583"/>
                  <a:gd name="T64" fmla="*/ 894 w 1875"/>
                  <a:gd name="T65" fmla="*/ 384 h 1583"/>
                  <a:gd name="T66" fmla="*/ 762 w 1875"/>
                  <a:gd name="T67" fmla="*/ 399 h 1583"/>
                  <a:gd name="T68" fmla="*/ 732 w 1875"/>
                  <a:gd name="T69" fmla="*/ 473 h 1583"/>
                  <a:gd name="T70" fmla="*/ 718 w 1875"/>
                  <a:gd name="T71" fmla="*/ 517 h 1583"/>
                  <a:gd name="T72" fmla="*/ 630 w 1875"/>
                  <a:gd name="T73" fmla="*/ 591 h 1583"/>
                  <a:gd name="T74" fmla="*/ 615 w 1875"/>
                  <a:gd name="T75" fmla="*/ 636 h 1583"/>
                  <a:gd name="T76" fmla="*/ 571 w 1875"/>
                  <a:gd name="T77" fmla="*/ 665 h 1583"/>
                  <a:gd name="T78" fmla="*/ 571 w 1875"/>
                  <a:gd name="T79" fmla="*/ 725 h 1583"/>
                  <a:gd name="T80" fmla="*/ 571 w 1875"/>
                  <a:gd name="T81" fmla="*/ 769 h 1583"/>
                  <a:gd name="T82" fmla="*/ 513 w 1875"/>
                  <a:gd name="T83" fmla="*/ 828 h 1583"/>
                  <a:gd name="T84" fmla="*/ 396 w 1875"/>
                  <a:gd name="T85" fmla="*/ 917 h 1583"/>
                  <a:gd name="T86" fmla="*/ 454 w 1875"/>
                  <a:gd name="T87" fmla="*/ 947 h 1583"/>
                  <a:gd name="T88" fmla="*/ 410 w 1875"/>
                  <a:gd name="T89" fmla="*/ 976 h 1583"/>
                  <a:gd name="T90" fmla="*/ 278 w 1875"/>
                  <a:gd name="T91" fmla="*/ 1006 h 1583"/>
                  <a:gd name="T92" fmla="*/ 235 w 1875"/>
                  <a:gd name="T93" fmla="*/ 1065 h 1583"/>
                  <a:gd name="T94" fmla="*/ 147 w 1875"/>
                  <a:gd name="T95" fmla="*/ 1080 h 1583"/>
                  <a:gd name="T96" fmla="*/ 147 w 1875"/>
                  <a:gd name="T97" fmla="*/ 1094 h 1583"/>
                  <a:gd name="T98" fmla="*/ 73 w 1875"/>
                  <a:gd name="T99" fmla="*/ 1109 h 1583"/>
                  <a:gd name="T100" fmla="*/ 59 w 1875"/>
                  <a:gd name="T101" fmla="*/ 1198 h 1583"/>
                  <a:gd name="T102" fmla="*/ 15 w 1875"/>
                  <a:gd name="T103" fmla="*/ 1272 h 1583"/>
                  <a:gd name="T104" fmla="*/ 88 w 1875"/>
                  <a:gd name="T105" fmla="*/ 1361 h 1583"/>
                  <a:gd name="T106" fmla="*/ 103 w 1875"/>
                  <a:gd name="T107" fmla="*/ 1390 h 1583"/>
                  <a:gd name="T108" fmla="*/ 44 w 1875"/>
                  <a:gd name="T109" fmla="*/ 1376 h 1583"/>
                  <a:gd name="T110" fmla="*/ 73 w 1875"/>
                  <a:gd name="T111" fmla="*/ 1435 h 1583"/>
                  <a:gd name="T112" fmla="*/ 73 w 1875"/>
                  <a:gd name="T113" fmla="*/ 1523 h 1583"/>
                  <a:gd name="T114" fmla="*/ 396 w 1875"/>
                  <a:gd name="T115" fmla="*/ 1464 h 1583"/>
                  <a:gd name="T116" fmla="*/ 498 w 1875"/>
                  <a:gd name="T117" fmla="*/ 1494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75" h="1583">
                    <a:moveTo>
                      <a:pt x="498" y="1494"/>
                    </a:moveTo>
                    <a:lnTo>
                      <a:pt x="498" y="1494"/>
                    </a:lnTo>
                    <a:cubicBezTo>
                      <a:pt x="498" y="1494"/>
                      <a:pt x="513" y="1450"/>
                      <a:pt x="513" y="1435"/>
                    </a:cubicBezTo>
                    <a:cubicBezTo>
                      <a:pt x="513" y="1405"/>
                      <a:pt x="527" y="1390"/>
                      <a:pt x="557" y="1376"/>
                    </a:cubicBezTo>
                    <a:cubicBezTo>
                      <a:pt x="586" y="1346"/>
                      <a:pt x="557" y="1302"/>
                      <a:pt x="557" y="1287"/>
                    </a:cubicBezTo>
                    <a:cubicBezTo>
                      <a:pt x="557" y="1242"/>
                      <a:pt x="615" y="1242"/>
                      <a:pt x="571" y="1213"/>
                    </a:cubicBezTo>
                    <a:cubicBezTo>
                      <a:pt x="542" y="1183"/>
                      <a:pt x="527" y="1183"/>
                      <a:pt x="542" y="1139"/>
                    </a:cubicBezTo>
                    <a:cubicBezTo>
                      <a:pt x="557" y="1109"/>
                      <a:pt x="542" y="1080"/>
                      <a:pt x="542" y="1050"/>
                    </a:cubicBezTo>
                    <a:cubicBezTo>
                      <a:pt x="527" y="1006"/>
                      <a:pt x="513" y="961"/>
                      <a:pt x="557" y="932"/>
                    </a:cubicBezTo>
                    <a:cubicBezTo>
                      <a:pt x="571" y="917"/>
                      <a:pt x="601" y="917"/>
                      <a:pt x="615" y="902"/>
                    </a:cubicBezTo>
                    <a:cubicBezTo>
                      <a:pt x="630" y="902"/>
                      <a:pt x="645" y="917"/>
                      <a:pt x="659" y="902"/>
                    </a:cubicBezTo>
                    <a:cubicBezTo>
                      <a:pt x="674" y="873"/>
                      <a:pt x="659" y="858"/>
                      <a:pt x="645" y="843"/>
                    </a:cubicBezTo>
                    <a:cubicBezTo>
                      <a:pt x="645" y="813"/>
                      <a:pt x="674" y="799"/>
                      <a:pt x="689" y="769"/>
                    </a:cubicBezTo>
                    <a:cubicBezTo>
                      <a:pt x="689" y="754"/>
                      <a:pt x="703" y="710"/>
                      <a:pt x="703" y="680"/>
                    </a:cubicBezTo>
                    <a:cubicBezTo>
                      <a:pt x="703" y="651"/>
                      <a:pt x="762" y="651"/>
                      <a:pt x="747" y="636"/>
                    </a:cubicBezTo>
                    <a:cubicBezTo>
                      <a:pt x="747" y="606"/>
                      <a:pt x="776" y="591"/>
                      <a:pt x="791" y="562"/>
                    </a:cubicBezTo>
                    <a:cubicBezTo>
                      <a:pt x="820" y="532"/>
                      <a:pt x="820" y="547"/>
                      <a:pt x="820" y="503"/>
                    </a:cubicBezTo>
                    <a:cubicBezTo>
                      <a:pt x="806" y="488"/>
                      <a:pt x="864" y="414"/>
                      <a:pt x="879" y="414"/>
                    </a:cubicBezTo>
                    <a:cubicBezTo>
                      <a:pt x="894" y="399"/>
                      <a:pt x="938" y="414"/>
                      <a:pt x="952" y="414"/>
                    </a:cubicBezTo>
                    <a:lnTo>
                      <a:pt x="952" y="340"/>
                    </a:lnTo>
                    <a:cubicBezTo>
                      <a:pt x="996" y="355"/>
                      <a:pt x="1025" y="355"/>
                      <a:pt x="1055" y="370"/>
                    </a:cubicBezTo>
                    <a:cubicBezTo>
                      <a:pt x="1113" y="370"/>
                      <a:pt x="1084" y="310"/>
                      <a:pt x="1099" y="281"/>
                    </a:cubicBezTo>
                    <a:lnTo>
                      <a:pt x="1143" y="281"/>
                    </a:lnTo>
                    <a:cubicBezTo>
                      <a:pt x="1157" y="266"/>
                      <a:pt x="1186" y="236"/>
                      <a:pt x="1201" y="266"/>
                    </a:cubicBezTo>
                    <a:cubicBezTo>
                      <a:pt x="1230" y="281"/>
                      <a:pt x="1230" y="310"/>
                      <a:pt x="1260" y="325"/>
                    </a:cubicBezTo>
                    <a:lnTo>
                      <a:pt x="1318" y="325"/>
                    </a:lnTo>
                    <a:cubicBezTo>
                      <a:pt x="1333" y="325"/>
                      <a:pt x="1348" y="310"/>
                      <a:pt x="1377" y="310"/>
                    </a:cubicBezTo>
                    <a:cubicBezTo>
                      <a:pt x="1392" y="310"/>
                      <a:pt x="1406" y="340"/>
                      <a:pt x="1435" y="340"/>
                    </a:cubicBezTo>
                    <a:cubicBezTo>
                      <a:pt x="1435" y="325"/>
                      <a:pt x="1494" y="296"/>
                      <a:pt x="1494" y="296"/>
                    </a:cubicBezTo>
                    <a:cubicBezTo>
                      <a:pt x="1494" y="251"/>
                      <a:pt x="1494" y="236"/>
                      <a:pt x="1509" y="207"/>
                    </a:cubicBezTo>
                    <a:cubicBezTo>
                      <a:pt x="1523" y="192"/>
                      <a:pt x="1553" y="162"/>
                      <a:pt x="1567" y="162"/>
                    </a:cubicBezTo>
                    <a:lnTo>
                      <a:pt x="1611" y="162"/>
                    </a:lnTo>
                    <a:cubicBezTo>
                      <a:pt x="1626" y="162"/>
                      <a:pt x="1626" y="148"/>
                      <a:pt x="1640" y="148"/>
                    </a:cubicBezTo>
                    <a:cubicBezTo>
                      <a:pt x="1655" y="148"/>
                      <a:pt x="1684" y="177"/>
                      <a:pt x="1699" y="177"/>
                    </a:cubicBezTo>
                    <a:cubicBezTo>
                      <a:pt x="1728" y="192"/>
                      <a:pt x="1743" y="207"/>
                      <a:pt x="1743" y="251"/>
                    </a:cubicBezTo>
                    <a:cubicBezTo>
                      <a:pt x="1772" y="251"/>
                      <a:pt x="1846" y="207"/>
                      <a:pt x="1816" y="177"/>
                    </a:cubicBezTo>
                    <a:cubicBezTo>
                      <a:pt x="1846" y="192"/>
                      <a:pt x="1772" y="192"/>
                      <a:pt x="1758" y="192"/>
                    </a:cubicBezTo>
                    <a:cubicBezTo>
                      <a:pt x="1831" y="177"/>
                      <a:pt x="1728" y="133"/>
                      <a:pt x="1714" y="148"/>
                    </a:cubicBezTo>
                    <a:cubicBezTo>
                      <a:pt x="1728" y="133"/>
                      <a:pt x="1743" y="148"/>
                      <a:pt x="1743" y="148"/>
                    </a:cubicBezTo>
                    <a:cubicBezTo>
                      <a:pt x="1772" y="148"/>
                      <a:pt x="1802" y="148"/>
                      <a:pt x="1816" y="133"/>
                    </a:cubicBezTo>
                    <a:cubicBezTo>
                      <a:pt x="1831" y="133"/>
                      <a:pt x="1875" y="103"/>
                      <a:pt x="1860" y="88"/>
                    </a:cubicBezTo>
                    <a:cubicBezTo>
                      <a:pt x="1831" y="74"/>
                      <a:pt x="1787" y="59"/>
                      <a:pt x="1743" y="44"/>
                    </a:cubicBezTo>
                    <a:cubicBezTo>
                      <a:pt x="1728" y="29"/>
                      <a:pt x="1714" y="59"/>
                      <a:pt x="1699" y="74"/>
                    </a:cubicBezTo>
                    <a:cubicBezTo>
                      <a:pt x="1699" y="74"/>
                      <a:pt x="1670" y="118"/>
                      <a:pt x="1670" y="103"/>
                    </a:cubicBezTo>
                    <a:lnTo>
                      <a:pt x="1670" y="74"/>
                    </a:lnTo>
                    <a:lnTo>
                      <a:pt x="1640" y="74"/>
                    </a:lnTo>
                    <a:cubicBezTo>
                      <a:pt x="1655" y="59"/>
                      <a:pt x="1684" y="74"/>
                      <a:pt x="1684" y="59"/>
                    </a:cubicBezTo>
                    <a:lnTo>
                      <a:pt x="1640" y="59"/>
                    </a:lnTo>
                    <a:cubicBezTo>
                      <a:pt x="1640" y="44"/>
                      <a:pt x="1699" y="44"/>
                      <a:pt x="1699" y="29"/>
                    </a:cubicBezTo>
                    <a:cubicBezTo>
                      <a:pt x="1684" y="14"/>
                      <a:pt x="1597" y="0"/>
                      <a:pt x="1611" y="29"/>
                    </a:cubicBezTo>
                    <a:cubicBezTo>
                      <a:pt x="1626" y="44"/>
                      <a:pt x="1626" y="44"/>
                      <a:pt x="1611" y="59"/>
                    </a:cubicBezTo>
                    <a:cubicBezTo>
                      <a:pt x="1597" y="74"/>
                      <a:pt x="1567" y="103"/>
                      <a:pt x="1553" y="103"/>
                    </a:cubicBezTo>
                    <a:cubicBezTo>
                      <a:pt x="1538" y="103"/>
                      <a:pt x="1553" y="44"/>
                      <a:pt x="1553" y="44"/>
                    </a:cubicBezTo>
                    <a:cubicBezTo>
                      <a:pt x="1553" y="29"/>
                      <a:pt x="1479" y="133"/>
                      <a:pt x="1465" y="133"/>
                    </a:cubicBezTo>
                    <a:cubicBezTo>
                      <a:pt x="1421" y="133"/>
                      <a:pt x="1465" y="74"/>
                      <a:pt x="1479" y="59"/>
                    </a:cubicBezTo>
                    <a:cubicBezTo>
                      <a:pt x="1494" y="59"/>
                      <a:pt x="1509" y="29"/>
                      <a:pt x="1509" y="29"/>
                    </a:cubicBezTo>
                    <a:cubicBezTo>
                      <a:pt x="1494" y="14"/>
                      <a:pt x="1465" y="0"/>
                      <a:pt x="1465" y="14"/>
                    </a:cubicBezTo>
                    <a:lnTo>
                      <a:pt x="1479" y="29"/>
                    </a:lnTo>
                    <a:lnTo>
                      <a:pt x="1435" y="29"/>
                    </a:lnTo>
                    <a:cubicBezTo>
                      <a:pt x="1421" y="44"/>
                      <a:pt x="1435" y="29"/>
                      <a:pt x="1421" y="14"/>
                    </a:cubicBezTo>
                    <a:lnTo>
                      <a:pt x="1392" y="44"/>
                    </a:lnTo>
                    <a:cubicBezTo>
                      <a:pt x="1392" y="59"/>
                      <a:pt x="1421" y="74"/>
                      <a:pt x="1406" y="74"/>
                    </a:cubicBezTo>
                    <a:lnTo>
                      <a:pt x="1392" y="74"/>
                    </a:lnTo>
                    <a:cubicBezTo>
                      <a:pt x="1377" y="74"/>
                      <a:pt x="1377" y="88"/>
                      <a:pt x="1377" y="103"/>
                    </a:cubicBezTo>
                    <a:cubicBezTo>
                      <a:pt x="1392" y="74"/>
                      <a:pt x="1333" y="88"/>
                      <a:pt x="1333" y="88"/>
                    </a:cubicBezTo>
                    <a:cubicBezTo>
                      <a:pt x="1333" y="88"/>
                      <a:pt x="1362" y="74"/>
                      <a:pt x="1362" y="59"/>
                    </a:cubicBezTo>
                    <a:cubicBezTo>
                      <a:pt x="1362" y="74"/>
                      <a:pt x="1304" y="88"/>
                      <a:pt x="1289" y="88"/>
                    </a:cubicBezTo>
                    <a:cubicBezTo>
                      <a:pt x="1274" y="88"/>
                      <a:pt x="1333" y="133"/>
                      <a:pt x="1333" y="133"/>
                    </a:cubicBezTo>
                    <a:lnTo>
                      <a:pt x="1318" y="162"/>
                    </a:lnTo>
                    <a:lnTo>
                      <a:pt x="1274" y="118"/>
                    </a:lnTo>
                    <a:cubicBezTo>
                      <a:pt x="1274" y="118"/>
                      <a:pt x="1245" y="162"/>
                      <a:pt x="1245" y="118"/>
                    </a:cubicBezTo>
                    <a:cubicBezTo>
                      <a:pt x="1230" y="103"/>
                      <a:pt x="1186" y="133"/>
                      <a:pt x="1172" y="118"/>
                    </a:cubicBezTo>
                    <a:cubicBezTo>
                      <a:pt x="1186" y="133"/>
                      <a:pt x="1230" y="133"/>
                      <a:pt x="1230" y="148"/>
                    </a:cubicBezTo>
                    <a:cubicBezTo>
                      <a:pt x="1230" y="148"/>
                      <a:pt x="1216" y="148"/>
                      <a:pt x="1216" y="162"/>
                    </a:cubicBezTo>
                    <a:cubicBezTo>
                      <a:pt x="1216" y="177"/>
                      <a:pt x="1230" y="177"/>
                      <a:pt x="1230" y="192"/>
                    </a:cubicBezTo>
                    <a:cubicBezTo>
                      <a:pt x="1230" y="192"/>
                      <a:pt x="1186" y="177"/>
                      <a:pt x="1186" y="162"/>
                    </a:cubicBezTo>
                    <a:cubicBezTo>
                      <a:pt x="1172" y="162"/>
                      <a:pt x="1172" y="177"/>
                      <a:pt x="1172" y="192"/>
                    </a:cubicBezTo>
                    <a:cubicBezTo>
                      <a:pt x="1157" y="192"/>
                      <a:pt x="1157" y="177"/>
                      <a:pt x="1157" y="162"/>
                    </a:cubicBezTo>
                    <a:lnTo>
                      <a:pt x="1128" y="192"/>
                    </a:lnTo>
                    <a:cubicBezTo>
                      <a:pt x="1113" y="207"/>
                      <a:pt x="1143" y="207"/>
                      <a:pt x="1143" y="222"/>
                    </a:cubicBezTo>
                    <a:lnTo>
                      <a:pt x="1113" y="222"/>
                    </a:lnTo>
                    <a:cubicBezTo>
                      <a:pt x="1099" y="207"/>
                      <a:pt x="1113" y="192"/>
                      <a:pt x="1113" y="177"/>
                    </a:cubicBezTo>
                    <a:lnTo>
                      <a:pt x="1069" y="207"/>
                    </a:lnTo>
                    <a:lnTo>
                      <a:pt x="1084" y="207"/>
                    </a:lnTo>
                    <a:cubicBezTo>
                      <a:pt x="1069" y="207"/>
                      <a:pt x="1055" y="236"/>
                      <a:pt x="1055" y="236"/>
                    </a:cubicBezTo>
                    <a:cubicBezTo>
                      <a:pt x="1040" y="222"/>
                      <a:pt x="1069" y="207"/>
                      <a:pt x="1055" y="207"/>
                    </a:cubicBezTo>
                    <a:cubicBezTo>
                      <a:pt x="1040" y="192"/>
                      <a:pt x="1025" y="192"/>
                      <a:pt x="1025" y="177"/>
                    </a:cubicBezTo>
                    <a:lnTo>
                      <a:pt x="1055" y="177"/>
                    </a:lnTo>
                    <a:cubicBezTo>
                      <a:pt x="1055" y="162"/>
                      <a:pt x="1011" y="148"/>
                      <a:pt x="996" y="148"/>
                    </a:cubicBezTo>
                    <a:cubicBezTo>
                      <a:pt x="996" y="162"/>
                      <a:pt x="1011" y="192"/>
                      <a:pt x="1011" y="192"/>
                    </a:cubicBezTo>
                    <a:cubicBezTo>
                      <a:pt x="1011" y="192"/>
                      <a:pt x="952" y="207"/>
                      <a:pt x="967" y="207"/>
                    </a:cubicBezTo>
                    <a:lnTo>
                      <a:pt x="996" y="207"/>
                    </a:lnTo>
                    <a:lnTo>
                      <a:pt x="981" y="207"/>
                    </a:lnTo>
                    <a:cubicBezTo>
                      <a:pt x="996" y="236"/>
                      <a:pt x="1025" y="207"/>
                      <a:pt x="1011" y="207"/>
                    </a:cubicBezTo>
                    <a:cubicBezTo>
                      <a:pt x="1025" y="222"/>
                      <a:pt x="1011" y="236"/>
                      <a:pt x="1011" y="236"/>
                    </a:cubicBezTo>
                    <a:cubicBezTo>
                      <a:pt x="1011" y="251"/>
                      <a:pt x="981" y="222"/>
                      <a:pt x="981" y="222"/>
                    </a:cubicBezTo>
                    <a:cubicBezTo>
                      <a:pt x="967" y="222"/>
                      <a:pt x="967" y="207"/>
                      <a:pt x="952" y="207"/>
                    </a:cubicBezTo>
                    <a:cubicBezTo>
                      <a:pt x="952" y="207"/>
                      <a:pt x="938" y="236"/>
                      <a:pt x="923" y="222"/>
                    </a:cubicBezTo>
                    <a:cubicBezTo>
                      <a:pt x="923" y="207"/>
                      <a:pt x="879" y="236"/>
                      <a:pt x="879" y="236"/>
                    </a:cubicBezTo>
                    <a:lnTo>
                      <a:pt x="879" y="281"/>
                    </a:lnTo>
                    <a:cubicBezTo>
                      <a:pt x="879" y="296"/>
                      <a:pt x="894" y="251"/>
                      <a:pt x="908" y="266"/>
                    </a:cubicBezTo>
                    <a:cubicBezTo>
                      <a:pt x="908" y="266"/>
                      <a:pt x="938" y="281"/>
                      <a:pt x="938" y="266"/>
                    </a:cubicBezTo>
                    <a:cubicBezTo>
                      <a:pt x="938" y="281"/>
                      <a:pt x="923" y="281"/>
                      <a:pt x="923" y="296"/>
                    </a:cubicBezTo>
                    <a:cubicBezTo>
                      <a:pt x="908" y="296"/>
                      <a:pt x="923" y="325"/>
                      <a:pt x="908" y="325"/>
                    </a:cubicBezTo>
                    <a:cubicBezTo>
                      <a:pt x="908" y="340"/>
                      <a:pt x="894" y="310"/>
                      <a:pt x="894" y="310"/>
                    </a:cubicBezTo>
                    <a:cubicBezTo>
                      <a:pt x="879" y="310"/>
                      <a:pt x="879" y="340"/>
                      <a:pt x="864" y="340"/>
                    </a:cubicBezTo>
                    <a:lnTo>
                      <a:pt x="864" y="310"/>
                    </a:lnTo>
                    <a:cubicBezTo>
                      <a:pt x="850" y="310"/>
                      <a:pt x="850" y="325"/>
                      <a:pt x="835" y="325"/>
                    </a:cubicBezTo>
                    <a:lnTo>
                      <a:pt x="835" y="296"/>
                    </a:lnTo>
                    <a:cubicBezTo>
                      <a:pt x="835" y="281"/>
                      <a:pt x="820" y="325"/>
                      <a:pt x="806" y="325"/>
                    </a:cubicBezTo>
                    <a:cubicBezTo>
                      <a:pt x="776" y="340"/>
                      <a:pt x="820" y="251"/>
                      <a:pt x="820" y="251"/>
                    </a:cubicBezTo>
                    <a:cubicBezTo>
                      <a:pt x="806" y="251"/>
                      <a:pt x="776" y="266"/>
                      <a:pt x="776" y="266"/>
                    </a:cubicBezTo>
                    <a:cubicBezTo>
                      <a:pt x="762" y="281"/>
                      <a:pt x="791" y="296"/>
                      <a:pt x="791" y="296"/>
                    </a:cubicBezTo>
                    <a:lnTo>
                      <a:pt x="762" y="296"/>
                    </a:lnTo>
                    <a:cubicBezTo>
                      <a:pt x="762" y="296"/>
                      <a:pt x="762" y="310"/>
                      <a:pt x="747" y="325"/>
                    </a:cubicBezTo>
                    <a:cubicBezTo>
                      <a:pt x="762" y="310"/>
                      <a:pt x="689" y="310"/>
                      <a:pt x="718" y="325"/>
                    </a:cubicBezTo>
                    <a:cubicBezTo>
                      <a:pt x="718" y="340"/>
                      <a:pt x="747" y="325"/>
                      <a:pt x="747" y="325"/>
                    </a:cubicBezTo>
                    <a:cubicBezTo>
                      <a:pt x="747" y="325"/>
                      <a:pt x="732" y="340"/>
                      <a:pt x="747" y="340"/>
                    </a:cubicBezTo>
                    <a:cubicBezTo>
                      <a:pt x="747" y="340"/>
                      <a:pt x="762" y="340"/>
                      <a:pt x="762" y="325"/>
                    </a:cubicBezTo>
                    <a:cubicBezTo>
                      <a:pt x="762" y="325"/>
                      <a:pt x="762" y="355"/>
                      <a:pt x="747" y="355"/>
                    </a:cubicBezTo>
                    <a:cubicBezTo>
                      <a:pt x="732" y="355"/>
                      <a:pt x="732" y="340"/>
                      <a:pt x="718" y="340"/>
                    </a:cubicBezTo>
                    <a:cubicBezTo>
                      <a:pt x="703" y="355"/>
                      <a:pt x="703" y="384"/>
                      <a:pt x="689" y="384"/>
                    </a:cubicBezTo>
                    <a:lnTo>
                      <a:pt x="645" y="384"/>
                    </a:lnTo>
                    <a:cubicBezTo>
                      <a:pt x="645" y="429"/>
                      <a:pt x="747" y="370"/>
                      <a:pt x="747" y="370"/>
                    </a:cubicBezTo>
                    <a:cubicBezTo>
                      <a:pt x="762" y="370"/>
                      <a:pt x="776" y="355"/>
                      <a:pt x="791" y="370"/>
                    </a:cubicBezTo>
                    <a:cubicBezTo>
                      <a:pt x="820" y="370"/>
                      <a:pt x="806" y="340"/>
                      <a:pt x="791" y="340"/>
                    </a:cubicBezTo>
                    <a:lnTo>
                      <a:pt x="806" y="340"/>
                    </a:lnTo>
                    <a:cubicBezTo>
                      <a:pt x="820" y="370"/>
                      <a:pt x="835" y="340"/>
                      <a:pt x="850" y="340"/>
                    </a:cubicBezTo>
                    <a:cubicBezTo>
                      <a:pt x="835" y="340"/>
                      <a:pt x="835" y="370"/>
                      <a:pt x="820" y="370"/>
                    </a:cubicBezTo>
                    <a:lnTo>
                      <a:pt x="850" y="370"/>
                    </a:lnTo>
                    <a:cubicBezTo>
                      <a:pt x="850" y="370"/>
                      <a:pt x="820" y="384"/>
                      <a:pt x="820" y="399"/>
                    </a:cubicBezTo>
                    <a:cubicBezTo>
                      <a:pt x="820" y="399"/>
                      <a:pt x="894" y="370"/>
                      <a:pt x="894" y="384"/>
                    </a:cubicBezTo>
                    <a:cubicBezTo>
                      <a:pt x="879" y="399"/>
                      <a:pt x="835" y="384"/>
                      <a:pt x="835" y="414"/>
                    </a:cubicBezTo>
                    <a:cubicBezTo>
                      <a:pt x="820" y="458"/>
                      <a:pt x="791" y="399"/>
                      <a:pt x="791" y="399"/>
                    </a:cubicBezTo>
                    <a:lnTo>
                      <a:pt x="791" y="429"/>
                    </a:lnTo>
                    <a:cubicBezTo>
                      <a:pt x="791" y="429"/>
                      <a:pt x="776" y="399"/>
                      <a:pt x="762" y="399"/>
                    </a:cubicBezTo>
                    <a:cubicBezTo>
                      <a:pt x="747" y="414"/>
                      <a:pt x="718" y="444"/>
                      <a:pt x="718" y="458"/>
                    </a:cubicBezTo>
                    <a:lnTo>
                      <a:pt x="747" y="444"/>
                    </a:lnTo>
                    <a:cubicBezTo>
                      <a:pt x="747" y="458"/>
                      <a:pt x="776" y="444"/>
                      <a:pt x="776" y="458"/>
                    </a:cubicBezTo>
                    <a:cubicBezTo>
                      <a:pt x="776" y="444"/>
                      <a:pt x="732" y="458"/>
                      <a:pt x="732" y="473"/>
                    </a:cubicBezTo>
                    <a:cubicBezTo>
                      <a:pt x="747" y="488"/>
                      <a:pt x="791" y="458"/>
                      <a:pt x="776" y="488"/>
                    </a:cubicBezTo>
                    <a:cubicBezTo>
                      <a:pt x="791" y="458"/>
                      <a:pt x="689" y="503"/>
                      <a:pt x="689" y="503"/>
                    </a:cubicBezTo>
                    <a:cubicBezTo>
                      <a:pt x="689" y="488"/>
                      <a:pt x="776" y="517"/>
                      <a:pt x="762" y="517"/>
                    </a:cubicBezTo>
                    <a:cubicBezTo>
                      <a:pt x="747" y="532"/>
                      <a:pt x="732" y="503"/>
                      <a:pt x="718" y="517"/>
                    </a:cubicBezTo>
                    <a:cubicBezTo>
                      <a:pt x="718" y="532"/>
                      <a:pt x="674" y="503"/>
                      <a:pt x="659" y="532"/>
                    </a:cubicBezTo>
                    <a:lnTo>
                      <a:pt x="703" y="532"/>
                    </a:lnTo>
                    <a:cubicBezTo>
                      <a:pt x="674" y="562"/>
                      <a:pt x="645" y="532"/>
                      <a:pt x="659" y="577"/>
                    </a:cubicBezTo>
                    <a:lnTo>
                      <a:pt x="630" y="591"/>
                    </a:lnTo>
                    <a:lnTo>
                      <a:pt x="615" y="606"/>
                    </a:lnTo>
                    <a:cubicBezTo>
                      <a:pt x="615" y="621"/>
                      <a:pt x="601" y="621"/>
                      <a:pt x="601" y="621"/>
                    </a:cubicBezTo>
                    <a:cubicBezTo>
                      <a:pt x="601" y="636"/>
                      <a:pt x="615" y="621"/>
                      <a:pt x="615" y="621"/>
                    </a:cubicBezTo>
                    <a:cubicBezTo>
                      <a:pt x="630" y="621"/>
                      <a:pt x="615" y="636"/>
                      <a:pt x="615" y="636"/>
                    </a:cubicBezTo>
                    <a:cubicBezTo>
                      <a:pt x="630" y="636"/>
                      <a:pt x="659" y="651"/>
                      <a:pt x="674" y="636"/>
                    </a:cubicBezTo>
                    <a:cubicBezTo>
                      <a:pt x="645" y="651"/>
                      <a:pt x="645" y="651"/>
                      <a:pt x="615" y="651"/>
                    </a:cubicBezTo>
                    <a:cubicBezTo>
                      <a:pt x="601" y="651"/>
                      <a:pt x="557" y="651"/>
                      <a:pt x="557" y="665"/>
                    </a:cubicBezTo>
                    <a:lnTo>
                      <a:pt x="571" y="665"/>
                    </a:lnTo>
                    <a:lnTo>
                      <a:pt x="557" y="680"/>
                    </a:lnTo>
                    <a:cubicBezTo>
                      <a:pt x="557" y="680"/>
                      <a:pt x="586" y="665"/>
                      <a:pt x="586" y="680"/>
                    </a:cubicBezTo>
                    <a:lnTo>
                      <a:pt x="557" y="710"/>
                    </a:lnTo>
                    <a:cubicBezTo>
                      <a:pt x="557" y="710"/>
                      <a:pt x="571" y="710"/>
                      <a:pt x="571" y="725"/>
                    </a:cubicBezTo>
                    <a:lnTo>
                      <a:pt x="542" y="725"/>
                    </a:lnTo>
                    <a:lnTo>
                      <a:pt x="571" y="739"/>
                    </a:lnTo>
                    <a:lnTo>
                      <a:pt x="542" y="739"/>
                    </a:lnTo>
                    <a:cubicBezTo>
                      <a:pt x="542" y="754"/>
                      <a:pt x="557" y="769"/>
                      <a:pt x="571" y="769"/>
                    </a:cubicBezTo>
                    <a:cubicBezTo>
                      <a:pt x="542" y="769"/>
                      <a:pt x="513" y="769"/>
                      <a:pt x="498" y="799"/>
                    </a:cubicBezTo>
                    <a:cubicBezTo>
                      <a:pt x="498" y="813"/>
                      <a:pt x="440" y="799"/>
                      <a:pt x="440" y="799"/>
                    </a:cubicBezTo>
                    <a:cubicBezTo>
                      <a:pt x="440" y="843"/>
                      <a:pt x="527" y="799"/>
                      <a:pt x="542" y="799"/>
                    </a:cubicBezTo>
                    <a:cubicBezTo>
                      <a:pt x="527" y="799"/>
                      <a:pt x="513" y="828"/>
                      <a:pt x="513" y="828"/>
                    </a:cubicBezTo>
                    <a:cubicBezTo>
                      <a:pt x="469" y="828"/>
                      <a:pt x="498" y="843"/>
                      <a:pt x="484" y="858"/>
                    </a:cubicBezTo>
                    <a:cubicBezTo>
                      <a:pt x="469" y="873"/>
                      <a:pt x="440" y="843"/>
                      <a:pt x="425" y="858"/>
                    </a:cubicBezTo>
                    <a:cubicBezTo>
                      <a:pt x="425" y="873"/>
                      <a:pt x="381" y="902"/>
                      <a:pt x="381" y="902"/>
                    </a:cubicBezTo>
                    <a:cubicBezTo>
                      <a:pt x="381" y="917"/>
                      <a:pt x="396" y="917"/>
                      <a:pt x="396" y="917"/>
                    </a:cubicBezTo>
                    <a:cubicBezTo>
                      <a:pt x="396" y="932"/>
                      <a:pt x="352" y="932"/>
                      <a:pt x="352" y="932"/>
                    </a:cubicBezTo>
                    <a:cubicBezTo>
                      <a:pt x="352" y="932"/>
                      <a:pt x="366" y="947"/>
                      <a:pt x="366" y="961"/>
                    </a:cubicBezTo>
                    <a:cubicBezTo>
                      <a:pt x="366" y="976"/>
                      <a:pt x="396" y="961"/>
                      <a:pt x="410" y="961"/>
                    </a:cubicBezTo>
                    <a:cubicBezTo>
                      <a:pt x="425" y="947"/>
                      <a:pt x="440" y="961"/>
                      <a:pt x="454" y="947"/>
                    </a:cubicBezTo>
                    <a:cubicBezTo>
                      <a:pt x="454" y="947"/>
                      <a:pt x="440" y="932"/>
                      <a:pt x="440" y="917"/>
                    </a:cubicBezTo>
                    <a:cubicBezTo>
                      <a:pt x="440" y="917"/>
                      <a:pt x="469" y="932"/>
                      <a:pt x="484" y="947"/>
                    </a:cubicBezTo>
                    <a:lnTo>
                      <a:pt x="440" y="976"/>
                    </a:lnTo>
                    <a:cubicBezTo>
                      <a:pt x="425" y="976"/>
                      <a:pt x="410" y="991"/>
                      <a:pt x="410" y="976"/>
                    </a:cubicBezTo>
                    <a:cubicBezTo>
                      <a:pt x="396" y="961"/>
                      <a:pt x="381" y="991"/>
                      <a:pt x="366" y="991"/>
                    </a:cubicBezTo>
                    <a:cubicBezTo>
                      <a:pt x="352" y="976"/>
                      <a:pt x="352" y="932"/>
                      <a:pt x="337" y="976"/>
                    </a:cubicBezTo>
                    <a:cubicBezTo>
                      <a:pt x="308" y="1035"/>
                      <a:pt x="293" y="961"/>
                      <a:pt x="308" y="961"/>
                    </a:cubicBezTo>
                    <a:cubicBezTo>
                      <a:pt x="278" y="961"/>
                      <a:pt x="308" y="1020"/>
                      <a:pt x="278" y="1006"/>
                    </a:cubicBezTo>
                    <a:cubicBezTo>
                      <a:pt x="220" y="1006"/>
                      <a:pt x="264" y="1035"/>
                      <a:pt x="249" y="1050"/>
                    </a:cubicBezTo>
                    <a:cubicBezTo>
                      <a:pt x="235" y="1050"/>
                      <a:pt x="235" y="1020"/>
                      <a:pt x="235" y="1020"/>
                    </a:cubicBezTo>
                    <a:cubicBezTo>
                      <a:pt x="205" y="1020"/>
                      <a:pt x="176" y="1035"/>
                      <a:pt x="161" y="1050"/>
                    </a:cubicBezTo>
                    <a:cubicBezTo>
                      <a:pt x="161" y="1065"/>
                      <a:pt x="220" y="1065"/>
                      <a:pt x="235" y="1065"/>
                    </a:cubicBezTo>
                    <a:lnTo>
                      <a:pt x="278" y="1050"/>
                    </a:lnTo>
                    <a:cubicBezTo>
                      <a:pt x="293" y="1065"/>
                      <a:pt x="220" y="1065"/>
                      <a:pt x="220" y="1065"/>
                    </a:cubicBezTo>
                    <a:cubicBezTo>
                      <a:pt x="205" y="1065"/>
                      <a:pt x="205" y="1080"/>
                      <a:pt x="191" y="1080"/>
                    </a:cubicBezTo>
                    <a:lnTo>
                      <a:pt x="147" y="1080"/>
                    </a:lnTo>
                    <a:cubicBezTo>
                      <a:pt x="117" y="1065"/>
                      <a:pt x="103" y="1080"/>
                      <a:pt x="132" y="1094"/>
                    </a:cubicBezTo>
                    <a:cubicBezTo>
                      <a:pt x="147" y="1094"/>
                      <a:pt x="176" y="1094"/>
                      <a:pt x="176" y="1124"/>
                    </a:cubicBezTo>
                    <a:cubicBezTo>
                      <a:pt x="176" y="1124"/>
                      <a:pt x="161" y="1154"/>
                      <a:pt x="161" y="1139"/>
                    </a:cubicBezTo>
                    <a:cubicBezTo>
                      <a:pt x="147" y="1139"/>
                      <a:pt x="176" y="1109"/>
                      <a:pt x="147" y="1094"/>
                    </a:cubicBezTo>
                    <a:cubicBezTo>
                      <a:pt x="103" y="1094"/>
                      <a:pt x="132" y="1109"/>
                      <a:pt x="117" y="1124"/>
                    </a:cubicBezTo>
                    <a:cubicBezTo>
                      <a:pt x="117" y="1124"/>
                      <a:pt x="117" y="1080"/>
                      <a:pt x="103" y="1080"/>
                    </a:cubicBezTo>
                    <a:cubicBezTo>
                      <a:pt x="103" y="1065"/>
                      <a:pt x="73" y="1154"/>
                      <a:pt x="88" y="1139"/>
                    </a:cubicBezTo>
                    <a:cubicBezTo>
                      <a:pt x="73" y="1139"/>
                      <a:pt x="73" y="1109"/>
                      <a:pt x="73" y="1109"/>
                    </a:cubicBezTo>
                    <a:cubicBezTo>
                      <a:pt x="59" y="1109"/>
                      <a:pt x="59" y="1139"/>
                      <a:pt x="59" y="1139"/>
                    </a:cubicBezTo>
                    <a:cubicBezTo>
                      <a:pt x="44" y="1154"/>
                      <a:pt x="15" y="1139"/>
                      <a:pt x="15" y="1154"/>
                    </a:cubicBezTo>
                    <a:cubicBezTo>
                      <a:pt x="15" y="1168"/>
                      <a:pt x="0" y="1183"/>
                      <a:pt x="15" y="1183"/>
                    </a:cubicBezTo>
                    <a:cubicBezTo>
                      <a:pt x="30" y="1183"/>
                      <a:pt x="44" y="1183"/>
                      <a:pt x="59" y="1198"/>
                    </a:cubicBezTo>
                    <a:cubicBezTo>
                      <a:pt x="59" y="1198"/>
                      <a:pt x="0" y="1213"/>
                      <a:pt x="15" y="1228"/>
                    </a:cubicBezTo>
                    <a:cubicBezTo>
                      <a:pt x="15" y="1242"/>
                      <a:pt x="44" y="1242"/>
                      <a:pt x="44" y="1242"/>
                    </a:cubicBezTo>
                    <a:cubicBezTo>
                      <a:pt x="44" y="1242"/>
                      <a:pt x="88" y="1228"/>
                      <a:pt x="88" y="1242"/>
                    </a:cubicBezTo>
                    <a:cubicBezTo>
                      <a:pt x="73" y="1257"/>
                      <a:pt x="30" y="1242"/>
                      <a:pt x="15" y="1272"/>
                    </a:cubicBezTo>
                    <a:cubicBezTo>
                      <a:pt x="0" y="1287"/>
                      <a:pt x="88" y="1287"/>
                      <a:pt x="59" y="1316"/>
                    </a:cubicBezTo>
                    <a:cubicBezTo>
                      <a:pt x="59" y="1316"/>
                      <a:pt x="44" y="1287"/>
                      <a:pt x="30" y="1302"/>
                    </a:cubicBezTo>
                    <a:cubicBezTo>
                      <a:pt x="15" y="1316"/>
                      <a:pt x="15" y="1331"/>
                      <a:pt x="30" y="1346"/>
                    </a:cubicBezTo>
                    <a:cubicBezTo>
                      <a:pt x="44" y="1346"/>
                      <a:pt x="73" y="1361"/>
                      <a:pt x="88" y="1361"/>
                    </a:cubicBezTo>
                    <a:cubicBezTo>
                      <a:pt x="103" y="1346"/>
                      <a:pt x="117" y="1316"/>
                      <a:pt x="132" y="1331"/>
                    </a:cubicBezTo>
                    <a:cubicBezTo>
                      <a:pt x="117" y="1331"/>
                      <a:pt x="103" y="1346"/>
                      <a:pt x="103" y="1346"/>
                    </a:cubicBezTo>
                    <a:cubicBezTo>
                      <a:pt x="103" y="1361"/>
                      <a:pt x="88" y="1361"/>
                      <a:pt x="73" y="1361"/>
                    </a:cubicBezTo>
                    <a:cubicBezTo>
                      <a:pt x="73" y="1361"/>
                      <a:pt x="103" y="1376"/>
                      <a:pt x="103" y="1390"/>
                    </a:cubicBezTo>
                    <a:cubicBezTo>
                      <a:pt x="103" y="1390"/>
                      <a:pt x="59" y="1361"/>
                      <a:pt x="73" y="1390"/>
                    </a:cubicBezTo>
                    <a:cubicBezTo>
                      <a:pt x="73" y="1405"/>
                      <a:pt x="117" y="1420"/>
                      <a:pt x="117" y="1420"/>
                    </a:cubicBezTo>
                    <a:cubicBezTo>
                      <a:pt x="117" y="1435"/>
                      <a:pt x="73" y="1405"/>
                      <a:pt x="59" y="1420"/>
                    </a:cubicBezTo>
                    <a:cubicBezTo>
                      <a:pt x="30" y="1420"/>
                      <a:pt x="59" y="1376"/>
                      <a:pt x="44" y="1376"/>
                    </a:cubicBezTo>
                    <a:cubicBezTo>
                      <a:pt x="44" y="1376"/>
                      <a:pt x="15" y="1405"/>
                      <a:pt x="30" y="1420"/>
                    </a:cubicBezTo>
                    <a:cubicBezTo>
                      <a:pt x="44" y="1420"/>
                      <a:pt x="30" y="1450"/>
                      <a:pt x="30" y="1450"/>
                    </a:cubicBezTo>
                    <a:cubicBezTo>
                      <a:pt x="44" y="1464"/>
                      <a:pt x="59" y="1435"/>
                      <a:pt x="73" y="1420"/>
                    </a:cubicBezTo>
                    <a:lnTo>
                      <a:pt x="73" y="1435"/>
                    </a:lnTo>
                    <a:cubicBezTo>
                      <a:pt x="88" y="1435"/>
                      <a:pt x="88" y="1420"/>
                      <a:pt x="103" y="1420"/>
                    </a:cubicBezTo>
                    <a:cubicBezTo>
                      <a:pt x="103" y="1420"/>
                      <a:pt x="103" y="1450"/>
                      <a:pt x="88" y="1450"/>
                    </a:cubicBezTo>
                    <a:cubicBezTo>
                      <a:pt x="59" y="1464"/>
                      <a:pt x="117" y="1494"/>
                      <a:pt x="117" y="1479"/>
                    </a:cubicBezTo>
                    <a:cubicBezTo>
                      <a:pt x="117" y="1509"/>
                      <a:pt x="15" y="1479"/>
                      <a:pt x="73" y="1523"/>
                    </a:cubicBezTo>
                    <a:cubicBezTo>
                      <a:pt x="103" y="1538"/>
                      <a:pt x="117" y="1553"/>
                      <a:pt x="147" y="1553"/>
                    </a:cubicBezTo>
                    <a:cubicBezTo>
                      <a:pt x="147" y="1553"/>
                      <a:pt x="191" y="1583"/>
                      <a:pt x="205" y="1583"/>
                    </a:cubicBezTo>
                    <a:cubicBezTo>
                      <a:pt x="249" y="1583"/>
                      <a:pt x="308" y="1538"/>
                      <a:pt x="337" y="1509"/>
                    </a:cubicBezTo>
                    <a:cubicBezTo>
                      <a:pt x="352" y="1479"/>
                      <a:pt x="366" y="1479"/>
                      <a:pt x="396" y="1464"/>
                    </a:cubicBezTo>
                    <a:cubicBezTo>
                      <a:pt x="410" y="1450"/>
                      <a:pt x="410" y="1405"/>
                      <a:pt x="425" y="1405"/>
                    </a:cubicBezTo>
                    <a:cubicBezTo>
                      <a:pt x="425" y="1405"/>
                      <a:pt x="425" y="1450"/>
                      <a:pt x="440" y="1450"/>
                    </a:cubicBezTo>
                    <a:cubicBezTo>
                      <a:pt x="469" y="1464"/>
                      <a:pt x="454" y="1464"/>
                      <a:pt x="454" y="1479"/>
                    </a:cubicBezTo>
                    <a:cubicBezTo>
                      <a:pt x="469" y="1479"/>
                      <a:pt x="484" y="1479"/>
                      <a:pt x="498" y="1494"/>
                    </a:cubicBezTo>
                    <a:cubicBezTo>
                      <a:pt x="498" y="1509"/>
                      <a:pt x="484" y="1479"/>
                      <a:pt x="498" y="1494"/>
                    </a:cubicBezTo>
                    <a:lnTo>
                      <a:pt x="498" y="149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5" name="Freeform 668">
                <a:extLst>
                  <a:ext uri="{FF2B5EF4-FFF2-40B4-BE49-F238E27FC236}">
                    <a16:creationId xmlns:a16="http://schemas.microsoft.com/office/drawing/2014/main" id="{F8D6AE4D-1DEB-0B7A-4E4A-B49897D9F17E}"/>
                  </a:ext>
                </a:extLst>
              </p:cNvPr>
              <p:cNvSpPr>
                <a:spLocks/>
              </p:cNvSpPr>
              <p:nvPr/>
            </p:nvSpPr>
            <p:spPr bwMode="auto">
              <a:xfrm>
                <a:off x="5584" y="2080"/>
                <a:ext cx="40" cy="97"/>
              </a:xfrm>
              <a:custGeom>
                <a:avLst/>
                <a:gdLst>
                  <a:gd name="T0" fmla="*/ 181 w 208"/>
                  <a:gd name="T1" fmla="*/ 406 h 500"/>
                  <a:gd name="T2" fmla="*/ 181 w 208"/>
                  <a:gd name="T3" fmla="*/ 406 h 500"/>
                  <a:gd name="T4" fmla="*/ 139 w 208"/>
                  <a:gd name="T5" fmla="*/ 203 h 500"/>
                  <a:gd name="T6" fmla="*/ 125 w 208"/>
                  <a:gd name="T7" fmla="*/ 63 h 500"/>
                  <a:gd name="T8" fmla="*/ 125 w 208"/>
                  <a:gd name="T9" fmla="*/ 16 h 500"/>
                  <a:gd name="T10" fmla="*/ 83 w 208"/>
                  <a:gd name="T11" fmla="*/ 0 h 500"/>
                  <a:gd name="T12" fmla="*/ 97 w 208"/>
                  <a:gd name="T13" fmla="*/ 47 h 500"/>
                  <a:gd name="T14" fmla="*/ 83 w 208"/>
                  <a:gd name="T15" fmla="*/ 78 h 500"/>
                  <a:gd name="T16" fmla="*/ 56 w 208"/>
                  <a:gd name="T17" fmla="*/ 110 h 500"/>
                  <a:gd name="T18" fmla="*/ 56 w 208"/>
                  <a:gd name="T19" fmla="*/ 141 h 500"/>
                  <a:gd name="T20" fmla="*/ 28 w 208"/>
                  <a:gd name="T21" fmla="*/ 219 h 500"/>
                  <a:gd name="T22" fmla="*/ 69 w 208"/>
                  <a:gd name="T23" fmla="*/ 313 h 500"/>
                  <a:gd name="T24" fmla="*/ 83 w 208"/>
                  <a:gd name="T25" fmla="*/ 500 h 500"/>
                  <a:gd name="T26" fmla="*/ 208 w 208"/>
                  <a:gd name="T27" fmla="*/ 500 h 500"/>
                  <a:gd name="T28" fmla="*/ 181 w 208"/>
                  <a:gd name="T29" fmla="*/ 406 h 500"/>
                  <a:gd name="T30" fmla="*/ 181 w 208"/>
                  <a:gd name="T31" fmla="*/ 40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500">
                    <a:moveTo>
                      <a:pt x="181" y="406"/>
                    </a:moveTo>
                    <a:lnTo>
                      <a:pt x="181" y="406"/>
                    </a:lnTo>
                    <a:cubicBezTo>
                      <a:pt x="181" y="344"/>
                      <a:pt x="125" y="266"/>
                      <a:pt x="139" y="203"/>
                    </a:cubicBezTo>
                    <a:cubicBezTo>
                      <a:pt x="153" y="156"/>
                      <a:pt x="139" y="110"/>
                      <a:pt x="125" y="63"/>
                    </a:cubicBezTo>
                    <a:lnTo>
                      <a:pt x="125" y="16"/>
                    </a:lnTo>
                    <a:cubicBezTo>
                      <a:pt x="125" y="0"/>
                      <a:pt x="83" y="0"/>
                      <a:pt x="83" y="0"/>
                    </a:cubicBezTo>
                    <a:cubicBezTo>
                      <a:pt x="83" y="16"/>
                      <a:pt x="97" y="31"/>
                      <a:pt x="97" y="47"/>
                    </a:cubicBezTo>
                    <a:cubicBezTo>
                      <a:pt x="111" y="63"/>
                      <a:pt x="97" y="78"/>
                      <a:pt x="83" y="78"/>
                    </a:cubicBezTo>
                    <a:cubicBezTo>
                      <a:pt x="69" y="94"/>
                      <a:pt x="56" y="78"/>
                      <a:pt x="56" y="110"/>
                    </a:cubicBezTo>
                    <a:lnTo>
                      <a:pt x="56" y="141"/>
                    </a:lnTo>
                    <a:cubicBezTo>
                      <a:pt x="42" y="172"/>
                      <a:pt x="42" y="203"/>
                      <a:pt x="28" y="219"/>
                    </a:cubicBezTo>
                    <a:cubicBezTo>
                      <a:pt x="0" y="235"/>
                      <a:pt x="56" y="281"/>
                      <a:pt x="69" y="313"/>
                    </a:cubicBezTo>
                    <a:cubicBezTo>
                      <a:pt x="83" y="344"/>
                      <a:pt x="56" y="500"/>
                      <a:pt x="83" y="500"/>
                    </a:cubicBezTo>
                    <a:lnTo>
                      <a:pt x="208" y="500"/>
                    </a:lnTo>
                    <a:cubicBezTo>
                      <a:pt x="208" y="469"/>
                      <a:pt x="194" y="438"/>
                      <a:pt x="181" y="406"/>
                    </a:cubicBezTo>
                    <a:cubicBezTo>
                      <a:pt x="181" y="375"/>
                      <a:pt x="181" y="422"/>
                      <a:pt x="181" y="40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6" name="Freeform 669">
                <a:extLst>
                  <a:ext uri="{FF2B5EF4-FFF2-40B4-BE49-F238E27FC236}">
                    <a16:creationId xmlns:a16="http://schemas.microsoft.com/office/drawing/2014/main" id="{3CCEE461-ED72-34DE-E889-8E057253FB99}"/>
                  </a:ext>
                </a:extLst>
              </p:cNvPr>
              <p:cNvSpPr>
                <a:spLocks/>
              </p:cNvSpPr>
              <p:nvPr/>
            </p:nvSpPr>
            <p:spPr bwMode="auto">
              <a:xfrm>
                <a:off x="5584" y="2080"/>
                <a:ext cx="40" cy="97"/>
              </a:xfrm>
              <a:custGeom>
                <a:avLst/>
                <a:gdLst>
                  <a:gd name="T0" fmla="*/ 181 w 208"/>
                  <a:gd name="T1" fmla="*/ 406 h 500"/>
                  <a:gd name="T2" fmla="*/ 181 w 208"/>
                  <a:gd name="T3" fmla="*/ 406 h 500"/>
                  <a:gd name="T4" fmla="*/ 139 w 208"/>
                  <a:gd name="T5" fmla="*/ 203 h 500"/>
                  <a:gd name="T6" fmla="*/ 125 w 208"/>
                  <a:gd name="T7" fmla="*/ 63 h 500"/>
                  <a:gd name="T8" fmla="*/ 125 w 208"/>
                  <a:gd name="T9" fmla="*/ 16 h 500"/>
                  <a:gd name="T10" fmla="*/ 83 w 208"/>
                  <a:gd name="T11" fmla="*/ 0 h 500"/>
                  <a:gd name="T12" fmla="*/ 97 w 208"/>
                  <a:gd name="T13" fmla="*/ 47 h 500"/>
                  <a:gd name="T14" fmla="*/ 83 w 208"/>
                  <a:gd name="T15" fmla="*/ 78 h 500"/>
                  <a:gd name="T16" fmla="*/ 56 w 208"/>
                  <a:gd name="T17" fmla="*/ 110 h 500"/>
                  <a:gd name="T18" fmla="*/ 56 w 208"/>
                  <a:gd name="T19" fmla="*/ 141 h 500"/>
                  <a:gd name="T20" fmla="*/ 28 w 208"/>
                  <a:gd name="T21" fmla="*/ 219 h 500"/>
                  <a:gd name="T22" fmla="*/ 69 w 208"/>
                  <a:gd name="T23" fmla="*/ 313 h 500"/>
                  <a:gd name="T24" fmla="*/ 83 w 208"/>
                  <a:gd name="T25" fmla="*/ 500 h 500"/>
                  <a:gd name="T26" fmla="*/ 208 w 208"/>
                  <a:gd name="T27" fmla="*/ 500 h 500"/>
                  <a:gd name="T28" fmla="*/ 181 w 208"/>
                  <a:gd name="T29" fmla="*/ 406 h 500"/>
                  <a:gd name="T30" fmla="*/ 181 w 208"/>
                  <a:gd name="T31" fmla="*/ 406 h 500"/>
                  <a:gd name="T32" fmla="*/ 181 w 208"/>
                  <a:gd name="T33" fmla="*/ 40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500">
                    <a:moveTo>
                      <a:pt x="181" y="406"/>
                    </a:moveTo>
                    <a:lnTo>
                      <a:pt x="181" y="406"/>
                    </a:lnTo>
                    <a:cubicBezTo>
                      <a:pt x="181" y="344"/>
                      <a:pt x="125" y="266"/>
                      <a:pt x="139" y="203"/>
                    </a:cubicBezTo>
                    <a:cubicBezTo>
                      <a:pt x="153" y="156"/>
                      <a:pt x="139" y="110"/>
                      <a:pt x="125" y="63"/>
                    </a:cubicBezTo>
                    <a:lnTo>
                      <a:pt x="125" y="16"/>
                    </a:lnTo>
                    <a:cubicBezTo>
                      <a:pt x="125" y="0"/>
                      <a:pt x="83" y="0"/>
                      <a:pt x="83" y="0"/>
                    </a:cubicBezTo>
                    <a:cubicBezTo>
                      <a:pt x="83" y="16"/>
                      <a:pt x="97" y="31"/>
                      <a:pt x="97" y="47"/>
                    </a:cubicBezTo>
                    <a:cubicBezTo>
                      <a:pt x="111" y="63"/>
                      <a:pt x="97" y="78"/>
                      <a:pt x="83" y="78"/>
                    </a:cubicBezTo>
                    <a:cubicBezTo>
                      <a:pt x="69" y="94"/>
                      <a:pt x="56" y="78"/>
                      <a:pt x="56" y="110"/>
                    </a:cubicBezTo>
                    <a:lnTo>
                      <a:pt x="56" y="141"/>
                    </a:lnTo>
                    <a:cubicBezTo>
                      <a:pt x="42" y="172"/>
                      <a:pt x="42" y="203"/>
                      <a:pt x="28" y="219"/>
                    </a:cubicBezTo>
                    <a:cubicBezTo>
                      <a:pt x="0" y="235"/>
                      <a:pt x="56" y="281"/>
                      <a:pt x="69" y="313"/>
                    </a:cubicBezTo>
                    <a:cubicBezTo>
                      <a:pt x="83" y="344"/>
                      <a:pt x="56" y="500"/>
                      <a:pt x="83" y="500"/>
                    </a:cubicBezTo>
                    <a:lnTo>
                      <a:pt x="208" y="500"/>
                    </a:lnTo>
                    <a:cubicBezTo>
                      <a:pt x="208" y="469"/>
                      <a:pt x="194" y="438"/>
                      <a:pt x="181" y="406"/>
                    </a:cubicBezTo>
                    <a:cubicBezTo>
                      <a:pt x="181" y="375"/>
                      <a:pt x="181" y="422"/>
                      <a:pt x="181" y="406"/>
                    </a:cubicBezTo>
                    <a:lnTo>
                      <a:pt x="181" y="40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7" name="Freeform 670">
                <a:extLst>
                  <a:ext uri="{FF2B5EF4-FFF2-40B4-BE49-F238E27FC236}">
                    <a16:creationId xmlns:a16="http://schemas.microsoft.com/office/drawing/2014/main" id="{012EF290-C92A-B5AB-EECF-51E9E2AC7FB7}"/>
                  </a:ext>
                </a:extLst>
              </p:cNvPr>
              <p:cNvSpPr>
                <a:spLocks/>
              </p:cNvSpPr>
              <p:nvPr/>
            </p:nvSpPr>
            <p:spPr bwMode="auto">
              <a:xfrm>
                <a:off x="5584" y="2080"/>
                <a:ext cx="40" cy="97"/>
              </a:xfrm>
              <a:custGeom>
                <a:avLst/>
                <a:gdLst>
                  <a:gd name="T0" fmla="*/ 181 w 208"/>
                  <a:gd name="T1" fmla="*/ 406 h 500"/>
                  <a:gd name="T2" fmla="*/ 181 w 208"/>
                  <a:gd name="T3" fmla="*/ 406 h 500"/>
                  <a:gd name="T4" fmla="*/ 139 w 208"/>
                  <a:gd name="T5" fmla="*/ 203 h 500"/>
                  <a:gd name="T6" fmla="*/ 125 w 208"/>
                  <a:gd name="T7" fmla="*/ 63 h 500"/>
                  <a:gd name="T8" fmla="*/ 125 w 208"/>
                  <a:gd name="T9" fmla="*/ 16 h 500"/>
                  <a:gd name="T10" fmla="*/ 83 w 208"/>
                  <a:gd name="T11" fmla="*/ 0 h 500"/>
                  <a:gd name="T12" fmla="*/ 97 w 208"/>
                  <a:gd name="T13" fmla="*/ 47 h 500"/>
                  <a:gd name="T14" fmla="*/ 83 w 208"/>
                  <a:gd name="T15" fmla="*/ 78 h 500"/>
                  <a:gd name="T16" fmla="*/ 56 w 208"/>
                  <a:gd name="T17" fmla="*/ 110 h 500"/>
                  <a:gd name="T18" fmla="*/ 56 w 208"/>
                  <a:gd name="T19" fmla="*/ 141 h 500"/>
                  <a:gd name="T20" fmla="*/ 28 w 208"/>
                  <a:gd name="T21" fmla="*/ 219 h 500"/>
                  <a:gd name="T22" fmla="*/ 69 w 208"/>
                  <a:gd name="T23" fmla="*/ 313 h 500"/>
                  <a:gd name="T24" fmla="*/ 83 w 208"/>
                  <a:gd name="T25" fmla="*/ 500 h 500"/>
                  <a:gd name="T26" fmla="*/ 208 w 208"/>
                  <a:gd name="T27" fmla="*/ 500 h 500"/>
                  <a:gd name="T28" fmla="*/ 181 w 208"/>
                  <a:gd name="T29" fmla="*/ 406 h 500"/>
                  <a:gd name="T30" fmla="*/ 181 w 208"/>
                  <a:gd name="T31" fmla="*/ 40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500">
                    <a:moveTo>
                      <a:pt x="181" y="406"/>
                    </a:moveTo>
                    <a:lnTo>
                      <a:pt x="181" y="406"/>
                    </a:lnTo>
                    <a:cubicBezTo>
                      <a:pt x="181" y="344"/>
                      <a:pt x="125" y="266"/>
                      <a:pt x="139" y="203"/>
                    </a:cubicBezTo>
                    <a:cubicBezTo>
                      <a:pt x="153" y="156"/>
                      <a:pt x="139" y="110"/>
                      <a:pt x="125" y="63"/>
                    </a:cubicBezTo>
                    <a:lnTo>
                      <a:pt x="125" y="16"/>
                    </a:lnTo>
                    <a:cubicBezTo>
                      <a:pt x="125" y="0"/>
                      <a:pt x="83" y="0"/>
                      <a:pt x="83" y="0"/>
                    </a:cubicBezTo>
                    <a:cubicBezTo>
                      <a:pt x="83" y="16"/>
                      <a:pt x="97" y="31"/>
                      <a:pt x="97" y="47"/>
                    </a:cubicBezTo>
                    <a:cubicBezTo>
                      <a:pt x="111" y="63"/>
                      <a:pt x="97" y="78"/>
                      <a:pt x="83" y="78"/>
                    </a:cubicBezTo>
                    <a:cubicBezTo>
                      <a:pt x="69" y="94"/>
                      <a:pt x="56" y="78"/>
                      <a:pt x="56" y="110"/>
                    </a:cubicBezTo>
                    <a:lnTo>
                      <a:pt x="56" y="141"/>
                    </a:lnTo>
                    <a:cubicBezTo>
                      <a:pt x="42" y="172"/>
                      <a:pt x="42" y="203"/>
                      <a:pt x="28" y="219"/>
                    </a:cubicBezTo>
                    <a:cubicBezTo>
                      <a:pt x="0" y="235"/>
                      <a:pt x="56" y="281"/>
                      <a:pt x="69" y="313"/>
                    </a:cubicBezTo>
                    <a:cubicBezTo>
                      <a:pt x="83" y="344"/>
                      <a:pt x="56" y="500"/>
                      <a:pt x="83" y="500"/>
                    </a:cubicBezTo>
                    <a:lnTo>
                      <a:pt x="208" y="500"/>
                    </a:lnTo>
                    <a:cubicBezTo>
                      <a:pt x="208" y="469"/>
                      <a:pt x="194" y="438"/>
                      <a:pt x="181" y="406"/>
                    </a:cubicBezTo>
                    <a:cubicBezTo>
                      <a:pt x="181" y="375"/>
                      <a:pt x="181" y="422"/>
                      <a:pt x="181" y="40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8" name="Freeform 671">
                <a:extLst>
                  <a:ext uri="{FF2B5EF4-FFF2-40B4-BE49-F238E27FC236}">
                    <a16:creationId xmlns:a16="http://schemas.microsoft.com/office/drawing/2014/main" id="{6ADF9C0D-7B4E-B14A-DAF5-B6C5FFA8B165}"/>
                  </a:ext>
                </a:extLst>
              </p:cNvPr>
              <p:cNvSpPr>
                <a:spLocks/>
              </p:cNvSpPr>
              <p:nvPr/>
            </p:nvSpPr>
            <p:spPr bwMode="auto">
              <a:xfrm>
                <a:off x="5584" y="2080"/>
                <a:ext cx="40" cy="97"/>
              </a:xfrm>
              <a:custGeom>
                <a:avLst/>
                <a:gdLst>
                  <a:gd name="T0" fmla="*/ 181 w 208"/>
                  <a:gd name="T1" fmla="*/ 406 h 500"/>
                  <a:gd name="T2" fmla="*/ 181 w 208"/>
                  <a:gd name="T3" fmla="*/ 406 h 500"/>
                  <a:gd name="T4" fmla="*/ 139 w 208"/>
                  <a:gd name="T5" fmla="*/ 203 h 500"/>
                  <a:gd name="T6" fmla="*/ 125 w 208"/>
                  <a:gd name="T7" fmla="*/ 63 h 500"/>
                  <a:gd name="T8" fmla="*/ 125 w 208"/>
                  <a:gd name="T9" fmla="*/ 16 h 500"/>
                  <a:gd name="T10" fmla="*/ 83 w 208"/>
                  <a:gd name="T11" fmla="*/ 0 h 500"/>
                  <a:gd name="T12" fmla="*/ 97 w 208"/>
                  <a:gd name="T13" fmla="*/ 47 h 500"/>
                  <a:gd name="T14" fmla="*/ 83 w 208"/>
                  <a:gd name="T15" fmla="*/ 78 h 500"/>
                  <a:gd name="T16" fmla="*/ 56 w 208"/>
                  <a:gd name="T17" fmla="*/ 110 h 500"/>
                  <a:gd name="T18" fmla="*/ 56 w 208"/>
                  <a:gd name="T19" fmla="*/ 141 h 500"/>
                  <a:gd name="T20" fmla="*/ 28 w 208"/>
                  <a:gd name="T21" fmla="*/ 219 h 500"/>
                  <a:gd name="T22" fmla="*/ 69 w 208"/>
                  <a:gd name="T23" fmla="*/ 313 h 500"/>
                  <a:gd name="T24" fmla="*/ 83 w 208"/>
                  <a:gd name="T25" fmla="*/ 500 h 500"/>
                  <a:gd name="T26" fmla="*/ 208 w 208"/>
                  <a:gd name="T27" fmla="*/ 500 h 500"/>
                  <a:gd name="T28" fmla="*/ 181 w 208"/>
                  <a:gd name="T29" fmla="*/ 406 h 500"/>
                  <a:gd name="T30" fmla="*/ 181 w 208"/>
                  <a:gd name="T31" fmla="*/ 406 h 500"/>
                  <a:gd name="T32" fmla="*/ 181 w 208"/>
                  <a:gd name="T33" fmla="*/ 40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500">
                    <a:moveTo>
                      <a:pt x="181" y="406"/>
                    </a:moveTo>
                    <a:lnTo>
                      <a:pt x="181" y="406"/>
                    </a:lnTo>
                    <a:cubicBezTo>
                      <a:pt x="181" y="344"/>
                      <a:pt x="125" y="266"/>
                      <a:pt x="139" y="203"/>
                    </a:cubicBezTo>
                    <a:cubicBezTo>
                      <a:pt x="153" y="156"/>
                      <a:pt x="139" y="110"/>
                      <a:pt x="125" y="63"/>
                    </a:cubicBezTo>
                    <a:lnTo>
                      <a:pt x="125" y="16"/>
                    </a:lnTo>
                    <a:cubicBezTo>
                      <a:pt x="125" y="0"/>
                      <a:pt x="83" y="0"/>
                      <a:pt x="83" y="0"/>
                    </a:cubicBezTo>
                    <a:cubicBezTo>
                      <a:pt x="83" y="16"/>
                      <a:pt x="97" y="31"/>
                      <a:pt x="97" y="47"/>
                    </a:cubicBezTo>
                    <a:cubicBezTo>
                      <a:pt x="111" y="63"/>
                      <a:pt x="97" y="78"/>
                      <a:pt x="83" y="78"/>
                    </a:cubicBezTo>
                    <a:cubicBezTo>
                      <a:pt x="69" y="94"/>
                      <a:pt x="56" y="78"/>
                      <a:pt x="56" y="110"/>
                    </a:cubicBezTo>
                    <a:lnTo>
                      <a:pt x="56" y="141"/>
                    </a:lnTo>
                    <a:cubicBezTo>
                      <a:pt x="42" y="172"/>
                      <a:pt x="42" y="203"/>
                      <a:pt x="28" y="219"/>
                    </a:cubicBezTo>
                    <a:cubicBezTo>
                      <a:pt x="0" y="235"/>
                      <a:pt x="56" y="281"/>
                      <a:pt x="69" y="313"/>
                    </a:cubicBezTo>
                    <a:cubicBezTo>
                      <a:pt x="83" y="344"/>
                      <a:pt x="56" y="500"/>
                      <a:pt x="83" y="500"/>
                    </a:cubicBezTo>
                    <a:lnTo>
                      <a:pt x="208" y="500"/>
                    </a:lnTo>
                    <a:cubicBezTo>
                      <a:pt x="208" y="469"/>
                      <a:pt x="194" y="438"/>
                      <a:pt x="181" y="406"/>
                    </a:cubicBezTo>
                    <a:cubicBezTo>
                      <a:pt x="181" y="375"/>
                      <a:pt x="181" y="422"/>
                      <a:pt x="181" y="406"/>
                    </a:cubicBezTo>
                    <a:lnTo>
                      <a:pt x="181" y="40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9" name="Freeform 672">
                <a:extLst>
                  <a:ext uri="{FF2B5EF4-FFF2-40B4-BE49-F238E27FC236}">
                    <a16:creationId xmlns:a16="http://schemas.microsoft.com/office/drawing/2014/main" id="{15B9CCFD-1F0F-10D7-9622-268B6DDFC6F7}"/>
                  </a:ext>
                </a:extLst>
              </p:cNvPr>
              <p:cNvSpPr>
                <a:spLocks/>
              </p:cNvSpPr>
              <p:nvPr/>
            </p:nvSpPr>
            <p:spPr bwMode="auto">
              <a:xfrm>
                <a:off x="5592" y="2168"/>
                <a:ext cx="40" cy="65"/>
              </a:xfrm>
              <a:custGeom>
                <a:avLst/>
                <a:gdLst>
                  <a:gd name="T0" fmla="*/ 166 w 208"/>
                  <a:gd name="T1" fmla="*/ 15 h 334"/>
                  <a:gd name="T2" fmla="*/ 166 w 208"/>
                  <a:gd name="T3" fmla="*/ 15 h 334"/>
                  <a:gd name="T4" fmla="*/ 97 w 208"/>
                  <a:gd name="T5" fmla="*/ 15 h 334"/>
                  <a:gd name="T6" fmla="*/ 27 w 208"/>
                  <a:gd name="T7" fmla="*/ 29 h 334"/>
                  <a:gd name="T8" fmla="*/ 14 w 208"/>
                  <a:gd name="T9" fmla="*/ 102 h 334"/>
                  <a:gd name="T10" fmla="*/ 27 w 208"/>
                  <a:gd name="T11" fmla="*/ 160 h 334"/>
                  <a:gd name="T12" fmla="*/ 14 w 208"/>
                  <a:gd name="T13" fmla="*/ 334 h 334"/>
                  <a:gd name="T14" fmla="*/ 55 w 208"/>
                  <a:gd name="T15" fmla="*/ 290 h 334"/>
                  <a:gd name="T16" fmla="*/ 97 w 208"/>
                  <a:gd name="T17" fmla="*/ 290 h 334"/>
                  <a:gd name="T18" fmla="*/ 125 w 208"/>
                  <a:gd name="T19" fmla="*/ 334 h 334"/>
                  <a:gd name="T20" fmla="*/ 125 w 208"/>
                  <a:gd name="T21" fmla="*/ 290 h 334"/>
                  <a:gd name="T22" fmla="*/ 83 w 208"/>
                  <a:gd name="T23" fmla="*/ 232 h 334"/>
                  <a:gd name="T24" fmla="*/ 55 w 208"/>
                  <a:gd name="T25" fmla="*/ 102 h 334"/>
                  <a:gd name="T26" fmla="*/ 125 w 208"/>
                  <a:gd name="T27" fmla="*/ 44 h 334"/>
                  <a:gd name="T28" fmla="*/ 208 w 208"/>
                  <a:gd name="T29" fmla="*/ 87 h 334"/>
                  <a:gd name="T30" fmla="*/ 166 w 208"/>
                  <a:gd name="T31" fmla="*/ 1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334">
                    <a:moveTo>
                      <a:pt x="166" y="15"/>
                    </a:moveTo>
                    <a:lnTo>
                      <a:pt x="166" y="15"/>
                    </a:lnTo>
                    <a:lnTo>
                      <a:pt x="97" y="15"/>
                    </a:lnTo>
                    <a:cubicBezTo>
                      <a:pt x="69" y="15"/>
                      <a:pt x="41" y="0"/>
                      <a:pt x="27" y="29"/>
                    </a:cubicBezTo>
                    <a:cubicBezTo>
                      <a:pt x="27" y="58"/>
                      <a:pt x="14" y="73"/>
                      <a:pt x="14" y="102"/>
                    </a:cubicBezTo>
                    <a:cubicBezTo>
                      <a:pt x="14" y="116"/>
                      <a:pt x="27" y="131"/>
                      <a:pt x="27" y="160"/>
                    </a:cubicBezTo>
                    <a:cubicBezTo>
                      <a:pt x="27" y="174"/>
                      <a:pt x="0" y="334"/>
                      <a:pt x="14" y="334"/>
                    </a:cubicBezTo>
                    <a:cubicBezTo>
                      <a:pt x="41" y="319"/>
                      <a:pt x="14" y="276"/>
                      <a:pt x="55" y="290"/>
                    </a:cubicBezTo>
                    <a:cubicBezTo>
                      <a:pt x="69" y="290"/>
                      <a:pt x="97" y="276"/>
                      <a:pt x="97" y="290"/>
                    </a:cubicBezTo>
                    <a:cubicBezTo>
                      <a:pt x="111" y="290"/>
                      <a:pt x="111" y="334"/>
                      <a:pt x="125" y="334"/>
                    </a:cubicBezTo>
                    <a:lnTo>
                      <a:pt x="125" y="290"/>
                    </a:lnTo>
                    <a:cubicBezTo>
                      <a:pt x="125" y="261"/>
                      <a:pt x="97" y="247"/>
                      <a:pt x="83" y="232"/>
                    </a:cubicBezTo>
                    <a:cubicBezTo>
                      <a:pt x="69" y="203"/>
                      <a:pt x="27" y="131"/>
                      <a:pt x="55" y="102"/>
                    </a:cubicBezTo>
                    <a:cubicBezTo>
                      <a:pt x="97" y="73"/>
                      <a:pt x="83" y="58"/>
                      <a:pt x="125" y="44"/>
                    </a:cubicBezTo>
                    <a:cubicBezTo>
                      <a:pt x="152" y="29"/>
                      <a:pt x="194" y="58"/>
                      <a:pt x="208" y="87"/>
                    </a:cubicBezTo>
                    <a:cubicBezTo>
                      <a:pt x="194" y="58"/>
                      <a:pt x="180" y="29"/>
                      <a:pt x="166" y="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0" name="Freeform 673">
                <a:extLst>
                  <a:ext uri="{FF2B5EF4-FFF2-40B4-BE49-F238E27FC236}">
                    <a16:creationId xmlns:a16="http://schemas.microsoft.com/office/drawing/2014/main" id="{2716B0DB-E85E-B17E-78CF-EF194DE0B99A}"/>
                  </a:ext>
                </a:extLst>
              </p:cNvPr>
              <p:cNvSpPr>
                <a:spLocks/>
              </p:cNvSpPr>
              <p:nvPr/>
            </p:nvSpPr>
            <p:spPr bwMode="auto">
              <a:xfrm>
                <a:off x="5592" y="2168"/>
                <a:ext cx="40" cy="65"/>
              </a:xfrm>
              <a:custGeom>
                <a:avLst/>
                <a:gdLst>
                  <a:gd name="T0" fmla="*/ 166 w 208"/>
                  <a:gd name="T1" fmla="*/ 15 h 334"/>
                  <a:gd name="T2" fmla="*/ 166 w 208"/>
                  <a:gd name="T3" fmla="*/ 15 h 334"/>
                  <a:gd name="T4" fmla="*/ 97 w 208"/>
                  <a:gd name="T5" fmla="*/ 15 h 334"/>
                  <a:gd name="T6" fmla="*/ 27 w 208"/>
                  <a:gd name="T7" fmla="*/ 29 h 334"/>
                  <a:gd name="T8" fmla="*/ 14 w 208"/>
                  <a:gd name="T9" fmla="*/ 102 h 334"/>
                  <a:gd name="T10" fmla="*/ 27 w 208"/>
                  <a:gd name="T11" fmla="*/ 160 h 334"/>
                  <a:gd name="T12" fmla="*/ 14 w 208"/>
                  <a:gd name="T13" fmla="*/ 334 h 334"/>
                  <a:gd name="T14" fmla="*/ 55 w 208"/>
                  <a:gd name="T15" fmla="*/ 290 h 334"/>
                  <a:gd name="T16" fmla="*/ 97 w 208"/>
                  <a:gd name="T17" fmla="*/ 290 h 334"/>
                  <a:gd name="T18" fmla="*/ 125 w 208"/>
                  <a:gd name="T19" fmla="*/ 334 h 334"/>
                  <a:gd name="T20" fmla="*/ 125 w 208"/>
                  <a:gd name="T21" fmla="*/ 290 h 334"/>
                  <a:gd name="T22" fmla="*/ 83 w 208"/>
                  <a:gd name="T23" fmla="*/ 232 h 334"/>
                  <a:gd name="T24" fmla="*/ 55 w 208"/>
                  <a:gd name="T25" fmla="*/ 102 h 334"/>
                  <a:gd name="T26" fmla="*/ 125 w 208"/>
                  <a:gd name="T27" fmla="*/ 44 h 334"/>
                  <a:gd name="T28" fmla="*/ 208 w 208"/>
                  <a:gd name="T29" fmla="*/ 87 h 334"/>
                  <a:gd name="T30" fmla="*/ 166 w 208"/>
                  <a:gd name="T31" fmla="*/ 15 h 334"/>
                  <a:gd name="T32" fmla="*/ 166 w 208"/>
                  <a:gd name="T33" fmla="*/ 1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334">
                    <a:moveTo>
                      <a:pt x="166" y="15"/>
                    </a:moveTo>
                    <a:lnTo>
                      <a:pt x="166" y="15"/>
                    </a:lnTo>
                    <a:lnTo>
                      <a:pt x="97" y="15"/>
                    </a:lnTo>
                    <a:cubicBezTo>
                      <a:pt x="69" y="15"/>
                      <a:pt x="41" y="0"/>
                      <a:pt x="27" y="29"/>
                    </a:cubicBezTo>
                    <a:cubicBezTo>
                      <a:pt x="27" y="58"/>
                      <a:pt x="14" y="73"/>
                      <a:pt x="14" y="102"/>
                    </a:cubicBezTo>
                    <a:cubicBezTo>
                      <a:pt x="14" y="116"/>
                      <a:pt x="27" y="131"/>
                      <a:pt x="27" y="160"/>
                    </a:cubicBezTo>
                    <a:cubicBezTo>
                      <a:pt x="27" y="174"/>
                      <a:pt x="0" y="334"/>
                      <a:pt x="14" y="334"/>
                    </a:cubicBezTo>
                    <a:cubicBezTo>
                      <a:pt x="41" y="319"/>
                      <a:pt x="14" y="276"/>
                      <a:pt x="55" y="290"/>
                    </a:cubicBezTo>
                    <a:cubicBezTo>
                      <a:pt x="69" y="290"/>
                      <a:pt x="97" y="276"/>
                      <a:pt x="97" y="290"/>
                    </a:cubicBezTo>
                    <a:cubicBezTo>
                      <a:pt x="111" y="290"/>
                      <a:pt x="111" y="334"/>
                      <a:pt x="125" y="334"/>
                    </a:cubicBezTo>
                    <a:lnTo>
                      <a:pt x="125" y="290"/>
                    </a:lnTo>
                    <a:cubicBezTo>
                      <a:pt x="125" y="261"/>
                      <a:pt x="97" y="247"/>
                      <a:pt x="83" y="232"/>
                    </a:cubicBezTo>
                    <a:cubicBezTo>
                      <a:pt x="69" y="203"/>
                      <a:pt x="27" y="131"/>
                      <a:pt x="55" y="102"/>
                    </a:cubicBezTo>
                    <a:cubicBezTo>
                      <a:pt x="97" y="73"/>
                      <a:pt x="83" y="58"/>
                      <a:pt x="125" y="44"/>
                    </a:cubicBezTo>
                    <a:cubicBezTo>
                      <a:pt x="152" y="29"/>
                      <a:pt x="194" y="58"/>
                      <a:pt x="208" y="87"/>
                    </a:cubicBezTo>
                    <a:cubicBezTo>
                      <a:pt x="194" y="58"/>
                      <a:pt x="180" y="29"/>
                      <a:pt x="166" y="15"/>
                    </a:cubicBezTo>
                    <a:lnTo>
                      <a:pt x="166"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1" name="Freeform 674">
                <a:extLst>
                  <a:ext uri="{FF2B5EF4-FFF2-40B4-BE49-F238E27FC236}">
                    <a16:creationId xmlns:a16="http://schemas.microsoft.com/office/drawing/2014/main" id="{C32CFAB7-E7C6-FA9A-AE1D-B71B23888E09}"/>
                  </a:ext>
                </a:extLst>
              </p:cNvPr>
              <p:cNvSpPr>
                <a:spLocks/>
              </p:cNvSpPr>
              <p:nvPr/>
            </p:nvSpPr>
            <p:spPr bwMode="auto">
              <a:xfrm>
                <a:off x="5592" y="2168"/>
                <a:ext cx="40" cy="65"/>
              </a:xfrm>
              <a:custGeom>
                <a:avLst/>
                <a:gdLst>
                  <a:gd name="T0" fmla="*/ 166 w 208"/>
                  <a:gd name="T1" fmla="*/ 15 h 334"/>
                  <a:gd name="T2" fmla="*/ 166 w 208"/>
                  <a:gd name="T3" fmla="*/ 15 h 334"/>
                  <a:gd name="T4" fmla="*/ 97 w 208"/>
                  <a:gd name="T5" fmla="*/ 15 h 334"/>
                  <a:gd name="T6" fmla="*/ 27 w 208"/>
                  <a:gd name="T7" fmla="*/ 29 h 334"/>
                  <a:gd name="T8" fmla="*/ 14 w 208"/>
                  <a:gd name="T9" fmla="*/ 102 h 334"/>
                  <a:gd name="T10" fmla="*/ 27 w 208"/>
                  <a:gd name="T11" fmla="*/ 160 h 334"/>
                  <a:gd name="T12" fmla="*/ 14 w 208"/>
                  <a:gd name="T13" fmla="*/ 334 h 334"/>
                  <a:gd name="T14" fmla="*/ 55 w 208"/>
                  <a:gd name="T15" fmla="*/ 290 h 334"/>
                  <a:gd name="T16" fmla="*/ 97 w 208"/>
                  <a:gd name="T17" fmla="*/ 290 h 334"/>
                  <a:gd name="T18" fmla="*/ 125 w 208"/>
                  <a:gd name="T19" fmla="*/ 334 h 334"/>
                  <a:gd name="T20" fmla="*/ 125 w 208"/>
                  <a:gd name="T21" fmla="*/ 290 h 334"/>
                  <a:gd name="T22" fmla="*/ 83 w 208"/>
                  <a:gd name="T23" fmla="*/ 232 h 334"/>
                  <a:gd name="T24" fmla="*/ 55 w 208"/>
                  <a:gd name="T25" fmla="*/ 102 h 334"/>
                  <a:gd name="T26" fmla="*/ 125 w 208"/>
                  <a:gd name="T27" fmla="*/ 44 h 334"/>
                  <a:gd name="T28" fmla="*/ 208 w 208"/>
                  <a:gd name="T29" fmla="*/ 87 h 334"/>
                  <a:gd name="T30" fmla="*/ 166 w 208"/>
                  <a:gd name="T31" fmla="*/ 1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334">
                    <a:moveTo>
                      <a:pt x="166" y="15"/>
                    </a:moveTo>
                    <a:lnTo>
                      <a:pt x="166" y="15"/>
                    </a:lnTo>
                    <a:lnTo>
                      <a:pt x="97" y="15"/>
                    </a:lnTo>
                    <a:cubicBezTo>
                      <a:pt x="69" y="15"/>
                      <a:pt x="41" y="0"/>
                      <a:pt x="27" y="29"/>
                    </a:cubicBezTo>
                    <a:cubicBezTo>
                      <a:pt x="27" y="58"/>
                      <a:pt x="14" y="73"/>
                      <a:pt x="14" y="102"/>
                    </a:cubicBezTo>
                    <a:cubicBezTo>
                      <a:pt x="14" y="116"/>
                      <a:pt x="27" y="131"/>
                      <a:pt x="27" y="160"/>
                    </a:cubicBezTo>
                    <a:cubicBezTo>
                      <a:pt x="27" y="174"/>
                      <a:pt x="0" y="334"/>
                      <a:pt x="14" y="334"/>
                    </a:cubicBezTo>
                    <a:cubicBezTo>
                      <a:pt x="41" y="319"/>
                      <a:pt x="14" y="276"/>
                      <a:pt x="55" y="290"/>
                    </a:cubicBezTo>
                    <a:cubicBezTo>
                      <a:pt x="69" y="290"/>
                      <a:pt x="97" y="276"/>
                      <a:pt x="97" y="290"/>
                    </a:cubicBezTo>
                    <a:cubicBezTo>
                      <a:pt x="111" y="290"/>
                      <a:pt x="111" y="334"/>
                      <a:pt x="125" y="334"/>
                    </a:cubicBezTo>
                    <a:lnTo>
                      <a:pt x="125" y="290"/>
                    </a:lnTo>
                    <a:cubicBezTo>
                      <a:pt x="125" y="261"/>
                      <a:pt x="97" y="247"/>
                      <a:pt x="83" y="232"/>
                    </a:cubicBezTo>
                    <a:cubicBezTo>
                      <a:pt x="69" y="203"/>
                      <a:pt x="27" y="131"/>
                      <a:pt x="55" y="102"/>
                    </a:cubicBezTo>
                    <a:cubicBezTo>
                      <a:pt x="97" y="73"/>
                      <a:pt x="83" y="58"/>
                      <a:pt x="125" y="44"/>
                    </a:cubicBezTo>
                    <a:cubicBezTo>
                      <a:pt x="152" y="29"/>
                      <a:pt x="194" y="58"/>
                      <a:pt x="208" y="87"/>
                    </a:cubicBezTo>
                    <a:cubicBezTo>
                      <a:pt x="194" y="58"/>
                      <a:pt x="180" y="29"/>
                      <a:pt x="166" y="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2" name="Freeform 675">
                <a:extLst>
                  <a:ext uri="{FF2B5EF4-FFF2-40B4-BE49-F238E27FC236}">
                    <a16:creationId xmlns:a16="http://schemas.microsoft.com/office/drawing/2014/main" id="{7B5CA339-0CE4-998C-1B49-4D12DA071E5B}"/>
                  </a:ext>
                </a:extLst>
              </p:cNvPr>
              <p:cNvSpPr>
                <a:spLocks/>
              </p:cNvSpPr>
              <p:nvPr/>
            </p:nvSpPr>
            <p:spPr bwMode="auto">
              <a:xfrm>
                <a:off x="5592" y="2168"/>
                <a:ext cx="40" cy="65"/>
              </a:xfrm>
              <a:custGeom>
                <a:avLst/>
                <a:gdLst>
                  <a:gd name="T0" fmla="*/ 166 w 208"/>
                  <a:gd name="T1" fmla="*/ 15 h 334"/>
                  <a:gd name="T2" fmla="*/ 166 w 208"/>
                  <a:gd name="T3" fmla="*/ 15 h 334"/>
                  <a:gd name="T4" fmla="*/ 97 w 208"/>
                  <a:gd name="T5" fmla="*/ 15 h 334"/>
                  <a:gd name="T6" fmla="*/ 27 w 208"/>
                  <a:gd name="T7" fmla="*/ 29 h 334"/>
                  <a:gd name="T8" fmla="*/ 14 w 208"/>
                  <a:gd name="T9" fmla="*/ 102 h 334"/>
                  <a:gd name="T10" fmla="*/ 27 w 208"/>
                  <a:gd name="T11" fmla="*/ 160 h 334"/>
                  <a:gd name="T12" fmla="*/ 14 w 208"/>
                  <a:gd name="T13" fmla="*/ 334 h 334"/>
                  <a:gd name="T14" fmla="*/ 55 w 208"/>
                  <a:gd name="T15" fmla="*/ 290 h 334"/>
                  <a:gd name="T16" fmla="*/ 97 w 208"/>
                  <a:gd name="T17" fmla="*/ 290 h 334"/>
                  <a:gd name="T18" fmla="*/ 125 w 208"/>
                  <a:gd name="T19" fmla="*/ 334 h 334"/>
                  <a:gd name="T20" fmla="*/ 125 w 208"/>
                  <a:gd name="T21" fmla="*/ 290 h 334"/>
                  <a:gd name="T22" fmla="*/ 83 w 208"/>
                  <a:gd name="T23" fmla="*/ 232 h 334"/>
                  <a:gd name="T24" fmla="*/ 55 w 208"/>
                  <a:gd name="T25" fmla="*/ 102 h 334"/>
                  <a:gd name="T26" fmla="*/ 125 w 208"/>
                  <a:gd name="T27" fmla="*/ 44 h 334"/>
                  <a:gd name="T28" fmla="*/ 208 w 208"/>
                  <a:gd name="T29" fmla="*/ 87 h 334"/>
                  <a:gd name="T30" fmla="*/ 166 w 208"/>
                  <a:gd name="T31" fmla="*/ 15 h 334"/>
                  <a:gd name="T32" fmla="*/ 166 w 208"/>
                  <a:gd name="T33" fmla="*/ 1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334">
                    <a:moveTo>
                      <a:pt x="166" y="15"/>
                    </a:moveTo>
                    <a:lnTo>
                      <a:pt x="166" y="15"/>
                    </a:lnTo>
                    <a:lnTo>
                      <a:pt x="97" y="15"/>
                    </a:lnTo>
                    <a:cubicBezTo>
                      <a:pt x="69" y="15"/>
                      <a:pt x="41" y="0"/>
                      <a:pt x="27" y="29"/>
                    </a:cubicBezTo>
                    <a:cubicBezTo>
                      <a:pt x="27" y="58"/>
                      <a:pt x="14" y="73"/>
                      <a:pt x="14" y="102"/>
                    </a:cubicBezTo>
                    <a:cubicBezTo>
                      <a:pt x="14" y="116"/>
                      <a:pt x="27" y="131"/>
                      <a:pt x="27" y="160"/>
                    </a:cubicBezTo>
                    <a:cubicBezTo>
                      <a:pt x="27" y="174"/>
                      <a:pt x="0" y="334"/>
                      <a:pt x="14" y="334"/>
                    </a:cubicBezTo>
                    <a:cubicBezTo>
                      <a:pt x="41" y="319"/>
                      <a:pt x="14" y="276"/>
                      <a:pt x="55" y="290"/>
                    </a:cubicBezTo>
                    <a:cubicBezTo>
                      <a:pt x="69" y="290"/>
                      <a:pt x="97" y="276"/>
                      <a:pt x="97" y="290"/>
                    </a:cubicBezTo>
                    <a:cubicBezTo>
                      <a:pt x="111" y="290"/>
                      <a:pt x="111" y="334"/>
                      <a:pt x="125" y="334"/>
                    </a:cubicBezTo>
                    <a:lnTo>
                      <a:pt x="125" y="290"/>
                    </a:lnTo>
                    <a:cubicBezTo>
                      <a:pt x="125" y="261"/>
                      <a:pt x="97" y="247"/>
                      <a:pt x="83" y="232"/>
                    </a:cubicBezTo>
                    <a:cubicBezTo>
                      <a:pt x="69" y="203"/>
                      <a:pt x="27" y="131"/>
                      <a:pt x="55" y="102"/>
                    </a:cubicBezTo>
                    <a:cubicBezTo>
                      <a:pt x="97" y="73"/>
                      <a:pt x="83" y="58"/>
                      <a:pt x="125" y="44"/>
                    </a:cubicBezTo>
                    <a:cubicBezTo>
                      <a:pt x="152" y="29"/>
                      <a:pt x="194" y="58"/>
                      <a:pt x="208" y="87"/>
                    </a:cubicBezTo>
                    <a:cubicBezTo>
                      <a:pt x="194" y="58"/>
                      <a:pt x="180" y="29"/>
                      <a:pt x="166" y="15"/>
                    </a:cubicBezTo>
                    <a:lnTo>
                      <a:pt x="166"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3" name="Freeform 676">
                <a:extLst>
                  <a:ext uri="{FF2B5EF4-FFF2-40B4-BE49-F238E27FC236}">
                    <a16:creationId xmlns:a16="http://schemas.microsoft.com/office/drawing/2014/main" id="{8E44EA99-2EAB-76B1-A0C2-51D6F5A47A18}"/>
                  </a:ext>
                </a:extLst>
              </p:cNvPr>
              <p:cNvSpPr>
                <a:spLocks/>
              </p:cNvSpPr>
              <p:nvPr/>
            </p:nvSpPr>
            <p:spPr bwMode="auto">
              <a:xfrm>
                <a:off x="5367" y="2361"/>
                <a:ext cx="56" cy="73"/>
              </a:xfrm>
              <a:custGeom>
                <a:avLst/>
                <a:gdLst>
                  <a:gd name="T0" fmla="*/ 70 w 292"/>
                  <a:gd name="T1" fmla="*/ 15 h 375"/>
                  <a:gd name="T2" fmla="*/ 70 w 292"/>
                  <a:gd name="T3" fmla="*/ 15 h 375"/>
                  <a:gd name="T4" fmla="*/ 56 w 292"/>
                  <a:gd name="T5" fmla="*/ 105 h 375"/>
                  <a:gd name="T6" fmla="*/ 14 w 292"/>
                  <a:gd name="T7" fmla="*/ 135 h 375"/>
                  <a:gd name="T8" fmla="*/ 42 w 292"/>
                  <a:gd name="T9" fmla="*/ 165 h 375"/>
                  <a:gd name="T10" fmla="*/ 28 w 292"/>
                  <a:gd name="T11" fmla="*/ 210 h 375"/>
                  <a:gd name="T12" fmla="*/ 42 w 292"/>
                  <a:gd name="T13" fmla="*/ 240 h 375"/>
                  <a:gd name="T14" fmla="*/ 14 w 292"/>
                  <a:gd name="T15" fmla="*/ 300 h 375"/>
                  <a:gd name="T16" fmla="*/ 42 w 292"/>
                  <a:gd name="T17" fmla="*/ 315 h 375"/>
                  <a:gd name="T18" fmla="*/ 0 w 292"/>
                  <a:gd name="T19" fmla="*/ 360 h 375"/>
                  <a:gd name="T20" fmla="*/ 28 w 292"/>
                  <a:gd name="T21" fmla="*/ 345 h 375"/>
                  <a:gd name="T22" fmla="*/ 42 w 292"/>
                  <a:gd name="T23" fmla="*/ 360 h 375"/>
                  <a:gd name="T24" fmla="*/ 84 w 292"/>
                  <a:gd name="T25" fmla="*/ 330 h 375"/>
                  <a:gd name="T26" fmla="*/ 111 w 292"/>
                  <a:gd name="T27" fmla="*/ 330 h 375"/>
                  <a:gd name="T28" fmla="*/ 125 w 292"/>
                  <a:gd name="T29" fmla="*/ 330 h 375"/>
                  <a:gd name="T30" fmla="*/ 167 w 292"/>
                  <a:gd name="T31" fmla="*/ 315 h 375"/>
                  <a:gd name="T32" fmla="*/ 195 w 292"/>
                  <a:gd name="T33" fmla="*/ 300 h 375"/>
                  <a:gd name="T34" fmla="*/ 236 w 292"/>
                  <a:gd name="T35" fmla="*/ 270 h 375"/>
                  <a:gd name="T36" fmla="*/ 278 w 292"/>
                  <a:gd name="T37" fmla="*/ 300 h 375"/>
                  <a:gd name="T38" fmla="*/ 264 w 292"/>
                  <a:gd name="T39" fmla="*/ 240 h 375"/>
                  <a:gd name="T40" fmla="*/ 236 w 292"/>
                  <a:gd name="T41" fmla="*/ 180 h 375"/>
                  <a:gd name="T42" fmla="*/ 167 w 292"/>
                  <a:gd name="T43" fmla="*/ 0 h 375"/>
                  <a:gd name="T44" fmla="*/ 70 w 292"/>
                  <a:gd name="T45" fmla="*/ 15 h 375"/>
                  <a:gd name="T46" fmla="*/ 70 w 292"/>
                  <a:gd name="T47" fmla="*/ 1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2" h="375">
                    <a:moveTo>
                      <a:pt x="70" y="15"/>
                    </a:moveTo>
                    <a:lnTo>
                      <a:pt x="70" y="15"/>
                    </a:lnTo>
                    <a:cubicBezTo>
                      <a:pt x="42" y="30"/>
                      <a:pt x="28" y="90"/>
                      <a:pt x="56" y="105"/>
                    </a:cubicBezTo>
                    <a:cubicBezTo>
                      <a:pt x="97" y="150"/>
                      <a:pt x="28" y="135"/>
                      <a:pt x="14" y="135"/>
                    </a:cubicBezTo>
                    <a:lnTo>
                      <a:pt x="42" y="165"/>
                    </a:lnTo>
                    <a:cubicBezTo>
                      <a:pt x="42" y="195"/>
                      <a:pt x="42" y="195"/>
                      <a:pt x="28" y="210"/>
                    </a:cubicBezTo>
                    <a:cubicBezTo>
                      <a:pt x="28" y="210"/>
                      <a:pt x="42" y="225"/>
                      <a:pt x="42" y="240"/>
                    </a:cubicBezTo>
                    <a:cubicBezTo>
                      <a:pt x="28" y="255"/>
                      <a:pt x="14" y="300"/>
                      <a:pt x="14" y="300"/>
                    </a:cubicBezTo>
                    <a:cubicBezTo>
                      <a:pt x="14" y="300"/>
                      <a:pt x="42" y="300"/>
                      <a:pt x="42" y="315"/>
                    </a:cubicBezTo>
                    <a:cubicBezTo>
                      <a:pt x="42" y="315"/>
                      <a:pt x="0" y="345"/>
                      <a:pt x="0" y="360"/>
                    </a:cubicBezTo>
                    <a:cubicBezTo>
                      <a:pt x="0" y="360"/>
                      <a:pt x="14" y="345"/>
                      <a:pt x="28" y="345"/>
                    </a:cubicBezTo>
                    <a:cubicBezTo>
                      <a:pt x="28" y="345"/>
                      <a:pt x="28" y="375"/>
                      <a:pt x="42" y="360"/>
                    </a:cubicBezTo>
                    <a:cubicBezTo>
                      <a:pt x="42" y="345"/>
                      <a:pt x="70" y="330"/>
                      <a:pt x="84" y="330"/>
                    </a:cubicBezTo>
                    <a:cubicBezTo>
                      <a:pt x="97" y="315"/>
                      <a:pt x="84" y="375"/>
                      <a:pt x="111" y="330"/>
                    </a:cubicBezTo>
                    <a:cubicBezTo>
                      <a:pt x="125" y="300"/>
                      <a:pt x="111" y="315"/>
                      <a:pt x="125" y="330"/>
                    </a:cubicBezTo>
                    <a:lnTo>
                      <a:pt x="167" y="315"/>
                    </a:lnTo>
                    <a:cubicBezTo>
                      <a:pt x="195" y="315"/>
                      <a:pt x="181" y="300"/>
                      <a:pt x="195" y="300"/>
                    </a:cubicBezTo>
                    <a:cubicBezTo>
                      <a:pt x="222" y="300"/>
                      <a:pt x="222" y="285"/>
                      <a:pt x="236" y="270"/>
                    </a:cubicBezTo>
                    <a:cubicBezTo>
                      <a:pt x="250" y="240"/>
                      <a:pt x="264" y="285"/>
                      <a:pt x="278" y="300"/>
                    </a:cubicBezTo>
                    <a:cubicBezTo>
                      <a:pt x="292" y="300"/>
                      <a:pt x="264" y="240"/>
                      <a:pt x="264" y="240"/>
                    </a:cubicBezTo>
                    <a:cubicBezTo>
                      <a:pt x="250" y="225"/>
                      <a:pt x="236" y="210"/>
                      <a:pt x="236" y="180"/>
                    </a:cubicBezTo>
                    <a:cubicBezTo>
                      <a:pt x="236" y="105"/>
                      <a:pt x="195" y="60"/>
                      <a:pt x="167" y="0"/>
                    </a:cubicBezTo>
                    <a:cubicBezTo>
                      <a:pt x="139" y="30"/>
                      <a:pt x="111" y="15"/>
                      <a:pt x="70" y="15"/>
                    </a:cubicBezTo>
                    <a:cubicBezTo>
                      <a:pt x="70" y="30"/>
                      <a:pt x="84" y="15"/>
                      <a:pt x="70" y="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4" name="Freeform 677">
                <a:extLst>
                  <a:ext uri="{FF2B5EF4-FFF2-40B4-BE49-F238E27FC236}">
                    <a16:creationId xmlns:a16="http://schemas.microsoft.com/office/drawing/2014/main" id="{8DDBB13F-EF97-DD5F-87E3-CC8F24AF48C9}"/>
                  </a:ext>
                </a:extLst>
              </p:cNvPr>
              <p:cNvSpPr>
                <a:spLocks/>
              </p:cNvSpPr>
              <p:nvPr/>
            </p:nvSpPr>
            <p:spPr bwMode="auto">
              <a:xfrm>
                <a:off x="5367" y="2361"/>
                <a:ext cx="56" cy="73"/>
              </a:xfrm>
              <a:custGeom>
                <a:avLst/>
                <a:gdLst>
                  <a:gd name="T0" fmla="*/ 70 w 292"/>
                  <a:gd name="T1" fmla="*/ 15 h 375"/>
                  <a:gd name="T2" fmla="*/ 70 w 292"/>
                  <a:gd name="T3" fmla="*/ 15 h 375"/>
                  <a:gd name="T4" fmla="*/ 56 w 292"/>
                  <a:gd name="T5" fmla="*/ 105 h 375"/>
                  <a:gd name="T6" fmla="*/ 14 w 292"/>
                  <a:gd name="T7" fmla="*/ 135 h 375"/>
                  <a:gd name="T8" fmla="*/ 42 w 292"/>
                  <a:gd name="T9" fmla="*/ 165 h 375"/>
                  <a:gd name="T10" fmla="*/ 28 w 292"/>
                  <a:gd name="T11" fmla="*/ 210 h 375"/>
                  <a:gd name="T12" fmla="*/ 42 w 292"/>
                  <a:gd name="T13" fmla="*/ 240 h 375"/>
                  <a:gd name="T14" fmla="*/ 14 w 292"/>
                  <a:gd name="T15" fmla="*/ 300 h 375"/>
                  <a:gd name="T16" fmla="*/ 42 w 292"/>
                  <a:gd name="T17" fmla="*/ 315 h 375"/>
                  <a:gd name="T18" fmla="*/ 0 w 292"/>
                  <a:gd name="T19" fmla="*/ 360 h 375"/>
                  <a:gd name="T20" fmla="*/ 28 w 292"/>
                  <a:gd name="T21" fmla="*/ 345 h 375"/>
                  <a:gd name="T22" fmla="*/ 42 w 292"/>
                  <a:gd name="T23" fmla="*/ 360 h 375"/>
                  <a:gd name="T24" fmla="*/ 84 w 292"/>
                  <a:gd name="T25" fmla="*/ 330 h 375"/>
                  <a:gd name="T26" fmla="*/ 111 w 292"/>
                  <a:gd name="T27" fmla="*/ 330 h 375"/>
                  <a:gd name="T28" fmla="*/ 125 w 292"/>
                  <a:gd name="T29" fmla="*/ 330 h 375"/>
                  <a:gd name="T30" fmla="*/ 167 w 292"/>
                  <a:gd name="T31" fmla="*/ 315 h 375"/>
                  <a:gd name="T32" fmla="*/ 195 w 292"/>
                  <a:gd name="T33" fmla="*/ 300 h 375"/>
                  <a:gd name="T34" fmla="*/ 236 w 292"/>
                  <a:gd name="T35" fmla="*/ 270 h 375"/>
                  <a:gd name="T36" fmla="*/ 278 w 292"/>
                  <a:gd name="T37" fmla="*/ 300 h 375"/>
                  <a:gd name="T38" fmla="*/ 264 w 292"/>
                  <a:gd name="T39" fmla="*/ 240 h 375"/>
                  <a:gd name="T40" fmla="*/ 236 w 292"/>
                  <a:gd name="T41" fmla="*/ 180 h 375"/>
                  <a:gd name="T42" fmla="*/ 167 w 292"/>
                  <a:gd name="T43" fmla="*/ 0 h 375"/>
                  <a:gd name="T44" fmla="*/ 70 w 292"/>
                  <a:gd name="T45" fmla="*/ 15 h 375"/>
                  <a:gd name="T46" fmla="*/ 70 w 292"/>
                  <a:gd name="T47" fmla="*/ 15 h 375"/>
                  <a:gd name="T48" fmla="*/ 70 w 292"/>
                  <a:gd name="T49" fmla="*/ 1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2" h="375">
                    <a:moveTo>
                      <a:pt x="70" y="15"/>
                    </a:moveTo>
                    <a:lnTo>
                      <a:pt x="70" y="15"/>
                    </a:lnTo>
                    <a:cubicBezTo>
                      <a:pt x="42" y="30"/>
                      <a:pt x="28" y="90"/>
                      <a:pt x="56" y="105"/>
                    </a:cubicBezTo>
                    <a:cubicBezTo>
                      <a:pt x="97" y="150"/>
                      <a:pt x="28" y="135"/>
                      <a:pt x="14" y="135"/>
                    </a:cubicBezTo>
                    <a:lnTo>
                      <a:pt x="42" y="165"/>
                    </a:lnTo>
                    <a:cubicBezTo>
                      <a:pt x="42" y="195"/>
                      <a:pt x="42" y="195"/>
                      <a:pt x="28" y="210"/>
                    </a:cubicBezTo>
                    <a:cubicBezTo>
                      <a:pt x="28" y="210"/>
                      <a:pt x="42" y="225"/>
                      <a:pt x="42" y="240"/>
                    </a:cubicBezTo>
                    <a:cubicBezTo>
                      <a:pt x="28" y="255"/>
                      <a:pt x="14" y="300"/>
                      <a:pt x="14" y="300"/>
                    </a:cubicBezTo>
                    <a:cubicBezTo>
                      <a:pt x="14" y="300"/>
                      <a:pt x="42" y="300"/>
                      <a:pt x="42" y="315"/>
                    </a:cubicBezTo>
                    <a:cubicBezTo>
                      <a:pt x="42" y="315"/>
                      <a:pt x="0" y="345"/>
                      <a:pt x="0" y="360"/>
                    </a:cubicBezTo>
                    <a:cubicBezTo>
                      <a:pt x="0" y="360"/>
                      <a:pt x="14" y="345"/>
                      <a:pt x="28" y="345"/>
                    </a:cubicBezTo>
                    <a:cubicBezTo>
                      <a:pt x="28" y="345"/>
                      <a:pt x="28" y="375"/>
                      <a:pt x="42" y="360"/>
                    </a:cubicBezTo>
                    <a:cubicBezTo>
                      <a:pt x="42" y="345"/>
                      <a:pt x="70" y="330"/>
                      <a:pt x="84" y="330"/>
                    </a:cubicBezTo>
                    <a:cubicBezTo>
                      <a:pt x="97" y="315"/>
                      <a:pt x="84" y="375"/>
                      <a:pt x="111" y="330"/>
                    </a:cubicBezTo>
                    <a:cubicBezTo>
                      <a:pt x="125" y="300"/>
                      <a:pt x="111" y="315"/>
                      <a:pt x="125" y="330"/>
                    </a:cubicBezTo>
                    <a:lnTo>
                      <a:pt x="167" y="315"/>
                    </a:lnTo>
                    <a:cubicBezTo>
                      <a:pt x="195" y="315"/>
                      <a:pt x="181" y="300"/>
                      <a:pt x="195" y="300"/>
                    </a:cubicBezTo>
                    <a:cubicBezTo>
                      <a:pt x="222" y="300"/>
                      <a:pt x="222" y="285"/>
                      <a:pt x="236" y="270"/>
                    </a:cubicBezTo>
                    <a:cubicBezTo>
                      <a:pt x="250" y="240"/>
                      <a:pt x="264" y="285"/>
                      <a:pt x="278" y="300"/>
                    </a:cubicBezTo>
                    <a:cubicBezTo>
                      <a:pt x="292" y="300"/>
                      <a:pt x="264" y="240"/>
                      <a:pt x="264" y="240"/>
                    </a:cubicBezTo>
                    <a:cubicBezTo>
                      <a:pt x="250" y="225"/>
                      <a:pt x="236" y="210"/>
                      <a:pt x="236" y="180"/>
                    </a:cubicBezTo>
                    <a:cubicBezTo>
                      <a:pt x="236" y="105"/>
                      <a:pt x="195" y="60"/>
                      <a:pt x="167" y="0"/>
                    </a:cubicBezTo>
                    <a:cubicBezTo>
                      <a:pt x="139" y="30"/>
                      <a:pt x="111" y="15"/>
                      <a:pt x="70" y="15"/>
                    </a:cubicBezTo>
                    <a:cubicBezTo>
                      <a:pt x="70" y="30"/>
                      <a:pt x="84" y="15"/>
                      <a:pt x="70" y="15"/>
                    </a:cubicBezTo>
                    <a:lnTo>
                      <a:pt x="70"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5" name="Freeform 678">
                <a:extLst>
                  <a:ext uri="{FF2B5EF4-FFF2-40B4-BE49-F238E27FC236}">
                    <a16:creationId xmlns:a16="http://schemas.microsoft.com/office/drawing/2014/main" id="{794FB06B-0E2A-FCD9-EBA2-AEA667B43291}"/>
                  </a:ext>
                </a:extLst>
              </p:cNvPr>
              <p:cNvSpPr>
                <a:spLocks/>
              </p:cNvSpPr>
              <p:nvPr/>
            </p:nvSpPr>
            <p:spPr bwMode="auto">
              <a:xfrm>
                <a:off x="5367" y="2361"/>
                <a:ext cx="56" cy="73"/>
              </a:xfrm>
              <a:custGeom>
                <a:avLst/>
                <a:gdLst>
                  <a:gd name="T0" fmla="*/ 70 w 292"/>
                  <a:gd name="T1" fmla="*/ 15 h 375"/>
                  <a:gd name="T2" fmla="*/ 70 w 292"/>
                  <a:gd name="T3" fmla="*/ 15 h 375"/>
                  <a:gd name="T4" fmla="*/ 56 w 292"/>
                  <a:gd name="T5" fmla="*/ 105 h 375"/>
                  <a:gd name="T6" fmla="*/ 14 w 292"/>
                  <a:gd name="T7" fmla="*/ 135 h 375"/>
                  <a:gd name="T8" fmla="*/ 42 w 292"/>
                  <a:gd name="T9" fmla="*/ 165 h 375"/>
                  <a:gd name="T10" fmla="*/ 28 w 292"/>
                  <a:gd name="T11" fmla="*/ 210 h 375"/>
                  <a:gd name="T12" fmla="*/ 42 w 292"/>
                  <a:gd name="T13" fmla="*/ 240 h 375"/>
                  <a:gd name="T14" fmla="*/ 14 w 292"/>
                  <a:gd name="T15" fmla="*/ 300 h 375"/>
                  <a:gd name="T16" fmla="*/ 42 w 292"/>
                  <a:gd name="T17" fmla="*/ 315 h 375"/>
                  <a:gd name="T18" fmla="*/ 0 w 292"/>
                  <a:gd name="T19" fmla="*/ 360 h 375"/>
                  <a:gd name="T20" fmla="*/ 28 w 292"/>
                  <a:gd name="T21" fmla="*/ 345 h 375"/>
                  <a:gd name="T22" fmla="*/ 42 w 292"/>
                  <a:gd name="T23" fmla="*/ 360 h 375"/>
                  <a:gd name="T24" fmla="*/ 84 w 292"/>
                  <a:gd name="T25" fmla="*/ 330 h 375"/>
                  <a:gd name="T26" fmla="*/ 111 w 292"/>
                  <a:gd name="T27" fmla="*/ 330 h 375"/>
                  <a:gd name="T28" fmla="*/ 125 w 292"/>
                  <a:gd name="T29" fmla="*/ 330 h 375"/>
                  <a:gd name="T30" fmla="*/ 167 w 292"/>
                  <a:gd name="T31" fmla="*/ 315 h 375"/>
                  <a:gd name="T32" fmla="*/ 195 w 292"/>
                  <a:gd name="T33" fmla="*/ 300 h 375"/>
                  <a:gd name="T34" fmla="*/ 236 w 292"/>
                  <a:gd name="T35" fmla="*/ 270 h 375"/>
                  <a:gd name="T36" fmla="*/ 278 w 292"/>
                  <a:gd name="T37" fmla="*/ 300 h 375"/>
                  <a:gd name="T38" fmla="*/ 264 w 292"/>
                  <a:gd name="T39" fmla="*/ 240 h 375"/>
                  <a:gd name="T40" fmla="*/ 236 w 292"/>
                  <a:gd name="T41" fmla="*/ 180 h 375"/>
                  <a:gd name="T42" fmla="*/ 167 w 292"/>
                  <a:gd name="T43" fmla="*/ 0 h 375"/>
                  <a:gd name="T44" fmla="*/ 70 w 292"/>
                  <a:gd name="T45" fmla="*/ 15 h 375"/>
                  <a:gd name="T46" fmla="*/ 70 w 292"/>
                  <a:gd name="T47" fmla="*/ 1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2" h="375">
                    <a:moveTo>
                      <a:pt x="70" y="15"/>
                    </a:moveTo>
                    <a:lnTo>
                      <a:pt x="70" y="15"/>
                    </a:lnTo>
                    <a:cubicBezTo>
                      <a:pt x="42" y="30"/>
                      <a:pt x="28" y="90"/>
                      <a:pt x="56" y="105"/>
                    </a:cubicBezTo>
                    <a:cubicBezTo>
                      <a:pt x="97" y="150"/>
                      <a:pt x="28" y="135"/>
                      <a:pt x="14" y="135"/>
                    </a:cubicBezTo>
                    <a:lnTo>
                      <a:pt x="42" y="165"/>
                    </a:lnTo>
                    <a:cubicBezTo>
                      <a:pt x="42" y="195"/>
                      <a:pt x="42" y="195"/>
                      <a:pt x="28" y="210"/>
                    </a:cubicBezTo>
                    <a:cubicBezTo>
                      <a:pt x="28" y="210"/>
                      <a:pt x="42" y="225"/>
                      <a:pt x="42" y="240"/>
                    </a:cubicBezTo>
                    <a:cubicBezTo>
                      <a:pt x="28" y="255"/>
                      <a:pt x="14" y="300"/>
                      <a:pt x="14" y="300"/>
                    </a:cubicBezTo>
                    <a:cubicBezTo>
                      <a:pt x="14" y="300"/>
                      <a:pt x="42" y="300"/>
                      <a:pt x="42" y="315"/>
                    </a:cubicBezTo>
                    <a:cubicBezTo>
                      <a:pt x="42" y="315"/>
                      <a:pt x="0" y="345"/>
                      <a:pt x="0" y="360"/>
                    </a:cubicBezTo>
                    <a:cubicBezTo>
                      <a:pt x="0" y="360"/>
                      <a:pt x="14" y="345"/>
                      <a:pt x="28" y="345"/>
                    </a:cubicBezTo>
                    <a:cubicBezTo>
                      <a:pt x="28" y="345"/>
                      <a:pt x="28" y="375"/>
                      <a:pt x="42" y="360"/>
                    </a:cubicBezTo>
                    <a:cubicBezTo>
                      <a:pt x="42" y="345"/>
                      <a:pt x="70" y="330"/>
                      <a:pt x="84" y="330"/>
                    </a:cubicBezTo>
                    <a:cubicBezTo>
                      <a:pt x="97" y="315"/>
                      <a:pt x="84" y="375"/>
                      <a:pt x="111" y="330"/>
                    </a:cubicBezTo>
                    <a:cubicBezTo>
                      <a:pt x="125" y="300"/>
                      <a:pt x="111" y="315"/>
                      <a:pt x="125" y="330"/>
                    </a:cubicBezTo>
                    <a:lnTo>
                      <a:pt x="167" y="315"/>
                    </a:lnTo>
                    <a:cubicBezTo>
                      <a:pt x="195" y="315"/>
                      <a:pt x="181" y="300"/>
                      <a:pt x="195" y="300"/>
                    </a:cubicBezTo>
                    <a:cubicBezTo>
                      <a:pt x="222" y="300"/>
                      <a:pt x="222" y="285"/>
                      <a:pt x="236" y="270"/>
                    </a:cubicBezTo>
                    <a:cubicBezTo>
                      <a:pt x="250" y="240"/>
                      <a:pt x="264" y="285"/>
                      <a:pt x="278" y="300"/>
                    </a:cubicBezTo>
                    <a:cubicBezTo>
                      <a:pt x="292" y="300"/>
                      <a:pt x="264" y="240"/>
                      <a:pt x="264" y="240"/>
                    </a:cubicBezTo>
                    <a:cubicBezTo>
                      <a:pt x="250" y="225"/>
                      <a:pt x="236" y="210"/>
                      <a:pt x="236" y="180"/>
                    </a:cubicBezTo>
                    <a:cubicBezTo>
                      <a:pt x="236" y="105"/>
                      <a:pt x="195" y="60"/>
                      <a:pt x="167" y="0"/>
                    </a:cubicBezTo>
                    <a:cubicBezTo>
                      <a:pt x="139" y="30"/>
                      <a:pt x="111" y="15"/>
                      <a:pt x="70" y="15"/>
                    </a:cubicBezTo>
                    <a:cubicBezTo>
                      <a:pt x="70" y="30"/>
                      <a:pt x="84" y="15"/>
                      <a:pt x="70" y="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6" name="Freeform 679">
                <a:extLst>
                  <a:ext uri="{FF2B5EF4-FFF2-40B4-BE49-F238E27FC236}">
                    <a16:creationId xmlns:a16="http://schemas.microsoft.com/office/drawing/2014/main" id="{8E3902FE-6724-9785-720F-F7A653233984}"/>
                  </a:ext>
                </a:extLst>
              </p:cNvPr>
              <p:cNvSpPr>
                <a:spLocks/>
              </p:cNvSpPr>
              <p:nvPr/>
            </p:nvSpPr>
            <p:spPr bwMode="auto">
              <a:xfrm>
                <a:off x="5367" y="2361"/>
                <a:ext cx="56" cy="73"/>
              </a:xfrm>
              <a:custGeom>
                <a:avLst/>
                <a:gdLst>
                  <a:gd name="T0" fmla="*/ 70 w 292"/>
                  <a:gd name="T1" fmla="*/ 15 h 375"/>
                  <a:gd name="T2" fmla="*/ 70 w 292"/>
                  <a:gd name="T3" fmla="*/ 15 h 375"/>
                  <a:gd name="T4" fmla="*/ 56 w 292"/>
                  <a:gd name="T5" fmla="*/ 105 h 375"/>
                  <a:gd name="T6" fmla="*/ 14 w 292"/>
                  <a:gd name="T7" fmla="*/ 135 h 375"/>
                  <a:gd name="T8" fmla="*/ 42 w 292"/>
                  <a:gd name="T9" fmla="*/ 165 h 375"/>
                  <a:gd name="T10" fmla="*/ 28 w 292"/>
                  <a:gd name="T11" fmla="*/ 210 h 375"/>
                  <a:gd name="T12" fmla="*/ 42 w 292"/>
                  <a:gd name="T13" fmla="*/ 240 h 375"/>
                  <a:gd name="T14" fmla="*/ 14 w 292"/>
                  <a:gd name="T15" fmla="*/ 300 h 375"/>
                  <a:gd name="T16" fmla="*/ 42 w 292"/>
                  <a:gd name="T17" fmla="*/ 315 h 375"/>
                  <a:gd name="T18" fmla="*/ 0 w 292"/>
                  <a:gd name="T19" fmla="*/ 360 h 375"/>
                  <a:gd name="T20" fmla="*/ 28 w 292"/>
                  <a:gd name="T21" fmla="*/ 345 h 375"/>
                  <a:gd name="T22" fmla="*/ 42 w 292"/>
                  <a:gd name="T23" fmla="*/ 360 h 375"/>
                  <a:gd name="T24" fmla="*/ 84 w 292"/>
                  <a:gd name="T25" fmla="*/ 330 h 375"/>
                  <a:gd name="T26" fmla="*/ 111 w 292"/>
                  <a:gd name="T27" fmla="*/ 330 h 375"/>
                  <a:gd name="T28" fmla="*/ 125 w 292"/>
                  <a:gd name="T29" fmla="*/ 330 h 375"/>
                  <a:gd name="T30" fmla="*/ 167 w 292"/>
                  <a:gd name="T31" fmla="*/ 315 h 375"/>
                  <a:gd name="T32" fmla="*/ 195 w 292"/>
                  <a:gd name="T33" fmla="*/ 300 h 375"/>
                  <a:gd name="T34" fmla="*/ 236 w 292"/>
                  <a:gd name="T35" fmla="*/ 270 h 375"/>
                  <a:gd name="T36" fmla="*/ 278 w 292"/>
                  <a:gd name="T37" fmla="*/ 300 h 375"/>
                  <a:gd name="T38" fmla="*/ 264 w 292"/>
                  <a:gd name="T39" fmla="*/ 240 h 375"/>
                  <a:gd name="T40" fmla="*/ 236 w 292"/>
                  <a:gd name="T41" fmla="*/ 180 h 375"/>
                  <a:gd name="T42" fmla="*/ 167 w 292"/>
                  <a:gd name="T43" fmla="*/ 0 h 375"/>
                  <a:gd name="T44" fmla="*/ 70 w 292"/>
                  <a:gd name="T45" fmla="*/ 15 h 375"/>
                  <a:gd name="T46" fmla="*/ 70 w 292"/>
                  <a:gd name="T47" fmla="*/ 15 h 375"/>
                  <a:gd name="T48" fmla="*/ 70 w 292"/>
                  <a:gd name="T49" fmla="*/ 1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2" h="375">
                    <a:moveTo>
                      <a:pt x="70" y="15"/>
                    </a:moveTo>
                    <a:lnTo>
                      <a:pt x="70" y="15"/>
                    </a:lnTo>
                    <a:cubicBezTo>
                      <a:pt x="42" y="30"/>
                      <a:pt x="28" y="90"/>
                      <a:pt x="56" y="105"/>
                    </a:cubicBezTo>
                    <a:cubicBezTo>
                      <a:pt x="97" y="150"/>
                      <a:pt x="28" y="135"/>
                      <a:pt x="14" y="135"/>
                    </a:cubicBezTo>
                    <a:lnTo>
                      <a:pt x="42" y="165"/>
                    </a:lnTo>
                    <a:cubicBezTo>
                      <a:pt x="42" y="195"/>
                      <a:pt x="42" y="195"/>
                      <a:pt x="28" y="210"/>
                    </a:cubicBezTo>
                    <a:cubicBezTo>
                      <a:pt x="28" y="210"/>
                      <a:pt x="42" y="225"/>
                      <a:pt x="42" y="240"/>
                    </a:cubicBezTo>
                    <a:cubicBezTo>
                      <a:pt x="28" y="255"/>
                      <a:pt x="14" y="300"/>
                      <a:pt x="14" y="300"/>
                    </a:cubicBezTo>
                    <a:cubicBezTo>
                      <a:pt x="14" y="300"/>
                      <a:pt x="42" y="300"/>
                      <a:pt x="42" y="315"/>
                    </a:cubicBezTo>
                    <a:cubicBezTo>
                      <a:pt x="42" y="315"/>
                      <a:pt x="0" y="345"/>
                      <a:pt x="0" y="360"/>
                    </a:cubicBezTo>
                    <a:cubicBezTo>
                      <a:pt x="0" y="360"/>
                      <a:pt x="14" y="345"/>
                      <a:pt x="28" y="345"/>
                    </a:cubicBezTo>
                    <a:cubicBezTo>
                      <a:pt x="28" y="345"/>
                      <a:pt x="28" y="375"/>
                      <a:pt x="42" y="360"/>
                    </a:cubicBezTo>
                    <a:cubicBezTo>
                      <a:pt x="42" y="345"/>
                      <a:pt x="70" y="330"/>
                      <a:pt x="84" y="330"/>
                    </a:cubicBezTo>
                    <a:cubicBezTo>
                      <a:pt x="97" y="315"/>
                      <a:pt x="84" y="375"/>
                      <a:pt x="111" y="330"/>
                    </a:cubicBezTo>
                    <a:cubicBezTo>
                      <a:pt x="125" y="300"/>
                      <a:pt x="111" y="315"/>
                      <a:pt x="125" y="330"/>
                    </a:cubicBezTo>
                    <a:lnTo>
                      <a:pt x="167" y="315"/>
                    </a:lnTo>
                    <a:cubicBezTo>
                      <a:pt x="195" y="315"/>
                      <a:pt x="181" y="300"/>
                      <a:pt x="195" y="300"/>
                    </a:cubicBezTo>
                    <a:cubicBezTo>
                      <a:pt x="222" y="300"/>
                      <a:pt x="222" y="285"/>
                      <a:pt x="236" y="270"/>
                    </a:cubicBezTo>
                    <a:cubicBezTo>
                      <a:pt x="250" y="240"/>
                      <a:pt x="264" y="285"/>
                      <a:pt x="278" y="300"/>
                    </a:cubicBezTo>
                    <a:cubicBezTo>
                      <a:pt x="292" y="300"/>
                      <a:pt x="264" y="240"/>
                      <a:pt x="264" y="240"/>
                    </a:cubicBezTo>
                    <a:cubicBezTo>
                      <a:pt x="250" y="225"/>
                      <a:pt x="236" y="210"/>
                      <a:pt x="236" y="180"/>
                    </a:cubicBezTo>
                    <a:cubicBezTo>
                      <a:pt x="236" y="105"/>
                      <a:pt x="195" y="60"/>
                      <a:pt x="167" y="0"/>
                    </a:cubicBezTo>
                    <a:cubicBezTo>
                      <a:pt x="139" y="30"/>
                      <a:pt x="111" y="15"/>
                      <a:pt x="70" y="15"/>
                    </a:cubicBezTo>
                    <a:cubicBezTo>
                      <a:pt x="70" y="30"/>
                      <a:pt x="84" y="15"/>
                      <a:pt x="70" y="15"/>
                    </a:cubicBezTo>
                    <a:lnTo>
                      <a:pt x="70"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7" name="Freeform 680">
                <a:extLst>
                  <a:ext uri="{FF2B5EF4-FFF2-40B4-BE49-F238E27FC236}">
                    <a16:creationId xmlns:a16="http://schemas.microsoft.com/office/drawing/2014/main" id="{5C98DEFE-F682-F4F5-74BD-F2B8234C1A5A}"/>
                  </a:ext>
                </a:extLst>
              </p:cNvPr>
              <p:cNvSpPr>
                <a:spLocks/>
              </p:cNvSpPr>
              <p:nvPr/>
            </p:nvSpPr>
            <p:spPr bwMode="auto">
              <a:xfrm>
                <a:off x="5343" y="2289"/>
                <a:ext cx="88" cy="89"/>
              </a:xfrm>
              <a:custGeom>
                <a:avLst/>
                <a:gdLst>
                  <a:gd name="T0" fmla="*/ 459 w 459"/>
                  <a:gd name="T1" fmla="*/ 45 h 459"/>
                  <a:gd name="T2" fmla="*/ 459 w 459"/>
                  <a:gd name="T3" fmla="*/ 45 h 459"/>
                  <a:gd name="T4" fmla="*/ 416 w 459"/>
                  <a:gd name="T5" fmla="*/ 15 h 459"/>
                  <a:gd name="T6" fmla="*/ 387 w 459"/>
                  <a:gd name="T7" fmla="*/ 59 h 459"/>
                  <a:gd name="T8" fmla="*/ 358 w 459"/>
                  <a:gd name="T9" fmla="*/ 74 h 459"/>
                  <a:gd name="T10" fmla="*/ 287 w 459"/>
                  <a:gd name="T11" fmla="*/ 89 h 459"/>
                  <a:gd name="T12" fmla="*/ 287 w 459"/>
                  <a:gd name="T13" fmla="*/ 148 h 459"/>
                  <a:gd name="T14" fmla="*/ 186 w 459"/>
                  <a:gd name="T15" fmla="*/ 133 h 459"/>
                  <a:gd name="T16" fmla="*/ 143 w 459"/>
                  <a:gd name="T17" fmla="*/ 178 h 459"/>
                  <a:gd name="T18" fmla="*/ 0 w 459"/>
                  <a:gd name="T19" fmla="*/ 281 h 459"/>
                  <a:gd name="T20" fmla="*/ 86 w 459"/>
                  <a:gd name="T21" fmla="*/ 311 h 459"/>
                  <a:gd name="T22" fmla="*/ 72 w 459"/>
                  <a:gd name="T23" fmla="*/ 355 h 459"/>
                  <a:gd name="T24" fmla="*/ 86 w 459"/>
                  <a:gd name="T25" fmla="*/ 385 h 459"/>
                  <a:gd name="T26" fmla="*/ 43 w 459"/>
                  <a:gd name="T27" fmla="*/ 429 h 459"/>
                  <a:gd name="T28" fmla="*/ 72 w 459"/>
                  <a:gd name="T29" fmla="*/ 444 h 459"/>
                  <a:gd name="T30" fmla="*/ 72 w 459"/>
                  <a:gd name="T31" fmla="*/ 459 h 459"/>
                  <a:gd name="T32" fmla="*/ 129 w 459"/>
                  <a:gd name="T33" fmla="*/ 459 h 459"/>
                  <a:gd name="T34" fmla="*/ 172 w 459"/>
                  <a:gd name="T35" fmla="*/ 459 h 459"/>
                  <a:gd name="T36" fmla="*/ 201 w 459"/>
                  <a:gd name="T37" fmla="*/ 414 h 459"/>
                  <a:gd name="T38" fmla="*/ 301 w 459"/>
                  <a:gd name="T39" fmla="*/ 399 h 459"/>
                  <a:gd name="T40" fmla="*/ 229 w 459"/>
                  <a:gd name="T41" fmla="*/ 326 h 459"/>
                  <a:gd name="T42" fmla="*/ 287 w 459"/>
                  <a:gd name="T43" fmla="*/ 281 h 459"/>
                  <a:gd name="T44" fmla="*/ 387 w 459"/>
                  <a:gd name="T45" fmla="*/ 207 h 459"/>
                  <a:gd name="T46" fmla="*/ 387 w 459"/>
                  <a:gd name="T47" fmla="*/ 119 h 459"/>
                  <a:gd name="T48" fmla="*/ 459 w 459"/>
                  <a:gd name="T49" fmla="*/ 45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9" h="459">
                    <a:moveTo>
                      <a:pt x="459" y="45"/>
                    </a:moveTo>
                    <a:lnTo>
                      <a:pt x="459" y="45"/>
                    </a:lnTo>
                    <a:cubicBezTo>
                      <a:pt x="444" y="30"/>
                      <a:pt x="430" y="0"/>
                      <a:pt x="416" y="15"/>
                    </a:cubicBezTo>
                    <a:cubicBezTo>
                      <a:pt x="401" y="15"/>
                      <a:pt x="401" y="45"/>
                      <a:pt x="387" y="59"/>
                    </a:cubicBezTo>
                    <a:cubicBezTo>
                      <a:pt x="387" y="59"/>
                      <a:pt x="373" y="45"/>
                      <a:pt x="358" y="74"/>
                    </a:cubicBezTo>
                    <a:cubicBezTo>
                      <a:pt x="344" y="89"/>
                      <a:pt x="315" y="89"/>
                      <a:pt x="287" y="89"/>
                    </a:cubicBezTo>
                    <a:cubicBezTo>
                      <a:pt x="258" y="104"/>
                      <a:pt x="315" y="133"/>
                      <a:pt x="287" y="148"/>
                    </a:cubicBezTo>
                    <a:cubicBezTo>
                      <a:pt x="244" y="163"/>
                      <a:pt x="229" y="133"/>
                      <a:pt x="186" y="133"/>
                    </a:cubicBezTo>
                    <a:cubicBezTo>
                      <a:pt x="172" y="119"/>
                      <a:pt x="143" y="163"/>
                      <a:pt x="143" y="178"/>
                    </a:cubicBezTo>
                    <a:cubicBezTo>
                      <a:pt x="101" y="222"/>
                      <a:pt x="15" y="222"/>
                      <a:pt x="0" y="281"/>
                    </a:cubicBezTo>
                    <a:lnTo>
                      <a:pt x="86" y="311"/>
                    </a:lnTo>
                    <a:cubicBezTo>
                      <a:pt x="86" y="326"/>
                      <a:pt x="72" y="355"/>
                      <a:pt x="72" y="355"/>
                    </a:cubicBezTo>
                    <a:cubicBezTo>
                      <a:pt x="72" y="385"/>
                      <a:pt x="86" y="370"/>
                      <a:pt x="86" y="385"/>
                    </a:cubicBezTo>
                    <a:cubicBezTo>
                      <a:pt x="86" y="370"/>
                      <a:pt x="29" y="414"/>
                      <a:pt x="43" y="429"/>
                    </a:cubicBezTo>
                    <a:lnTo>
                      <a:pt x="72" y="444"/>
                    </a:lnTo>
                    <a:cubicBezTo>
                      <a:pt x="86" y="444"/>
                      <a:pt x="72" y="444"/>
                      <a:pt x="72" y="459"/>
                    </a:cubicBezTo>
                    <a:cubicBezTo>
                      <a:pt x="72" y="444"/>
                      <a:pt x="129" y="444"/>
                      <a:pt x="129" y="459"/>
                    </a:cubicBezTo>
                    <a:lnTo>
                      <a:pt x="172" y="459"/>
                    </a:lnTo>
                    <a:cubicBezTo>
                      <a:pt x="172" y="459"/>
                      <a:pt x="186" y="429"/>
                      <a:pt x="201" y="414"/>
                    </a:cubicBezTo>
                    <a:cubicBezTo>
                      <a:pt x="244" y="414"/>
                      <a:pt x="272" y="429"/>
                      <a:pt x="301" y="399"/>
                    </a:cubicBezTo>
                    <a:cubicBezTo>
                      <a:pt x="301" y="370"/>
                      <a:pt x="229" y="340"/>
                      <a:pt x="229" y="326"/>
                    </a:cubicBezTo>
                    <a:cubicBezTo>
                      <a:pt x="244" y="311"/>
                      <a:pt x="258" y="296"/>
                      <a:pt x="287" y="281"/>
                    </a:cubicBezTo>
                    <a:cubicBezTo>
                      <a:pt x="315" y="252"/>
                      <a:pt x="344" y="222"/>
                      <a:pt x="387" y="207"/>
                    </a:cubicBezTo>
                    <a:cubicBezTo>
                      <a:pt x="416" y="178"/>
                      <a:pt x="373" y="133"/>
                      <a:pt x="387" y="119"/>
                    </a:cubicBezTo>
                    <a:cubicBezTo>
                      <a:pt x="416" y="89"/>
                      <a:pt x="430" y="59"/>
                      <a:pt x="459" y="4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8" name="Freeform 681">
                <a:extLst>
                  <a:ext uri="{FF2B5EF4-FFF2-40B4-BE49-F238E27FC236}">
                    <a16:creationId xmlns:a16="http://schemas.microsoft.com/office/drawing/2014/main" id="{44F14C28-6C7E-E2CD-CAE8-6636B1035D38}"/>
                  </a:ext>
                </a:extLst>
              </p:cNvPr>
              <p:cNvSpPr>
                <a:spLocks/>
              </p:cNvSpPr>
              <p:nvPr/>
            </p:nvSpPr>
            <p:spPr bwMode="auto">
              <a:xfrm>
                <a:off x="5343" y="2289"/>
                <a:ext cx="88" cy="89"/>
              </a:xfrm>
              <a:custGeom>
                <a:avLst/>
                <a:gdLst>
                  <a:gd name="T0" fmla="*/ 459 w 459"/>
                  <a:gd name="T1" fmla="*/ 45 h 459"/>
                  <a:gd name="T2" fmla="*/ 459 w 459"/>
                  <a:gd name="T3" fmla="*/ 45 h 459"/>
                  <a:gd name="T4" fmla="*/ 416 w 459"/>
                  <a:gd name="T5" fmla="*/ 15 h 459"/>
                  <a:gd name="T6" fmla="*/ 387 w 459"/>
                  <a:gd name="T7" fmla="*/ 59 h 459"/>
                  <a:gd name="T8" fmla="*/ 358 w 459"/>
                  <a:gd name="T9" fmla="*/ 74 h 459"/>
                  <a:gd name="T10" fmla="*/ 287 w 459"/>
                  <a:gd name="T11" fmla="*/ 89 h 459"/>
                  <a:gd name="T12" fmla="*/ 287 w 459"/>
                  <a:gd name="T13" fmla="*/ 148 h 459"/>
                  <a:gd name="T14" fmla="*/ 186 w 459"/>
                  <a:gd name="T15" fmla="*/ 133 h 459"/>
                  <a:gd name="T16" fmla="*/ 143 w 459"/>
                  <a:gd name="T17" fmla="*/ 178 h 459"/>
                  <a:gd name="T18" fmla="*/ 0 w 459"/>
                  <a:gd name="T19" fmla="*/ 281 h 459"/>
                  <a:gd name="T20" fmla="*/ 86 w 459"/>
                  <a:gd name="T21" fmla="*/ 311 h 459"/>
                  <a:gd name="T22" fmla="*/ 72 w 459"/>
                  <a:gd name="T23" fmla="*/ 355 h 459"/>
                  <a:gd name="T24" fmla="*/ 86 w 459"/>
                  <a:gd name="T25" fmla="*/ 385 h 459"/>
                  <a:gd name="T26" fmla="*/ 43 w 459"/>
                  <a:gd name="T27" fmla="*/ 429 h 459"/>
                  <a:gd name="T28" fmla="*/ 72 w 459"/>
                  <a:gd name="T29" fmla="*/ 444 h 459"/>
                  <a:gd name="T30" fmla="*/ 72 w 459"/>
                  <a:gd name="T31" fmla="*/ 459 h 459"/>
                  <a:gd name="T32" fmla="*/ 129 w 459"/>
                  <a:gd name="T33" fmla="*/ 459 h 459"/>
                  <a:gd name="T34" fmla="*/ 172 w 459"/>
                  <a:gd name="T35" fmla="*/ 459 h 459"/>
                  <a:gd name="T36" fmla="*/ 201 w 459"/>
                  <a:gd name="T37" fmla="*/ 414 h 459"/>
                  <a:gd name="T38" fmla="*/ 301 w 459"/>
                  <a:gd name="T39" fmla="*/ 399 h 459"/>
                  <a:gd name="T40" fmla="*/ 229 w 459"/>
                  <a:gd name="T41" fmla="*/ 326 h 459"/>
                  <a:gd name="T42" fmla="*/ 287 w 459"/>
                  <a:gd name="T43" fmla="*/ 281 h 459"/>
                  <a:gd name="T44" fmla="*/ 387 w 459"/>
                  <a:gd name="T45" fmla="*/ 207 h 459"/>
                  <a:gd name="T46" fmla="*/ 387 w 459"/>
                  <a:gd name="T47" fmla="*/ 119 h 459"/>
                  <a:gd name="T48" fmla="*/ 459 w 459"/>
                  <a:gd name="T49" fmla="*/ 45 h 459"/>
                  <a:gd name="T50" fmla="*/ 459 w 459"/>
                  <a:gd name="T51" fmla="*/ 45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9" h="459">
                    <a:moveTo>
                      <a:pt x="459" y="45"/>
                    </a:moveTo>
                    <a:lnTo>
                      <a:pt x="459" y="45"/>
                    </a:lnTo>
                    <a:cubicBezTo>
                      <a:pt x="444" y="30"/>
                      <a:pt x="430" y="0"/>
                      <a:pt x="416" y="15"/>
                    </a:cubicBezTo>
                    <a:cubicBezTo>
                      <a:pt x="401" y="15"/>
                      <a:pt x="401" y="45"/>
                      <a:pt x="387" y="59"/>
                    </a:cubicBezTo>
                    <a:cubicBezTo>
                      <a:pt x="387" y="59"/>
                      <a:pt x="373" y="45"/>
                      <a:pt x="358" y="74"/>
                    </a:cubicBezTo>
                    <a:cubicBezTo>
                      <a:pt x="344" y="89"/>
                      <a:pt x="315" y="89"/>
                      <a:pt x="287" y="89"/>
                    </a:cubicBezTo>
                    <a:cubicBezTo>
                      <a:pt x="258" y="104"/>
                      <a:pt x="315" y="133"/>
                      <a:pt x="287" y="148"/>
                    </a:cubicBezTo>
                    <a:cubicBezTo>
                      <a:pt x="244" y="163"/>
                      <a:pt x="229" y="133"/>
                      <a:pt x="186" y="133"/>
                    </a:cubicBezTo>
                    <a:cubicBezTo>
                      <a:pt x="172" y="119"/>
                      <a:pt x="143" y="163"/>
                      <a:pt x="143" y="178"/>
                    </a:cubicBezTo>
                    <a:cubicBezTo>
                      <a:pt x="101" y="222"/>
                      <a:pt x="15" y="222"/>
                      <a:pt x="0" y="281"/>
                    </a:cubicBezTo>
                    <a:lnTo>
                      <a:pt x="86" y="311"/>
                    </a:lnTo>
                    <a:cubicBezTo>
                      <a:pt x="86" y="326"/>
                      <a:pt x="72" y="355"/>
                      <a:pt x="72" y="355"/>
                    </a:cubicBezTo>
                    <a:cubicBezTo>
                      <a:pt x="72" y="385"/>
                      <a:pt x="86" y="370"/>
                      <a:pt x="86" y="385"/>
                    </a:cubicBezTo>
                    <a:cubicBezTo>
                      <a:pt x="86" y="370"/>
                      <a:pt x="29" y="414"/>
                      <a:pt x="43" y="429"/>
                    </a:cubicBezTo>
                    <a:lnTo>
                      <a:pt x="72" y="444"/>
                    </a:lnTo>
                    <a:cubicBezTo>
                      <a:pt x="86" y="444"/>
                      <a:pt x="72" y="444"/>
                      <a:pt x="72" y="459"/>
                    </a:cubicBezTo>
                    <a:cubicBezTo>
                      <a:pt x="72" y="444"/>
                      <a:pt x="129" y="444"/>
                      <a:pt x="129" y="459"/>
                    </a:cubicBezTo>
                    <a:lnTo>
                      <a:pt x="172" y="459"/>
                    </a:lnTo>
                    <a:cubicBezTo>
                      <a:pt x="172" y="459"/>
                      <a:pt x="186" y="429"/>
                      <a:pt x="201" y="414"/>
                    </a:cubicBezTo>
                    <a:cubicBezTo>
                      <a:pt x="244" y="414"/>
                      <a:pt x="272" y="429"/>
                      <a:pt x="301" y="399"/>
                    </a:cubicBezTo>
                    <a:cubicBezTo>
                      <a:pt x="301" y="370"/>
                      <a:pt x="229" y="340"/>
                      <a:pt x="229" y="326"/>
                    </a:cubicBezTo>
                    <a:cubicBezTo>
                      <a:pt x="244" y="311"/>
                      <a:pt x="258" y="296"/>
                      <a:pt x="287" y="281"/>
                    </a:cubicBezTo>
                    <a:cubicBezTo>
                      <a:pt x="315" y="252"/>
                      <a:pt x="344" y="222"/>
                      <a:pt x="387" y="207"/>
                    </a:cubicBezTo>
                    <a:cubicBezTo>
                      <a:pt x="416" y="178"/>
                      <a:pt x="373" y="133"/>
                      <a:pt x="387" y="119"/>
                    </a:cubicBezTo>
                    <a:cubicBezTo>
                      <a:pt x="416" y="89"/>
                      <a:pt x="430" y="59"/>
                      <a:pt x="459" y="45"/>
                    </a:cubicBezTo>
                    <a:lnTo>
                      <a:pt x="459" y="4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9" name="Freeform 682">
                <a:extLst>
                  <a:ext uri="{FF2B5EF4-FFF2-40B4-BE49-F238E27FC236}">
                    <a16:creationId xmlns:a16="http://schemas.microsoft.com/office/drawing/2014/main" id="{EF41DFEF-725D-CD31-3C13-091356898F18}"/>
                  </a:ext>
                </a:extLst>
              </p:cNvPr>
              <p:cNvSpPr>
                <a:spLocks/>
              </p:cNvSpPr>
              <p:nvPr/>
            </p:nvSpPr>
            <p:spPr bwMode="auto">
              <a:xfrm>
                <a:off x="5343" y="2289"/>
                <a:ext cx="88" cy="89"/>
              </a:xfrm>
              <a:custGeom>
                <a:avLst/>
                <a:gdLst>
                  <a:gd name="T0" fmla="*/ 459 w 459"/>
                  <a:gd name="T1" fmla="*/ 45 h 459"/>
                  <a:gd name="T2" fmla="*/ 459 w 459"/>
                  <a:gd name="T3" fmla="*/ 45 h 459"/>
                  <a:gd name="T4" fmla="*/ 416 w 459"/>
                  <a:gd name="T5" fmla="*/ 15 h 459"/>
                  <a:gd name="T6" fmla="*/ 387 w 459"/>
                  <a:gd name="T7" fmla="*/ 59 h 459"/>
                  <a:gd name="T8" fmla="*/ 358 w 459"/>
                  <a:gd name="T9" fmla="*/ 74 h 459"/>
                  <a:gd name="T10" fmla="*/ 287 w 459"/>
                  <a:gd name="T11" fmla="*/ 89 h 459"/>
                  <a:gd name="T12" fmla="*/ 287 w 459"/>
                  <a:gd name="T13" fmla="*/ 148 h 459"/>
                  <a:gd name="T14" fmla="*/ 186 w 459"/>
                  <a:gd name="T15" fmla="*/ 133 h 459"/>
                  <a:gd name="T16" fmla="*/ 143 w 459"/>
                  <a:gd name="T17" fmla="*/ 178 h 459"/>
                  <a:gd name="T18" fmla="*/ 0 w 459"/>
                  <a:gd name="T19" fmla="*/ 281 h 459"/>
                  <a:gd name="T20" fmla="*/ 86 w 459"/>
                  <a:gd name="T21" fmla="*/ 311 h 459"/>
                  <a:gd name="T22" fmla="*/ 72 w 459"/>
                  <a:gd name="T23" fmla="*/ 355 h 459"/>
                  <a:gd name="T24" fmla="*/ 86 w 459"/>
                  <a:gd name="T25" fmla="*/ 385 h 459"/>
                  <a:gd name="T26" fmla="*/ 43 w 459"/>
                  <a:gd name="T27" fmla="*/ 429 h 459"/>
                  <a:gd name="T28" fmla="*/ 72 w 459"/>
                  <a:gd name="T29" fmla="*/ 444 h 459"/>
                  <a:gd name="T30" fmla="*/ 72 w 459"/>
                  <a:gd name="T31" fmla="*/ 459 h 459"/>
                  <a:gd name="T32" fmla="*/ 129 w 459"/>
                  <a:gd name="T33" fmla="*/ 459 h 459"/>
                  <a:gd name="T34" fmla="*/ 172 w 459"/>
                  <a:gd name="T35" fmla="*/ 459 h 459"/>
                  <a:gd name="T36" fmla="*/ 201 w 459"/>
                  <a:gd name="T37" fmla="*/ 414 h 459"/>
                  <a:gd name="T38" fmla="*/ 301 w 459"/>
                  <a:gd name="T39" fmla="*/ 399 h 459"/>
                  <a:gd name="T40" fmla="*/ 229 w 459"/>
                  <a:gd name="T41" fmla="*/ 326 h 459"/>
                  <a:gd name="T42" fmla="*/ 287 w 459"/>
                  <a:gd name="T43" fmla="*/ 281 h 459"/>
                  <a:gd name="T44" fmla="*/ 387 w 459"/>
                  <a:gd name="T45" fmla="*/ 207 h 459"/>
                  <a:gd name="T46" fmla="*/ 387 w 459"/>
                  <a:gd name="T47" fmla="*/ 119 h 459"/>
                  <a:gd name="T48" fmla="*/ 459 w 459"/>
                  <a:gd name="T49" fmla="*/ 45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9" h="459">
                    <a:moveTo>
                      <a:pt x="459" y="45"/>
                    </a:moveTo>
                    <a:lnTo>
                      <a:pt x="459" y="45"/>
                    </a:lnTo>
                    <a:cubicBezTo>
                      <a:pt x="444" y="30"/>
                      <a:pt x="430" y="0"/>
                      <a:pt x="416" y="15"/>
                    </a:cubicBezTo>
                    <a:cubicBezTo>
                      <a:pt x="401" y="15"/>
                      <a:pt x="401" y="45"/>
                      <a:pt x="387" y="59"/>
                    </a:cubicBezTo>
                    <a:cubicBezTo>
                      <a:pt x="387" y="59"/>
                      <a:pt x="373" y="45"/>
                      <a:pt x="358" y="74"/>
                    </a:cubicBezTo>
                    <a:cubicBezTo>
                      <a:pt x="344" y="89"/>
                      <a:pt x="315" y="89"/>
                      <a:pt x="287" y="89"/>
                    </a:cubicBezTo>
                    <a:cubicBezTo>
                      <a:pt x="258" y="104"/>
                      <a:pt x="315" y="133"/>
                      <a:pt x="287" y="148"/>
                    </a:cubicBezTo>
                    <a:cubicBezTo>
                      <a:pt x="244" y="163"/>
                      <a:pt x="229" y="133"/>
                      <a:pt x="186" y="133"/>
                    </a:cubicBezTo>
                    <a:cubicBezTo>
                      <a:pt x="172" y="119"/>
                      <a:pt x="143" y="163"/>
                      <a:pt x="143" y="178"/>
                    </a:cubicBezTo>
                    <a:cubicBezTo>
                      <a:pt x="101" y="222"/>
                      <a:pt x="15" y="222"/>
                      <a:pt x="0" y="281"/>
                    </a:cubicBezTo>
                    <a:lnTo>
                      <a:pt x="86" y="311"/>
                    </a:lnTo>
                    <a:cubicBezTo>
                      <a:pt x="86" y="326"/>
                      <a:pt x="72" y="355"/>
                      <a:pt x="72" y="355"/>
                    </a:cubicBezTo>
                    <a:cubicBezTo>
                      <a:pt x="72" y="385"/>
                      <a:pt x="86" y="370"/>
                      <a:pt x="86" y="385"/>
                    </a:cubicBezTo>
                    <a:cubicBezTo>
                      <a:pt x="86" y="370"/>
                      <a:pt x="29" y="414"/>
                      <a:pt x="43" y="429"/>
                    </a:cubicBezTo>
                    <a:lnTo>
                      <a:pt x="72" y="444"/>
                    </a:lnTo>
                    <a:cubicBezTo>
                      <a:pt x="86" y="444"/>
                      <a:pt x="72" y="444"/>
                      <a:pt x="72" y="459"/>
                    </a:cubicBezTo>
                    <a:cubicBezTo>
                      <a:pt x="72" y="444"/>
                      <a:pt x="129" y="444"/>
                      <a:pt x="129" y="459"/>
                    </a:cubicBezTo>
                    <a:lnTo>
                      <a:pt x="172" y="459"/>
                    </a:lnTo>
                    <a:cubicBezTo>
                      <a:pt x="172" y="459"/>
                      <a:pt x="186" y="429"/>
                      <a:pt x="201" y="414"/>
                    </a:cubicBezTo>
                    <a:cubicBezTo>
                      <a:pt x="244" y="414"/>
                      <a:pt x="272" y="429"/>
                      <a:pt x="301" y="399"/>
                    </a:cubicBezTo>
                    <a:cubicBezTo>
                      <a:pt x="301" y="370"/>
                      <a:pt x="229" y="340"/>
                      <a:pt x="229" y="326"/>
                    </a:cubicBezTo>
                    <a:cubicBezTo>
                      <a:pt x="244" y="311"/>
                      <a:pt x="258" y="296"/>
                      <a:pt x="287" y="281"/>
                    </a:cubicBezTo>
                    <a:cubicBezTo>
                      <a:pt x="315" y="252"/>
                      <a:pt x="344" y="222"/>
                      <a:pt x="387" y="207"/>
                    </a:cubicBezTo>
                    <a:cubicBezTo>
                      <a:pt x="416" y="178"/>
                      <a:pt x="373" y="133"/>
                      <a:pt x="387" y="119"/>
                    </a:cubicBezTo>
                    <a:cubicBezTo>
                      <a:pt x="416" y="89"/>
                      <a:pt x="430" y="59"/>
                      <a:pt x="459" y="4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0" name="Freeform 683">
                <a:extLst>
                  <a:ext uri="{FF2B5EF4-FFF2-40B4-BE49-F238E27FC236}">
                    <a16:creationId xmlns:a16="http://schemas.microsoft.com/office/drawing/2014/main" id="{2C6500F1-2EB9-0515-5A04-B7BFD69AA865}"/>
                  </a:ext>
                </a:extLst>
              </p:cNvPr>
              <p:cNvSpPr>
                <a:spLocks/>
              </p:cNvSpPr>
              <p:nvPr/>
            </p:nvSpPr>
            <p:spPr bwMode="auto">
              <a:xfrm>
                <a:off x="5343" y="2289"/>
                <a:ext cx="88" cy="89"/>
              </a:xfrm>
              <a:custGeom>
                <a:avLst/>
                <a:gdLst>
                  <a:gd name="T0" fmla="*/ 459 w 459"/>
                  <a:gd name="T1" fmla="*/ 45 h 459"/>
                  <a:gd name="T2" fmla="*/ 459 w 459"/>
                  <a:gd name="T3" fmla="*/ 45 h 459"/>
                  <a:gd name="T4" fmla="*/ 416 w 459"/>
                  <a:gd name="T5" fmla="*/ 15 h 459"/>
                  <a:gd name="T6" fmla="*/ 387 w 459"/>
                  <a:gd name="T7" fmla="*/ 59 h 459"/>
                  <a:gd name="T8" fmla="*/ 358 w 459"/>
                  <a:gd name="T9" fmla="*/ 74 h 459"/>
                  <a:gd name="T10" fmla="*/ 287 w 459"/>
                  <a:gd name="T11" fmla="*/ 89 h 459"/>
                  <a:gd name="T12" fmla="*/ 287 w 459"/>
                  <a:gd name="T13" fmla="*/ 148 h 459"/>
                  <a:gd name="T14" fmla="*/ 186 w 459"/>
                  <a:gd name="T15" fmla="*/ 133 h 459"/>
                  <a:gd name="T16" fmla="*/ 143 w 459"/>
                  <a:gd name="T17" fmla="*/ 178 h 459"/>
                  <a:gd name="T18" fmla="*/ 0 w 459"/>
                  <a:gd name="T19" fmla="*/ 281 h 459"/>
                  <a:gd name="T20" fmla="*/ 86 w 459"/>
                  <a:gd name="T21" fmla="*/ 311 h 459"/>
                  <a:gd name="T22" fmla="*/ 72 w 459"/>
                  <a:gd name="T23" fmla="*/ 355 h 459"/>
                  <a:gd name="T24" fmla="*/ 86 w 459"/>
                  <a:gd name="T25" fmla="*/ 385 h 459"/>
                  <a:gd name="T26" fmla="*/ 43 w 459"/>
                  <a:gd name="T27" fmla="*/ 429 h 459"/>
                  <a:gd name="T28" fmla="*/ 72 w 459"/>
                  <a:gd name="T29" fmla="*/ 444 h 459"/>
                  <a:gd name="T30" fmla="*/ 72 w 459"/>
                  <a:gd name="T31" fmla="*/ 459 h 459"/>
                  <a:gd name="T32" fmla="*/ 129 w 459"/>
                  <a:gd name="T33" fmla="*/ 459 h 459"/>
                  <a:gd name="T34" fmla="*/ 172 w 459"/>
                  <a:gd name="T35" fmla="*/ 459 h 459"/>
                  <a:gd name="T36" fmla="*/ 201 w 459"/>
                  <a:gd name="T37" fmla="*/ 414 h 459"/>
                  <a:gd name="T38" fmla="*/ 301 w 459"/>
                  <a:gd name="T39" fmla="*/ 399 h 459"/>
                  <a:gd name="T40" fmla="*/ 229 w 459"/>
                  <a:gd name="T41" fmla="*/ 326 h 459"/>
                  <a:gd name="T42" fmla="*/ 287 w 459"/>
                  <a:gd name="T43" fmla="*/ 281 h 459"/>
                  <a:gd name="T44" fmla="*/ 387 w 459"/>
                  <a:gd name="T45" fmla="*/ 207 h 459"/>
                  <a:gd name="T46" fmla="*/ 387 w 459"/>
                  <a:gd name="T47" fmla="*/ 119 h 459"/>
                  <a:gd name="T48" fmla="*/ 459 w 459"/>
                  <a:gd name="T49" fmla="*/ 45 h 459"/>
                  <a:gd name="T50" fmla="*/ 459 w 459"/>
                  <a:gd name="T51" fmla="*/ 45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9" h="459">
                    <a:moveTo>
                      <a:pt x="459" y="45"/>
                    </a:moveTo>
                    <a:lnTo>
                      <a:pt x="459" y="45"/>
                    </a:lnTo>
                    <a:cubicBezTo>
                      <a:pt x="444" y="30"/>
                      <a:pt x="430" y="0"/>
                      <a:pt x="416" y="15"/>
                    </a:cubicBezTo>
                    <a:cubicBezTo>
                      <a:pt x="401" y="15"/>
                      <a:pt x="401" y="45"/>
                      <a:pt x="387" y="59"/>
                    </a:cubicBezTo>
                    <a:cubicBezTo>
                      <a:pt x="387" y="59"/>
                      <a:pt x="373" y="45"/>
                      <a:pt x="358" y="74"/>
                    </a:cubicBezTo>
                    <a:cubicBezTo>
                      <a:pt x="344" y="89"/>
                      <a:pt x="315" y="89"/>
                      <a:pt x="287" y="89"/>
                    </a:cubicBezTo>
                    <a:cubicBezTo>
                      <a:pt x="258" y="104"/>
                      <a:pt x="315" y="133"/>
                      <a:pt x="287" y="148"/>
                    </a:cubicBezTo>
                    <a:cubicBezTo>
                      <a:pt x="244" y="163"/>
                      <a:pt x="229" y="133"/>
                      <a:pt x="186" y="133"/>
                    </a:cubicBezTo>
                    <a:cubicBezTo>
                      <a:pt x="172" y="119"/>
                      <a:pt x="143" y="163"/>
                      <a:pt x="143" y="178"/>
                    </a:cubicBezTo>
                    <a:cubicBezTo>
                      <a:pt x="101" y="222"/>
                      <a:pt x="15" y="222"/>
                      <a:pt x="0" y="281"/>
                    </a:cubicBezTo>
                    <a:lnTo>
                      <a:pt x="86" y="311"/>
                    </a:lnTo>
                    <a:cubicBezTo>
                      <a:pt x="86" y="326"/>
                      <a:pt x="72" y="355"/>
                      <a:pt x="72" y="355"/>
                    </a:cubicBezTo>
                    <a:cubicBezTo>
                      <a:pt x="72" y="385"/>
                      <a:pt x="86" y="370"/>
                      <a:pt x="86" y="385"/>
                    </a:cubicBezTo>
                    <a:cubicBezTo>
                      <a:pt x="86" y="370"/>
                      <a:pt x="29" y="414"/>
                      <a:pt x="43" y="429"/>
                    </a:cubicBezTo>
                    <a:lnTo>
                      <a:pt x="72" y="444"/>
                    </a:lnTo>
                    <a:cubicBezTo>
                      <a:pt x="86" y="444"/>
                      <a:pt x="72" y="444"/>
                      <a:pt x="72" y="459"/>
                    </a:cubicBezTo>
                    <a:cubicBezTo>
                      <a:pt x="72" y="444"/>
                      <a:pt x="129" y="444"/>
                      <a:pt x="129" y="459"/>
                    </a:cubicBezTo>
                    <a:lnTo>
                      <a:pt x="172" y="459"/>
                    </a:lnTo>
                    <a:cubicBezTo>
                      <a:pt x="172" y="459"/>
                      <a:pt x="186" y="429"/>
                      <a:pt x="201" y="414"/>
                    </a:cubicBezTo>
                    <a:cubicBezTo>
                      <a:pt x="244" y="414"/>
                      <a:pt x="272" y="429"/>
                      <a:pt x="301" y="399"/>
                    </a:cubicBezTo>
                    <a:cubicBezTo>
                      <a:pt x="301" y="370"/>
                      <a:pt x="229" y="340"/>
                      <a:pt x="229" y="326"/>
                    </a:cubicBezTo>
                    <a:cubicBezTo>
                      <a:pt x="244" y="311"/>
                      <a:pt x="258" y="296"/>
                      <a:pt x="287" y="281"/>
                    </a:cubicBezTo>
                    <a:cubicBezTo>
                      <a:pt x="315" y="252"/>
                      <a:pt x="344" y="222"/>
                      <a:pt x="387" y="207"/>
                    </a:cubicBezTo>
                    <a:cubicBezTo>
                      <a:pt x="416" y="178"/>
                      <a:pt x="373" y="133"/>
                      <a:pt x="387" y="119"/>
                    </a:cubicBezTo>
                    <a:cubicBezTo>
                      <a:pt x="416" y="89"/>
                      <a:pt x="430" y="59"/>
                      <a:pt x="459" y="45"/>
                    </a:cubicBezTo>
                    <a:lnTo>
                      <a:pt x="459" y="4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1" name="Freeform 684">
                <a:extLst>
                  <a:ext uri="{FF2B5EF4-FFF2-40B4-BE49-F238E27FC236}">
                    <a16:creationId xmlns:a16="http://schemas.microsoft.com/office/drawing/2014/main" id="{C80E1E10-7855-05CA-0007-DB8C0D1AAF75}"/>
                  </a:ext>
                </a:extLst>
              </p:cNvPr>
              <p:cNvSpPr>
                <a:spLocks/>
              </p:cNvSpPr>
              <p:nvPr/>
            </p:nvSpPr>
            <p:spPr bwMode="auto">
              <a:xfrm>
                <a:off x="3479" y="2297"/>
                <a:ext cx="40" cy="89"/>
              </a:xfrm>
              <a:custGeom>
                <a:avLst/>
                <a:gdLst>
                  <a:gd name="T0" fmla="*/ 143 w 208"/>
                  <a:gd name="T1" fmla="*/ 382 h 458"/>
                  <a:gd name="T2" fmla="*/ 143 w 208"/>
                  <a:gd name="T3" fmla="*/ 382 h 458"/>
                  <a:gd name="T4" fmla="*/ 143 w 208"/>
                  <a:gd name="T5" fmla="*/ 321 h 458"/>
                  <a:gd name="T6" fmla="*/ 130 w 208"/>
                  <a:gd name="T7" fmla="*/ 244 h 458"/>
                  <a:gd name="T8" fmla="*/ 156 w 208"/>
                  <a:gd name="T9" fmla="*/ 214 h 458"/>
                  <a:gd name="T10" fmla="*/ 169 w 208"/>
                  <a:gd name="T11" fmla="*/ 137 h 458"/>
                  <a:gd name="T12" fmla="*/ 182 w 208"/>
                  <a:gd name="T13" fmla="*/ 61 h 458"/>
                  <a:gd name="T14" fmla="*/ 156 w 208"/>
                  <a:gd name="T15" fmla="*/ 15 h 458"/>
                  <a:gd name="T16" fmla="*/ 91 w 208"/>
                  <a:gd name="T17" fmla="*/ 31 h 458"/>
                  <a:gd name="T18" fmla="*/ 65 w 208"/>
                  <a:gd name="T19" fmla="*/ 0 h 458"/>
                  <a:gd name="T20" fmla="*/ 52 w 208"/>
                  <a:gd name="T21" fmla="*/ 0 h 458"/>
                  <a:gd name="T22" fmla="*/ 39 w 208"/>
                  <a:gd name="T23" fmla="*/ 61 h 458"/>
                  <a:gd name="T24" fmla="*/ 39 w 208"/>
                  <a:gd name="T25" fmla="*/ 122 h 458"/>
                  <a:gd name="T26" fmla="*/ 26 w 208"/>
                  <a:gd name="T27" fmla="*/ 199 h 458"/>
                  <a:gd name="T28" fmla="*/ 0 w 208"/>
                  <a:gd name="T29" fmla="*/ 305 h 458"/>
                  <a:gd name="T30" fmla="*/ 26 w 208"/>
                  <a:gd name="T31" fmla="*/ 336 h 458"/>
                  <a:gd name="T32" fmla="*/ 26 w 208"/>
                  <a:gd name="T33" fmla="*/ 428 h 458"/>
                  <a:gd name="T34" fmla="*/ 78 w 208"/>
                  <a:gd name="T35" fmla="*/ 458 h 458"/>
                  <a:gd name="T36" fmla="*/ 143 w 208"/>
                  <a:gd name="T37" fmla="*/ 382 h 458"/>
                  <a:gd name="T38" fmla="*/ 143 w 208"/>
                  <a:gd name="T39" fmla="*/ 382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 h="458">
                    <a:moveTo>
                      <a:pt x="143" y="382"/>
                    </a:moveTo>
                    <a:lnTo>
                      <a:pt x="143" y="382"/>
                    </a:lnTo>
                    <a:cubicBezTo>
                      <a:pt x="156" y="351"/>
                      <a:pt x="130" y="336"/>
                      <a:pt x="143" y="321"/>
                    </a:cubicBezTo>
                    <a:cubicBezTo>
                      <a:pt x="156" y="275"/>
                      <a:pt x="156" y="275"/>
                      <a:pt x="130" y="244"/>
                    </a:cubicBezTo>
                    <a:cubicBezTo>
                      <a:pt x="117" y="214"/>
                      <a:pt x="143" y="229"/>
                      <a:pt x="156" y="214"/>
                    </a:cubicBezTo>
                    <a:cubicBezTo>
                      <a:pt x="169" y="199"/>
                      <a:pt x="169" y="153"/>
                      <a:pt x="169" y="137"/>
                    </a:cubicBezTo>
                    <a:cubicBezTo>
                      <a:pt x="169" y="92"/>
                      <a:pt x="156" y="92"/>
                      <a:pt x="182" y="61"/>
                    </a:cubicBezTo>
                    <a:cubicBezTo>
                      <a:pt x="208" y="46"/>
                      <a:pt x="182" y="0"/>
                      <a:pt x="156" y="15"/>
                    </a:cubicBezTo>
                    <a:cubicBezTo>
                      <a:pt x="130" y="15"/>
                      <a:pt x="117" y="31"/>
                      <a:pt x="91" y="31"/>
                    </a:cubicBezTo>
                    <a:cubicBezTo>
                      <a:pt x="65" y="31"/>
                      <a:pt x="78" y="0"/>
                      <a:pt x="65" y="0"/>
                    </a:cubicBezTo>
                    <a:lnTo>
                      <a:pt x="52" y="0"/>
                    </a:lnTo>
                    <a:cubicBezTo>
                      <a:pt x="26" y="15"/>
                      <a:pt x="39" y="31"/>
                      <a:pt x="39" y="61"/>
                    </a:cubicBezTo>
                    <a:lnTo>
                      <a:pt x="39" y="122"/>
                    </a:lnTo>
                    <a:cubicBezTo>
                      <a:pt x="26" y="153"/>
                      <a:pt x="26" y="183"/>
                      <a:pt x="26" y="199"/>
                    </a:cubicBezTo>
                    <a:cubicBezTo>
                      <a:pt x="13" y="244"/>
                      <a:pt x="0" y="260"/>
                      <a:pt x="0" y="305"/>
                    </a:cubicBezTo>
                    <a:cubicBezTo>
                      <a:pt x="13" y="321"/>
                      <a:pt x="26" y="305"/>
                      <a:pt x="26" y="336"/>
                    </a:cubicBezTo>
                    <a:cubicBezTo>
                      <a:pt x="39" y="351"/>
                      <a:pt x="26" y="397"/>
                      <a:pt x="26" y="428"/>
                    </a:cubicBezTo>
                    <a:cubicBezTo>
                      <a:pt x="26" y="458"/>
                      <a:pt x="52" y="458"/>
                      <a:pt x="78" y="458"/>
                    </a:cubicBezTo>
                    <a:cubicBezTo>
                      <a:pt x="130" y="458"/>
                      <a:pt x="117" y="412"/>
                      <a:pt x="143" y="382"/>
                    </a:cubicBezTo>
                    <a:cubicBezTo>
                      <a:pt x="156" y="351"/>
                      <a:pt x="130" y="397"/>
                      <a:pt x="143" y="38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2" name="Freeform 685">
                <a:extLst>
                  <a:ext uri="{FF2B5EF4-FFF2-40B4-BE49-F238E27FC236}">
                    <a16:creationId xmlns:a16="http://schemas.microsoft.com/office/drawing/2014/main" id="{437C774C-7447-DE8C-2AF4-36EBF2413354}"/>
                  </a:ext>
                </a:extLst>
              </p:cNvPr>
              <p:cNvSpPr>
                <a:spLocks/>
              </p:cNvSpPr>
              <p:nvPr/>
            </p:nvSpPr>
            <p:spPr bwMode="auto">
              <a:xfrm>
                <a:off x="3479" y="2297"/>
                <a:ext cx="40" cy="89"/>
              </a:xfrm>
              <a:custGeom>
                <a:avLst/>
                <a:gdLst>
                  <a:gd name="T0" fmla="*/ 143 w 208"/>
                  <a:gd name="T1" fmla="*/ 382 h 458"/>
                  <a:gd name="T2" fmla="*/ 143 w 208"/>
                  <a:gd name="T3" fmla="*/ 382 h 458"/>
                  <a:gd name="T4" fmla="*/ 143 w 208"/>
                  <a:gd name="T5" fmla="*/ 321 h 458"/>
                  <a:gd name="T6" fmla="*/ 130 w 208"/>
                  <a:gd name="T7" fmla="*/ 244 h 458"/>
                  <a:gd name="T8" fmla="*/ 156 w 208"/>
                  <a:gd name="T9" fmla="*/ 214 h 458"/>
                  <a:gd name="T10" fmla="*/ 169 w 208"/>
                  <a:gd name="T11" fmla="*/ 137 h 458"/>
                  <a:gd name="T12" fmla="*/ 182 w 208"/>
                  <a:gd name="T13" fmla="*/ 61 h 458"/>
                  <a:gd name="T14" fmla="*/ 156 w 208"/>
                  <a:gd name="T15" fmla="*/ 15 h 458"/>
                  <a:gd name="T16" fmla="*/ 91 w 208"/>
                  <a:gd name="T17" fmla="*/ 31 h 458"/>
                  <a:gd name="T18" fmla="*/ 65 w 208"/>
                  <a:gd name="T19" fmla="*/ 0 h 458"/>
                  <a:gd name="T20" fmla="*/ 52 w 208"/>
                  <a:gd name="T21" fmla="*/ 0 h 458"/>
                  <a:gd name="T22" fmla="*/ 39 w 208"/>
                  <a:gd name="T23" fmla="*/ 61 h 458"/>
                  <a:gd name="T24" fmla="*/ 39 w 208"/>
                  <a:gd name="T25" fmla="*/ 122 h 458"/>
                  <a:gd name="T26" fmla="*/ 26 w 208"/>
                  <a:gd name="T27" fmla="*/ 199 h 458"/>
                  <a:gd name="T28" fmla="*/ 0 w 208"/>
                  <a:gd name="T29" fmla="*/ 305 h 458"/>
                  <a:gd name="T30" fmla="*/ 26 w 208"/>
                  <a:gd name="T31" fmla="*/ 336 h 458"/>
                  <a:gd name="T32" fmla="*/ 26 w 208"/>
                  <a:gd name="T33" fmla="*/ 428 h 458"/>
                  <a:gd name="T34" fmla="*/ 78 w 208"/>
                  <a:gd name="T35" fmla="*/ 458 h 458"/>
                  <a:gd name="T36" fmla="*/ 143 w 208"/>
                  <a:gd name="T37" fmla="*/ 382 h 458"/>
                  <a:gd name="T38" fmla="*/ 143 w 208"/>
                  <a:gd name="T39" fmla="*/ 382 h 458"/>
                  <a:gd name="T40" fmla="*/ 143 w 208"/>
                  <a:gd name="T41" fmla="*/ 382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8" h="458">
                    <a:moveTo>
                      <a:pt x="143" y="382"/>
                    </a:moveTo>
                    <a:lnTo>
                      <a:pt x="143" y="382"/>
                    </a:lnTo>
                    <a:cubicBezTo>
                      <a:pt x="156" y="351"/>
                      <a:pt x="130" y="336"/>
                      <a:pt x="143" y="321"/>
                    </a:cubicBezTo>
                    <a:cubicBezTo>
                      <a:pt x="156" y="275"/>
                      <a:pt x="156" y="275"/>
                      <a:pt x="130" y="244"/>
                    </a:cubicBezTo>
                    <a:cubicBezTo>
                      <a:pt x="117" y="214"/>
                      <a:pt x="143" y="229"/>
                      <a:pt x="156" y="214"/>
                    </a:cubicBezTo>
                    <a:cubicBezTo>
                      <a:pt x="169" y="199"/>
                      <a:pt x="169" y="153"/>
                      <a:pt x="169" y="137"/>
                    </a:cubicBezTo>
                    <a:cubicBezTo>
                      <a:pt x="169" y="92"/>
                      <a:pt x="156" y="92"/>
                      <a:pt x="182" y="61"/>
                    </a:cubicBezTo>
                    <a:cubicBezTo>
                      <a:pt x="208" y="46"/>
                      <a:pt x="182" y="0"/>
                      <a:pt x="156" y="15"/>
                    </a:cubicBezTo>
                    <a:cubicBezTo>
                      <a:pt x="130" y="15"/>
                      <a:pt x="117" y="31"/>
                      <a:pt x="91" y="31"/>
                    </a:cubicBezTo>
                    <a:cubicBezTo>
                      <a:pt x="65" y="31"/>
                      <a:pt x="78" y="0"/>
                      <a:pt x="65" y="0"/>
                    </a:cubicBezTo>
                    <a:lnTo>
                      <a:pt x="52" y="0"/>
                    </a:lnTo>
                    <a:cubicBezTo>
                      <a:pt x="26" y="15"/>
                      <a:pt x="39" y="31"/>
                      <a:pt x="39" y="61"/>
                    </a:cubicBezTo>
                    <a:lnTo>
                      <a:pt x="39" y="122"/>
                    </a:lnTo>
                    <a:cubicBezTo>
                      <a:pt x="26" y="153"/>
                      <a:pt x="26" y="183"/>
                      <a:pt x="26" y="199"/>
                    </a:cubicBezTo>
                    <a:cubicBezTo>
                      <a:pt x="13" y="244"/>
                      <a:pt x="0" y="260"/>
                      <a:pt x="0" y="305"/>
                    </a:cubicBezTo>
                    <a:cubicBezTo>
                      <a:pt x="13" y="321"/>
                      <a:pt x="26" y="305"/>
                      <a:pt x="26" y="336"/>
                    </a:cubicBezTo>
                    <a:cubicBezTo>
                      <a:pt x="39" y="351"/>
                      <a:pt x="26" y="397"/>
                      <a:pt x="26" y="428"/>
                    </a:cubicBezTo>
                    <a:cubicBezTo>
                      <a:pt x="26" y="458"/>
                      <a:pt x="52" y="458"/>
                      <a:pt x="78" y="458"/>
                    </a:cubicBezTo>
                    <a:cubicBezTo>
                      <a:pt x="130" y="458"/>
                      <a:pt x="117" y="412"/>
                      <a:pt x="143" y="382"/>
                    </a:cubicBezTo>
                    <a:cubicBezTo>
                      <a:pt x="156" y="351"/>
                      <a:pt x="130" y="397"/>
                      <a:pt x="143" y="382"/>
                    </a:cubicBezTo>
                    <a:lnTo>
                      <a:pt x="143" y="38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3" name="Freeform 686">
                <a:extLst>
                  <a:ext uri="{FF2B5EF4-FFF2-40B4-BE49-F238E27FC236}">
                    <a16:creationId xmlns:a16="http://schemas.microsoft.com/office/drawing/2014/main" id="{5D6A541E-F79B-FD78-FDBF-55572210A932}"/>
                  </a:ext>
                </a:extLst>
              </p:cNvPr>
              <p:cNvSpPr>
                <a:spLocks/>
              </p:cNvSpPr>
              <p:nvPr/>
            </p:nvSpPr>
            <p:spPr bwMode="auto">
              <a:xfrm>
                <a:off x="3479" y="2297"/>
                <a:ext cx="40" cy="89"/>
              </a:xfrm>
              <a:custGeom>
                <a:avLst/>
                <a:gdLst>
                  <a:gd name="T0" fmla="*/ 143 w 208"/>
                  <a:gd name="T1" fmla="*/ 382 h 458"/>
                  <a:gd name="T2" fmla="*/ 143 w 208"/>
                  <a:gd name="T3" fmla="*/ 382 h 458"/>
                  <a:gd name="T4" fmla="*/ 143 w 208"/>
                  <a:gd name="T5" fmla="*/ 321 h 458"/>
                  <a:gd name="T6" fmla="*/ 130 w 208"/>
                  <a:gd name="T7" fmla="*/ 244 h 458"/>
                  <a:gd name="T8" fmla="*/ 156 w 208"/>
                  <a:gd name="T9" fmla="*/ 214 h 458"/>
                  <a:gd name="T10" fmla="*/ 169 w 208"/>
                  <a:gd name="T11" fmla="*/ 137 h 458"/>
                  <a:gd name="T12" fmla="*/ 182 w 208"/>
                  <a:gd name="T13" fmla="*/ 61 h 458"/>
                  <a:gd name="T14" fmla="*/ 156 w 208"/>
                  <a:gd name="T15" fmla="*/ 15 h 458"/>
                  <a:gd name="T16" fmla="*/ 91 w 208"/>
                  <a:gd name="T17" fmla="*/ 31 h 458"/>
                  <a:gd name="T18" fmla="*/ 65 w 208"/>
                  <a:gd name="T19" fmla="*/ 0 h 458"/>
                  <a:gd name="T20" fmla="*/ 52 w 208"/>
                  <a:gd name="T21" fmla="*/ 0 h 458"/>
                  <a:gd name="T22" fmla="*/ 39 w 208"/>
                  <a:gd name="T23" fmla="*/ 61 h 458"/>
                  <a:gd name="T24" fmla="*/ 39 w 208"/>
                  <a:gd name="T25" fmla="*/ 122 h 458"/>
                  <a:gd name="T26" fmla="*/ 26 w 208"/>
                  <a:gd name="T27" fmla="*/ 199 h 458"/>
                  <a:gd name="T28" fmla="*/ 0 w 208"/>
                  <a:gd name="T29" fmla="*/ 305 h 458"/>
                  <a:gd name="T30" fmla="*/ 26 w 208"/>
                  <a:gd name="T31" fmla="*/ 336 h 458"/>
                  <a:gd name="T32" fmla="*/ 26 w 208"/>
                  <a:gd name="T33" fmla="*/ 428 h 458"/>
                  <a:gd name="T34" fmla="*/ 78 w 208"/>
                  <a:gd name="T35" fmla="*/ 458 h 458"/>
                  <a:gd name="T36" fmla="*/ 143 w 208"/>
                  <a:gd name="T37" fmla="*/ 382 h 458"/>
                  <a:gd name="T38" fmla="*/ 143 w 208"/>
                  <a:gd name="T39" fmla="*/ 382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 h="458">
                    <a:moveTo>
                      <a:pt x="143" y="382"/>
                    </a:moveTo>
                    <a:lnTo>
                      <a:pt x="143" y="382"/>
                    </a:lnTo>
                    <a:cubicBezTo>
                      <a:pt x="156" y="351"/>
                      <a:pt x="130" y="336"/>
                      <a:pt x="143" y="321"/>
                    </a:cubicBezTo>
                    <a:cubicBezTo>
                      <a:pt x="156" y="275"/>
                      <a:pt x="156" y="275"/>
                      <a:pt x="130" y="244"/>
                    </a:cubicBezTo>
                    <a:cubicBezTo>
                      <a:pt x="117" y="214"/>
                      <a:pt x="143" y="229"/>
                      <a:pt x="156" y="214"/>
                    </a:cubicBezTo>
                    <a:cubicBezTo>
                      <a:pt x="169" y="199"/>
                      <a:pt x="169" y="153"/>
                      <a:pt x="169" y="137"/>
                    </a:cubicBezTo>
                    <a:cubicBezTo>
                      <a:pt x="169" y="92"/>
                      <a:pt x="156" y="92"/>
                      <a:pt x="182" y="61"/>
                    </a:cubicBezTo>
                    <a:cubicBezTo>
                      <a:pt x="208" y="46"/>
                      <a:pt x="182" y="0"/>
                      <a:pt x="156" y="15"/>
                    </a:cubicBezTo>
                    <a:cubicBezTo>
                      <a:pt x="130" y="15"/>
                      <a:pt x="117" y="31"/>
                      <a:pt x="91" y="31"/>
                    </a:cubicBezTo>
                    <a:cubicBezTo>
                      <a:pt x="65" y="31"/>
                      <a:pt x="78" y="0"/>
                      <a:pt x="65" y="0"/>
                    </a:cubicBezTo>
                    <a:lnTo>
                      <a:pt x="52" y="0"/>
                    </a:lnTo>
                    <a:cubicBezTo>
                      <a:pt x="26" y="15"/>
                      <a:pt x="39" y="31"/>
                      <a:pt x="39" y="61"/>
                    </a:cubicBezTo>
                    <a:lnTo>
                      <a:pt x="39" y="122"/>
                    </a:lnTo>
                    <a:cubicBezTo>
                      <a:pt x="26" y="153"/>
                      <a:pt x="26" y="183"/>
                      <a:pt x="26" y="199"/>
                    </a:cubicBezTo>
                    <a:cubicBezTo>
                      <a:pt x="13" y="244"/>
                      <a:pt x="0" y="260"/>
                      <a:pt x="0" y="305"/>
                    </a:cubicBezTo>
                    <a:cubicBezTo>
                      <a:pt x="13" y="321"/>
                      <a:pt x="26" y="305"/>
                      <a:pt x="26" y="336"/>
                    </a:cubicBezTo>
                    <a:cubicBezTo>
                      <a:pt x="39" y="351"/>
                      <a:pt x="26" y="397"/>
                      <a:pt x="26" y="428"/>
                    </a:cubicBezTo>
                    <a:cubicBezTo>
                      <a:pt x="26" y="458"/>
                      <a:pt x="52" y="458"/>
                      <a:pt x="78" y="458"/>
                    </a:cubicBezTo>
                    <a:cubicBezTo>
                      <a:pt x="130" y="458"/>
                      <a:pt x="117" y="412"/>
                      <a:pt x="143" y="382"/>
                    </a:cubicBezTo>
                    <a:cubicBezTo>
                      <a:pt x="156" y="351"/>
                      <a:pt x="130" y="397"/>
                      <a:pt x="143" y="38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4" name="Freeform 687">
                <a:extLst>
                  <a:ext uri="{FF2B5EF4-FFF2-40B4-BE49-F238E27FC236}">
                    <a16:creationId xmlns:a16="http://schemas.microsoft.com/office/drawing/2014/main" id="{FB088830-1A6D-9930-67EC-95467EBE8E91}"/>
                  </a:ext>
                </a:extLst>
              </p:cNvPr>
              <p:cNvSpPr>
                <a:spLocks/>
              </p:cNvSpPr>
              <p:nvPr/>
            </p:nvSpPr>
            <p:spPr bwMode="auto">
              <a:xfrm>
                <a:off x="3479" y="2297"/>
                <a:ext cx="40" cy="89"/>
              </a:xfrm>
              <a:custGeom>
                <a:avLst/>
                <a:gdLst>
                  <a:gd name="T0" fmla="*/ 143 w 208"/>
                  <a:gd name="T1" fmla="*/ 382 h 458"/>
                  <a:gd name="T2" fmla="*/ 143 w 208"/>
                  <a:gd name="T3" fmla="*/ 382 h 458"/>
                  <a:gd name="T4" fmla="*/ 143 w 208"/>
                  <a:gd name="T5" fmla="*/ 321 h 458"/>
                  <a:gd name="T6" fmla="*/ 130 w 208"/>
                  <a:gd name="T7" fmla="*/ 244 h 458"/>
                  <a:gd name="T8" fmla="*/ 156 w 208"/>
                  <a:gd name="T9" fmla="*/ 214 h 458"/>
                  <a:gd name="T10" fmla="*/ 169 w 208"/>
                  <a:gd name="T11" fmla="*/ 137 h 458"/>
                  <a:gd name="T12" fmla="*/ 182 w 208"/>
                  <a:gd name="T13" fmla="*/ 61 h 458"/>
                  <a:gd name="T14" fmla="*/ 156 w 208"/>
                  <a:gd name="T15" fmla="*/ 15 h 458"/>
                  <a:gd name="T16" fmla="*/ 91 w 208"/>
                  <a:gd name="T17" fmla="*/ 31 h 458"/>
                  <a:gd name="T18" fmla="*/ 65 w 208"/>
                  <a:gd name="T19" fmla="*/ 0 h 458"/>
                  <a:gd name="T20" fmla="*/ 52 w 208"/>
                  <a:gd name="T21" fmla="*/ 0 h 458"/>
                  <a:gd name="T22" fmla="*/ 39 w 208"/>
                  <a:gd name="T23" fmla="*/ 61 h 458"/>
                  <a:gd name="T24" fmla="*/ 39 w 208"/>
                  <a:gd name="T25" fmla="*/ 122 h 458"/>
                  <a:gd name="T26" fmla="*/ 26 w 208"/>
                  <a:gd name="T27" fmla="*/ 199 h 458"/>
                  <a:gd name="T28" fmla="*/ 0 w 208"/>
                  <a:gd name="T29" fmla="*/ 305 h 458"/>
                  <a:gd name="T30" fmla="*/ 26 w 208"/>
                  <a:gd name="T31" fmla="*/ 336 h 458"/>
                  <a:gd name="T32" fmla="*/ 26 w 208"/>
                  <a:gd name="T33" fmla="*/ 428 h 458"/>
                  <a:gd name="T34" fmla="*/ 78 w 208"/>
                  <a:gd name="T35" fmla="*/ 458 h 458"/>
                  <a:gd name="T36" fmla="*/ 143 w 208"/>
                  <a:gd name="T37" fmla="*/ 382 h 458"/>
                  <a:gd name="T38" fmla="*/ 143 w 208"/>
                  <a:gd name="T39" fmla="*/ 382 h 458"/>
                  <a:gd name="T40" fmla="*/ 143 w 208"/>
                  <a:gd name="T41" fmla="*/ 382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8" h="458">
                    <a:moveTo>
                      <a:pt x="143" y="382"/>
                    </a:moveTo>
                    <a:lnTo>
                      <a:pt x="143" y="382"/>
                    </a:lnTo>
                    <a:cubicBezTo>
                      <a:pt x="156" y="351"/>
                      <a:pt x="130" y="336"/>
                      <a:pt x="143" y="321"/>
                    </a:cubicBezTo>
                    <a:cubicBezTo>
                      <a:pt x="156" y="275"/>
                      <a:pt x="156" y="275"/>
                      <a:pt x="130" y="244"/>
                    </a:cubicBezTo>
                    <a:cubicBezTo>
                      <a:pt x="117" y="214"/>
                      <a:pt x="143" y="229"/>
                      <a:pt x="156" y="214"/>
                    </a:cubicBezTo>
                    <a:cubicBezTo>
                      <a:pt x="169" y="199"/>
                      <a:pt x="169" y="153"/>
                      <a:pt x="169" y="137"/>
                    </a:cubicBezTo>
                    <a:cubicBezTo>
                      <a:pt x="169" y="92"/>
                      <a:pt x="156" y="92"/>
                      <a:pt x="182" y="61"/>
                    </a:cubicBezTo>
                    <a:cubicBezTo>
                      <a:pt x="208" y="46"/>
                      <a:pt x="182" y="0"/>
                      <a:pt x="156" y="15"/>
                    </a:cubicBezTo>
                    <a:cubicBezTo>
                      <a:pt x="130" y="15"/>
                      <a:pt x="117" y="31"/>
                      <a:pt x="91" y="31"/>
                    </a:cubicBezTo>
                    <a:cubicBezTo>
                      <a:pt x="65" y="31"/>
                      <a:pt x="78" y="0"/>
                      <a:pt x="65" y="0"/>
                    </a:cubicBezTo>
                    <a:lnTo>
                      <a:pt x="52" y="0"/>
                    </a:lnTo>
                    <a:cubicBezTo>
                      <a:pt x="26" y="15"/>
                      <a:pt x="39" y="31"/>
                      <a:pt x="39" y="61"/>
                    </a:cubicBezTo>
                    <a:lnTo>
                      <a:pt x="39" y="122"/>
                    </a:lnTo>
                    <a:cubicBezTo>
                      <a:pt x="26" y="153"/>
                      <a:pt x="26" y="183"/>
                      <a:pt x="26" y="199"/>
                    </a:cubicBezTo>
                    <a:cubicBezTo>
                      <a:pt x="13" y="244"/>
                      <a:pt x="0" y="260"/>
                      <a:pt x="0" y="305"/>
                    </a:cubicBezTo>
                    <a:cubicBezTo>
                      <a:pt x="13" y="321"/>
                      <a:pt x="26" y="305"/>
                      <a:pt x="26" y="336"/>
                    </a:cubicBezTo>
                    <a:cubicBezTo>
                      <a:pt x="39" y="351"/>
                      <a:pt x="26" y="397"/>
                      <a:pt x="26" y="428"/>
                    </a:cubicBezTo>
                    <a:cubicBezTo>
                      <a:pt x="26" y="458"/>
                      <a:pt x="52" y="458"/>
                      <a:pt x="78" y="458"/>
                    </a:cubicBezTo>
                    <a:cubicBezTo>
                      <a:pt x="130" y="458"/>
                      <a:pt x="117" y="412"/>
                      <a:pt x="143" y="382"/>
                    </a:cubicBezTo>
                    <a:cubicBezTo>
                      <a:pt x="156" y="351"/>
                      <a:pt x="130" y="397"/>
                      <a:pt x="143" y="382"/>
                    </a:cubicBezTo>
                    <a:lnTo>
                      <a:pt x="143" y="38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5" name="Freeform 688">
                <a:extLst>
                  <a:ext uri="{FF2B5EF4-FFF2-40B4-BE49-F238E27FC236}">
                    <a16:creationId xmlns:a16="http://schemas.microsoft.com/office/drawing/2014/main" id="{446A3A36-04A6-FAB1-319E-375E4DCC1DEC}"/>
                  </a:ext>
                </a:extLst>
              </p:cNvPr>
              <p:cNvSpPr>
                <a:spLocks/>
              </p:cNvSpPr>
              <p:nvPr/>
            </p:nvSpPr>
            <p:spPr bwMode="auto">
              <a:xfrm>
                <a:off x="3712" y="2378"/>
                <a:ext cx="56" cy="112"/>
              </a:xfrm>
              <a:custGeom>
                <a:avLst/>
                <a:gdLst>
                  <a:gd name="T0" fmla="*/ 204 w 291"/>
                  <a:gd name="T1" fmla="*/ 508 h 583"/>
                  <a:gd name="T2" fmla="*/ 204 w 291"/>
                  <a:gd name="T3" fmla="*/ 508 h 583"/>
                  <a:gd name="T4" fmla="*/ 248 w 291"/>
                  <a:gd name="T5" fmla="*/ 448 h 583"/>
                  <a:gd name="T6" fmla="*/ 291 w 291"/>
                  <a:gd name="T7" fmla="*/ 403 h 583"/>
                  <a:gd name="T8" fmla="*/ 291 w 291"/>
                  <a:gd name="T9" fmla="*/ 358 h 583"/>
                  <a:gd name="T10" fmla="*/ 277 w 291"/>
                  <a:gd name="T11" fmla="*/ 343 h 583"/>
                  <a:gd name="T12" fmla="*/ 248 w 291"/>
                  <a:gd name="T13" fmla="*/ 299 h 583"/>
                  <a:gd name="T14" fmla="*/ 204 w 291"/>
                  <a:gd name="T15" fmla="*/ 299 h 583"/>
                  <a:gd name="T16" fmla="*/ 233 w 291"/>
                  <a:gd name="T17" fmla="*/ 239 h 583"/>
                  <a:gd name="T18" fmla="*/ 248 w 291"/>
                  <a:gd name="T19" fmla="*/ 149 h 583"/>
                  <a:gd name="T20" fmla="*/ 219 w 291"/>
                  <a:gd name="T21" fmla="*/ 89 h 583"/>
                  <a:gd name="T22" fmla="*/ 262 w 291"/>
                  <a:gd name="T23" fmla="*/ 59 h 583"/>
                  <a:gd name="T24" fmla="*/ 262 w 291"/>
                  <a:gd name="T25" fmla="*/ 14 h 583"/>
                  <a:gd name="T26" fmla="*/ 219 w 291"/>
                  <a:gd name="T27" fmla="*/ 44 h 583"/>
                  <a:gd name="T28" fmla="*/ 204 w 291"/>
                  <a:gd name="T29" fmla="*/ 29 h 583"/>
                  <a:gd name="T30" fmla="*/ 160 w 291"/>
                  <a:gd name="T31" fmla="*/ 0 h 583"/>
                  <a:gd name="T32" fmla="*/ 73 w 291"/>
                  <a:gd name="T33" fmla="*/ 59 h 583"/>
                  <a:gd name="T34" fmla="*/ 29 w 291"/>
                  <a:gd name="T35" fmla="*/ 254 h 583"/>
                  <a:gd name="T36" fmla="*/ 14 w 291"/>
                  <a:gd name="T37" fmla="*/ 314 h 583"/>
                  <a:gd name="T38" fmla="*/ 58 w 291"/>
                  <a:gd name="T39" fmla="*/ 388 h 583"/>
                  <a:gd name="T40" fmla="*/ 117 w 291"/>
                  <a:gd name="T41" fmla="*/ 448 h 583"/>
                  <a:gd name="T42" fmla="*/ 146 w 291"/>
                  <a:gd name="T43" fmla="*/ 583 h 583"/>
                  <a:gd name="T44" fmla="*/ 204 w 291"/>
                  <a:gd name="T45" fmla="*/ 508 h 583"/>
                  <a:gd name="T46" fmla="*/ 204 w 291"/>
                  <a:gd name="T47" fmla="*/ 508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583">
                    <a:moveTo>
                      <a:pt x="204" y="508"/>
                    </a:moveTo>
                    <a:lnTo>
                      <a:pt x="204" y="508"/>
                    </a:lnTo>
                    <a:cubicBezTo>
                      <a:pt x="175" y="478"/>
                      <a:pt x="233" y="448"/>
                      <a:pt x="248" y="448"/>
                    </a:cubicBezTo>
                    <a:cubicBezTo>
                      <a:pt x="277" y="433"/>
                      <a:pt x="291" y="418"/>
                      <a:pt x="291" y="403"/>
                    </a:cubicBezTo>
                    <a:lnTo>
                      <a:pt x="291" y="358"/>
                    </a:lnTo>
                    <a:cubicBezTo>
                      <a:pt x="291" y="343"/>
                      <a:pt x="277" y="343"/>
                      <a:pt x="277" y="343"/>
                    </a:cubicBezTo>
                    <a:cubicBezTo>
                      <a:pt x="262" y="329"/>
                      <a:pt x="262" y="314"/>
                      <a:pt x="248" y="299"/>
                    </a:cubicBezTo>
                    <a:cubicBezTo>
                      <a:pt x="233" y="299"/>
                      <a:pt x="219" y="314"/>
                      <a:pt x="204" y="299"/>
                    </a:cubicBezTo>
                    <a:cubicBezTo>
                      <a:pt x="160" y="269"/>
                      <a:pt x="204" y="254"/>
                      <a:pt x="233" y="239"/>
                    </a:cubicBezTo>
                    <a:cubicBezTo>
                      <a:pt x="262" y="224"/>
                      <a:pt x="277" y="179"/>
                      <a:pt x="248" y="149"/>
                    </a:cubicBezTo>
                    <a:cubicBezTo>
                      <a:pt x="248" y="134"/>
                      <a:pt x="204" y="104"/>
                      <a:pt x="219" y="89"/>
                    </a:cubicBezTo>
                    <a:cubicBezTo>
                      <a:pt x="233" y="74"/>
                      <a:pt x="248" y="74"/>
                      <a:pt x="262" y="59"/>
                    </a:cubicBezTo>
                    <a:lnTo>
                      <a:pt x="262" y="14"/>
                    </a:lnTo>
                    <a:cubicBezTo>
                      <a:pt x="248" y="14"/>
                      <a:pt x="233" y="59"/>
                      <a:pt x="219" y="44"/>
                    </a:cubicBezTo>
                    <a:lnTo>
                      <a:pt x="204" y="29"/>
                    </a:lnTo>
                    <a:cubicBezTo>
                      <a:pt x="189" y="14"/>
                      <a:pt x="175" y="0"/>
                      <a:pt x="160" y="0"/>
                    </a:cubicBezTo>
                    <a:cubicBezTo>
                      <a:pt x="131" y="14"/>
                      <a:pt x="87" y="29"/>
                      <a:pt x="73" y="59"/>
                    </a:cubicBezTo>
                    <a:cubicBezTo>
                      <a:pt x="44" y="119"/>
                      <a:pt x="73" y="209"/>
                      <a:pt x="29" y="254"/>
                    </a:cubicBezTo>
                    <a:cubicBezTo>
                      <a:pt x="0" y="284"/>
                      <a:pt x="0" y="284"/>
                      <a:pt x="14" y="314"/>
                    </a:cubicBezTo>
                    <a:cubicBezTo>
                      <a:pt x="14" y="343"/>
                      <a:pt x="58" y="358"/>
                      <a:pt x="58" y="388"/>
                    </a:cubicBezTo>
                    <a:cubicBezTo>
                      <a:pt x="73" y="418"/>
                      <a:pt x="117" y="433"/>
                      <a:pt x="117" y="448"/>
                    </a:cubicBezTo>
                    <a:cubicBezTo>
                      <a:pt x="131" y="493"/>
                      <a:pt x="146" y="553"/>
                      <a:pt x="146" y="583"/>
                    </a:cubicBezTo>
                    <a:cubicBezTo>
                      <a:pt x="175" y="583"/>
                      <a:pt x="233" y="553"/>
                      <a:pt x="204" y="508"/>
                    </a:cubicBezTo>
                    <a:cubicBezTo>
                      <a:pt x="189" y="493"/>
                      <a:pt x="219" y="523"/>
                      <a:pt x="204" y="50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6" name="Freeform 689">
                <a:extLst>
                  <a:ext uri="{FF2B5EF4-FFF2-40B4-BE49-F238E27FC236}">
                    <a16:creationId xmlns:a16="http://schemas.microsoft.com/office/drawing/2014/main" id="{EBF92ABB-8AD6-B967-D47F-738422D5EE9B}"/>
                  </a:ext>
                </a:extLst>
              </p:cNvPr>
              <p:cNvSpPr>
                <a:spLocks/>
              </p:cNvSpPr>
              <p:nvPr/>
            </p:nvSpPr>
            <p:spPr bwMode="auto">
              <a:xfrm>
                <a:off x="3712" y="2378"/>
                <a:ext cx="56" cy="112"/>
              </a:xfrm>
              <a:custGeom>
                <a:avLst/>
                <a:gdLst>
                  <a:gd name="T0" fmla="*/ 204 w 291"/>
                  <a:gd name="T1" fmla="*/ 508 h 583"/>
                  <a:gd name="T2" fmla="*/ 204 w 291"/>
                  <a:gd name="T3" fmla="*/ 508 h 583"/>
                  <a:gd name="T4" fmla="*/ 248 w 291"/>
                  <a:gd name="T5" fmla="*/ 448 h 583"/>
                  <a:gd name="T6" fmla="*/ 291 w 291"/>
                  <a:gd name="T7" fmla="*/ 403 h 583"/>
                  <a:gd name="T8" fmla="*/ 291 w 291"/>
                  <a:gd name="T9" fmla="*/ 358 h 583"/>
                  <a:gd name="T10" fmla="*/ 277 w 291"/>
                  <a:gd name="T11" fmla="*/ 343 h 583"/>
                  <a:gd name="T12" fmla="*/ 248 w 291"/>
                  <a:gd name="T13" fmla="*/ 299 h 583"/>
                  <a:gd name="T14" fmla="*/ 204 w 291"/>
                  <a:gd name="T15" fmla="*/ 299 h 583"/>
                  <a:gd name="T16" fmla="*/ 233 w 291"/>
                  <a:gd name="T17" fmla="*/ 239 h 583"/>
                  <a:gd name="T18" fmla="*/ 248 w 291"/>
                  <a:gd name="T19" fmla="*/ 149 h 583"/>
                  <a:gd name="T20" fmla="*/ 219 w 291"/>
                  <a:gd name="T21" fmla="*/ 89 h 583"/>
                  <a:gd name="T22" fmla="*/ 262 w 291"/>
                  <a:gd name="T23" fmla="*/ 59 h 583"/>
                  <a:gd name="T24" fmla="*/ 262 w 291"/>
                  <a:gd name="T25" fmla="*/ 14 h 583"/>
                  <a:gd name="T26" fmla="*/ 219 w 291"/>
                  <a:gd name="T27" fmla="*/ 44 h 583"/>
                  <a:gd name="T28" fmla="*/ 204 w 291"/>
                  <a:gd name="T29" fmla="*/ 29 h 583"/>
                  <a:gd name="T30" fmla="*/ 160 w 291"/>
                  <a:gd name="T31" fmla="*/ 0 h 583"/>
                  <a:gd name="T32" fmla="*/ 73 w 291"/>
                  <a:gd name="T33" fmla="*/ 59 h 583"/>
                  <a:gd name="T34" fmla="*/ 29 w 291"/>
                  <a:gd name="T35" fmla="*/ 254 h 583"/>
                  <a:gd name="T36" fmla="*/ 14 w 291"/>
                  <a:gd name="T37" fmla="*/ 314 h 583"/>
                  <a:gd name="T38" fmla="*/ 58 w 291"/>
                  <a:gd name="T39" fmla="*/ 388 h 583"/>
                  <a:gd name="T40" fmla="*/ 117 w 291"/>
                  <a:gd name="T41" fmla="*/ 448 h 583"/>
                  <a:gd name="T42" fmla="*/ 146 w 291"/>
                  <a:gd name="T43" fmla="*/ 583 h 583"/>
                  <a:gd name="T44" fmla="*/ 204 w 291"/>
                  <a:gd name="T45" fmla="*/ 508 h 583"/>
                  <a:gd name="T46" fmla="*/ 204 w 291"/>
                  <a:gd name="T47" fmla="*/ 508 h 583"/>
                  <a:gd name="T48" fmla="*/ 204 w 291"/>
                  <a:gd name="T49" fmla="*/ 508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1" h="583">
                    <a:moveTo>
                      <a:pt x="204" y="508"/>
                    </a:moveTo>
                    <a:lnTo>
                      <a:pt x="204" y="508"/>
                    </a:lnTo>
                    <a:cubicBezTo>
                      <a:pt x="175" y="478"/>
                      <a:pt x="233" y="448"/>
                      <a:pt x="248" y="448"/>
                    </a:cubicBezTo>
                    <a:cubicBezTo>
                      <a:pt x="277" y="433"/>
                      <a:pt x="291" y="418"/>
                      <a:pt x="291" y="403"/>
                    </a:cubicBezTo>
                    <a:lnTo>
                      <a:pt x="291" y="358"/>
                    </a:lnTo>
                    <a:cubicBezTo>
                      <a:pt x="291" y="343"/>
                      <a:pt x="277" y="343"/>
                      <a:pt x="277" y="343"/>
                    </a:cubicBezTo>
                    <a:cubicBezTo>
                      <a:pt x="262" y="329"/>
                      <a:pt x="262" y="314"/>
                      <a:pt x="248" y="299"/>
                    </a:cubicBezTo>
                    <a:cubicBezTo>
                      <a:pt x="233" y="299"/>
                      <a:pt x="219" y="314"/>
                      <a:pt x="204" y="299"/>
                    </a:cubicBezTo>
                    <a:cubicBezTo>
                      <a:pt x="160" y="269"/>
                      <a:pt x="204" y="254"/>
                      <a:pt x="233" y="239"/>
                    </a:cubicBezTo>
                    <a:cubicBezTo>
                      <a:pt x="262" y="224"/>
                      <a:pt x="277" y="179"/>
                      <a:pt x="248" y="149"/>
                    </a:cubicBezTo>
                    <a:cubicBezTo>
                      <a:pt x="248" y="134"/>
                      <a:pt x="204" y="104"/>
                      <a:pt x="219" y="89"/>
                    </a:cubicBezTo>
                    <a:cubicBezTo>
                      <a:pt x="233" y="74"/>
                      <a:pt x="248" y="74"/>
                      <a:pt x="262" y="59"/>
                    </a:cubicBezTo>
                    <a:lnTo>
                      <a:pt x="262" y="14"/>
                    </a:lnTo>
                    <a:cubicBezTo>
                      <a:pt x="248" y="14"/>
                      <a:pt x="233" y="59"/>
                      <a:pt x="219" y="44"/>
                    </a:cubicBezTo>
                    <a:lnTo>
                      <a:pt x="204" y="29"/>
                    </a:lnTo>
                    <a:cubicBezTo>
                      <a:pt x="189" y="14"/>
                      <a:pt x="175" y="0"/>
                      <a:pt x="160" y="0"/>
                    </a:cubicBezTo>
                    <a:cubicBezTo>
                      <a:pt x="131" y="14"/>
                      <a:pt x="87" y="29"/>
                      <a:pt x="73" y="59"/>
                    </a:cubicBezTo>
                    <a:cubicBezTo>
                      <a:pt x="44" y="119"/>
                      <a:pt x="73" y="209"/>
                      <a:pt x="29" y="254"/>
                    </a:cubicBezTo>
                    <a:cubicBezTo>
                      <a:pt x="0" y="284"/>
                      <a:pt x="0" y="284"/>
                      <a:pt x="14" y="314"/>
                    </a:cubicBezTo>
                    <a:cubicBezTo>
                      <a:pt x="14" y="343"/>
                      <a:pt x="58" y="358"/>
                      <a:pt x="58" y="388"/>
                    </a:cubicBezTo>
                    <a:cubicBezTo>
                      <a:pt x="73" y="418"/>
                      <a:pt x="117" y="433"/>
                      <a:pt x="117" y="448"/>
                    </a:cubicBezTo>
                    <a:cubicBezTo>
                      <a:pt x="131" y="493"/>
                      <a:pt x="146" y="553"/>
                      <a:pt x="146" y="583"/>
                    </a:cubicBezTo>
                    <a:cubicBezTo>
                      <a:pt x="175" y="583"/>
                      <a:pt x="233" y="553"/>
                      <a:pt x="204" y="508"/>
                    </a:cubicBezTo>
                    <a:cubicBezTo>
                      <a:pt x="189" y="493"/>
                      <a:pt x="219" y="523"/>
                      <a:pt x="204" y="508"/>
                    </a:cubicBezTo>
                    <a:lnTo>
                      <a:pt x="204" y="50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7" name="Freeform 690">
                <a:extLst>
                  <a:ext uri="{FF2B5EF4-FFF2-40B4-BE49-F238E27FC236}">
                    <a16:creationId xmlns:a16="http://schemas.microsoft.com/office/drawing/2014/main" id="{38011C50-2188-622A-B6BD-170A70DABB03}"/>
                  </a:ext>
                </a:extLst>
              </p:cNvPr>
              <p:cNvSpPr>
                <a:spLocks/>
              </p:cNvSpPr>
              <p:nvPr/>
            </p:nvSpPr>
            <p:spPr bwMode="auto">
              <a:xfrm>
                <a:off x="3712" y="2378"/>
                <a:ext cx="56" cy="112"/>
              </a:xfrm>
              <a:custGeom>
                <a:avLst/>
                <a:gdLst>
                  <a:gd name="T0" fmla="*/ 204 w 291"/>
                  <a:gd name="T1" fmla="*/ 508 h 583"/>
                  <a:gd name="T2" fmla="*/ 204 w 291"/>
                  <a:gd name="T3" fmla="*/ 508 h 583"/>
                  <a:gd name="T4" fmla="*/ 248 w 291"/>
                  <a:gd name="T5" fmla="*/ 448 h 583"/>
                  <a:gd name="T6" fmla="*/ 291 w 291"/>
                  <a:gd name="T7" fmla="*/ 403 h 583"/>
                  <a:gd name="T8" fmla="*/ 291 w 291"/>
                  <a:gd name="T9" fmla="*/ 358 h 583"/>
                  <a:gd name="T10" fmla="*/ 277 w 291"/>
                  <a:gd name="T11" fmla="*/ 343 h 583"/>
                  <a:gd name="T12" fmla="*/ 248 w 291"/>
                  <a:gd name="T13" fmla="*/ 299 h 583"/>
                  <a:gd name="T14" fmla="*/ 204 w 291"/>
                  <a:gd name="T15" fmla="*/ 299 h 583"/>
                  <a:gd name="T16" fmla="*/ 233 w 291"/>
                  <a:gd name="T17" fmla="*/ 239 h 583"/>
                  <a:gd name="T18" fmla="*/ 248 w 291"/>
                  <a:gd name="T19" fmla="*/ 149 h 583"/>
                  <a:gd name="T20" fmla="*/ 219 w 291"/>
                  <a:gd name="T21" fmla="*/ 89 h 583"/>
                  <a:gd name="T22" fmla="*/ 262 w 291"/>
                  <a:gd name="T23" fmla="*/ 59 h 583"/>
                  <a:gd name="T24" fmla="*/ 262 w 291"/>
                  <a:gd name="T25" fmla="*/ 14 h 583"/>
                  <a:gd name="T26" fmla="*/ 219 w 291"/>
                  <a:gd name="T27" fmla="*/ 44 h 583"/>
                  <a:gd name="T28" fmla="*/ 204 w 291"/>
                  <a:gd name="T29" fmla="*/ 29 h 583"/>
                  <a:gd name="T30" fmla="*/ 160 w 291"/>
                  <a:gd name="T31" fmla="*/ 0 h 583"/>
                  <a:gd name="T32" fmla="*/ 73 w 291"/>
                  <a:gd name="T33" fmla="*/ 59 h 583"/>
                  <a:gd name="T34" fmla="*/ 29 w 291"/>
                  <a:gd name="T35" fmla="*/ 254 h 583"/>
                  <a:gd name="T36" fmla="*/ 14 w 291"/>
                  <a:gd name="T37" fmla="*/ 314 h 583"/>
                  <a:gd name="T38" fmla="*/ 58 w 291"/>
                  <a:gd name="T39" fmla="*/ 388 h 583"/>
                  <a:gd name="T40" fmla="*/ 117 w 291"/>
                  <a:gd name="T41" fmla="*/ 448 h 583"/>
                  <a:gd name="T42" fmla="*/ 146 w 291"/>
                  <a:gd name="T43" fmla="*/ 583 h 583"/>
                  <a:gd name="T44" fmla="*/ 204 w 291"/>
                  <a:gd name="T45" fmla="*/ 508 h 583"/>
                  <a:gd name="T46" fmla="*/ 204 w 291"/>
                  <a:gd name="T47" fmla="*/ 508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583">
                    <a:moveTo>
                      <a:pt x="204" y="508"/>
                    </a:moveTo>
                    <a:lnTo>
                      <a:pt x="204" y="508"/>
                    </a:lnTo>
                    <a:cubicBezTo>
                      <a:pt x="175" y="478"/>
                      <a:pt x="233" y="448"/>
                      <a:pt x="248" y="448"/>
                    </a:cubicBezTo>
                    <a:cubicBezTo>
                      <a:pt x="277" y="433"/>
                      <a:pt x="291" y="418"/>
                      <a:pt x="291" y="403"/>
                    </a:cubicBezTo>
                    <a:lnTo>
                      <a:pt x="291" y="358"/>
                    </a:lnTo>
                    <a:cubicBezTo>
                      <a:pt x="291" y="343"/>
                      <a:pt x="277" y="343"/>
                      <a:pt x="277" y="343"/>
                    </a:cubicBezTo>
                    <a:cubicBezTo>
                      <a:pt x="262" y="329"/>
                      <a:pt x="262" y="314"/>
                      <a:pt x="248" y="299"/>
                    </a:cubicBezTo>
                    <a:cubicBezTo>
                      <a:pt x="233" y="299"/>
                      <a:pt x="219" y="314"/>
                      <a:pt x="204" y="299"/>
                    </a:cubicBezTo>
                    <a:cubicBezTo>
                      <a:pt x="160" y="269"/>
                      <a:pt x="204" y="254"/>
                      <a:pt x="233" y="239"/>
                    </a:cubicBezTo>
                    <a:cubicBezTo>
                      <a:pt x="262" y="224"/>
                      <a:pt x="277" y="179"/>
                      <a:pt x="248" y="149"/>
                    </a:cubicBezTo>
                    <a:cubicBezTo>
                      <a:pt x="248" y="134"/>
                      <a:pt x="204" y="104"/>
                      <a:pt x="219" y="89"/>
                    </a:cubicBezTo>
                    <a:cubicBezTo>
                      <a:pt x="233" y="74"/>
                      <a:pt x="248" y="74"/>
                      <a:pt x="262" y="59"/>
                    </a:cubicBezTo>
                    <a:lnTo>
                      <a:pt x="262" y="14"/>
                    </a:lnTo>
                    <a:cubicBezTo>
                      <a:pt x="248" y="14"/>
                      <a:pt x="233" y="59"/>
                      <a:pt x="219" y="44"/>
                    </a:cubicBezTo>
                    <a:lnTo>
                      <a:pt x="204" y="29"/>
                    </a:lnTo>
                    <a:cubicBezTo>
                      <a:pt x="189" y="14"/>
                      <a:pt x="175" y="0"/>
                      <a:pt x="160" y="0"/>
                    </a:cubicBezTo>
                    <a:cubicBezTo>
                      <a:pt x="131" y="14"/>
                      <a:pt x="87" y="29"/>
                      <a:pt x="73" y="59"/>
                    </a:cubicBezTo>
                    <a:cubicBezTo>
                      <a:pt x="44" y="119"/>
                      <a:pt x="73" y="209"/>
                      <a:pt x="29" y="254"/>
                    </a:cubicBezTo>
                    <a:cubicBezTo>
                      <a:pt x="0" y="284"/>
                      <a:pt x="0" y="284"/>
                      <a:pt x="14" y="314"/>
                    </a:cubicBezTo>
                    <a:cubicBezTo>
                      <a:pt x="14" y="343"/>
                      <a:pt x="58" y="358"/>
                      <a:pt x="58" y="388"/>
                    </a:cubicBezTo>
                    <a:cubicBezTo>
                      <a:pt x="73" y="418"/>
                      <a:pt x="117" y="433"/>
                      <a:pt x="117" y="448"/>
                    </a:cubicBezTo>
                    <a:cubicBezTo>
                      <a:pt x="131" y="493"/>
                      <a:pt x="146" y="553"/>
                      <a:pt x="146" y="583"/>
                    </a:cubicBezTo>
                    <a:cubicBezTo>
                      <a:pt x="175" y="583"/>
                      <a:pt x="233" y="553"/>
                      <a:pt x="204" y="508"/>
                    </a:cubicBezTo>
                    <a:cubicBezTo>
                      <a:pt x="189" y="493"/>
                      <a:pt x="219" y="523"/>
                      <a:pt x="204" y="50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8" name="Freeform 691">
                <a:extLst>
                  <a:ext uri="{FF2B5EF4-FFF2-40B4-BE49-F238E27FC236}">
                    <a16:creationId xmlns:a16="http://schemas.microsoft.com/office/drawing/2014/main" id="{B83B274E-B8D4-3A07-553C-7253BD1D45FF}"/>
                  </a:ext>
                </a:extLst>
              </p:cNvPr>
              <p:cNvSpPr>
                <a:spLocks/>
              </p:cNvSpPr>
              <p:nvPr/>
            </p:nvSpPr>
            <p:spPr bwMode="auto">
              <a:xfrm>
                <a:off x="3712" y="2378"/>
                <a:ext cx="56" cy="112"/>
              </a:xfrm>
              <a:custGeom>
                <a:avLst/>
                <a:gdLst>
                  <a:gd name="T0" fmla="*/ 204 w 291"/>
                  <a:gd name="T1" fmla="*/ 508 h 583"/>
                  <a:gd name="T2" fmla="*/ 204 w 291"/>
                  <a:gd name="T3" fmla="*/ 508 h 583"/>
                  <a:gd name="T4" fmla="*/ 248 w 291"/>
                  <a:gd name="T5" fmla="*/ 448 h 583"/>
                  <a:gd name="T6" fmla="*/ 291 w 291"/>
                  <a:gd name="T7" fmla="*/ 403 h 583"/>
                  <a:gd name="T8" fmla="*/ 291 w 291"/>
                  <a:gd name="T9" fmla="*/ 358 h 583"/>
                  <a:gd name="T10" fmla="*/ 277 w 291"/>
                  <a:gd name="T11" fmla="*/ 343 h 583"/>
                  <a:gd name="T12" fmla="*/ 248 w 291"/>
                  <a:gd name="T13" fmla="*/ 299 h 583"/>
                  <a:gd name="T14" fmla="*/ 204 w 291"/>
                  <a:gd name="T15" fmla="*/ 299 h 583"/>
                  <a:gd name="T16" fmla="*/ 233 w 291"/>
                  <a:gd name="T17" fmla="*/ 239 h 583"/>
                  <a:gd name="T18" fmla="*/ 248 w 291"/>
                  <a:gd name="T19" fmla="*/ 149 h 583"/>
                  <a:gd name="T20" fmla="*/ 219 w 291"/>
                  <a:gd name="T21" fmla="*/ 89 h 583"/>
                  <a:gd name="T22" fmla="*/ 262 w 291"/>
                  <a:gd name="T23" fmla="*/ 59 h 583"/>
                  <a:gd name="T24" fmla="*/ 262 w 291"/>
                  <a:gd name="T25" fmla="*/ 14 h 583"/>
                  <a:gd name="T26" fmla="*/ 219 w 291"/>
                  <a:gd name="T27" fmla="*/ 44 h 583"/>
                  <a:gd name="T28" fmla="*/ 204 w 291"/>
                  <a:gd name="T29" fmla="*/ 29 h 583"/>
                  <a:gd name="T30" fmla="*/ 160 w 291"/>
                  <a:gd name="T31" fmla="*/ 0 h 583"/>
                  <a:gd name="T32" fmla="*/ 73 w 291"/>
                  <a:gd name="T33" fmla="*/ 59 h 583"/>
                  <a:gd name="T34" fmla="*/ 29 w 291"/>
                  <a:gd name="T35" fmla="*/ 254 h 583"/>
                  <a:gd name="T36" fmla="*/ 14 w 291"/>
                  <a:gd name="T37" fmla="*/ 314 h 583"/>
                  <a:gd name="T38" fmla="*/ 58 w 291"/>
                  <a:gd name="T39" fmla="*/ 388 h 583"/>
                  <a:gd name="T40" fmla="*/ 117 w 291"/>
                  <a:gd name="T41" fmla="*/ 448 h 583"/>
                  <a:gd name="T42" fmla="*/ 146 w 291"/>
                  <a:gd name="T43" fmla="*/ 583 h 583"/>
                  <a:gd name="T44" fmla="*/ 204 w 291"/>
                  <a:gd name="T45" fmla="*/ 508 h 583"/>
                  <a:gd name="T46" fmla="*/ 204 w 291"/>
                  <a:gd name="T47" fmla="*/ 508 h 583"/>
                  <a:gd name="T48" fmla="*/ 204 w 291"/>
                  <a:gd name="T49" fmla="*/ 508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1" h="583">
                    <a:moveTo>
                      <a:pt x="204" y="508"/>
                    </a:moveTo>
                    <a:lnTo>
                      <a:pt x="204" y="508"/>
                    </a:lnTo>
                    <a:cubicBezTo>
                      <a:pt x="175" y="478"/>
                      <a:pt x="233" y="448"/>
                      <a:pt x="248" y="448"/>
                    </a:cubicBezTo>
                    <a:cubicBezTo>
                      <a:pt x="277" y="433"/>
                      <a:pt x="291" y="418"/>
                      <a:pt x="291" y="403"/>
                    </a:cubicBezTo>
                    <a:lnTo>
                      <a:pt x="291" y="358"/>
                    </a:lnTo>
                    <a:cubicBezTo>
                      <a:pt x="291" y="343"/>
                      <a:pt x="277" y="343"/>
                      <a:pt x="277" y="343"/>
                    </a:cubicBezTo>
                    <a:cubicBezTo>
                      <a:pt x="262" y="329"/>
                      <a:pt x="262" y="314"/>
                      <a:pt x="248" y="299"/>
                    </a:cubicBezTo>
                    <a:cubicBezTo>
                      <a:pt x="233" y="299"/>
                      <a:pt x="219" y="314"/>
                      <a:pt x="204" y="299"/>
                    </a:cubicBezTo>
                    <a:cubicBezTo>
                      <a:pt x="160" y="269"/>
                      <a:pt x="204" y="254"/>
                      <a:pt x="233" y="239"/>
                    </a:cubicBezTo>
                    <a:cubicBezTo>
                      <a:pt x="262" y="224"/>
                      <a:pt x="277" y="179"/>
                      <a:pt x="248" y="149"/>
                    </a:cubicBezTo>
                    <a:cubicBezTo>
                      <a:pt x="248" y="134"/>
                      <a:pt x="204" y="104"/>
                      <a:pt x="219" y="89"/>
                    </a:cubicBezTo>
                    <a:cubicBezTo>
                      <a:pt x="233" y="74"/>
                      <a:pt x="248" y="74"/>
                      <a:pt x="262" y="59"/>
                    </a:cubicBezTo>
                    <a:lnTo>
                      <a:pt x="262" y="14"/>
                    </a:lnTo>
                    <a:cubicBezTo>
                      <a:pt x="248" y="14"/>
                      <a:pt x="233" y="59"/>
                      <a:pt x="219" y="44"/>
                    </a:cubicBezTo>
                    <a:lnTo>
                      <a:pt x="204" y="29"/>
                    </a:lnTo>
                    <a:cubicBezTo>
                      <a:pt x="189" y="14"/>
                      <a:pt x="175" y="0"/>
                      <a:pt x="160" y="0"/>
                    </a:cubicBezTo>
                    <a:cubicBezTo>
                      <a:pt x="131" y="14"/>
                      <a:pt x="87" y="29"/>
                      <a:pt x="73" y="59"/>
                    </a:cubicBezTo>
                    <a:cubicBezTo>
                      <a:pt x="44" y="119"/>
                      <a:pt x="73" y="209"/>
                      <a:pt x="29" y="254"/>
                    </a:cubicBezTo>
                    <a:cubicBezTo>
                      <a:pt x="0" y="284"/>
                      <a:pt x="0" y="284"/>
                      <a:pt x="14" y="314"/>
                    </a:cubicBezTo>
                    <a:cubicBezTo>
                      <a:pt x="14" y="343"/>
                      <a:pt x="58" y="358"/>
                      <a:pt x="58" y="388"/>
                    </a:cubicBezTo>
                    <a:cubicBezTo>
                      <a:pt x="73" y="418"/>
                      <a:pt x="117" y="433"/>
                      <a:pt x="117" y="448"/>
                    </a:cubicBezTo>
                    <a:cubicBezTo>
                      <a:pt x="131" y="493"/>
                      <a:pt x="146" y="553"/>
                      <a:pt x="146" y="583"/>
                    </a:cubicBezTo>
                    <a:cubicBezTo>
                      <a:pt x="175" y="583"/>
                      <a:pt x="233" y="553"/>
                      <a:pt x="204" y="508"/>
                    </a:cubicBezTo>
                    <a:cubicBezTo>
                      <a:pt x="189" y="493"/>
                      <a:pt x="219" y="523"/>
                      <a:pt x="204" y="508"/>
                    </a:cubicBezTo>
                    <a:lnTo>
                      <a:pt x="204" y="50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9" name="Freeform 692">
                <a:extLst>
                  <a:ext uri="{FF2B5EF4-FFF2-40B4-BE49-F238E27FC236}">
                    <a16:creationId xmlns:a16="http://schemas.microsoft.com/office/drawing/2014/main" id="{E815C244-6734-D0C2-F1C8-C843C32ECE2D}"/>
                  </a:ext>
                </a:extLst>
              </p:cNvPr>
              <p:cNvSpPr>
                <a:spLocks/>
              </p:cNvSpPr>
              <p:nvPr/>
            </p:nvSpPr>
            <p:spPr bwMode="auto">
              <a:xfrm>
                <a:off x="4202" y="3109"/>
                <a:ext cx="105" cy="201"/>
              </a:xfrm>
              <a:custGeom>
                <a:avLst/>
                <a:gdLst>
                  <a:gd name="T0" fmla="*/ 466 w 542"/>
                  <a:gd name="T1" fmla="*/ 30 h 1042"/>
                  <a:gd name="T2" fmla="*/ 466 w 542"/>
                  <a:gd name="T3" fmla="*/ 30 h 1042"/>
                  <a:gd name="T4" fmla="*/ 436 w 542"/>
                  <a:gd name="T5" fmla="*/ 0 h 1042"/>
                  <a:gd name="T6" fmla="*/ 421 w 542"/>
                  <a:gd name="T7" fmla="*/ 45 h 1042"/>
                  <a:gd name="T8" fmla="*/ 391 w 542"/>
                  <a:gd name="T9" fmla="*/ 119 h 1042"/>
                  <a:gd name="T10" fmla="*/ 346 w 542"/>
                  <a:gd name="T11" fmla="*/ 119 h 1042"/>
                  <a:gd name="T12" fmla="*/ 346 w 542"/>
                  <a:gd name="T13" fmla="*/ 149 h 1042"/>
                  <a:gd name="T14" fmla="*/ 331 w 542"/>
                  <a:gd name="T15" fmla="*/ 179 h 1042"/>
                  <a:gd name="T16" fmla="*/ 346 w 542"/>
                  <a:gd name="T17" fmla="*/ 194 h 1042"/>
                  <a:gd name="T18" fmla="*/ 316 w 542"/>
                  <a:gd name="T19" fmla="*/ 209 h 1042"/>
                  <a:gd name="T20" fmla="*/ 286 w 542"/>
                  <a:gd name="T21" fmla="*/ 238 h 1042"/>
                  <a:gd name="T22" fmla="*/ 226 w 542"/>
                  <a:gd name="T23" fmla="*/ 268 h 1042"/>
                  <a:gd name="T24" fmla="*/ 226 w 542"/>
                  <a:gd name="T25" fmla="*/ 283 h 1042"/>
                  <a:gd name="T26" fmla="*/ 196 w 542"/>
                  <a:gd name="T27" fmla="*/ 283 h 1042"/>
                  <a:gd name="T28" fmla="*/ 120 w 542"/>
                  <a:gd name="T29" fmla="*/ 313 h 1042"/>
                  <a:gd name="T30" fmla="*/ 90 w 542"/>
                  <a:gd name="T31" fmla="*/ 313 h 1042"/>
                  <a:gd name="T32" fmla="*/ 60 w 542"/>
                  <a:gd name="T33" fmla="*/ 402 h 1042"/>
                  <a:gd name="T34" fmla="*/ 60 w 542"/>
                  <a:gd name="T35" fmla="*/ 655 h 1042"/>
                  <a:gd name="T36" fmla="*/ 0 w 542"/>
                  <a:gd name="T37" fmla="*/ 759 h 1042"/>
                  <a:gd name="T38" fmla="*/ 0 w 542"/>
                  <a:gd name="T39" fmla="*/ 819 h 1042"/>
                  <a:gd name="T40" fmla="*/ 30 w 542"/>
                  <a:gd name="T41" fmla="*/ 878 h 1042"/>
                  <a:gd name="T42" fmla="*/ 75 w 542"/>
                  <a:gd name="T43" fmla="*/ 1012 h 1042"/>
                  <a:gd name="T44" fmla="*/ 241 w 542"/>
                  <a:gd name="T45" fmla="*/ 1012 h 1042"/>
                  <a:gd name="T46" fmla="*/ 361 w 542"/>
                  <a:gd name="T47" fmla="*/ 744 h 1042"/>
                  <a:gd name="T48" fmla="*/ 466 w 542"/>
                  <a:gd name="T49" fmla="*/ 447 h 1042"/>
                  <a:gd name="T50" fmla="*/ 481 w 542"/>
                  <a:gd name="T51" fmla="*/ 343 h 1042"/>
                  <a:gd name="T52" fmla="*/ 511 w 542"/>
                  <a:gd name="T53" fmla="*/ 283 h 1042"/>
                  <a:gd name="T54" fmla="*/ 542 w 542"/>
                  <a:gd name="T55" fmla="*/ 253 h 1042"/>
                  <a:gd name="T56" fmla="*/ 526 w 542"/>
                  <a:gd name="T57" fmla="*/ 164 h 1042"/>
                  <a:gd name="T58" fmla="*/ 466 w 542"/>
                  <a:gd name="T59" fmla="*/ 30 h 1042"/>
                  <a:gd name="T60" fmla="*/ 466 w 542"/>
                  <a:gd name="T61" fmla="*/ 3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2" h="1042">
                    <a:moveTo>
                      <a:pt x="466" y="30"/>
                    </a:moveTo>
                    <a:lnTo>
                      <a:pt x="466" y="30"/>
                    </a:lnTo>
                    <a:cubicBezTo>
                      <a:pt x="466" y="30"/>
                      <a:pt x="451" y="0"/>
                      <a:pt x="436" y="0"/>
                    </a:cubicBezTo>
                    <a:cubicBezTo>
                      <a:pt x="436" y="15"/>
                      <a:pt x="421" y="30"/>
                      <a:pt x="421" y="45"/>
                    </a:cubicBezTo>
                    <a:cubicBezTo>
                      <a:pt x="406" y="75"/>
                      <a:pt x="406" y="90"/>
                      <a:pt x="391" y="119"/>
                    </a:cubicBezTo>
                    <a:cubicBezTo>
                      <a:pt x="376" y="134"/>
                      <a:pt x="361" y="119"/>
                      <a:pt x="346" y="119"/>
                    </a:cubicBezTo>
                    <a:cubicBezTo>
                      <a:pt x="346" y="119"/>
                      <a:pt x="361" y="134"/>
                      <a:pt x="346" y="149"/>
                    </a:cubicBezTo>
                    <a:cubicBezTo>
                      <a:pt x="346" y="164"/>
                      <a:pt x="331" y="164"/>
                      <a:pt x="331" y="179"/>
                    </a:cubicBezTo>
                    <a:lnTo>
                      <a:pt x="346" y="194"/>
                    </a:lnTo>
                    <a:cubicBezTo>
                      <a:pt x="346" y="209"/>
                      <a:pt x="331" y="194"/>
                      <a:pt x="316" y="209"/>
                    </a:cubicBezTo>
                    <a:cubicBezTo>
                      <a:pt x="301" y="209"/>
                      <a:pt x="301" y="224"/>
                      <a:pt x="286" y="238"/>
                    </a:cubicBezTo>
                    <a:cubicBezTo>
                      <a:pt x="271" y="253"/>
                      <a:pt x="256" y="253"/>
                      <a:pt x="226" y="268"/>
                    </a:cubicBezTo>
                    <a:cubicBezTo>
                      <a:pt x="211" y="268"/>
                      <a:pt x="241" y="283"/>
                      <a:pt x="226" y="283"/>
                    </a:cubicBezTo>
                    <a:cubicBezTo>
                      <a:pt x="226" y="298"/>
                      <a:pt x="196" y="268"/>
                      <a:pt x="196" y="283"/>
                    </a:cubicBezTo>
                    <a:cubicBezTo>
                      <a:pt x="165" y="298"/>
                      <a:pt x="150" y="298"/>
                      <a:pt x="120" y="313"/>
                    </a:cubicBezTo>
                    <a:cubicBezTo>
                      <a:pt x="105" y="313"/>
                      <a:pt x="90" y="298"/>
                      <a:pt x="90" y="313"/>
                    </a:cubicBezTo>
                    <a:cubicBezTo>
                      <a:pt x="75" y="343"/>
                      <a:pt x="75" y="372"/>
                      <a:pt x="60" y="402"/>
                    </a:cubicBezTo>
                    <a:cubicBezTo>
                      <a:pt x="45" y="476"/>
                      <a:pt x="120" y="581"/>
                      <a:pt x="60" y="655"/>
                    </a:cubicBezTo>
                    <a:cubicBezTo>
                      <a:pt x="45" y="685"/>
                      <a:pt x="15" y="714"/>
                      <a:pt x="0" y="759"/>
                    </a:cubicBezTo>
                    <a:lnTo>
                      <a:pt x="0" y="819"/>
                    </a:lnTo>
                    <a:cubicBezTo>
                      <a:pt x="15" y="833"/>
                      <a:pt x="45" y="848"/>
                      <a:pt x="30" y="878"/>
                    </a:cubicBezTo>
                    <a:cubicBezTo>
                      <a:pt x="15" y="923"/>
                      <a:pt x="30" y="982"/>
                      <a:pt x="75" y="1012"/>
                    </a:cubicBezTo>
                    <a:cubicBezTo>
                      <a:pt x="120" y="1042"/>
                      <a:pt x="165" y="1042"/>
                      <a:pt x="241" y="1012"/>
                    </a:cubicBezTo>
                    <a:cubicBezTo>
                      <a:pt x="316" y="982"/>
                      <a:pt x="331" y="819"/>
                      <a:pt x="361" y="744"/>
                    </a:cubicBezTo>
                    <a:cubicBezTo>
                      <a:pt x="391" y="640"/>
                      <a:pt x="436" y="551"/>
                      <a:pt x="466" y="447"/>
                    </a:cubicBezTo>
                    <a:cubicBezTo>
                      <a:pt x="466" y="417"/>
                      <a:pt x="466" y="372"/>
                      <a:pt x="481" y="343"/>
                    </a:cubicBezTo>
                    <a:cubicBezTo>
                      <a:pt x="496" y="328"/>
                      <a:pt x="466" y="209"/>
                      <a:pt x="511" y="283"/>
                    </a:cubicBezTo>
                    <a:cubicBezTo>
                      <a:pt x="526" y="298"/>
                      <a:pt x="526" y="268"/>
                      <a:pt x="542" y="253"/>
                    </a:cubicBezTo>
                    <a:cubicBezTo>
                      <a:pt x="542" y="224"/>
                      <a:pt x="526" y="194"/>
                      <a:pt x="526" y="164"/>
                    </a:cubicBezTo>
                    <a:cubicBezTo>
                      <a:pt x="511" y="134"/>
                      <a:pt x="496" y="60"/>
                      <a:pt x="466" y="30"/>
                    </a:cubicBezTo>
                    <a:cubicBezTo>
                      <a:pt x="451" y="15"/>
                      <a:pt x="481" y="30"/>
                      <a:pt x="466" y="3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0" name="Freeform 693">
                <a:extLst>
                  <a:ext uri="{FF2B5EF4-FFF2-40B4-BE49-F238E27FC236}">
                    <a16:creationId xmlns:a16="http://schemas.microsoft.com/office/drawing/2014/main" id="{0DCDC1DD-D5A6-E18C-2A71-203B7C3C0E97}"/>
                  </a:ext>
                </a:extLst>
              </p:cNvPr>
              <p:cNvSpPr>
                <a:spLocks/>
              </p:cNvSpPr>
              <p:nvPr/>
            </p:nvSpPr>
            <p:spPr bwMode="auto">
              <a:xfrm>
                <a:off x="4202" y="3109"/>
                <a:ext cx="105" cy="201"/>
              </a:xfrm>
              <a:custGeom>
                <a:avLst/>
                <a:gdLst>
                  <a:gd name="T0" fmla="*/ 466 w 542"/>
                  <a:gd name="T1" fmla="*/ 30 h 1042"/>
                  <a:gd name="T2" fmla="*/ 466 w 542"/>
                  <a:gd name="T3" fmla="*/ 30 h 1042"/>
                  <a:gd name="T4" fmla="*/ 436 w 542"/>
                  <a:gd name="T5" fmla="*/ 0 h 1042"/>
                  <a:gd name="T6" fmla="*/ 421 w 542"/>
                  <a:gd name="T7" fmla="*/ 45 h 1042"/>
                  <a:gd name="T8" fmla="*/ 391 w 542"/>
                  <a:gd name="T9" fmla="*/ 119 h 1042"/>
                  <a:gd name="T10" fmla="*/ 346 w 542"/>
                  <a:gd name="T11" fmla="*/ 119 h 1042"/>
                  <a:gd name="T12" fmla="*/ 346 w 542"/>
                  <a:gd name="T13" fmla="*/ 149 h 1042"/>
                  <a:gd name="T14" fmla="*/ 331 w 542"/>
                  <a:gd name="T15" fmla="*/ 179 h 1042"/>
                  <a:gd name="T16" fmla="*/ 346 w 542"/>
                  <a:gd name="T17" fmla="*/ 194 h 1042"/>
                  <a:gd name="T18" fmla="*/ 316 w 542"/>
                  <a:gd name="T19" fmla="*/ 209 h 1042"/>
                  <a:gd name="T20" fmla="*/ 286 w 542"/>
                  <a:gd name="T21" fmla="*/ 238 h 1042"/>
                  <a:gd name="T22" fmla="*/ 226 w 542"/>
                  <a:gd name="T23" fmla="*/ 268 h 1042"/>
                  <a:gd name="T24" fmla="*/ 226 w 542"/>
                  <a:gd name="T25" fmla="*/ 283 h 1042"/>
                  <a:gd name="T26" fmla="*/ 196 w 542"/>
                  <a:gd name="T27" fmla="*/ 283 h 1042"/>
                  <a:gd name="T28" fmla="*/ 120 w 542"/>
                  <a:gd name="T29" fmla="*/ 313 h 1042"/>
                  <a:gd name="T30" fmla="*/ 90 w 542"/>
                  <a:gd name="T31" fmla="*/ 313 h 1042"/>
                  <a:gd name="T32" fmla="*/ 60 w 542"/>
                  <a:gd name="T33" fmla="*/ 402 h 1042"/>
                  <a:gd name="T34" fmla="*/ 60 w 542"/>
                  <a:gd name="T35" fmla="*/ 655 h 1042"/>
                  <a:gd name="T36" fmla="*/ 0 w 542"/>
                  <a:gd name="T37" fmla="*/ 759 h 1042"/>
                  <a:gd name="T38" fmla="*/ 0 w 542"/>
                  <a:gd name="T39" fmla="*/ 819 h 1042"/>
                  <a:gd name="T40" fmla="*/ 30 w 542"/>
                  <a:gd name="T41" fmla="*/ 878 h 1042"/>
                  <a:gd name="T42" fmla="*/ 75 w 542"/>
                  <a:gd name="T43" fmla="*/ 1012 h 1042"/>
                  <a:gd name="T44" fmla="*/ 241 w 542"/>
                  <a:gd name="T45" fmla="*/ 1012 h 1042"/>
                  <a:gd name="T46" fmla="*/ 361 w 542"/>
                  <a:gd name="T47" fmla="*/ 744 h 1042"/>
                  <a:gd name="T48" fmla="*/ 466 w 542"/>
                  <a:gd name="T49" fmla="*/ 447 h 1042"/>
                  <a:gd name="T50" fmla="*/ 481 w 542"/>
                  <a:gd name="T51" fmla="*/ 343 h 1042"/>
                  <a:gd name="T52" fmla="*/ 511 w 542"/>
                  <a:gd name="T53" fmla="*/ 283 h 1042"/>
                  <a:gd name="T54" fmla="*/ 542 w 542"/>
                  <a:gd name="T55" fmla="*/ 253 h 1042"/>
                  <a:gd name="T56" fmla="*/ 526 w 542"/>
                  <a:gd name="T57" fmla="*/ 164 h 1042"/>
                  <a:gd name="T58" fmla="*/ 466 w 542"/>
                  <a:gd name="T59" fmla="*/ 30 h 1042"/>
                  <a:gd name="T60" fmla="*/ 466 w 542"/>
                  <a:gd name="T61" fmla="*/ 30 h 1042"/>
                  <a:gd name="T62" fmla="*/ 466 w 542"/>
                  <a:gd name="T63" fmla="*/ 3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2" h="1042">
                    <a:moveTo>
                      <a:pt x="466" y="30"/>
                    </a:moveTo>
                    <a:lnTo>
                      <a:pt x="466" y="30"/>
                    </a:lnTo>
                    <a:cubicBezTo>
                      <a:pt x="466" y="30"/>
                      <a:pt x="451" y="0"/>
                      <a:pt x="436" y="0"/>
                    </a:cubicBezTo>
                    <a:cubicBezTo>
                      <a:pt x="436" y="15"/>
                      <a:pt x="421" y="30"/>
                      <a:pt x="421" y="45"/>
                    </a:cubicBezTo>
                    <a:cubicBezTo>
                      <a:pt x="406" y="75"/>
                      <a:pt x="406" y="90"/>
                      <a:pt x="391" y="119"/>
                    </a:cubicBezTo>
                    <a:cubicBezTo>
                      <a:pt x="376" y="134"/>
                      <a:pt x="361" y="119"/>
                      <a:pt x="346" y="119"/>
                    </a:cubicBezTo>
                    <a:cubicBezTo>
                      <a:pt x="346" y="119"/>
                      <a:pt x="361" y="134"/>
                      <a:pt x="346" y="149"/>
                    </a:cubicBezTo>
                    <a:cubicBezTo>
                      <a:pt x="346" y="164"/>
                      <a:pt x="331" y="164"/>
                      <a:pt x="331" y="179"/>
                    </a:cubicBezTo>
                    <a:lnTo>
                      <a:pt x="346" y="194"/>
                    </a:lnTo>
                    <a:cubicBezTo>
                      <a:pt x="346" y="209"/>
                      <a:pt x="331" y="194"/>
                      <a:pt x="316" y="209"/>
                    </a:cubicBezTo>
                    <a:cubicBezTo>
                      <a:pt x="301" y="209"/>
                      <a:pt x="301" y="224"/>
                      <a:pt x="286" y="238"/>
                    </a:cubicBezTo>
                    <a:cubicBezTo>
                      <a:pt x="271" y="253"/>
                      <a:pt x="256" y="253"/>
                      <a:pt x="226" y="268"/>
                    </a:cubicBezTo>
                    <a:cubicBezTo>
                      <a:pt x="211" y="268"/>
                      <a:pt x="241" y="283"/>
                      <a:pt x="226" y="283"/>
                    </a:cubicBezTo>
                    <a:cubicBezTo>
                      <a:pt x="226" y="298"/>
                      <a:pt x="196" y="268"/>
                      <a:pt x="196" y="283"/>
                    </a:cubicBezTo>
                    <a:cubicBezTo>
                      <a:pt x="165" y="298"/>
                      <a:pt x="150" y="298"/>
                      <a:pt x="120" y="313"/>
                    </a:cubicBezTo>
                    <a:cubicBezTo>
                      <a:pt x="105" y="313"/>
                      <a:pt x="90" y="298"/>
                      <a:pt x="90" y="313"/>
                    </a:cubicBezTo>
                    <a:cubicBezTo>
                      <a:pt x="75" y="343"/>
                      <a:pt x="75" y="372"/>
                      <a:pt x="60" y="402"/>
                    </a:cubicBezTo>
                    <a:cubicBezTo>
                      <a:pt x="45" y="476"/>
                      <a:pt x="120" y="581"/>
                      <a:pt x="60" y="655"/>
                    </a:cubicBezTo>
                    <a:cubicBezTo>
                      <a:pt x="45" y="685"/>
                      <a:pt x="15" y="714"/>
                      <a:pt x="0" y="759"/>
                    </a:cubicBezTo>
                    <a:lnTo>
                      <a:pt x="0" y="819"/>
                    </a:lnTo>
                    <a:cubicBezTo>
                      <a:pt x="15" y="833"/>
                      <a:pt x="45" y="848"/>
                      <a:pt x="30" y="878"/>
                    </a:cubicBezTo>
                    <a:cubicBezTo>
                      <a:pt x="15" y="923"/>
                      <a:pt x="30" y="982"/>
                      <a:pt x="75" y="1012"/>
                    </a:cubicBezTo>
                    <a:cubicBezTo>
                      <a:pt x="120" y="1042"/>
                      <a:pt x="165" y="1042"/>
                      <a:pt x="241" y="1012"/>
                    </a:cubicBezTo>
                    <a:cubicBezTo>
                      <a:pt x="316" y="982"/>
                      <a:pt x="331" y="819"/>
                      <a:pt x="361" y="744"/>
                    </a:cubicBezTo>
                    <a:cubicBezTo>
                      <a:pt x="391" y="640"/>
                      <a:pt x="436" y="551"/>
                      <a:pt x="466" y="447"/>
                    </a:cubicBezTo>
                    <a:cubicBezTo>
                      <a:pt x="466" y="417"/>
                      <a:pt x="466" y="372"/>
                      <a:pt x="481" y="343"/>
                    </a:cubicBezTo>
                    <a:cubicBezTo>
                      <a:pt x="496" y="328"/>
                      <a:pt x="466" y="209"/>
                      <a:pt x="511" y="283"/>
                    </a:cubicBezTo>
                    <a:cubicBezTo>
                      <a:pt x="526" y="298"/>
                      <a:pt x="526" y="268"/>
                      <a:pt x="542" y="253"/>
                    </a:cubicBezTo>
                    <a:cubicBezTo>
                      <a:pt x="542" y="224"/>
                      <a:pt x="526" y="194"/>
                      <a:pt x="526" y="164"/>
                    </a:cubicBezTo>
                    <a:cubicBezTo>
                      <a:pt x="511" y="134"/>
                      <a:pt x="496" y="60"/>
                      <a:pt x="466" y="30"/>
                    </a:cubicBezTo>
                    <a:cubicBezTo>
                      <a:pt x="451" y="15"/>
                      <a:pt x="481" y="30"/>
                      <a:pt x="466" y="30"/>
                    </a:cubicBezTo>
                    <a:lnTo>
                      <a:pt x="466" y="3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1" name="Freeform 694">
                <a:extLst>
                  <a:ext uri="{FF2B5EF4-FFF2-40B4-BE49-F238E27FC236}">
                    <a16:creationId xmlns:a16="http://schemas.microsoft.com/office/drawing/2014/main" id="{0E77ADE5-71C2-D77C-D38E-0A8046027BC7}"/>
                  </a:ext>
                </a:extLst>
              </p:cNvPr>
              <p:cNvSpPr>
                <a:spLocks/>
              </p:cNvSpPr>
              <p:nvPr/>
            </p:nvSpPr>
            <p:spPr bwMode="auto">
              <a:xfrm>
                <a:off x="4202" y="3109"/>
                <a:ext cx="105" cy="201"/>
              </a:xfrm>
              <a:custGeom>
                <a:avLst/>
                <a:gdLst>
                  <a:gd name="T0" fmla="*/ 466 w 542"/>
                  <a:gd name="T1" fmla="*/ 30 h 1042"/>
                  <a:gd name="T2" fmla="*/ 466 w 542"/>
                  <a:gd name="T3" fmla="*/ 30 h 1042"/>
                  <a:gd name="T4" fmla="*/ 436 w 542"/>
                  <a:gd name="T5" fmla="*/ 0 h 1042"/>
                  <a:gd name="T6" fmla="*/ 421 w 542"/>
                  <a:gd name="T7" fmla="*/ 45 h 1042"/>
                  <a:gd name="T8" fmla="*/ 391 w 542"/>
                  <a:gd name="T9" fmla="*/ 119 h 1042"/>
                  <a:gd name="T10" fmla="*/ 346 w 542"/>
                  <a:gd name="T11" fmla="*/ 119 h 1042"/>
                  <a:gd name="T12" fmla="*/ 346 w 542"/>
                  <a:gd name="T13" fmla="*/ 149 h 1042"/>
                  <a:gd name="T14" fmla="*/ 331 w 542"/>
                  <a:gd name="T15" fmla="*/ 179 h 1042"/>
                  <a:gd name="T16" fmla="*/ 346 w 542"/>
                  <a:gd name="T17" fmla="*/ 194 h 1042"/>
                  <a:gd name="T18" fmla="*/ 316 w 542"/>
                  <a:gd name="T19" fmla="*/ 209 h 1042"/>
                  <a:gd name="T20" fmla="*/ 286 w 542"/>
                  <a:gd name="T21" fmla="*/ 238 h 1042"/>
                  <a:gd name="T22" fmla="*/ 226 w 542"/>
                  <a:gd name="T23" fmla="*/ 268 h 1042"/>
                  <a:gd name="T24" fmla="*/ 226 w 542"/>
                  <a:gd name="T25" fmla="*/ 283 h 1042"/>
                  <a:gd name="T26" fmla="*/ 196 w 542"/>
                  <a:gd name="T27" fmla="*/ 283 h 1042"/>
                  <a:gd name="T28" fmla="*/ 120 w 542"/>
                  <a:gd name="T29" fmla="*/ 313 h 1042"/>
                  <a:gd name="T30" fmla="*/ 90 w 542"/>
                  <a:gd name="T31" fmla="*/ 313 h 1042"/>
                  <a:gd name="T32" fmla="*/ 60 w 542"/>
                  <a:gd name="T33" fmla="*/ 402 h 1042"/>
                  <a:gd name="T34" fmla="*/ 60 w 542"/>
                  <a:gd name="T35" fmla="*/ 655 h 1042"/>
                  <a:gd name="T36" fmla="*/ 0 w 542"/>
                  <a:gd name="T37" fmla="*/ 759 h 1042"/>
                  <a:gd name="T38" fmla="*/ 0 w 542"/>
                  <a:gd name="T39" fmla="*/ 819 h 1042"/>
                  <a:gd name="T40" fmla="*/ 30 w 542"/>
                  <a:gd name="T41" fmla="*/ 878 h 1042"/>
                  <a:gd name="T42" fmla="*/ 75 w 542"/>
                  <a:gd name="T43" fmla="*/ 1012 h 1042"/>
                  <a:gd name="T44" fmla="*/ 241 w 542"/>
                  <a:gd name="T45" fmla="*/ 1012 h 1042"/>
                  <a:gd name="T46" fmla="*/ 361 w 542"/>
                  <a:gd name="T47" fmla="*/ 744 h 1042"/>
                  <a:gd name="T48" fmla="*/ 466 w 542"/>
                  <a:gd name="T49" fmla="*/ 447 h 1042"/>
                  <a:gd name="T50" fmla="*/ 481 w 542"/>
                  <a:gd name="T51" fmla="*/ 343 h 1042"/>
                  <a:gd name="T52" fmla="*/ 511 w 542"/>
                  <a:gd name="T53" fmla="*/ 283 h 1042"/>
                  <a:gd name="T54" fmla="*/ 542 w 542"/>
                  <a:gd name="T55" fmla="*/ 253 h 1042"/>
                  <a:gd name="T56" fmla="*/ 526 w 542"/>
                  <a:gd name="T57" fmla="*/ 164 h 1042"/>
                  <a:gd name="T58" fmla="*/ 466 w 542"/>
                  <a:gd name="T59" fmla="*/ 30 h 1042"/>
                  <a:gd name="T60" fmla="*/ 466 w 542"/>
                  <a:gd name="T61" fmla="*/ 3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2" h="1042">
                    <a:moveTo>
                      <a:pt x="466" y="30"/>
                    </a:moveTo>
                    <a:lnTo>
                      <a:pt x="466" y="30"/>
                    </a:lnTo>
                    <a:cubicBezTo>
                      <a:pt x="466" y="30"/>
                      <a:pt x="451" y="0"/>
                      <a:pt x="436" y="0"/>
                    </a:cubicBezTo>
                    <a:cubicBezTo>
                      <a:pt x="436" y="15"/>
                      <a:pt x="421" y="30"/>
                      <a:pt x="421" y="45"/>
                    </a:cubicBezTo>
                    <a:cubicBezTo>
                      <a:pt x="406" y="75"/>
                      <a:pt x="406" y="90"/>
                      <a:pt x="391" y="119"/>
                    </a:cubicBezTo>
                    <a:cubicBezTo>
                      <a:pt x="376" y="134"/>
                      <a:pt x="361" y="119"/>
                      <a:pt x="346" y="119"/>
                    </a:cubicBezTo>
                    <a:cubicBezTo>
                      <a:pt x="346" y="119"/>
                      <a:pt x="361" y="134"/>
                      <a:pt x="346" y="149"/>
                    </a:cubicBezTo>
                    <a:cubicBezTo>
                      <a:pt x="346" y="164"/>
                      <a:pt x="331" y="164"/>
                      <a:pt x="331" y="179"/>
                    </a:cubicBezTo>
                    <a:lnTo>
                      <a:pt x="346" y="194"/>
                    </a:lnTo>
                    <a:cubicBezTo>
                      <a:pt x="346" y="209"/>
                      <a:pt x="331" y="194"/>
                      <a:pt x="316" y="209"/>
                    </a:cubicBezTo>
                    <a:cubicBezTo>
                      <a:pt x="301" y="209"/>
                      <a:pt x="301" y="224"/>
                      <a:pt x="286" y="238"/>
                    </a:cubicBezTo>
                    <a:cubicBezTo>
                      <a:pt x="271" y="253"/>
                      <a:pt x="256" y="253"/>
                      <a:pt x="226" y="268"/>
                    </a:cubicBezTo>
                    <a:cubicBezTo>
                      <a:pt x="211" y="268"/>
                      <a:pt x="241" y="283"/>
                      <a:pt x="226" y="283"/>
                    </a:cubicBezTo>
                    <a:cubicBezTo>
                      <a:pt x="226" y="298"/>
                      <a:pt x="196" y="268"/>
                      <a:pt x="196" y="283"/>
                    </a:cubicBezTo>
                    <a:cubicBezTo>
                      <a:pt x="165" y="298"/>
                      <a:pt x="150" y="298"/>
                      <a:pt x="120" y="313"/>
                    </a:cubicBezTo>
                    <a:cubicBezTo>
                      <a:pt x="105" y="313"/>
                      <a:pt x="90" y="298"/>
                      <a:pt x="90" y="313"/>
                    </a:cubicBezTo>
                    <a:cubicBezTo>
                      <a:pt x="75" y="343"/>
                      <a:pt x="75" y="372"/>
                      <a:pt x="60" y="402"/>
                    </a:cubicBezTo>
                    <a:cubicBezTo>
                      <a:pt x="45" y="476"/>
                      <a:pt x="120" y="581"/>
                      <a:pt x="60" y="655"/>
                    </a:cubicBezTo>
                    <a:cubicBezTo>
                      <a:pt x="45" y="685"/>
                      <a:pt x="15" y="714"/>
                      <a:pt x="0" y="759"/>
                    </a:cubicBezTo>
                    <a:lnTo>
                      <a:pt x="0" y="819"/>
                    </a:lnTo>
                    <a:cubicBezTo>
                      <a:pt x="15" y="833"/>
                      <a:pt x="45" y="848"/>
                      <a:pt x="30" y="878"/>
                    </a:cubicBezTo>
                    <a:cubicBezTo>
                      <a:pt x="15" y="923"/>
                      <a:pt x="30" y="982"/>
                      <a:pt x="75" y="1012"/>
                    </a:cubicBezTo>
                    <a:cubicBezTo>
                      <a:pt x="120" y="1042"/>
                      <a:pt x="165" y="1042"/>
                      <a:pt x="241" y="1012"/>
                    </a:cubicBezTo>
                    <a:cubicBezTo>
                      <a:pt x="316" y="982"/>
                      <a:pt x="331" y="819"/>
                      <a:pt x="361" y="744"/>
                    </a:cubicBezTo>
                    <a:cubicBezTo>
                      <a:pt x="391" y="640"/>
                      <a:pt x="436" y="551"/>
                      <a:pt x="466" y="447"/>
                    </a:cubicBezTo>
                    <a:cubicBezTo>
                      <a:pt x="466" y="417"/>
                      <a:pt x="466" y="372"/>
                      <a:pt x="481" y="343"/>
                    </a:cubicBezTo>
                    <a:cubicBezTo>
                      <a:pt x="496" y="328"/>
                      <a:pt x="466" y="209"/>
                      <a:pt x="511" y="283"/>
                    </a:cubicBezTo>
                    <a:cubicBezTo>
                      <a:pt x="526" y="298"/>
                      <a:pt x="526" y="268"/>
                      <a:pt x="542" y="253"/>
                    </a:cubicBezTo>
                    <a:cubicBezTo>
                      <a:pt x="542" y="224"/>
                      <a:pt x="526" y="194"/>
                      <a:pt x="526" y="164"/>
                    </a:cubicBezTo>
                    <a:cubicBezTo>
                      <a:pt x="511" y="134"/>
                      <a:pt x="496" y="60"/>
                      <a:pt x="466" y="30"/>
                    </a:cubicBezTo>
                    <a:cubicBezTo>
                      <a:pt x="451" y="15"/>
                      <a:pt x="481" y="30"/>
                      <a:pt x="466" y="3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2" name="Freeform 695">
                <a:extLst>
                  <a:ext uri="{FF2B5EF4-FFF2-40B4-BE49-F238E27FC236}">
                    <a16:creationId xmlns:a16="http://schemas.microsoft.com/office/drawing/2014/main" id="{3A5A2E2D-E619-7DFD-8AA7-25B4DD468160}"/>
                  </a:ext>
                </a:extLst>
              </p:cNvPr>
              <p:cNvSpPr>
                <a:spLocks/>
              </p:cNvSpPr>
              <p:nvPr/>
            </p:nvSpPr>
            <p:spPr bwMode="auto">
              <a:xfrm>
                <a:off x="4202" y="3109"/>
                <a:ext cx="105" cy="201"/>
              </a:xfrm>
              <a:custGeom>
                <a:avLst/>
                <a:gdLst>
                  <a:gd name="T0" fmla="*/ 466 w 542"/>
                  <a:gd name="T1" fmla="*/ 30 h 1042"/>
                  <a:gd name="T2" fmla="*/ 466 w 542"/>
                  <a:gd name="T3" fmla="*/ 30 h 1042"/>
                  <a:gd name="T4" fmla="*/ 436 w 542"/>
                  <a:gd name="T5" fmla="*/ 0 h 1042"/>
                  <a:gd name="T6" fmla="*/ 421 w 542"/>
                  <a:gd name="T7" fmla="*/ 45 h 1042"/>
                  <a:gd name="T8" fmla="*/ 391 w 542"/>
                  <a:gd name="T9" fmla="*/ 119 h 1042"/>
                  <a:gd name="T10" fmla="*/ 346 w 542"/>
                  <a:gd name="T11" fmla="*/ 119 h 1042"/>
                  <a:gd name="T12" fmla="*/ 346 w 542"/>
                  <a:gd name="T13" fmla="*/ 149 h 1042"/>
                  <a:gd name="T14" fmla="*/ 331 w 542"/>
                  <a:gd name="T15" fmla="*/ 179 h 1042"/>
                  <a:gd name="T16" fmla="*/ 346 w 542"/>
                  <a:gd name="T17" fmla="*/ 194 h 1042"/>
                  <a:gd name="T18" fmla="*/ 316 w 542"/>
                  <a:gd name="T19" fmla="*/ 209 h 1042"/>
                  <a:gd name="T20" fmla="*/ 286 w 542"/>
                  <a:gd name="T21" fmla="*/ 238 h 1042"/>
                  <a:gd name="T22" fmla="*/ 226 w 542"/>
                  <a:gd name="T23" fmla="*/ 268 h 1042"/>
                  <a:gd name="T24" fmla="*/ 226 w 542"/>
                  <a:gd name="T25" fmla="*/ 283 h 1042"/>
                  <a:gd name="T26" fmla="*/ 196 w 542"/>
                  <a:gd name="T27" fmla="*/ 283 h 1042"/>
                  <a:gd name="T28" fmla="*/ 120 w 542"/>
                  <a:gd name="T29" fmla="*/ 313 h 1042"/>
                  <a:gd name="T30" fmla="*/ 90 w 542"/>
                  <a:gd name="T31" fmla="*/ 313 h 1042"/>
                  <a:gd name="T32" fmla="*/ 60 w 542"/>
                  <a:gd name="T33" fmla="*/ 402 h 1042"/>
                  <a:gd name="T34" fmla="*/ 60 w 542"/>
                  <a:gd name="T35" fmla="*/ 655 h 1042"/>
                  <a:gd name="T36" fmla="*/ 0 w 542"/>
                  <a:gd name="T37" fmla="*/ 759 h 1042"/>
                  <a:gd name="T38" fmla="*/ 0 w 542"/>
                  <a:gd name="T39" fmla="*/ 819 h 1042"/>
                  <a:gd name="T40" fmla="*/ 30 w 542"/>
                  <a:gd name="T41" fmla="*/ 878 h 1042"/>
                  <a:gd name="T42" fmla="*/ 75 w 542"/>
                  <a:gd name="T43" fmla="*/ 1012 h 1042"/>
                  <a:gd name="T44" fmla="*/ 241 w 542"/>
                  <a:gd name="T45" fmla="*/ 1012 h 1042"/>
                  <a:gd name="T46" fmla="*/ 361 w 542"/>
                  <a:gd name="T47" fmla="*/ 744 h 1042"/>
                  <a:gd name="T48" fmla="*/ 466 w 542"/>
                  <a:gd name="T49" fmla="*/ 447 h 1042"/>
                  <a:gd name="T50" fmla="*/ 481 w 542"/>
                  <a:gd name="T51" fmla="*/ 343 h 1042"/>
                  <a:gd name="T52" fmla="*/ 511 w 542"/>
                  <a:gd name="T53" fmla="*/ 283 h 1042"/>
                  <a:gd name="T54" fmla="*/ 542 w 542"/>
                  <a:gd name="T55" fmla="*/ 253 h 1042"/>
                  <a:gd name="T56" fmla="*/ 526 w 542"/>
                  <a:gd name="T57" fmla="*/ 164 h 1042"/>
                  <a:gd name="T58" fmla="*/ 466 w 542"/>
                  <a:gd name="T59" fmla="*/ 30 h 1042"/>
                  <a:gd name="T60" fmla="*/ 466 w 542"/>
                  <a:gd name="T61" fmla="*/ 30 h 1042"/>
                  <a:gd name="T62" fmla="*/ 466 w 542"/>
                  <a:gd name="T63" fmla="*/ 3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2" h="1042">
                    <a:moveTo>
                      <a:pt x="466" y="30"/>
                    </a:moveTo>
                    <a:lnTo>
                      <a:pt x="466" y="30"/>
                    </a:lnTo>
                    <a:cubicBezTo>
                      <a:pt x="466" y="30"/>
                      <a:pt x="451" y="0"/>
                      <a:pt x="436" y="0"/>
                    </a:cubicBezTo>
                    <a:cubicBezTo>
                      <a:pt x="436" y="15"/>
                      <a:pt x="421" y="30"/>
                      <a:pt x="421" y="45"/>
                    </a:cubicBezTo>
                    <a:cubicBezTo>
                      <a:pt x="406" y="75"/>
                      <a:pt x="406" y="90"/>
                      <a:pt x="391" y="119"/>
                    </a:cubicBezTo>
                    <a:cubicBezTo>
                      <a:pt x="376" y="134"/>
                      <a:pt x="361" y="119"/>
                      <a:pt x="346" y="119"/>
                    </a:cubicBezTo>
                    <a:cubicBezTo>
                      <a:pt x="346" y="119"/>
                      <a:pt x="361" y="134"/>
                      <a:pt x="346" y="149"/>
                    </a:cubicBezTo>
                    <a:cubicBezTo>
                      <a:pt x="346" y="164"/>
                      <a:pt x="331" y="164"/>
                      <a:pt x="331" y="179"/>
                    </a:cubicBezTo>
                    <a:lnTo>
                      <a:pt x="346" y="194"/>
                    </a:lnTo>
                    <a:cubicBezTo>
                      <a:pt x="346" y="209"/>
                      <a:pt x="331" y="194"/>
                      <a:pt x="316" y="209"/>
                    </a:cubicBezTo>
                    <a:cubicBezTo>
                      <a:pt x="301" y="209"/>
                      <a:pt x="301" y="224"/>
                      <a:pt x="286" y="238"/>
                    </a:cubicBezTo>
                    <a:cubicBezTo>
                      <a:pt x="271" y="253"/>
                      <a:pt x="256" y="253"/>
                      <a:pt x="226" y="268"/>
                    </a:cubicBezTo>
                    <a:cubicBezTo>
                      <a:pt x="211" y="268"/>
                      <a:pt x="241" y="283"/>
                      <a:pt x="226" y="283"/>
                    </a:cubicBezTo>
                    <a:cubicBezTo>
                      <a:pt x="226" y="298"/>
                      <a:pt x="196" y="268"/>
                      <a:pt x="196" y="283"/>
                    </a:cubicBezTo>
                    <a:cubicBezTo>
                      <a:pt x="165" y="298"/>
                      <a:pt x="150" y="298"/>
                      <a:pt x="120" y="313"/>
                    </a:cubicBezTo>
                    <a:cubicBezTo>
                      <a:pt x="105" y="313"/>
                      <a:pt x="90" y="298"/>
                      <a:pt x="90" y="313"/>
                    </a:cubicBezTo>
                    <a:cubicBezTo>
                      <a:pt x="75" y="343"/>
                      <a:pt x="75" y="372"/>
                      <a:pt x="60" y="402"/>
                    </a:cubicBezTo>
                    <a:cubicBezTo>
                      <a:pt x="45" y="476"/>
                      <a:pt x="120" y="581"/>
                      <a:pt x="60" y="655"/>
                    </a:cubicBezTo>
                    <a:cubicBezTo>
                      <a:pt x="45" y="685"/>
                      <a:pt x="15" y="714"/>
                      <a:pt x="0" y="759"/>
                    </a:cubicBezTo>
                    <a:lnTo>
                      <a:pt x="0" y="819"/>
                    </a:lnTo>
                    <a:cubicBezTo>
                      <a:pt x="15" y="833"/>
                      <a:pt x="45" y="848"/>
                      <a:pt x="30" y="878"/>
                    </a:cubicBezTo>
                    <a:cubicBezTo>
                      <a:pt x="15" y="923"/>
                      <a:pt x="30" y="982"/>
                      <a:pt x="75" y="1012"/>
                    </a:cubicBezTo>
                    <a:cubicBezTo>
                      <a:pt x="120" y="1042"/>
                      <a:pt x="165" y="1042"/>
                      <a:pt x="241" y="1012"/>
                    </a:cubicBezTo>
                    <a:cubicBezTo>
                      <a:pt x="316" y="982"/>
                      <a:pt x="331" y="819"/>
                      <a:pt x="361" y="744"/>
                    </a:cubicBezTo>
                    <a:cubicBezTo>
                      <a:pt x="391" y="640"/>
                      <a:pt x="436" y="551"/>
                      <a:pt x="466" y="447"/>
                    </a:cubicBezTo>
                    <a:cubicBezTo>
                      <a:pt x="466" y="417"/>
                      <a:pt x="466" y="372"/>
                      <a:pt x="481" y="343"/>
                    </a:cubicBezTo>
                    <a:cubicBezTo>
                      <a:pt x="496" y="328"/>
                      <a:pt x="466" y="209"/>
                      <a:pt x="511" y="283"/>
                    </a:cubicBezTo>
                    <a:cubicBezTo>
                      <a:pt x="526" y="298"/>
                      <a:pt x="526" y="268"/>
                      <a:pt x="542" y="253"/>
                    </a:cubicBezTo>
                    <a:cubicBezTo>
                      <a:pt x="542" y="224"/>
                      <a:pt x="526" y="194"/>
                      <a:pt x="526" y="164"/>
                    </a:cubicBezTo>
                    <a:cubicBezTo>
                      <a:pt x="511" y="134"/>
                      <a:pt x="496" y="60"/>
                      <a:pt x="466" y="30"/>
                    </a:cubicBezTo>
                    <a:cubicBezTo>
                      <a:pt x="451" y="15"/>
                      <a:pt x="481" y="30"/>
                      <a:pt x="466" y="30"/>
                    </a:cubicBezTo>
                    <a:lnTo>
                      <a:pt x="466" y="3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3" name="Freeform 696">
                <a:extLst>
                  <a:ext uri="{FF2B5EF4-FFF2-40B4-BE49-F238E27FC236}">
                    <a16:creationId xmlns:a16="http://schemas.microsoft.com/office/drawing/2014/main" id="{0C32C0EE-A170-D56B-2765-10D7B6DA7318}"/>
                  </a:ext>
                </a:extLst>
              </p:cNvPr>
              <p:cNvSpPr>
                <a:spLocks/>
              </p:cNvSpPr>
              <p:nvPr/>
            </p:nvSpPr>
            <p:spPr bwMode="auto">
              <a:xfrm>
                <a:off x="4049" y="2402"/>
                <a:ext cx="41" cy="24"/>
              </a:xfrm>
              <a:custGeom>
                <a:avLst/>
                <a:gdLst>
                  <a:gd name="T0" fmla="*/ 193 w 209"/>
                  <a:gd name="T1" fmla="*/ 17 h 124"/>
                  <a:gd name="T2" fmla="*/ 193 w 209"/>
                  <a:gd name="T3" fmla="*/ 17 h 124"/>
                  <a:gd name="T4" fmla="*/ 161 w 209"/>
                  <a:gd name="T5" fmla="*/ 35 h 124"/>
                  <a:gd name="T6" fmla="*/ 161 w 209"/>
                  <a:gd name="T7" fmla="*/ 89 h 124"/>
                  <a:gd name="T8" fmla="*/ 97 w 209"/>
                  <a:gd name="T9" fmla="*/ 107 h 124"/>
                  <a:gd name="T10" fmla="*/ 33 w 209"/>
                  <a:gd name="T11" fmla="*/ 107 h 124"/>
                  <a:gd name="T12" fmla="*/ 81 w 209"/>
                  <a:gd name="T13" fmla="*/ 53 h 124"/>
                  <a:gd name="T14" fmla="*/ 193 w 209"/>
                  <a:gd name="T15" fmla="*/ 17 h 124"/>
                  <a:gd name="T16" fmla="*/ 193 w 209"/>
                  <a:gd name="T17" fmla="*/ 1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124">
                    <a:moveTo>
                      <a:pt x="193" y="17"/>
                    </a:moveTo>
                    <a:lnTo>
                      <a:pt x="193" y="17"/>
                    </a:lnTo>
                    <a:lnTo>
                      <a:pt x="161" y="35"/>
                    </a:lnTo>
                    <a:cubicBezTo>
                      <a:pt x="145" y="53"/>
                      <a:pt x="161" y="89"/>
                      <a:pt x="161" y="89"/>
                    </a:cubicBezTo>
                    <a:cubicBezTo>
                      <a:pt x="145" y="89"/>
                      <a:pt x="113" y="89"/>
                      <a:pt x="97" y="107"/>
                    </a:cubicBezTo>
                    <a:cubicBezTo>
                      <a:pt x="65" y="124"/>
                      <a:pt x="49" y="124"/>
                      <a:pt x="33" y="107"/>
                    </a:cubicBezTo>
                    <a:cubicBezTo>
                      <a:pt x="0" y="71"/>
                      <a:pt x="65" y="53"/>
                      <a:pt x="81" y="53"/>
                    </a:cubicBezTo>
                    <a:cubicBezTo>
                      <a:pt x="113" y="53"/>
                      <a:pt x="161" y="35"/>
                      <a:pt x="193" y="17"/>
                    </a:cubicBezTo>
                    <a:cubicBezTo>
                      <a:pt x="209" y="0"/>
                      <a:pt x="177" y="35"/>
                      <a:pt x="193" y="1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4" name="Freeform 697">
                <a:extLst>
                  <a:ext uri="{FF2B5EF4-FFF2-40B4-BE49-F238E27FC236}">
                    <a16:creationId xmlns:a16="http://schemas.microsoft.com/office/drawing/2014/main" id="{4361DE8F-67AD-971A-5451-84061FAFF9BC}"/>
                  </a:ext>
                </a:extLst>
              </p:cNvPr>
              <p:cNvSpPr>
                <a:spLocks/>
              </p:cNvSpPr>
              <p:nvPr/>
            </p:nvSpPr>
            <p:spPr bwMode="auto">
              <a:xfrm>
                <a:off x="4049" y="2402"/>
                <a:ext cx="41" cy="24"/>
              </a:xfrm>
              <a:custGeom>
                <a:avLst/>
                <a:gdLst>
                  <a:gd name="T0" fmla="*/ 193 w 209"/>
                  <a:gd name="T1" fmla="*/ 17 h 124"/>
                  <a:gd name="T2" fmla="*/ 193 w 209"/>
                  <a:gd name="T3" fmla="*/ 17 h 124"/>
                  <a:gd name="T4" fmla="*/ 161 w 209"/>
                  <a:gd name="T5" fmla="*/ 35 h 124"/>
                  <a:gd name="T6" fmla="*/ 161 w 209"/>
                  <a:gd name="T7" fmla="*/ 89 h 124"/>
                  <a:gd name="T8" fmla="*/ 97 w 209"/>
                  <a:gd name="T9" fmla="*/ 107 h 124"/>
                  <a:gd name="T10" fmla="*/ 33 w 209"/>
                  <a:gd name="T11" fmla="*/ 107 h 124"/>
                  <a:gd name="T12" fmla="*/ 81 w 209"/>
                  <a:gd name="T13" fmla="*/ 53 h 124"/>
                  <a:gd name="T14" fmla="*/ 193 w 209"/>
                  <a:gd name="T15" fmla="*/ 17 h 124"/>
                  <a:gd name="T16" fmla="*/ 193 w 209"/>
                  <a:gd name="T17" fmla="*/ 17 h 124"/>
                  <a:gd name="T18" fmla="*/ 193 w 209"/>
                  <a:gd name="T19" fmla="*/ 1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24">
                    <a:moveTo>
                      <a:pt x="193" y="17"/>
                    </a:moveTo>
                    <a:lnTo>
                      <a:pt x="193" y="17"/>
                    </a:lnTo>
                    <a:lnTo>
                      <a:pt x="161" y="35"/>
                    </a:lnTo>
                    <a:cubicBezTo>
                      <a:pt x="145" y="53"/>
                      <a:pt x="161" y="89"/>
                      <a:pt x="161" y="89"/>
                    </a:cubicBezTo>
                    <a:cubicBezTo>
                      <a:pt x="145" y="89"/>
                      <a:pt x="113" y="89"/>
                      <a:pt x="97" y="107"/>
                    </a:cubicBezTo>
                    <a:cubicBezTo>
                      <a:pt x="65" y="124"/>
                      <a:pt x="49" y="124"/>
                      <a:pt x="33" y="107"/>
                    </a:cubicBezTo>
                    <a:cubicBezTo>
                      <a:pt x="0" y="71"/>
                      <a:pt x="65" y="53"/>
                      <a:pt x="81" y="53"/>
                    </a:cubicBezTo>
                    <a:cubicBezTo>
                      <a:pt x="113" y="53"/>
                      <a:pt x="161" y="35"/>
                      <a:pt x="193" y="17"/>
                    </a:cubicBezTo>
                    <a:cubicBezTo>
                      <a:pt x="209" y="0"/>
                      <a:pt x="177" y="35"/>
                      <a:pt x="193" y="17"/>
                    </a:cubicBezTo>
                    <a:lnTo>
                      <a:pt x="193" y="1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5" name="Freeform 698">
                <a:extLst>
                  <a:ext uri="{FF2B5EF4-FFF2-40B4-BE49-F238E27FC236}">
                    <a16:creationId xmlns:a16="http://schemas.microsoft.com/office/drawing/2014/main" id="{C968B69F-F361-4434-2321-79903FDF49D9}"/>
                  </a:ext>
                </a:extLst>
              </p:cNvPr>
              <p:cNvSpPr>
                <a:spLocks/>
              </p:cNvSpPr>
              <p:nvPr/>
            </p:nvSpPr>
            <p:spPr bwMode="auto">
              <a:xfrm>
                <a:off x="4049" y="2402"/>
                <a:ext cx="41" cy="24"/>
              </a:xfrm>
              <a:custGeom>
                <a:avLst/>
                <a:gdLst>
                  <a:gd name="T0" fmla="*/ 193 w 209"/>
                  <a:gd name="T1" fmla="*/ 17 h 124"/>
                  <a:gd name="T2" fmla="*/ 193 w 209"/>
                  <a:gd name="T3" fmla="*/ 17 h 124"/>
                  <a:gd name="T4" fmla="*/ 161 w 209"/>
                  <a:gd name="T5" fmla="*/ 35 h 124"/>
                  <a:gd name="T6" fmla="*/ 161 w 209"/>
                  <a:gd name="T7" fmla="*/ 89 h 124"/>
                  <a:gd name="T8" fmla="*/ 97 w 209"/>
                  <a:gd name="T9" fmla="*/ 107 h 124"/>
                  <a:gd name="T10" fmla="*/ 33 w 209"/>
                  <a:gd name="T11" fmla="*/ 107 h 124"/>
                  <a:gd name="T12" fmla="*/ 81 w 209"/>
                  <a:gd name="T13" fmla="*/ 53 h 124"/>
                  <a:gd name="T14" fmla="*/ 193 w 209"/>
                  <a:gd name="T15" fmla="*/ 17 h 124"/>
                  <a:gd name="T16" fmla="*/ 193 w 209"/>
                  <a:gd name="T17" fmla="*/ 1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124">
                    <a:moveTo>
                      <a:pt x="193" y="17"/>
                    </a:moveTo>
                    <a:lnTo>
                      <a:pt x="193" y="17"/>
                    </a:lnTo>
                    <a:lnTo>
                      <a:pt x="161" y="35"/>
                    </a:lnTo>
                    <a:cubicBezTo>
                      <a:pt x="145" y="53"/>
                      <a:pt x="161" y="89"/>
                      <a:pt x="161" y="89"/>
                    </a:cubicBezTo>
                    <a:cubicBezTo>
                      <a:pt x="145" y="89"/>
                      <a:pt x="113" y="89"/>
                      <a:pt x="97" y="107"/>
                    </a:cubicBezTo>
                    <a:cubicBezTo>
                      <a:pt x="65" y="124"/>
                      <a:pt x="49" y="124"/>
                      <a:pt x="33" y="107"/>
                    </a:cubicBezTo>
                    <a:cubicBezTo>
                      <a:pt x="0" y="71"/>
                      <a:pt x="65" y="53"/>
                      <a:pt x="81" y="53"/>
                    </a:cubicBezTo>
                    <a:cubicBezTo>
                      <a:pt x="113" y="53"/>
                      <a:pt x="161" y="35"/>
                      <a:pt x="193" y="17"/>
                    </a:cubicBezTo>
                    <a:cubicBezTo>
                      <a:pt x="209" y="0"/>
                      <a:pt x="177" y="35"/>
                      <a:pt x="193" y="1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6" name="Freeform 699">
                <a:extLst>
                  <a:ext uri="{FF2B5EF4-FFF2-40B4-BE49-F238E27FC236}">
                    <a16:creationId xmlns:a16="http://schemas.microsoft.com/office/drawing/2014/main" id="{E8816AB1-250F-C80A-6B6A-8B737DB8444F}"/>
                  </a:ext>
                </a:extLst>
              </p:cNvPr>
              <p:cNvSpPr>
                <a:spLocks/>
              </p:cNvSpPr>
              <p:nvPr/>
            </p:nvSpPr>
            <p:spPr bwMode="auto">
              <a:xfrm>
                <a:off x="4049" y="2402"/>
                <a:ext cx="41" cy="24"/>
              </a:xfrm>
              <a:custGeom>
                <a:avLst/>
                <a:gdLst>
                  <a:gd name="T0" fmla="*/ 193 w 209"/>
                  <a:gd name="T1" fmla="*/ 17 h 124"/>
                  <a:gd name="T2" fmla="*/ 193 w 209"/>
                  <a:gd name="T3" fmla="*/ 17 h 124"/>
                  <a:gd name="T4" fmla="*/ 161 w 209"/>
                  <a:gd name="T5" fmla="*/ 35 h 124"/>
                  <a:gd name="T6" fmla="*/ 161 w 209"/>
                  <a:gd name="T7" fmla="*/ 89 h 124"/>
                  <a:gd name="T8" fmla="*/ 97 w 209"/>
                  <a:gd name="T9" fmla="*/ 107 h 124"/>
                  <a:gd name="T10" fmla="*/ 33 w 209"/>
                  <a:gd name="T11" fmla="*/ 107 h 124"/>
                  <a:gd name="T12" fmla="*/ 81 w 209"/>
                  <a:gd name="T13" fmla="*/ 53 h 124"/>
                  <a:gd name="T14" fmla="*/ 193 w 209"/>
                  <a:gd name="T15" fmla="*/ 17 h 124"/>
                  <a:gd name="T16" fmla="*/ 193 w 209"/>
                  <a:gd name="T17" fmla="*/ 17 h 124"/>
                  <a:gd name="T18" fmla="*/ 193 w 209"/>
                  <a:gd name="T19" fmla="*/ 1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24">
                    <a:moveTo>
                      <a:pt x="193" y="17"/>
                    </a:moveTo>
                    <a:lnTo>
                      <a:pt x="193" y="17"/>
                    </a:lnTo>
                    <a:lnTo>
                      <a:pt x="161" y="35"/>
                    </a:lnTo>
                    <a:cubicBezTo>
                      <a:pt x="145" y="53"/>
                      <a:pt x="161" y="89"/>
                      <a:pt x="161" y="89"/>
                    </a:cubicBezTo>
                    <a:cubicBezTo>
                      <a:pt x="145" y="89"/>
                      <a:pt x="113" y="89"/>
                      <a:pt x="97" y="107"/>
                    </a:cubicBezTo>
                    <a:cubicBezTo>
                      <a:pt x="65" y="124"/>
                      <a:pt x="49" y="124"/>
                      <a:pt x="33" y="107"/>
                    </a:cubicBezTo>
                    <a:cubicBezTo>
                      <a:pt x="0" y="71"/>
                      <a:pt x="65" y="53"/>
                      <a:pt x="81" y="53"/>
                    </a:cubicBezTo>
                    <a:cubicBezTo>
                      <a:pt x="113" y="53"/>
                      <a:pt x="161" y="35"/>
                      <a:pt x="193" y="17"/>
                    </a:cubicBezTo>
                    <a:cubicBezTo>
                      <a:pt x="209" y="0"/>
                      <a:pt x="177" y="35"/>
                      <a:pt x="193" y="17"/>
                    </a:cubicBezTo>
                    <a:lnTo>
                      <a:pt x="193" y="1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7" name="Freeform 700">
                <a:extLst>
                  <a:ext uri="{FF2B5EF4-FFF2-40B4-BE49-F238E27FC236}">
                    <a16:creationId xmlns:a16="http://schemas.microsoft.com/office/drawing/2014/main" id="{B3E535B3-E7EB-940D-70BC-76BB7A0F37B7}"/>
                  </a:ext>
                </a:extLst>
              </p:cNvPr>
              <p:cNvSpPr>
                <a:spLocks/>
              </p:cNvSpPr>
              <p:nvPr/>
            </p:nvSpPr>
            <p:spPr bwMode="auto">
              <a:xfrm>
                <a:off x="3929" y="2410"/>
                <a:ext cx="40" cy="8"/>
              </a:xfrm>
              <a:custGeom>
                <a:avLst/>
                <a:gdLst>
                  <a:gd name="T0" fmla="*/ 111 w 208"/>
                  <a:gd name="T1" fmla="*/ 42 h 42"/>
                  <a:gd name="T2" fmla="*/ 111 w 208"/>
                  <a:gd name="T3" fmla="*/ 42 h 42"/>
                  <a:gd name="T4" fmla="*/ 14 w 208"/>
                  <a:gd name="T5" fmla="*/ 11 h 42"/>
                  <a:gd name="T6" fmla="*/ 97 w 208"/>
                  <a:gd name="T7" fmla="*/ 11 h 42"/>
                  <a:gd name="T8" fmla="*/ 208 w 208"/>
                  <a:gd name="T9" fmla="*/ 21 h 42"/>
                  <a:gd name="T10" fmla="*/ 180 w 208"/>
                  <a:gd name="T11" fmla="*/ 31 h 42"/>
                  <a:gd name="T12" fmla="*/ 111 w 208"/>
                  <a:gd name="T13" fmla="*/ 42 h 42"/>
                  <a:gd name="T14" fmla="*/ 111 w 208"/>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42">
                    <a:moveTo>
                      <a:pt x="111" y="42"/>
                    </a:moveTo>
                    <a:lnTo>
                      <a:pt x="111" y="42"/>
                    </a:lnTo>
                    <a:cubicBezTo>
                      <a:pt x="97" y="42"/>
                      <a:pt x="0" y="21"/>
                      <a:pt x="14" y="11"/>
                    </a:cubicBezTo>
                    <a:cubicBezTo>
                      <a:pt x="14" y="0"/>
                      <a:pt x="97" y="11"/>
                      <a:pt x="97" y="11"/>
                    </a:cubicBezTo>
                    <a:cubicBezTo>
                      <a:pt x="138" y="21"/>
                      <a:pt x="166" y="21"/>
                      <a:pt x="208" y="21"/>
                    </a:cubicBezTo>
                    <a:lnTo>
                      <a:pt x="180" y="31"/>
                    </a:lnTo>
                    <a:cubicBezTo>
                      <a:pt x="166" y="42"/>
                      <a:pt x="138" y="42"/>
                      <a:pt x="111" y="42"/>
                    </a:cubicBezTo>
                    <a:cubicBezTo>
                      <a:pt x="83" y="42"/>
                      <a:pt x="125" y="42"/>
                      <a:pt x="111"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8" name="Freeform 701">
                <a:extLst>
                  <a:ext uri="{FF2B5EF4-FFF2-40B4-BE49-F238E27FC236}">
                    <a16:creationId xmlns:a16="http://schemas.microsoft.com/office/drawing/2014/main" id="{6B52F171-7AEB-21C2-9D93-9B4D98236AAE}"/>
                  </a:ext>
                </a:extLst>
              </p:cNvPr>
              <p:cNvSpPr>
                <a:spLocks/>
              </p:cNvSpPr>
              <p:nvPr/>
            </p:nvSpPr>
            <p:spPr bwMode="auto">
              <a:xfrm>
                <a:off x="3929" y="2410"/>
                <a:ext cx="40" cy="8"/>
              </a:xfrm>
              <a:custGeom>
                <a:avLst/>
                <a:gdLst>
                  <a:gd name="T0" fmla="*/ 111 w 208"/>
                  <a:gd name="T1" fmla="*/ 42 h 42"/>
                  <a:gd name="T2" fmla="*/ 111 w 208"/>
                  <a:gd name="T3" fmla="*/ 42 h 42"/>
                  <a:gd name="T4" fmla="*/ 14 w 208"/>
                  <a:gd name="T5" fmla="*/ 11 h 42"/>
                  <a:gd name="T6" fmla="*/ 97 w 208"/>
                  <a:gd name="T7" fmla="*/ 11 h 42"/>
                  <a:gd name="T8" fmla="*/ 208 w 208"/>
                  <a:gd name="T9" fmla="*/ 21 h 42"/>
                  <a:gd name="T10" fmla="*/ 180 w 208"/>
                  <a:gd name="T11" fmla="*/ 31 h 42"/>
                  <a:gd name="T12" fmla="*/ 111 w 208"/>
                  <a:gd name="T13" fmla="*/ 42 h 42"/>
                  <a:gd name="T14" fmla="*/ 111 w 208"/>
                  <a:gd name="T15" fmla="*/ 42 h 42"/>
                  <a:gd name="T16" fmla="*/ 111 w 208"/>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42">
                    <a:moveTo>
                      <a:pt x="111" y="42"/>
                    </a:moveTo>
                    <a:lnTo>
                      <a:pt x="111" y="42"/>
                    </a:lnTo>
                    <a:cubicBezTo>
                      <a:pt x="97" y="42"/>
                      <a:pt x="0" y="21"/>
                      <a:pt x="14" y="11"/>
                    </a:cubicBezTo>
                    <a:cubicBezTo>
                      <a:pt x="14" y="0"/>
                      <a:pt x="97" y="11"/>
                      <a:pt x="97" y="11"/>
                    </a:cubicBezTo>
                    <a:cubicBezTo>
                      <a:pt x="138" y="21"/>
                      <a:pt x="166" y="21"/>
                      <a:pt x="208" y="21"/>
                    </a:cubicBezTo>
                    <a:lnTo>
                      <a:pt x="180" y="31"/>
                    </a:lnTo>
                    <a:cubicBezTo>
                      <a:pt x="166" y="42"/>
                      <a:pt x="138" y="42"/>
                      <a:pt x="111" y="42"/>
                    </a:cubicBezTo>
                    <a:cubicBezTo>
                      <a:pt x="83" y="42"/>
                      <a:pt x="125" y="42"/>
                      <a:pt x="111" y="42"/>
                    </a:cubicBezTo>
                    <a:lnTo>
                      <a:pt x="111"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9" name="Freeform 702">
                <a:extLst>
                  <a:ext uri="{FF2B5EF4-FFF2-40B4-BE49-F238E27FC236}">
                    <a16:creationId xmlns:a16="http://schemas.microsoft.com/office/drawing/2014/main" id="{17717308-9F4F-518A-87E7-B897A05B4DE4}"/>
                  </a:ext>
                </a:extLst>
              </p:cNvPr>
              <p:cNvSpPr>
                <a:spLocks/>
              </p:cNvSpPr>
              <p:nvPr/>
            </p:nvSpPr>
            <p:spPr bwMode="auto">
              <a:xfrm>
                <a:off x="3929" y="2410"/>
                <a:ext cx="40" cy="8"/>
              </a:xfrm>
              <a:custGeom>
                <a:avLst/>
                <a:gdLst>
                  <a:gd name="T0" fmla="*/ 111 w 208"/>
                  <a:gd name="T1" fmla="*/ 42 h 42"/>
                  <a:gd name="T2" fmla="*/ 111 w 208"/>
                  <a:gd name="T3" fmla="*/ 42 h 42"/>
                  <a:gd name="T4" fmla="*/ 14 w 208"/>
                  <a:gd name="T5" fmla="*/ 11 h 42"/>
                  <a:gd name="T6" fmla="*/ 97 w 208"/>
                  <a:gd name="T7" fmla="*/ 11 h 42"/>
                  <a:gd name="T8" fmla="*/ 208 w 208"/>
                  <a:gd name="T9" fmla="*/ 21 h 42"/>
                  <a:gd name="T10" fmla="*/ 180 w 208"/>
                  <a:gd name="T11" fmla="*/ 31 h 42"/>
                  <a:gd name="T12" fmla="*/ 111 w 208"/>
                  <a:gd name="T13" fmla="*/ 42 h 42"/>
                  <a:gd name="T14" fmla="*/ 111 w 208"/>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42">
                    <a:moveTo>
                      <a:pt x="111" y="42"/>
                    </a:moveTo>
                    <a:lnTo>
                      <a:pt x="111" y="42"/>
                    </a:lnTo>
                    <a:cubicBezTo>
                      <a:pt x="97" y="42"/>
                      <a:pt x="0" y="21"/>
                      <a:pt x="14" y="11"/>
                    </a:cubicBezTo>
                    <a:cubicBezTo>
                      <a:pt x="14" y="0"/>
                      <a:pt x="97" y="11"/>
                      <a:pt x="97" y="11"/>
                    </a:cubicBezTo>
                    <a:cubicBezTo>
                      <a:pt x="138" y="21"/>
                      <a:pt x="166" y="21"/>
                      <a:pt x="208" y="21"/>
                    </a:cubicBezTo>
                    <a:lnTo>
                      <a:pt x="180" y="31"/>
                    </a:lnTo>
                    <a:cubicBezTo>
                      <a:pt x="166" y="42"/>
                      <a:pt x="138" y="42"/>
                      <a:pt x="111" y="42"/>
                    </a:cubicBezTo>
                    <a:cubicBezTo>
                      <a:pt x="83" y="42"/>
                      <a:pt x="125" y="42"/>
                      <a:pt x="111"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0" name="Freeform 703">
                <a:extLst>
                  <a:ext uri="{FF2B5EF4-FFF2-40B4-BE49-F238E27FC236}">
                    <a16:creationId xmlns:a16="http://schemas.microsoft.com/office/drawing/2014/main" id="{5C3E39C5-3433-3D4B-4E22-352A53E5241B}"/>
                  </a:ext>
                </a:extLst>
              </p:cNvPr>
              <p:cNvSpPr>
                <a:spLocks/>
              </p:cNvSpPr>
              <p:nvPr/>
            </p:nvSpPr>
            <p:spPr bwMode="auto">
              <a:xfrm>
                <a:off x="3929" y="2410"/>
                <a:ext cx="40" cy="8"/>
              </a:xfrm>
              <a:custGeom>
                <a:avLst/>
                <a:gdLst>
                  <a:gd name="T0" fmla="*/ 111 w 208"/>
                  <a:gd name="T1" fmla="*/ 42 h 42"/>
                  <a:gd name="T2" fmla="*/ 111 w 208"/>
                  <a:gd name="T3" fmla="*/ 42 h 42"/>
                  <a:gd name="T4" fmla="*/ 14 w 208"/>
                  <a:gd name="T5" fmla="*/ 11 h 42"/>
                  <a:gd name="T6" fmla="*/ 97 w 208"/>
                  <a:gd name="T7" fmla="*/ 11 h 42"/>
                  <a:gd name="T8" fmla="*/ 208 w 208"/>
                  <a:gd name="T9" fmla="*/ 21 h 42"/>
                  <a:gd name="T10" fmla="*/ 180 w 208"/>
                  <a:gd name="T11" fmla="*/ 31 h 42"/>
                  <a:gd name="T12" fmla="*/ 111 w 208"/>
                  <a:gd name="T13" fmla="*/ 42 h 42"/>
                  <a:gd name="T14" fmla="*/ 111 w 208"/>
                  <a:gd name="T15" fmla="*/ 42 h 42"/>
                  <a:gd name="T16" fmla="*/ 111 w 208"/>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42">
                    <a:moveTo>
                      <a:pt x="111" y="42"/>
                    </a:moveTo>
                    <a:lnTo>
                      <a:pt x="111" y="42"/>
                    </a:lnTo>
                    <a:cubicBezTo>
                      <a:pt x="97" y="42"/>
                      <a:pt x="0" y="21"/>
                      <a:pt x="14" y="11"/>
                    </a:cubicBezTo>
                    <a:cubicBezTo>
                      <a:pt x="14" y="0"/>
                      <a:pt x="97" y="11"/>
                      <a:pt x="97" y="11"/>
                    </a:cubicBezTo>
                    <a:cubicBezTo>
                      <a:pt x="138" y="21"/>
                      <a:pt x="166" y="21"/>
                      <a:pt x="208" y="21"/>
                    </a:cubicBezTo>
                    <a:lnTo>
                      <a:pt x="180" y="31"/>
                    </a:lnTo>
                    <a:cubicBezTo>
                      <a:pt x="166" y="42"/>
                      <a:pt x="138" y="42"/>
                      <a:pt x="111" y="42"/>
                    </a:cubicBezTo>
                    <a:cubicBezTo>
                      <a:pt x="83" y="42"/>
                      <a:pt x="125" y="42"/>
                      <a:pt x="111" y="42"/>
                    </a:cubicBezTo>
                    <a:lnTo>
                      <a:pt x="111"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1" name="Freeform 704">
                <a:extLst>
                  <a:ext uri="{FF2B5EF4-FFF2-40B4-BE49-F238E27FC236}">
                    <a16:creationId xmlns:a16="http://schemas.microsoft.com/office/drawing/2014/main" id="{79FEA7EB-D9CF-E56D-D349-26CFE656CCB1}"/>
                  </a:ext>
                </a:extLst>
              </p:cNvPr>
              <p:cNvSpPr>
                <a:spLocks/>
              </p:cNvSpPr>
              <p:nvPr/>
            </p:nvSpPr>
            <p:spPr bwMode="auto">
              <a:xfrm>
                <a:off x="4258" y="2490"/>
                <a:ext cx="24" cy="32"/>
              </a:xfrm>
              <a:custGeom>
                <a:avLst/>
                <a:gdLst>
                  <a:gd name="T0" fmla="*/ 41 w 125"/>
                  <a:gd name="T1" fmla="*/ 33 h 166"/>
                  <a:gd name="T2" fmla="*/ 41 w 125"/>
                  <a:gd name="T3" fmla="*/ 33 h 166"/>
                  <a:gd name="T4" fmla="*/ 0 w 125"/>
                  <a:gd name="T5" fmla="*/ 116 h 166"/>
                  <a:gd name="T6" fmla="*/ 55 w 125"/>
                  <a:gd name="T7" fmla="*/ 133 h 166"/>
                  <a:gd name="T8" fmla="*/ 125 w 125"/>
                  <a:gd name="T9" fmla="*/ 166 h 166"/>
                  <a:gd name="T10" fmla="*/ 97 w 125"/>
                  <a:gd name="T11" fmla="*/ 83 h 166"/>
                  <a:gd name="T12" fmla="*/ 111 w 125"/>
                  <a:gd name="T13" fmla="*/ 50 h 166"/>
                  <a:gd name="T14" fmla="*/ 41 w 125"/>
                  <a:gd name="T15" fmla="*/ 33 h 166"/>
                  <a:gd name="T16" fmla="*/ 41 w 125"/>
                  <a:gd name="T17" fmla="*/ 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66">
                    <a:moveTo>
                      <a:pt x="41" y="33"/>
                    </a:moveTo>
                    <a:lnTo>
                      <a:pt x="41" y="33"/>
                    </a:lnTo>
                    <a:cubicBezTo>
                      <a:pt x="13" y="50"/>
                      <a:pt x="0" y="83"/>
                      <a:pt x="0" y="116"/>
                    </a:cubicBezTo>
                    <a:cubicBezTo>
                      <a:pt x="13" y="116"/>
                      <a:pt x="55" y="116"/>
                      <a:pt x="55" y="133"/>
                    </a:cubicBezTo>
                    <a:cubicBezTo>
                      <a:pt x="83" y="166"/>
                      <a:pt x="97" y="166"/>
                      <a:pt x="125" y="166"/>
                    </a:cubicBezTo>
                    <a:lnTo>
                      <a:pt x="97" y="83"/>
                    </a:lnTo>
                    <a:cubicBezTo>
                      <a:pt x="111" y="83"/>
                      <a:pt x="125" y="83"/>
                      <a:pt x="111" y="50"/>
                    </a:cubicBezTo>
                    <a:cubicBezTo>
                      <a:pt x="83" y="33"/>
                      <a:pt x="69" y="0"/>
                      <a:pt x="41" y="33"/>
                    </a:cubicBezTo>
                    <a:cubicBezTo>
                      <a:pt x="13" y="66"/>
                      <a:pt x="55" y="16"/>
                      <a:pt x="41" y="3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2" name="Freeform 705">
                <a:extLst>
                  <a:ext uri="{FF2B5EF4-FFF2-40B4-BE49-F238E27FC236}">
                    <a16:creationId xmlns:a16="http://schemas.microsoft.com/office/drawing/2014/main" id="{953EAE22-BCDC-7A27-33D1-12C5ADED5C2A}"/>
                  </a:ext>
                </a:extLst>
              </p:cNvPr>
              <p:cNvSpPr>
                <a:spLocks/>
              </p:cNvSpPr>
              <p:nvPr/>
            </p:nvSpPr>
            <p:spPr bwMode="auto">
              <a:xfrm>
                <a:off x="4258" y="2490"/>
                <a:ext cx="24" cy="32"/>
              </a:xfrm>
              <a:custGeom>
                <a:avLst/>
                <a:gdLst>
                  <a:gd name="T0" fmla="*/ 41 w 125"/>
                  <a:gd name="T1" fmla="*/ 33 h 166"/>
                  <a:gd name="T2" fmla="*/ 41 w 125"/>
                  <a:gd name="T3" fmla="*/ 33 h 166"/>
                  <a:gd name="T4" fmla="*/ 0 w 125"/>
                  <a:gd name="T5" fmla="*/ 116 h 166"/>
                  <a:gd name="T6" fmla="*/ 55 w 125"/>
                  <a:gd name="T7" fmla="*/ 133 h 166"/>
                  <a:gd name="T8" fmla="*/ 125 w 125"/>
                  <a:gd name="T9" fmla="*/ 166 h 166"/>
                  <a:gd name="T10" fmla="*/ 97 w 125"/>
                  <a:gd name="T11" fmla="*/ 83 h 166"/>
                  <a:gd name="T12" fmla="*/ 111 w 125"/>
                  <a:gd name="T13" fmla="*/ 50 h 166"/>
                  <a:gd name="T14" fmla="*/ 41 w 125"/>
                  <a:gd name="T15" fmla="*/ 33 h 166"/>
                  <a:gd name="T16" fmla="*/ 41 w 125"/>
                  <a:gd name="T17" fmla="*/ 33 h 166"/>
                  <a:gd name="T18" fmla="*/ 41 w 125"/>
                  <a:gd name="T19" fmla="*/ 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6">
                    <a:moveTo>
                      <a:pt x="41" y="33"/>
                    </a:moveTo>
                    <a:lnTo>
                      <a:pt x="41" y="33"/>
                    </a:lnTo>
                    <a:cubicBezTo>
                      <a:pt x="13" y="50"/>
                      <a:pt x="0" y="83"/>
                      <a:pt x="0" y="116"/>
                    </a:cubicBezTo>
                    <a:cubicBezTo>
                      <a:pt x="13" y="116"/>
                      <a:pt x="55" y="116"/>
                      <a:pt x="55" y="133"/>
                    </a:cubicBezTo>
                    <a:cubicBezTo>
                      <a:pt x="83" y="166"/>
                      <a:pt x="97" y="166"/>
                      <a:pt x="125" y="166"/>
                    </a:cubicBezTo>
                    <a:lnTo>
                      <a:pt x="97" y="83"/>
                    </a:lnTo>
                    <a:cubicBezTo>
                      <a:pt x="111" y="83"/>
                      <a:pt x="125" y="83"/>
                      <a:pt x="111" y="50"/>
                    </a:cubicBezTo>
                    <a:cubicBezTo>
                      <a:pt x="83" y="33"/>
                      <a:pt x="69" y="0"/>
                      <a:pt x="41" y="33"/>
                    </a:cubicBezTo>
                    <a:cubicBezTo>
                      <a:pt x="13" y="66"/>
                      <a:pt x="55" y="16"/>
                      <a:pt x="41" y="33"/>
                    </a:cubicBezTo>
                    <a:lnTo>
                      <a:pt x="41" y="3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3" name="Freeform 706">
                <a:extLst>
                  <a:ext uri="{FF2B5EF4-FFF2-40B4-BE49-F238E27FC236}">
                    <a16:creationId xmlns:a16="http://schemas.microsoft.com/office/drawing/2014/main" id="{6CCC3108-CEB9-D046-B03D-C0B70A4C2018}"/>
                  </a:ext>
                </a:extLst>
              </p:cNvPr>
              <p:cNvSpPr>
                <a:spLocks/>
              </p:cNvSpPr>
              <p:nvPr/>
            </p:nvSpPr>
            <p:spPr bwMode="auto">
              <a:xfrm>
                <a:off x="4258" y="2490"/>
                <a:ext cx="24" cy="32"/>
              </a:xfrm>
              <a:custGeom>
                <a:avLst/>
                <a:gdLst>
                  <a:gd name="T0" fmla="*/ 41 w 125"/>
                  <a:gd name="T1" fmla="*/ 33 h 166"/>
                  <a:gd name="T2" fmla="*/ 41 w 125"/>
                  <a:gd name="T3" fmla="*/ 33 h 166"/>
                  <a:gd name="T4" fmla="*/ 0 w 125"/>
                  <a:gd name="T5" fmla="*/ 116 h 166"/>
                  <a:gd name="T6" fmla="*/ 55 w 125"/>
                  <a:gd name="T7" fmla="*/ 133 h 166"/>
                  <a:gd name="T8" fmla="*/ 125 w 125"/>
                  <a:gd name="T9" fmla="*/ 166 h 166"/>
                  <a:gd name="T10" fmla="*/ 97 w 125"/>
                  <a:gd name="T11" fmla="*/ 83 h 166"/>
                  <a:gd name="T12" fmla="*/ 111 w 125"/>
                  <a:gd name="T13" fmla="*/ 50 h 166"/>
                  <a:gd name="T14" fmla="*/ 41 w 125"/>
                  <a:gd name="T15" fmla="*/ 33 h 166"/>
                  <a:gd name="T16" fmla="*/ 41 w 125"/>
                  <a:gd name="T17" fmla="*/ 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66">
                    <a:moveTo>
                      <a:pt x="41" y="33"/>
                    </a:moveTo>
                    <a:lnTo>
                      <a:pt x="41" y="33"/>
                    </a:lnTo>
                    <a:cubicBezTo>
                      <a:pt x="13" y="50"/>
                      <a:pt x="0" y="83"/>
                      <a:pt x="0" y="116"/>
                    </a:cubicBezTo>
                    <a:cubicBezTo>
                      <a:pt x="13" y="116"/>
                      <a:pt x="55" y="116"/>
                      <a:pt x="55" y="133"/>
                    </a:cubicBezTo>
                    <a:cubicBezTo>
                      <a:pt x="83" y="166"/>
                      <a:pt x="97" y="166"/>
                      <a:pt x="125" y="166"/>
                    </a:cubicBezTo>
                    <a:lnTo>
                      <a:pt x="97" y="83"/>
                    </a:lnTo>
                    <a:cubicBezTo>
                      <a:pt x="111" y="83"/>
                      <a:pt x="125" y="83"/>
                      <a:pt x="111" y="50"/>
                    </a:cubicBezTo>
                    <a:cubicBezTo>
                      <a:pt x="83" y="33"/>
                      <a:pt x="69" y="0"/>
                      <a:pt x="41" y="33"/>
                    </a:cubicBezTo>
                    <a:cubicBezTo>
                      <a:pt x="13" y="66"/>
                      <a:pt x="55" y="16"/>
                      <a:pt x="41" y="3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4" name="Freeform 707">
                <a:extLst>
                  <a:ext uri="{FF2B5EF4-FFF2-40B4-BE49-F238E27FC236}">
                    <a16:creationId xmlns:a16="http://schemas.microsoft.com/office/drawing/2014/main" id="{58310110-695E-728B-3AC9-748E8F587A34}"/>
                  </a:ext>
                </a:extLst>
              </p:cNvPr>
              <p:cNvSpPr>
                <a:spLocks/>
              </p:cNvSpPr>
              <p:nvPr/>
            </p:nvSpPr>
            <p:spPr bwMode="auto">
              <a:xfrm>
                <a:off x="4258" y="2490"/>
                <a:ext cx="24" cy="32"/>
              </a:xfrm>
              <a:custGeom>
                <a:avLst/>
                <a:gdLst>
                  <a:gd name="T0" fmla="*/ 41 w 125"/>
                  <a:gd name="T1" fmla="*/ 33 h 166"/>
                  <a:gd name="T2" fmla="*/ 41 w 125"/>
                  <a:gd name="T3" fmla="*/ 33 h 166"/>
                  <a:gd name="T4" fmla="*/ 0 w 125"/>
                  <a:gd name="T5" fmla="*/ 116 h 166"/>
                  <a:gd name="T6" fmla="*/ 55 w 125"/>
                  <a:gd name="T7" fmla="*/ 133 h 166"/>
                  <a:gd name="T8" fmla="*/ 125 w 125"/>
                  <a:gd name="T9" fmla="*/ 166 h 166"/>
                  <a:gd name="T10" fmla="*/ 97 w 125"/>
                  <a:gd name="T11" fmla="*/ 83 h 166"/>
                  <a:gd name="T12" fmla="*/ 111 w 125"/>
                  <a:gd name="T13" fmla="*/ 50 h 166"/>
                  <a:gd name="T14" fmla="*/ 41 w 125"/>
                  <a:gd name="T15" fmla="*/ 33 h 166"/>
                  <a:gd name="T16" fmla="*/ 41 w 125"/>
                  <a:gd name="T17" fmla="*/ 33 h 166"/>
                  <a:gd name="T18" fmla="*/ 41 w 125"/>
                  <a:gd name="T19" fmla="*/ 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6">
                    <a:moveTo>
                      <a:pt x="41" y="33"/>
                    </a:moveTo>
                    <a:lnTo>
                      <a:pt x="41" y="33"/>
                    </a:lnTo>
                    <a:cubicBezTo>
                      <a:pt x="13" y="50"/>
                      <a:pt x="0" y="83"/>
                      <a:pt x="0" y="116"/>
                    </a:cubicBezTo>
                    <a:cubicBezTo>
                      <a:pt x="13" y="116"/>
                      <a:pt x="55" y="116"/>
                      <a:pt x="55" y="133"/>
                    </a:cubicBezTo>
                    <a:cubicBezTo>
                      <a:pt x="83" y="166"/>
                      <a:pt x="97" y="166"/>
                      <a:pt x="125" y="166"/>
                    </a:cubicBezTo>
                    <a:lnTo>
                      <a:pt x="97" y="83"/>
                    </a:lnTo>
                    <a:cubicBezTo>
                      <a:pt x="111" y="83"/>
                      <a:pt x="125" y="83"/>
                      <a:pt x="111" y="50"/>
                    </a:cubicBezTo>
                    <a:cubicBezTo>
                      <a:pt x="83" y="33"/>
                      <a:pt x="69" y="0"/>
                      <a:pt x="41" y="33"/>
                    </a:cubicBezTo>
                    <a:cubicBezTo>
                      <a:pt x="13" y="66"/>
                      <a:pt x="55" y="16"/>
                      <a:pt x="41" y="33"/>
                    </a:cubicBezTo>
                    <a:lnTo>
                      <a:pt x="41" y="3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5" name="Freeform 708">
                <a:extLst>
                  <a:ext uri="{FF2B5EF4-FFF2-40B4-BE49-F238E27FC236}">
                    <a16:creationId xmlns:a16="http://schemas.microsoft.com/office/drawing/2014/main" id="{68237F8C-FAF8-0139-4961-282232D65AED}"/>
                  </a:ext>
                </a:extLst>
              </p:cNvPr>
              <p:cNvSpPr>
                <a:spLocks/>
              </p:cNvSpPr>
              <p:nvPr/>
            </p:nvSpPr>
            <p:spPr bwMode="auto">
              <a:xfrm>
                <a:off x="4090" y="2450"/>
                <a:ext cx="64" cy="56"/>
              </a:xfrm>
              <a:custGeom>
                <a:avLst/>
                <a:gdLst>
                  <a:gd name="T0" fmla="*/ 79 w 333"/>
                  <a:gd name="T1" fmla="*/ 292 h 292"/>
                  <a:gd name="T2" fmla="*/ 79 w 333"/>
                  <a:gd name="T3" fmla="*/ 292 h 292"/>
                  <a:gd name="T4" fmla="*/ 127 w 333"/>
                  <a:gd name="T5" fmla="*/ 252 h 292"/>
                  <a:gd name="T6" fmla="*/ 190 w 333"/>
                  <a:gd name="T7" fmla="*/ 239 h 292"/>
                  <a:gd name="T8" fmla="*/ 238 w 333"/>
                  <a:gd name="T9" fmla="*/ 199 h 292"/>
                  <a:gd name="T10" fmla="*/ 174 w 333"/>
                  <a:gd name="T11" fmla="*/ 120 h 292"/>
                  <a:gd name="T12" fmla="*/ 333 w 333"/>
                  <a:gd name="T13" fmla="*/ 80 h 292"/>
                  <a:gd name="T14" fmla="*/ 301 w 333"/>
                  <a:gd name="T15" fmla="*/ 0 h 292"/>
                  <a:gd name="T16" fmla="*/ 143 w 333"/>
                  <a:gd name="T17" fmla="*/ 67 h 292"/>
                  <a:gd name="T18" fmla="*/ 63 w 333"/>
                  <a:gd name="T19" fmla="*/ 14 h 292"/>
                  <a:gd name="T20" fmla="*/ 47 w 333"/>
                  <a:gd name="T21" fmla="*/ 146 h 292"/>
                  <a:gd name="T22" fmla="*/ 0 w 333"/>
                  <a:gd name="T23" fmla="*/ 239 h 292"/>
                  <a:gd name="T24" fmla="*/ 16 w 333"/>
                  <a:gd name="T25" fmla="*/ 279 h 292"/>
                  <a:gd name="T26" fmla="*/ 79 w 333"/>
                  <a:gd name="T27"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292">
                    <a:moveTo>
                      <a:pt x="79" y="292"/>
                    </a:moveTo>
                    <a:lnTo>
                      <a:pt x="79" y="292"/>
                    </a:lnTo>
                    <a:cubicBezTo>
                      <a:pt x="111" y="292"/>
                      <a:pt x="111" y="252"/>
                      <a:pt x="127" y="252"/>
                    </a:cubicBezTo>
                    <a:cubicBezTo>
                      <a:pt x="143" y="226"/>
                      <a:pt x="174" y="239"/>
                      <a:pt x="190" y="239"/>
                    </a:cubicBezTo>
                    <a:cubicBezTo>
                      <a:pt x="206" y="226"/>
                      <a:pt x="254" y="213"/>
                      <a:pt x="238" y="199"/>
                    </a:cubicBezTo>
                    <a:cubicBezTo>
                      <a:pt x="222" y="173"/>
                      <a:pt x="206" y="146"/>
                      <a:pt x="174" y="120"/>
                    </a:cubicBezTo>
                    <a:cubicBezTo>
                      <a:pt x="238" y="106"/>
                      <a:pt x="285" y="93"/>
                      <a:pt x="333" y="80"/>
                    </a:cubicBezTo>
                    <a:cubicBezTo>
                      <a:pt x="333" y="53"/>
                      <a:pt x="317" y="27"/>
                      <a:pt x="301" y="0"/>
                    </a:cubicBezTo>
                    <a:cubicBezTo>
                      <a:pt x="254" y="14"/>
                      <a:pt x="190" y="67"/>
                      <a:pt x="143" y="67"/>
                    </a:cubicBezTo>
                    <a:cubicBezTo>
                      <a:pt x="111" y="67"/>
                      <a:pt x="63" y="40"/>
                      <a:pt x="63" y="14"/>
                    </a:cubicBezTo>
                    <a:cubicBezTo>
                      <a:pt x="47" y="67"/>
                      <a:pt x="47" y="106"/>
                      <a:pt x="47" y="146"/>
                    </a:cubicBezTo>
                    <a:cubicBezTo>
                      <a:pt x="31" y="173"/>
                      <a:pt x="0" y="213"/>
                      <a:pt x="0" y="239"/>
                    </a:cubicBezTo>
                    <a:cubicBezTo>
                      <a:pt x="0" y="266"/>
                      <a:pt x="0" y="266"/>
                      <a:pt x="16" y="279"/>
                    </a:cubicBezTo>
                    <a:cubicBezTo>
                      <a:pt x="47" y="279"/>
                      <a:pt x="63" y="292"/>
                      <a:pt x="79" y="29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6" name="Freeform 709">
                <a:extLst>
                  <a:ext uri="{FF2B5EF4-FFF2-40B4-BE49-F238E27FC236}">
                    <a16:creationId xmlns:a16="http://schemas.microsoft.com/office/drawing/2014/main" id="{4220FE21-3ED4-1237-CA6C-4FF0392B970F}"/>
                  </a:ext>
                </a:extLst>
              </p:cNvPr>
              <p:cNvSpPr>
                <a:spLocks/>
              </p:cNvSpPr>
              <p:nvPr/>
            </p:nvSpPr>
            <p:spPr bwMode="auto">
              <a:xfrm>
                <a:off x="4090" y="2450"/>
                <a:ext cx="64" cy="56"/>
              </a:xfrm>
              <a:custGeom>
                <a:avLst/>
                <a:gdLst>
                  <a:gd name="T0" fmla="*/ 79 w 333"/>
                  <a:gd name="T1" fmla="*/ 292 h 292"/>
                  <a:gd name="T2" fmla="*/ 79 w 333"/>
                  <a:gd name="T3" fmla="*/ 292 h 292"/>
                  <a:gd name="T4" fmla="*/ 127 w 333"/>
                  <a:gd name="T5" fmla="*/ 252 h 292"/>
                  <a:gd name="T6" fmla="*/ 190 w 333"/>
                  <a:gd name="T7" fmla="*/ 239 h 292"/>
                  <a:gd name="T8" fmla="*/ 238 w 333"/>
                  <a:gd name="T9" fmla="*/ 199 h 292"/>
                  <a:gd name="T10" fmla="*/ 174 w 333"/>
                  <a:gd name="T11" fmla="*/ 120 h 292"/>
                  <a:gd name="T12" fmla="*/ 333 w 333"/>
                  <a:gd name="T13" fmla="*/ 80 h 292"/>
                  <a:gd name="T14" fmla="*/ 301 w 333"/>
                  <a:gd name="T15" fmla="*/ 0 h 292"/>
                  <a:gd name="T16" fmla="*/ 143 w 333"/>
                  <a:gd name="T17" fmla="*/ 67 h 292"/>
                  <a:gd name="T18" fmla="*/ 63 w 333"/>
                  <a:gd name="T19" fmla="*/ 14 h 292"/>
                  <a:gd name="T20" fmla="*/ 47 w 333"/>
                  <a:gd name="T21" fmla="*/ 146 h 292"/>
                  <a:gd name="T22" fmla="*/ 0 w 333"/>
                  <a:gd name="T23" fmla="*/ 239 h 292"/>
                  <a:gd name="T24" fmla="*/ 16 w 333"/>
                  <a:gd name="T25" fmla="*/ 279 h 292"/>
                  <a:gd name="T26" fmla="*/ 79 w 333"/>
                  <a:gd name="T27" fmla="*/ 292 h 292"/>
                  <a:gd name="T28" fmla="*/ 79 w 333"/>
                  <a:gd name="T2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3" h="292">
                    <a:moveTo>
                      <a:pt x="79" y="292"/>
                    </a:moveTo>
                    <a:lnTo>
                      <a:pt x="79" y="292"/>
                    </a:lnTo>
                    <a:cubicBezTo>
                      <a:pt x="111" y="292"/>
                      <a:pt x="111" y="252"/>
                      <a:pt x="127" y="252"/>
                    </a:cubicBezTo>
                    <a:cubicBezTo>
                      <a:pt x="143" y="226"/>
                      <a:pt x="174" y="239"/>
                      <a:pt x="190" y="239"/>
                    </a:cubicBezTo>
                    <a:cubicBezTo>
                      <a:pt x="206" y="226"/>
                      <a:pt x="254" y="213"/>
                      <a:pt x="238" y="199"/>
                    </a:cubicBezTo>
                    <a:cubicBezTo>
                      <a:pt x="222" y="173"/>
                      <a:pt x="206" y="146"/>
                      <a:pt x="174" y="120"/>
                    </a:cubicBezTo>
                    <a:cubicBezTo>
                      <a:pt x="238" y="106"/>
                      <a:pt x="285" y="93"/>
                      <a:pt x="333" y="80"/>
                    </a:cubicBezTo>
                    <a:cubicBezTo>
                      <a:pt x="333" y="53"/>
                      <a:pt x="317" y="27"/>
                      <a:pt x="301" y="0"/>
                    </a:cubicBezTo>
                    <a:cubicBezTo>
                      <a:pt x="254" y="14"/>
                      <a:pt x="190" y="67"/>
                      <a:pt x="143" y="67"/>
                    </a:cubicBezTo>
                    <a:cubicBezTo>
                      <a:pt x="111" y="67"/>
                      <a:pt x="63" y="40"/>
                      <a:pt x="63" y="14"/>
                    </a:cubicBezTo>
                    <a:cubicBezTo>
                      <a:pt x="47" y="67"/>
                      <a:pt x="47" y="106"/>
                      <a:pt x="47" y="146"/>
                    </a:cubicBezTo>
                    <a:cubicBezTo>
                      <a:pt x="31" y="173"/>
                      <a:pt x="0" y="213"/>
                      <a:pt x="0" y="239"/>
                    </a:cubicBezTo>
                    <a:cubicBezTo>
                      <a:pt x="0" y="266"/>
                      <a:pt x="0" y="266"/>
                      <a:pt x="16" y="279"/>
                    </a:cubicBezTo>
                    <a:cubicBezTo>
                      <a:pt x="47" y="279"/>
                      <a:pt x="63" y="292"/>
                      <a:pt x="79" y="292"/>
                    </a:cubicBezTo>
                    <a:lnTo>
                      <a:pt x="79" y="29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7" name="Freeform 710">
                <a:extLst>
                  <a:ext uri="{FF2B5EF4-FFF2-40B4-BE49-F238E27FC236}">
                    <a16:creationId xmlns:a16="http://schemas.microsoft.com/office/drawing/2014/main" id="{6E5F3594-EAC0-8300-168F-F5F0FBD41710}"/>
                  </a:ext>
                </a:extLst>
              </p:cNvPr>
              <p:cNvSpPr>
                <a:spLocks/>
              </p:cNvSpPr>
              <p:nvPr/>
            </p:nvSpPr>
            <p:spPr bwMode="auto">
              <a:xfrm>
                <a:off x="4090" y="2450"/>
                <a:ext cx="64" cy="56"/>
              </a:xfrm>
              <a:custGeom>
                <a:avLst/>
                <a:gdLst>
                  <a:gd name="T0" fmla="*/ 79 w 333"/>
                  <a:gd name="T1" fmla="*/ 292 h 292"/>
                  <a:gd name="T2" fmla="*/ 79 w 333"/>
                  <a:gd name="T3" fmla="*/ 292 h 292"/>
                  <a:gd name="T4" fmla="*/ 127 w 333"/>
                  <a:gd name="T5" fmla="*/ 252 h 292"/>
                  <a:gd name="T6" fmla="*/ 190 w 333"/>
                  <a:gd name="T7" fmla="*/ 239 h 292"/>
                  <a:gd name="T8" fmla="*/ 238 w 333"/>
                  <a:gd name="T9" fmla="*/ 199 h 292"/>
                  <a:gd name="T10" fmla="*/ 174 w 333"/>
                  <a:gd name="T11" fmla="*/ 120 h 292"/>
                  <a:gd name="T12" fmla="*/ 333 w 333"/>
                  <a:gd name="T13" fmla="*/ 80 h 292"/>
                  <a:gd name="T14" fmla="*/ 301 w 333"/>
                  <a:gd name="T15" fmla="*/ 0 h 292"/>
                  <a:gd name="T16" fmla="*/ 143 w 333"/>
                  <a:gd name="T17" fmla="*/ 67 h 292"/>
                  <a:gd name="T18" fmla="*/ 63 w 333"/>
                  <a:gd name="T19" fmla="*/ 14 h 292"/>
                  <a:gd name="T20" fmla="*/ 47 w 333"/>
                  <a:gd name="T21" fmla="*/ 146 h 292"/>
                  <a:gd name="T22" fmla="*/ 0 w 333"/>
                  <a:gd name="T23" fmla="*/ 239 h 292"/>
                  <a:gd name="T24" fmla="*/ 16 w 333"/>
                  <a:gd name="T25" fmla="*/ 279 h 292"/>
                  <a:gd name="T26" fmla="*/ 79 w 333"/>
                  <a:gd name="T27"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292">
                    <a:moveTo>
                      <a:pt x="79" y="292"/>
                    </a:moveTo>
                    <a:lnTo>
                      <a:pt x="79" y="292"/>
                    </a:lnTo>
                    <a:cubicBezTo>
                      <a:pt x="111" y="292"/>
                      <a:pt x="111" y="252"/>
                      <a:pt x="127" y="252"/>
                    </a:cubicBezTo>
                    <a:cubicBezTo>
                      <a:pt x="143" y="226"/>
                      <a:pt x="174" y="239"/>
                      <a:pt x="190" y="239"/>
                    </a:cubicBezTo>
                    <a:cubicBezTo>
                      <a:pt x="206" y="226"/>
                      <a:pt x="254" y="213"/>
                      <a:pt x="238" y="199"/>
                    </a:cubicBezTo>
                    <a:cubicBezTo>
                      <a:pt x="222" y="173"/>
                      <a:pt x="206" y="146"/>
                      <a:pt x="174" y="120"/>
                    </a:cubicBezTo>
                    <a:cubicBezTo>
                      <a:pt x="238" y="106"/>
                      <a:pt x="285" y="93"/>
                      <a:pt x="333" y="80"/>
                    </a:cubicBezTo>
                    <a:cubicBezTo>
                      <a:pt x="333" y="53"/>
                      <a:pt x="317" y="27"/>
                      <a:pt x="301" y="0"/>
                    </a:cubicBezTo>
                    <a:cubicBezTo>
                      <a:pt x="254" y="14"/>
                      <a:pt x="190" y="67"/>
                      <a:pt x="143" y="67"/>
                    </a:cubicBezTo>
                    <a:cubicBezTo>
                      <a:pt x="111" y="67"/>
                      <a:pt x="63" y="40"/>
                      <a:pt x="63" y="14"/>
                    </a:cubicBezTo>
                    <a:cubicBezTo>
                      <a:pt x="47" y="67"/>
                      <a:pt x="47" y="106"/>
                      <a:pt x="47" y="146"/>
                    </a:cubicBezTo>
                    <a:cubicBezTo>
                      <a:pt x="31" y="173"/>
                      <a:pt x="0" y="213"/>
                      <a:pt x="0" y="239"/>
                    </a:cubicBezTo>
                    <a:cubicBezTo>
                      <a:pt x="0" y="266"/>
                      <a:pt x="0" y="266"/>
                      <a:pt x="16" y="279"/>
                    </a:cubicBezTo>
                    <a:cubicBezTo>
                      <a:pt x="47" y="279"/>
                      <a:pt x="63" y="292"/>
                      <a:pt x="79" y="29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8" name="Freeform 711">
                <a:extLst>
                  <a:ext uri="{FF2B5EF4-FFF2-40B4-BE49-F238E27FC236}">
                    <a16:creationId xmlns:a16="http://schemas.microsoft.com/office/drawing/2014/main" id="{C85CED00-7ED6-11BA-B2EC-1DC64F77B179}"/>
                  </a:ext>
                </a:extLst>
              </p:cNvPr>
              <p:cNvSpPr>
                <a:spLocks/>
              </p:cNvSpPr>
              <p:nvPr/>
            </p:nvSpPr>
            <p:spPr bwMode="auto">
              <a:xfrm>
                <a:off x="4090" y="2450"/>
                <a:ext cx="64" cy="56"/>
              </a:xfrm>
              <a:custGeom>
                <a:avLst/>
                <a:gdLst>
                  <a:gd name="T0" fmla="*/ 79 w 333"/>
                  <a:gd name="T1" fmla="*/ 292 h 292"/>
                  <a:gd name="T2" fmla="*/ 79 w 333"/>
                  <a:gd name="T3" fmla="*/ 292 h 292"/>
                  <a:gd name="T4" fmla="*/ 127 w 333"/>
                  <a:gd name="T5" fmla="*/ 252 h 292"/>
                  <a:gd name="T6" fmla="*/ 190 w 333"/>
                  <a:gd name="T7" fmla="*/ 239 h 292"/>
                  <a:gd name="T8" fmla="*/ 238 w 333"/>
                  <a:gd name="T9" fmla="*/ 199 h 292"/>
                  <a:gd name="T10" fmla="*/ 174 w 333"/>
                  <a:gd name="T11" fmla="*/ 120 h 292"/>
                  <a:gd name="T12" fmla="*/ 333 w 333"/>
                  <a:gd name="T13" fmla="*/ 80 h 292"/>
                  <a:gd name="T14" fmla="*/ 301 w 333"/>
                  <a:gd name="T15" fmla="*/ 0 h 292"/>
                  <a:gd name="T16" fmla="*/ 143 w 333"/>
                  <a:gd name="T17" fmla="*/ 67 h 292"/>
                  <a:gd name="T18" fmla="*/ 63 w 333"/>
                  <a:gd name="T19" fmla="*/ 14 h 292"/>
                  <a:gd name="T20" fmla="*/ 47 w 333"/>
                  <a:gd name="T21" fmla="*/ 146 h 292"/>
                  <a:gd name="T22" fmla="*/ 0 w 333"/>
                  <a:gd name="T23" fmla="*/ 239 h 292"/>
                  <a:gd name="T24" fmla="*/ 16 w 333"/>
                  <a:gd name="T25" fmla="*/ 279 h 292"/>
                  <a:gd name="T26" fmla="*/ 79 w 333"/>
                  <a:gd name="T27" fmla="*/ 292 h 292"/>
                  <a:gd name="T28" fmla="*/ 79 w 333"/>
                  <a:gd name="T2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3" h="292">
                    <a:moveTo>
                      <a:pt x="79" y="292"/>
                    </a:moveTo>
                    <a:lnTo>
                      <a:pt x="79" y="292"/>
                    </a:lnTo>
                    <a:cubicBezTo>
                      <a:pt x="111" y="292"/>
                      <a:pt x="111" y="252"/>
                      <a:pt x="127" y="252"/>
                    </a:cubicBezTo>
                    <a:cubicBezTo>
                      <a:pt x="143" y="226"/>
                      <a:pt x="174" y="239"/>
                      <a:pt x="190" y="239"/>
                    </a:cubicBezTo>
                    <a:cubicBezTo>
                      <a:pt x="206" y="226"/>
                      <a:pt x="254" y="213"/>
                      <a:pt x="238" y="199"/>
                    </a:cubicBezTo>
                    <a:cubicBezTo>
                      <a:pt x="222" y="173"/>
                      <a:pt x="206" y="146"/>
                      <a:pt x="174" y="120"/>
                    </a:cubicBezTo>
                    <a:cubicBezTo>
                      <a:pt x="238" y="106"/>
                      <a:pt x="285" y="93"/>
                      <a:pt x="333" y="80"/>
                    </a:cubicBezTo>
                    <a:cubicBezTo>
                      <a:pt x="333" y="53"/>
                      <a:pt x="317" y="27"/>
                      <a:pt x="301" y="0"/>
                    </a:cubicBezTo>
                    <a:cubicBezTo>
                      <a:pt x="254" y="14"/>
                      <a:pt x="190" y="67"/>
                      <a:pt x="143" y="67"/>
                    </a:cubicBezTo>
                    <a:cubicBezTo>
                      <a:pt x="111" y="67"/>
                      <a:pt x="63" y="40"/>
                      <a:pt x="63" y="14"/>
                    </a:cubicBezTo>
                    <a:cubicBezTo>
                      <a:pt x="47" y="67"/>
                      <a:pt x="47" y="106"/>
                      <a:pt x="47" y="146"/>
                    </a:cubicBezTo>
                    <a:cubicBezTo>
                      <a:pt x="31" y="173"/>
                      <a:pt x="0" y="213"/>
                      <a:pt x="0" y="239"/>
                    </a:cubicBezTo>
                    <a:cubicBezTo>
                      <a:pt x="0" y="266"/>
                      <a:pt x="0" y="266"/>
                      <a:pt x="16" y="279"/>
                    </a:cubicBezTo>
                    <a:cubicBezTo>
                      <a:pt x="47" y="279"/>
                      <a:pt x="63" y="292"/>
                      <a:pt x="79" y="292"/>
                    </a:cubicBezTo>
                    <a:lnTo>
                      <a:pt x="79" y="29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9" name="Freeform 712">
                <a:extLst>
                  <a:ext uri="{FF2B5EF4-FFF2-40B4-BE49-F238E27FC236}">
                    <a16:creationId xmlns:a16="http://schemas.microsoft.com/office/drawing/2014/main" id="{4215D3BA-6D3B-AB14-E12B-44B64FF85CC1}"/>
                  </a:ext>
                </a:extLst>
              </p:cNvPr>
              <p:cNvSpPr>
                <a:spLocks/>
              </p:cNvSpPr>
              <p:nvPr/>
            </p:nvSpPr>
            <p:spPr bwMode="auto">
              <a:xfrm>
                <a:off x="4098" y="2426"/>
                <a:ext cx="16" cy="24"/>
              </a:xfrm>
              <a:custGeom>
                <a:avLst/>
                <a:gdLst>
                  <a:gd name="T0" fmla="*/ 73 w 84"/>
                  <a:gd name="T1" fmla="*/ 28 h 125"/>
                  <a:gd name="T2" fmla="*/ 73 w 84"/>
                  <a:gd name="T3" fmla="*/ 28 h 125"/>
                  <a:gd name="T4" fmla="*/ 42 w 84"/>
                  <a:gd name="T5" fmla="*/ 0 h 125"/>
                  <a:gd name="T6" fmla="*/ 21 w 84"/>
                  <a:gd name="T7" fmla="*/ 28 h 125"/>
                  <a:gd name="T8" fmla="*/ 0 w 84"/>
                  <a:gd name="T9" fmla="*/ 112 h 125"/>
                  <a:gd name="T10" fmla="*/ 42 w 84"/>
                  <a:gd name="T11" fmla="*/ 112 h 125"/>
                  <a:gd name="T12" fmla="*/ 73 w 84"/>
                  <a:gd name="T13" fmla="*/ 28 h 125"/>
                </a:gdLst>
                <a:ahLst/>
                <a:cxnLst>
                  <a:cxn ang="0">
                    <a:pos x="T0" y="T1"/>
                  </a:cxn>
                  <a:cxn ang="0">
                    <a:pos x="T2" y="T3"/>
                  </a:cxn>
                  <a:cxn ang="0">
                    <a:pos x="T4" y="T5"/>
                  </a:cxn>
                  <a:cxn ang="0">
                    <a:pos x="T6" y="T7"/>
                  </a:cxn>
                  <a:cxn ang="0">
                    <a:pos x="T8" y="T9"/>
                  </a:cxn>
                  <a:cxn ang="0">
                    <a:pos x="T10" y="T11"/>
                  </a:cxn>
                  <a:cxn ang="0">
                    <a:pos x="T12" y="T13"/>
                  </a:cxn>
                </a:cxnLst>
                <a:rect l="0" t="0" r="r" b="b"/>
                <a:pathLst>
                  <a:path w="84" h="125">
                    <a:moveTo>
                      <a:pt x="73" y="28"/>
                    </a:moveTo>
                    <a:lnTo>
                      <a:pt x="73" y="28"/>
                    </a:lnTo>
                    <a:cubicBezTo>
                      <a:pt x="73" y="14"/>
                      <a:pt x="52" y="0"/>
                      <a:pt x="42" y="0"/>
                    </a:cubicBezTo>
                    <a:cubicBezTo>
                      <a:pt x="32" y="14"/>
                      <a:pt x="32" y="14"/>
                      <a:pt x="21" y="28"/>
                    </a:cubicBezTo>
                    <a:cubicBezTo>
                      <a:pt x="21" y="56"/>
                      <a:pt x="11" y="84"/>
                      <a:pt x="0" y="112"/>
                    </a:cubicBezTo>
                    <a:cubicBezTo>
                      <a:pt x="21" y="112"/>
                      <a:pt x="21" y="125"/>
                      <a:pt x="42" y="112"/>
                    </a:cubicBezTo>
                    <a:cubicBezTo>
                      <a:pt x="52" y="98"/>
                      <a:pt x="84" y="56"/>
                      <a:pt x="73" y="2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0" name="Freeform 713">
                <a:extLst>
                  <a:ext uri="{FF2B5EF4-FFF2-40B4-BE49-F238E27FC236}">
                    <a16:creationId xmlns:a16="http://schemas.microsoft.com/office/drawing/2014/main" id="{DE1B0EA0-0728-0D3A-BA43-4005F877C245}"/>
                  </a:ext>
                </a:extLst>
              </p:cNvPr>
              <p:cNvSpPr>
                <a:spLocks/>
              </p:cNvSpPr>
              <p:nvPr/>
            </p:nvSpPr>
            <p:spPr bwMode="auto">
              <a:xfrm>
                <a:off x="4098" y="2426"/>
                <a:ext cx="16" cy="24"/>
              </a:xfrm>
              <a:custGeom>
                <a:avLst/>
                <a:gdLst>
                  <a:gd name="T0" fmla="*/ 73 w 84"/>
                  <a:gd name="T1" fmla="*/ 28 h 125"/>
                  <a:gd name="T2" fmla="*/ 73 w 84"/>
                  <a:gd name="T3" fmla="*/ 28 h 125"/>
                  <a:gd name="T4" fmla="*/ 42 w 84"/>
                  <a:gd name="T5" fmla="*/ 0 h 125"/>
                  <a:gd name="T6" fmla="*/ 21 w 84"/>
                  <a:gd name="T7" fmla="*/ 28 h 125"/>
                  <a:gd name="T8" fmla="*/ 0 w 84"/>
                  <a:gd name="T9" fmla="*/ 112 h 125"/>
                  <a:gd name="T10" fmla="*/ 42 w 84"/>
                  <a:gd name="T11" fmla="*/ 112 h 125"/>
                  <a:gd name="T12" fmla="*/ 73 w 84"/>
                  <a:gd name="T13" fmla="*/ 28 h 125"/>
                  <a:gd name="T14" fmla="*/ 73 w 84"/>
                  <a:gd name="T15" fmla="*/ 28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25">
                    <a:moveTo>
                      <a:pt x="73" y="28"/>
                    </a:moveTo>
                    <a:lnTo>
                      <a:pt x="73" y="28"/>
                    </a:lnTo>
                    <a:cubicBezTo>
                      <a:pt x="73" y="14"/>
                      <a:pt x="52" y="0"/>
                      <a:pt x="42" y="0"/>
                    </a:cubicBezTo>
                    <a:cubicBezTo>
                      <a:pt x="32" y="14"/>
                      <a:pt x="32" y="14"/>
                      <a:pt x="21" y="28"/>
                    </a:cubicBezTo>
                    <a:cubicBezTo>
                      <a:pt x="21" y="56"/>
                      <a:pt x="11" y="84"/>
                      <a:pt x="0" y="112"/>
                    </a:cubicBezTo>
                    <a:cubicBezTo>
                      <a:pt x="21" y="112"/>
                      <a:pt x="21" y="125"/>
                      <a:pt x="42" y="112"/>
                    </a:cubicBezTo>
                    <a:cubicBezTo>
                      <a:pt x="52" y="98"/>
                      <a:pt x="84" y="56"/>
                      <a:pt x="73" y="28"/>
                    </a:cubicBezTo>
                    <a:lnTo>
                      <a:pt x="73" y="2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1" name="Freeform 714">
                <a:extLst>
                  <a:ext uri="{FF2B5EF4-FFF2-40B4-BE49-F238E27FC236}">
                    <a16:creationId xmlns:a16="http://schemas.microsoft.com/office/drawing/2014/main" id="{151431CD-E1C9-56F5-47DC-B2BD002A6CC6}"/>
                  </a:ext>
                </a:extLst>
              </p:cNvPr>
              <p:cNvSpPr>
                <a:spLocks/>
              </p:cNvSpPr>
              <p:nvPr/>
            </p:nvSpPr>
            <p:spPr bwMode="auto">
              <a:xfrm>
                <a:off x="4098" y="2426"/>
                <a:ext cx="16" cy="24"/>
              </a:xfrm>
              <a:custGeom>
                <a:avLst/>
                <a:gdLst>
                  <a:gd name="T0" fmla="*/ 73 w 84"/>
                  <a:gd name="T1" fmla="*/ 28 h 125"/>
                  <a:gd name="T2" fmla="*/ 73 w 84"/>
                  <a:gd name="T3" fmla="*/ 28 h 125"/>
                  <a:gd name="T4" fmla="*/ 42 w 84"/>
                  <a:gd name="T5" fmla="*/ 0 h 125"/>
                  <a:gd name="T6" fmla="*/ 21 w 84"/>
                  <a:gd name="T7" fmla="*/ 28 h 125"/>
                  <a:gd name="T8" fmla="*/ 0 w 84"/>
                  <a:gd name="T9" fmla="*/ 112 h 125"/>
                  <a:gd name="T10" fmla="*/ 42 w 84"/>
                  <a:gd name="T11" fmla="*/ 112 h 125"/>
                  <a:gd name="T12" fmla="*/ 73 w 84"/>
                  <a:gd name="T13" fmla="*/ 28 h 125"/>
                </a:gdLst>
                <a:ahLst/>
                <a:cxnLst>
                  <a:cxn ang="0">
                    <a:pos x="T0" y="T1"/>
                  </a:cxn>
                  <a:cxn ang="0">
                    <a:pos x="T2" y="T3"/>
                  </a:cxn>
                  <a:cxn ang="0">
                    <a:pos x="T4" y="T5"/>
                  </a:cxn>
                  <a:cxn ang="0">
                    <a:pos x="T6" y="T7"/>
                  </a:cxn>
                  <a:cxn ang="0">
                    <a:pos x="T8" y="T9"/>
                  </a:cxn>
                  <a:cxn ang="0">
                    <a:pos x="T10" y="T11"/>
                  </a:cxn>
                  <a:cxn ang="0">
                    <a:pos x="T12" y="T13"/>
                  </a:cxn>
                </a:cxnLst>
                <a:rect l="0" t="0" r="r" b="b"/>
                <a:pathLst>
                  <a:path w="84" h="125">
                    <a:moveTo>
                      <a:pt x="73" y="28"/>
                    </a:moveTo>
                    <a:lnTo>
                      <a:pt x="73" y="28"/>
                    </a:lnTo>
                    <a:cubicBezTo>
                      <a:pt x="73" y="14"/>
                      <a:pt x="52" y="0"/>
                      <a:pt x="42" y="0"/>
                    </a:cubicBezTo>
                    <a:cubicBezTo>
                      <a:pt x="32" y="14"/>
                      <a:pt x="32" y="14"/>
                      <a:pt x="21" y="28"/>
                    </a:cubicBezTo>
                    <a:cubicBezTo>
                      <a:pt x="21" y="56"/>
                      <a:pt x="11" y="84"/>
                      <a:pt x="0" y="112"/>
                    </a:cubicBezTo>
                    <a:cubicBezTo>
                      <a:pt x="21" y="112"/>
                      <a:pt x="21" y="125"/>
                      <a:pt x="42" y="112"/>
                    </a:cubicBezTo>
                    <a:cubicBezTo>
                      <a:pt x="52" y="98"/>
                      <a:pt x="84" y="56"/>
                      <a:pt x="73" y="2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2" name="Freeform 715">
                <a:extLst>
                  <a:ext uri="{FF2B5EF4-FFF2-40B4-BE49-F238E27FC236}">
                    <a16:creationId xmlns:a16="http://schemas.microsoft.com/office/drawing/2014/main" id="{74D306E1-320E-AC9F-5DBD-5FF43BB7CB2D}"/>
                  </a:ext>
                </a:extLst>
              </p:cNvPr>
              <p:cNvSpPr>
                <a:spLocks/>
              </p:cNvSpPr>
              <p:nvPr/>
            </p:nvSpPr>
            <p:spPr bwMode="auto">
              <a:xfrm>
                <a:off x="4098" y="2426"/>
                <a:ext cx="16" cy="24"/>
              </a:xfrm>
              <a:custGeom>
                <a:avLst/>
                <a:gdLst>
                  <a:gd name="T0" fmla="*/ 73 w 84"/>
                  <a:gd name="T1" fmla="*/ 28 h 125"/>
                  <a:gd name="T2" fmla="*/ 73 w 84"/>
                  <a:gd name="T3" fmla="*/ 28 h 125"/>
                  <a:gd name="T4" fmla="*/ 42 w 84"/>
                  <a:gd name="T5" fmla="*/ 0 h 125"/>
                  <a:gd name="T6" fmla="*/ 21 w 84"/>
                  <a:gd name="T7" fmla="*/ 28 h 125"/>
                  <a:gd name="T8" fmla="*/ 0 w 84"/>
                  <a:gd name="T9" fmla="*/ 112 h 125"/>
                  <a:gd name="T10" fmla="*/ 42 w 84"/>
                  <a:gd name="T11" fmla="*/ 112 h 125"/>
                  <a:gd name="T12" fmla="*/ 73 w 84"/>
                  <a:gd name="T13" fmla="*/ 28 h 125"/>
                  <a:gd name="T14" fmla="*/ 73 w 84"/>
                  <a:gd name="T15" fmla="*/ 28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25">
                    <a:moveTo>
                      <a:pt x="73" y="28"/>
                    </a:moveTo>
                    <a:lnTo>
                      <a:pt x="73" y="28"/>
                    </a:lnTo>
                    <a:cubicBezTo>
                      <a:pt x="73" y="14"/>
                      <a:pt x="52" y="0"/>
                      <a:pt x="42" y="0"/>
                    </a:cubicBezTo>
                    <a:cubicBezTo>
                      <a:pt x="32" y="14"/>
                      <a:pt x="32" y="14"/>
                      <a:pt x="21" y="28"/>
                    </a:cubicBezTo>
                    <a:cubicBezTo>
                      <a:pt x="21" y="56"/>
                      <a:pt x="11" y="84"/>
                      <a:pt x="0" y="112"/>
                    </a:cubicBezTo>
                    <a:cubicBezTo>
                      <a:pt x="21" y="112"/>
                      <a:pt x="21" y="125"/>
                      <a:pt x="42" y="112"/>
                    </a:cubicBezTo>
                    <a:cubicBezTo>
                      <a:pt x="52" y="98"/>
                      <a:pt x="84" y="56"/>
                      <a:pt x="73" y="28"/>
                    </a:cubicBezTo>
                    <a:lnTo>
                      <a:pt x="73" y="2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3" name="Freeform 716">
                <a:extLst>
                  <a:ext uri="{FF2B5EF4-FFF2-40B4-BE49-F238E27FC236}">
                    <a16:creationId xmlns:a16="http://schemas.microsoft.com/office/drawing/2014/main" id="{A1BE7E90-C932-4FD3-ACFC-D442C7031C48}"/>
                  </a:ext>
                </a:extLst>
              </p:cNvPr>
              <p:cNvSpPr>
                <a:spLocks/>
              </p:cNvSpPr>
              <p:nvPr/>
            </p:nvSpPr>
            <p:spPr bwMode="auto">
              <a:xfrm>
                <a:off x="4090" y="2458"/>
                <a:ext cx="8" cy="24"/>
              </a:xfrm>
              <a:custGeom>
                <a:avLst/>
                <a:gdLst>
                  <a:gd name="T0" fmla="*/ 0 w 41"/>
                  <a:gd name="T1" fmla="*/ 54 h 125"/>
                  <a:gd name="T2" fmla="*/ 0 w 41"/>
                  <a:gd name="T3" fmla="*/ 54 h 125"/>
                  <a:gd name="T4" fmla="*/ 41 w 41"/>
                  <a:gd name="T5" fmla="*/ 125 h 125"/>
                  <a:gd name="T6" fmla="*/ 41 w 41"/>
                  <a:gd name="T7" fmla="*/ 18 h 125"/>
                  <a:gd name="T8" fmla="*/ 28 w 41"/>
                  <a:gd name="T9" fmla="*/ 0 h 125"/>
                  <a:gd name="T10" fmla="*/ 0 w 41"/>
                  <a:gd name="T11" fmla="*/ 54 h 125"/>
                </a:gdLst>
                <a:ahLst/>
                <a:cxnLst>
                  <a:cxn ang="0">
                    <a:pos x="T0" y="T1"/>
                  </a:cxn>
                  <a:cxn ang="0">
                    <a:pos x="T2" y="T3"/>
                  </a:cxn>
                  <a:cxn ang="0">
                    <a:pos x="T4" y="T5"/>
                  </a:cxn>
                  <a:cxn ang="0">
                    <a:pos x="T6" y="T7"/>
                  </a:cxn>
                  <a:cxn ang="0">
                    <a:pos x="T8" y="T9"/>
                  </a:cxn>
                  <a:cxn ang="0">
                    <a:pos x="T10" y="T11"/>
                  </a:cxn>
                </a:cxnLst>
                <a:rect l="0" t="0" r="r" b="b"/>
                <a:pathLst>
                  <a:path w="41" h="125">
                    <a:moveTo>
                      <a:pt x="0" y="54"/>
                    </a:moveTo>
                    <a:lnTo>
                      <a:pt x="0" y="54"/>
                    </a:lnTo>
                    <a:cubicBezTo>
                      <a:pt x="0" y="89"/>
                      <a:pt x="14" y="107"/>
                      <a:pt x="41" y="125"/>
                    </a:cubicBezTo>
                    <a:lnTo>
                      <a:pt x="41" y="18"/>
                    </a:lnTo>
                    <a:cubicBezTo>
                      <a:pt x="41" y="0"/>
                      <a:pt x="41" y="0"/>
                      <a:pt x="28" y="0"/>
                    </a:cubicBezTo>
                    <a:cubicBezTo>
                      <a:pt x="0" y="0"/>
                      <a:pt x="0" y="36"/>
                      <a:pt x="0" y="5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4" name="Freeform 717">
                <a:extLst>
                  <a:ext uri="{FF2B5EF4-FFF2-40B4-BE49-F238E27FC236}">
                    <a16:creationId xmlns:a16="http://schemas.microsoft.com/office/drawing/2014/main" id="{4FF496BF-614C-D2B7-CDC6-0B683802C489}"/>
                  </a:ext>
                </a:extLst>
              </p:cNvPr>
              <p:cNvSpPr>
                <a:spLocks/>
              </p:cNvSpPr>
              <p:nvPr/>
            </p:nvSpPr>
            <p:spPr bwMode="auto">
              <a:xfrm>
                <a:off x="4090" y="2458"/>
                <a:ext cx="8" cy="24"/>
              </a:xfrm>
              <a:custGeom>
                <a:avLst/>
                <a:gdLst>
                  <a:gd name="T0" fmla="*/ 0 w 41"/>
                  <a:gd name="T1" fmla="*/ 54 h 125"/>
                  <a:gd name="T2" fmla="*/ 0 w 41"/>
                  <a:gd name="T3" fmla="*/ 54 h 125"/>
                  <a:gd name="T4" fmla="*/ 41 w 41"/>
                  <a:gd name="T5" fmla="*/ 125 h 125"/>
                  <a:gd name="T6" fmla="*/ 41 w 41"/>
                  <a:gd name="T7" fmla="*/ 18 h 125"/>
                  <a:gd name="T8" fmla="*/ 28 w 41"/>
                  <a:gd name="T9" fmla="*/ 0 h 125"/>
                  <a:gd name="T10" fmla="*/ 0 w 41"/>
                  <a:gd name="T11" fmla="*/ 54 h 125"/>
                  <a:gd name="T12" fmla="*/ 0 w 41"/>
                  <a:gd name="T13" fmla="*/ 54 h 125"/>
                </a:gdLst>
                <a:ahLst/>
                <a:cxnLst>
                  <a:cxn ang="0">
                    <a:pos x="T0" y="T1"/>
                  </a:cxn>
                  <a:cxn ang="0">
                    <a:pos x="T2" y="T3"/>
                  </a:cxn>
                  <a:cxn ang="0">
                    <a:pos x="T4" y="T5"/>
                  </a:cxn>
                  <a:cxn ang="0">
                    <a:pos x="T6" y="T7"/>
                  </a:cxn>
                  <a:cxn ang="0">
                    <a:pos x="T8" y="T9"/>
                  </a:cxn>
                  <a:cxn ang="0">
                    <a:pos x="T10" y="T11"/>
                  </a:cxn>
                  <a:cxn ang="0">
                    <a:pos x="T12" y="T13"/>
                  </a:cxn>
                </a:cxnLst>
                <a:rect l="0" t="0" r="r" b="b"/>
                <a:pathLst>
                  <a:path w="41" h="125">
                    <a:moveTo>
                      <a:pt x="0" y="54"/>
                    </a:moveTo>
                    <a:lnTo>
                      <a:pt x="0" y="54"/>
                    </a:lnTo>
                    <a:cubicBezTo>
                      <a:pt x="0" y="89"/>
                      <a:pt x="14" y="107"/>
                      <a:pt x="41" y="125"/>
                    </a:cubicBezTo>
                    <a:lnTo>
                      <a:pt x="41" y="18"/>
                    </a:lnTo>
                    <a:cubicBezTo>
                      <a:pt x="41" y="0"/>
                      <a:pt x="41" y="0"/>
                      <a:pt x="28" y="0"/>
                    </a:cubicBezTo>
                    <a:cubicBezTo>
                      <a:pt x="0" y="0"/>
                      <a:pt x="0" y="36"/>
                      <a:pt x="0" y="54"/>
                    </a:cubicBezTo>
                    <a:lnTo>
                      <a:pt x="0" y="5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5" name="Freeform 718">
                <a:extLst>
                  <a:ext uri="{FF2B5EF4-FFF2-40B4-BE49-F238E27FC236}">
                    <a16:creationId xmlns:a16="http://schemas.microsoft.com/office/drawing/2014/main" id="{8C3AC235-2587-5E7F-BDC0-BAB1F058E5F2}"/>
                  </a:ext>
                </a:extLst>
              </p:cNvPr>
              <p:cNvSpPr>
                <a:spLocks/>
              </p:cNvSpPr>
              <p:nvPr/>
            </p:nvSpPr>
            <p:spPr bwMode="auto">
              <a:xfrm>
                <a:off x="4090" y="2458"/>
                <a:ext cx="8" cy="24"/>
              </a:xfrm>
              <a:custGeom>
                <a:avLst/>
                <a:gdLst>
                  <a:gd name="T0" fmla="*/ 0 w 41"/>
                  <a:gd name="T1" fmla="*/ 54 h 125"/>
                  <a:gd name="T2" fmla="*/ 0 w 41"/>
                  <a:gd name="T3" fmla="*/ 54 h 125"/>
                  <a:gd name="T4" fmla="*/ 41 w 41"/>
                  <a:gd name="T5" fmla="*/ 125 h 125"/>
                  <a:gd name="T6" fmla="*/ 41 w 41"/>
                  <a:gd name="T7" fmla="*/ 18 h 125"/>
                  <a:gd name="T8" fmla="*/ 28 w 41"/>
                  <a:gd name="T9" fmla="*/ 0 h 125"/>
                  <a:gd name="T10" fmla="*/ 0 w 41"/>
                  <a:gd name="T11" fmla="*/ 54 h 125"/>
                </a:gdLst>
                <a:ahLst/>
                <a:cxnLst>
                  <a:cxn ang="0">
                    <a:pos x="T0" y="T1"/>
                  </a:cxn>
                  <a:cxn ang="0">
                    <a:pos x="T2" y="T3"/>
                  </a:cxn>
                  <a:cxn ang="0">
                    <a:pos x="T4" y="T5"/>
                  </a:cxn>
                  <a:cxn ang="0">
                    <a:pos x="T6" y="T7"/>
                  </a:cxn>
                  <a:cxn ang="0">
                    <a:pos x="T8" y="T9"/>
                  </a:cxn>
                  <a:cxn ang="0">
                    <a:pos x="T10" y="T11"/>
                  </a:cxn>
                </a:cxnLst>
                <a:rect l="0" t="0" r="r" b="b"/>
                <a:pathLst>
                  <a:path w="41" h="125">
                    <a:moveTo>
                      <a:pt x="0" y="54"/>
                    </a:moveTo>
                    <a:lnTo>
                      <a:pt x="0" y="54"/>
                    </a:lnTo>
                    <a:cubicBezTo>
                      <a:pt x="0" y="89"/>
                      <a:pt x="14" y="107"/>
                      <a:pt x="41" y="125"/>
                    </a:cubicBezTo>
                    <a:lnTo>
                      <a:pt x="41" y="18"/>
                    </a:lnTo>
                    <a:cubicBezTo>
                      <a:pt x="41" y="0"/>
                      <a:pt x="41" y="0"/>
                      <a:pt x="28" y="0"/>
                    </a:cubicBezTo>
                    <a:cubicBezTo>
                      <a:pt x="0" y="0"/>
                      <a:pt x="0" y="36"/>
                      <a:pt x="0" y="5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6" name="Freeform 719">
                <a:extLst>
                  <a:ext uri="{FF2B5EF4-FFF2-40B4-BE49-F238E27FC236}">
                    <a16:creationId xmlns:a16="http://schemas.microsoft.com/office/drawing/2014/main" id="{43EAFD35-DFD1-92ED-1CFB-74575157A2B0}"/>
                  </a:ext>
                </a:extLst>
              </p:cNvPr>
              <p:cNvSpPr>
                <a:spLocks/>
              </p:cNvSpPr>
              <p:nvPr/>
            </p:nvSpPr>
            <p:spPr bwMode="auto">
              <a:xfrm>
                <a:off x="4090" y="2458"/>
                <a:ext cx="8" cy="24"/>
              </a:xfrm>
              <a:custGeom>
                <a:avLst/>
                <a:gdLst>
                  <a:gd name="T0" fmla="*/ 0 w 41"/>
                  <a:gd name="T1" fmla="*/ 54 h 125"/>
                  <a:gd name="T2" fmla="*/ 0 w 41"/>
                  <a:gd name="T3" fmla="*/ 54 h 125"/>
                  <a:gd name="T4" fmla="*/ 41 w 41"/>
                  <a:gd name="T5" fmla="*/ 125 h 125"/>
                  <a:gd name="T6" fmla="*/ 41 w 41"/>
                  <a:gd name="T7" fmla="*/ 18 h 125"/>
                  <a:gd name="T8" fmla="*/ 28 w 41"/>
                  <a:gd name="T9" fmla="*/ 0 h 125"/>
                  <a:gd name="T10" fmla="*/ 0 w 41"/>
                  <a:gd name="T11" fmla="*/ 54 h 125"/>
                  <a:gd name="T12" fmla="*/ 0 w 41"/>
                  <a:gd name="T13" fmla="*/ 54 h 125"/>
                </a:gdLst>
                <a:ahLst/>
                <a:cxnLst>
                  <a:cxn ang="0">
                    <a:pos x="T0" y="T1"/>
                  </a:cxn>
                  <a:cxn ang="0">
                    <a:pos x="T2" y="T3"/>
                  </a:cxn>
                  <a:cxn ang="0">
                    <a:pos x="T4" y="T5"/>
                  </a:cxn>
                  <a:cxn ang="0">
                    <a:pos x="T6" y="T7"/>
                  </a:cxn>
                  <a:cxn ang="0">
                    <a:pos x="T8" y="T9"/>
                  </a:cxn>
                  <a:cxn ang="0">
                    <a:pos x="T10" y="T11"/>
                  </a:cxn>
                  <a:cxn ang="0">
                    <a:pos x="T12" y="T13"/>
                  </a:cxn>
                </a:cxnLst>
                <a:rect l="0" t="0" r="r" b="b"/>
                <a:pathLst>
                  <a:path w="41" h="125">
                    <a:moveTo>
                      <a:pt x="0" y="54"/>
                    </a:moveTo>
                    <a:lnTo>
                      <a:pt x="0" y="54"/>
                    </a:lnTo>
                    <a:cubicBezTo>
                      <a:pt x="0" y="89"/>
                      <a:pt x="14" y="107"/>
                      <a:pt x="41" y="125"/>
                    </a:cubicBezTo>
                    <a:lnTo>
                      <a:pt x="41" y="18"/>
                    </a:lnTo>
                    <a:cubicBezTo>
                      <a:pt x="41" y="0"/>
                      <a:pt x="41" y="0"/>
                      <a:pt x="28" y="0"/>
                    </a:cubicBezTo>
                    <a:cubicBezTo>
                      <a:pt x="0" y="0"/>
                      <a:pt x="0" y="36"/>
                      <a:pt x="0" y="54"/>
                    </a:cubicBezTo>
                    <a:lnTo>
                      <a:pt x="0" y="5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7" name="Freeform 720">
                <a:extLst>
                  <a:ext uri="{FF2B5EF4-FFF2-40B4-BE49-F238E27FC236}">
                    <a16:creationId xmlns:a16="http://schemas.microsoft.com/office/drawing/2014/main" id="{07F1D302-4FB4-F5DE-3BB8-67160C969C98}"/>
                  </a:ext>
                </a:extLst>
              </p:cNvPr>
              <p:cNvSpPr>
                <a:spLocks/>
              </p:cNvSpPr>
              <p:nvPr/>
            </p:nvSpPr>
            <p:spPr bwMode="auto">
              <a:xfrm>
                <a:off x="4082" y="2450"/>
                <a:ext cx="24" cy="72"/>
              </a:xfrm>
              <a:custGeom>
                <a:avLst/>
                <a:gdLst>
                  <a:gd name="T0" fmla="*/ 63 w 125"/>
                  <a:gd name="T1" fmla="*/ 246 h 375"/>
                  <a:gd name="T2" fmla="*/ 63 w 125"/>
                  <a:gd name="T3" fmla="*/ 246 h 375"/>
                  <a:gd name="T4" fmla="*/ 94 w 125"/>
                  <a:gd name="T5" fmla="*/ 188 h 375"/>
                  <a:gd name="T6" fmla="*/ 78 w 125"/>
                  <a:gd name="T7" fmla="*/ 145 h 375"/>
                  <a:gd name="T8" fmla="*/ 109 w 125"/>
                  <a:gd name="T9" fmla="*/ 58 h 375"/>
                  <a:gd name="T10" fmla="*/ 94 w 125"/>
                  <a:gd name="T11" fmla="*/ 0 h 375"/>
                  <a:gd name="T12" fmla="*/ 31 w 125"/>
                  <a:gd name="T13" fmla="*/ 101 h 375"/>
                  <a:gd name="T14" fmla="*/ 0 w 125"/>
                  <a:gd name="T15" fmla="*/ 159 h 375"/>
                  <a:gd name="T16" fmla="*/ 16 w 125"/>
                  <a:gd name="T17" fmla="*/ 231 h 375"/>
                  <a:gd name="T18" fmla="*/ 31 w 125"/>
                  <a:gd name="T19" fmla="*/ 375 h 375"/>
                  <a:gd name="T20" fmla="*/ 31 w 125"/>
                  <a:gd name="T21" fmla="*/ 361 h 375"/>
                  <a:gd name="T22" fmla="*/ 63 w 125"/>
                  <a:gd name="T23" fmla="*/ 246 h 375"/>
                  <a:gd name="T24" fmla="*/ 63 w 125"/>
                  <a:gd name="T25" fmla="*/ 24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375">
                    <a:moveTo>
                      <a:pt x="63" y="246"/>
                    </a:moveTo>
                    <a:lnTo>
                      <a:pt x="63" y="246"/>
                    </a:lnTo>
                    <a:cubicBezTo>
                      <a:pt x="63" y="231"/>
                      <a:pt x="78" y="217"/>
                      <a:pt x="94" y="188"/>
                    </a:cubicBezTo>
                    <a:cubicBezTo>
                      <a:pt x="109" y="159"/>
                      <a:pt x="94" y="173"/>
                      <a:pt x="78" y="145"/>
                    </a:cubicBezTo>
                    <a:cubicBezTo>
                      <a:pt x="47" y="116"/>
                      <a:pt x="63" y="44"/>
                      <a:pt x="109" y="58"/>
                    </a:cubicBezTo>
                    <a:cubicBezTo>
                      <a:pt x="125" y="15"/>
                      <a:pt x="125" y="15"/>
                      <a:pt x="94" y="0"/>
                    </a:cubicBezTo>
                    <a:cubicBezTo>
                      <a:pt x="63" y="0"/>
                      <a:pt x="47" y="73"/>
                      <a:pt x="31" y="101"/>
                    </a:cubicBezTo>
                    <a:cubicBezTo>
                      <a:pt x="16" y="116"/>
                      <a:pt x="0" y="130"/>
                      <a:pt x="0" y="159"/>
                    </a:cubicBezTo>
                    <a:cubicBezTo>
                      <a:pt x="0" y="173"/>
                      <a:pt x="16" y="202"/>
                      <a:pt x="16" y="231"/>
                    </a:cubicBezTo>
                    <a:cubicBezTo>
                      <a:pt x="16" y="274"/>
                      <a:pt x="31" y="318"/>
                      <a:pt x="31" y="375"/>
                    </a:cubicBezTo>
                    <a:lnTo>
                      <a:pt x="31" y="361"/>
                    </a:lnTo>
                    <a:cubicBezTo>
                      <a:pt x="47" y="332"/>
                      <a:pt x="47" y="289"/>
                      <a:pt x="63" y="246"/>
                    </a:cubicBezTo>
                    <a:cubicBezTo>
                      <a:pt x="63" y="231"/>
                      <a:pt x="63" y="260"/>
                      <a:pt x="63" y="24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8" name="Freeform 721">
                <a:extLst>
                  <a:ext uri="{FF2B5EF4-FFF2-40B4-BE49-F238E27FC236}">
                    <a16:creationId xmlns:a16="http://schemas.microsoft.com/office/drawing/2014/main" id="{71C600DC-0F67-AE47-0D23-0C970046BF1C}"/>
                  </a:ext>
                </a:extLst>
              </p:cNvPr>
              <p:cNvSpPr>
                <a:spLocks/>
              </p:cNvSpPr>
              <p:nvPr/>
            </p:nvSpPr>
            <p:spPr bwMode="auto">
              <a:xfrm>
                <a:off x="4082" y="2450"/>
                <a:ext cx="24" cy="72"/>
              </a:xfrm>
              <a:custGeom>
                <a:avLst/>
                <a:gdLst>
                  <a:gd name="T0" fmla="*/ 63 w 125"/>
                  <a:gd name="T1" fmla="*/ 246 h 375"/>
                  <a:gd name="T2" fmla="*/ 63 w 125"/>
                  <a:gd name="T3" fmla="*/ 246 h 375"/>
                  <a:gd name="T4" fmla="*/ 94 w 125"/>
                  <a:gd name="T5" fmla="*/ 188 h 375"/>
                  <a:gd name="T6" fmla="*/ 78 w 125"/>
                  <a:gd name="T7" fmla="*/ 145 h 375"/>
                  <a:gd name="T8" fmla="*/ 109 w 125"/>
                  <a:gd name="T9" fmla="*/ 58 h 375"/>
                  <a:gd name="T10" fmla="*/ 94 w 125"/>
                  <a:gd name="T11" fmla="*/ 0 h 375"/>
                  <a:gd name="T12" fmla="*/ 31 w 125"/>
                  <a:gd name="T13" fmla="*/ 101 h 375"/>
                  <a:gd name="T14" fmla="*/ 0 w 125"/>
                  <a:gd name="T15" fmla="*/ 159 h 375"/>
                  <a:gd name="T16" fmla="*/ 16 w 125"/>
                  <a:gd name="T17" fmla="*/ 231 h 375"/>
                  <a:gd name="T18" fmla="*/ 31 w 125"/>
                  <a:gd name="T19" fmla="*/ 375 h 375"/>
                  <a:gd name="T20" fmla="*/ 31 w 125"/>
                  <a:gd name="T21" fmla="*/ 361 h 375"/>
                  <a:gd name="T22" fmla="*/ 63 w 125"/>
                  <a:gd name="T23" fmla="*/ 246 h 375"/>
                  <a:gd name="T24" fmla="*/ 63 w 125"/>
                  <a:gd name="T25" fmla="*/ 246 h 375"/>
                  <a:gd name="T26" fmla="*/ 63 w 125"/>
                  <a:gd name="T27" fmla="*/ 24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375">
                    <a:moveTo>
                      <a:pt x="63" y="246"/>
                    </a:moveTo>
                    <a:lnTo>
                      <a:pt x="63" y="246"/>
                    </a:lnTo>
                    <a:cubicBezTo>
                      <a:pt x="63" y="231"/>
                      <a:pt x="78" y="217"/>
                      <a:pt x="94" y="188"/>
                    </a:cubicBezTo>
                    <a:cubicBezTo>
                      <a:pt x="109" y="159"/>
                      <a:pt x="94" y="173"/>
                      <a:pt x="78" y="145"/>
                    </a:cubicBezTo>
                    <a:cubicBezTo>
                      <a:pt x="47" y="116"/>
                      <a:pt x="63" y="44"/>
                      <a:pt x="109" y="58"/>
                    </a:cubicBezTo>
                    <a:cubicBezTo>
                      <a:pt x="125" y="15"/>
                      <a:pt x="125" y="15"/>
                      <a:pt x="94" y="0"/>
                    </a:cubicBezTo>
                    <a:cubicBezTo>
                      <a:pt x="63" y="0"/>
                      <a:pt x="47" y="73"/>
                      <a:pt x="31" y="101"/>
                    </a:cubicBezTo>
                    <a:cubicBezTo>
                      <a:pt x="16" y="116"/>
                      <a:pt x="0" y="130"/>
                      <a:pt x="0" y="159"/>
                    </a:cubicBezTo>
                    <a:cubicBezTo>
                      <a:pt x="0" y="173"/>
                      <a:pt x="16" y="202"/>
                      <a:pt x="16" y="231"/>
                    </a:cubicBezTo>
                    <a:cubicBezTo>
                      <a:pt x="16" y="274"/>
                      <a:pt x="31" y="318"/>
                      <a:pt x="31" y="375"/>
                    </a:cubicBezTo>
                    <a:lnTo>
                      <a:pt x="31" y="361"/>
                    </a:lnTo>
                    <a:cubicBezTo>
                      <a:pt x="47" y="332"/>
                      <a:pt x="47" y="289"/>
                      <a:pt x="63" y="246"/>
                    </a:cubicBezTo>
                    <a:cubicBezTo>
                      <a:pt x="63" y="231"/>
                      <a:pt x="63" y="260"/>
                      <a:pt x="63" y="246"/>
                    </a:cubicBezTo>
                    <a:lnTo>
                      <a:pt x="63" y="24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9" name="Freeform 722">
                <a:extLst>
                  <a:ext uri="{FF2B5EF4-FFF2-40B4-BE49-F238E27FC236}">
                    <a16:creationId xmlns:a16="http://schemas.microsoft.com/office/drawing/2014/main" id="{79254B17-9DED-2579-EAFB-37F7F00A078E}"/>
                  </a:ext>
                </a:extLst>
              </p:cNvPr>
              <p:cNvSpPr>
                <a:spLocks/>
              </p:cNvSpPr>
              <p:nvPr/>
            </p:nvSpPr>
            <p:spPr bwMode="auto">
              <a:xfrm>
                <a:off x="4082" y="2450"/>
                <a:ext cx="24" cy="72"/>
              </a:xfrm>
              <a:custGeom>
                <a:avLst/>
                <a:gdLst>
                  <a:gd name="T0" fmla="*/ 63 w 125"/>
                  <a:gd name="T1" fmla="*/ 246 h 375"/>
                  <a:gd name="T2" fmla="*/ 63 w 125"/>
                  <a:gd name="T3" fmla="*/ 246 h 375"/>
                  <a:gd name="T4" fmla="*/ 94 w 125"/>
                  <a:gd name="T5" fmla="*/ 188 h 375"/>
                  <a:gd name="T6" fmla="*/ 78 w 125"/>
                  <a:gd name="T7" fmla="*/ 145 h 375"/>
                  <a:gd name="T8" fmla="*/ 109 w 125"/>
                  <a:gd name="T9" fmla="*/ 58 h 375"/>
                  <a:gd name="T10" fmla="*/ 94 w 125"/>
                  <a:gd name="T11" fmla="*/ 0 h 375"/>
                  <a:gd name="T12" fmla="*/ 31 w 125"/>
                  <a:gd name="T13" fmla="*/ 101 h 375"/>
                  <a:gd name="T14" fmla="*/ 0 w 125"/>
                  <a:gd name="T15" fmla="*/ 159 h 375"/>
                  <a:gd name="T16" fmla="*/ 16 w 125"/>
                  <a:gd name="T17" fmla="*/ 231 h 375"/>
                  <a:gd name="T18" fmla="*/ 31 w 125"/>
                  <a:gd name="T19" fmla="*/ 375 h 375"/>
                  <a:gd name="T20" fmla="*/ 31 w 125"/>
                  <a:gd name="T21" fmla="*/ 361 h 375"/>
                  <a:gd name="T22" fmla="*/ 63 w 125"/>
                  <a:gd name="T23" fmla="*/ 246 h 375"/>
                  <a:gd name="T24" fmla="*/ 63 w 125"/>
                  <a:gd name="T25" fmla="*/ 24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375">
                    <a:moveTo>
                      <a:pt x="63" y="246"/>
                    </a:moveTo>
                    <a:lnTo>
                      <a:pt x="63" y="246"/>
                    </a:lnTo>
                    <a:cubicBezTo>
                      <a:pt x="63" y="231"/>
                      <a:pt x="78" y="217"/>
                      <a:pt x="94" y="188"/>
                    </a:cubicBezTo>
                    <a:cubicBezTo>
                      <a:pt x="109" y="159"/>
                      <a:pt x="94" y="174"/>
                      <a:pt x="78" y="145"/>
                    </a:cubicBezTo>
                    <a:cubicBezTo>
                      <a:pt x="47" y="116"/>
                      <a:pt x="63" y="44"/>
                      <a:pt x="109" y="58"/>
                    </a:cubicBezTo>
                    <a:cubicBezTo>
                      <a:pt x="125" y="15"/>
                      <a:pt x="125" y="15"/>
                      <a:pt x="94" y="0"/>
                    </a:cubicBezTo>
                    <a:cubicBezTo>
                      <a:pt x="63" y="0"/>
                      <a:pt x="47" y="73"/>
                      <a:pt x="31" y="101"/>
                    </a:cubicBezTo>
                    <a:cubicBezTo>
                      <a:pt x="16" y="116"/>
                      <a:pt x="0" y="130"/>
                      <a:pt x="0" y="159"/>
                    </a:cubicBezTo>
                    <a:cubicBezTo>
                      <a:pt x="0" y="174"/>
                      <a:pt x="16" y="202"/>
                      <a:pt x="16" y="231"/>
                    </a:cubicBezTo>
                    <a:cubicBezTo>
                      <a:pt x="16" y="274"/>
                      <a:pt x="31" y="318"/>
                      <a:pt x="31" y="375"/>
                    </a:cubicBezTo>
                    <a:lnTo>
                      <a:pt x="31" y="361"/>
                    </a:lnTo>
                    <a:cubicBezTo>
                      <a:pt x="47" y="332"/>
                      <a:pt x="47" y="289"/>
                      <a:pt x="63" y="246"/>
                    </a:cubicBezTo>
                    <a:cubicBezTo>
                      <a:pt x="63" y="231"/>
                      <a:pt x="63" y="260"/>
                      <a:pt x="63" y="24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90" name="Freeform 723">
                <a:extLst>
                  <a:ext uri="{FF2B5EF4-FFF2-40B4-BE49-F238E27FC236}">
                    <a16:creationId xmlns:a16="http://schemas.microsoft.com/office/drawing/2014/main" id="{1DDFBADC-EB46-CC04-9B65-1753A62866D2}"/>
                  </a:ext>
                </a:extLst>
              </p:cNvPr>
              <p:cNvSpPr>
                <a:spLocks/>
              </p:cNvSpPr>
              <p:nvPr/>
            </p:nvSpPr>
            <p:spPr bwMode="auto">
              <a:xfrm>
                <a:off x="4082" y="2450"/>
                <a:ext cx="24" cy="72"/>
              </a:xfrm>
              <a:custGeom>
                <a:avLst/>
                <a:gdLst>
                  <a:gd name="T0" fmla="*/ 63 w 125"/>
                  <a:gd name="T1" fmla="*/ 246 h 375"/>
                  <a:gd name="T2" fmla="*/ 63 w 125"/>
                  <a:gd name="T3" fmla="*/ 246 h 375"/>
                  <a:gd name="T4" fmla="*/ 94 w 125"/>
                  <a:gd name="T5" fmla="*/ 188 h 375"/>
                  <a:gd name="T6" fmla="*/ 78 w 125"/>
                  <a:gd name="T7" fmla="*/ 145 h 375"/>
                  <a:gd name="T8" fmla="*/ 109 w 125"/>
                  <a:gd name="T9" fmla="*/ 58 h 375"/>
                  <a:gd name="T10" fmla="*/ 94 w 125"/>
                  <a:gd name="T11" fmla="*/ 0 h 375"/>
                  <a:gd name="T12" fmla="*/ 31 w 125"/>
                  <a:gd name="T13" fmla="*/ 101 h 375"/>
                  <a:gd name="T14" fmla="*/ 0 w 125"/>
                  <a:gd name="T15" fmla="*/ 159 h 375"/>
                  <a:gd name="T16" fmla="*/ 16 w 125"/>
                  <a:gd name="T17" fmla="*/ 231 h 375"/>
                  <a:gd name="T18" fmla="*/ 31 w 125"/>
                  <a:gd name="T19" fmla="*/ 375 h 375"/>
                  <a:gd name="T20" fmla="*/ 31 w 125"/>
                  <a:gd name="T21" fmla="*/ 361 h 375"/>
                  <a:gd name="T22" fmla="*/ 63 w 125"/>
                  <a:gd name="T23" fmla="*/ 246 h 375"/>
                  <a:gd name="T24" fmla="*/ 63 w 125"/>
                  <a:gd name="T25" fmla="*/ 246 h 375"/>
                  <a:gd name="T26" fmla="*/ 63 w 125"/>
                  <a:gd name="T27" fmla="*/ 24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375">
                    <a:moveTo>
                      <a:pt x="63" y="246"/>
                    </a:moveTo>
                    <a:lnTo>
                      <a:pt x="63" y="246"/>
                    </a:lnTo>
                    <a:cubicBezTo>
                      <a:pt x="63" y="231"/>
                      <a:pt x="78" y="217"/>
                      <a:pt x="94" y="188"/>
                    </a:cubicBezTo>
                    <a:cubicBezTo>
                      <a:pt x="109" y="159"/>
                      <a:pt x="94" y="174"/>
                      <a:pt x="78" y="145"/>
                    </a:cubicBezTo>
                    <a:cubicBezTo>
                      <a:pt x="47" y="116"/>
                      <a:pt x="63" y="44"/>
                      <a:pt x="109" y="58"/>
                    </a:cubicBezTo>
                    <a:cubicBezTo>
                      <a:pt x="125" y="15"/>
                      <a:pt x="125" y="15"/>
                      <a:pt x="94" y="0"/>
                    </a:cubicBezTo>
                    <a:cubicBezTo>
                      <a:pt x="63" y="0"/>
                      <a:pt x="47" y="73"/>
                      <a:pt x="31" y="101"/>
                    </a:cubicBezTo>
                    <a:cubicBezTo>
                      <a:pt x="16" y="116"/>
                      <a:pt x="0" y="130"/>
                      <a:pt x="0" y="159"/>
                    </a:cubicBezTo>
                    <a:cubicBezTo>
                      <a:pt x="0" y="174"/>
                      <a:pt x="16" y="202"/>
                      <a:pt x="16" y="231"/>
                    </a:cubicBezTo>
                    <a:cubicBezTo>
                      <a:pt x="16" y="274"/>
                      <a:pt x="31" y="318"/>
                      <a:pt x="31" y="375"/>
                    </a:cubicBezTo>
                    <a:lnTo>
                      <a:pt x="31" y="361"/>
                    </a:lnTo>
                    <a:cubicBezTo>
                      <a:pt x="47" y="332"/>
                      <a:pt x="47" y="289"/>
                      <a:pt x="63" y="246"/>
                    </a:cubicBezTo>
                    <a:cubicBezTo>
                      <a:pt x="63" y="231"/>
                      <a:pt x="63" y="260"/>
                      <a:pt x="63" y="246"/>
                    </a:cubicBezTo>
                    <a:lnTo>
                      <a:pt x="63" y="24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1" name="Freeform 724">
                <a:extLst>
                  <a:ext uri="{FF2B5EF4-FFF2-40B4-BE49-F238E27FC236}">
                    <a16:creationId xmlns:a16="http://schemas.microsoft.com/office/drawing/2014/main" id="{510EFED2-A752-A9BB-A503-673207A482BE}"/>
                  </a:ext>
                </a:extLst>
              </p:cNvPr>
              <p:cNvSpPr>
                <a:spLocks/>
              </p:cNvSpPr>
              <p:nvPr/>
            </p:nvSpPr>
            <p:spPr bwMode="auto">
              <a:xfrm>
                <a:off x="4314" y="2554"/>
                <a:ext cx="16" cy="24"/>
              </a:xfrm>
              <a:custGeom>
                <a:avLst/>
                <a:gdLst>
                  <a:gd name="T0" fmla="*/ 50 w 83"/>
                  <a:gd name="T1" fmla="*/ 125 h 125"/>
                  <a:gd name="T2" fmla="*/ 50 w 83"/>
                  <a:gd name="T3" fmla="*/ 125 h 125"/>
                  <a:gd name="T4" fmla="*/ 33 w 83"/>
                  <a:gd name="T5" fmla="*/ 0 h 125"/>
                  <a:gd name="T6" fmla="*/ 0 w 83"/>
                  <a:gd name="T7" fmla="*/ 62 h 125"/>
                  <a:gd name="T8" fmla="*/ 50 w 83"/>
                  <a:gd name="T9" fmla="*/ 125 h 125"/>
                  <a:gd name="T10" fmla="*/ 50 w 83"/>
                  <a:gd name="T11" fmla="*/ 125 h 125"/>
                </a:gdLst>
                <a:ahLst/>
                <a:cxnLst>
                  <a:cxn ang="0">
                    <a:pos x="T0" y="T1"/>
                  </a:cxn>
                  <a:cxn ang="0">
                    <a:pos x="T2" y="T3"/>
                  </a:cxn>
                  <a:cxn ang="0">
                    <a:pos x="T4" y="T5"/>
                  </a:cxn>
                  <a:cxn ang="0">
                    <a:pos x="T6" y="T7"/>
                  </a:cxn>
                  <a:cxn ang="0">
                    <a:pos x="T8" y="T9"/>
                  </a:cxn>
                  <a:cxn ang="0">
                    <a:pos x="T10" y="T11"/>
                  </a:cxn>
                </a:cxnLst>
                <a:rect l="0" t="0" r="r" b="b"/>
                <a:pathLst>
                  <a:path w="83" h="125">
                    <a:moveTo>
                      <a:pt x="50" y="125"/>
                    </a:moveTo>
                    <a:lnTo>
                      <a:pt x="50" y="125"/>
                    </a:lnTo>
                    <a:cubicBezTo>
                      <a:pt x="50" y="109"/>
                      <a:pt x="83" y="0"/>
                      <a:pt x="33" y="0"/>
                    </a:cubicBezTo>
                    <a:cubicBezTo>
                      <a:pt x="17" y="16"/>
                      <a:pt x="0" y="47"/>
                      <a:pt x="0" y="62"/>
                    </a:cubicBezTo>
                    <a:cubicBezTo>
                      <a:pt x="0" y="94"/>
                      <a:pt x="17" y="109"/>
                      <a:pt x="50" y="125"/>
                    </a:cubicBezTo>
                    <a:cubicBezTo>
                      <a:pt x="50" y="125"/>
                      <a:pt x="33" y="125"/>
                      <a:pt x="50" y="12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92" name="Freeform 725">
                <a:extLst>
                  <a:ext uri="{FF2B5EF4-FFF2-40B4-BE49-F238E27FC236}">
                    <a16:creationId xmlns:a16="http://schemas.microsoft.com/office/drawing/2014/main" id="{A5E45CDF-EB22-1A82-E80C-1419B2BFCFC9}"/>
                  </a:ext>
                </a:extLst>
              </p:cNvPr>
              <p:cNvSpPr>
                <a:spLocks/>
              </p:cNvSpPr>
              <p:nvPr/>
            </p:nvSpPr>
            <p:spPr bwMode="auto">
              <a:xfrm>
                <a:off x="4314" y="2554"/>
                <a:ext cx="16" cy="24"/>
              </a:xfrm>
              <a:custGeom>
                <a:avLst/>
                <a:gdLst>
                  <a:gd name="T0" fmla="*/ 50 w 83"/>
                  <a:gd name="T1" fmla="*/ 125 h 125"/>
                  <a:gd name="T2" fmla="*/ 50 w 83"/>
                  <a:gd name="T3" fmla="*/ 125 h 125"/>
                  <a:gd name="T4" fmla="*/ 33 w 83"/>
                  <a:gd name="T5" fmla="*/ 0 h 125"/>
                  <a:gd name="T6" fmla="*/ 0 w 83"/>
                  <a:gd name="T7" fmla="*/ 62 h 125"/>
                  <a:gd name="T8" fmla="*/ 50 w 83"/>
                  <a:gd name="T9" fmla="*/ 125 h 125"/>
                  <a:gd name="T10" fmla="*/ 50 w 83"/>
                  <a:gd name="T11" fmla="*/ 125 h 125"/>
                  <a:gd name="T12" fmla="*/ 50 w 83"/>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83" h="125">
                    <a:moveTo>
                      <a:pt x="50" y="125"/>
                    </a:moveTo>
                    <a:lnTo>
                      <a:pt x="50" y="125"/>
                    </a:lnTo>
                    <a:cubicBezTo>
                      <a:pt x="50" y="109"/>
                      <a:pt x="83" y="0"/>
                      <a:pt x="33" y="0"/>
                    </a:cubicBezTo>
                    <a:cubicBezTo>
                      <a:pt x="17" y="16"/>
                      <a:pt x="0" y="47"/>
                      <a:pt x="0" y="62"/>
                    </a:cubicBezTo>
                    <a:cubicBezTo>
                      <a:pt x="0" y="94"/>
                      <a:pt x="17" y="109"/>
                      <a:pt x="50" y="125"/>
                    </a:cubicBezTo>
                    <a:cubicBezTo>
                      <a:pt x="50" y="125"/>
                      <a:pt x="33" y="125"/>
                      <a:pt x="50" y="125"/>
                    </a:cubicBezTo>
                    <a:lnTo>
                      <a:pt x="50" y="12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3" name="Freeform 726">
                <a:extLst>
                  <a:ext uri="{FF2B5EF4-FFF2-40B4-BE49-F238E27FC236}">
                    <a16:creationId xmlns:a16="http://schemas.microsoft.com/office/drawing/2014/main" id="{3A6FAA71-F857-38BE-0319-97EEC3C82901}"/>
                  </a:ext>
                </a:extLst>
              </p:cNvPr>
              <p:cNvSpPr>
                <a:spLocks/>
              </p:cNvSpPr>
              <p:nvPr/>
            </p:nvSpPr>
            <p:spPr bwMode="auto">
              <a:xfrm>
                <a:off x="4314" y="2554"/>
                <a:ext cx="16" cy="24"/>
              </a:xfrm>
              <a:custGeom>
                <a:avLst/>
                <a:gdLst>
                  <a:gd name="T0" fmla="*/ 50 w 83"/>
                  <a:gd name="T1" fmla="*/ 125 h 125"/>
                  <a:gd name="T2" fmla="*/ 50 w 83"/>
                  <a:gd name="T3" fmla="*/ 125 h 125"/>
                  <a:gd name="T4" fmla="*/ 33 w 83"/>
                  <a:gd name="T5" fmla="*/ 0 h 125"/>
                  <a:gd name="T6" fmla="*/ 0 w 83"/>
                  <a:gd name="T7" fmla="*/ 62 h 125"/>
                  <a:gd name="T8" fmla="*/ 50 w 83"/>
                  <a:gd name="T9" fmla="*/ 125 h 125"/>
                  <a:gd name="T10" fmla="*/ 50 w 83"/>
                  <a:gd name="T11" fmla="*/ 125 h 125"/>
                </a:gdLst>
                <a:ahLst/>
                <a:cxnLst>
                  <a:cxn ang="0">
                    <a:pos x="T0" y="T1"/>
                  </a:cxn>
                  <a:cxn ang="0">
                    <a:pos x="T2" y="T3"/>
                  </a:cxn>
                  <a:cxn ang="0">
                    <a:pos x="T4" y="T5"/>
                  </a:cxn>
                  <a:cxn ang="0">
                    <a:pos x="T6" y="T7"/>
                  </a:cxn>
                  <a:cxn ang="0">
                    <a:pos x="T8" y="T9"/>
                  </a:cxn>
                  <a:cxn ang="0">
                    <a:pos x="T10" y="T11"/>
                  </a:cxn>
                </a:cxnLst>
                <a:rect l="0" t="0" r="r" b="b"/>
                <a:pathLst>
                  <a:path w="83" h="125">
                    <a:moveTo>
                      <a:pt x="50" y="125"/>
                    </a:moveTo>
                    <a:lnTo>
                      <a:pt x="50" y="125"/>
                    </a:lnTo>
                    <a:cubicBezTo>
                      <a:pt x="50" y="109"/>
                      <a:pt x="83" y="0"/>
                      <a:pt x="33" y="0"/>
                    </a:cubicBezTo>
                    <a:cubicBezTo>
                      <a:pt x="17" y="16"/>
                      <a:pt x="0" y="47"/>
                      <a:pt x="0" y="62"/>
                    </a:cubicBezTo>
                    <a:cubicBezTo>
                      <a:pt x="0" y="94"/>
                      <a:pt x="17" y="109"/>
                      <a:pt x="50" y="125"/>
                    </a:cubicBezTo>
                    <a:cubicBezTo>
                      <a:pt x="50" y="125"/>
                      <a:pt x="33" y="125"/>
                      <a:pt x="50" y="12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94" name="Freeform 727">
                <a:extLst>
                  <a:ext uri="{FF2B5EF4-FFF2-40B4-BE49-F238E27FC236}">
                    <a16:creationId xmlns:a16="http://schemas.microsoft.com/office/drawing/2014/main" id="{B8CD0555-B1D6-CBD3-7CF2-84F8549B4561}"/>
                  </a:ext>
                </a:extLst>
              </p:cNvPr>
              <p:cNvSpPr>
                <a:spLocks/>
              </p:cNvSpPr>
              <p:nvPr/>
            </p:nvSpPr>
            <p:spPr bwMode="auto">
              <a:xfrm>
                <a:off x="4314" y="2554"/>
                <a:ext cx="16" cy="24"/>
              </a:xfrm>
              <a:custGeom>
                <a:avLst/>
                <a:gdLst>
                  <a:gd name="T0" fmla="*/ 50 w 83"/>
                  <a:gd name="T1" fmla="*/ 125 h 125"/>
                  <a:gd name="T2" fmla="*/ 50 w 83"/>
                  <a:gd name="T3" fmla="*/ 125 h 125"/>
                  <a:gd name="T4" fmla="*/ 33 w 83"/>
                  <a:gd name="T5" fmla="*/ 0 h 125"/>
                  <a:gd name="T6" fmla="*/ 0 w 83"/>
                  <a:gd name="T7" fmla="*/ 62 h 125"/>
                  <a:gd name="T8" fmla="*/ 50 w 83"/>
                  <a:gd name="T9" fmla="*/ 125 h 125"/>
                  <a:gd name="T10" fmla="*/ 50 w 83"/>
                  <a:gd name="T11" fmla="*/ 125 h 125"/>
                  <a:gd name="T12" fmla="*/ 50 w 83"/>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83" h="125">
                    <a:moveTo>
                      <a:pt x="50" y="125"/>
                    </a:moveTo>
                    <a:lnTo>
                      <a:pt x="50" y="125"/>
                    </a:lnTo>
                    <a:cubicBezTo>
                      <a:pt x="50" y="109"/>
                      <a:pt x="83" y="0"/>
                      <a:pt x="33" y="0"/>
                    </a:cubicBezTo>
                    <a:cubicBezTo>
                      <a:pt x="17" y="16"/>
                      <a:pt x="0" y="47"/>
                      <a:pt x="0" y="62"/>
                    </a:cubicBezTo>
                    <a:cubicBezTo>
                      <a:pt x="0" y="94"/>
                      <a:pt x="17" y="109"/>
                      <a:pt x="50" y="125"/>
                    </a:cubicBezTo>
                    <a:cubicBezTo>
                      <a:pt x="50" y="125"/>
                      <a:pt x="33" y="125"/>
                      <a:pt x="50" y="125"/>
                    </a:cubicBezTo>
                    <a:lnTo>
                      <a:pt x="50" y="12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5" name="Freeform 728">
                <a:extLst>
                  <a:ext uri="{FF2B5EF4-FFF2-40B4-BE49-F238E27FC236}">
                    <a16:creationId xmlns:a16="http://schemas.microsoft.com/office/drawing/2014/main" id="{86FABD19-5B63-1338-15DA-993F7C4E62FF}"/>
                  </a:ext>
                </a:extLst>
              </p:cNvPr>
              <p:cNvSpPr>
                <a:spLocks/>
              </p:cNvSpPr>
              <p:nvPr/>
            </p:nvSpPr>
            <p:spPr bwMode="auto">
              <a:xfrm>
                <a:off x="4202" y="2667"/>
                <a:ext cx="145" cy="88"/>
              </a:xfrm>
              <a:custGeom>
                <a:avLst/>
                <a:gdLst>
                  <a:gd name="T0" fmla="*/ 665 w 750"/>
                  <a:gd name="T1" fmla="*/ 0 h 458"/>
                  <a:gd name="T2" fmla="*/ 665 w 750"/>
                  <a:gd name="T3" fmla="*/ 0 h 458"/>
                  <a:gd name="T4" fmla="*/ 538 w 750"/>
                  <a:gd name="T5" fmla="*/ 27 h 458"/>
                  <a:gd name="T6" fmla="*/ 396 w 750"/>
                  <a:gd name="T7" fmla="*/ 54 h 458"/>
                  <a:gd name="T8" fmla="*/ 325 w 750"/>
                  <a:gd name="T9" fmla="*/ 135 h 458"/>
                  <a:gd name="T10" fmla="*/ 240 w 750"/>
                  <a:gd name="T11" fmla="*/ 121 h 458"/>
                  <a:gd name="T12" fmla="*/ 127 w 750"/>
                  <a:gd name="T13" fmla="*/ 121 h 458"/>
                  <a:gd name="T14" fmla="*/ 42 w 750"/>
                  <a:gd name="T15" fmla="*/ 162 h 458"/>
                  <a:gd name="T16" fmla="*/ 14 w 750"/>
                  <a:gd name="T17" fmla="*/ 202 h 458"/>
                  <a:gd name="T18" fmla="*/ 14 w 750"/>
                  <a:gd name="T19" fmla="*/ 283 h 458"/>
                  <a:gd name="T20" fmla="*/ 42 w 750"/>
                  <a:gd name="T21" fmla="*/ 378 h 458"/>
                  <a:gd name="T22" fmla="*/ 57 w 750"/>
                  <a:gd name="T23" fmla="*/ 431 h 458"/>
                  <a:gd name="T24" fmla="*/ 170 w 750"/>
                  <a:gd name="T25" fmla="*/ 431 h 458"/>
                  <a:gd name="T26" fmla="*/ 226 w 750"/>
                  <a:gd name="T27" fmla="*/ 391 h 458"/>
                  <a:gd name="T28" fmla="*/ 297 w 750"/>
                  <a:gd name="T29" fmla="*/ 391 h 458"/>
                  <a:gd name="T30" fmla="*/ 340 w 750"/>
                  <a:gd name="T31" fmla="*/ 351 h 458"/>
                  <a:gd name="T32" fmla="*/ 453 w 750"/>
                  <a:gd name="T33" fmla="*/ 324 h 458"/>
                  <a:gd name="T34" fmla="*/ 580 w 750"/>
                  <a:gd name="T35" fmla="*/ 283 h 458"/>
                  <a:gd name="T36" fmla="*/ 665 w 750"/>
                  <a:gd name="T37" fmla="*/ 229 h 458"/>
                  <a:gd name="T38" fmla="*/ 736 w 750"/>
                  <a:gd name="T39" fmla="*/ 162 h 458"/>
                  <a:gd name="T40" fmla="*/ 665 w 750"/>
                  <a:gd name="T41"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0" h="458">
                    <a:moveTo>
                      <a:pt x="665" y="0"/>
                    </a:moveTo>
                    <a:lnTo>
                      <a:pt x="665" y="0"/>
                    </a:lnTo>
                    <a:cubicBezTo>
                      <a:pt x="622" y="14"/>
                      <a:pt x="580" y="27"/>
                      <a:pt x="538" y="27"/>
                    </a:cubicBezTo>
                    <a:cubicBezTo>
                      <a:pt x="495" y="41"/>
                      <a:pt x="439" y="27"/>
                      <a:pt x="396" y="54"/>
                    </a:cubicBezTo>
                    <a:cubicBezTo>
                      <a:pt x="368" y="81"/>
                      <a:pt x="354" y="108"/>
                      <a:pt x="325" y="135"/>
                    </a:cubicBezTo>
                    <a:cubicBezTo>
                      <a:pt x="311" y="148"/>
                      <a:pt x="269" y="121"/>
                      <a:pt x="240" y="121"/>
                    </a:cubicBezTo>
                    <a:lnTo>
                      <a:pt x="127" y="121"/>
                    </a:lnTo>
                    <a:cubicBezTo>
                      <a:pt x="85" y="121"/>
                      <a:pt x="42" y="108"/>
                      <a:pt x="42" y="162"/>
                    </a:cubicBezTo>
                    <a:cubicBezTo>
                      <a:pt x="28" y="189"/>
                      <a:pt x="14" y="175"/>
                      <a:pt x="14" y="202"/>
                    </a:cubicBezTo>
                    <a:cubicBezTo>
                      <a:pt x="0" y="229"/>
                      <a:pt x="0" y="256"/>
                      <a:pt x="14" y="283"/>
                    </a:cubicBezTo>
                    <a:cubicBezTo>
                      <a:pt x="14" y="310"/>
                      <a:pt x="28" y="351"/>
                      <a:pt x="42" y="378"/>
                    </a:cubicBezTo>
                    <a:cubicBezTo>
                      <a:pt x="42" y="391"/>
                      <a:pt x="42" y="418"/>
                      <a:pt x="57" y="431"/>
                    </a:cubicBezTo>
                    <a:cubicBezTo>
                      <a:pt x="71" y="458"/>
                      <a:pt x="141" y="445"/>
                      <a:pt x="170" y="431"/>
                    </a:cubicBezTo>
                    <a:cubicBezTo>
                      <a:pt x="184" y="418"/>
                      <a:pt x="198" y="405"/>
                      <a:pt x="226" y="391"/>
                    </a:cubicBezTo>
                    <a:lnTo>
                      <a:pt x="297" y="391"/>
                    </a:lnTo>
                    <a:cubicBezTo>
                      <a:pt x="311" y="378"/>
                      <a:pt x="325" y="364"/>
                      <a:pt x="340" y="351"/>
                    </a:cubicBezTo>
                    <a:cubicBezTo>
                      <a:pt x="382" y="337"/>
                      <a:pt x="410" y="337"/>
                      <a:pt x="453" y="324"/>
                    </a:cubicBezTo>
                    <a:cubicBezTo>
                      <a:pt x="495" y="310"/>
                      <a:pt x="538" y="297"/>
                      <a:pt x="580" y="283"/>
                    </a:cubicBezTo>
                    <a:cubicBezTo>
                      <a:pt x="608" y="270"/>
                      <a:pt x="665" y="256"/>
                      <a:pt x="665" y="229"/>
                    </a:cubicBezTo>
                    <a:cubicBezTo>
                      <a:pt x="679" y="189"/>
                      <a:pt x="750" y="189"/>
                      <a:pt x="736" y="162"/>
                    </a:cubicBezTo>
                    <a:cubicBezTo>
                      <a:pt x="707" y="108"/>
                      <a:pt x="693" y="54"/>
                      <a:pt x="665"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96" name="Freeform 729">
                <a:extLst>
                  <a:ext uri="{FF2B5EF4-FFF2-40B4-BE49-F238E27FC236}">
                    <a16:creationId xmlns:a16="http://schemas.microsoft.com/office/drawing/2014/main" id="{F0DD0931-B852-FA0F-FD1B-7E33B73EDF1A}"/>
                  </a:ext>
                </a:extLst>
              </p:cNvPr>
              <p:cNvSpPr>
                <a:spLocks/>
              </p:cNvSpPr>
              <p:nvPr/>
            </p:nvSpPr>
            <p:spPr bwMode="auto">
              <a:xfrm>
                <a:off x="4202" y="2667"/>
                <a:ext cx="145" cy="88"/>
              </a:xfrm>
              <a:custGeom>
                <a:avLst/>
                <a:gdLst>
                  <a:gd name="T0" fmla="*/ 665 w 750"/>
                  <a:gd name="T1" fmla="*/ 0 h 458"/>
                  <a:gd name="T2" fmla="*/ 665 w 750"/>
                  <a:gd name="T3" fmla="*/ 0 h 458"/>
                  <a:gd name="T4" fmla="*/ 538 w 750"/>
                  <a:gd name="T5" fmla="*/ 27 h 458"/>
                  <a:gd name="T6" fmla="*/ 396 w 750"/>
                  <a:gd name="T7" fmla="*/ 54 h 458"/>
                  <a:gd name="T8" fmla="*/ 325 w 750"/>
                  <a:gd name="T9" fmla="*/ 135 h 458"/>
                  <a:gd name="T10" fmla="*/ 240 w 750"/>
                  <a:gd name="T11" fmla="*/ 121 h 458"/>
                  <a:gd name="T12" fmla="*/ 127 w 750"/>
                  <a:gd name="T13" fmla="*/ 121 h 458"/>
                  <a:gd name="T14" fmla="*/ 42 w 750"/>
                  <a:gd name="T15" fmla="*/ 162 h 458"/>
                  <a:gd name="T16" fmla="*/ 14 w 750"/>
                  <a:gd name="T17" fmla="*/ 202 h 458"/>
                  <a:gd name="T18" fmla="*/ 14 w 750"/>
                  <a:gd name="T19" fmla="*/ 283 h 458"/>
                  <a:gd name="T20" fmla="*/ 42 w 750"/>
                  <a:gd name="T21" fmla="*/ 378 h 458"/>
                  <a:gd name="T22" fmla="*/ 57 w 750"/>
                  <a:gd name="T23" fmla="*/ 431 h 458"/>
                  <a:gd name="T24" fmla="*/ 170 w 750"/>
                  <a:gd name="T25" fmla="*/ 431 h 458"/>
                  <a:gd name="T26" fmla="*/ 226 w 750"/>
                  <a:gd name="T27" fmla="*/ 391 h 458"/>
                  <a:gd name="T28" fmla="*/ 297 w 750"/>
                  <a:gd name="T29" fmla="*/ 391 h 458"/>
                  <a:gd name="T30" fmla="*/ 340 w 750"/>
                  <a:gd name="T31" fmla="*/ 351 h 458"/>
                  <a:gd name="T32" fmla="*/ 453 w 750"/>
                  <a:gd name="T33" fmla="*/ 324 h 458"/>
                  <a:gd name="T34" fmla="*/ 580 w 750"/>
                  <a:gd name="T35" fmla="*/ 283 h 458"/>
                  <a:gd name="T36" fmla="*/ 665 w 750"/>
                  <a:gd name="T37" fmla="*/ 229 h 458"/>
                  <a:gd name="T38" fmla="*/ 736 w 750"/>
                  <a:gd name="T39" fmla="*/ 162 h 458"/>
                  <a:gd name="T40" fmla="*/ 665 w 750"/>
                  <a:gd name="T41" fmla="*/ 0 h 458"/>
                  <a:gd name="T42" fmla="*/ 665 w 750"/>
                  <a:gd name="T43"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0" h="458">
                    <a:moveTo>
                      <a:pt x="665" y="0"/>
                    </a:moveTo>
                    <a:lnTo>
                      <a:pt x="665" y="0"/>
                    </a:lnTo>
                    <a:cubicBezTo>
                      <a:pt x="622" y="14"/>
                      <a:pt x="580" y="27"/>
                      <a:pt x="538" y="27"/>
                    </a:cubicBezTo>
                    <a:cubicBezTo>
                      <a:pt x="495" y="41"/>
                      <a:pt x="439" y="27"/>
                      <a:pt x="396" y="54"/>
                    </a:cubicBezTo>
                    <a:cubicBezTo>
                      <a:pt x="368" y="81"/>
                      <a:pt x="354" y="108"/>
                      <a:pt x="325" y="135"/>
                    </a:cubicBezTo>
                    <a:cubicBezTo>
                      <a:pt x="311" y="148"/>
                      <a:pt x="269" y="121"/>
                      <a:pt x="240" y="121"/>
                    </a:cubicBezTo>
                    <a:lnTo>
                      <a:pt x="127" y="121"/>
                    </a:lnTo>
                    <a:cubicBezTo>
                      <a:pt x="85" y="121"/>
                      <a:pt x="42" y="108"/>
                      <a:pt x="42" y="162"/>
                    </a:cubicBezTo>
                    <a:cubicBezTo>
                      <a:pt x="28" y="189"/>
                      <a:pt x="14" y="175"/>
                      <a:pt x="14" y="202"/>
                    </a:cubicBezTo>
                    <a:cubicBezTo>
                      <a:pt x="0" y="229"/>
                      <a:pt x="0" y="256"/>
                      <a:pt x="14" y="283"/>
                    </a:cubicBezTo>
                    <a:cubicBezTo>
                      <a:pt x="14" y="310"/>
                      <a:pt x="28" y="351"/>
                      <a:pt x="42" y="378"/>
                    </a:cubicBezTo>
                    <a:cubicBezTo>
                      <a:pt x="42" y="391"/>
                      <a:pt x="42" y="418"/>
                      <a:pt x="57" y="431"/>
                    </a:cubicBezTo>
                    <a:cubicBezTo>
                      <a:pt x="71" y="458"/>
                      <a:pt x="141" y="445"/>
                      <a:pt x="170" y="431"/>
                    </a:cubicBezTo>
                    <a:cubicBezTo>
                      <a:pt x="184" y="418"/>
                      <a:pt x="198" y="405"/>
                      <a:pt x="226" y="391"/>
                    </a:cubicBezTo>
                    <a:lnTo>
                      <a:pt x="297" y="391"/>
                    </a:lnTo>
                    <a:cubicBezTo>
                      <a:pt x="311" y="378"/>
                      <a:pt x="325" y="364"/>
                      <a:pt x="340" y="351"/>
                    </a:cubicBezTo>
                    <a:cubicBezTo>
                      <a:pt x="382" y="337"/>
                      <a:pt x="410" y="337"/>
                      <a:pt x="453" y="324"/>
                    </a:cubicBezTo>
                    <a:cubicBezTo>
                      <a:pt x="495" y="310"/>
                      <a:pt x="538" y="297"/>
                      <a:pt x="580" y="283"/>
                    </a:cubicBezTo>
                    <a:cubicBezTo>
                      <a:pt x="608" y="270"/>
                      <a:pt x="665" y="256"/>
                      <a:pt x="665" y="229"/>
                    </a:cubicBezTo>
                    <a:cubicBezTo>
                      <a:pt x="679" y="189"/>
                      <a:pt x="750" y="189"/>
                      <a:pt x="736" y="162"/>
                    </a:cubicBezTo>
                    <a:cubicBezTo>
                      <a:pt x="707" y="108"/>
                      <a:pt x="693" y="54"/>
                      <a:pt x="665" y="0"/>
                    </a:cubicBezTo>
                    <a:lnTo>
                      <a:pt x="665"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7" name="Freeform 730">
                <a:extLst>
                  <a:ext uri="{FF2B5EF4-FFF2-40B4-BE49-F238E27FC236}">
                    <a16:creationId xmlns:a16="http://schemas.microsoft.com/office/drawing/2014/main" id="{7B223720-492B-B104-2078-5E6685FD95EF}"/>
                  </a:ext>
                </a:extLst>
              </p:cNvPr>
              <p:cNvSpPr>
                <a:spLocks/>
              </p:cNvSpPr>
              <p:nvPr/>
            </p:nvSpPr>
            <p:spPr bwMode="auto">
              <a:xfrm>
                <a:off x="4202" y="2667"/>
                <a:ext cx="145" cy="88"/>
              </a:xfrm>
              <a:custGeom>
                <a:avLst/>
                <a:gdLst>
                  <a:gd name="T0" fmla="*/ 665 w 750"/>
                  <a:gd name="T1" fmla="*/ 0 h 458"/>
                  <a:gd name="T2" fmla="*/ 665 w 750"/>
                  <a:gd name="T3" fmla="*/ 0 h 458"/>
                  <a:gd name="T4" fmla="*/ 538 w 750"/>
                  <a:gd name="T5" fmla="*/ 27 h 458"/>
                  <a:gd name="T6" fmla="*/ 396 w 750"/>
                  <a:gd name="T7" fmla="*/ 54 h 458"/>
                  <a:gd name="T8" fmla="*/ 325 w 750"/>
                  <a:gd name="T9" fmla="*/ 135 h 458"/>
                  <a:gd name="T10" fmla="*/ 240 w 750"/>
                  <a:gd name="T11" fmla="*/ 121 h 458"/>
                  <a:gd name="T12" fmla="*/ 127 w 750"/>
                  <a:gd name="T13" fmla="*/ 121 h 458"/>
                  <a:gd name="T14" fmla="*/ 42 w 750"/>
                  <a:gd name="T15" fmla="*/ 162 h 458"/>
                  <a:gd name="T16" fmla="*/ 14 w 750"/>
                  <a:gd name="T17" fmla="*/ 202 h 458"/>
                  <a:gd name="T18" fmla="*/ 14 w 750"/>
                  <a:gd name="T19" fmla="*/ 283 h 458"/>
                  <a:gd name="T20" fmla="*/ 42 w 750"/>
                  <a:gd name="T21" fmla="*/ 378 h 458"/>
                  <a:gd name="T22" fmla="*/ 57 w 750"/>
                  <a:gd name="T23" fmla="*/ 431 h 458"/>
                  <a:gd name="T24" fmla="*/ 170 w 750"/>
                  <a:gd name="T25" fmla="*/ 431 h 458"/>
                  <a:gd name="T26" fmla="*/ 226 w 750"/>
                  <a:gd name="T27" fmla="*/ 391 h 458"/>
                  <a:gd name="T28" fmla="*/ 297 w 750"/>
                  <a:gd name="T29" fmla="*/ 391 h 458"/>
                  <a:gd name="T30" fmla="*/ 340 w 750"/>
                  <a:gd name="T31" fmla="*/ 351 h 458"/>
                  <a:gd name="T32" fmla="*/ 453 w 750"/>
                  <a:gd name="T33" fmla="*/ 324 h 458"/>
                  <a:gd name="T34" fmla="*/ 580 w 750"/>
                  <a:gd name="T35" fmla="*/ 283 h 458"/>
                  <a:gd name="T36" fmla="*/ 665 w 750"/>
                  <a:gd name="T37" fmla="*/ 229 h 458"/>
                  <a:gd name="T38" fmla="*/ 736 w 750"/>
                  <a:gd name="T39" fmla="*/ 162 h 458"/>
                  <a:gd name="T40" fmla="*/ 665 w 750"/>
                  <a:gd name="T41"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0" h="458">
                    <a:moveTo>
                      <a:pt x="665" y="0"/>
                    </a:moveTo>
                    <a:lnTo>
                      <a:pt x="665" y="0"/>
                    </a:lnTo>
                    <a:cubicBezTo>
                      <a:pt x="622" y="14"/>
                      <a:pt x="580" y="27"/>
                      <a:pt x="538" y="27"/>
                    </a:cubicBezTo>
                    <a:cubicBezTo>
                      <a:pt x="495" y="41"/>
                      <a:pt x="439" y="27"/>
                      <a:pt x="396" y="54"/>
                    </a:cubicBezTo>
                    <a:cubicBezTo>
                      <a:pt x="368" y="81"/>
                      <a:pt x="354" y="108"/>
                      <a:pt x="325" y="135"/>
                    </a:cubicBezTo>
                    <a:cubicBezTo>
                      <a:pt x="311" y="148"/>
                      <a:pt x="269" y="121"/>
                      <a:pt x="240" y="121"/>
                    </a:cubicBezTo>
                    <a:lnTo>
                      <a:pt x="127" y="121"/>
                    </a:lnTo>
                    <a:cubicBezTo>
                      <a:pt x="85" y="121"/>
                      <a:pt x="42" y="108"/>
                      <a:pt x="42" y="162"/>
                    </a:cubicBezTo>
                    <a:cubicBezTo>
                      <a:pt x="28" y="189"/>
                      <a:pt x="14" y="175"/>
                      <a:pt x="14" y="202"/>
                    </a:cubicBezTo>
                    <a:cubicBezTo>
                      <a:pt x="0" y="229"/>
                      <a:pt x="0" y="256"/>
                      <a:pt x="14" y="283"/>
                    </a:cubicBezTo>
                    <a:cubicBezTo>
                      <a:pt x="14" y="310"/>
                      <a:pt x="28" y="351"/>
                      <a:pt x="42" y="378"/>
                    </a:cubicBezTo>
                    <a:cubicBezTo>
                      <a:pt x="42" y="391"/>
                      <a:pt x="42" y="418"/>
                      <a:pt x="57" y="431"/>
                    </a:cubicBezTo>
                    <a:cubicBezTo>
                      <a:pt x="71" y="458"/>
                      <a:pt x="141" y="445"/>
                      <a:pt x="170" y="431"/>
                    </a:cubicBezTo>
                    <a:cubicBezTo>
                      <a:pt x="184" y="418"/>
                      <a:pt x="198" y="405"/>
                      <a:pt x="226" y="391"/>
                    </a:cubicBezTo>
                    <a:lnTo>
                      <a:pt x="297" y="391"/>
                    </a:lnTo>
                    <a:cubicBezTo>
                      <a:pt x="311" y="378"/>
                      <a:pt x="325" y="364"/>
                      <a:pt x="340" y="351"/>
                    </a:cubicBezTo>
                    <a:cubicBezTo>
                      <a:pt x="382" y="337"/>
                      <a:pt x="410" y="337"/>
                      <a:pt x="453" y="324"/>
                    </a:cubicBezTo>
                    <a:cubicBezTo>
                      <a:pt x="495" y="310"/>
                      <a:pt x="538" y="297"/>
                      <a:pt x="580" y="283"/>
                    </a:cubicBezTo>
                    <a:cubicBezTo>
                      <a:pt x="608" y="270"/>
                      <a:pt x="665" y="256"/>
                      <a:pt x="665" y="229"/>
                    </a:cubicBezTo>
                    <a:cubicBezTo>
                      <a:pt x="679" y="189"/>
                      <a:pt x="750" y="189"/>
                      <a:pt x="736" y="162"/>
                    </a:cubicBezTo>
                    <a:cubicBezTo>
                      <a:pt x="707" y="108"/>
                      <a:pt x="693" y="54"/>
                      <a:pt x="665"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98" name="Freeform 731">
                <a:extLst>
                  <a:ext uri="{FF2B5EF4-FFF2-40B4-BE49-F238E27FC236}">
                    <a16:creationId xmlns:a16="http://schemas.microsoft.com/office/drawing/2014/main" id="{65D1EB9D-EF39-D050-DD93-33C67D322851}"/>
                  </a:ext>
                </a:extLst>
              </p:cNvPr>
              <p:cNvSpPr>
                <a:spLocks/>
              </p:cNvSpPr>
              <p:nvPr/>
            </p:nvSpPr>
            <p:spPr bwMode="auto">
              <a:xfrm>
                <a:off x="4202" y="2667"/>
                <a:ext cx="145" cy="88"/>
              </a:xfrm>
              <a:custGeom>
                <a:avLst/>
                <a:gdLst>
                  <a:gd name="T0" fmla="*/ 665 w 750"/>
                  <a:gd name="T1" fmla="*/ 0 h 458"/>
                  <a:gd name="T2" fmla="*/ 665 w 750"/>
                  <a:gd name="T3" fmla="*/ 0 h 458"/>
                  <a:gd name="T4" fmla="*/ 538 w 750"/>
                  <a:gd name="T5" fmla="*/ 27 h 458"/>
                  <a:gd name="T6" fmla="*/ 396 w 750"/>
                  <a:gd name="T7" fmla="*/ 54 h 458"/>
                  <a:gd name="T8" fmla="*/ 325 w 750"/>
                  <a:gd name="T9" fmla="*/ 135 h 458"/>
                  <a:gd name="T10" fmla="*/ 240 w 750"/>
                  <a:gd name="T11" fmla="*/ 121 h 458"/>
                  <a:gd name="T12" fmla="*/ 127 w 750"/>
                  <a:gd name="T13" fmla="*/ 121 h 458"/>
                  <a:gd name="T14" fmla="*/ 42 w 750"/>
                  <a:gd name="T15" fmla="*/ 162 h 458"/>
                  <a:gd name="T16" fmla="*/ 14 w 750"/>
                  <a:gd name="T17" fmla="*/ 202 h 458"/>
                  <a:gd name="T18" fmla="*/ 14 w 750"/>
                  <a:gd name="T19" fmla="*/ 283 h 458"/>
                  <a:gd name="T20" fmla="*/ 42 w 750"/>
                  <a:gd name="T21" fmla="*/ 378 h 458"/>
                  <a:gd name="T22" fmla="*/ 57 w 750"/>
                  <a:gd name="T23" fmla="*/ 431 h 458"/>
                  <a:gd name="T24" fmla="*/ 170 w 750"/>
                  <a:gd name="T25" fmla="*/ 431 h 458"/>
                  <a:gd name="T26" fmla="*/ 226 w 750"/>
                  <a:gd name="T27" fmla="*/ 391 h 458"/>
                  <a:gd name="T28" fmla="*/ 297 w 750"/>
                  <a:gd name="T29" fmla="*/ 391 h 458"/>
                  <a:gd name="T30" fmla="*/ 340 w 750"/>
                  <a:gd name="T31" fmla="*/ 351 h 458"/>
                  <a:gd name="T32" fmla="*/ 453 w 750"/>
                  <a:gd name="T33" fmla="*/ 324 h 458"/>
                  <a:gd name="T34" fmla="*/ 580 w 750"/>
                  <a:gd name="T35" fmla="*/ 283 h 458"/>
                  <a:gd name="T36" fmla="*/ 665 w 750"/>
                  <a:gd name="T37" fmla="*/ 229 h 458"/>
                  <a:gd name="T38" fmla="*/ 736 w 750"/>
                  <a:gd name="T39" fmla="*/ 162 h 458"/>
                  <a:gd name="T40" fmla="*/ 665 w 750"/>
                  <a:gd name="T41" fmla="*/ 0 h 458"/>
                  <a:gd name="T42" fmla="*/ 665 w 750"/>
                  <a:gd name="T43"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0" h="458">
                    <a:moveTo>
                      <a:pt x="665" y="0"/>
                    </a:moveTo>
                    <a:lnTo>
                      <a:pt x="665" y="0"/>
                    </a:lnTo>
                    <a:cubicBezTo>
                      <a:pt x="622" y="14"/>
                      <a:pt x="580" y="27"/>
                      <a:pt x="538" y="27"/>
                    </a:cubicBezTo>
                    <a:cubicBezTo>
                      <a:pt x="495" y="41"/>
                      <a:pt x="439" y="27"/>
                      <a:pt x="396" y="54"/>
                    </a:cubicBezTo>
                    <a:cubicBezTo>
                      <a:pt x="368" y="81"/>
                      <a:pt x="354" y="108"/>
                      <a:pt x="325" y="135"/>
                    </a:cubicBezTo>
                    <a:cubicBezTo>
                      <a:pt x="311" y="148"/>
                      <a:pt x="269" y="121"/>
                      <a:pt x="240" y="121"/>
                    </a:cubicBezTo>
                    <a:lnTo>
                      <a:pt x="127" y="121"/>
                    </a:lnTo>
                    <a:cubicBezTo>
                      <a:pt x="85" y="121"/>
                      <a:pt x="42" y="108"/>
                      <a:pt x="42" y="162"/>
                    </a:cubicBezTo>
                    <a:cubicBezTo>
                      <a:pt x="28" y="189"/>
                      <a:pt x="14" y="175"/>
                      <a:pt x="14" y="202"/>
                    </a:cubicBezTo>
                    <a:cubicBezTo>
                      <a:pt x="0" y="229"/>
                      <a:pt x="0" y="256"/>
                      <a:pt x="14" y="283"/>
                    </a:cubicBezTo>
                    <a:cubicBezTo>
                      <a:pt x="14" y="310"/>
                      <a:pt x="28" y="351"/>
                      <a:pt x="42" y="378"/>
                    </a:cubicBezTo>
                    <a:cubicBezTo>
                      <a:pt x="42" y="391"/>
                      <a:pt x="42" y="418"/>
                      <a:pt x="57" y="431"/>
                    </a:cubicBezTo>
                    <a:cubicBezTo>
                      <a:pt x="71" y="458"/>
                      <a:pt x="141" y="445"/>
                      <a:pt x="170" y="431"/>
                    </a:cubicBezTo>
                    <a:cubicBezTo>
                      <a:pt x="184" y="418"/>
                      <a:pt x="198" y="405"/>
                      <a:pt x="226" y="391"/>
                    </a:cubicBezTo>
                    <a:lnTo>
                      <a:pt x="297" y="391"/>
                    </a:lnTo>
                    <a:cubicBezTo>
                      <a:pt x="311" y="378"/>
                      <a:pt x="325" y="364"/>
                      <a:pt x="340" y="351"/>
                    </a:cubicBezTo>
                    <a:cubicBezTo>
                      <a:pt x="382" y="337"/>
                      <a:pt x="410" y="337"/>
                      <a:pt x="453" y="324"/>
                    </a:cubicBezTo>
                    <a:cubicBezTo>
                      <a:pt x="495" y="310"/>
                      <a:pt x="538" y="297"/>
                      <a:pt x="580" y="283"/>
                    </a:cubicBezTo>
                    <a:cubicBezTo>
                      <a:pt x="608" y="270"/>
                      <a:pt x="665" y="256"/>
                      <a:pt x="665" y="229"/>
                    </a:cubicBezTo>
                    <a:cubicBezTo>
                      <a:pt x="679" y="189"/>
                      <a:pt x="750" y="189"/>
                      <a:pt x="736" y="162"/>
                    </a:cubicBezTo>
                    <a:cubicBezTo>
                      <a:pt x="707" y="108"/>
                      <a:pt x="693" y="54"/>
                      <a:pt x="665" y="0"/>
                    </a:cubicBezTo>
                    <a:lnTo>
                      <a:pt x="665"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9" name="Freeform 732">
                <a:extLst>
                  <a:ext uri="{FF2B5EF4-FFF2-40B4-BE49-F238E27FC236}">
                    <a16:creationId xmlns:a16="http://schemas.microsoft.com/office/drawing/2014/main" id="{AAB4B286-37A4-60A0-2286-A3B4902B1BFC}"/>
                  </a:ext>
                </a:extLst>
              </p:cNvPr>
              <p:cNvSpPr>
                <a:spLocks/>
              </p:cNvSpPr>
              <p:nvPr/>
            </p:nvSpPr>
            <p:spPr bwMode="auto">
              <a:xfrm>
                <a:off x="4330" y="2554"/>
                <a:ext cx="121" cy="145"/>
              </a:xfrm>
              <a:custGeom>
                <a:avLst/>
                <a:gdLst>
                  <a:gd name="T0" fmla="*/ 595 w 625"/>
                  <a:gd name="T1" fmla="*/ 291 h 750"/>
                  <a:gd name="T2" fmla="*/ 595 w 625"/>
                  <a:gd name="T3" fmla="*/ 291 h 750"/>
                  <a:gd name="T4" fmla="*/ 519 w 625"/>
                  <a:gd name="T5" fmla="*/ 214 h 750"/>
                  <a:gd name="T6" fmla="*/ 427 w 625"/>
                  <a:gd name="T7" fmla="*/ 184 h 750"/>
                  <a:gd name="T8" fmla="*/ 336 w 625"/>
                  <a:gd name="T9" fmla="*/ 92 h 750"/>
                  <a:gd name="T10" fmla="*/ 321 w 625"/>
                  <a:gd name="T11" fmla="*/ 46 h 750"/>
                  <a:gd name="T12" fmla="*/ 336 w 625"/>
                  <a:gd name="T13" fmla="*/ 0 h 750"/>
                  <a:gd name="T14" fmla="*/ 260 w 625"/>
                  <a:gd name="T15" fmla="*/ 77 h 750"/>
                  <a:gd name="T16" fmla="*/ 153 w 625"/>
                  <a:gd name="T17" fmla="*/ 153 h 750"/>
                  <a:gd name="T18" fmla="*/ 77 w 625"/>
                  <a:gd name="T19" fmla="*/ 153 h 750"/>
                  <a:gd name="T20" fmla="*/ 0 w 625"/>
                  <a:gd name="T21" fmla="*/ 168 h 750"/>
                  <a:gd name="T22" fmla="*/ 77 w 625"/>
                  <a:gd name="T23" fmla="*/ 260 h 750"/>
                  <a:gd name="T24" fmla="*/ 244 w 625"/>
                  <a:gd name="T25" fmla="*/ 291 h 750"/>
                  <a:gd name="T26" fmla="*/ 244 w 625"/>
                  <a:gd name="T27" fmla="*/ 490 h 750"/>
                  <a:gd name="T28" fmla="*/ 168 w 625"/>
                  <a:gd name="T29" fmla="*/ 520 h 750"/>
                  <a:gd name="T30" fmla="*/ 0 w 625"/>
                  <a:gd name="T31" fmla="*/ 566 h 750"/>
                  <a:gd name="T32" fmla="*/ 77 w 625"/>
                  <a:gd name="T33" fmla="*/ 750 h 750"/>
                  <a:gd name="T34" fmla="*/ 214 w 625"/>
                  <a:gd name="T35" fmla="*/ 735 h 750"/>
                  <a:gd name="T36" fmla="*/ 260 w 625"/>
                  <a:gd name="T37" fmla="*/ 673 h 750"/>
                  <a:gd name="T38" fmla="*/ 351 w 625"/>
                  <a:gd name="T39" fmla="*/ 643 h 750"/>
                  <a:gd name="T40" fmla="*/ 427 w 625"/>
                  <a:gd name="T41" fmla="*/ 581 h 750"/>
                  <a:gd name="T42" fmla="*/ 442 w 625"/>
                  <a:gd name="T43" fmla="*/ 490 h 750"/>
                  <a:gd name="T44" fmla="*/ 488 w 625"/>
                  <a:gd name="T45" fmla="*/ 459 h 750"/>
                  <a:gd name="T46" fmla="*/ 564 w 625"/>
                  <a:gd name="T47" fmla="*/ 367 h 750"/>
                  <a:gd name="T48" fmla="*/ 595 w 625"/>
                  <a:gd name="T49" fmla="*/ 291 h 750"/>
                  <a:gd name="T50" fmla="*/ 595 w 625"/>
                  <a:gd name="T51" fmla="*/ 291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5" h="750">
                    <a:moveTo>
                      <a:pt x="595" y="291"/>
                    </a:moveTo>
                    <a:lnTo>
                      <a:pt x="595" y="291"/>
                    </a:lnTo>
                    <a:cubicBezTo>
                      <a:pt x="549" y="291"/>
                      <a:pt x="534" y="245"/>
                      <a:pt x="519" y="214"/>
                    </a:cubicBezTo>
                    <a:cubicBezTo>
                      <a:pt x="503" y="199"/>
                      <a:pt x="442" y="199"/>
                      <a:pt x="427" y="184"/>
                    </a:cubicBezTo>
                    <a:cubicBezTo>
                      <a:pt x="381" y="168"/>
                      <a:pt x="366" y="138"/>
                      <a:pt x="336" y="92"/>
                    </a:cubicBezTo>
                    <a:cubicBezTo>
                      <a:pt x="336" y="77"/>
                      <a:pt x="321" y="61"/>
                      <a:pt x="321" y="46"/>
                    </a:cubicBezTo>
                    <a:lnTo>
                      <a:pt x="336" y="0"/>
                    </a:lnTo>
                    <a:cubicBezTo>
                      <a:pt x="321" y="0"/>
                      <a:pt x="275" y="61"/>
                      <a:pt x="260" y="77"/>
                    </a:cubicBezTo>
                    <a:cubicBezTo>
                      <a:pt x="229" y="107"/>
                      <a:pt x="199" y="153"/>
                      <a:pt x="153" y="153"/>
                    </a:cubicBezTo>
                    <a:cubicBezTo>
                      <a:pt x="122" y="168"/>
                      <a:pt x="107" y="153"/>
                      <a:pt x="77" y="153"/>
                    </a:cubicBezTo>
                    <a:cubicBezTo>
                      <a:pt x="46" y="168"/>
                      <a:pt x="16" y="199"/>
                      <a:pt x="0" y="168"/>
                    </a:cubicBezTo>
                    <a:cubicBezTo>
                      <a:pt x="16" y="214"/>
                      <a:pt x="31" y="260"/>
                      <a:pt x="77" y="260"/>
                    </a:cubicBezTo>
                    <a:cubicBezTo>
                      <a:pt x="107" y="260"/>
                      <a:pt x="229" y="260"/>
                      <a:pt x="244" y="291"/>
                    </a:cubicBezTo>
                    <a:cubicBezTo>
                      <a:pt x="290" y="352"/>
                      <a:pt x="260" y="413"/>
                      <a:pt x="244" y="490"/>
                    </a:cubicBezTo>
                    <a:cubicBezTo>
                      <a:pt x="229" y="505"/>
                      <a:pt x="168" y="520"/>
                      <a:pt x="168" y="520"/>
                    </a:cubicBezTo>
                    <a:cubicBezTo>
                      <a:pt x="107" y="536"/>
                      <a:pt x="46" y="551"/>
                      <a:pt x="0" y="566"/>
                    </a:cubicBezTo>
                    <a:cubicBezTo>
                      <a:pt x="31" y="627"/>
                      <a:pt x="61" y="689"/>
                      <a:pt x="77" y="750"/>
                    </a:cubicBezTo>
                    <a:cubicBezTo>
                      <a:pt x="122" y="735"/>
                      <a:pt x="168" y="735"/>
                      <a:pt x="214" y="735"/>
                    </a:cubicBezTo>
                    <a:cubicBezTo>
                      <a:pt x="275" y="719"/>
                      <a:pt x="229" y="704"/>
                      <a:pt x="260" y="673"/>
                    </a:cubicBezTo>
                    <a:cubicBezTo>
                      <a:pt x="290" y="658"/>
                      <a:pt x="336" y="673"/>
                      <a:pt x="351" y="643"/>
                    </a:cubicBezTo>
                    <a:cubicBezTo>
                      <a:pt x="381" y="612"/>
                      <a:pt x="381" y="597"/>
                      <a:pt x="427" y="581"/>
                    </a:cubicBezTo>
                    <a:cubicBezTo>
                      <a:pt x="458" y="566"/>
                      <a:pt x="442" y="520"/>
                      <a:pt x="442" y="490"/>
                    </a:cubicBezTo>
                    <a:cubicBezTo>
                      <a:pt x="427" y="459"/>
                      <a:pt x="458" y="459"/>
                      <a:pt x="488" y="459"/>
                    </a:cubicBezTo>
                    <a:cubicBezTo>
                      <a:pt x="534" y="444"/>
                      <a:pt x="534" y="398"/>
                      <a:pt x="564" y="367"/>
                    </a:cubicBezTo>
                    <a:cubicBezTo>
                      <a:pt x="580" y="352"/>
                      <a:pt x="625" y="306"/>
                      <a:pt x="595" y="291"/>
                    </a:cubicBezTo>
                    <a:cubicBezTo>
                      <a:pt x="580" y="291"/>
                      <a:pt x="610" y="306"/>
                      <a:pt x="595" y="29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0" name="Freeform 733">
                <a:extLst>
                  <a:ext uri="{FF2B5EF4-FFF2-40B4-BE49-F238E27FC236}">
                    <a16:creationId xmlns:a16="http://schemas.microsoft.com/office/drawing/2014/main" id="{7BE9FD17-DE46-8222-27FF-D0917FBAF9B1}"/>
                  </a:ext>
                </a:extLst>
              </p:cNvPr>
              <p:cNvSpPr>
                <a:spLocks/>
              </p:cNvSpPr>
              <p:nvPr/>
            </p:nvSpPr>
            <p:spPr bwMode="auto">
              <a:xfrm>
                <a:off x="4330" y="2554"/>
                <a:ext cx="121" cy="145"/>
              </a:xfrm>
              <a:custGeom>
                <a:avLst/>
                <a:gdLst>
                  <a:gd name="T0" fmla="*/ 595 w 625"/>
                  <a:gd name="T1" fmla="*/ 291 h 750"/>
                  <a:gd name="T2" fmla="*/ 595 w 625"/>
                  <a:gd name="T3" fmla="*/ 291 h 750"/>
                  <a:gd name="T4" fmla="*/ 519 w 625"/>
                  <a:gd name="T5" fmla="*/ 214 h 750"/>
                  <a:gd name="T6" fmla="*/ 427 w 625"/>
                  <a:gd name="T7" fmla="*/ 184 h 750"/>
                  <a:gd name="T8" fmla="*/ 336 w 625"/>
                  <a:gd name="T9" fmla="*/ 92 h 750"/>
                  <a:gd name="T10" fmla="*/ 321 w 625"/>
                  <a:gd name="T11" fmla="*/ 46 h 750"/>
                  <a:gd name="T12" fmla="*/ 336 w 625"/>
                  <a:gd name="T13" fmla="*/ 0 h 750"/>
                  <a:gd name="T14" fmla="*/ 260 w 625"/>
                  <a:gd name="T15" fmla="*/ 77 h 750"/>
                  <a:gd name="T16" fmla="*/ 153 w 625"/>
                  <a:gd name="T17" fmla="*/ 153 h 750"/>
                  <a:gd name="T18" fmla="*/ 77 w 625"/>
                  <a:gd name="T19" fmla="*/ 153 h 750"/>
                  <a:gd name="T20" fmla="*/ 0 w 625"/>
                  <a:gd name="T21" fmla="*/ 168 h 750"/>
                  <a:gd name="T22" fmla="*/ 77 w 625"/>
                  <a:gd name="T23" fmla="*/ 260 h 750"/>
                  <a:gd name="T24" fmla="*/ 244 w 625"/>
                  <a:gd name="T25" fmla="*/ 291 h 750"/>
                  <a:gd name="T26" fmla="*/ 244 w 625"/>
                  <a:gd name="T27" fmla="*/ 490 h 750"/>
                  <a:gd name="T28" fmla="*/ 168 w 625"/>
                  <a:gd name="T29" fmla="*/ 520 h 750"/>
                  <a:gd name="T30" fmla="*/ 0 w 625"/>
                  <a:gd name="T31" fmla="*/ 566 h 750"/>
                  <a:gd name="T32" fmla="*/ 77 w 625"/>
                  <a:gd name="T33" fmla="*/ 750 h 750"/>
                  <a:gd name="T34" fmla="*/ 214 w 625"/>
                  <a:gd name="T35" fmla="*/ 735 h 750"/>
                  <a:gd name="T36" fmla="*/ 260 w 625"/>
                  <a:gd name="T37" fmla="*/ 673 h 750"/>
                  <a:gd name="T38" fmla="*/ 351 w 625"/>
                  <a:gd name="T39" fmla="*/ 643 h 750"/>
                  <a:gd name="T40" fmla="*/ 427 w 625"/>
                  <a:gd name="T41" fmla="*/ 581 h 750"/>
                  <a:gd name="T42" fmla="*/ 442 w 625"/>
                  <a:gd name="T43" fmla="*/ 490 h 750"/>
                  <a:gd name="T44" fmla="*/ 488 w 625"/>
                  <a:gd name="T45" fmla="*/ 459 h 750"/>
                  <a:gd name="T46" fmla="*/ 564 w 625"/>
                  <a:gd name="T47" fmla="*/ 367 h 750"/>
                  <a:gd name="T48" fmla="*/ 595 w 625"/>
                  <a:gd name="T49" fmla="*/ 291 h 750"/>
                  <a:gd name="T50" fmla="*/ 595 w 625"/>
                  <a:gd name="T51" fmla="*/ 291 h 750"/>
                  <a:gd name="T52" fmla="*/ 595 w 625"/>
                  <a:gd name="T53" fmla="*/ 291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5" h="750">
                    <a:moveTo>
                      <a:pt x="595" y="291"/>
                    </a:moveTo>
                    <a:lnTo>
                      <a:pt x="595" y="291"/>
                    </a:lnTo>
                    <a:cubicBezTo>
                      <a:pt x="549" y="291"/>
                      <a:pt x="534" y="245"/>
                      <a:pt x="519" y="214"/>
                    </a:cubicBezTo>
                    <a:cubicBezTo>
                      <a:pt x="503" y="199"/>
                      <a:pt x="442" y="199"/>
                      <a:pt x="427" y="184"/>
                    </a:cubicBezTo>
                    <a:cubicBezTo>
                      <a:pt x="381" y="168"/>
                      <a:pt x="366" y="138"/>
                      <a:pt x="336" y="92"/>
                    </a:cubicBezTo>
                    <a:cubicBezTo>
                      <a:pt x="336" y="77"/>
                      <a:pt x="321" y="61"/>
                      <a:pt x="321" y="46"/>
                    </a:cubicBezTo>
                    <a:lnTo>
                      <a:pt x="336" y="0"/>
                    </a:lnTo>
                    <a:cubicBezTo>
                      <a:pt x="321" y="0"/>
                      <a:pt x="275" y="61"/>
                      <a:pt x="260" y="77"/>
                    </a:cubicBezTo>
                    <a:cubicBezTo>
                      <a:pt x="229" y="107"/>
                      <a:pt x="199" y="153"/>
                      <a:pt x="153" y="153"/>
                    </a:cubicBezTo>
                    <a:cubicBezTo>
                      <a:pt x="122" y="168"/>
                      <a:pt x="107" y="153"/>
                      <a:pt x="77" y="153"/>
                    </a:cubicBezTo>
                    <a:cubicBezTo>
                      <a:pt x="46" y="168"/>
                      <a:pt x="16" y="199"/>
                      <a:pt x="0" y="168"/>
                    </a:cubicBezTo>
                    <a:cubicBezTo>
                      <a:pt x="16" y="214"/>
                      <a:pt x="31" y="260"/>
                      <a:pt x="77" y="260"/>
                    </a:cubicBezTo>
                    <a:cubicBezTo>
                      <a:pt x="107" y="260"/>
                      <a:pt x="229" y="260"/>
                      <a:pt x="244" y="291"/>
                    </a:cubicBezTo>
                    <a:cubicBezTo>
                      <a:pt x="290" y="352"/>
                      <a:pt x="260" y="413"/>
                      <a:pt x="244" y="490"/>
                    </a:cubicBezTo>
                    <a:cubicBezTo>
                      <a:pt x="229" y="505"/>
                      <a:pt x="168" y="520"/>
                      <a:pt x="168" y="520"/>
                    </a:cubicBezTo>
                    <a:cubicBezTo>
                      <a:pt x="107" y="536"/>
                      <a:pt x="46" y="551"/>
                      <a:pt x="0" y="566"/>
                    </a:cubicBezTo>
                    <a:cubicBezTo>
                      <a:pt x="31" y="627"/>
                      <a:pt x="61" y="689"/>
                      <a:pt x="77" y="750"/>
                    </a:cubicBezTo>
                    <a:cubicBezTo>
                      <a:pt x="122" y="735"/>
                      <a:pt x="168" y="735"/>
                      <a:pt x="214" y="735"/>
                    </a:cubicBezTo>
                    <a:cubicBezTo>
                      <a:pt x="275" y="719"/>
                      <a:pt x="229" y="704"/>
                      <a:pt x="260" y="673"/>
                    </a:cubicBezTo>
                    <a:cubicBezTo>
                      <a:pt x="290" y="658"/>
                      <a:pt x="336" y="673"/>
                      <a:pt x="351" y="643"/>
                    </a:cubicBezTo>
                    <a:cubicBezTo>
                      <a:pt x="381" y="612"/>
                      <a:pt x="381" y="597"/>
                      <a:pt x="427" y="581"/>
                    </a:cubicBezTo>
                    <a:cubicBezTo>
                      <a:pt x="458" y="566"/>
                      <a:pt x="442" y="520"/>
                      <a:pt x="442" y="490"/>
                    </a:cubicBezTo>
                    <a:cubicBezTo>
                      <a:pt x="427" y="459"/>
                      <a:pt x="458" y="459"/>
                      <a:pt x="488" y="459"/>
                    </a:cubicBezTo>
                    <a:cubicBezTo>
                      <a:pt x="534" y="444"/>
                      <a:pt x="534" y="398"/>
                      <a:pt x="564" y="367"/>
                    </a:cubicBezTo>
                    <a:cubicBezTo>
                      <a:pt x="580" y="352"/>
                      <a:pt x="625" y="306"/>
                      <a:pt x="595" y="291"/>
                    </a:cubicBezTo>
                    <a:cubicBezTo>
                      <a:pt x="580" y="291"/>
                      <a:pt x="610" y="306"/>
                      <a:pt x="595" y="291"/>
                    </a:cubicBezTo>
                    <a:lnTo>
                      <a:pt x="595" y="29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1" name="Freeform 734">
                <a:extLst>
                  <a:ext uri="{FF2B5EF4-FFF2-40B4-BE49-F238E27FC236}">
                    <a16:creationId xmlns:a16="http://schemas.microsoft.com/office/drawing/2014/main" id="{AF62696B-FBAE-0A08-0B87-7CA8F8C79942}"/>
                  </a:ext>
                </a:extLst>
              </p:cNvPr>
              <p:cNvSpPr>
                <a:spLocks/>
              </p:cNvSpPr>
              <p:nvPr/>
            </p:nvSpPr>
            <p:spPr bwMode="auto">
              <a:xfrm>
                <a:off x="4330" y="2554"/>
                <a:ext cx="121" cy="145"/>
              </a:xfrm>
              <a:custGeom>
                <a:avLst/>
                <a:gdLst>
                  <a:gd name="T0" fmla="*/ 595 w 625"/>
                  <a:gd name="T1" fmla="*/ 291 h 750"/>
                  <a:gd name="T2" fmla="*/ 595 w 625"/>
                  <a:gd name="T3" fmla="*/ 291 h 750"/>
                  <a:gd name="T4" fmla="*/ 519 w 625"/>
                  <a:gd name="T5" fmla="*/ 214 h 750"/>
                  <a:gd name="T6" fmla="*/ 427 w 625"/>
                  <a:gd name="T7" fmla="*/ 184 h 750"/>
                  <a:gd name="T8" fmla="*/ 336 w 625"/>
                  <a:gd name="T9" fmla="*/ 92 h 750"/>
                  <a:gd name="T10" fmla="*/ 321 w 625"/>
                  <a:gd name="T11" fmla="*/ 46 h 750"/>
                  <a:gd name="T12" fmla="*/ 336 w 625"/>
                  <a:gd name="T13" fmla="*/ 0 h 750"/>
                  <a:gd name="T14" fmla="*/ 260 w 625"/>
                  <a:gd name="T15" fmla="*/ 77 h 750"/>
                  <a:gd name="T16" fmla="*/ 153 w 625"/>
                  <a:gd name="T17" fmla="*/ 153 h 750"/>
                  <a:gd name="T18" fmla="*/ 77 w 625"/>
                  <a:gd name="T19" fmla="*/ 153 h 750"/>
                  <a:gd name="T20" fmla="*/ 0 w 625"/>
                  <a:gd name="T21" fmla="*/ 168 h 750"/>
                  <a:gd name="T22" fmla="*/ 77 w 625"/>
                  <a:gd name="T23" fmla="*/ 260 h 750"/>
                  <a:gd name="T24" fmla="*/ 244 w 625"/>
                  <a:gd name="T25" fmla="*/ 291 h 750"/>
                  <a:gd name="T26" fmla="*/ 244 w 625"/>
                  <a:gd name="T27" fmla="*/ 490 h 750"/>
                  <a:gd name="T28" fmla="*/ 168 w 625"/>
                  <a:gd name="T29" fmla="*/ 520 h 750"/>
                  <a:gd name="T30" fmla="*/ 0 w 625"/>
                  <a:gd name="T31" fmla="*/ 566 h 750"/>
                  <a:gd name="T32" fmla="*/ 77 w 625"/>
                  <a:gd name="T33" fmla="*/ 750 h 750"/>
                  <a:gd name="T34" fmla="*/ 214 w 625"/>
                  <a:gd name="T35" fmla="*/ 735 h 750"/>
                  <a:gd name="T36" fmla="*/ 260 w 625"/>
                  <a:gd name="T37" fmla="*/ 673 h 750"/>
                  <a:gd name="T38" fmla="*/ 351 w 625"/>
                  <a:gd name="T39" fmla="*/ 643 h 750"/>
                  <a:gd name="T40" fmla="*/ 427 w 625"/>
                  <a:gd name="T41" fmla="*/ 581 h 750"/>
                  <a:gd name="T42" fmla="*/ 442 w 625"/>
                  <a:gd name="T43" fmla="*/ 490 h 750"/>
                  <a:gd name="T44" fmla="*/ 488 w 625"/>
                  <a:gd name="T45" fmla="*/ 459 h 750"/>
                  <a:gd name="T46" fmla="*/ 564 w 625"/>
                  <a:gd name="T47" fmla="*/ 367 h 750"/>
                  <a:gd name="T48" fmla="*/ 595 w 625"/>
                  <a:gd name="T49" fmla="*/ 291 h 750"/>
                  <a:gd name="T50" fmla="*/ 595 w 625"/>
                  <a:gd name="T51" fmla="*/ 291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5" h="750">
                    <a:moveTo>
                      <a:pt x="595" y="291"/>
                    </a:moveTo>
                    <a:lnTo>
                      <a:pt x="595" y="291"/>
                    </a:lnTo>
                    <a:cubicBezTo>
                      <a:pt x="549" y="291"/>
                      <a:pt x="534" y="245"/>
                      <a:pt x="519" y="214"/>
                    </a:cubicBezTo>
                    <a:cubicBezTo>
                      <a:pt x="503" y="199"/>
                      <a:pt x="442" y="199"/>
                      <a:pt x="427" y="184"/>
                    </a:cubicBezTo>
                    <a:cubicBezTo>
                      <a:pt x="381" y="168"/>
                      <a:pt x="366" y="138"/>
                      <a:pt x="336" y="92"/>
                    </a:cubicBezTo>
                    <a:cubicBezTo>
                      <a:pt x="336" y="77"/>
                      <a:pt x="321" y="61"/>
                      <a:pt x="321" y="46"/>
                    </a:cubicBezTo>
                    <a:lnTo>
                      <a:pt x="336" y="0"/>
                    </a:lnTo>
                    <a:cubicBezTo>
                      <a:pt x="321" y="0"/>
                      <a:pt x="275" y="61"/>
                      <a:pt x="260" y="77"/>
                    </a:cubicBezTo>
                    <a:cubicBezTo>
                      <a:pt x="229" y="107"/>
                      <a:pt x="199" y="153"/>
                      <a:pt x="153" y="153"/>
                    </a:cubicBezTo>
                    <a:cubicBezTo>
                      <a:pt x="122" y="168"/>
                      <a:pt x="107" y="153"/>
                      <a:pt x="77" y="153"/>
                    </a:cubicBezTo>
                    <a:cubicBezTo>
                      <a:pt x="46" y="168"/>
                      <a:pt x="16" y="199"/>
                      <a:pt x="0" y="168"/>
                    </a:cubicBezTo>
                    <a:cubicBezTo>
                      <a:pt x="16" y="214"/>
                      <a:pt x="31" y="260"/>
                      <a:pt x="77" y="260"/>
                    </a:cubicBezTo>
                    <a:cubicBezTo>
                      <a:pt x="107" y="260"/>
                      <a:pt x="229" y="260"/>
                      <a:pt x="244" y="291"/>
                    </a:cubicBezTo>
                    <a:cubicBezTo>
                      <a:pt x="290" y="352"/>
                      <a:pt x="260" y="413"/>
                      <a:pt x="244" y="490"/>
                    </a:cubicBezTo>
                    <a:cubicBezTo>
                      <a:pt x="229" y="505"/>
                      <a:pt x="168" y="520"/>
                      <a:pt x="168" y="520"/>
                    </a:cubicBezTo>
                    <a:cubicBezTo>
                      <a:pt x="107" y="536"/>
                      <a:pt x="46" y="551"/>
                      <a:pt x="0" y="566"/>
                    </a:cubicBezTo>
                    <a:cubicBezTo>
                      <a:pt x="31" y="627"/>
                      <a:pt x="61" y="689"/>
                      <a:pt x="77" y="750"/>
                    </a:cubicBezTo>
                    <a:cubicBezTo>
                      <a:pt x="122" y="735"/>
                      <a:pt x="168" y="735"/>
                      <a:pt x="214" y="735"/>
                    </a:cubicBezTo>
                    <a:cubicBezTo>
                      <a:pt x="275" y="719"/>
                      <a:pt x="229" y="704"/>
                      <a:pt x="260" y="673"/>
                    </a:cubicBezTo>
                    <a:cubicBezTo>
                      <a:pt x="290" y="658"/>
                      <a:pt x="336" y="673"/>
                      <a:pt x="351" y="643"/>
                    </a:cubicBezTo>
                    <a:cubicBezTo>
                      <a:pt x="381" y="612"/>
                      <a:pt x="381" y="597"/>
                      <a:pt x="427" y="581"/>
                    </a:cubicBezTo>
                    <a:cubicBezTo>
                      <a:pt x="458" y="566"/>
                      <a:pt x="442" y="520"/>
                      <a:pt x="442" y="490"/>
                    </a:cubicBezTo>
                    <a:cubicBezTo>
                      <a:pt x="427" y="459"/>
                      <a:pt x="458" y="459"/>
                      <a:pt x="488" y="459"/>
                    </a:cubicBezTo>
                    <a:cubicBezTo>
                      <a:pt x="534" y="444"/>
                      <a:pt x="534" y="398"/>
                      <a:pt x="564" y="367"/>
                    </a:cubicBezTo>
                    <a:cubicBezTo>
                      <a:pt x="580" y="352"/>
                      <a:pt x="625" y="306"/>
                      <a:pt x="595" y="291"/>
                    </a:cubicBezTo>
                    <a:cubicBezTo>
                      <a:pt x="580" y="291"/>
                      <a:pt x="610" y="306"/>
                      <a:pt x="595" y="29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2" name="Freeform 735">
                <a:extLst>
                  <a:ext uri="{FF2B5EF4-FFF2-40B4-BE49-F238E27FC236}">
                    <a16:creationId xmlns:a16="http://schemas.microsoft.com/office/drawing/2014/main" id="{FB4C56F8-D83F-79F6-9850-A247DF715AA4}"/>
                  </a:ext>
                </a:extLst>
              </p:cNvPr>
              <p:cNvSpPr>
                <a:spLocks/>
              </p:cNvSpPr>
              <p:nvPr/>
            </p:nvSpPr>
            <p:spPr bwMode="auto">
              <a:xfrm>
                <a:off x="4330" y="2554"/>
                <a:ext cx="121" cy="145"/>
              </a:xfrm>
              <a:custGeom>
                <a:avLst/>
                <a:gdLst>
                  <a:gd name="T0" fmla="*/ 595 w 625"/>
                  <a:gd name="T1" fmla="*/ 291 h 750"/>
                  <a:gd name="T2" fmla="*/ 595 w 625"/>
                  <a:gd name="T3" fmla="*/ 291 h 750"/>
                  <a:gd name="T4" fmla="*/ 519 w 625"/>
                  <a:gd name="T5" fmla="*/ 214 h 750"/>
                  <a:gd name="T6" fmla="*/ 427 w 625"/>
                  <a:gd name="T7" fmla="*/ 184 h 750"/>
                  <a:gd name="T8" fmla="*/ 336 w 625"/>
                  <a:gd name="T9" fmla="*/ 92 h 750"/>
                  <a:gd name="T10" fmla="*/ 321 w 625"/>
                  <a:gd name="T11" fmla="*/ 46 h 750"/>
                  <a:gd name="T12" fmla="*/ 336 w 625"/>
                  <a:gd name="T13" fmla="*/ 0 h 750"/>
                  <a:gd name="T14" fmla="*/ 260 w 625"/>
                  <a:gd name="T15" fmla="*/ 77 h 750"/>
                  <a:gd name="T16" fmla="*/ 153 w 625"/>
                  <a:gd name="T17" fmla="*/ 153 h 750"/>
                  <a:gd name="T18" fmla="*/ 77 w 625"/>
                  <a:gd name="T19" fmla="*/ 153 h 750"/>
                  <a:gd name="T20" fmla="*/ 0 w 625"/>
                  <a:gd name="T21" fmla="*/ 168 h 750"/>
                  <a:gd name="T22" fmla="*/ 77 w 625"/>
                  <a:gd name="T23" fmla="*/ 260 h 750"/>
                  <a:gd name="T24" fmla="*/ 244 w 625"/>
                  <a:gd name="T25" fmla="*/ 291 h 750"/>
                  <a:gd name="T26" fmla="*/ 244 w 625"/>
                  <a:gd name="T27" fmla="*/ 490 h 750"/>
                  <a:gd name="T28" fmla="*/ 168 w 625"/>
                  <a:gd name="T29" fmla="*/ 520 h 750"/>
                  <a:gd name="T30" fmla="*/ 0 w 625"/>
                  <a:gd name="T31" fmla="*/ 566 h 750"/>
                  <a:gd name="T32" fmla="*/ 77 w 625"/>
                  <a:gd name="T33" fmla="*/ 750 h 750"/>
                  <a:gd name="T34" fmla="*/ 214 w 625"/>
                  <a:gd name="T35" fmla="*/ 735 h 750"/>
                  <a:gd name="T36" fmla="*/ 260 w 625"/>
                  <a:gd name="T37" fmla="*/ 673 h 750"/>
                  <a:gd name="T38" fmla="*/ 351 w 625"/>
                  <a:gd name="T39" fmla="*/ 643 h 750"/>
                  <a:gd name="T40" fmla="*/ 427 w 625"/>
                  <a:gd name="T41" fmla="*/ 581 h 750"/>
                  <a:gd name="T42" fmla="*/ 442 w 625"/>
                  <a:gd name="T43" fmla="*/ 490 h 750"/>
                  <a:gd name="T44" fmla="*/ 488 w 625"/>
                  <a:gd name="T45" fmla="*/ 459 h 750"/>
                  <a:gd name="T46" fmla="*/ 564 w 625"/>
                  <a:gd name="T47" fmla="*/ 367 h 750"/>
                  <a:gd name="T48" fmla="*/ 595 w 625"/>
                  <a:gd name="T49" fmla="*/ 291 h 750"/>
                  <a:gd name="T50" fmla="*/ 595 w 625"/>
                  <a:gd name="T51" fmla="*/ 291 h 750"/>
                  <a:gd name="T52" fmla="*/ 595 w 625"/>
                  <a:gd name="T53" fmla="*/ 291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5" h="750">
                    <a:moveTo>
                      <a:pt x="595" y="291"/>
                    </a:moveTo>
                    <a:lnTo>
                      <a:pt x="595" y="291"/>
                    </a:lnTo>
                    <a:cubicBezTo>
                      <a:pt x="549" y="291"/>
                      <a:pt x="534" y="245"/>
                      <a:pt x="519" y="214"/>
                    </a:cubicBezTo>
                    <a:cubicBezTo>
                      <a:pt x="503" y="199"/>
                      <a:pt x="442" y="199"/>
                      <a:pt x="427" y="184"/>
                    </a:cubicBezTo>
                    <a:cubicBezTo>
                      <a:pt x="381" y="168"/>
                      <a:pt x="366" y="138"/>
                      <a:pt x="336" y="92"/>
                    </a:cubicBezTo>
                    <a:cubicBezTo>
                      <a:pt x="336" y="77"/>
                      <a:pt x="321" y="61"/>
                      <a:pt x="321" y="46"/>
                    </a:cubicBezTo>
                    <a:lnTo>
                      <a:pt x="336" y="0"/>
                    </a:lnTo>
                    <a:cubicBezTo>
                      <a:pt x="321" y="0"/>
                      <a:pt x="275" y="61"/>
                      <a:pt x="260" y="77"/>
                    </a:cubicBezTo>
                    <a:cubicBezTo>
                      <a:pt x="229" y="107"/>
                      <a:pt x="199" y="153"/>
                      <a:pt x="153" y="153"/>
                    </a:cubicBezTo>
                    <a:cubicBezTo>
                      <a:pt x="122" y="168"/>
                      <a:pt x="107" y="153"/>
                      <a:pt x="77" y="153"/>
                    </a:cubicBezTo>
                    <a:cubicBezTo>
                      <a:pt x="46" y="168"/>
                      <a:pt x="16" y="199"/>
                      <a:pt x="0" y="168"/>
                    </a:cubicBezTo>
                    <a:cubicBezTo>
                      <a:pt x="16" y="214"/>
                      <a:pt x="31" y="260"/>
                      <a:pt x="77" y="260"/>
                    </a:cubicBezTo>
                    <a:cubicBezTo>
                      <a:pt x="107" y="260"/>
                      <a:pt x="229" y="260"/>
                      <a:pt x="244" y="291"/>
                    </a:cubicBezTo>
                    <a:cubicBezTo>
                      <a:pt x="290" y="352"/>
                      <a:pt x="260" y="413"/>
                      <a:pt x="244" y="490"/>
                    </a:cubicBezTo>
                    <a:cubicBezTo>
                      <a:pt x="229" y="505"/>
                      <a:pt x="168" y="520"/>
                      <a:pt x="168" y="520"/>
                    </a:cubicBezTo>
                    <a:cubicBezTo>
                      <a:pt x="107" y="536"/>
                      <a:pt x="46" y="551"/>
                      <a:pt x="0" y="566"/>
                    </a:cubicBezTo>
                    <a:cubicBezTo>
                      <a:pt x="31" y="627"/>
                      <a:pt x="61" y="689"/>
                      <a:pt x="77" y="750"/>
                    </a:cubicBezTo>
                    <a:cubicBezTo>
                      <a:pt x="122" y="735"/>
                      <a:pt x="168" y="735"/>
                      <a:pt x="214" y="735"/>
                    </a:cubicBezTo>
                    <a:cubicBezTo>
                      <a:pt x="275" y="719"/>
                      <a:pt x="229" y="704"/>
                      <a:pt x="260" y="673"/>
                    </a:cubicBezTo>
                    <a:cubicBezTo>
                      <a:pt x="290" y="658"/>
                      <a:pt x="336" y="673"/>
                      <a:pt x="351" y="643"/>
                    </a:cubicBezTo>
                    <a:cubicBezTo>
                      <a:pt x="381" y="612"/>
                      <a:pt x="381" y="597"/>
                      <a:pt x="427" y="581"/>
                    </a:cubicBezTo>
                    <a:cubicBezTo>
                      <a:pt x="458" y="566"/>
                      <a:pt x="442" y="520"/>
                      <a:pt x="442" y="490"/>
                    </a:cubicBezTo>
                    <a:cubicBezTo>
                      <a:pt x="427" y="459"/>
                      <a:pt x="458" y="459"/>
                      <a:pt x="488" y="459"/>
                    </a:cubicBezTo>
                    <a:cubicBezTo>
                      <a:pt x="534" y="444"/>
                      <a:pt x="534" y="398"/>
                      <a:pt x="564" y="367"/>
                    </a:cubicBezTo>
                    <a:cubicBezTo>
                      <a:pt x="580" y="352"/>
                      <a:pt x="625" y="306"/>
                      <a:pt x="595" y="291"/>
                    </a:cubicBezTo>
                    <a:cubicBezTo>
                      <a:pt x="580" y="291"/>
                      <a:pt x="610" y="306"/>
                      <a:pt x="595" y="291"/>
                    </a:cubicBezTo>
                    <a:lnTo>
                      <a:pt x="595" y="29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3" name="Freeform 736">
                <a:extLst>
                  <a:ext uri="{FF2B5EF4-FFF2-40B4-BE49-F238E27FC236}">
                    <a16:creationId xmlns:a16="http://schemas.microsoft.com/office/drawing/2014/main" id="{E9F08977-AD58-2BE9-40A2-B5B8F3EA88CA}"/>
                  </a:ext>
                </a:extLst>
              </p:cNvPr>
              <p:cNvSpPr>
                <a:spLocks/>
              </p:cNvSpPr>
              <p:nvPr/>
            </p:nvSpPr>
            <p:spPr bwMode="auto">
              <a:xfrm>
                <a:off x="4467" y="2410"/>
                <a:ext cx="0" cy="8"/>
              </a:xfrm>
              <a:custGeom>
                <a:avLst/>
                <a:gdLst>
                  <a:gd name="T0" fmla="*/ 42 h 42"/>
                  <a:gd name="T1" fmla="*/ 42 h 42"/>
                  <a:gd name="T2" fmla="*/ 0 h 42"/>
                  <a:gd name="T3" fmla="*/ 42 h 42"/>
                </a:gdLst>
                <a:ahLst/>
                <a:cxnLst>
                  <a:cxn ang="0">
                    <a:pos x="0" y="T0"/>
                  </a:cxn>
                  <a:cxn ang="0">
                    <a:pos x="0" y="T1"/>
                  </a:cxn>
                  <a:cxn ang="0">
                    <a:pos x="0" y="T2"/>
                  </a:cxn>
                  <a:cxn ang="0">
                    <a:pos x="0" y="T3"/>
                  </a:cxn>
                </a:cxnLst>
                <a:rect l="0" t="0" r="r" b="b"/>
                <a:pathLst>
                  <a:path h="42">
                    <a:moveTo>
                      <a:pt x="0" y="42"/>
                    </a:moveTo>
                    <a:lnTo>
                      <a:pt x="0" y="42"/>
                    </a:lnTo>
                    <a:lnTo>
                      <a:pt x="0" y="0"/>
                    </a:lnTo>
                    <a:lnTo>
                      <a:pt x="0" y="42"/>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4" name="Freeform 737">
                <a:extLst>
                  <a:ext uri="{FF2B5EF4-FFF2-40B4-BE49-F238E27FC236}">
                    <a16:creationId xmlns:a16="http://schemas.microsoft.com/office/drawing/2014/main" id="{F6AE2EC7-8091-600F-7B32-27D0A6E05673}"/>
                  </a:ext>
                </a:extLst>
              </p:cNvPr>
              <p:cNvSpPr>
                <a:spLocks/>
              </p:cNvSpPr>
              <p:nvPr/>
            </p:nvSpPr>
            <p:spPr bwMode="auto">
              <a:xfrm>
                <a:off x="4467" y="2410"/>
                <a:ext cx="0" cy="8"/>
              </a:xfrm>
              <a:custGeom>
                <a:avLst/>
                <a:gdLst>
                  <a:gd name="T0" fmla="*/ 42 h 42"/>
                  <a:gd name="T1" fmla="*/ 42 h 42"/>
                  <a:gd name="T2" fmla="*/ 0 h 42"/>
                  <a:gd name="T3" fmla="*/ 42 h 42"/>
                  <a:gd name="T4" fmla="*/ 42 h 42"/>
                </a:gdLst>
                <a:ahLst/>
                <a:cxnLst>
                  <a:cxn ang="0">
                    <a:pos x="0" y="T0"/>
                  </a:cxn>
                  <a:cxn ang="0">
                    <a:pos x="0" y="T1"/>
                  </a:cxn>
                  <a:cxn ang="0">
                    <a:pos x="0" y="T2"/>
                  </a:cxn>
                  <a:cxn ang="0">
                    <a:pos x="0" y="T3"/>
                  </a:cxn>
                  <a:cxn ang="0">
                    <a:pos x="0" y="T4"/>
                  </a:cxn>
                </a:cxnLst>
                <a:rect l="0" t="0" r="r" b="b"/>
                <a:pathLst>
                  <a:path h="42">
                    <a:moveTo>
                      <a:pt x="0" y="42"/>
                    </a:moveTo>
                    <a:lnTo>
                      <a:pt x="0" y="42"/>
                    </a:lnTo>
                    <a:lnTo>
                      <a:pt x="0" y="0"/>
                    </a:lnTo>
                    <a:lnTo>
                      <a:pt x="0" y="42"/>
                    </a:lnTo>
                    <a:lnTo>
                      <a:pt x="0"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5" name="Freeform 738">
                <a:extLst>
                  <a:ext uri="{FF2B5EF4-FFF2-40B4-BE49-F238E27FC236}">
                    <a16:creationId xmlns:a16="http://schemas.microsoft.com/office/drawing/2014/main" id="{70659FB2-F795-8598-DCD5-3EB8662D517E}"/>
                  </a:ext>
                </a:extLst>
              </p:cNvPr>
              <p:cNvSpPr>
                <a:spLocks/>
              </p:cNvSpPr>
              <p:nvPr/>
            </p:nvSpPr>
            <p:spPr bwMode="auto">
              <a:xfrm>
                <a:off x="4025" y="3077"/>
                <a:ext cx="145" cy="257"/>
              </a:xfrm>
              <a:custGeom>
                <a:avLst/>
                <a:gdLst>
                  <a:gd name="T0" fmla="*/ 735 w 749"/>
                  <a:gd name="T1" fmla="*/ 348 h 1333"/>
                  <a:gd name="T2" fmla="*/ 735 w 749"/>
                  <a:gd name="T3" fmla="*/ 348 h 1333"/>
                  <a:gd name="T4" fmla="*/ 707 w 749"/>
                  <a:gd name="T5" fmla="*/ 45 h 1333"/>
                  <a:gd name="T6" fmla="*/ 650 w 749"/>
                  <a:gd name="T7" fmla="*/ 45 h 1333"/>
                  <a:gd name="T8" fmla="*/ 580 w 749"/>
                  <a:gd name="T9" fmla="*/ 91 h 1333"/>
                  <a:gd name="T10" fmla="*/ 537 w 749"/>
                  <a:gd name="T11" fmla="*/ 106 h 1333"/>
                  <a:gd name="T12" fmla="*/ 452 w 749"/>
                  <a:gd name="T13" fmla="*/ 106 h 1333"/>
                  <a:gd name="T14" fmla="*/ 396 w 749"/>
                  <a:gd name="T15" fmla="*/ 106 h 1333"/>
                  <a:gd name="T16" fmla="*/ 325 w 749"/>
                  <a:gd name="T17" fmla="*/ 106 h 1333"/>
                  <a:gd name="T18" fmla="*/ 339 w 749"/>
                  <a:gd name="T19" fmla="*/ 272 h 1333"/>
                  <a:gd name="T20" fmla="*/ 353 w 749"/>
                  <a:gd name="T21" fmla="*/ 303 h 1333"/>
                  <a:gd name="T22" fmla="*/ 381 w 749"/>
                  <a:gd name="T23" fmla="*/ 333 h 1333"/>
                  <a:gd name="T24" fmla="*/ 381 w 749"/>
                  <a:gd name="T25" fmla="*/ 424 h 1333"/>
                  <a:gd name="T26" fmla="*/ 353 w 749"/>
                  <a:gd name="T27" fmla="*/ 469 h 1333"/>
                  <a:gd name="T28" fmla="*/ 339 w 749"/>
                  <a:gd name="T29" fmla="*/ 530 h 1333"/>
                  <a:gd name="T30" fmla="*/ 282 w 749"/>
                  <a:gd name="T31" fmla="*/ 469 h 1333"/>
                  <a:gd name="T32" fmla="*/ 297 w 749"/>
                  <a:gd name="T33" fmla="*/ 378 h 1333"/>
                  <a:gd name="T34" fmla="*/ 226 w 749"/>
                  <a:gd name="T35" fmla="*/ 333 h 1333"/>
                  <a:gd name="T36" fmla="*/ 183 w 749"/>
                  <a:gd name="T37" fmla="*/ 303 h 1333"/>
                  <a:gd name="T38" fmla="*/ 28 w 749"/>
                  <a:gd name="T39" fmla="*/ 363 h 1333"/>
                  <a:gd name="T40" fmla="*/ 0 w 749"/>
                  <a:gd name="T41" fmla="*/ 394 h 1333"/>
                  <a:gd name="T42" fmla="*/ 14 w 749"/>
                  <a:gd name="T43" fmla="*/ 454 h 1333"/>
                  <a:gd name="T44" fmla="*/ 169 w 749"/>
                  <a:gd name="T45" fmla="*/ 530 h 1333"/>
                  <a:gd name="T46" fmla="*/ 183 w 749"/>
                  <a:gd name="T47" fmla="*/ 666 h 1333"/>
                  <a:gd name="T48" fmla="*/ 169 w 749"/>
                  <a:gd name="T49" fmla="*/ 787 h 1333"/>
                  <a:gd name="T50" fmla="*/ 84 w 749"/>
                  <a:gd name="T51" fmla="*/ 939 h 1333"/>
                  <a:gd name="T52" fmla="*/ 84 w 749"/>
                  <a:gd name="T53" fmla="*/ 1045 h 1333"/>
                  <a:gd name="T54" fmla="*/ 113 w 749"/>
                  <a:gd name="T55" fmla="*/ 1181 h 1333"/>
                  <a:gd name="T56" fmla="*/ 127 w 749"/>
                  <a:gd name="T57" fmla="*/ 1318 h 1333"/>
                  <a:gd name="T58" fmla="*/ 169 w 749"/>
                  <a:gd name="T59" fmla="*/ 1302 h 1333"/>
                  <a:gd name="T60" fmla="*/ 183 w 749"/>
                  <a:gd name="T61" fmla="*/ 1257 h 1333"/>
                  <a:gd name="T62" fmla="*/ 155 w 749"/>
                  <a:gd name="T63" fmla="*/ 1257 h 1333"/>
                  <a:gd name="T64" fmla="*/ 226 w 749"/>
                  <a:gd name="T65" fmla="*/ 1166 h 1333"/>
                  <a:gd name="T66" fmla="*/ 353 w 749"/>
                  <a:gd name="T67" fmla="*/ 1090 h 1333"/>
                  <a:gd name="T68" fmla="*/ 353 w 749"/>
                  <a:gd name="T69" fmla="*/ 969 h 1333"/>
                  <a:gd name="T70" fmla="*/ 297 w 749"/>
                  <a:gd name="T71" fmla="*/ 727 h 1333"/>
                  <a:gd name="T72" fmla="*/ 339 w 749"/>
                  <a:gd name="T73" fmla="*/ 727 h 1333"/>
                  <a:gd name="T74" fmla="*/ 410 w 749"/>
                  <a:gd name="T75" fmla="*/ 666 h 1333"/>
                  <a:gd name="T76" fmla="*/ 495 w 749"/>
                  <a:gd name="T77" fmla="*/ 575 h 1333"/>
                  <a:gd name="T78" fmla="*/ 565 w 749"/>
                  <a:gd name="T79" fmla="*/ 545 h 1333"/>
                  <a:gd name="T80" fmla="*/ 650 w 749"/>
                  <a:gd name="T81" fmla="*/ 484 h 1333"/>
                  <a:gd name="T82" fmla="*/ 735 w 749"/>
                  <a:gd name="T83" fmla="*/ 348 h 1333"/>
                  <a:gd name="T84" fmla="*/ 735 w 749"/>
                  <a:gd name="T85" fmla="*/ 348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9" h="1333">
                    <a:moveTo>
                      <a:pt x="735" y="348"/>
                    </a:moveTo>
                    <a:lnTo>
                      <a:pt x="735" y="348"/>
                    </a:lnTo>
                    <a:cubicBezTo>
                      <a:pt x="693" y="257"/>
                      <a:pt x="707" y="136"/>
                      <a:pt x="707" y="45"/>
                    </a:cubicBezTo>
                    <a:cubicBezTo>
                      <a:pt x="707" y="0"/>
                      <a:pt x="679" y="30"/>
                      <a:pt x="650" y="45"/>
                    </a:cubicBezTo>
                    <a:cubicBezTo>
                      <a:pt x="636" y="60"/>
                      <a:pt x="608" y="91"/>
                      <a:pt x="580" y="91"/>
                    </a:cubicBezTo>
                    <a:cubicBezTo>
                      <a:pt x="565" y="91"/>
                      <a:pt x="537" y="75"/>
                      <a:pt x="537" y="106"/>
                    </a:cubicBezTo>
                    <a:cubicBezTo>
                      <a:pt x="509" y="151"/>
                      <a:pt x="481" y="106"/>
                      <a:pt x="452" y="106"/>
                    </a:cubicBezTo>
                    <a:cubicBezTo>
                      <a:pt x="424" y="106"/>
                      <a:pt x="424" y="136"/>
                      <a:pt x="396" y="106"/>
                    </a:cubicBezTo>
                    <a:lnTo>
                      <a:pt x="325" y="106"/>
                    </a:lnTo>
                    <a:cubicBezTo>
                      <a:pt x="282" y="106"/>
                      <a:pt x="297" y="242"/>
                      <a:pt x="339" y="272"/>
                    </a:cubicBezTo>
                    <a:cubicBezTo>
                      <a:pt x="339" y="272"/>
                      <a:pt x="339" y="303"/>
                      <a:pt x="353" y="303"/>
                    </a:cubicBezTo>
                    <a:cubicBezTo>
                      <a:pt x="353" y="318"/>
                      <a:pt x="367" y="318"/>
                      <a:pt x="381" y="333"/>
                    </a:cubicBezTo>
                    <a:lnTo>
                      <a:pt x="381" y="424"/>
                    </a:lnTo>
                    <a:cubicBezTo>
                      <a:pt x="381" y="454"/>
                      <a:pt x="396" y="469"/>
                      <a:pt x="353" y="469"/>
                    </a:cubicBezTo>
                    <a:cubicBezTo>
                      <a:pt x="339" y="469"/>
                      <a:pt x="339" y="515"/>
                      <a:pt x="339" y="530"/>
                    </a:cubicBezTo>
                    <a:cubicBezTo>
                      <a:pt x="325" y="515"/>
                      <a:pt x="297" y="484"/>
                      <a:pt x="282" y="469"/>
                    </a:cubicBezTo>
                    <a:cubicBezTo>
                      <a:pt x="268" y="439"/>
                      <a:pt x="297" y="409"/>
                      <a:pt x="297" y="378"/>
                    </a:cubicBezTo>
                    <a:cubicBezTo>
                      <a:pt x="311" y="303"/>
                      <a:pt x="268" y="363"/>
                      <a:pt x="226" y="333"/>
                    </a:cubicBezTo>
                    <a:cubicBezTo>
                      <a:pt x="212" y="318"/>
                      <a:pt x="212" y="288"/>
                      <a:pt x="183" y="303"/>
                    </a:cubicBezTo>
                    <a:cubicBezTo>
                      <a:pt x="127" y="333"/>
                      <a:pt x="84" y="348"/>
                      <a:pt x="28" y="363"/>
                    </a:cubicBezTo>
                    <a:cubicBezTo>
                      <a:pt x="14" y="378"/>
                      <a:pt x="0" y="378"/>
                      <a:pt x="0" y="394"/>
                    </a:cubicBezTo>
                    <a:cubicBezTo>
                      <a:pt x="0" y="409"/>
                      <a:pt x="14" y="439"/>
                      <a:pt x="14" y="454"/>
                    </a:cubicBezTo>
                    <a:cubicBezTo>
                      <a:pt x="56" y="454"/>
                      <a:pt x="169" y="484"/>
                      <a:pt x="169" y="530"/>
                    </a:cubicBezTo>
                    <a:cubicBezTo>
                      <a:pt x="183" y="575"/>
                      <a:pt x="183" y="621"/>
                      <a:pt x="183" y="666"/>
                    </a:cubicBezTo>
                    <a:cubicBezTo>
                      <a:pt x="169" y="697"/>
                      <a:pt x="198" y="742"/>
                      <a:pt x="169" y="787"/>
                    </a:cubicBezTo>
                    <a:cubicBezTo>
                      <a:pt x="141" y="833"/>
                      <a:pt x="113" y="893"/>
                      <a:pt x="84" y="939"/>
                    </a:cubicBezTo>
                    <a:cubicBezTo>
                      <a:pt x="56" y="969"/>
                      <a:pt x="84" y="1030"/>
                      <a:pt x="84" y="1045"/>
                    </a:cubicBezTo>
                    <a:cubicBezTo>
                      <a:pt x="113" y="1106"/>
                      <a:pt x="113" y="1136"/>
                      <a:pt x="113" y="1181"/>
                    </a:cubicBezTo>
                    <a:cubicBezTo>
                      <a:pt x="113" y="1227"/>
                      <a:pt x="113" y="1272"/>
                      <a:pt x="127" y="1318"/>
                    </a:cubicBezTo>
                    <a:cubicBezTo>
                      <a:pt x="127" y="1333"/>
                      <a:pt x="169" y="1318"/>
                      <a:pt x="169" y="1302"/>
                    </a:cubicBezTo>
                    <a:cubicBezTo>
                      <a:pt x="183" y="1287"/>
                      <a:pt x="183" y="1257"/>
                      <a:pt x="183" y="1257"/>
                    </a:cubicBezTo>
                    <a:lnTo>
                      <a:pt x="155" y="1257"/>
                    </a:lnTo>
                    <a:cubicBezTo>
                      <a:pt x="155" y="1212"/>
                      <a:pt x="198" y="1181"/>
                      <a:pt x="226" y="1166"/>
                    </a:cubicBezTo>
                    <a:cubicBezTo>
                      <a:pt x="268" y="1151"/>
                      <a:pt x="325" y="1136"/>
                      <a:pt x="353" y="1090"/>
                    </a:cubicBezTo>
                    <a:lnTo>
                      <a:pt x="353" y="969"/>
                    </a:lnTo>
                    <a:cubicBezTo>
                      <a:pt x="353" y="939"/>
                      <a:pt x="297" y="727"/>
                      <a:pt x="297" y="727"/>
                    </a:cubicBezTo>
                    <a:cubicBezTo>
                      <a:pt x="311" y="712"/>
                      <a:pt x="311" y="757"/>
                      <a:pt x="339" y="727"/>
                    </a:cubicBezTo>
                    <a:cubicBezTo>
                      <a:pt x="367" y="697"/>
                      <a:pt x="381" y="681"/>
                      <a:pt x="410" y="666"/>
                    </a:cubicBezTo>
                    <a:cubicBezTo>
                      <a:pt x="438" y="651"/>
                      <a:pt x="452" y="560"/>
                      <a:pt x="495" y="575"/>
                    </a:cubicBezTo>
                    <a:cubicBezTo>
                      <a:pt x="509" y="575"/>
                      <a:pt x="537" y="545"/>
                      <a:pt x="565" y="545"/>
                    </a:cubicBezTo>
                    <a:cubicBezTo>
                      <a:pt x="594" y="530"/>
                      <a:pt x="622" y="515"/>
                      <a:pt x="650" y="484"/>
                    </a:cubicBezTo>
                    <a:cubicBezTo>
                      <a:pt x="664" y="469"/>
                      <a:pt x="749" y="378"/>
                      <a:pt x="735" y="348"/>
                    </a:cubicBezTo>
                    <a:cubicBezTo>
                      <a:pt x="721" y="333"/>
                      <a:pt x="735" y="363"/>
                      <a:pt x="735" y="34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6" name="Freeform 739">
                <a:extLst>
                  <a:ext uri="{FF2B5EF4-FFF2-40B4-BE49-F238E27FC236}">
                    <a16:creationId xmlns:a16="http://schemas.microsoft.com/office/drawing/2014/main" id="{754DE337-0580-9F4D-1D64-484A3DDA0FB9}"/>
                  </a:ext>
                </a:extLst>
              </p:cNvPr>
              <p:cNvSpPr>
                <a:spLocks/>
              </p:cNvSpPr>
              <p:nvPr/>
            </p:nvSpPr>
            <p:spPr bwMode="auto">
              <a:xfrm>
                <a:off x="4025" y="3077"/>
                <a:ext cx="145" cy="257"/>
              </a:xfrm>
              <a:custGeom>
                <a:avLst/>
                <a:gdLst>
                  <a:gd name="T0" fmla="*/ 735 w 749"/>
                  <a:gd name="T1" fmla="*/ 348 h 1333"/>
                  <a:gd name="T2" fmla="*/ 735 w 749"/>
                  <a:gd name="T3" fmla="*/ 348 h 1333"/>
                  <a:gd name="T4" fmla="*/ 707 w 749"/>
                  <a:gd name="T5" fmla="*/ 45 h 1333"/>
                  <a:gd name="T6" fmla="*/ 650 w 749"/>
                  <a:gd name="T7" fmla="*/ 45 h 1333"/>
                  <a:gd name="T8" fmla="*/ 580 w 749"/>
                  <a:gd name="T9" fmla="*/ 91 h 1333"/>
                  <a:gd name="T10" fmla="*/ 537 w 749"/>
                  <a:gd name="T11" fmla="*/ 106 h 1333"/>
                  <a:gd name="T12" fmla="*/ 452 w 749"/>
                  <a:gd name="T13" fmla="*/ 106 h 1333"/>
                  <a:gd name="T14" fmla="*/ 396 w 749"/>
                  <a:gd name="T15" fmla="*/ 106 h 1333"/>
                  <a:gd name="T16" fmla="*/ 325 w 749"/>
                  <a:gd name="T17" fmla="*/ 106 h 1333"/>
                  <a:gd name="T18" fmla="*/ 339 w 749"/>
                  <a:gd name="T19" fmla="*/ 272 h 1333"/>
                  <a:gd name="T20" fmla="*/ 353 w 749"/>
                  <a:gd name="T21" fmla="*/ 303 h 1333"/>
                  <a:gd name="T22" fmla="*/ 381 w 749"/>
                  <a:gd name="T23" fmla="*/ 333 h 1333"/>
                  <a:gd name="T24" fmla="*/ 381 w 749"/>
                  <a:gd name="T25" fmla="*/ 424 h 1333"/>
                  <a:gd name="T26" fmla="*/ 353 w 749"/>
                  <a:gd name="T27" fmla="*/ 469 h 1333"/>
                  <a:gd name="T28" fmla="*/ 339 w 749"/>
                  <a:gd name="T29" fmla="*/ 530 h 1333"/>
                  <a:gd name="T30" fmla="*/ 282 w 749"/>
                  <a:gd name="T31" fmla="*/ 469 h 1333"/>
                  <a:gd name="T32" fmla="*/ 297 w 749"/>
                  <a:gd name="T33" fmla="*/ 378 h 1333"/>
                  <a:gd name="T34" fmla="*/ 226 w 749"/>
                  <a:gd name="T35" fmla="*/ 333 h 1333"/>
                  <a:gd name="T36" fmla="*/ 183 w 749"/>
                  <a:gd name="T37" fmla="*/ 303 h 1333"/>
                  <a:gd name="T38" fmla="*/ 28 w 749"/>
                  <a:gd name="T39" fmla="*/ 363 h 1333"/>
                  <a:gd name="T40" fmla="*/ 0 w 749"/>
                  <a:gd name="T41" fmla="*/ 394 h 1333"/>
                  <a:gd name="T42" fmla="*/ 14 w 749"/>
                  <a:gd name="T43" fmla="*/ 454 h 1333"/>
                  <a:gd name="T44" fmla="*/ 169 w 749"/>
                  <a:gd name="T45" fmla="*/ 530 h 1333"/>
                  <a:gd name="T46" fmla="*/ 183 w 749"/>
                  <a:gd name="T47" fmla="*/ 666 h 1333"/>
                  <a:gd name="T48" fmla="*/ 169 w 749"/>
                  <a:gd name="T49" fmla="*/ 787 h 1333"/>
                  <a:gd name="T50" fmla="*/ 84 w 749"/>
                  <a:gd name="T51" fmla="*/ 939 h 1333"/>
                  <a:gd name="T52" fmla="*/ 84 w 749"/>
                  <a:gd name="T53" fmla="*/ 1045 h 1333"/>
                  <a:gd name="T54" fmla="*/ 113 w 749"/>
                  <a:gd name="T55" fmla="*/ 1181 h 1333"/>
                  <a:gd name="T56" fmla="*/ 127 w 749"/>
                  <a:gd name="T57" fmla="*/ 1318 h 1333"/>
                  <a:gd name="T58" fmla="*/ 169 w 749"/>
                  <a:gd name="T59" fmla="*/ 1302 h 1333"/>
                  <a:gd name="T60" fmla="*/ 183 w 749"/>
                  <a:gd name="T61" fmla="*/ 1257 h 1333"/>
                  <a:gd name="T62" fmla="*/ 155 w 749"/>
                  <a:gd name="T63" fmla="*/ 1257 h 1333"/>
                  <a:gd name="T64" fmla="*/ 226 w 749"/>
                  <a:gd name="T65" fmla="*/ 1166 h 1333"/>
                  <a:gd name="T66" fmla="*/ 353 w 749"/>
                  <a:gd name="T67" fmla="*/ 1090 h 1333"/>
                  <a:gd name="T68" fmla="*/ 353 w 749"/>
                  <a:gd name="T69" fmla="*/ 969 h 1333"/>
                  <a:gd name="T70" fmla="*/ 297 w 749"/>
                  <a:gd name="T71" fmla="*/ 727 h 1333"/>
                  <a:gd name="T72" fmla="*/ 339 w 749"/>
                  <a:gd name="T73" fmla="*/ 727 h 1333"/>
                  <a:gd name="T74" fmla="*/ 410 w 749"/>
                  <a:gd name="T75" fmla="*/ 666 h 1333"/>
                  <a:gd name="T76" fmla="*/ 495 w 749"/>
                  <a:gd name="T77" fmla="*/ 575 h 1333"/>
                  <a:gd name="T78" fmla="*/ 565 w 749"/>
                  <a:gd name="T79" fmla="*/ 545 h 1333"/>
                  <a:gd name="T80" fmla="*/ 650 w 749"/>
                  <a:gd name="T81" fmla="*/ 484 h 1333"/>
                  <a:gd name="T82" fmla="*/ 735 w 749"/>
                  <a:gd name="T83" fmla="*/ 348 h 1333"/>
                  <a:gd name="T84" fmla="*/ 735 w 749"/>
                  <a:gd name="T85" fmla="*/ 348 h 1333"/>
                  <a:gd name="T86" fmla="*/ 735 w 749"/>
                  <a:gd name="T87" fmla="*/ 348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9" h="1333">
                    <a:moveTo>
                      <a:pt x="735" y="348"/>
                    </a:moveTo>
                    <a:lnTo>
                      <a:pt x="735" y="348"/>
                    </a:lnTo>
                    <a:cubicBezTo>
                      <a:pt x="693" y="257"/>
                      <a:pt x="707" y="136"/>
                      <a:pt x="707" y="45"/>
                    </a:cubicBezTo>
                    <a:cubicBezTo>
                      <a:pt x="707" y="0"/>
                      <a:pt x="679" y="30"/>
                      <a:pt x="650" y="45"/>
                    </a:cubicBezTo>
                    <a:cubicBezTo>
                      <a:pt x="636" y="60"/>
                      <a:pt x="608" y="91"/>
                      <a:pt x="580" y="91"/>
                    </a:cubicBezTo>
                    <a:cubicBezTo>
                      <a:pt x="565" y="91"/>
                      <a:pt x="537" y="75"/>
                      <a:pt x="537" y="106"/>
                    </a:cubicBezTo>
                    <a:cubicBezTo>
                      <a:pt x="509" y="151"/>
                      <a:pt x="481" y="106"/>
                      <a:pt x="452" y="106"/>
                    </a:cubicBezTo>
                    <a:cubicBezTo>
                      <a:pt x="424" y="106"/>
                      <a:pt x="424" y="136"/>
                      <a:pt x="396" y="106"/>
                    </a:cubicBezTo>
                    <a:lnTo>
                      <a:pt x="325" y="106"/>
                    </a:lnTo>
                    <a:cubicBezTo>
                      <a:pt x="282" y="106"/>
                      <a:pt x="297" y="242"/>
                      <a:pt x="339" y="272"/>
                    </a:cubicBezTo>
                    <a:cubicBezTo>
                      <a:pt x="339" y="272"/>
                      <a:pt x="339" y="303"/>
                      <a:pt x="353" y="303"/>
                    </a:cubicBezTo>
                    <a:cubicBezTo>
                      <a:pt x="353" y="318"/>
                      <a:pt x="367" y="318"/>
                      <a:pt x="381" y="333"/>
                    </a:cubicBezTo>
                    <a:lnTo>
                      <a:pt x="381" y="424"/>
                    </a:lnTo>
                    <a:cubicBezTo>
                      <a:pt x="381" y="454"/>
                      <a:pt x="396" y="469"/>
                      <a:pt x="353" y="469"/>
                    </a:cubicBezTo>
                    <a:cubicBezTo>
                      <a:pt x="339" y="469"/>
                      <a:pt x="339" y="515"/>
                      <a:pt x="339" y="530"/>
                    </a:cubicBezTo>
                    <a:cubicBezTo>
                      <a:pt x="325" y="515"/>
                      <a:pt x="297" y="484"/>
                      <a:pt x="282" y="469"/>
                    </a:cubicBezTo>
                    <a:cubicBezTo>
                      <a:pt x="268" y="439"/>
                      <a:pt x="297" y="409"/>
                      <a:pt x="297" y="378"/>
                    </a:cubicBezTo>
                    <a:cubicBezTo>
                      <a:pt x="311" y="303"/>
                      <a:pt x="268" y="363"/>
                      <a:pt x="226" y="333"/>
                    </a:cubicBezTo>
                    <a:cubicBezTo>
                      <a:pt x="212" y="318"/>
                      <a:pt x="212" y="288"/>
                      <a:pt x="183" y="303"/>
                    </a:cubicBezTo>
                    <a:cubicBezTo>
                      <a:pt x="127" y="333"/>
                      <a:pt x="84" y="348"/>
                      <a:pt x="28" y="363"/>
                    </a:cubicBezTo>
                    <a:cubicBezTo>
                      <a:pt x="14" y="378"/>
                      <a:pt x="0" y="378"/>
                      <a:pt x="0" y="394"/>
                    </a:cubicBezTo>
                    <a:cubicBezTo>
                      <a:pt x="0" y="409"/>
                      <a:pt x="14" y="439"/>
                      <a:pt x="14" y="454"/>
                    </a:cubicBezTo>
                    <a:cubicBezTo>
                      <a:pt x="56" y="454"/>
                      <a:pt x="169" y="484"/>
                      <a:pt x="169" y="530"/>
                    </a:cubicBezTo>
                    <a:cubicBezTo>
                      <a:pt x="183" y="575"/>
                      <a:pt x="183" y="621"/>
                      <a:pt x="183" y="666"/>
                    </a:cubicBezTo>
                    <a:cubicBezTo>
                      <a:pt x="169" y="697"/>
                      <a:pt x="198" y="742"/>
                      <a:pt x="169" y="787"/>
                    </a:cubicBezTo>
                    <a:cubicBezTo>
                      <a:pt x="141" y="833"/>
                      <a:pt x="113" y="893"/>
                      <a:pt x="84" y="939"/>
                    </a:cubicBezTo>
                    <a:cubicBezTo>
                      <a:pt x="56" y="969"/>
                      <a:pt x="84" y="1030"/>
                      <a:pt x="84" y="1045"/>
                    </a:cubicBezTo>
                    <a:cubicBezTo>
                      <a:pt x="113" y="1106"/>
                      <a:pt x="113" y="1136"/>
                      <a:pt x="113" y="1181"/>
                    </a:cubicBezTo>
                    <a:cubicBezTo>
                      <a:pt x="113" y="1227"/>
                      <a:pt x="113" y="1272"/>
                      <a:pt x="127" y="1318"/>
                    </a:cubicBezTo>
                    <a:cubicBezTo>
                      <a:pt x="127" y="1333"/>
                      <a:pt x="169" y="1318"/>
                      <a:pt x="169" y="1302"/>
                    </a:cubicBezTo>
                    <a:cubicBezTo>
                      <a:pt x="183" y="1287"/>
                      <a:pt x="183" y="1257"/>
                      <a:pt x="183" y="1257"/>
                    </a:cubicBezTo>
                    <a:lnTo>
                      <a:pt x="155" y="1257"/>
                    </a:lnTo>
                    <a:cubicBezTo>
                      <a:pt x="155" y="1212"/>
                      <a:pt x="198" y="1181"/>
                      <a:pt x="226" y="1166"/>
                    </a:cubicBezTo>
                    <a:cubicBezTo>
                      <a:pt x="268" y="1151"/>
                      <a:pt x="325" y="1136"/>
                      <a:pt x="353" y="1090"/>
                    </a:cubicBezTo>
                    <a:lnTo>
                      <a:pt x="353" y="969"/>
                    </a:lnTo>
                    <a:cubicBezTo>
                      <a:pt x="353" y="939"/>
                      <a:pt x="297" y="727"/>
                      <a:pt x="297" y="727"/>
                    </a:cubicBezTo>
                    <a:cubicBezTo>
                      <a:pt x="311" y="712"/>
                      <a:pt x="311" y="757"/>
                      <a:pt x="339" y="727"/>
                    </a:cubicBezTo>
                    <a:cubicBezTo>
                      <a:pt x="367" y="697"/>
                      <a:pt x="381" y="681"/>
                      <a:pt x="410" y="666"/>
                    </a:cubicBezTo>
                    <a:cubicBezTo>
                      <a:pt x="438" y="651"/>
                      <a:pt x="452" y="560"/>
                      <a:pt x="495" y="575"/>
                    </a:cubicBezTo>
                    <a:cubicBezTo>
                      <a:pt x="509" y="575"/>
                      <a:pt x="537" y="545"/>
                      <a:pt x="565" y="545"/>
                    </a:cubicBezTo>
                    <a:cubicBezTo>
                      <a:pt x="594" y="530"/>
                      <a:pt x="622" y="515"/>
                      <a:pt x="650" y="484"/>
                    </a:cubicBezTo>
                    <a:cubicBezTo>
                      <a:pt x="664" y="469"/>
                      <a:pt x="749" y="378"/>
                      <a:pt x="735" y="348"/>
                    </a:cubicBezTo>
                    <a:cubicBezTo>
                      <a:pt x="721" y="333"/>
                      <a:pt x="735" y="363"/>
                      <a:pt x="735" y="348"/>
                    </a:cubicBezTo>
                    <a:lnTo>
                      <a:pt x="735" y="34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7" name="Freeform 740">
                <a:extLst>
                  <a:ext uri="{FF2B5EF4-FFF2-40B4-BE49-F238E27FC236}">
                    <a16:creationId xmlns:a16="http://schemas.microsoft.com/office/drawing/2014/main" id="{246253B2-4BE0-492D-BE96-A70B918D7C7C}"/>
                  </a:ext>
                </a:extLst>
              </p:cNvPr>
              <p:cNvSpPr>
                <a:spLocks/>
              </p:cNvSpPr>
              <p:nvPr/>
            </p:nvSpPr>
            <p:spPr bwMode="auto">
              <a:xfrm>
                <a:off x="4025" y="3077"/>
                <a:ext cx="145" cy="257"/>
              </a:xfrm>
              <a:custGeom>
                <a:avLst/>
                <a:gdLst>
                  <a:gd name="T0" fmla="*/ 735 w 749"/>
                  <a:gd name="T1" fmla="*/ 348 h 1333"/>
                  <a:gd name="T2" fmla="*/ 735 w 749"/>
                  <a:gd name="T3" fmla="*/ 348 h 1333"/>
                  <a:gd name="T4" fmla="*/ 707 w 749"/>
                  <a:gd name="T5" fmla="*/ 45 h 1333"/>
                  <a:gd name="T6" fmla="*/ 650 w 749"/>
                  <a:gd name="T7" fmla="*/ 45 h 1333"/>
                  <a:gd name="T8" fmla="*/ 580 w 749"/>
                  <a:gd name="T9" fmla="*/ 91 h 1333"/>
                  <a:gd name="T10" fmla="*/ 537 w 749"/>
                  <a:gd name="T11" fmla="*/ 106 h 1333"/>
                  <a:gd name="T12" fmla="*/ 452 w 749"/>
                  <a:gd name="T13" fmla="*/ 106 h 1333"/>
                  <a:gd name="T14" fmla="*/ 396 w 749"/>
                  <a:gd name="T15" fmla="*/ 106 h 1333"/>
                  <a:gd name="T16" fmla="*/ 325 w 749"/>
                  <a:gd name="T17" fmla="*/ 106 h 1333"/>
                  <a:gd name="T18" fmla="*/ 339 w 749"/>
                  <a:gd name="T19" fmla="*/ 272 h 1333"/>
                  <a:gd name="T20" fmla="*/ 353 w 749"/>
                  <a:gd name="T21" fmla="*/ 303 h 1333"/>
                  <a:gd name="T22" fmla="*/ 381 w 749"/>
                  <a:gd name="T23" fmla="*/ 333 h 1333"/>
                  <a:gd name="T24" fmla="*/ 381 w 749"/>
                  <a:gd name="T25" fmla="*/ 424 h 1333"/>
                  <a:gd name="T26" fmla="*/ 353 w 749"/>
                  <a:gd name="T27" fmla="*/ 469 h 1333"/>
                  <a:gd name="T28" fmla="*/ 339 w 749"/>
                  <a:gd name="T29" fmla="*/ 530 h 1333"/>
                  <a:gd name="T30" fmla="*/ 282 w 749"/>
                  <a:gd name="T31" fmla="*/ 469 h 1333"/>
                  <a:gd name="T32" fmla="*/ 297 w 749"/>
                  <a:gd name="T33" fmla="*/ 378 h 1333"/>
                  <a:gd name="T34" fmla="*/ 226 w 749"/>
                  <a:gd name="T35" fmla="*/ 333 h 1333"/>
                  <a:gd name="T36" fmla="*/ 183 w 749"/>
                  <a:gd name="T37" fmla="*/ 303 h 1333"/>
                  <a:gd name="T38" fmla="*/ 28 w 749"/>
                  <a:gd name="T39" fmla="*/ 363 h 1333"/>
                  <a:gd name="T40" fmla="*/ 0 w 749"/>
                  <a:gd name="T41" fmla="*/ 394 h 1333"/>
                  <a:gd name="T42" fmla="*/ 14 w 749"/>
                  <a:gd name="T43" fmla="*/ 454 h 1333"/>
                  <a:gd name="T44" fmla="*/ 169 w 749"/>
                  <a:gd name="T45" fmla="*/ 530 h 1333"/>
                  <a:gd name="T46" fmla="*/ 183 w 749"/>
                  <a:gd name="T47" fmla="*/ 666 h 1333"/>
                  <a:gd name="T48" fmla="*/ 169 w 749"/>
                  <a:gd name="T49" fmla="*/ 787 h 1333"/>
                  <a:gd name="T50" fmla="*/ 84 w 749"/>
                  <a:gd name="T51" fmla="*/ 939 h 1333"/>
                  <a:gd name="T52" fmla="*/ 84 w 749"/>
                  <a:gd name="T53" fmla="*/ 1045 h 1333"/>
                  <a:gd name="T54" fmla="*/ 113 w 749"/>
                  <a:gd name="T55" fmla="*/ 1181 h 1333"/>
                  <a:gd name="T56" fmla="*/ 127 w 749"/>
                  <a:gd name="T57" fmla="*/ 1318 h 1333"/>
                  <a:gd name="T58" fmla="*/ 169 w 749"/>
                  <a:gd name="T59" fmla="*/ 1302 h 1333"/>
                  <a:gd name="T60" fmla="*/ 183 w 749"/>
                  <a:gd name="T61" fmla="*/ 1257 h 1333"/>
                  <a:gd name="T62" fmla="*/ 155 w 749"/>
                  <a:gd name="T63" fmla="*/ 1257 h 1333"/>
                  <a:gd name="T64" fmla="*/ 226 w 749"/>
                  <a:gd name="T65" fmla="*/ 1166 h 1333"/>
                  <a:gd name="T66" fmla="*/ 353 w 749"/>
                  <a:gd name="T67" fmla="*/ 1090 h 1333"/>
                  <a:gd name="T68" fmla="*/ 353 w 749"/>
                  <a:gd name="T69" fmla="*/ 969 h 1333"/>
                  <a:gd name="T70" fmla="*/ 297 w 749"/>
                  <a:gd name="T71" fmla="*/ 727 h 1333"/>
                  <a:gd name="T72" fmla="*/ 339 w 749"/>
                  <a:gd name="T73" fmla="*/ 727 h 1333"/>
                  <a:gd name="T74" fmla="*/ 410 w 749"/>
                  <a:gd name="T75" fmla="*/ 666 h 1333"/>
                  <a:gd name="T76" fmla="*/ 495 w 749"/>
                  <a:gd name="T77" fmla="*/ 575 h 1333"/>
                  <a:gd name="T78" fmla="*/ 565 w 749"/>
                  <a:gd name="T79" fmla="*/ 545 h 1333"/>
                  <a:gd name="T80" fmla="*/ 650 w 749"/>
                  <a:gd name="T81" fmla="*/ 484 h 1333"/>
                  <a:gd name="T82" fmla="*/ 735 w 749"/>
                  <a:gd name="T83" fmla="*/ 348 h 1333"/>
                  <a:gd name="T84" fmla="*/ 735 w 749"/>
                  <a:gd name="T85" fmla="*/ 348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9" h="1333">
                    <a:moveTo>
                      <a:pt x="735" y="348"/>
                    </a:moveTo>
                    <a:lnTo>
                      <a:pt x="735" y="348"/>
                    </a:lnTo>
                    <a:cubicBezTo>
                      <a:pt x="693" y="257"/>
                      <a:pt x="707" y="136"/>
                      <a:pt x="707" y="45"/>
                    </a:cubicBezTo>
                    <a:cubicBezTo>
                      <a:pt x="707" y="0"/>
                      <a:pt x="679" y="30"/>
                      <a:pt x="650" y="45"/>
                    </a:cubicBezTo>
                    <a:cubicBezTo>
                      <a:pt x="636" y="60"/>
                      <a:pt x="608" y="91"/>
                      <a:pt x="580" y="91"/>
                    </a:cubicBezTo>
                    <a:cubicBezTo>
                      <a:pt x="565" y="91"/>
                      <a:pt x="537" y="75"/>
                      <a:pt x="537" y="106"/>
                    </a:cubicBezTo>
                    <a:cubicBezTo>
                      <a:pt x="509" y="151"/>
                      <a:pt x="481" y="106"/>
                      <a:pt x="452" y="106"/>
                    </a:cubicBezTo>
                    <a:cubicBezTo>
                      <a:pt x="424" y="106"/>
                      <a:pt x="424" y="136"/>
                      <a:pt x="396" y="106"/>
                    </a:cubicBezTo>
                    <a:lnTo>
                      <a:pt x="325" y="106"/>
                    </a:lnTo>
                    <a:cubicBezTo>
                      <a:pt x="282" y="106"/>
                      <a:pt x="297" y="242"/>
                      <a:pt x="339" y="272"/>
                    </a:cubicBezTo>
                    <a:cubicBezTo>
                      <a:pt x="339" y="272"/>
                      <a:pt x="339" y="303"/>
                      <a:pt x="353" y="303"/>
                    </a:cubicBezTo>
                    <a:cubicBezTo>
                      <a:pt x="353" y="318"/>
                      <a:pt x="367" y="318"/>
                      <a:pt x="381" y="333"/>
                    </a:cubicBezTo>
                    <a:lnTo>
                      <a:pt x="381" y="424"/>
                    </a:lnTo>
                    <a:cubicBezTo>
                      <a:pt x="381" y="454"/>
                      <a:pt x="396" y="469"/>
                      <a:pt x="353" y="469"/>
                    </a:cubicBezTo>
                    <a:cubicBezTo>
                      <a:pt x="339" y="469"/>
                      <a:pt x="339" y="515"/>
                      <a:pt x="339" y="530"/>
                    </a:cubicBezTo>
                    <a:cubicBezTo>
                      <a:pt x="325" y="515"/>
                      <a:pt x="297" y="484"/>
                      <a:pt x="282" y="469"/>
                    </a:cubicBezTo>
                    <a:cubicBezTo>
                      <a:pt x="268" y="439"/>
                      <a:pt x="297" y="409"/>
                      <a:pt x="297" y="378"/>
                    </a:cubicBezTo>
                    <a:cubicBezTo>
                      <a:pt x="311" y="303"/>
                      <a:pt x="268" y="363"/>
                      <a:pt x="226" y="333"/>
                    </a:cubicBezTo>
                    <a:cubicBezTo>
                      <a:pt x="212" y="318"/>
                      <a:pt x="212" y="288"/>
                      <a:pt x="183" y="303"/>
                    </a:cubicBezTo>
                    <a:cubicBezTo>
                      <a:pt x="127" y="333"/>
                      <a:pt x="84" y="348"/>
                      <a:pt x="28" y="363"/>
                    </a:cubicBezTo>
                    <a:cubicBezTo>
                      <a:pt x="14" y="378"/>
                      <a:pt x="0" y="378"/>
                      <a:pt x="0" y="394"/>
                    </a:cubicBezTo>
                    <a:cubicBezTo>
                      <a:pt x="0" y="409"/>
                      <a:pt x="14" y="439"/>
                      <a:pt x="14" y="454"/>
                    </a:cubicBezTo>
                    <a:cubicBezTo>
                      <a:pt x="56" y="454"/>
                      <a:pt x="169" y="484"/>
                      <a:pt x="169" y="530"/>
                    </a:cubicBezTo>
                    <a:cubicBezTo>
                      <a:pt x="183" y="575"/>
                      <a:pt x="183" y="621"/>
                      <a:pt x="183" y="666"/>
                    </a:cubicBezTo>
                    <a:cubicBezTo>
                      <a:pt x="169" y="697"/>
                      <a:pt x="198" y="742"/>
                      <a:pt x="169" y="787"/>
                    </a:cubicBezTo>
                    <a:cubicBezTo>
                      <a:pt x="141" y="833"/>
                      <a:pt x="113" y="893"/>
                      <a:pt x="84" y="939"/>
                    </a:cubicBezTo>
                    <a:cubicBezTo>
                      <a:pt x="56" y="969"/>
                      <a:pt x="84" y="1030"/>
                      <a:pt x="84" y="1045"/>
                    </a:cubicBezTo>
                    <a:cubicBezTo>
                      <a:pt x="113" y="1106"/>
                      <a:pt x="113" y="1136"/>
                      <a:pt x="113" y="1181"/>
                    </a:cubicBezTo>
                    <a:cubicBezTo>
                      <a:pt x="113" y="1227"/>
                      <a:pt x="113" y="1272"/>
                      <a:pt x="127" y="1318"/>
                    </a:cubicBezTo>
                    <a:cubicBezTo>
                      <a:pt x="127" y="1333"/>
                      <a:pt x="169" y="1318"/>
                      <a:pt x="169" y="1302"/>
                    </a:cubicBezTo>
                    <a:cubicBezTo>
                      <a:pt x="183" y="1287"/>
                      <a:pt x="183" y="1257"/>
                      <a:pt x="183" y="1257"/>
                    </a:cubicBezTo>
                    <a:lnTo>
                      <a:pt x="155" y="1257"/>
                    </a:lnTo>
                    <a:cubicBezTo>
                      <a:pt x="155" y="1212"/>
                      <a:pt x="198" y="1181"/>
                      <a:pt x="226" y="1166"/>
                    </a:cubicBezTo>
                    <a:cubicBezTo>
                      <a:pt x="268" y="1151"/>
                      <a:pt x="325" y="1136"/>
                      <a:pt x="353" y="1090"/>
                    </a:cubicBezTo>
                    <a:lnTo>
                      <a:pt x="353" y="969"/>
                    </a:lnTo>
                    <a:cubicBezTo>
                      <a:pt x="353" y="939"/>
                      <a:pt x="297" y="727"/>
                      <a:pt x="297" y="727"/>
                    </a:cubicBezTo>
                    <a:cubicBezTo>
                      <a:pt x="311" y="712"/>
                      <a:pt x="311" y="757"/>
                      <a:pt x="339" y="727"/>
                    </a:cubicBezTo>
                    <a:cubicBezTo>
                      <a:pt x="367" y="697"/>
                      <a:pt x="381" y="681"/>
                      <a:pt x="410" y="666"/>
                    </a:cubicBezTo>
                    <a:cubicBezTo>
                      <a:pt x="438" y="651"/>
                      <a:pt x="452" y="560"/>
                      <a:pt x="495" y="575"/>
                    </a:cubicBezTo>
                    <a:cubicBezTo>
                      <a:pt x="509" y="575"/>
                      <a:pt x="537" y="545"/>
                      <a:pt x="565" y="545"/>
                    </a:cubicBezTo>
                    <a:cubicBezTo>
                      <a:pt x="594" y="530"/>
                      <a:pt x="622" y="515"/>
                      <a:pt x="650" y="484"/>
                    </a:cubicBezTo>
                    <a:cubicBezTo>
                      <a:pt x="664" y="469"/>
                      <a:pt x="749" y="378"/>
                      <a:pt x="735" y="348"/>
                    </a:cubicBezTo>
                    <a:cubicBezTo>
                      <a:pt x="721" y="333"/>
                      <a:pt x="735" y="363"/>
                      <a:pt x="735" y="34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8" name="Freeform 741">
                <a:extLst>
                  <a:ext uri="{FF2B5EF4-FFF2-40B4-BE49-F238E27FC236}">
                    <a16:creationId xmlns:a16="http://schemas.microsoft.com/office/drawing/2014/main" id="{8D808C0D-165D-6D29-13A6-3770F8355AC6}"/>
                  </a:ext>
                </a:extLst>
              </p:cNvPr>
              <p:cNvSpPr>
                <a:spLocks/>
              </p:cNvSpPr>
              <p:nvPr/>
            </p:nvSpPr>
            <p:spPr bwMode="auto">
              <a:xfrm>
                <a:off x="4025" y="3077"/>
                <a:ext cx="145" cy="257"/>
              </a:xfrm>
              <a:custGeom>
                <a:avLst/>
                <a:gdLst>
                  <a:gd name="T0" fmla="*/ 735 w 749"/>
                  <a:gd name="T1" fmla="*/ 348 h 1333"/>
                  <a:gd name="T2" fmla="*/ 735 w 749"/>
                  <a:gd name="T3" fmla="*/ 348 h 1333"/>
                  <a:gd name="T4" fmla="*/ 707 w 749"/>
                  <a:gd name="T5" fmla="*/ 45 h 1333"/>
                  <a:gd name="T6" fmla="*/ 650 w 749"/>
                  <a:gd name="T7" fmla="*/ 45 h 1333"/>
                  <a:gd name="T8" fmla="*/ 580 w 749"/>
                  <a:gd name="T9" fmla="*/ 91 h 1333"/>
                  <a:gd name="T10" fmla="*/ 537 w 749"/>
                  <a:gd name="T11" fmla="*/ 106 h 1333"/>
                  <a:gd name="T12" fmla="*/ 452 w 749"/>
                  <a:gd name="T13" fmla="*/ 106 h 1333"/>
                  <a:gd name="T14" fmla="*/ 396 w 749"/>
                  <a:gd name="T15" fmla="*/ 106 h 1333"/>
                  <a:gd name="T16" fmla="*/ 325 w 749"/>
                  <a:gd name="T17" fmla="*/ 106 h 1333"/>
                  <a:gd name="T18" fmla="*/ 339 w 749"/>
                  <a:gd name="T19" fmla="*/ 272 h 1333"/>
                  <a:gd name="T20" fmla="*/ 353 w 749"/>
                  <a:gd name="T21" fmla="*/ 303 h 1333"/>
                  <a:gd name="T22" fmla="*/ 381 w 749"/>
                  <a:gd name="T23" fmla="*/ 333 h 1333"/>
                  <a:gd name="T24" fmla="*/ 381 w 749"/>
                  <a:gd name="T25" fmla="*/ 424 h 1333"/>
                  <a:gd name="T26" fmla="*/ 353 w 749"/>
                  <a:gd name="T27" fmla="*/ 469 h 1333"/>
                  <a:gd name="T28" fmla="*/ 339 w 749"/>
                  <a:gd name="T29" fmla="*/ 530 h 1333"/>
                  <a:gd name="T30" fmla="*/ 282 w 749"/>
                  <a:gd name="T31" fmla="*/ 469 h 1333"/>
                  <a:gd name="T32" fmla="*/ 297 w 749"/>
                  <a:gd name="T33" fmla="*/ 378 h 1333"/>
                  <a:gd name="T34" fmla="*/ 226 w 749"/>
                  <a:gd name="T35" fmla="*/ 333 h 1333"/>
                  <a:gd name="T36" fmla="*/ 183 w 749"/>
                  <a:gd name="T37" fmla="*/ 303 h 1333"/>
                  <a:gd name="T38" fmla="*/ 28 w 749"/>
                  <a:gd name="T39" fmla="*/ 363 h 1333"/>
                  <a:gd name="T40" fmla="*/ 0 w 749"/>
                  <a:gd name="T41" fmla="*/ 394 h 1333"/>
                  <a:gd name="T42" fmla="*/ 14 w 749"/>
                  <a:gd name="T43" fmla="*/ 454 h 1333"/>
                  <a:gd name="T44" fmla="*/ 169 w 749"/>
                  <a:gd name="T45" fmla="*/ 530 h 1333"/>
                  <a:gd name="T46" fmla="*/ 183 w 749"/>
                  <a:gd name="T47" fmla="*/ 666 h 1333"/>
                  <a:gd name="T48" fmla="*/ 169 w 749"/>
                  <a:gd name="T49" fmla="*/ 787 h 1333"/>
                  <a:gd name="T50" fmla="*/ 84 w 749"/>
                  <a:gd name="T51" fmla="*/ 939 h 1333"/>
                  <a:gd name="T52" fmla="*/ 84 w 749"/>
                  <a:gd name="T53" fmla="*/ 1045 h 1333"/>
                  <a:gd name="T54" fmla="*/ 113 w 749"/>
                  <a:gd name="T55" fmla="*/ 1181 h 1333"/>
                  <a:gd name="T56" fmla="*/ 127 w 749"/>
                  <a:gd name="T57" fmla="*/ 1318 h 1333"/>
                  <a:gd name="T58" fmla="*/ 169 w 749"/>
                  <a:gd name="T59" fmla="*/ 1302 h 1333"/>
                  <a:gd name="T60" fmla="*/ 183 w 749"/>
                  <a:gd name="T61" fmla="*/ 1257 h 1333"/>
                  <a:gd name="T62" fmla="*/ 155 w 749"/>
                  <a:gd name="T63" fmla="*/ 1257 h 1333"/>
                  <a:gd name="T64" fmla="*/ 226 w 749"/>
                  <a:gd name="T65" fmla="*/ 1166 h 1333"/>
                  <a:gd name="T66" fmla="*/ 353 w 749"/>
                  <a:gd name="T67" fmla="*/ 1090 h 1333"/>
                  <a:gd name="T68" fmla="*/ 353 w 749"/>
                  <a:gd name="T69" fmla="*/ 969 h 1333"/>
                  <a:gd name="T70" fmla="*/ 297 w 749"/>
                  <a:gd name="T71" fmla="*/ 727 h 1333"/>
                  <a:gd name="T72" fmla="*/ 339 w 749"/>
                  <a:gd name="T73" fmla="*/ 727 h 1333"/>
                  <a:gd name="T74" fmla="*/ 410 w 749"/>
                  <a:gd name="T75" fmla="*/ 666 h 1333"/>
                  <a:gd name="T76" fmla="*/ 495 w 749"/>
                  <a:gd name="T77" fmla="*/ 575 h 1333"/>
                  <a:gd name="T78" fmla="*/ 565 w 749"/>
                  <a:gd name="T79" fmla="*/ 545 h 1333"/>
                  <a:gd name="T80" fmla="*/ 650 w 749"/>
                  <a:gd name="T81" fmla="*/ 484 h 1333"/>
                  <a:gd name="T82" fmla="*/ 735 w 749"/>
                  <a:gd name="T83" fmla="*/ 348 h 1333"/>
                  <a:gd name="T84" fmla="*/ 735 w 749"/>
                  <a:gd name="T85" fmla="*/ 348 h 1333"/>
                  <a:gd name="T86" fmla="*/ 735 w 749"/>
                  <a:gd name="T87" fmla="*/ 348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9" h="1333">
                    <a:moveTo>
                      <a:pt x="735" y="348"/>
                    </a:moveTo>
                    <a:lnTo>
                      <a:pt x="735" y="348"/>
                    </a:lnTo>
                    <a:cubicBezTo>
                      <a:pt x="693" y="257"/>
                      <a:pt x="707" y="136"/>
                      <a:pt x="707" y="45"/>
                    </a:cubicBezTo>
                    <a:cubicBezTo>
                      <a:pt x="707" y="0"/>
                      <a:pt x="679" y="30"/>
                      <a:pt x="650" y="45"/>
                    </a:cubicBezTo>
                    <a:cubicBezTo>
                      <a:pt x="636" y="60"/>
                      <a:pt x="608" y="91"/>
                      <a:pt x="580" y="91"/>
                    </a:cubicBezTo>
                    <a:cubicBezTo>
                      <a:pt x="565" y="91"/>
                      <a:pt x="537" y="75"/>
                      <a:pt x="537" y="106"/>
                    </a:cubicBezTo>
                    <a:cubicBezTo>
                      <a:pt x="509" y="151"/>
                      <a:pt x="481" y="106"/>
                      <a:pt x="452" y="106"/>
                    </a:cubicBezTo>
                    <a:cubicBezTo>
                      <a:pt x="424" y="106"/>
                      <a:pt x="424" y="136"/>
                      <a:pt x="396" y="106"/>
                    </a:cubicBezTo>
                    <a:lnTo>
                      <a:pt x="325" y="106"/>
                    </a:lnTo>
                    <a:cubicBezTo>
                      <a:pt x="282" y="106"/>
                      <a:pt x="297" y="242"/>
                      <a:pt x="339" y="272"/>
                    </a:cubicBezTo>
                    <a:cubicBezTo>
                      <a:pt x="339" y="272"/>
                      <a:pt x="339" y="303"/>
                      <a:pt x="353" y="303"/>
                    </a:cubicBezTo>
                    <a:cubicBezTo>
                      <a:pt x="353" y="318"/>
                      <a:pt x="367" y="318"/>
                      <a:pt x="381" y="333"/>
                    </a:cubicBezTo>
                    <a:lnTo>
                      <a:pt x="381" y="424"/>
                    </a:lnTo>
                    <a:cubicBezTo>
                      <a:pt x="381" y="454"/>
                      <a:pt x="396" y="469"/>
                      <a:pt x="353" y="469"/>
                    </a:cubicBezTo>
                    <a:cubicBezTo>
                      <a:pt x="339" y="469"/>
                      <a:pt x="339" y="515"/>
                      <a:pt x="339" y="530"/>
                    </a:cubicBezTo>
                    <a:cubicBezTo>
                      <a:pt x="325" y="515"/>
                      <a:pt x="297" y="484"/>
                      <a:pt x="282" y="469"/>
                    </a:cubicBezTo>
                    <a:cubicBezTo>
                      <a:pt x="268" y="439"/>
                      <a:pt x="297" y="409"/>
                      <a:pt x="297" y="378"/>
                    </a:cubicBezTo>
                    <a:cubicBezTo>
                      <a:pt x="311" y="303"/>
                      <a:pt x="268" y="363"/>
                      <a:pt x="226" y="333"/>
                    </a:cubicBezTo>
                    <a:cubicBezTo>
                      <a:pt x="212" y="318"/>
                      <a:pt x="212" y="288"/>
                      <a:pt x="183" y="303"/>
                    </a:cubicBezTo>
                    <a:cubicBezTo>
                      <a:pt x="127" y="333"/>
                      <a:pt x="84" y="348"/>
                      <a:pt x="28" y="363"/>
                    </a:cubicBezTo>
                    <a:cubicBezTo>
                      <a:pt x="14" y="378"/>
                      <a:pt x="0" y="378"/>
                      <a:pt x="0" y="394"/>
                    </a:cubicBezTo>
                    <a:cubicBezTo>
                      <a:pt x="0" y="409"/>
                      <a:pt x="14" y="439"/>
                      <a:pt x="14" y="454"/>
                    </a:cubicBezTo>
                    <a:cubicBezTo>
                      <a:pt x="56" y="454"/>
                      <a:pt x="169" y="484"/>
                      <a:pt x="169" y="530"/>
                    </a:cubicBezTo>
                    <a:cubicBezTo>
                      <a:pt x="183" y="575"/>
                      <a:pt x="183" y="621"/>
                      <a:pt x="183" y="666"/>
                    </a:cubicBezTo>
                    <a:cubicBezTo>
                      <a:pt x="169" y="697"/>
                      <a:pt x="198" y="742"/>
                      <a:pt x="169" y="787"/>
                    </a:cubicBezTo>
                    <a:cubicBezTo>
                      <a:pt x="141" y="833"/>
                      <a:pt x="113" y="893"/>
                      <a:pt x="84" y="939"/>
                    </a:cubicBezTo>
                    <a:cubicBezTo>
                      <a:pt x="56" y="969"/>
                      <a:pt x="84" y="1030"/>
                      <a:pt x="84" y="1045"/>
                    </a:cubicBezTo>
                    <a:cubicBezTo>
                      <a:pt x="113" y="1106"/>
                      <a:pt x="113" y="1136"/>
                      <a:pt x="113" y="1181"/>
                    </a:cubicBezTo>
                    <a:cubicBezTo>
                      <a:pt x="113" y="1227"/>
                      <a:pt x="113" y="1272"/>
                      <a:pt x="127" y="1318"/>
                    </a:cubicBezTo>
                    <a:cubicBezTo>
                      <a:pt x="127" y="1333"/>
                      <a:pt x="169" y="1318"/>
                      <a:pt x="169" y="1302"/>
                    </a:cubicBezTo>
                    <a:cubicBezTo>
                      <a:pt x="183" y="1287"/>
                      <a:pt x="183" y="1257"/>
                      <a:pt x="183" y="1257"/>
                    </a:cubicBezTo>
                    <a:lnTo>
                      <a:pt x="155" y="1257"/>
                    </a:lnTo>
                    <a:cubicBezTo>
                      <a:pt x="155" y="1212"/>
                      <a:pt x="198" y="1181"/>
                      <a:pt x="226" y="1166"/>
                    </a:cubicBezTo>
                    <a:cubicBezTo>
                      <a:pt x="268" y="1151"/>
                      <a:pt x="325" y="1136"/>
                      <a:pt x="353" y="1090"/>
                    </a:cubicBezTo>
                    <a:lnTo>
                      <a:pt x="353" y="969"/>
                    </a:lnTo>
                    <a:cubicBezTo>
                      <a:pt x="353" y="939"/>
                      <a:pt x="297" y="727"/>
                      <a:pt x="297" y="727"/>
                    </a:cubicBezTo>
                    <a:cubicBezTo>
                      <a:pt x="311" y="712"/>
                      <a:pt x="311" y="757"/>
                      <a:pt x="339" y="727"/>
                    </a:cubicBezTo>
                    <a:cubicBezTo>
                      <a:pt x="367" y="697"/>
                      <a:pt x="381" y="681"/>
                      <a:pt x="410" y="666"/>
                    </a:cubicBezTo>
                    <a:cubicBezTo>
                      <a:pt x="438" y="651"/>
                      <a:pt x="452" y="560"/>
                      <a:pt x="495" y="575"/>
                    </a:cubicBezTo>
                    <a:cubicBezTo>
                      <a:pt x="509" y="575"/>
                      <a:pt x="537" y="545"/>
                      <a:pt x="565" y="545"/>
                    </a:cubicBezTo>
                    <a:cubicBezTo>
                      <a:pt x="594" y="530"/>
                      <a:pt x="622" y="515"/>
                      <a:pt x="650" y="484"/>
                    </a:cubicBezTo>
                    <a:cubicBezTo>
                      <a:pt x="664" y="469"/>
                      <a:pt x="749" y="378"/>
                      <a:pt x="735" y="348"/>
                    </a:cubicBezTo>
                    <a:cubicBezTo>
                      <a:pt x="721" y="333"/>
                      <a:pt x="735" y="363"/>
                      <a:pt x="735" y="348"/>
                    </a:cubicBezTo>
                    <a:lnTo>
                      <a:pt x="735" y="34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9" name="Freeform 742">
                <a:extLst>
                  <a:ext uri="{FF2B5EF4-FFF2-40B4-BE49-F238E27FC236}">
                    <a16:creationId xmlns:a16="http://schemas.microsoft.com/office/drawing/2014/main" id="{CECDB924-3906-70EB-F35E-D9C7A58874E5}"/>
                  </a:ext>
                </a:extLst>
              </p:cNvPr>
              <p:cNvSpPr>
                <a:spLocks/>
              </p:cNvSpPr>
              <p:nvPr/>
            </p:nvSpPr>
            <p:spPr bwMode="auto">
              <a:xfrm>
                <a:off x="4057" y="3077"/>
                <a:ext cx="49" cy="104"/>
              </a:xfrm>
              <a:custGeom>
                <a:avLst/>
                <a:gdLst>
                  <a:gd name="T0" fmla="*/ 63 w 250"/>
                  <a:gd name="T1" fmla="*/ 356 h 541"/>
                  <a:gd name="T2" fmla="*/ 63 w 250"/>
                  <a:gd name="T3" fmla="*/ 356 h 541"/>
                  <a:gd name="T4" fmla="*/ 141 w 250"/>
                  <a:gd name="T5" fmla="*/ 370 h 541"/>
                  <a:gd name="T6" fmla="*/ 125 w 250"/>
                  <a:gd name="T7" fmla="*/ 442 h 541"/>
                  <a:gd name="T8" fmla="*/ 188 w 250"/>
                  <a:gd name="T9" fmla="*/ 541 h 541"/>
                  <a:gd name="T10" fmla="*/ 188 w 250"/>
                  <a:gd name="T11" fmla="*/ 484 h 541"/>
                  <a:gd name="T12" fmla="*/ 234 w 250"/>
                  <a:gd name="T13" fmla="*/ 470 h 541"/>
                  <a:gd name="T14" fmla="*/ 234 w 250"/>
                  <a:gd name="T15" fmla="*/ 385 h 541"/>
                  <a:gd name="T16" fmla="*/ 188 w 250"/>
                  <a:gd name="T17" fmla="*/ 313 h 541"/>
                  <a:gd name="T18" fmla="*/ 125 w 250"/>
                  <a:gd name="T19" fmla="*/ 285 h 541"/>
                  <a:gd name="T20" fmla="*/ 125 w 250"/>
                  <a:gd name="T21" fmla="*/ 228 h 541"/>
                  <a:gd name="T22" fmla="*/ 109 w 250"/>
                  <a:gd name="T23" fmla="*/ 199 h 541"/>
                  <a:gd name="T24" fmla="*/ 125 w 250"/>
                  <a:gd name="T25" fmla="*/ 114 h 541"/>
                  <a:gd name="T26" fmla="*/ 109 w 250"/>
                  <a:gd name="T27" fmla="*/ 42 h 541"/>
                  <a:gd name="T28" fmla="*/ 109 w 250"/>
                  <a:gd name="T29" fmla="*/ 14 h 541"/>
                  <a:gd name="T30" fmla="*/ 31 w 250"/>
                  <a:gd name="T31" fmla="*/ 0 h 541"/>
                  <a:gd name="T32" fmla="*/ 63 w 250"/>
                  <a:gd name="T33" fmla="*/ 85 h 541"/>
                  <a:gd name="T34" fmla="*/ 63 w 250"/>
                  <a:gd name="T35" fmla="*/ 199 h 541"/>
                  <a:gd name="T36" fmla="*/ 31 w 250"/>
                  <a:gd name="T37" fmla="*/ 228 h 541"/>
                  <a:gd name="T38" fmla="*/ 16 w 250"/>
                  <a:gd name="T39" fmla="*/ 285 h 541"/>
                  <a:gd name="T40" fmla="*/ 63 w 250"/>
                  <a:gd name="T41" fmla="*/ 356 h 541"/>
                  <a:gd name="T42" fmla="*/ 63 w 250"/>
                  <a:gd name="T43" fmla="*/ 35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0" h="541">
                    <a:moveTo>
                      <a:pt x="63" y="356"/>
                    </a:moveTo>
                    <a:lnTo>
                      <a:pt x="63" y="356"/>
                    </a:lnTo>
                    <a:cubicBezTo>
                      <a:pt x="94" y="370"/>
                      <a:pt x="141" y="342"/>
                      <a:pt x="141" y="370"/>
                    </a:cubicBezTo>
                    <a:cubicBezTo>
                      <a:pt x="156" y="399"/>
                      <a:pt x="141" y="413"/>
                      <a:pt x="125" y="442"/>
                    </a:cubicBezTo>
                    <a:cubicBezTo>
                      <a:pt x="94" y="470"/>
                      <a:pt x="156" y="513"/>
                      <a:pt x="188" y="541"/>
                    </a:cubicBezTo>
                    <a:cubicBezTo>
                      <a:pt x="203" y="527"/>
                      <a:pt x="188" y="499"/>
                      <a:pt x="188" y="484"/>
                    </a:cubicBezTo>
                    <a:cubicBezTo>
                      <a:pt x="203" y="470"/>
                      <a:pt x="250" y="499"/>
                      <a:pt x="234" y="470"/>
                    </a:cubicBezTo>
                    <a:lnTo>
                      <a:pt x="234" y="385"/>
                    </a:lnTo>
                    <a:cubicBezTo>
                      <a:pt x="219" y="356"/>
                      <a:pt x="203" y="342"/>
                      <a:pt x="188" y="313"/>
                    </a:cubicBezTo>
                    <a:cubicBezTo>
                      <a:pt x="172" y="356"/>
                      <a:pt x="125" y="299"/>
                      <a:pt x="125" y="285"/>
                    </a:cubicBezTo>
                    <a:lnTo>
                      <a:pt x="125" y="228"/>
                    </a:lnTo>
                    <a:cubicBezTo>
                      <a:pt x="125" y="199"/>
                      <a:pt x="125" y="213"/>
                      <a:pt x="109" y="199"/>
                    </a:cubicBezTo>
                    <a:cubicBezTo>
                      <a:pt x="94" y="199"/>
                      <a:pt x="125" y="114"/>
                      <a:pt x="125" y="114"/>
                    </a:cubicBezTo>
                    <a:cubicBezTo>
                      <a:pt x="125" y="85"/>
                      <a:pt x="109" y="71"/>
                      <a:pt x="109" y="42"/>
                    </a:cubicBezTo>
                    <a:cubicBezTo>
                      <a:pt x="94" y="28"/>
                      <a:pt x="78" y="0"/>
                      <a:pt x="109" y="14"/>
                    </a:cubicBezTo>
                    <a:cubicBezTo>
                      <a:pt x="94" y="0"/>
                      <a:pt x="47" y="0"/>
                      <a:pt x="31" y="0"/>
                    </a:cubicBezTo>
                    <a:cubicBezTo>
                      <a:pt x="31" y="14"/>
                      <a:pt x="94" y="71"/>
                      <a:pt x="63" y="85"/>
                    </a:cubicBezTo>
                    <a:cubicBezTo>
                      <a:pt x="16" y="99"/>
                      <a:pt x="31" y="171"/>
                      <a:pt x="63" y="199"/>
                    </a:cubicBezTo>
                    <a:cubicBezTo>
                      <a:pt x="63" y="213"/>
                      <a:pt x="31" y="213"/>
                      <a:pt x="31" y="228"/>
                    </a:cubicBezTo>
                    <a:cubicBezTo>
                      <a:pt x="16" y="228"/>
                      <a:pt x="16" y="270"/>
                      <a:pt x="16" y="285"/>
                    </a:cubicBezTo>
                    <a:cubicBezTo>
                      <a:pt x="0" y="313"/>
                      <a:pt x="47" y="342"/>
                      <a:pt x="63" y="356"/>
                    </a:cubicBezTo>
                    <a:cubicBezTo>
                      <a:pt x="78" y="370"/>
                      <a:pt x="63" y="342"/>
                      <a:pt x="63" y="35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0" name="Freeform 743">
                <a:extLst>
                  <a:ext uri="{FF2B5EF4-FFF2-40B4-BE49-F238E27FC236}">
                    <a16:creationId xmlns:a16="http://schemas.microsoft.com/office/drawing/2014/main" id="{883E45B0-106F-FC27-5B56-CD418B549025}"/>
                  </a:ext>
                </a:extLst>
              </p:cNvPr>
              <p:cNvSpPr>
                <a:spLocks/>
              </p:cNvSpPr>
              <p:nvPr/>
            </p:nvSpPr>
            <p:spPr bwMode="auto">
              <a:xfrm>
                <a:off x="4057" y="3077"/>
                <a:ext cx="49" cy="104"/>
              </a:xfrm>
              <a:custGeom>
                <a:avLst/>
                <a:gdLst>
                  <a:gd name="T0" fmla="*/ 63 w 250"/>
                  <a:gd name="T1" fmla="*/ 356 h 541"/>
                  <a:gd name="T2" fmla="*/ 63 w 250"/>
                  <a:gd name="T3" fmla="*/ 356 h 541"/>
                  <a:gd name="T4" fmla="*/ 141 w 250"/>
                  <a:gd name="T5" fmla="*/ 370 h 541"/>
                  <a:gd name="T6" fmla="*/ 125 w 250"/>
                  <a:gd name="T7" fmla="*/ 442 h 541"/>
                  <a:gd name="T8" fmla="*/ 188 w 250"/>
                  <a:gd name="T9" fmla="*/ 541 h 541"/>
                  <a:gd name="T10" fmla="*/ 188 w 250"/>
                  <a:gd name="T11" fmla="*/ 484 h 541"/>
                  <a:gd name="T12" fmla="*/ 234 w 250"/>
                  <a:gd name="T13" fmla="*/ 470 h 541"/>
                  <a:gd name="T14" fmla="*/ 234 w 250"/>
                  <a:gd name="T15" fmla="*/ 385 h 541"/>
                  <a:gd name="T16" fmla="*/ 188 w 250"/>
                  <a:gd name="T17" fmla="*/ 313 h 541"/>
                  <a:gd name="T18" fmla="*/ 125 w 250"/>
                  <a:gd name="T19" fmla="*/ 285 h 541"/>
                  <a:gd name="T20" fmla="*/ 125 w 250"/>
                  <a:gd name="T21" fmla="*/ 228 h 541"/>
                  <a:gd name="T22" fmla="*/ 109 w 250"/>
                  <a:gd name="T23" fmla="*/ 199 h 541"/>
                  <a:gd name="T24" fmla="*/ 125 w 250"/>
                  <a:gd name="T25" fmla="*/ 114 h 541"/>
                  <a:gd name="T26" fmla="*/ 109 w 250"/>
                  <a:gd name="T27" fmla="*/ 42 h 541"/>
                  <a:gd name="T28" fmla="*/ 109 w 250"/>
                  <a:gd name="T29" fmla="*/ 14 h 541"/>
                  <a:gd name="T30" fmla="*/ 31 w 250"/>
                  <a:gd name="T31" fmla="*/ 0 h 541"/>
                  <a:gd name="T32" fmla="*/ 63 w 250"/>
                  <a:gd name="T33" fmla="*/ 85 h 541"/>
                  <a:gd name="T34" fmla="*/ 63 w 250"/>
                  <a:gd name="T35" fmla="*/ 199 h 541"/>
                  <a:gd name="T36" fmla="*/ 31 w 250"/>
                  <a:gd name="T37" fmla="*/ 228 h 541"/>
                  <a:gd name="T38" fmla="*/ 16 w 250"/>
                  <a:gd name="T39" fmla="*/ 285 h 541"/>
                  <a:gd name="T40" fmla="*/ 63 w 250"/>
                  <a:gd name="T41" fmla="*/ 356 h 541"/>
                  <a:gd name="T42" fmla="*/ 63 w 250"/>
                  <a:gd name="T43" fmla="*/ 356 h 541"/>
                  <a:gd name="T44" fmla="*/ 63 w 250"/>
                  <a:gd name="T45" fmla="*/ 35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0" h="541">
                    <a:moveTo>
                      <a:pt x="63" y="356"/>
                    </a:moveTo>
                    <a:lnTo>
                      <a:pt x="63" y="356"/>
                    </a:lnTo>
                    <a:cubicBezTo>
                      <a:pt x="94" y="370"/>
                      <a:pt x="141" y="342"/>
                      <a:pt x="141" y="370"/>
                    </a:cubicBezTo>
                    <a:cubicBezTo>
                      <a:pt x="156" y="399"/>
                      <a:pt x="141" y="413"/>
                      <a:pt x="125" y="442"/>
                    </a:cubicBezTo>
                    <a:cubicBezTo>
                      <a:pt x="94" y="470"/>
                      <a:pt x="156" y="513"/>
                      <a:pt x="188" y="541"/>
                    </a:cubicBezTo>
                    <a:cubicBezTo>
                      <a:pt x="203" y="527"/>
                      <a:pt x="188" y="499"/>
                      <a:pt x="188" y="484"/>
                    </a:cubicBezTo>
                    <a:cubicBezTo>
                      <a:pt x="203" y="470"/>
                      <a:pt x="250" y="499"/>
                      <a:pt x="234" y="470"/>
                    </a:cubicBezTo>
                    <a:lnTo>
                      <a:pt x="234" y="385"/>
                    </a:lnTo>
                    <a:cubicBezTo>
                      <a:pt x="219" y="356"/>
                      <a:pt x="203" y="342"/>
                      <a:pt x="188" y="313"/>
                    </a:cubicBezTo>
                    <a:cubicBezTo>
                      <a:pt x="172" y="356"/>
                      <a:pt x="125" y="299"/>
                      <a:pt x="125" y="285"/>
                    </a:cubicBezTo>
                    <a:lnTo>
                      <a:pt x="125" y="228"/>
                    </a:lnTo>
                    <a:cubicBezTo>
                      <a:pt x="125" y="199"/>
                      <a:pt x="125" y="213"/>
                      <a:pt x="109" y="199"/>
                    </a:cubicBezTo>
                    <a:cubicBezTo>
                      <a:pt x="94" y="199"/>
                      <a:pt x="125" y="114"/>
                      <a:pt x="125" y="114"/>
                    </a:cubicBezTo>
                    <a:cubicBezTo>
                      <a:pt x="125" y="85"/>
                      <a:pt x="109" y="71"/>
                      <a:pt x="109" y="42"/>
                    </a:cubicBezTo>
                    <a:cubicBezTo>
                      <a:pt x="94" y="28"/>
                      <a:pt x="78" y="0"/>
                      <a:pt x="109" y="14"/>
                    </a:cubicBezTo>
                    <a:cubicBezTo>
                      <a:pt x="94" y="0"/>
                      <a:pt x="47" y="0"/>
                      <a:pt x="31" y="0"/>
                    </a:cubicBezTo>
                    <a:cubicBezTo>
                      <a:pt x="31" y="14"/>
                      <a:pt x="94" y="71"/>
                      <a:pt x="63" y="85"/>
                    </a:cubicBezTo>
                    <a:cubicBezTo>
                      <a:pt x="16" y="99"/>
                      <a:pt x="31" y="171"/>
                      <a:pt x="63" y="199"/>
                    </a:cubicBezTo>
                    <a:cubicBezTo>
                      <a:pt x="63" y="213"/>
                      <a:pt x="31" y="213"/>
                      <a:pt x="31" y="228"/>
                    </a:cubicBezTo>
                    <a:cubicBezTo>
                      <a:pt x="16" y="228"/>
                      <a:pt x="16" y="270"/>
                      <a:pt x="16" y="285"/>
                    </a:cubicBezTo>
                    <a:cubicBezTo>
                      <a:pt x="0" y="313"/>
                      <a:pt x="47" y="342"/>
                      <a:pt x="63" y="356"/>
                    </a:cubicBezTo>
                    <a:cubicBezTo>
                      <a:pt x="78" y="370"/>
                      <a:pt x="63" y="342"/>
                      <a:pt x="63" y="356"/>
                    </a:cubicBezTo>
                    <a:lnTo>
                      <a:pt x="63" y="35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1" name="Freeform 744">
                <a:extLst>
                  <a:ext uri="{FF2B5EF4-FFF2-40B4-BE49-F238E27FC236}">
                    <a16:creationId xmlns:a16="http://schemas.microsoft.com/office/drawing/2014/main" id="{8FFBF2E6-E41F-CCFE-FDC7-554A53BA03BE}"/>
                  </a:ext>
                </a:extLst>
              </p:cNvPr>
              <p:cNvSpPr>
                <a:spLocks/>
              </p:cNvSpPr>
              <p:nvPr/>
            </p:nvSpPr>
            <p:spPr bwMode="auto">
              <a:xfrm>
                <a:off x="4057" y="3077"/>
                <a:ext cx="49" cy="104"/>
              </a:xfrm>
              <a:custGeom>
                <a:avLst/>
                <a:gdLst>
                  <a:gd name="T0" fmla="*/ 63 w 250"/>
                  <a:gd name="T1" fmla="*/ 356 h 541"/>
                  <a:gd name="T2" fmla="*/ 63 w 250"/>
                  <a:gd name="T3" fmla="*/ 356 h 541"/>
                  <a:gd name="T4" fmla="*/ 141 w 250"/>
                  <a:gd name="T5" fmla="*/ 370 h 541"/>
                  <a:gd name="T6" fmla="*/ 125 w 250"/>
                  <a:gd name="T7" fmla="*/ 442 h 541"/>
                  <a:gd name="T8" fmla="*/ 188 w 250"/>
                  <a:gd name="T9" fmla="*/ 541 h 541"/>
                  <a:gd name="T10" fmla="*/ 188 w 250"/>
                  <a:gd name="T11" fmla="*/ 484 h 541"/>
                  <a:gd name="T12" fmla="*/ 234 w 250"/>
                  <a:gd name="T13" fmla="*/ 470 h 541"/>
                  <a:gd name="T14" fmla="*/ 234 w 250"/>
                  <a:gd name="T15" fmla="*/ 385 h 541"/>
                  <a:gd name="T16" fmla="*/ 188 w 250"/>
                  <a:gd name="T17" fmla="*/ 313 h 541"/>
                  <a:gd name="T18" fmla="*/ 125 w 250"/>
                  <a:gd name="T19" fmla="*/ 285 h 541"/>
                  <a:gd name="T20" fmla="*/ 125 w 250"/>
                  <a:gd name="T21" fmla="*/ 228 h 541"/>
                  <a:gd name="T22" fmla="*/ 109 w 250"/>
                  <a:gd name="T23" fmla="*/ 199 h 541"/>
                  <a:gd name="T24" fmla="*/ 125 w 250"/>
                  <a:gd name="T25" fmla="*/ 114 h 541"/>
                  <a:gd name="T26" fmla="*/ 109 w 250"/>
                  <a:gd name="T27" fmla="*/ 42 h 541"/>
                  <a:gd name="T28" fmla="*/ 109 w 250"/>
                  <a:gd name="T29" fmla="*/ 14 h 541"/>
                  <a:gd name="T30" fmla="*/ 31 w 250"/>
                  <a:gd name="T31" fmla="*/ 0 h 541"/>
                  <a:gd name="T32" fmla="*/ 63 w 250"/>
                  <a:gd name="T33" fmla="*/ 85 h 541"/>
                  <a:gd name="T34" fmla="*/ 63 w 250"/>
                  <a:gd name="T35" fmla="*/ 199 h 541"/>
                  <a:gd name="T36" fmla="*/ 31 w 250"/>
                  <a:gd name="T37" fmla="*/ 228 h 541"/>
                  <a:gd name="T38" fmla="*/ 16 w 250"/>
                  <a:gd name="T39" fmla="*/ 285 h 541"/>
                  <a:gd name="T40" fmla="*/ 63 w 250"/>
                  <a:gd name="T41" fmla="*/ 356 h 541"/>
                  <a:gd name="T42" fmla="*/ 63 w 250"/>
                  <a:gd name="T43" fmla="*/ 35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0" h="541">
                    <a:moveTo>
                      <a:pt x="63" y="356"/>
                    </a:moveTo>
                    <a:lnTo>
                      <a:pt x="63" y="356"/>
                    </a:lnTo>
                    <a:cubicBezTo>
                      <a:pt x="94" y="370"/>
                      <a:pt x="141" y="342"/>
                      <a:pt x="141" y="370"/>
                    </a:cubicBezTo>
                    <a:cubicBezTo>
                      <a:pt x="156" y="399"/>
                      <a:pt x="141" y="413"/>
                      <a:pt x="125" y="442"/>
                    </a:cubicBezTo>
                    <a:cubicBezTo>
                      <a:pt x="94" y="470"/>
                      <a:pt x="156" y="513"/>
                      <a:pt x="188" y="541"/>
                    </a:cubicBezTo>
                    <a:cubicBezTo>
                      <a:pt x="203" y="527"/>
                      <a:pt x="188" y="499"/>
                      <a:pt x="188" y="484"/>
                    </a:cubicBezTo>
                    <a:cubicBezTo>
                      <a:pt x="203" y="470"/>
                      <a:pt x="250" y="499"/>
                      <a:pt x="234" y="470"/>
                    </a:cubicBezTo>
                    <a:lnTo>
                      <a:pt x="234" y="385"/>
                    </a:lnTo>
                    <a:cubicBezTo>
                      <a:pt x="219" y="356"/>
                      <a:pt x="203" y="342"/>
                      <a:pt x="188" y="313"/>
                    </a:cubicBezTo>
                    <a:cubicBezTo>
                      <a:pt x="172" y="356"/>
                      <a:pt x="125" y="299"/>
                      <a:pt x="125" y="285"/>
                    </a:cubicBezTo>
                    <a:lnTo>
                      <a:pt x="125" y="228"/>
                    </a:lnTo>
                    <a:cubicBezTo>
                      <a:pt x="125" y="199"/>
                      <a:pt x="125" y="213"/>
                      <a:pt x="109" y="199"/>
                    </a:cubicBezTo>
                    <a:cubicBezTo>
                      <a:pt x="94" y="199"/>
                      <a:pt x="125" y="114"/>
                      <a:pt x="125" y="114"/>
                    </a:cubicBezTo>
                    <a:cubicBezTo>
                      <a:pt x="125" y="85"/>
                      <a:pt x="109" y="71"/>
                      <a:pt x="109" y="42"/>
                    </a:cubicBezTo>
                    <a:cubicBezTo>
                      <a:pt x="94" y="28"/>
                      <a:pt x="78" y="0"/>
                      <a:pt x="109" y="14"/>
                    </a:cubicBezTo>
                    <a:cubicBezTo>
                      <a:pt x="94" y="0"/>
                      <a:pt x="47" y="0"/>
                      <a:pt x="31" y="0"/>
                    </a:cubicBezTo>
                    <a:cubicBezTo>
                      <a:pt x="31" y="14"/>
                      <a:pt x="94" y="71"/>
                      <a:pt x="63" y="85"/>
                    </a:cubicBezTo>
                    <a:cubicBezTo>
                      <a:pt x="16" y="99"/>
                      <a:pt x="31" y="171"/>
                      <a:pt x="63" y="199"/>
                    </a:cubicBezTo>
                    <a:cubicBezTo>
                      <a:pt x="63" y="213"/>
                      <a:pt x="31" y="213"/>
                      <a:pt x="31" y="228"/>
                    </a:cubicBezTo>
                    <a:cubicBezTo>
                      <a:pt x="16" y="228"/>
                      <a:pt x="16" y="270"/>
                      <a:pt x="16" y="285"/>
                    </a:cubicBezTo>
                    <a:cubicBezTo>
                      <a:pt x="0" y="313"/>
                      <a:pt x="47" y="342"/>
                      <a:pt x="63" y="356"/>
                    </a:cubicBezTo>
                    <a:cubicBezTo>
                      <a:pt x="78" y="370"/>
                      <a:pt x="63" y="342"/>
                      <a:pt x="63" y="35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2" name="Freeform 745">
                <a:extLst>
                  <a:ext uri="{FF2B5EF4-FFF2-40B4-BE49-F238E27FC236}">
                    <a16:creationId xmlns:a16="http://schemas.microsoft.com/office/drawing/2014/main" id="{9C6DF555-3B7E-E13B-26CC-8C73A5656649}"/>
                  </a:ext>
                </a:extLst>
              </p:cNvPr>
              <p:cNvSpPr>
                <a:spLocks/>
              </p:cNvSpPr>
              <p:nvPr/>
            </p:nvSpPr>
            <p:spPr bwMode="auto">
              <a:xfrm>
                <a:off x="4057" y="3077"/>
                <a:ext cx="49" cy="104"/>
              </a:xfrm>
              <a:custGeom>
                <a:avLst/>
                <a:gdLst>
                  <a:gd name="T0" fmla="*/ 63 w 250"/>
                  <a:gd name="T1" fmla="*/ 356 h 541"/>
                  <a:gd name="T2" fmla="*/ 63 w 250"/>
                  <a:gd name="T3" fmla="*/ 356 h 541"/>
                  <a:gd name="T4" fmla="*/ 141 w 250"/>
                  <a:gd name="T5" fmla="*/ 370 h 541"/>
                  <a:gd name="T6" fmla="*/ 125 w 250"/>
                  <a:gd name="T7" fmla="*/ 442 h 541"/>
                  <a:gd name="T8" fmla="*/ 188 w 250"/>
                  <a:gd name="T9" fmla="*/ 541 h 541"/>
                  <a:gd name="T10" fmla="*/ 188 w 250"/>
                  <a:gd name="T11" fmla="*/ 484 h 541"/>
                  <a:gd name="T12" fmla="*/ 234 w 250"/>
                  <a:gd name="T13" fmla="*/ 470 h 541"/>
                  <a:gd name="T14" fmla="*/ 234 w 250"/>
                  <a:gd name="T15" fmla="*/ 385 h 541"/>
                  <a:gd name="T16" fmla="*/ 188 w 250"/>
                  <a:gd name="T17" fmla="*/ 313 h 541"/>
                  <a:gd name="T18" fmla="*/ 125 w 250"/>
                  <a:gd name="T19" fmla="*/ 285 h 541"/>
                  <a:gd name="T20" fmla="*/ 125 w 250"/>
                  <a:gd name="T21" fmla="*/ 228 h 541"/>
                  <a:gd name="T22" fmla="*/ 109 w 250"/>
                  <a:gd name="T23" fmla="*/ 199 h 541"/>
                  <a:gd name="T24" fmla="*/ 125 w 250"/>
                  <a:gd name="T25" fmla="*/ 114 h 541"/>
                  <a:gd name="T26" fmla="*/ 109 w 250"/>
                  <a:gd name="T27" fmla="*/ 42 h 541"/>
                  <a:gd name="T28" fmla="*/ 109 w 250"/>
                  <a:gd name="T29" fmla="*/ 14 h 541"/>
                  <a:gd name="T30" fmla="*/ 31 w 250"/>
                  <a:gd name="T31" fmla="*/ 0 h 541"/>
                  <a:gd name="T32" fmla="*/ 63 w 250"/>
                  <a:gd name="T33" fmla="*/ 85 h 541"/>
                  <a:gd name="T34" fmla="*/ 63 w 250"/>
                  <a:gd name="T35" fmla="*/ 199 h 541"/>
                  <a:gd name="T36" fmla="*/ 31 w 250"/>
                  <a:gd name="T37" fmla="*/ 228 h 541"/>
                  <a:gd name="T38" fmla="*/ 16 w 250"/>
                  <a:gd name="T39" fmla="*/ 285 h 541"/>
                  <a:gd name="T40" fmla="*/ 63 w 250"/>
                  <a:gd name="T41" fmla="*/ 356 h 541"/>
                  <a:gd name="T42" fmla="*/ 63 w 250"/>
                  <a:gd name="T43" fmla="*/ 356 h 541"/>
                  <a:gd name="T44" fmla="*/ 63 w 250"/>
                  <a:gd name="T45" fmla="*/ 35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0" h="541">
                    <a:moveTo>
                      <a:pt x="63" y="356"/>
                    </a:moveTo>
                    <a:lnTo>
                      <a:pt x="63" y="356"/>
                    </a:lnTo>
                    <a:cubicBezTo>
                      <a:pt x="94" y="370"/>
                      <a:pt x="141" y="342"/>
                      <a:pt x="141" y="370"/>
                    </a:cubicBezTo>
                    <a:cubicBezTo>
                      <a:pt x="156" y="399"/>
                      <a:pt x="141" y="413"/>
                      <a:pt x="125" y="442"/>
                    </a:cubicBezTo>
                    <a:cubicBezTo>
                      <a:pt x="94" y="470"/>
                      <a:pt x="156" y="513"/>
                      <a:pt x="188" y="541"/>
                    </a:cubicBezTo>
                    <a:cubicBezTo>
                      <a:pt x="203" y="527"/>
                      <a:pt x="188" y="499"/>
                      <a:pt x="188" y="484"/>
                    </a:cubicBezTo>
                    <a:cubicBezTo>
                      <a:pt x="203" y="470"/>
                      <a:pt x="250" y="499"/>
                      <a:pt x="234" y="470"/>
                    </a:cubicBezTo>
                    <a:lnTo>
                      <a:pt x="234" y="385"/>
                    </a:lnTo>
                    <a:cubicBezTo>
                      <a:pt x="219" y="356"/>
                      <a:pt x="203" y="342"/>
                      <a:pt x="188" y="313"/>
                    </a:cubicBezTo>
                    <a:cubicBezTo>
                      <a:pt x="172" y="356"/>
                      <a:pt x="125" y="299"/>
                      <a:pt x="125" y="285"/>
                    </a:cubicBezTo>
                    <a:lnTo>
                      <a:pt x="125" y="228"/>
                    </a:lnTo>
                    <a:cubicBezTo>
                      <a:pt x="125" y="199"/>
                      <a:pt x="125" y="213"/>
                      <a:pt x="109" y="199"/>
                    </a:cubicBezTo>
                    <a:cubicBezTo>
                      <a:pt x="94" y="199"/>
                      <a:pt x="125" y="114"/>
                      <a:pt x="125" y="114"/>
                    </a:cubicBezTo>
                    <a:cubicBezTo>
                      <a:pt x="125" y="85"/>
                      <a:pt x="109" y="71"/>
                      <a:pt x="109" y="42"/>
                    </a:cubicBezTo>
                    <a:cubicBezTo>
                      <a:pt x="94" y="28"/>
                      <a:pt x="78" y="0"/>
                      <a:pt x="109" y="14"/>
                    </a:cubicBezTo>
                    <a:cubicBezTo>
                      <a:pt x="94" y="0"/>
                      <a:pt x="47" y="0"/>
                      <a:pt x="31" y="0"/>
                    </a:cubicBezTo>
                    <a:cubicBezTo>
                      <a:pt x="31" y="14"/>
                      <a:pt x="94" y="71"/>
                      <a:pt x="63" y="85"/>
                    </a:cubicBezTo>
                    <a:cubicBezTo>
                      <a:pt x="16" y="99"/>
                      <a:pt x="31" y="171"/>
                      <a:pt x="63" y="199"/>
                    </a:cubicBezTo>
                    <a:cubicBezTo>
                      <a:pt x="63" y="213"/>
                      <a:pt x="31" y="213"/>
                      <a:pt x="31" y="228"/>
                    </a:cubicBezTo>
                    <a:cubicBezTo>
                      <a:pt x="16" y="228"/>
                      <a:pt x="16" y="270"/>
                      <a:pt x="16" y="285"/>
                    </a:cubicBezTo>
                    <a:cubicBezTo>
                      <a:pt x="0" y="313"/>
                      <a:pt x="47" y="342"/>
                      <a:pt x="63" y="356"/>
                    </a:cubicBezTo>
                    <a:cubicBezTo>
                      <a:pt x="78" y="370"/>
                      <a:pt x="63" y="342"/>
                      <a:pt x="63" y="356"/>
                    </a:cubicBezTo>
                    <a:lnTo>
                      <a:pt x="63" y="35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3" name="Freeform 746">
                <a:extLst>
                  <a:ext uri="{FF2B5EF4-FFF2-40B4-BE49-F238E27FC236}">
                    <a16:creationId xmlns:a16="http://schemas.microsoft.com/office/drawing/2014/main" id="{59796043-754E-C085-7B2A-338A37A92A68}"/>
                  </a:ext>
                </a:extLst>
              </p:cNvPr>
              <p:cNvSpPr>
                <a:spLocks/>
              </p:cNvSpPr>
              <p:nvPr/>
            </p:nvSpPr>
            <p:spPr bwMode="auto">
              <a:xfrm>
                <a:off x="3905" y="3053"/>
                <a:ext cx="168" cy="145"/>
              </a:xfrm>
              <a:custGeom>
                <a:avLst/>
                <a:gdLst>
                  <a:gd name="T0" fmla="*/ 816 w 874"/>
                  <a:gd name="T1" fmla="*/ 450 h 750"/>
                  <a:gd name="T2" fmla="*/ 816 w 874"/>
                  <a:gd name="T3" fmla="*/ 450 h 750"/>
                  <a:gd name="T4" fmla="*/ 802 w 874"/>
                  <a:gd name="T5" fmla="*/ 360 h 750"/>
                  <a:gd name="T6" fmla="*/ 831 w 874"/>
                  <a:gd name="T7" fmla="*/ 330 h 750"/>
                  <a:gd name="T8" fmla="*/ 831 w 874"/>
                  <a:gd name="T9" fmla="*/ 285 h 750"/>
                  <a:gd name="T10" fmla="*/ 845 w 874"/>
                  <a:gd name="T11" fmla="*/ 195 h 750"/>
                  <a:gd name="T12" fmla="*/ 816 w 874"/>
                  <a:gd name="T13" fmla="*/ 120 h 750"/>
                  <a:gd name="T14" fmla="*/ 743 w 874"/>
                  <a:gd name="T15" fmla="*/ 75 h 750"/>
                  <a:gd name="T16" fmla="*/ 699 w 874"/>
                  <a:gd name="T17" fmla="*/ 45 h 750"/>
                  <a:gd name="T18" fmla="*/ 656 w 874"/>
                  <a:gd name="T19" fmla="*/ 0 h 750"/>
                  <a:gd name="T20" fmla="*/ 554 w 874"/>
                  <a:gd name="T21" fmla="*/ 15 h 750"/>
                  <a:gd name="T22" fmla="*/ 495 w 874"/>
                  <a:gd name="T23" fmla="*/ 60 h 750"/>
                  <a:gd name="T24" fmla="*/ 510 w 874"/>
                  <a:gd name="T25" fmla="*/ 150 h 750"/>
                  <a:gd name="T26" fmla="*/ 481 w 874"/>
                  <a:gd name="T27" fmla="*/ 255 h 750"/>
                  <a:gd name="T28" fmla="*/ 539 w 874"/>
                  <a:gd name="T29" fmla="*/ 315 h 750"/>
                  <a:gd name="T30" fmla="*/ 583 w 874"/>
                  <a:gd name="T31" fmla="*/ 345 h 750"/>
                  <a:gd name="T32" fmla="*/ 568 w 874"/>
                  <a:gd name="T33" fmla="*/ 390 h 750"/>
                  <a:gd name="T34" fmla="*/ 510 w 874"/>
                  <a:gd name="T35" fmla="*/ 390 h 750"/>
                  <a:gd name="T36" fmla="*/ 452 w 874"/>
                  <a:gd name="T37" fmla="*/ 330 h 750"/>
                  <a:gd name="T38" fmla="*/ 393 w 874"/>
                  <a:gd name="T39" fmla="*/ 255 h 750"/>
                  <a:gd name="T40" fmla="*/ 291 w 874"/>
                  <a:gd name="T41" fmla="*/ 270 h 750"/>
                  <a:gd name="T42" fmla="*/ 233 w 874"/>
                  <a:gd name="T43" fmla="*/ 240 h 750"/>
                  <a:gd name="T44" fmla="*/ 204 w 874"/>
                  <a:gd name="T45" fmla="*/ 240 h 750"/>
                  <a:gd name="T46" fmla="*/ 160 w 874"/>
                  <a:gd name="T47" fmla="*/ 210 h 750"/>
                  <a:gd name="T48" fmla="*/ 160 w 874"/>
                  <a:gd name="T49" fmla="*/ 300 h 750"/>
                  <a:gd name="T50" fmla="*/ 145 w 874"/>
                  <a:gd name="T51" fmla="*/ 360 h 750"/>
                  <a:gd name="T52" fmla="*/ 29 w 874"/>
                  <a:gd name="T53" fmla="*/ 360 h 750"/>
                  <a:gd name="T54" fmla="*/ 14 w 874"/>
                  <a:gd name="T55" fmla="*/ 435 h 750"/>
                  <a:gd name="T56" fmla="*/ 43 w 874"/>
                  <a:gd name="T57" fmla="*/ 645 h 750"/>
                  <a:gd name="T58" fmla="*/ 116 w 874"/>
                  <a:gd name="T59" fmla="*/ 720 h 750"/>
                  <a:gd name="T60" fmla="*/ 233 w 874"/>
                  <a:gd name="T61" fmla="*/ 750 h 750"/>
                  <a:gd name="T62" fmla="*/ 262 w 874"/>
                  <a:gd name="T63" fmla="*/ 750 h 750"/>
                  <a:gd name="T64" fmla="*/ 320 w 874"/>
                  <a:gd name="T65" fmla="*/ 750 h 750"/>
                  <a:gd name="T66" fmla="*/ 408 w 874"/>
                  <a:gd name="T67" fmla="*/ 705 h 750"/>
                  <a:gd name="T68" fmla="*/ 452 w 874"/>
                  <a:gd name="T69" fmla="*/ 660 h 750"/>
                  <a:gd name="T70" fmla="*/ 510 w 874"/>
                  <a:gd name="T71" fmla="*/ 615 h 750"/>
                  <a:gd name="T72" fmla="*/ 539 w 874"/>
                  <a:gd name="T73" fmla="*/ 570 h 750"/>
                  <a:gd name="T74" fmla="*/ 627 w 874"/>
                  <a:gd name="T75" fmla="*/ 570 h 750"/>
                  <a:gd name="T76" fmla="*/ 612 w 874"/>
                  <a:gd name="T77" fmla="*/ 525 h 750"/>
                  <a:gd name="T78" fmla="*/ 670 w 874"/>
                  <a:gd name="T79" fmla="*/ 495 h 750"/>
                  <a:gd name="T80" fmla="*/ 816 w 874"/>
                  <a:gd name="T81" fmla="*/ 450 h 750"/>
                  <a:gd name="T82" fmla="*/ 816 w 874"/>
                  <a:gd name="T83" fmla="*/ 45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4" h="750">
                    <a:moveTo>
                      <a:pt x="816" y="450"/>
                    </a:moveTo>
                    <a:lnTo>
                      <a:pt x="816" y="450"/>
                    </a:lnTo>
                    <a:cubicBezTo>
                      <a:pt x="787" y="405"/>
                      <a:pt x="816" y="405"/>
                      <a:pt x="802" y="360"/>
                    </a:cubicBezTo>
                    <a:cubicBezTo>
                      <a:pt x="802" y="345"/>
                      <a:pt x="816" y="345"/>
                      <a:pt x="831" y="330"/>
                    </a:cubicBezTo>
                    <a:cubicBezTo>
                      <a:pt x="845" y="315"/>
                      <a:pt x="831" y="300"/>
                      <a:pt x="831" y="285"/>
                    </a:cubicBezTo>
                    <a:cubicBezTo>
                      <a:pt x="816" y="255"/>
                      <a:pt x="816" y="210"/>
                      <a:pt x="845" y="195"/>
                    </a:cubicBezTo>
                    <a:cubicBezTo>
                      <a:pt x="874" y="180"/>
                      <a:pt x="831" y="135"/>
                      <a:pt x="816" y="120"/>
                    </a:cubicBezTo>
                    <a:cubicBezTo>
                      <a:pt x="802" y="90"/>
                      <a:pt x="772" y="75"/>
                      <a:pt x="743" y="75"/>
                    </a:cubicBezTo>
                    <a:cubicBezTo>
                      <a:pt x="729" y="60"/>
                      <a:pt x="714" y="45"/>
                      <a:pt x="699" y="45"/>
                    </a:cubicBezTo>
                    <a:cubicBezTo>
                      <a:pt x="685" y="30"/>
                      <a:pt x="670" y="15"/>
                      <a:pt x="656" y="0"/>
                    </a:cubicBezTo>
                    <a:cubicBezTo>
                      <a:pt x="656" y="0"/>
                      <a:pt x="568" y="15"/>
                      <a:pt x="554" y="15"/>
                    </a:cubicBezTo>
                    <a:cubicBezTo>
                      <a:pt x="525" y="15"/>
                      <a:pt x="525" y="45"/>
                      <a:pt x="495" y="60"/>
                    </a:cubicBezTo>
                    <a:cubicBezTo>
                      <a:pt x="481" y="90"/>
                      <a:pt x="495" y="135"/>
                      <a:pt x="510" y="150"/>
                    </a:cubicBezTo>
                    <a:cubicBezTo>
                      <a:pt x="510" y="195"/>
                      <a:pt x="481" y="210"/>
                      <a:pt x="481" y="255"/>
                    </a:cubicBezTo>
                    <a:cubicBezTo>
                      <a:pt x="481" y="270"/>
                      <a:pt x="510" y="315"/>
                      <a:pt x="539" y="315"/>
                    </a:cubicBezTo>
                    <a:cubicBezTo>
                      <a:pt x="568" y="315"/>
                      <a:pt x="583" y="300"/>
                      <a:pt x="583" y="345"/>
                    </a:cubicBezTo>
                    <a:cubicBezTo>
                      <a:pt x="583" y="375"/>
                      <a:pt x="583" y="390"/>
                      <a:pt x="568" y="390"/>
                    </a:cubicBezTo>
                    <a:cubicBezTo>
                      <a:pt x="539" y="405"/>
                      <a:pt x="525" y="420"/>
                      <a:pt x="510" y="390"/>
                    </a:cubicBezTo>
                    <a:cubicBezTo>
                      <a:pt x="495" y="360"/>
                      <a:pt x="481" y="330"/>
                      <a:pt x="452" y="330"/>
                    </a:cubicBezTo>
                    <a:cubicBezTo>
                      <a:pt x="422" y="315"/>
                      <a:pt x="408" y="285"/>
                      <a:pt x="393" y="255"/>
                    </a:cubicBezTo>
                    <a:cubicBezTo>
                      <a:pt x="364" y="315"/>
                      <a:pt x="335" y="285"/>
                      <a:pt x="291" y="270"/>
                    </a:cubicBezTo>
                    <a:cubicBezTo>
                      <a:pt x="262" y="270"/>
                      <a:pt x="262" y="240"/>
                      <a:pt x="233" y="240"/>
                    </a:cubicBezTo>
                    <a:cubicBezTo>
                      <a:pt x="233" y="240"/>
                      <a:pt x="218" y="255"/>
                      <a:pt x="204" y="240"/>
                    </a:cubicBezTo>
                    <a:cubicBezTo>
                      <a:pt x="189" y="240"/>
                      <a:pt x="189" y="210"/>
                      <a:pt x="160" y="210"/>
                    </a:cubicBezTo>
                    <a:lnTo>
                      <a:pt x="160" y="300"/>
                    </a:lnTo>
                    <a:cubicBezTo>
                      <a:pt x="160" y="330"/>
                      <a:pt x="175" y="360"/>
                      <a:pt x="145" y="360"/>
                    </a:cubicBezTo>
                    <a:lnTo>
                      <a:pt x="29" y="360"/>
                    </a:lnTo>
                    <a:cubicBezTo>
                      <a:pt x="14" y="360"/>
                      <a:pt x="14" y="420"/>
                      <a:pt x="14" y="435"/>
                    </a:cubicBezTo>
                    <a:cubicBezTo>
                      <a:pt x="14" y="495"/>
                      <a:pt x="0" y="600"/>
                      <a:pt x="43" y="645"/>
                    </a:cubicBezTo>
                    <a:cubicBezTo>
                      <a:pt x="58" y="660"/>
                      <a:pt x="102" y="720"/>
                      <a:pt x="116" y="720"/>
                    </a:cubicBezTo>
                    <a:cubicBezTo>
                      <a:pt x="145" y="705"/>
                      <a:pt x="277" y="705"/>
                      <a:pt x="233" y="750"/>
                    </a:cubicBezTo>
                    <a:lnTo>
                      <a:pt x="262" y="750"/>
                    </a:lnTo>
                    <a:cubicBezTo>
                      <a:pt x="291" y="735"/>
                      <a:pt x="306" y="750"/>
                      <a:pt x="320" y="750"/>
                    </a:cubicBezTo>
                    <a:cubicBezTo>
                      <a:pt x="364" y="750"/>
                      <a:pt x="393" y="750"/>
                      <a:pt x="408" y="705"/>
                    </a:cubicBezTo>
                    <a:cubicBezTo>
                      <a:pt x="422" y="690"/>
                      <a:pt x="437" y="675"/>
                      <a:pt x="452" y="660"/>
                    </a:cubicBezTo>
                    <a:cubicBezTo>
                      <a:pt x="466" y="645"/>
                      <a:pt x="495" y="645"/>
                      <a:pt x="510" y="615"/>
                    </a:cubicBezTo>
                    <a:cubicBezTo>
                      <a:pt x="525" y="600"/>
                      <a:pt x="525" y="585"/>
                      <a:pt x="539" y="570"/>
                    </a:cubicBezTo>
                    <a:lnTo>
                      <a:pt x="627" y="570"/>
                    </a:lnTo>
                    <a:cubicBezTo>
                      <a:pt x="612" y="555"/>
                      <a:pt x="612" y="525"/>
                      <a:pt x="612" y="525"/>
                    </a:cubicBezTo>
                    <a:cubicBezTo>
                      <a:pt x="641" y="510"/>
                      <a:pt x="656" y="510"/>
                      <a:pt x="670" y="495"/>
                    </a:cubicBezTo>
                    <a:cubicBezTo>
                      <a:pt x="714" y="480"/>
                      <a:pt x="772" y="465"/>
                      <a:pt x="816" y="450"/>
                    </a:cubicBezTo>
                    <a:cubicBezTo>
                      <a:pt x="802" y="435"/>
                      <a:pt x="802" y="450"/>
                      <a:pt x="816" y="45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4" name="Freeform 747">
                <a:extLst>
                  <a:ext uri="{FF2B5EF4-FFF2-40B4-BE49-F238E27FC236}">
                    <a16:creationId xmlns:a16="http://schemas.microsoft.com/office/drawing/2014/main" id="{7443A8F2-3B9A-212E-E3F0-215E68D61E87}"/>
                  </a:ext>
                </a:extLst>
              </p:cNvPr>
              <p:cNvSpPr>
                <a:spLocks/>
              </p:cNvSpPr>
              <p:nvPr/>
            </p:nvSpPr>
            <p:spPr bwMode="auto">
              <a:xfrm>
                <a:off x="3905" y="3053"/>
                <a:ext cx="168" cy="145"/>
              </a:xfrm>
              <a:custGeom>
                <a:avLst/>
                <a:gdLst>
                  <a:gd name="T0" fmla="*/ 816 w 874"/>
                  <a:gd name="T1" fmla="*/ 450 h 750"/>
                  <a:gd name="T2" fmla="*/ 816 w 874"/>
                  <a:gd name="T3" fmla="*/ 450 h 750"/>
                  <a:gd name="T4" fmla="*/ 802 w 874"/>
                  <a:gd name="T5" fmla="*/ 360 h 750"/>
                  <a:gd name="T6" fmla="*/ 831 w 874"/>
                  <a:gd name="T7" fmla="*/ 330 h 750"/>
                  <a:gd name="T8" fmla="*/ 831 w 874"/>
                  <a:gd name="T9" fmla="*/ 285 h 750"/>
                  <a:gd name="T10" fmla="*/ 845 w 874"/>
                  <a:gd name="T11" fmla="*/ 195 h 750"/>
                  <a:gd name="T12" fmla="*/ 816 w 874"/>
                  <a:gd name="T13" fmla="*/ 120 h 750"/>
                  <a:gd name="T14" fmla="*/ 743 w 874"/>
                  <a:gd name="T15" fmla="*/ 75 h 750"/>
                  <a:gd name="T16" fmla="*/ 699 w 874"/>
                  <a:gd name="T17" fmla="*/ 45 h 750"/>
                  <a:gd name="T18" fmla="*/ 656 w 874"/>
                  <a:gd name="T19" fmla="*/ 0 h 750"/>
                  <a:gd name="T20" fmla="*/ 554 w 874"/>
                  <a:gd name="T21" fmla="*/ 15 h 750"/>
                  <a:gd name="T22" fmla="*/ 495 w 874"/>
                  <a:gd name="T23" fmla="*/ 60 h 750"/>
                  <a:gd name="T24" fmla="*/ 510 w 874"/>
                  <a:gd name="T25" fmla="*/ 150 h 750"/>
                  <a:gd name="T26" fmla="*/ 481 w 874"/>
                  <a:gd name="T27" fmla="*/ 255 h 750"/>
                  <a:gd name="T28" fmla="*/ 539 w 874"/>
                  <a:gd name="T29" fmla="*/ 315 h 750"/>
                  <a:gd name="T30" fmla="*/ 583 w 874"/>
                  <a:gd name="T31" fmla="*/ 345 h 750"/>
                  <a:gd name="T32" fmla="*/ 568 w 874"/>
                  <a:gd name="T33" fmla="*/ 390 h 750"/>
                  <a:gd name="T34" fmla="*/ 510 w 874"/>
                  <a:gd name="T35" fmla="*/ 390 h 750"/>
                  <a:gd name="T36" fmla="*/ 452 w 874"/>
                  <a:gd name="T37" fmla="*/ 330 h 750"/>
                  <a:gd name="T38" fmla="*/ 393 w 874"/>
                  <a:gd name="T39" fmla="*/ 255 h 750"/>
                  <a:gd name="T40" fmla="*/ 291 w 874"/>
                  <a:gd name="T41" fmla="*/ 270 h 750"/>
                  <a:gd name="T42" fmla="*/ 233 w 874"/>
                  <a:gd name="T43" fmla="*/ 240 h 750"/>
                  <a:gd name="T44" fmla="*/ 204 w 874"/>
                  <a:gd name="T45" fmla="*/ 240 h 750"/>
                  <a:gd name="T46" fmla="*/ 160 w 874"/>
                  <a:gd name="T47" fmla="*/ 210 h 750"/>
                  <a:gd name="T48" fmla="*/ 160 w 874"/>
                  <a:gd name="T49" fmla="*/ 300 h 750"/>
                  <a:gd name="T50" fmla="*/ 145 w 874"/>
                  <a:gd name="T51" fmla="*/ 360 h 750"/>
                  <a:gd name="T52" fmla="*/ 29 w 874"/>
                  <a:gd name="T53" fmla="*/ 360 h 750"/>
                  <a:gd name="T54" fmla="*/ 14 w 874"/>
                  <a:gd name="T55" fmla="*/ 435 h 750"/>
                  <a:gd name="T56" fmla="*/ 43 w 874"/>
                  <a:gd name="T57" fmla="*/ 645 h 750"/>
                  <a:gd name="T58" fmla="*/ 116 w 874"/>
                  <a:gd name="T59" fmla="*/ 720 h 750"/>
                  <a:gd name="T60" fmla="*/ 233 w 874"/>
                  <a:gd name="T61" fmla="*/ 750 h 750"/>
                  <a:gd name="T62" fmla="*/ 262 w 874"/>
                  <a:gd name="T63" fmla="*/ 750 h 750"/>
                  <a:gd name="T64" fmla="*/ 320 w 874"/>
                  <a:gd name="T65" fmla="*/ 750 h 750"/>
                  <a:gd name="T66" fmla="*/ 408 w 874"/>
                  <a:gd name="T67" fmla="*/ 705 h 750"/>
                  <a:gd name="T68" fmla="*/ 452 w 874"/>
                  <a:gd name="T69" fmla="*/ 660 h 750"/>
                  <a:gd name="T70" fmla="*/ 510 w 874"/>
                  <a:gd name="T71" fmla="*/ 615 h 750"/>
                  <a:gd name="T72" fmla="*/ 539 w 874"/>
                  <a:gd name="T73" fmla="*/ 570 h 750"/>
                  <a:gd name="T74" fmla="*/ 627 w 874"/>
                  <a:gd name="T75" fmla="*/ 570 h 750"/>
                  <a:gd name="T76" fmla="*/ 612 w 874"/>
                  <a:gd name="T77" fmla="*/ 525 h 750"/>
                  <a:gd name="T78" fmla="*/ 670 w 874"/>
                  <a:gd name="T79" fmla="*/ 495 h 750"/>
                  <a:gd name="T80" fmla="*/ 816 w 874"/>
                  <a:gd name="T81" fmla="*/ 450 h 750"/>
                  <a:gd name="T82" fmla="*/ 816 w 874"/>
                  <a:gd name="T83" fmla="*/ 450 h 750"/>
                  <a:gd name="T84" fmla="*/ 816 w 874"/>
                  <a:gd name="T85" fmla="*/ 45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4" h="750">
                    <a:moveTo>
                      <a:pt x="816" y="450"/>
                    </a:moveTo>
                    <a:lnTo>
                      <a:pt x="816" y="450"/>
                    </a:lnTo>
                    <a:cubicBezTo>
                      <a:pt x="787" y="405"/>
                      <a:pt x="816" y="405"/>
                      <a:pt x="802" y="360"/>
                    </a:cubicBezTo>
                    <a:cubicBezTo>
                      <a:pt x="802" y="345"/>
                      <a:pt x="816" y="345"/>
                      <a:pt x="831" y="330"/>
                    </a:cubicBezTo>
                    <a:cubicBezTo>
                      <a:pt x="845" y="315"/>
                      <a:pt x="831" y="300"/>
                      <a:pt x="831" y="285"/>
                    </a:cubicBezTo>
                    <a:cubicBezTo>
                      <a:pt x="816" y="255"/>
                      <a:pt x="816" y="210"/>
                      <a:pt x="845" y="195"/>
                    </a:cubicBezTo>
                    <a:cubicBezTo>
                      <a:pt x="874" y="180"/>
                      <a:pt x="831" y="135"/>
                      <a:pt x="816" y="120"/>
                    </a:cubicBezTo>
                    <a:cubicBezTo>
                      <a:pt x="802" y="90"/>
                      <a:pt x="772" y="75"/>
                      <a:pt x="743" y="75"/>
                    </a:cubicBezTo>
                    <a:cubicBezTo>
                      <a:pt x="729" y="60"/>
                      <a:pt x="714" y="45"/>
                      <a:pt x="699" y="45"/>
                    </a:cubicBezTo>
                    <a:cubicBezTo>
                      <a:pt x="685" y="30"/>
                      <a:pt x="670" y="15"/>
                      <a:pt x="656" y="0"/>
                    </a:cubicBezTo>
                    <a:cubicBezTo>
                      <a:pt x="656" y="0"/>
                      <a:pt x="568" y="15"/>
                      <a:pt x="554" y="15"/>
                    </a:cubicBezTo>
                    <a:cubicBezTo>
                      <a:pt x="525" y="15"/>
                      <a:pt x="525" y="45"/>
                      <a:pt x="495" y="60"/>
                    </a:cubicBezTo>
                    <a:cubicBezTo>
                      <a:pt x="481" y="90"/>
                      <a:pt x="495" y="135"/>
                      <a:pt x="510" y="150"/>
                    </a:cubicBezTo>
                    <a:cubicBezTo>
                      <a:pt x="510" y="195"/>
                      <a:pt x="481" y="210"/>
                      <a:pt x="481" y="255"/>
                    </a:cubicBezTo>
                    <a:cubicBezTo>
                      <a:pt x="481" y="270"/>
                      <a:pt x="510" y="315"/>
                      <a:pt x="539" y="315"/>
                    </a:cubicBezTo>
                    <a:cubicBezTo>
                      <a:pt x="568" y="315"/>
                      <a:pt x="583" y="300"/>
                      <a:pt x="583" y="345"/>
                    </a:cubicBezTo>
                    <a:cubicBezTo>
                      <a:pt x="583" y="375"/>
                      <a:pt x="583" y="390"/>
                      <a:pt x="568" y="390"/>
                    </a:cubicBezTo>
                    <a:cubicBezTo>
                      <a:pt x="539" y="405"/>
                      <a:pt x="525" y="420"/>
                      <a:pt x="510" y="390"/>
                    </a:cubicBezTo>
                    <a:cubicBezTo>
                      <a:pt x="495" y="360"/>
                      <a:pt x="481" y="330"/>
                      <a:pt x="452" y="330"/>
                    </a:cubicBezTo>
                    <a:cubicBezTo>
                      <a:pt x="422" y="315"/>
                      <a:pt x="408" y="285"/>
                      <a:pt x="393" y="255"/>
                    </a:cubicBezTo>
                    <a:cubicBezTo>
                      <a:pt x="364" y="315"/>
                      <a:pt x="335" y="285"/>
                      <a:pt x="291" y="270"/>
                    </a:cubicBezTo>
                    <a:cubicBezTo>
                      <a:pt x="262" y="270"/>
                      <a:pt x="262" y="240"/>
                      <a:pt x="233" y="240"/>
                    </a:cubicBezTo>
                    <a:cubicBezTo>
                      <a:pt x="233" y="240"/>
                      <a:pt x="218" y="255"/>
                      <a:pt x="204" y="240"/>
                    </a:cubicBezTo>
                    <a:cubicBezTo>
                      <a:pt x="189" y="240"/>
                      <a:pt x="189" y="210"/>
                      <a:pt x="160" y="210"/>
                    </a:cubicBezTo>
                    <a:lnTo>
                      <a:pt x="160" y="300"/>
                    </a:lnTo>
                    <a:cubicBezTo>
                      <a:pt x="160" y="330"/>
                      <a:pt x="175" y="360"/>
                      <a:pt x="145" y="360"/>
                    </a:cubicBezTo>
                    <a:lnTo>
                      <a:pt x="29" y="360"/>
                    </a:lnTo>
                    <a:cubicBezTo>
                      <a:pt x="14" y="360"/>
                      <a:pt x="14" y="420"/>
                      <a:pt x="14" y="435"/>
                    </a:cubicBezTo>
                    <a:cubicBezTo>
                      <a:pt x="14" y="495"/>
                      <a:pt x="0" y="600"/>
                      <a:pt x="43" y="645"/>
                    </a:cubicBezTo>
                    <a:cubicBezTo>
                      <a:pt x="58" y="660"/>
                      <a:pt x="102" y="720"/>
                      <a:pt x="116" y="720"/>
                    </a:cubicBezTo>
                    <a:cubicBezTo>
                      <a:pt x="145" y="705"/>
                      <a:pt x="277" y="705"/>
                      <a:pt x="233" y="750"/>
                    </a:cubicBezTo>
                    <a:lnTo>
                      <a:pt x="262" y="750"/>
                    </a:lnTo>
                    <a:cubicBezTo>
                      <a:pt x="291" y="735"/>
                      <a:pt x="306" y="750"/>
                      <a:pt x="320" y="750"/>
                    </a:cubicBezTo>
                    <a:cubicBezTo>
                      <a:pt x="364" y="750"/>
                      <a:pt x="393" y="750"/>
                      <a:pt x="408" y="705"/>
                    </a:cubicBezTo>
                    <a:cubicBezTo>
                      <a:pt x="422" y="690"/>
                      <a:pt x="437" y="675"/>
                      <a:pt x="452" y="660"/>
                    </a:cubicBezTo>
                    <a:cubicBezTo>
                      <a:pt x="466" y="645"/>
                      <a:pt x="495" y="645"/>
                      <a:pt x="510" y="615"/>
                    </a:cubicBezTo>
                    <a:cubicBezTo>
                      <a:pt x="525" y="600"/>
                      <a:pt x="525" y="585"/>
                      <a:pt x="539" y="570"/>
                    </a:cubicBezTo>
                    <a:lnTo>
                      <a:pt x="627" y="570"/>
                    </a:lnTo>
                    <a:cubicBezTo>
                      <a:pt x="612" y="555"/>
                      <a:pt x="612" y="525"/>
                      <a:pt x="612" y="525"/>
                    </a:cubicBezTo>
                    <a:cubicBezTo>
                      <a:pt x="641" y="510"/>
                      <a:pt x="656" y="510"/>
                      <a:pt x="670" y="495"/>
                    </a:cubicBezTo>
                    <a:cubicBezTo>
                      <a:pt x="714" y="480"/>
                      <a:pt x="772" y="465"/>
                      <a:pt x="816" y="450"/>
                    </a:cubicBezTo>
                    <a:cubicBezTo>
                      <a:pt x="802" y="435"/>
                      <a:pt x="802" y="450"/>
                      <a:pt x="816" y="450"/>
                    </a:cubicBezTo>
                    <a:lnTo>
                      <a:pt x="816" y="45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5" name="Freeform 748">
                <a:extLst>
                  <a:ext uri="{FF2B5EF4-FFF2-40B4-BE49-F238E27FC236}">
                    <a16:creationId xmlns:a16="http://schemas.microsoft.com/office/drawing/2014/main" id="{3EC3FBC9-7F0F-FDA5-F752-D74855A18AB6}"/>
                  </a:ext>
                </a:extLst>
              </p:cNvPr>
              <p:cNvSpPr>
                <a:spLocks/>
              </p:cNvSpPr>
              <p:nvPr/>
            </p:nvSpPr>
            <p:spPr bwMode="auto">
              <a:xfrm>
                <a:off x="3905" y="3053"/>
                <a:ext cx="168" cy="145"/>
              </a:xfrm>
              <a:custGeom>
                <a:avLst/>
                <a:gdLst>
                  <a:gd name="T0" fmla="*/ 816 w 874"/>
                  <a:gd name="T1" fmla="*/ 450 h 750"/>
                  <a:gd name="T2" fmla="*/ 816 w 874"/>
                  <a:gd name="T3" fmla="*/ 450 h 750"/>
                  <a:gd name="T4" fmla="*/ 802 w 874"/>
                  <a:gd name="T5" fmla="*/ 360 h 750"/>
                  <a:gd name="T6" fmla="*/ 831 w 874"/>
                  <a:gd name="T7" fmla="*/ 330 h 750"/>
                  <a:gd name="T8" fmla="*/ 831 w 874"/>
                  <a:gd name="T9" fmla="*/ 285 h 750"/>
                  <a:gd name="T10" fmla="*/ 845 w 874"/>
                  <a:gd name="T11" fmla="*/ 195 h 750"/>
                  <a:gd name="T12" fmla="*/ 816 w 874"/>
                  <a:gd name="T13" fmla="*/ 120 h 750"/>
                  <a:gd name="T14" fmla="*/ 743 w 874"/>
                  <a:gd name="T15" fmla="*/ 75 h 750"/>
                  <a:gd name="T16" fmla="*/ 699 w 874"/>
                  <a:gd name="T17" fmla="*/ 45 h 750"/>
                  <a:gd name="T18" fmla="*/ 656 w 874"/>
                  <a:gd name="T19" fmla="*/ 0 h 750"/>
                  <a:gd name="T20" fmla="*/ 554 w 874"/>
                  <a:gd name="T21" fmla="*/ 15 h 750"/>
                  <a:gd name="T22" fmla="*/ 495 w 874"/>
                  <a:gd name="T23" fmla="*/ 60 h 750"/>
                  <a:gd name="T24" fmla="*/ 510 w 874"/>
                  <a:gd name="T25" fmla="*/ 150 h 750"/>
                  <a:gd name="T26" fmla="*/ 481 w 874"/>
                  <a:gd name="T27" fmla="*/ 255 h 750"/>
                  <a:gd name="T28" fmla="*/ 539 w 874"/>
                  <a:gd name="T29" fmla="*/ 315 h 750"/>
                  <a:gd name="T30" fmla="*/ 583 w 874"/>
                  <a:gd name="T31" fmla="*/ 345 h 750"/>
                  <a:gd name="T32" fmla="*/ 568 w 874"/>
                  <a:gd name="T33" fmla="*/ 390 h 750"/>
                  <a:gd name="T34" fmla="*/ 510 w 874"/>
                  <a:gd name="T35" fmla="*/ 390 h 750"/>
                  <a:gd name="T36" fmla="*/ 452 w 874"/>
                  <a:gd name="T37" fmla="*/ 330 h 750"/>
                  <a:gd name="T38" fmla="*/ 393 w 874"/>
                  <a:gd name="T39" fmla="*/ 255 h 750"/>
                  <a:gd name="T40" fmla="*/ 291 w 874"/>
                  <a:gd name="T41" fmla="*/ 270 h 750"/>
                  <a:gd name="T42" fmla="*/ 233 w 874"/>
                  <a:gd name="T43" fmla="*/ 240 h 750"/>
                  <a:gd name="T44" fmla="*/ 204 w 874"/>
                  <a:gd name="T45" fmla="*/ 240 h 750"/>
                  <a:gd name="T46" fmla="*/ 160 w 874"/>
                  <a:gd name="T47" fmla="*/ 210 h 750"/>
                  <a:gd name="T48" fmla="*/ 160 w 874"/>
                  <a:gd name="T49" fmla="*/ 300 h 750"/>
                  <a:gd name="T50" fmla="*/ 145 w 874"/>
                  <a:gd name="T51" fmla="*/ 360 h 750"/>
                  <a:gd name="T52" fmla="*/ 29 w 874"/>
                  <a:gd name="T53" fmla="*/ 360 h 750"/>
                  <a:gd name="T54" fmla="*/ 14 w 874"/>
                  <a:gd name="T55" fmla="*/ 435 h 750"/>
                  <a:gd name="T56" fmla="*/ 43 w 874"/>
                  <a:gd name="T57" fmla="*/ 645 h 750"/>
                  <a:gd name="T58" fmla="*/ 116 w 874"/>
                  <a:gd name="T59" fmla="*/ 720 h 750"/>
                  <a:gd name="T60" fmla="*/ 233 w 874"/>
                  <a:gd name="T61" fmla="*/ 750 h 750"/>
                  <a:gd name="T62" fmla="*/ 262 w 874"/>
                  <a:gd name="T63" fmla="*/ 750 h 750"/>
                  <a:gd name="T64" fmla="*/ 320 w 874"/>
                  <a:gd name="T65" fmla="*/ 750 h 750"/>
                  <a:gd name="T66" fmla="*/ 408 w 874"/>
                  <a:gd name="T67" fmla="*/ 705 h 750"/>
                  <a:gd name="T68" fmla="*/ 452 w 874"/>
                  <a:gd name="T69" fmla="*/ 660 h 750"/>
                  <a:gd name="T70" fmla="*/ 510 w 874"/>
                  <a:gd name="T71" fmla="*/ 615 h 750"/>
                  <a:gd name="T72" fmla="*/ 539 w 874"/>
                  <a:gd name="T73" fmla="*/ 570 h 750"/>
                  <a:gd name="T74" fmla="*/ 627 w 874"/>
                  <a:gd name="T75" fmla="*/ 570 h 750"/>
                  <a:gd name="T76" fmla="*/ 612 w 874"/>
                  <a:gd name="T77" fmla="*/ 525 h 750"/>
                  <a:gd name="T78" fmla="*/ 670 w 874"/>
                  <a:gd name="T79" fmla="*/ 495 h 750"/>
                  <a:gd name="T80" fmla="*/ 816 w 874"/>
                  <a:gd name="T81" fmla="*/ 450 h 750"/>
                  <a:gd name="T82" fmla="*/ 816 w 874"/>
                  <a:gd name="T83" fmla="*/ 45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4" h="750">
                    <a:moveTo>
                      <a:pt x="816" y="450"/>
                    </a:moveTo>
                    <a:lnTo>
                      <a:pt x="816" y="450"/>
                    </a:lnTo>
                    <a:cubicBezTo>
                      <a:pt x="787" y="405"/>
                      <a:pt x="816" y="405"/>
                      <a:pt x="802" y="360"/>
                    </a:cubicBezTo>
                    <a:cubicBezTo>
                      <a:pt x="802" y="345"/>
                      <a:pt x="816" y="345"/>
                      <a:pt x="831" y="330"/>
                    </a:cubicBezTo>
                    <a:cubicBezTo>
                      <a:pt x="845" y="315"/>
                      <a:pt x="831" y="300"/>
                      <a:pt x="831" y="285"/>
                    </a:cubicBezTo>
                    <a:cubicBezTo>
                      <a:pt x="816" y="255"/>
                      <a:pt x="816" y="210"/>
                      <a:pt x="845" y="195"/>
                    </a:cubicBezTo>
                    <a:cubicBezTo>
                      <a:pt x="874" y="180"/>
                      <a:pt x="831" y="135"/>
                      <a:pt x="816" y="120"/>
                    </a:cubicBezTo>
                    <a:cubicBezTo>
                      <a:pt x="802" y="90"/>
                      <a:pt x="772" y="75"/>
                      <a:pt x="743" y="75"/>
                    </a:cubicBezTo>
                    <a:cubicBezTo>
                      <a:pt x="729" y="60"/>
                      <a:pt x="714" y="45"/>
                      <a:pt x="699" y="45"/>
                    </a:cubicBezTo>
                    <a:cubicBezTo>
                      <a:pt x="685" y="30"/>
                      <a:pt x="670" y="15"/>
                      <a:pt x="656" y="0"/>
                    </a:cubicBezTo>
                    <a:cubicBezTo>
                      <a:pt x="656" y="0"/>
                      <a:pt x="568" y="15"/>
                      <a:pt x="554" y="15"/>
                    </a:cubicBezTo>
                    <a:cubicBezTo>
                      <a:pt x="525" y="15"/>
                      <a:pt x="525" y="45"/>
                      <a:pt x="495" y="60"/>
                    </a:cubicBezTo>
                    <a:cubicBezTo>
                      <a:pt x="481" y="90"/>
                      <a:pt x="495" y="135"/>
                      <a:pt x="510" y="150"/>
                    </a:cubicBezTo>
                    <a:cubicBezTo>
                      <a:pt x="510" y="195"/>
                      <a:pt x="481" y="210"/>
                      <a:pt x="481" y="255"/>
                    </a:cubicBezTo>
                    <a:cubicBezTo>
                      <a:pt x="481" y="270"/>
                      <a:pt x="510" y="315"/>
                      <a:pt x="539" y="315"/>
                    </a:cubicBezTo>
                    <a:cubicBezTo>
                      <a:pt x="568" y="315"/>
                      <a:pt x="583" y="300"/>
                      <a:pt x="583" y="345"/>
                    </a:cubicBezTo>
                    <a:cubicBezTo>
                      <a:pt x="583" y="375"/>
                      <a:pt x="583" y="390"/>
                      <a:pt x="568" y="390"/>
                    </a:cubicBezTo>
                    <a:cubicBezTo>
                      <a:pt x="539" y="405"/>
                      <a:pt x="525" y="420"/>
                      <a:pt x="510" y="390"/>
                    </a:cubicBezTo>
                    <a:cubicBezTo>
                      <a:pt x="495" y="360"/>
                      <a:pt x="481" y="330"/>
                      <a:pt x="452" y="330"/>
                    </a:cubicBezTo>
                    <a:cubicBezTo>
                      <a:pt x="422" y="315"/>
                      <a:pt x="408" y="285"/>
                      <a:pt x="393" y="255"/>
                    </a:cubicBezTo>
                    <a:cubicBezTo>
                      <a:pt x="364" y="315"/>
                      <a:pt x="335" y="285"/>
                      <a:pt x="291" y="270"/>
                    </a:cubicBezTo>
                    <a:cubicBezTo>
                      <a:pt x="262" y="270"/>
                      <a:pt x="262" y="240"/>
                      <a:pt x="233" y="240"/>
                    </a:cubicBezTo>
                    <a:cubicBezTo>
                      <a:pt x="233" y="240"/>
                      <a:pt x="218" y="255"/>
                      <a:pt x="204" y="240"/>
                    </a:cubicBezTo>
                    <a:cubicBezTo>
                      <a:pt x="189" y="240"/>
                      <a:pt x="189" y="210"/>
                      <a:pt x="160" y="210"/>
                    </a:cubicBezTo>
                    <a:lnTo>
                      <a:pt x="160" y="300"/>
                    </a:lnTo>
                    <a:cubicBezTo>
                      <a:pt x="160" y="330"/>
                      <a:pt x="175" y="360"/>
                      <a:pt x="145" y="360"/>
                    </a:cubicBezTo>
                    <a:lnTo>
                      <a:pt x="29" y="360"/>
                    </a:lnTo>
                    <a:cubicBezTo>
                      <a:pt x="14" y="360"/>
                      <a:pt x="14" y="420"/>
                      <a:pt x="14" y="435"/>
                    </a:cubicBezTo>
                    <a:cubicBezTo>
                      <a:pt x="14" y="495"/>
                      <a:pt x="0" y="600"/>
                      <a:pt x="43" y="645"/>
                    </a:cubicBezTo>
                    <a:cubicBezTo>
                      <a:pt x="58" y="660"/>
                      <a:pt x="102" y="720"/>
                      <a:pt x="116" y="720"/>
                    </a:cubicBezTo>
                    <a:cubicBezTo>
                      <a:pt x="145" y="705"/>
                      <a:pt x="277" y="705"/>
                      <a:pt x="233" y="750"/>
                    </a:cubicBezTo>
                    <a:lnTo>
                      <a:pt x="262" y="750"/>
                    </a:lnTo>
                    <a:cubicBezTo>
                      <a:pt x="291" y="735"/>
                      <a:pt x="306" y="750"/>
                      <a:pt x="320" y="750"/>
                    </a:cubicBezTo>
                    <a:cubicBezTo>
                      <a:pt x="364" y="750"/>
                      <a:pt x="393" y="750"/>
                      <a:pt x="408" y="705"/>
                    </a:cubicBezTo>
                    <a:cubicBezTo>
                      <a:pt x="422" y="690"/>
                      <a:pt x="437" y="675"/>
                      <a:pt x="452" y="660"/>
                    </a:cubicBezTo>
                    <a:cubicBezTo>
                      <a:pt x="466" y="645"/>
                      <a:pt x="495" y="645"/>
                      <a:pt x="510" y="615"/>
                    </a:cubicBezTo>
                    <a:cubicBezTo>
                      <a:pt x="525" y="600"/>
                      <a:pt x="525" y="585"/>
                      <a:pt x="539" y="570"/>
                    </a:cubicBezTo>
                    <a:lnTo>
                      <a:pt x="627" y="570"/>
                    </a:lnTo>
                    <a:cubicBezTo>
                      <a:pt x="612" y="555"/>
                      <a:pt x="612" y="525"/>
                      <a:pt x="612" y="525"/>
                    </a:cubicBezTo>
                    <a:cubicBezTo>
                      <a:pt x="641" y="510"/>
                      <a:pt x="656" y="510"/>
                      <a:pt x="670" y="495"/>
                    </a:cubicBezTo>
                    <a:cubicBezTo>
                      <a:pt x="714" y="480"/>
                      <a:pt x="772" y="465"/>
                      <a:pt x="816" y="450"/>
                    </a:cubicBezTo>
                    <a:cubicBezTo>
                      <a:pt x="802" y="435"/>
                      <a:pt x="802" y="450"/>
                      <a:pt x="816" y="45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6" name="Freeform 749">
                <a:extLst>
                  <a:ext uri="{FF2B5EF4-FFF2-40B4-BE49-F238E27FC236}">
                    <a16:creationId xmlns:a16="http://schemas.microsoft.com/office/drawing/2014/main" id="{A79DE095-6B42-04DA-00FB-BD653DEA5494}"/>
                  </a:ext>
                </a:extLst>
              </p:cNvPr>
              <p:cNvSpPr>
                <a:spLocks/>
              </p:cNvSpPr>
              <p:nvPr/>
            </p:nvSpPr>
            <p:spPr bwMode="auto">
              <a:xfrm>
                <a:off x="3905" y="3053"/>
                <a:ext cx="168" cy="145"/>
              </a:xfrm>
              <a:custGeom>
                <a:avLst/>
                <a:gdLst>
                  <a:gd name="T0" fmla="*/ 816 w 874"/>
                  <a:gd name="T1" fmla="*/ 450 h 750"/>
                  <a:gd name="T2" fmla="*/ 816 w 874"/>
                  <a:gd name="T3" fmla="*/ 450 h 750"/>
                  <a:gd name="T4" fmla="*/ 802 w 874"/>
                  <a:gd name="T5" fmla="*/ 360 h 750"/>
                  <a:gd name="T6" fmla="*/ 831 w 874"/>
                  <a:gd name="T7" fmla="*/ 330 h 750"/>
                  <a:gd name="T8" fmla="*/ 831 w 874"/>
                  <a:gd name="T9" fmla="*/ 285 h 750"/>
                  <a:gd name="T10" fmla="*/ 845 w 874"/>
                  <a:gd name="T11" fmla="*/ 195 h 750"/>
                  <a:gd name="T12" fmla="*/ 816 w 874"/>
                  <a:gd name="T13" fmla="*/ 120 h 750"/>
                  <a:gd name="T14" fmla="*/ 743 w 874"/>
                  <a:gd name="T15" fmla="*/ 75 h 750"/>
                  <a:gd name="T16" fmla="*/ 699 w 874"/>
                  <a:gd name="T17" fmla="*/ 45 h 750"/>
                  <a:gd name="T18" fmla="*/ 656 w 874"/>
                  <a:gd name="T19" fmla="*/ 0 h 750"/>
                  <a:gd name="T20" fmla="*/ 554 w 874"/>
                  <a:gd name="T21" fmla="*/ 15 h 750"/>
                  <a:gd name="T22" fmla="*/ 495 w 874"/>
                  <a:gd name="T23" fmla="*/ 60 h 750"/>
                  <a:gd name="T24" fmla="*/ 510 w 874"/>
                  <a:gd name="T25" fmla="*/ 150 h 750"/>
                  <a:gd name="T26" fmla="*/ 481 w 874"/>
                  <a:gd name="T27" fmla="*/ 255 h 750"/>
                  <a:gd name="T28" fmla="*/ 539 w 874"/>
                  <a:gd name="T29" fmla="*/ 315 h 750"/>
                  <a:gd name="T30" fmla="*/ 583 w 874"/>
                  <a:gd name="T31" fmla="*/ 345 h 750"/>
                  <a:gd name="T32" fmla="*/ 568 w 874"/>
                  <a:gd name="T33" fmla="*/ 390 h 750"/>
                  <a:gd name="T34" fmla="*/ 510 w 874"/>
                  <a:gd name="T35" fmla="*/ 390 h 750"/>
                  <a:gd name="T36" fmla="*/ 452 w 874"/>
                  <a:gd name="T37" fmla="*/ 330 h 750"/>
                  <a:gd name="T38" fmla="*/ 393 w 874"/>
                  <a:gd name="T39" fmla="*/ 255 h 750"/>
                  <a:gd name="T40" fmla="*/ 291 w 874"/>
                  <a:gd name="T41" fmla="*/ 270 h 750"/>
                  <a:gd name="T42" fmla="*/ 233 w 874"/>
                  <a:gd name="T43" fmla="*/ 240 h 750"/>
                  <a:gd name="T44" fmla="*/ 204 w 874"/>
                  <a:gd name="T45" fmla="*/ 240 h 750"/>
                  <a:gd name="T46" fmla="*/ 160 w 874"/>
                  <a:gd name="T47" fmla="*/ 210 h 750"/>
                  <a:gd name="T48" fmla="*/ 160 w 874"/>
                  <a:gd name="T49" fmla="*/ 300 h 750"/>
                  <a:gd name="T50" fmla="*/ 145 w 874"/>
                  <a:gd name="T51" fmla="*/ 360 h 750"/>
                  <a:gd name="T52" fmla="*/ 29 w 874"/>
                  <a:gd name="T53" fmla="*/ 360 h 750"/>
                  <a:gd name="T54" fmla="*/ 14 w 874"/>
                  <a:gd name="T55" fmla="*/ 435 h 750"/>
                  <a:gd name="T56" fmla="*/ 43 w 874"/>
                  <a:gd name="T57" fmla="*/ 645 h 750"/>
                  <a:gd name="T58" fmla="*/ 116 w 874"/>
                  <a:gd name="T59" fmla="*/ 720 h 750"/>
                  <a:gd name="T60" fmla="*/ 233 w 874"/>
                  <a:gd name="T61" fmla="*/ 750 h 750"/>
                  <a:gd name="T62" fmla="*/ 262 w 874"/>
                  <a:gd name="T63" fmla="*/ 750 h 750"/>
                  <a:gd name="T64" fmla="*/ 320 w 874"/>
                  <a:gd name="T65" fmla="*/ 750 h 750"/>
                  <a:gd name="T66" fmla="*/ 408 w 874"/>
                  <a:gd name="T67" fmla="*/ 705 h 750"/>
                  <a:gd name="T68" fmla="*/ 452 w 874"/>
                  <a:gd name="T69" fmla="*/ 660 h 750"/>
                  <a:gd name="T70" fmla="*/ 510 w 874"/>
                  <a:gd name="T71" fmla="*/ 615 h 750"/>
                  <a:gd name="T72" fmla="*/ 539 w 874"/>
                  <a:gd name="T73" fmla="*/ 570 h 750"/>
                  <a:gd name="T74" fmla="*/ 627 w 874"/>
                  <a:gd name="T75" fmla="*/ 570 h 750"/>
                  <a:gd name="T76" fmla="*/ 612 w 874"/>
                  <a:gd name="T77" fmla="*/ 525 h 750"/>
                  <a:gd name="T78" fmla="*/ 670 w 874"/>
                  <a:gd name="T79" fmla="*/ 495 h 750"/>
                  <a:gd name="T80" fmla="*/ 816 w 874"/>
                  <a:gd name="T81" fmla="*/ 450 h 750"/>
                  <a:gd name="T82" fmla="*/ 816 w 874"/>
                  <a:gd name="T83" fmla="*/ 450 h 750"/>
                  <a:gd name="T84" fmla="*/ 816 w 874"/>
                  <a:gd name="T85" fmla="*/ 45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4" h="750">
                    <a:moveTo>
                      <a:pt x="816" y="450"/>
                    </a:moveTo>
                    <a:lnTo>
                      <a:pt x="816" y="450"/>
                    </a:lnTo>
                    <a:cubicBezTo>
                      <a:pt x="787" y="405"/>
                      <a:pt x="816" y="405"/>
                      <a:pt x="802" y="360"/>
                    </a:cubicBezTo>
                    <a:cubicBezTo>
                      <a:pt x="802" y="345"/>
                      <a:pt x="816" y="345"/>
                      <a:pt x="831" y="330"/>
                    </a:cubicBezTo>
                    <a:cubicBezTo>
                      <a:pt x="845" y="315"/>
                      <a:pt x="831" y="300"/>
                      <a:pt x="831" y="285"/>
                    </a:cubicBezTo>
                    <a:cubicBezTo>
                      <a:pt x="816" y="255"/>
                      <a:pt x="816" y="210"/>
                      <a:pt x="845" y="195"/>
                    </a:cubicBezTo>
                    <a:cubicBezTo>
                      <a:pt x="874" y="180"/>
                      <a:pt x="831" y="135"/>
                      <a:pt x="816" y="120"/>
                    </a:cubicBezTo>
                    <a:cubicBezTo>
                      <a:pt x="802" y="90"/>
                      <a:pt x="772" y="75"/>
                      <a:pt x="743" y="75"/>
                    </a:cubicBezTo>
                    <a:cubicBezTo>
                      <a:pt x="729" y="60"/>
                      <a:pt x="714" y="45"/>
                      <a:pt x="699" y="45"/>
                    </a:cubicBezTo>
                    <a:cubicBezTo>
                      <a:pt x="685" y="30"/>
                      <a:pt x="670" y="15"/>
                      <a:pt x="656" y="0"/>
                    </a:cubicBezTo>
                    <a:cubicBezTo>
                      <a:pt x="656" y="0"/>
                      <a:pt x="568" y="15"/>
                      <a:pt x="554" y="15"/>
                    </a:cubicBezTo>
                    <a:cubicBezTo>
                      <a:pt x="525" y="15"/>
                      <a:pt x="525" y="45"/>
                      <a:pt x="495" y="60"/>
                    </a:cubicBezTo>
                    <a:cubicBezTo>
                      <a:pt x="481" y="90"/>
                      <a:pt x="495" y="135"/>
                      <a:pt x="510" y="150"/>
                    </a:cubicBezTo>
                    <a:cubicBezTo>
                      <a:pt x="510" y="195"/>
                      <a:pt x="481" y="210"/>
                      <a:pt x="481" y="255"/>
                    </a:cubicBezTo>
                    <a:cubicBezTo>
                      <a:pt x="481" y="270"/>
                      <a:pt x="510" y="315"/>
                      <a:pt x="539" y="315"/>
                    </a:cubicBezTo>
                    <a:cubicBezTo>
                      <a:pt x="568" y="315"/>
                      <a:pt x="583" y="300"/>
                      <a:pt x="583" y="345"/>
                    </a:cubicBezTo>
                    <a:cubicBezTo>
                      <a:pt x="583" y="375"/>
                      <a:pt x="583" y="390"/>
                      <a:pt x="568" y="390"/>
                    </a:cubicBezTo>
                    <a:cubicBezTo>
                      <a:pt x="539" y="405"/>
                      <a:pt x="525" y="420"/>
                      <a:pt x="510" y="390"/>
                    </a:cubicBezTo>
                    <a:cubicBezTo>
                      <a:pt x="495" y="360"/>
                      <a:pt x="481" y="330"/>
                      <a:pt x="452" y="330"/>
                    </a:cubicBezTo>
                    <a:cubicBezTo>
                      <a:pt x="422" y="315"/>
                      <a:pt x="408" y="285"/>
                      <a:pt x="393" y="255"/>
                    </a:cubicBezTo>
                    <a:cubicBezTo>
                      <a:pt x="364" y="315"/>
                      <a:pt x="335" y="285"/>
                      <a:pt x="291" y="270"/>
                    </a:cubicBezTo>
                    <a:cubicBezTo>
                      <a:pt x="262" y="270"/>
                      <a:pt x="262" y="240"/>
                      <a:pt x="233" y="240"/>
                    </a:cubicBezTo>
                    <a:cubicBezTo>
                      <a:pt x="233" y="240"/>
                      <a:pt x="218" y="255"/>
                      <a:pt x="204" y="240"/>
                    </a:cubicBezTo>
                    <a:cubicBezTo>
                      <a:pt x="189" y="240"/>
                      <a:pt x="189" y="210"/>
                      <a:pt x="160" y="210"/>
                    </a:cubicBezTo>
                    <a:lnTo>
                      <a:pt x="160" y="300"/>
                    </a:lnTo>
                    <a:cubicBezTo>
                      <a:pt x="160" y="330"/>
                      <a:pt x="175" y="360"/>
                      <a:pt x="145" y="360"/>
                    </a:cubicBezTo>
                    <a:lnTo>
                      <a:pt x="29" y="360"/>
                    </a:lnTo>
                    <a:cubicBezTo>
                      <a:pt x="14" y="360"/>
                      <a:pt x="14" y="420"/>
                      <a:pt x="14" y="435"/>
                    </a:cubicBezTo>
                    <a:cubicBezTo>
                      <a:pt x="14" y="495"/>
                      <a:pt x="0" y="600"/>
                      <a:pt x="43" y="645"/>
                    </a:cubicBezTo>
                    <a:cubicBezTo>
                      <a:pt x="58" y="660"/>
                      <a:pt x="102" y="720"/>
                      <a:pt x="116" y="720"/>
                    </a:cubicBezTo>
                    <a:cubicBezTo>
                      <a:pt x="145" y="705"/>
                      <a:pt x="277" y="705"/>
                      <a:pt x="233" y="750"/>
                    </a:cubicBezTo>
                    <a:lnTo>
                      <a:pt x="262" y="750"/>
                    </a:lnTo>
                    <a:cubicBezTo>
                      <a:pt x="291" y="735"/>
                      <a:pt x="306" y="750"/>
                      <a:pt x="320" y="750"/>
                    </a:cubicBezTo>
                    <a:cubicBezTo>
                      <a:pt x="364" y="750"/>
                      <a:pt x="393" y="750"/>
                      <a:pt x="408" y="705"/>
                    </a:cubicBezTo>
                    <a:cubicBezTo>
                      <a:pt x="422" y="690"/>
                      <a:pt x="437" y="675"/>
                      <a:pt x="452" y="660"/>
                    </a:cubicBezTo>
                    <a:cubicBezTo>
                      <a:pt x="466" y="645"/>
                      <a:pt x="495" y="645"/>
                      <a:pt x="510" y="615"/>
                    </a:cubicBezTo>
                    <a:cubicBezTo>
                      <a:pt x="525" y="600"/>
                      <a:pt x="525" y="585"/>
                      <a:pt x="539" y="570"/>
                    </a:cubicBezTo>
                    <a:lnTo>
                      <a:pt x="627" y="570"/>
                    </a:lnTo>
                    <a:cubicBezTo>
                      <a:pt x="612" y="555"/>
                      <a:pt x="612" y="525"/>
                      <a:pt x="612" y="525"/>
                    </a:cubicBezTo>
                    <a:cubicBezTo>
                      <a:pt x="641" y="510"/>
                      <a:pt x="656" y="510"/>
                      <a:pt x="670" y="495"/>
                    </a:cubicBezTo>
                    <a:cubicBezTo>
                      <a:pt x="714" y="480"/>
                      <a:pt x="772" y="465"/>
                      <a:pt x="816" y="450"/>
                    </a:cubicBezTo>
                    <a:cubicBezTo>
                      <a:pt x="802" y="435"/>
                      <a:pt x="802" y="450"/>
                      <a:pt x="816" y="450"/>
                    </a:cubicBezTo>
                    <a:lnTo>
                      <a:pt x="816" y="45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7" name="Freeform 750">
                <a:extLst>
                  <a:ext uri="{FF2B5EF4-FFF2-40B4-BE49-F238E27FC236}">
                    <a16:creationId xmlns:a16="http://schemas.microsoft.com/office/drawing/2014/main" id="{9A39FE47-FA45-D4FA-73D0-E79B1AA285C2}"/>
                  </a:ext>
                </a:extLst>
              </p:cNvPr>
              <p:cNvSpPr>
                <a:spLocks/>
              </p:cNvSpPr>
              <p:nvPr/>
            </p:nvSpPr>
            <p:spPr bwMode="auto">
              <a:xfrm>
                <a:off x="3776" y="3181"/>
                <a:ext cx="177" cy="177"/>
              </a:xfrm>
              <a:custGeom>
                <a:avLst/>
                <a:gdLst>
                  <a:gd name="T0" fmla="*/ 473 w 917"/>
                  <a:gd name="T1" fmla="*/ 73 h 917"/>
                  <a:gd name="T2" fmla="*/ 473 w 917"/>
                  <a:gd name="T3" fmla="*/ 73 h 917"/>
                  <a:gd name="T4" fmla="*/ 444 w 917"/>
                  <a:gd name="T5" fmla="*/ 29 h 917"/>
                  <a:gd name="T6" fmla="*/ 401 w 917"/>
                  <a:gd name="T7" fmla="*/ 29 h 917"/>
                  <a:gd name="T8" fmla="*/ 258 w 917"/>
                  <a:gd name="T9" fmla="*/ 29 h 917"/>
                  <a:gd name="T10" fmla="*/ 143 w 917"/>
                  <a:gd name="T11" fmla="*/ 29 h 917"/>
                  <a:gd name="T12" fmla="*/ 100 w 917"/>
                  <a:gd name="T13" fmla="*/ 0 h 917"/>
                  <a:gd name="T14" fmla="*/ 57 w 917"/>
                  <a:gd name="T15" fmla="*/ 29 h 917"/>
                  <a:gd name="T16" fmla="*/ 14 w 917"/>
                  <a:gd name="T17" fmla="*/ 29 h 917"/>
                  <a:gd name="T18" fmla="*/ 86 w 917"/>
                  <a:gd name="T19" fmla="*/ 204 h 917"/>
                  <a:gd name="T20" fmla="*/ 129 w 917"/>
                  <a:gd name="T21" fmla="*/ 306 h 917"/>
                  <a:gd name="T22" fmla="*/ 186 w 917"/>
                  <a:gd name="T23" fmla="*/ 422 h 917"/>
                  <a:gd name="T24" fmla="*/ 186 w 917"/>
                  <a:gd name="T25" fmla="*/ 495 h 917"/>
                  <a:gd name="T26" fmla="*/ 201 w 917"/>
                  <a:gd name="T27" fmla="*/ 611 h 917"/>
                  <a:gd name="T28" fmla="*/ 229 w 917"/>
                  <a:gd name="T29" fmla="*/ 742 h 917"/>
                  <a:gd name="T30" fmla="*/ 315 w 917"/>
                  <a:gd name="T31" fmla="*/ 888 h 917"/>
                  <a:gd name="T32" fmla="*/ 401 w 917"/>
                  <a:gd name="T33" fmla="*/ 902 h 917"/>
                  <a:gd name="T34" fmla="*/ 473 w 917"/>
                  <a:gd name="T35" fmla="*/ 902 h 917"/>
                  <a:gd name="T36" fmla="*/ 544 w 917"/>
                  <a:gd name="T37" fmla="*/ 844 h 917"/>
                  <a:gd name="T38" fmla="*/ 544 w 917"/>
                  <a:gd name="T39" fmla="*/ 582 h 917"/>
                  <a:gd name="T40" fmla="*/ 544 w 917"/>
                  <a:gd name="T41" fmla="*/ 408 h 917"/>
                  <a:gd name="T42" fmla="*/ 559 w 917"/>
                  <a:gd name="T43" fmla="*/ 378 h 917"/>
                  <a:gd name="T44" fmla="*/ 616 w 917"/>
                  <a:gd name="T45" fmla="*/ 378 h 917"/>
                  <a:gd name="T46" fmla="*/ 616 w 917"/>
                  <a:gd name="T47" fmla="*/ 102 h 917"/>
                  <a:gd name="T48" fmla="*/ 730 w 917"/>
                  <a:gd name="T49" fmla="*/ 88 h 917"/>
                  <a:gd name="T50" fmla="*/ 759 w 917"/>
                  <a:gd name="T51" fmla="*/ 73 h 917"/>
                  <a:gd name="T52" fmla="*/ 802 w 917"/>
                  <a:gd name="T53" fmla="*/ 117 h 917"/>
                  <a:gd name="T54" fmla="*/ 831 w 917"/>
                  <a:gd name="T55" fmla="*/ 88 h 917"/>
                  <a:gd name="T56" fmla="*/ 888 w 917"/>
                  <a:gd name="T57" fmla="*/ 73 h 917"/>
                  <a:gd name="T58" fmla="*/ 845 w 917"/>
                  <a:gd name="T59" fmla="*/ 29 h 917"/>
                  <a:gd name="T60" fmla="*/ 645 w 917"/>
                  <a:gd name="T61" fmla="*/ 73 h 917"/>
                  <a:gd name="T62" fmla="*/ 473 w 917"/>
                  <a:gd name="T63" fmla="*/ 73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7" h="917">
                    <a:moveTo>
                      <a:pt x="473" y="73"/>
                    </a:moveTo>
                    <a:lnTo>
                      <a:pt x="473" y="73"/>
                    </a:lnTo>
                    <a:cubicBezTo>
                      <a:pt x="458" y="73"/>
                      <a:pt x="444" y="29"/>
                      <a:pt x="444" y="29"/>
                    </a:cubicBezTo>
                    <a:lnTo>
                      <a:pt x="401" y="29"/>
                    </a:lnTo>
                    <a:lnTo>
                      <a:pt x="258" y="29"/>
                    </a:lnTo>
                    <a:lnTo>
                      <a:pt x="143" y="29"/>
                    </a:lnTo>
                    <a:cubicBezTo>
                      <a:pt x="129" y="29"/>
                      <a:pt x="129" y="0"/>
                      <a:pt x="100" y="0"/>
                    </a:cubicBezTo>
                    <a:cubicBezTo>
                      <a:pt x="86" y="0"/>
                      <a:pt x="72" y="29"/>
                      <a:pt x="57" y="29"/>
                    </a:cubicBezTo>
                    <a:lnTo>
                      <a:pt x="14" y="29"/>
                    </a:lnTo>
                    <a:cubicBezTo>
                      <a:pt x="0" y="102"/>
                      <a:pt x="57" y="131"/>
                      <a:pt x="86" y="204"/>
                    </a:cubicBezTo>
                    <a:cubicBezTo>
                      <a:pt x="100" y="233"/>
                      <a:pt x="115" y="277"/>
                      <a:pt x="129" y="306"/>
                    </a:cubicBezTo>
                    <a:cubicBezTo>
                      <a:pt x="143" y="349"/>
                      <a:pt x="172" y="378"/>
                      <a:pt x="186" y="422"/>
                    </a:cubicBezTo>
                    <a:lnTo>
                      <a:pt x="186" y="495"/>
                    </a:lnTo>
                    <a:cubicBezTo>
                      <a:pt x="186" y="539"/>
                      <a:pt x="201" y="568"/>
                      <a:pt x="201" y="611"/>
                    </a:cubicBezTo>
                    <a:cubicBezTo>
                      <a:pt x="215" y="655"/>
                      <a:pt x="215" y="699"/>
                      <a:pt x="229" y="742"/>
                    </a:cubicBezTo>
                    <a:cubicBezTo>
                      <a:pt x="244" y="800"/>
                      <a:pt x="287" y="844"/>
                      <a:pt x="315" y="888"/>
                    </a:cubicBezTo>
                    <a:cubicBezTo>
                      <a:pt x="358" y="844"/>
                      <a:pt x="358" y="873"/>
                      <a:pt x="401" y="902"/>
                    </a:cubicBezTo>
                    <a:cubicBezTo>
                      <a:pt x="415" y="917"/>
                      <a:pt x="458" y="917"/>
                      <a:pt x="473" y="902"/>
                    </a:cubicBezTo>
                    <a:cubicBezTo>
                      <a:pt x="516" y="902"/>
                      <a:pt x="544" y="888"/>
                      <a:pt x="544" y="844"/>
                    </a:cubicBezTo>
                    <a:lnTo>
                      <a:pt x="544" y="582"/>
                    </a:lnTo>
                    <a:lnTo>
                      <a:pt x="544" y="408"/>
                    </a:lnTo>
                    <a:cubicBezTo>
                      <a:pt x="544" y="393"/>
                      <a:pt x="544" y="378"/>
                      <a:pt x="559" y="378"/>
                    </a:cubicBezTo>
                    <a:lnTo>
                      <a:pt x="616" y="378"/>
                    </a:lnTo>
                    <a:lnTo>
                      <a:pt x="616" y="102"/>
                    </a:lnTo>
                    <a:cubicBezTo>
                      <a:pt x="659" y="117"/>
                      <a:pt x="687" y="88"/>
                      <a:pt x="730" y="88"/>
                    </a:cubicBezTo>
                    <a:cubicBezTo>
                      <a:pt x="730" y="73"/>
                      <a:pt x="745" y="73"/>
                      <a:pt x="759" y="73"/>
                    </a:cubicBezTo>
                    <a:cubicBezTo>
                      <a:pt x="759" y="73"/>
                      <a:pt x="788" y="117"/>
                      <a:pt x="802" y="117"/>
                    </a:cubicBezTo>
                    <a:cubicBezTo>
                      <a:pt x="816" y="102"/>
                      <a:pt x="802" y="88"/>
                      <a:pt x="831" y="88"/>
                    </a:cubicBezTo>
                    <a:cubicBezTo>
                      <a:pt x="845" y="88"/>
                      <a:pt x="859" y="73"/>
                      <a:pt x="888" y="73"/>
                    </a:cubicBezTo>
                    <a:cubicBezTo>
                      <a:pt x="917" y="58"/>
                      <a:pt x="859" y="29"/>
                      <a:pt x="845" y="29"/>
                    </a:cubicBezTo>
                    <a:cubicBezTo>
                      <a:pt x="773" y="29"/>
                      <a:pt x="716" y="73"/>
                      <a:pt x="645" y="73"/>
                    </a:cubicBezTo>
                    <a:lnTo>
                      <a:pt x="473" y="73"/>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8" name="Freeform 751">
                <a:extLst>
                  <a:ext uri="{FF2B5EF4-FFF2-40B4-BE49-F238E27FC236}">
                    <a16:creationId xmlns:a16="http://schemas.microsoft.com/office/drawing/2014/main" id="{738D0F02-5FB2-E43E-DD35-30D0BA6C167E}"/>
                  </a:ext>
                </a:extLst>
              </p:cNvPr>
              <p:cNvSpPr>
                <a:spLocks/>
              </p:cNvSpPr>
              <p:nvPr/>
            </p:nvSpPr>
            <p:spPr bwMode="auto">
              <a:xfrm>
                <a:off x="3776" y="3181"/>
                <a:ext cx="177" cy="177"/>
              </a:xfrm>
              <a:custGeom>
                <a:avLst/>
                <a:gdLst>
                  <a:gd name="T0" fmla="*/ 473 w 917"/>
                  <a:gd name="T1" fmla="*/ 73 h 917"/>
                  <a:gd name="T2" fmla="*/ 473 w 917"/>
                  <a:gd name="T3" fmla="*/ 73 h 917"/>
                  <a:gd name="T4" fmla="*/ 444 w 917"/>
                  <a:gd name="T5" fmla="*/ 29 h 917"/>
                  <a:gd name="T6" fmla="*/ 401 w 917"/>
                  <a:gd name="T7" fmla="*/ 29 h 917"/>
                  <a:gd name="T8" fmla="*/ 258 w 917"/>
                  <a:gd name="T9" fmla="*/ 29 h 917"/>
                  <a:gd name="T10" fmla="*/ 143 w 917"/>
                  <a:gd name="T11" fmla="*/ 29 h 917"/>
                  <a:gd name="T12" fmla="*/ 100 w 917"/>
                  <a:gd name="T13" fmla="*/ 0 h 917"/>
                  <a:gd name="T14" fmla="*/ 57 w 917"/>
                  <a:gd name="T15" fmla="*/ 29 h 917"/>
                  <a:gd name="T16" fmla="*/ 14 w 917"/>
                  <a:gd name="T17" fmla="*/ 29 h 917"/>
                  <a:gd name="T18" fmla="*/ 86 w 917"/>
                  <a:gd name="T19" fmla="*/ 204 h 917"/>
                  <a:gd name="T20" fmla="*/ 129 w 917"/>
                  <a:gd name="T21" fmla="*/ 306 h 917"/>
                  <a:gd name="T22" fmla="*/ 186 w 917"/>
                  <a:gd name="T23" fmla="*/ 422 h 917"/>
                  <a:gd name="T24" fmla="*/ 186 w 917"/>
                  <a:gd name="T25" fmla="*/ 495 h 917"/>
                  <a:gd name="T26" fmla="*/ 201 w 917"/>
                  <a:gd name="T27" fmla="*/ 611 h 917"/>
                  <a:gd name="T28" fmla="*/ 229 w 917"/>
                  <a:gd name="T29" fmla="*/ 742 h 917"/>
                  <a:gd name="T30" fmla="*/ 315 w 917"/>
                  <a:gd name="T31" fmla="*/ 888 h 917"/>
                  <a:gd name="T32" fmla="*/ 401 w 917"/>
                  <a:gd name="T33" fmla="*/ 902 h 917"/>
                  <a:gd name="T34" fmla="*/ 473 w 917"/>
                  <a:gd name="T35" fmla="*/ 902 h 917"/>
                  <a:gd name="T36" fmla="*/ 544 w 917"/>
                  <a:gd name="T37" fmla="*/ 844 h 917"/>
                  <a:gd name="T38" fmla="*/ 544 w 917"/>
                  <a:gd name="T39" fmla="*/ 582 h 917"/>
                  <a:gd name="T40" fmla="*/ 544 w 917"/>
                  <a:gd name="T41" fmla="*/ 408 h 917"/>
                  <a:gd name="T42" fmla="*/ 559 w 917"/>
                  <a:gd name="T43" fmla="*/ 378 h 917"/>
                  <a:gd name="T44" fmla="*/ 616 w 917"/>
                  <a:gd name="T45" fmla="*/ 378 h 917"/>
                  <a:gd name="T46" fmla="*/ 616 w 917"/>
                  <a:gd name="T47" fmla="*/ 102 h 917"/>
                  <a:gd name="T48" fmla="*/ 730 w 917"/>
                  <a:gd name="T49" fmla="*/ 88 h 917"/>
                  <a:gd name="T50" fmla="*/ 759 w 917"/>
                  <a:gd name="T51" fmla="*/ 73 h 917"/>
                  <a:gd name="T52" fmla="*/ 802 w 917"/>
                  <a:gd name="T53" fmla="*/ 117 h 917"/>
                  <a:gd name="T54" fmla="*/ 831 w 917"/>
                  <a:gd name="T55" fmla="*/ 88 h 917"/>
                  <a:gd name="T56" fmla="*/ 888 w 917"/>
                  <a:gd name="T57" fmla="*/ 73 h 917"/>
                  <a:gd name="T58" fmla="*/ 845 w 917"/>
                  <a:gd name="T59" fmla="*/ 29 h 917"/>
                  <a:gd name="T60" fmla="*/ 645 w 917"/>
                  <a:gd name="T61" fmla="*/ 73 h 917"/>
                  <a:gd name="T62" fmla="*/ 473 w 917"/>
                  <a:gd name="T63" fmla="*/ 73 h 917"/>
                  <a:gd name="T64" fmla="*/ 473 w 917"/>
                  <a:gd name="T65" fmla="*/ 73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7" h="917">
                    <a:moveTo>
                      <a:pt x="473" y="73"/>
                    </a:moveTo>
                    <a:lnTo>
                      <a:pt x="473" y="73"/>
                    </a:lnTo>
                    <a:cubicBezTo>
                      <a:pt x="458" y="73"/>
                      <a:pt x="444" y="29"/>
                      <a:pt x="444" y="29"/>
                    </a:cubicBezTo>
                    <a:lnTo>
                      <a:pt x="401" y="29"/>
                    </a:lnTo>
                    <a:lnTo>
                      <a:pt x="258" y="29"/>
                    </a:lnTo>
                    <a:lnTo>
                      <a:pt x="143" y="29"/>
                    </a:lnTo>
                    <a:cubicBezTo>
                      <a:pt x="129" y="29"/>
                      <a:pt x="129" y="0"/>
                      <a:pt x="100" y="0"/>
                    </a:cubicBezTo>
                    <a:cubicBezTo>
                      <a:pt x="86" y="0"/>
                      <a:pt x="72" y="29"/>
                      <a:pt x="57" y="29"/>
                    </a:cubicBezTo>
                    <a:lnTo>
                      <a:pt x="14" y="29"/>
                    </a:lnTo>
                    <a:cubicBezTo>
                      <a:pt x="0" y="102"/>
                      <a:pt x="57" y="131"/>
                      <a:pt x="86" y="204"/>
                    </a:cubicBezTo>
                    <a:cubicBezTo>
                      <a:pt x="100" y="233"/>
                      <a:pt x="115" y="277"/>
                      <a:pt x="129" y="306"/>
                    </a:cubicBezTo>
                    <a:cubicBezTo>
                      <a:pt x="143" y="349"/>
                      <a:pt x="172" y="378"/>
                      <a:pt x="186" y="422"/>
                    </a:cubicBezTo>
                    <a:lnTo>
                      <a:pt x="186" y="495"/>
                    </a:lnTo>
                    <a:cubicBezTo>
                      <a:pt x="186" y="539"/>
                      <a:pt x="201" y="568"/>
                      <a:pt x="201" y="611"/>
                    </a:cubicBezTo>
                    <a:cubicBezTo>
                      <a:pt x="215" y="655"/>
                      <a:pt x="215" y="699"/>
                      <a:pt x="229" y="742"/>
                    </a:cubicBezTo>
                    <a:cubicBezTo>
                      <a:pt x="244" y="800"/>
                      <a:pt x="287" y="844"/>
                      <a:pt x="315" y="888"/>
                    </a:cubicBezTo>
                    <a:cubicBezTo>
                      <a:pt x="358" y="844"/>
                      <a:pt x="358" y="873"/>
                      <a:pt x="401" y="902"/>
                    </a:cubicBezTo>
                    <a:cubicBezTo>
                      <a:pt x="415" y="917"/>
                      <a:pt x="458" y="917"/>
                      <a:pt x="473" y="902"/>
                    </a:cubicBezTo>
                    <a:cubicBezTo>
                      <a:pt x="516" y="902"/>
                      <a:pt x="544" y="888"/>
                      <a:pt x="544" y="844"/>
                    </a:cubicBezTo>
                    <a:lnTo>
                      <a:pt x="544" y="582"/>
                    </a:lnTo>
                    <a:lnTo>
                      <a:pt x="544" y="408"/>
                    </a:lnTo>
                    <a:cubicBezTo>
                      <a:pt x="544" y="393"/>
                      <a:pt x="544" y="378"/>
                      <a:pt x="559" y="378"/>
                    </a:cubicBezTo>
                    <a:lnTo>
                      <a:pt x="616" y="378"/>
                    </a:lnTo>
                    <a:lnTo>
                      <a:pt x="616" y="102"/>
                    </a:lnTo>
                    <a:cubicBezTo>
                      <a:pt x="659" y="117"/>
                      <a:pt x="687" y="88"/>
                      <a:pt x="730" y="88"/>
                    </a:cubicBezTo>
                    <a:cubicBezTo>
                      <a:pt x="730" y="73"/>
                      <a:pt x="745" y="73"/>
                      <a:pt x="759" y="73"/>
                    </a:cubicBezTo>
                    <a:cubicBezTo>
                      <a:pt x="759" y="73"/>
                      <a:pt x="788" y="117"/>
                      <a:pt x="802" y="117"/>
                    </a:cubicBezTo>
                    <a:cubicBezTo>
                      <a:pt x="816" y="102"/>
                      <a:pt x="802" y="88"/>
                      <a:pt x="831" y="88"/>
                    </a:cubicBezTo>
                    <a:cubicBezTo>
                      <a:pt x="845" y="88"/>
                      <a:pt x="859" y="73"/>
                      <a:pt x="888" y="73"/>
                    </a:cubicBezTo>
                    <a:cubicBezTo>
                      <a:pt x="917" y="58"/>
                      <a:pt x="859" y="29"/>
                      <a:pt x="845" y="29"/>
                    </a:cubicBezTo>
                    <a:cubicBezTo>
                      <a:pt x="773" y="29"/>
                      <a:pt x="716" y="73"/>
                      <a:pt x="645" y="73"/>
                    </a:cubicBezTo>
                    <a:lnTo>
                      <a:pt x="473" y="73"/>
                    </a:lnTo>
                    <a:lnTo>
                      <a:pt x="473" y="7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9" name="Freeform 752">
                <a:extLst>
                  <a:ext uri="{FF2B5EF4-FFF2-40B4-BE49-F238E27FC236}">
                    <a16:creationId xmlns:a16="http://schemas.microsoft.com/office/drawing/2014/main" id="{4A312512-805A-2731-A142-9F7D31A8C3D3}"/>
                  </a:ext>
                </a:extLst>
              </p:cNvPr>
              <p:cNvSpPr>
                <a:spLocks/>
              </p:cNvSpPr>
              <p:nvPr/>
            </p:nvSpPr>
            <p:spPr bwMode="auto">
              <a:xfrm>
                <a:off x="3776" y="3181"/>
                <a:ext cx="177" cy="177"/>
              </a:xfrm>
              <a:custGeom>
                <a:avLst/>
                <a:gdLst>
                  <a:gd name="T0" fmla="*/ 473 w 917"/>
                  <a:gd name="T1" fmla="*/ 73 h 917"/>
                  <a:gd name="T2" fmla="*/ 473 w 917"/>
                  <a:gd name="T3" fmla="*/ 73 h 917"/>
                  <a:gd name="T4" fmla="*/ 444 w 917"/>
                  <a:gd name="T5" fmla="*/ 29 h 917"/>
                  <a:gd name="T6" fmla="*/ 401 w 917"/>
                  <a:gd name="T7" fmla="*/ 29 h 917"/>
                  <a:gd name="T8" fmla="*/ 258 w 917"/>
                  <a:gd name="T9" fmla="*/ 29 h 917"/>
                  <a:gd name="T10" fmla="*/ 143 w 917"/>
                  <a:gd name="T11" fmla="*/ 29 h 917"/>
                  <a:gd name="T12" fmla="*/ 100 w 917"/>
                  <a:gd name="T13" fmla="*/ 0 h 917"/>
                  <a:gd name="T14" fmla="*/ 57 w 917"/>
                  <a:gd name="T15" fmla="*/ 29 h 917"/>
                  <a:gd name="T16" fmla="*/ 14 w 917"/>
                  <a:gd name="T17" fmla="*/ 29 h 917"/>
                  <a:gd name="T18" fmla="*/ 86 w 917"/>
                  <a:gd name="T19" fmla="*/ 204 h 917"/>
                  <a:gd name="T20" fmla="*/ 129 w 917"/>
                  <a:gd name="T21" fmla="*/ 306 h 917"/>
                  <a:gd name="T22" fmla="*/ 186 w 917"/>
                  <a:gd name="T23" fmla="*/ 422 h 917"/>
                  <a:gd name="T24" fmla="*/ 186 w 917"/>
                  <a:gd name="T25" fmla="*/ 495 h 917"/>
                  <a:gd name="T26" fmla="*/ 201 w 917"/>
                  <a:gd name="T27" fmla="*/ 611 h 917"/>
                  <a:gd name="T28" fmla="*/ 229 w 917"/>
                  <a:gd name="T29" fmla="*/ 742 h 917"/>
                  <a:gd name="T30" fmla="*/ 315 w 917"/>
                  <a:gd name="T31" fmla="*/ 888 h 917"/>
                  <a:gd name="T32" fmla="*/ 401 w 917"/>
                  <a:gd name="T33" fmla="*/ 902 h 917"/>
                  <a:gd name="T34" fmla="*/ 473 w 917"/>
                  <a:gd name="T35" fmla="*/ 902 h 917"/>
                  <a:gd name="T36" fmla="*/ 544 w 917"/>
                  <a:gd name="T37" fmla="*/ 844 h 917"/>
                  <a:gd name="T38" fmla="*/ 544 w 917"/>
                  <a:gd name="T39" fmla="*/ 582 h 917"/>
                  <a:gd name="T40" fmla="*/ 544 w 917"/>
                  <a:gd name="T41" fmla="*/ 408 h 917"/>
                  <a:gd name="T42" fmla="*/ 559 w 917"/>
                  <a:gd name="T43" fmla="*/ 378 h 917"/>
                  <a:gd name="T44" fmla="*/ 616 w 917"/>
                  <a:gd name="T45" fmla="*/ 378 h 917"/>
                  <a:gd name="T46" fmla="*/ 616 w 917"/>
                  <a:gd name="T47" fmla="*/ 102 h 917"/>
                  <a:gd name="T48" fmla="*/ 730 w 917"/>
                  <a:gd name="T49" fmla="*/ 88 h 917"/>
                  <a:gd name="T50" fmla="*/ 759 w 917"/>
                  <a:gd name="T51" fmla="*/ 73 h 917"/>
                  <a:gd name="T52" fmla="*/ 802 w 917"/>
                  <a:gd name="T53" fmla="*/ 117 h 917"/>
                  <a:gd name="T54" fmla="*/ 831 w 917"/>
                  <a:gd name="T55" fmla="*/ 88 h 917"/>
                  <a:gd name="T56" fmla="*/ 888 w 917"/>
                  <a:gd name="T57" fmla="*/ 73 h 917"/>
                  <a:gd name="T58" fmla="*/ 845 w 917"/>
                  <a:gd name="T59" fmla="*/ 29 h 917"/>
                  <a:gd name="T60" fmla="*/ 645 w 917"/>
                  <a:gd name="T61" fmla="*/ 73 h 917"/>
                  <a:gd name="T62" fmla="*/ 473 w 917"/>
                  <a:gd name="T63" fmla="*/ 73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7" h="917">
                    <a:moveTo>
                      <a:pt x="473" y="73"/>
                    </a:moveTo>
                    <a:lnTo>
                      <a:pt x="473" y="73"/>
                    </a:lnTo>
                    <a:cubicBezTo>
                      <a:pt x="458" y="73"/>
                      <a:pt x="444" y="29"/>
                      <a:pt x="444" y="29"/>
                    </a:cubicBezTo>
                    <a:lnTo>
                      <a:pt x="401" y="29"/>
                    </a:lnTo>
                    <a:lnTo>
                      <a:pt x="258" y="29"/>
                    </a:lnTo>
                    <a:lnTo>
                      <a:pt x="143" y="29"/>
                    </a:lnTo>
                    <a:cubicBezTo>
                      <a:pt x="129" y="29"/>
                      <a:pt x="129" y="0"/>
                      <a:pt x="100" y="0"/>
                    </a:cubicBezTo>
                    <a:cubicBezTo>
                      <a:pt x="86" y="0"/>
                      <a:pt x="72" y="29"/>
                      <a:pt x="57" y="29"/>
                    </a:cubicBezTo>
                    <a:lnTo>
                      <a:pt x="14" y="29"/>
                    </a:lnTo>
                    <a:cubicBezTo>
                      <a:pt x="0" y="102"/>
                      <a:pt x="57" y="131"/>
                      <a:pt x="86" y="204"/>
                    </a:cubicBezTo>
                    <a:cubicBezTo>
                      <a:pt x="100" y="233"/>
                      <a:pt x="115" y="277"/>
                      <a:pt x="129" y="306"/>
                    </a:cubicBezTo>
                    <a:cubicBezTo>
                      <a:pt x="143" y="349"/>
                      <a:pt x="172" y="378"/>
                      <a:pt x="186" y="422"/>
                    </a:cubicBezTo>
                    <a:lnTo>
                      <a:pt x="186" y="495"/>
                    </a:lnTo>
                    <a:cubicBezTo>
                      <a:pt x="186" y="539"/>
                      <a:pt x="201" y="568"/>
                      <a:pt x="201" y="611"/>
                    </a:cubicBezTo>
                    <a:cubicBezTo>
                      <a:pt x="215" y="655"/>
                      <a:pt x="215" y="699"/>
                      <a:pt x="229" y="742"/>
                    </a:cubicBezTo>
                    <a:cubicBezTo>
                      <a:pt x="244" y="800"/>
                      <a:pt x="287" y="844"/>
                      <a:pt x="315" y="888"/>
                    </a:cubicBezTo>
                    <a:cubicBezTo>
                      <a:pt x="358" y="844"/>
                      <a:pt x="358" y="873"/>
                      <a:pt x="401" y="902"/>
                    </a:cubicBezTo>
                    <a:cubicBezTo>
                      <a:pt x="415" y="917"/>
                      <a:pt x="458" y="917"/>
                      <a:pt x="473" y="902"/>
                    </a:cubicBezTo>
                    <a:cubicBezTo>
                      <a:pt x="516" y="902"/>
                      <a:pt x="544" y="888"/>
                      <a:pt x="544" y="844"/>
                    </a:cubicBezTo>
                    <a:lnTo>
                      <a:pt x="544" y="582"/>
                    </a:lnTo>
                    <a:lnTo>
                      <a:pt x="544" y="408"/>
                    </a:lnTo>
                    <a:cubicBezTo>
                      <a:pt x="544" y="393"/>
                      <a:pt x="544" y="378"/>
                      <a:pt x="559" y="378"/>
                    </a:cubicBezTo>
                    <a:lnTo>
                      <a:pt x="616" y="378"/>
                    </a:lnTo>
                    <a:lnTo>
                      <a:pt x="616" y="102"/>
                    </a:lnTo>
                    <a:cubicBezTo>
                      <a:pt x="659" y="117"/>
                      <a:pt x="687" y="88"/>
                      <a:pt x="730" y="88"/>
                    </a:cubicBezTo>
                    <a:cubicBezTo>
                      <a:pt x="730" y="73"/>
                      <a:pt x="745" y="73"/>
                      <a:pt x="759" y="73"/>
                    </a:cubicBezTo>
                    <a:cubicBezTo>
                      <a:pt x="759" y="73"/>
                      <a:pt x="788" y="117"/>
                      <a:pt x="802" y="117"/>
                    </a:cubicBezTo>
                    <a:cubicBezTo>
                      <a:pt x="816" y="102"/>
                      <a:pt x="802" y="88"/>
                      <a:pt x="831" y="88"/>
                    </a:cubicBezTo>
                    <a:cubicBezTo>
                      <a:pt x="845" y="88"/>
                      <a:pt x="859" y="73"/>
                      <a:pt x="888" y="73"/>
                    </a:cubicBezTo>
                    <a:cubicBezTo>
                      <a:pt x="917" y="58"/>
                      <a:pt x="859" y="29"/>
                      <a:pt x="845" y="29"/>
                    </a:cubicBezTo>
                    <a:cubicBezTo>
                      <a:pt x="773" y="29"/>
                      <a:pt x="716" y="73"/>
                      <a:pt x="645" y="73"/>
                    </a:cubicBezTo>
                    <a:lnTo>
                      <a:pt x="473" y="73"/>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0" name="Freeform 753">
                <a:extLst>
                  <a:ext uri="{FF2B5EF4-FFF2-40B4-BE49-F238E27FC236}">
                    <a16:creationId xmlns:a16="http://schemas.microsoft.com/office/drawing/2014/main" id="{2EBDAA7C-3A58-29C0-E530-6DEA347DC744}"/>
                  </a:ext>
                </a:extLst>
              </p:cNvPr>
              <p:cNvSpPr>
                <a:spLocks/>
              </p:cNvSpPr>
              <p:nvPr/>
            </p:nvSpPr>
            <p:spPr bwMode="auto">
              <a:xfrm>
                <a:off x="3776" y="3181"/>
                <a:ext cx="177" cy="177"/>
              </a:xfrm>
              <a:custGeom>
                <a:avLst/>
                <a:gdLst>
                  <a:gd name="T0" fmla="*/ 473 w 917"/>
                  <a:gd name="T1" fmla="*/ 73 h 917"/>
                  <a:gd name="T2" fmla="*/ 473 w 917"/>
                  <a:gd name="T3" fmla="*/ 73 h 917"/>
                  <a:gd name="T4" fmla="*/ 444 w 917"/>
                  <a:gd name="T5" fmla="*/ 29 h 917"/>
                  <a:gd name="T6" fmla="*/ 401 w 917"/>
                  <a:gd name="T7" fmla="*/ 29 h 917"/>
                  <a:gd name="T8" fmla="*/ 258 w 917"/>
                  <a:gd name="T9" fmla="*/ 29 h 917"/>
                  <a:gd name="T10" fmla="*/ 143 w 917"/>
                  <a:gd name="T11" fmla="*/ 29 h 917"/>
                  <a:gd name="T12" fmla="*/ 100 w 917"/>
                  <a:gd name="T13" fmla="*/ 0 h 917"/>
                  <a:gd name="T14" fmla="*/ 57 w 917"/>
                  <a:gd name="T15" fmla="*/ 29 h 917"/>
                  <a:gd name="T16" fmla="*/ 14 w 917"/>
                  <a:gd name="T17" fmla="*/ 29 h 917"/>
                  <a:gd name="T18" fmla="*/ 86 w 917"/>
                  <a:gd name="T19" fmla="*/ 204 h 917"/>
                  <a:gd name="T20" fmla="*/ 129 w 917"/>
                  <a:gd name="T21" fmla="*/ 306 h 917"/>
                  <a:gd name="T22" fmla="*/ 186 w 917"/>
                  <a:gd name="T23" fmla="*/ 422 h 917"/>
                  <a:gd name="T24" fmla="*/ 186 w 917"/>
                  <a:gd name="T25" fmla="*/ 495 h 917"/>
                  <a:gd name="T26" fmla="*/ 201 w 917"/>
                  <a:gd name="T27" fmla="*/ 611 h 917"/>
                  <a:gd name="T28" fmla="*/ 229 w 917"/>
                  <a:gd name="T29" fmla="*/ 742 h 917"/>
                  <a:gd name="T30" fmla="*/ 315 w 917"/>
                  <a:gd name="T31" fmla="*/ 888 h 917"/>
                  <a:gd name="T32" fmla="*/ 401 w 917"/>
                  <a:gd name="T33" fmla="*/ 902 h 917"/>
                  <a:gd name="T34" fmla="*/ 473 w 917"/>
                  <a:gd name="T35" fmla="*/ 902 h 917"/>
                  <a:gd name="T36" fmla="*/ 544 w 917"/>
                  <a:gd name="T37" fmla="*/ 844 h 917"/>
                  <a:gd name="T38" fmla="*/ 544 w 917"/>
                  <a:gd name="T39" fmla="*/ 582 h 917"/>
                  <a:gd name="T40" fmla="*/ 544 w 917"/>
                  <a:gd name="T41" fmla="*/ 408 h 917"/>
                  <a:gd name="T42" fmla="*/ 559 w 917"/>
                  <a:gd name="T43" fmla="*/ 378 h 917"/>
                  <a:gd name="T44" fmla="*/ 616 w 917"/>
                  <a:gd name="T45" fmla="*/ 378 h 917"/>
                  <a:gd name="T46" fmla="*/ 616 w 917"/>
                  <a:gd name="T47" fmla="*/ 102 h 917"/>
                  <a:gd name="T48" fmla="*/ 730 w 917"/>
                  <a:gd name="T49" fmla="*/ 88 h 917"/>
                  <a:gd name="T50" fmla="*/ 759 w 917"/>
                  <a:gd name="T51" fmla="*/ 73 h 917"/>
                  <a:gd name="T52" fmla="*/ 802 w 917"/>
                  <a:gd name="T53" fmla="*/ 117 h 917"/>
                  <a:gd name="T54" fmla="*/ 831 w 917"/>
                  <a:gd name="T55" fmla="*/ 88 h 917"/>
                  <a:gd name="T56" fmla="*/ 888 w 917"/>
                  <a:gd name="T57" fmla="*/ 73 h 917"/>
                  <a:gd name="T58" fmla="*/ 845 w 917"/>
                  <a:gd name="T59" fmla="*/ 29 h 917"/>
                  <a:gd name="T60" fmla="*/ 645 w 917"/>
                  <a:gd name="T61" fmla="*/ 73 h 917"/>
                  <a:gd name="T62" fmla="*/ 473 w 917"/>
                  <a:gd name="T63" fmla="*/ 73 h 917"/>
                  <a:gd name="T64" fmla="*/ 473 w 917"/>
                  <a:gd name="T65" fmla="*/ 73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7" h="917">
                    <a:moveTo>
                      <a:pt x="473" y="73"/>
                    </a:moveTo>
                    <a:lnTo>
                      <a:pt x="473" y="73"/>
                    </a:lnTo>
                    <a:cubicBezTo>
                      <a:pt x="458" y="73"/>
                      <a:pt x="444" y="29"/>
                      <a:pt x="444" y="29"/>
                    </a:cubicBezTo>
                    <a:lnTo>
                      <a:pt x="401" y="29"/>
                    </a:lnTo>
                    <a:lnTo>
                      <a:pt x="258" y="29"/>
                    </a:lnTo>
                    <a:lnTo>
                      <a:pt x="143" y="29"/>
                    </a:lnTo>
                    <a:cubicBezTo>
                      <a:pt x="129" y="29"/>
                      <a:pt x="129" y="0"/>
                      <a:pt x="100" y="0"/>
                    </a:cubicBezTo>
                    <a:cubicBezTo>
                      <a:pt x="86" y="0"/>
                      <a:pt x="72" y="29"/>
                      <a:pt x="57" y="29"/>
                    </a:cubicBezTo>
                    <a:lnTo>
                      <a:pt x="14" y="29"/>
                    </a:lnTo>
                    <a:cubicBezTo>
                      <a:pt x="0" y="102"/>
                      <a:pt x="57" y="131"/>
                      <a:pt x="86" y="204"/>
                    </a:cubicBezTo>
                    <a:cubicBezTo>
                      <a:pt x="100" y="233"/>
                      <a:pt x="115" y="277"/>
                      <a:pt x="129" y="306"/>
                    </a:cubicBezTo>
                    <a:cubicBezTo>
                      <a:pt x="143" y="349"/>
                      <a:pt x="172" y="378"/>
                      <a:pt x="186" y="422"/>
                    </a:cubicBezTo>
                    <a:lnTo>
                      <a:pt x="186" y="495"/>
                    </a:lnTo>
                    <a:cubicBezTo>
                      <a:pt x="186" y="539"/>
                      <a:pt x="201" y="568"/>
                      <a:pt x="201" y="611"/>
                    </a:cubicBezTo>
                    <a:cubicBezTo>
                      <a:pt x="215" y="655"/>
                      <a:pt x="215" y="699"/>
                      <a:pt x="229" y="742"/>
                    </a:cubicBezTo>
                    <a:cubicBezTo>
                      <a:pt x="244" y="800"/>
                      <a:pt x="287" y="844"/>
                      <a:pt x="315" y="888"/>
                    </a:cubicBezTo>
                    <a:cubicBezTo>
                      <a:pt x="358" y="844"/>
                      <a:pt x="358" y="873"/>
                      <a:pt x="401" y="902"/>
                    </a:cubicBezTo>
                    <a:cubicBezTo>
                      <a:pt x="415" y="917"/>
                      <a:pt x="458" y="917"/>
                      <a:pt x="473" y="902"/>
                    </a:cubicBezTo>
                    <a:cubicBezTo>
                      <a:pt x="516" y="902"/>
                      <a:pt x="544" y="888"/>
                      <a:pt x="544" y="844"/>
                    </a:cubicBezTo>
                    <a:lnTo>
                      <a:pt x="544" y="582"/>
                    </a:lnTo>
                    <a:lnTo>
                      <a:pt x="544" y="408"/>
                    </a:lnTo>
                    <a:cubicBezTo>
                      <a:pt x="544" y="393"/>
                      <a:pt x="544" y="378"/>
                      <a:pt x="559" y="378"/>
                    </a:cubicBezTo>
                    <a:lnTo>
                      <a:pt x="616" y="378"/>
                    </a:lnTo>
                    <a:lnTo>
                      <a:pt x="616" y="102"/>
                    </a:lnTo>
                    <a:cubicBezTo>
                      <a:pt x="659" y="117"/>
                      <a:pt x="687" y="88"/>
                      <a:pt x="730" y="88"/>
                    </a:cubicBezTo>
                    <a:cubicBezTo>
                      <a:pt x="730" y="73"/>
                      <a:pt x="745" y="73"/>
                      <a:pt x="759" y="73"/>
                    </a:cubicBezTo>
                    <a:cubicBezTo>
                      <a:pt x="759" y="73"/>
                      <a:pt x="788" y="117"/>
                      <a:pt x="802" y="117"/>
                    </a:cubicBezTo>
                    <a:cubicBezTo>
                      <a:pt x="816" y="102"/>
                      <a:pt x="802" y="88"/>
                      <a:pt x="831" y="88"/>
                    </a:cubicBezTo>
                    <a:cubicBezTo>
                      <a:pt x="845" y="88"/>
                      <a:pt x="859" y="73"/>
                      <a:pt x="888" y="73"/>
                    </a:cubicBezTo>
                    <a:cubicBezTo>
                      <a:pt x="917" y="58"/>
                      <a:pt x="859" y="29"/>
                      <a:pt x="845" y="29"/>
                    </a:cubicBezTo>
                    <a:cubicBezTo>
                      <a:pt x="773" y="29"/>
                      <a:pt x="716" y="73"/>
                      <a:pt x="645" y="73"/>
                    </a:cubicBezTo>
                    <a:lnTo>
                      <a:pt x="473" y="73"/>
                    </a:lnTo>
                    <a:lnTo>
                      <a:pt x="473" y="7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1" name="Freeform 754">
                <a:extLst>
                  <a:ext uri="{FF2B5EF4-FFF2-40B4-BE49-F238E27FC236}">
                    <a16:creationId xmlns:a16="http://schemas.microsoft.com/office/drawing/2014/main" id="{E77F40EA-9314-D2C2-7416-7E9C04014AFE}"/>
                  </a:ext>
                </a:extLst>
              </p:cNvPr>
              <p:cNvSpPr>
                <a:spLocks/>
              </p:cNvSpPr>
              <p:nvPr/>
            </p:nvSpPr>
            <p:spPr bwMode="auto">
              <a:xfrm>
                <a:off x="3776" y="2860"/>
                <a:ext cx="265" cy="273"/>
              </a:xfrm>
              <a:custGeom>
                <a:avLst/>
                <a:gdLst>
                  <a:gd name="T0" fmla="*/ 1360 w 1375"/>
                  <a:gd name="T1" fmla="*/ 224 h 1416"/>
                  <a:gd name="T2" fmla="*/ 1299 w 1375"/>
                  <a:gd name="T3" fmla="*/ 104 h 1416"/>
                  <a:gd name="T4" fmla="*/ 1209 w 1375"/>
                  <a:gd name="T5" fmla="*/ 75 h 1416"/>
                  <a:gd name="T6" fmla="*/ 1133 w 1375"/>
                  <a:gd name="T7" fmla="*/ 60 h 1416"/>
                  <a:gd name="T8" fmla="*/ 1042 w 1375"/>
                  <a:gd name="T9" fmla="*/ 30 h 1416"/>
                  <a:gd name="T10" fmla="*/ 922 w 1375"/>
                  <a:gd name="T11" fmla="*/ 30 h 1416"/>
                  <a:gd name="T12" fmla="*/ 786 w 1375"/>
                  <a:gd name="T13" fmla="*/ 45 h 1416"/>
                  <a:gd name="T14" fmla="*/ 604 w 1375"/>
                  <a:gd name="T15" fmla="*/ 75 h 1416"/>
                  <a:gd name="T16" fmla="*/ 468 w 1375"/>
                  <a:gd name="T17" fmla="*/ 60 h 1416"/>
                  <a:gd name="T18" fmla="*/ 363 w 1375"/>
                  <a:gd name="T19" fmla="*/ 403 h 1416"/>
                  <a:gd name="T20" fmla="*/ 272 w 1375"/>
                  <a:gd name="T21" fmla="*/ 611 h 1416"/>
                  <a:gd name="T22" fmla="*/ 166 w 1375"/>
                  <a:gd name="T23" fmla="*/ 760 h 1416"/>
                  <a:gd name="T24" fmla="*/ 76 w 1375"/>
                  <a:gd name="T25" fmla="*/ 745 h 1416"/>
                  <a:gd name="T26" fmla="*/ 15 w 1375"/>
                  <a:gd name="T27" fmla="*/ 835 h 1416"/>
                  <a:gd name="T28" fmla="*/ 197 w 1375"/>
                  <a:gd name="T29" fmla="*/ 850 h 1416"/>
                  <a:gd name="T30" fmla="*/ 332 w 1375"/>
                  <a:gd name="T31" fmla="*/ 924 h 1416"/>
                  <a:gd name="T32" fmla="*/ 499 w 1375"/>
                  <a:gd name="T33" fmla="*/ 999 h 1416"/>
                  <a:gd name="T34" fmla="*/ 589 w 1375"/>
                  <a:gd name="T35" fmla="*/ 924 h 1416"/>
                  <a:gd name="T36" fmla="*/ 680 w 1375"/>
                  <a:gd name="T37" fmla="*/ 969 h 1416"/>
                  <a:gd name="T38" fmla="*/ 680 w 1375"/>
                  <a:gd name="T39" fmla="*/ 1103 h 1416"/>
                  <a:gd name="T40" fmla="*/ 710 w 1375"/>
                  <a:gd name="T41" fmla="*/ 1222 h 1416"/>
                  <a:gd name="T42" fmla="*/ 861 w 1375"/>
                  <a:gd name="T43" fmla="*/ 1237 h 1416"/>
                  <a:gd name="T44" fmla="*/ 952 w 1375"/>
                  <a:gd name="T45" fmla="*/ 1282 h 1416"/>
                  <a:gd name="T46" fmla="*/ 1073 w 1375"/>
                  <a:gd name="T47" fmla="*/ 1267 h 1416"/>
                  <a:gd name="T48" fmla="*/ 1209 w 1375"/>
                  <a:gd name="T49" fmla="*/ 1416 h 1416"/>
                  <a:gd name="T50" fmla="*/ 1254 w 1375"/>
                  <a:gd name="T51" fmla="*/ 1327 h 1416"/>
                  <a:gd name="T52" fmla="*/ 1178 w 1375"/>
                  <a:gd name="T53" fmla="*/ 1148 h 1416"/>
                  <a:gd name="T54" fmla="*/ 1194 w 1375"/>
                  <a:gd name="T55" fmla="*/ 1073 h 1416"/>
                  <a:gd name="T56" fmla="*/ 1314 w 1375"/>
                  <a:gd name="T57" fmla="*/ 1014 h 1416"/>
                  <a:gd name="T58" fmla="*/ 1239 w 1375"/>
                  <a:gd name="T59" fmla="*/ 895 h 1416"/>
                  <a:gd name="T60" fmla="*/ 1209 w 1375"/>
                  <a:gd name="T61" fmla="*/ 745 h 1416"/>
                  <a:gd name="T62" fmla="*/ 1239 w 1375"/>
                  <a:gd name="T63" fmla="*/ 522 h 1416"/>
                  <a:gd name="T64" fmla="*/ 1314 w 1375"/>
                  <a:gd name="T65" fmla="*/ 313 h 1416"/>
                  <a:gd name="T66" fmla="*/ 1360 w 1375"/>
                  <a:gd name="T67" fmla="*/ 224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75" h="1416">
                    <a:moveTo>
                      <a:pt x="1360" y="224"/>
                    </a:moveTo>
                    <a:lnTo>
                      <a:pt x="1360" y="224"/>
                    </a:lnTo>
                    <a:cubicBezTo>
                      <a:pt x="1345" y="209"/>
                      <a:pt x="1345" y="179"/>
                      <a:pt x="1345" y="149"/>
                    </a:cubicBezTo>
                    <a:cubicBezTo>
                      <a:pt x="1345" y="134"/>
                      <a:pt x="1314" y="119"/>
                      <a:pt x="1299" y="104"/>
                    </a:cubicBezTo>
                    <a:cubicBezTo>
                      <a:pt x="1299" y="89"/>
                      <a:pt x="1269" y="60"/>
                      <a:pt x="1254" y="60"/>
                    </a:cubicBezTo>
                    <a:cubicBezTo>
                      <a:pt x="1239" y="60"/>
                      <a:pt x="1239" y="89"/>
                      <a:pt x="1209" y="75"/>
                    </a:cubicBezTo>
                    <a:cubicBezTo>
                      <a:pt x="1178" y="60"/>
                      <a:pt x="1194" y="75"/>
                      <a:pt x="1163" y="89"/>
                    </a:cubicBezTo>
                    <a:cubicBezTo>
                      <a:pt x="1163" y="89"/>
                      <a:pt x="1133" y="75"/>
                      <a:pt x="1133" y="60"/>
                    </a:cubicBezTo>
                    <a:cubicBezTo>
                      <a:pt x="1118" y="45"/>
                      <a:pt x="1103" y="30"/>
                      <a:pt x="1088" y="15"/>
                    </a:cubicBezTo>
                    <a:cubicBezTo>
                      <a:pt x="1073" y="0"/>
                      <a:pt x="1058" y="30"/>
                      <a:pt x="1042" y="30"/>
                    </a:cubicBezTo>
                    <a:cubicBezTo>
                      <a:pt x="1027" y="45"/>
                      <a:pt x="997" y="30"/>
                      <a:pt x="982" y="15"/>
                    </a:cubicBezTo>
                    <a:cubicBezTo>
                      <a:pt x="952" y="0"/>
                      <a:pt x="952" y="15"/>
                      <a:pt x="922" y="30"/>
                    </a:cubicBezTo>
                    <a:cubicBezTo>
                      <a:pt x="907" y="45"/>
                      <a:pt x="876" y="30"/>
                      <a:pt x="861" y="30"/>
                    </a:cubicBezTo>
                    <a:cubicBezTo>
                      <a:pt x="846" y="45"/>
                      <a:pt x="801" y="45"/>
                      <a:pt x="786" y="45"/>
                    </a:cubicBezTo>
                    <a:cubicBezTo>
                      <a:pt x="740" y="15"/>
                      <a:pt x="771" y="89"/>
                      <a:pt x="725" y="89"/>
                    </a:cubicBezTo>
                    <a:cubicBezTo>
                      <a:pt x="695" y="104"/>
                      <a:pt x="635" y="89"/>
                      <a:pt x="604" y="75"/>
                    </a:cubicBezTo>
                    <a:cubicBezTo>
                      <a:pt x="574" y="60"/>
                      <a:pt x="559" y="30"/>
                      <a:pt x="529" y="30"/>
                    </a:cubicBezTo>
                    <a:cubicBezTo>
                      <a:pt x="514" y="15"/>
                      <a:pt x="484" y="45"/>
                      <a:pt x="468" y="60"/>
                    </a:cubicBezTo>
                    <a:cubicBezTo>
                      <a:pt x="438" y="89"/>
                      <a:pt x="468" y="134"/>
                      <a:pt x="453" y="179"/>
                    </a:cubicBezTo>
                    <a:cubicBezTo>
                      <a:pt x="408" y="253"/>
                      <a:pt x="408" y="343"/>
                      <a:pt x="363" y="403"/>
                    </a:cubicBezTo>
                    <a:cubicBezTo>
                      <a:pt x="332" y="447"/>
                      <a:pt x="317" y="477"/>
                      <a:pt x="287" y="522"/>
                    </a:cubicBezTo>
                    <a:cubicBezTo>
                      <a:pt x="272" y="552"/>
                      <a:pt x="272" y="581"/>
                      <a:pt x="272" y="611"/>
                    </a:cubicBezTo>
                    <a:cubicBezTo>
                      <a:pt x="272" y="656"/>
                      <a:pt x="287" y="686"/>
                      <a:pt x="257" y="716"/>
                    </a:cubicBezTo>
                    <a:cubicBezTo>
                      <a:pt x="242" y="716"/>
                      <a:pt x="166" y="760"/>
                      <a:pt x="166" y="760"/>
                    </a:cubicBezTo>
                    <a:cubicBezTo>
                      <a:pt x="151" y="760"/>
                      <a:pt x="181" y="716"/>
                      <a:pt x="151" y="731"/>
                    </a:cubicBezTo>
                    <a:cubicBezTo>
                      <a:pt x="106" y="760"/>
                      <a:pt x="106" y="790"/>
                      <a:pt x="76" y="745"/>
                    </a:cubicBezTo>
                    <a:cubicBezTo>
                      <a:pt x="61" y="760"/>
                      <a:pt x="30" y="790"/>
                      <a:pt x="30" y="820"/>
                    </a:cubicBezTo>
                    <a:cubicBezTo>
                      <a:pt x="30" y="820"/>
                      <a:pt x="30" y="835"/>
                      <a:pt x="15" y="835"/>
                    </a:cubicBezTo>
                    <a:cubicBezTo>
                      <a:pt x="0" y="850"/>
                      <a:pt x="15" y="865"/>
                      <a:pt x="15" y="880"/>
                    </a:cubicBezTo>
                    <a:cubicBezTo>
                      <a:pt x="76" y="835"/>
                      <a:pt x="121" y="850"/>
                      <a:pt x="197" y="850"/>
                    </a:cubicBezTo>
                    <a:lnTo>
                      <a:pt x="272" y="850"/>
                    </a:lnTo>
                    <a:cubicBezTo>
                      <a:pt x="302" y="850"/>
                      <a:pt x="317" y="895"/>
                      <a:pt x="332" y="924"/>
                    </a:cubicBezTo>
                    <a:cubicBezTo>
                      <a:pt x="348" y="954"/>
                      <a:pt x="363" y="999"/>
                      <a:pt x="393" y="1014"/>
                    </a:cubicBezTo>
                    <a:cubicBezTo>
                      <a:pt x="408" y="1029"/>
                      <a:pt x="468" y="1014"/>
                      <a:pt x="499" y="999"/>
                    </a:cubicBezTo>
                    <a:cubicBezTo>
                      <a:pt x="514" y="999"/>
                      <a:pt x="514" y="954"/>
                      <a:pt x="529" y="939"/>
                    </a:cubicBezTo>
                    <a:cubicBezTo>
                      <a:pt x="529" y="909"/>
                      <a:pt x="574" y="924"/>
                      <a:pt x="589" y="924"/>
                    </a:cubicBezTo>
                    <a:cubicBezTo>
                      <a:pt x="589" y="954"/>
                      <a:pt x="589" y="954"/>
                      <a:pt x="619" y="954"/>
                    </a:cubicBezTo>
                    <a:cubicBezTo>
                      <a:pt x="635" y="954"/>
                      <a:pt x="680" y="939"/>
                      <a:pt x="680" y="969"/>
                    </a:cubicBezTo>
                    <a:cubicBezTo>
                      <a:pt x="680" y="999"/>
                      <a:pt x="695" y="1014"/>
                      <a:pt x="695" y="1044"/>
                    </a:cubicBezTo>
                    <a:cubicBezTo>
                      <a:pt x="695" y="1058"/>
                      <a:pt x="695" y="1073"/>
                      <a:pt x="680" y="1103"/>
                    </a:cubicBezTo>
                    <a:cubicBezTo>
                      <a:pt x="680" y="1118"/>
                      <a:pt x="695" y="1148"/>
                      <a:pt x="710" y="1163"/>
                    </a:cubicBezTo>
                    <a:cubicBezTo>
                      <a:pt x="725" y="1178"/>
                      <a:pt x="710" y="1208"/>
                      <a:pt x="710" y="1222"/>
                    </a:cubicBezTo>
                    <a:cubicBezTo>
                      <a:pt x="710" y="1267"/>
                      <a:pt x="786" y="1222"/>
                      <a:pt x="801" y="1222"/>
                    </a:cubicBezTo>
                    <a:cubicBezTo>
                      <a:pt x="831" y="1222"/>
                      <a:pt x="846" y="1222"/>
                      <a:pt x="861" y="1237"/>
                    </a:cubicBezTo>
                    <a:cubicBezTo>
                      <a:pt x="891" y="1267"/>
                      <a:pt x="876" y="1252"/>
                      <a:pt x="907" y="1252"/>
                    </a:cubicBezTo>
                    <a:cubicBezTo>
                      <a:pt x="937" y="1252"/>
                      <a:pt x="937" y="1267"/>
                      <a:pt x="952" y="1282"/>
                    </a:cubicBezTo>
                    <a:cubicBezTo>
                      <a:pt x="967" y="1282"/>
                      <a:pt x="982" y="1297"/>
                      <a:pt x="997" y="1297"/>
                    </a:cubicBezTo>
                    <a:cubicBezTo>
                      <a:pt x="1042" y="1312"/>
                      <a:pt x="1058" y="1312"/>
                      <a:pt x="1073" y="1267"/>
                    </a:cubicBezTo>
                    <a:cubicBezTo>
                      <a:pt x="1088" y="1312"/>
                      <a:pt x="1103" y="1327"/>
                      <a:pt x="1148" y="1342"/>
                    </a:cubicBezTo>
                    <a:cubicBezTo>
                      <a:pt x="1178" y="1357"/>
                      <a:pt x="1178" y="1401"/>
                      <a:pt x="1209" y="1416"/>
                    </a:cubicBezTo>
                    <a:lnTo>
                      <a:pt x="1269" y="1401"/>
                    </a:lnTo>
                    <a:cubicBezTo>
                      <a:pt x="1269" y="1372"/>
                      <a:pt x="1284" y="1312"/>
                      <a:pt x="1254" y="1327"/>
                    </a:cubicBezTo>
                    <a:cubicBezTo>
                      <a:pt x="1209" y="1342"/>
                      <a:pt x="1178" y="1312"/>
                      <a:pt x="1163" y="1267"/>
                    </a:cubicBezTo>
                    <a:cubicBezTo>
                      <a:pt x="1163" y="1237"/>
                      <a:pt x="1194" y="1193"/>
                      <a:pt x="1178" y="1148"/>
                    </a:cubicBezTo>
                    <a:cubicBezTo>
                      <a:pt x="1178" y="1133"/>
                      <a:pt x="1163" y="1103"/>
                      <a:pt x="1178" y="1088"/>
                    </a:cubicBezTo>
                    <a:cubicBezTo>
                      <a:pt x="1178" y="1088"/>
                      <a:pt x="1178" y="1073"/>
                      <a:pt x="1194" y="1073"/>
                    </a:cubicBezTo>
                    <a:cubicBezTo>
                      <a:pt x="1209" y="1073"/>
                      <a:pt x="1194" y="1044"/>
                      <a:pt x="1209" y="1044"/>
                    </a:cubicBezTo>
                    <a:cubicBezTo>
                      <a:pt x="1224" y="1014"/>
                      <a:pt x="1299" y="1014"/>
                      <a:pt x="1314" y="1014"/>
                    </a:cubicBezTo>
                    <a:cubicBezTo>
                      <a:pt x="1284" y="999"/>
                      <a:pt x="1299" y="954"/>
                      <a:pt x="1269" y="939"/>
                    </a:cubicBezTo>
                    <a:cubicBezTo>
                      <a:pt x="1254" y="924"/>
                      <a:pt x="1239" y="909"/>
                      <a:pt x="1239" y="895"/>
                    </a:cubicBezTo>
                    <a:cubicBezTo>
                      <a:pt x="1239" y="865"/>
                      <a:pt x="1239" y="835"/>
                      <a:pt x="1224" y="820"/>
                    </a:cubicBezTo>
                    <a:cubicBezTo>
                      <a:pt x="1224" y="790"/>
                      <a:pt x="1209" y="775"/>
                      <a:pt x="1209" y="745"/>
                    </a:cubicBezTo>
                    <a:cubicBezTo>
                      <a:pt x="1209" y="731"/>
                      <a:pt x="1209" y="656"/>
                      <a:pt x="1224" y="671"/>
                    </a:cubicBezTo>
                    <a:cubicBezTo>
                      <a:pt x="1209" y="611"/>
                      <a:pt x="1209" y="581"/>
                      <a:pt x="1239" y="522"/>
                    </a:cubicBezTo>
                    <a:cubicBezTo>
                      <a:pt x="1254" y="477"/>
                      <a:pt x="1254" y="462"/>
                      <a:pt x="1254" y="417"/>
                    </a:cubicBezTo>
                    <a:cubicBezTo>
                      <a:pt x="1254" y="373"/>
                      <a:pt x="1284" y="343"/>
                      <a:pt x="1314" y="313"/>
                    </a:cubicBezTo>
                    <a:cubicBezTo>
                      <a:pt x="1329" y="298"/>
                      <a:pt x="1345" y="283"/>
                      <a:pt x="1360" y="268"/>
                    </a:cubicBezTo>
                    <a:cubicBezTo>
                      <a:pt x="1375" y="253"/>
                      <a:pt x="1375" y="253"/>
                      <a:pt x="1360" y="224"/>
                    </a:cubicBezTo>
                    <a:cubicBezTo>
                      <a:pt x="1345" y="224"/>
                      <a:pt x="1375" y="239"/>
                      <a:pt x="1360" y="22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2" name="Freeform 755">
                <a:extLst>
                  <a:ext uri="{FF2B5EF4-FFF2-40B4-BE49-F238E27FC236}">
                    <a16:creationId xmlns:a16="http://schemas.microsoft.com/office/drawing/2014/main" id="{D70F9E08-57C9-537A-FEC2-FAA131BC71E2}"/>
                  </a:ext>
                </a:extLst>
              </p:cNvPr>
              <p:cNvSpPr>
                <a:spLocks/>
              </p:cNvSpPr>
              <p:nvPr/>
            </p:nvSpPr>
            <p:spPr bwMode="auto">
              <a:xfrm>
                <a:off x="3776" y="2860"/>
                <a:ext cx="265" cy="273"/>
              </a:xfrm>
              <a:custGeom>
                <a:avLst/>
                <a:gdLst>
                  <a:gd name="T0" fmla="*/ 1360 w 1375"/>
                  <a:gd name="T1" fmla="*/ 224 h 1416"/>
                  <a:gd name="T2" fmla="*/ 1299 w 1375"/>
                  <a:gd name="T3" fmla="*/ 104 h 1416"/>
                  <a:gd name="T4" fmla="*/ 1209 w 1375"/>
                  <a:gd name="T5" fmla="*/ 75 h 1416"/>
                  <a:gd name="T6" fmla="*/ 1133 w 1375"/>
                  <a:gd name="T7" fmla="*/ 60 h 1416"/>
                  <a:gd name="T8" fmla="*/ 1042 w 1375"/>
                  <a:gd name="T9" fmla="*/ 30 h 1416"/>
                  <a:gd name="T10" fmla="*/ 922 w 1375"/>
                  <a:gd name="T11" fmla="*/ 30 h 1416"/>
                  <a:gd name="T12" fmla="*/ 786 w 1375"/>
                  <a:gd name="T13" fmla="*/ 45 h 1416"/>
                  <a:gd name="T14" fmla="*/ 604 w 1375"/>
                  <a:gd name="T15" fmla="*/ 75 h 1416"/>
                  <a:gd name="T16" fmla="*/ 468 w 1375"/>
                  <a:gd name="T17" fmla="*/ 60 h 1416"/>
                  <a:gd name="T18" fmla="*/ 363 w 1375"/>
                  <a:gd name="T19" fmla="*/ 403 h 1416"/>
                  <a:gd name="T20" fmla="*/ 272 w 1375"/>
                  <a:gd name="T21" fmla="*/ 611 h 1416"/>
                  <a:gd name="T22" fmla="*/ 166 w 1375"/>
                  <a:gd name="T23" fmla="*/ 760 h 1416"/>
                  <a:gd name="T24" fmla="*/ 76 w 1375"/>
                  <a:gd name="T25" fmla="*/ 745 h 1416"/>
                  <a:gd name="T26" fmla="*/ 15 w 1375"/>
                  <a:gd name="T27" fmla="*/ 835 h 1416"/>
                  <a:gd name="T28" fmla="*/ 197 w 1375"/>
                  <a:gd name="T29" fmla="*/ 850 h 1416"/>
                  <a:gd name="T30" fmla="*/ 332 w 1375"/>
                  <a:gd name="T31" fmla="*/ 924 h 1416"/>
                  <a:gd name="T32" fmla="*/ 499 w 1375"/>
                  <a:gd name="T33" fmla="*/ 999 h 1416"/>
                  <a:gd name="T34" fmla="*/ 589 w 1375"/>
                  <a:gd name="T35" fmla="*/ 924 h 1416"/>
                  <a:gd name="T36" fmla="*/ 680 w 1375"/>
                  <a:gd name="T37" fmla="*/ 969 h 1416"/>
                  <a:gd name="T38" fmla="*/ 680 w 1375"/>
                  <a:gd name="T39" fmla="*/ 1103 h 1416"/>
                  <a:gd name="T40" fmla="*/ 710 w 1375"/>
                  <a:gd name="T41" fmla="*/ 1222 h 1416"/>
                  <a:gd name="T42" fmla="*/ 861 w 1375"/>
                  <a:gd name="T43" fmla="*/ 1237 h 1416"/>
                  <a:gd name="T44" fmla="*/ 952 w 1375"/>
                  <a:gd name="T45" fmla="*/ 1282 h 1416"/>
                  <a:gd name="T46" fmla="*/ 1073 w 1375"/>
                  <a:gd name="T47" fmla="*/ 1267 h 1416"/>
                  <a:gd name="T48" fmla="*/ 1209 w 1375"/>
                  <a:gd name="T49" fmla="*/ 1416 h 1416"/>
                  <a:gd name="T50" fmla="*/ 1254 w 1375"/>
                  <a:gd name="T51" fmla="*/ 1327 h 1416"/>
                  <a:gd name="T52" fmla="*/ 1178 w 1375"/>
                  <a:gd name="T53" fmla="*/ 1148 h 1416"/>
                  <a:gd name="T54" fmla="*/ 1194 w 1375"/>
                  <a:gd name="T55" fmla="*/ 1073 h 1416"/>
                  <a:gd name="T56" fmla="*/ 1314 w 1375"/>
                  <a:gd name="T57" fmla="*/ 1014 h 1416"/>
                  <a:gd name="T58" fmla="*/ 1239 w 1375"/>
                  <a:gd name="T59" fmla="*/ 895 h 1416"/>
                  <a:gd name="T60" fmla="*/ 1209 w 1375"/>
                  <a:gd name="T61" fmla="*/ 745 h 1416"/>
                  <a:gd name="T62" fmla="*/ 1239 w 1375"/>
                  <a:gd name="T63" fmla="*/ 522 h 1416"/>
                  <a:gd name="T64" fmla="*/ 1314 w 1375"/>
                  <a:gd name="T65" fmla="*/ 313 h 1416"/>
                  <a:gd name="T66" fmla="*/ 1360 w 1375"/>
                  <a:gd name="T67" fmla="*/ 224 h 1416"/>
                  <a:gd name="T68" fmla="*/ 1360 w 1375"/>
                  <a:gd name="T69" fmla="*/ 224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5" h="1416">
                    <a:moveTo>
                      <a:pt x="1360" y="224"/>
                    </a:moveTo>
                    <a:lnTo>
                      <a:pt x="1360" y="224"/>
                    </a:lnTo>
                    <a:cubicBezTo>
                      <a:pt x="1345" y="209"/>
                      <a:pt x="1345" y="179"/>
                      <a:pt x="1345" y="149"/>
                    </a:cubicBezTo>
                    <a:cubicBezTo>
                      <a:pt x="1345" y="134"/>
                      <a:pt x="1314" y="119"/>
                      <a:pt x="1299" y="104"/>
                    </a:cubicBezTo>
                    <a:cubicBezTo>
                      <a:pt x="1299" y="89"/>
                      <a:pt x="1269" y="60"/>
                      <a:pt x="1254" y="60"/>
                    </a:cubicBezTo>
                    <a:cubicBezTo>
                      <a:pt x="1239" y="60"/>
                      <a:pt x="1239" y="89"/>
                      <a:pt x="1209" y="75"/>
                    </a:cubicBezTo>
                    <a:cubicBezTo>
                      <a:pt x="1178" y="60"/>
                      <a:pt x="1194" y="75"/>
                      <a:pt x="1163" y="89"/>
                    </a:cubicBezTo>
                    <a:cubicBezTo>
                      <a:pt x="1163" y="89"/>
                      <a:pt x="1133" y="75"/>
                      <a:pt x="1133" y="60"/>
                    </a:cubicBezTo>
                    <a:cubicBezTo>
                      <a:pt x="1118" y="45"/>
                      <a:pt x="1103" y="30"/>
                      <a:pt x="1088" y="15"/>
                    </a:cubicBezTo>
                    <a:cubicBezTo>
                      <a:pt x="1073" y="0"/>
                      <a:pt x="1058" y="30"/>
                      <a:pt x="1042" y="30"/>
                    </a:cubicBezTo>
                    <a:cubicBezTo>
                      <a:pt x="1027" y="45"/>
                      <a:pt x="997" y="30"/>
                      <a:pt x="982" y="15"/>
                    </a:cubicBezTo>
                    <a:cubicBezTo>
                      <a:pt x="952" y="0"/>
                      <a:pt x="952" y="15"/>
                      <a:pt x="922" y="30"/>
                    </a:cubicBezTo>
                    <a:cubicBezTo>
                      <a:pt x="907" y="45"/>
                      <a:pt x="876" y="30"/>
                      <a:pt x="861" y="30"/>
                    </a:cubicBezTo>
                    <a:cubicBezTo>
                      <a:pt x="846" y="45"/>
                      <a:pt x="801" y="45"/>
                      <a:pt x="786" y="45"/>
                    </a:cubicBezTo>
                    <a:cubicBezTo>
                      <a:pt x="740" y="15"/>
                      <a:pt x="771" y="89"/>
                      <a:pt x="725" y="89"/>
                    </a:cubicBezTo>
                    <a:cubicBezTo>
                      <a:pt x="695" y="104"/>
                      <a:pt x="635" y="89"/>
                      <a:pt x="604" y="75"/>
                    </a:cubicBezTo>
                    <a:cubicBezTo>
                      <a:pt x="574" y="60"/>
                      <a:pt x="559" y="30"/>
                      <a:pt x="529" y="30"/>
                    </a:cubicBezTo>
                    <a:cubicBezTo>
                      <a:pt x="514" y="15"/>
                      <a:pt x="484" y="45"/>
                      <a:pt x="468" y="60"/>
                    </a:cubicBezTo>
                    <a:cubicBezTo>
                      <a:pt x="438" y="89"/>
                      <a:pt x="468" y="134"/>
                      <a:pt x="453" y="179"/>
                    </a:cubicBezTo>
                    <a:cubicBezTo>
                      <a:pt x="408" y="253"/>
                      <a:pt x="408" y="343"/>
                      <a:pt x="363" y="403"/>
                    </a:cubicBezTo>
                    <a:cubicBezTo>
                      <a:pt x="332" y="447"/>
                      <a:pt x="317" y="477"/>
                      <a:pt x="287" y="522"/>
                    </a:cubicBezTo>
                    <a:cubicBezTo>
                      <a:pt x="272" y="552"/>
                      <a:pt x="272" y="581"/>
                      <a:pt x="272" y="611"/>
                    </a:cubicBezTo>
                    <a:cubicBezTo>
                      <a:pt x="272" y="656"/>
                      <a:pt x="287" y="686"/>
                      <a:pt x="257" y="716"/>
                    </a:cubicBezTo>
                    <a:cubicBezTo>
                      <a:pt x="242" y="716"/>
                      <a:pt x="166" y="760"/>
                      <a:pt x="166" y="760"/>
                    </a:cubicBezTo>
                    <a:cubicBezTo>
                      <a:pt x="151" y="760"/>
                      <a:pt x="181" y="716"/>
                      <a:pt x="151" y="731"/>
                    </a:cubicBezTo>
                    <a:cubicBezTo>
                      <a:pt x="106" y="760"/>
                      <a:pt x="106" y="790"/>
                      <a:pt x="76" y="745"/>
                    </a:cubicBezTo>
                    <a:cubicBezTo>
                      <a:pt x="61" y="760"/>
                      <a:pt x="30" y="790"/>
                      <a:pt x="30" y="820"/>
                    </a:cubicBezTo>
                    <a:cubicBezTo>
                      <a:pt x="30" y="820"/>
                      <a:pt x="30" y="835"/>
                      <a:pt x="15" y="835"/>
                    </a:cubicBezTo>
                    <a:cubicBezTo>
                      <a:pt x="0" y="850"/>
                      <a:pt x="15" y="865"/>
                      <a:pt x="15" y="880"/>
                    </a:cubicBezTo>
                    <a:cubicBezTo>
                      <a:pt x="76" y="835"/>
                      <a:pt x="121" y="850"/>
                      <a:pt x="197" y="850"/>
                    </a:cubicBezTo>
                    <a:lnTo>
                      <a:pt x="272" y="850"/>
                    </a:lnTo>
                    <a:cubicBezTo>
                      <a:pt x="302" y="850"/>
                      <a:pt x="317" y="895"/>
                      <a:pt x="332" y="924"/>
                    </a:cubicBezTo>
                    <a:cubicBezTo>
                      <a:pt x="348" y="954"/>
                      <a:pt x="363" y="999"/>
                      <a:pt x="393" y="1014"/>
                    </a:cubicBezTo>
                    <a:cubicBezTo>
                      <a:pt x="408" y="1029"/>
                      <a:pt x="468" y="1014"/>
                      <a:pt x="499" y="999"/>
                    </a:cubicBezTo>
                    <a:cubicBezTo>
                      <a:pt x="514" y="999"/>
                      <a:pt x="514" y="954"/>
                      <a:pt x="529" y="939"/>
                    </a:cubicBezTo>
                    <a:cubicBezTo>
                      <a:pt x="529" y="909"/>
                      <a:pt x="574" y="924"/>
                      <a:pt x="589" y="924"/>
                    </a:cubicBezTo>
                    <a:cubicBezTo>
                      <a:pt x="589" y="954"/>
                      <a:pt x="589" y="954"/>
                      <a:pt x="619" y="954"/>
                    </a:cubicBezTo>
                    <a:cubicBezTo>
                      <a:pt x="635" y="954"/>
                      <a:pt x="680" y="939"/>
                      <a:pt x="680" y="969"/>
                    </a:cubicBezTo>
                    <a:cubicBezTo>
                      <a:pt x="680" y="999"/>
                      <a:pt x="695" y="1014"/>
                      <a:pt x="695" y="1044"/>
                    </a:cubicBezTo>
                    <a:cubicBezTo>
                      <a:pt x="695" y="1058"/>
                      <a:pt x="695" y="1073"/>
                      <a:pt x="680" y="1103"/>
                    </a:cubicBezTo>
                    <a:cubicBezTo>
                      <a:pt x="680" y="1118"/>
                      <a:pt x="695" y="1148"/>
                      <a:pt x="710" y="1163"/>
                    </a:cubicBezTo>
                    <a:cubicBezTo>
                      <a:pt x="725" y="1178"/>
                      <a:pt x="710" y="1208"/>
                      <a:pt x="710" y="1222"/>
                    </a:cubicBezTo>
                    <a:cubicBezTo>
                      <a:pt x="710" y="1267"/>
                      <a:pt x="786" y="1222"/>
                      <a:pt x="801" y="1222"/>
                    </a:cubicBezTo>
                    <a:cubicBezTo>
                      <a:pt x="831" y="1222"/>
                      <a:pt x="846" y="1222"/>
                      <a:pt x="861" y="1237"/>
                    </a:cubicBezTo>
                    <a:cubicBezTo>
                      <a:pt x="891" y="1267"/>
                      <a:pt x="876" y="1252"/>
                      <a:pt x="907" y="1252"/>
                    </a:cubicBezTo>
                    <a:cubicBezTo>
                      <a:pt x="937" y="1252"/>
                      <a:pt x="937" y="1267"/>
                      <a:pt x="952" y="1282"/>
                    </a:cubicBezTo>
                    <a:cubicBezTo>
                      <a:pt x="967" y="1282"/>
                      <a:pt x="982" y="1297"/>
                      <a:pt x="997" y="1297"/>
                    </a:cubicBezTo>
                    <a:cubicBezTo>
                      <a:pt x="1042" y="1312"/>
                      <a:pt x="1058" y="1312"/>
                      <a:pt x="1073" y="1267"/>
                    </a:cubicBezTo>
                    <a:cubicBezTo>
                      <a:pt x="1088" y="1312"/>
                      <a:pt x="1103" y="1327"/>
                      <a:pt x="1148" y="1342"/>
                    </a:cubicBezTo>
                    <a:cubicBezTo>
                      <a:pt x="1178" y="1357"/>
                      <a:pt x="1178" y="1401"/>
                      <a:pt x="1209" y="1416"/>
                    </a:cubicBezTo>
                    <a:lnTo>
                      <a:pt x="1269" y="1401"/>
                    </a:lnTo>
                    <a:cubicBezTo>
                      <a:pt x="1269" y="1372"/>
                      <a:pt x="1284" y="1312"/>
                      <a:pt x="1254" y="1327"/>
                    </a:cubicBezTo>
                    <a:cubicBezTo>
                      <a:pt x="1209" y="1342"/>
                      <a:pt x="1178" y="1312"/>
                      <a:pt x="1163" y="1267"/>
                    </a:cubicBezTo>
                    <a:cubicBezTo>
                      <a:pt x="1163" y="1237"/>
                      <a:pt x="1194" y="1193"/>
                      <a:pt x="1178" y="1148"/>
                    </a:cubicBezTo>
                    <a:cubicBezTo>
                      <a:pt x="1178" y="1133"/>
                      <a:pt x="1163" y="1103"/>
                      <a:pt x="1178" y="1088"/>
                    </a:cubicBezTo>
                    <a:cubicBezTo>
                      <a:pt x="1178" y="1088"/>
                      <a:pt x="1178" y="1073"/>
                      <a:pt x="1194" y="1073"/>
                    </a:cubicBezTo>
                    <a:cubicBezTo>
                      <a:pt x="1209" y="1073"/>
                      <a:pt x="1194" y="1044"/>
                      <a:pt x="1209" y="1044"/>
                    </a:cubicBezTo>
                    <a:cubicBezTo>
                      <a:pt x="1224" y="1014"/>
                      <a:pt x="1299" y="1014"/>
                      <a:pt x="1314" y="1014"/>
                    </a:cubicBezTo>
                    <a:cubicBezTo>
                      <a:pt x="1284" y="999"/>
                      <a:pt x="1299" y="954"/>
                      <a:pt x="1269" y="939"/>
                    </a:cubicBezTo>
                    <a:cubicBezTo>
                      <a:pt x="1254" y="924"/>
                      <a:pt x="1239" y="909"/>
                      <a:pt x="1239" y="895"/>
                    </a:cubicBezTo>
                    <a:cubicBezTo>
                      <a:pt x="1239" y="865"/>
                      <a:pt x="1239" y="835"/>
                      <a:pt x="1224" y="820"/>
                    </a:cubicBezTo>
                    <a:cubicBezTo>
                      <a:pt x="1224" y="790"/>
                      <a:pt x="1209" y="775"/>
                      <a:pt x="1209" y="745"/>
                    </a:cubicBezTo>
                    <a:cubicBezTo>
                      <a:pt x="1209" y="731"/>
                      <a:pt x="1209" y="656"/>
                      <a:pt x="1224" y="671"/>
                    </a:cubicBezTo>
                    <a:cubicBezTo>
                      <a:pt x="1209" y="611"/>
                      <a:pt x="1209" y="581"/>
                      <a:pt x="1239" y="522"/>
                    </a:cubicBezTo>
                    <a:cubicBezTo>
                      <a:pt x="1254" y="477"/>
                      <a:pt x="1254" y="462"/>
                      <a:pt x="1254" y="417"/>
                    </a:cubicBezTo>
                    <a:cubicBezTo>
                      <a:pt x="1254" y="373"/>
                      <a:pt x="1284" y="343"/>
                      <a:pt x="1314" y="313"/>
                    </a:cubicBezTo>
                    <a:cubicBezTo>
                      <a:pt x="1329" y="298"/>
                      <a:pt x="1345" y="283"/>
                      <a:pt x="1360" y="268"/>
                    </a:cubicBezTo>
                    <a:cubicBezTo>
                      <a:pt x="1375" y="253"/>
                      <a:pt x="1375" y="253"/>
                      <a:pt x="1360" y="224"/>
                    </a:cubicBezTo>
                    <a:cubicBezTo>
                      <a:pt x="1345" y="224"/>
                      <a:pt x="1375" y="239"/>
                      <a:pt x="1360" y="224"/>
                    </a:cubicBezTo>
                    <a:lnTo>
                      <a:pt x="1360" y="22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3" name="Freeform 756">
                <a:extLst>
                  <a:ext uri="{FF2B5EF4-FFF2-40B4-BE49-F238E27FC236}">
                    <a16:creationId xmlns:a16="http://schemas.microsoft.com/office/drawing/2014/main" id="{2E9DE6B2-AD3D-8B66-B4F8-ECB84544A82A}"/>
                  </a:ext>
                </a:extLst>
              </p:cNvPr>
              <p:cNvSpPr>
                <a:spLocks/>
              </p:cNvSpPr>
              <p:nvPr/>
            </p:nvSpPr>
            <p:spPr bwMode="auto">
              <a:xfrm>
                <a:off x="3776" y="2860"/>
                <a:ext cx="265" cy="273"/>
              </a:xfrm>
              <a:custGeom>
                <a:avLst/>
                <a:gdLst>
                  <a:gd name="T0" fmla="*/ 1360 w 1375"/>
                  <a:gd name="T1" fmla="*/ 224 h 1416"/>
                  <a:gd name="T2" fmla="*/ 1299 w 1375"/>
                  <a:gd name="T3" fmla="*/ 104 h 1416"/>
                  <a:gd name="T4" fmla="*/ 1209 w 1375"/>
                  <a:gd name="T5" fmla="*/ 75 h 1416"/>
                  <a:gd name="T6" fmla="*/ 1133 w 1375"/>
                  <a:gd name="T7" fmla="*/ 60 h 1416"/>
                  <a:gd name="T8" fmla="*/ 1042 w 1375"/>
                  <a:gd name="T9" fmla="*/ 30 h 1416"/>
                  <a:gd name="T10" fmla="*/ 922 w 1375"/>
                  <a:gd name="T11" fmla="*/ 30 h 1416"/>
                  <a:gd name="T12" fmla="*/ 786 w 1375"/>
                  <a:gd name="T13" fmla="*/ 45 h 1416"/>
                  <a:gd name="T14" fmla="*/ 604 w 1375"/>
                  <a:gd name="T15" fmla="*/ 75 h 1416"/>
                  <a:gd name="T16" fmla="*/ 468 w 1375"/>
                  <a:gd name="T17" fmla="*/ 60 h 1416"/>
                  <a:gd name="T18" fmla="*/ 363 w 1375"/>
                  <a:gd name="T19" fmla="*/ 403 h 1416"/>
                  <a:gd name="T20" fmla="*/ 272 w 1375"/>
                  <a:gd name="T21" fmla="*/ 611 h 1416"/>
                  <a:gd name="T22" fmla="*/ 166 w 1375"/>
                  <a:gd name="T23" fmla="*/ 760 h 1416"/>
                  <a:gd name="T24" fmla="*/ 76 w 1375"/>
                  <a:gd name="T25" fmla="*/ 745 h 1416"/>
                  <a:gd name="T26" fmla="*/ 15 w 1375"/>
                  <a:gd name="T27" fmla="*/ 835 h 1416"/>
                  <a:gd name="T28" fmla="*/ 197 w 1375"/>
                  <a:gd name="T29" fmla="*/ 850 h 1416"/>
                  <a:gd name="T30" fmla="*/ 332 w 1375"/>
                  <a:gd name="T31" fmla="*/ 924 h 1416"/>
                  <a:gd name="T32" fmla="*/ 499 w 1375"/>
                  <a:gd name="T33" fmla="*/ 999 h 1416"/>
                  <a:gd name="T34" fmla="*/ 589 w 1375"/>
                  <a:gd name="T35" fmla="*/ 924 h 1416"/>
                  <a:gd name="T36" fmla="*/ 680 w 1375"/>
                  <a:gd name="T37" fmla="*/ 969 h 1416"/>
                  <a:gd name="T38" fmla="*/ 680 w 1375"/>
                  <a:gd name="T39" fmla="*/ 1103 h 1416"/>
                  <a:gd name="T40" fmla="*/ 710 w 1375"/>
                  <a:gd name="T41" fmla="*/ 1222 h 1416"/>
                  <a:gd name="T42" fmla="*/ 861 w 1375"/>
                  <a:gd name="T43" fmla="*/ 1237 h 1416"/>
                  <a:gd name="T44" fmla="*/ 952 w 1375"/>
                  <a:gd name="T45" fmla="*/ 1282 h 1416"/>
                  <a:gd name="T46" fmla="*/ 1073 w 1375"/>
                  <a:gd name="T47" fmla="*/ 1267 h 1416"/>
                  <a:gd name="T48" fmla="*/ 1209 w 1375"/>
                  <a:gd name="T49" fmla="*/ 1416 h 1416"/>
                  <a:gd name="T50" fmla="*/ 1254 w 1375"/>
                  <a:gd name="T51" fmla="*/ 1327 h 1416"/>
                  <a:gd name="T52" fmla="*/ 1178 w 1375"/>
                  <a:gd name="T53" fmla="*/ 1148 h 1416"/>
                  <a:gd name="T54" fmla="*/ 1194 w 1375"/>
                  <a:gd name="T55" fmla="*/ 1073 h 1416"/>
                  <a:gd name="T56" fmla="*/ 1314 w 1375"/>
                  <a:gd name="T57" fmla="*/ 1014 h 1416"/>
                  <a:gd name="T58" fmla="*/ 1239 w 1375"/>
                  <a:gd name="T59" fmla="*/ 894 h 1416"/>
                  <a:gd name="T60" fmla="*/ 1209 w 1375"/>
                  <a:gd name="T61" fmla="*/ 745 h 1416"/>
                  <a:gd name="T62" fmla="*/ 1239 w 1375"/>
                  <a:gd name="T63" fmla="*/ 522 h 1416"/>
                  <a:gd name="T64" fmla="*/ 1314 w 1375"/>
                  <a:gd name="T65" fmla="*/ 313 h 1416"/>
                  <a:gd name="T66" fmla="*/ 1360 w 1375"/>
                  <a:gd name="T67" fmla="*/ 224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75" h="1416">
                    <a:moveTo>
                      <a:pt x="1360" y="224"/>
                    </a:moveTo>
                    <a:lnTo>
                      <a:pt x="1360" y="224"/>
                    </a:lnTo>
                    <a:cubicBezTo>
                      <a:pt x="1345" y="209"/>
                      <a:pt x="1345" y="179"/>
                      <a:pt x="1345" y="149"/>
                    </a:cubicBezTo>
                    <a:cubicBezTo>
                      <a:pt x="1345" y="134"/>
                      <a:pt x="1314" y="119"/>
                      <a:pt x="1299" y="104"/>
                    </a:cubicBezTo>
                    <a:cubicBezTo>
                      <a:pt x="1299" y="89"/>
                      <a:pt x="1269" y="60"/>
                      <a:pt x="1254" y="60"/>
                    </a:cubicBezTo>
                    <a:cubicBezTo>
                      <a:pt x="1239" y="60"/>
                      <a:pt x="1239" y="89"/>
                      <a:pt x="1209" y="75"/>
                    </a:cubicBezTo>
                    <a:cubicBezTo>
                      <a:pt x="1178" y="60"/>
                      <a:pt x="1194" y="75"/>
                      <a:pt x="1163" y="89"/>
                    </a:cubicBezTo>
                    <a:cubicBezTo>
                      <a:pt x="1163" y="89"/>
                      <a:pt x="1133" y="75"/>
                      <a:pt x="1133" y="60"/>
                    </a:cubicBezTo>
                    <a:cubicBezTo>
                      <a:pt x="1118" y="45"/>
                      <a:pt x="1103" y="30"/>
                      <a:pt x="1088" y="15"/>
                    </a:cubicBezTo>
                    <a:cubicBezTo>
                      <a:pt x="1073" y="0"/>
                      <a:pt x="1058" y="30"/>
                      <a:pt x="1042" y="30"/>
                    </a:cubicBezTo>
                    <a:cubicBezTo>
                      <a:pt x="1027" y="45"/>
                      <a:pt x="997" y="30"/>
                      <a:pt x="982" y="15"/>
                    </a:cubicBezTo>
                    <a:cubicBezTo>
                      <a:pt x="952" y="0"/>
                      <a:pt x="952" y="15"/>
                      <a:pt x="922" y="30"/>
                    </a:cubicBezTo>
                    <a:cubicBezTo>
                      <a:pt x="907" y="45"/>
                      <a:pt x="876" y="30"/>
                      <a:pt x="861" y="30"/>
                    </a:cubicBezTo>
                    <a:cubicBezTo>
                      <a:pt x="846" y="45"/>
                      <a:pt x="801" y="45"/>
                      <a:pt x="786" y="45"/>
                    </a:cubicBezTo>
                    <a:cubicBezTo>
                      <a:pt x="740" y="15"/>
                      <a:pt x="771" y="89"/>
                      <a:pt x="725" y="89"/>
                    </a:cubicBezTo>
                    <a:cubicBezTo>
                      <a:pt x="695" y="104"/>
                      <a:pt x="635" y="89"/>
                      <a:pt x="604" y="75"/>
                    </a:cubicBezTo>
                    <a:cubicBezTo>
                      <a:pt x="574" y="60"/>
                      <a:pt x="559" y="30"/>
                      <a:pt x="529" y="30"/>
                    </a:cubicBezTo>
                    <a:cubicBezTo>
                      <a:pt x="514" y="15"/>
                      <a:pt x="484" y="45"/>
                      <a:pt x="468" y="60"/>
                    </a:cubicBezTo>
                    <a:cubicBezTo>
                      <a:pt x="438" y="89"/>
                      <a:pt x="468" y="134"/>
                      <a:pt x="453" y="179"/>
                    </a:cubicBezTo>
                    <a:cubicBezTo>
                      <a:pt x="408" y="253"/>
                      <a:pt x="408" y="343"/>
                      <a:pt x="363" y="403"/>
                    </a:cubicBezTo>
                    <a:cubicBezTo>
                      <a:pt x="332" y="447"/>
                      <a:pt x="317" y="477"/>
                      <a:pt x="287" y="522"/>
                    </a:cubicBezTo>
                    <a:cubicBezTo>
                      <a:pt x="272" y="552"/>
                      <a:pt x="272" y="581"/>
                      <a:pt x="272" y="611"/>
                    </a:cubicBezTo>
                    <a:cubicBezTo>
                      <a:pt x="272" y="656"/>
                      <a:pt x="287" y="686"/>
                      <a:pt x="257" y="716"/>
                    </a:cubicBezTo>
                    <a:cubicBezTo>
                      <a:pt x="242" y="716"/>
                      <a:pt x="166" y="760"/>
                      <a:pt x="166" y="760"/>
                    </a:cubicBezTo>
                    <a:cubicBezTo>
                      <a:pt x="151" y="760"/>
                      <a:pt x="181" y="716"/>
                      <a:pt x="151" y="731"/>
                    </a:cubicBezTo>
                    <a:cubicBezTo>
                      <a:pt x="106" y="760"/>
                      <a:pt x="106" y="790"/>
                      <a:pt x="76" y="745"/>
                    </a:cubicBezTo>
                    <a:cubicBezTo>
                      <a:pt x="61" y="760"/>
                      <a:pt x="30" y="790"/>
                      <a:pt x="30" y="820"/>
                    </a:cubicBezTo>
                    <a:cubicBezTo>
                      <a:pt x="30" y="820"/>
                      <a:pt x="30" y="835"/>
                      <a:pt x="15" y="835"/>
                    </a:cubicBezTo>
                    <a:cubicBezTo>
                      <a:pt x="0" y="850"/>
                      <a:pt x="15" y="865"/>
                      <a:pt x="15" y="880"/>
                    </a:cubicBezTo>
                    <a:cubicBezTo>
                      <a:pt x="76" y="835"/>
                      <a:pt x="121" y="850"/>
                      <a:pt x="197" y="850"/>
                    </a:cubicBezTo>
                    <a:lnTo>
                      <a:pt x="272" y="850"/>
                    </a:lnTo>
                    <a:cubicBezTo>
                      <a:pt x="302" y="850"/>
                      <a:pt x="317" y="894"/>
                      <a:pt x="332" y="924"/>
                    </a:cubicBezTo>
                    <a:cubicBezTo>
                      <a:pt x="348" y="954"/>
                      <a:pt x="363" y="999"/>
                      <a:pt x="393" y="1014"/>
                    </a:cubicBezTo>
                    <a:cubicBezTo>
                      <a:pt x="408" y="1029"/>
                      <a:pt x="468" y="1014"/>
                      <a:pt x="499" y="999"/>
                    </a:cubicBezTo>
                    <a:cubicBezTo>
                      <a:pt x="514" y="999"/>
                      <a:pt x="514" y="954"/>
                      <a:pt x="529" y="939"/>
                    </a:cubicBezTo>
                    <a:cubicBezTo>
                      <a:pt x="529" y="909"/>
                      <a:pt x="574" y="924"/>
                      <a:pt x="589" y="924"/>
                    </a:cubicBezTo>
                    <a:cubicBezTo>
                      <a:pt x="589" y="954"/>
                      <a:pt x="589" y="954"/>
                      <a:pt x="619" y="954"/>
                    </a:cubicBezTo>
                    <a:cubicBezTo>
                      <a:pt x="635" y="954"/>
                      <a:pt x="680" y="939"/>
                      <a:pt x="680" y="969"/>
                    </a:cubicBezTo>
                    <a:cubicBezTo>
                      <a:pt x="680" y="999"/>
                      <a:pt x="695" y="1014"/>
                      <a:pt x="695" y="1044"/>
                    </a:cubicBezTo>
                    <a:cubicBezTo>
                      <a:pt x="695" y="1058"/>
                      <a:pt x="695" y="1073"/>
                      <a:pt x="680" y="1103"/>
                    </a:cubicBezTo>
                    <a:cubicBezTo>
                      <a:pt x="680" y="1118"/>
                      <a:pt x="695" y="1148"/>
                      <a:pt x="710" y="1163"/>
                    </a:cubicBezTo>
                    <a:cubicBezTo>
                      <a:pt x="725" y="1178"/>
                      <a:pt x="710" y="1208"/>
                      <a:pt x="710" y="1222"/>
                    </a:cubicBezTo>
                    <a:cubicBezTo>
                      <a:pt x="710" y="1267"/>
                      <a:pt x="786" y="1222"/>
                      <a:pt x="801" y="1222"/>
                    </a:cubicBezTo>
                    <a:cubicBezTo>
                      <a:pt x="831" y="1222"/>
                      <a:pt x="846" y="1222"/>
                      <a:pt x="861" y="1237"/>
                    </a:cubicBezTo>
                    <a:cubicBezTo>
                      <a:pt x="891" y="1267"/>
                      <a:pt x="876" y="1252"/>
                      <a:pt x="907" y="1252"/>
                    </a:cubicBezTo>
                    <a:cubicBezTo>
                      <a:pt x="937" y="1252"/>
                      <a:pt x="937" y="1267"/>
                      <a:pt x="952" y="1282"/>
                    </a:cubicBezTo>
                    <a:cubicBezTo>
                      <a:pt x="967" y="1282"/>
                      <a:pt x="982" y="1297"/>
                      <a:pt x="997" y="1297"/>
                    </a:cubicBezTo>
                    <a:cubicBezTo>
                      <a:pt x="1042" y="1312"/>
                      <a:pt x="1058" y="1312"/>
                      <a:pt x="1073" y="1267"/>
                    </a:cubicBezTo>
                    <a:cubicBezTo>
                      <a:pt x="1088" y="1312"/>
                      <a:pt x="1103" y="1327"/>
                      <a:pt x="1148" y="1342"/>
                    </a:cubicBezTo>
                    <a:cubicBezTo>
                      <a:pt x="1178" y="1357"/>
                      <a:pt x="1178" y="1401"/>
                      <a:pt x="1209" y="1416"/>
                    </a:cubicBezTo>
                    <a:lnTo>
                      <a:pt x="1269" y="1401"/>
                    </a:lnTo>
                    <a:cubicBezTo>
                      <a:pt x="1269" y="1372"/>
                      <a:pt x="1284" y="1312"/>
                      <a:pt x="1254" y="1327"/>
                    </a:cubicBezTo>
                    <a:cubicBezTo>
                      <a:pt x="1209" y="1342"/>
                      <a:pt x="1178" y="1312"/>
                      <a:pt x="1163" y="1267"/>
                    </a:cubicBezTo>
                    <a:cubicBezTo>
                      <a:pt x="1163" y="1237"/>
                      <a:pt x="1194" y="1193"/>
                      <a:pt x="1178" y="1148"/>
                    </a:cubicBezTo>
                    <a:cubicBezTo>
                      <a:pt x="1178" y="1133"/>
                      <a:pt x="1163" y="1103"/>
                      <a:pt x="1178" y="1088"/>
                    </a:cubicBezTo>
                    <a:cubicBezTo>
                      <a:pt x="1178" y="1088"/>
                      <a:pt x="1178" y="1073"/>
                      <a:pt x="1194" y="1073"/>
                    </a:cubicBezTo>
                    <a:cubicBezTo>
                      <a:pt x="1209" y="1073"/>
                      <a:pt x="1194" y="1044"/>
                      <a:pt x="1209" y="1044"/>
                    </a:cubicBezTo>
                    <a:cubicBezTo>
                      <a:pt x="1224" y="1014"/>
                      <a:pt x="1299" y="1014"/>
                      <a:pt x="1314" y="1014"/>
                    </a:cubicBezTo>
                    <a:cubicBezTo>
                      <a:pt x="1284" y="999"/>
                      <a:pt x="1299" y="954"/>
                      <a:pt x="1269" y="939"/>
                    </a:cubicBezTo>
                    <a:cubicBezTo>
                      <a:pt x="1254" y="924"/>
                      <a:pt x="1239" y="909"/>
                      <a:pt x="1239" y="894"/>
                    </a:cubicBezTo>
                    <a:cubicBezTo>
                      <a:pt x="1239" y="865"/>
                      <a:pt x="1239" y="835"/>
                      <a:pt x="1224" y="820"/>
                    </a:cubicBezTo>
                    <a:cubicBezTo>
                      <a:pt x="1224" y="790"/>
                      <a:pt x="1209" y="775"/>
                      <a:pt x="1209" y="745"/>
                    </a:cubicBezTo>
                    <a:cubicBezTo>
                      <a:pt x="1209" y="731"/>
                      <a:pt x="1209" y="656"/>
                      <a:pt x="1224" y="671"/>
                    </a:cubicBezTo>
                    <a:cubicBezTo>
                      <a:pt x="1209" y="611"/>
                      <a:pt x="1209" y="581"/>
                      <a:pt x="1239" y="522"/>
                    </a:cubicBezTo>
                    <a:cubicBezTo>
                      <a:pt x="1254" y="477"/>
                      <a:pt x="1254" y="462"/>
                      <a:pt x="1254" y="417"/>
                    </a:cubicBezTo>
                    <a:cubicBezTo>
                      <a:pt x="1254" y="373"/>
                      <a:pt x="1284" y="343"/>
                      <a:pt x="1314" y="313"/>
                    </a:cubicBezTo>
                    <a:cubicBezTo>
                      <a:pt x="1329" y="298"/>
                      <a:pt x="1345" y="283"/>
                      <a:pt x="1360" y="268"/>
                    </a:cubicBezTo>
                    <a:cubicBezTo>
                      <a:pt x="1375" y="253"/>
                      <a:pt x="1375" y="253"/>
                      <a:pt x="1360" y="224"/>
                    </a:cubicBezTo>
                    <a:cubicBezTo>
                      <a:pt x="1345" y="224"/>
                      <a:pt x="1375" y="239"/>
                      <a:pt x="1360" y="22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4" name="Freeform 757">
                <a:extLst>
                  <a:ext uri="{FF2B5EF4-FFF2-40B4-BE49-F238E27FC236}">
                    <a16:creationId xmlns:a16="http://schemas.microsoft.com/office/drawing/2014/main" id="{24427DC0-61E6-002F-B29D-4AB202AA9C07}"/>
                  </a:ext>
                </a:extLst>
              </p:cNvPr>
              <p:cNvSpPr>
                <a:spLocks/>
              </p:cNvSpPr>
              <p:nvPr/>
            </p:nvSpPr>
            <p:spPr bwMode="auto">
              <a:xfrm>
                <a:off x="3776" y="2860"/>
                <a:ext cx="265" cy="273"/>
              </a:xfrm>
              <a:custGeom>
                <a:avLst/>
                <a:gdLst>
                  <a:gd name="T0" fmla="*/ 1360 w 1375"/>
                  <a:gd name="T1" fmla="*/ 224 h 1416"/>
                  <a:gd name="T2" fmla="*/ 1299 w 1375"/>
                  <a:gd name="T3" fmla="*/ 104 h 1416"/>
                  <a:gd name="T4" fmla="*/ 1209 w 1375"/>
                  <a:gd name="T5" fmla="*/ 75 h 1416"/>
                  <a:gd name="T6" fmla="*/ 1133 w 1375"/>
                  <a:gd name="T7" fmla="*/ 60 h 1416"/>
                  <a:gd name="T8" fmla="*/ 1042 w 1375"/>
                  <a:gd name="T9" fmla="*/ 30 h 1416"/>
                  <a:gd name="T10" fmla="*/ 922 w 1375"/>
                  <a:gd name="T11" fmla="*/ 30 h 1416"/>
                  <a:gd name="T12" fmla="*/ 786 w 1375"/>
                  <a:gd name="T13" fmla="*/ 45 h 1416"/>
                  <a:gd name="T14" fmla="*/ 604 w 1375"/>
                  <a:gd name="T15" fmla="*/ 75 h 1416"/>
                  <a:gd name="T16" fmla="*/ 468 w 1375"/>
                  <a:gd name="T17" fmla="*/ 60 h 1416"/>
                  <a:gd name="T18" fmla="*/ 363 w 1375"/>
                  <a:gd name="T19" fmla="*/ 403 h 1416"/>
                  <a:gd name="T20" fmla="*/ 272 w 1375"/>
                  <a:gd name="T21" fmla="*/ 611 h 1416"/>
                  <a:gd name="T22" fmla="*/ 166 w 1375"/>
                  <a:gd name="T23" fmla="*/ 760 h 1416"/>
                  <a:gd name="T24" fmla="*/ 76 w 1375"/>
                  <a:gd name="T25" fmla="*/ 745 h 1416"/>
                  <a:gd name="T26" fmla="*/ 15 w 1375"/>
                  <a:gd name="T27" fmla="*/ 835 h 1416"/>
                  <a:gd name="T28" fmla="*/ 197 w 1375"/>
                  <a:gd name="T29" fmla="*/ 850 h 1416"/>
                  <a:gd name="T30" fmla="*/ 332 w 1375"/>
                  <a:gd name="T31" fmla="*/ 924 h 1416"/>
                  <a:gd name="T32" fmla="*/ 499 w 1375"/>
                  <a:gd name="T33" fmla="*/ 999 h 1416"/>
                  <a:gd name="T34" fmla="*/ 589 w 1375"/>
                  <a:gd name="T35" fmla="*/ 924 h 1416"/>
                  <a:gd name="T36" fmla="*/ 680 w 1375"/>
                  <a:gd name="T37" fmla="*/ 969 h 1416"/>
                  <a:gd name="T38" fmla="*/ 680 w 1375"/>
                  <a:gd name="T39" fmla="*/ 1103 h 1416"/>
                  <a:gd name="T40" fmla="*/ 710 w 1375"/>
                  <a:gd name="T41" fmla="*/ 1222 h 1416"/>
                  <a:gd name="T42" fmla="*/ 861 w 1375"/>
                  <a:gd name="T43" fmla="*/ 1237 h 1416"/>
                  <a:gd name="T44" fmla="*/ 952 w 1375"/>
                  <a:gd name="T45" fmla="*/ 1282 h 1416"/>
                  <a:gd name="T46" fmla="*/ 1073 w 1375"/>
                  <a:gd name="T47" fmla="*/ 1267 h 1416"/>
                  <a:gd name="T48" fmla="*/ 1209 w 1375"/>
                  <a:gd name="T49" fmla="*/ 1416 h 1416"/>
                  <a:gd name="T50" fmla="*/ 1254 w 1375"/>
                  <a:gd name="T51" fmla="*/ 1327 h 1416"/>
                  <a:gd name="T52" fmla="*/ 1178 w 1375"/>
                  <a:gd name="T53" fmla="*/ 1148 h 1416"/>
                  <a:gd name="T54" fmla="*/ 1194 w 1375"/>
                  <a:gd name="T55" fmla="*/ 1073 h 1416"/>
                  <a:gd name="T56" fmla="*/ 1314 w 1375"/>
                  <a:gd name="T57" fmla="*/ 1014 h 1416"/>
                  <a:gd name="T58" fmla="*/ 1239 w 1375"/>
                  <a:gd name="T59" fmla="*/ 894 h 1416"/>
                  <a:gd name="T60" fmla="*/ 1209 w 1375"/>
                  <a:gd name="T61" fmla="*/ 745 h 1416"/>
                  <a:gd name="T62" fmla="*/ 1239 w 1375"/>
                  <a:gd name="T63" fmla="*/ 522 h 1416"/>
                  <a:gd name="T64" fmla="*/ 1314 w 1375"/>
                  <a:gd name="T65" fmla="*/ 313 h 1416"/>
                  <a:gd name="T66" fmla="*/ 1360 w 1375"/>
                  <a:gd name="T67" fmla="*/ 224 h 1416"/>
                  <a:gd name="T68" fmla="*/ 1360 w 1375"/>
                  <a:gd name="T69" fmla="*/ 224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5" h="1416">
                    <a:moveTo>
                      <a:pt x="1360" y="224"/>
                    </a:moveTo>
                    <a:lnTo>
                      <a:pt x="1360" y="224"/>
                    </a:lnTo>
                    <a:cubicBezTo>
                      <a:pt x="1345" y="209"/>
                      <a:pt x="1345" y="179"/>
                      <a:pt x="1345" y="149"/>
                    </a:cubicBezTo>
                    <a:cubicBezTo>
                      <a:pt x="1345" y="134"/>
                      <a:pt x="1314" y="119"/>
                      <a:pt x="1299" y="104"/>
                    </a:cubicBezTo>
                    <a:cubicBezTo>
                      <a:pt x="1299" y="89"/>
                      <a:pt x="1269" y="60"/>
                      <a:pt x="1254" y="60"/>
                    </a:cubicBezTo>
                    <a:cubicBezTo>
                      <a:pt x="1239" y="60"/>
                      <a:pt x="1239" y="89"/>
                      <a:pt x="1209" y="75"/>
                    </a:cubicBezTo>
                    <a:cubicBezTo>
                      <a:pt x="1178" y="60"/>
                      <a:pt x="1194" y="75"/>
                      <a:pt x="1163" y="89"/>
                    </a:cubicBezTo>
                    <a:cubicBezTo>
                      <a:pt x="1163" y="89"/>
                      <a:pt x="1133" y="75"/>
                      <a:pt x="1133" y="60"/>
                    </a:cubicBezTo>
                    <a:cubicBezTo>
                      <a:pt x="1118" y="45"/>
                      <a:pt x="1103" y="30"/>
                      <a:pt x="1088" y="15"/>
                    </a:cubicBezTo>
                    <a:cubicBezTo>
                      <a:pt x="1073" y="0"/>
                      <a:pt x="1058" y="30"/>
                      <a:pt x="1042" y="30"/>
                    </a:cubicBezTo>
                    <a:cubicBezTo>
                      <a:pt x="1027" y="45"/>
                      <a:pt x="997" y="30"/>
                      <a:pt x="982" y="15"/>
                    </a:cubicBezTo>
                    <a:cubicBezTo>
                      <a:pt x="952" y="0"/>
                      <a:pt x="952" y="15"/>
                      <a:pt x="922" y="30"/>
                    </a:cubicBezTo>
                    <a:cubicBezTo>
                      <a:pt x="907" y="45"/>
                      <a:pt x="876" y="30"/>
                      <a:pt x="861" y="30"/>
                    </a:cubicBezTo>
                    <a:cubicBezTo>
                      <a:pt x="846" y="45"/>
                      <a:pt x="801" y="45"/>
                      <a:pt x="786" y="45"/>
                    </a:cubicBezTo>
                    <a:cubicBezTo>
                      <a:pt x="740" y="15"/>
                      <a:pt x="771" y="89"/>
                      <a:pt x="725" y="89"/>
                    </a:cubicBezTo>
                    <a:cubicBezTo>
                      <a:pt x="695" y="104"/>
                      <a:pt x="635" y="89"/>
                      <a:pt x="604" y="75"/>
                    </a:cubicBezTo>
                    <a:cubicBezTo>
                      <a:pt x="574" y="60"/>
                      <a:pt x="559" y="30"/>
                      <a:pt x="529" y="30"/>
                    </a:cubicBezTo>
                    <a:cubicBezTo>
                      <a:pt x="514" y="15"/>
                      <a:pt x="484" y="45"/>
                      <a:pt x="468" y="60"/>
                    </a:cubicBezTo>
                    <a:cubicBezTo>
                      <a:pt x="438" y="89"/>
                      <a:pt x="468" y="134"/>
                      <a:pt x="453" y="179"/>
                    </a:cubicBezTo>
                    <a:cubicBezTo>
                      <a:pt x="408" y="253"/>
                      <a:pt x="408" y="343"/>
                      <a:pt x="363" y="403"/>
                    </a:cubicBezTo>
                    <a:cubicBezTo>
                      <a:pt x="332" y="447"/>
                      <a:pt x="317" y="477"/>
                      <a:pt x="287" y="522"/>
                    </a:cubicBezTo>
                    <a:cubicBezTo>
                      <a:pt x="272" y="552"/>
                      <a:pt x="272" y="581"/>
                      <a:pt x="272" y="611"/>
                    </a:cubicBezTo>
                    <a:cubicBezTo>
                      <a:pt x="272" y="656"/>
                      <a:pt x="287" y="686"/>
                      <a:pt x="257" y="716"/>
                    </a:cubicBezTo>
                    <a:cubicBezTo>
                      <a:pt x="242" y="716"/>
                      <a:pt x="166" y="760"/>
                      <a:pt x="166" y="760"/>
                    </a:cubicBezTo>
                    <a:cubicBezTo>
                      <a:pt x="151" y="760"/>
                      <a:pt x="181" y="716"/>
                      <a:pt x="151" y="731"/>
                    </a:cubicBezTo>
                    <a:cubicBezTo>
                      <a:pt x="106" y="760"/>
                      <a:pt x="106" y="790"/>
                      <a:pt x="76" y="745"/>
                    </a:cubicBezTo>
                    <a:cubicBezTo>
                      <a:pt x="61" y="760"/>
                      <a:pt x="30" y="790"/>
                      <a:pt x="30" y="820"/>
                    </a:cubicBezTo>
                    <a:cubicBezTo>
                      <a:pt x="30" y="820"/>
                      <a:pt x="30" y="835"/>
                      <a:pt x="15" y="835"/>
                    </a:cubicBezTo>
                    <a:cubicBezTo>
                      <a:pt x="0" y="850"/>
                      <a:pt x="15" y="865"/>
                      <a:pt x="15" y="880"/>
                    </a:cubicBezTo>
                    <a:cubicBezTo>
                      <a:pt x="76" y="835"/>
                      <a:pt x="121" y="850"/>
                      <a:pt x="197" y="850"/>
                    </a:cubicBezTo>
                    <a:lnTo>
                      <a:pt x="272" y="850"/>
                    </a:lnTo>
                    <a:cubicBezTo>
                      <a:pt x="302" y="850"/>
                      <a:pt x="317" y="894"/>
                      <a:pt x="332" y="924"/>
                    </a:cubicBezTo>
                    <a:cubicBezTo>
                      <a:pt x="348" y="954"/>
                      <a:pt x="363" y="999"/>
                      <a:pt x="393" y="1014"/>
                    </a:cubicBezTo>
                    <a:cubicBezTo>
                      <a:pt x="408" y="1029"/>
                      <a:pt x="468" y="1014"/>
                      <a:pt x="499" y="999"/>
                    </a:cubicBezTo>
                    <a:cubicBezTo>
                      <a:pt x="514" y="999"/>
                      <a:pt x="514" y="954"/>
                      <a:pt x="529" y="939"/>
                    </a:cubicBezTo>
                    <a:cubicBezTo>
                      <a:pt x="529" y="909"/>
                      <a:pt x="574" y="924"/>
                      <a:pt x="589" y="924"/>
                    </a:cubicBezTo>
                    <a:cubicBezTo>
                      <a:pt x="589" y="954"/>
                      <a:pt x="589" y="954"/>
                      <a:pt x="619" y="954"/>
                    </a:cubicBezTo>
                    <a:cubicBezTo>
                      <a:pt x="635" y="954"/>
                      <a:pt x="680" y="939"/>
                      <a:pt x="680" y="969"/>
                    </a:cubicBezTo>
                    <a:cubicBezTo>
                      <a:pt x="680" y="999"/>
                      <a:pt x="695" y="1014"/>
                      <a:pt x="695" y="1044"/>
                    </a:cubicBezTo>
                    <a:cubicBezTo>
                      <a:pt x="695" y="1058"/>
                      <a:pt x="695" y="1073"/>
                      <a:pt x="680" y="1103"/>
                    </a:cubicBezTo>
                    <a:cubicBezTo>
                      <a:pt x="680" y="1118"/>
                      <a:pt x="695" y="1148"/>
                      <a:pt x="710" y="1163"/>
                    </a:cubicBezTo>
                    <a:cubicBezTo>
                      <a:pt x="725" y="1178"/>
                      <a:pt x="710" y="1208"/>
                      <a:pt x="710" y="1222"/>
                    </a:cubicBezTo>
                    <a:cubicBezTo>
                      <a:pt x="710" y="1267"/>
                      <a:pt x="786" y="1222"/>
                      <a:pt x="801" y="1222"/>
                    </a:cubicBezTo>
                    <a:cubicBezTo>
                      <a:pt x="831" y="1222"/>
                      <a:pt x="846" y="1222"/>
                      <a:pt x="861" y="1237"/>
                    </a:cubicBezTo>
                    <a:cubicBezTo>
                      <a:pt x="891" y="1267"/>
                      <a:pt x="876" y="1252"/>
                      <a:pt x="907" y="1252"/>
                    </a:cubicBezTo>
                    <a:cubicBezTo>
                      <a:pt x="937" y="1252"/>
                      <a:pt x="937" y="1267"/>
                      <a:pt x="952" y="1282"/>
                    </a:cubicBezTo>
                    <a:cubicBezTo>
                      <a:pt x="967" y="1282"/>
                      <a:pt x="982" y="1297"/>
                      <a:pt x="997" y="1297"/>
                    </a:cubicBezTo>
                    <a:cubicBezTo>
                      <a:pt x="1042" y="1312"/>
                      <a:pt x="1058" y="1312"/>
                      <a:pt x="1073" y="1267"/>
                    </a:cubicBezTo>
                    <a:cubicBezTo>
                      <a:pt x="1088" y="1312"/>
                      <a:pt x="1103" y="1327"/>
                      <a:pt x="1148" y="1342"/>
                    </a:cubicBezTo>
                    <a:cubicBezTo>
                      <a:pt x="1178" y="1357"/>
                      <a:pt x="1178" y="1401"/>
                      <a:pt x="1209" y="1416"/>
                    </a:cubicBezTo>
                    <a:lnTo>
                      <a:pt x="1269" y="1401"/>
                    </a:lnTo>
                    <a:cubicBezTo>
                      <a:pt x="1269" y="1372"/>
                      <a:pt x="1284" y="1312"/>
                      <a:pt x="1254" y="1327"/>
                    </a:cubicBezTo>
                    <a:cubicBezTo>
                      <a:pt x="1209" y="1342"/>
                      <a:pt x="1178" y="1312"/>
                      <a:pt x="1163" y="1267"/>
                    </a:cubicBezTo>
                    <a:cubicBezTo>
                      <a:pt x="1163" y="1237"/>
                      <a:pt x="1194" y="1193"/>
                      <a:pt x="1178" y="1148"/>
                    </a:cubicBezTo>
                    <a:cubicBezTo>
                      <a:pt x="1178" y="1133"/>
                      <a:pt x="1163" y="1103"/>
                      <a:pt x="1178" y="1088"/>
                    </a:cubicBezTo>
                    <a:cubicBezTo>
                      <a:pt x="1178" y="1088"/>
                      <a:pt x="1178" y="1073"/>
                      <a:pt x="1194" y="1073"/>
                    </a:cubicBezTo>
                    <a:cubicBezTo>
                      <a:pt x="1209" y="1073"/>
                      <a:pt x="1194" y="1044"/>
                      <a:pt x="1209" y="1044"/>
                    </a:cubicBezTo>
                    <a:cubicBezTo>
                      <a:pt x="1224" y="1014"/>
                      <a:pt x="1299" y="1014"/>
                      <a:pt x="1314" y="1014"/>
                    </a:cubicBezTo>
                    <a:cubicBezTo>
                      <a:pt x="1284" y="999"/>
                      <a:pt x="1299" y="954"/>
                      <a:pt x="1269" y="939"/>
                    </a:cubicBezTo>
                    <a:cubicBezTo>
                      <a:pt x="1254" y="924"/>
                      <a:pt x="1239" y="909"/>
                      <a:pt x="1239" y="894"/>
                    </a:cubicBezTo>
                    <a:cubicBezTo>
                      <a:pt x="1239" y="865"/>
                      <a:pt x="1239" y="835"/>
                      <a:pt x="1224" y="820"/>
                    </a:cubicBezTo>
                    <a:cubicBezTo>
                      <a:pt x="1224" y="790"/>
                      <a:pt x="1209" y="775"/>
                      <a:pt x="1209" y="745"/>
                    </a:cubicBezTo>
                    <a:cubicBezTo>
                      <a:pt x="1209" y="731"/>
                      <a:pt x="1209" y="656"/>
                      <a:pt x="1224" y="671"/>
                    </a:cubicBezTo>
                    <a:cubicBezTo>
                      <a:pt x="1209" y="611"/>
                      <a:pt x="1209" y="581"/>
                      <a:pt x="1239" y="522"/>
                    </a:cubicBezTo>
                    <a:cubicBezTo>
                      <a:pt x="1254" y="477"/>
                      <a:pt x="1254" y="462"/>
                      <a:pt x="1254" y="417"/>
                    </a:cubicBezTo>
                    <a:cubicBezTo>
                      <a:pt x="1254" y="373"/>
                      <a:pt x="1284" y="343"/>
                      <a:pt x="1314" y="313"/>
                    </a:cubicBezTo>
                    <a:cubicBezTo>
                      <a:pt x="1329" y="298"/>
                      <a:pt x="1345" y="283"/>
                      <a:pt x="1360" y="268"/>
                    </a:cubicBezTo>
                    <a:cubicBezTo>
                      <a:pt x="1375" y="253"/>
                      <a:pt x="1375" y="253"/>
                      <a:pt x="1360" y="224"/>
                    </a:cubicBezTo>
                    <a:cubicBezTo>
                      <a:pt x="1345" y="224"/>
                      <a:pt x="1375" y="239"/>
                      <a:pt x="1360" y="224"/>
                    </a:cubicBezTo>
                    <a:lnTo>
                      <a:pt x="1360" y="22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5" name="Freeform 758">
                <a:extLst>
                  <a:ext uri="{FF2B5EF4-FFF2-40B4-BE49-F238E27FC236}">
                    <a16:creationId xmlns:a16="http://schemas.microsoft.com/office/drawing/2014/main" id="{591BB61F-AA62-48DF-7253-A00FDCF5A901}"/>
                  </a:ext>
                </a:extLst>
              </p:cNvPr>
              <p:cNvSpPr>
                <a:spLocks/>
              </p:cNvSpPr>
              <p:nvPr/>
            </p:nvSpPr>
            <p:spPr bwMode="auto">
              <a:xfrm>
                <a:off x="3776" y="3021"/>
                <a:ext cx="161" cy="177"/>
              </a:xfrm>
              <a:custGeom>
                <a:avLst/>
                <a:gdLst>
                  <a:gd name="T0" fmla="*/ 759 w 833"/>
                  <a:gd name="T1" fmla="*/ 393 h 917"/>
                  <a:gd name="T2" fmla="*/ 759 w 833"/>
                  <a:gd name="T3" fmla="*/ 393 h 917"/>
                  <a:gd name="T4" fmla="*/ 714 w 833"/>
                  <a:gd name="T5" fmla="*/ 378 h 917"/>
                  <a:gd name="T6" fmla="*/ 699 w 833"/>
                  <a:gd name="T7" fmla="*/ 306 h 917"/>
                  <a:gd name="T8" fmla="*/ 685 w 833"/>
                  <a:gd name="T9" fmla="*/ 175 h 917"/>
                  <a:gd name="T10" fmla="*/ 685 w 833"/>
                  <a:gd name="T11" fmla="*/ 116 h 917"/>
                  <a:gd name="T12" fmla="*/ 640 w 833"/>
                  <a:gd name="T13" fmla="*/ 116 h 917"/>
                  <a:gd name="T14" fmla="*/ 595 w 833"/>
                  <a:gd name="T15" fmla="*/ 87 h 917"/>
                  <a:gd name="T16" fmla="*/ 521 w 833"/>
                  <a:gd name="T17" fmla="*/ 116 h 917"/>
                  <a:gd name="T18" fmla="*/ 506 w 833"/>
                  <a:gd name="T19" fmla="*/ 160 h 917"/>
                  <a:gd name="T20" fmla="*/ 432 w 833"/>
                  <a:gd name="T21" fmla="*/ 175 h 917"/>
                  <a:gd name="T22" fmla="*/ 268 w 833"/>
                  <a:gd name="T23" fmla="*/ 15 h 917"/>
                  <a:gd name="T24" fmla="*/ 45 w 833"/>
                  <a:gd name="T25" fmla="*/ 29 h 917"/>
                  <a:gd name="T26" fmla="*/ 89 w 833"/>
                  <a:gd name="T27" fmla="*/ 175 h 917"/>
                  <a:gd name="T28" fmla="*/ 89 w 833"/>
                  <a:gd name="T29" fmla="*/ 233 h 917"/>
                  <a:gd name="T30" fmla="*/ 89 w 833"/>
                  <a:gd name="T31" fmla="*/ 291 h 917"/>
                  <a:gd name="T32" fmla="*/ 119 w 833"/>
                  <a:gd name="T33" fmla="*/ 480 h 917"/>
                  <a:gd name="T34" fmla="*/ 45 w 833"/>
                  <a:gd name="T35" fmla="*/ 597 h 917"/>
                  <a:gd name="T36" fmla="*/ 0 w 833"/>
                  <a:gd name="T37" fmla="*/ 727 h 917"/>
                  <a:gd name="T38" fmla="*/ 0 w 833"/>
                  <a:gd name="T39" fmla="*/ 800 h 917"/>
                  <a:gd name="T40" fmla="*/ 0 w 833"/>
                  <a:gd name="T41" fmla="*/ 858 h 917"/>
                  <a:gd name="T42" fmla="*/ 45 w 833"/>
                  <a:gd name="T43" fmla="*/ 858 h 917"/>
                  <a:gd name="T44" fmla="*/ 119 w 833"/>
                  <a:gd name="T45" fmla="*/ 844 h 917"/>
                  <a:gd name="T46" fmla="*/ 134 w 833"/>
                  <a:gd name="T47" fmla="*/ 858 h 917"/>
                  <a:gd name="T48" fmla="*/ 238 w 833"/>
                  <a:gd name="T49" fmla="*/ 858 h 917"/>
                  <a:gd name="T50" fmla="*/ 372 w 833"/>
                  <a:gd name="T51" fmla="*/ 858 h 917"/>
                  <a:gd name="T52" fmla="*/ 446 w 833"/>
                  <a:gd name="T53" fmla="*/ 858 h 917"/>
                  <a:gd name="T54" fmla="*/ 580 w 833"/>
                  <a:gd name="T55" fmla="*/ 902 h 917"/>
                  <a:gd name="T56" fmla="*/ 789 w 833"/>
                  <a:gd name="T57" fmla="*/ 873 h 917"/>
                  <a:gd name="T58" fmla="*/ 685 w 833"/>
                  <a:gd name="T59" fmla="*/ 742 h 917"/>
                  <a:gd name="T60" fmla="*/ 685 w 833"/>
                  <a:gd name="T61" fmla="*/ 538 h 917"/>
                  <a:gd name="T62" fmla="*/ 833 w 833"/>
                  <a:gd name="T63" fmla="*/ 509 h 917"/>
                  <a:gd name="T64" fmla="*/ 833 w 833"/>
                  <a:gd name="T65" fmla="*/ 393 h 917"/>
                  <a:gd name="T66" fmla="*/ 759 w 833"/>
                  <a:gd name="T67" fmla="*/ 393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3" h="917">
                    <a:moveTo>
                      <a:pt x="759" y="393"/>
                    </a:moveTo>
                    <a:lnTo>
                      <a:pt x="759" y="393"/>
                    </a:lnTo>
                    <a:cubicBezTo>
                      <a:pt x="729" y="393"/>
                      <a:pt x="714" y="407"/>
                      <a:pt x="714" y="378"/>
                    </a:cubicBezTo>
                    <a:cubicBezTo>
                      <a:pt x="714" y="349"/>
                      <a:pt x="714" y="335"/>
                      <a:pt x="699" y="306"/>
                    </a:cubicBezTo>
                    <a:cubicBezTo>
                      <a:pt x="670" y="262"/>
                      <a:pt x="714" y="218"/>
                      <a:pt x="685" y="175"/>
                    </a:cubicBezTo>
                    <a:lnTo>
                      <a:pt x="685" y="116"/>
                    </a:lnTo>
                    <a:lnTo>
                      <a:pt x="640" y="116"/>
                    </a:lnTo>
                    <a:cubicBezTo>
                      <a:pt x="595" y="116"/>
                      <a:pt x="595" y="131"/>
                      <a:pt x="595" y="87"/>
                    </a:cubicBezTo>
                    <a:cubicBezTo>
                      <a:pt x="551" y="87"/>
                      <a:pt x="536" y="73"/>
                      <a:pt x="521" y="116"/>
                    </a:cubicBezTo>
                    <a:cubicBezTo>
                      <a:pt x="521" y="116"/>
                      <a:pt x="521" y="160"/>
                      <a:pt x="506" y="160"/>
                    </a:cubicBezTo>
                    <a:cubicBezTo>
                      <a:pt x="491" y="175"/>
                      <a:pt x="461" y="175"/>
                      <a:pt x="432" y="175"/>
                    </a:cubicBezTo>
                    <a:cubicBezTo>
                      <a:pt x="327" y="189"/>
                      <a:pt x="357" y="15"/>
                      <a:pt x="268" y="15"/>
                    </a:cubicBezTo>
                    <a:cubicBezTo>
                      <a:pt x="194" y="15"/>
                      <a:pt x="104" y="0"/>
                      <a:pt x="45" y="29"/>
                    </a:cubicBezTo>
                    <a:cubicBezTo>
                      <a:pt x="15" y="58"/>
                      <a:pt x="89" y="146"/>
                      <a:pt x="89" y="175"/>
                    </a:cubicBezTo>
                    <a:cubicBezTo>
                      <a:pt x="104" y="189"/>
                      <a:pt x="104" y="218"/>
                      <a:pt x="89" y="233"/>
                    </a:cubicBezTo>
                    <a:cubicBezTo>
                      <a:pt x="60" y="247"/>
                      <a:pt x="89" y="277"/>
                      <a:pt x="89" y="291"/>
                    </a:cubicBezTo>
                    <a:cubicBezTo>
                      <a:pt x="134" y="349"/>
                      <a:pt x="164" y="422"/>
                      <a:pt x="119" y="480"/>
                    </a:cubicBezTo>
                    <a:cubicBezTo>
                      <a:pt x="89" y="524"/>
                      <a:pt x="60" y="553"/>
                      <a:pt x="45" y="597"/>
                    </a:cubicBezTo>
                    <a:cubicBezTo>
                      <a:pt x="30" y="640"/>
                      <a:pt x="15" y="684"/>
                      <a:pt x="0" y="727"/>
                    </a:cubicBezTo>
                    <a:lnTo>
                      <a:pt x="0" y="800"/>
                    </a:lnTo>
                    <a:lnTo>
                      <a:pt x="0" y="858"/>
                    </a:lnTo>
                    <a:lnTo>
                      <a:pt x="45" y="858"/>
                    </a:lnTo>
                    <a:cubicBezTo>
                      <a:pt x="75" y="858"/>
                      <a:pt x="75" y="815"/>
                      <a:pt x="119" y="844"/>
                    </a:cubicBezTo>
                    <a:lnTo>
                      <a:pt x="134" y="858"/>
                    </a:lnTo>
                    <a:lnTo>
                      <a:pt x="238" y="858"/>
                    </a:lnTo>
                    <a:lnTo>
                      <a:pt x="372" y="858"/>
                    </a:lnTo>
                    <a:lnTo>
                      <a:pt x="446" y="858"/>
                    </a:lnTo>
                    <a:cubicBezTo>
                      <a:pt x="476" y="917"/>
                      <a:pt x="536" y="902"/>
                      <a:pt x="580" y="902"/>
                    </a:cubicBezTo>
                    <a:cubicBezTo>
                      <a:pt x="655" y="902"/>
                      <a:pt x="714" y="887"/>
                      <a:pt x="789" y="873"/>
                    </a:cubicBezTo>
                    <a:cubicBezTo>
                      <a:pt x="744" y="829"/>
                      <a:pt x="685" y="800"/>
                      <a:pt x="685" y="742"/>
                    </a:cubicBezTo>
                    <a:lnTo>
                      <a:pt x="685" y="538"/>
                    </a:lnTo>
                    <a:cubicBezTo>
                      <a:pt x="685" y="524"/>
                      <a:pt x="833" y="553"/>
                      <a:pt x="833" y="509"/>
                    </a:cubicBezTo>
                    <a:lnTo>
                      <a:pt x="833" y="393"/>
                    </a:lnTo>
                    <a:cubicBezTo>
                      <a:pt x="833" y="349"/>
                      <a:pt x="789" y="393"/>
                      <a:pt x="759" y="39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6" name="Freeform 759">
                <a:extLst>
                  <a:ext uri="{FF2B5EF4-FFF2-40B4-BE49-F238E27FC236}">
                    <a16:creationId xmlns:a16="http://schemas.microsoft.com/office/drawing/2014/main" id="{A324BA93-B199-A73B-5D5A-F05FE8852810}"/>
                  </a:ext>
                </a:extLst>
              </p:cNvPr>
              <p:cNvSpPr>
                <a:spLocks/>
              </p:cNvSpPr>
              <p:nvPr/>
            </p:nvSpPr>
            <p:spPr bwMode="auto">
              <a:xfrm>
                <a:off x="3776" y="3021"/>
                <a:ext cx="161" cy="177"/>
              </a:xfrm>
              <a:custGeom>
                <a:avLst/>
                <a:gdLst>
                  <a:gd name="T0" fmla="*/ 759 w 833"/>
                  <a:gd name="T1" fmla="*/ 393 h 917"/>
                  <a:gd name="T2" fmla="*/ 759 w 833"/>
                  <a:gd name="T3" fmla="*/ 393 h 917"/>
                  <a:gd name="T4" fmla="*/ 714 w 833"/>
                  <a:gd name="T5" fmla="*/ 378 h 917"/>
                  <a:gd name="T6" fmla="*/ 699 w 833"/>
                  <a:gd name="T7" fmla="*/ 306 h 917"/>
                  <a:gd name="T8" fmla="*/ 685 w 833"/>
                  <a:gd name="T9" fmla="*/ 175 h 917"/>
                  <a:gd name="T10" fmla="*/ 685 w 833"/>
                  <a:gd name="T11" fmla="*/ 116 h 917"/>
                  <a:gd name="T12" fmla="*/ 640 w 833"/>
                  <a:gd name="T13" fmla="*/ 116 h 917"/>
                  <a:gd name="T14" fmla="*/ 595 w 833"/>
                  <a:gd name="T15" fmla="*/ 87 h 917"/>
                  <a:gd name="T16" fmla="*/ 521 w 833"/>
                  <a:gd name="T17" fmla="*/ 116 h 917"/>
                  <a:gd name="T18" fmla="*/ 506 w 833"/>
                  <a:gd name="T19" fmla="*/ 160 h 917"/>
                  <a:gd name="T20" fmla="*/ 432 w 833"/>
                  <a:gd name="T21" fmla="*/ 175 h 917"/>
                  <a:gd name="T22" fmla="*/ 268 w 833"/>
                  <a:gd name="T23" fmla="*/ 15 h 917"/>
                  <a:gd name="T24" fmla="*/ 45 w 833"/>
                  <a:gd name="T25" fmla="*/ 29 h 917"/>
                  <a:gd name="T26" fmla="*/ 89 w 833"/>
                  <a:gd name="T27" fmla="*/ 175 h 917"/>
                  <a:gd name="T28" fmla="*/ 89 w 833"/>
                  <a:gd name="T29" fmla="*/ 233 h 917"/>
                  <a:gd name="T30" fmla="*/ 89 w 833"/>
                  <a:gd name="T31" fmla="*/ 291 h 917"/>
                  <a:gd name="T32" fmla="*/ 119 w 833"/>
                  <a:gd name="T33" fmla="*/ 480 h 917"/>
                  <a:gd name="T34" fmla="*/ 45 w 833"/>
                  <a:gd name="T35" fmla="*/ 597 h 917"/>
                  <a:gd name="T36" fmla="*/ 0 w 833"/>
                  <a:gd name="T37" fmla="*/ 727 h 917"/>
                  <a:gd name="T38" fmla="*/ 0 w 833"/>
                  <a:gd name="T39" fmla="*/ 800 h 917"/>
                  <a:gd name="T40" fmla="*/ 0 w 833"/>
                  <a:gd name="T41" fmla="*/ 858 h 917"/>
                  <a:gd name="T42" fmla="*/ 45 w 833"/>
                  <a:gd name="T43" fmla="*/ 858 h 917"/>
                  <a:gd name="T44" fmla="*/ 119 w 833"/>
                  <a:gd name="T45" fmla="*/ 844 h 917"/>
                  <a:gd name="T46" fmla="*/ 134 w 833"/>
                  <a:gd name="T47" fmla="*/ 858 h 917"/>
                  <a:gd name="T48" fmla="*/ 238 w 833"/>
                  <a:gd name="T49" fmla="*/ 858 h 917"/>
                  <a:gd name="T50" fmla="*/ 372 w 833"/>
                  <a:gd name="T51" fmla="*/ 858 h 917"/>
                  <a:gd name="T52" fmla="*/ 446 w 833"/>
                  <a:gd name="T53" fmla="*/ 858 h 917"/>
                  <a:gd name="T54" fmla="*/ 580 w 833"/>
                  <a:gd name="T55" fmla="*/ 902 h 917"/>
                  <a:gd name="T56" fmla="*/ 789 w 833"/>
                  <a:gd name="T57" fmla="*/ 873 h 917"/>
                  <a:gd name="T58" fmla="*/ 685 w 833"/>
                  <a:gd name="T59" fmla="*/ 742 h 917"/>
                  <a:gd name="T60" fmla="*/ 685 w 833"/>
                  <a:gd name="T61" fmla="*/ 538 h 917"/>
                  <a:gd name="T62" fmla="*/ 833 w 833"/>
                  <a:gd name="T63" fmla="*/ 509 h 917"/>
                  <a:gd name="T64" fmla="*/ 833 w 833"/>
                  <a:gd name="T65" fmla="*/ 393 h 917"/>
                  <a:gd name="T66" fmla="*/ 759 w 833"/>
                  <a:gd name="T67" fmla="*/ 393 h 917"/>
                  <a:gd name="T68" fmla="*/ 759 w 833"/>
                  <a:gd name="T69" fmla="*/ 393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3" h="917">
                    <a:moveTo>
                      <a:pt x="759" y="393"/>
                    </a:moveTo>
                    <a:lnTo>
                      <a:pt x="759" y="393"/>
                    </a:lnTo>
                    <a:cubicBezTo>
                      <a:pt x="729" y="393"/>
                      <a:pt x="714" y="407"/>
                      <a:pt x="714" y="378"/>
                    </a:cubicBezTo>
                    <a:cubicBezTo>
                      <a:pt x="714" y="349"/>
                      <a:pt x="714" y="335"/>
                      <a:pt x="699" y="306"/>
                    </a:cubicBezTo>
                    <a:cubicBezTo>
                      <a:pt x="670" y="262"/>
                      <a:pt x="714" y="218"/>
                      <a:pt x="685" y="175"/>
                    </a:cubicBezTo>
                    <a:lnTo>
                      <a:pt x="685" y="116"/>
                    </a:lnTo>
                    <a:lnTo>
                      <a:pt x="640" y="116"/>
                    </a:lnTo>
                    <a:cubicBezTo>
                      <a:pt x="595" y="116"/>
                      <a:pt x="595" y="131"/>
                      <a:pt x="595" y="87"/>
                    </a:cubicBezTo>
                    <a:cubicBezTo>
                      <a:pt x="551" y="87"/>
                      <a:pt x="536" y="73"/>
                      <a:pt x="521" y="116"/>
                    </a:cubicBezTo>
                    <a:cubicBezTo>
                      <a:pt x="521" y="116"/>
                      <a:pt x="521" y="160"/>
                      <a:pt x="506" y="160"/>
                    </a:cubicBezTo>
                    <a:cubicBezTo>
                      <a:pt x="491" y="175"/>
                      <a:pt x="461" y="175"/>
                      <a:pt x="432" y="175"/>
                    </a:cubicBezTo>
                    <a:cubicBezTo>
                      <a:pt x="327" y="189"/>
                      <a:pt x="357" y="15"/>
                      <a:pt x="268" y="15"/>
                    </a:cubicBezTo>
                    <a:cubicBezTo>
                      <a:pt x="194" y="15"/>
                      <a:pt x="104" y="0"/>
                      <a:pt x="45" y="29"/>
                    </a:cubicBezTo>
                    <a:cubicBezTo>
                      <a:pt x="15" y="58"/>
                      <a:pt x="89" y="146"/>
                      <a:pt x="89" y="175"/>
                    </a:cubicBezTo>
                    <a:cubicBezTo>
                      <a:pt x="104" y="189"/>
                      <a:pt x="104" y="218"/>
                      <a:pt x="89" y="233"/>
                    </a:cubicBezTo>
                    <a:cubicBezTo>
                      <a:pt x="60" y="247"/>
                      <a:pt x="89" y="277"/>
                      <a:pt x="89" y="291"/>
                    </a:cubicBezTo>
                    <a:cubicBezTo>
                      <a:pt x="134" y="349"/>
                      <a:pt x="164" y="422"/>
                      <a:pt x="119" y="480"/>
                    </a:cubicBezTo>
                    <a:cubicBezTo>
                      <a:pt x="89" y="524"/>
                      <a:pt x="60" y="553"/>
                      <a:pt x="45" y="597"/>
                    </a:cubicBezTo>
                    <a:cubicBezTo>
                      <a:pt x="30" y="640"/>
                      <a:pt x="15" y="684"/>
                      <a:pt x="0" y="727"/>
                    </a:cubicBezTo>
                    <a:lnTo>
                      <a:pt x="0" y="800"/>
                    </a:lnTo>
                    <a:lnTo>
                      <a:pt x="0" y="858"/>
                    </a:lnTo>
                    <a:lnTo>
                      <a:pt x="45" y="858"/>
                    </a:lnTo>
                    <a:cubicBezTo>
                      <a:pt x="75" y="858"/>
                      <a:pt x="75" y="815"/>
                      <a:pt x="119" y="844"/>
                    </a:cubicBezTo>
                    <a:lnTo>
                      <a:pt x="134" y="858"/>
                    </a:lnTo>
                    <a:lnTo>
                      <a:pt x="238" y="858"/>
                    </a:lnTo>
                    <a:lnTo>
                      <a:pt x="372" y="858"/>
                    </a:lnTo>
                    <a:lnTo>
                      <a:pt x="446" y="858"/>
                    </a:lnTo>
                    <a:cubicBezTo>
                      <a:pt x="476" y="917"/>
                      <a:pt x="536" y="902"/>
                      <a:pt x="580" y="902"/>
                    </a:cubicBezTo>
                    <a:cubicBezTo>
                      <a:pt x="655" y="902"/>
                      <a:pt x="714" y="887"/>
                      <a:pt x="789" y="873"/>
                    </a:cubicBezTo>
                    <a:cubicBezTo>
                      <a:pt x="744" y="829"/>
                      <a:pt x="685" y="800"/>
                      <a:pt x="685" y="742"/>
                    </a:cubicBezTo>
                    <a:lnTo>
                      <a:pt x="685" y="538"/>
                    </a:lnTo>
                    <a:cubicBezTo>
                      <a:pt x="685" y="524"/>
                      <a:pt x="833" y="553"/>
                      <a:pt x="833" y="509"/>
                    </a:cubicBezTo>
                    <a:lnTo>
                      <a:pt x="833" y="393"/>
                    </a:lnTo>
                    <a:cubicBezTo>
                      <a:pt x="833" y="349"/>
                      <a:pt x="789" y="393"/>
                      <a:pt x="759" y="393"/>
                    </a:cubicBezTo>
                    <a:lnTo>
                      <a:pt x="759" y="39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7" name="Freeform 760">
                <a:extLst>
                  <a:ext uri="{FF2B5EF4-FFF2-40B4-BE49-F238E27FC236}">
                    <a16:creationId xmlns:a16="http://schemas.microsoft.com/office/drawing/2014/main" id="{9C9C065B-6FEA-D819-3211-B549DBF35895}"/>
                  </a:ext>
                </a:extLst>
              </p:cNvPr>
              <p:cNvSpPr>
                <a:spLocks/>
              </p:cNvSpPr>
              <p:nvPr/>
            </p:nvSpPr>
            <p:spPr bwMode="auto">
              <a:xfrm>
                <a:off x="3776" y="3021"/>
                <a:ext cx="161" cy="177"/>
              </a:xfrm>
              <a:custGeom>
                <a:avLst/>
                <a:gdLst>
                  <a:gd name="T0" fmla="*/ 759 w 833"/>
                  <a:gd name="T1" fmla="*/ 393 h 917"/>
                  <a:gd name="T2" fmla="*/ 759 w 833"/>
                  <a:gd name="T3" fmla="*/ 393 h 917"/>
                  <a:gd name="T4" fmla="*/ 714 w 833"/>
                  <a:gd name="T5" fmla="*/ 378 h 917"/>
                  <a:gd name="T6" fmla="*/ 699 w 833"/>
                  <a:gd name="T7" fmla="*/ 306 h 917"/>
                  <a:gd name="T8" fmla="*/ 685 w 833"/>
                  <a:gd name="T9" fmla="*/ 175 h 917"/>
                  <a:gd name="T10" fmla="*/ 685 w 833"/>
                  <a:gd name="T11" fmla="*/ 116 h 917"/>
                  <a:gd name="T12" fmla="*/ 640 w 833"/>
                  <a:gd name="T13" fmla="*/ 116 h 917"/>
                  <a:gd name="T14" fmla="*/ 595 w 833"/>
                  <a:gd name="T15" fmla="*/ 87 h 917"/>
                  <a:gd name="T16" fmla="*/ 521 w 833"/>
                  <a:gd name="T17" fmla="*/ 116 h 917"/>
                  <a:gd name="T18" fmla="*/ 506 w 833"/>
                  <a:gd name="T19" fmla="*/ 160 h 917"/>
                  <a:gd name="T20" fmla="*/ 432 w 833"/>
                  <a:gd name="T21" fmla="*/ 175 h 917"/>
                  <a:gd name="T22" fmla="*/ 268 w 833"/>
                  <a:gd name="T23" fmla="*/ 15 h 917"/>
                  <a:gd name="T24" fmla="*/ 45 w 833"/>
                  <a:gd name="T25" fmla="*/ 29 h 917"/>
                  <a:gd name="T26" fmla="*/ 89 w 833"/>
                  <a:gd name="T27" fmla="*/ 175 h 917"/>
                  <a:gd name="T28" fmla="*/ 89 w 833"/>
                  <a:gd name="T29" fmla="*/ 233 h 917"/>
                  <a:gd name="T30" fmla="*/ 89 w 833"/>
                  <a:gd name="T31" fmla="*/ 291 h 917"/>
                  <a:gd name="T32" fmla="*/ 119 w 833"/>
                  <a:gd name="T33" fmla="*/ 480 h 917"/>
                  <a:gd name="T34" fmla="*/ 45 w 833"/>
                  <a:gd name="T35" fmla="*/ 597 h 917"/>
                  <a:gd name="T36" fmla="*/ 0 w 833"/>
                  <a:gd name="T37" fmla="*/ 727 h 917"/>
                  <a:gd name="T38" fmla="*/ 0 w 833"/>
                  <a:gd name="T39" fmla="*/ 800 h 917"/>
                  <a:gd name="T40" fmla="*/ 0 w 833"/>
                  <a:gd name="T41" fmla="*/ 858 h 917"/>
                  <a:gd name="T42" fmla="*/ 45 w 833"/>
                  <a:gd name="T43" fmla="*/ 858 h 917"/>
                  <a:gd name="T44" fmla="*/ 119 w 833"/>
                  <a:gd name="T45" fmla="*/ 844 h 917"/>
                  <a:gd name="T46" fmla="*/ 134 w 833"/>
                  <a:gd name="T47" fmla="*/ 858 h 917"/>
                  <a:gd name="T48" fmla="*/ 238 w 833"/>
                  <a:gd name="T49" fmla="*/ 858 h 917"/>
                  <a:gd name="T50" fmla="*/ 372 w 833"/>
                  <a:gd name="T51" fmla="*/ 858 h 917"/>
                  <a:gd name="T52" fmla="*/ 446 w 833"/>
                  <a:gd name="T53" fmla="*/ 858 h 917"/>
                  <a:gd name="T54" fmla="*/ 580 w 833"/>
                  <a:gd name="T55" fmla="*/ 902 h 917"/>
                  <a:gd name="T56" fmla="*/ 789 w 833"/>
                  <a:gd name="T57" fmla="*/ 873 h 917"/>
                  <a:gd name="T58" fmla="*/ 685 w 833"/>
                  <a:gd name="T59" fmla="*/ 742 h 917"/>
                  <a:gd name="T60" fmla="*/ 685 w 833"/>
                  <a:gd name="T61" fmla="*/ 538 h 917"/>
                  <a:gd name="T62" fmla="*/ 833 w 833"/>
                  <a:gd name="T63" fmla="*/ 509 h 917"/>
                  <a:gd name="T64" fmla="*/ 833 w 833"/>
                  <a:gd name="T65" fmla="*/ 393 h 917"/>
                  <a:gd name="T66" fmla="*/ 759 w 833"/>
                  <a:gd name="T67" fmla="*/ 393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3" h="917">
                    <a:moveTo>
                      <a:pt x="759" y="393"/>
                    </a:moveTo>
                    <a:lnTo>
                      <a:pt x="759" y="393"/>
                    </a:lnTo>
                    <a:cubicBezTo>
                      <a:pt x="729" y="393"/>
                      <a:pt x="714" y="407"/>
                      <a:pt x="714" y="378"/>
                    </a:cubicBezTo>
                    <a:cubicBezTo>
                      <a:pt x="714" y="349"/>
                      <a:pt x="714" y="335"/>
                      <a:pt x="699" y="306"/>
                    </a:cubicBezTo>
                    <a:cubicBezTo>
                      <a:pt x="670" y="262"/>
                      <a:pt x="714" y="218"/>
                      <a:pt x="685" y="175"/>
                    </a:cubicBezTo>
                    <a:lnTo>
                      <a:pt x="685" y="116"/>
                    </a:lnTo>
                    <a:lnTo>
                      <a:pt x="640" y="116"/>
                    </a:lnTo>
                    <a:cubicBezTo>
                      <a:pt x="595" y="116"/>
                      <a:pt x="595" y="131"/>
                      <a:pt x="595" y="87"/>
                    </a:cubicBezTo>
                    <a:cubicBezTo>
                      <a:pt x="551" y="87"/>
                      <a:pt x="536" y="73"/>
                      <a:pt x="521" y="116"/>
                    </a:cubicBezTo>
                    <a:cubicBezTo>
                      <a:pt x="521" y="116"/>
                      <a:pt x="521" y="160"/>
                      <a:pt x="506" y="160"/>
                    </a:cubicBezTo>
                    <a:cubicBezTo>
                      <a:pt x="491" y="175"/>
                      <a:pt x="461" y="175"/>
                      <a:pt x="432" y="175"/>
                    </a:cubicBezTo>
                    <a:cubicBezTo>
                      <a:pt x="327" y="189"/>
                      <a:pt x="357" y="15"/>
                      <a:pt x="268" y="15"/>
                    </a:cubicBezTo>
                    <a:cubicBezTo>
                      <a:pt x="194" y="15"/>
                      <a:pt x="104" y="0"/>
                      <a:pt x="45" y="29"/>
                    </a:cubicBezTo>
                    <a:cubicBezTo>
                      <a:pt x="15" y="58"/>
                      <a:pt x="89" y="146"/>
                      <a:pt x="89" y="175"/>
                    </a:cubicBezTo>
                    <a:cubicBezTo>
                      <a:pt x="104" y="189"/>
                      <a:pt x="104" y="218"/>
                      <a:pt x="89" y="233"/>
                    </a:cubicBezTo>
                    <a:cubicBezTo>
                      <a:pt x="60" y="247"/>
                      <a:pt x="89" y="277"/>
                      <a:pt x="89" y="291"/>
                    </a:cubicBezTo>
                    <a:cubicBezTo>
                      <a:pt x="134" y="349"/>
                      <a:pt x="164" y="422"/>
                      <a:pt x="119" y="480"/>
                    </a:cubicBezTo>
                    <a:cubicBezTo>
                      <a:pt x="89" y="524"/>
                      <a:pt x="60" y="553"/>
                      <a:pt x="45" y="597"/>
                    </a:cubicBezTo>
                    <a:cubicBezTo>
                      <a:pt x="30" y="640"/>
                      <a:pt x="15" y="684"/>
                      <a:pt x="0" y="727"/>
                    </a:cubicBezTo>
                    <a:lnTo>
                      <a:pt x="0" y="800"/>
                    </a:lnTo>
                    <a:lnTo>
                      <a:pt x="0" y="858"/>
                    </a:lnTo>
                    <a:lnTo>
                      <a:pt x="45" y="858"/>
                    </a:lnTo>
                    <a:cubicBezTo>
                      <a:pt x="75" y="858"/>
                      <a:pt x="75" y="815"/>
                      <a:pt x="119" y="844"/>
                    </a:cubicBezTo>
                    <a:lnTo>
                      <a:pt x="134" y="858"/>
                    </a:lnTo>
                    <a:lnTo>
                      <a:pt x="238" y="858"/>
                    </a:lnTo>
                    <a:lnTo>
                      <a:pt x="372" y="858"/>
                    </a:lnTo>
                    <a:lnTo>
                      <a:pt x="446" y="858"/>
                    </a:lnTo>
                    <a:cubicBezTo>
                      <a:pt x="476" y="917"/>
                      <a:pt x="536" y="902"/>
                      <a:pt x="580" y="902"/>
                    </a:cubicBezTo>
                    <a:cubicBezTo>
                      <a:pt x="655" y="902"/>
                      <a:pt x="714" y="887"/>
                      <a:pt x="789" y="873"/>
                    </a:cubicBezTo>
                    <a:cubicBezTo>
                      <a:pt x="744" y="829"/>
                      <a:pt x="685" y="800"/>
                      <a:pt x="685" y="742"/>
                    </a:cubicBezTo>
                    <a:lnTo>
                      <a:pt x="685" y="538"/>
                    </a:lnTo>
                    <a:cubicBezTo>
                      <a:pt x="685" y="524"/>
                      <a:pt x="833" y="553"/>
                      <a:pt x="833" y="509"/>
                    </a:cubicBezTo>
                    <a:lnTo>
                      <a:pt x="833" y="393"/>
                    </a:lnTo>
                    <a:cubicBezTo>
                      <a:pt x="833" y="349"/>
                      <a:pt x="789" y="393"/>
                      <a:pt x="759" y="39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8" name="Freeform 761">
                <a:extLst>
                  <a:ext uri="{FF2B5EF4-FFF2-40B4-BE49-F238E27FC236}">
                    <a16:creationId xmlns:a16="http://schemas.microsoft.com/office/drawing/2014/main" id="{2C93AB32-A8CA-EF98-386B-71147B9D4F55}"/>
                  </a:ext>
                </a:extLst>
              </p:cNvPr>
              <p:cNvSpPr>
                <a:spLocks/>
              </p:cNvSpPr>
              <p:nvPr/>
            </p:nvSpPr>
            <p:spPr bwMode="auto">
              <a:xfrm>
                <a:off x="3776" y="3021"/>
                <a:ext cx="161" cy="177"/>
              </a:xfrm>
              <a:custGeom>
                <a:avLst/>
                <a:gdLst>
                  <a:gd name="T0" fmla="*/ 759 w 833"/>
                  <a:gd name="T1" fmla="*/ 393 h 917"/>
                  <a:gd name="T2" fmla="*/ 759 w 833"/>
                  <a:gd name="T3" fmla="*/ 393 h 917"/>
                  <a:gd name="T4" fmla="*/ 714 w 833"/>
                  <a:gd name="T5" fmla="*/ 378 h 917"/>
                  <a:gd name="T6" fmla="*/ 699 w 833"/>
                  <a:gd name="T7" fmla="*/ 306 h 917"/>
                  <a:gd name="T8" fmla="*/ 685 w 833"/>
                  <a:gd name="T9" fmla="*/ 175 h 917"/>
                  <a:gd name="T10" fmla="*/ 685 w 833"/>
                  <a:gd name="T11" fmla="*/ 116 h 917"/>
                  <a:gd name="T12" fmla="*/ 640 w 833"/>
                  <a:gd name="T13" fmla="*/ 116 h 917"/>
                  <a:gd name="T14" fmla="*/ 595 w 833"/>
                  <a:gd name="T15" fmla="*/ 87 h 917"/>
                  <a:gd name="T16" fmla="*/ 521 w 833"/>
                  <a:gd name="T17" fmla="*/ 116 h 917"/>
                  <a:gd name="T18" fmla="*/ 506 w 833"/>
                  <a:gd name="T19" fmla="*/ 160 h 917"/>
                  <a:gd name="T20" fmla="*/ 432 w 833"/>
                  <a:gd name="T21" fmla="*/ 175 h 917"/>
                  <a:gd name="T22" fmla="*/ 268 w 833"/>
                  <a:gd name="T23" fmla="*/ 15 h 917"/>
                  <a:gd name="T24" fmla="*/ 45 w 833"/>
                  <a:gd name="T25" fmla="*/ 29 h 917"/>
                  <a:gd name="T26" fmla="*/ 89 w 833"/>
                  <a:gd name="T27" fmla="*/ 175 h 917"/>
                  <a:gd name="T28" fmla="*/ 89 w 833"/>
                  <a:gd name="T29" fmla="*/ 233 h 917"/>
                  <a:gd name="T30" fmla="*/ 89 w 833"/>
                  <a:gd name="T31" fmla="*/ 291 h 917"/>
                  <a:gd name="T32" fmla="*/ 119 w 833"/>
                  <a:gd name="T33" fmla="*/ 480 h 917"/>
                  <a:gd name="T34" fmla="*/ 45 w 833"/>
                  <a:gd name="T35" fmla="*/ 597 h 917"/>
                  <a:gd name="T36" fmla="*/ 0 w 833"/>
                  <a:gd name="T37" fmla="*/ 727 h 917"/>
                  <a:gd name="T38" fmla="*/ 0 w 833"/>
                  <a:gd name="T39" fmla="*/ 800 h 917"/>
                  <a:gd name="T40" fmla="*/ 0 w 833"/>
                  <a:gd name="T41" fmla="*/ 858 h 917"/>
                  <a:gd name="T42" fmla="*/ 45 w 833"/>
                  <a:gd name="T43" fmla="*/ 858 h 917"/>
                  <a:gd name="T44" fmla="*/ 119 w 833"/>
                  <a:gd name="T45" fmla="*/ 844 h 917"/>
                  <a:gd name="T46" fmla="*/ 134 w 833"/>
                  <a:gd name="T47" fmla="*/ 858 h 917"/>
                  <a:gd name="T48" fmla="*/ 238 w 833"/>
                  <a:gd name="T49" fmla="*/ 858 h 917"/>
                  <a:gd name="T50" fmla="*/ 372 w 833"/>
                  <a:gd name="T51" fmla="*/ 858 h 917"/>
                  <a:gd name="T52" fmla="*/ 446 w 833"/>
                  <a:gd name="T53" fmla="*/ 858 h 917"/>
                  <a:gd name="T54" fmla="*/ 580 w 833"/>
                  <a:gd name="T55" fmla="*/ 902 h 917"/>
                  <a:gd name="T56" fmla="*/ 789 w 833"/>
                  <a:gd name="T57" fmla="*/ 873 h 917"/>
                  <a:gd name="T58" fmla="*/ 685 w 833"/>
                  <a:gd name="T59" fmla="*/ 742 h 917"/>
                  <a:gd name="T60" fmla="*/ 685 w 833"/>
                  <a:gd name="T61" fmla="*/ 538 h 917"/>
                  <a:gd name="T62" fmla="*/ 833 w 833"/>
                  <a:gd name="T63" fmla="*/ 509 h 917"/>
                  <a:gd name="T64" fmla="*/ 833 w 833"/>
                  <a:gd name="T65" fmla="*/ 393 h 917"/>
                  <a:gd name="T66" fmla="*/ 759 w 833"/>
                  <a:gd name="T67" fmla="*/ 393 h 917"/>
                  <a:gd name="T68" fmla="*/ 759 w 833"/>
                  <a:gd name="T69" fmla="*/ 393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3" h="917">
                    <a:moveTo>
                      <a:pt x="759" y="393"/>
                    </a:moveTo>
                    <a:lnTo>
                      <a:pt x="759" y="393"/>
                    </a:lnTo>
                    <a:cubicBezTo>
                      <a:pt x="729" y="393"/>
                      <a:pt x="714" y="407"/>
                      <a:pt x="714" y="378"/>
                    </a:cubicBezTo>
                    <a:cubicBezTo>
                      <a:pt x="714" y="349"/>
                      <a:pt x="714" y="335"/>
                      <a:pt x="699" y="306"/>
                    </a:cubicBezTo>
                    <a:cubicBezTo>
                      <a:pt x="670" y="262"/>
                      <a:pt x="714" y="218"/>
                      <a:pt x="685" y="175"/>
                    </a:cubicBezTo>
                    <a:lnTo>
                      <a:pt x="685" y="116"/>
                    </a:lnTo>
                    <a:lnTo>
                      <a:pt x="640" y="116"/>
                    </a:lnTo>
                    <a:cubicBezTo>
                      <a:pt x="595" y="116"/>
                      <a:pt x="595" y="131"/>
                      <a:pt x="595" y="87"/>
                    </a:cubicBezTo>
                    <a:cubicBezTo>
                      <a:pt x="551" y="87"/>
                      <a:pt x="536" y="73"/>
                      <a:pt x="521" y="116"/>
                    </a:cubicBezTo>
                    <a:cubicBezTo>
                      <a:pt x="521" y="116"/>
                      <a:pt x="521" y="160"/>
                      <a:pt x="506" y="160"/>
                    </a:cubicBezTo>
                    <a:cubicBezTo>
                      <a:pt x="491" y="175"/>
                      <a:pt x="461" y="175"/>
                      <a:pt x="432" y="175"/>
                    </a:cubicBezTo>
                    <a:cubicBezTo>
                      <a:pt x="327" y="189"/>
                      <a:pt x="357" y="15"/>
                      <a:pt x="268" y="15"/>
                    </a:cubicBezTo>
                    <a:cubicBezTo>
                      <a:pt x="194" y="15"/>
                      <a:pt x="104" y="0"/>
                      <a:pt x="45" y="29"/>
                    </a:cubicBezTo>
                    <a:cubicBezTo>
                      <a:pt x="15" y="58"/>
                      <a:pt x="89" y="146"/>
                      <a:pt x="89" y="175"/>
                    </a:cubicBezTo>
                    <a:cubicBezTo>
                      <a:pt x="104" y="189"/>
                      <a:pt x="104" y="218"/>
                      <a:pt x="89" y="233"/>
                    </a:cubicBezTo>
                    <a:cubicBezTo>
                      <a:pt x="60" y="247"/>
                      <a:pt x="89" y="277"/>
                      <a:pt x="89" y="291"/>
                    </a:cubicBezTo>
                    <a:cubicBezTo>
                      <a:pt x="134" y="349"/>
                      <a:pt x="164" y="422"/>
                      <a:pt x="119" y="480"/>
                    </a:cubicBezTo>
                    <a:cubicBezTo>
                      <a:pt x="89" y="524"/>
                      <a:pt x="60" y="553"/>
                      <a:pt x="45" y="597"/>
                    </a:cubicBezTo>
                    <a:cubicBezTo>
                      <a:pt x="30" y="640"/>
                      <a:pt x="15" y="684"/>
                      <a:pt x="0" y="727"/>
                    </a:cubicBezTo>
                    <a:lnTo>
                      <a:pt x="0" y="800"/>
                    </a:lnTo>
                    <a:lnTo>
                      <a:pt x="0" y="858"/>
                    </a:lnTo>
                    <a:lnTo>
                      <a:pt x="45" y="858"/>
                    </a:lnTo>
                    <a:cubicBezTo>
                      <a:pt x="75" y="858"/>
                      <a:pt x="75" y="815"/>
                      <a:pt x="119" y="844"/>
                    </a:cubicBezTo>
                    <a:lnTo>
                      <a:pt x="134" y="858"/>
                    </a:lnTo>
                    <a:lnTo>
                      <a:pt x="238" y="858"/>
                    </a:lnTo>
                    <a:lnTo>
                      <a:pt x="372" y="858"/>
                    </a:lnTo>
                    <a:lnTo>
                      <a:pt x="446" y="858"/>
                    </a:lnTo>
                    <a:cubicBezTo>
                      <a:pt x="476" y="917"/>
                      <a:pt x="536" y="902"/>
                      <a:pt x="580" y="902"/>
                    </a:cubicBezTo>
                    <a:cubicBezTo>
                      <a:pt x="655" y="902"/>
                      <a:pt x="714" y="887"/>
                      <a:pt x="789" y="873"/>
                    </a:cubicBezTo>
                    <a:cubicBezTo>
                      <a:pt x="744" y="829"/>
                      <a:pt x="685" y="800"/>
                      <a:pt x="685" y="742"/>
                    </a:cubicBezTo>
                    <a:lnTo>
                      <a:pt x="685" y="538"/>
                    </a:lnTo>
                    <a:cubicBezTo>
                      <a:pt x="685" y="524"/>
                      <a:pt x="833" y="553"/>
                      <a:pt x="833" y="509"/>
                    </a:cubicBezTo>
                    <a:lnTo>
                      <a:pt x="833" y="393"/>
                    </a:lnTo>
                    <a:cubicBezTo>
                      <a:pt x="833" y="349"/>
                      <a:pt x="789" y="393"/>
                      <a:pt x="759" y="393"/>
                    </a:cubicBezTo>
                    <a:lnTo>
                      <a:pt x="759" y="39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9" name="Freeform 762">
                <a:extLst>
                  <a:ext uri="{FF2B5EF4-FFF2-40B4-BE49-F238E27FC236}">
                    <a16:creationId xmlns:a16="http://schemas.microsoft.com/office/drawing/2014/main" id="{4AF6241D-B3A1-2187-C329-339FC65A3A36}"/>
                  </a:ext>
                </a:extLst>
              </p:cNvPr>
              <p:cNvSpPr>
                <a:spLocks/>
              </p:cNvSpPr>
              <p:nvPr/>
            </p:nvSpPr>
            <p:spPr bwMode="auto">
              <a:xfrm>
                <a:off x="3881" y="3189"/>
                <a:ext cx="128" cy="137"/>
              </a:xfrm>
              <a:custGeom>
                <a:avLst/>
                <a:gdLst>
                  <a:gd name="T0" fmla="*/ 362 w 666"/>
                  <a:gd name="T1" fmla="*/ 29 h 708"/>
                  <a:gd name="T2" fmla="*/ 362 w 666"/>
                  <a:gd name="T3" fmla="*/ 29 h 708"/>
                  <a:gd name="T4" fmla="*/ 304 w 666"/>
                  <a:gd name="T5" fmla="*/ 44 h 708"/>
                  <a:gd name="T6" fmla="*/ 260 w 666"/>
                  <a:gd name="T7" fmla="*/ 59 h 708"/>
                  <a:gd name="T8" fmla="*/ 87 w 666"/>
                  <a:gd name="T9" fmla="*/ 59 h 708"/>
                  <a:gd name="T10" fmla="*/ 87 w 666"/>
                  <a:gd name="T11" fmla="*/ 265 h 708"/>
                  <a:gd name="T12" fmla="*/ 87 w 666"/>
                  <a:gd name="T13" fmla="*/ 339 h 708"/>
                  <a:gd name="T14" fmla="*/ 14 w 666"/>
                  <a:gd name="T15" fmla="*/ 354 h 708"/>
                  <a:gd name="T16" fmla="*/ 14 w 666"/>
                  <a:gd name="T17" fmla="*/ 457 h 708"/>
                  <a:gd name="T18" fmla="*/ 14 w 666"/>
                  <a:gd name="T19" fmla="*/ 561 h 708"/>
                  <a:gd name="T20" fmla="*/ 58 w 666"/>
                  <a:gd name="T21" fmla="*/ 693 h 708"/>
                  <a:gd name="T22" fmla="*/ 116 w 666"/>
                  <a:gd name="T23" fmla="*/ 708 h 708"/>
                  <a:gd name="T24" fmla="*/ 188 w 666"/>
                  <a:gd name="T25" fmla="*/ 649 h 708"/>
                  <a:gd name="T26" fmla="*/ 275 w 666"/>
                  <a:gd name="T27" fmla="*/ 605 h 708"/>
                  <a:gd name="T28" fmla="*/ 420 w 666"/>
                  <a:gd name="T29" fmla="*/ 575 h 708"/>
                  <a:gd name="T30" fmla="*/ 449 w 666"/>
                  <a:gd name="T31" fmla="*/ 546 h 708"/>
                  <a:gd name="T32" fmla="*/ 492 w 666"/>
                  <a:gd name="T33" fmla="*/ 502 h 708"/>
                  <a:gd name="T34" fmla="*/ 623 w 666"/>
                  <a:gd name="T35" fmla="*/ 384 h 708"/>
                  <a:gd name="T36" fmla="*/ 637 w 666"/>
                  <a:gd name="T37" fmla="*/ 324 h 708"/>
                  <a:gd name="T38" fmla="*/ 579 w 666"/>
                  <a:gd name="T39" fmla="*/ 310 h 708"/>
                  <a:gd name="T40" fmla="*/ 550 w 666"/>
                  <a:gd name="T41" fmla="*/ 251 h 708"/>
                  <a:gd name="T42" fmla="*/ 565 w 666"/>
                  <a:gd name="T43" fmla="*/ 221 h 708"/>
                  <a:gd name="T44" fmla="*/ 521 w 666"/>
                  <a:gd name="T45" fmla="*/ 206 h 708"/>
                  <a:gd name="T46" fmla="*/ 521 w 666"/>
                  <a:gd name="T47" fmla="*/ 192 h 708"/>
                  <a:gd name="T48" fmla="*/ 492 w 666"/>
                  <a:gd name="T49" fmla="*/ 177 h 708"/>
                  <a:gd name="T50" fmla="*/ 434 w 666"/>
                  <a:gd name="T51" fmla="*/ 103 h 708"/>
                  <a:gd name="T52" fmla="*/ 362 w 666"/>
                  <a:gd name="T53" fmla="*/ 29 h 708"/>
                  <a:gd name="T54" fmla="*/ 362 w 666"/>
                  <a:gd name="T55" fmla="*/ 29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6" h="708">
                    <a:moveTo>
                      <a:pt x="362" y="29"/>
                    </a:moveTo>
                    <a:lnTo>
                      <a:pt x="362" y="29"/>
                    </a:lnTo>
                    <a:cubicBezTo>
                      <a:pt x="347" y="44"/>
                      <a:pt x="318" y="44"/>
                      <a:pt x="304" y="44"/>
                    </a:cubicBezTo>
                    <a:cubicBezTo>
                      <a:pt x="275" y="44"/>
                      <a:pt x="289" y="88"/>
                      <a:pt x="260" y="59"/>
                    </a:cubicBezTo>
                    <a:cubicBezTo>
                      <a:pt x="217" y="0"/>
                      <a:pt x="145" y="74"/>
                      <a:pt x="87" y="59"/>
                    </a:cubicBezTo>
                    <a:lnTo>
                      <a:pt x="87" y="265"/>
                    </a:lnTo>
                    <a:cubicBezTo>
                      <a:pt x="87" y="280"/>
                      <a:pt x="101" y="339"/>
                      <a:pt x="87" y="339"/>
                    </a:cubicBezTo>
                    <a:cubicBezTo>
                      <a:pt x="72" y="354"/>
                      <a:pt x="14" y="324"/>
                      <a:pt x="14" y="354"/>
                    </a:cubicBezTo>
                    <a:lnTo>
                      <a:pt x="14" y="457"/>
                    </a:lnTo>
                    <a:cubicBezTo>
                      <a:pt x="14" y="487"/>
                      <a:pt x="0" y="531"/>
                      <a:pt x="14" y="561"/>
                    </a:cubicBezTo>
                    <a:cubicBezTo>
                      <a:pt x="72" y="575"/>
                      <a:pt x="87" y="649"/>
                      <a:pt x="58" y="693"/>
                    </a:cubicBezTo>
                    <a:cubicBezTo>
                      <a:pt x="58" y="708"/>
                      <a:pt x="116" y="708"/>
                      <a:pt x="116" y="708"/>
                    </a:cubicBezTo>
                    <a:cubicBezTo>
                      <a:pt x="145" y="708"/>
                      <a:pt x="159" y="679"/>
                      <a:pt x="188" y="649"/>
                    </a:cubicBezTo>
                    <a:cubicBezTo>
                      <a:pt x="217" y="620"/>
                      <a:pt x="217" y="575"/>
                      <a:pt x="275" y="605"/>
                    </a:cubicBezTo>
                    <a:cubicBezTo>
                      <a:pt x="333" y="634"/>
                      <a:pt x="391" y="649"/>
                      <a:pt x="420" y="575"/>
                    </a:cubicBezTo>
                    <a:cubicBezTo>
                      <a:pt x="420" y="561"/>
                      <a:pt x="420" y="546"/>
                      <a:pt x="449" y="546"/>
                    </a:cubicBezTo>
                    <a:cubicBezTo>
                      <a:pt x="478" y="546"/>
                      <a:pt x="492" y="516"/>
                      <a:pt x="492" y="502"/>
                    </a:cubicBezTo>
                    <a:cubicBezTo>
                      <a:pt x="521" y="457"/>
                      <a:pt x="579" y="413"/>
                      <a:pt x="623" y="384"/>
                    </a:cubicBezTo>
                    <a:cubicBezTo>
                      <a:pt x="652" y="369"/>
                      <a:pt x="666" y="354"/>
                      <a:pt x="637" y="324"/>
                    </a:cubicBezTo>
                    <a:cubicBezTo>
                      <a:pt x="623" y="310"/>
                      <a:pt x="579" y="324"/>
                      <a:pt x="579" y="310"/>
                    </a:cubicBezTo>
                    <a:cubicBezTo>
                      <a:pt x="565" y="295"/>
                      <a:pt x="550" y="280"/>
                      <a:pt x="550" y="251"/>
                    </a:cubicBezTo>
                    <a:cubicBezTo>
                      <a:pt x="550" y="251"/>
                      <a:pt x="565" y="236"/>
                      <a:pt x="565" y="221"/>
                    </a:cubicBezTo>
                    <a:cubicBezTo>
                      <a:pt x="550" y="221"/>
                      <a:pt x="536" y="221"/>
                      <a:pt x="521" y="206"/>
                    </a:cubicBezTo>
                    <a:cubicBezTo>
                      <a:pt x="521" y="206"/>
                      <a:pt x="536" y="192"/>
                      <a:pt x="521" y="192"/>
                    </a:cubicBezTo>
                    <a:cubicBezTo>
                      <a:pt x="507" y="192"/>
                      <a:pt x="507" y="177"/>
                      <a:pt x="492" y="177"/>
                    </a:cubicBezTo>
                    <a:cubicBezTo>
                      <a:pt x="463" y="162"/>
                      <a:pt x="449" y="147"/>
                      <a:pt x="434" y="103"/>
                    </a:cubicBezTo>
                    <a:cubicBezTo>
                      <a:pt x="434" y="88"/>
                      <a:pt x="391" y="29"/>
                      <a:pt x="362" y="29"/>
                    </a:cubicBezTo>
                    <a:cubicBezTo>
                      <a:pt x="362" y="29"/>
                      <a:pt x="376" y="29"/>
                      <a:pt x="362" y="2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0" name="Freeform 763">
                <a:extLst>
                  <a:ext uri="{FF2B5EF4-FFF2-40B4-BE49-F238E27FC236}">
                    <a16:creationId xmlns:a16="http://schemas.microsoft.com/office/drawing/2014/main" id="{2C513D75-CF15-04B3-A2D0-7012290E1EBB}"/>
                  </a:ext>
                </a:extLst>
              </p:cNvPr>
              <p:cNvSpPr>
                <a:spLocks/>
              </p:cNvSpPr>
              <p:nvPr/>
            </p:nvSpPr>
            <p:spPr bwMode="auto">
              <a:xfrm>
                <a:off x="3881" y="3189"/>
                <a:ext cx="128" cy="137"/>
              </a:xfrm>
              <a:custGeom>
                <a:avLst/>
                <a:gdLst>
                  <a:gd name="T0" fmla="*/ 362 w 666"/>
                  <a:gd name="T1" fmla="*/ 29 h 708"/>
                  <a:gd name="T2" fmla="*/ 362 w 666"/>
                  <a:gd name="T3" fmla="*/ 29 h 708"/>
                  <a:gd name="T4" fmla="*/ 304 w 666"/>
                  <a:gd name="T5" fmla="*/ 44 h 708"/>
                  <a:gd name="T6" fmla="*/ 260 w 666"/>
                  <a:gd name="T7" fmla="*/ 59 h 708"/>
                  <a:gd name="T8" fmla="*/ 87 w 666"/>
                  <a:gd name="T9" fmla="*/ 59 h 708"/>
                  <a:gd name="T10" fmla="*/ 87 w 666"/>
                  <a:gd name="T11" fmla="*/ 265 h 708"/>
                  <a:gd name="T12" fmla="*/ 87 w 666"/>
                  <a:gd name="T13" fmla="*/ 339 h 708"/>
                  <a:gd name="T14" fmla="*/ 14 w 666"/>
                  <a:gd name="T15" fmla="*/ 354 h 708"/>
                  <a:gd name="T16" fmla="*/ 14 w 666"/>
                  <a:gd name="T17" fmla="*/ 457 h 708"/>
                  <a:gd name="T18" fmla="*/ 14 w 666"/>
                  <a:gd name="T19" fmla="*/ 561 h 708"/>
                  <a:gd name="T20" fmla="*/ 58 w 666"/>
                  <a:gd name="T21" fmla="*/ 693 h 708"/>
                  <a:gd name="T22" fmla="*/ 116 w 666"/>
                  <a:gd name="T23" fmla="*/ 708 h 708"/>
                  <a:gd name="T24" fmla="*/ 188 w 666"/>
                  <a:gd name="T25" fmla="*/ 649 h 708"/>
                  <a:gd name="T26" fmla="*/ 275 w 666"/>
                  <a:gd name="T27" fmla="*/ 605 h 708"/>
                  <a:gd name="T28" fmla="*/ 420 w 666"/>
                  <a:gd name="T29" fmla="*/ 575 h 708"/>
                  <a:gd name="T30" fmla="*/ 449 w 666"/>
                  <a:gd name="T31" fmla="*/ 546 h 708"/>
                  <a:gd name="T32" fmla="*/ 492 w 666"/>
                  <a:gd name="T33" fmla="*/ 502 h 708"/>
                  <a:gd name="T34" fmla="*/ 623 w 666"/>
                  <a:gd name="T35" fmla="*/ 384 h 708"/>
                  <a:gd name="T36" fmla="*/ 637 w 666"/>
                  <a:gd name="T37" fmla="*/ 324 h 708"/>
                  <a:gd name="T38" fmla="*/ 579 w 666"/>
                  <a:gd name="T39" fmla="*/ 310 h 708"/>
                  <a:gd name="T40" fmla="*/ 550 w 666"/>
                  <a:gd name="T41" fmla="*/ 251 h 708"/>
                  <a:gd name="T42" fmla="*/ 565 w 666"/>
                  <a:gd name="T43" fmla="*/ 221 h 708"/>
                  <a:gd name="T44" fmla="*/ 521 w 666"/>
                  <a:gd name="T45" fmla="*/ 206 h 708"/>
                  <a:gd name="T46" fmla="*/ 521 w 666"/>
                  <a:gd name="T47" fmla="*/ 192 h 708"/>
                  <a:gd name="T48" fmla="*/ 492 w 666"/>
                  <a:gd name="T49" fmla="*/ 177 h 708"/>
                  <a:gd name="T50" fmla="*/ 434 w 666"/>
                  <a:gd name="T51" fmla="*/ 103 h 708"/>
                  <a:gd name="T52" fmla="*/ 362 w 666"/>
                  <a:gd name="T53" fmla="*/ 29 h 708"/>
                  <a:gd name="T54" fmla="*/ 362 w 666"/>
                  <a:gd name="T55" fmla="*/ 29 h 708"/>
                  <a:gd name="T56" fmla="*/ 362 w 666"/>
                  <a:gd name="T57" fmla="*/ 29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6" h="708">
                    <a:moveTo>
                      <a:pt x="362" y="29"/>
                    </a:moveTo>
                    <a:lnTo>
                      <a:pt x="362" y="29"/>
                    </a:lnTo>
                    <a:cubicBezTo>
                      <a:pt x="347" y="44"/>
                      <a:pt x="318" y="44"/>
                      <a:pt x="304" y="44"/>
                    </a:cubicBezTo>
                    <a:cubicBezTo>
                      <a:pt x="275" y="44"/>
                      <a:pt x="289" y="88"/>
                      <a:pt x="260" y="59"/>
                    </a:cubicBezTo>
                    <a:cubicBezTo>
                      <a:pt x="217" y="0"/>
                      <a:pt x="145" y="74"/>
                      <a:pt x="87" y="59"/>
                    </a:cubicBezTo>
                    <a:lnTo>
                      <a:pt x="87" y="265"/>
                    </a:lnTo>
                    <a:cubicBezTo>
                      <a:pt x="87" y="280"/>
                      <a:pt x="101" y="339"/>
                      <a:pt x="87" y="339"/>
                    </a:cubicBezTo>
                    <a:cubicBezTo>
                      <a:pt x="72" y="354"/>
                      <a:pt x="14" y="324"/>
                      <a:pt x="14" y="354"/>
                    </a:cubicBezTo>
                    <a:lnTo>
                      <a:pt x="14" y="457"/>
                    </a:lnTo>
                    <a:cubicBezTo>
                      <a:pt x="14" y="487"/>
                      <a:pt x="0" y="531"/>
                      <a:pt x="14" y="561"/>
                    </a:cubicBezTo>
                    <a:cubicBezTo>
                      <a:pt x="72" y="575"/>
                      <a:pt x="87" y="649"/>
                      <a:pt x="58" y="693"/>
                    </a:cubicBezTo>
                    <a:cubicBezTo>
                      <a:pt x="58" y="708"/>
                      <a:pt x="116" y="708"/>
                      <a:pt x="116" y="708"/>
                    </a:cubicBezTo>
                    <a:cubicBezTo>
                      <a:pt x="145" y="708"/>
                      <a:pt x="159" y="679"/>
                      <a:pt x="188" y="649"/>
                    </a:cubicBezTo>
                    <a:cubicBezTo>
                      <a:pt x="217" y="620"/>
                      <a:pt x="217" y="575"/>
                      <a:pt x="275" y="605"/>
                    </a:cubicBezTo>
                    <a:cubicBezTo>
                      <a:pt x="333" y="634"/>
                      <a:pt x="391" y="649"/>
                      <a:pt x="420" y="575"/>
                    </a:cubicBezTo>
                    <a:cubicBezTo>
                      <a:pt x="420" y="561"/>
                      <a:pt x="420" y="546"/>
                      <a:pt x="449" y="546"/>
                    </a:cubicBezTo>
                    <a:cubicBezTo>
                      <a:pt x="478" y="546"/>
                      <a:pt x="492" y="516"/>
                      <a:pt x="492" y="502"/>
                    </a:cubicBezTo>
                    <a:cubicBezTo>
                      <a:pt x="521" y="457"/>
                      <a:pt x="579" y="413"/>
                      <a:pt x="623" y="384"/>
                    </a:cubicBezTo>
                    <a:cubicBezTo>
                      <a:pt x="652" y="369"/>
                      <a:pt x="666" y="354"/>
                      <a:pt x="637" y="324"/>
                    </a:cubicBezTo>
                    <a:cubicBezTo>
                      <a:pt x="623" y="310"/>
                      <a:pt x="579" y="324"/>
                      <a:pt x="579" y="310"/>
                    </a:cubicBezTo>
                    <a:cubicBezTo>
                      <a:pt x="565" y="295"/>
                      <a:pt x="550" y="280"/>
                      <a:pt x="550" y="251"/>
                    </a:cubicBezTo>
                    <a:cubicBezTo>
                      <a:pt x="550" y="251"/>
                      <a:pt x="565" y="236"/>
                      <a:pt x="565" y="221"/>
                    </a:cubicBezTo>
                    <a:cubicBezTo>
                      <a:pt x="550" y="221"/>
                      <a:pt x="536" y="221"/>
                      <a:pt x="521" y="206"/>
                    </a:cubicBezTo>
                    <a:cubicBezTo>
                      <a:pt x="521" y="206"/>
                      <a:pt x="536" y="192"/>
                      <a:pt x="521" y="192"/>
                    </a:cubicBezTo>
                    <a:cubicBezTo>
                      <a:pt x="507" y="192"/>
                      <a:pt x="507" y="177"/>
                      <a:pt x="492" y="177"/>
                    </a:cubicBezTo>
                    <a:cubicBezTo>
                      <a:pt x="463" y="162"/>
                      <a:pt x="449" y="147"/>
                      <a:pt x="434" y="103"/>
                    </a:cubicBezTo>
                    <a:cubicBezTo>
                      <a:pt x="434" y="88"/>
                      <a:pt x="391" y="29"/>
                      <a:pt x="362" y="29"/>
                    </a:cubicBezTo>
                    <a:cubicBezTo>
                      <a:pt x="362" y="29"/>
                      <a:pt x="376" y="29"/>
                      <a:pt x="362" y="29"/>
                    </a:cubicBezTo>
                    <a:lnTo>
                      <a:pt x="362" y="2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1" name="Freeform 764">
                <a:extLst>
                  <a:ext uri="{FF2B5EF4-FFF2-40B4-BE49-F238E27FC236}">
                    <a16:creationId xmlns:a16="http://schemas.microsoft.com/office/drawing/2014/main" id="{D90F3A61-2DCB-23B2-0A55-87535220DDD1}"/>
                  </a:ext>
                </a:extLst>
              </p:cNvPr>
              <p:cNvSpPr>
                <a:spLocks/>
              </p:cNvSpPr>
              <p:nvPr/>
            </p:nvSpPr>
            <p:spPr bwMode="auto">
              <a:xfrm>
                <a:off x="3881" y="3189"/>
                <a:ext cx="128" cy="137"/>
              </a:xfrm>
              <a:custGeom>
                <a:avLst/>
                <a:gdLst>
                  <a:gd name="T0" fmla="*/ 362 w 666"/>
                  <a:gd name="T1" fmla="*/ 29 h 708"/>
                  <a:gd name="T2" fmla="*/ 362 w 666"/>
                  <a:gd name="T3" fmla="*/ 29 h 708"/>
                  <a:gd name="T4" fmla="*/ 304 w 666"/>
                  <a:gd name="T5" fmla="*/ 44 h 708"/>
                  <a:gd name="T6" fmla="*/ 260 w 666"/>
                  <a:gd name="T7" fmla="*/ 59 h 708"/>
                  <a:gd name="T8" fmla="*/ 87 w 666"/>
                  <a:gd name="T9" fmla="*/ 59 h 708"/>
                  <a:gd name="T10" fmla="*/ 87 w 666"/>
                  <a:gd name="T11" fmla="*/ 265 h 708"/>
                  <a:gd name="T12" fmla="*/ 87 w 666"/>
                  <a:gd name="T13" fmla="*/ 339 h 708"/>
                  <a:gd name="T14" fmla="*/ 14 w 666"/>
                  <a:gd name="T15" fmla="*/ 354 h 708"/>
                  <a:gd name="T16" fmla="*/ 14 w 666"/>
                  <a:gd name="T17" fmla="*/ 457 h 708"/>
                  <a:gd name="T18" fmla="*/ 14 w 666"/>
                  <a:gd name="T19" fmla="*/ 561 h 708"/>
                  <a:gd name="T20" fmla="*/ 58 w 666"/>
                  <a:gd name="T21" fmla="*/ 693 h 708"/>
                  <a:gd name="T22" fmla="*/ 116 w 666"/>
                  <a:gd name="T23" fmla="*/ 708 h 708"/>
                  <a:gd name="T24" fmla="*/ 188 w 666"/>
                  <a:gd name="T25" fmla="*/ 649 h 708"/>
                  <a:gd name="T26" fmla="*/ 275 w 666"/>
                  <a:gd name="T27" fmla="*/ 605 h 708"/>
                  <a:gd name="T28" fmla="*/ 420 w 666"/>
                  <a:gd name="T29" fmla="*/ 575 h 708"/>
                  <a:gd name="T30" fmla="*/ 449 w 666"/>
                  <a:gd name="T31" fmla="*/ 546 h 708"/>
                  <a:gd name="T32" fmla="*/ 492 w 666"/>
                  <a:gd name="T33" fmla="*/ 502 h 708"/>
                  <a:gd name="T34" fmla="*/ 623 w 666"/>
                  <a:gd name="T35" fmla="*/ 384 h 708"/>
                  <a:gd name="T36" fmla="*/ 637 w 666"/>
                  <a:gd name="T37" fmla="*/ 324 h 708"/>
                  <a:gd name="T38" fmla="*/ 579 w 666"/>
                  <a:gd name="T39" fmla="*/ 310 h 708"/>
                  <a:gd name="T40" fmla="*/ 550 w 666"/>
                  <a:gd name="T41" fmla="*/ 251 h 708"/>
                  <a:gd name="T42" fmla="*/ 565 w 666"/>
                  <a:gd name="T43" fmla="*/ 221 h 708"/>
                  <a:gd name="T44" fmla="*/ 521 w 666"/>
                  <a:gd name="T45" fmla="*/ 206 h 708"/>
                  <a:gd name="T46" fmla="*/ 521 w 666"/>
                  <a:gd name="T47" fmla="*/ 192 h 708"/>
                  <a:gd name="T48" fmla="*/ 492 w 666"/>
                  <a:gd name="T49" fmla="*/ 177 h 708"/>
                  <a:gd name="T50" fmla="*/ 434 w 666"/>
                  <a:gd name="T51" fmla="*/ 103 h 708"/>
                  <a:gd name="T52" fmla="*/ 362 w 666"/>
                  <a:gd name="T53" fmla="*/ 29 h 708"/>
                  <a:gd name="T54" fmla="*/ 362 w 666"/>
                  <a:gd name="T55" fmla="*/ 29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6" h="708">
                    <a:moveTo>
                      <a:pt x="362" y="29"/>
                    </a:moveTo>
                    <a:lnTo>
                      <a:pt x="362" y="29"/>
                    </a:lnTo>
                    <a:cubicBezTo>
                      <a:pt x="347" y="44"/>
                      <a:pt x="318" y="44"/>
                      <a:pt x="304" y="44"/>
                    </a:cubicBezTo>
                    <a:cubicBezTo>
                      <a:pt x="275" y="44"/>
                      <a:pt x="289" y="88"/>
                      <a:pt x="260" y="59"/>
                    </a:cubicBezTo>
                    <a:cubicBezTo>
                      <a:pt x="217" y="0"/>
                      <a:pt x="145" y="74"/>
                      <a:pt x="87" y="59"/>
                    </a:cubicBezTo>
                    <a:lnTo>
                      <a:pt x="87" y="265"/>
                    </a:lnTo>
                    <a:cubicBezTo>
                      <a:pt x="87" y="280"/>
                      <a:pt x="101" y="339"/>
                      <a:pt x="87" y="339"/>
                    </a:cubicBezTo>
                    <a:cubicBezTo>
                      <a:pt x="72" y="354"/>
                      <a:pt x="14" y="324"/>
                      <a:pt x="14" y="354"/>
                    </a:cubicBezTo>
                    <a:lnTo>
                      <a:pt x="14" y="457"/>
                    </a:lnTo>
                    <a:cubicBezTo>
                      <a:pt x="14" y="487"/>
                      <a:pt x="0" y="531"/>
                      <a:pt x="14" y="561"/>
                    </a:cubicBezTo>
                    <a:cubicBezTo>
                      <a:pt x="72" y="575"/>
                      <a:pt x="87" y="649"/>
                      <a:pt x="58" y="693"/>
                    </a:cubicBezTo>
                    <a:cubicBezTo>
                      <a:pt x="58" y="708"/>
                      <a:pt x="116" y="708"/>
                      <a:pt x="116" y="708"/>
                    </a:cubicBezTo>
                    <a:cubicBezTo>
                      <a:pt x="145" y="708"/>
                      <a:pt x="159" y="679"/>
                      <a:pt x="188" y="649"/>
                    </a:cubicBezTo>
                    <a:cubicBezTo>
                      <a:pt x="217" y="620"/>
                      <a:pt x="217" y="575"/>
                      <a:pt x="275" y="605"/>
                    </a:cubicBezTo>
                    <a:cubicBezTo>
                      <a:pt x="333" y="634"/>
                      <a:pt x="391" y="649"/>
                      <a:pt x="420" y="575"/>
                    </a:cubicBezTo>
                    <a:cubicBezTo>
                      <a:pt x="420" y="561"/>
                      <a:pt x="420" y="546"/>
                      <a:pt x="449" y="546"/>
                    </a:cubicBezTo>
                    <a:cubicBezTo>
                      <a:pt x="478" y="546"/>
                      <a:pt x="492" y="516"/>
                      <a:pt x="492" y="502"/>
                    </a:cubicBezTo>
                    <a:cubicBezTo>
                      <a:pt x="521" y="457"/>
                      <a:pt x="579" y="413"/>
                      <a:pt x="623" y="384"/>
                    </a:cubicBezTo>
                    <a:cubicBezTo>
                      <a:pt x="652" y="369"/>
                      <a:pt x="666" y="354"/>
                      <a:pt x="637" y="324"/>
                    </a:cubicBezTo>
                    <a:cubicBezTo>
                      <a:pt x="623" y="310"/>
                      <a:pt x="579" y="324"/>
                      <a:pt x="579" y="310"/>
                    </a:cubicBezTo>
                    <a:cubicBezTo>
                      <a:pt x="565" y="295"/>
                      <a:pt x="550" y="280"/>
                      <a:pt x="550" y="251"/>
                    </a:cubicBezTo>
                    <a:cubicBezTo>
                      <a:pt x="550" y="251"/>
                      <a:pt x="565" y="236"/>
                      <a:pt x="565" y="221"/>
                    </a:cubicBezTo>
                    <a:cubicBezTo>
                      <a:pt x="550" y="221"/>
                      <a:pt x="536" y="221"/>
                      <a:pt x="521" y="206"/>
                    </a:cubicBezTo>
                    <a:cubicBezTo>
                      <a:pt x="521" y="206"/>
                      <a:pt x="536" y="192"/>
                      <a:pt x="521" y="192"/>
                    </a:cubicBezTo>
                    <a:cubicBezTo>
                      <a:pt x="507" y="192"/>
                      <a:pt x="507" y="177"/>
                      <a:pt x="492" y="177"/>
                    </a:cubicBezTo>
                    <a:cubicBezTo>
                      <a:pt x="463" y="162"/>
                      <a:pt x="449" y="147"/>
                      <a:pt x="434" y="103"/>
                    </a:cubicBezTo>
                    <a:cubicBezTo>
                      <a:pt x="434" y="88"/>
                      <a:pt x="391" y="29"/>
                      <a:pt x="362" y="29"/>
                    </a:cubicBezTo>
                    <a:cubicBezTo>
                      <a:pt x="362" y="29"/>
                      <a:pt x="376" y="29"/>
                      <a:pt x="362" y="2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2" name="Freeform 765">
                <a:extLst>
                  <a:ext uri="{FF2B5EF4-FFF2-40B4-BE49-F238E27FC236}">
                    <a16:creationId xmlns:a16="http://schemas.microsoft.com/office/drawing/2014/main" id="{21E5578B-E74F-5BBB-D331-8628B57A5FC7}"/>
                  </a:ext>
                </a:extLst>
              </p:cNvPr>
              <p:cNvSpPr>
                <a:spLocks/>
              </p:cNvSpPr>
              <p:nvPr/>
            </p:nvSpPr>
            <p:spPr bwMode="auto">
              <a:xfrm>
                <a:off x="3881" y="3189"/>
                <a:ext cx="128" cy="137"/>
              </a:xfrm>
              <a:custGeom>
                <a:avLst/>
                <a:gdLst>
                  <a:gd name="T0" fmla="*/ 362 w 666"/>
                  <a:gd name="T1" fmla="*/ 29 h 708"/>
                  <a:gd name="T2" fmla="*/ 362 w 666"/>
                  <a:gd name="T3" fmla="*/ 29 h 708"/>
                  <a:gd name="T4" fmla="*/ 304 w 666"/>
                  <a:gd name="T5" fmla="*/ 44 h 708"/>
                  <a:gd name="T6" fmla="*/ 260 w 666"/>
                  <a:gd name="T7" fmla="*/ 59 h 708"/>
                  <a:gd name="T8" fmla="*/ 87 w 666"/>
                  <a:gd name="T9" fmla="*/ 59 h 708"/>
                  <a:gd name="T10" fmla="*/ 87 w 666"/>
                  <a:gd name="T11" fmla="*/ 265 h 708"/>
                  <a:gd name="T12" fmla="*/ 87 w 666"/>
                  <a:gd name="T13" fmla="*/ 339 h 708"/>
                  <a:gd name="T14" fmla="*/ 14 w 666"/>
                  <a:gd name="T15" fmla="*/ 354 h 708"/>
                  <a:gd name="T16" fmla="*/ 14 w 666"/>
                  <a:gd name="T17" fmla="*/ 457 h 708"/>
                  <a:gd name="T18" fmla="*/ 14 w 666"/>
                  <a:gd name="T19" fmla="*/ 561 h 708"/>
                  <a:gd name="T20" fmla="*/ 58 w 666"/>
                  <a:gd name="T21" fmla="*/ 693 h 708"/>
                  <a:gd name="T22" fmla="*/ 116 w 666"/>
                  <a:gd name="T23" fmla="*/ 708 h 708"/>
                  <a:gd name="T24" fmla="*/ 188 w 666"/>
                  <a:gd name="T25" fmla="*/ 649 h 708"/>
                  <a:gd name="T26" fmla="*/ 275 w 666"/>
                  <a:gd name="T27" fmla="*/ 605 h 708"/>
                  <a:gd name="T28" fmla="*/ 420 w 666"/>
                  <a:gd name="T29" fmla="*/ 575 h 708"/>
                  <a:gd name="T30" fmla="*/ 449 w 666"/>
                  <a:gd name="T31" fmla="*/ 546 h 708"/>
                  <a:gd name="T32" fmla="*/ 492 w 666"/>
                  <a:gd name="T33" fmla="*/ 502 h 708"/>
                  <a:gd name="T34" fmla="*/ 623 w 666"/>
                  <a:gd name="T35" fmla="*/ 384 h 708"/>
                  <a:gd name="T36" fmla="*/ 637 w 666"/>
                  <a:gd name="T37" fmla="*/ 324 h 708"/>
                  <a:gd name="T38" fmla="*/ 579 w 666"/>
                  <a:gd name="T39" fmla="*/ 310 h 708"/>
                  <a:gd name="T40" fmla="*/ 550 w 666"/>
                  <a:gd name="T41" fmla="*/ 251 h 708"/>
                  <a:gd name="T42" fmla="*/ 565 w 666"/>
                  <a:gd name="T43" fmla="*/ 221 h 708"/>
                  <a:gd name="T44" fmla="*/ 521 w 666"/>
                  <a:gd name="T45" fmla="*/ 206 h 708"/>
                  <a:gd name="T46" fmla="*/ 521 w 666"/>
                  <a:gd name="T47" fmla="*/ 192 h 708"/>
                  <a:gd name="T48" fmla="*/ 492 w 666"/>
                  <a:gd name="T49" fmla="*/ 177 h 708"/>
                  <a:gd name="T50" fmla="*/ 434 w 666"/>
                  <a:gd name="T51" fmla="*/ 103 h 708"/>
                  <a:gd name="T52" fmla="*/ 362 w 666"/>
                  <a:gd name="T53" fmla="*/ 29 h 708"/>
                  <a:gd name="T54" fmla="*/ 362 w 666"/>
                  <a:gd name="T55" fmla="*/ 29 h 708"/>
                  <a:gd name="T56" fmla="*/ 362 w 666"/>
                  <a:gd name="T57" fmla="*/ 29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6" h="708">
                    <a:moveTo>
                      <a:pt x="362" y="29"/>
                    </a:moveTo>
                    <a:lnTo>
                      <a:pt x="362" y="29"/>
                    </a:lnTo>
                    <a:cubicBezTo>
                      <a:pt x="347" y="44"/>
                      <a:pt x="318" y="44"/>
                      <a:pt x="304" y="44"/>
                    </a:cubicBezTo>
                    <a:cubicBezTo>
                      <a:pt x="275" y="44"/>
                      <a:pt x="289" y="88"/>
                      <a:pt x="260" y="59"/>
                    </a:cubicBezTo>
                    <a:cubicBezTo>
                      <a:pt x="217" y="0"/>
                      <a:pt x="145" y="74"/>
                      <a:pt x="87" y="59"/>
                    </a:cubicBezTo>
                    <a:lnTo>
                      <a:pt x="87" y="265"/>
                    </a:lnTo>
                    <a:cubicBezTo>
                      <a:pt x="87" y="280"/>
                      <a:pt x="101" y="339"/>
                      <a:pt x="87" y="339"/>
                    </a:cubicBezTo>
                    <a:cubicBezTo>
                      <a:pt x="72" y="354"/>
                      <a:pt x="14" y="324"/>
                      <a:pt x="14" y="354"/>
                    </a:cubicBezTo>
                    <a:lnTo>
                      <a:pt x="14" y="457"/>
                    </a:lnTo>
                    <a:cubicBezTo>
                      <a:pt x="14" y="487"/>
                      <a:pt x="0" y="531"/>
                      <a:pt x="14" y="561"/>
                    </a:cubicBezTo>
                    <a:cubicBezTo>
                      <a:pt x="72" y="575"/>
                      <a:pt x="87" y="649"/>
                      <a:pt x="58" y="693"/>
                    </a:cubicBezTo>
                    <a:cubicBezTo>
                      <a:pt x="58" y="708"/>
                      <a:pt x="116" y="708"/>
                      <a:pt x="116" y="708"/>
                    </a:cubicBezTo>
                    <a:cubicBezTo>
                      <a:pt x="145" y="708"/>
                      <a:pt x="159" y="679"/>
                      <a:pt x="188" y="649"/>
                    </a:cubicBezTo>
                    <a:cubicBezTo>
                      <a:pt x="217" y="620"/>
                      <a:pt x="217" y="575"/>
                      <a:pt x="275" y="605"/>
                    </a:cubicBezTo>
                    <a:cubicBezTo>
                      <a:pt x="333" y="634"/>
                      <a:pt x="391" y="649"/>
                      <a:pt x="420" y="575"/>
                    </a:cubicBezTo>
                    <a:cubicBezTo>
                      <a:pt x="420" y="561"/>
                      <a:pt x="420" y="546"/>
                      <a:pt x="449" y="546"/>
                    </a:cubicBezTo>
                    <a:cubicBezTo>
                      <a:pt x="478" y="546"/>
                      <a:pt x="492" y="516"/>
                      <a:pt x="492" y="502"/>
                    </a:cubicBezTo>
                    <a:cubicBezTo>
                      <a:pt x="521" y="457"/>
                      <a:pt x="579" y="413"/>
                      <a:pt x="623" y="384"/>
                    </a:cubicBezTo>
                    <a:cubicBezTo>
                      <a:pt x="652" y="369"/>
                      <a:pt x="666" y="354"/>
                      <a:pt x="637" y="324"/>
                    </a:cubicBezTo>
                    <a:cubicBezTo>
                      <a:pt x="623" y="310"/>
                      <a:pt x="579" y="324"/>
                      <a:pt x="579" y="310"/>
                    </a:cubicBezTo>
                    <a:cubicBezTo>
                      <a:pt x="565" y="295"/>
                      <a:pt x="550" y="280"/>
                      <a:pt x="550" y="251"/>
                    </a:cubicBezTo>
                    <a:cubicBezTo>
                      <a:pt x="550" y="251"/>
                      <a:pt x="565" y="236"/>
                      <a:pt x="565" y="221"/>
                    </a:cubicBezTo>
                    <a:cubicBezTo>
                      <a:pt x="550" y="221"/>
                      <a:pt x="536" y="221"/>
                      <a:pt x="521" y="206"/>
                    </a:cubicBezTo>
                    <a:cubicBezTo>
                      <a:pt x="521" y="206"/>
                      <a:pt x="536" y="192"/>
                      <a:pt x="521" y="192"/>
                    </a:cubicBezTo>
                    <a:cubicBezTo>
                      <a:pt x="507" y="192"/>
                      <a:pt x="507" y="177"/>
                      <a:pt x="492" y="177"/>
                    </a:cubicBezTo>
                    <a:cubicBezTo>
                      <a:pt x="463" y="162"/>
                      <a:pt x="449" y="147"/>
                      <a:pt x="434" y="103"/>
                    </a:cubicBezTo>
                    <a:cubicBezTo>
                      <a:pt x="434" y="88"/>
                      <a:pt x="391" y="29"/>
                      <a:pt x="362" y="29"/>
                    </a:cubicBezTo>
                    <a:cubicBezTo>
                      <a:pt x="362" y="29"/>
                      <a:pt x="376" y="29"/>
                      <a:pt x="362" y="29"/>
                    </a:cubicBezTo>
                    <a:lnTo>
                      <a:pt x="362" y="2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3" name="Freeform 766">
                <a:extLst>
                  <a:ext uri="{FF2B5EF4-FFF2-40B4-BE49-F238E27FC236}">
                    <a16:creationId xmlns:a16="http://schemas.microsoft.com/office/drawing/2014/main" id="{64FCDECB-D6BC-4B52-C965-E44D8AC99FBF}"/>
                  </a:ext>
                </a:extLst>
              </p:cNvPr>
              <p:cNvSpPr>
                <a:spLocks/>
              </p:cNvSpPr>
              <p:nvPr/>
            </p:nvSpPr>
            <p:spPr bwMode="auto">
              <a:xfrm>
                <a:off x="3953" y="3157"/>
                <a:ext cx="104" cy="105"/>
              </a:xfrm>
              <a:custGeom>
                <a:avLst/>
                <a:gdLst>
                  <a:gd name="T0" fmla="*/ 541 w 541"/>
                  <a:gd name="T1" fmla="*/ 341 h 542"/>
                  <a:gd name="T2" fmla="*/ 541 w 541"/>
                  <a:gd name="T3" fmla="*/ 341 h 542"/>
                  <a:gd name="T4" fmla="*/ 527 w 541"/>
                  <a:gd name="T5" fmla="*/ 279 h 542"/>
                  <a:gd name="T6" fmla="*/ 541 w 541"/>
                  <a:gd name="T7" fmla="*/ 217 h 542"/>
                  <a:gd name="T8" fmla="*/ 527 w 541"/>
                  <a:gd name="T9" fmla="*/ 109 h 542"/>
                  <a:gd name="T10" fmla="*/ 375 w 541"/>
                  <a:gd name="T11" fmla="*/ 31 h 542"/>
                  <a:gd name="T12" fmla="*/ 333 w 541"/>
                  <a:gd name="T13" fmla="*/ 0 h 542"/>
                  <a:gd name="T14" fmla="*/ 263 w 541"/>
                  <a:gd name="T15" fmla="*/ 47 h 542"/>
                  <a:gd name="T16" fmla="*/ 180 w 541"/>
                  <a:gd name="T17" fmla="*/ 109 h 542"/>
                  <a:gd name="T18" fmla="*/ 125 w 541"/>
                  <a:gd name="T19" fmla="*/ 186 h 542"/>
                  <a:gd name="T20" fmla="*/ 27 w 541"/>
                  <a:gd name="T21" fmla="*/ 186 h 542"/>
                  <a:gd name="T22" fmla="*/ 69 w 541"/>
                  <a:gd name="T23" fmla="*/ 248 h 542"/>
                  <a:gd name="T24" fmla="*/ 111 w 541"/>
                  <a:gd name="T25" fmla="*/ 325 h 542"/>
                  <a:gd name="T26" fmla="*/ 152 w 541"/>
                  <a:gd name="T27" fmla="*/ 356 h 542"/>
                  <a:gd name="T28" fmla="*/ 152 w 541"/>
                  <a:gd name="T29" fmla="*/ 372 h 542"/>
                  <a:gd name="T30" fmla="*/ 194 w 541"/>
                  <a:gd name="T31" fmla="*/ 387 h 542"/>
                  <a:gd name="T32" fmla="*/ 180 w 541"/>
                  <a:gd name="T33" fmla="*/ 434 h 542"/>
                  <a:gd name="T34" fmla="*/ 208 w 541"/>
                  <a:gd name="T35" fmla="*/ 480 h 542"/>
                  <a:gd name="T36" fmla="*/ 277 w 541"/>
                  <a:gd name="T37" fmla="*/ 526 h 542"/>
                  <a:gd name="T38" fmla="*/ 347 w 541"/>
                  <a:gd name="T39" fmla="*/ 542 h 542"/>
                  <a:gd name="T40" fmla="*/ 375 w 541"/>
                  <a:gd name="T41" fmla="*/ 542 h 542"/>
                  <a:gd name="T42" fmla="*/ 472 w 541"/>
                  <a:gd name="T43" fmla="*/ 480 h 542"/>
                  <a:gd name="T44" fmla="*/ 499 w 541"/>
                  <a:gd name="T45" fmla="*/ 418 h 542"/>
                  <a:gd name="T46" fmla="*/ 541 w 541"/>
                  <a:gd name="T47" fmla="*/ 341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1" h="542">
                    <a:moveTo>
                      <a:pt x="541" y="341"/>
                    </a:moveTo>
                    <a:lnTo>
                      <a:pt x="541" y="341"/>
                    </a:lnTo>
                    <a:cubicBezTo>
                      <a:pt x="541" y="325"/>
                      <a:pt x="527" y="294"/>
                      <a:pt x="527" y="279"/>
                    </a:cubicBezTo>
                    <a:cubicBezTo>
                      <a:pt x="527" y="248"/>
                      <a:pt x="541" y="232"/>
                      <a:pt x="541" y="217"/>
                    </a:cubicBezTo>
                    <a:cubicBezTo>
                      <a:pt x="541" y="170"/>
                      <a:pt x="541" y="140"/>
                      <a:pt x="527" y="109"/>
                    </a:cubicBezTo>
                    <a:cubicBezTo>
                      <a:pt x="527" y="62"/>
                      <a:pt x="402" y="31"/>
                      <a:pt x="375" y="31"/>
                    </a:cubicBezTo>
                    <a:cubicBezTo>
                      <a:pt x="375" y="0"/>
                      <a:pt x="375" y="0"/>
                      <a:pt x="333" y="0"/>
                    </a:cubicBezTo>
                    <a:cubicBezTo>
                      <a:pt x="291" y="0"/>
                      <a:pt x="291" y="16"/>
                      <a:pt x="263" y="47"/>
                    </a:cubicBezTo>
                    <a:cubicBezTo>
                      <a:pt x="250" y="78"/>
                      <a:pt x="208" y="93"/>
                      <a:pt x="180" y="109"/>
                    </a:cubicBezTo>
                    <a:cubicBezTo>
                      <a:pt x="166" y="140"/>
                      <a:pt x="152" y="186"/>
                      <a:pt x="125" y="186"/>
                    </a:cubicBezTo>
                    <a:cubicBezTo>
                      <a:pt x="97" y="186"/>
                      <a:pt x="69" y="170"/>
                      <a:pt x="27" y="186"/>
                    </a:cubicBezTo>
                    <a:cubicBezTo>
                      <a:pt x="0" y="201"/>
                      <a:pt x="55" y="232"/>
                      <a:pt x="69" y="248"/>
                    </a:cubicBezTo>
                    <a:cubicBezTo>
                      <a:pt x="83" y="279"/>
                      <a:pt x="83" y="310"/>
                      <a:pt x="111" y="325"/>
                    </a:cubicBezTo>
                    <a:cubicBezTo>
                      <a:pt x="125" y="341"/>
                      <a:pt x="138" y="356"/>
                      <a:pt x="152" y="356"/>
                    </a:cubicBezTo>
                    <a:cubicBezTo>
                      <a:pt x="166" y="356"/>
                      <a:pt x="152" y="372"/>
                      <a:pt x="152" y="372"/>
                    </a:cubicBezTo>
                    <a:cubicBezTo>
                      <a:pt x="166" y="372"/>
                      <a:pt x="180" y="387"/>
                      <a:pt x="194" y="387"/>
                    </a:cubicBezTo>
                    <a:cubicBezTo>
                      <a:pt x="194" y="403"/>
                      <a:pt x="180" y="418"/>
                      <a:pt x="180" y="434"/>
                    </a:cubicBezTo>
                    <a:cubicBezTo>
                      <a:pt x="180" y="449"/>
                      <a:pt x="194" y="480"/>
                      <a:pt x="208" y="480"/>
                    </a:cubicBezTo>
                    <a:cubicBezTo>
                      <a:pt x="250" y="480"/>
                      <a:pt x="263" y="480"/>
                      <a:pt x="277" y="526"/>
                    </a:cubicBezTo>
                    <a:cubicBezTo>
                      <a:pt x="291" y="542"/>
                      <a:pt x="319" y="526"/>
                      <a:pt x="347" y="542"/>
                    </a:cubicBezTo>
                    <a:lnTo>
                      <a:pt x="375" y="542"/>
                    </a:lnTo>
                    <a:cubicBezTo>
                      <a:pt x="430" y="542"/>
                      <a:pt x="444" y="526"/>
                      <a:pt x="472" y="480"/>
                    </a:cubicBezTo>
                    <a:cubicBezTo>
                      <a:pt x="486" y="464"/>
                      <a:pt x="499" y="434"/>
                      <a:pt x="499" y="418"/>
                    </a:cubicBezTo>
                    <a:cubicBezTo>
                      <a:pt x="513" y="387"/>
                      <a:pt x="541" y="372"/>
                      <a:pt x="541" y="34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4" name="Freeform 767">
                <a:extLst>
                  <a:ext uri="{FF2B5EF4-FFF2-40B4-BE49-F238E27FC236}">
                    <a16:creationId xmlns:a16="http://schemas.microsoft.com/office/drawing/2014/main" id="{6BAD0CEE-7A9A-4F57-57F8-7A505DD1AC6E}"/>
                  </a:ext>
                </a:extLst>
              </p:cNvPr>
              <p:cNvSpPr>
                <a:spLocks/>
              </p:cNvSpPr>
              <p:nvPr/>
            </p:nvSpPr>
            <p:spPr bwMode="auto">
              <a:xfrm>
                <a:off x="3953" y="3157"/>
                <a:ext cx="104" cy="105"/>
              </a:xfrm>
              <a:custGeom>
                <a:avLst/>
                <a:gdLst>
                  <a:gd name="T0" fmla="*/ 541 w 541"/>
                  <a:gd name="T1" fmla="*/ 341 h 542"/>
                  <a:gd name="T2" fmla="*/ 541 w 541"/>
                  <a:gd name="T3" fmla="*/ 341 h 542"/>
                  <a:gd name="T4" fmla="*/ 527 w 541"/>
                  <a:gd name="T5" fmla="*/ 279 h 542"/>
                  <a:gd name="T6" fmla="*/ 541 w 541"/>
                  <a:gd name="T7" fmla="*/ 217 h 542"/>
                  <a:gd name="T8" fmla="*/ 527 w 541"/>
                  <a:gd name="T9" fmla="*/ 109 h 542"/>
                  <a:gd name="T10" fmla="*/ 375 w 541"/>
                  <a:gd name="T11" fmla="*/ 31 h 542"/>
                  <a:gd name="T12" fmla="*/ 333 w 541"/>
                  <a:gd name="T13" fmla="*/ 0 h 542"/>
                  <a:gd name="T14" fmla="*/ 263 w 541"/>
                  <a:gd name="T15" fmla="*/ 47 h 542"/>
                  <a:gd name="T16" fmla="*/ 180 w 541"/>
                  <a:gd name="T17" fmla="*/ 109 h 542"/>
                  <a:gd name="T18" fmla="*/ 125 w 541"/>
                  <a:gd name="T19" fmla="*/ 186 h 542"/>
                  <a:gd name="T20" fmla="*/ 27 w 541"/>
                  <a:gd name="T21" fmla="*/ 186 h 542"/>
                  <a:gd name="T22" fmla="*/ 69 w 541"/>
                  <a:gd name="T23" fmla="*/ 248 h 542"/>
                  <a:gd name="T24" fmla="*/ 111 w 541"/>
                  <a:gd name="T25" fmla="*/ 325 h 542"/>
                  <a:gd name="T26" fmla="*/ 152 w 541"/>
                  <a:gd name="T27" fmla="*/ 356 h 542"/>
                  <a:gd name="T28" fmla="*/ 152 w 541"/>
                  <a:gd name="T29" fmla="*/ 372 h 542"/>
                  <a:gd name="T30" fmla="*/ 194 w 541"/>
                  <a:gd name="T31" fmla="*/ 387 h 542"/>
                  <a:gd name="T32" fmla="*/ 180 w 541"/>
                  <a:gd name="T33" fmla="*/ 434 h 542"/>
                  <a:gd name="T34" fmla="*/ 208 w 541"/>
                  <a:gd name="T35" fmla="*/ 480 h 542"/>
                  <a:gd name="T36" fmla="*/ 277 w 541"/>
                  <a:gd name="T37" fmla="*/ 526 h 542"/>
                  <a:gd name="T38" fmla="*/ 347 w 541"/>
                  <a:gd name="T39" fmla="*/ 542 h 542"/>
                  <a:gd name="T40" fmla="*/ 375 w 541"/>
                  <a:gd name="T41" fmla="*/ 542 h 542"/>
                  <a:gd name="T42" fmla="*/ 472 w 541"/>
                  <a:gd name="T43" fmla="*/ 480 h 542"/>
                  <a:gd name="T44" fmla="*/ 499 w 541"/>
                  <a:gd name="T45" fmla="*/ 418 h 542"/>
                  <a:gd name="T46" fmla="*/ 541 w 541"/>
                  <a:gd name="T47" fmla="*/ 341 h 542"/>
                  <a:gd name="T48" fmla="*/ 541 w 541"/>
                  <a:gd name="T49" fmla="*/ 341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1" h="542">
                    <a:moveTo>
                      <a:pt x="541" y="341"/>
                    </a:moveTo>
                    <a:lnTo>
                      <a:pt x="541" y="341"/>
                    </a:lnTo>
                    <a:cubicBezTo>
                      <a:pt x="541" y="325"/>
                      <a:pt x="527" y="294"/>
                      <a:pt x="527" y="279"/>
                    </a:cubicBezTo>
                    <a:cubicBezTo>
                      <a:pt x="527" y="248"/>
                      <a:pt x="541" y="232"/>
                      <a:pt x="541" y="217"/>
                    </a:cubicBezTo>
                    <a:cubicBezTo>
                      <a:pt x="541" y="170"/>
                      <a:pt x="541" y="140"/>
                      <a:pt x="527" y="109"/>
                    </a:cubicBezTo>
                    <a:cubicBezTo>
                      <a:pt x="527" y="62"/>
                      <a:pt x="402" y="31"/>
                      <a:pt x="375" y="31"/>
                    </a:cubicBezTo>
                    <a:cubicBezTo>
                      <a:pt x="375" y="0"/>
                      <a:pt x="375" y="0"/>
                      <a:pt x="333" y="0"/>
                    </a:cubicBezTo>
                    <a:cubicBezTo>
                      <a:pt x="291" y="0"/>
                      <a:pt x="291" y="16"/>
                      <a:pt x="263" y="47"/>
                    </a:cubicBezTo>
                    <a:cubicBezTo>
                      <a:pt x="250" y="78"/>
                      <a:pt x="208" y="93"/>
                      <a:pt x="180" y="109"/>
                    </a:cubicBezTo>
                    <a:cubicBezTo>
                      <a:pt x="166" y="140"/>
                      <a:pt x="152" y="186"/>
                      <a:pt x="125" y="186"/>
                    </a:cubicBezTo>
                    <a:cubicBezTo>
                      <a:pt x="97" y="186"/>
                      <a:pt x="69" y="170"/>
                      <a:pt x="27" y="186"/>
                    </a:cubicBezTo>
                    <a:cubicBezTo>
                      <a:pt x="0" y="201"/>
                      <a:pt x="55" y="232"/>
                      <a:pt x="69" y="248"/>
                    </a:cubicBezTo>
                    <a:cubicBezTo>
                      <a:pt x="83" y="279"/>
                      <a:pt x="83" y="310"/>
                      <a:pt x="111" y="325"/>
                    </a:cubicBezTo>
                    <a:cubicBezTo>
                      <a:pt x="125" y="341"/>
                      <a:pt x="138" y="356"/>
                      <a:pt x="152" y="356"/>
                    </a:cubicBezTo>
                    <a:cubicBezTo>
                      <a:pt x="166" y="356"/>
                      <a:pt x="152" y="372"/>
                      <a:pt x="152" y="372"/>
                    </a:cubicBezTo>
                    <a:cubicBezTo>
                      <a:pt x="166" y="372"/>
                      <a:pt x="180" y="387"/>
                      <a:pt x="194" y="387"/>
                    </a:cubicBezTo>
                    <a:cubicBezTo>
                      <a:pt x="194" y="403"/>
                      <a:pt x="180" y="418"/>
                      <a:pt x="180" y="434"/>
                    </a:cubicBezTo>
                    <a:cubicBezTo>
                      <a:pt x="180" y="449"/>
                      <a:pt x="194" y="480"/>
                      <a:pt x="208" y="480"/>
                    </a:cubicBezTo>
                    <a:cubicBezTo>
                      <a:pt x="250" y="480"/>
                      <a:pt x="263" y="480"/>
                      <a:pt x="277" y="526"/>
                    </a:cubicBezTo>
                    <a:cubicBezTo>
                      <a:pt x="291" y="542"/>
                      <a:pt x="319" y="526"/>
                      <a:pt x="347" y="542"/>
                    </a:cubicBezTo>
                    <a:lnTo>
                      <a:pt x="375" y="542"/>
                    </a:lnTo>
                    <a:cubicBezTo>
                      <a:pt x="430" y="542"/>
                      <a:pt x="444" y="526"/>
                      <a:pt x="472" y="480"/>
                    </a:cubicBezTo>
                    <a:cubicBezTo>
                      <a:pt x="486" y="464"/>
                      <a:pt x="499" y="434"/>
                      <a:pt x="499" y="418"/>
                    </a:cubicBezTo>
                    <a:cubicBezTo>
                      <a:pt x="513" y="387"/>
                      <a:pt x="541" y="372"/>
                      <a:pt x="541" y="341"/>
                    </a:cubicBezTo>
                    <a:lnTo>
                      <a:pt x="541" y="34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5" name="Freeform 768">
                <a:extLst>
                  <a:ext uri="{FF2B5EF4-FFF2-40B4-BE49-F238E27FC236}">
                    <a16:creationId xmlns:a16="http://schemas.microsoft.com/office/drawing/2014/main" id="{7C1BF514-53BE-62A1-FE64-89EE3F0B869A}"/>
                  </a:ext>
                </a:extLst>
              </p:cNvPr>
              <p:cNvSpPr>
                <a:spLocks/>
              </p:cNvSpPr>
              <p:nvPr/>
            </p:nvSpPr>
            <p:spPr bwMode="auto">
              <a:xfrm>
                <a:off x="3953" y="3157"/>
                <a:ext cx="104" cy="105"/>
              </a:xfrm>
              <a:custGeom>
                <a:avLst/>
                <a:gdLst>
                  <a:gd name="T0" fmla="*/ 541 w 541"/>
                  <a:gd name="T1" fmla="*/ 341 h 542"/>
                  <a:gd name="T2" fmla="*/ 541 w 541"/>
                  <a:gd name="T3" fmla="*/ 341 h 542"/>
                  <a:gd name="T4" fmla="*/ 527 w 541"/>
                  <a:gd name="T5" fmla="*/ 279 h 542"/>
                  <a:gd name="T6" fmla="*/ 541 w 541"/>
                  <a:gd name="T7" fmla="*/ 217 h 542"/>
                  <a:gd name="T8" fmla="*/ 527 w 541"/>
                  <a:gd name="T9" fmla="*/ 109 h 542"/>
                  <a:gd name="T10" fmla="*/ 375 w 541"/>
                  <a:gd name="T11" fmla="*/ 31 h 542"/>
                  <a:gd name="T12" fmla="*/ 333 w 541"/>
                  <a:gd name="T13" fmla="*/ 0 h 542"/>
                  <a:gd name="T14" fmla="*/ 263 w 541"/>
                  <a:gd name="T15" fmla="*/ 47 h 542"/>
                  <a:gd name="T16" fmla="*/ 180 w 541"/>
                  <a:gd name="T17" fmla="*/ 109 h 542"/>
                  <a:gd name="T18" fmla="*/ 125 w 541"/>
                  <a:gd name="T19" fmla="*/ 186 h 542"/>
                  <a:gd name="T20" fmla="*/ 27 w 541"/>
                  <a:gd name="T21" fmla="*/ 186 h 542"/>
                  <a:gd name="T22" fmla="*/ 69 w 541"/>
                  <a:gd name="T23" fmla="*/ 248 h 542"/>
                  <a:gd name="T24" fmla="*/ 111 w 541"/>
                  <a:gd name="T25" fmla="*/ 325 h 542"/>
                  <a:gd name="T26" fmla="*/ 152 w 541"/>
                  <a:gd name="T27" fmla="*/ 356 h 542"/>
                  <a:gd name="T28" fmla="*/ 152 w 541"/>
                  <a:gd name="T29" fmla="*/ 372 h 542"/>
                  <a:gd name="T30" fmla="*/ 194 w 541"/>
                  <a:gd name="T31" fmla="*/ 387 h 542"/>
                  <a:gd name="T32" fmla="*/ 180 w 541"/>
                  <a:gd name="T33" fmla="*/ 434 h 542"/>
                  <a:gd name="T34" fmla="*/ 208 w 541"/>
                  <a:gd name="T35" fmla="*/ 480 h 542"/>
                  <a:gd name="T36" fmla="*/ 277 w 541"/>
                  <a:gd name="T37" fmla="*/ 526 h 542"/>
                  <a:gd name="T38" fmla="*/ 347 w 541"/>
                  <a:gd name="T39" fmla="*/ 542 h 542"/>
                  <a:gd name="T40" fmla="*/ 375 w 541"/>
                  <a:gd name="T41" fmla="*/ 542 h 542"/>
                  <a:gd name="T42" fmla="*/ 472 w 541"/>
                  <a:gd name="T43" fmla="*/ 480 h 542"/>
                  <a:gd name="T44" fmla="*/ 499 w 541"/>
                  <a:gd name="T45" fmla="*/ 418 h 542"/>
                  <a:gd name="T46" fmla="*/ 541 w 541"/>
                  <a:gd name="T47" fmla="*/ 341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1" h="542">
                    <a:moveTo>
                      <a:pt x="541" y="341"/>
                    </a:moveTo>
                    <a:lnTo>
                      <a:pt x="541" y="341"/>
                    </a:lnTo>
                    <a:cubicBezTo>
                      <a:pt x="541" y="325"/>
                      <a:pt x="527" y="294"/>
                      <a:pt x="527" y="279"/>
                    </a:cubicBezTo>
                    <a:cubicBezTo>
                      <a:pt x="527" y="248"/>
                      <a:pt x="541" y="232"/>
                      <a:pt x="541" y="217"/>
                    </a:cubicBezTo>
                    <a:cubicBezTo>
                      <a:pt x="541" y="170"/>
                      <a:pt x="541" y="140"/>
                      <a:pt x="527" y="109"/>
                    </a:cubicBezTo>
                    <a:cubicBezTo>
                      <a:pt x="527" y="62"/>
                      <a:pt x="402" y="31"/>
                      <a:pt x="375" y="31"/>
                    </a:cubicBezTo>
                    <a:cubicBezTo>
                      <a:pt x="375" y="0"/>
                      <a:pt x="375" y="0"/>
                      <a:pt x="333" y="0"/>
                    </a:cubicBezTo>
                    <a:cubicBezTo>
                      <a:pt x="291" y="0"/>
                      <a:pt x="291" y="16"/>
                      <a:pt x="263" y="47"/>
                    </a:cubicBezTo>
                    <a:cubicBezTo>
                      <a:pt x="250" y="78"/>
                      <a:pt x="208" y="93"/>
                      <a:pt x="180" y="109"/>
                    </a:cubicBezTo>
                    <a:cubicBezTo>
                      <a:pt x="166" y="140"/>
                      <a:pt x="152" y="186"/>
                      <a:pt x="125" y="186"/>
                    </a:cubicBezTo>
                    <a:cubicBezTo>
                      <a:pt x="97" y="186"/>
                      <a:pt x="69" y="170"/>
                      <a:pt x="27" y="186"/>
                    </a:cubicBezTo>
                    <a:cubicBezTo>
                      <a:pt x="0" y="201"/>
                      <a:pt x="55" y="232"/>
                      <a:pt x="69" y="248"/>
                    </a:cubicBezTo>
                    <a:cubicBezTo>
                      <a:pt x="83" y="279"/>
                      <a:pt x="83" y="310"/>
                      <a:pt x="111" y="325"/>
                    </a:cubicBezTo>
                    <a:cubicBezTo>
                      <a:pt x="125" y="341"/>
                      <a:pt x="138" y="356"/>
                      <a:pt x="152" y="356"/>
                    </a:cubicBezTo>
                    <a:cubicBezTo>
                      <a:pt x="166" y="356"/>
                      <a:pt x="152" y="372"/>
                      <a:pt x="152" y="372"/>
                    </a:cubicBezTo>
                    <a:cubicBezTo>
                      <a:pt x="166" y="372"/>
                      <a:pt x="180" y="387"/>
                      <a:pt x="194" y="387"/>
                    </a:cubicBezTo>
                    <a:cubicBezTo>
                      <a:pt x="194" y="403"/>
                      <a:pt x="180" y="418"/>
                      <a:pt x="180" y="434"/>
                    </a:cubicBezTo>
                    <a:cubicBezTo>
                      <a:pt x="180" y="449"/>
                      <a:pt x="194" y="480"/>
                      <a:pt x="208" y="480"/>
                    </a:cubicBezTo>
                    <a:cubicBezTo>
                      <a:pt x="250" y="480"/>
                      <a:pt x="263" y="480"/>
                      <a:pt x="277" y="526"/>
                    </a:cubicBezTo>
                    <a:cubicBezTo>
                      <a:pt x="291" y="542"/>
                      <a:pt x="319" y="526"/>
                      <a:pt x="347" y="542"/>
                    </a:cubicBezTo>
                    <a:lnTo>
                      <a:pt x="375" y="542"/>
                    </a:lnTo>
                    <a:cubicBezTo>
                      <a:pt x="430" y="542"/>
                      <a:pt x="444" y="526"/>
                      <a:pt x="472" y="480"/>
                    </a:cubicBezTo>
                    <a:cubicBezTo>
                      <a:pt x="486" y="464"/>
                      <a:pt x="499" y="434"/>
                      <a:pt x="499" y="418"/>
                    </a:cubicBezTo>
                    <a:cubicBezTo>
                      <a:pt x="513" y="387"/>
                      <a:pt x="541" y="372"/>
                      <a:pt x="541" y="34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6" name="Freeform 769">
                <a:extLst>
                  <a:ext uri="{FF2B5EF4-FFF2-40B4-BE49-F238E27FC236}">
                    <a16:creationId xmlns:a16="http://schemas.microsoft.com/office/drawing/2014/main" id="{271C2D42-2C68-30CE-FB34-56DB697D9E8B}"/>
                  </a:ext>
                </a:extLst>
              </p:cNvPr>
              <p:cNvSpPr>
                <a:spLocks/>
              </p:cNvSpPr>
              <p:nvPr/>
            </p:nvSpPr>
            <p:spPr bwMode="auto">
              <a:xfrm>
                <a:off x="3953" y="3157"/>
                <a:ext cx="104" cy="105"/>
              </a:xfrm>
              <a:custGeom>
                <a:avLst/>
                <a:gdLst>
                  <a:gd name="T0" fmla="*/ 541 w 541"/>
                  <a:gd name="T1" fmla="*/ 341 h 542"/>
                  <a:gd name="T2" fmla="*/ 541 w 541"/>
                  <a:gd name="T3" fmla="*/ 341 h 542"/>
                  <a:gd name="T4" fmla="*/ 527 w 541"/>
                  <a:gd name="T5" fmla="*/ 279 h 542"/>
                  <a:gd name="T6" fmla="*/ 541 w 541"/>
                  <a:gd name="T7" fmla="*/ 217 h 542"/>
                  <a:gd name="T8" fmla="*/ 527 w 541"/>
                  <a:gd name="T9" fmla="*/ 109 h 542"/>
                  <a:gd name="T10" fmla="*/ 375 w 541"/>
                  <a:gd name="T11" fmla="*/ 31 h 542"/>
                  <a:gd name="T12" fmla="*/ 333 w 541"/>
                  <a:gd name="T13" fmla="*/ 0 h 542"/>
                  <a:gd name="T14" fmla="*/ 263 w 541"/>
                  <a:gd name="T15" fmla="*/ 47 h 542"/>
                  <a:gd name="T16" fmla="*/ 180 w 541"/>
                  <a:gd name="T17" fmla="*/ 109 h 542"/>
                  <a:gd name="T18" fmla="*/ 125 w 541"/>
                  <a:gd name="T19" fmla="*/ 186 h 542"/>
                  <a:gd name="T20" fmla="*/ 27 w 541"/>
                  <a:gd name="T21" fmla="*/ 186 h 542"/>
                  <a:gd name="T22" fmla="*/ 69 w 541"/>
                  <a:gd name="T23" fmla="*/ 248 h 542"/>
                  <a:gd name="T24" fmla="*/ 111 w 541"/>
                  <a:gd name="T25" fmla="*/ 325 h 542"/>
                  <a:gd name="T26" fmla="*/ 152 w 541"/>
                  <a:gd name="T27" fmla="*/ 356 h 542"/>
                  <a:gd name="T28" fmla="*/ 152 w 541"/>
                  <a:gd name="T29" fmla="*/ 372 h 542"/>
                  <a:gd name="T30" fmla="*/ 194 w 541"/>
                  <a:gd name="T31" fmla="*/ 387 h 542"/>
                  <a:gd name="T32" fmla="*/ 180 w 541"/>
                  <a:gd name="T33" fmla="*/ 434 h 542"/>
                  <a:gd name="T34" fmla="*/ 208 w 541"/>
                  <a:gd name="T35" fmla="*/ 480 h 542"/>
                  <a:gd name="T36" fmla="*/ 277 w 541"/>
                  <a:gd name="T37" fmla="*/ 526 h 542"/>
                  <a:gd name="T38" fmla="*/ 347 w 541"/>
                  <a:gd name="T39" fmla="*/ 542 h 542"/>
                  <a:gd name="T40" fmla="*/ 375 w 541"/>
                  <a:gd name="T41" fmla="*/ 542 h 542"/>
                  <a:gd name="T42" fmla="*/ 472 w 541"/>
                  <a:gd name="T43" fmla="*/ 480 h 542"/>
                  <a:gd name="T44" fmla="*/ 499 w 541"/>
                  <a:gd name="T45" fmla="*/ 418 h 542"/>
                  <a:gd name="T46" fmla="*/ 541 w 541"/>
                  <a:gd name="T47" fmla="*/ 341 h 542"/>
                  <a:gd name="T48" fmla="*/ 541 w 541"/>
                  <a:gd name="T49" fmla="*/ 341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1" h="542">
                    <a:moveTo>
                      <a:pt x="541" y="341"/>
                    </a:moveTo>
                    <a:lnTo>
                      <a:pt x="541" y="341"/>
                    </a:lnTo>
                    <a:cubicBezTo>
                      <a:pt x="541" y="325"/>
                      <a:pt x="527" y="294"/>
                      <a:pt x="527" y="279"/>
                    </a:cubicBezTo>
                    <a:cubicBezTo>
                      <a:pt x="527" y="248"/>
                      <a:pt x="541" y="232"/>
                      <a:pt x="541" y="217"/>
                    </a:cubicBezTo>
                    <a:cubicBezTo>
                      <a:pt x="541" y="170"/>
                      <a:pt x="541" y="140"/>
                      <a:pt x="527" y="109"/>
                    </a:cubicBezTo>
                    <a:cubicBezTo>
                      <a:pt x="527" y="62"/>
                      <a:pt x="402" y="31"/>
                      <a:pt x="375" y="31"/>
                    </a:cubicBezTo>
                    <a:cubicBezTo>
                      <a:pt x="375" y="0"/>
                      <a:pt x="375" y="0"/>
                      <a:pt x="333" y="0"/>
                    </a:cubicBezTo>
                    <a:cubicBezTo>
                      <a:pt x="291" y="0"/>
                      <a:pt x="291" y="16"/>
                      <a:pt x="263" y="47"/>
                    </a:cubicBezTo>
                    <a:cubicBezTo>
                      <a:pt x="250" y="78"/>
                      <a:pt x="208" y="93"/>
                      <a:pt x="180" y="109"/>
                    </a:cubicBezTo>
                    <a:cubicBezTo>
                      <a:pt x="166" y="140"/>
                      <a:pt x="152" y="186"/>
                      <a:pt x="125" y="186"/>
                    </a:cubicBezTo>
                    <a:cubicBezTo>
                      <a:pt x="97" y="186"/>
                      <a:pt x="69" y="170"/>
                      <a:pt x="27" y="186"/>
                    </a:cubicBezTo>
                    <a:cubicBezTo>
                      <a:pt x="0" y="201"/>
                      <a:pt x="55" y="232"/>
                      <a:pt x="69" y="248"/>
                    </a:cubicBezTo>
                    <a:cubicBezTo>
                      <a:pt x="83" y="279"/>
                      <a:pt x="83" y="310"/>
                      <a:pt x="111" y="325"/>
                    </a:cubicBezTo>
                    <a:cubicBezTo>
                      <a:pt x="125" y="341"/>
                      <a:pt x="138" y="356"/>
                      <a:pt x="152" y="356"/>
                    </a:cubicBezTo>
                    <a:cubicBezTo>
                      <a:pt x="166" y="356"/>
                      <a:pt x="152" y="372"/>
                      <a:pt x="152" y="372"/>
                    </a:cubicBezTo>
                    <a:cubicBezTo>
                      <a:pt x="166" y="372"/>
                      <a:pt x="180" y="387"/>
                      <a:pt x="194" y="387"/>
                    </a:cubicBezTo>
                    <a:cubicBezTo>
                      <a:pt x="194" y="403"/>
                      <a:pt x="180" y="418"/>
                      <a:pt x="180" y="434"/>
                    </a:cubicBezTo>
                    <a:cubicBezTo>
                      <a:pt x="180" y="449"/>
                      <a:pt x="194" y="480"/>
                      <a:pt x="208" y="480"/>
                    </a:cubicBezTo>
                    <a:cubicBezTo>
                      <a:pt x="250" y="480"/>
                      <a:pt x="263" y="480"/>
                      <a:pt x="277" y="526"/>
                    </a:cubicBezTo>
                    <a:cubicBezTo>
                      <a:pt x="291" y="542"/>
                      <a:pt x="319" y="526"/>
                      <a:pt x="347" y="542"/>
                    </a:cubicBezTo>
                    <a:lnTo>
                      <a:pt x="375" y="542"/>
                    </a:lnTo>
                    <a:cubicBezTo>
                      <a:pt x="430" y="542"/>
                      <a:pt x="444" y="526"/>
                      <a:pt x="472" y="480"/>
                    </a:cubicBezTo>
                    <a:cubicBezTo>
                      <a:pt x="486" y="464"/>
                      <a:pt x="499" y="434"/>
                      <a:pt x="499" y="418"/>
                    </a:cubicBezTo>
                    <a:cubicBezTo>
                      <a:pt x="513" y="387"/>
                      <a:pt x="541" y="372"/>
                      <a:pt x="541" y="341"/>
                    </a:cubicBezTo>
                    <a:lnTo>
                      <a:pt x="541" y="34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7" name="Freeform 770">
                <a:extLst>
                  <a:ext uri="{FF2B5EF4-FFF2-40B4-BE49-F238E27FC236}">
                    <a16:creationId xmlns:a16="http://schemas.microsoft.com/office/drawing/2014/main" id="{91B88DC1-5067-BBF8-05BA-09A189B4FB9C}"/>
                  </a:ext>
                </a:extLst>
              </p:cNvPr>
              <p:cNvSpPr>
                <a:spLocks/>
              </p:cNvSpPr>
              <p:nvPr/>
            </p:nvSpPr>
            <p:spPr bwMode="auto">
              <a:xfrm>
                <a:off x="4025" y="3310"/>
                <a:ext cx="24" cy="32"/>
              </a:xfrm>
              <a:custGeom>
                <a:avLst/>
                <a:gdLst>
                  <a:gd name="T0" fmla="*/ 62 w 124"/>
                  <a:gd name="T1" fmla="*/ 15 h 166"/>
                  <a:gd name="T2" fmla="*/ 62 w 124"/>
                  <a:gd name="T3" fmla="*/ 15 h 166"/>
                  <a:gd name="T4" fmla="*/ 87 w 124"/>
                  <a:gd name="T5" fmla="*/ 136 h 166"/>
                  <a:gd name="T6" fmla="*/ 62 w 124"/>
                  <a:gd name="T7" fmla="*/ 15 h 166"/>
                  <a:gd name="T8" fmla="*/ 62 w 124"/>
                  <a:gd name="T9" fmla="*/ 15 h 166"/>
                </a:gdLst>
                <a:ahLst/>
                <a:cxnLst>
                  <a:cxn ang="0">
                    <a:pos x="T0" y="T1"/>
                  </a:cxn>
                  <a:cxn ang="0">
                    <a:pos x="T2" y="T3"/>
                  </a:cxn>
                  <a:cxn ang="0">
                    <a:pos x="T4" y="T5"/>
                  </a:cxn>
                  <a:cxn ang="0">
                    <a:pos x="T6" y="T7"/>
                  </a:cxn>
                  <a:cxn ang="0">
                    <a:pos x="T8" y="T9"/>
                  </a:cxn>
                </a:cxnLst>
                <a:rect l="0" t="0" r="r" b="b"/>
                <a:pathLst>
                  <a:path w="124" h="166">
                    <a:moveTo>
                      <a:pt x="62" y="15"/>
                    </a:moveTo>
                    <a:lnTo>
                      <a:pt x="62" y="15"/>
                    </a:lnTo>
                    <a:cubicBezTo>
                      <a:pt x="0" y="30"/>
                      <a:pt x="37" y="166"/>
                      <a:pt x="87" y="136"/>
                    </a:cubicBezTo>
                    <a:cubicBezTo>
                      <a:pt x="124" y="121"/>
                      <a:pt x="112" y="0"/>
                      <a:pt x="62" y="15"/>
                    </a:cubicBezTo>
                    <a:cubicBezTo>
                      <a:pt x="37" y="15"/>
                      <a:pt x="74" y="15"/>
                      <a:pt x="62" y="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8" name="Freeform 771">
                <a:extLst>
                  <a:ext uri="{FF2B5EF4-FFF2-40B4-BE49-F238E27FC236}">
                    <a16:creationId xmlns:a16="http://schemas.microsoft.com/office/drawing/2014/main" id="{6A6CBB4C-385D-5D2F-9BDB-D38342E15F04}"/>
                  </a:ext>
                </a:extLst>
              </p:cNvPr>
              <p:cNvSpPr>
                <a:spLocks/>
              </p:cNvSpPr>
              <p:nvPr/>
            </p:nvSpPr>
            <p:spPr bwMode="auto">
              <a:xfrm>
                <a:off x="4025" y="3310"/>
                <a:ext cx="24" cy="32"/>
              </a:xfrm>
              <a:custGeom>
                <a:avLst/>
                <a:gdLst>
                  <a:gd name="T0" fmla="*/ 62 w 124"/>
                  <a:gd name="T1" fmla="*/ 15 h 166"/>
                  <a:gd name="T2" fmla="*/ 62 w 124"/>
                  <a:gd name="T3" fmla="*/ 15 h 166"/>
                  <a:gd name="T4" fmla="*/ 87 w 124"/>
                  <a:gd name="T5" fmla="*/ 136 h 166"/>
                  <a:gd name="T6" fmla="*/ 62 w 124"/>
                  <a:gd name="T7" fmla="*/ 15 h 166"/>
                  <a:gd name="T8" fmla="*/ 62 w 124"/>
                  <a:gd name="T9" fmla="*/ 15 h 166"/>
                  <a:gd name="T10" fmla="*/ 62 w 124"/>
                  <a:gd name="T11" fmla="*/ 15 h 166"/>
                </a:gdLst>
                <a:ahLst/>
                <a:cxnLst>
                  <a:cxn ang="0">
                    <a:pos x="T0" y="T1"/>
                  </a:cxn>
                  <a:cxn ang="0">
                    <a:pos x="T2" y="T3"/>
                  </a:cxn>
                  <a:cxn ang="0">
                    <a:pos x="T4" y="T5"/>
                  </a:cxn>
                  <a:cxn ang="0">
                    <a:pos x="T6" y="T7"/>
                  </a:cxn>
                  <a:cxn ang="0">
                    <a:pos x="T8" y="T9"/>
                  </a:cxn>
                  <a:cxn ang="0">
                    <a:pos x="T10" y="T11"/>
                  </a:cxn>
                </a:cxnLst>
                <a:rect l="0" t="0" r="r" b="b"/>
                <a:pathLst>
                  <a:path w="124" h="166">
                    <a:moveTo>
                      <a:pt x="62" y="15"/>
                    </a:moveTo>
                    <a:lnTo>
                      <a:pt x="62" y="15"/>
                    </a:lnTo>
                    <a:cubicBezTo>
                      <a:pt x="0" y="30"/>
                      <a:pt x="37" y="166"/>
                      <a:pt x="87" y="136"/>
                    </a:cubicBezTo>
                    <a:cubicBezTo>
                      <a:pt x="124" y="121"/>
                      <a:pt x="112" y="0"/>
                      <a:pt x="62" y="15"/>
                    </a:cubicBezTo>
                    <a:cubicBezTo>
                      <a:pt x="37" y="15"/>
                      <a:pt x="74" y="15"/>
                      <a:pt x="62" y="15"/>
                    </a:cubicBezTo>
                    <a:lnTo>
                      <a:pt x="62"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9" name="Freeform 772">
                <a:extLst>
                  <a:ext uri="{FF2B5EF4-FFF2-40B4-BE49-F238E27FC236}">
                    <a16:creationId xmlns:a16="http://schemas.microsoft.com/office/drawing/2014/main" id="{6098C178-A0F8-DA2B-E67F-6189BBDCE475}"/>
                  </a:ext>
                </a:extLst>
              </p:cNvPr>
              <p:cNvSpPr>
                <a:spLocks/>
              </p:cNvSpPr>
              <p:nvPr/>
            </p:nvSpPr>
            <p:spPr bwMode="auto">
              <a:xfrm>
                <a:off x="4025" y="3310"/>
                <a:ext cx="24" cy="32"/>
              </a:xfrm>
              <a:custGeom>
                <a:avLst/>
                <a:gdLst>
                  <a:gd name="T0" fmla="*/ 62 w 124"/>
                  <a:gd name="T1" fmla="*/ 15 h 166"/>
                  <a:gd name="T2" fmla="*/ 62 w 124"/>
                  <a:gd name="T3" fmla="*/ 15 h 166"/>
                  <a:gd name="T4" fmla="*/ 87 w 124"/>
                  <a:gd name="T5" fmla="*/ 136 h 166"/>
                  <a:gd name="T6" fmla="*/ 62 w 124"/>
                  <a:gd name="T7" fmla="*/ 15 h 166"/>
                  <a:gd name="T8" fmla="*/ 62 w 124"/>
                  <a:gd name="T9" fmla="*/ 15 h 166"/>
                </a:gdLst>
                <a:ahLst/>
                <a:cxnLst>
                  <a:cxn ang="0">
                    <a:pos x="T0" y="T1"/>
                  </a:cxn>
                  <a:cxn ang="0">
                    <a:pos x="T2" y="T3"/>
                  </a:cxn>
                  <a:cxn ang="0">
                    <a:pos x="T4" y="T5"/>
                  </a:cxn>
                  <a:cxn ang="0">
                    <a:pos x="T6" y="T7"/>
                  </a:cxn>
                  <a:cxn ang="0">
                    <a:pos x="T8" y="T9"/>
                  </a:cxn>
                </a:cxnLst>
                <a:rect l="0" t="0" r="r" b="b"/>
                <a:pathLst>
                  <a:path w="124" h="166">
                    <a:moveTo>
                      <a:pt x="62" y="15"/>
                    </a:moveTo>
                    <a:lnTo>
                      <a:pt x="62" y="15"/>
                    </a:lnTo>
                    <a:cubicBezTo>
                      <a:pt x="0" y="30"/>
                      <a:pt x="37" y="166"/>
                      <a:pt x="87" y="136"/>
                    </a:cubicBezTo>
                    <a:cubicBezTo>
                      <a:pt x="124" y="121"/>
                      <a:pt x="112" y="0"/>
                      <a:pt x="62" y="15"/>
                    </a:cubicBezTo>
                    <a:cubicBezTo>
                      <a:pt x="37" y="15"/>
                      <a:pt x="74" y="15"/>
                      <a:pt x="62" y="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0" name="Freeform 773">
                <a:extLst>
                  <a:ext uri="{FF2B5EF4-FFF2-40B4-BE49-F238E27FC236}">
                    <a16:creationId xmlns:a16="http://schemas.microsoft.com/office/drawing/2014/main" id="{651DBB14-20BF-C877-3B5C-B249D9788E27}"/>
                  </a:ext>
                </a:extLst>
              </p:cNvPr>
              <p:cNvSpPr>
                <a:spLocks/>
              </p:cNvSpPr>
              <p:nvPr/>
            </p:nvSpPr>
            <p:spPr bwMode="auto">
              <a:xfrm>
                <a:off x="4025" y="3310"/>
                <a:ext cx="24" cy="32"/>
              </a:xfrm>
              <a:custGeom>
                <a:avLst/>
                <a:gdLst>
                  <a:gd name="T0" fmla="*/ 62 w 124"/>
                  <a:gd name="T1" fmla="*/ 15 h 166"/>
                  <a:gd name="T2" fmla="*/ 62 w 124"/>
                  <a:gd name="T3" fmla="*/ 15 h 166"/>
                  <a:gd name="T4" fmla="*/ 87 w 124"/>
                  <a:gd name="T5" fmla="*/ 136 h 166"/>
                  <a:gd name="T6" fmla="*/ 62 w 124"/>
                  <a:gd name="T7" fmla="*/ 15 h 166"/>
                  <a:gd name="T8" fmla="*/ 62 w 124"/>
                  <a:gd name="T9" fmla="*/ 15 h 166"/>
                  <a:gd name="T10" fmla="*/ 62 w 124"/>
                  <a:gd name="T11" fmla="*/ 15 h 166"/>
                </a:gdLst>
                <a:ahLst/>
                <a:cxnLst>
                  <a:cxn ang="0">
                    <a:pos x="T0" y="T1"/>
                  </a:cxn>
                  <a:cxn ang="0">
                    <a:pos x="T2" y="T3"/>
                  </a:cxn>
                  <a:cxn ang="0">
                    <a:pos x="T4" y="T5"/>
                  </a:cxn>
                  <a:cxn ang="0">
                    <a:pos x="T6" y="T7"/>
                  </a:cxn>
                  <a:cxn ang="0">
                    <a:pos x="T8" y="T9"/>
                  </a:cxn>
                  <a:cxn ang="0">
                    <a:pos x="T10" y="T11"/>
                  </a:cxn>
                </a:cxnLst>
                <a:rect l="0" t="0" r="r" b="b"/>
                <a:pathLst>
                  <a:path w="124" h="166">
                    <a:moveTo>
                      <a:pt x="62" y="15"/>
                    </a:moveTo>
                    <a:lnTo>
                      <a:pt x="62" y="15"/>
                    </a:lnTo>
                    <a:cubicBezTo>
                      <a:pt x="0" y="30"/>
                      <a:pt x="37" y="166"/>
                      <a:pt x="87" y="136"/>
                    </a:cubicBezTo>
                    <a:cubicBezTo>
                      <a:pt x="124" y="121"/>
                      <a:pt x="112" y="0"/>
                      <a:pt x="62" y="15"/>
                    </a:cubicBezTo>
                    <a:cubicBezTo>
                      <a:pt x="37" y="15"/>
                      <a:pt x="74" y="15"/>
                      <a:pt x="62" y="15"/>
                    </a:cubicBezTo>
                    <a:lnTo>
                      <a:pt x="62"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1" name="Freeform 774">
                <a:extLst>
                  <a:ext uri="{FF2B5EF4-FFF2-40B4-BE49-F238E27FC236}">
                    <a16:creationId xmlns:a16="http://schemas.microsoft.com/office/drawing/2014/main" id="{17A0E88F-61C6-09F0-1C35-50CB8CA571CF}"/>
                  </a:ext>
                </a:extLst>
              </p:cNvPr>
              <p:cNvSpPr>
                <a:spLocks/>
              </p:cNvSpPr>
              <p:nvPr/>
            </p:nvSpPr>
            <p:spPr bwMode="auto">
              <a:xfrm>
                <a:off x="3977" y="3350"/>
                <a:ext cx="40" cy="40"/>
              </a:xfrm>
              <a:custGeom>
                <a:avLst/>
                <a:gdLst>
                  <a:gd name="T0" fmla="*/ 176 w 208"/>
                  <a:gd name="T1" fmla="*/ 64 h 208"/>
                  <a:gd name="T2" fmla="*/ 176 w 208"/>
                  <a:gd name="T3" fmla="*/ 64 h 208"/>
                  <a:gd name="T4" fmla="*/ 48 w 208"/>
                  <a:gd name="T5" fmla="*/ 48 h 208"/>
                  <a:gd name="T6" fmla="*/ 32 w 208"/>
                  <a:gd name="T7" fmla="*/ 144 h 208"/>
                  <a:gd name="T8" fmla="*/ 112 w 208"/>
                  <a:gd name="T9" fmla="*/ 144 h 208"/>
                  <a:gd name="T10" fmla="*/ 176 w 208"/>
                  <a:gd name="T11" fmla="*/ 64 h 208"/>
                  <a:gd name="T12" fmla="*/ 176 w 208"/>
                  <a:gd name="T13" fmla="*/ 64 h 208"/>
                </a:gdLst>
                <a:ahLst/>
                <a:cxnLst>
                  <a:cxn ang="0">
                    <a:pos x="T0" y="T1"/>
                  </a:cxn>
                  <a:cxn ang="0">
                    <a:pos x="T2" y="T3"/>
                  </a:cxn>
                  <a:cxn ang="0">
                    <a:pos x="T4" y="T5"/>
                  </a:cxn>
                  <a:cxn ang="0">
                    <a:pos x="T6" y="T7"/>
                  </a:cxn>
                  <a:cxn ang="0">
                    <a:pos x="T8" y="T9"/>
                  </a:cxn>
                  <a:cxn ang="0">
                    <a:pos x="T10" y="T11"/>
                  </a:cxn>
                  <a:cxn ang="0">
                    <a:pos x="T12" y="T13"/>
                  </a:cxn>
                </a:cxnLst>
                <a:rect l="0" t="0" r="r" b="b"/>
                <a:pathLst>
                  <a:path w="208" h="208">
                    <a:moveTo>
                      <a:pt x="176" y="64"/>
                    </a:moveTo>
                    <a:lnTo>
                      <a:pt x="176" y="64"/>
                    </a:lnTo>
                    <a:cubicBezTo>
                      <a:pt x="144" y="32"/>
                      <a:pt x="80" y="0"/>
                      <a:pt x="48" y="48"/>
                    </a:cubicBezTo>
                    <a:cubicBezTo>
                      <a:pt x="16" y="80"/>
                      <a:pt x="0" y="112"/>
                      <a:pt x="32" y="144"/>
                    </a:cubicBezTo>
                    <a:cubicBezTo>
                      <a:pt x="64" y="208"/>
                      <a:pt x="80" y="144"/>
                      <a:pt x="112" y="144"/>
                    </a:cubicBezTo>
                    <a:cubicBezTo>
                      <a:pt x="160" y="144"/>
                      <a:pt x="208" y="80"/>
                      <a:pt x="176" y="64"/>
                    </a:cubicBezTo>
                    <a:cubicBezTo>
                      <a:pt x="160" y="48"/>
                      <a:pt x="192" y="64"/>
                      <a:pt x="176" y="6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2" name="Freeform 775">
                <a:extLst>
                  <a:ext uri="{FF2B5EF4-FFF2-40B4-BE49-F238E27FC236}">
                    <a16:creationId xmlns:a16="http://schemas.microsoft.com/office/drawing/2014/main" id="{20B43603-D33E-16C0-C3C3-D8989A7CFA35}"/>
                  </a:ext>
                </a:extLst>
              </p:cNvPr>
              <p:cNvSpPr>
                <a:spLocks/>
              </p:cNvSpPr>
              <p:nvPr/>
            </p:nvSpPr>
            <p:spPr bwMode="auto">
              <a:xfrm>
                <a:off x="3977" y="3350"/>
                <a:ext cx="40" cy="40"/>
              </a:xfrm>
              <a:custGeom>
                <a:avLst/>
                <a:gdLst>
                  <a:gd name="T0" fmla="*/ 176 w 208"/>
                  <a:gd name="T1" fmla="*/ 64 h 208"/>
                  <a:gd name="T2" fmla="*/ 176 w 208"/>
                  <a:gd name="T3" fmla="*/ 64 h 208"/>
                  <a:gd name="T4" fmla="*/ 48 w 208"/>
                  <a:gd name="T5" fmla="*/ 48 h 208"/>
                  <a:gd name="T6" fmla="*/ 32 w 208"/>
                  <a:gd name="T7" fmla="*/ 144 h 208"/>
                  <a:gd name="T8" fmla="*/ 112 w 208"/>
                  <a:gd name="T9" fmla="*/ 144 h 208"/>
                  <a:gd name="T10" fmla="*/ 176 w 208"/>
                  <a:gd name="T11" fmla="*/ 64 h 208"/>
                  <a:gd name="T12" fmla="*/ 176 w 208"/>
                  <a:gd name="T13" fmla="*/ 64 h 208"/>
                  <a:gd name="T14" fmla="*/ 176 w 208"/>
                  <a:gd name="T15" fmla="*/ 64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208">
                    <a:moveTo>
                      <a:pt x="176" y="64"/>
                    </a:moveTo>
                    <a:lnTo>
                      <a:pt x="176" y="64"/>
                    </a:lnTo>
                    <a:cubicBezTo>
                      <a:pt x="144" y="32"/>
                      <a:pt x="80" y="0"/>
                      <a:pt x="48" y="48"/>
                    </a:cubicBezTo>
                    <a:cubicBezTo>
                      <a:pt x="16" y="80"/>
                      <a:pt x="0" y="112"/>
                      <a:pt x="32" y="144"/>
                    </a:cubicBezTo>
                    <a:cubicBezTo>
                      <a:pt x="64" y="208"/>
                      <a:pt x="80" y="144"/>
                      <a:pt x="112" y="144"/>
                    </a:cubicBezTo>
                    <a:cubicBezTo>
                      <a:pt x="160" y="144"/>
                      <a:pt x="208" y="80"/>
                      <a:pt x="176" y="64"/>
                    </a:cubicBezTo>
                    <a:cubicBezTo>
                      <a:pt x="160" y="48"/>
                      <a:pt x="192" y="64"/>
                      <a:pt x="176" y="64"/>
                    </a:cubicBezTo>
                    <a:lnTo>
                      <a:pt x="176" y="6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3" name="Freeform 776">
                <a:extLst>
                  <a:ext uri="{FF2B5EF4-FFF2-40B4-BE49-F238E27FC236}">
                    <a16:creationId xmlns:a16="http://schemas.microsoft.com/office/drawing/2014/main" id="{CABACC31-2245-4AE4-8070-3ED729C54BF6}"/>
                  </a:ext>
                </a:extLst>
              </p:cNvPr>
              <p:cNvSpPr>
                <a:spLocks/>
              </p:cNvSpPr>
              <p:nvPr/>
            </p:nvSpPr>
            <p:spPr bwMode="auto">
              <a:xfrm>
                <a:off x="3977" y="3350"/>
                <a:ext cx="40" cy="40"/>
              </a:xfrm>
              <a:custGeom>
                <a:avLst/>
                <a:gdLst>
                  <a:gd name="T0" fmla="*/ 176 w 208"/>
                  <a:gd name="T1" fmla="*/ 64 h 208"/>
                  <a:gd name="T2" fmla="*/ 176 w 208"/>
                  <a:gd name="T3" fmla="*/ 64 h 208"/>
                  <a:gd name="T4" fmla="*/ 48 w 208"/>
                  <a:gd name="T5" fmla="*/ 48 h 208"/>
                  <a:gd name="T6" fmla="*/ 32 w 208"/>
                  <a:gd name="T7" fmla="*/ 144 h 208"/>
                  <a:gd name="T8" fmla="*/ 112 w 208"/>
                  <a:gd name="T9" fmla="*/ 144 h 208"/>
                  <a:gd name="T10" fmla="*/ 176 w 208"/>
                  <a:gd name="T11" fmla="*/ 64 h 208"/>
                  <a:gd name="T12" fmla="*/ 176 w 208"/>
                  <a:gd name="T13" fmla="*/ 64 h 208"/>
                </a:gdLst>
                <a:ahLst/>
                <a:cxnLst>
                  <a:cxn ang="0">
                    <a:pos x="T0" y="T1"/>
                  </a:cxn>
                  <a:cxn ang="0">
                    <a:pos x="T2" y="T3"/>
                  </a:cxn>
                  <a:cxn ang="0">
                    <a:pos x="T4" y="T5"/>
                  </a:cxn>
                  <a:cxn ang="0">
                    <a:pos x="T6" y="T7"/>
                  </a:cxn>
                  <a:cxn ang="0">
                    <a:pos x="T8" y="T9"/>
                  </a:cxn>
                  <a:cxn ang="0">
                    <a:pos x="T10" y="T11"/>
                  </a:cxn>
                  <a:cxn ang="0">
                    <a:pos x="T12" y="T13"/>
                  </a:cxn>
                </a:cxnLst>
                <a:rect l="0" t="0" r="r" b="b"/>
                <a:pathLst>
                  <a:path w="208" h="208">
                    <a:moveTo>
                      <a:pt x="176" y="64"/>
                    </a:moveTo>
                    <a:lnTo>
                      <a:pt x="176" y="64"/>
                    </a:lnTo>
                    <a:cubicBezTo>
                      <a:pt x="144" y="32"/>
                      <a:pt x="80" y="0"/>
                      <a:pt x="48" y="48"/>
                    </a:cubicBezTo>
                    <a:cubicBezTo>
                      <a:pt x="16" y="80"/>
                      <a:pt x="0" y="112"/>
                      <a:pt x="32" y="144"/>
                    </a:cubicBezTo>
                    <a:cubicBezTo>
                      <a:pt x="64" y="208"/>
                      <a:pt x="80" y="144"/>
                      <a:pt x="112" y="144"/>
                    </a:cubicBezTo>
                    <a:cubicBezTo>
                      <a:pt x="160" y="144"/>
                      <a:pt x="208" y="80"/>
                      <a:pt x="176" y="64"/>
                    </a:cubicBezTo>
                    <a:cubicBezTo>
                      <a:pt x="160" y="48"/>
                      <a:pt x="192" y="64"/>
                      <a:pt x="176" y="6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4" name="Freeform 777">
                <a:extLst>
                  <a:ext uri="{FF2B5EF4-FFF2-40B4-BE49-F238E27FC236}">
                    <a16:creationId xmlns:a16="http://schemas.microsoft.com/office/drawing/2014/main" id="{959C5E79-70FA-05F8-9B6C-75266EB93B40}"/>
                  </a:ext>
                </a:extLst>
              </p:cNvPr>
              <p:cNvSpPr>
                <a:spLocks/>
              </p:cNvSpPr>
              <p:nvPr/>
            </p:nvSpPr>
            <p:spPr bwMode="auto">
              <a:xfrm>
                <a:off x="3977" y="3350"/>
                <a:ext cx="40" cy="40"/>
              </a:xfrm>
              <a:custGeom>
                <a:avLst/>
                <a:gdLst>
                  <a:gd name="T0" fmla="*/ 176 w 208"/>
                  <a:gd name="T1" fmla="*/ 64 h 208"/>
                  <a:gd name="T2" fmla="*/ 176 w 208"/>
                  <a:gd name="T3" fmla="*/ 64 h 208"/>
                  <a:gd name="T4" fmla="*/ 48 w 208"/>
                  <a:gd name="T5" fmla="*/ 48 h 208"/>
                  <a:gd name="T6" fmla="*/ 32 w 208"/>
                  <a:gd name="T7" fmla="*/ 144 h 208"/>
                  <a:gd name="T8" fmla="*/ 112 w 208"/>
                  <a:gd name="T9" fmla="*/ 144 h 208"/>
                  <a:gd name="T10" fmla="*/ 176 w 208"/>
                  <a:gd name="T11" fmla="*/ 64 h 208"/>
                  <a:gd name="T12" fmla="*/ 176 w 208"/>
                  <a:gd name="T13" fmla="*/ 64 h 208"/>
                  <a:gd name="T14" fmla="*/ 176 w 208"/>
                  <a:gd name="T15" fmla="*/ 64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208">
                    <a:moveTo>
                      <a:pt x="176" y="64"/>
                    </a:moveTo>
                    <a:lnTo>
                      <a:pt x="176" y="64"/>
                    </a:lnTo>
                    <a:cubicBezTo>
                      <a:pt x="144" y="32"/>
                      <a:pt x="80" y="0"/>
                      <a:pt x="48" y="48"/>
                    </a:cubicBezTo>
                    <a:cubicBezTo>
                      <a:pt x="16" y="80"/>
                      <a:pt x="0" y="112"/>
                      <a:pt x="32" y="144"/>
                    </a:cubicBezTo>
                    <a:cubicBezTo>
                      <a:pt x="64" y="208"/>
                      <a:pt x="80" y="144"/>
                      <a:pt x="112" y="144"/>
                    </a:cubicBezTo>
                    <a:cubicBezTo>
                      <a:pt x="160" y="144"/>
                      <a:pt x="208" y="80"/>
                      <a:pt x="176" y="64"/>
                    </a:cubicBezTo>
                    <a:cubicBezTo>
                      <a:pt x="160" y="48"/>
                      <a:pt x="192" y="64"/>
                      <a:pt x="176" y="64"/>
                    </a:cubicBezTo>
                    <a:lnTo>
                      <a:pt x="176" y="6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5" name="Freeform 778">
                <a:extLst>
                  <a:ext uri="{FF2B5EF4-FFF2-40B4-BE49-F238E27FC236}">
                    <a16:creationId xmlns:a16="http://schemas.microsoft.com/office/drawing/2014/main" id="{8BA9ECB7-590C-F6DA-0A0D-99A1476C81D6}"/>
                  </a:ext>
                </a:extLst>
              </p:cNvPr>
              <p:cNvSpPr>
                <a:spLocks/>
              </p:cNvSpPr>
              <p:nvPr/>
            </p:nvSpPr>
            <p:spPr bwMode="auto">
              <a:xfrm>
                <a:off x="3776" y="2996"/>
                <a:ext cx="16" cy="25"/>
              </a:xfrm>
              <a:custGeom>
                <a:avLst/>
                <a:gdLst>
                  <a:gd name="T0" fmla="*/ 33 w 83"/>
                  <a:gd name="T1" fmla="*/ 78 h 125"/>
                  <a:gd name="T2" fmla="*/ 33 w 83"/>
                  <a:gd name="T3" fmla="*/ 78 h 125"/>
                  <a:gd name="T4" fmla="*/ 83 w 83"/>
                  <a:gd name="T5" fmla="*/ 16 h 125"/>
                  <a:gd name="T6" fmla="*/ 17 w 83"/>
                  <a:gd name="T7" fmla="*/ 47 h 125"/>
                  <a:gd name="T8" fmla="*/ 0 w 83"/>
                  <a:gd name="T9" fmla="*/ 125 h 125"/>
                  <a:gd name="T10" fmla="*/ 33 w 83"/>
                  <a:gd name="T11" fmla="*/ 78 h 125"/>
                </a:gdLst>
                <a:ahLst/>
                <a:cxnLst>
                  <a:cxn ang="0">
                    <a:pos x="T0" y="T1"/>
                  </a:cxn>
                  <a:cxn ang="0">
                    <a:pos x="T2" y="T3"/>
                  </a:cxn>
                  <a:cxn ang="0">
                    <a:pos x="T4" y="T5"/>
                  </a:cxn>
                  <a:cxn ang="0">
                    <a:pos x="T6" y="T7"/>
                  </a:cxn>
                  <a:cxn ang="0">
                    <a:pos x="T8" y="T9"/>
                  </a:cxn>
                  <a:cxn ang="0">
                    <a:pos x="T10" y="T11"/>
                  </a:cxn>
                </a:cxnLst>
                <a:rect l="0" t="0" r="r" b="b"/>
                <a:pathLst>
                  <a:path w="83" h="125">
                    <a:moveTo>
                      <a:pt x="33" y="78"/>
                    </a:moveTo>
                    <a:lnTo>
                      <a:pt x="33" y="78"/>
                    </a:lnTo>
                    <a:cubicBezTo>
                      <a:pt x="33" y="63"/>
                      <a:pt x="67" y="31"/>
                      <a:pt x="83" y="16"/>
                    </a:cubicBezTo>
                    <a:cubicBezTo>
                      <a:pt x="67" y="0"/>
                      <a:pt x="33" y="31"/>
                      <a:pt x="17" y="47"/>
                    </a:cubicBezTo>
                    <a:cubicBezTo>
                      <a:pt x="0" y="63"/>
                      <a:pt x="0" y="94"/>
                      <a:pt x="0" y="125"/>
                    </a:cubicBezTo>
                    <a:cubicBezTo>
                      <a:pt x="33" y="109"/>
                      <a:pt x="33" y="94"/>
                      <a:pt x="33" y="7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6" name="Freeform 779">
                <a:extLst>
                  <a:ext uri="{FF2B5EF4-FFF2-40B4-BE49-F238E27FC236}">
                    <a16:creationId xmlns:a16="http://schemas.microsoft.com/office/drawing/2014/main" id="{504EFBF2-3151-6D24-ABB0-1FC7578C536A}"/>
                  </a:ext>
                </a:extLst>
              </p:cNvPr>
              <p:cNvSpPr>
                <a:spLocks/>
              </p:cNvSpPr>
              <p:nvPr/>
            </p:nvSpPr>
            <p:spPr bwMode="auto">
              <a:xfrm>
                <a:off x="3776" y="2996"/>
                <a:ext cx="16" cy="25"/>
              </a:xfrm>
              <a:custGeom>
                <a:avLst/>
                <a:gdLst>
                  <a:gd name="T0" fmla="*/ 33 w 83"/>
                  <a:gd name="T1" fmla="*/ 78 h 125"/>
                  <a:gd name="T2" fmla="*/ 33 w 83"/>
                  <a:gd name="T3" fmla="*/ 78 h 125"/>
                  <a:gd name="T4" fmla="*/ 83 w 83"/>
                  <a:gd name="T5" fmla="*/ 16 h 125"/>
                  <a:gd name="T6" fmla="*/ 17 w 83"/>
                  <a:gd name="T7" fmla="*/ 47 h 125"/>
                  <a:gd name="T8" fmla="*/ 0 w 83"/>
                  <a:gd name="T9" fmla="*/ 125 h 125"/>
                  <a:gd name="T10" fmla="*/ 33 w 83"/>
                  <a:gd name="T11" fmla="*/ 78 h 125"/>
                  <a:gd name="T12" fmla="*/ 33 w 83"/>
                  <a:gd name="T13" fmla="*/ 78 h 125"/>
                </a:gdLst>
                <a:ahLst/>
                <a:cxnLst>
                  <a:cxn ang="0">
                    <a:pos x="T0" y="T1"/>
                  </a:cxn>
                  <a:cxn ang="0">
                    <a:pos x="T2" y="T3"/>
                  </a:cxn>
                  <a:cxn ang="0">
                    <a:pos x="T4" y="T5"/>
                  </a:cxn>
                  <a:cxn ang="0">
                    <a:pos x="T6" y="T7"/>
                  </a:cxn>
                  <a:cxn ang="0">
                    <a:pos x="T8" y="T9"/>
                  </a:cxn>
                  <a:cxn ang="0">
                    <a:pos x="T10" y="T11"/>
                  </a:cxn>
                  <a:cxn ang="0">
                    <a:pos x="T12" y="T13"/>
                  </a:cxn>
                </a:cxnLst>
                <a:rect l="0" t="0" r="r" b="b"/>
                <a:pathLst>
                  <a:path w="83" h="125">
                    <a:moveTo>
                      <a:pt x="33" y="78"/>
                    </a:moveTo>
                    <a:lnTo>
                      <a:pt x="33" y="78"/>
                    </a:lnTo>
                    <a:cubicBezTo>
                      <a:pt x="33" y="63"/>
                      <a:pt x="67" y="31"/>
                      <a:pt x="83" y="16"/>
                    </a:cubicBezTo>
                    <a:cubicBezTo>
                      <a:pt x="67" y="0"/>
                      <a:pt x="33" y="31"/>
                      <a:pt x="17" y="47"/>
                    </a:cubicBezTo>
                    <a:cubicBezTo>
                      <a:pt x="0" y="63"/>
                      <a:pt x="0" y="94"/>
                      <a:pt x="0" y="125"/>
                    </a:cubicBezTo>
                    <a:cubicBezTo>
                      <a:pt x="33" y="109"/>
                      <a:pt x="33" y="94"/>
                      <a:pt x="33" y="78"/>
                    </a:cubicBezTo>
                    <a:lnTo>
                      <a:pt x="33" y="7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7" name="Freeform 780">
                <a:extLst>
                  <a:ext uri="{FF2B5EF4-FFF2-40B4-BE49-F238E27FC236}">
                    <a16:creationId xmlns:a16="http://schemas.microsoft.com/office/drawing/2014/main" id="{BC648E99-E56D-8210-BDFB-29C1A4D497D6}"/>
                  </a:ext>
                </a:extLst>
              </p:cNvPr>
              <p:cNvSpPr>
                <a:spLocks/>
              </p:cNvSpPr>
              <p:nvPr/>
            </p:nvSpPr>
            <p:spPr bwMode="auto">
              <a:xfrm>
                <a:off x="3776" y="2996"/>
                <a:ext cx="16" cy="25"/>
              </a:xfrm>
              <a:custGeom>
                <a:avLst/>
                <a:gdLst>
                  <a:gd name="T0" fmla="*/ 33 w 83"/>
                  <a:gd name="T1" fmla="*/ 78 h 125"/>
                  <a:gd name="T2" fmla="*/ 33 w 83"/>
                  <a:gd name="T3" fmla="*/ 78 h 125"/>
                  <a:gd name="T4" fmla="*/ 83 w 83"/>
                  <a:gd name="T5" fmla="*/ 16 h 125"/>
                  <a:gd name="T6" fmla="*/ 17 w 83"/>
                  <a:gd name="T7" fmla="*/ 47 h 125"/>
                  <a:gd name="T8" fmla="*/ 0 w 83"/>
                  <a:gd name="T9" fmla="*/ 125 h 125"/>
                  <a:gd name="T10" fmla="*/ 33 w 83"/>
                  <a:gd name="T11" fmla="*/ 78 h 125"/>
                </a:gdLst>
                <a:ahLst/>
                <a:cxnLst>
                  <a:cxn ang="0">
                    <a:pos x="T0" y="T1"/>
                  </a:cxn>
                  <a:cxn ang="0">
                    <a:pos x="T2" y="T3"/>
                  </a:cxn>
                  <a:cxn ang="0">
                    <a:pos x="T4" y="T5"/>
                  </a:cxn>
                  <a:cxn ang="0">
                    <a:pos x="T6" y="T7"/>
                  </a:cxn>
                  <a:cxn ang="0">
                    <a:pos x="T8" y="T9"/>
                  </a:cxn>
                  <a:cxn ang="0">
                    <a:pos x="T10" y="T11"/>
                  </a:cxn>
                </a:cxnLst>
                <a:rect l="0" t="0" r="r" b="b"/>
                <a:pathLst>
                  <a:path w="83" h="125">
                    <a:moveTo>
                      <a:pt x="33" y="78"/>
                    </a:moveTo>
                    <a:lnTo>
                      <a:pt x="33" y="78"/>
                    </a:lnTo>
                    <a:cubicBezTo>
                      <a:pt x="33" y="63"/>
                      <a:pt x="67" y="31"/>
                      <a:pt x="83" y="16"/>
                    </a:cubicBezTo>
                    <a:cubicBezTo>
                      <a:pt x="67" y="0"/>
                      <a:pt x="33" y="31"/>
                      <a:pt x="17" y="47"/>
                    </a:cubicBezTo>
                    <a:cubicBezTo>
                      <a:pt x="0" y="63"/>
                      <a:pt x="0" y="94"/>
                      <a:pt x="0" y="125"/>
                    </a:cubicBezTo>
                    <a:cubicBezTo>
                      <a:pt x="33" y="109"/>
                      <a:pt x="33" y="94"/>
                      <a:pt x="33" y="7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8" name="Freeform 781">
                <a:extLst>
                  <a:ext uri="{FF2B5EF4-FFF2-40B4-BE49-F238E27FC236}">
                    <a16:creationId xmlns:a16="http://schemas.microsoft.com/office/drawing/2014/main" id="{62156A54-C53A-5C94-714C-B2AC73EEC5F3}"/>
                  </a:ext>
                </a:extLst>
              </p:cNvPr>
              <p:cNvSpPr>
                <a:spLocks/>
              </p:cNvSpPr>
              <p:nvPr/>
            </p:nvSpPr>
            <p:spPr bwMode="auto">
              <a:xfrm>
                <a:off x="3776" y="2996"/>
                <a:ext cx="16" cy="25"/>
              </a:xfrm>
              <a:custGeom>
                <a:avLst/>
                <a:gdLst>
                  <a:gd name="T0" fmla="*/ 33 w 83"/>
                  <a:gd name="T1" fmla="*/ 78 h 125"/>
                  <a:gd name="T2" fmla="*/ 33 w 83"/>
                  <a:gd name="T3" fmla="*/ 78 h 125"/>
                  <a:gd name="T4" fmla="*/ 83 w 83"/>
                  <a:gd name="T5" fmla="*/ 16 h 125"/>
                  <a:gd name="T6" fmla="*/ 17 w 83"/>
                  <a:gd name="T7" fmla="*/ 47 h 125"/>
                  <a:gd name="T8" fmla="*/ 0 w 83"/>
                  <a:gd name="T9" fmla="*/ 125 h 125"/>
                  <a:gd name="T10" fmla="*/ 33 w 83"/>
                  <a:gd name="T11" fmla="*/ 78 h 125"/>
                  <a:gd name="T12" fmla="*/ 33 w 83"/>
                  <a:gd name="T13" fmla="*/ 78 h 125"/>
                </a:gdLst>
                <a:ahLst/>
                <a:cxnLst>
                  <a:cxn ang="0">
                    <a:pos x="T0" y="T1"/>
                  </a:cxn>
                  <a:cxn ang="0">
                    <a:pos x="T2" y="T3"/>
                  </a:cxn>
                  <a:cxn ang="0">
                    <a:pos x="T4" y="T5"/>
                  </a:cxn>
                  <a:cxn ang="0">
                    <a:pos x="T6" y="T7"/>
                  </a:cxn>
                  <a:cxn ang="0">
                    <a:pos x="T8" y="T9"/>
                  </a:cxn>
                  <a:cxn ang="0">
                    <a:pos x="T10" y="T11"/>
                  </a:cxn>
                  <a:cxn ang="0">
                    <a:pos x="T12" y="T13"/>
                  </a:cxn>
                </a:cxnLst>
                <a:rect l="0" t="0" r="r" b="b"/>
                <a:pathLst>
                  <a:path w="83" h="125">
                    <a:moveTo>
                      <a:pt x="33" y="78"/>
                    </a:moveTo>
                    <a:lnTo>
                      <a:pt x="33" y="78"/>
                    </a:lnTo>
                    <a:cubicBezTo>
                      <a:pt x="33" y="63"/>
                      <a:pt x="67" y="31"/>
                      <a:pt x="83" y="16"/>
                    </a:cubicBezTo>
                    <a:cubicBezTo>
                      <a:pt x="67" y="0"/>
                      <a:pt x="33" y="31"/>
                      <a:pt x="17" y="47"/>
                    </a:cubicBezTo>
                    <a:cubicBezTo>
                      <a:pt x="0" y="63"/>
                      <a:pt x="0" y="94"/>
                      <a:pt x="0" y="125"/>
                    </a:cubicBezTo>
                    <a:cubicBezTo>
                      <a:pt x="33" y="109"/>
                      <a:pt x="33" y="94"/>
                      <a:pt x="33" y="78"/>
                    </a:cubicBezTo>
                    <a:lnTo>
                      <a:pt x="33" y="7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9" name="Freeform 782">
                <a:extLst>
                  <a:ext uri="{FF2B5EF4-FFF2-40B4-BE49-F238E27FC236}">
                    <a16:creationId xmlns:a16="http://schemas.microsoft.com/office/drawing/2014/main" id="{E211B0BA-FECC-48BA-2B5F-A45D1BB44FC5}"/>
                  </a:ext>
                </a:extLst>
              </p:cNvPr>
              <p:cNvSpPr>
                <a:spLocks/>
              </p:cNvSpPr>
              <p:nvPr/>
            </p:nvSpPr>
            <p:spPr bwMode="auto">
              <a:xfrm>
                <a:off x="3768" y="2884"/>
                <a:ext cx="97" cy="129"/>
              </a:xfrm>
              <a:custGeom>
                <a:avLst/>
                <a:gdLst>
                  <a:gd name="T0" fmla="*/ 158 w 500"/>
                  <a:gd name="T1" fmla="*/ 652 h 666"/>
                  <a:gd name="T2" fmla="*/ 158 w 500"/>
                  <a:gd name="T3" fmla="*/ 652 h 666"/>
                  <a:gd name="T4" fmla="*/ 215 w 500"/>
                  <a:gd name="T5" fmla="*/ 607 h 666"/>
                  <a:gd name="T6" fmla="*/ 229 w 500"/>
                  <a:gd name="T7" fmla="*/ 637 h 666"/>
                  <a:gd name="T8" fmla="*/ 329 w 500"/>
                  <a:gd name="T9" fmla="*/ 548 h 666"/>
                  <a:gd name="T10" fmla="*/ 358 w 500"/>
                  <a:gd name="T11" fmla="*/ 385 h 666"/>
                  <a:gd name="T12" fmla="*/ 443 w 500"/>
                  <a:gd name="T13" fmla="*/ 237 h 666"/>
                  <a:gd name="T14" fmla="*/ 472 w 500"/>
                  <a:gd name="T15" fmla="*/ 118 h 666"/>
                  <a:gd name="T16" fmla="*/ 500 w 500"/>
                  <a:gd name="T17" fmla="*/ 30 h 666"/>
                  <a:gd name="T18" fmla="*/ 415 w 500"/>
                  <a:gd name="T19" fmla="*/ 15 h 666"/>
                  <a:gd name="T20" fmla="*/ 372 w 500"/>
                  <a:gd name="T21" fmla="*/ 30 h 666"/>
                  <a:gd name="T22" fmla="*/ 358 w 500"/>
                  <a:gd name="T23" fmla="*/ 89 h 666"/>
                  <a:gd name="T24" fmla="*/ 286 w 500"/>
                  <a:gd name="T25" fmla="*/ 148 h 666"/>
                  <a:gd name="T26" fmla="*/ 143 w 500"/>
                  <a:gd name="T27" fmla="*/ 118 h 666"/>
                  <a:gd name="T28" fmla="*/ 186 w 500"/>
                  <a:gd name="T29" fmla="*/ 192 h 666"/>
                  <a:gd name="T30" fmla="*/ 200 w 500"/>
                  <a:gd name="T31" fmla="*/ 281 h 666"/>
                  <a:gd name="T32" fmla="*/ 215 w 500"/>
                  <a:gd name="T33" fmla="*/ 326 h 666"/>
                  <a:gd name="T34" fmla="*/ 229 w 500"/>
                  <a:gd name="T35" fmla="*/ 370 h 666"/>
                  <a:gd name="T36" fmla="*/ 215 w 500"/>
                  <a:gd name="T37" fmla="*/ 474 h 666"/>
                  <a:gd name="T38" fmla="*/ 186 w 500"/>
                  <a:gd name="T39" fmla="*/ 459 h 666"/>
                  <a:gd name="T40" fmla="*/ 143 w 500"/>
                  <a:gd name="T41" fmla="*/ 474 h 666"/>
                  <a:gd name="T42" fmla="*/ 115 w 500"/>
                  <a:gd name="T43" fmla="*/ 429 h 666"/>
                  <a:gd name="T44" fmla="*/ 86 w 500"/>
                  <a:gd name="T45" fmla="*/ 474 h 666"/>
                  <a:gd name="T46" fmla="*/ 58 w 500"/>
                  <a:gd name="T47" fmla="*/ 474 h 666"/>
                  <a:gd name="T48" fmla="*/ 43 w 500"/>
                  <a:gd name="T49" fmla="*/ 518 h 666"/>
                  <a:gd name="T50" fmla="*/ 0 w 500"/>
                  <a:gd name="T51" fmla="*/ 578 h 666"/>
                  <a:gd name="T52" fmla="*/ 72 w 500"/>
                  <a:gd name="T53" fmla="*/ 666 h 666"/>
                  <a:gd name="T54" fmla="*/ 115 w 500"/>
                  <a:gd name="T55" fmla="*/ 622 h 666"/>
                  <a:gd name="T56" fmla="*/ 158 w 500"/>
                  <a:gd name="T57" fmla="*/ 652 h 666"/>
                  <a:gd name="T58" fmla="*/ 158 w 500"/>
                  <a:gd name="T59" fmla="*/ 652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0" h="666">
                    <a:moveTo>
                      <a:pt x="158" y="652"/>
                    </a:moveTo>
                    <a:lnTo>
                      <a:pt x="158" y="652"/>
                    </a:lnTo>
                    <a:cubicBezTo>
                      <a:pt x="172" y="652"/>
                      <a:pt x="200" y="622"/>
                      <a:pt x="215" y="607"/>
                    </a:cubicBezTo>
                    <a:cubicBezTo>
                      <a:pt x="243" y="592"/>
                      <a:pt x="215" y="637"/>
                      <a:pt x="229" y="637"/>
                    </a:cubicBezTo>
                    <a:cubicBezTo>
                      <a:pt x="229" y="637"/>
                      <a:pt x="329" y="578"/>
                      <a:pt x="329" y="548"/>
                    </a:cubicBezTo>
                    <a:cubicBezTo>
                      <a:pt x="329" y="489"/>
                      <a:pt x="329" y="429"/>
                      <a:pt x="358" y="385"/>
                    </a:cubicBezTo>
                    <a:cubicBezTo>
                      <a:pt x="386" y="326"/>
                      <a:pt x="429" y="281"/>
                      <a:pt x="443" y="237"/>
                    </a:cubicBezTo>
                    <a:cubicBezTo>
                      <a:pt x="458" y="192"/>
                      <a:pt x="458" y="163"/>
                      <a:pt x="472" y="118"/>
                    </a:cubicBezTo>
                    <a:cubicBezTo>
                      <a:pt x="472" y="89"/>
                      <a:pt x="500" y="59"/>
                      <a:pt x="500" y="30"/>
                    </a:cubicBezTo>
                    <a:cubicBezTo>
                      <a:pt x="472" y="30"/>
                      <a:pt x="443" y="0"/>
                      <a:pt x="415" y="15"/>
                    </a:cubicBezTo>
                    <a:cubicBezTo>
                      <a:pt x="400" y="15"/>
                      <a:pt x="372" y="15"/>
                      <a:pt x="372" y="30"/>
                    </a:cubicBezTo>
                    <a:cubicBezTo>
                      <a:pt x="358" y="59"/>
                      <a:pt x="358" y="74"/>
                      <a:pt x="358" y="89"/>
                    </a:cubicBezTo>
                    <a:cubicBezTo>
                      <a:pt x="343" y="133"/>
                      <a:pt x="329" y="148"/>
                      <a:pt x="286" y="148"/>
                    </a:cubicBezTo>
                    <a:cubicBezTo>
                      <a:pt x="243" y="133"/>
                      <a:pt x="186" y="118"/>
                      <a:pt x="143" y="118"/>
                    </a:cubicBezTo>
                    <a:cubicBezTo>
                      <a:pt x="143" y="148"/>
                      <a:pt x="129" y="207"/>
                      <a:pt x="186" y="192"/>
                    </a:cubicBezTo>
                    <a:cubicBezTo>
                      <a:pt x="243" y="163"/>
                      <a:pt x="200" y="252"/>
                      <a:pt x="200" y="281"/>
                    </a:cubicBezTo>
                    <a:cubicBezTo>
                      <a:pt x="200" y="296"/>
                      <a:pt x="200" y="311"/>
                      <a:pt x="215" y="326"/>
                    </a:cubicBezTo>
                    <a:cubicBezTo>
                      <a:pt x="229" y="341"/>
                      <a:pt x="229" y="355"/>
                      <a:pt x="229" y="370"/>
                    </a:cubicBezTo>
                    <a:cubicBezTo>
                      <a:pt x="229" y="400"/>
                      <a:pt x="229" y="444"/>
                      <a:pt x="215" y="474"/>
                    </a:cubicBezTo>
                    <a:cubicBezTo>
                      <a:pt x="215" y="489"/>
                      <a:pt x="186" y="459"/>
                      <a:pt x="186" y="459"/>
                    </a:cubicBezTo>
                    <a:cubicBezTo>
                      <a:pt x="158" y="459"/>
                      <a:pt x="158" y="489"/>
                      <a:pt x="143" y="474"/>
                    </a:cubicBezTo>
                    <a:cubicBezTo>
                      <a:pt x="143" y="459"/>
                      <a:pt x="129" y="444"/>
                      <a:pt x="115" y="429"/>
                    </a:cubicBezTo>
                    <a:cubicBezTo>
                      <a:pt x="100" y="429"/>
                      <a:pt x="100" y="459"/>
                      <a:pt x="86" y="474"/>
                    </a:cubicBezTo>
                    <a:lnTo>
                      <a:pt x="58" y="474"/>
                    </a:lnTo>
                    <a:cubicBezTo>
                      <a:pt x="29" y="474"/>
                      <a:pt x="43" y="504"/>
                      <a:pt x="43" y="518"/>
                    </a:cubicBezTo>
                    <a:cubicBezTo>
                      <a:pt x="58" y="563"/>
                      <a:pt x="43" y="548"/>
                      <a:pt x="0" y="578"/>
                    </a:cubicBezTo>
                    <a:cubicBezTo>
                      <a:pt x="29" y="607"/>
                      <a:pt x="58" y="622"/>
                      <a:pt x="72" y="666"/>
                    </a:cubicBezTo>
                    <a:cubicBezTo>
                      <a:pt x="86" y="652"/>
                      <a:pt x="100" y="637"/>
                      <a:pt x="115" y="622"/>
                    </a:cubicBezTo>
                    <a:cubicBezTo>
                      <a:pt x="143" y="607"/>
                      <a:pt x="143" y="637"/>
                      <a:pt x="158" y="652"/>
                    </a:cubicBezTo>
                    <a:cubicBezTo>
                      <a:pt x="172" y="652"/>
                      <a:pt x="143" y="637"/>
                      <a:pt x="158" y="65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0" name="Freeform 783">
                <a:extLst>
                  <a:ext uri="{FF2B5EF4-FFF2-40B4-BE49-F238E27FC236}">
                    <a16:creationId xmlns:a16="http://schemas.microsoft.com/office/drawing/2014/main" id="{3751BF79-4FB2-1235-0FD8-B9DB5AA3207D}"/>
                  </a:ext>
                </a:extLst>
              </p:cNvPr>
              <p:cNvSpPr>
                <a:spLocks/>
              </p:cNvSpPr>
              <p:nvPr/>
            </p:nvSpPr>
            <p:spPr bwMode="auto">
              <a:xfrm>
                <a:off x="3768" y="2884"/>
                <a:ext cx="97" cy="129"/>
              </a:xfrm>
              <a:custGeom>
                <a:avLst/>
                <a:gdLst>
                  <a:gd name="T0" fmla="*/ 158 w 500"/>
                  <a:gd name="T1" fmla="*/ 652 h 666"/>
                  <a:gd name="T2" fmla="*/ 158 w 500"/>
                  <a:gd name="T3" fmla="*/ 652 h 666"/>
                  <a:gd name="T4" fmla="*/ 215 w 500"/>
                  <a:gd name="T5" fmla="*/ 607 h 666"/>
                  <a:gd name="T6" fmla="*/ 229 w 500"/>
                  <a:gd name="T7" fmla="*/ 637 h 666"/>
                  <a:gd name="T8" fmla="*/ 329 w 500"/>
                  <a:gd name="T9" fmla="*/ 548 h 666"/>
                  <a:gd name="T10" fmla="*/ 358 w 500"/>
                  <a:gd name="T11" fmla="*/ 385 h 666"/>
                  <a:gd name="T12" fmla="*/ 443 w 500"/>
                  <a:gd name="T13" fmla="*/ 237 h 666"/>
                  <a:gd name="T14" fmla="*/ 472 w 500"/>
                  <a:gd name="T15" fmla="*/ 118 h 666"/>
                  <a:gd name="T16" fmla="*/ 500 w 500"/>
                  <a:gd name="T17" fmla="*/ 30 h 666"/>
                  <a:gd name="T18" fmla="*/ 415 w 500"/>
                  <a:gd name="T19" fmla="*/ 15 h 666"/>
                  <a:gd name="T20" fmla="*/ 372 w 500"/>
                  <a:gd name="T21" fmla="*/ 30 h 666"/>
                  <a:gd name="T22" fmla="*/ 358 w 500"/>
                  <a:gd name="T23" fmla="*/ 89 h 666"/>
                  <a:gd name="T24" fmla="*/ 286 w 500"/>
                  <a:gd name="T25" fmla="*/ 148 h 666"/>
                  <a:gd name="T26" fmla="*/ 143 w 500"/>
                  <a:gd name="T27" fmla="*/ 118 h 666"/>
                  <a:gd name="T28" fmla="*/ 186 w 500"/>
                  <a:gd name="T29" fmla="*/ 192 h 666"/>
                  <a:gd name="T30" fmla="*/ 200 w 500"/>
                  <a:gd name="T31" fmla="*/ 281 h 666"/>
                  <a:gd name="T32" fmla="*/ 215 w 500"/>
                  <a:gd name="T33" fmla="*/ 326 h 666"/>
                  <a:gd name="T34" fmla="*/ 229 w 500"/>
                  <a:gd name="T35" fmla="*/ 370 h 666"/>
                  <a:gd name="T36" fmla="*/ 215 w 500"/>
                  <a:gd name="T37" fmla="*/ 474 h 666"/>
                  <a:gd name="T38" fmla="*/ 186 w 500"/>
                  <a:gd name="T39" fmla="*/ 459 h 666"/>
                  <a:gd name="T40" fmla="*/ 143 w 500"/>
                  <a:gd name="T41" fmla="*/ 474 h 666"/>
                  <a:gd name="T42" fmla="*/ 115 w 500"/>
                  <a:gd name="T43" fmla="*/ 429 h 666"/>
                  <a:gd name="T44" fmla="*/ 86 w 500"/>
                  <a:gd name="T45" fmla="*/ 474 h 666"/>
                  <a:gd name="T46" fmla="*/ 58 w 500"/>
                  <a:gd name="T47" fmla="*/ 474 h 666"/>
                  <a:gd name="T48" fmla="*/ 43 w 500"/>
                  <a:gd name="T49" fmla="*/ 518 h 666"/>
                  <a:gd name="T50" fmla="*/ 0 w 500"/>
                  <a:gd name="T51" fmla="*/ 578 h 666"/>
                  <a:gd name="T52" fmla="*/ 72 w 500"/>
                  <a:gd name="T53" fmla="*/ 666 h 666"/>
                  <a:gd name="T54" fmla="*/ 115 w 500"/>
                  <a:gd name="T55" fmla="*/ 622 h 666"/>
                  <a:gd name="T56" fmla="*/ 158 w 500"/>
                  <a:gd name="T57" fmla="*/ 652 h 666"/>
                  <a:gd name="T58" fmla="*/ 158 w 500"/>
                  <a:gd name="T59" fmla="*/ 652 h 666"/>
                  <a:gd name="T60" fmla="*/ 158 w 500"/>
                  <a:gd name="T61" fmla="*/ 652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0" h="666">
                    <a:moveTo>
                      <a:pt x="158" y="652"/>
                    </a:moveTo>
                    <a:lnTo>
                      <a:pt x="158" y="652"/>
                    </a:lnTo>
                    <a:cubicBezTo>
                      <a:pt x="172" y="652"/>
                      <a:pt x="200" y="622"/>
                      <a:pt x="215" y="607"/>
                    </a:cubicBezTo>
                    <a:cubicBezTo>
                      <a:pt x="243" y="592"/>
                      <a:pt x="215" y="637"/>
                      <a:pt x="229" y="637"/>
                    </a:cubicBezTo>
                    <a:cubicBezTo>
                      <a:pt x="229" y="637"/>
                      <a:pt x="329" y="578"/>
                      <a:pt x="329" y="548"/>
                    </a:cubicBezTo>
                    <a:cubicBezTo>
                      <a:pt x="329" y="489"/>
                      <a:pt x="329" y="429"/>
                      <a:pt x="358" y="385"/>
                    </a:cubicBezTo>
                    <a:cubicBezTo>
                      <a:pt x="386" y="326"/>
                      <a:pt x="429" y="281"/>
                      <a:pt x="443" y="237"/>
                    </a:cubicBezTo>
                    <a:cubicBezTo>
                      <a:pt x="458" y="192"/>
                      <a:pt x="458" y="163"/>
                      <a:pt x="472" y="118"/>
                    </a:cubicBezTo>
                    <a:cubicBezTo>
                      <a:pt x="472" y="89"/>
                      <a:pt x="500" y="59"/>
                      <a:pt x="500" y="30"/>
                    </a:cubicBezTo>
                    <a:cubicBezTo>
                      <a:pt x="472" y="30"/>
                      <a:pt x="443" y="0"/>
                      <a:pt x="415" y="15"/>
                    </a:cubicBezTo>
                    <a:cubicBezTo>
                      <a:pt x="400" y="15"/>
                      <a:pt x="372" y="15"/>
                      <a:pt x="372" y="30"/>
                    </a:cubicBezTo>
                    <a:cubicBezTo>
                      <a:pt x="358" y="59"/>
                      <a:pt x="358" y="74"/>
                      <a:pt x="358" y="89"/>
                    </a:cubicBezTo>
                    <a:cubicBezTo>
                      <a:pt x="343" y="133"/>
                      <a:pt x="329" y="148"/>
                      <a:pt x="286" y="148"/>
                    </a:cubicBezTo>
                    <a:cubicBezTo>
                      <a:pt x="243" y="133"/>
                      <a:pt x="186" y="118"/>
                      <a:pt x="143" y="118"/>
                    </a:cubicBezTo>
                    <a:cubicBezTo>
                      <a:pt x="143" y="148"/>
                      <a:pt x="129" y="207"/>
                      <a:pt x="186" y="192"/>
                    </a:cubicBezTo>
                    <a:cubicBezTo>
                      <a:pt x="243" y="163"/>
                      <a:pt x="200" y="252"/>
                      <a:pt x="200" y="281"/>
                    </a:cubicBezTo>
                    <a:cubicBezTo>
                      <a:pt x="200" y="296"/>
                      <a:pt x="200" y="311"/>
                      <a:pt x="215" y="326"/>
                    </a:cubicBezTo>
                    <a:cubicBezTo>
                      <a:pt x="229" y="341"/>
                      <a:pt x="229" y="355"/>
                      <a:pt x="229" y="370"/>
                    </a:cubicBezTo>
                    <a:cubicBezTo>
                      <a:pt x="229" y="400"/>
                      <a:pt x="229" y="444"/>
                      <a:pt x="215" y="474"/>
                    </a:cubicBezTo>
                    <a:cubicBezTo>
                      <a:pt x="215" y="489"/>
                      <a:pt x="186" y="459"/>
                      <a:pt x="186" y="459"/>
                    </a:cubicBezTo>
                    <a:cubicBezTo>
                      <a:pt x="158" y="459"/>
                      <a:pt x="158" y="489"/>
                      <a:pt x="143" y="474"/>
                    </a:cubicBezTo>
                    <a:cubicBezTo>
                      <a:pt x="143" y="459"/>
                      <a:pt x="129" y="444"/>
                      <a:pt x="115" y="429"/>
                    </a:cubicBezTo>
                    <a:cubicBezTo>
                      <a:pt x="100" y="429"/>
                      <a:pt x="100" y="459"/>
                      <a:pt x="86" y="474"/>
                    </a:cubicBezTo>
                    <a:lnTo>
                      <a:pt x="58" y="474"/>
                    </a:lnTo>
                    <a:cubicBezTo>
                      <a:pt x="29" y="474"/>
                      <a:pt x="43" y="504"/>
                      <a:pt x="43" y="518"/>
                    </a:cubicBezTo>
                    <a:cubicBezTo>
                      <a:pt x="58" y="563"/>
                      <a:pt x="43" y="548"/>
                      <a:pt x="0" y="578"/>
                    </a:cubicBezTo>
                    <a:cubicBezTo>
                      <a:pt x="29" y="607"/>
                      <a:pt x="58" y="622"/>
                      <a:pt x="72" y="666"/>
                    </a:cubicBezTo>
                    <a:cubicBezTo>
                      <a:pt x="86" y="652"/>
                      <a:pt x="100" y="637"/>
                      <a:pt x="115" y="622"/>
                    </a:cubicBezTo>
                    <a:cubicBezTo>
                      <a:pt x="143" y="607"/>
                      <a:pt x="143" y="637"/>
                      <a:pt x="158" y="652"/>
                    </a:cubicBezTo>
                    <a:cubicBezTo>
                      <a:pt x="172" y="652"/>
                      <a:pt x="143" y="637"/>
                      <a:pt x="158" y="652"/>
                    </a:cubicBezTo>
                    <a:lnTo>
                      <a:pt x="158" y="65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1" name="Freeform 784">
                <a:extLst>
                  <a:ext uri="{FF2B5EF4-FFF2-40B4-BE49-F238E27FC236}">
                    <a16:creationId xmlns:a16="http://schemas.microsoft.com/office/drawing/2014/main" id="{3A83EA61-51A7-458B-2019-750E2F7354D6}"/>
                  </a:ext>
                </a:extLst>
              </p:cNvPr>
              <p:cNvSpPr>
                <a:spLocks/>
              </p:cNvSpPr>
              <p:nvPr/>
            </p:nvSpPr>
            <p:spPr bwMode="auto">
              <a:xfrm>
                <a:off x="3768" y="2884"/>
                <a:ext cx="97" cy="129"/>
              </a:xfrm>
              <a:custGeom>
                <a:avLst/>
                <a:gdLst>
                  <a:gd name="T0" fmla="*/ 158 w 500"/>
                  <a:gd name="T1" fmla="*/ 652 h 666"/>
                  <a:gd name="T2" fmla="*/ 158 w 500"/>
                  <a:gd name="T3" fmla="*/ 652 h 666"/>
                  <a:gd name="T4" fmla="*/ 215 w 500"/>
                  <a:gd name="T5" fmla="*/ 607 h 666"/>
                  <a:gd name="T6" fmla="*/ 229 w 500"/>
                  <a:gd name="T7" fmla="*/ 637 h 666"/>
                  <a:gd name="T8" fmla="*/ 329 w 500"/>
                  <a:gd name="T9" fmla="*/ 548 h 666"/>
                  <a:gd name="T10" fmla="*/ 358 w 500"/>
                  <a:gd name="T11" fmla="*/ 385 h 666"/>
                  <a:gd name="T12" fmla="*/ 443 w 500"/>
                  <a:gd name="T13" fmla="*/ 237 h 666"/>
                  <a:gd name="T14" fmla="*/ 472 w 500"/>
                  <a:gd name="T15" fmla="*/ 118 h 666"/>
                  <a:gd name="T16" fmla="*/ 500 w 500"/>
                  <a:gd name="T17" fmla="*/ 30 h 666"/>
                  <a:gd name="T18" fmla="*/ 415 w 500"/>
                  <a:gd name="T19" fmla="*/ 15 h 666"/>
                  <a:gd name="T20" fmla="*/ 372 w 500"/>
                  <a:gd name="T21" fmla="*/ 30 h 666"/>
                  <a:gd name="T22" fmla="*/ 358 w 500"/>
                  <a:gd name="T23" fmla="*/ 89 h 666"/>
                  <a:gd name="T24" fmla="*/ 286 w 500"/>
                  <a:gd name="T25" fmla="*/ 148 h 666"/>
                  <a:gd name="T26" fmla="*/ 143 w 500"/>
                  <a:gd name="T27" fmla="*/ 118 h 666"/>
                  <a:gd name="T28" fmla="*/ 186 w 500"/>
                  <a:gd name="T29" fmla="*/ 192 h 666"/>
                  <a:gd name="T30" fmla="*/ 200 w 500"/>
                  <a:gd name="T31" fmla="*/ 281 h 666"/>
                  <a:gd name="T32" fmla="*/ 215 w 500"/>
                  <a:gd name="T33" fmla="*/ 326 h 666"/>
                  <a:gd name="T34" fmla="*/ 229 w 500"/>
                  <a:gd name="T35" fmla="*/ 370 h 666"/>
                  <a:gd name="T36" fmla="*/ 215 w 500"/>
                  <a:gd name="T37" fmla="*/ 474 h 666"/>
                  <a:gd name="T38" fmla="*/ 186 w 500"/>
                  <a:gd name="T39" fmla="*/ 459 h 666"/>
                  <a:gd name="T40" fmla="*/ 143 w 500"/>
                  <a:gd name="T41" fmla="*/ 474 h 666"/>
                  <a:gd name="T42" fmla="*/ 115 w 500"/>
                  <a:gd name="T43" fmla="*/ 429 h 666"/>
                  <a:gd name="T44" fmla="*/ 86 w 500"/>
                  <a:gd name="T45" fmla="*/ 474 h 666"/>
                  <a:gd name="T46" fmla="*/ 58 w 500"/>
                  <a:gd name="T47" fmla="*/ 474 h 666"/>
                  <a:gd name="T48" fmla="*/ 43 w 500"/>
                  <a:gd name="T49" fmla="*/ 518 h 666"/>
                  <a:gd name="T50" fmla="*/ 0 w 500"/>
                  <a:gd name="T51" fmla="*/ 578 h 666"/>
                  <a:gd name="T52" fmla="*/ 72 w 500"/>
                  <a:gd name="T53" fmla="*/ 666 h 666"/>
                  <a:gd name="T54" fmla="*/ 115 w 500"/>
                  <a:gd name="T55" fmla="*/ 622 h 666"/>
                  <a:gd name="T56" fmla="*/ 158 w 500"/>
                  <a:gd name="T57" fmla="*/ 652 h 666"/>
                  <a:gd name="T58" fmla="*/ 158 w 500"/>
                  <a:gd name="T59" fmla="*/ 652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0" h="666">
                    <a:moveTo>
                      <a:pt x="158" y="652"/>
                    </a:moveTo>
                    <a:lnTo>
                      <a:pt x="158" y="652"/>
                    </a:lnTo>
                    <a:cubicBezTo>
                      <a:pt x="172" y="652"/>
                      <a:pt x="200" y="622"/>
                      <a:pt x="215" y="607"/>
                    </a:cubicBezTo>
                    <a:cubicBezTo>
                      <a:pt x="243" y="592"/>
                      <a:pt x="215" y="637"/>
                      <a:pt x="229" y="637"/>
                    </a:cubicBezTo>
                    <a:cubicBezTo>
                      <a:pt x="229" y="637"/>
                      <a:pt x="329" y="578"/>
                      <a:pt x="329" y="548"/>
                    </a:cubicBezTo>
                    <a:cubicBezTo>
                      <a:pt x="329" y="489"/>
                      <a:pt x="329" y="429"/>
                      <a:pt x="358" y="385"/>
                    </a:cubicBezTo>
                    <a:cubicBezTo>
                      <a:pt x="386" y="326"/>
                      <a:pt x="429" y="281"/>
                      <a:pt x="443" y="237"/>
                    </a:cubicBezTo>
                    <a:cubicBezTo>
                      <a:pt x="458" y="192"/>
                      <a:pt x="458" y="163"/>
                      <a:pt x="472" y="118"/>
                    </a:cubicBezTo>
                    <a:cubicBezTo>
                      <a:pt x="472" y="89"/>
                      <a:pt x="500" y="59"/>
                      <a:pt x="500" y="30"/>
                    </a:cubicBezTo>
                    <a:cubicBezTo>
                      <a:pt x="472" y="30"/>
                      <a:pt x="443" y="0"/>
                      <a:pt x="415" y="15"/>
                    </a:cubicBezTo>
                    <a:cubicBezTo>
                      <a:pt x="400" y="15"/>
                      <a:pt x="372" y="15"/>
                      <a:pt x="372" y="30"/>
                    </a:cubicBezTo>
                    <a:cubicBezTo>
                      <a:pt x="358" y="59"/>
                      <a:pt x="358" y="74"/>
                      <a:pt x="358" y="89"/>
                    </a:cubicBezTo>
                    <a:cubicBezTo>
                      <a:pt x="343" y="133"/>
                      <a:pt x="329" y="148"/>
                      <a:pt x="286" y="148"/>
                    </a:cubicBezTo>
                    <a:cubicBezTo>
                      <a:pt x="243" y="133"/>
                      <a:pt x="186" y="118"/>
                      <a:pt x="143" y="118"/>
                    </a:cubicBezTo>
                    <a:cubicBezTo>
                      <a:pt x="143" y="148"/>
                      <a:pt x="129" y="207"/>
                      <a:pt x="186" y="192"/>
                    </a:cubicBezTo>
                    <a:cubicBezTo>
                      <a:pt x="243" y="163"/>
                      <a:pt x="200" y="252"/>
                      <a:pt x="200" y="281"/>
                    </a:cubicBezTo>
                    <a:cubicBezTo>
                      <a:pt x="200" y="296"/>
                      <a:pt x="200" y="311"/>
                      <a:pt x="215" y="326"/>
                    </a:cubicBezTo>
                    <a:cubicBezTo>
                      <a:pt x="229" y="341"/>
                      <a:pt x="229" y="355"/>
                      <a:pt x="229" y="370"/>
                    </a:cubicBezTo>
                    <a:cubicBezTo>
                      <a:pt x="229" y="400"/>
                      <a:pt x="229" y="444"/>
                      <a:pt x="215" y="474"/>
                    </a:cubicBezTo>
                    <a:cubicBezTo>
                      <a:pt x="215" y="489"/>
                      <a:pt x="186" y="459"/>
                      <a:pt x="186" y="459"/>
                    </a:cubicBezTo>
                    <a:cubicBezTo>
                      <a:pt x="158" y="459"/>
                      <a:pt x="158" y="489"/>
                      <a:pt x="143" y="474"/>
                    </a:cubicBezTo>
                    <a:cubicBezTo>
                      <a:pt x="143" y="459"/>
                      <a:pt x="129" y="444"/>
                      <a:pt x="115" y="429"/>
                    </a:cubicBezTo>
                    <a:cubicBezTo>
                      <a:pt x="100" y="429"/>
                      <a:pt x="100" y="459"/>
                      <a:pt x="86" y="474"/>
                    </a:cubicBezTo>
                    <a:lnTo>
                      <a:pt x="58" y="474"/>
                    </a:lnTo>
                    <a:cubicBezTo>
                      <a:pt x="29" y="474"/>
                      <a:pt x="43" y="504"/>
                      <a:pt x="43" y="518"/>
                    </a:cubicBezTo>
                    <a:cubicBezTo>
                      <a:pt x="58" y="563"/>
                      <a:pt x="43" y="548"/>
                      <a:pt x="0" y="578"/>
                    </a:cubicBezTo>
                    <a:cubicBezTo>
                      <a:pt x="29" y="607"/>
                      <a:pt x="58" y="622"/>
                      <a:pt x="72" y="666"/>
                    </a:cubicBezTo>
                    <a:cubicBezTo>
                      <a:pt x="86" y="652"/>
                      <a:pt x="100" y="637"/>
                      <a:pt x="115" y="622"/>
                    </a:cubicBezTo>
                    <a:cubicBezTo>
                      <a:pt x="143" y="607"/>
                      <a:pt x="143" y="637"/>
                      <a:pt x="158" y="652"/>
                    </a:cubicBezTo>
                    <a:cubicBezTo>
                      <a:pt x="172" y="652"/>
                      <a:pt x="143" y="637"/>
                      <a:pt x="158" y="65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2" name="Freeform 785">
                <a:extLst>
                  <a:ext uri="{FF2B5EF4-FFF2-40B4-BE49-F238E27FC236}">
                    <a16:creationId xmlns:a16="http://schemas.microsoft.com/office/drawing/2014/main" id="{060E38FB-D809-AC0F-9BF6-641E2960E9FB}"/>
                  </a:ext>
                </a:extLst>
              </p:cNvPr>
              <p:cNvSpPr>
                <a:spLocks/>
              </p:cNvSpPr>
              <p:nvPr/>
            </p:nvSpPr>
            <p:spPr bwMode="auto">
              <a:xfrm>
                <a:off x="3768" y="2884"/>
                <a:ext cx="97" cy="129"/>
              </a:xfrm>
              <a:custGeom>
                <a:avLst/>
                <a:gdLst>
                  <a:gd name="T0" fmla="*/ 158 w 500"/>
                  <a:gd name="T1" fmla="*/ 652 h 666"/>
                  <a:gd name="T2" fmla="*/ 158 w 500"/>
                  <a:gd name="T3" fmla="*/ 652 h 666"/>
                  <a:gd name="T4" fmla="*/ 215 w 500"/>
                  <a:gd name="T5" fmla="*/ 607 h 666"/>
                  <a:gd name="T6" fmla="*/ 229 w 500"/>
                  <a:gd name="T7" fmla="*/ 637 h 666"/>
                  <a:gd name="T8" fmla="*/ 329 w 500"/>
                  <a:gd name="T9" fmla="*/ 548 h 666"/>
                  <a:gd name="T10" fmla="*/ 358 w 500"/>
                  <a:gd name="T11" fmla="*/ 385 h 666"/>
                  <a:gd name="T12" fmla="*/ 443 w 500"/>
                  <a:gd name="T13" fmla="*/ 237 h 666"/>
                  <a:gd name="T14" fmla="*/ 472 w 500"/>
                  <a:gd name="T15" fmla="*/ 118 h 666"/>
                  <a:gd name="T16" fmla="*/ 500 w 500"/>
                  <a:gd name="T17" fmla="*/ 30 h 666"/>
                  <a:gd name="T18" fmla="*/ 415 w 500"/>
                  <a:gd name="T19" fmla="*/ 15 h 666"/>
                  <a:gd name="T20" fmla="*/ 372 w 500"/>
                  <a:gd name="T21" fmla="*/ 30 h 666"/>
                  <a:gd name="T22" fmla="*/ 358 w 500"/>
                  <a:gd name="T23" fmla="*/ 89 h 666"/>
                  <a:gd name="T24" fmla="*/ 286 w 500"/>
                  <a:gd name="T25" fmla="*/ 148 h 666"/>
                  <a:gd name="T26" fmla="*/ 143 w 500"/>
                  <a:gd name="T27" fmla="*/ 118 h 666"/>
                  <a:gd name="T28" fmla="*/ 186 w 500"/>
                  <a:gd name="T29" fmla="*/ 192 h 666"/>
                  <a:gd name="T30" fmla="*/ 200 w 500"/>
                  <a:gd name="T31" fmla="*/ 281 h 666"/>
                  <a:gd name="T32" fmla="*/ 215 w 500"/>
                  <a:gd name="T33" fmla="*/ 326 h 666"/>
                  <a:gd name="T34" fmla="*/ 229 w 500"/>
                  <a:gd name="T35" fmla="*/ 370 h 666"/>
                  <a:gd name="T36" fmla="*/ 215 w 500"/>
                  <a:gd name="T37" fmla="*/ 474 h 666"/>
                  <a:gd name="T38" fmla="*/ 186 w 500"/>
                  <a:gd name="T39" fmla="*/ 459 h 666"/>
                  <a:gd name="T40" fmla="*/ 143 w 500"/>
                  <a:gd name="T41" fmla="*/ 474 h 666"/>
                  <a:gd name="T42" fmla="*/ 115 w 500"/>
                  <a:gd name="T43" fmla="*/ 429 h 666"/>
                  <a:gd name="T44" fmla="*/ 86 w 500"/>
                  <a:gd name="T45" fmla="*/ 474 h 666"/>
                  <a:gd name="T46" fmla="*/ 58 w 500"/>
                  <a:gd name="T47" fmla="*/ 474 h 666"/>
                  <a:gd name="T48" fmla="*/ 43 w 500"/>
                  <a:gd name="T49" fmla="*/ 518 h 666"/>
                  <a:gd name="T50" fmla="*/ 0 w 500"/>
                  <a:gd name="T51" fmla="*/ 578 h 666"/>
                  <a:gd name="T52" fmla="*/ 72 w 500"/>
                  <a:gd name="T53" fmla="*/ 666 h 666"/>
                  <a:gd name="T54" fmla="*/ 115 w 500"/>
                  <a:gd name="T55" fmla="*/ 622 h 666"/>
                  <a:gd name="T56" fmla="*/ 158 w 500"/>
                  <a:gd name="T57" fmla="*/ 652 h 666"/>
                  <a:gd name="T58" fmla="*/ 158 w 500"/>
                  <a:gd name="T59" fmla="*/ 652 h 666"/>
                  <a:gd name="T60" fmla="*/ 158 w 500"/>
                  <a:gd name="T61" fmla="*/ 652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0" h="666">
                    <a:moveTo>
                      <a:pt x="158" y="652"/>
                    </a:moveTo>
                    <a:lnTo>
                      <a:pt x="158" y="652"/>
                    </a:lnTo>
                    <a:cubicBezTo>
                      <a:pt x="172" y="652"/>
                      <a:pt x="200" y="622"/>
                      <a:pt x="215" y="607"/>
                    </a:cubicBezTo>
                    <a:cubicBezTo>
                      <a:pt x="243" y="592"/>
                      <a:pt x="215" y="637"/>
                      <a:pt x="229" y="637"/>
                    </a:cubicBezTo>
                    <a:cubicBezTo>
                      <a:pt x="229" y="637"/>
                      <a:pt x="329" y="578"/>
                      <a:pt x="329" y="548"/>
                    </a:cubicBezTo>
                    <a:cubicBezTo>
                      <a:pt x="329" y="489"/>
                      <a:pt x="329" y="429"/>
                      <a:pt x="358" y="385"/>
                    </a:cubicBezTo>
                    <a:cubicBezTo>
                      <a:pt x="386" y="326"/>
                      <a:pt x="429" y="281"/>
                      <a:pt x="443" y="237"/>
                    </a:cubicBezTo>
                    <a:cubicBezTo>
                      <a:pt x="458" y="192"/>
                      <a:pt x="458" y="163"/>
                      <a:pt x="472" y="118"/>
                    </a:cubicBezTo>
                    <a:cubicBezTo>
                      <a:pt x="472" y="89"/>
                      <a:pt x="500" y="59"/>
                      <a:pt x="500" y="30"/>
                    </a:cubicBezTo>
                    <a:cubicBezTo>
                      <a:pt x="472" y="30"/>
                      <a:pt x="443" y="0"/>
                      <a:pt x="415" y="15"/>
                    </a:cubicBezTo>
                    <a:cubicBezTo>
                      <a:pt x="400" y="15"/>
                      <a:pt x="372" y="15"/>
                      <a:pt x="372" y="30"/>
                    </a:cubicBezTo>
                    <a:cubicBezTo>
                      <a:pt x="358" y="59"/>
                      <a:pt x="358" y="74"/>
                      <a:pt x="358" y="89"/>
                    </a:cubicBezTo>
                    <a:cubicBezTo>
                      <a:pt x="343" y="133"/>
                      <a:pt x="329" y="148"/>
                      <a:pt x="286" y="148"/>
                    </a:cubicBezTo>
                    <a:cubicBezTo>
                      <a:pt x="243" y="133"/>
                      <a:pt x="186" y="118"/>
                      <a:pt x="143" y="118"/>
                    </a:cubicBezTo>
                    <a:cubicBezTo>
                      <a:pt x="143" y="148"/>
                      <a:pt x="129" y="207"/>
                      <a:pt x="186" y="192"/>
                    </a:cubicBezTo>
                    <a:cubicBezTo>
                      <a:pt x="243" y="163"/>
                      <a:pt x="200" y="252"/>
                      <a:pt x="200" y="281"/>
                    </a:cubicBezTo>
                    <a:cubicBezTo>
                      <a:pt x="200" y="296"/>
                      <a:pt x="200" y="311"/>
                      <a:pt x="215" y="326"/>
                    </a:cubicBezTo>
                    <a:cubicBezTo>
                      <a:pt x="229" y="341"/>
                      <a:pt x="229" y="355"/>
                      <a:pt x="229" y="370"/>
                    </a:cubicBezTo>
                    <a:cubicBezTo>
                      <a:pt x="229" y="400"/>
                      <a:pt x="229" y="444"/>
                      <a:pt x="215" y="474"/>
                    </a:cubicBezTo>
                    <a:cubicBezTo>
                      <a:pt x="215" y="489"/>
                      <a:pt x="186" y="459"/>
                      <a:pt x="186" y="459"/>
                    </a:cubicBezTo>
                    <a:cubicBezTo>
                      <a:pt x="158" y="459"/>
                      <a:pt x="158" y="489"/>
                      <a:pt x="143" y="474"/>
                    </a:cubicBezTo>
                    <a:cubicBezTo>
                      <a:pt x="143" y="459"/>
                      <a:pt x="129" y="444"/>
                      <a:pt x="115" y="429"/>
                    </a:cubicBezTo>
                    <a:cubicBezTo>
                      <a:pt x="100" y="429"/>
                      <a:pt x="100" y="459"/>
                      <a:pt x="86" y="474"/>
                    </a:cubicBezTo>
                    <a:lnTo>
                      <a:pt x="58" y="474"/>
                    </a:lnTo>
                    <a:cubicBezTo>
                      <a:pt x="29" y="474"/>
                      <a:pt x="43" y="504"/>
                      <a:pt x="43" y="518"/>
                    </a:cubicBezTo>
                    <a:cubicBezTo>
                      <a:pt x="58" y="563"/>
                      <a:pt x="43" y="548"/>
                      <a:pt x="0" y="578"/>
                    </a:cubicBezTo>
                    <a:cubicBezTo>
                      <a:pt x="29" y="607"/>
                      <a:pt x="58" y="622"/>
                      <a:pt x="72" y="666"/>
                    </a:cubicBezTo>
                    <a:cubicBezTo>
                      <a:pt x="86" y="652"/>
                      <a:pt x="100" y="637"/>
                      <a:pt x="115" y="622"/>
                    </a:cubicBezTo>
                    <a:cubicBezTo>
                      <a:pt x="143" y="607"/>
                      <a:pt x="143" y="637"/>
                      <a:pt x="158" y="652"/>
                    </a:cubicBezTo>
                    <a:cubicBezTo>
                      <a:pt x="172" y="652"/>
                      <a:pt x="143" y="637"/>
                      <a:pt x="158" y="652"/>
                    </a:cubicBezTo>
                    <a:lnTo>
                      <a:pt x="158" y="65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3" name="Freeform 786">
                <a:extLst>
                  <a:ext uri="{FF2B5EF4-FFF2-40B4-BE49-F238E27FC236}">
                    <a16:creationId xmlns:a16="http://schemas.microsoft.com/office/drawing/2014/main" id="{C6D695EB-8975-1116-89DD-D8E260CF6C95}"/>
                  </a:ext>
                </a:extLst>
              </p:cNvPr>
              <p:cNvSpPr>
                <a:spLocks/>
              </p:cNvSpPr>
              <p:nvPr/>
            </p:nvSpPr>
            <p:spPr bwMode="auto">
              <a:xfrm>
                <a:off x="3809" y="2779"/>
                <a:ext cx="176" cy="129"/>
              </a:xfrm>
              <a:custGeom>
                <a:avLst/>
                <a:gdLst>
                  <a:gd name="T0" fmla="*/ 172 w 916"/>
                  <a:gd name="T1" fmla="*/ 548 h 667"/>
                  <a:gd name="T2" fmla="*/ 172 w 916"/>
                  <a:gd name="T3" fmla="*/ 548 h 667"/>
                  <a:gd name="T4" fmla="*/ 243 w 916"/>
                  <a:gd name="T5" fmla="*/ 548 h 667"/>
                  <a:gd name="T6" fmla="*/ 286 w 916"/>
                  <a:gd name="T7" fmla="*/ 563 h 667"/>
                  <a:gd name="T8" fmla="*/ 300 w 916"/>
                  <a:gd name="T9" fmla="*/ 489 h 667"/>
                  <a:gd name="T10" fmla="*/ 358 w 916"/>
                  <a:gd name="T11" fmla="*/ 445 h 667"/>
                  <a:gd name="T12" fmla="*/ 429 w 916"/>
                  <a:gd name="T13" fmla="*/ 489 h 667"/>
                  <a:gd name="T14" fmla="*/ 515 w 916"/>
                  <a:gd name="T15" fmla="*/ 504 h 667"/>
                  <a:gd name="T16" fmla="*/ 558 w 916"/>
                  <a:gd name="T17" fmla="*/ 504 h 667"/>
                  <a:gd name="T18" fmla="*/ 587 w 916"/>
                  <a:gd name="T19" fmla="*/ 445 h 667"/>
                  <a:gd name="T20" fmla="*/ 644 w 916"/>
                  <a:gd name="T21" fmla="*/ 460 h 667"/>
                  <a:gd name="T22" fmla="*/ 716 w 916"/>
                  <a:gd name="T23" fmla="*/ 460 h 667"/>
                  <a:gd name="T24" fmla="*/ 787 w 916"/>
                  <a:gd name="T25" fmla="*/ 430 h 667"/>
                  <a:gd name="T26" fmla="*/ 859 w 916"/>
                  <a:gd name="T27" fmla="*/ 445 h 667"/>
                  <a:gd name="T28" fmla="*/ 830 w 916"/>
                  <a:gd name="T29" fmla="*/ 356 h 667"/>
                  <a:gd name="T30" fmla="*/ 787 w 916"/>
                  <a:gd name="T31" fmla="*/ 297 h 667"/>
                  <a:gd name="T32" fmla="*/ 730 w 916"/>
                  <a:gd name="T33" fmla="*/ 237 h 667"/>
                  <a:gd name="T34" fmla="*/ 673 w 916"/>
                  <a:gd name="T35" fmla="*/ 193 h 667"/>
                  <a:gd name="T36" fmla="*/ 658 w 916"/>
                  <a:gd name="T37" fmla="*/ 178 h 667"/>
                  <a:gd name="T38" fmla="*/ 630 w 916"/>
                  <a:gd name="T39" fmla="*/ 178 h 667"/>
                  <a:gd name="T40" fmla="*/ 630 w 916"/>
                  <a:gd name="T41" fmla="*/ 89 h 667"/>
                  <a:gd name="T42" fmla="*/ 587 w 916"/>
                  <a:gd name="T43" fmla="*/ 15 h 667"/>
                  <a:gd name="T44" fmla="*/ 587 w 916"/>
                  <a:gd name="T45" fmla="*/ 0 h 667"/>
                  <a:gd name="T46" fmla="*/ 544 w 916"/>
                  <a:gd name="T47" fmla="*/ 0 h 667"/>
                  <a:gd name="T48" fmla="*/ 501 w 916"/>
                  <a:gd name="T49" fmla="*/ 45 h 667"/>
                  <a:gd name="T50" fmla="*/ 372 w 916"/>
                  <a:gd name="T51" fmla="*/ 149 h 667"/>
                  <a:gd name="T52" fmla="*/ 315 w 916"/>
                  <a:gd name="T53" fmla="*/ 163 h 667"/>
                  <a:gd name="T54" fmla="*/ 272 w 916"/>
                  <a:gd name="T55" fmla="*/ 223 h 667"/>
                  <a:gd name="T56" fmla="*/ 186 w 916"/>
                  <a:gd name="T57" fmla="*/ 252 h 667"/>
                  <a:gd name="T58" fmla="*/ 129 w 916"/>
                  <a:gd name="T59" fmla="*/ 252 h 667"/>
                  <a:gd name="T60" fmla="*/ 86 w 916"/>
                  <a:gd name="T61" fmla="*/ 267 h 667"/>
                  <a:gd name="T62" fmla="*/ 43 w 916"/>
                  <a:gd name="T63" fmla="*/ 341 h 667"/>
                  <a:gd name="T64" fmla="*/ 57 w 916"/>
                  <a:gd name="T65" fmla="*/ 504 h 667"/>
                  <a:gd name="T66" fmla="*/ 86 w 916"/>
                  <a:gd name="T67" fmla="*/ 578 h 667"/>
                  <a:gd name="T68" fmla="*/ 129 w 916"/>
                  <a:gd name="T69" fmla="*/ 667 h 667"/>
                  <a:gd name="T70" fmla="*/ 172 w 916"/>
                  <a:gd name="T71" fmla="*/ 548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6" h="667">
                    <a:moveTo>
                      <a:pt x="172" y="548"/>
                    </a:moveTo>
                    <a:lnTo>
                      <a:pt x="172" y="548"/>
                    </a:lnTo>
                    <a:cubicBezTo>
                      <a:pt x="186" y="548"/>
                      <a:pt x="229" y="534"/>
                      <a:pt x="243" y="548"/>
                    </a:cubicBezTo>
                    <a:cubicBezTo>
                      <a:pt x="243" y="563"/>
                      <a:pt x="286" y="563"/>
                      <a:pt x="286" y="563"/>
                    </a:cubicBezTo>
                    <a:cubicBezTo>
                      <a:pt x="300" y="534"/>
                      <a:pt x="286" y="504"/>
                      <a:pt x="300" y="489"/>
                    </a:cubicBezTo>
                    <a:cubicBezTo>
                      <a:pt x="300" y="474"/>
                      <a:pt x="329" y="430"/>
                      <a:pt x="358" y="445"/>
                    </a:cubicBezTo>
                    <a:cubicBezTo>
                      <a:pt x="386" y="445"/>
                      <a:pt x="401" y="474"/>
                      <a:pt x="429" y="489"/>
                    </a:cubicBezTo>
                    <a:cubicBezTo>
                      <a:pt x="458" y="504"/>
                      <a:pt x="487" y="504"/>
                      <a:pt x="515" y="504"/>
                    </a:cubicBezTo>
                    <a:cubicBezTo>
                      <a:pt x="530" y="504"/>
                      <a:pt x="558" y="519"/>
                      <a:pt x="558" y="504"/>
                    </a:cubicBezTo>
                    <a:cubicBezTo>
                      <a:pt x="573" y="489"/>
                      <a:pt x="573" y="430"/>
                      <a:pt x="587" y="445"/>
                    </a:cubicBezTo>
                    <a:cubicBezTo>
                      <a:pt x="616" y="460"/>
                      <a:pt x="616" y="460"/>
                      <a:pt x="644" y="460"/>
                    </a:cubicBezTo>
                    <a:cubicBezTo>
                      <a:pt x="673" y="445"/>
                      <a:pt x="687" y="460"/>
                      <a:pt x="716" y="460"/>
                    </a:cubicBezTo>
                    <a:cubicBezTo>
                      <a:pt x="744" y="460"/>
                      <a:pt x="759" y="415"/>
                      <a:pt x="787" y="430"/>
                    </a:cubicBezTo>
                    <a:cubicBezTo>
                      <a:pt x="802" y="430"/>
                      <a:pt x="830" y="460"/>
                      <a:pt x="859" y="445"/>
                    </a:cubicBezTo>
                    <a:cubicBezTo>
                      <a:pt x="916" y="415"/>
                      <a:pt x="845" y="385"/>
                      <a:pt x="830" y="356"/>
                    </a:cubicBezTo>
                    <a:cubicBezTo>
                      <a:pt x="816" y="326"/>
                      <a:pt x="816" y="311"/>
                      <a:pt x="787" y="297"/>
                    </a:cubicBezTo>
                    <a:cubicBezTo>
                      <a:pt x="759" y="282"/>
                      <a:pt x="744" y="267"/>
                      <a:pt x="730" y="237"/>
                    </a:cubicBezTo>
                    <a:cubicBezTo>
                      <a:pt x="730" y="208"/>
                      <a:pt x="701" y="208"/>
                      <a:pt x="673" y="193"/>
                    </a:cubicBezTo>
                    <a:cubicBezTo>
                      <a:pt x="673" y="193"/>
                      <a:pt x="673" y="178"/>
                      <a:pt x="658" y="178"/>
                    </a:cubicBezTo>
                    <a:lnTo>
                      <a:pt x="630" y="178"/>
                    </a:lnTo>
                    <a:cubicBezTo>
                      <a:pt x="616" y="163"/>
                      <a:pt x="630" y="104"/>
                      <a:pt x="630" y="89"/>
                    </a:cubicBezTo>
                    <a:cubicBezTo>
                      <a:pt x="630" y="60"/>
                      <a:pt x="601" y="45"/>
                      <a:pt x="587" y="15"/>
                    </a:cubicBezTo>
                    <a:lnTo>
                      <a:pt x="587" y="0"/>
                    </a:lnTo>
                    <a:lnTo>
                      <a:pt x="544" y="0"/>
                    </a:lnTo>
                    <a:cubicBezTo>
                      <a:pt x="515" y="15"/>
                      <a:pt x="515" y="15"/>
                      <a:pt x="501" y="45"/>
                    </a:cubicBezTo>
                    <a:cubicBezTo>
                      <a:pt x="501" y="89"/>
                      <a:pt x="401" y="149"/>
                      <a:pt x="372" y="149"/>
                    </a:cubicBezTo>
                    <a:cubicBezTo>
                      <a:pt x="358" y="149"/>
                      <a:pt x="300" y="149"/>
                      <a:pt x="315" y="163"/>
                    </a:cubicBezTo>
                    <a:cubicBezTo>
                      <a:pt x="329" y="193"/>
                      <a:pt x="286" y="223"/>
                      <a:pt x="272" y="223"/>
                    </a:cubicBezTo>
                    <a:cubicBezTo>
                      <a:pt x="243" y="237"/>
                      <a:pt x="215" y="252"/>
                      <a:pt x="186" y="252"/>
                    </a:cubicBezTo>
                    <a:cubicBezTo>
                      <a:pt x="157" y="267"/>
                      <a:pt x="157" y="237"/>
                      <a:pt x="129" y="252"/>
                    </a:cubicBezTo>
                    <a:cubicBezTo>
                      <a:pt x="100" y="267"/>
                      <a:pt x="86" y="252"/>
                      <a:pt x="86" y="267"/>
                    </a:cubicBezTo>
                    <a:cubicBezTo>
                      <a:pt x="71" y="297"/>
                      <a:pt x="57" y="326"/>
                      <a:pt x="43" y="341"/>
                    </a:cubicBezTo>
                    <a:cubicBezTo>
                      <a:pt x="0" y="400"/>
                      <a:pt x="28" y="445"/>
                      <a:pt x="57" y="504"/>
                    </a:cubicBezTo>
                    <a:cubicBezTo>
                      <a:pt x="71" y="534"/>
                      <a:pt x="71" y="548"/>
                      <a:pt x="86" y="578"/>
                    </a:cubicBezTo>
                    <a:cubicBezTo>
                      <a:pt x="114" y="608"/>
                      <a:pt x="129" y="622"/>
                      <a:pt x="129" y="667"/>
                    </a:cubicBezTo>
                    <a:cubicBezTo>
                      <a:pt x="129" y="652"/>
                      <a:pt x="143" y="548"/>
                      <a:pt x="172" y="54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4" name="Freeform 787">
                <a:extLst>
                  <a:ext uri="{FF2B5EF4-FFF2-40B4-BE49-F238E27FC236}">
                    <a16:creationId xmlns:a16="http://schemas.microsoft.com/office/drawing/2014/main" id="{EB4C0D91-11E4-C528-3DEF-CA7BDA848049}"/>
                  </a:ext>
                </a:extLst>
              </p:cNvPr>
              <p:cNvSpPr>
                <a:spLocks/>
              </p:cNvSpPr>
              <p:nvPr/>
            </p:nvSpPr>
            <p:spPr bwMode="auto">
              <a:xfrm>
                <a:off x="3809" y="2779"/>
                <a:ext cx="176" cy="129"/>
              </a:xfrm>
              <a:custGeom>
                <a:avLst/>
                <a:gdLst>
                  <a:gd name="T0" fmla="*/ 172 w 916"/>
                  <a:gd name="T1" fmla="*/ 548 h 667"/>
                  <a:gd name="T2" fmla="*/ 172 w 916"/>
                  <a:gd name="T3" fmla="*/ 548 h 667"/>
                  <a:gd name="T4" fmla="*/ 243 w 916"/>
                  <a:gd name="T5" fmla="*/ 548 h 667"/>
                  <a:gd name="T6" fmla="*/ 286 w 916"/>
                  <a:gd name="T7" fmla="*/ 563 h 667"/>
                  <a:gd name="T8" fmla="*/ 300 w 916"/>
                  <a:gd name="T9" fmla="*/ 489 h 667"/>
                  <a:gd name="T10" fmla="*/ 358 w 916"/>
                  <a:gd name="T11" fmla="*/ 445 h 667"/>
                  <a:gd name="T12" fmla="*/ 429 w 916"/>
                  <a:gd name="T13" fmla="*/ 489 h 667"/>
                  <a:gd name="T14" fmla="*/ 515 w 916"/>
                  <a:gd name="T15" fmla="*/ 504 h 667"/>
                  <a:gd name="T16" fmla="*/ 558 w 916"/>
                  <a:gd name="T17" fmla="*/ 504 h 667"/>
                  <a:gd name="T18" fmla="*/ 587 w 916"/>
                  <a:gd name="T19" fmla="*/ 445 h 667"/>
                  <a:gd name="T20" fmla="*/ 644 w 916"/>
                  <a:gd name="T21" fmla="*/ 460 h 667"/>
                  <a:gd name="T22" fmla="*/ 716 w 916"/>
                  <a:gd name="T23" fmla="*/ 460 h 667"/>
                  <a:gd name="T24" fmla="*/ 787 w 916"/>
                  <a:gd name="T25" fmla="*/ 430 h 667"/>
                  <a:gd name="T26" fmla="*/ 859 w 916"/>
                  <a:gd name="T27" fmla="*/ 445 h 667"/>
                  <a:gd name="T28" fmla="*/ 830 w 916"/>
                  <a:gd name="T29" fmla="*/ 356 h 667"/>
                  <a:gd name="T30" fmla="*/ 787 w 916"/>
                  <a:gd name="T31" fmla="*/ 297 h 667"/>
                  <a:gd name="T32" fmla="*/ 730 w 916"/>
                  <a:gd name="T33" fmla="*/ 237 h 667"/>
                  <a:gd name="T34" fmla="*/ 673 w 916"/>
                  <a:gd name="T35" fmla="*/ 193 h 667"/>
                  <a:gd name="T36" fmla="*/ 658 w 916"/>
                  <a:gd name="T37" fmla="*/ 178 h 667"/>
                  <a:gd name="T38" fmla="*/ 630 w 916"/>
                  <a:gd name="T39" fmla="*/ 178 h 667"/>
                  <a:gd name="T40" fmla="*/ 630 w 916"/>
                  <a:gd name="T41" fmla="*/ 89 h 667"/>
                  <a:gd name="T42" fmla="*/ 587 w 916"/>
                  <a:gd name="T43" fmla="*/ 15 h 667"/>
                  <a:gd name="T44" fmla="*/ 587 w 916"/>
                  <a:gd name="T45" fmla="*/ 0 h 667"/>
                  <a:gd name="T46" fmla="*/ 544 w 916"/>
                  <a:gd name="T47" fmla="*/ 0 h 667"/>
                  <a:gd name="T48" fmla="*/ 501 w 916"/>
                  <a:gd name="T49" fmla="*/ 45 h 667"/>
                  <a:gd name="T50" fmla="*/ 372 w 916"/>
                  <a:gd name="T51" fmla="*/ 149 h 667"/>
                  <a:gd name="T52" fmla="*/ 315 w 916"/>
                  <a:gd name="T53" fmla="*/ 163 h 667"/>
                  <a:gd name="T54" fmla="*/ 272 w 916"/>
                  <a:gd name="T55" fmla="*/ 223 h 667"/>
                  <a:gd name="T56" fmla="*/ 186 w 916"/>
                  <a:gd name="T57" fmla="*/ 252 h 667"/>
                  <a:gd name="T58" fmla="*/ 129 w 916"/>
                  <a:gd name="T59" fmla="*/ 252 h 667"/>
                  <a:gd name="T60" fmla="*/ 86 w 916"/>
                  <a:gd name="T61" fmla="*/ 267 h 667"/>
                  <a:gd name="T62" fmla="*/ 43 w 916"/>
                  <a:gd name="T63" fmla="*/ 341 h 667"/>
                  <a:gd name="T64" fmla="*/ 57 w 916"/>
                  <a:gd name="T65" fmla="*/ 504 h 667"/>
                  <a:gd name="T66" fmla="*/ 86 w 916"/>
                  <a:gd name="T67" fmla="*/ 578 h 667"/>
                  <a:gd name="T68" fmla="*/ 129 w 916"/>
                  <a:gd name="T69" fmla="*/ 667 h 667"/>
                  <a:gd name="T70" fmla="*/ 172 w 916"/>
                  <a:gd name="T71" fmla="*/ 548 h 667"/>
                  <a:gd name="T72" fmla="*/ 172 w 916"/>
                  <a:gd name="T73" fmla="*/ 548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6" h="667">
                    <a:moveTo>
                      <a:pt x="172" y="548"/>
                    </a:moveTo>
                    <a:lnTo>
                      <a:pt x="172" y="548"/>
                    </a:lnTo>
                    <a:cubicBezTo>
                      <a:pt x="186" y="548"/>
                      <a:pt x="229" y="534"/>
                      <a:pt x="243" y="548"/>
                    </a:cubicBezTo>
                    <a:cubicBezTo>
                      <a:pt x="243" y="563"/>
                      <a:pt x="286" y="563"/>
                      <a:pt x="286" y="563"/>
                    </a:cubicBezTo>
                    <a:cubicBezTo>
                      <a:pt x="300" y="534"/>
                      <a:pt x="286" y="504"/>
                      <a:pt x="300" y="489"/>
                    </a:cubicBezTo>
                    <a:cubicBezTo>
                      <a:pt x="300" y="474"/>
                      <a:pt x="329" y="430"/>
                      <a:pt x="358" y="445"/>
                    </a:cubicBezTo>
                    <a:cubicBezTo>
                      <a:pt x="386" y="445"/>
                      <a:pt x="401" y="474"/>
                      <a:pt x="429" y="489"/>
                    </a:cubicBezTo>
                    <a:cubicBezTo>
                      <a:pt x="458" y="504"/>
                      <a:pt x="487" y="504"/>
                      <a:pt x="515" y="504"/>
                    </a:cubicBezTo>
                    <a:cubicBezTo>
                      <a:pt x="530" y="504"/>
                      <a:pt x="558" y="519"/>
                      <a:pt x="558" y="504"/>
                    </a:cubicBezTo>
                    <a:cubicBezTo>
                      <a:pt x="573" y="489"/>
                      <a:pt x="573" y="430"/>
                      <a:pt x="587" y="445"/>
                    </a:cubicBezTo>
                    <a:cubicBezTo>
                      <a:pt x="616" y="460"/>
                      <a:pt x="616" y="460"/>
                      <a:pt x="644" y="460"/>
                    </a:cubicBezTo>
                    <a:cubicBezTo>
                      <a:pt x="673" y="445"/>
                      <a:pt x="687" y="460"/>
                      <a:pt x="716" y="460"/>
                    </a:cubicBezTo>
                    <a:cubicBezTo>
                      <a:pt x="744" y="460"/>
                      <a:pt x="759" y="415"/>
                      <a:pt x="787" y="430"/>
                    </a:cubicBezTo>
                    <a:cubicBezTo>
                      <a:pt x="802" y="430"/>
                      <a:pt x="830" y="460"/>
                      <a:pt x="859" y="445"/>
                    </a:cubicBezTo>
                    <a:cubicBezTo>
                      <a:pt x="916" y="415"/>
                      <a:pt x="845" y="385"/>
                      <a:pt x="830" y="356"/>
                    </a:cubicBezTo>
                    <a:cubicBezTo>
                      <a:pt x="816" y="326"/>
                      <a:pt x="816" y="311"/>
                      <a:pt x="787" y="297"/>
                    </a:cubicBezTo>
                    <a:cubicBezTo>
                      <a:pt x="759" y="282"/>
                      <a:pt x="744" y="267"/>
                      <a:pt x="730" y="237"/>
                    </a:cubicBezTo>
                    <a:cubicBezTo>
                      <a:pt x="730" y="208"/>
                      <a:pt x="701" y="208"/>
                      <a:pt x="673" y="193"/>
                    </a:cubicBezTo>
                    <a:cubicBezTo>
                      <a:pt x="673" y="193"/>
                      <a:pt x="673" y="178"/>
                      <a:pt x="658" y="178"/>
                    </a:cubicBezTo>
                    <a:lnTo>
                      <a:pt x="630" y="178"/>
                    </a:lnTo>
                    <a:cubicBezTo>
                      <a:pt x="616" y="163"/>
                      <a:pt x="630" y="104"/>
                      <a:pt x="630" y="89"/>
                    </a:cubicBezTo>
                    <a:cubicBezTo>
                      <a:pt x="630" y="60"/>
                      <a:pt x="601" y="45"/>
                      <a:pt x="587" y="15"/>
                    </a:cubicBezTo>
                    <a:lnTo>
                      <a:pt x="587" y="0"/>
                    </a:lnTo>
                    <a:lnTo>
                      <a:pt x="544" y="0"/>
                    </a:lnTo>
                    <a:cubicBezTo>
                      <a:pt x="515" y="15"/>
                      <a:pt x="515" y="15"/>
                      <a:pt x="501" y="45"/>
                    </a:cubicBezTo>
                    <a:cubicBezTo>
                      <a:pt x="501" y="89"/>
                      <a:pt x="401" y="149"/>
                      <a:pt x="372" y="149"/>
                    </a:cubicBezTo>
                    <a:cubicBezTo>
                      <a:pt x="358" y="149"/>
                      <a:pt x="300" y="149"/>
                      <a:pt x="315" y="163"/>
                    </a:cubicBezTo>
                    <a:cubicBezTo>
                      <a:pt x="329" y="193"/>
                      <a:pt x="286" y="223"/>
                      <a:pt x="272" y="223"/>
                    </a:cubicBezTo>
                    <a:cubicBezTo>
                      <a:pt x="243" y="237"/>
                      <a:pt x="215" y="252"/>
                      <a:pt x="186" y="252"/>
                    </a:cubicBezTo>
                    <a:cubicBezTo>
                      <a:pt x="157" y="267"/>
                      <a:pt x="157" y="237"/>
                      <a:pt x="129" y="252"/>
                    </a:cubicBezTo>
                    <a:cubicBezTo>
                      <a:pt x="100" y="267"/>
                      <a:pt x="86" y="252"/>
                      <a:pt x="86" y="267"/>
                    </a:cubicBezTo>
                    <a:cubicBezTo>
                      <a:pt x="71" y="297"/>
                      <a:pt x="57" y="326"/>
                      <a:pt x="43" y="341"/>
                    </a:cubicBezTo>
                    <a:cubicBezTo>
                      <a:pt x="0" y="400"/>
                      <a:pt x="28" y="445"/>
                      <a:pt x="57" y="504"/>
                    </a:cubicBezTo>
                    <a:cubicBezTo>
                      <a:pt x="71" y="534"/>
                      <a:pt x="71" y="548"/>
                      <a:pt x="86" y="578"/>
                    </a:cubicBezTo>
                    <a:cubicBezTo>
                      <a:pt x="114" y="608"/>
                      <a:pt x="129" y="622"/>
                      <a:pt x="129" y="667"/>
                    </a:cubicBezTo>
                    <a:cubicBezTo>
                      <a:pt x="129" y="652"/>
                      <a:pt x="143" y="548"/>
                      <a:pt x="172" y="548"/>
                    </a:cubicBezTo>
                    <a:lnTo>
                      <a:pt x="172" y="54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5" name="Freeform 788">
                <a:extLst>
                  <a:ext uri="{FF2B5EF4-FFF2-40B4-BE49-F238E27FC236}">
                    <a16:creationId xmlns:a16="http://schemas.microsoft.com/office/drawing/2014/main" id="{AD9CD38B-96D4-5C39-E21C-146B7D837DFF}"/>
                  </a:ext>
                </a:extLst>
              </p:cNvPr>
              <p:cNvSpPr>
                <a:spLocks/>
              </p:cNvSpPr>
              <p:nvPr/>
            </p:nvSpPr>
            <p:spPr bwMode="auto">
              <a:xfrm>
                <a:off x="3809" y="2779"/>
                <a:ext cx="176" cy="129"/>
              </a:xfrm>
              <a:custGeom>
                <a:avLst/>
                <a:gdLst>
                  <a:gd name="T0" fmla="*/ 172 w 916"/>
                  <a:gd name="T1" fmla="*/ 548 h 667"/>
                  <a:gd name="T2" fmla="*/ 172 w 916"/>
                  <a:gd name="T3" fmla="*/ 548 h 667"/>
                  <a:gd name="T4" fmla="*/ 243 w 916"/>
                  <a:gd name="T5" fmla="*/ 548 h 667"/>
                  <a:gd name="T6" fmla="*/ 286 w 916"/>
                  <a:gd name="T7" fmla="*/ 563 h 667"/>
                  <a:gd name="T8" fmla="*/ 300 w 916"/>
                  <a:gd name="T9" fmla="*/ 489 h 667"/>
                  <a:gd name="T10" fmla="*/ 358 w 916"/>
                  <a:gd name="T11" fmla="*/ 445 h 667"/>
                  <a:gd name="T12" fmla="*/ 429 w 916"/>
                  <a:gd name="T13" fmla="*/ 489 h 667"/>
                  <a:gd name="T14" fmla="*/ 515 w 916"/>
                  <a:gd name="T15" fmla="*/ 504 h 667"/>
                  <a:gd name="T16" fmla="*/ 558 w 916"/>
                  <a:gd name="T17" fmla="*/ 504 h 667"/>
                  <a:gd name="T18" fmla="*/ 587 w 916"/>
                  <a:gd name="T19" fmla="*/ 445 h 667"/>
                  <a:gd name="T20" fmla="*/ 644 w 916"/>
                  <a:gd name="T21" fmla="*/ 460 h 667"/>
                  <a:gd name="T22" fmla="*/ 716 w 916"/>
                  <a:gd name="T23" fmla="*/ 460 h 667"/>
                  <a:gd name="T24" fmla="*/ 787 w 916"/>
                  <a:gd name="T25" fmla="*/ 430 h 667"/>
                  <a:gd name="T26" fmla="*/ 859 w 916"/>
                  <a:gd name="T27" fmla="*/ 445 h 667"/>
                  <a:gd name="T28" fmla="*/ 830 w 916"/>
                  <a:gd name="T29" fmla="*/ 356 h 667"/>
                  <a:gd name="T30" fmla="*/ 787 w 916"/>
                  <a:gd name="T31" fmla="*/ 297 h 667"/>
                  <a:gd name="T32" fmla="*/ 730 w 916"/>
                  <a:gd name="T33" fmla="*/ 237 h 667"/>
                  <a:gd name="T34" fmla="*/ 673 w 916"/>
                  <a:gd name="T35" fmla="*/ 193 h 667"/>
                  <a:gd name="T36" fmla="*/ 658 w 916"/>
                  <a:gd name="T37" fmla="*/ 178 h 667"/>
                  <a:gd name="T38" fmla="*/ 630 w 916"/>
                  <a:gd name="T39" fmla="*/ 178 h 667"/>
                  <a:gd name="T40" fmla="*/ 630 w 916"/>
                  <a:gd name="T41" fmla="*/ 89 h 667"/>
                  <a:gd name="T42" fmla="*/ 587 w 916"/>
                  <a:gd name="T43" fmla="*/ 15 h 667"/>
                  <a:gd name="T44" fmla="*/ 587 w 916"/>
                  <a:gd name="T45" fmla="*/ 0 h 667"/>
                  <a:gd name="T46" fmla="*/ 544 w 916"/>
                  <a:gd name="T47" fmla="*/ 0 h 667"/>
                  <a:gd name="T48" fmla="*/ 501 w 916"/>
                  <a:gd name="T49" fmla="*/ 45 h 667"/>
                  <a:gd name="T50" fmla="*/ 372 w 916"/>
                  <a:gd name="T51" fmla="*/ 149 h 667"/>
                  <a:gd name="T52" fmla="*/ 315 w 916"/>
                  <a:gd name="T53" fmla="*/ 163 h 667"/>
                  <a:gd name="T54" fmla="*/ 272 w 916"/>
                  <a:gd name="T55" fmla="*/ 223 h 667"/>
                  <a:gd name="T56" fmla="*/ 186 w 916"/>
                  <a:gd name="T57" fmla="*/ 252 h 667"/>
                  <a:gd name="T58" fmla="*/ 129 w 916"/>
                  <a:gd name="T59" fmla="*/ 252 h 667"/>
                  <a:gd name="T60" fmla="*/ 86 w 916"/>
                  <a:gd name="T61" fmla="*/ 267 h 667"/>
                  <a:gd name="T62" fmla="*/ 43 w 916"/>
                  <a:gd name="T63" fmla="*/ 341 h 667"/>
                  <a:gd name="T64" fmla="*/ 57 w 916"/>
                  <a:gd name="T65" fmla="*/ 504 h 667"/>
                  <a:gd name="T66" fmla="*/ 86 w 916"/>
                  <a:gd name="T67" fmla="*/ 578 h 667"/>
                  <a:gd name="T68" fmla="*/ 129 w 916"/>
                  <a:gd name="T69" fmla="*/ 667 h 667"/>
                  <a:gd name="T70" fmla="*/ 172 w 916"/>
                  <a:gd name="T71" fmla="*/ 548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6" h="667">
                    <a:moveTo>
                      <a:pt x="172" y="548"/>
                    </a:moveTo>
                    <a:lnTo>
                      <a:pt x="172" y="548"/>
                    </a:lnTo>
                    <a:cubicBezTo>
                      <a:pt x="186" y="548"/>
                      <a:pt x="229" y="534"/>
                      <a:pt x="243" y="548"/>
                    </a:cubicBezTo>
                    <a:cubicBezTo>
                      <a:pt x="243" y="563"/>
                      <a:pt x="286" y="563"/>
                      <a:pt x="286" y="563"/>
                    </a:cubicBezTo>
                    <a:cubicBezTo>
                      <a:pt x="300" y="534"/>
                      <a:pt x="286" y="504"/>
                      <a:pt x="300" y="489"/>
                    </a:cubicBezTo>
                    <a:cubicBezTo>
                      <a:pt x="300" y="474"/>
                      <a:pt x="329" y="430"/>
                      <a:pt x="358" y="445"/>
                    </a:cubicBezTo>
                    <a:cubicBezTo>
                      <a:pt x="386" y="445"/>
                      <a:pt x="401" y="474"/>
                      <a:pt x="429" y="489"/>
                    </a:cubicBezTo>
                    <a:cubicBezTo>
                      <a:pt x="458" y="504"/>
                      <a:pt x="487" y="504"/>
                      <a:pt x="515" y="504"/>
                    </a:cubicBezTo>
                    <a:cubicBezTo>
                      <a:pt x="530" y="504"/>
                      <a:pt x="558" y="519"/>
                      <a:pt x="558" y="504"/>
                    </a:cubicBezTo>
                    <a:cubicBezTo>
                      <a:pt x="573" y="489"/>
                      <a:pt x="573" y="430"/>
                      <a:pt x="587" y="445"/>
                    </a:cubicBezTo>
                    <a:cubicBezTo>
                      <a:pt x="616" y="460"/>
                      <a:pt x="616" y="460"/>
                      <a:pt x="644" y="460"/>
                    </a:cubicBezTo>
                    <a:cubicBezTo>
                      <a:pt x="673" y="445"/>
                      <a:pt x="687" y="460"/>
                      <a:pt x="716" y="460"/>
                    </a:cubicBezTo>
                    <a:cubicBezTo>
                      <a:pt x="744" y="460"/>
                      <a:pt x="759" y="415"/>
                      <a:pt x="787" y="430"/>
                    </a:cubicBezTo>
                    <a:cubicBezTo>
                      <a:pt x="802" y="430"/>
                      <a:pt x="830" y="460"/>
                      <a:pt x="859" y="445"/>
                    </a:cubicBezTo>
                    <a:cubicBezTo>
                      <a:pt x="916" y="415"/>
                      <a:pt x="845" y="386"/>
                      <a:pt x="830" y="356"/>
                    </a:cubicBezTo>
                    <a:cubicBezTo>
                      <a:pt x="816" y="326"/>
                      <a:pt x="816" y="311"/>
                      <a:pt x="787" y="297"/>
                    </a:cubicBezTo>
                    <a:cubicBezTo>
                      <a:pt x="759" y="282"/>
                      <a:pt x="744" y="267"/>
                      <a:pt x="730" y="237"/>
                    </a:cubicBezTo>
                    <a:cubicBezTo>
                      <a:pt x="730" y="208"/>
                      <a:pt x="701" y="208"/>
                      <a:pt x="673" y="193"/>
                    </a:cubicBezTo>
                    <a:cubicBezTo>
                      <a:pt x="673" y="193"/>
                      <a:pt x="673" y="178"/>
                      <a:pt x="658" y="178"/>
                    </a:cubicBezTo>
                    <a:lnTo>
                      <a:pt x="630" y="178"/>
                    </a:lnTo>
                    <a:cubicBezTo>
                      <a:pt x="616" y="163"/>
                      <a:pt x="630" y="104"/>
                      <a:pt x="630" y="89"/>
                    </a:cubicBezTo>
                    <a:cubicBezTo>
                      <a:pt x="630" y="60"/>
                      <a:pt x="601" y="45"/>
                      <a:pt x="587" y="15"/>
                    </a:cubicBezTo>
                    <a:lnTo>
                      <a:pt x="587" y="0"/>
                    </a:lnTo>
                    <a:lnTo>
                      <a:pt x="544" y="0"/>
                    </a:lnTo>
                    <a:cubicBezTo>
                      <a:pt x="515" y="15"/>
                      <a:pt x="515" y="15"/>
                      <a:pt x="501" y="45"/>
                    </a:cubicBezTo>
                    <a:cubicBezTo>
                      <a:pt x="501" y="89"/>
                      <a:pt x="401" y="149"/>
                      <a:pt x="372" y="149"/>
                    </a:cubicBezTo>
                    <a:cubicBezTo>
                      <a:pt x="358" y="149"/>
                      <a:pt x="300" y="149"/>
                      <a:pt x="315" y="163"/>
                    </a:cubicBezTo>
                    <a:cubicBezTo>
                      <a:pt x="329" y="193"/>
                      <a:pt x="286" y="223"/>
                      <a:pt x="272" y="223"/>
                    </a:cubicBezTo>
                    <a:cubicBezTo>
                      <a:pt x="243" y="237"/>
                      <a:pt x="215" y="252"/>
                      <a:pt x="186" y="252"/>
                    </a:cubicBezTo>
                    <a:cubicBezTo>
                      <a:pt x="157" y="267"/>
                      <a:pt x="157" y="237"/>
                      <a:pt x="129" y="252"/>
                    </a:cubicBezTo>
                    <a:cubicBezTo>
                      <a:pt x="100" y="267"/>
                      <a:pt x="86" y="252"/>
                      <a:pt x="86" y="267"/>
                    </a:cubicBezTo>
                    <a:cubicBezTo>
                      <a:pt x="71" y="297"/>
                      <a:pt x="57" y="326"/>
                      <a:pt x="43" y="341"/>
                    </a:cubicBezTo>
                    <a:cubicBezTo>
                      <a:pt x="0" y="400"/>
                      <a:pt x="28" y="445"/>
                      <a:pt x="57" y="504"/>
                    </a:cubicBezTo>
                    <a:cubicBezTo>
                      <a:pt x="71" y="534"/>
                      <a:pt x="71" y="548"/>
                      <a:pt x="86" y="578"/>
                    </a:cubicBezTo>
                    <a:cubicBezTo>
                      <a:pt x="114" y="608"/>
                      <a:pt x="129" y="622"/>
                      <a:pt x="129" y="667"/>
                    </a:cubicBezTo>
                    <a:cubicBezTo>
                      <a:pt x="129" y="652"/>
                      <a:pt x="143" y="548"/>
                      <a:pt x="172" y="54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6" name="Freeform 789">
                <a:extLst>
                  <a:ext uri="{FF2B5EF4-FFF2-40B4-BE49-F238E27FC236}">
                    <a16:creationId xmlns:a16="http://schemas.microsoft.com/office/drawing/2014/main" id="{DD271A84-F52E-E49B-FDA5-5BF650D54C07}"/>
                  </a:ext>
                </a:extLst>
              </p:cNvPr>
              <p:cNvSpPr>
                <a:spLocks/>
              </p:cNvSpPr>
              <p:nvPr/>
            </p:nvSpPr>
            <p:spPr bwMode="auto">
              <a:xfrm>
                <a:off x="3809" y="2779"/>
                <a:ext cx="176" cy="129"/>
              </a:xfrm>
              <a:custGeom>
                <a:avLst/>
                <a:gdLst>
                  <a:gd name="T0" fmla="*/ 172 w 916"/>
                  <a:gd name="T1" fmla="*/ 548 h 667"/>
                  <a:gd name="T2" fmla="*/ 172 w 916"/>
                  <a:gd name="T3" fmla="*/ 548 h 667"/>
                  <a:gd name="T4" fmla="*/ 243 w 916"/>
                  <a:gd name="T5" fmla="*/ 548 h 667"/>
                  <a:gd name="T6" fmla="*/ 286 w 916"/>
                  <a:gd name="T7" fmla="*/ 563 h 667"/>
                  <a:gd name="T8" fmla="*/ 300 w 916"/>
                  <a:gd name="T9" fmla="*/ 489 h 667"/>
                  <a:gd name="T10" fmla="*/ 358 w 916"/>
                  <a:gd name="T11" fmla="*/ 445 h 667"/>
                  <a:gd name="T12" fmla="*/ 429 w 916"/>
                  <a:gd name="T13" fmla="*/ 489 h 667"/>
                  <a:gd name="T14" fmla="*/ 515 w 916"/>
                  <a:gd name="T15" fmla="*/ 504 h 667"/>
                  <a:gd name="T16" fmla="*/ 558 w 916"/>
                  <a:gd name="T17" fmla="*/ 504 h 667"/>
                  <a:gd name="T18" fmla="*/ 587 w 916"/>
                  <a:gd name="T19" fmla="*/ 445 h 667"/>
                  <a:gd name="T20" fmla="*/ 644 w 916"/>
                  <a:gd name="T21" fmla="*/ 460 h 667"/>
                  <a:gd name="T22" fmla="*/ 716 w 916"/>
                  <a:gd name="T23" fmla="*/ 460 h 667"/>
                  <a:gd name="T24" fmla="*/ 787 w 916"/>
                  <a:gd name="T25" fmla="*/ 430 h 667"/>
                  <a:gd name="T26" fmla="*/ 859 w 916"/>
                  <a:gd name="T27" fmla="*/ 445 h 667"/>
                  <a:gd name="T28" fmla="*/ 830 w 916"/>
                  <a:gd name="T29" fmla="*/ 356 h 667"/>
                  <a:gd name="T30" fmla="*/ 787 w 916"/>
                  <a:gd name="T31" fmla="*/ 297 h 667"/>
                  <a:gd name="T32" fmla="*/ 730 w 916"/>
                  <a:gd name="T33" fmla="*/ 237 h 667"/>
                  <a:gd name="T34" fmla="*/ 673 w 916"/>
                  <a:gd name="T35" fmla="*/ 193 h 667"/>
                  <a:gd name="T36" fmla="*/ 658 w 916"/>
                  <a:gd name="T37" fmla="*/ 178 h 667"/>
                  <a:gd name="T38" fmla="*/ 630 w 916"/>
                  <a:gd name="T39" fmla="*/ 178 h 667"/>
                  <a:gd name="T40" fmla="*/ 630 w 916"/>
                  <a:gd name="T41" fmla="*/ 89 h 667"/>
                  <a:gd name="T42" fmla="*/ 587 w 916"/>
                  <a:gd name="T43" fmla="*/ 15 h 667"/>
                  <a:gd name="T44" fmla="*/ 587 w 916"/>
                  <a:gd name="T45" fmla="*/ 0 h 667"/>
                  <a:gd name="T46" fmla="*/ 544 w 916"/>
                  <a:gd name="T47" fmla="*/ 0 h 667"/>
                  <a:gd name="T48" fmla="*/ 501 w 916"/>
                  <a:gd name="T49" fmla="*/ 45 h 667"/>
                  <a:gd name="T50" fmla="*/ 372 w 916"/>
                  <a:gd name="T51" fmla="*/ 149 h 667"/>
                  <a:gd name="T52" fmla="*/ 315 w 916"/>
                  <a:gd name="T53" fmla="*/ 163 h 667"/>
                  <a:gd name="T54" fmla="*/ 272 w 916"/>
                  <a:gd name="T55" fmla="*/ 223 h 667"/>
                  <a:gd name="T56" fmla="*/ 186 w 916"/>
                  <a:gd name="T57" fmla="*/ 252 h 667"/>
                  <a:gd name="T58" fmla="*/ 129 w 916"/>
                  <a:gd name="T59" fmla="*/ 252 h 667"/>
                  <a:gd name="T60" fmla="*/ 86 w 916"/>
                  <a:gd name="T61" fmla="*/ 267 h 667"/>
                  <a:gd name="T62" fmla="*/ 43 w 916"/>
                  <a:gd name="T63" fmla="*/ 341 h 667"/>
                  <a:gd name="T64" fmla="*/ 57 w 916"/>
                  <a:gd name="T65" fmla="*/ 504 h 667"/>
                  <a:gd name="T66" fmla="*/ 86 w 916"/>
                  <a:gd name="T67" fmla="*/ 578 h 667"/>
                  <a:gd name="T68" fmla="*/ 129 w 916"/>
                  <a:gd name="T69" fmla="*/ 667 h 667"/>
                  <a:gd name="T70" fmla="*/ 172 w 916"/>
                  <a:gd name="T71" fmla="*/ 548 h 667"/>
                  <a:gd name="T72" fmla="*/ 172 w 916"/>
                  <a:gd name="T73" fmla="*/ 548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6" h="667">
                    <a:moveTo>
                      <a:pt x="172" y="548"/>
                    </a:moveTo>
                    <a:lnTo>
                      <a:pt x="172" y="548"/>
                    </a:lnTo>
                    <a:cubicBezTo>
                      <a:pt x="186" y="548"/>
                      <a:pt x="229" y="534"/>
                      <a:pt x="243" y="548"/>
                    </a:cubicBezTo>
                    <a:cubicBezTo>
                      <a:pt x="243" y="563"/>
                      <a:pt x="286" y="563"/>
                      <a:pt x="286" y="563"/>
                    </a:cubicBezTo>
                    <a:cubicBezTo>
                      <a:pt x="300" y="534"/>
                      <a:pt x="286" y="504"/>
                      <a:pt x="300" y="489"/>
                    </a:cubicBezTo>
                    <a:cubicBezTo>
                      <a:pt x="300" y="474"/>
                      <a:pt x="329" y="430"/>
                      <a:pt x="358" y="445"/>
                    </a:cubicBezTo>
                    <a:cubicBezTo>
                      <a:pt x="386" y="445"/>
                      <a:pt x="401" y="474"/>
                      <a:pt x="429" y="489"/>
                    </a:cubicBezTo>
                    <a:cubicBezTo>
                      <a:pt x="458" y="504"/>
                      <a:pt x="487" y="504"/>
                      <a:pt x="515" y="504"/>
                    </a:cubicBezTo>
                    <a:cubicBezTo>
                      <a:pt x="530" y="504"/>
                      <a:pt x="558" y="519"/>
                      <a:pt x="558" y="504"/>
                    </a:cubicBezTo>
                    <a:cubicBezTo>
                      <a:pt x="573" y="489"/>
                      <a:pt x="573" y="430"/>
                      <a:pt x="587" y="445"/>
                    </a:cubicBezTo>
                    <a:cubicBezTo>
                      <a:pt x="616" y="460"/>
                      <a:pt x="616" y="460"/>
                      <a:pt x="644" y="460"/>
                    </a:cubicBezTo>
                    <a:cubicBezTo>
                      <a:pt x="673" y="445"/>
                      <a:pt x="687" y="460"/>
                      <a:pt x="716" y="460"/>
                    </a:cubicBezTo>
                    <a:cubicBezTo>
                      <a:pt x="744" y="460"/>
                      <a:pt x="759" y="415"/>
                      <a:pt x="787" y="430"/>
                    </a:cubicBezTo>
                    <a:cubicBezTo>
                      <a:pt x="802" y="430"/>
                      <a:pt x="830" y="460"/>
                      <a:pt x="859" y="445"/>
                    </a:cubicBezTo>
                    <a:cubicBezTo>
                      <a:pt x="916" y="415"/>
                      <a:pt x="845" y="386"/>
                      <a:pt x="830" y="356"/>
                    </a:cubicBezTo>
                    <a:cubicBezTo>
                      <a:pt x="816" y="326"/>
                      <a:pt x="816" y="311"/>
                      <a:pt x="787" y="297"/>
                    </a:cubicBezTo>
                    <a:cubicBezTo>
                      <a:pt x="759" y="282"/>
                      <a:pt x="744" y="267"/>
                      <a:pt x="730" y="237"/>
                    </a:cubicBezTo>
                    <a:cubicBezTo>
                      <a:pt x="730" y="208"/>
                      <a:pt x="701" y="208"/>
                      <a:pt x="673" y="193"/>
                    </a:cubicBezTo>
                    <a:cubicBezTo>
                      <a:pt x="673" y="193"/>
                      <a:pt x="673" y="178"/>
                      <a:pt x="658" y="178"/>
                    </a:cubicBezTo>
                    <a:lnTo>
                      <a:pt x="630" y="178"/>
                    </a:lnTo>
                    <a:cubicBezTo>
                      <a:pt x="616" y="163"/>
                      <a:pt x="630" y="104"/>
                      <a:pt x="630" y="89"/>
                    </a:cubicBezTo>
                    <a:cubicBezTo>
                      <a:pt x="630" y="60"/>
                      <a:pt x="601" y="45"/>
                      <a:pt x="587" y="15"/>
                    </a:cubicBezTo>
                    <a:lnTo>
                      <a:pt x="587" y="0"/>
                    </a:lnTo>
                    <a:lnTo>
                      <a:pt x="544" y="0"/>
                    </a:lnTo>
                    <a:cubicBezTo>
                      <a:pt x="515" y="15"/>
                      <a:pt x="515" y="15"/>
                      <a:pt x="501" y="45"/>
                    </a:cubicBezTo>
                    <a:cubicBezTo>
                      <a:pt x="501" y="89"/>
                      <a:pt x="401" y="149"/>
                      <a:pt x="372" y="149"/>
                    </a:cubicBezTo>
                    <a:cubicBezTo>
                      <a:pt x="358" y="149"/>
                      <a:pt x="300" y="149"/>
                      <a:pt x="315" y="163"/>
                    </a:cubicBezTo>
                    <a:cubicBezTo>
                      <a:pt x="329" y="193"/>
                      <a:pt x="286" y="223"/>
                      <a:pt x="272" y="223"/>
                    </a:cubicBezTo>
                    <a:cubicBezTo>
                      <a:pt x="243" y="237"/>
                      <a:pt x="215" y="252"/>
                      <a:pt x="186" y="252"/>
                    </a:cubicBezTo>
                    <a:cubicBezTo>
                      <a:pt x="157" y="267"/>
                      <a:pt x="157" y="237"/>
                      <a:pt x="129" y="252"/>
                    </a:cubicBezTo>
                    <a:cubicBezTo>
                      <a:pt x="100" y="267"/>
                      <a:pt x="86" y="252"/>
                      <a:pt x="86" y="267"/>
                    </a:cubicBezTo>
                    <a:cubicBezTo>
                      <a:pt x="71" y="297"/>
                      <a:pt x="57" y="326"/>
                      <a:pt x="43" y="341"/>
                    </a:cubicBezTo>
                    <a:cubicBezTo>
                      <a:pt x="0" y="400"/>
                      <a:pt x="28" y="445"/>
                      <a:pt x="57" y="504"/>
                    </a:cubicBezTo>
                    <a:cubicBezTo>
                      <a:pt x="71" y="534"/>
                      <a:pt x="71" y="548"/>
                      <a:pt x="86" y="578"/>
                    </a:cubicBezTo>
                    <a:cubicBezTo>
                      <a:pt x="114" y="608"/>
                      <a:pt x="129" y="622"/>
                      <a:pt x="129" y="667"/>
                    </a:cubicBezTo>
                    <a:cubicBezTo>
                      <a:pt x="129" y="652"/>
                      <a:pt x="143" y="548"/>
                      <a:pt x="172" y="548"/>
                    </a:cubicBezTo>
                    <a:lnTo>
                      <a:pt x="172" y="54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7" name="Freeform 790">
                <a:extLst>
                  <a:ext uri="{FF2B5EF4-FFF2-40B4-BE49-F238E27FC236}">
                    <a16:creationId xmlns:a16="http://schemas.microsoft.com/office/drawing/2014/main" id="{C52E73C1-98D7-B040-0265-90211E423288}"/>
                  </a:ext>
                </a:extLst>
              </p:cNvPr>
              <p:cNvSpPr>
                <a:spLocks/>
              </p:cNvSpPr>
              <p:nvPr/>
            </p:nvSpPr>
            <p:spPr bwMode="auto">
              <a:xfrm>
                <a:off x="3608" y="2595"/>
                <a:ext cx="329" cy="233"/>
              </a:xfrm>
              <a:custGeom>
                <a:avLst/>
                <a:gdLst>
                  <a:gd name="T0" fmla="*/ 1168 w 1708"/>
                  <a:gd name="T1" fmla="*/ 1194 h 1208"/>
                  <a:gd name="T2" fmla="*/ 1300 w 1708"/>
                  <a:gd name="T3" fmla="*/ 1164 h 1208"/>
                  <a:gd name="T4" fmla="*/ 1402 w 1708"/>
                  <a:gd name="T5" fmla="*/ 1090 h 1208"/>
                  <a:gd name="T6" fmla="*/ 1562 w 1708"/>
                  <a:gd name="T7" fmla="*/ 958 h 1208"/>
                  <a:gd name="T8" fmla="*/ 1591 w 1708"/>
                  <a:gd name="T9" fmla="*/ 870 h 1208"/>
                  <a:gd name="T10" fmla="*/ 1577 w 1708"/>
                  <a:gd name="T11" fmla="*/ 766 h 1208"/>
                  <a:gd name="T12" fmla="*/ 1635 w 1708"/>
                  <a:gd name="T13" fmla="*/ 619 h 1208"/>
                  <a:gd name="T14" fmla="*/ 1708 w 1708"/>
                  <a:gd name="T15" fmla="*/ 560 h 1208"/>
                  <a:gd name="T16" fmla="*/ 1621 w 1708"/>
                  <a:gd name="T17" fmla="*/ 251 h 1208"/>
                  <a:gd name="T18" fmla="*/ 1154 w 1708"/>
                  <a:gd name="T19" fmla="*/ 0 h 1208"/>
                  <a:gd name="T20" fmla="*/ 1037 w 1708"/>
                  <a:gd name="T21" fmla="*/ 74 h 1208"/>
                  <a:gd name="T22" fmla="*/ 935 w 1708"/>
                  <a:gd name="T23" fmla="*/ 15 h 1208"/>
                  <a:gd name="T24" fmla="*/ 555 w 1708"/>
                  <a:gd name="T25" fmla="*/ 207 h 1208"/>
                  <a:gd name="T26" fmla="*/ 380 w 1708"/>
                  <a:gd name="T27" fmla="*/ 324 h 1208"/>
                  <a:gd name="T28" fmla="*/ 321 w 1708"/>
                  <a:gd name="T29" fmla="*/ 501 h 1208"/>
                  <a:gd name="T30" fmla="*/ 205 w 1708"/>
                  <a:gd name="T31" fmla="*/ 634 h 1208"/>
                  <a:gd name="T32" fmla="*/ 30 w 1708"/>
                  <a:gd name="T33" fmla="*/ 649 h 1208"/>
                  <a:gd name="T34" fmla="*/ 146 w 1708"/>
                  <a:gd name="T35" fmla="*/ 840 h 1208"/>
                  <a:gd name="T36" fmla="*/ 205 w 1708"/>
                  <a:gd name="T37" fmla="*/ 855 h 1208"/>
                  <a:gd name="T38" fmla="*/ 292 w 1708"/>
                  <a:gd name="T39" fmla="*/ 855 h 1208"/>
                  <a:gd name="T40" fmla="*/ 365 w 1708"/>
                  <a:gd name="T41" fmla="*/ 752 h 1208"/>
                  <a:gd name="T42" fmla="*/ 453 w 1708"/>
                  <a:gd name="T43" fmla="*/ 752 h 1208"/>
                  <a:gd name="T44" fmla="*/ 570 w 1708"/>
                  <a:gd name="T45" fmla="*/ 796 h 1208"/>
                  <a:gd name="T46" fmla="*/ 803 w 1708"/>
                  <a:gd name="T47" fmla="*/ 781 h 1208"/>
                  <a:gd name="T48" fmla="*/ 978 w 1708"/>
                  <a:gd name="T49" fmla="*/ 752 h 1208"/>
                  <a:gd name="T50" fmla="*/ 1124 w 1708"/>
                  <a:gd name="T51" fmla="*/ 516 h 1208"/>
                  <a:gd name="T52" fmla="*/ 1124 w 1708"/>
                  <a:gd name="T53" fmla="*/ 339 h 1208"/>
                  <a:gd name="T54" fmla="*/ 1110 w 1708"/>
                  <a:gd name="T55" fmla="*/ 162 h 1208"/>
                  <a:gd name="T56" fmla="*/ 1095 w 1708"/>
                  <a:gd name="T57" fmla="*/ 133 h 1208"/>
                  <a:gd name="T58" fmla="*/ 1124 w 1708"/>
                  <a:gd name="T59" fmla="*/ 383 h 1208"/>
                  <a:gd name="T60" fmla="*/ 1037 w 1708"/>
                  <a:gd name="T61" fmla="*/ 604 h 1208"/>
                  <a:gd name="T62" fmla="*/ 1022 w 1708"/>
                  <a:gd name="T63" fmla="*/ 781 h 1208"/>
                  <a:gd name="T64" fmla="*/ 1095 w 1708"/>
                  <a:gd name="T65" fmla="*/ 870 h 1208"/>
                  <a:gd name="T66" fmla="*/ 1124 w 1708"/>
                  <a:gd name="T67" fmla="*/ 1032 h 1208"/>
                  <a:gd name="T68" fmla="*/ 1110 w 1708"/>
                  <a:gd name="T69" fmla="*/ 1149 h 1208"/>
                  <a:gd name="T70" fmla="*/ 1168 w 1708"/>
                  <a:gd name="T71" fmla="*/ 1194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08" h="1208">
                    <a:moveTo>
                      <a:pt x="1168" y="1194"/>
                    </a:moveTo>
                    <a:lnTo>
                      <a:pt x="1168" y="1194"/>
                    </a:lnTo>
                    <a:cubicBezTo>
                      <a:pt x="1183" y="1179"/>
                      <a:pt x="1197" y="1208"/>
                      <a:pt x="1212" y="1208"/>
                    </a:cubicBezTo>
                    <a:cubicBezTo>
                      <a:pt x="1241" y="1194"/>
                      <a:pt x="1270" y="1179"/>
                      <a:pt x="1300" y="1164"/>
                    </a:cubicBezTo>
                    <a:cubicBezTo>
                      <a:pt x="1314" y="1164"/>
                      <a:pt x="1358" y="1149"/>
                      <a:pt x="1358" y="1120"/>
                    </a:cubicBezTo>
                    <a:cubicBezTo>
                      <a:pt x="1358" y="1090"/>
                      <a:pt x="1373" y="1105"/>
                      <a:pt x="1402" y="1090"/>
                    </a:cubicBezTo>
                    <a:cubicBezTo>
                      <a:pt x="1446" y="1090"/>
                      <a:pt x="1504" y="1046"/>
                      <a:pt x="1533" y="1002"/>
                    </a:cubicBezTo>
                    <a:cubicBezTo>
                      <a:pt x="1548" y="987"/>
                      <a:pt x="1548" y="973"/>
                      <a:pt x="1562" y="958"/>
                    </a:cubicBezTo>
                    <a:cubicBezTo>
                      <a:pt x="1577" y="943"/>
                      <a:pt x="1606" y="943"/>
                      <a:pt x="1635" y="943"/>
                    </a:cubicBezTo>
                    <a:cubicBezTo>
                      <a:pt x="1635" y="914"/>
                      <a:pt x="1606" y="899"/>
                      <a:pt x="1591" y="870"/>
                    </a:cubicBezTo>
                    <a:cubicBezTo>
                      <a:pt x="1591" y="855"/>
                      <a:pt x="1606" y="811"/>
                      <a:pt x="1562" y="811"/>
                    </a:cubicBezTo>
                    <a:cubicBezTo>
                      <a:pt x="1548" y="811"/>
                      <a:pt x="1591" y="781"/>
                      <a:pt x="1577" y="766"/>
                    </a:cubicBezTo>
                    <a:cubicBezTo>
                      <a:pt x="1577" y="722"/>
                      <a:pt x="1591" y="707"/>
                      <a:pt x="1606" y="678"/>
                    </a:cubicBezTo>
                    <a:cubicBezTo>
                      <a:pt x="1606" y="649"/>
                      <a:pt x="1635" y="649"/>
                      <a:pt x="1635" y="619"/>
                    </a:cubicBezTo>
                    <a:cubicBezTo>
                      <a:pt x="1635" y="604"/>
                      <a:pt x="1650" y="590"/>
                      <a:pt x="1664" y="590"/>
                    </a:cubicBezTo>
                    <a:cubicBezTo>
                      <a:pt x="1708" y="590"/>
                      <a:pt x="1708" y="590"/>
                      <a:pt x="1708" y="560"/>
                    </a:cubicBezTo>
                    <a:lnTo>
                      <a:pt x="1708" y="310"/>
                    </a:lnTo>
                    <a:cubicBezTo>
                      <a:pt x="1708" y="280"/>
                      <a:pt x="1650" y="265"/>
                      <a:pt x="1621" y="251"/>
                    </a:cubicBezTo>
                    <a:cubicBezTo>
                      <a:pt x="1475" y="177"/>
                      <a:pt x="1329" y="89"/>
                      <a:pt x="1183" y="15"/>
                    </a:cubicBezTo>
                    <a:cubicBezTo>
                      <a:pt x="1168" y="15"/>
                      <a:pt x="1168" y="0"/>
                      <a:pt x="1154" y="0"/>
                    </a:cubicBezTo>
                    <a:cubicBezTo>
                      <a:pt x="1139" y="15"/>
                      <a:pt x="1110" y="30"/>
                      <a:pt x="1095" y="30"/>
                    </a:cubicBezTo>
                    <a:cubicBezTo>
                      <a:pt x="1081" y="44"/>
                      <a:pt x="1051" y="74"/>
                      <a:pt x="1037" y="74"/>
                    </a:cubicBezTo>
                    <a:cubicBezTo>
                      <a:pt x="1022" y="74"/>
                      <a:pt x="1008" y="44"/>
                      <a:pt x="978" y="30"/>
                    </a:cubicBezTo>
                    <a:cubicBezTo>
                      <a:pt x="964" y="15"/>
                      <a:pt x="949" y="15"/>
                      <a:pt x="935" y="15"/>
                    </a:cubicBezTo>
                    <a:cubicBezTo>
                      <a:pt x="905" y="0"/>
                      <a:pt x="891" y="0"/>
                      <a:pt x="862" y="15"/>
                    </a:cubicBezTo>
                    <a:cubicBezTo>
                      <a:pt x="759" y="74"/>
                      <a:pt x="657" y="148"/>
                      <a:pt x="555" y="207"/>
                    </a:cubicBezTo>
                    <a:cubicBezTo>
                      <a:pt x="511" y="236"/>
                      <a:pt x="467" y="265"/>
                      <a:pt x="424" y="310"/>
                    </a:cubicBezTo>
                    <a:cubicBezTo>
                      <a:pt x="409" y="324"/>
                      <a:pt x="394" y="324"/>
                      <a:pt x="380" y="324"/>
                    </a:cubicBezTo>
                    <a:cubicBezTo>
                      <a:pt x="336" y="324"/>
                      <a:pt x="321" y="324"/>
                      <a:pt x="321" y="369"/>
                    </a:cubicBezTo>
                    <a:lnTo>
                      <a:pt x="321" y="501"/>
                    </a:lnTo>
                    <a:cubicBezTo>
                      <a:pt x="321" y="545"/>
                      <a:pt x="307" y="590"/>
                      <a:pt x="278" y="619"/>
                    </a:cubicBezTo>
                    <a:cubicBezTo>
                      <a:pt x="263" y="634"/>
                      <a:pt x="219" y="634"/>
                      <a:pt x="205" y="634"/>
                    </a:cubicBezTo>
                    <a:lnTo>
                      <a:pt x="117" y="634"/>
                    </a:lnTo>
                    <a:cubicBezTo>
                      <a:pt x="88" y="634"/>
                      <a:pt x="59" y="649"/>
                      <a:pt x="30" y="649"/>
                    </a:cubicBezTo>
                    <a:cubicBezTo>
                      <a:pt x="0" y="649"/>
                      <a:pt x="73" y="752"/>
                      <a:pt x="73" y="752"/>
                    </a:cubicBezTo>
                    <a:cubicBezTo>
                      <a:pt x="88" y="796"/>
                      <a:pt x="103" y="825"/>
                      <a:pt x="146" y="840"/>
                    </a:cubicBezTo>
                    <a:lnTo>
                      <a:pt x="161" y="825"/>
                    </a:lnTo>
                    <a:cubicBezTo>
                      <a:pt x="176" y="840"/>
                      <a:pt x="176" y="884"/>
                      <a:pt x="205" y="855"/>
                    </a:cubicBezTo>
                    <a:cubicBezTo>
                      <a:pt x="234" y="825"/>
                      <a:pt x="263" y="899"/>
                      <a:pt x="278" y="914"/>
                    </a:cubicBezTo>
                    <a:cubicBezTo>
                      <a:pt x="278" y="899"/>
                      <a:pt x="292" y="870"/>
                      <a:pt x="292" y="855"/>
                    </a:cubicBezTo>
                    <a:cubicBezTo>
                      <a:pt x="292" y="840"/>
                      <a:pt x="307" y="825"/>
                      <a:pt x="307" y="811"/>
                    </a:cubicBezTo>
                    <a:cubicBezTo>
                      <a:pt x="321" y="766"/>
                      <a:pt x="321" y="766"/>
                      <a:pt x="365" y="752"/>
                    </a:cubicBezTo>
                    <a:cubicBezTo>
                      <a:pt x="380" y="737"/>
                      <a:pt x="394" y="737"/>
                      <a:pt x="409" y="737"/>
                    </a:cubicBezTo>
                    <a:cubicBezTo>
                      <a:pt x="424" y="722"/>
                      <a:pt x="438" y="752"/>
                      <a:pt x="453" y="752"/>
                    </a:cubicBezTo>
                    <a:cubicBezTo>
                      <a:pt x="482" y="752"/>
                      <a:pt x="497" y="766"/>
                      <a:pt x="511" y="781"/>
                    </a:cubicBezTo>
                    <a:cubicBezTo>
                      <a:pt x="526" y="796"/>
                      <a:pt x="540" y="796"/>
                      <a:pt x="570" y="796"/>
                    </a:cubicBezTo>
                    <a:cubicBezTo>
                      <a:pt x="613" y="766"/>
                      <a:pt x="628" y="811"/>
                      <a:pt x="672" y="811"/>
                    </a:cubicBezTo>
                    <a:cubicBezTo>
                      <a:pt x="716" y="811"/>
                      <a:pt x="759" y="781"/>
                      <a:pt x="803" y="781"/>
                    </a:cubicBezTo>
                    <a:cubicBezTo>
                      <a:pt x="832" y="781"/>
                      <a:pt x="891" y="796"/>
                      <a:pt x="935" y="781"/>
                    </a:cubicBezTo>
                    <a:cubicBezTo>
                      <a:pt x="949" y="781"/>
                      <a:pt x="964" y="766"/>
                      <a:pt x="978" y="752"/>
                    </a:cubicBezTo>
                    <a:cubicBezTo>
                      <a:pt x="1008" y="737"/>
                      <a:pt x="993" y="722"/>
                      <a:pt x="993" y="693"/>
                    </a:cubicBezTo>
                    <a:cubicBezTo>
                      <a:pt x="993" y="619"/>
                      <a:pt x="1066" y="575"/>
                      <a:pt x="1124" y="516"/>
                    </a:cubicBezTo>
                    <a:cubicBezTo>
                      <a:pt x="1139" y="501"/>
                      <a:pt x="1124" y="472"/>
                      <a:pt x="1124" y="457"/>
                    </a:cubicBezTo>
                    <a:lnTo>
                      <a:pt x="1124" y="339"/>
                    </a:lnTo>
                    <a:cubicBezTo>
                      <a:pt x="1139" y="310"/>
                      <a:pt x="1154" y="265"/>
                      <a:pt x="1154" y="236"/>
                    </a:cubicBezTo>
                    <a:cubicBezTo>
                      <a:pt x="1139" y="207"/>
                      <a:pt x="1124" y="177"/>
                      <a:pt x="1110" y="162"/>
                    </a:cubicBezTo>
                    <a:cubicBezTo>
                      <a:pt x="1081" y="118"/>
                      <a:pt x="1095" y="74"/>
                      <a:pt x="1095" y="30"/>
                    </a:cubicBezTo>
                    <a:lnTo>
                      <a:pt x="1095" y="133"/>
                    </a:lnTo>
                    <a:cubicBezTo>
                      <a:pt x="1095" y="162"/>
                      <a:pt x="1139" y="207"/>
                      <a:pt x="1139" y="236"/>
                    </a:cubicBezTo>
                    <a:cubicBezTo>
                      <a:pt x="1154" y="280"/>
                      <a:pt x="1124" y="339"/>
                      <a:pt x="1124" y="383"/>
                    </a:cubicBezTo>
                    <a:cubicBezTo>
                      <a:pt x="1124" y="413"/>
                      <a:pt x="1139" y="472"/>
                      <a:pt x="1124" y="516"/>
                    </a:cubicBezTo>
                    <a:cubicBezTo>
                      <a:pt x="1110" y="545"/>
                      <a:pt x="1051" y="575"/>
                      <a:pt x="1037" y="604"/>
                    </a:cubicBezTo>
                    <a:cubicBezTo>
                      <a:pt x="1008" y="619"/>
                      <a:pt x="993" y="649"/>
                      <a:pt x="993" y="678"/>
                    </a:cubicBezTo>
                    <a:cubicBezTo>
                      <a:pt x="978" y="722"/>
                      <a:pt x="1008" y="737"/>
                      <a:pt x="1022" y="781"/>
                    </a:cubicBezTo>
                    <a:cubicBezTo>
                      <a:pt x="1022" y="796"/>
                      <a:pt x="1037" y="796"/>
                      <a:pt x="1051" y="811"/>
                    </a:cubicBezTo>
                    <a:cubicBezTo>
                      <a:pt x="1081" y="825"/>
                      <a:pt x="1095" y="840"/>
                      <a:pt x="1095" y="870"/>
                    </a:cubicBezTo>
                    <a:lnTo>
                      <a:pt x="1095" y="958"/>
                    </a:lnTo>
                    <a:cubicBezTo>
                      <a:pt x="1095" y="973"/>
                      <a:pt x="1110" y="1002"/>
                      <a:pt x="1124" y="1032"/>
                    </a:cubicBezTo>
                    <a:cubicBezTo>
                      <a:pt x="1081" y="1032"/>
                      <a:pt x="978" y="1032"/>
                      <a:pt x="1051" y="1090"/>
                    </a:cubicBezTo>
                    <a:cubicBezTo>
                      <a:pt x="1081" y="1105"/>
                      <a:pt x="1095" y="1120"/>
                      <a:pt x="1110" y="1149"/>
                    </a:cubicBezTo>
                    <a:cubicBezTo>
                      <a:pt x="1110" y="1164"/>
                      <a:pt x="1124" y="1179"/>
                      <a:pt x="1124" y="1194"/>
                    </a:cubicBezTo>
                    <a:cubicBezTo>
                      <a:pt x="1124" y="1208"/>
                      <a:pt x="1168" y="1194"/>
                      <a:pt x="1168" y="1194"/>
                    </a:cubicBezTo>
                    <a:cubicBezTo>
                      <a:pt x="1197" y="1179"/>
                      <a:pt x="1168" y="1194"/>
                      <a:pt x="1168" y="119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8" name="Freeform 791">
                <a:extLst>
                  <a:ext uri="{FF2B5EF4-FFF2-40B4-BE49-F238E27FC236}">
                    <a16:creationId xmlns:a16="http://schemas.microsoft.com/office/drawing/2014/main" id="{52567F83-7770-933E-6942-D5C2C229F5F4}"/>
                  </a:ext>
                </a:extLst>
              </p:cNvPr>
              <p:cNvSpPr>
                <a:spLocks/>
              </p:cNvSpPr>
              <p:nvPr/>
            </p:nvSpPr>
            <p:spPr bwMode="auto">
              <a:xfrm>
                <a:off x="3608" y="2595"/>
                <a:ext cx="329" cy="233"/>
              </a:xfrm>
              <a:custGeom>
                <a:avLst/>
                <a:gdLst>
                  <a:gd name="T0" fmla="*/ 1168 w 1708"/>
                  <a:gd name="T1" fmla="*/ 1194 h 1208"/>
                  <a:gd name="T2" fmla="*/ 1300 w 1708"/>
                  <a:gd name="T3" fmla="*/ 1164 h 1208"/>
                  <a:gd name="T4" fmla="*/ 1402 w 1708"/>
                  <a:gd name="T5" fmla="*/ 1090 h 1208"/>
                  <a:gd name="T6" fmla="*/ 1562 w 1708"/>
                  <a:gd name="T7" fmla="*/ 958 h 1208"/>
                  <a:gd name="T8" fmla="*/ 1591 w 1708"/>
                  <a:gd name="T9" fmla="*/ 870 h 1208"/>
                  <a:gd name="T10" fmla="*/ 1577 w 1708"/>
                  <a:gd name="T11" fmla="*/ 766 h 1208"/>
                  <a:gd name="T12" fmla="*/ 1635 w 1708"/>
                  <a:gd name="T13" fmla="*/ 619 h 1208"/>
                  <a:gd name="T14" fmla="*/ 1708 w 1708"/>
                  <a:gd name="T15" fmla="*/ 560 h 1208"/>
                  <a:gd name="T16" fmla="*/ 1621 w 1708"/>
                  <a:gd name="T17" fmla="*/ 251 h 1208"/>
                  <a:gd name="T18" fmla="*/ 1154 w 1708"/>
                  <a:gd name="T19" fmla="*/ 0 h 1208"/>
                  <a:gd name="T20" fmla="*/ 1037 w 1708"/>
                  <a:gd name="T21" fmla="*/ 74 h 1208"/>
                  <a:gd name="T22" fmla="*/ 935 w 1708"/>
                  <a:gd name="T23" fmla="*/ 15 h 1208"/>
                  <a:gd name="T24" fmla="*/ 555 w 1708"/>
                  <a:gd name="T25" fmla="*/ 207 h 1208"/>
                  <a:gd name="T26" fmla="*/ 380 w 1708"/>
                  <a:gd name="T27" fmla="*/ 324 h 1208"/>
                  <a:gd name="T28" fmla="*/ 321 w 1708"/>
                  <a:gd name="T29" fmla="*/ 501 h 1208"/>
                  <a:gd name="T30" fmla="*/ 205 w 1708"/>
                  <a:gd name="T31" fmla="*/ 634 h 1208"/>
                  <a:gd name="T32" fmla="*/ 30 w 1708"/>
                  <a:gd name="T33" fmla="*/ 649 h 1208"/>
                  <a:gd name="T34" fmla="*/ 146 w 1708"/>
                  <a:gd name="T35" fmla="*/ 840 h 1208"/>
                  <a:gd name="T36" fmla="*/ 205 w 1708"/>
                  <a:gd name="T37" fmla="*/ 855 h 1208"/>
                  <a:gd name="T38" fmla="*/ 292 w 1708"/>
                  <a:gd name="T39" fmla="*/ 855 h 1208"/>
                  <a:gd name="T40" fmla="*/ 365 w 1708"/>
                  <a:gd name="T41" fmla="*/ 752 h 1208"/>
                  <a:gd name="T42" fmla="*/ 453 w 1708"/>
                  <a:gd name="T43" fmla="*/ 752 h 1208"/>
                  <a:gd name="T44" fmla="*/ 570 w 1708"/>
                  <a:gd name="T45" fmla="*/ 796 h 1208"/>
                  <a:gd name="T46" fmla="*/ 803 w 1708"/>
                  <a:gd name="T47" fmla="*/ 781 h 1208"/>
                  <a:gd name="T48" fmla="*/ 978 w 1708"/>
                  <a:gd name="T49" fmla="*/ 752 h 1208"/>
                  <a:gd name="T50" fmla="*/ 1124 w 1708"/>
                  <a:gd name="T51" fmla="*/ 516 h 1208"/>
                  <a:gd name="T52" fmla="*/ 1124 w 1708"/>
                  <a:gd name="T53" fmla="*/ 339 h 1208"/>
                  <a:gd name="T54" fmla="*/ 1110 w 1708"/>
                  <a:gd name="T55" fmla="*/ 162 h 1208"/>
                  <a:gd name="T56" fmla="*/ 1095 w 1708"/>
                  <a:gd name="T57" fmla="*/ 133 h 1208"/>
                  <a:gd name="T58" fmla="*/ 1124 w 1708"/>
                  <a:gd name="T59" fmla="*/ 383 h 1208"/>
                  <a:gd name="T60" fmla="*/ 1037 w 1708"/>
                  <a:gd name="T61" fmla="*/ 604 h 1208"/>
                  <a:gd name="T62" fmla="*/ 1022 w 1708"/>
                  <a:gd name="T63" fmla="*/ 781 h 1208"/>
                  <a:gd name="T64" fmla="*/ 1095 w 1708"/>
                  <a:gd name="T65" fmla="*/ 870 h 1208"/>
                  <a:gd name="T66" fmla="*/ 1124 w 1708"/>
                  <a:gd name="T67" fmla="*/ 1032 h 1208"/>
                  <a:gd name="T68" fmla="*/ 1110 w 1708"/>
                  <a:gd name="T69" fmla="*/ 1149 h 1208"/>
                  <a:gd name="T70" fmla="*/ 1168 w 1708"/>
                  <a:gd name="T71" fmla="*/ 1194 h 1208"/>
                  <a:gd name="T72" fmla="*/ 1168 w 1708"/>
                  <a:gd name="T73" fmla="*/ 1194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8" h="1208">
                    <a:moveTo>
                      <a:pt x="1168" y="1194"/>
                    </a:moveTo>
                    <a:lnTo>
                      <a:pt x="1168" y="1194"/>
                    </a:lnTo>
                    <a:cubicBezTo>
                      <a:pt x="1183" y="1179"/>
                      <a:pt x="1197" y="1208"/>
                      <a:pt x="1212" y="1208"/>
                    </a:cubicBezTo>
                    <a:cubicBezTo>
                      <a:pt x="1241" y="1194"/>
                      <a:pt x="1270" y="1179"/>
                      <a:pt x="1300" y="1164"/>
                    </a:cubicBezTo>
                    <a:cubicBezTo>
                      <a:pt x="1314" y="1164"/>
                      <a:pt x="1358" y="1149"/>
                      <a:pt x="1358" y="1120"/>
                    </a:cubicBezTo>
                    <a:cubicBezTo>
                      <a:pt x="1358" y="1090"/>
                      <a:pt x="1373" y="1105"/>
                      <a:pt x="1402" y="1090"/>
                    </a:cubicBezTo>
                    <a:cubicBezTo>
                      <a:pt x="1446" y="1090"/>
                      <a:pt x="1504" y="1046"/>
                      <a:pt x="1533" y="1002"/>
                    </a:cubicBezTo>
                    <a:cubicBezTo>
                      <a:pt x="1548" y="987"/>
                      <a:pt x="1548" y="973"/>
                      <a:pt x="1562" y="958"/>
                    </a:cubicBezTo>
                    <a:cubicBezTo>
                      <a:pt x="1577" y="943"/>
                      <a:pt x="1606" y="943"/>
                      <a:pt x="1635" y="943"/>
                    </a:cubicBezTo>
                    <a:cubicBezTo>
                      <a:pt x="1635" y="914"/>
                      <a:pt x="1606" y="899"/>
                      <a:pt x="1591" y="870"/>
                    </a:cubicBezTo>
                    <a:cubicBezTo>
                      <a:pt x="1591" y="855"/>
                      <a:pt x="1606" y="811"/>
                      <a:pt x="1562" y="811"/>
                    </a:cubicBezTo>
                    <a:cubicBezTo>
                      <a:pt x="1548" y="811"/>
                      <a:pt x="1591" y="781"/>
                      <a:pt x="1577" y="766"/>
                    </a:cubicBezTo>
                    <a:cubicBezTo>
                      <a:pt x="1577" y="722"/>
                      <a:pt x="1591" y="707"/>
                      <a:pt x="1606" y="678"/>
                    </a:cubicBezTo>
                    <a:cubicBezTo>
                      <a:pt x="1606" y="649"/>
                      <a:pt x="1635" y="649"/>
                      <a:pt x="1635" y="619"/>
                    </a:cubicBezTo>
                    <a:cubicBezTo>
                      <a:pt x="1635" y="604"/>
                      <a:pt x="1650" y="590"/>
                      <a:pt x="1664" y="590"/>
                    </a:cubicBezTo>
                    <a:cubicBezTo>
                      <a:pt x="1708" y="590"/>
                      <a:pt x="1708" y="590"/>
                      <a:pt x="1708" y="560"/>
                    </a:cubicBezTo>
                    <a:lnTo>
                      <a:pt x="1708" y="310"/>
                    </a:lnTo>
                    <a:cubicBezTo>
                      <a:pt x="1708" y="280"/>
                      <a:pt x="1650" y="265"/>
                      <a:pt x="1621" y="251"/>
                    </a:cubicBezTo>
                    <a:cubicBezTo>
                      <a:pt x="1475" y="177"/>
                      <a:pt x="1329" y="89"/>
                      <a:pt x="1183" y="15"/>
                    </a:cubicBezTo>
                    <a:cubicBezTo>
                      <a:pt x="1168" y="15"/>
                      <a:pt x="1168" y="0"/>
                      <a:pt x="1154" y="0"/>
                    </a:cubicBezTo>
                    <a:cubicBezTo>
                      <a:pt x="1139" y="15"/>
                      <a:pt x="1110" y="30"/>
                      <a:pt x="1095" y="30"/>
                    </a:cubicBezTo>
                    <a:cubicBezTo>
                      <a:pt x="1081" y="44"/>
                      <a:pt x="1051" y="74"/>
                      <a:pt x="1037" y="74"/>
                    </a:cubicBezTo>
                    <a:cubicBezTo>
                      <a:pt x="1022" y="74"/>
                      <a:pt x="1008" y="44"/>
                      <a:pt x="978" y="30"/>
                    </a:cubicBezTo>
                    <a:cubicBezTo>
                      <a:pt x="964" y="15"/>
                      <a:pt x="949" y="15"/>
                      <a:pt x="935" y="15"/>
                    </a:cubicBezTo>
                    <a:cubicBezTo>
                      <a:pt x="905" y="0"/>
                      <a:pt x="891" y="0"/>
                      <a:pt x="862" y="15"/>
                    </a:cubicBezTo>
                    <a:cubicBezTo>
                      <a:pt x="759" y="74"/>
                      <a:pt x="657" y="148"/>
                      <a:pt x="555" y="207"/>
                    </a:cubicBezTo>
                    <a:cubicBezTo>
                      <a:pt x="511" y="236"/>
                      <a:pt x="467" y="265"/>
                      <a:pt x="424" y="310"/>
                    </a:cubicBezTo>
                    <a:cubicBezTo>
                      <a:pt x="409" y="324"/>
                      <a:pt x="394" y="324"/>
                      <a:pt x="380" y="324"/>
                    </a:cubicBezTo>
                    <a:cubicBezTo>
                      <a:pt x="336" y="324"/>
                      <a:pt x="321" y="324"/>
                      <a:pt x="321" y="369"/>
                    </a:cubicBezTo>
                    <a:lnTo>
                      <a:pt x="321" y="501"/>
                    </a:lnTo>
                    <a:cubicBezTo>
                      <a:pt x="321" y="545"/>
                      <a:pt x="307" y="590"/>
                      <a:pt x="278" y="619"/>
                    </a:cubicBezTo>
                    <a:cubicBezTo>
                      <a:pt x="263" y="634"/>
                      <a:pt x="219" y="634"/>
                      <a:pt x="205" y="634"/>
                    </a:cubicBezTo>
                    <a:lnTo>
                      <a:pt x="117" y="634"/>
                    </a:lnTo>
                    <a:cubicBezTo>
                      <a:pt x="88" y="634"/>
                      <a:pt x="59" y="649"/>
                      <a:pt x="30" y="649"/>
                    </a:cubicBezTo>
                    <a:cubicBezTo>
                      <a:pt x="0" y="649"/>
                      <a:pt x="73" y="752"/>
                      <a:pt x="73" y="752"/>
                    </a:cubicBezTo>
                    <a:cubicBezTo>
                      <a:pt x="88" y="796"/>
                      <a:pt x="103" y="825"/>
                      <a:pt x="146" y="840"/>
                    </a:cubicBezTo>
                    <a:lnTo>
                      <a:pt x="161" y="825"/>
                    </a:lnTo>
                    <a:cubicBezTo>
                      <a:pt x="176" y="840"/>
                      <a:pt x="176" y="884"/>
                      <a:pt x="205" y="855"/>
                    </a:cubicBezTo>
                    <a:cubicBezTo>
                      <a:pt x="234" y="825"/>
                      <a:pt x="263" y="899"/>
                      <a:pt x="278" y="914"/>
                    </a:cubicBezTo>
                    <a:cubicBezTo>
                      <a:pt x="278" y="899"/>
                      <a:pt x="292" y="870"/>
                      <a:pt x="292" y="855"/>
                    </a:cubicBezTo>
                    <a:cubicBezTo>
                      <a:pt x="292" y="840"/>
                      <a:pt x="307" y="825"/>
                      <a:pt x="307" y="811"/>
                    </a:cubicBezTo>
                    <a:cubicBezTo>
                      <a:pt x="321" y="766"/>
                      <a:pt x="321" y="766"/>
                      <a:pt x="365" y="752"/>
                    </a:cubicBezTo>
                    <a:cubicBezTo>
                      <a:pt x="380" y="737"/>
                      <a:pt x="394" y="737"/>
                      <a:pt x="409" y="737"/>
                    </a:cubicBezTo>
                    <a:cubicBezTo>
                      <a:pt x="424" y="722"/>
                      <a:pt x="438" y="752"/>
                      <a:pt x="453" y="752"/>
                    </a:cubicBezTo>
                    <a:cubicBezTo>
                      <a:pt x="482" y="752"/>
                      <a:pt x="497" y="766"/>
                      <a:pt x="511" y="781"/>
                    </a:cubicBezTo>
                    <a:cubicBezTo>
                      <a:pt x="526" y="796"/>
                      <a:pt x="540" y="796"/>
                      <a:pt x="570" y="796"/>
                    </a:cubicBezTo>
                    <a:cubicBezTo>
                      <a:pt x="613" y="766"/>
                      <a:pt x="628" y="811"/>
                      <a:pt x="672" y="811"/>
                    </a:cubicBezTo>
                    <a:cubicBezTo>
                      <a:pt x="716" y="811"/>
                      <a:pt x="759" y="781"/>
                      <a:pt x="803" y="781"/>
                    </a:cubicBezTo>
                    <a:cubicBezTo>
                      <a:pt x="832" y="781"/>
                      <a:pt x="891" y="796"/>
                      <a:pt x="935" y="781"/>
                    </a:cubicBezTo>
                    <a:cubicBezTo>
                      <a:pt x="949" y="781"/>
                      <a:pt x="964" y="766"/>
                      <a:pt x="978" y="752"/>
                    </a:cubicBezTo>
                    <a:cubicBezTo>
                      <a:pt x="1008" y="737"/>
                      <a:pt x="993" y="722"/>
                      <a:pt x="993" y="693"/>
                    </a:cubicBezTo>
                    <a:cubicBezTo>
                      <a:pt x="993" y="619"/>
                      <a:pt x="1066" y="575"/>
                      <a:pt x="1124" y="516"/>
                    </a:cubicBezTo>
                    <a:cubicBezTo>
                      <a:pt x="1139" y="501"/>
                      <a:pt x="1124" y="472"/>
                      <a:pt x="1124" y="457"/>
                    </a:cubicBezTo>
                    <a:lnTo>
                      <a:pt x="1124" y="339"/>
                    </a:lnTo>
                    <a:cubicBezTo>
                      <a:pt x="1139" y="310"/>
                      <a:pt x="1154" y="265"/>
                      <a:pt x="1154" y="236"/>
                    </a:cubicBezTo>
                    <a:cubicBezTo>
                      <a:pt x="1139" y="207"/>
                      <a:pt x="1124" y="177"/>
                      <a:pt x="1110" y="162"/>
                    </a:cubicBezTo>
                    <a:cubicBezTo>
                      <a:pt x="1081" y="118"/>
                      <a:pt x="1095" y="74"/>
                      <a:pt x="1095" y="30"/>
                    </a:cubicBezTo>
                    <a:lnTo>
                      <a:pt x="1095" y="133"/>
                    </a:lnTo>
                    <a:cubicBezTo>
                      <a:pt x="1095" y="162"/>
                      <a:pt x="1139" y="207"/>
                      <a:pt x="1139" y="236"/>
                    </a:cubicBezTo>
                    <a:cubicBezTo>
                      <a:pt x="1154" y="280"/>
                      <a:pt x="1124" y="339"/>
                      <a:pt x="1124" y="383"/>
                    </a:cubicBezTo>
                    <a:cubicBezTo>
                      <a:pt x="1124" y="413"/>
                      <a:pt x="1139" y="472"/>
                      <a:pt x="1124" y="516"/>
                    </a:cubicBezTo>
                    <a:cubicBezTo>
                      <a:pt x="1110" y="545"/>
                      <a:pt x="1051" y="575"/>
                      <a:pt x="1037" y="604"/>
                    </a:cubicBezTo>
                    <a:cubicBezTo>
                      <a:pt x="1008" y="619"/>
                      <a:pt x="993" y="649"/>
                      <a:pt x="993" y="678"/>
                    </a:cubicBezTo>
                    <a:cubicBezTo>
                      <a:pt x="978" y="722"/>
                      <a:pt x="1008" y="737"/>
                      <a:pt x="1022" y="781"/>
                    </a:cubicBezTo>
                    <a:cubicBezTo>
                      <a:pt x="1022" y="796"/>
                      <a:pt x="1037" y="796"/>
                      <a:pt x="1051" y="811"/>
                    </a:cubicBezTo>
                    <a:cubicBezTo>
                      <a:pt x="1081" y="825"/>
                      <a:pt x="1095" y="840"/>
                      <a:pt x="1095" y="870"/>
                    </a:cubicBezTo>
                    <a:lnTo>
                      <a:pt x="1095" y="958"/>
                    </a:lnTo>
                    <a:cubicBezTo>
                      <a:pt x="1095" y="973"/>
                      <a:pt x="1110" y="1002"/>
                      <a:pt x="1124" y="1032"/>
                    </a:cubicBezTo>
                    <a:cubicBezTo>
                      <a:pt x="1081" y="1032"/>
                      <a:pt x="978" y="1032"/>
                      <a:pt x="1051" y="1090"/>
                    </a:cubicBezTo>
                    <a:cubicBezTo>
                      <a:pt x="1081" y="1105"/>
                      <a:pt x="1095" y="1120"/>
                      <a:pt x="1110" y="1149"/>
                    </a:cubicBezTo>
                    <a:cubicBezTo>
                      <a:pt x="1110" y="1164"/>
                      <a:pt x="1124" y="1179"/>
                      <a:pt x="1124" y="1194"/>
                    </a:cubicBezTo>
                    <a:cubicBezTo>
                      <a:pt x="1124" y="1208"/>
                      <a:pt x="1168" y="1194"/>
                      <a:pt x="1168" y="1194"/>
                    </a:cubicBezTo>
                    <a:cubicBezTo>
                      <a:pt x="1197" y="1179"/>
                      <a:pt x="1168" y="1194"/>
                      <a:pt x="1168" y="1194"/>
                    </a:cubicBezTo>
                    <a:lnTo>
                      <a:pt x="1168" y="119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9" name="Freeform 792">
                <a:extLst>
                  <a:ext uri="{FF2B5EF4-FFF2-40B4-BE49-F238E27FC236}">
                    <a16:creationId xmlns:a16="http://schemas.microsoft.com/office/drawing/2014/main" id="{F5FFCAF6-1A3E-5D7F-E202-8CA0E3EFFA16}"/>
                  </a:ext>
                </a:extLst>
              </p:cNvPr>
              <p:cNvSpPr>
                <a:spLocks/>
              </p:cNvSpPr>
              <p:nvPr/>
            </p:nvSpPr>
            <p:spPr bwMode="auto">
              <a:xfrm>
                <a:off x="3608" y="2595"/>
                <a:ext cx="329" cy="233"/>
              </a:xfrm>
              <a:custGeom>
                <a:avLst/>
                <a:gdLst>
                  <a:gd name="T0" fmla="*/ 1168 w 1708"/>
                  <a:gd name="T1" fmla="*/ 1194 h 1208"/>
                  <a:gd name="T2" fmla="*/ 1300 w 1708"/>
                  <a:gd name="T3" fmla="*/ 1164 h 1208"/>
                  <a:gd name="T4" fmla="*/ 1402 w 1708"/>
                  <a:gd name="T5" fmla="*/ 1090 h 1208"/>
                  <a:gd name="T6" fmla="*/ 1562 w 1708"/>
                  <a:gd name="T7" fmla="*/ 958 h 1208"/>
                  <a:gd name="T8" fmla="*/ 1591 w 1708"/>
                  <a:gd name="T9" fmla="*/ 869 h 1208"/>
                  <a:gd name="T10" fmla="*/ 1577 w 1708"/>
                  <a:gd name="T11" fmla="*/ 766 h 1208"/>
                  <a:gd name="T12" fmla="*/ 1635 w 1708"/>
                  <a:gd name="T13" fmla="*/ 619 h 1208"/>
                  <a:gd name="T14" fmla="*/ 1708 w 1708"/>
                  <a:gd name="T15" fmla="*/ 560 h 1208"/>
                  <a:gd name="T16" fmla="*/ 1621 w 1708"/>
                  <a:gd name="T17" fmla="*/ 251 h 1208"/>
                  <a:gd name="T18" fmla="*/ 1154 w 1708"/>
                  <a:gd name="T19" fmla="*/ 0 h 1208"/>
                  <a:gd name="T20" fmla="*/ 1037 w 1708"/>
                  <a:gd name="T21" fmla="*/ 74 h 1208"/>
                  <a:gd name="T22" fmla="*/ 935 w 1708"/>
                  <a:gd name="T23" fmla="*/ 15 h 1208"/>
                  <a:gd name="T24" fmla="*/ 555 w 1708"/>
                  <a:gd name="T25" fmla="*/ 207 h 1208"/>
                  <a:gd name="T26" fmla="*/ 380 w 1708"/>
                  <a:gd name="T27" fmla="*/ 324 h 1208"/>
                  <a:gd name="T28" fmla="*/ 321 w 1708"/>
                  <a:gd name="T29" fmla="*/ 501 h 1208"/>
                  <a:gd name="T30" fmla="*/ 205 w 1708"/>
                  <a:gd name="T31" fmla="*/ 634 h 1208"/>
                  <a:gd name="T32" fmla="*/ 30 w 1708"/>
                  <a:gd name="T33" fmla="*/ 649 h 1208"/>
                  <a:gd name="T34" fmla="*/ 146 w 1708"/>
                  <a:gd name="T35" fmla="*/ 840 h 1208"/>
                  <a:gd name="T36" fmla="*/ 205 w 1708"/>
                  <a:gd name="T37" fmla="*/ 855 h 1208"/>
                  <a:gd name="T38" fmla="*/ 292 w 1708"/>
                  <a:gd name="T39" fmla="*/ 855 h 1208"/>
                  <a:gd name="T40" fmla="*/ 365 w 1708"/>
                  <a:gd name="T41" fmla="*/ 752 h 1208"/>
                  <a:gd name="T42" fmla="*/ 453 w 1708"/>
                  <a:gd name="T43" fmla="*/ 752 h 1208"/>
                  <a:gd name="T44" fmla="*/ 570 w 1708"/>
                  <a:gd name="T45" fmla="*/ 796 h 1208"/>
                  <a:gd name="T46" fmla="*/ 803 w 1708"/>
                  <a:gd name="T47" fmla="*/ 781 h 1208"/>
                  <a:gd name="T48" fmla="*/ 978 w 1708"/>
                  <a:gd name="T49" fmla="*/ 752 h 1208"/>
                  <a:gd name="T50" fmla="*/ 1124 w 1708"/>
                  <a:gd name="T51" fmla="*/ 516 h 1208"/>
                  <a:gd name="T52" fmla="*/ 1124 w 1708"/>
                  <a:gd name="T53" fmla="*/ 339 h 1208"/>
                  <a:gd name="T54" fmla="*/ 1110 w 1708"/>
                  <a:gd name="T55" fmla="*/ 162 h 1208"/>
                  <a:gd name="T56" fmla="*/ 1095 w 1708"/>
                  <a:gd name="T57" fmla="*/ 133 h 1208"/>
                  <a:gd name="T58" fmla="*/ 1124 w 1708"/>
                  <a:gd name="T59" fmla="*/ 383 h 1208"/>
                  <a:gd name="T60" fmla="*/ 1037 w 1708"/>
                  <a:gd name="T61" fmla="*/ 604 h 1208"/>
                  <a:gd name="T62" fmla="*/ 1022 w 1708"/>
                  <a:gd name="T63" fmla="*/ 781 h 1208"/>
                  <a:gd name="T64" fmla="*/ 1095 w 1708"/>
                  <a:gd name="T65" fmla="*/ 869 h 1208"/>
                  <a:gd name="T66" fmla="*/ 1124 w 1708"/>
                  <a:gd name="T67" fmla="*/ 1032 h 1208"/>
                  <a:gd name="T68" fmla="*/ 1110 w 1708"/>
                  <a:gd name="T69" fmla="*/ 1149 h 1208"/>
                  <a:gd name="T70" fmla="*/ 1168 w 1708"/>
                  <a:gd name="T71" fmla="*/ 1194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08" h="1208">
                    <a:moveTo>
                      <a:pt x="1168" y="1194"/>
                    </a:moveTo>
                    <a:lnTo>
                      <a:pt x="1168" y="1194"/>
                    </a:lnTo>
                    <a:cubicBezTo>
                      <a:pt x="1183" y="1179"/>
                      <a:pt x="1197" y="1208"/>
                      <a:pt x="1212" y="1208"/>
                    </a:cubicBezTo>
                    <a:cubicBezTo>
                      <a:pt x="1241" y="1194"/>
                      <a:pt x="1270" y="1179"/>
                      <a:pt x="1300" y="1164"/>
                    </a:cubicBezTo>
                    <a:cubicBezTo>
                      <a:pt x="1314" y="1164"/>
                      <a:pt x="1358" y="1149"/>
                      <a:pt x="1358" y="1120"/>
                    </a:cubicBezTo>
                    <a:cubicBezTo>
                      <a:pt x="1358" y="1090"/>
                      <a:pt x="1373" y="1105"/>
                      <a:pt x="1402" y="1090"/>
                    </a:cubicBezTo>
                    <a:cubicBezTo>
                      <a:pt x="1446" y="1090"/>
                      <a:pt x="1504" y="1046"/>
                      <a:pt x="1533" y="1002"/>
                    </a:cubicBezTo>
                    <a:cubicBezTo>
                      <a:pt x="1548" y="987"/>
                      <a:pt x="1548" y="973"/>
                      <a:pt x="1562" y="958"/>
                    </a:cubicBezTo>
                    <a:cubicBezTo>
                      <a:pt x="1577" y="943"/>
                      <a:pt x="1606" y="943"/>
                      <a:pt x="1635" y="943"/>
                    </a:cubicBezTo>
                    <a:cubicBezTo>
                      <a:pt x="1635" y="914"/>
                      <a:pt x="1606" y="899"/>
                      <a:pt x="1591" y="869"/>
                    </a:cubicBezTo>
                    <a:cubicBezTo>
                      <a:pt x="1591" y="855"/>
                      <a:pt x="1606" y="811"/>
                      <a:pt x="1562" y="811"/>
                    </a:cubicBezTo>
                    <a:cubicBezTo>
                      <a:pt x="1548" y="811"/>
                      <a:pt x="1591" y="781"/>
                      <a:pt x="1577" y="766"/>
                    </a:cubicBezTo>
                    <a:cubicBezTo>
                      <a:pt x="1577" y="722"/>
                      <a:pt x="1591" y="707"/>
                      <a:pt x="1606" y="678"/>
                    </a:cubicBezTo>
                    <a:cubicBezTo>
                      <a:pt x="1606" y="649"/>
                      <a:pt x="1635" y="649"/>
                      <a:pt x="1635" y="619"/>
                    </a:cubicBezTo>
                    <a:cubicBezTo>
                      <a:pt x="1635" y="604"/>
                      <a:pt x="1650" y="590"/>
                      <a:pt x="1664" y="590"/>
                    </a:cubicBezTo>
                    <a:cubicBezTo>
                      <a:pt x="1708" y="590"/>
                      <a:pt x="1708" y="590"/>
                      <a:pt x="1708" y="560"/>
                    </a:cubicBezTo>
                    <a:lnTo>
                      <a:pt x="1708" y="310"/>
                    </a:lnTo>
                    <a:cubicBezTo>
                      <a:pt x="1708" y="280"/>
                      <a:pt x="1650" y="265"/>
                      <a:pt x="1621" y="251"/>
                    </a:cubicBezTo>
                    <a:cubicBezTo>
                      <a:pt x="1475" y="177"/>
                      <a:pt x="1329" y="89"/>
                      <a:pt x="1183" y="15"/>
                    </a:cubicBezTo>
                    <a:cubicBezTo>
                      <a:pt x="1168" y="15"/>
                      <a:pt x="1168" y="0"/>
                      <a:pt x="1154" y="0"/>
                    </a:cubicBezTo>
                    <a:cubicBezTo>
                      <a:pt x="1139" y="15"/>
                      <a:pt x="1110" y="30"/>
                      <a:pt x="1095" y="30"/>
                    </a:cubicBezTo>
                    <a:cubicBezTo>
                      <a:pt x="1081" y="44"/>
                      <a:pt x="1051" y="74"/>
                      <a:pt x="1037" y="74"/>
                    </a:cubicBezTo>
                    <a:cubicBezTo>
                      <a:pt x="1022" y="74"/>
                      <a:pt x="1008" y="44"/>
                      <a:pt x="978" y="30"/>
                    </a:cubicBezTo>
                    <a:cubicBezTo>
                      <a:pt x="964" y="15"/>
                      <a:pt x="949" y="15"/>
                      <a:pt x="935" y="15"/>
                    </a:cubicBezTo>
                    <a:cubicBezTo>
                      <a:pt x="905" y="0"/>
                      <a:pt x="891" y="0"/>
                      <a:pt x="862" y="15"/>
                    </a:cubicBezTo>
                    <a:cubicBezTo>
                      <a:pt x="759" y="74"/>
                      <a:pt x="657" y="148"/>
                      <a:pt x="555" y="207"/>
                    </a:cubicBezTo>
                    <a:cubicBezTo>
                      <a:pt x="511" y="236"/>
                      <a:pt x="467" y="265"/>
                      <a:pt x="424" y="310"/>
                    </a:cubicBezTo>
                    <a:cubicBezTo>
                      <a:pt x="409" y="324"/>
                      <a:pt x="394" y="324"/>
                      <a:pt x="380" y="324"/>
                    </a:cubicBezTo>
                    <a:cubicBezTo>
                      <a:pt x="336" y="324"/>
                      <a:pt x="321" y="324"/>
                      <a:pt x="321" y="369"/>
                    </a:cubicBezTo>
                    <a:lnTo>
                      <a:pt x="321" y="501"/>
                    </a:lnTo>
                    <a:cubicBezTo>
                      <a:pt x="321" y="545"/>
                      <a:pt x="307" y="590"/>
                      <a:pt x="278" y="619"/>
                    </a:cubicBezTo>
                    <a:cubicBezTo>
                      <a:pt x="263" y="634"/>
                      <a:pt x="219" y="634"/>
                      <a:pt x="205" y="634"/>
                    </a:cubicBezTo>
                    <a:lnTo>
                      <a:pt x="117" y="634"/>
                    </a:lnTo>
                    <a:cubicBezTo>
                      <a:pt x="88" y="634"/>
                      <a:pt x="59" y="649"/>
                      <a:pt x="30" y="649"/>
                    </a:cubicBezTo>
                    <a:cubicBezTo>
                      <a:pt x="0" y="649"/>
                      <a:pt x="73" y="752"/>
                      <a:pt x="73" y="752"/>
                    </a:cubicBezTo>
                    <a:cubicBezTo>
                      <a:pt x="88" y="796"/>
                      <a:pt x="103" y="825"/>
                      <a:pt x="146" y="840"/>
                    </a:cubicBezTo>
                    <a:lnTo>
                      <a:pt x="161" y="825"/>
                    </a:lnTo>
                    <a:cubicBezTo>
                      <a:pt x="176" y="840"/>
                      <a:pt x="176" y="884"/>
                      <a:pt x="205" y="855"/>
                    </a:cubicBezTo>
                    <a:cubicBezTo>
                      <a:pt x="234" y="825"/>
                      <a:pt x="263" y="899"/>
                      <a:pt x="278" y="914"/>
                    </a:cubicBezTo>
                    <a:cubicBezTo>
                      <a:pt x="278" y="899"/>
                      <a:pt x="292" y="869"/>
                      <a:pt x="292" y="855"/>
                    </a:cubicBezTo>
                    <a:cubicBezTo>
                      <a:pt x="292" y="840"/>
                      <a:pt x="307" y="825"/>
                      <a:pt x="307" y="811"/>
                    </a:cubicBezTo>
                    <a:cubicBezTo>
                      <a:pt x="321" y="766"/>
                      <a:pt x="321" y="766"/>
                      <a:pt x="365" y="752"/>
                    </a:cubicBezTo>
                    <a:cubicBezTo>
                      <a:pt x="380" y="737"/>
                      <a:pt x="394" y="737"/>
                      <a:pt x="409" y="737"/>
                    </a:cubicBezTo>
                    <a:cubicBezTo>
                      <a:pt x="424" y="722"/>
                      <a:pt x="438" y="752"/>
                      <a:pt x="453" y="752"/>
                    </a:cubicBezTo>
                    <a:cubicBezTo>
                      <a:pt x="482" y="752"/>
                      <a:pt x="497" y="766"/>
                      <a:pt x="511" y="781"/>
                    </a:cubicBezTo>
                    <a:cubicBezTo>
                      <a:pt x="526" y="796"/>
                      <a:pt x="540" y="796"/>
                      <a:pt x="570" y="796"/>
                    </a:cubicBezTo>
                    <a:cubicBezTo>
                      <a:pt x="613" y="766"/>
                      <a:pt x="628" y="811"/>
                      <a:pt x="672" y="811"/>
                    </a:cubicBezTo>
                    <a:cubicBezTo>
                      <a:pt x="716" y="811"/>
                      <a:pt x="759" y="781"/>
                      <a:pt x="803" y="781"/>
                    </a:cubicBezTo>
                    <a:cubicBezTo>
                      <a:pt x="832" y="781"/>
                      <a:pt x="891" y="796"/>
                      <a:pt x="935" y="781"/>
                    </a:cubicBezTo>
                    <a:cubicBezTo>
                      <a:pt x="949" y="781"/>
                      <a:pt x="964" y="766"/>
                      <a:pt x="978" y="752"/>
                    </a:cubicBezTo>
                    <a:cubicBezTo>
                      <a:pt x="1008" y="737"/>
                      <a:pt x="993" y="722"/>
                      <a:pt x="993" y="693"/>
                    </a:cubicBezTo>
                    <a:cubicBezTo>
                      <a:pt x="993" y="619"/>
                      <a:pt x="1066" y="575"/>
                      <a:pt x="1124" y="516"/>
                    </a:cubicBezTo>
                    <a:cubicBezTo>
                      <a:pt x="1139" y="501"/>
                      <a:pt x="1124" y="472"/>
                      <a:pt x="1124" y="457"/>
                    </a:cubicBezTo>
                    <a:lnTo>
                      <a:pt x="1124" y="339"/>
                    </a:lnTo>
                    <a:cubicBezTo>
                      <a:pt x="1139" y="310"/>
                      <a:pt x="1154" y="265"/>
                      <a:pt x="1154" y="236"/>
                    </a:cubicBezTo>
                    <a:cubicBezTo>
                      <a:pt x="1139" y="207"/>
                      <a:pt x="1124" y="177"/>
                      <a:pt x="1110" y="162"/>
                    </a:cubicBezTo>
                    <a:cubicBezTo>
                      <a:pt x="1081" y="118"/>
                      <a:pt x="1095" y="74"/>
                      <a:pt x="1095" y="30"/>
                    </a:cubicBezTo>
                    <a:lnTo>
                      <a:pt x="1095" y="133"/>
                    </a:lnTo>
                    <a:cubicBezTo>
                      <a:pt x="1095" y="162"/>
                      <a:pt x="1139" y="207"/>
                      <a:pt x="1139" y="236"/>
                    </a:cubicBezTo>
                    <a:cubicBezTo>
                      <a:pt x="1154" y="280"/>
                      <a:pt x="1124" y="339"/>
                      <a:pt x="1124" y="383"/>
                    </a:cubicBezTo>
                    <a:cubicBezTo>
                      <a:pt x="1124" y="413"/>
                      <a:pt x="1139" y="472"/>
                      <a:pt x="1124" y="516"/>
                    </a:cubicBezTo>
                    <a:cubicBezTo>
                      <a:pt x="1110" y="545"/>
                      <a:pt x="1051" y="575"/>
                      <a:pt x="1037" y="604"/>
                    </a:cubicBezTo>
                    <a:cubicBezTo>
                      <a:pt x="1008" y="619"/>
                      <a:pt x="993" y="649"/>
                      <a:pt x="993" y="678"/>
                    </a:cubicBezTo>
                    <a:cubicBezTo>
                      <a:pt x="978" y="722"/>
                      <a:pt x="1008" y="737"/>
                      <a:pt x="1022" y="781"/>
                    </a:cubicBezTo>
                    <a:cubicBezTo>
                      <a:pt x="1022" y="796"/>
                      <a:pt x="1037" y="796"/>
                      <a:pt x="1051" y="811"/>
                    </a:cubicBezTo>
                    <a:cubicBezTo>
                      <a:pt x="1081" y="825"/>
                      <a:pt x="1095" y="840"/>
                      <a:pt x="1095" y="869"/>
                    </a:cubicBezTo>
                    <a:lnTo>
                      <a:pt x="1095" y="958"/>
                    </a:lnTo>
                    <a:cubicBezTo>
                      <a:pt x="1095" y="973"/>
                      <a:pt x="1110" y="1002"/>
                      <a:pt x="1124" y="1032"/>
                    </a:cubicBezTo>
                    <a:cubicBezTo>
                      <a:pt x="1081" y="1032"/>
                      <a:pt x="978" y="1032"/>
                      <a:pt x="1051" y="1090"/>
                    </a:cubicBezTo>
                    <a:cubicBezTo>
                      <a:pt x="1081" y="1105"/>
                      <a:pt x="1095" y="1120"/>
                      <a:pt x="1110" y="1149"/>
                    </a:cubicBezTo>
                    <a:cubicBezTo>
                      <a:pt x="1110" y="1164"/>
                      <a:pt x="1124" y="1179"/>
                      <a:pt x="1124" y="1194"/>
                    </a:cubicBezTo>
                    <a:cubicBezTo>
                      <a:pt x="1124" y="1208"/>
                      <a:pt x="1168" y="1194"/>
                      <a:pt x="1168" y="1194"/>
                    </a:cubicBezTo>
                    <a:cubicBezTo>
                      <a:pt x="1197" y="1179"/>
                      <a:pt x="1168" y="1194"/>
                      <a:pt x="1168" y="119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60" name="Freeform 793">
                <a:extLst>
                  <a:ext uri="{FF2B5EF4-FFF2-40B4-BE49-F238E27FC236}">
                    <a16:creationId xmlns:a16="http://schemas.microsoft.com/office/drawing/2014/main" id="{BECA8960-EDA2-3816-F352-52E7751ADA37}"/>
                  </a:ext>
                </a:extLst>
              </p:cNvPr>
              <p:cNvSpPr>
                <a:spLocks/>
              </p:cNvSpPr>
              <p:nvPr/>
            </p:nvSpPr>
            <p:spPr bwMode="auto">
              <a:xfrm>
                <a:off x="3608" y="2595"/>
                <a:ext cx="329" cy="233"/>
              </a:xfrm>
              <a:custGeom>
                <a:avLst/>
                <a:gdLst>
                  <a:gd name="T0" fmla="*/ 1168 w 1708"/>
                  <a:gd name="T1" fmla="*/ 1194 h 1208"/>
                  <a:gd name="T2" fmla="*/ 1300 w 1708"/>
                  <a:gd name="T3" fmla="*/ 1164 h 1208"/>
                  <a:gd name="T4" fmla="*/ 1402 w 1708"/>
                  <a:gd name="T5" fmla="*/ 1090 h 1208"/>
                  <a:gd name="T6" fmla="*/ 1562 w 1708"/>
                  <a:gd name="T7" fmla="*/ 958 h 1208"/>
                  <a:gd name="T8" fmla="*/ 1591 w 1708"/>
                  <a:gd name="T9" fmla="*/ 869 h 1208"/>
                  <a:gd name="T10" fmla="*/ 1577 w 1708"/>
                  <a:gd name="T11" fmla="*/ 766 h 1208"/>
                  <a:gd name="T12" fmla="*/ 1635 w 1708"/>
                  <a:gd name="T13" fmla="*/ 619 h 1208"/>
                  <a:gd name="T14" fmla="*/ 1708 w 1708"/>
                  <a:gd name="T15" fmla="*/ 560 h 1208"/>
                  <a:gd name="T16" fmla="*/ 1621 w 1708"/>
                  <a:gd name="T17" fmla="*/ 251 h 1208"/>
                  <a:gd name="T18" fmla="*/ 1154 w 1708"/>
                  <a:gd name="T19" fmla="*/ 0 h 1208"/>
                  <a:gd name="T20" fmla="*/ 1037 w 1708"/>
                  <a:gd name="T21" fmla="*/ 74 h 1208"/>
                  <a:gd name="T22" fmla="*/ 935 w 1708"/>
                  <a:gd name="T23" fmla="*/ 15 h 1208"/>
                  <a:gd name="T24" fmla="*/ 555 w 1708"/>
                  <a:gd name="T25" fmla="*/ 207 h 1208"/>
                  <a:gd name="T26" fmla="*/ 380 w 1708"/>
                  <a:gd name="T27" fmla="*/ 324 h 1208"/>
                  <a:gd name="T28" fmla="*/ 321 w 1708"/>
                  <a:gd name="T29" fmla="*/ 501 h 1208"/>
                  <a:gd name="T30" fmla="*/ 205 w 1708"/>
                  <a:gd name="T31" fmla="*/ 634 h 1208"/>
                  <a:gd name="T32" fmla="*/ 30 w 1708"/>
                  <a:gd name="T33" fmla="*/ 649 h 1208"/>
                  <a:gd name="T34" fmla="*/ 146 w 1708"/>
                  <a:gd name="T35" fmla="*/ 840 h 1208"/>
                  <a:gd name="T36" fmla="*/ 205 w 1708"/>
                  <a:gd name="T37" fmla="*/ 855 h 1208"/>
                  <a:gd name="T38" fmla="*/ 292 w 1708"/>
                  <a:gd name="T39" fmla="*/ 855 h 1208"/>
                  <a:gd name="T40" fmla="*/ 365 w 1708"/>
                  <a:gd name="T41" fmla="*/ 752 h 1208"/>
                  <a:gd name="T42" fmla="*/ 453 w 1708"/>
                  <a:gd name="T43" fmla="*/ 752 h 1208"/>
                  <a:gd name="T44" fmla="*/ 570 w 1708"/>
                  <a:gd name="T45" fmla="*/ 796 h 1208"/>
                  <a:gd name="T46" fmla="*/ 803 w 1708"/>
                  <a:gd name="T47" fmla="*/ 781 h 1208"/>
                  <a:gd name="T48" fmla="*/ 978 w 1708"/>
                  <a:gd name="T49" fmla="*/ 752 h 1208"/>
                  <a:gd name="T50" fmla="*/ 1124 w 1708"/>
                  <a:gd name="T51" fmla="*/ 516 h 1208"/>
                  <a:gd name="T52" fmla="*/ 1124 w 1708"/>
                  <a:gd name="T53" fmla="*/ 339 h 1208"/>
                  <a:gd name="T54" fmla="*/ 1110 w 1708"/>
                  <a:gd name="T55" fmla="*/ 162 h 1208"/>
                  <a:gd name="T56" fmla="*/ 1095 w 1708"/>
                  <a:gd name="T57" fmla="*/ 133 h 1208"/>
                  <a:gd name="T58" fmla="*/ 1124 w 1708"/>
                  <a:gd name="T59" fmla="*/ 383 h 1208"/>
                  <a:gd name="T60" fmla="*/ 1037 w 1708"/>
                  <a:gd name="T61" fmla="*/ 604 h 1208"/>
                  <a:gd name="T62" fmla="*/ 1022 w 1708"/>
                  <a:gd name="T63" fmla="*/ 781 h 1208"/>
                  <a:gd name="T64" fmla="*/ 1095 w 1708"/>
                  <a:gd name="T65" fmla="*/ 869 h 1208"/>
                  <a:gd name="T66" fmla="*/ 1124 w 1708"/>
                  <a:gd name="T67" fmla="*/ 1032 h 1208"/>
                  <a:gd name="T68" fmla="*/ 1110 w 1708"/>
                  <a:gd name="T69" fmla="*/ 1149 h 1208"/>
                  <a:gd name="T70" fmla="*/ 1168 w 1708"/>
                  <a:gd name="T71" fmla="*/ 1194 h 1208"/>
                  <a:gd name="T72" fmla="*/ 1168 w 1708"/>
                  <a:gd name="T73" fmla="*/ 1194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8" h="1208">
                    <a:moveTo>
                      <a:pt x="1168" y="1194"/>
                    </a:moveTo>
                    <a:lnTo>
                      <a:pt x="1168" y="1194"/>
                    </a:lnTo>
                    <a:cubicBezTo>
                      <a:pt x="1183" y="1179"/>
                      <a:pt x="1197" y="1208"/>
                      <a:pt x="1212" y="1208"/>
                    </a:cubicBezTo>
                    <a:cubicBezTo>
                      <a:pt x="1241" y="1194"/>
                      <a:pt x="1270" y="1179"/>
                      <a:pt x="1300" y="1164"/>
                    </a:cubicBezTo>
                    <a:cubicBezTo>
                      <a:pt x="1314" y="1164"/>
                      <a:pt x="1358" y="1149"/>
                      <a:pt x="1358" y="1120"/>
                    </a:cubicBezTo>
                    <a:cubicBezTo>
                      <a:pt x="1358" y="1090"/>
                      <a:pt x="1373" y="1105"/>
                      <a:pt x="1402" y="1090"/>
                    </a:cubicBezTo>
                    <a:cubicBezTo>
                      <a:pt x="1446" y="1090"/>
                      <a:pt x="1504" y="1046"/>
                      <a:pt x="1533" y="1002"/>
                    </a:cubicBezTo>
                    <a:cubicBezTo>
                      <a:pt x="1548" y="987"/>
                      <a:pt x="1548" y="973"/>
                      <a:pt x="1562" y="958"/>
                    </a:cubicBezTo>
                    <a:cubicBezTo>
                      <a:pt x="1577" y="943"/>
                      <a:pt x="1606" y="943"/>
                      <a:pt x="1635" y="943"/>
                    </a:cubicBezTo>
                    <a:cubicBezTo>
                      <a:pt x="1635" y="914"/>
                      <a:pt x="1606" y="899"/>
                      <a:pt x="1591" y="869"/>
                    </a:cubicBezTo>
                    <a:cubicBezTo>
                      <a:pt x="1591" y="855"/>
                      <a:pt x="1606" y="811"/>
                      <a:pt x="1562" y="811"/>
                    </a:cubicBezTo>
                    <a:cubicBezTo>
                      <a:pt x="1548" y="811"/>
                      <a:pt x="1591" y="781"/>
                      <a:pt x="1577" y="766"/>
                    </a:cubicBezTo>
                    <a:cubicBezTo>
                      <a:pt x="1577" y="722"/>
                      <a:pt x="1591" y="707"/>
                      <a:pt x="1606" y="678"/>
                    </a:cubicBezTo>
                    <a:cubicBezTo>
                      <a:pt x="1606" y="649"/>
                      <a:pt x="1635" y="649"/>
                      <a:pt x="1635" y="619"/>
                    </a:cubicBezTo>
                    <a:cubicBezTo>
                      <a:pt x="1635" y="604"/>
                      <a:pt x="1650" y="590"/>
                      <a:pt x="1664" y="590"/>
                    </a:cubicBezTo>
                    <a:cubicBezTo>
                      <a:pt x="1708" y="590"/>
                      <a:pt x="1708" y="590"/>
                      <a:pt x="1708" y="560"/>
                    </a:cubicBezTo>
                    <a:lnTo>
                      <a:pt x="1708" y="310"/>
                    </a:lnTo>
                    <a:cubicBezTo>
                      <a:pt x="1708" y="280"/>
                      <a:pt x="1650" y="265"/>
                      <a:pt x="1621" y="251"/>
                    </a:cubicBezTo>
                    <a:cubicBezTo>
                      <a:pt x="1475" y="177"/>
                      <a:pt x="1329" y="89"/>
                      <a:pt x="1183" y="15"/>
                    </a:cubicBezTo>
                    <a:cubicBezTo>
                      <a:pt x="1168" y="15"/>
                      <a:pt x="1168" y="0"/>
                      <a:pt x="1154" y="0"/>
                    </a:cubicBezTo>
                    <a:cubicBezTo>
                      <a:pt x="1139" y="15"/>
                      <a:pt x="1110" y="30"/>
                      <a:pt x="1095" y="30"/>
                    </a:cubicBezTo>
                    <a:cubicBezTo>
                      <a:pt x="1081" y="44"/>
                      <a:pt x="1051" y="74"/>
                      <a:pt x="1037" y="74"/>
                    </a:cubicBezTo>
                    <a:cubicBezTo>
                      <a:pt x="1022" y="74"/>
                      <a:pt x="1008" y="44"/>
                      <a:pt x="978" y="30"/>
                    </a:cubicBezTo>
                    <a:cubicBezTo>
                      <a:pt x="964" y="15"/>
                      <a:pt x="949" y="15"/>
                      <a:pt x="935" y="15"/>
                    </a:cubicBezTo>
                    <a:cubicBezTo>
                      <a:pt x="905" y="0"/>
                      <a:pt x="891" y="0"/>
                      <a:pt x="862" y="15"/>
                    </a:cubicBezTo>
                    <a:cubicBezTo>
                      <a:pt x="759" y="74"/>
                      <a:pt x="657" y="148"/>
                      <a:pt x="555" y="207"/>
                    </a:cubicBezTo>
                    <a:cubicBezTo>
                      <a:pt x="511" y="236"/>
                      <a:pt x="467" y="265"/>
                      <a:pt x="424" y="310"/>
                    </a:cubicBezTo>
                    <a:cubicBezTo>
                      <a:pt x="409" y="324"/>
                      <a:pt x="394" y="324"/>
                      <a:pt x="380" y="324"/>
                    </a:cubicBezTo>
                    <a:cubicBezTo>
                      <a:pt x="336" y="324"/>
                      <a:pt x="321" y="324"/>
                      <a:pt x="321" y="369"/>
                    </a:cubicBezTo>
                    <a:lnTo>
                      <a:pt x="321" y="501"/>
                    </a:lnTo>
                    <a:cubicBezTo>
                      <a:pt x="321" y="545"/>
                      <a:pt x="307" y="590"/>
                      <a:pt x="278" y="619"/>
                    </a:cubicBezTo>
                    <a:cubicBezTo>
                      <a:pt x="263" y="634"/>
                      <a:pt x="219" y="634"/>
                      <a:pt x="205" y="634"/>
                    </a:cubicBezTo>
                    <a:lnTo>
                      <a:pt x="117" y="634"/>
                    </a:lnTo>
                    <a:cubicBezTo>
                      <a:pt x="88" y="634"/>
                      <a:pt x="59" y="649"/>
                      <a:pt x="30" y="649"/>
                    </a:cubicBezTo>
                    <a:cubicBezTo>
                      <a:pt x="0" y="649"/>
                      <a:pt x="73" y="752"/>
                      <a:pt x="73" y="752"/>
                    </a:cubicBezTo>
                    <a:cubicBezTo>
                      <a:pt x="88" y="796"/>
                      <a:pt x="103" y="825"/>
                      <a:pt x="146" y="840"/>
                    </a:cubicBezTo>
                    <a:lnTo>
                      <a:pt x="161" y="825"/>
                    </a:lnTo>
                    <a:cubicBezTo>
                      <a:pt x="176" y="840"/>
                      <a:pt x="176" y="884"/>
                      <a:pt x="205" y="855"/>
                    </a:cubicBezTo>
                    <a:cubicBezTo>
                      <a:pt x="234" y="825"/>
                      <a:pt x="263" y="899"/>
                      <a:pt x="278" y="914"/>
                    </a:cubicBezTo>
                    <a:cubicBezTo>
                      <a:pt x="278" y="899"/>
                      <a:pt x="292" y="869"/>
                      <a:pt x="292" y="855"/>
                    </a:cubicBezTo>
                    <a:cubicBezTo>
                      <a:pt x="292" y="840"/>
                      <a:pt x="307" y="825"/>
                      <a:pt x="307" y="811"/>
                    </a:cubicBezTo>
                    <a:cubicBezTo>
                      <a:pt x="321" y="766"/>
                      <a:pt x="321" y="766"/>
                      <a:pt x="365" y="752"/>
                    </a:cubicBezTo>
                    <a:cubicBezTo>
                      <a:pt x="380" y="737"/>
                      <a:pt x="394" y="737"/>
                      <a:pt x="409" y="737"/>
                    </a:cubicBezTo>
                    <a:cubicBezTo>
                      <a:pt x="424" y="722"/>
                      <a:pt x="438" y="752"/>
                      <a:pt x="453" y="752"/>
                    </a:cubicBezTo>
                    <a:cubicBezTo>
                      <a:pt x="482" y="752"/>
                      <a:pt x="497" y="766"/>
                      <a:pt x="511" y="781"/>
                    </a:cubicBezTo>
                    <a:cubicBezTo>
                      <a:pt x="526" y="796"/>
                      <a:pt x="540" y="796"/>
                      <a:pt x="570" y="796"/>
                    </a:cubicBezTo>
                    <a:cubicBezTo>
                      <a:pt x="613" y="766"/>
                      <a:pt x="628" y="811"/>
                      <a:pt x="672" y="811"/>
                    </a:cubicBezTo>
                    <a:cubicBezTo>
                      <a:pt x="716" y="811"/>
                      <a:pt x="759" y="781"/>
                      <a:pt x="803" y="781"/>
                    </a:cubicBezTo>
                    <a:cubicBezTo>
                      <a:pt x="832" y="781"/>
                      <a:pt x="891" y="796"/>
                      <a:pt x="935" y="781"/>
                    </a:cubicBezTo>
                    <a:cubicBezTo>
                      <a:pt x="949" y="781"/>
                      <a:pt x="964" y="766"/>
                      <a:pt x="978" y="752"/>
                    </a:cubicBezTo>
                    <a:cubicBezTo>
                      <a:pt x="1008" y="737"/>
                      <a:pt x="993" y="722"/>
                      <a:pt x="993" y="693"/>
                    </a:cubicBezTo>
                    <a:cubicBezTo>
                      <a:pt x="993" y="619"/>
                      <a:pt x="1066" y="575"/>
                      <a:pt x="1124" y="516"/>
                    </a:cubicBezTo>
                    <a:cubicBezTo>
                      <a:pt x="1139" y="501"/>
                      <a:pt x="1124" y="472"/>
                      <a:pt x="1124" y="457"/>
                    </a:cubicBezTo>
                    <a:lnTo>
                      <a:pt x="1124" y="339"/>
                    </a:lnTo>
                    <a:cubicBezTo>
                      <a:pt x="1139" y="310"/>
                      <a:pt x="1154" y="265"/>
                      <a:pt x="1154" y="236"/>
                    </a:cubicBezTo>
                    <a:cubicBezTo>
                      <a:pt x="1139" y="207"/>
                      <a:pt x="1124" y="177"/>
                      <a:pt x="1110" y="162"/>
                    </a:cubicBezTo>
                    <a:cubicBezTo>
                      <a:pt x="1081" y="118"/>
                      <a:pt x="1095" y="74"/>
                      <a:pt x="1095" y="30"/>
                    </a:cubicBezTo>
                    <a:lnTo>
                      <a:pt x="1095" y="133"/>
                    </a:lnTo>
                    <a:cubicBezTo>
                      <a:pt x="1095" y="162"/>
                      <a:pt x="1139" y="207"/>
                      <a:pt x="1139" y="236"/>
                    </a:cubicBezTo>
                    <a:cubicBezTo>
                      <a:pt x="1154" y="280"/>
                      <a:pt x="1124" y="339"/>
                      <a:pt x="1124" y="383"/>
                    </a:cubicBezTo>
                    <a:cubicBezTo>
                      <a:pt x="1124" y="413"/>
                      <a:pt x="1139" y="472"/>
                      <a:pt x="1124" y="516"/>
                    </a:cubicBezTo>
                    <a:cubicBezTo>
                      <a:pt x="1110" y="545"/>
                      <a:pt x="1051" y="575"/>
                      <a:pt x="1037" y="604"/>
                    </a:cubicBezTo>
                    <a:cubicBezTo>
                      <a:pt x="1008" y="619"/>
                      <a:pt x="993" y="649"/>
                      <a:pt x="993" y="678"/>
                    </a:cubicBezTo>
                    <a:cubicBezTo>
                      <a:pt x="978" y="722"/>
                      <a:pt x="1008" y="737"/>
                      <a:pt x="1022" y="781"/>
                    </a:cubicBezTo>
                    <a:cubicBezTo>
                      <a:pt x="1022" y="796"/>
                      <a:pt x="1037" y="796"/>
                      <a:pt x="1051" y="811"/>
                    </a:cubicBezTo>
                    <a:cubicBezTo>
                      <a:pt x="1081" y="825"/>
                      <a:pt x="1095" y="840"/>
                      <a:pt x="1095" y="869"/>
                    </a:cubicBezTo>
                    <a:lnTo>
                      <a:pt x="1095" y="958"/>
                    </a:lnTo>
                    <a:cubicBezTo>
                      <a:pt x="1095" y="973"/>
                      <a:pt x="1110" y="1002"/>
                      <a:pt x="1124" y="1032"/>
                    </a:cubicBezTo>
                    <a:cubicBezTo>
                      <a:pt x="1081" y="1032"/>
                      <a:pt x="978" y="1032"/>
                      <a:pt x="1051" y="1090"/>
                    </a:cubicBezTo>
                    <a:cubicBezTo>
                      <a:pt x="1081" y="1105"/>
                      <a:pt x="1095" y="1120"/>
                      <a:pt x="1110" y="1149"/>
                    </a:cubicBezTo>
                    <a:cubicBezTo>
                      <a:pt x="1110" y="1164"/>
                      <a:pt x="1124" y="1179"/>
                      <a:pt x="1124" y="1194"/>
                    </a:cubicBezTo>
                    <a:cubicBezTo>
                      <a:pt x="1124" y="1208"/>
                      <a:pt x="1168" y="1194"/>
                      <a:pt x="1168" y="1194"/>
                    </a:cubicBezTo>
                    <a:cubicBezTo>
                      <a:pt x="1197" y="1179"/>
                      <a:pt x="1168" y="1194"/>
                      <a:pt x="1168" y="1194"/>
                    </a:cubicBezTo>
                    <a:lnTo>
                      <a:pt x="1168" y="119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1" name="Freeform 794">
                <a:extLst>
                  <a:ext uri="{FF2B5EF4-FFF2-40B4-BE49-F238E27FC236}">
                    <a16:creationId xmlns:a16="http://schemas.microsoft.com/office/drawing/2014/main" id="{67C1207A-060B-8599-5C18-BE2187144CD1}"/>
                  </a:ext>
                </a:extLst>
              </p:cNvPr>
              <p:cNvSpPr>
                <a:spLocks/>
              </p:cNvSpPr>
              <p:nvPr/>
            </p:nvSpPr>
            <p:spPr bwMode="auto">
              <a:xfrm>
                <a:off x="3905" y="2603"/>
                <a:ext cx="233" cy="289"/>
              </a:xfrm>
              <a:custGeom>
                <a:avLst/>
                <a:gdLst>
                  <a:gd name="T0" fmla="*/ 88 w 1208"/>
                  <a:gd name="T1" fmla="*/ 579 h 1500"/>
                  <a:gd name="T2" fmla="*/ 88 w 1208"/>
                  <a:gd name="T3" fmla="*/ 579 h 1500"/>
                  <a:gd name="T4" fmla="*/ 88 w 1208"/>
                  <a:gd name="T5" fmla="*/ 609 h 1500"/>
                  <a:gd name="T6" fmla="*/ 59 w 1208"/>
                  <a:gd name="T7" fmla="*/ 638 h 1500"/>
                  <a:gd name="T8" fmla="*/ 29 w 1208"/>
                  <a:gd name="T9" fmla="*/ 727 h 1500"/>
                  <a:gd name="T10" fmla="*/ 29 w 1208"/>
                  <a:gd name="T11" fmla="*/ 757 h 1500"/>
                  <a:gd name="T12" fmla="*/ 14 w 1208"/>
                  <a:gd name="T13" fmla="*/ 787 h 1500"/>
                  <a:gd name="T14" fmla="*/ 59 w 1208"/>
                  <a:gd name="T15" fmla="*/ 861 h 1500"/>
                  <a:gd name="T16" fmla="*/ 88 w 1208"/>
                  <a:gd name="T17" fmla="*/ 891 h 1500"/>
                  <a:gd name="T18" fmla="*/ 88 w 1208"/>
                  <a:gd name="T19" fmla="*/ 935 h 1500"/>
                  <a:gd name="T20" fmla="*/ 132 w 1208"/>
                  <a:gd name="T21" fmla="*/ 1010 h 1500"/>
                  <a:gd name="T22" fmla="*/ 132 w 1208"/>
                  <a:gd name="T23" fmla="*/ 1099 h 1500"/>
                  <a:gd name="T24" fmla="*/ 221 w 1208"/>
                  <a:gd name="T25" fmla="*/ 1128 h 1500"/>
                  <a:gd name="T26" fmla="*/ 265 w 1208"/>
                  <a:gd name="T27" fmla="*/ 1203 h 1500"/>
                  <a:gd name="T28" fmla="*/ 324 w 1208"/>
                  <a:gd name="T29" fmla="*/ 1247 h 1500"/>
                  <a:gd name="T30" fmla="*/ 383 w 1208"/>
                  <a:gd name="T31" fmla="*/ 1307 h 1500"/>
                  <a:gd name="T32" fmla="*/ 383 w 1208"/>
                  <a:gd name="T33" fmla="*/ 1351 h 1500"/>
                  <a:gd name="T34" fmla="*/ 412 w 1208"/>
                  <a:gd name="T35" fmla="*/ 1366 h 1500"/>
                  <a:gd name="T36" fmla="*/ 471 w 1208"/>
                  <a:gd name="T37" fmla="*/ 1425 h 1500"/>
                  <a:gd name="T38" fmla="*/ 515 w 1208"/>
                  <a:gd name="T39" fmla="*/ 1411 h 1500"/>
                  <a:gd name="T40" fmla="*/ 574 w 1208"/>
                  <a:gd name="T41" fmla="*/ 1396 h 1500"/>
                  <a:gd name="T42" fmla="*/ 648 w 1208"/>
                  <a:gd name="T43" fmla="*/ 1485 h 1500"/>
                  <a:gd name="T44" fmla="*/ 751 w 1208"/>
                  <a:gd name="T45" fmla="*/ 1485 h 1500"/>
                  <a:gd name="T46" fmla="*/ 810 w 1208"/>
                  <a:gd name="T47" fmla="*/ 1455 h 1500"/>
                  <a:gd name="T48" fmla="*/ 869 w 1208"/>
                  <a:gd name="T49" fmla="*/ 1440 h 1500"/>
                  <a:gd name="T50" fmla="*/ 1016 w 1208"/>
                  <a:gd name="T51" fmla="*/ 1396 h 1500"/>
                  <a:gd name="T52" fmla="*/ 1016 w 1208"/>
                  <a:gd name="T53" fmla="*/ 1351 h 1500"/>
                  <a:gd name="T54" fmla="*/ 972 w 1208"/>
                  <a:gd name="T55" fmla="*/ 1336 h 1500"/>
                  <a:gd name="T56" fmla="*/ 898 w 1208"/>
                  <a:gd name="T57" fmla="*/ 1232 h 1500"/>
                  <a:gd name="T58" fmla="*/ 869 w 1208"/>
                  <a:gd name="T59" fmla="*/ 1188 h 1500"/>
                  <a:gd name="T60" fmla="*/ 825 w 1208"/>
                  <a:gd name="T61" fmla="*/ 1158 h 1500"/>
                  <a:gd name="T62" fmla="*/ 869 w 1208"/>
                  <a:gd name="T63" fmla="*/ 1114 h 1500"/>
                  <a:gd name="T64" fmla="*/ 898 w 1208"/>
                  <a:gd name="T65" fmla="*/ 995 h 1500"/>
                  <a:gd name="T66" fmla="*/ 913 w 1208"/>
                  <a:gd name="T67" fmla="*/ 950 h 1500"/>
                  <a:gd name="T68" fmla="*/ 957 w 1208"/>
                  <a:gd name="T69" fmla="*/ 921 h 1500"/>
                  <a:gd name="T70" fmla="*/ 957 w 1208"/>
                  <a:gd name="T71" fmla="*/ 861 h 1500"/>
                  <a:gd name="T72" fmla="*/ 987 w 1208"/>
                  <a:gd name="T73" fmla="*/ 817 h 1500"/>
                  <a:gd name="T74" fmla="*/ 1046 w 1208"/>
                  <a:gd name="T75" fmla="*/ 772 h 1500"/>
                  <a:gd name="T76" fmla="*/ 1060 w 1208"/>
                  <a:gd name="T77" fmla="*/ 668 h 1500"/>
                  <a:gd name="T78" fmla="*/ 1060 w 1208"/>
                  <a:gd name="T79" fmla="*/ 624 h 1500"/>
                  <a:gd name="T80" fmla="*/ 1090 w 1208"/>
                  <a:gd name="T81" fmla="*/ 549 h 1500"/>
                  <a:gd name="T82" fmla="*/ 1164 w 1208"/>
                  <a:gd name="T83" fmla="*/ 431 h 1500"/>
                  <a:gd name="T84" fmla="*/ 1208 w 1208"/>
                  <a:gd name="T85" fmla="*/ 401 h 1500"/>
                  <a:gd name="T86" fmla="*/ 1164 w 1208"/>
                  <a:gd name="T87" fmla="*/ 341 h 1500"/>
                  <a:gd name="T88" fmla="*/ 1119 w 1208"/>
                  <a:gd name="T89" fmla="*/ 252 h 1500"/>
                  <a:gd name="T90" fmla="*/ 1119 w 1208"/>
                  <a:gd name="T91" fmla="*/ 163 h 1500"/>
                  <a:gd name="T92" fmla="*/ 1105 w 1208"/>
                  <a:gd name="T93" fmla="*/ 134 h 1500"/>
                  <a:gd name="T94" fmla="*/ 1090 w 1208"/>
                  <a:gd name="T95" fmla="*/ 74 h 1500"/>
                  <a:gd name="T96" fmla="*/ 1001 w 1208"/>
                  <a:gd name="T97" fmla="*/ 0 h 1500"/>
                  <a:gd name="T98" fmla="*/ 943 w 1208"/>
                  <a:gd name="T99" fmla="*/ 30 h 1500"/>
                  <a:gd name="T100" fmla="*/ 884 w 1208"/>
                  <a:gd name="T101" fmla="*/ 74 h 1500"/>
                  <a:gd name="T102" fmla="*/ 825 w 1208"/>
                  <a:gd name="T103" fmla="*/ 74 h 1500"/>
                  <a:gd name="T104" fmla="*/ 677 w 1208"/>
                  <a:gd name="T105" fmla="*/ 74 h 1500"/>
                  <a:gd name="T106" fmla="*/ 250 w 1208"/>
                  <a:gd name="T107" fmla="*/ 74 h 1500"/>
                  <a:gd name="T108" fmla="*/ 235 w 1208"/>
                  <a:gd name="T109" fmla="*/ 208 h 1500"/>
                  <a:gd name="T110" fmla="*/ 191 w 1208"/>
                  <a:gd name="T111" fmla="*/ 238 h 1500"/>
                  <a:gd name="T112" fmla="*/ 162 w 1208"/>
                  <a:gd name="T113" fmla="*/ 267 h 1500"/>
                  <a:gd name="T114" fmla="*/ 162 w 1208"/>
                  <a:gd name="T115" fmla="*/ 475 h 1500"/>
                  <a:gd name="T116" fmla="*/ 162 w 1208"/>
                  <a:gd name="T117" fmla="*/ 549 h 1500"/>
                  <a:gd name="T118" fmla="*/ 88 w 1208"/>
                  <a:gd name="T119" fmla="*/ 579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8" h="1500">
                    <a:moveTo>
                      <a:pt x="88" y="579"/>
                    </a:moveTo>
                    <a:lnTo>
                      <a:pt x="88" y="579"/>
                    </a:lnTo>
                    <a:lnTo>
                      <a:pt x="88" y="609"/>
                    </a:lnTo>
                    <a:cubicBezTo>
                      <a:pt x="73" y="624"/>
                      <a:pt x="59" y="624"/>
                      <a:pt x="59" y="638"/>
                    </a:cubicBezTo>
                    <a:cubicBezTo>
                      <a:pt x="59" y="668"/>
                      <a:pt x="29" y="698"/>
                      <a:pt x="29" y="727"/>
                    </a:cubicBezTo>
                    <a:cubicBezTo>
                      <a:pt x="29" y="742"/>
                      <a:pt x="44" y="757"/>
                      <a:pt x="29" y="757"/>
                    </a:cubicBezTo>
                    <a:cubicBezTo>
                      <a:pt x="29" y="772"/>
                      <a:pt x="0" y="787"/>
                      <a:pt x="14" y="787"/>
                    </a:cubicBezTo>
                    <a:cubicBezTo>
                      <a:pt x="59" y="787"/>
                      <a:pt x="44" y="846"/>
                      <a:pt x="59" y="861"/>
                    </a:cubicBezTo>
                    <a:cubicBezTo>
                      <a:pt x="59" y="876"/>
                      <a:pt x="73" y="876"/>
                      <a:pt x="88" y="891"/>
                    </a:cubicBezTo>
                    <a:lnTo>
                      <a:pt x="88" y="935"/>
                    </a:lnTo>
                    <a:cubicBezTo>
                      <a:pt x="103" y="965"/>
                      <a:pt x="132" y="980"/>
                      <a:pt x="132" y="1010"/>
                    </a:cubicBezTo>
                    <a:cubicBezTo>
                      <a:pt x="132" y="1024"/>
                      <a:pt x="118" y="1099"/>
                      <a:pt x="132" y="1099"/>
                    </a:cubicBezTo>
                    <a:cubicBezTo>
                      <a:pt x="176" y="1099"/>
                      <a:pt x="191" y="1114"/>
                      <a:pt x="221" y="1128"/>
                    </a:cubicBezTo>
                    <a:cubicBezTo>
                      <a:pt x="250" y="1143"/>
                      <a:pt x="235" y="1188"/>
                      <a:pt x="265" y="1203"/>
                    </a:cubicBezTo>
                    <a:cubicBezTo>
                      <a:pt x="280" y="1217"/>
                      <a:pt x="324" y="1217"/>
                      <a:pt x="324" y="1247"/>
                    </a:cubicBezTo>
                    <a:cubicBezTo>
                      <a:pt x="324" y="1277"/>
                      <a:pt x="368" y="1292"/>
                      <a:pt x="383" y="1307"/>
                    </a:cubicBezTo>
                    <a:lnTo>
                      <a:pt x="383" y="1351"/>
                    </a:lnTo>
                    <a:cubicBezTo>
                      <a:pt x="397" y="1351"/>
                      <a:pt x="412" y="1366"/>
                      <a:pt x="412" y="1366"/>
                    </a:cubicBezTo>
                    <a:cubicBezTo>
                      <a:pt x="427" y="1381"/>
                      <a:pt x="442" y="1411"/>
                      <a:pt x="471" y="1425"/>
                    </a:cubicBezTo>
                    <a:cubicBezTo>
                      <a:pt x="486" y="1440"/>
                      <a:pt x="486" y="1381"/>
                      <a:pt x="515" y="1411"/>
                    </a:cubicBezTo>
                    <a:cubicBezTo>
                      <a:pt x="545" y="1425"/>
                      <a:pt x="545" y="1396"/>
                      <a:pt x="574" y="1396"/>
                    </a:cubicBezTo>
                    <a:cubicBezTo>
                      <a:pt x="604" y="1411"/>
                      <a:pt x="618" y="1455"/>
                      <a:pt x="648" y="1485"/>
                    </a:cubicBezTo>
                    <a:cubicBezTo>
                      <a:pt x="677" y="1411"/>
                      <a:pt x="722" y="1500"/>
                      <a:pt x="751" y="1485"/>
                    </a:cubicBezTo>
                    <a:cubicBezTo>
                      <a:pt x="766" y="1470"/>
                      <a:pt x="780" y="1455"/>
                      <a:pt x="810" y="1455"/>
                    </a:cubicBezTo>
                    <a:cubicBezTo>
                      <a:pt x="825" y="1455"/>
                      <a:pt x="854" y="1455"/>
                      <a:pt x="869" y="1440"/>
                    </a:cubicBezTo>
                    <a:cubicBezTo>
                      <a:pt x="898" y="1381"/>
                      <a:pt x="957" y="1351"/>
                      <a:pt x="1016" y="1396"/>
                    </a:cubicBezTo>
                    <a:lnTo>
                      <a:pt x="1016" y="1351"/>
                    </a:lnTo>
                    <a:cubicBezTo>
                      <a:pt x="1016" y="1336"/>
                      <a:pt x="972" y="1336"/>
                      <a:pt x="972" y="1336"/>
                    </a:cubicBezTo>
                    <a:cubicBezTo>
                      <a:pt x="943" y="1307"/>
                      <a:pt x="928" y="1262"/>
                      <a:pt x="898" y="1232"/>
                    </a:cubicBezTo>
                    <a:cubicBezTo>
                      <a:pt x="884" y="1217"/>
                      <a:pt x="884" y="1203"/>
                      <a:pt x="869" y="1188"/>
                    </a:cubicBezTo>
                    <a:cubicBezTo>
                      <a:pt x="854" y="1173"/>
                      <a:pt x="839" y="1173"/>
                      <a:pt x="825" y="1158"/>
                    </a:cubicBezTo>
                    <a:cubicBezTo>
                      <a:pt x="780" y="1114"/>
                      <a:pt x="869" y="1114"/>
                      <a:pt x="869" y="1114"/>
                    </a:cubicBezTo>
                    <a:cubicBezTo>
                      <a:pt x="898" y="1099"/>
                      <a:pt x="884" y="1024"/>
                      <a:pt x="898" y="995"/>
                    </a:cubicBezTo>
                    <a:cubicBezTo>
                      <a:pt x="898" y="980"/>
                      <a:pt x="898" y="950"/>
                      <a:pt x="913" y="950"/>
                    </a:cubicBezTo>
                    <a:cubicBezTo>
                      <a:pt x="928" y="935"/>
                      <a:pt x="957" y="935"/>
                      <a:pt x="957" y="921"/>
                    </a:cubicBezTo>
                    <a:lnTo>
                      <a:pt x="957" y="861"/>
                    </a:lnTo>
                    <a:cubicBezTo>
                      <a:pt x="957" y="846"/>
                      <a:pt x="972" y="831"/>
                      <a:pt x="987" y="817"/>
                    </a:cubicBezTo>
                    <a:cubicBezTo>
                      <a:pt x="1001" y="787"/>
                      <a:pt x="1031" y="802"/>
                      <a:pt x="1046" y="772"/>
                    </a:cubicBezTo>
                    <a:cubicBezTo>
                      <a:pt x="1046" y="742"/>
                      <a:pt x="1060" y="713"/>
                      <a:pt x="1060" y="668"/>
                    </a:cubicBezTo>
                    <a:lnTo>
                      <a:pt x="1060" y="624"/>
                    </a:lnTo>
                    <a:cubicBezTo>
                      <a:pt x="1060" y="594"/>
                      <a:pt x="1090" y="564"/>
                      <a:pt x="1090" y="549"/>
                    </a:cubicBezTo>
                    <a:cubicBezTo>
                      <a:pt x="1090" y="490"/>
                      <a:pt x="1105" y="445"/>
                      <a:pt x="1164" y="431"/>
                    </a:cubicBezTo>
                    <a:cubicBezTo>
                      <a:pt x="1178" y="431"/>
                      <a:pt x="1193" y="431"/>
                      <a:pt x="1208" y="401"/>
                    </a:cubicBezTo>
                    <a:cubicBezTo>
                      <a:pt x="1208" y="386"/>
                      <a:pt x="1178" y="356"/>
                      <a:pt x="1164" y="341"/>
                    </a:cubicBezTo>
                    <a:cubicBezTo>
                      <a:pt x="1134" y="312"/>
                      <a:pt x="1119" y="282"/>
                      <a:pt x="1119" y="252"/>
                    </a:cubicBezTo>
                    <a:cubicBezTo>
                      <a:pt x="1119" y="238"/>
                      <a:pt x="1105" y="163"/>
                      <a:pt x="1119" y="163"/>
                    </a:cubicBezTo>
                    <a:cubicBezTo>
                      <a:pt x="1134" y="148"/>
                      <a:pt x="1119" y="148"/>
                      <a:pt x="1105" y="134"/>
                    </a:cubicBezTo>
                    <a:cubicBezTo>
                      <a:pt x="1090" y="119"/>
                      <a:pt x="1090" y="104"/>
                      <a:pt x="1090" y="74"/>
                    </a:cubicBezTo>
                    <a:cubicBezTo>
                      <a:pt x="1060" y="44"/>
                      <a:pt x="1016" y="30"/>
                      <a:pt x="1001" y="0"/>
                    </a:cubicBezTo>
                    <a:cubicBezTo>
                      <a:pt x="987" y="0"/>
                      <a:pt x="957" y="15"/>
                      <a:pt x="943" y="30"/>
                    </a:cubicBezTo>
                    <a:cubicBezTo>
                      <a:pt x="928" y="74"/>
                      <a:pt x="898" y="44"/>
                      <a:pt x="884" y="74"/>
                    </a:cubicBezTo>
                    <a:cubicBezTo>
                      <a:pt x="869" y="134"/>
                      <a:pt x="854" y="74"/>
                      <a:pt x="825" y="74"/>
                    </a:cubicBezTo>
                    <a:lnTo>
                      <a:pt x="677" y="74"/>
                    </a:lnTo>
                    <a:lnTo>
                      <a:pt x="250" y="74"/>
                    </a:lnTo>
                    <a:cubicBezTo>
                      <a:pt x="221" y="74"/>
                      <a:pt x="235" y="178"/>
                      <a:pt x="235" y="208"/>
                    </a:cubicBezTo>
                    <a:cubicBezTo>
                      <a:pt x="235" y="238"/>
                      <a:pt x="221" y="238"/>
                      <a:pt x="191" y="238"/>
                    </a:cubicBezTo>
                    <a:cubicBezTo>
                      <a:pt x="147" y="238"/>
                      <a:pt x="162" y="238"/>
                      <a:pt x="162" y="267"/>
                    </a:cubicBezTo>
                    <a:lnTo>
                      <a:pt x="162" y="475"/>
                    </a:lnTo>
                    <a:lnTo>
                      <a:pt x="162" y="549"/>
                    </a:lnTo>
                    <a:cubicBezTo>
                      <a:pt x="162" y="579"/>
                      <a:pt x="103" y="564"/>
                      <a:pt x="88" y="57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62" name="Freeform 795">
                <a:extLst>
                  <a:ext uri="{FF2B5EF4-FFF2-40B4-BE49-F238E27FC236}">
                    <a16:creationId xmlns:a16="http://schemas.microsoft.com/office/drawing/2014/main" id="{A65EDC39-5E61-564F-A7C9-6EB5529CBE11}"/>
                  </a:ext>
                </a:extLst>
              </p:cNvPr>
              <p:cNvSpPr>
                <a:spLocks/>
              </p:cNvSpPr>
              <p:nvPr/>
            </p:nvSpPr>
            <p:spPr bwMode="auto">
              <a:xfrm>
                <a:off x="3905" y="2603"/>
                <a:ext cx="233" cy="289"/>
              </a:xfrm>
              <a:custGeom>
                <a:avLst/>
                <a:gdLst>
                  <a:gd name="T0" fmla="*/ 88 w 1208"/>
                  <a:gd name="T1" fmla="*/ 579 h 1500"/>
                  <a:gd name="T2" fmla="*/ 88 w 1208"/>
                  <a:gd name="T3" fmla="*/ 579 h 1500"/>
                  <a:gd name="T4" fmla="*/ 88 w 1208"/>
                  <a:gd name="T5" fmla="*/ 609 h 1500"/>
                  <a:gd name="T6" fmla="*/ 59 w 1208"/>
                  <a:gd name="T7" fmla="*/ 638 h 1500"/>
                  <a:gd name="T8" fmla="*/ 29 w 1208"/>
                  <a:gd name="T9" fmla="*/ 727 h 1500"/>
                  <a:gd name="T10" fmla="*/ 29 w 1208"/>
                  <a:gd name="T11" fmla="*/ 757 h 1500"/>
                  <a:gd name="T12" fmla="*/ 14 w 1208"/>
                  <a:gd name="T13" fmla="*/ 787 h 1500"/>
                  <a:gd name="T14" fmla="*/ 59 w 1208"/>
                  <a:gd name="T15" fmla="*/ 861 h 1500"/>
                  <a:gd name="T16" fmla="*/ 88 w 1208"/>
                  <a:gd name="T17" fmla="*/ 891 h 1500"/>
                  <a:gd name="T18" fmla="*/ 88 w 1208"/>
                  <a:gd name="T19" fmla="*/ 935 h 1500"/>
                  <a:gd name="T20" fmla="*/ 132 w 1208"/>
                  <a:gd name="T21" fmla="*/ 1010 h 1500"/>
                  <a:gd name="T22" fmla="*/ 132 w 1208"/>
                  <a:gd name="T23" fmla="*/ 1099 h 1500"/>
                  <a:gd name="T24" fmla="*/ 221 w 1208"/>
                  <a:gd name="T25" fmla="*/ 1128 h 1500"/>
                  <a:gd name="T26" fmla="*/ 265 w 1208"/>
                  <a:gd name="T27" fmla="*/ 1203 h 1500"/>
                  <a:gd name="T28" fmla="*/ 324 w 1208"/>
                  <a:gd name="T29" fmla="*/ 1247 h 1500"/>
                  <a:gd name="T30" fmla="*/ 383 w 1208"/>
                  <a:gd name="T31" fmla="*/ 1307 h 1500"/>
                  <a:gd name="T32" fmla="*/ 383 w 1208"/>
                  <a:gd name="T33" fmla="*/ 1351 h 1500"/>
                  <a:gd name="T34" fmla="*/ 412 w 1208"/>
                  <a:gd name="T35" fmla="*/ 1366 h 1500"/>
                  <a:gd name="T36" fmla="*/ 471 w 1208"/>
                  <a:gd name="T37" fmla="*/ 1425 h 1500"/>
                  <a:gd name="T38" fmla="*/ 515 w 1208"/>
                  <a:gd name="T39" fmla="*/ 1411 h 1500"/>
                  <a:gd name="T40" fmla="*/ 574 w 1208"/>
                  <a:gd name="T41" fmla="*/ 1396 h 1500"/>
                  <a:gd name="T42" fmla="*/ 648 w 1208"/>
                  <a:gd name="T43" fmla="*/ 1485 h 1500"/>
                  <a:gd name="T44" fmla="*/ 751 w 1208"/>
                  <a:gd name="T45" fmla="*/ 1485 h 1500"/>
                  <a:gd name="T46" fmla="*/ 810 w 1208"/>
                  <a:gd name="T47" fmla="*/ 1455 h 1500"/>
                  <a:gd name="T48" fmla="*/ 869 w 1208"/>
                  <a:gd name="T49" fmla="*/ 1440 h 1500"/>
                  <a:gd name="T50" fmla="*/ 1016 w 1208"/>
                  <a:gd name="T51" fmla="*/ 1396 h 1500"/>
                  <a:gd name="T52" fmla="*/ 1016 w 1208"/>
                  <a:gd name="T53" fmla="*/ 1351 h 1500"/>
                  <a:gd name="T54" fmla="*/ 972 w 1208"/>
                  <a:gd name="T55" fmla="*/ 1336 h 1500"/>
                  <a:gd name="T56" fmla="*/ 898 w 1208"/>
                  <a:gd name="T57" fmla="*/ 1232 h 1500"/>
                  <a:gd name="T58" fmla="*/ 869 w 1208"/>
                  <a:gd name="T59" fmla="*/ 1188 h 1500"/>
                  <a:gd name="T60" fmla="*/ 825 w 1208"/>
                  <a:gd name="T61" fmla="*/ 1158 h 1500"/>
                  <a:gd name="T62" fmla="*/ 869 w 1208"/>
                  <a:gd name="T63" fmla="*/ 1114 h 1500"/>
                  <a:gd name="T64" fmla="*/ 898 w 1208"/>
                  <a:gd name="T65" fmla="*/ 995 h 1500"/>
                  <a:gd name="T66" fmla="*/ 913 w 1208"/>
                  <a:gd name="T67" fmla="*/ 950 h 1500"/>
                  <a:gd name="T68" fmla="*/ 957 w 1208"/>
                  <a:gd name="T69" fmla="*/ 921 h 1500"/>
                  <a:gd name="T70" fmla="*/ 957 w 1208"/>
                  <a:gd name="T71" fmla="*/ 861 h 1500"/>
                  <a:gd name="T72" fmla="*/ 987 w 1208"/>
                  <a:gd name="T73" fmla="*/ 817 h 1500"/>
                  <a:gd name="T74" fmla="*/ 1046 w 1208"/>
                  <a:gd name="T75" fmla="*/ 772 h 1500"/>
                  <a:gd name="T76" fmla="*/ 1060 w 1208"/>
                  <a:gd name="T77" fmla="*/ 668 h 1500"/>
                  <a:gd name="T78" fmla="*/ 1060 w 1208"/>
                  <a:gd name="T79" fmla="*/ 624 h 1500"/>
                  <a:gd name="T80" fmla="*/ 1090 w 1208"/>
                  <a:gd name="T81" fmla="*/ 549 h 1500"/>
                  <a:gd name="T82" fmla="*/ 1164 w 1208"/>
                  <a:gd name="T83" fmla="*/ 431 h 1500"/>
                  <a:gd name="T84" fmla="*/ 1208 w 1208"/>
                  <a:gd name="T85" fmla="*/ 401 h 1500"/>
                  <a:gd name="T86" fmla="*/ 1164 w 1208"/>
                  <a:gd name="T87" fmla="*/ 341 h 1500"/>
                  <a:gd name="T88" fmla="*/ 1119 w 1208"/>
                  <a:gd name="T89" fmla="*/ 252 h 1500"/>
                  <a:gd name="T90" fmla="*/ 1119 w 1208"/>
                  <a:gd name="T91" fmla="*/ 163 h 1500"/>
                  <a:gd name="T92" fmla="*/ 1105 w 1208"/>
                  <a:gd name="T93" fmla="*/ 134 h 1500"/>
                  <a:gd name="T94" fmla="*/ 1090 w 1208"/>
                  <a:gd name="T95" fmla="*/ 74 h 1500"/>
                  <a:gd name="T96" fmla="*/ 1001 w 1208"/>
                  <a:gd name="T97" fmla="*/ 0 h 1500"/>
                  <a:gd name="T98" fmla="*/ 943 w 1208"/>
                  <a:gd name="T99" fmla="*/ 30 h 1500"/>
                  <a:gd name="T100" fmla="*/ 884 w 1208"/>
                  <a:gd name="T101" fmla="*/ 74 h 1500"/>
                  <a:gd name="T102" fmla="*/ 825 w 1208"/>
                  <a:gd name="T103" fmla="*/ 74 h 1500"/>
                  <a:gd name="T104" fmla="*/ 677 w 1208"/>
                  <a:gd name="T105" fmla="*/ 74 h 1500"/>
                  <a:gd name="T106" fmla="*/ 250 w 1208"/>
                  <a:gd name="T107" fmla="*/ 74 h 1500"/>
                  <a:gd name="T108" fmla="*/ 235 w 1208"/>
                  <a:gd name="T109" fmla="*/ 208 h 1500"/>
                  <a:gd name="T110" fmla="*/ 191 w 1208"/>
                  <a:gd name="T111" fmla="*/ 238 h 1500"/>
                  <a:gd name="T112" fmla="*/ 162 w 1208"/>
                  <a:gd name="T113" fmla="*/ 267 h 1500"/>
                  <a:gd name="T114" fmla="*/ 162 w 1208"/>
                  <a:gd name="T115" fmla="*/ 475 h 1500"/>
                  <a:gd name="T116" fmla="*/ 162 w 1208"/>
                  <a:gd name="T117" fmla="*/ 549 h 1500"/>
                  <a:gd name="T118" fmla="*/ 88 w 1208"/>
                  <a:gd name="T119" fmla="*/ 579 h 1500"/>
                  <a:gd name="T120" fmla="*/ 88 w 1208"/>
                  <a:gd name="T121" fmla="*/ 579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8" h="1500">
                    <a:moveTo>
                      <a:pt x="88" y="579"/>
                    </a:moveTo>
                    <a:lnTo>
                      <a:pt x="88" y="579"/>
                    </a:lnTo>
                    <a:lnTo>
                      <a:pt x="88" y="609"/>
                    </a:lnTo>
                    <a:cubicBezTo>
                      <a:pt x="73" y="624"/>
                      <a:pt x="59" y="624"/>
                      <a:pt x="59" y="638"/>
                    </a:cubicBezTo>
                    <a:cubicBezTo>
                      <a:pt x="59" y="668"/>
                      <a:pt x="29" y="698"/>
                      <a:pt x="29" y="727"/>
                    </a:cubicBezTo>
                    <a:cubicBezTo>
                      <a:pt x="29" y="742"/>
                      <a:pt x="44" y="757"/>
                      <a:pt x="29" y="757"/>
                    </a:cubicBezTo>
                    <a:cubicBezTo>
                      <a:pt x="29" y="772"/>
                      <a:pt x="0" y="787"/>
                      <a:pt x="14" y="787"/>
                    </a:cubicBezTo>
                    <a:cubicBezTo>
                      <a:pt x="59" y="787"/>
                      <a:pt x="44" y="846"/>
                      <a:pt x="59" y="861"/>
                    </a:cubicBezTo>
                    <a:cubicBezTo>
                      <a:pt x="59" y="876"/>
                      <a:pt x="73" y="876"/>
                      <a:pt x="88" y="891"/>
                    </a:cubicBezTo>
                    <a:lnTo>
                      <a:pt x="88" y="935"/>
                    </a:lnTo>
                    <a:cubicBezTo>
                      <a:pt x="103" y="965"/>
                      <a:pt x="132" y="980"/>
                      <a:pt x="132" y="1010"/>
                    </a:cubicBezTo>
                    <a:cubicBezTo>
                      <a:pt x="132" y="1024"/>
                      <a:pt x="118" y="1099"/>
                      <a:pt x="132" y="1099"/>
                    </a:cubicBezTo>
                    <a:cubicBezTo>
                      <a:pt x="176" y="1099"/>
                      <a:pt x="191" y="1114"/>
                      <a:pt x="221" y="1128"/>
                    </a:cubicBezTo>
                    <a:cubicBezTo>
                      <a:pt x="250" y="1143"/>
                      <a:pt x="235" y="1188"/>
                      <a:pt x="265" y="1203"/>
                    </a:cubicBezTo>
                    <a:cubicBezTo>
                      <a:pt x="280" y="1217"/>
                      <a:pt x="324" y="1217"/>
                      <a:pt x="324" y="1247"/>
                    </a:cubicBezTo>
                    <a:cubicBezTo>
                      <a:pt x="324" y="1277"/>
                      <a:pt x="368" y="1292"/>
                      <a:pt x="383" y="1307"/>
                    </a:cubicBezTo>
                    <a:lnTo>
                      <a:pt x="383" y="1351"/>
                    </a:lnTo>
                    <a:cubicBezTo>
                      <a:pt x="397" y="1351"/>
                      <a:pt x="412" y="1366"/>
                      <a:pt x="412" y="1366"/>
                    </a:cubicBezTo>
                    <a:cubicBezTo>
                      <a:pt x="427" y="1381"/>
                      <a:pt x="442" y="1411"/>
                      <a:pt x="471" y="1425"/>
                    </a:cubicBezTo>
                    <a:cubicBezTo>
                      <a:pt x="486" y="1440"/>
                      <a:pt x="486" y="1381"/>
                      <a:pt x="515" y="1411"/>
                    </a:cubicBezTo>
                    <a:cubicBezTo>
                      <a:pt x="545" y="1425"/>
                      <a:pt x="545" y="1396"/>
                      <a:pt x="574" y="1396"/>
                    </a:cubicBezTo>
                    <a:cubicBezTo>
                      <a:pt x="604" y="1411"/>
                      <a:pt x="618" y="1455"/>
                      <a:pt x="648" y="1485"/>
                    </a:cubicBezTo>
                    <a:cubicBezTo>
                      <a:pt x="677" y="1411"/>
                      <a:pt x="722" y="1500"/>
                      <a:pt x="751" y="1485"/>
                    </a:cubicBezTo>
                    <a:cubicBezTo>
                      <a:pt x="766" y="1470"/>
                      <a:pt x="780" y="1455"/>
                      <a:pt x="810" y="1455"/>
                    </a:cubicBezTo>
                    <a:cubicBezTo>
                      <a:pt x="825" y="1455"/>
                      <a:pt x="854" y="1455"/>
                      <a:pt x="869" y="1440"/>
                    </a:cubicBezTo>
                    <a:cubicBezTo>
                      <a:pt x="898" y="1381"/>
                      <a:pt x="957" y="1351"/>
                      <a:pt x="1016" y="1396"/>
                    </a:cubicBezTo>
                    <a:lnTo>
                      <a:pt x="1016" y="1351"/>
                    </a:lnTo>
                    <a:cubicBezTo>
                      <a:pt x="1016" y="1336"/>
                      <a:pt x="972" y="1336"/>
                      <a:pt x="972" y="1336"/>
                    </a:cubicBezTo>
                    <a:cubicBezTo>
                      <a:pt x="943" y="1307"/>
                      <a:pt x="928" y="1262"/>
                      <a:pt x="898" y="1232"/>
                    </a:cubicBezTo>
                    <a:cubicBezTo>
                      <a:pt x="884" y="1217"/>
                      <a:pt x="884" y="1203"/>
                      <a:pt x="869" y="1188"/>
                    </a:cubicBezTo>
                    <a:cubicBezTo>
                      <a:pt x="854" y="1173"/>
                      <a:pt x="839" y="1173"/>
                      <a:pt x="825" y="1158"/>
                    </a:cubicBezTo>
                    <a:cubicBezTo>
                      <a:pt x="780" y="1114"/>
                      <a:pt x="869" y="1114"/>
                      <a:pt x="869" y="1114"/>
                    </a:cubicBezTo>
                    <a:cubicBezTo>
                      <a:pt x="898" y="1099"/>
                      <a:pt x="884" y="1024"/>
                      <a:pt x="898" y="995"/>
                    </a:cubicBezTo>
                    <a:cubicBezTo>
                      <a:pt x="898" y="980"/>
                      <a:pt x="898" y="950"/>
                      <a:pt x="913" y="950"/>
                    </a:cubicBezTo>
                    <a:cubicBezTo>
                      <a:pt x="928" y="935"/>
                      <a:pt x="957" y="935"/>
                      <a:pt x="957" y="921"/>
                    </a:cubicBezTo>
                    <a:lnTo>
                      <a:pt x="957" y="861"/>
                    </a:lnTo>
                    <a:cubicBezTo>
                      <a:pt x="957" y="846"/>
                      <a:pt x="972" y="831"/>
                      <a:pt x="987" y="817"/>
                    </a:cubicBezTo>
                    <a:cubicBezTo>
                      <a:pt x="1001" y="787"/>
                      <a:pt x="1031" y="802"/>
                      <a:pt x="1046" y="772"/>
                    </a:cubicBezTo>
                    <a:cubicBezTo>
                      <a:pt x="1046" y="742"/>
                      <a:pt x="1060" y="713"/>
                      <a:pt x="1060" y="668"/>
                    </a:cubicBezTo>
                    <a:lnTo>
                      <a:pt x="1060" y="624"/>
                    </a:lnTo>
                    <a:cubicBezTo>
                      <a:pt x="1060" y="594"/>
                      <a:pt x="1090" y="564"/>
                      <a:pt x="1090" y="549"/>
                    </a:cubicBezTo>
                    <a:cubicBezTo>
                      <a:pt x="1090" y="490"/>
                      <a:pt x="1105" y="445"/>
                      <a:pt x="1164" y="431"/>
                    </a:cubicBezTo>
                    <a:cubicBezTo>
                      <a:pt x="1178" y="431"/>
                      <a:pt x="1193" y="431"/>
                      <a:pt x="1208" y="401"/>
                    </a:cubicBezTo>
                    <a:cubicBezTo>
                      <a:pt x="1208" y="386"/>
                      <a:pt x="1178" y="356"/>
                      <a:pt x="1164" y="341"/>
                    </a:cubicBezTo>
                    <a:cubicBezTo>
                      <a:pt x="1134" y="312"/>
                      <a:pt x="1119" y="282"/>
                      <a:pt x="1119" y="252"/>
                    </a:cubicBezTo>
                    <a:cubicBezTo>
                      <a:pt x="1119" y="238"/>
                      <a:pt x="1105" y="163"/>
                      <a:pt x="1119" y="163"/>
                    </a:cubicBezTo>
                    <a:cubicBezTo>
                      <a:pt x="1134" y="148"/>
                      <a:pt x="1119" y="148"/>
                      <a:pt x="1105" y="134"/>
                    </a:cubicBezTo>
                    <a:cubicBezTo>
                      <a:pt x="1090" y="119"/>
                      <a:pt x="1090" y="104"/>
                      <a:pt x="1090" y="74"/>
                    </a:cubicBezTo>
                    <a:cubicBezTo>
                      <a:pt x="1060" y="44"/>
                      <a:pt x="1016" y="30"/>
                      <a:pt x="1001" y="0"/>
                    </a:cubicBezTo>
                    <a:cubicBezTo>
                      <a:pt x="987" y="0"/>
                      <a:pt x="957" y="15"/>
                      <a:pt x="943" y="30"/>
                    </a:cubicBezTo>
                    <a:cubicBezTo>
                      <a:pt x="928" y="74"/>
                      <a:pt x="898" y="44"/>
                      <a:pt x="884" y="74"/>
                    </a:cubicBezTo>
                    <a:cubicBezTo>
                      <a:pt x="869" y="134"/>
                      <a:pt x="854" y="74"/>
                      <a:pt x="825" y="74"/>
                    </a:cubicBezTo>
                    <a:lnTo>
                      <a:pt x="677" y="74"/>
                    </a:lnTo>
                    <a:lnTo>
                      <a:pt x="250" y="74"/>
                    </a:lnTo>
                    <a:cubicBezTo>
                      <a:pt x="221" y="74"/>
                      <a:pt x="235" y="178"/>
                      <a:pt x="235" y="208"/>
                    </a:cubicBezTo>
                    <a:cubicBezTo>
                      <a:pt x="235" y="238"/>
                      <a:pt x="221" y="238"/>
                      <a:pt x="191" y="238"/>
                    </a:cubicBezTo>
                    <a:cubicBezTo>
                      <a:pt x="147" y="238"/>
                      <a:pt x="162" y="238"/>
                      <a:pt x="162" y="267"/>
                    </a:cubicBezTo>
                    <a:lnTo>
                      <a:pt x="162" y="475"/>
                    </a:lnTo>
                    <a:lnTo>
                      <a:pt x="162" y="549"/>
                    </a:lnTo>
                    <a:cubicBezTo>
                      <a:pt x="162" y="579"/>
                      <a:pt x="103" y="564"/>
                      <a:pt x="88" y="579"/>
                    </a:cubicBezTo>
                    <a:lnTo>
                      <a:pt x="88" y="57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3" name="Freeform 796">
                <a:extLst>
                  <a:ext uri="{FF2B5EF4-FFF2-40B4-BE49-F238E27FC236}">
                    <a16:creationId xmlns:a16="http://schemas.microsoft.com/office/drawing/2014/main" id="{97EF9DA3-6DFC-2048-24CE-9F80149E1520}"/>
                  </a:ext>
                </a:extLst>
              </p:cNvPr>
              <p:cNvSpPr>
                <a:spLocks/>
              </p:cNvSpPr>
              <p:nvPr/>
            </p:nvSpPr>
            <p:spPr bwMode="auto">
              <a:xfrm>
                <a:off x="3905" y="2603"/>
                <a:ext cx="233" cy="289"/>
              </a:xfrm>
              <a:custGeom>
                <a:avLst/>
                <a:gdLst>
                  <a:gd name="T0" fmla="*/ 88 w 1208"/>
                  <a:gd name="T1" fmla="*/ 579 h 1500"/>
                  <a:gd name="T2" fmla="*/ 88 w 1208"/>
                  <a:gd name="T3" fmla="*/ 579 h 1500"/>
                  <a:gd name="T4" fmla="*/ 88 w 1208"/>
                  <a:gd name="T5" fmla="*/ 609 h 1500"/>
                  <a:gd name="T6" fmla="*/ 59 w 1208"/>
                  <a:gd name="T7" fmla="*/ 638 h 1500"/>
                  <a:gd name="T8" fmla="*/ 29 w 1208"/>
                  <a:gd name="T9" fmla="*/ 727 h 1500"/>
                  <a:gd name="T10" fmla="*/ 29 w 1208"/>
                  <a:gd name="T11" fmla="*/ 757 h 1500"/>
                  <a:gd name="T12" fmla="*/ 14 w 1208"/>
                  <a:gd name="T13" fmla="*/ 787 h 1500"/>
                  <a:gd name="T14" fmla="*/ 59 w 1208"/>
                  <a:gd name="T15" fmla="*/ 861 h 1500"/>
                  <a:gd name="T16" fmla="*/ 88 w 1208"/>
                  <a:gd name="T17" fmla="*/ 891 h 1500"/>
                  <a:gd name="T18" fmla="*/ 88 w 1208"/>
                  <a:gd name="T19" fmla="*/ 935 h 1500"/>
                  <a:gd name="T20" fmla="*/ 132 w 1208"/>
                  <a:gd name="T21" fmla="*/ 1010 h 1500"/>
                  <a:gd name="T22" fmla="*/ 132 w 1208"/>
                  <a:gd name="T23" fmla="*/ 1099 h 1500"/>
                  <a:gd name="T24" fmla="*/ 221 w 1208"/>
                  <a:gd name="T25" fmla="*/ 1128 h 1500"/>
                  <a:gd name="T26" fmla="*/ 265 w 1208"/>
                  <a:gd name="T27" fmla="*/ 1203 h 1500"/>
                  <a:gd name="T28" fmla="*/ 324 w 1208"/>
                  <a:gd name="T29" fmla="*/ 1247 h 1500"/>
                  <a:gd name="T30" fmla="*/ 383 w 1208"/>
                  <a:gd name="T31" fmla="*/ 1307 h 1500"/>
                  <a:gd name="T32" fmla="*/ 383 w 1208"/>
                  <a:gd name="T33" fmla="*/ 1351 h 1500"/>
                  <a:gd name="T34" fmla="*/ 412 w 1208"/>
                  <a:gd name="T35" fmla="*/ 1366 h 1500"/>
                  <a:gd name="T36" fmla="*/ 471 w 1208"/>
                  <a:gd name="T37" fmla="*/ 1425 h 1500"/>
                  <a:gd name="T38" fmla="*/ 515 w 1208"/>
                  <a:gd name="T39" fmla="*/ 1411 h 1500"/>
                  <a:gd name="T40" fmla="*/ 574 w 1208"/>
                  <a:gd name="T41" fmla="*/ 1396 h 1500"/>
                  <a:gd name="T42" fmla="*/ 648 w 1208"/>
                  <a:gd name="T43" fmla="*/ 1485 h 1500"/>
                  <a:gd name="T44" fmla="*/ 751 w 1208"/>
                  <a:gd name="T45" fmla="*/ 1485 h 1500"/>
                  <a:gd name="T46" fmla="*/ 810 w 1208"/>
                  <a:gd name="T47" fmla="*/ 1455 h 1500"/>
                  <a:gd name="T48" fmla="*/ 869 w 1208"/>
                  <a:gd name="T49" fmla="*/ 1440 h 1500"/>
                  <a:gd name="T50" fmla="*/ 1016 w 1208"/>
                  <a:gd name="T51" fmla="*/ 1396 h 1500"/>
                  <a:gd name="T52" fmla="*/ 1016 w 1208"/>
                  <a:gd name="T53" fmla="*/ 1351 h 1500"/>
                  <a:gd name="T54" fmla="*/ 972 w 1208"/>
                  <a:gd name="T55" fmla="*/ 1336 h 1500"/>
                  <a:gd name="T56" fmla="*/ 898 w 1208"/>
                  <a:gd name="T57" fmla="*/ 1232 h 1500"/>
                  <a:gd name="T58" fmla="*/ 869 w 1208"/>
                  <a:gd name="T59" fmla="*/ 1188 h 1500"/>
                  <a:gd name="T60" fmla="*/ 825 w 1208"/>
                  <a:gd name="T61" fmla="*/ 1158 h 1500"/>
                  <a:gd name="T62" fmla="*/ 869 w 1208"/>
                  <a:gd name="T63" fmla="*/ 1114 h 1500"/>
                  <a:gd name="T64" fmla="*/ 898 w 1208"/>
                  <a:gd name="T65" fmla="*/ 995 h 1500"/>
                  <a:gd name="T66" fmla="*/ 913 w 1208"/>
                  <a:gd name="T67" fmla="*/ 950 h 1500"/>
                  <a:gd name="T68" fmla="*/ 957 w 1208"/>
                  <a:gd name="T69" fmla="*/ 921 h 1500"/>
                  <a:gd name="T70" fmla="*/ 957 w 1208"/>
                  <a:gd name="T71" fmla="*/ 861 h 1500"/>
                  <a:gd name="T72" fmla="*/ 987 w 1208"/>
                  <a:gd name="T73" fmla="*/ 817 h 1500"/>
                  <a:gd name="T74" fmla="*/ 1046 w 1208"/>
                  <a:gd name="T75" fmla="*/ 772 h 1500"/>
                  <a:gd name="T76" fmla="*/ 1060 w 1208"/>
                  <a:gd name="T77" fmla="*/ 668 h 1500"/>
                  <a:gd name="T78" fmla="*/ 1060 w 1208"/>
                  <a:gd name="T79" fmla="*/ 624 h 1500"/>
                  <a:gd name="T80" fmla="*/ 1090 w 1208"/>
                  <a:gd name="T81" fmla="*/ 549 h 1500"/>
                  <a:gd name="T82" fmla="*/ 1164 w 1208"/>
                  <a:gd name="T83" fmla="*/ 431 h 1500"/>
                  <a:gd name="T84" fmla="*/ 1208 w 1208"/>
                  <a:gd name="T85" fmla="*/ 401 h 1500"/>
                  <a:gd name="T86" fmla="*/ 1164 w 1208"/>
                  <a:gd name="T87" fmla="*/ 341 h 1500"/>
                  <a:gd name="T88" fmla="*/ 1119 w 1208"/>
                  <a:gd name="T89" fmla="*/ 252 h 1500"/>
                  <a:gd name="T90" fmla="*/ 1119 w 1208"/>
                  <a:gd name="T91" fmla="*/ 163 h 1500"/>
                  <a:gd name="T92" fmla="*/ 1105 w 1208"/>
                  <a:gd name="T93" fmla="*/ 134 h 1500"/>
                  <a:gd name="T94" fmla="*/ 1090 w 1208"/>
                  <a:gd name="T95" fmla="*/ 74 h 1500"/>
                  <a:gd name="T96" fmla="*/ 1001 w 1208"/>
                  <a:gd name="T97" fmla="*/ 0 h 1500"/>
                  <a:gd name="T98" fmla="*/ 943 w 1208"/>
                  <a:gd name="T99" fmla="*/ 30 h 1500"/>
                  <a:gd name="T100" fmla="*/ 884 w 1208"/>
                  <a:gd name="T101" fmla="*/ 74 h 1500"/>
                  <a:gd name="T102" fmla="*/ 825 w 1208"/>
                  <a:gd name="T103" fmla="*/ 74 h 1500"/>
                  <a:gd name="T104" fmla="*/ 677 w 1208"/>
                  <a:gd name="T105" fmla="*/ 74 h 1500"/>
                  <a:gd name="T106" fmla="*/ 250 w 1208"/>
                  <a:gd name="T107" fmla="*/ 74 h 1500"/>
                  <a:gd name="T108" fmla="*/ 235 w 1208"/>
                  <a:gd name="T109" fmla="*/ 208 h 1500"/>
                  <a:gd name="T110" fmla="*/ 191 w 1208"/>
                  <a:gd name="T111" fmla="*/ 238 h 1500"/>
                  <a:gd name="T112" fmla="*/ 162 w 1208"/>
                  <a:gd name="T113" fmla="*/ 267 h 1500"/>
                  <a:gd name="T114" fmla="*/ 162 w 1208"/>
                  <a:gd name="T115" fmla="*/ 475 h 1500"/>
                  <a:gd name="T116" fmla="*/ 162 w 1208"/>
                  <a:gd name="T117" fmla="*/ 549 h 1500"/>
                  <a:gd name="T118" fmla="*/ 88 w 1208"/>
                  <a:gd name="T119" fmla="*/ 579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8" h="1500">
                    <a:moveTo>
                      <a:pt x="88" y="579"/>
                    </a:moveTo>
                    <a:lnTo>
                      <a:pt x="88" y="579"/>
                    </a:lnTo>
                    <a:lnTo>
                      <a:pt x="88" y="609"/>
                    </a:lnTo>
                    <a:cubicBezTo>
                      <a:pt x="73" y="624"/>
                      <a:pt x="59" y="624"/>
                      <a:pt x="59" y="638"/>
                    </a:cubicBezTo>
                    <a:cubicBezTo>
                      <a:pt x="59" y="668"/>
                      <a:pt x="29" y="698"/>
                      <a:pt x="29" y="727"/>
                    </a:cubicBezTo>
                    <a:cubicBezTo>
                      <a:pt x="29" y="742"/>
                      <a:pt x="44" y="757"/>
                      <a:pt x="29" y="757"/>
                    </a:cubicBezTo>
                    <a:cubicBezTo>
                      <a:pt x="29" y="772"/>
                      <a:pt x="0" y="787"/>
                      <a:pt x="14" y="787"/>
                    </a:cubicBezTo>
                    <a:cubicBezTo>
                      <a:pt x="59" y="787"/>
                      <a:pt x="44" y="846"/>
                      <a:pt x="59" y="861"/>
                    </a:cubicBezTo>
                    <a:cubicBezTo>
                      <a:pt x="59" y="876"/>
                      <a:pt x="73" y="876"/>
                      <a:pt x="88" y="891"/>
                    </a:cubicBezTo>
                    <a:lnTo>
                      <a:pt x="88" y="935"/>
                    </a:lnTo>
                    <a:cubicBezTo>
                      <a:pt x="103" y="965"/>
                      <a:pt x="132" y="980"/>
                      <a:pt x="132" y="1010"/>
                    </a:cubicBezTo>
                    <a:cubicBezTo>
                      <a:pt x="132" y="1024"/>
                      <a:pt x="118" y="1099"/>
                      <a:pt x="132" y="1099"/>
                    </a:cubicBezTo>
                    <a:cubicBezTo>
                      <a:pt x="176" y="1099"/>
                      <a:pt x="191" y="1114"/>
                      <a:pt x="221" y="1128"/>
                    </a:cubicBezTo>
                    <a:cubicBezTo>
                      <a:pt x="250" y="1143"/>
                      <a:pt x="235" y="1188"/>
                      <a:pt x="265" y="1203"/>
                    </a:cubicBezTo>
                    <a:cubicBezTo>
                      <a:pt x="280" y="1217"/>
                      <a:pt x="324" y="1217"/>
                      <a:pt x="324" y="1247"/>
                    </a:cubicBezTo>
                    <a:cubicBezTo>
                      <a:pt x="324" y="1277"/>
                      <a:pt x="368" y="1292"/>
                      <a:pt x="383" y="1307"/>
                    </a:cubicBezTo>
                    <a:lnTo>
                      <a:pt x="383" y="1351"/>
                    </a:lnTo>
                    <a:cubicBezTo>
                      <a:pt x="397" y="1351"/>
                      <a:pt x="412" y="1366"/>
                      <a:pt x="412" y="1366"/>
                    </a:cubicBezTo>
                    <a:cubicBezTo>
                      <a:pt x="427" y="1381"/>
                      <a:pt x="442" y="1411"/>
                      <a:pt x="471" y="1425"/>
                    </a:cubicBezTo>
                    <a:cubicBezTo>
                      <a:pt x="486" y="1440"/>
                      <a:pt x="486" y="1381"/>
                      <a:pt x="515" y="1411"/>
                    </a:cubicBezTo>
                    <a:cubicBezTo>
                      <a:pt x="545" y="1425"/>
                      <a:pt x="545" y="1396"/>
                      <a:pt x="574" y="1396"/>
                    </a:cubicBezTo>
                    <a:cubicBezTo>
                      <a:pt x="604" y="1411"/>
                      <a:pt x="618" y="1455"/>
                      <a:pt x="648" y="1485"/>
                    </a:cubicBezTo>
                    <a:cubicBezTo>
                      <a:pt x="677" y="1411"/>
                      <a:pt x="722" y="1500"/>
                      <a:pt x="751" y="1485"/>
                    </a:cubicBezTo>
                    <a:cubicBezTo>
                      <a:pt x="766" y="1470"/>
                      <a:pt x="780" y="1455"/>
                      <a:pt x="810" y="1455"/>
                    </a:cubicBezTo>
                    <a:cubicBezTo>
                      <a:pt x="825" y="1455"/>
                      <a:pt x="854" y="1455"/>
                      <a:pt x="869" y="1440"/>
                    </a:cubicBezTo>
                    <a:cubicBezTo>
                      <a:pt x="898" y="1381"/>
                      <a:pt x="957" y="1351"/>
                      <a:pt x="1016" y="1396"/>
                    </a:cubicBezTo>
                    <a:lnTo>
                      <a:pt x="1016" y="1351"/>
                    </a:lnTo>
                    <a:cubicBezTo>
                      <a:pt x="1016" y="1336"/>
                      <a:pt x="972" y="1336"/>
                      <a:pt x="972" y="1336"/>
                    </a:cubicBezTo>
                    <a:cubicBezTo>
                      <a:pt x="943" y="1307"/>
                      <a:pt x="928" y="1262"/>
                      <a:pt x="898" y="1232"/>
                    </a:cubicBezTo>
                    <a:cubicBezTo>
                      <a:pt x="884" y="1217"/>
                      <a:pt x="884" y="1203"/>
                      <a:pt x="869" y="1188"/>
                    </a:cubicBezTo>
                    <a:cubicBezTo>
                      <a:pt x="854" y="1173"/>
                      <a:pt x="839" y="1173"/>
                      <a:pt x="825" y="1158"/>
                    </a:cubicBezTo>
                    <a:cubicBezTo>
                      <a:pt x="780" y="1114"/>
                      <a:pt x="869" y="1114"/>
                      <a:pt x="869" y="1114"/>
                    </a:cubicBezTo>
                    <a:cubicBezTo>
                      <a:pt x="898" y="1099"/>
                      <a:pt x="884" y="1024"/>
                      <a:pt x="898" y="995"/>
                    </a:cubicBezTo>
                    <a:cubicBezTo>
                      <a:pt x="898" y="980"/>
                      <a:pt x="898" y="950"/>
                      <a:pt x="913" y="950"/>
                    </a:cubicBezTo>
                    <a:cubicBezTo>
                      <a:pt x="928" y="935"/>
                      <a:pt x="957" y="935"/>
                      <a:pt x="957" y="921"/>
                    </a:cubicBezTo>
                    <a:lnTo>
                      <a:pt x="957" y="861"/>
                    </a:lnTo>
                    <a:cubicBezTo>
                      <a:pt x="957" y="846"/>
                      <a:pt x="972" y="831"/>
                      <a:pt x="987" y="817"/>
                    </a:cubicBezTo>
                    <a:cubicBezTo>
                      <a:pt x="1001" y="787"/>
                      <a:pt x="1031" y="802"/>
                      <a:pt x="1046" y="772"/>
                    </a:cubicBezTo>
                    <a:cubicBezTo>
                      <a:pt x="1046" y="742"/>
                      <a:pt x="1060" y="713"/>
                      <a:pt x="1060" y="668"/>
                    </a:cubicBezTo>
                    <a:lnTo>
                      <a:pt x="1060" y="624"/>
                    </a:lnTo>
                    <a:cubicBezTo>
                      <a:pt x="1060" y="594"/>
                      <a:pt x="1090" y="564"/>
                      <a:pt x="1090" y="549"/>
                    </a:cubicBezTo>
                    <a:cubicBezTo>
                      <a:pt x="1090" y="490"/>
                      <a:pt x="1105" y="445"/>
                      <a:pt x="1164" y="431"/>
                    </a:cubicBezTo>
                    <a:cubicBezTo>
                      <a:pt x="1178" y="431"/>
                      <a:pt x="1193" y="431"/>
                      <a:pt x="1208" y="401"/>
                    </a:cubicBezTo>
                    <a:cubicBezTo>
                      <a:pt x="1208" y="386"/>
                      <a:pt x="1178" y="356"/>
                      <a:pt x="1164" y="341"/>
                    </a:cubicBezTo>
                    <a:cubicBezTo>
                      <a:pt x="1134" y="312"/>
                      <a:pt x="1119" y="282"/>
                      <a:pt x="1119" y="252"/>
                    </a:cubicBezTo>
                    <a:cubicBezTo>
                      <a:pt x="1119" y="238"/>
                      <a:pt x="1105" y="163"/>
                      <a:pt x="1119" y="163"/>
                    </a:cubicBezTo>
                    <a:cubicBezTo>
                      <a:pt x="1134" y="148"/>
                      <a:pt x="1119" y="148"/>
                      <a:pt x="1105" y="134"/>
                    </a:cubicBezTo>
                    <a:cubicBezTo>
                      <a:pt x="1090" y="119"/>
                      <a:pt x="1090" y="104"/>
                      <a:pt x="1090" y="74"/>
                    </a:cubicBezTo>
                    <a:cubicBezTo>
                      <a:pt x="1060" y="44"/>
                      <a:pt x="1016" y="30"/>
                      <a:pt x="1001" y="0"/>
                    </a:cubicBezTo>
                    <a:cubicBezTo>
                      <a:pt x="987" y="0"/>
                      <a:pt x="957" y="15"/>
                      <a:pt x="943" y="30"/>
                    </a:cubicBezTo>
                    <a:cubicBezTo>
                      <a:pt x="928" y="74"/>
                      <a:pt x="898" y="44"/>
                      <a:pt x="884" y="74"/>
                    </a:cubicBezTo>
                    <a:cubicBezTo>
                      <a:pt x="869" y="134"/>
                      <a:pt x="854" y="74"/>
                      <a:pt x="825" y="74"/>
                    </a:cubicBezTo>
                    <a:lnTo>
                      <a:pt x="677" y="74"/>
                    </a:lnTo>
                    <a:lnTo>
                      <a:pt x="250" y="74"/>
                    </a:lnTo>
                    <a:cubicBezTo>
                      <a:pt x="221" y="74"/>
                      <a:pt x="235" y="178"/>
                      <a:pt x="235" y="208"/>
                    </a:cubicBezTo>
                    <a:cubicBezTo>
                      <a:pt x="235" y="238"/>
                      <a:pt x="221" y="238"/>
                      <a:pt x="191" y="238"/>
                    </a:cubicBezTo>
                    <a:cubicBezTo>
                      <a:pt x="147" y="238"/>
                      <a:pt x="162" y="238"/>
                      <a:pt x="162" y="267"/>
                    </a:cubicBezTo>
                    <a:lnTo>
                      <a:pt x="162" y="475"/>
                    </a:lnTo>
                    <a:lnTo>
                      <a:pt x="162" y="549"/>
                    </a:lnTo>
                    <a:cubicBezTo>
                      <a:pt x="162" y="579"/>
                      <a:pt x="103" y="564"/>
                      <a:pt x="88" y="57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64" name="Freeform 797">
                <a:extLst>
                  <a:ext uri="{FF2B5EF4-FFF2-40B4-BE49-F238E27FC236}">
                    <a16:creationId xmlns:a16="http://schemas.microsoft.com/office/drawing/2014/main" id="{2346722C-2D39-71AD-343D-40CB5E030D0F}"/>
                  </a:ext>
                </a:extLst>
              </p:cNvPr>
              <p:cNvSpPr>
                <a:spLocks/>
              </p:cNvSpPr>
              <p:nvPr/>
            </p:nvSpPr>
            <p:spPr bwMode="auto">
              <a:xfrm>
                <a:off x="3905" y="2603"/>
                <a:ext cx="233" cy="289"/>
              </a:xfrm>
              <a:custGeom>
                <a:avLst/>
                <a:gdLst>
                  <a:gd name="T0" fmla="*/ 88 w 1208"/>
                  <a:gd name="T1" fmla="*/ 579 h 1500"/>
                  <a:gd name="T2" fmla="*/ 88 w 1208"/>
                  <a:gd name="T3" fmla="*/ 579 h 1500"/>
                  <a:gd name="T4" fmla="*/ 88 w 1208"/>
                  <a:gd name="T5" fmla="*/ 609 h 1500"/>
                  <a:gd name="T6" fmla="*/ 59 w 1208"/>
                  <a:gd name="T7" fmla="*/ 638 h 1500"/>
                  <a:gd name="T8" fmla="*/ 29 w 1208"/>
                  <a:gd name="T9" fmla="*/ 727 h 1500"/>
                  <a:gd name="T10" fmla="*/ 29 w 1208"/>
                  <a:gd name="T11" fmla="*/ 757 h 1500"/>
                  <a:gd name="T12" fmla="*/ 14 w 1208"/>
                  <a:gd name="T13" fmla="*/ 787 h 1500"/>
                  <a:gd name="T14" fmla="*/ 59 w 1208"/>
                  <a:gd name="T15" fmla="*/ 861 h 1500"/>
                  <a:gd name="T16" fmla="*/ 88 w 1208"/>
                  <a:gd name="T17" fmla="*/ 891 h 1500"/>
                  <a:gd name="T18" fmla="*/ 88 w 1208"/>
                  <a:gd name="T19" fmla="*/ 935 h 1500"/>
                  <a:gd name="T20" fmla="*/ 132 w 1208"/>
                  <a:gd name="T21" fmla="*/ 1010 h 1500"/>
                  <a:gd name="T22" fmla="*/ 132 w 1208"/>
                  <a:gd name="T23" fmla="*/ 1099 h 1500"/>
                  <a:gd name="T24" fmla="*/ 221 w 1208"/>
                  <a:gd name="T25" fmla="*/ 1128 h 1500"/>
                  <a:gd name="T26" fmla="*/ 265 w 1208"/>
                  <a:gd name="T27" fmla="*/ 1203 h 1500"/>
                  <a:gd name="T28" fmla="*/ 324 w 1208"/>
                  <a:gd name="T29" fmla="*/ 1247 h 1500"/>
                  <a:gd name="T30" fmla="*/ 383 w 1208"/>
                  <a:gd name="T31" fmla="*/ 1307 h 1500"/>
                  <a:gd name="T32" fmla="*/ 383 w 1208"/>
                  <a:gd name="T33" fmla="*/ 1351 h 1500"/>
                  <a:gd name="T34" fmla="*/ 412 w 1208"/>
                  <a:gd name="T35" fmla="*/ 1366 h 1500"/>
                  <a:gd name="T36" fmla="*/ 471 w 1208"/>
                  <a:gd name="T37" fmla="*/ 1425 h 1500"/>
                  <a:gd name="T38" fmla="*/ 515 w 1208"/>
                  <a:gd name="T39" fmla="*/ 1411 h 1500"/>
                  <a:gd name="T40" fmla="*/ 574 w 1208"/>
                  <a:gd name="T41" fmla="*/ 1396 h 1500"/>
                  <a:gd name="T42" fmla="*/ 648 w 1208"/>
                  <a:gd name="T43" fmla="*/ 1485 h 1500"/>
                  <a:gd name="T44" fmla="*/ 751 w 1208"/>
                  <a:gd name="T45" fmla="*/ 1485 h 1500"/>
                  <a:gd name="T46" fmla="*/ 810 w 1208"/>
                  <a:gd name="T47" fmla="*/ 1455 h 1500"/>
                  <a:gd name="T48" fmla="*/ 869 w 1208"/>
                  <a:gd name="T49" fmla="*/ 1440 h 1500"/>
                  <a:gd name="T50" fmla="*/ 1016 w 1208"/>
                  <a:gd name="T51" fmla="*/ 1396 h 1500"/>
                  <a:gd name="T52" fmla="*/ 1016 w 1208"/>
                  <a:gd name="T53" fmla="*/ 1351 h 1500"/>
                  <a:gd name="T54" fmla="*/ 972 w 1208"/>
                  <a:gd name="T55" fmla="*/ 1336 h 1500"/>
                  <a:gd name="T56" fmla="*/ 898 w 1208"/>
                  <a:gd name="T57" fmla="*/ 1232 h 1500"/>
                  <a:gd name="T58" fmla="*/ 869 w 1208"/>
                  <a:gd name="T59" fmla="*/ 1188 h 1500"/>
                  <a:gd name="T60" fmla="*/ 825 w 1208"/>
                  <a:gd name="T61" fmla="*/ 1158 h 1500"/>
                  <a:gd name="T62" fmla="*/ 869 w 1208"/>
                  <a:gd name="T63" fmla="*/ 1114 h 1500"/>
                  <a:gd name="T64" fmla="*/ 898 w 1208"/>
                  <a:gd name="T65" fmla="*/ 995 h 1500"/>
                  <a:gd name="T66" fmla="*/ 913 w 1208"/>
                  <a:gd name="T67" fmla="*/ 950 h 1500"/>
                  <a:gd name="T68" fmla="*/ 957 w 1208"/>
                  <a:gd name="T69" fmla="*/ 921 h 1500"/>
                  <a:gd name="T70" fmla="*/ 957 w 1208"/>
                  <a:gd name="T71" fmla="*/ 861 h 1500"/>
                  <a:gd name="T72" fmla="*/ 987 w 1208"/>
                  <a:gd name="T73" fmla="*/ 817 h 1500"/>
                  <a:gd name="T74" fmla="*/ 1046 w 1208"/>
                  <a:gd name="T75" fmla="*/ 772 h 1500"/>
                  <a:gd name="T76" fmla="*/ 1060 w 1208"/>
                  <a:gd name="T77" fmla="*/ 668 h 1500"/>
                  <a:gd name="T78" fmla="*/ 1060 w 1208"/>
                  <a:gd name="T79" fmla="*/ 624 h 1500"/>
                  <a:gd name="T80" fmla="*/ 1090 w 1208"/>
                  <a:gd name="T81" fmla="*/ 549 h 1500"/>
                  <a:gd name="T82" fmla="*/ 1164 w 1208"/>
                  <a:gd name="T83" fmla="*/ 431 h 1500"/>
                  <a:gd name="T84" fmla="*/ 1208 w 1208"/>
                  <a:gd name="T85" fmla="*/ 401 h 1500"/>
                  <a:gd name="T86" fmla="*/ 1164 w 1208"/>
                  <a:gd name="T87" fmla="*/ 341 h 1500"/>
                  <a:gd name="T88" fmla="*/ 1119 w 1208"/>
                  <a:gd name="T89" fmla="*/ 252 h 1500"/>
                  <a:gd name="T90" fmla="*/ 1119 w 1208"/>
                  <a:gd name="T91" fmla="*/ 163 h 1500"/>
                  <a:gd name="T92" fmla="*/ 1105 w 1208"/>
                  <a:gd name="T93" fmla="*/ 134 h 1500"/>
                  <a:gd name="T94" fmla="*/ 1090 w 1208"/>
                  <a:gd name="T95" fmla="*/ 74 h 1500"/>
                  <a:gd name="T96" fmla="*/ 1001 w 1208"/>
                  <a:gd name="T97" fmla="*/ 0 h 1500"/>
                  <a:gd name="T98" fmla="*/ 943 w 1208"/>
                  <a:gd name="T99" fmla="*/ 30 h 1500"/>
                  <a:gd name="T100" fmla="*/ 884 w 1208"/>
                  <a:gd name="T101" fmla="*/ 74 h 1500"/>
                  <a:gd name="T102" fmla="*/ 825 w 1208"/>
                  <a:gd name="T103" fmla="*/ 74 h 1500"/>
                  <a:gd name="T104" fmla="*/ 677 w 1208"/>
                  <a:gd name="T105" fmla="*/ 74 h 1500"/>
                  <a:gd name="T106" fmla="*/ 250 w 1208"/>
                  <a:gd name="T107" fmla="*/ 74 h 1500"/>
                  <a:gd name="T108" fmla="*/ 235 w 1208"/>
                  <a:gd name="T109" fmla="*/ 208 h 1500"/>
                  <a:gd name="T110" fmla="*/ 191 w 1208"/>
                  <a:gd name="T111" fmla="*/ 238 h 1500"/>
                  <a:gd name="T112" fmla="*/ 162 w 1208"/>
                  <a:gd name="T113" fmla="*/ 267 h 1500"/>
                  <a:gd name="T114" fmla="*/ 162 w 1208"/>
                  <a:gd name="T115" fmla="*/ 475 h 1500"/>
                  <a:gd name="T116" fmla="*/ 162 w 1208"/>
                  <a:gd name="T117" fmla="*/ 549 h 1500"/>
                  <a:gd name="T118" fmla="*/ 88 w 1208"/>
                  <a:gd name="T119" fmla="*/ 579 h 1500"/>
                  <a:gd name="T120" fmla="*/ 88 w 1208"/>
                  <a:gd name="T121" fmla="*/ 579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8" h="1500">
                    <a:moveTo>
                      <a:pt x="88" y="579"/>
                    </a:moveTo>
                    <a:lnTo>
                      <a:pt x="88" y="579"/>
                    </a:lnTo>
                    <a:lnTo>
                      <a:pt x="88" y="609"/>
                    </a:lnTo>
                    <a:cubicBezTo>
                      <a:pt x="73" y="624"/>
                      <a:pt x="59" y="624"/>
                      <a:pt x="59" y="638"/>
                    </a:cubicBezTo>
                    <a:cubicBezTo>
                      <a:pt x="59" y="668"/>
                      <a:pt x="29" y="698"/>
                      <a:pt x="29" y="727"/>
                    </a:cubicBezTo>
                    <a:cubicBezTo>
                      <a:pt x="29" y="742"/>
                      <a:pt x="44" y="757"/>
                      <a:pt x="29" y="757"/>
                    </a:cubicBezTo>
                    <a:cubicBezTo>
                      <a:pt x="29" y="772"/>
                      <a:pt x="0" y="787"/>
                      <a:pt x="14" y="787"/>
                    </a:cubicBezTo>
                    <a:cubicBezTo>
                      <a:pt x="59" y="787"/>
                      <a:pt x="44" y="846"/>
                      <a:pt x="59" y="861"/>
                    </a:cubicBezTo>
                    <a:cubicBezTo>
                      <a:pt x="59" y="876"/>
                      <a:pt x="73" y="876"/>
                      <a:pt x="88" y="891"/>
                    </a:cubicBezTo>
                    <a:lnTo>
                      <a:pt x="88" y="935"/>
                    </a:lnTo>
                    <a:cubicBezTo>
                      <a:pt x="103" y="965"/>
                      <a:pt x="132" y="980"/>
                      <a:pt x="132" y="1010"/>
                    </a:cubicBezTo>
                    <a:cubicBezTo>
                      <a:pt x="132" y="1024"/>
                      <a:pt x="118" y="1099"/>
                      <a:pt x="132" y="1099"/>
                    </a:cubicBezTo>
                    <a:cubicBezTo>
                      <a:pt x="176" y="1099"/>
                      <a:pt x="191" y="1114"/>
                      <a:pt x="221" y="1128"/>
                    </a:cubicBezTo>
                    <a:cubicBezTo>
                      <a:pt x="250" y="1143"/>
                      <a:pt x="235" y="1188"/>
                      <a:pt x="265" y="1203"/>
                    </a:cubicBezTo>
                    <a:cubicBezTo>
                      <a:pt x="280" y="1217"/>
                      <a:pt x="324" y="1217"/>
                      <a:pt x="324" y="1247"/>
                    </a:cubicBezTo>
                    <a:cubicBezTo>
                      <a:pt x="324" y="1277"/>
                      <a:pt x="368" y="1292"/>
                      <a:pt x="383" y="1307"/>
                    </a:cubicBezTo>
                    <a:lnTo>
                      <a:pt x="383" y="1351"/>
                    </a:lnTo>
                    <a:cubicBezTo>
                      <a:pt x="397" y="1351"/>
                      <a:pt x="412" y="1366"/>
                      <a:pt x="412" y="1366"/>
                    </a:cubicBezTo>
                    <a:cubicBezTo>
                      <a:pt x="427" y="1381"/>
                      <a:pt x="442" y="1411"/>
                      <a:pt x="471" y="1425"/>
                    </a:cubicBezTo>
                    <a:cubicBezTo>
                      <a:pt x="486" y="1440"/>
                      <a:pt x="486" y="1381"/>
                      <a:pt x="515" y="1411"/>
                    </a:cubicBezTo>
                    <a:cubicBezTo>
                      <a:pt x="545" y="1425"/>
                      <a:pt x="545" y="1396"/>
                      <a:pt x="574" y="1396"/>
                    </a:cubicBezTo>
                    <a:cubicBezTo>
                      <a:pt x="604" y="1411"/>
                      <a:pt x="618" y="1455"/>
                      <a:pt x="648" y="1485"/>
                    </a:cubicBezTo>
                    <a:cubicBezTo>
                      <a:pt x="677" y="1411"/>
                      <a:pt x="722" y="1500"/>
                      <a:pt x="751" y="1485"/>
                    </a:cubicBezTo>
                    <a:cubicBezTo>
                      <a:pt x="766" y="1470"/>
                      <a:pt x="780" y="1455"/>
                      <a:pt x="810" y="1455"/>
                    </a:cubicBezTo>
                    <a:cubicBezTo>
                      <a:pt x="825" y="1455"/>
                      <a:pt x="854" y="1455"/>
                      <a:pt x="869" y="1440"/>
                    </a:cubicBezTo>
                    <a:cubicBezTo>
                      <a:pt x="898" y="1381"/>
                      <a:pt x="957" y="1351"/>
                      <a:pt x="1016" y="1396"/>
                    </a:cubicBezTo>
                    <a:lnTo>
                      <a:pt x="1016" y="1351"/>
                    </a:lnTo>
                    <a:cubicBezTo>
                      <a:pt x="1016" y="1336"/>
                      <a:pt x="972" y="1336"/>
                      <a:pt x="972" y="1336"/>
                    </a:cubicBezTo>
                    <a:cubicBezTo>
                      <a:pt x="943" y="1307"/>
                      <a:pt x="928" y="1262"/>
                      <a:pt x="898" y="1232"/>
                    </a:cubicBezTo>
                    <a:cubicBezTo>
                      <a:pt x="884" y="1217"/>
                      <a:pt x="884" y="1203"/>
                      <a:pt x="869" y="1188"/>
                    </a:cubicBezTo>
                    <a:cubicBezTo>
                      <a:pt x="854" y="1173"/>
                      <a:pt x="839" y="1173"/>
                      <a:pt x="825" y="1158"/>
                    </a:cubicBezTo>
                    <a:cubicBezTo>
                      <a:pt x="780" y="1114"/>
                      <a:pt x="869" y="1114"/>
                      <a:pt x="869" y="1114"/>
                    </a:cubicBezTo>
                    <a:cubicBezTo>
                      <a:pt x="898" y="1099"/>
                      <a:pt x="884" y="1024"/>
                      <a:pt x="898" y="995"/>
                    </a:cubicBezTo>
                    <a:cubicBezTo>
                      <a:pt x="898" y="980"/>
                      <a:pt x="898" y="950"/>
                      <a:pt x="913" y="950"/>
                    </a:cubicBezTo>
                    <a:cubicBezTo>
                      <a:pt x="928" y="935"/>
                      <a:pt x="957" y="935"/>
                      <a:pt x="957" y="921"/>
                    </a:cubicBezTo>
                    <a:lnTo>
                      <a:pt x="957" y="861"/>
                    </a:lnTo>
                    <a:cubicBezTo>
                      <a:pt x="957" y="846"/>
                      <a:pt x="972" y="831"/>
                      <a:pt x="987" y="817"/>
                    </a:cubicBezTo>
                    <a:cubicBezTo>
                      <a:pt x="1001" y="787"/>
                      <a:pt x="1031" y="802"/>
                      <a:pt x="1046" y="772"/>
                    </a:cubicBezTo>
                    <a:cubicBezTo>
                      <a:pt x="1046" y="742"/>
                      <a:pt x="1060" y="713"/>
                      <a:pt x="1060" y="668"/>
                    </a:cubicBezTo>
                    <a:lnTo>
                      <a:pt x="1060" y="624"/>
                    </a:lnTo>
                    <a:cubicBezTo>
                      <a:pt x="1060" y="594"/>
                      <a:pt x="1090" y="564"/>
                      <a:pt x="1090" y="549"/>
                    </a:cubicBezTo>
                    <a:cubicBezTo>
                      <a:pt x="1090" y="490"/>
                      <a:pt x="1105" y="445"/>
                      <a:pt x="1164" y="431"/>
                    </a:cubicBezTo>
                    <a:cubicBezTo>
                      <a:pt x="1178" y="431"/>
                      <a:pt x="1193" y="431"/>
                      <a:pt x="1208" y="401"/>
                    </a:cubicBezTo>
                    <a:cubicBezTo>
                      <a:pt x="1208" y="386"/>
                      <a:pt x="1178" y="356"/>
                      <a:pt x="1164" y="341"/>
                    </a:cubicBezTo>
                    <a:cubicBezTo>
                      <a:pt x="1134" y="312"/>
                      <a:pt x="1119" y="282"/>
                      <a:pt x="1119" y="252"/>
                    </a:cubicBezTo>
                    <a:cubicBezTo>
                      <a:pt x="1119" y="238"/>
                      <a:pt x="1105" y="163"/>
                      <a:pt x="1119" y="163"/>
                    </a:cubicBezTo>
                    <a:cubicBezTo>
                      <a:pt x="1134" y="148"/>
                      <a:pt x="1119" y="148"/>
                      <a:pt x="1105" y="134"/>
                    </a:cubicBezTo>
                    <a:cubicBezTo>
                      <a:pt x="1090" y="119"/>
                      <a:pt x="1090" y="104"/>
                      <a:pt x="1090" y="74"/>
                    </a:cubicBezTo>
                    <a:cubicBezTo>
                      <a:pt x="1060" y="44"/>
                      <a:pt x="1016" y="30"/>
                      <a:pt x="1001" y="0"/>
                    </a:cubicBezTo>
                    <a:cubicBezTo>
                      <a:pt x="987" y="0"/>
                      <a:pt x="957" y="15"/>
                      <a:pt x="943" y="30"/>
                    </a:cubicBezTo>
                    <a:cubicBezTo>
                      <a:pt x="928" y="74"/>
                      <a:pt x="898" y="44"/>
                      <a:pt x="884" y="74"/>
                    </a:cubicBezTo>
                    <a:cubicBezTo>
                      <a:pt x="869" y="134"/>
                      <a:pt x="854" y="74"/>
                      <a:pt x="825" y="74"/>
                    </a:cubicBezTo>
                    <a:lnTo>
                      <a:pt x="677" y="74"/>
                    </a:lnTo>
                    <a:lnTo>
                      <a:pt x="250" y="74"/>
                    </a:lnTo>
                    <a:cubicBezTo>
                      <a:pt x="221" y="74"/>
                      <a:pt x="235" y="178"/>
                      <a:pt x="235" y="208"/>
                    </a:cubicBezTo>
                    <a:cubicBezTo>
                      <a:pt x="235" y="238"/>
                      <a:pt x="221" y="238"/>
                      <a:pt x="191" y="238"/>
                    </a:cubicBezTo>
                    <a:cubicBezTo>
                      <a:pt x="147" y="238"/>
                      <a:pt x="162" y="238"/>
                      <a:pt x="162" y="267"/>
                    </a:cubicBezTo>
                    <a:lnTo>
                      <a:pt x="162" y="475"/>
                    </a:lnTo>
                    <a:lnTo>
                      <a:pt x="162" y="549"/>
                    </a:lnTo>
                    <a:cubicBezTo>
                      <a:pt x="162" y="579"/>
                      <a:pt x="103" y="564"/>
                      <a:pt x="88" y="579"/>
                    </a:cubicBezTo>
                    <a:lnTo>
                      <a:pt x="88" y="57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5" name="Freeform 798">
                <a:extLst>
                  <a:ext uri="{FF2B5EF4-FFF2-40B4-BE49-F238E27FC236}">
                    <a16:creationId xmlns:a16="http://schemas.microsoft.com/office/drawing/2014/main" id="{AF123AC9-F173-89AD-D79A-6B96434228D5}"/>
                  </a:ext>
                </a:extLst>
              </p:cNvPr>
              <p:cNvSpPr>
                <a:spLocks/>
              </p:cNvSpPr>
              <p:nvPr/>
            </p:nvSpPr>
            <p:spPr bwMode="auto">
              <a:xfrm>
                <a:off x="4114" y="2675"/>
                <a:ext cx="88" cy="80"/>
              </a:xfrm>
              <a:custGeom>
                <a:avLst/>
                <a:gdLst>
                  <a:gd name="T0" fmla="*/ 43 w 458"/>
                  <a:gd name="T1" fmla="*/ 273 h 416"/>
                  <a:gd name="T2" fmla="*/ 43 w 458"/>
                  <a:gd name="T3" fmla="*/ 273 h 416"/>
                  <a:gd name="T4" fmla="*/ 100 w 458"/>
                  <a:gd name="T5" fmla="*/ 287 h 416"/>
                  <a:gd name="T6" fmla="*/ 100 w 458"/>
                  <a:gd name="T7" fmla="*/ 244 h 416"/>
                  <a:gd name="T8" fmla="*/ 143 w 458"/>
                  <a:gd name="T9" fmla="*/ 273 h 416"/>
                  <a:gd name="T10" fmla="*/ 172 w 458"/>
                  <a:gd name="T11" fmla="*/ 258 h 416"/>
                  <a:gd name="T12" fmla="*/ 200 w 458"/>
                  <a:gd name="T13" fmla="*/ 258 h 416"/>
                  <a:gd name="T14" fmla="*/ 415 w 458"/>
                  <a:gd name="T15" fmla="*/ 416 h 416"/>
                  <a:gd name="T16" fmla="*/ 458 w 458"/>
                  <a:gd name="T17" fmla="*/ 388 h 416"/>
                  <a:gd name="T18" fmla="*/ 343 w 458"/>
                  <a:gd name="T19" fmla="*/ 273 h 416"/>
                  <a:gd name="T20" fmla="*/ 272 w 458"/>
                  <a:gd name="T21" fmla="*/ 230 h 416"/>
                  <a:gd name="T22" fmla="*/ 243 w 458"/>
                  <a:gd name="T23" fmla="*/ 201 h 416"/>
                  <a:gd name="T24" fmla="*/ 243 w 458"/>
                  <a:gd name="T25" fmla="*/ 230 h 416"/>
                  <a:gd name="T26" fmla="*/ 229 w 458"/>
                  <a:gd name="T27" fmla="*/ 201 h 416"/>
                  <a:gd name="T28" fmla="*/ 200 w 458"/>
                  <a:gd name="T29" fmla="*/ 129 h 416"/>
                  <a:gd name="T30" fmla="*/ 143 w 458"/>
                  <a:gd name="T31" fmla="*/ 0 h 416"/>
                  <a:gd name="T32" fmla="*/ 28 w 458"/>
                  <a:gd name="T33" fmla="*/ 100 h 416"/>
                  <a:gd name="T34" fmla="*/ 14 w 458"/>
                  <a:gd name="T35" fmla="*/ 187 h 416"/>
                  <a:gd name="T36" fmla="*/ 0 w 458"/>
                  <a:gd name="T37" fmla="*/ 287 h 416"/>
                  <a:gd name="T38" fmla="*/ 43 w 458"/>
                  <a:gd name="T39" fmla="*/ 273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8" h="416">
                    <a:moveTo>
                      <a:pt x="43" y="273"/>
                    </a:moveTo>
                    <a:lnTo>
                      <a:pt x="43" y="273"/>
                    </a:lnTo>
                    <a:cubicBezTo>
                      <a:pt x="57" y="273"/>
                      <a:pt x="86" y="302"/>
                      <a:pt x="100" y="287"/>
                    </a:cubicBezTo>
                    <a:cubicBezTo>
                      <a:pt x="100" y="273"/>
                      <a:pt x="86" y="244"/>
                      <a:pt x="100" y="244"/>
                    </a:cubicBezTo>
                    <a:cubicBezTo>
                      <a:pt x="129" y="244"/>
                      <a:pt x="129" y="273"/>
                      <a:pt x="143" y="273"/>
                    </a:cubicBezTo>
                    <a:cubicBezTo>
                      <a:pt x="157" y="273"/>
                      <a:pt x="172" y="258"/>
                      <a:pt x="172" y="258"/>
                    </a:cubicBezTo>
                    <a:cubicBezTo>
                      <a:pt x="186" y="244"/>
                      <a:pt x="200" y="258"/>
                      <a:pt x="200" y="258"/>
                    </a:cubicBezTo>
                    <a:cubicBezTo>
                      <a:pt x="315" y="258"/>
                      <a:pt x="358" y="345"/>
                      <a:pt x="415" y="416"/>
                    </a:cubicBezTo>
                    <a:cubicBezTo>
                      <a:pt x="429" y="416"/>
                      <a:pt x="444" y="402"/>
                      <a:pt x="458" y="388"/>
                    </a:cubicBezTo>
                    <a:cubicBezTo>
                      <a:pt x="415" y="359"/>
                      <a:pt x="372" y="316"/>
                      <a:pt x="343" y="273"/>
                    </a:cubicBezTo>
                    <a:cubicBezTo>
                      <a:pt x="329" y="244"/>
                      <a:pt x="300" y="244"/>
                      <a:pt x="272" y="230"/>
                    </a:cubicBezTo>
                    <a:cubicBezTo>
                      <a:pt x="257" y="230"/>
                      <a:pt x="257" y="201"/>
                      <a:pt x="243" y="201"/>
                    </a:cubicBezTo>
                    <a:cubicBezTo>
                      <a:pt x="229" y="201"/>
                      <a:pt x="243" y="215"/>
                      <a:pt x="243" y="230"/>
                    </a:cubicBezTo>
                    <a:lnTo>
                      <a:pt x="229" y="201"/>
                    </a:lnTo>
                    <a:cubicBezTo>
                      <a:pt x="215" y="172"/>
                      <a:pt x="200" y="158"/>
                      <a:pt x="200" y="129"/>
                    </a:cubicBezTo>
                    <a:cubicBezTo>
                      <a:pt x="186" y="86"/>
                      <a:pt x="186" y="43"/>
                      <a:pt x="143" y="0"/>
                    </a:cubicBezTo>
                    <a:cubicBezTo>
                      <a:pt x="129" y="57"/>
                      <a:pt x="57" y="57"/>
                      <a:pt x="28" y="100"/>
                    </a:cubicBezTo>
                    <a:cubicBezTo>
                      <a:pt x="14" y="129"/>
                      <a:pt x="28" y="158"/>
                      <a:pt x="14" y="187"/>
                    </a:cubicBezTo>
                    <a:cubicBezTo>
                      <a:pt x="0" y="215"/>
                      <a:pt x="0" y="244"/>
                      <a:pt x="0" y="287"/>
                    </a:cubicBezTo>
                    <a:cubicBezTo>
                      <a:pt x="14" y="273"/>
                      <a:pt x="28" y="273"/>
                      <a:pt x="43" y="27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66" name="Freeform 799">
                <a:extLst>
                  <a:ext uri="{FF2B5EF4-FFF2-40B4-BE49-F238E27FC236}">
                    <a16:creationId xmlns:a16="http://schemas.microsoft.com/office/drawing/2014/main" id="{B83CE7EE-E604-6188-2DBB-A98400F52109}"/>
                  </a:ext>
                </a:extLst>
              </p:cNvPr>
              <p:cNvSpPr>
                <a:spLocks/>
              </p:cNvSpPr>
              <p:nvPr/>
            </p:nvSpPr>
            <p:spPr bwMode="auto">
              <a:xfrm>
                <a:off x="4114" y="2675"/>
                <a:ext cx="88" cy="80"/>
              </a:xfrm>
              <a:custGeom>
                <a:avLst/>
                <a:gdLst>
                  <a:gd name="T0" fmla="*/ 43 w 458"/>
                  <a:gd name="T1" fmla="*/ 273 h 416"/>
                  <a:gd name="T2" fmla="*/ 43 w 458"/>
                  <a:gd name="T3" fmla="*/ 273 h 416"/>
                  <a:gd name="T4" fmla="*/ 100 w 458"/>
                  <a:gd name="T5" fmla="*/ 287 h 416"/>
                  <a:gd name="T6" fmla="*/ 100 w 458"/>
                  <a:gd name="T7" fmla="*/ 244 h 416"/>
                  <a:gd name="T8" fmla="*/ 143 w 458"/>
                  <a:gd name="T9" fmla="*/ 273 h 416"/>
                  <a:gd name="T10" fmla="*/ 172 w 458"/>
                  <a:gd name="T11" fmla="*/ 258 h 416"/>
                  <a:gd name="T12" fmla="*/ 200 w 458"/>
                  <a:gd name="T13" fmla="*/ 258 h 416"/>
                  <a:gd name="T14" fmla="*/ 415 w 458"/>
                  <a:gd name="T15" fmla="*/ 416 h 416"/>
                  <a:gd name="T16" fmla="*/ 458 w 458"/>
                  <a:gd name="T17" fmla="*/ 388 h 416"/>
                  <a:gd name="T18" fmla="*/ 343 w 458"/>
                  <a:gd name="T19" fmla="*/ 273 h 416"/>
                  <a:gd name="T20" fmla="*/ 272 w 458"/>
                  <a:gd name="T21" fmla="*/ 230 h 416"/>
                  <a:gd name="T22" fmla="*/ 243 w 458"/>
                  <a:gd name="T23" fmla="*/ 201 h 416"/>
                  <a:gd name="T24" fmla="*/ 243 w 458"/>
                  <a:gd name="T25" fmla="*/ 230 h 416"/>
                  <a:gd name="T26" fmla="*/ 229 w 458"/>
                  <a:gd name="T27" fmla="*/ 201 h 416"/>
                  <a:gd name="T28" fmla="*/ 200 w 458"/>
                  <a:gd name="T29" fmla="*/ 129 h 416"/>
                  <a:gd name="T30" fmla="*/ 143 w 458"/>
                  <a:gd name="T31" fmla="*/ 0 h 416"/>
                  <a:gd name="T32" fmla="*/ 28 w 458"/>
                  <a:gd name="T33" fmla="*/ 100 h 416"/>
                  <a:gd name="T34" fmla="*/ 14 w 458"/>
                  <a:gd name="T35" fmla="*/ 187 h 416"/>
                  <a:gd name="T36" fmla="*/ 0 w 458"/>
                  <a:gd name="T37" fmla="*/ 287 h 416"/>
                  <a:gd name="T38" fmla="*/ 43 w 458"/>
                  <a:gd name="T39" fmla="*/ 273 h 416"/>
                  <a:gd name="T40" fmla="*/ 43 w 458"/>
                  <a:gd name="T41" fmla="*/ 273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416">
                    <a:moveTo>
                      <a:pt x="43" y="273"/>
                    </a:moveTo>
                    <a:lnTo>
                      <a:pt x="43" y="273"/>
                    </a:lnTo>
                    <a:cubicBezTo>
                      <a:pt x="57" y="273"/>
                      <a:pt x="86" y="302"/>
                      <a:pt x="100" y="287"/>
                    </a:cubicBezTo>
                    <a:cubicBezTo>
                      <a:pt x="100" y="273"/>
                      <a:pt x="86" y="244"/>
                      <a:pt x="100" y="244"/>
                    </a:cubicBezTo>
                    <a:cubicBezTo>
                      <a:pt x="129" y="244"/>
                      <a:pt x="129" y="273"/>
                      <a:pt x="143" y="273"/>
                    </a:cubicBezTo>
                    <a:cubicBezTo>
                      <a:pt x="157" y="273"/>
                      <a:pt x="172" y="258"/>
                      <a:pt x="172" y="258"/>
                    </a:cubicBezTo>
                    <a:cubicBezTo>
                      <a:pt x="186" y="244"/>
                      <a:pt x="200" y="258"/>
                      <a:pt x="200" y="258"/>
                    </a:cubicBezTo>
                    <a:cubicBezTo>
                      <a:pt x="315" y="258"/>
                      <a:pt x="358" y="345"/>
                      <a:pt x="415" y="416"/>
                    </a:cubicBezTo>
                    <a:cubicBezTo>
                      <a:pt x="429" y="416"/>
                      <a:pt x="444" y="402"/>
                      <a:pt x="458" y="388"/>
                    </a:cubicBezTo>
                    <a:cubicBezTo>
                      <a:pt x="415" y="359"/>
                      <a:pt x="372" y="316"/>
                      <a:pt x="343" y="273"/>
                    </a:cubicBezTo>
                    <a:cubicBezTo>
                      <a:pt x="329" y="244"/>
                      <a:pt x="300" y="244"/>
                      <a:pt x="272" y="230"/>
                    </a:cubicBezTo>
                    <a:cubicBezTo>
                      <a:pt x="257" y="230"/>
                      <a:pt x="257" y="201"/>
                      <a:pt x="243" y="201"/>
                    </a:cubicBezTo>
                    <a:cubicBezTo>
                      <a:pt x="229" y="201"/>
                      <a:pt x="243" y="215"/>
                      <a:pt x="243" y="230"/>
                    </a:cubicBezTo>
                    <a:lnTo>
                      <a:pt x="229" y="201"/>
                    </a:lnTo>
                    <a:cubicBezTo>
                      <a:pt x="215" y="172"/>
                      <a:pt x="200" y="158"/>
                      <a:pt x="200" y="129"/>
                    </a:cubicBezTo>
                    <a:cubicBezTo>
                      <a:pt x="186" y="86"/>
                      <a:pt x="186" y="43"/>
                      <a:pt x="143" y="0"/>
                    </a:cubicBezTo>
                    <a:cubicBezTo>
                      <a:pt x="129" y="57"/>
                      <a:pt x="57" y="57"/>
                      <a:pt x="28" y="100"/>
                    </a:cubicBezTo>
                    <a:cubicBezTo>
                      <a:pt x="14" y="129"/>
                      <a:pt x="28" y="158"/>
                      <a:pt x="14" y="187"/>
                    </a:cubicBezTo>
                    <a:cubicBezTo>
                      <a:pt x="0" y="215"/>
                      <a:pt x="0" y="244"/>
                      <a:pt x="0" y="287"/>
                    </a:cubicBezTo>
                    <a:cubicBezTo>
                      <a:pt x="14" y="273"/>
                      <a:pt x="28" y="273"/>
                      <a:pt x="43" y="273"/>
                    </a:cubicBezTo>
                    <a:lnTo>
                      <a:pt x="43" y="27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7" name="Freeform 800">
                <a:extLst>
                  <a:ext uri="{FF2B5EF4-FFF2-40B4-BE49-F238E27FC236}">
                    <a16:creationId xmlns:a16="http://schemas.microsoft.com/office/drawing/2014/main" id="{EDD2C2C4-504C-06F6-1819-4F2CF7DC210F}"/>
                  </a:ext>
                </a:extLst>
              </p:cNvPr>
              <p:cNvSpPr>
                <a:spLocks/>
              </p:cNvSpPr>
              <p:nvPr/>
            </p:nvSpPr>
            <p:spPr bwMode="auto">
              <a:xfrm>
                <a:off x="4114" y="2675"/>
                <a:ext cx="88" cy="80"/>
              </a:xfrm>
              <a:custGeom>
                <a:avLst/>
                <a:gdLst>
                  <a:gd name="T0" fmla="*/ 43 w 458"/>
                  <a:gd name="T1" fmla="*/ 273 h 416"/>
                  <a:gd name="T2" fmla="*/ 43 w 458"/>
                  <a:gd name="T3" fmla="*/ 273 h 416"/>
                  <a:gd name="T4" fmla="*/ 100 w 458"/>
                  <a:gd name="T5" fmla="*/ 287 h 416"/>
                  <a:gd name="T6" fmla="*/ 100 w 458"/>
                  <a:gd name="T7" fmla="*/ 244 h 416"/>
                  <a:gd name="T8" fmla="*/ 143 w 458"/>
                  <a:gd name="T9" fmla="*/ 273 h 416"/>
                  <a:gd name="T10" fmla="*/ 172 w 458"/>
                  <a:gd name="T11" fmla="*/ 258 h 416"/>
                  <a:gd name="T12" fmla="*/ 200 w 458"/>
                  <a:gd name="T13" fmla="*/ 258 h 416"/>
                  <a:gd name="T14" fmla="*/ 415 w 458"/>
                  <a:gd name="T15" fmla="*/ 416 h 416"/>
                  <a:gd name="T16" fmla="*/ 458 w 458"/>
                  <a:gd name="T17" fmla="*/ 388 h 416"/>
                  <a:gd name="T18" fmla="*/ 343 w 458"/>
                  <a:gd name="T19" fmla="*/ 273 h 416"/>
                  <a:gd name="T20" fmla="*/ 272 w 458"/>
                  <a:gd name="T21" fmla="*/ 230 h 416"/>
                  <a:gd name="T22" fmla="*/ 243 w 458"/>
                  <a:gd name="T23" fmla="*/ 201 h 416"/>
                  <a:gd name="T24" fmla="*/ 243 w 458"/>
                  <a:gd name="T25" fmla="*/ 230 h 416"/>
                  <a:gd name="T26" fmla="*/ 229 w 458"/>
                  <a:gd name="T27" fmla="*/ 201 h 416"/>
                  <a:gd name="T28" fmla="*/ 200 w 458"/>
                  <a:gd name="T29" fmla="*/ 129 h 416"/>
                  <a:gd name="T30" fmla="*/ 143 w 458"/>
                  <a:gd name="T31" fmla="*/ 0 h 416"/>
                  <a:gd name="T32" fmla="*/ 28 w 458"/>
                  <a:gd name="T33" fmla="*/ 100 h 416"/>
                  <a:gd name="T34" fmla="*/ 14 w 458"/>
                  <a:gd name="T35" fmla="*/ 187 h 416"/>
                  <a:gd name="T36" fmla="*/ 0 w 458"/>
                  <a:gd name="T37" fmla="*/ 287 h 416"/>
                  <a:gd name="T38" fmla="*/ 43 w 458"/>
                  <a:gd name="T39" fmla="*/ 273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8" h="416">
                    <a:moveTo>
                      <a:pt x="43" y="273"/>
                    </a:moveTo>
                    <a:lnTo>
                      <a:pt x="43" y="273"/>
                    </a:lnTo>
                    <a:cubicBezTo>
                      <a:pt x="57" y="273"/>
                      <a:pt x="86" y="302"/>
                      <a:pt x="100" y="287"/>
                    </a:cubicBezTo>
                    <a:cubicBezTo>
                      <a:pt x="100" y="273"/>
                      <a:pt x="86" y="244"/>
                      <a:pt x="100" y="244"/>
                    </a:cubicBezTo>
                    <a:cubicBezTo>
                      <a:pt x="129" y="244"/>
                      <a:pt x="129" y="273"/>
                      <a:pt x="143" y="273"/>
                    </a:cubicBezTo>
                    <a:cubicBezTo>
                      <a:pt x="157" y="273"/>
                      <a:pt x="172" y="258"/>
                      <a:pt x="172" y="258"/>
                    </a:cubicBezTo>
                    <a:cubicBezTo>
                      <a:pt x="186" y="244"/>
                      <a:pt x="200" y="258"/>
                      <a:pt x="200" y="258"/>
                    </a:cubicBezTo>
                    <a:cubicBezTo>
                      <a:pt x="315" y="258"/>
                      <a:pt x="358" y="345"/>
                      <a:pt x="415" y="416"/>
                    </a:cubicBezTo>
                    <a:cubicBezTo>
                      <a:pt x="429" y="416"/>
                      <a:pt x="444" y="402"/>
                      <a:pt x="458" y="388"/>
                    </a:cubicBezTo>
                    <a:cubicBezTo>
                      <a:pt x="415" y="359"/>
                      <a:pt x="372" y="316"/>
                      <a:pt x="343" y="273"/>
                    </a:cubicBezTo>
                    <a:cubicBezTo>
                      <a:pt x="329" y="244"/>
                      <a:pt x="300" y="244"/>
                      <a:pt x="272" y="230"/>
                    </a:cubicBezTo>
                    <a:cubicBezTo>
                      <a:pt x="257" y="230"/>
                      <a:pt x="257" y="201"/>
                      <a:pt x="243" y="201"/>
                    </a:cubicBezTo>
                    <a:cubicBezTo>
                      <a:pt x="229" y="201"/>
                      <a:pt x="243" y="215"/>
                      <a:pt x="243" y="230"/>
                    </a:cubicBezTo>
                    <a:lnTo>
                      <a:pt x="229" y="201"/>
                    </a:lnTo>
                    <a:cubicBezTo>
                      <a:pt x="215" y="172"/>
                      <a:pt x="200" y="158"/>
                      <a:pt x="200" y="129"/>
                    </a:cubicBezTo>
                    <a:cubicBezTo>
                      <a:pt x="186" y="86"/>
                      <a:pt x="186" y="43"/>
                      <a:pt x="143" y="0"/>
                    </a:cubicBezTo>
                    <a:cubicBezTo>
                      <a:pt x="129" y="57"/>
                      <a:pt x="57" y="57"/>
                      <a:pt x="28" y="100"/>
                    </a:cubicBezTo>
                    <a:cubicBezTo>
                      <a:pt x="14" y="129"/>
                      <a:pt x="28" y="158"/>
                      <a:pt x="14" y="187"/>
                    </a:cubicBezTo>
                    <a:cubicBezTo>
                      <a:pt x="0" y="215"/>
                      <a:pt x="0" y="244"/>
                      <a:pt x="0" y="287"/>
                    </a:cubicBezTo>
                    <a:cubicBezTo>
                      <a:pt x="14" y="273"/>
                      <a:pt x="28" y="273"/>
                      <a:pt x="43" y="27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68" name="Freeform 801">
                <a:extLst>
                  <a:ext uri="{FF2B5EF4-FFF2-40B4-BE49-F238E27FC236}">
                    <a16:creationId xmlns:a16="http://schemas.microsoft.com/office/drawing/2014/main" id="{81A23F55-16D8-069C-7B79-556D41C6C808}"/>
                  </a:ext>
                </a:extLst>
              </p:cNvPr>
              <p:cNvSpPr>
                <a:spLocks/>
              </p:cNvSpPr>
              <p:nvPr/>
            </p:nvSpPr>
            <p:spPr bwMode="auto">
              <a:xfrm>
                <a:off x="4114" y="2675"/>
                <a:ext cx="88" cy="80"/>
              </a:xfrm>
              <a:custGeom>
                <a:avLst/>
                <a:gdLst>
                  <a:gd name="T0" fmla="*/ 43 w 458"/>
                  <a:gd name="T1" fmla="*/ 273 h 416"/>
                  <a:gd name="T2" fmla="*/ 43 w 458"/>
                  <a:gd name="T3" fmla="*/ 273 h 416"/>
                  <a:gd name="T4" fmla="*/ 100 w 458"/>
                  <a:gd name="T5" fmla="*/ 287 h 416"/>
                  <a:gd name="T6" fmla="*/ 100 w 458"/>
                  <a:gd name="T7" fmla="*/ 244 h 416"/>
                  <a:gd name="T8" fmla="*/ 143 w 458"/>
                  <a:gd name="T9" fmla="*/ 273 h 416"/>
                  <a:gd name="T10" fmla="*/ 172 w 458"/>
                  <a:gd name="T11" fmla="*/ 258 h 416"/>
                  <a:gd name="T12" fmla="*/ 200 w 458"/>
                  <a:gd name="T13" fmla="*/ 258 h 416"/>
                  <a:gd name="T14" fmla="*/ 415 w 458"/>
                  <a:gd name="T15" fmla="*/ 416 h 416"/>
                  <a:gd name="T16" fmla="*/ 458 w 458"/>
                  <a:gd name="T17" fmla="*/ 388 h 416"/>
                  <a:gd name="T18" fmla="*/ 343 w 458"/>
                  <a:gd name="T19" fmla="*/ 273 h 416"/>
                  <a:gd name="T20" fmla="*/ 272 w 458"/>
                  <a:gd name="T21" fmla="*/ 230 h 416"/>
                  <a:gd name="T22" fmla="*/ 243 w 458"/>
                  <a:gd name="T23" fmla="*/ 201 h 416"/>
                  <a:gd name="T24" fmla="*/ 243 w 458"/>
                  <a:gd name="T25" fmla="*/ 230 h 416"/>
                  <a:gd name="T26" fmla="*/ 229 w 458"/>
                  <a:gd name="T27" fmla="*/ 201 h 416"/>
                  <a:gd name="T28" fmla="*/ 200 w 458"/>
                  <a:gd name="T29" fmla="*/ 129 h 416"/>
                  <a:gd name="T30" fmla="*/ 143 w 458"/>
                  <a:gd name="T31" fmla="*/ 0 h 416"/>
                  <a:gd name="T32" fmla="*/ 28 w 458"/>
                  <a:gd name="T33" fmla="*/ 100 h 416"/>
                  <a:gd name="T34" fmla="*/ 14 w 458"/>
                  <a:gd name="T35" fmla="*/ 187 h 416"/>
                  <a:gd name="T36" fmla="*/ 0 w 458"/>
                  <a:gd name="T37" fmla="*/ 287 h 416"/>
                  <a:gd name="T38" fmla="*/ 43 w 458"/>
                  <a:gd name="T39" fmla="*/ 273 h 416"/>
                  <a:gd name="T40" fmla="*/ 43 w 458"/>
                  <a:gd name="T41" fmla="*/ 273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416">
                    <a:moveTo>
                      <a:pt x="43" y="273"/>
                    </a:moveTo>
                    <a:lnTo>
                      <a:pt x="43" y="273"/>
                    </a:lnTo>
                    <a:cubicBezTo>
                      <a:pt x="57" y="273"/>
                      <a:pt x="86" y="302"/>
                      <a:pt x="100" y="287"/>
                    </a:cubicBezTo>
                    <a:cubicBezTo>
                      <a:pt x="100" y="273"/>
                      <a:pt x="86" y="244"/>
                      <a:pt x="100" y="244"/>
                    </a:cubicBezTo>
                    <a:cubicBezTo>
                      <a:pt x="129" y="244"/>
                      <a:pt x="129" y="273"/>
                      <a:pt x="143" y="273"/>
                    </a:cubicBezTo>
                    <a:cubicBezTo>
                      <a:pt x="157" y="273"/>
                      <a:pt x="172" y="258"/>
                      <a:pt x="172" y="258"/>
                    </a:cubicBezTo>
                    <a:cubicBezTo>
                      <a:pt x="186" y="244"/>
                      <a:pt x="200" y="258"/>
                      <a:pt x="200" y="258"/>
                    </a:cubicBezTo>
                    <a:cubicBezTo>
                      <a:pt x="315" y="258"/>
                      <a:pt x="358" y="345"/>
                      <a:pt x="415" y="416"/>
                    </a:cubicBezTo>
                    <a:cubicBezTo>
                      <a:pt x="429" y="416"/>
                      <a:pt x="444" y="402"/>
                      <a:pt x="458" y="388"/>
                    </a:cubicBezTo>
                    <a:cubicBezTo>
                      <a:pt x="415" y="359"/>
                      <a:pt x="372" y="316"/>
                      <a:pt x="343" y="273"/>
                    </a:cubicBezTo>
                    <a:cubicBezTo>
                      <a:pt x="329" y="244"/>
                      <a:pt x="300" y="244"/>
                      <a:pt x="272" y="230"/>
                    </a:cubicBezTo>
                    <a:cubicBezTo>
                      <a:pt x="257" y="230"/>
                      <a:pt x="257" y="201"/>
                      <a:pt x="243" y="201"/>
                    </a:cubicBezTo>
                    <a:cubicBezTo>
                      <a:pt x="229" y="201"/>
                      <a:pt x="243" y="215"/>
                      <a:pt x="243" y="230"/>
                    </a:cubicBezTo>
                    <a:lnTo>
                      <a:pt x="229" y="201"/>
                    </a:lnTo>
                    <a:cubicBezTo>
                      <a:pt x="215" y="172"/>
                      <a:pt x="200" y="158"/>
                      <a:pt x="200" y="129"/>
                    </a:cubicBezTo>
                    <a:cubicBezTo>
                      <a:pt x="186" y="86"/>
                      <a:pt x="186" y="43"/>
                      <a:pt x="143" y="0"/>
                    </a:cubicBezTo>
                    <a:cubicBezTo>
                      <a:pt x="129" y="57"/>
                      <a:pt x="57" y="57"/>
                      <a:pt x="28" y="100"/>
                    </a:cubicBezTo>
                    <a:cubicBezTo>
                      <a:pt x="14" y="129"/>
                      <a:pt x="28" y="158"/>
                      <a:pt x="14" y="187"/>
                    </a:cubicBezTo>
                    <a:cubicBezTo>
                      <a:pt x="0" y="215"/>
                      <a:pt x="0" y="244"/>
                      <a:pt x="0" y="287"/>
                    </a:cubicBezTo>
                    <a:cubicBezTo>
                      <a:pt x="14" y="273"/>
                      <a:pt x="28" y="273"/>
                      <a:pt x="43" y="273"/>
                    </a:cubicBezTo>
                    <a:lnTo>
                      <a:pt x="43" y="27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9" name="Freeform 802">
                <a:extLst>
                  <a:ext uri="{FF2B5EF4-FFF2-40B4-BE49-F238E27FC236}">
                    <a16:creationId xmlns:a16="http://schemas.microsoft.com/office/drawing/2014/main" id="{6F545087-3099-E323-45CB-A194A7175249}"/>
                  </a:ext>
                </a:extLst>
              </p:cNvPr>
              <p:cNvSpPr>
                <a:spLocks/>
              </p:cNvSpPr>
              <p:nvPr/>
            </p:nvSpPr>
            <p:spPr bwMode="auto">
              <a:xfrm>
                <a:off x="4066" y="2715"/>
                <a:ext cx="208" cy="177"/>
              </a:xfrm>
              <a:custGeom>
                <a:avLst/>
                <a:gdLst>
                  <a:gd name="T0" fmla="*/ 1024 w 1083"/>
                  <a:gd name="T1" fmla="*/ 571 h 917"/>
                  <a:gd name="T2" fmla="*/ 1024 w 1083"/>
                  <a:gd name="T3" fmla="*/ 571 h 917"/>
                  <a:gd name="T4" fmla="*/ 834 w 1083"/>
                  <a:gd name="T5" fmla="*/ 496 h 917"/>
                  <a:gd name="T6" fmla="*/ 746 w 1083"/>
                  <a:gd name="T7" fmla="*/ 436 h 917"/>
                  <a:gd name="T8" fmla="*/ 702 w 1083"/>
                  <a:gd name="T9" fmla="*/ 361 h 917"/>
                  <a:gd name="T10" fmla="*/ 746 w 1083"/>
                  <a:gd name="T11" fmla="*/ 301 h 917"/>
                  <a:gd name="T12" fmla="*/ 658 w 1083"/>
                  <a:gd name="T13" fmla="*/ 346 h 917"/>
                  <a:gd name="T14" fmla="*/ 644 w 1083"/>
                  <a:gd name="T15" fmla="*/ 271 h 917"/>
                  <a:gd name="T16" fmla="*/ 644 w 1083"/>
                  <a:gd name="T17" fmla="*/ 180 h 917"/>
                  <a:gd name="T18" fmla="*/ 541 w 1083"/>
                  <a:gd name="T19" fmla="*/ 75 h 917"/>
                  <a:gd name="T20" fmla="*/ 410 w 1083"/>
                  <a:gd name="T21" fmla="*/ 60 h 917"/>
                  <a:gd name="T22" fmla="*/ 351 w 1083"/>
                  <a:gd name="T23" fmla="*/ 75 h 917"/>
                  <a:gd name="T24" fmla="*/ 307 w 1083"/>
                  <a:gd name="T25" fmla="*/ 75 h 917"/>
                  <a:gd name="T26" fmla="*/ 263 w 1083"/>
                  <a:gd name="T27" fmla="*/ 75 h 917"/>
                  <a:gd name="T28" fmla="*/ 249 w 1083"/>
                  <a:gd name="T29" fmla="*/ 120 h 917"/>
                  <a:gd name="T30" fmla="*/ 219 w 1083"/>
                  <a:gd name="T31" fmla="*/ 195 h 917"/>
                  <a:gd name="T32" fmla="*/ 175 w 1083"/>
                  <a:gd name="T33" fmla="*/ 210 h 917"/>
                  <a:gd name="T34" fmla="*/ 146 w 1083"/>
                  <a:gd name="T35" fmla="*/ 271 h 917"/>
                  <a:gd name="T36" fmla="*/ 146 w 1083"/>
                  <a:gd name="T37" fmla="*/ 346 h 917"/>
                  <a:gd name="T38" fmla="*/ 73 w 1083"/>
                  <a:gd name="T39" fmla="*/ 511 h 917"/>
                  <a:gd name="T40" fmla="*/ 14 w 1083"/>
                  <a:gd name="T41" fmla="*/ 526 h 917"/>
                  <a:gd name="T42" fmla="*/ 29 w 1083"/>
                  <a:gd name="T43" fmla="*/ 571 h 917"/>
                  <a:gd name="T44" fmla="*/ 132 w 1083"/>
                  <a:gd name="T45" fmla="*/ 706 h 917"/>
                  <a:gd name="T46" fmla="*/ 190 w 1083"/>
                  <a:gd name="T47" fmla="*/ 751 h 917"/>
                  <a:gd name="T48" fmla="*/ 205 w 1083"/>
                  <a:gd name="T49" fmla="*/ 811 h 917"/>
                  <a:gd name="T50" fmla="*/ 293 w 1083"/>
                  <a:gd name="T51" fmla="*/ 826 h 917"/>
                  <a:gd name="T52" fmla="*/ 366 w 1083"/>
                  <a:gd name="T53" fmla="*/ 887 h 917"/>
                  <a:gd name="T54" fmla="*/ 483 w 1083"/>
                  <a:gd name="T55" fmla="*/ 902 h 917"/>
                  <a:gd name="T56" fmla="*/ 571 w 1083"/>
                  <a:gd name="T57" fmla="*/ 857 h 917"/>
                  <a:gd name="T58" fmla="*/ 688 w 1083"/>
                  <a:gd name="T59" fmla="*/ 841 h 917"/>
                  <a:gd name="T60" fmla="*/ 790 w 1083"/>
                  <a:gd name="T61" fmla="*/ 796 h 917"/>
                  <a:gd name="T62" fmla="*/ 863 w 1083"/>
                  <a:gd name="T63" fmla="*/ 796 h 917"/>
                  <a:gd name="T64" fmla="*/ 1083 w 1083"/>
                  <a:gd name="T65" fmla="*/ 571 h 917"/>
                  <a:gd name="T66" fmla="*/ 1024 w 1083"/>
                  <a:gd name="T67" fmla="*/ 571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3" h="917">
                    <a:moveTo>
                      <a:pt x="1024" y="571"/>
                    </a:moveTo>
                    <a:lnTo>
                      <a:pt x="1024" y="571"/>
                    </a:lnTo>
                    <a:cubicBezTo>
                      <a:pt x="951" y="541"/>
                      <a:pt x="893" y="526"/>
                      <a:pt x="834" y="496"/>
                    </a:cubicBezTo>
                    <a:cubicBezTo>
                      <a:pt x="790" y="481"/>
                      <a:pt x="776" y="466"/>
                      <a:pt x="746" y="436"/>
                    </a:cubicBezTo>
                    <a:cubicBezTo>
                      <a:pt x="732" y="421"/>
                      <a:pt x="717" y="391"/>
                      <a:pt x="702" y="361"/>
                    </a:cubicBezTo>
                    <a:cubicBezTo>
                      <a:pt x="702" y="346"/>
                      <a:pt x="746" y="316"/>
                      <a:pt x="746" y="301"/>
                    </a:cubicBezTo>
                    <a:cubicBezTo>
                      <a:pt x="717" y="316"/>
                      <a:pt x="688" y="331"/>
                      <a:pt x="658" y="346"/>
                    </a:cubicBezTo>
                    <a:cubicBezTo>
                      <a:pt x="629" y="346"/>
                      <a:pt x="629" y="286"/>
                      <a:pt x="644" y="271"/>
                    </a:cubicBezTo>
                    <a:cubicBezTo>
                      <a:pt x="688" y="226"/>
                      <a:pt x="673" y="226"/>
                      <a:pt x="644" y="180"/>
                    </a:cubicBezTo>
                    <a:cubicBezTo>
                      <a:pt x="615" y="150"/>
                      <a:pt x="585" y="90"/>
                      <a:pt x="541" y="75"/>
                    </a:cubicBezTo>
                    <a:cubicBezTo>
                      <a:pt x="512" y="75"/>
                      <a:pt x="439" y="45"/>
                      <a:pt x="410" y="60"/>
                    </a:cubicBezTo>
                    <a:cubicBezTo>
                      <a:pt x="380" y="105"/>
                      <a:pt x="351" y="0"/>
                      <a:pt x="351" y="75"/>
                    </a:cubicBezTo>
                    <a:cubicBezTo>
                      <a:pt x="351" y="105"/>
                      <a:pt x="322" y="90"/>
                      <a:pt x="307" y="75"/>
                    </a:cubicBezTo>
                    <a:lnTo>
                      <a:pt x="263" y="75"/>
                    </a:lnTo>
                    <a:cubicBezTo>
                      <a:pt x="234" y="90"/>
                      <a:pt x="249" y="90"/>
                      <a:pt x="249" y="120"/>
                    </a:cubicBezTo>
                    <a:cubicBezTo>
                      <a:pt x="249" y="135"/>
                      <a:pt x="234" y="180"/>
                      <a:pt x="219" y="195"/>
                    </a:cubicBezTo>
                    <a:cubicBezTo>
                      <a:pt x="219" y="210"/>
                      <a:pt x="175" y="195"/>
                      <a:pt x="175" y="210"/>
                    </a:cubicBezTo>
                    <a:cubicBezTo>
                      <a:pt x="175" y="241"/>
                      <a:pt x="146" y="256"/>
                      <a:pt x="146" y="271"/>
                    </a:cubicBezTo>
                    <a:cubicBezTo>
                      <a:pt x="146" y="286"/>
                      <a:pt x="161" y="331"/>
                      <a:pt x="146" y="346"/>
                    </a:cubicBezTo>
                    <a:cubicBezTo>
                      <a:pt x="58" y="361"/>
                      <a:pt x="88" y="451"/>
                      <a:pt x="73" y="511"/>
                    </a:cubicBezTo>
                    <a:cubicBezTo>
                      <a:pt x="58" y="526"/>
                      <a:pt x="44" y="526"/>
                      <a:pt x="14" y="526"/>
                    </a:cubicBezTo>
                    <a:cubicBezTo>
                      <a:pt x="0" y="541"/>
                      <a:pt x="0" y="571"/>
                      <a:pt x="29" y="571"/>
                    </a:cubicBezTo>
                    <a:cubicBezTo>
                      <a:pt x="73" y="586"/>
                      <a:pt x="117" y="676"/>
                      <a:pt x="132" y="706"/>
                    </a:cubicBezTo>
                    <a:cubicBezTo>
                      <a:pt x="146" y="736"/>
                      <a:pt x="161" y="736"/>
                      <a:pt x="190" y="751"/>
                    </a:cubicBezTo>
                    <a:cubicBezTo>
                      <a:pt x="205" y="766"/>
                      <a:pt x="190" y="796"/>
                      <a:pt x="205" y="811"/>
                    </a:cubicBezTo>
                    <a:cubicBezTo>
                      <a:pt x="234" y="841"/>
                      <a:pt x="263" y="811"/>
                      <a:pt x="293" y="826"/>
                    </a:cubicBezTo>
                    <a:cubicBezTo>
                      <a:pt x="307" y="841"/>
                      <a:pt x="336" y="872"/>
                      <a:pt x="366" y="887"/>
                    </a:cubicBezTo>
                    <a:cubicBezTo>
                      <a:pt x="395" y="887"/>
                      <a:pt x="454" y="917"/>
                      <a:pt x="483" y="902"/>
                    </a:cubicBezTo>
                    <a:cubicBezTo>
                      <a:pt x="512" y="872"/>
                      <a:pt x="527" y="841"/>
                      <a:pt x="571" y="857"/>
                    </a:cubicBezTo>
                    <a:cubicBezTo>
                      <a:pt x="615" y="872"/>
                      <a:pt x="658" y="857"/>
                      <a:pt x="688" y="841"/>
                    </a:cubicBezTo>
                    <a:cubicBezTo>
                      <a:pt x="717" y="811"/>
                      <a:pt x="746" y="796"/>
                      <a:pt x="790" y="796"/>
                    </a:cubicBezTo>
                    <a:lnTo>
                      <a:pt x="863" y="796"/>
                    </a:lnTo>
                    <a:cubicBezTo>
                      <a:pt x="937" y="721"/>
                      <a:pt x="1010" y="646"/>
                      <a:pt x="1083" y="571"/>
                    </a:cubicBezTo>
                    <a:lnTo>
                      <a:pt x="1024" y="571"/>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70" name="Freeform 803">
                <a:extLst>
                  <a:ext uri="{FF2B5EF4-FFF2-40B4-BE49-F238E27FC236}">
                    <a16:creationId xmlns:a16="http://schemas.microsoft.com/office/drawing/2014/main" id="{71B79E52-7E07-6936-BF63-4D31458EE69A}"/>
                  </a:ext>
                </a:extLst>
              </p:cNvPr>
              <p:cNvSpPr>
                <a:spLocks/>
              </p:cNvSpPr>
              <p:nvPr/>
            </p:nvSpPr>
            <p:spPr bwMode="auto">
              <a:xfrm>
                <a:off x="4066" y="2715"/>
                <a:ext cx="208" cy="177"/>
              </a:xfrm>
              <a:custGeom>
                <a:avLst/>
                <a:gdLst>
                  <a:gd name="T0" fmla="*/ 1024 w 1083"/>
                  <a:gd name="T1" fmla="*/ 571 h 917"/>
                  <a:gd name="T2" fmla="*/ 1024 w 1083"/>
                  <a:gd name="T3" fmla="*/ 571 h 917"/>
                  <a:gd name="T4" fmla="*/ 834 w 1083"/>
                  <a:gd name="T5" fmla="*/ 496 h 917"/>
                  <a:gd name="T6" fmla="*/ 746 w 1083"/>
                  <a:gd name="T7" fmla="*/ 436 h 917"/>
                  <a:gd name="T8" fmla="*/ 702 w 1083"/>
                  <a:gd name="T9" fmla="*/ 361 h 917"/>
                  <a:gd name="T10" fmla="*/ 746 w 1083"/>
                  <a:gd name="T11" fmla="*/ 301 h 917"/>
                  <a:gd name="T12" fmla="*/ 658 w 1083"/>
                  <a:gd name="T13" fmla="*/ 346 h 917"/>
                  <a:gd name="T14" fmla="*/ 644 w 1083"/>
                  <a:gd name="T15" fmla="*/ 271 h 917"/>
                  <a:gd name="T16" fmla="*/ 644 w 1083"/>
                  <a:gd name="T17" fmla="*/ 180 h 917"/>
                  <a:gd name="T18" fmla="*/ 541 w 1083"/>
                  <a:gd name="T19" fmla="*/ 75 h 917"/>
                  <a:gd name="T20" fmla="*/ 410 w 1083"/>
                  <a:gd name="T21" fmla="*/ 60 h 917"/>
                  <a:gd name="T22" fmla="*/ 351 w 1083"/>
                  <a:gd name="T23" fmla="*/ 75 h 917"/>
                  <a:gd name="T24" fmla="*/ 307 w 1083"/>
                  <a:gd name="T25" fmla="*/ 75 h 917"/>
                  <a:gd name="T26" fmla="*/ 263 w 1083"/>
                  <a:gd name="T27" fmla="*/ 75 h 917"/>
                  <a:gd name="T28" fmla="*/ 249 w 1083"/>
                  <a:gd name="T29" fmla="*/ 120 h 917"/>
                  <a:gd name="T30" fmla="*/ 219 w 1083"/>
                  <a:gd name="T31" fmla="*/ 195 h 917"/>
                  <a:gd name="T32" fmla="*/ 175 w 1083"/>
                  <a:gd name="T33" fmla="*/ 210 h 917"/>
                  <a:gd name="T34" fmla="*/ 146 w 1083"/>
                  <a:gd name="T35" fmla="*/ 271 h 917"/>
                  <a:gd name="T36" fmla="*/ 146 w 1083"/>
                  <a:gd name="T37" fmla="*/ 346 h 917"/>
                  <a:gd name="T38" fmla="*/ 73 w 1083"/>
                  <a:gd name="T39" fmla="*/ 511 h 917"/>
                  <a:gd name="T40" fmla="*/ 14 w 1083"/>
                  <a:gd name="T41" fmla="*/ 526 h 917"/>
                  <a:gd name="T42" fmla="*/ 29 w 1083"/>
                  <a:gd name="T43" fmla="*/ 571 h 917"/>
                  <a:gd name="T44" fmla="*/ 132 w 1083"/>
                  <a:gd name="T45" fmla="*/ 706 h 917"/>
                  <a:gd name="T46" fmla="*/ 190 w 1083"/>
                  <a:gd name="T47" fmla="*/ 751 h 917"/>
                  <a:gd name="T48" fmla="*/ 205 w 1083"/>
                  <a:gd name="T49" fmla="*/ 811 h 917"/>
                  <a:gd name="T50" fmla="*/ 293 w 1083"/>
                  <a:gd name="T51" fmla="*/ 826 h 917"/>
                  <a:gd name="T52" fmla="*/ 366 w 1083"/>
                  <a:gd name="T53" fmla="*/ 887 h 917"/>
                  <a:gd name="T54" fmla="*/ 483 w 1083"/>
                  <a:gd name="T55" fmla="*/ 902 h 917"/>
                  <a:gd name="T56" fmla="*/ 571 w 1083"/>
                  <a:gd name="T57" fmla="*/ 857 h 917"/>
                  <a:gd name="T58" fmla="*/ 688 w 1083"/>
                  <a:gd name="T59" fmla="*/ 841 h 917"/>
                  <a:gd name="T60" fmla="*/ 790 w 1083"/>
                  <a:gd name="T61" fmla="*/ 796 h 917"/>
                  <a:gd name="T62" fmla="*/ 863 w 1083"/>
                  <a:gd name="T63" fmla="*/ 796 h 917"/>
                  <a:gd name="T64" fmla="*/ 1083 w 1083"/>
                  <a:gd name="T65" fmla="*/ 571 h 917"/>
                  <a:gd name="T66" fmla="*/ 1024 w 1083"/>
                  <a:gd name="T67" fmla="*/ 571 h 917"/>
                  <a:gd name="T68" fmla="*/ 1024 w 1083"/>
                  <a:gd name="T69" fmla="*/ 571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3" h="917">
                    <a:moveTo>
                      <a:pt x="1024" y="571"/>
                    </a:moveTo>
                    <a:lnTo>
                      <a:pt x="1024" y="571"/>
                    </a:lnTo>
                    <a:cubicBezTo>
                      <a:pt x="951" y="541"/>
                      <a:pt x="893" y="526"/>
                      <a:pt x="834" y="496"/>
                    </a:cubicBezTo>
                    <a:cubicBezTo>
                      <a:pt x="790" y="481"/>
                      <a:pt x="776" y="466"/>
                      <a:pt x="746" y="436"/>
                    </a:cubicBezTo>
                    <a:cubicBezTo>
                      <a:pt x="732" y="421"/>
                      <a:pt x="717" y="391"/>
                      <a:pt x="702" y="361"/>
                    </a:cubicBezTo>
                    <a:cubicBezTo>
                      <a:pt x="702" y="346"/>
                      <a:pt x="746" y="316"/>
                      <a:pt x="746" y="301"/>
                    </a:cubicBezTo>
                    <a:cubicBezTo>
                      <a:pt x="717" y="316"/>
                      <a:pt x="688" y="331"/>
                      <a:pt x="658" y="346"/>
                    </a:cubicBezTo>
                    <a:cubicBezTo>
                      <a:pt x="629" y="346"/>
                      <a:pt x="629" y="286"/>
                      <a:pt x="644" y="271"/>
                    </a:cubicBezTo>
                    <a:cubicBezTo>
                      <a:pt x="688" y="226"/>
                      <a:pt x="673" y="226"/>
                      <a:pt x="644" y="180"/>
                    </a:cubicBezTo>
                    <a:cubicBezTo>
                      <a:pt x="615" y="150"/>
                      <a:pt x="585" y="90"/>
                      <a:pt x="541" y="75"/>
                    </a:cubicBezTo>
                    <a:cubicBezTo>
                      <a:pt x="512" y="75"/>
                      <a:pt x="439" y="45"/>
                      <a:pt x="410" y="60"/>
                    </a:cubicBezTo>
                    <a:cubicBezTo>
                      <a:pt x="380" y="105"/>
                      <a:pt x="351" y="0"/>
                      <a:pt x="351" y="75"/>
                    </a:cubicBezTo>
                    <a:cubicBezTo>
                      <a:pt x="351" y="105"/>
                      <a:pt x="322" y="90"/>
                      <a:pt x="307" y="75"/>
                    </a:cubicBezTo>
                    <a:lnTo>
                      <a:pt x="263" y="75"/>
                    </a:lnTo>
                    <a:cubicBezTo>
                      <a:pt x="234" y="90"/>
                      <a:pt x="249" y="90"/>
                      <a:pt x="249" y="120"/>
                    </a:cubicBezTo>
                    <a:cubicBezTo>
                      <a:pt x="249" y="135"/>
                      <a:pt x="234" y="180"/>
                      <a:pt x="219" y="195"/>
                    </a:cubicBezTo>
                    <a:cubicBezTo>
                      <a:pt x="219" y="210"/>
                      <a:pt x="175" y="195"/>
                      <a:pt x="175" y="210"/>
                    </a:cubicBezTo>
                    <a:cubicBezTo>
                      <a:pt x="175" y="241"/>
                      <a:pt x="146" y="256"/>
                      <a:pt x="146" y="271"/>
                    </a:cubicBezTo>
                    <a:cubicBezTo>
                      <a:pt x="146" y="286"/>
                      <a:pt x="161" y="331"/>
                      <a:pt x="146" y="346"/>
                    </a:cubicBezTo>
                    <a:cubicBezTo>
                      <a:pt x="58" y="361"/>
                      <a:pt x="88" y="451"/>
                      <a:pt x="73" y="511"/>
                    </a:cubicBezTo>
                    <a:cubicBezTo>
                      <a:pt x="58" y="526"/>
                      <a:pt x="44" y="526"/>
                      <a:pt x="14" y="526"/>
                    </a:cubicBezTo>
                    <a:cubicBezTo>
                      <a:pt x="0" y="541"/>
                      <a:pt x="0" y="571"/>
                      <a:pt x="29" y="571"/>
                    </a:cubicBezTo>
                    <a:cubicBezTo>
                      <a:pt x="73" y="586"/>
                      <a:pt x="117" y="676"/>
                      <a:pt x="132" y="706"/>
                    </a:cubicBezTo>
                    <a:cubicBezTo>
                      <a:pt x="146" y="736"/>
                      <a:pt x="161" y="736"/>
                      <a:pt x="190" y="751"/>
                    </a:cubicBezTo>
                    <a:cubicBezTo>
                      <a:pt x="205" y="766"/>
                      <a:pt x="190" y="796"/>
                      <a:pt x="205" y="811"/>
                    </a:cubicBezTo>
                    <a:cubicBezTo>
                      <a:pt x="234" y="841"/>
                      <a:pt x="263" y="811"/>
                      <a:pt x="293" y="826"/>
                    </a:cubicBezTo>
                    <a:cubicBezTo>
                      <a:pt x="307" y="841"/>
                      <a:pt x="336" y="872"/>
                      <a:pt x="366" y="887"/>
                    </a:cubicBezTo>
                    <a:cubicBezTo>
                      <a:pt x="395" y="887"/>
                      <a:pt x="454" y="917"/>
                      <a:pt x="483" y="902"/>
                    </a:cubicBezTo>
                    <a:cubicBezTo>
                      <a:pt x="512" y="872"/>
                      <a:pt x="527" y="841"/>
                      <a:pt x="571" y="857"/>
                    </a:cubicBezTo>
                    <a:cubicBezTo>
                      <a:pt x="615" y="872"/>
                      <a:pt x="658" y="857"/>
                      <a:pt x="688" y="841"/>
                    </a:cubicBezTo>
                    <a:cubicBezTo>
                      <a:pt x="717" y="811"/>
                      <a:pt x="746" y="796"/>
                      <a:pt x="790" y="796"/>
                    </a:cubicBezTo>
                    <a:lnTo>
                      <a:pt x="863" y="796"/>
                    </a:lnTo>
                    <a:cubicBezTo>
                      <a:pt x="937" y="721"/>
                      <a:pt x="1010" y="646"/>
                      <a:pt x="1083" y="571"/>
                    </a:cubicBezTo>
                    <a:lnTo>
                      <a:pt x="1024" y="571"/>
                    </a:lnTo>
                    <a:lnTo>
                      <a:pt x="1024" y="57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1" name="Freeform 804">
                <a:extLst>
                  <a:ext uri="{FF2B5EF4-FFF2-40B4-BE49-F238E27FC236}">
                    <a16:creationId xmlns:a16="http://schemas.microsoft.com/office/drawing/2014/main" id="{25415D37-B925-BD26-0822-728D9572CB10}"/>
                  </a:ext>
                </a:extLst>
              </p:cNvPr>
              <p:cNvSpPr>
                <a:spLocks/>
              </p:cNvSpPr>
              <p:nvPr/>
            </p:nvSpPr>
            <p:spPr bwMode="auto">
              <a:xfrm>
                <a:off x="4066" y="2715"/>
                <a:ext cx="208" cy="177"/>
              </a:xfrm>
              <a:custGeom>
                <a:avLst/>
                <a:gdLst>
                  <a:gd name="T0" fmla="*/ 1024 w 1083"/>
                  <a:gd name="T1" fmla="*/ 571 h 917"/>
                  <a:gd name="T2" fmla="*/ 1024 w 1083"/>
                  <a:gd name="T3" fmla="*/ 571 h 917"/>
                  <a:gd name="T4" fmla="*/ 834 w 1083"/>
                  <a:gd name="T5" fmla="*/ 496 h 917"/>
                  <a:gd name="T6" fmla="*/ 746 w 1083"/>
                  <a:gd name="T7" fmla="*/ 436 h 917"/>
                  <a:gd name="T8" fmla="*/ 702 w 1083"/>
                  <a:gd name="T9" fmla="*/ 361 h 917"/>
                  <a:gd name="T10" fmla="*/ 746 w 1083"/>
                  <a:gd name="T11" fmla="*/ 301 h 917"/>
                  <a:gd name="T12" fmla="*/ 658 w 1083"/>
                  <a:gd name="T13" fmla="*/ 346 h 917"/>
                  <a:gd name="T14" fmla="*/ 644 w 1083"/>
                  <a:gd name="T15" fmla="*/ 271 h 917"/>
                  <a:gd name="T16" fmla="*/ 644 w 1083"/>
                  <a:gd name="T17" fmla="*/ 180 h 917"/>
                  <a:gd name="T18" fmla="*/ 541 w 1083"/>
                  <a:gd name="T19" fmla="*/ 75 h 917"/>
                  <a:gd name="T20" fmla="*/ 410 w 1083"/>
                  <a:gd name="T21" fmla="*/ 60 h 917"/>
                  <a:gd name="T22" fmla="*/ 351 w 1083"/>
                  <a:gd name="T23" fmla="*/ 75 h 917"/>
                  <a:gd name="T24" fmla="*/ 307 w 1083"/>
                  <a:gd name="T25" fmla="*/ 75 h 917"/>
                  <a:gd name="T26" fmla="*/ 263 w 1083"/>
                  <a:gd name="T27" fmla="*/ 75 h 917"/>
                  <a:gd name="T28" fmla="*/ 249 w 1083"/>
                  <a:gd name="T29" fmla="*/ 120 h 917"/>
                  <a:gd name="T30" fmla="*/ 219 w 1083"/>
                  <a:gd name="T31" fmla="*/ 195 h 917"/>
                  <a:gd name="T32" fmla="*/ 175 w 1083"/>
                  <a:gd name="T33" fmla="*/ 210 h 917"/>
                  <a:gd name="T34" fmla="*/ 146 w 1083"/>
                  <a:gd name="T35" fmla="*/ 271 h 917"/>
                  <a:gd name="T36" fmla="*/ 146 w 1083"/>
                  <a:gd name="T37" fmla="*/ 346 h 917"/>
                  <a:gd name="T38" fmla="*/ 73 w 1083"/>
                  <a:gd name="T39" fmla="*/ 511 h 917"/>
                  <a:gd name="T40" fmla="*/ 14 w 1083"/>
                  <a:gd name="T41" fmla="*/ 526 h 917"/>
                  <a:gd name="T42" fmla="*/ 29 w 1083"/>
                  <a:gd name="T43" fmla="*/ 571 h 917"/>
                  <a:gd name="T44" fmla="*/ 132 w 1083"/>
                  <a:gd name="T45" fmla="*/ 706 h 917"/>
                  <a:gd name="T46" fmla="*/ 190 w 1083"/>
                  <a:gd name="T47" fmla="*/ 751 h 917"/>
                  <a:gd name="T48" fmla="*/ 205 w 1083"/>
                  <a:gd name="T49" fmla="*/ 811 h 917"/>
                  <a:gd name="T50" fmla="*/ 293 w 1083"/>
                  <a:gd name="T51" fmla="*/ 826 h 917"/>
                  <a:gd name="T52" fmla="*/ 366 w 1083"/>
                  <a:gd name="T53" fmla="*/ 887 h 917"/>
                  <a:gd name="T54" fmla="*/ 483 w 1083"/>
                  <a:gd name="T55" fmla="*/ 902 h 917"/>
                  <a:gd name="T56" fmla="*/ 571 w 1083"/>
                  <a:gd name="T57" fmla="*/ 857 h 917"/>
                  <a:gd name="T58" fmla="*/ 688 w 1083"/>
                  <a:gd name="T59" fmla="*/ 841 h 917"/>
                  <a:gd name="T60" fmla="*/ 790 w 1083"/>
                  <a:gd name="T61" fmla="*/ 796 h 917"/>
                  <a:gd name="T62" fmla="*/ 863 w 1083"/>
                  <a:gd name="T63" fmla="*/ 796 h 917"/>
                  <a:gd name="T64" fmla="*/ 1083 w 1083"/>
                  <a:gd name="T65" fmla="*/ 571 h 917"/>
                  <a:gd name="T66" fmla="*/ 1024 w 1083"/>
                  <a:gd name="T67" fmla="*/ 571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3" h="917">
                    <a:moveTo>
                      <a:pt x="1024" y="571"/>
                    </a:moveTo>
                    <a:lnTo>
                      <a:pt x="1024" y="571"/>
                    </a:lnTo>
                    <a:cubicBezTo>
                      <a:pt x="951" y="541"/>
                      <a:pt x="893" y="526"/>
                      <a:pt x="834" y="496"/>
                    </a:cubicBezTo>
                    <a:cubicBezTo>
                      <a:pt x="790" y="481"/>
                      <a:pt x="776" y="466"/>
                      <a:pt x="746" y="436"/>
                    </a:cubicBezTo>
                    <a:cubicBezTo>
                      <a:pt x="732" y="421"/>
                      <a:pt x="717" y="391"/>
                      <a:pt x="702" y="361"/>
                    </a:cubicBezTo>
                    <a:cubicBezTo>
                      <a:pt x="702" y="346"/>
                      <a:pt x="746" y="316"/>
                      <a:pt x="746" y="301"/>
                    </a:cubicBezTo>
                    <a:cubicBezTo>
                      <a:pt x="717" y="316"/>
                      <a:pt x="688" y="331"/>
                      <a:pt x="658" y="346"/>
                    </a:cubicBezTo>
                    <a:cubicBezTo>
                      <a:pt x="629" y="346"/>
                      <a:pt x="629" y="286"/>
                      <a:pt x="644" y="271"/>
                    </a:cubicBezTo>
                    <a:cubicBezTo>
                      <a:pt x="688" y="226"/>
                      <a:pt x="673" y="226"/>
                      <a:pt x="644" y="180"/>
                    </a:cubicBezTo>
                    <a:cubicBezTo>
                      <a:pt x="615" y="150"/>
                      <a:pt x="585" y="90"/>
                      <a:pt x="541" y="75"/>
                    </a:cubicBezTo>
                    <a:cubicBezTo>
                      <a:pt x="512" y="75"/>
                      <a:pt x="439" y="45"/>
                      <a:pt x="410" y="60"/>
                    </a:cubicBezTo>
                    <a:cubicBezTo>
                      <a:pt x="380" y="105"/>
                      <a:pt x="351" y="0"/>
                      <a:pt x="351" y="75"/>
                    </a:cubicBezTo>
                    <a:cubicBezTo>
                      <a:pt x="351" y="105"/>
                      <a:pt x="322" y="90"/>
                      <a:pt x="307" y="75"/>
                    </a:cubicBezTo>
                    <a:lnTo>
                      <a:pt x="263" y="75"/>
                    </a:lnTo>
                    <a:cubicBezTo>
                      <a:pt x="234" y="90"/>
                      <a:pt x="249" y="90"/>
                      <a:pt x="249" y="120"/>
                    </a:cubicBezTo>
                    <a:cubicBezTo>
                      <a:pt x="249" y="135"/>
                      <a:pt x="234" y="180"/>
                      <a:pt x="219" y="195"/>
                    </a:cubicBezTo>
                    <a:cubicBezTo>
                      <a:pt x="219" y="210"/>
                      <a:pt x="175" y="195"/>
                      <a:pt x="175" y="210"/>
                    </a:cubicBezTo>
                    <a:cubicBezTo>
                      <a:pt x="175" y="241"/>
                      <a:pt x="146" y="256"/>
                      <a:pt x="146" y="271"/>
                    </a:cubicBezTo>
                    <a:cubicBezTo>
                      <a:pt x="146" y="286"/>
                      <a:pt x="161" y="331"/>
                      <a:pt x="146" y="346"/>
                    </a:cubicBezTo>
                    <a:cubicBezTo>
                      <a:pt x="58" y="361"/>
                      <a:pt x="88" y="451"/>
                      <a:pt x="73" y="511"/>
                    </a:cubicBezTo>
                    <a:cubicBezTo>
                      <a:pt x="58" y="526"/>
                      <a:pt x="44" y="526"/>
                      <a:pt x="14" y="526"/>
                    </a:cubicBezTo>
                    <a:cubicBezTo>
                      <a:pt x="0" y="541"/>
                      <a:pt x="0" y="571"/>
                      <a:pt x="29" y="571"/>
                    </a:cubicBezTo>
                    <a:cubicBezTo>
                      <a:pt x="73" y="586"/>
                      <a:pt x="117" y="676"/>
                      <a:pt x="132" y="706"/>
                    </a:cubicBezTo>
                    <a:cubicBezTo>
                      <a:pt x="146" y="736"/>
                      <a:pt x="161" y="736"/>
                      <a:pt x="190" y="751"/>
                    </a:cubicBezTo>
                    <a:cubicBezTo>
                      <a:pt x="205" y="766"/>
                      <a:pt x="190" y="796"/>
                      <a:pt x="205" y="811"/>
                    </a:cubicBezTo>
                    <a:cubicBezTo>
                      <a:pt x="234" y="841"/>
                      <a:pt x="263" y="811"/>
                      <a:pt x="293" y="826"/>
                    </a:cubicBezTo>
                    <a:cubicBezTo>
                      <a:pt x="307" y="841"/>
                      <a:pt x="336" y="872"/>
                      <a:pt x="366" y="887"/>
                    </a:cubicBezTo>
                    <a:cubicBezTo>
                      <a:pt x="395" y="887"/>
                      <a:pt x="454" y="917"/>
                      <a:pt x="483" y="902"/>
                    </a:cubicBezTo>
                    <a:cubicBezTo>
                      <a:pt x="512" y="872"/>
                      <a:pt x="527" y="841"/>
                      <a:pt x="571" y="857"/>
                    </a:cubicBezTo>
                    <a:cubicBezTo>
                      <a:pt x="615" y="872"/>
                      <a:pt x="658" y="857"/>
                      <a:pt x="688" y="841"/>
                    </a:cubicBezTo>
                    <a:cubicBezTo>
                      <a:pt x="717" y="811"/>
                      <a:pt x="746" y="796"/>
                      <a:pt x="790" y="796"/>
                    </a:cubicBezTo>
                    <a:lnTo>
                      <a:pt x="863" y="796"/>
                    </a:lnTo>
                    <a:cubicBezTo>
                      <a:pt x="937" y="721"/>
                      <a:pt x="1010" y="646"/>
                      <a:pt x="1083" y="571"/>
                    </a:cubicBezTo>
                    <a:lnTo>
                      <a:pt x="1024" y="571"/>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72" name="Freeform 805">
                <a:extLst>
                  <a:ext uri="{FF2B5EF4-FFF2-40B4-BE49-F238E27FC236}">
                    <a16:creationId xmlns:a16="http://schemas.microsoft.com/office/drawing/2014/main" id="{729E0BB6-B551-DD48-BC5E-07DB3619FDCD}"/>
                  </a:ext>
                </a:extLst>
              </p:cNvPr>
              <p:cNvSpPr>
                <a:spLocks/>
              </p:cNvSpPr>
              <p:nvPr/>
            </p:nvSpPr>
            <p:spPr bwMode="auto">
              <a:xfrm>
                <a:off x="4066" y="2715"/>
                <a:ext cx="208" cy="177"/>
              </a:xfrm>
              <a:custGeom>
                <a:avLst/>
                <a:gdLst>
                  <a:gd name="T0" fmla="*/ 1024 w 1083"/>
                  <a:gd name="T1" fmla="*/ 571 h 917"/>
                  <a:gd name="T2" fmla="*/ 1024 w 1083"/>
                  <a:gd name="T3" fmla="*/ 571 h 917"/>
                  <a:gd name="T4" fmla="*/ 834 w 1083"/>
                  <a:gd name="T5" fmla="*/ 496 h 917"/>
                  <a:gd name="T6" fmla="*/ 746 w 1083"/>
                  <a:gd name="T7" fmla="*/ 436 h 917"/>
                  <a:gd name="T8" fmla="*/ 702 w 1083"/>
                  <a:gd name="T9" fmla="*/ 361 h 917"/>
                  <a:gd name="T10" fmla="*/ 746 w 1083"/>
                  <a:gd name="T11" fmla="*/ 301 h 917"/>
                  <a:gd name="T12" fmla="*/ 658 w 1083"/>
                  <a:gd name="T13" fmla="*/ 346 h 917"/>
                  <a:gd name="T14" fmla="*/ 644 w 1083"/>
                  <a:gd name="T15" fmla="*/ 271 h 917"/>
                  <a:gd name="T16" fmla="*/ 644 w 1083"/>
                  <a:gd name="T17" fmla="*/ 180 h 917"/>
                  <a:gd name="T18" fmla="*/ 541 w 1083"/>
                  <a:gd name="T19" fmla="*/ 75 h 917"/>
                  <a:gd name="T20" fmla="*/ 410 w 1083"/>
                  <a:gd name="T21" fmla="*/ 60 h 917"/>
                  <a:gd name="T22" fmla="*/ 351 w 1083"/>
                  <a:gd name="T23" fmla="*/ 75 h 917"/>
                  <a:gd name="T24" fmla="*/ 307 w 1083"/>
                  <a:gd name="T25" fmla="*/ 75 h 917"/>
                  <a:gd name="T26" fmla="*/ 263 w 1083"/>
                  <a:gd name="T27" fmla="*/ 75 h 917"/>
                  <a:gd name="T28" fmla="*/ 249 w 1083"/>
                  <a:gd name="T29" fmla="*/ 120 h 917"/>
                  <a:gd name="T30" fmla="*/ 219 w 1083"/>
                  <a:gd name="T31" fmla="*/ 195 h 917"/>
                  <a:gd name="T32" fmla="*/ 175 w 1083"/>
                  <a:gd name="T33" fmla="*/ 210 h 917"/>
                  <a:gd name="T34" fmla="*/ 146 w 1083"/>
                  <a:gd name="T35" fmla="*/ 271 h 917"/>
                  <a:gd name="T36" fmla="*/ 146 w 1083"/>
                  <a:gd name="T37" fmla="*/ 346 h 917"/>
                  <a:gd name="T38" fmla="*/ 73 w 1083"/>
                  <a:gd name="T39" fmla="*/ 511 h 917"/>
                  <a:gd name="T40" fmla="*/ 14 w 1083"/>
                  <a:gd name="T41" fmla="*/ 526 h 917"/>
                  <a:gd name="T42" fmla="*/ 29 w 1083"/>
                  <a:gd name="T43" fmla="*/ 571 h 917"/>
                  <a:gd name="T44" fmla="*/ 132 w 1083"/>
                  <a:gd name="T45" fmla="*/ 706 h 917"/>
                  <a:gd name="T46" fmla="*/ 190 w 1083"/>
                  <a:gd name="T47" fmla="*/ 751 h 917"/>
                  <a:gd name="T48" fmla="*/ 205 w 1083"/>
                  <a:gd name="T49" fmla="*/ 811 h 917"/>
                  <a:gd name="T50" fmla="*/ 293 w 1083"/>
                  <a:gd name="T51" fmla="*/ 826 h 917"/>
                  <a:gd name="T52" fmla="*/ 366 w 1083"/>
                  <a:gd name="T53" fmla="*/ 887 h 917"/>
                  <a:gd name="T54" fmla="*/ 483 w 1083"/>
                  <a:gd name="T55" fmla="*/ 902 h 917"/>
                  <a:gd name="T56" fmla="*/ 571 w 1083"/>
                  <a:gd name="T57" fmla="*/ 857 h 917"/>
                  <a:gd name="T58" fmla="*/ 688 w 1083"/>
                  <a:gd name="T59" fmla="*/ 841 h 917"/>
                  <a:gd name="T60" fmla="*/ 790 w 1083"/>
                  <a:gd name="T61" fmla="*/ 796 h 917"/>
                  <a:gd name="T62" fmla="*/ 863 w 1083"/>
                  <a:gd name="T63" fmla="*/ 796 h 917"/>
                  <a:gd name="T64" fmla="*/ 1083 w 1083"/>
                  <a:gd name="T65" fmla="*/ 571 h 917"/>
                  <a:gd name="T66" fmla="*/ 1024 w 1083"/>
                  <a:gd name="T67" fmla="*/ 571 h 917"/>
                  <a:gd name="T68" fmla="*/ 1024 w 1083"/>
                  <a:gd name="T69" fmla="*/ 571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3" h="917">
                    <a:moveTo>
                      <a:pt x="1024" y="571"/>
                    </a:moveTo>
                    <a:lnTo>
                      <a:pt x="1024" y="571"/>
                    </a:lnTo>
                    <a:cubicBezTo>
                      <a:pt x="951" y="541"/>
                      <a:pt x="893" y="526"/>
                      <a:pt x="834" y="496"/>
                    </a:cubicBezTo>
                    <a:cubicBezTo>
                      <a:pt x="790" y="481"/>
                      <a:pt x="776" y="466"/>
                      <a:pt x="746" y="436"/>
                    </a:cubicBezTo>
                    <a:cubicBezTo>
                      <a:pt x="732" y="421"/>
                      <a:pt x="717" y="391"/>
                      <a:pt x="702" y="361"/>
                    </a:cubicBezTo>
                    <a:cubicBezTo>
                      <a:pt x="702" y="346"/>
                      <a:pt x="746" y="316"/>
                      <a:pt x="746" y="301"/>
                    </a:cubicBezTo>
                    <a:cubicBezTo>
                      <a:pt x="717" y="316"/>
                      <a:pt x="688" y="331"/>
                      <a:pt x="658" y="346"/>
                    </a:cubicBezTo>
                    <a:cubicBezTo>
                      <a:pt x="629" y="346"/>
                      <a:pt x="629" y="286"/>
                      <a:pt x="644" y="271"/>
                    </a:cubicBezTo>
                    <a:cubicBezTo>
                      <a:pt x="688" y="226"/>
                      <a:pt x="673" y="226"/>
                      <a:pt x="644" y="180"/>
                    </a:cubicBezTo>
                    <a:cubicBezTo>
                      <a:pt x="615" y="150"/>
                      <a:pt x="585" y="90"/>
                      <a:pt x="541" y="75"/>
                    </a:cubicBezTo>
                    <a:cubicBezTo>
                      <a:pt x="512" y="75"/>
                      <a:pt x="439" y="45"/>
                      <a:pt x="410" y="60"/>
                    </a:cubicBezTo>
                    <a:cubicBezTo>
                      <a:pt x="380" y="105"/>
                      <a:pt x="351" y="0"/>
                      <a:pt x="351" y="75"/>
                    </a:cubicBezTo>
                    <a:cubicBezTo>
                      <a:pt x="351" y="105"/>
                      <a:pt x="322" y="90"/>
                      <a:pt x="307" y="75"/>
                    </a:cubicBezTo>
                    <a:lnTo>
                      <a:pt x="263" y="75"/>
                    </a:lnTo>
                    <a:cubicBezTo>
                      <a:pt x="234" y="90"/>
                      <a:pt x="249" y="90"/>
                      <a:pt x="249" y="120"/>
                    </a:cubicBezTo>
                    <a:cubicBezTo>
                      <a:pt x="249" y="135"/>
                      <a:pt x="234" y="180"/>
                      <a:pt x="219" y="195"/>
                    </a:cubicBezTo>
                    <a:cubicBezTo>
                      <a:pt x="219" y="210"/>
                      <a:pt x="175" y="195"/>
                      <a:pt x="175" y="210"/>
                    </a:cubicBezTo>
                    <a:cubicBezTo>
                      <a:pt x="175" y="241"/>
                      <a:pt x="146" y="256"/>
                      <a:pt x="146" y="271"/>
                    </a:cubicBezTo>
                    <a:cubicBezTo>
                      <a:pt x="146" y="286"/>
                      <a:pt x="161" y="331"/>
                      <a:pt x="146" y="346"/>
                    </a:cubicBezTo>
                    <a:cubicBezTo>
                      <a:pt x="58" y="361"/>
                      <a:pt x="88" y="451"/>
                      <a:pt x="73" y="511"/>
                    </a:cubicBezTo>
                    <a:cubicBezTo>
                      <a:pt x="58" y="526"/>
                      <a:pt x="44" y="526"/>
                      <a:pt x="14" y="526"/>
                    </a:cubicBezTo>
                    <a:cubicBezTo>
                      <a:pt x="0" y="541"/>
                      <a:pt x="0" y="571"/>
                      <a:pt x="29" y="571"/>
                    </a:cubicBezTo>
                    <a:cubicBezTo>
                      <a:pt x="73" y="586"/>
                      <a:pt x="117" y="676"/>
                      <a:pt x="132" y="706"/>
                    </a:cubicBezTo>
                    <a:cubicBezTo>
                      <a:pt x="146" y="736"/>
                      <a:pt x="161" y="736"/>
                      <a:pt x="190" y="751"/>
                    </a:cubicBezTo>
                    <a:cubicBezTo>
                      <a:pt x="205" y="766"/>
                      <a:pt x="190" y="796"/>
                      <a:pt x="205" y="811"/>
                    </a:cubicBezTo>
                    <a:cubicBezTo>
                      <a:pt x="234" y="841"/>
                      <a:pt x="263" y="811"/>
                      <a:pt x="293" y="826"/>
                    </a:cubicBezTo>
                    <a:cubicBezTo>
                      <a:pt x="307" y="841"/>
                      <a:pt x="336" y="872"/>
                      <a:pt x="366" y="887"/>
                    </a:cubicBezTo>
                    <a:cubicBezTo>
                      <a:pt x="395" y="887"/>
                      <a:pt x="454" y="917"/>
                      <a:pt x="483" y="902"/>
                    </a:cubicBezTo>
                    <a:cubicBezTo>
                      <a:pt x="512" y="872"/>
                      <a:pt x="527" y="841"/>
                      <a:pt x="571" y="857"/>
                    </a:cubicBezTo>
                    <a:cubicBezTo>
                      <a:pt x="615" y="872"/>
                      <a:pt x="658" y="857"/>
                      <a:pt x="688" y="841"/>
                    </a:cubicBezTo>
                    <a:cubicBezTo>
                      <a:pt x="717" y="811"/>
                      <a:pt x="746" y="796"/>
                      <a:pt x="790" y="796"/>
                    </a:cubicBezTo>
                    <a:lnTo>
                      <a:pt x="863" y="796"/>
                    </a:lnTo>
                    <a:cubicBezTo>
                      <a:pt x="937" y="721"/>
                      <a:pt x="1010" y="646"/>
                      <a:pt x="1083" y="571"/>
                    </a:cubicBezTo>
                    <a:lnTo>
                      <a:pt x="1024" y="571"/>
                    </a:lnTo>
                    <a:lnTo>
                      <a:pt x="1024" y="57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3" name="Freeform 806">
                <a:extLst>
                  <a:ext uri="{FF2B5EF4-FFF2-40B4-BE49-F238E27FC236}">
                    <a16:creationId xmlns:a16="http://schemas.microsoft.com/office/drawing/2014/main" id="{6BE6EC7B-7BFE-ED9A-8BE2-A18C6E1FA148}"/>
                  </a:ext>
                </a:extLst>
              </p:cNvPr>
              <p:cNvSpPr>
                <a:spLocks/>
              </p:cNvSpPr>
              <p:nvPr/>
            </p:nvSpPr>
            <p:spPr bwMode="auto">
              <a:xfrm>
                <a:off x="4073" y="2771"/>
                <a:ext cx="250" cy="234"/>
              </a:xfrm>
              <a:custGeom>
                <a:avLst/>
                <a:gdLst>
                  <a:gd name="T0" fmla="*/ 1277 w 1292"/>
                  <a:gd name="T1" fmla="*/ 14 h 1208"/>
                  <a:gd name="T2" fmla="*/ 1277 w 1292"/>
                  <a:gd name="T3" fmla="*/ 14 h 1208"/>
                  <a:gd name="T4" fmla="*/ 1232 w 1292"/>
                  <a:gd name="T5" fmla="*/ 0 h 1208"/>
                  <a:gd name="T6" fmla="*/ 1173 w 1292"/>
                  <a:gd name="T7" fmla="*/ 43 h 1208"/>
                  <a:gd name="T8" fmla="*/ 1054 w 1292"/>
                  <a:gd name="T9" fmla="*/ 43 h 1208"/>
                  <a:gd name="T10" fmla="*/ 1025 w 1292"/>
                  <a:gd name="T11" fmla="*/ 58 h 1208"/>
                  <a:gd name="T12" fmla="*/ 1010 w 1292"/>
                  <a:gd name="T13" fmla="*/ 43 h 1208"/>
                  <a:gd name="T14" fmla="*/ 936 w 1292"/>
                  <a:gd name="T15" fmla="*/ 87 h 1208"/>
                  <a:gd name="T16" fmla="*/ 861 w 1292"/>
                  <a:gd name="T17" fmla="*/ 73 h 1208"/>
                  <a:gd name="T18" fmla="*/ 787 w 1292"/>
                  <a:gd name="T19" fmla="*/ 102 h 1208"/>
                  <a:gd name="T20" fmla="*/ 698 w 1292"/>
                  <a:gd name="T21" fmla="*/ 29 h 1208"/>
                  <a:gd name="T22" fmla="*/ 654 w 1292"/>
                  <a:gd name="T23" fmla="*/ 87 h 1208"/>
                  <a:gd name="T24" fmla="*/ 713 w 1292"/>
                  <a:gd name="T25" fmla="*/ 174 h 1208"/>
                  <a:gd name="T26" fmla="*/ 832 w 1292"/>
                  <a:gd name="T27" fmla="*/ 233 h 1208"/>
                  <a:gd name="T28" fmla="*/ 1039 w 1292"/>
                  <a:gd name="T29" fmla="*/ 291 h 1208"/>
                  <a:gd name="T30" fmla="*/ 936 w 1292"/>
                  <a:gd name="T31" fmla="*/ 393 h 1208"/>
                  <a:gd name="T32" fmla="*/ 861 w 1292"/>
                  <a:gd name="T33" fmla="*/ 480 h 1208"/>
                  <a:gd name="T34" fmla="*/ 817 w 1292"/>
                  <a:gd name="T35" fmla="*/ 509 h 1208"/>
                  <a:gd name="T36" fmla="*/ 713 w 1292"/>
                  <a:gd name="T37" fmla="*/ 509 h 1208"/>
                  <a:gd name="T38" fmla="*/ 624 w 1292"/>
                  <a:gd name="T39" fmla="*/ 553 h 1208"/>
                  <a:gd name="T40" fmla="*/ 535 w 1292"/>
                  <a:gd name="T41" fmla="*/ 567 h 1208"/>
                  <a:gd name="T42" fmla="*/ 475 w 1292"/>
                  <a:gd name="T43" fmla="*/ 567 h 1208"/>
                  <a:gd name="T44" fmla="*/ 386 w 1292"/>
                  <a:gd name="T45" fmla="*/ 611 h 1208"/>
                  <a:gd name="T46" fmla="*/ 312 w 1292"/>
                  <a:gd name="T47" fmla="*/ 596 h 1208"/>
                  <a:gd name="T48" fmla="*/ 238 w 1292"/>
                  <a:gd name="T49" fmla="*/ 538 h 1208"/>
                  <a:gd name="T50" fmla="*/ 164 w 1292"/>
                  <a:gd name="T51" fmla="*/ 538 h 1208"/>
                  <a:gd name="T52" fmla="*/ 104 w 1292"/>
                  <a:gd name="T53" fmla="*/ 495 h 1208"/>
                  <a:gd name="T54" fmla="*/ 0 w 1292"/>
                  <a:gd name="T55" fmla="*/ 567 h 1208"/>
                  <a:gd name="T56" fmla="*/ 45 w 1292"/>
                  <a:gd name="T57" fmla="*/ 596 h 1208"/>
                  <a:gd name="T58" fmla="*/ 60 w 1292"/>
                  <a:gd name="T59" fmla="*/ 655 h 1208"/>
                  <a:gd name="T60" fmla="*/ 45 w 1292"/>
                  <a:gd name="T61" fmla="*/ 786 h 1208"/>
                  <a:gd name="T62" fmla="*/ 0 w 1292"/>
                  <a:gd name="T63" fmla="*/ 844 h 1208"/>
                  <a:gd name="T64" fmla="*/ 45 w 1292"/>
                  <a:gd name="T65" fmla="*/ 873 h 1208"/>
                  <a:gd name="T66" fmla="*/ 15 w 1292"/>
                  <a:gd name="T67" fmla="*/ 946 h 1208"/>
                  <a:gd name="T68" fmla="*/ 60 w 1292"/>
                  <a:gd name="T69" fmla="*/ 960 h 1208"/>
                  <a:gd name="T70" fmla="*/ 223 w 1292"/>
                  <a:gd name="T71" fmla="*/ 1062 h 1208"/>
                  <a:gd name="T72" fmla="*/ 282 w 1292"/>
                  <a:gd name="T73" fmla="*/ 1120 h 1208"/>
                  <a:gd name="T74" fmla="*/ 386 w 1292"/>
                  <a:gd name="T75" fmla="*/ 1208 h 1208"/>
                  <a:gd name="T76" fmla="*/ 446 w 1292"/>
                  <a:gd name="T77" fmla="*/ 1106 h 1208"/>
                  <a:gd name="T78" fmla="*/ 490 w 1292"/>
                  <a:gd name="T79" fmla="*/ 1048 h 1208"/>
                  <a:gd name="T80" fmla="*/ 520 w 1292"/>
                  <a:gd name="T81" fmla="*/ 1004 h 1208"/>
                  <a:gd name="T82" fmla="*/ 594 w 1292"/>
                  <a:gd name="T83" fmla="*/ 946 h 1208"/>
                  <a:gd name="T84" fmla="*/ 876 w 1292"/>
                  <a:gd name="T85" fmla="*/ 698 h 1208"/>
                  <a:gd name="T86" fmla="*/ 1143 w 1292"/>
                  <a:gd name="T87" fmla="*/ 349 h 1208"/>
                  <a:gd name="T88" fmla="*/ 1247 w 1292"/>
                  <a:gd name="T89" fmla="*/ 204 h 1208"/>
                  <a:gd name="T90" fmla="*/ 1277 w 1292"/>
                  <a:gd name="T91" fmla="*/ 102 h 1208"/>
                  <a:gd name="T92" fmla="*/ 1277 w 1292"/>
                  <a:gd name="T93" fmla="*/ 14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92" h="1208">
                    <a:moveTo>
                      <a:pt x="1277" y="14"/>
                    </a:moveTo>
                    <a:lnTo>
                      <a:pt x="1277" y="14"/>
                    </a:lnTo>
                    <a:cubicBezTo>
                      <a:pt x="1292" y="0"/>
                      <a:pt x="1247" y="0"/>
                      <a:pt x="1232" y="0"/>
                    </a:cubicBezTo>
                    <a:cubicBezTo>
                      <a:pt x="1218" y="14"/>
                      <a:pt x="1203" y="29"/>
                      <a:pt x="1173" y="43"/>
                    </a:cubicBezTo>
                    <a:lnTo>
                      <a:pt x="1054" y="43"/>
                    </a:lnTo>
                    <a:cubicBezTo>
                      <a:pt x="1054" y="58"/>
                      <a:pt x="1039" y="58"/>
                      <a:pt x="1025" y="58"/>
                    </a:cubicBezTo>
                    <a:cubicBezTo>
                      <a:pt x="1010" y="58"/>
                      <a:pt x="1010" y="43"/>
                      <a:pt x="1010" y="43"/>
                    </a:cubicBezTo>
                    <a:cubicBezTo>
                      <a:pt x="980" y="58"/>
                      <a:pt x="965" y="87"/>
                      <a:pt x="936" y="87"/>
                    </a:cubicBezTo>
                    <a:cubicBezTo>
                      <a:pt x="906" y="87"/>
                      <a:pt x="906" y="73"/>
                      <a:pt x="861" y="73"/>
                    </a:cubicBezTo>
                    <a:cubicBezTo>
                      <a:pt x="847" y="87"/>
                      <a:pt x="817" y="116"/>
                      <a:pt x="787" y="102"/>
                    </a:cubicBezTo>
                    <a:cubicBezTo>
                      <a:pt x="743" y="87"/>
                      <a:pt x="728" y="73"/>
                      <a:pt x="698" y="29"/>
                    </a:cubicBezTo>
                    <a:cubicBezTo>
                      <a:pt x="698" y="43"/>
                      <a:pt x="654" y="73"/>
                      <a:pt x="654" y="87"/>
                    </a:cubicBezTo>
                    <a:cubicBezTo>
                      <a:pt x="668" y="116"/>
                      <a:pt x="683" y="145"/>
                      <a:pt x="713" y="174"/>
                    </a:cubicBezTo>
                    <a:cubicBezTo>
                      <a:pt x="743" y="204"/>
                      <a:pt x="787" y="218"/>
                      <a:pt x="832" y="233"/>
                    </a:cubicBezTo>
                    <a:cubicBezTo>
                      <a:pt x="906" y="262"/>
                      <a:pt x="965" y="291"/>
                      <a:pt x="1039" y="291"/>
                    </a:cubicBezTo>
                    <a:cubicBezTo>
                      <a:pt x="1010" y="320"/>
                      <a:pt x="965" y="364"/>
                      <a:pt x="936" y="393"/>
                    </a:cubicBezTo>
                    <a:cubicBezTo>
                      <a:pt x="906" y="422"/>
                      <a:pt x="876" y="451"/>
                      <a:pt x="861" y="480"/>
                    </a:cubicBezTo>
                    <a:cubicBezTo>
                      <a:pt x="847" y="480"/>
                      <a:pt x="832" y="509"/>
                      <a:pt x="817" y="509"/>
                    </a:cubicBezTo>
                    <a:cubicBezTo>
                      <a:pt x="787" y="524"/>
                      <a:pt x="743" y="495"/>
                      <a:pt x="713" y="509"/>
                    </a:cubicBezTo>
                    <a:cubicBezTo>
                      <a:pt x="683" y="509"/>
                      <a:pt x="654" y="538"/>
                      <a:pt x="624" y="553"/>
                    </a:cubicBezTo>
                    <a:cubicBezTo>
                      <a:pt x="594" y="567"/>
                      <a:pt x="564" y="582"/>
                      <a:pt x="535" y="567"/>
                    </a:cubicBezTo>
                    <a:cubicBezTo>
                      <a:pt x="520" y="567"/>
                      <a:pt x="490" y="553"/>
                      <a:pt x="475" y="567"/>
                    </a:cubicBezTo>
                    <a:cubicBezTo>
                      <a:pt x="431" y="596"/>
                      <a:pt x="431" y="626"/>
                      <a:pt x="386" y="611"/>
                    </a:cubicBezTo>
                    <a:cubicBezTo>
                      <a:pt x="357" y="596"/>
                      <a:pt x="327" y="596"/>
                      <a:pt x="312" y="596"/>
                    </a:cubicBezTo>
                    <a:cubicBezTo>
                      <a:pt x="282" y="582"/>
                      <a:pt x="253" y="553"/>
                      <a:pt x="238" y="538"/>
                    </a:cubicBezTo>
                    <a:cubicBezTo>
                      <a:pt x="223" y="538"/>
                      <a:pt x="179" y="553"/>
                      <a:pt x="164" y="538"/>
                    </a:cubicBezTo>
                    <a:cubicBezTo>
                      <a:pt x="149" y="524"/>
                      <a:pt x="119" y="495"/>
                      <a:pt x="104" y="495"/>
                    </a:cubicBezTo>
                    <a:cubicBezTo>
                      <a:pt x="45" y="509"/>
                      <a:pt x="30" y="524"/>
                      <a:pt x="0" y="567"/>
                    </a:cubicBezTo>
                    <a:cubicBezTo>
                      <a:pt x="0" y="582"/>
                      <a:pt x="45" y="582"/>
                      <a:pt x="45" y="596"/>
                    </a:cubicBezTo>
                    <a:cubicBezTo>
                      <a:pt x="45" y="626"/>
                      <a:pt x="45" y="640"/>
                      <a:pt x="60" y="655"/>
                    </a:cubicBezTo>
                    <a:cubicBezTo>
                      <a:pt x="90" y="684"/>
                      <a:pt x="75" y="757"/>
                      <a:pt x="45" y="786"/>
                    </a:cubicBezTo>
                    <a:cubicBezTo>
                      <a:pt x="30" y="800"/>
                      <a:pt x="15" y="815"/>
                      <a:pt x="0" y="844"/>
                    </a:cubicBezTo>
                    <a:cubicBezTo>
                      <a:pt x="0" y="888"/>
                      <a:pt x="30" y="858"/>
                      <a:pt x="45" y="873"/>
                    </a:cubicBezTo>
                    <a:cubicBezTo>
                      <a:pt x="45" y="873"/>
                      <a:pt x="0" y="931"/>
                      <a:pt x="15" y="946"/>
                    </a:cubicBezTo>
                    <a:cubicBezTo>
                      <a:pt x="30" y="946"/>
                      <a:pt x="45" y="960"/>
                      <a:pt x="60" y="960"/>
                    </a:cubicBezTo>
                    <a:cubicBezTo>
                      <a:pt x="119" y="1004"/>
                      <a:pt x="179" y="1033"/>
                      <a:pt x="223" y="1062"/>
                    </a:cubicBezTo>
                    <a:cubicBezTo>
                      <a:pt x="268" y="1077"/>
                      <a:pt x="282" y="1077"/>
                      <a:pt x="282" y="1120"/>
                    </a:cubicBezTo>
                    <a:cubicBezTo>
                      <a:pt x="282" y="1150"/>
                      <a:pt x="372" y="1193"/>
                      <a:pt x="386" y="1208"/>
                    </a:cubicBezTo>
                    <a:cubicBezTo>
                      <a:pt x="416" y="1164"/>
                      <a:pt x="431" y="1135"/>
                      <a:pt x="446" y="1106"/>
                    </a:cubicBezTo>
                    <a:cubicBezTo>
                      <a:pt x="446" y="1077"/>
                      <a:pt x="461" y="1048"/>
                      <a:pt x="490" y="1048"/>
                    </a:cubicBezTo>
                    <a:cubicBezTo>
                      <a:pt x="505" y="1033"/>
                      <a:pt x="505" y="1019"/>
                      <a:pt x="520" y="1004"/>
                    </a:cubicBezTo>
                    <a:cubicBezTo>
                      <a:pt x="550" y="989"/>
                      <a:pt x="564" y="975"/>
                      <a:pt x="594" y="946"/>
                    </a:cubicBezTo>
                    <a:cubicBezTo>
                      <a:pt x="668" y="829"/>
                      <a:pt x="772" y="771"/>
                      <a:pt x="876" y="698"/>
                    </a:cubicBezTo>
                    <a:cubicBezTo>
                      <a:pt x="1010" y="611"/>
                      <a:pt x="1084" y="480"/>
                      <a:pt x="1143" y="349"/>
                    </a:cubicBezTo>
                    <a:cubicBezTo>
                      <a:pt x="1173" y="291"/>
                      <a:pt x="1218" y="262"/>
                      <a:pt x="1247" y="204"/>
                    </a:cubicBezTo>
                    <a:cubicBezTo>
                      <a:pt x="1262" y="174"/>
                      <a:pt x="1262" y="131"/>
                      <a:pt x="1277" y="102"/>
                    </a:cubicBezTo>
                    <a:cubicBezTo>
                      <a:pt x="1277" y="87"/>
                      <a:pt x="1262" y="29"/>
                      <a:pt x="1277" y="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74" name="Freeform 807">
                <a:extLst>
                  <a:ext uri="{FF2B5EF4-FFF2-40B4-BE49-F238E27FC236}">
                    <a16:creationId xmlns:a16="http://schemas.microsoft.com/office/drawing/2014/main" id="{4CBBEAE6-06FD-CA3C-72A4-722F6A76DC12}"/>
                  </a:ext>
                </a:extLst>
              </p:cNvPr>
              <p:cNvSpPr>
                <a:spLocks/>
              </p:cNvSpPr>
              <p:nvPr/>
            </p:nvSpPr>
            <p:spPr bwMode="auto">
              <a:xfrm>
                <a:off x="4073" y="2771"/>
                <a:ext cx="250" cy="234"/>
              </a:xfrm>
              <a:custGeom>
                <a:avLst/>
                <a:gdLst>
                  <a:gd name="T0" fmla="*/ 1277 w 1292"/>
                  <a:gd name="T1" fmla="*/ 14 h 1208"/>
                  <a:gd name="T2" fmla="*/ 1277 w 1292"/>
                  <a:gd name="T3" fmla="*/ 14 h 1208"/>
                  <a:gd name="T4" fmla="*/ 1232 w 1292"/>
                  <a:gd name="T5" fmla="*/ 0 h 1208"/>
                  <a:gd name="T6" fmla="*/ 1173 w 1292"/>
                  <a:gd name="T7" fmla="*/ 43 h 1208"/>
                  <a:gd name="T8" fmla="*/ 1054 w 1292"/>
                  <a:gd name="T9" fmla="*/ 43 h 1208"/>
                  <a:gd name="T10" fmla="*/ 1025 w 1292"/>
                  <a:gd name="T11" fmla="*/ 58 h 1208"/>
                  <a:gd name="T12" fmla="*/ 1010 w 1292"/>
                  <a:gd name="T13" fmla="*/ 43 h 1208"/>
                  <a:gd name="T14" fmla="*/ 936 w 1292"/>
                  <a:gd name="T15" fmla="*/ 87 h 1208"/>
                  <a:gd name="T16" fmla="*/ 861 w 1292"/>
                  <a:gd name="T17" fmla="*/ 73 h 1208"/>
                  <a:gd name="T18" fmla="*/ 787 w 1292"/>
                  <a:gd name="T19" fmla="*/ 102 h 1208"/>
                  <a:gd name="T20" fmla="*/ 698 w 1292"/>
                  <a:gd name="T21" fmla="*/ 29 h 1208"/>
                  <a:gd name="T22" fmla="*/ 654 w 1292"/>
                  <a:gd name="T23" fmla="*/ 87 h 1208"/>
                  <a:gd name="T24" fmla="*/ 713 w 1292"/>
                  <a:gd name="T25" fmla="*/ 174 h 1208"/>
                  <a:gd name="T26" fmla="*/ 832 w 1292"/>
                  <a:gd name="T27" fmla="*/ 233 h 1208"/>
                  <a:gd name="T28" fmla="*/ 1039 w 1292"/>
                  <a:gd name="T29" fmla="*/ 291 h 1208"/>
                  <a:gd name="T30" fmla="*/ 936 w 1292"/>
                  <a:gd name="T31" fmla="*/ 393 h 1208"/>
                  <a:gd name="T32" fmla="*/ 861 w 1292"/>
                  <a:gd name="T33" fmla="*/ 480 h 1208"/>
                  <a:gd name="T34" fmla="*/ 817 w 1292"/>
                  <a:gd name="T35" fmla="*/ 509 h 1208"/>
                  <a:gd name="T36" fmla="*/ 713 w 1292"/>
                  <a:gd name="T37" fmla="*/ 509 h 1208"/>
                  <a:gd name="T38" fmla="*/ 624 w 1292"/>
                  <a:gd name="T39" fmla="*/ 553 h 1208"/>
                  <a:gd name="T40" fmla="*/ 535 w 1292"/>
                  <a:gd name="T41" fmla="*/ 567 h 1208"/>
                  <a:gd name="T42" fmla="*/ 475 w 1292"/>
                  <a:gd name="T43" fmla="*/ 567 h 1208"/>
                  <a:gd name="T44" fmla="*/ 386 w 1292"/>
                  <a:gd name="T45" fmla="*/ 611 h 1208"/>
                  <a:gd name="T46" fmla="*/ 312 w 1292"/>
                  <a:gd name="T47" fmla="*/ 596 h 1208"/>
                  <a:gd name="T48" fmla="*/ 238 w 1292"/>
                  <a:gd name="T49" fmla="*/ 538 h 1208"/>
                  <a:gd name="T50" fmla="*/ 164 w 1292"/>
                  <a:gd name="T51" fmla="*/ 538 h 1208"/>
                  <a:gd name="T52" fmla="*/ 104 w 1292"/>
                  <a:gd name="T53" fmla="*/ 495 h 1208"/>
                  <a:gd name="T54" fmla="*/ 0 w 1292"/>
                  <a:gd name="T55" fmla="*/ 567 h 1208"/>
                  <a:gd name="T56" fmla="*/ 45 w 1292"/>
                  <a:gd name="T57" fmla="*/ 596 h 1208"/>
                  <a:gd name="T58" fmla="*/ 60 w 1292"/>
                  <a:gd name="T59" fmla="*/ 655 h 1208"/>
                  <a:gd name="T60" fmla="*/ 45 w 1292"/>
                  <a:gd name="T61" fmla="*/ 786 h 1208"/>
                  <a:gd name="T62" fmla="*/ 0 w 1292"/>
                  <a:gd name="T63" fmla="*/ 844 h 1208"/>
                  <a:gd name="T64" fmla="*/ 45 w 1292"/>
                  <a:gd name="T65" fmla="*/ 873 h 1208"/>
                  <a:gd name="T66" fmla="*/ 15 w 1292"/>
                  <a:gd name="T67" fmla="*/ 946 h 1208"/>
                  <a:gd name="T68" fmla="*/ 60 w 1292"/>
                  <a:gd name="T69" fmla="*/ 960 h 1208"/>
                  <a:gd name="T70" fmla="*/ 223 w 1292"/>
                  <a:gd name="T71" fmla="*/ 1062 h 1208"/>
                  <a:gd name="T72" fmla="*/ 282 w 1292"/>
                  <a:gd name="T73" fmla="*/ 1120 h 1208"/>
                  <a:gd name="T74" fmla="*/ 386 w 1292"/>
                  <a:gd name="T75" fmla="*/ 1208 h 1208"/>
                  <a:gd name="T76" fmla="*/ 446 w 1292"/>
                  <a:gd name="T77" fmla="*/ 1106 h 1208"/>
                  <a:gd name="T78" fmla="*/ 490 w 1292"/>
                  <a:gd name="T79" fmla="*/ 1048 h 1208"/>
                  <a:gd name="T80" fmla="*/ 520 w 1292"/>
                  <a:gd name="T81" fmla="*/ 1004 h 1208"/>
                  <a:gd name="T82" fmla="*/ 594 w 1292"/>
                  <a:gd name="T83" fmla="*/ 946 h 1208"/>
                  <a:gd name="T84" fmla="*/ 876 w 1292"/>
                  <a:gd name="T85" fmla="*/ 698 h 1208"/>
                  <a:gd name="T86" fmla="*/ 1143 w 1292"/>
                  <a:gd name="T87" fmla="*/ 349 h 1208"/>
                  <a:gd name="T88" fmla="*/ 1247 w 1292"/>
                  <a:gd name="T89" fmla="*/ 204 h 1208"/>
                  <a:gd name="T90" fmla="*/ 1277 w 1292"/>
                  <a:gd name="T91" fmla="*/ 102 h 1208"/>
                  <a:gd name="T92" fmla="*/ 1277 w 1292"/>
                  <a:gd name="T93" fmla="*/ 14 h 1208"/>
                  <a:gd name="T94" fmla="*/ 1277 w 1292"/>
                  <a:gd name="T95" fmla="*/ 14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92" h="1208">
                    <a:moveTo>
                      <a:pt x="1277" y="14"/>
                    </a:moveTo>
                    <a:lnTo>
                      <a:pt x="1277" y="14"/>
                    </a:lnTo>
                    <a:cubicBezTo>
                      <a:pt x="1292" y="0"/>
                      <a:pt x="1247" y="0"/>
                      <a:pt x="1232" y="0"/>
                    </a:cubicBezTo>
                    <a:cubicBezTo>
                      <a:pt x="1218" y="14"/>
                      <a:pt x="1203" y="29"/>
                      <a:pt x="1173" y="43"/>
                    </a:cubicBezTo>
                    <a:lnTo>
                      <a:pt x="1054" y="43"/>
                    </a:lnTo>
                    <a:cubicBezTo>
                      <a:pt x="1054" y="58"/>
                      <a:pt x="1039" y="58"/>
                      <a:pt x="1025" y="58"/>
                    </a:cubicBezTo>
                    <a:cubicBezTo>
                      <a:pt x="1010" y="58"/>
                      <a:pt x="1010" y="43"/>
                      <a:pt x="1010" y="43"/>
                    </a:cubicBezTo>
                    <a:cubicBezTo>
                      <a:pt x="980" y="58"/>
                      <a:pt x="965" y="87"/>
                      <a:pt x="936" y="87"/>
                    </a:cubicBezTo>
                    <a:cubicBezTo>
                      <a:pt x="906" y="87"/>
                      <a:pt x="906" y="73"/>
                      <a:pt x="861" y="73"/>
                    </a:cubicBezTo>
                    <a:cubicBezTo>
                      <a:pt x="847" y="87"/>
                      <a:pt x="817" y="116"/>
                      <a:pt x="787" y="102"/>
                    </a:cubicBezTo>
                    <a:cubicBezTo>
                      <a:pt x="743" y="87"/>
                      <a:pt x="728" y="73"/>
                      <a:pt x="698" y="29"/>
                    </a:cubicBezTo>
                    <a:cubicBezTo>
                      <a:pt x="698" y="43"/>
                      <a:pt x="654" y="73"/>
                      <a:pt x="654" y="87"/>
                    </a:cubicBezTo>
                    <a:cubicBezTo>
                      <a:pt x="668" y="116"/>
                      <a:pt x="683" y="145"/>
                      <a:pt x="713" y="174"/>
                    </a:cubicBezTo>
                    <a:cubicBezTo>
                      <a:pt x="743" y="204"/>
                      <a:pt x="787" y="218"/>
                      <a:pt x="832" y="233"/>
                    </a:cubicBezTo>
                    <a:cubicBezTo>
                      <a:pt x="906" y="262"/>
                      <a:pt x="965" y="291"/>
                      <a:pt x="1039" y="291"/>
                    </a:cubicBezTo>
                    <a:cubicBezTo>
                      <a:pt x="1010" y="320"/>
                      <a:pt x="965" y="364"/>
                      <a:pt x="936" y="393"/>
                    </a:cubicBezTo>
                    <a:cubicBezTo>
                      <a:pt x="906" y="422"/>
                      <a:pt x="876" y="451"/>
                      <a:pt x="861" y="480"/>
                    </a:cubicBezTo>
                    <a:cubicBezTo>
                      <a:pt x="847" y="480"/>
                      <a:pt x="832" y="509"/>
                      <a:pt x="817" y="509"/>
                    </a:cubicBezTo>
                    <a:cubicBezTo>
                      <a:pt x="787" y="524"/>
                      <a:pt x="743" y="495"/>
                      <a:pt x="713" y="509"/>
                    </a:cubicBezTo>
                    <a:cubicBezTo>
                      <a:pt x="683" y="509"/>
                      <a:pt x="654" y="538"/>
                      <a:pt x="624" y="553"/>
                    </a:cubicBezTo>
                    <a:cubicBezTo>
                      <a:pt x="594" y="567"/>
                      <a:pt x="564" y="582"/>
                      <a:pt x="535" y="567"/>
                    </a:cubicBezTo>
                    <a:cubicBezTo>
                      <a:pt x="520" y="567"/>
                      <a:pt x="490" y="553"/>
                      <a:pt x="475" y="567"/>
                    </a:cubicBezTo>
                    <a:cubicBezTo>
                      <a:pt x="431" y="596"/>
                      <a:pt x="431" y="626"/>
                      <a:pt x="386" y="611"/>
                    </a:cubicBezTo>
                    <a:cubicBezTo>
                      <a:pt x="357" y="596"/>
                      <a:pt x="327" y="596"/>
                      <a:pt x="312" y="596"/>
                    </a:cubicBezTo>
                    <a:cubicBezTo>
                      <a:pt x="282" y="582"/>
                      <a:pt x="253" y="553"/>
                      <a:pt x="238" y="538"/>
                    </a:cubicBezTo>
                    <a:cubicBezTo>
                      <a:pt x="223" y="538"/>
                      <a:pt x="179" y="553"/>
                      <a:pt x="164" y="538"/>
                    </a:cubicBezTo>
                    <a:cubicBezTo>
                      <a:pt x="149" y="524"/>
                      <a:pt x="119" y="495"/>
                      <a:pt x="104" y="495"/>
                    </a:cubicBezTo>
                    <a:cubicBezTo>
                      <a:pt x="45" y="509"/>
                      <a:pt x="30" y="524"/>
                      <a:pt x="0" y="567"/>
                    </a:cubicBezTo>
                    <a:cubicBezTo>
                      <a:pt x="0" y="582"/>
                      <a:pt x="45" y="582"/>
                      <a:pt x="45" y="596"/>
                    </a:cubicBezTo>
                    <a:cubicBezTo>
                      <a:pt x="45" y="626"/>
                      <a:pt x="45" y="640"/>
                      <a:pt x="60" y="655"/>
                    </a:cubicBezTo>
                    <a:cubicBezTo>
                      <a:pt x="90" y="684"/>
                      <a:pt x="75" y="757"/>
                      <a:pt x="45" y="786"/>
                    </a:cubicBezTo>
                    <a:cubicBezTo>
                      <a:pt x="30" y="800"/>
                      <a:pt x="15" y="815"/>
                      <a:pt x="0" y="844"/>
                    </a:cubicBezTo>
                    <a:cubicBezTo>
                      <a:pt x="0" y="888"/>
                      <a:pt x="30" y="858"/>
                      <a:pt x="45" y="873"/>
                    </a:cubicBezTo>
                    <a:cubicBezTo>
                      <a:pt x="45" y="873"/>
                      <a:pt x="0" y="931"/>
                      <a:pt x="15" y="946"/>
                    </a:cubicBezTo>
                    <a:cubicBezTo>
                      <a:pt x="30" y="946"/>
                      <a:pt x="45" y="960"/>
                      <a:pt x="60" y="960"/>
                    </a:cubicBezTo>
                    <a:cubicBezTo>
                      <a:pt x="119" y="1004"/>
                      <a:pt x="179" y="1033"/>
                      <a:pt x="223" y="1062"/>
                    </a:cubicBezTo>
                    <a:cubicBezTo>
                      <a:pt x="268" y="1077"/>
                      <a:pt x="282" y="1077"/>
                      <a:pt x="282" y="1120"/>
                    </a:cubicBezTo>
                    <a:cubicBezTo>
                      <a:pt x="282" y="1150"/>
                      <a:pt x="372" y="1193"/>
                      <a:pt x="386" y="1208"/>
                    </a:cubicBezTo>
                    <a:cubicBezTo>
                      <a:pt x="416" y="1164"/>
                      <a:pt x="431" y="1135"/>
                      <a:pt x="446" y="1106"/>
                    </a:cubicBezTo>
                    <a:cubicBezTo>
                      <a:pt x="446" y="1077"/>
                      <a:pt x="461" y="1048"/>
                      <a:pt x="490" y="1048"/>
                    </a:cubicBezTo>
                    <a:cubicBezTo>
                      <a:pt x="505" y="1033"/>
                      <a:pt x="505" y="1019"/>
                      <a:pt x="520" y="1004"/>
                    </a:cubicBezTo>
                    <a:cubicBezTo>
                      <a:pt x="550" y="989"/>
                      <a:pt x="564" y="975"/>
                      <a:pt x="594" y="946"/>
                    </a:cubicBezTo>
                    <a:cubicBezTo>
                      <a:pt x="668" y="829"/>
                      <a:pt x="772" y="771"/>
                      <a:pt x="876" y="698"/>
                    </a:cubicBezTo>
                    <a:cubicBezTo>
                      <a:pt x="1010" y="611"/>
                      <a:pt x="1084" y="480"/>
                      <a:pt x="1143" y="349"/>
                    </a:cubicBezTo>
                    <a:cubicBezTo>
                      <a:pt x="1173" y="291"/>
                      <a:pt x="1218" y="262"/>
                      <a:pt x="1247" y="204"/>
                    </a:cubicBezTo>
                    <a:cubicBezTo>
                      <a:pt x="1262" y="174"/>
                      <a:pt x="1262" y="131"/>
                      <a:pt x="1277" y="102"/>
                    </a:cubicBezTo>
                    <a:cubicBezTo>
                      <a:pt x="1277" y="87"/>
                      <a:pt x="1262" y="29"/>
                      <a:pt x="1277" y="14"/>
                    </a:cubicBezTo>
                    <a:lnTo>
                      <a:pt x="1277"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5" name="Group 1009">
              <a:extLst>
                <a:ext uri="{FF2B5EF4-FFF2-40B4-BE49-F238E27FC236}">
                  <a16:creationId xmlns:a16="http://schemas.microsoft.com/office/drawing/2014/main" id="{1A0578B8-1474-90B7-FAB5-BD2B5675204F}"/>
                </a:ext>
              </a:extLst>
            </p:cNvPr>
            <p:cNvGrpSpPr>
              <a:grpSpLocks/>
            </p:cNvGrpSpPr>
            <p:nvPr/>
          </p:nvGrpSpPr>
          <p:grpSpPr bwMode="auto">
            <a:xfrm>
              <a:off x="2572" y="1316"/>
              <a:ext cx="3486" cy="2171"/>
              <a:chOff x="2572" y="1316"/>
              <a:chExt cx="3486" cy="2171"/>
            </a:xfrm>
          </p:grpSpPr>
          <p:sp>
            <p:nvSpPr>
              <p:cNvPr id="1175" name="Freeform 809">
                <a:extLst>
                  <a:ext uri="{FF2B5EF4-FFF2-40B4-BE49-F238E27FC236}">
                    <a16:creationId xmlns:a16="http://schemas.microsoft.com/office/drawing/2014/main" id="{F25347C4-44CF-AB3C-D6CC-36EA8D4D49CD}"/>
                  </a:ext>
                </a:extLst>
              </p:cNvPr>
              <p:cNvSpPr>
                <a:spLocks/>
              </p:cNvSpPr>
              <p:nvPr/>
            </p:nvSpPr>
            <p:spPr bwMode="auto">
              <a:xfrm>
                <a:off x="4073" y="2771"/>
                <a:ext cx="250" cy="234"/>
              </a:xfrm>
              <a:custGeom>
                <a:avLst/>
                <a:gdLst>
                  <a:gd name="T0" fmla="*/ 1277 w 1292"/>
                  <a:gd name="T1" fmla="*/ 14 h 1208"/>
                  <a:gd name="T2" fmla="*/ 1277 w 1292"/>
                  <a:gd name="T3" fmla="*/ 14 h 1208"/>
                  <a:gd name="T4" fmla="*/ 1232 w 1292"/>
                  <a:gd name="T5" fmla="*/ 0 h 1208"/>
                  <a:gd name="T6" fmla="*/ 1173 w 1292"/>
                  <a:gd name="T7" fmla="*/ 43 h 1208"/>
                  <a:gd name="T8" fmla="*/ 1054 w 1292"/>
                  <a:gd name="T9" fmla="*/ 43 h 1208"/>
                  <a:gd name="T10" fmla="*/ 1025 w 1292"/>
                  <a:gd name="T11" fmla="*/ 58 h 1208"/>
                  <a:gd name="T12" fmla="*/ 1010 w 1292"/>
                  <a:gd name="T13" fmla="*/ 43 h 1208"/>
                  <a:gd name="T14" fmla="*/ 936 w 1292"/>
                  <a:gd name="T15" fmla="*/ 87 h 1208"/>
                  <a:gd name="T16" fmla="*/ 861 w 1292"/>
                  <a:gd name="T17" fmla="*/ 73 h 1208"/>
                  <a:gd name="T18" fmla="*/ 787 w 1292"/>
                  <a:gd name="T19" fmla="*/ 102 h 1208"/>
                  <a:gd name="T20" fmla="*/ 698 w 1292"/>
                  <a:gd name="T21" fmla="*/ 29 h 1208"/>
                  <a:gd name="T22" fmla="*/ 654 w 1292"/>
                  <a:gd name="T23" fmla="*/ 87 h 1208"/>
                  <a:gd name="T24" fmla="*/ 713 w 1292"/>
                  <a:gd name="T25" fmla="*/ 174 h 1208"/>
                  <a:gd name="T26" fmla="*/ 832 w 1292"/>
                  <a:gd name="T27" fmla="*/ 233 h 1208"/>
                  <a:gd name="T28" fmla="*/ 1039 w 1292"/>
                  <a:gd name="T29" fmla="*/ 291 h 1208"/>
                  <a:gd name="T30" fmla="*/ 936 w 1292"/>
                  <a:gd name="T31" fmla="*/ 393 h 1208"/>
                  <a:gd name="T32" fmla="*/ 861 w 1292"/>
                  <a:gd name="T33" fmla="*/ 480 h 1208"/>
                  <a:gd name="T34" fmla="*/ 817 w 1292"/>
                  <a:gd name="T35" fmla="*/ 509 h 1208"/>
                  <a:gd name="T36" fmla="*/ 713 w 1292"/>
                  <a:gd name="T37" fmla="*/ 509 h 1208"/>
                  <a:gd name="T38" fmla="*/ 624 w 1292"/>
                  <a:gd name="T39" fmla="*/ 553 h 1208"/>
                  <a:gd name="T40" fmla="*/ 535 w 1292"/>
                  <a:gd name="T41" fmla="*/ 567 h 1208"/>
                  <a:gd name="T42" fmla="*/ 475 w 1292"/>
                  <a:gd name="T43" fmla="*/ 567 h 1208"/>
                  <a:gd name="T44" fmla="*/ 386 w 1292"/>
                  <a:gd name="T45" fmla="*/ 611 h 1208"/>
                  <a:gd name="T46" fmla="*/ 312 w 1292"/>
                  <a:gd name="T47" fmla="*/ 596 h 1208"/>
                  <a:gd name="T48" fmla="*/ 238 w 1292"/>
                  <a:gd name="T49" fmla="*/ 538 h 1208"/>
                  <a:gd name="T50" fmla="*/ 164 w 1292"/>
                  <a:gd name="T51" fmla="*/ 538 h 1208"/>
                  <a:gd name="T52" fmla="*/ 104 w 1292"/>
                  <a:gd name="T53" fmla="*/ 495 h 1208"/>
                  <a:gd name="T54" fmla="*/ 0 w 1292"/>
                  <a:gd name="T55" fmla="*/ 567 h 1208"/>
                  <a:gd name="T56" fmla="*/ 45 w 1292"/>
                  <a:gd name="T57" fmla="*/ 596 h 1208"/>
                  <a:gd name="T58" fmla="*/ 60 w 1292"/>
                  <a:gd name="T59" fmla="*/ 655 h 1208"/>
                  <a:gd name="T60" fmla="*/ 45 w 1292"/>
                  <a:gd name="T61" fmla="*/ 786 h 1208"/>
                  <a:gd name="T62" fmla="*/ 0 w 1292"/>
                  <a:gd name="T63" fmla="*/ 844 h 1208"/>
                  <a:gd name="T64" fmla="*/ 45 w 1292"/>
                  <a:gd name="T65" fmla="*/ 873 h 1208"/>
                  <a:gd name="T66" fmla="*/ 15 w 1292"/>
                  <a:gd name="T67" fmla="*/ 946 h 1208"/>
                  <a:gd name="T68" fmla="*/ 60 w 1292"/>
                  <a:gd name="T69" fmla="*/ 960 h 1208"/>
                  <a:gd name="T70" fmla="*/ 223 w 1292"/>
                  <a:gd name="T71" fmla="*/ 1062 h 1208"/>
                  <a:gd name="T72" fmla="*/ 282 w 1292"/>
                  <a:gd name="T73" fmla="*/ 1120 h 1208"/>
                  <a:gd name="T74" fmla="*/ 386 w 1292"/>
                  <a:gd name="T75" fmla="*/ 1208 h 1208"/>
                  <a:gd name="T76" fmla="*/ 446 w 1292"/>
                  <a:gd name="T77" fmla="*/ 1106 h 1208"/>
                  <a:gd name="T78" fmla="*/ 490 w 1292"/>
                  <a:gd name="T79" fmla="*/ 1048 h 1208"/>
                  <a:gd name="T80" fmla="*/ 520 w 1292"/>
                  <a:gd name="T81" fmla="*/ 1004 h 1208"/>
                  <a:gd name="T82" fmla="*/ 594 w 1292"/>
                  <a:gd name="T83" fmla="*/ 946 h 1208"/>
                  <a:gd name="T84" fmla="*/ 876 w 1292"/>
                  <a:gd name="T85" fmla="*/ 698 h 1208"/>
                  <a:gd name="T86" fmla="*/ 1143 w 1292"/>
                  <a:gd name="T87" fmla="*/ 349 h 1208"/>
                  <a:gd name="T88" fmla="*/ 1247 w 1292"/>
                  <a:gd name="T89" fmla="*/ 204 h 1208"/>
                  <a:gd name="T90" fmla="*/ 1277 w 1292"/>
                  <a:gd name="T91" fmla="*/ 102 h 1208"/>
                  <a:gd name="T92" fmla="*/ 1277 w 1292"/>
                  <a:gd name="T93" fmla="*/ 14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92" h="1208">
                    <a:moveTo>
                      <a:pt x="1277" y="14"/>
                    </a:moveTo>
                    <a:lnTo>
                      <a:pt x="1277" y="14"/>
                    </a:lnTo>
                    <a:cubicBezTo>
                      <a:pt x="1292" y="0"/>
                      <a:pt x="1247" y="0"/>
                      <a:pt x="1232" y="0"/>
                    </a:cubicBezTo>
                    <a:cubicBezTo>
                      <a:pt x="1218" y="14"/>
                      <a:pt x="1203" y="29"/>
                      <a:pt x="1173" y="43"/>
                    </a:cubicBezTo>
                    <a:lnTo>
                      <a:pt x="1054" y="43"/>
                    </a:lnTo>
                    <a:cubicBezTo>
                      <a:pt x="1054" y="58"/>
                      <a:pt x="1039" y="58"/>
                      <a:pt x="1025" y="58"/>
                    </a:cubicBezTo>
                    <a:cubicBezTo>
                      <a:pt x="1010" y="58"/>
                      <a:pt x="1010" y="43"/>
                      <a:pt x="1010" y="43"/>
                    </a:cubicBezTo>
                    <a:cubicBezTo>
                      <a:pt x="980" y="58"/>
                      <a:pt x="965" y="87"/>
                      <a:pt x="936" y="87"/>
                    </a:cubicBezTo>
                    <a:cubicBezTo>
                      <a:pt x="906" y="87"/>
                      <a:pt x="906" y="73"/>
                      <a:pt x="861" y="73"/>
                    </a:cubicBezTo>
                    <a:cubicBezTo>
                      <a:pt x="847" y="87"/>
                      <a:pt x="817" y="116"/>
                      <a:pt x="787" y="102"/>
                    </a:cubicBezTo>
                    <a:cubicBezTo>
                      <a:pt x="743" y="87"/>
                      <a:pt x="728" y="73"/>
                      <a:pt x="698" y="29"/>
                    </a:cubicBezTo>
                    <a:cubicBezTo>
                      <a:pt x="698" y="43"/>
                      <a:pt x="654" y="73"/>
                      <a:pt x="654" y="87"/>
                    </a:cubicBezTo>
                    <a:cubicBezTo>
                      <a:pt x="668" y="116"/>
                      <a:pt x="683" y="145"/>
                      <a:pt x="713" y="174"/>
                    </a:cubicBezTo>
                    <a:cubicBezTo>
                      <a:pt x="743" y="204"/>
                      <a:pt x="787" y="218"/>
                      <a:pt x="832" y="233"/>
                    </a:cubicBezTo>
                    <a:cubicBezTo>
                      <a:pt x="906" y="262"/>
                      <a:pt x="965" y="291"/>
                      <a:pt x="1039" y="291"/>
                    </a:cubicBezTo>
                    <a:cubicBezTo>
                      <a:pt x="1010" y="320"/>
                      <a:pt x="965" y="364"/>
                      <a:pt x="936" y="393"/>
                    </a:cubicBezTo>
                    <a:cubicBezTo>
                      <a:pt x="906" y="422"/>
                      <a:pt x="876" y="451"/>
                      <a:pt x="861" y="480"/>
                    </a:cubicBezTo>
                    <a:cubicBezTo>
                      <a:pt x="847" y="480"/>
                      <a:pt x="832" y="509"/>
                      <a:pt x="817" y="509"/>
                    </a:cubicBezTo>
                    <a:cubicBezTo>
                      <a:pt x="787" y="524"/>
                      <a:pt x="743" y="495"/>
                      <a:pt x="713" y="509"/>
                    </a:cubicBezTo>
                    <a:cubicBezTo>
                      <a:pt x="683" y="509"/>
                      <a:pt x="654" y="538"/>
                      <a:pt x="624" y="553"/>
                    </a:cubicBezTo>
                    <a:cubicBezTo>
                      <a:pt x="594" y="567"/>
                      <a:pt x="564" y="582"/>
                      <a:pt x="535" y="567"/>
                    </a:cubicBezTo>
                    <a:cubicBezTo>
                      <a:pt x="520" y="567"/>
                      <a:pt x="490" y="553"/>
                      <a:pt x="475" y="567"/>
                    </a:cubicBezTo>
                    <a:cubicBezTo>
                      <a:pt x="431" y="596"/>
                      <a:pt x="431" y="626"/>
                      <a:pt x="386" y="611"/>
                    </a:cubicBezTo>
                    <a:cubicBezTo>
                      <a:pt x="357" y="596"/>
                      <a:pt x="327" y="596"/>
                      <a:pt x="312" y="596"/>
                    </a:cubicBezTo>
                    <a:cubicBezTo>
                      <a:pt x="282" y="582"/>
                      <a:pt x="253" y="553"/>
                      <a:pt x="238" y="538"/>
                    </a:cubicBezTo>
                    <a:cubicBezTo>
                      <a:pt x="223" y="538"/>
                      <a:pt x="179" y="553"/>
                      <a:pt x="164" y="538"/>
                    </a:cubicBezTo>
                    <a:cubicBezTo>
                      <a:pt x="149" y="524"/>
                      <a:pt x="119" y="495"/>
                      <a:pt x="104" y="495"/>
                    </a:cubicBezTo>
                    <a:cubicBezTo>
                      <a:pt x="45" y="509"/>
                      <a:pt x="30" y="524"/>
                      <a:pt x="0" y="567"/>
                    </a:cubicBezTo>
                    <a:cubicBezTo>
                      <a:pt x="0" y="582"/>
                      <a:pt x="45" y="582"/>
                      <a:pt x="45" y="596"/>
                    </a:cubicBezTo>
                    <a:cubicBezTo>
                      <a:pt x="45" y="626"/>
                      <a:pt x="45" y="640"/>
                      <a:pt x="60" y="655"/>
                    </a:cubicBezTo>
                    <a:cubicBezTo>
                      <a:pt x="90" y="684"/>
                      <a:pt x="75" y="757"/>
                      <a:pt x="45" y="786"/>
                    </a:cubicBezTo>
                    <a:cubicBezTo>
                      <a:pt x="30" y="800"/>
                      <a:pt x="15" y="815"/>
                      <a:pt x="0" y="844"/>
                    </a:cubicBezTo>
                    <a:cubicBezTo>
                      <a:pt x="0" y="888"/>
                      <a:pt x="30" y="858"/>
                      <a:pt x="45" y="873"/>
                    </a:cubicBezTo>
                    <a:cubicBezTo>
                      <a:pt x="45" y="873"/>
                      <a:pt x="0" y="931"/>
                      <a:pt x="15" y="946"/>
                    </a:cubicBezTo>
                    <a:cubicBezTo>
                      <a:pt x="30" y="946"/>
                      <a:pt x="45" y="960"/>
                      <a:pt x="60" y="960"/>
                    </a:cubicBezTo>
                    <a:cubicBezTo>
                      <a:pt x="119" y="1004"/>
                      <a:pt x="179" y="1033"/>
                      <a:pt x="223" y="1062"/>
                    </a:cubicBezTo>
                    <a:cubicBezTo>
                      <a:pt x="268" y="1077"/>
                      <a:pt x="282" y="1077"/>
                      <a:pt x="282" y="1120"/>
                    </a:cubicBezTo>
                    <a:cubicBezTo>
                      <a:pt x="282" y="1150"/>
                      <a:pt x="372" y="1193"/>
                      <a:pt x="386" y="1208"/>
                    </a:cubicBezTo>
                    <a:cubicBezTo>
                      <a:pt x="416" y="1164"/>
                      <a:pt x="431" y="1135"/>
                      <a:pt x="446" y="1106"/>
                    </a:cubicBezTo>
                    <a:cubicBezTo>
                      <a:pt x="446" y="1077"/>
                      <a:pt x="461" y="1048"/>
                      <a:pt x="490" y="1048"/>
                    </a:cubicBezTo>
                    <a:cubicBezTo>
                      <a:pt x="505" y="1033"/>
                      <a:pt x="505" y="1019"/>
                      <a:pt x="520" y="1004"/>
                    </a:cubicBezTo>
                    <a:cubicBezTo>
                      <a:pt x="550" y="989"/>
                      <a:pt x="564" y="975"/>
                      <a:pt x="594" y="946"/>
                    </a:cubicBezTo>
                    <a:cubicBezTo>
                      <a:pt x="668" y="829"/>
                      <a:pt x="772" y="771"/>
                      <a:pt x="876" y="698"/>
                    </a:cubicBezTo>
                    <a:cubicBezTo>
                      <a:pt x="1010" y="611"/>
                      <a:pt x="1084" y="480"/>
                      <a:pt x="1143" y="349"/>
                    </a:cubicBezTo>
                    <a:cubicBezTo>
                      <a:pt x="1173" y="291"/>
                      <a:pt x="1218" y="262"/>
                      <a:pt x="1247" y="204"/>
                    </a:cubicBezTo>
                    <a:cubicBezTo>
                      <a:pt x="1262" y="174"/>
                      <a:pt x="1262" y="131"/>
                      <a:pt x="1277" y="102"/>
                    </a:cubicBezTo>
                    <a:cubicBezTo>
                      <a:pt x="1277" y="87"/>
                      <a:pt x="1262" y="29"/>
                      <a:pt x="1277" y="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76" name="Freeform 810">
                <a:extLst>
                  <a:ext uri="{FF2B5EF4-FFF2-40B4-BE49-F238E27FC236}">
                    <a16:creationId xmlns:a16="http://schemas.microsoft.com/office/drawing/2014/main" id="{275C6393-6451-E2EE-9B7A-D4FD4C5E5392}"/>
                  </a:ext>
                </a:extLst>
              </p:cNvPr>
              <p:cNvSpPr>
                <a:spLocks/>
              </p:cNvSpPr>
              <p:nvPr/>
            </p:nvSpPr>
            <p:spPr bwMode="auto">
              <a:xfrm>
                <a:off x="4073" y="2771"/>
                <a:ext cx="250" cy="234"/>
              </a:xfrm>
              <a:custGeom>
                <a:avLst/>
                <a:gdLst>
                  <a:gd name="T0" fmla="*/ 1277 w 1292"/>
                  <a:gd name="T1" fmla="*/ 14 h 1208"/>
                  <a:gd name="T2" fmla="*/ 1277 w 1292"/>
                  <a:gd name="T3" fmla="*/ 14 h 1208"/>
                  <a:gd name="T4" fmla="*/ 1232 w 1292"/>
                  <a:gd name="T5" fmla="*/ 0 h 1208"/>
                  <a:gd name="T6" fmla="*/ 1173 w 1292"/>
                  <a:gd name="T7" fmla="*/ 43 h 1208"/>
                  <a:gd name="T8" fmla="*/ 1054 w 1292"/>
                  <a:gd name="T9" fmla="*/ 43 h 1208"/>
                  <a:gd name="T10" fmla="*/ 1025 w 1292"/>
                  <a:gd name="T11" fmla="*/ 58 h 1208"/>
                  <a:gd name="T12" fmla="*/ 1010 w 1292"/>
                  <a:gd name="T13" fmla="*/ 43 h 1208"/>
                  <a:gd name="T14" fmla="*/ 936 w 1292"/>
                  <a:gd name="T15" fmla="*/ 87 h 1208"/>
                  <a:gd name="T16" fmla="*/ 861 w 1292"/>
                  <a:gd name="T17" fmla="*/ 73 h 1208"/>
                  <a:gd name="T18" fmla="*/ 787 w 1292"/>
                  <a:gd name="T19" fmla="*/ 102 h 1208"/>
                  <a:gd name="T20" fmla="*/ 698 w 1292"/>
                  <a:gd name="T21" fmla="*/ 29 h 1208"/>
                  <a:gd name="T22" fmla="*/ 654 w 1292"/>
                  <a:gd name="T23" fmla="*/ 87 h 1208"/>
                  <a:gd name="T24" fmla="*/ 713 w 1292"/>
                  <a:gd name="T25" fmla="*/ 174 h 1208"/>
                  <a:gd name="T26" fmla="*/ 832 w 1292"/>
                  <a:gd name="T27" fmla="*/ 233 h 1208"/>
                  <a:gd name="T28" fmla="*/ 1039 w 1292"/>
                  <a:gd name="T29" fmla="*/ 291 h 1208"/>
                  <a:gd name="T30" fmla="*/ 936 w 1292"/>
                  <a:gd name="T31" fmla="*/ 393 h 1208"/>
                  <a:gd name="T32" fmla="*/ 861 w 1292"/>
                  <a:gd name="T33" fmla="*/ 480 h 1208"/>
                  <a:gd name="T34" fmla="*/ 817 w 1292"/>
                  <a:gd name="T35" fmla="*/ 509 h 1208"/>
                  <a:gd name="T36" fmla="*/ 713 w 1292"/>
                  <a:gd name="T37" fmla="*/ 509 h 1208"/>
                  <a:gd name="T38" fmla="*/ 624 w 1292"/>
                  <a:gd name="T39" fmla="*/ 553 h 1208"/>
                  <a:gd name="T40" fmla="*/ 535 w 1292"/>
                  <a:gd name="T41" fmla="*/ 567 h 1208"/>
                  <a:gd name="T42" fmla="*/ 475 w 1292"/>
                  <a:gd name="T43" fmla="*/ 567 h 1208"/>
                  <a:gd name="T44" fmla="*/ 386 w 1292"/>
                  <a:gd name="T45" fmla="*/ 611 h 1208"/>
                  <a:gd name="T46" fmla="*/ 312 w 1292"/>
                  <a:gd name="T47" fmla="*/ 596 h 1208"/>
                  <a:gd name="T48" fmla="*/ 238 w 1292"/>
                  <a:gd name="T49" fmla="*/ 538 h 1208"/>
                  <a:gd name="T50" fmla="*/ 164 w 1292"/>
                  <a:gd name="T51" fmla="*/ 538 h 1208"/>
                  <a:gd name="T52" fmla="*/ 104 w 1292"/>
                  <a:gd name="T53" fmla="*/ 495 h 1208"/>
                  <a:gd name="T54" fmla="*/ 0 w 1292"/>
                  <a:gd name="T55" fmla="*/ 567 h 1208"/>
                  <a:gd name="T56" fmla="*/ 45 w 1292"/>
                  <a:gd name="T57" fmla="*/ 596 h 1208"/>
                  <a:gd name="T58" fmla="*/ 60 w 1292"/>
                  <a:gd name="T59" fmla="*/ 655 h 1208"/>
                  <a:gd name="T60" fmla="*/ 45 w 1292"/>
                  <a:gd name="T61" fmla="*/ 786 h 1208"/>
                  <a:gd name="T62" fmla="*/ 0 w 1292"/>
                  <a:gd name="T63" fmla="*/ 844 h 1208"/>
                  <a:gd name="T64" fmla="*/ 45 w 1292"/>
                  <a:gd name="T65" fmla="*/ 873 h 1208"/>
                  <a:gd name="T66" fmla="*/ 15 w 1292"/>
                  <a:gd name="T67" fmla="*/ 946 h 1208"/>
                  <a:gd name="T68" fmla="*/ 60 w 1292"/>
                  <a:gd name="T69" fmla="*/ 960 h 1208"/>
                  <a:gd name="T70" fmla="*/ 223 w 1292"/>
                  <a:gd name="T71" fmla="*/ 1062 h 1208"/>
                  <a:gd name="T72" fmla="*/ 282 w 1292"/>
                  <a:gd name="T73" fmla="*/ 1120 h 1208"/>
                  <a:gd name="T74" fmla="*/ 386 w 1292"/>
                  <a:gd name="T75" fmla="*/ 1208 h 1208"/>
                  <a:gd name="T76" fmla="*/ 446 w 1292"/>
                  <a:gd name="T77" fmla="*/ 1106 h 1208"/>
                  <a:gd name="T78" fmla="*/ 490 w 1292"/>
                  <a:gd name="T79" fmla="*/ 1048 h 1208"/>
                  <a:gd name="T80" fmla="*/ 520 w 1292"/>
                  <a:gd name="T81" fmla="*/ 1004 h 1208"/>
                  <a:gd name="T82" fmla="*/ 594 w 1292"/>
                  <a:gd name="T83" fmla="*/ 946 h 1208"/>
                  <a:gd name="T84" fmla="*/ 876 w 1292"/>
                  <a:gd name="T85" fmla="*/ 698 h 1208"/>
                  <a:gd name="T86" fmla="*/ 1143 w 1292"/>
                  <a:gd name="T87" fmla="*/ 349 h 1208"/>
                  <a:gd name="T88" fmla="*/ 1247 w 1292"/>
                  <a:gd name="T89" fmla="*/ 204 h 1208"/>
                  <a:gd name="T90" fmla="*/ 1277 w 1292"/>
                  <a:gd name="T91" fmla="*/ 102 h 1208"/>
                  <a:gd name="T92" fmla="*/ 1277 w 1292"/>
                  <a:gd name="T93" fmla="*/ 14 h 1208"/>
                  <a:gd name="T94" fmla="*/ 1277 w 1292"/>
                  <a:gd name="T95" fmla="*/ 14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92" h="1208">
                    <a:moveTo>
                      <a:pt x="1277" y="14"/>
                    </a:moveTo>
                    <a:lnTo>
                      <a:pt x="1277" y="14"/>
                    </a:lnTo>
                    <a:cubicBezTo>
                      <a:pt x="1292" y="0"/>
                      <a:pt x="1247" y="0"/>
                      <a:pt x="1232" y="0"/>
                    </a:cubicBezTo>
                    <a:cubicBezTo>
                      <a:pt x="1218" y="14"/>
                      <a:pt x="1203" y="29"/>
                      <a:pt x="1173" y="43"/>
                    </a:cubicBezTo>
                    <a:lnTo>
                      <a:pt x="1054" y="43"/>
                    </a:lnTo>
                    <a:cubicBezTo>
                      <a:pt x="1054" y="58"/>
                      <a:pt x="1039" y="58"/>
                      <a:pt x="1025" y="58"/>
                    </a:cubicBezTo>
                    <a:cubicBezTo>
                      <a:pt x="1010" y="58"/>
                      <a:pt x="1010" y="43"/>
                      <a:pt x="1010" y="43"/>
                    </a:cubicBezTo>
                    <a:cubicBezTo>
                      <a:pt x="980" y="58"/>
                      <a:pt x="965" y="87"/>
                      <a:pt x="936" y="87"/>
                    </a:cubicBezTo>
                    <a:cubicBezTo>
                      <a:pt x="906" y="87"/>
                      <a:pt x="906" y="73"/>
                      <a:pt x="861" y="73"/>
                    </a:cubicBezTo>
                    <a:cubicBezTo>
                      <a:pt x="847" y="87"/>
                      <a:pt x="817" y="116"/>
                      <a:pt x="787" y="102"/>
                    </a:cubicBezTo>
                    <a:cubicBezTo>
                      <a:pt x="743" y="87"/>
                      <a:pt x="728" y="73"/>
                      <a:pt x="698" y="29"/>
                    </a:cubicBezTo>
                    <a:cubicBezTo>
                      <a:pt x="698" y="43"/>
                      <a:pt x="654" y="73"/>
                      <a:pt x="654" y="87"/>
                    </a:cubicBezTo>
                    <a:cubicBezTo>
                      <a:pt x="668" y="116"/>
                      <a:pt x="683" y="145"/>
                      <a:pt x="713" y="174"/>
                    </a:cubicBezTo>
                    <a:cubicBezTo>
                      <a:pt x="743" y="204"/>
                      <a:pt x="787" y="218"/>
                      <a:pt x="832" y="233"/>
                    </a:cubicBezTo>
                    <a:cubicBezTo>
                      <a:pt x="906" y="262"/>
                      <a:pt x="965" y="291"/>
                      <a:pt x="1039" y="291"/>
                    </a:cubicBezTo>
                    <a:cubicBezTo>
                      <a:pt x="1010" y="320"/>
                      <a:pt x="965" y="364"/>
                      <a:pt x="936" y="393"/>
                    </a:cubicBezTo>
                    <a:cubicBezTo>
                      <a:pt x="906" y="422"/>
                      <a:pt x="876" y="451"/>
                      <a:pt x="861" y="480"/>
                    </a:cubicBezTo>
                    <a:cubicBezTo>
                      <a:pt x="847" y="480"/>
                      <a:pt x="832" y="509"/>
                      <a:pt x="817" y="509"/>
                    </a:cubicBezTo>
                    <a:cubicBezTo>
                      <a:pt x="787" y="524"/>
                      <a:pt x="743" y="495"/>
                      <a:pt x="713" y="509"/>
                    </a:cubicBezTo>
                    <a:cubicBezTo>
                      <a:pt x="683" y="509"/>
                      <a:pt x="654" y="538"/>
                      <a:pt x="624" y="553"/>
                    </a:cubicBezTo>
                    <a:cubicBezTo>
                      <a:pt x="594" y="567"/>
                      <a:pt x="564" y="582"/>
                      <a:pt x="535" y="567"/>
                    </a:cubicBezTo>
                    <a:cubicBezTo>
                      <a:pt x="520" y="567"/>
                      <a:pt x="490" y="553"/>
                      <a:pt x="475" y="567"/>
                    </a:cubicBezTo>
                    <a:cubicBezTo>
                      <a:pt x="431" y="596"/>
                      <a:pt x="431" y="626"/>
                      <a:pt x="386" y="611"/>
                    </a:cubicBezTo>
                    <a:cubicBezTo>
                      <a:pt x="357" y="596"/>
                      <a:pt x="327" y="596"/>
                      <a:pt x="312" y="596"/>
                    </a:cubicBezTo>
                    <a:cubicBezTo>
                      <a:pt x="282" y="582"/>
                      <a:pt x="253" y="553"/>
                      <a:pt x="238" y="538"/>
                    </a:cubicBezTo>
                    <a:cubicBezTo>
                      <a:pt x="223" y="538"/>
                      <a:pt x="179" y="553"/>
                      <a:pt x="164" y="538"/>
                    </a:cubicBezTo>
                    <a:cubicBezTo>
                      <a:pt x="149" y="524"/>
                      <a:pt x="119" y="495"/>
                      <a:pt x="104" y="495"/>
                    </a:cubicBezTo>
                    <a:cubicBezTo>
                      <a:pt x="45" y="509"/>
                      <a:pt x="30" y="524"/>
                      <a:pt x="0" y="567"/>
                    </a:cubicBezTo>
                    <a:cubicBezTo>
                      <a:pt x="0" y="582"/>
                      <a:pt x="45" y="582"/>
                      <a:pt x="45" y="596"/>
                    </a:cubicBezTo>
                    <a:cubicBezTo>
                      <a:pt x="45" y="626"/>
                      <a:pt x="45" y="640"/>
                      <a:pt x="60" y="655"/>
                    </a:cubicBezTo>
                    <a:cubicBezTo>
                      <a:pt x="90" y="684"/>
                      <a:pt x="75" y="757"/>
                      <a:pt x="45" y="786"/>
                    </a:cubicBezTo>
                    <a:cubicBezTo>
                      <a:pt x="30" y="800"/>
                      <a:pt x="15" y="815"/>
                      <a:pt x="0" y="844"/>
                    </a:cubicBezTo>
                    <a:cubicBezTo>
                      <a:pt x="0" y="888"/>
                      <a:pt x="30" y="858"/>
                      <a:pt x="45" y="873"/>
                    </a:cubicBezTo>
                    <a:cubicBezTo>
                      <a:pt x="45" y="873"/>
                      <a:pt x="0" y="931"/>
                      <a:pt x="15" y="946"/>
                    </a:cubicBezTo>
                    <a:cubicBezTo>
                      <a:pt x="30" y="946"/>
                      <a:pt x="45" y="960"/>
                      <a:pt x="60" y="960"/>
                    </a:cubicBezTo>
                    <a:cubicBezTo>
                      <a:pt x="119" y="1004"/>
                      <a:pt x="179" y="1033"/>
                      <a:pt x="223" y="1062"/>
                    </a:cubicBezTo>
                    <a:cubicBezTo>
                      <a:pt x="268" y="1077"/>
                      <a:pt x="282" y="1077"/>
                      <a:pt x="282" y="1120"/>
                    </a:cubicBezTo>
                    <a:cubicBezTo>
                      <a:pt x="282" y="1150"/>
                      <a:pt x="372" y="1193"/>
                      <a:pt x="386" y="1208"/>
                    </a:cubicBezTo>
                    <a:cubicBezTo>
                      <a:pt x="416" y="1164"/>
                      <a:pt x="431" y="1135"/>
                      <a:pt x="446" y="1106"/>
                    </a:cubicBezTo>
                    <a:cubicBezTo>
                      <a:pt x="446" y="1077"/>
                      <a:pt x="461" y="1048"/>
                      <a:pt x="490" y="1048"/>
                    </a:cubicBezTo>
                    <a:cubicBezTo>
                      <a:pt x="505" y="1033"/>
                      <a:pt x="505" y="1019"/>
                      <a:pt x="520" y="1004"/>
                    </a:cubicBezTo>
                    <a:cubicBezTo>
                      <a:pt x="550" y="989"/>
                      <a:pt x="564" y="975"/>
                      <a:pt x="594" y="946"/>
                    </a:cubicBezTo>
                    <a:cubicBezTo>
                      <a:pt x="668" y="829"/>
                      <a:pt x="772" y="771"/>
                      <a:pt x="876" y="698"/>
                    </a:cubicBezTo>
                    <a:cubicBezTo>
                      <a:pt x="1010" y="611"/>
                      <a:pt x="1084" y="480"/>
                      <a:pt x="1143" y="349"/>
                    </a:cubicBezTo>
                    <a:cubicBezTo>
                      <a:pt x="1173" y="291"/>
                      <a:pt x="1218" y="262"/>
                      <a:pt x="1247" y="204"/>
                    </a:cubicBezTo>
                    <a:cubicBezTo>
                      <a:pt x="1262" y="174"/>
                      <a:pt x="1262" y="131"/>
                      <a:pt x="1277" y="102"/>
                    </a:cubicBezTo>
                    <a:cubicBezTo>
                      <a:pt x="1277" y="87"/>
                      <a:pt x="1262" y="29"/>
                      <a:pt x="1277" y="14"/>
                    </a:cubicBezTo>
                    <a:lnTo>
                      <a:pt x="1277"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7" name="Freeform 811">
                <a:extLst>
                  <a:ext uri="{FF2B5EF4-FFF2-40B4-BE49-F238E27FC236}">
                    <a16:creationId xmlns:a16="http://schemas.microsoft.com/office/drawing/2014/main" id="{FE6C8299-0347-7450-DC9E-718544BF62CD}"/>
                  </a:ext>
                </a:extLst>
              </p:cNvPr>
              <p:cNvSpPr>
                <a:spLocks/>
              </p:cNvSpPr>
              <p:nvPr/>
            </p:nvSpPr>
            <p:spPr bwMode="auto">
              <a:xfrm>
                <a:off x="4186" y="2755"/>
                <a:ext cx="24" cy="32"/>
              </a:xfrm>
              <a:custGeom>
                <a:avLst/>
                <a:gdLst>
                  <a:gd name="T0" fmla="*/ 41 w 125"/>
                  <a:gd name="T1" fmla="*/ 31 h 167"/>
                  <a:gd name="T2" fmla="*/ 41 w 125"/>
                  <a:gd name="T3" fmla="*/ 31 h 167"/>
                  <a:gd name="T4" fmla="*/ 14 w 125"/>
                  <a:gd name="T5" fmla="*/ 76 h 167"/>
                  <a:gd name="T6" fmla="*/ 0 w 125"/>
                  <a:gd name="T7" fmla="*/ 152 h 167"/>
                  <a:gd name="T8" fmla="*/ 111 w 125"/>
                  <a:gd name="T9" fmla="*/ 106 h 167"/>
                  <a:gd name="T10" fmla="*/ 55 w 125"/>
                  <a:gd name="T11" fmla="*/ 91 h 167"/>
                  <a:gd name="T12" fmla="*/ 111 w 125"/>
                  <a:gd name="T13" fmla="*/ 46 h 167"/>
                  <a:gd name="T14" fmla="*/ 41 w 125"/>
                  <a:gd name="T15" fmla="*/ 31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67">
                    <a:moveTo>
                      <a:pt x="41" y="31"/>
                    </a:moveTo>
                    <a:lnTo>
                      <a:pt x="41" y="31"/>
                    </a:lnTo>
                    <a:cubicBezTo>
                      <a:pt x="27" y="46"/>
                      <a:pt x="14" y="61"/>
                      <a:pt x="14" y="76"/>
                    </a:cubicBezTo>
                    <a:cubicBezTo>
                      <a:pt x="0" y="76"/>
                      <a:pt x="0" y="137"/>
                      <a:pt x="0" y="152"/>
                    </a:cubicBezTo>
                    <a:cubicBezTo>
                      <a:pt x="27" y="167"/>
                      <a:pt x="97" y="106"/>
                      <a:pt x="111" y="106"/>
                    </a:cubicBezTo>
                    <a:cubicBezTo>
                      <a:pt x="111" y="91"/>
                      <a:pt x="69" y="76"/>
                      <a:pt x="55" y="91"/>
                    </a:cubicBezTo>
                    <a:cubicBezTo>
                      <a:pt x="69" y="76"/>
                      <a:pt x="125" y="61"/>
                      <a:pt x="111" y="46"/>
                    </a:cubicBezTo>
                    <a:cubicBezTo>
                      <a:pt x="97" y="0"/>
                      <a:pt x="69" y="0"/>
                      <a:pt x="41" y="3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78" name="Freeform 812">
                <a:extLst>
                  <a:ext uri="{FF2B5EF4-FFF2-40B4-BE49-F238E27FC236}">
                    <a16:creationId xmlns:a16="http://schemas.microsoft.com/office/drawing/2014/main" id="{A768EEFD-80EF-DCE8-AA8E-6D495D58D2F4}"/>
                  </a:ext>
                </a:extLst>
              </p:cNvPr>
              <p:cNvSpPr>
                <a:spLocks/>
              </p:cNvSpPr>
              <p:nvPr/>
            </p:nvSpPr>
            <p:spPr bwMode="auto">
              <a:xfrm>
                <a:off x="4186" y="2755"/>
                <a:ext cx="24" cy="32"/>
              </a:xfrm>
              <a:custGeom>
                <a:avLst/>
                <a:gdLst>
                  <a:gd name="T0" fmla="*/ 41 w 125"/>
                  <a:gd name="T1" fmla="*/ 31 h 167"/>
                  <a:gd name="T2" fmla="*/ 41 w 125"/>
                  <a:gd name="T3" fmla="*/ 31 h 167"/>
                  <a:gd name="T4" fmla="*/ 14 w 125"/>
                  <a:gd name="T5" fmla="*/ 76 h 167"/>
                  <a:gd name="T6" fmla="*/ 0 w 125"/>
                  <a:gd name="T7" fmla="*/ 152 h 167"/>
                  <a:gd name="T8" fmla="*/ 111 w 125"/>
                  <a:gd name="T9" fmla="*/ 106 h 167"/>
                  <a:gd name="T10" fmla="*/ 55 w 125"/>
                  <a:gd name="T11" fmla="*/ 91 h 167"/>
                  <a:gd name="T12" fmla="*/ 111 w 125"/>
                  <a:gd name="T13" fmla="*/ 46 h 167"/>
                  <a:gd name="T14" fmla="*/ 41 w 125"/>
                  <a:gd name="T15" fmla="*/ 31 h 167"/>
                  <a:gd name="T16" fmla="*/ 41 w 125"/>
                  <a:gd name="T17" fmla="*/ 3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67">
                    <a:moveTo>
                      <a:pt x="41" y="31"/>
                    </a:moveTo>
                    <a:lnTo>
                      <a:pt x="41" y="31"/>
                    </a:lnTo>
                    <a:cubicBezTo>
                      <a:pt x="27" y="46"/>
                      <a:pt x="14" y="61"/>
                      <a:pt x="14" y="76"/>
                    </a:cubicBezTo>
                    <a:cubicBezTo>
                      <a:pt x="0" y="76"/>
                      <a:pt x="0" y="137"/>
                      <a:pt x="0" y="152"/>
                    </a:cubicBezTo>
                    <a:cubicBezTo>
                      <a:pt x="27" y="167"/>
                      <a:pt x="97" y="106"/>
                      <a:pt x="111" y="106"/>
                    </a:cubicBezTo>
                    <a:cubicBezTo>
                      <a:pt x="111" y="91"/>
                      <a:pt x="69" y="76"/>
                      <a:pt x="55" y="91"/>
                    </a:cubicBezTo>
                    <a:cubicBezTo>
                      <a:pt x="69" y="76"/>
                      <a:pt x="125" y="61"/>
                      <a:pt x="111" y="46"/>
                    </a:cubicBezTo>
                    <a:cubicBezTo>
                      <a:pt x="97" y="0"/>
                      <a:pt x="69" y="0"/>
                      <a:pt x="41" y="31"/>
                    </a:cubicBezTo>
                    <a:lnTo>
                      <a:pt x="41" y="3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9" name="Freeform 813">
                <a:extLst>
                  <a:ext uri="{FF2B5EF4-FFF2-40B4-BE49-F238E27FC236}">
                    <a16:creationId xmlns:a16="http://schemas.microsoft.com/office/drawing/2014/main" id="{EB96F0CB-F0B2-48F2-D37C-ED8DC362F16A}"/>
                  </a:ext>
                </a:extLst>
              </p:cNvPr>
              <p:cNvSpPr>
                <a:spLocks/>
              </p:cNvSpPr>
              <p:nvPr/>
            </p:nvSpPr>
            <p:spPr bwMode="auto">
              <a:xfrm>
                <a:off x="4186" y="2755"/>
                <a:ext cx="24" cy="32"/>
              </a:xfrm>
              <a:custGeom>
                <a:avLst/>
                <a:gdLst>
                  <a:gd name="T0" fmla="*/ 41 w 125"/>
                  <a:gd name="T1" fmla="*/ 31 h 167"/>
                  <a:gd name="T2" fmla="*/ 41 w 125"/>
                  <a:gd name="T3" fmla="*/ 31 h 167"/>
                  <a:gd name="T4" fmla="*/ 14 w 125"/>
                  <a:gd name="T5" fmla="*/ 76 h 167"/>
                  <a:gd name="T6" fmla="*/ 0 w 125"/>
                  <a:gd name="T7" fmla="*/ 152 h 167"/>
                  <a:gd name="T8" fmla="*/ 111 w 125"/>
                  <a:gd name="T9" fmla="*/ 106 h 167"/>
                  <a:gd name="T10" fmla="*/ 55 w 125"/>
                  <a:gd name="T11" fmla="*/ 91 h 167"/>
                  <a:gd name="T12" fmla="*/ 111 w 125"/>
                  <a:gd name="T13" fmla="*/ 46 h 167"/>
                  <a:gd name="T14" fmla="*/ 41 w 125"/>
                  <a:gd name="T15" fmla="*/ 31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67">
                    <a:moveTo>
                      <a:pt x="41" y="31"/>
                    </a:moveTo>
                    <a:lnTo>
                      <a:pt x="41" y="31"/>
                    </a:lnTo>
                    <a:cubicBezTo>
                      <a:pt x="27" y="46"/>
                      <a:pt x="14" y="61"/>
                      <a:pt x="14" y="76"/>
                    </a:cubicBezTo>
                    <a:cubicBezTo>
                      <a:pt x="0" y="76"/>
                      <a:pt x="0" y="137"/>
                      <a:pt x="0" y="152"/>
                    </a:cubicBezTo>
                    <a:cubicBezTo>
                      <a:pt x="27" y="167"/>
                      <a:pt x="97" y="106"/>
                      <a:pt x="111" y="106"/>
                    </a:cubicBezTo>
                    <a:cubicBezTo>
                      <a:pt x="111" y="91"/>
                      <a:pt x="69" y="76"/>
                      <a:pt x="55" y="91"/>
                    </a:cubicBezTo>
                    <a:cubicBezTo>
                      <a:pt x="69" y="76"/>
                      <a:pt x="125" y="61"/>
                      <a:pt x="111" y="46"/>
                    </a:cubicBezTo>
                    <a:cubicBezTo>
                      <a:pt x="97" y="0"/>
                      <a:pt x="69" y="0"/>
                      <a:pt x="41" y="3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80" name="Freeform 814">
                <a:extLst>
                  <a:ext uri="{FF2B5EF4-FFF2-40B4-BE49-F238E27FC236}">
                    <a16:creationId xmlns:a16="http://schemas.microsoft.com/office/drawing/2014/main" id="{0B2FF9D5-9EDC-6EAE-16B1-89E8ED165C8D}"/>
                  </a:ext>
                </a:extLst>
              </p:cNvPr>
              <p:cNvSpPr>
                <a:spLocks/>
              </p:cNvSpPr>
              <p:nvPr/>
            </p:nvSpPr>
            <p:spPr bwMode="auto">
              <a:xfrm>
                <a:off x="4186" y="2755"/>
                <a:ext cx="24" cy="32"/>
              </a:xfrm>
              <a:custGeom>
                <a:avLst/>
                <a:gdLst>
                  <a:gd name="T0" fmla="*/ 41 w 125"/>
                  <a:gd name="T1" fmla="*/ 31 h 167"/>
                  <a:gd name="T2" fmla="*/ 41 w 125"/>
                  <a:gd name="T3" fmla="*/ 31 h 167"/>
                  <a:gd name="T4" fmla="*/ 14 w 125"/>
                  <a:gd name="T5" fmla="*/ 76 h 167"/>
                  <a:gd name="T6" fmla="*/ 0 w 125"/>
                  <a:gd name="T7" fmla="*/ 152 h 167"/>
                  <a:gd name="T8" fmla="*/ 111 w 125"/>
                  <a:gd name="T9" fmla="*/ 106 h 167"/>
                  <a:gd name="T10" fmla="*/ 55 w 125"/>
                  <a:gd name="T11" fmla="*/ 91 h 167"/>
                  <a:gd name="T12" fmla="*/ 111 w 125"/>
                  <a:gd name="T13" fmla="*/ 46 h 167"/>
                  <a:gd name="T14" fmla="*/ 41 w 125"/>
                  <a:gd name="T15" fmla="*/ 31 h 167"/>
                  <a:gd name="T16" fmla="*/ 41 w 125"/>
                  <a:gd name="T17" fmla="*/ 3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67">
                    <a:moveTo>
                      <a:pt x="41" y="31"/>
                    </a:moveTo>
                    <a:lnTo>
                      <a:pt x="41" y="31"/>
                    </a:lnTo>
                    <a:cubicBezTo>
                      <a:pt x="27" y="46"/>
                      <a:pt x="14" y="61"/>
                      <a:pt x="14" y="76"/>
                    </a:cubicBezTo>
                    <a:cubicBezTo>
                      <a:pt x="0" y="76"/>
                      <a:pt x="0" y="137"/>
                      <a:pt x="0" y="152"/>
                    </a:cubicBezTo>
                    <a:cubicBezTo>
                      <a:pt x="27" y="167"/>
                      <a:pt x="97" y="106"/>
                      <a:pt x="111" y="106"/>
                    </a:cubicBezTo>
                    <a:cubicBezTo>
                      <a:pt x="111" y="91"/>
                      <a:pt x="69" y="76"/>
                      <a:pt x="55" y="91"/>
                    </a:cubicBezTo>
                    <a:cubicBezTo>
                      <a:pt x="69" y="76"/>
                      <a:pt x="125" y="61"/>
                      <a:pt x="111" y="46"/>
                    </a:cubicBezTo>
                    <a:cubicBezTo>
                      <a:pt x="97" y="0"/>
                      <a:pt x="69" y="0"/>
                      <a:pt x="41" y="31"/>
                    </a:cubicBezTo>
                    <a:lnTo>
                      <a:pt x="41" y="3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1" name="Freeform 815">
                <a:extLst>
                  <a:ext uri="{FF2B5EF4-FFF2-40B4-BE49-F238E27FC236}">
                    <a16:creationId xmlns:a16="http://schemas.microsoft.com/office/drawing/2014/main" id="{D0717A93-92AA-78FB-54EF-77FBD0AB6DFF}"/>
                  </a:ext>
                </a:extLst>
              </p:cNvPr>
              <p:cNvSpPr>
                <a:spLocks/>
              </p:cNvSpPr>
              <p:nvPr/>
            </p:nvSpPr>
            <p:spPr bwMode="auto">
              <a:xfrm>
                <a:off x="4017" y="2876"/>
                <a:ext cx="73" cy="80"/>
              </a:xfrm>
              <a:custGeom>
                <a:avLst/>
                <a:gdLst>
                  <a:gd name="T0" fmla="*/ 317 w 375"/>
                  <a:gd name="T1" fmla="*/ 268 h 417"/>
                  <a:gd name="T2" fmla="*/ 317 w 375"/>
                  <a:gd name="T3" fmla="*/ 268 h 417"/>
                  <a:gd name="T4" fmla="*/ 360 w 375"/>
                  <a:gd name="T5" fmla="*/ 209 h 417"/>
                  <a:gd name="T6" fmla="*/ 375 w 375"/>
                  <a:gd name="T7" fmla="*/ 119 h 417"/>
                  <a:gd name="T8" fmla="*/ 346 w 375"/>
                  <a:gd name="T9" fmla="*/ 45 h 417"/>
                  <a:gd name="T10" fmla="*/ 303 w 375"/>
                  <a:gd name="T11" fmla="*/ 0 h 417"/>
                  <a:gd name="T12" fmla="*/ 231 w 375"/>
                  <a:gd name="T13" fmla="*/ 15 h 417"/>
                  <a:gd name="T14" fmla="*/ 173 w 375"/>
                  <a:gd name="T15" fmla="*/ 45 h 417"/>
                  <a:gd name="T16" fmla="*/ 86 w 375"/>
                  <a:gd name="T17" fmla="*/ 30 h 417"/>
                  <a:gd name="T18" fmla="*/ 101 w 375"/>
                  <a:gd name="T19" fmla="*/ 119 h 417"/>
                  <a:gd name="T20" fmla="*/ 86 w 375"/>
                  <a:gd name="T21" fmla="*/ 179 h 417"/>
                  <a:gd name="T22" fmla="*/ 29 w 375"/>
                  <a:gd name="T23" fmla="*/ 238 h 417"/>
                  <a:gd name="T24" fmla="*/ 0 w 375"/>
                  <a:gd name="T25" fmla="*/ 328 h 417"/>
                  <a:gd name="T26" fmla="*/ 0 w 375"/>
                  <a:gd name="T27" fmla="*/ 402 h 417"/>
                  <a:gd name="T28" fmla="*/ 58 w 375"/>
                  <a:gd name="T29" fmla="*/ 387 h 417"/>
                  <a:gd name="T30" fmla="*/ 158 w 375"/>
                  <a:gd name="T31" fmla="*/ 372 h 417"/>
                  <a:gd name="T32" fmla="*/ 202 w 375"/>
                  <a:gd name="T33" fmla="*/ 298 h 417"/>
                  <a:gd name="T34" fmla="*/ 303 w 375"/>
                  <a:gd name="T35" fmla="*/ 298 h 417"/>
                  <a:gd name="T36" fmla="*/ 317 w 375"/>
                  <a:gd name="T37" fmla="*/ 268 h 417"/>
                  <a:gd name="T38" fmla="*/ 317 w 375"/>
                  <a:gd name="T39" fmla="*/ 26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5" h="417">
                    <a:moveTo>
                      <a:pt x="317" y="268"/>
                    </a:moveTo>
                    <a:lnTo>
                      <a:pt x="317" y="268"/>
                    </a:lnTo>
                    <a:cubicBezTo>
                      <a:pt x="317" y="238"/>
                      <a:pt x="346" y="223"/>
                      <a:pt x="360" y="209"/>
                    </a:cubicBezTo>
                    <a:cubicBezTo>
                      <a:pt x="375" y="194"/>
                      <a:pt x="375" y="149"/>
                      <a:pt x="375" y="119"/>
                    </a:cubicBezTo>
                    <a:cubicBezTo>
                      <a:pt x="375" y="90"/>
                      <a:pt x="346" y="75"/>
                      <a:pt x="346" y="45"/>
                    </a:cubicBezTo>
                    <a:cubicBezTo>
                      <a:pt x="346" y="15"/>
                      <a:pt x="317" y="15"/>
                      <a:pt x="303" y="0"/>
                    </a:cubicBezTo>
                    <a:cubicBezTo>
                      <a:pt x="288" y="15"/>
                      <a:pt x="259" y="0"/>
                      <a:pt x="231" y="15"/>
                    </a:cubicBezTo>
                    <a:cubicBezTo>
                      <a:pt x="216" y="30"/>
                      <a:pt x="187" y="60"/>
                      <a:pt x="173" y="45"/>
                    </a:cubicBezTo>
                    <a:cubicBezTo>
                      <a:pt x="144" y="15"/>
                      <a:pt x="101" y="0"/>
                      <a:pt x="86" y="30"/>
                    </a:cubicBezTo>
                    <a:cubicBezTo>
                      <a:pt x="72" y="60"/>
                      <a:pt x="86" y="104"/>
                      <a:pt x="101" y="119"/>
                    </a:cubicBezTo>
                    <a:cubicBezTo>
                      <a:pt x="115" y="149"/>
                      <a:pt x="101" y="149"/>
                      <a:pt x="86" y="179"/>
                    </a:cubicBezTo>
                    <a:cubicBezTo>
                      <a:pt x="72" y="209"/>
                      <a:pt x="43" y="223"/>
                      <a:pt x="29" y="238"/>
                    </a:cubicBezTo>
                    <a:cubicBezTo>
                      <a:pt x="14" y="268"/>
                      <a:pt x="0" y="283"/>
                      <a:pt x="0" y="328"/>
                    </a:cubicBezTo>
                    <a:cubicBezTo>
                      <a:pt x="0" y="342"/>
                      <a:pt x="14" y="372"/>
                      <a:pt x="0" y="402"/>
                    </a:cubicBezTo>
                    <a:cubicBezTo>
                      <a:pt x="29" y="417"/>
                      <a:pt x="29" y="402"/>
                      <a:pt x="58" y="387"/>
                    </a:cubicBezTo>
                    <a:cubicBezTo>
                      <a:pt x="86" y="372"/>
                      <a:pt x="130" y="372"/>
                      <a:pt x="158" y="372"/>
                    </a:cubicBezTo>
                    <a:cubicBezTo>
                      <a:pt x="144" y="328"/>
                      <a:pt x="173" y="313"/>
                      <a:pt x="202" y="298"/>
                    </a:cubicBezTo>
                    <a:cubicBezTo>
                      <a:pt x="231" y="283"/>
                      <a:pt x="288" y="253"/>
                      <a:pt x="303" y="298"/>
                    </a:cubicBezTo>
                    <a:cubicBezTo>
                      <a:pt x="303" y="283"/>
                      <a:pt x="303" y="268"/>
                      <a:pt x="317" y="268"/>
                    </a:cubicBezTo>
                    <a:cubicBezTo>
                      <a:pt x="317" y="238"/>
                      <a:pt x="303" y="268"/>
                      <a:pt x="317" y="26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82" name="Freeform 816">
                <a:extLst>
                  <a:ext uri="{FF2B5EF4-FFF2-40B4-BE49-F238E27FC236}">
                    <a16:creationId xmlns:a16="http://schemas.microsoft.com/office/drawing/2014/main" id="{C04C0B73-7189-CB74-E8C1-37325AFAB947}"/>
                  </a:ext>
                </a:extLst>
              </p:cNvPr>
              <p:cNvSpPr>
                <a:spLocks/>
              </p:cNvSpPr>
              <p:nvPr/>
            </p:nvSpPr>
            <p:spPr bwMode="auto">
              <a:xfrm>
                <a:off x="4017" y="2876"/>
                <a:ext cx="73" cy="80"/>
              </a:xfrm>
              <a:custGeom>
                <a:avLst/>
                <a:gdLst>
                  <a:gd name="T0" fmla="*/ 317 w 375"/>
                  <a:gd name="T1" fmla="*/ 268 h 417"/>
                  <a:gd name="T2" fmla="*/ 317 w 375"/>
                  <a:gd name="T3" fmla="*/ 268 h 417"/>
                  <a:gd name="T4" fmla="*/ 360 w 375"/>
                  <a:gd name="T5" fmla="*/ 209 h 417"/>
                  <a:gd name="T6" fmla="*/ 375 w 375"/>
                  <a:gd name="T7" fmla="*/ 119 h 417"/>
                  <a:gd name="T8" fmla="*/ 346 w 375"/>
                  <a:gd name="T9" fmla="*/ 45 h 417"/>
                  <a:gd name="T10" fmla="*/ 303 w 375"/>
                  <a:gd name="T11" fmla="*/ 0 h 417"/>
                  <a:gd name="T12" fmla="*/ 231 w 375"/>
                  <a:gd name="T13" fmla="*/ 15 h 417"/>
                  <a:gd name="T14" fmla="*/ 173 w 375"/>
                  <a:gd name="T15" fmla="*/ 45 h 417"/>
                  <a:gd name="T16" fmla="*/ 86 w 375"/>
                  <a:gd name="T17" fmla="*/ 30 h 417"/>
                  <a:gd name="T18" fmla="*/ 101 w 375"/>
                  <a:gd name="T19" fmla="*/ 119 h 417"/>
                  <a:gd name="T20" fmla="*/ 86 w 375"/>
                  <a:gd name="T21" fmla="*/ 179 h 417"/>
                  <a:gd name="T22" fmla="*/ 29 w 375"/>
                  <a:gd name="T23" fmla="*/ 238 h 417"/>
                  <a:gd name="T24" fmla="*/ 0 w 375"/>
                  <a:gd name="T25" fmla="*/ 328 h 417"/>
                  <a:gd name="T26" fmla="*/ 0 w 375"/>
                  <a:gd name="T27" fmla="*/ 402 h 417"/>
                  <a:gd name="T28" fmla="*/ 58 w 375"/>
                  <a:gd name="T29" fmla="*/ 387 h 417"/>
                  <a:gd name="T30" fmla="*/ 158 w 375"/>
                  <a:gd name="T31" fmla="*/ 372 h 417"/>
                  <a:gd name="T32" fmla="*/ 202 w 375"/>
                  <a:gd name="T33" fmla="*/ 298 h 417"/>
                  <a:gd name="T34" fmla="*/ 303 w 375"/>
                  <a:gd name="T35" fmla="*/ 298 h 417"/>
                  <a:gd name="T36" fmla="*/ 317 w 375"/>
                  <a:gd name="T37" fmla="*/ 268 h 417"/>
                  <a:gd name="T38" fmla="*/ 317 w 375"/>
                  <a:gd name="T39" fmla="*/ 268 h 417"/>
                  <a:gd name="T40" fmla="*/ 317 w 375"/>
                  <a:gd name="T41" fmla="*/ 26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5" h="417">
                    <a:moveTo>
                      <a:pt x="317" y="268"/>
                    </a:moveTo>
                    <a:lnTo>
                      <a:pt x="317" y="268"/>
                    </a:lnTo>
                    <a:cubicBezTo>
                      <a:pt x="317" y="238"/>
                      <a:pt x="346" y="223"/>
                      <a:pt x="360" y="209"/>
                    </a:cubicBezTo>
                    <a:cubicBezTo>
                      <a:pt x="375" y="194"/>
                      <a:pt x="375" y="149"/>
                      <a:pt x="375" y="119"/>
                    </a:cubicBezTo>
                    <a:cubicBezTo>
                      <a:pt x="375" y="90"/>
                      <a:pt x="346" y="75"/>
                      <a:pt x="346" y="45"/>
                    </a:cubicBezTo>
                    <a:cubicBezTo>
                      <a:pt x="346" y="15"/>
                      <a:pt x="317" y="15"/>
                      <a:pt x="303" y="0"/>
                    </a:cubicBezTo>
                    <a:cubicBezTo>
                      <a:pt x="288" y="15"/>
                      <a:pt x="259" y="0"/>
                      <a:pt x="231" y="15"/>
                    </a:cubicBezTo>
                    <a:cubicBezTo>
                      <a:pt x="216" y="30"/>
                      <a:pt x="187" y="60"/>
                      <a:pt x="173" y="45"/>
                    </a:cubicBezTo>
                    <a:cubicBezTo>
                      <a:pt x="144" y="15"/>
                      <a:pt x="101" y="0"/>
                      <a:pt x="86" y="30"/>
                    </a:cubicBezTo>
                    <a:cubicBezTo>
                      <a:pt x="72" y="60"/>
                      <a:pt x="86" y="104"/>
                      <a:pt x="101" y="119"/>
                    </a:cubicBezTo>
                    <a:cubicBezTo>
                      <a:pt x="115" y="149"/>
                      <a:pt x="101" y="149"/>
                      <a:pt x="86" y="179"/>
                    </a:cubicBezTo>
                    <a:cubicBezTo>
                      <a:pt x="72" y="209"/>
                      <a:pt x="43" y="223"/>
                      <a:pt x="29" y="238"/>
                    </a:cubicBezTo>
                    <a:cubicBezTo>
                      <a:pt x="14" y="268"/>
                      <a:pt x="0" y="283"/>
                      <a:pt x="0" y="328"/>
                    </a:cubicBezTo>
                    <a:cubicBezTo>
                      <a:pt x="0" y="342"/>
                      <a:pt x="14" y="372"/>
                      <a:pt x="0" y="402"/>
                    </a:cubicBezTo>
                    <a:cubicBezTo>
                      <a:pt x="29" y="417"/>
                      <a:pt x="29" y="402"/>
                      <a:pt x="58" y="387"/>
                    </a:cubicBezTo>
                    <a:cubicBezTo>
                      <a:pt x="86" y="372"/>
                      <a:pt x="130" y="372"/>
                      <a:pt x="158" y="372"/>
                    </a:cubicBezTo>
                    <a:cubicBezTo>
                      <a:pt x="144" y="328"/>
                      <a:pt x="173" y="313"/>
                      <a:pt x="202" y="298"/>
                    </a:cubicBezTo>
                    <a:cubicBezTo>
                      <a:pt x="231" y="283"/>
                      <a:pt x="288" y="253"/>
                      <a:pt x="303" y="298"/>
                    </a:cubicBezTo>
                    <a:cubicBezTo>
                      <a:pt x="303" y="283"/>
                      <a:pt x="303" y="268"/>
                      <a:pt x="317" y="268"/>
                    </a:cubicBezTo>
                    <a:cubicBezTo>
                      <a:pt x="317" y="238"/>
                      <a:pt x="303" y="268"/>
                      <a:pt x="317" y="268"/>
                    </a:cubicBezTo>
                    <a:lnTo>
                      <a:pt x="317" y="26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3" name="Freeform 817">
                <a:extLst>
                  <a:ext uri="{FF2B5EF4-FFF2-40B4-BE49-F238E27FC236}">
                    <a16:creationId xmlns:a16="http://schemas.microsoft.com/office/drawing/2014/main" id="{6AE22484-38AC-518D-2BBC-353A0CA3083B}"/>
                  </a:ext>
                </a:extLst>
              </p:cNvPr>
              <p:cNvSpPr>
                <a:spLocks/>
              </p:cNvSpPr>
              <p:nvPr/>
            </p:nvSpPr>
            <p:spPr bwMode="auto">
              <a:xfrm>
                <a:off x="4017" y="2876"/>
                <a:ext cx="73" cy="80"/>
              </a:xfrm>
              <a:custGeom>
                <a:avLst/>
                <a:gdLst>
                  <a:gd name="T0" fmla="*/ 317 w 375"/>
                  <a:gd name="T1" fmla="*/ 268 h 417"/>
                  <a:gd name="T2" fmla="*/ 317 w 375"/>
                  <a:gd name="T3" fmla="*/ 268 h 417"/>
                  <a:gd name="T4" fmla="*/ 360 w 375"/>
                  <a:gd name="T5" fmla="*/ 209 h 417"/>
                  <a:gd name="T6" fmla="*/ 375 w 375"/>
                  <a:gd name="T7" fmla="*/ 119 h 417"/>
                  <a:gd name="T8" fmla="*/ 346 w 375"/>
                  <a:gd name="T9" fmla="*/ 45 h 417"/>
                  <a:gd name="T10" fmla="*/ 303 w 375"/>
                  <a:gd name="T11" fmla="*/ 0 h 417"/>
                  <a:gd name="T12" fmla="*/ 231 w 375"/>
                  <a:gd name="T13" fmla="*/ 15 h 417"/>
                  <a:gd name="T14" fmla="*/ 173 w 375"/>
                  <a:gd name="T15" fmla="*/ 45 h 417"/>
                  <a:gd name="T16" fmla="*/ 86 w 375"/>
                  <a:gd name="T17" fmla="*/ 30 h 417"/>
                  <a:gd name="T18" fmla="*/ 101 w 375"/>
                  <a:gd name="T19" fmla="*/ 119 h 417"/>
                  <a:gd name="T20" fmla="*/ 86 w 375"/>
                  <a:gd name="T21" fmla="*/ 179 h 417"/>
                  <a:gd name="T22" fmla="*/ 29 w 375"/>
                  <a:gd name="T23" fmla="*/ 238 h 417"/>
                  <a:gd name="T24" fmla="*/ 0 w 375"/>
                  <a:gd name="T25" fmla="*/ 328 h 417"/>
                  <a:gd name="T26" fmla="*/ 0 w 375"/>
                  <a:gd name="T27" fmla="*/ 402 h 417"/>
                  <a:gd name="T28" fmla="*/ 58 w 375"/>
                  <a:gd name="T29" fmla="*/ 387 h 417"/>
                  <a:gd name="T30" fmla="*/ 158 w 375"/>
                  <a:gd name="T31" fmla="*/ 372 h 417"/>
                  <a:gd name="T32" fmla="*/ 202 w 375"/>
                  <a:gd name="T33" fmla="*/ 298 h 417"/>
                  <a:gd name="T34" fmla="*/ 303 w 375"/>
                  <a:gd name="T35" fmla="*/ 298 h 417"/>
                  <a:gd name="T36" fmla="*/ 317 w 375"/>
                  <a:gd name="T37" fmla="*/ 268 h 417"/>
                  <a:gd name="T38" fmla="*/ 317 w 375"/>
                  <a:gd name="T39" fmla="*/ 26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5" h="417">
                    <a:moveTo>
                      <a:pt x="317" y="268"/>
                    </a:moveTo>
                    <a:lnTo>
                      <a:pt x="317" y="268"/>
                    </a:lnTo>
                    <a:cubicBezTo>
                      <a:pt x="317" y="238"/>
                      <a:pt x="346" y="223"/>
                      <a:pt x="360" y="209"/>
                    </a:cubicBezTo>
                    <a:cubicBezTo>
                      <a:pt x="375" y="194"/>
                      <a:pt x="375" y="149"/>
                      <a:pt x="375" y="119"/>
                    </a:cubicBezTo>
                    <a:cubicBezTo>
                      <a:pt x="375" y="90"/>
                      <a:pt x="346" y="75"/>
                      <a:pt x="346" y="45"/>
                    </a:cubicBezTo>
                    <a:cubicBezTo>
                      <a:pt x="346" y="15"/>
                      <a:pt x="317" y="15"/>
                      <a:pt x="303" y="0"/>
                    </a:cubicBezTo>
                    <a:cubicBezTo>
                      <a:pt x="288" y="15"/>
                      <a:pt x="259" y="0"/>
                      <a:pt x="231" y="15"/>
                    </a:cubicBezTo>
                    <a:cubicBezTo>
                      <a:pt x="216" y="30"/>
                      <a:pt x="187" y="60"/>
                      <a:pt x="173" y="45"/>
                    </a:cubicBezTo>
                    <a:cubicBezTo>
                      <a:pt x="144" y="15"/>
                      <a:pt x="101" y="0"/>
                      <a:pt x="86" y="30"/>
                    </a:cubicBezTo>
                    <a:cubicBezTo>
                      <a:pt x="72" y="60"/>
                      <a:pt x="86" y="104"/>
                      <a:pt x="101" y="119"/>
                    </a:cubicBezTo>
                    <a:cubicBezTo>
                      <a:pt x="115" y="149"/>
                      <a:pt x="101" y="149"/>
                      <a:pt x="86" y="179"/>
                    </a:cubicBezTo>
                    <a:cubicBezTo>
                      <a:pt x="72" y="209"/>
                      <a:pt x="43" y="223"/>
                      <a:pt x="29" y="238"/>
                    </a:cubicBezTo>
                    <a:cubicBezTo>
                      <a:pt x="14" y="268"/>
                      <a:pt x="0" y="283"/>
                      <a:pt x="0" y="328"/>
                    </a:cubicBezTo>
                    <a:cubicBezTo>
                      <a:pt x="0" y="342"/>
                      <a:pt x="14" y="372"/>
                      <a:pt x="0" y="402"/>
                    </a:cubicBezTo>
                    <a:cubicBezTo>
                      <a:pt x="29" y="417"/>
                      <a:pt x="29" y="402"/>
                      <a:pt x="58" y="387"/>
                    </a:cubicBezTo>
                    <a:cubicBezTo>
                      <a:pt x="86" y="372"/>
                      <a:pt x="130" y="372"/>
                      <a:pt x="158" y="372"/>
                    </a:cubicBezTo>
                    <a:cubicBezTo>
                      <a:pt x="144" y="328"/>
                      <a:pt x="173" y="313"/>
                      <a:pt x="202" y="298"/>
                    </a:cubicBezTo>
                    <a:cubicBezTo>
                      <a:pt x="231" y="283"/>
                      <a:pt x="288" y="253"/>
                      <a:pt x="303" y="298"/>
                    </a:cubicBezTo>
                    <a:cubicBezTo>
                      <a:pt x="303" y="283"/>
                      <a:pt x="303" y="268"/>
                      <a:pt x="317" y="268"/>
                    </a:cubicBezTo>
                    <a:cubicBezTo>
                      <a:pt x="317" y="238"/>
                      <a:pt x="303" y="268"/>
                      <a:pt x="317" y="26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84" name="Freeform 818">
                <a:extLst>
                  <a:ext uri="{FF2B5EF4-FFF2-40B4-BE49-F238E27FC236}">
                    <a16:creationId xmlns:a16="http://schemas.microsoft.com/office/drawing/2014/main" id="{9FD8F75A-39C2-422B-4598-8E99C3532EA0}"/>
                  </a:ext>
                </a:extLst>
              </p:cNvPr>
              <p:cNvSpPr>
                <a:spLocks/>
              </p:cNvSpPr>
              <p:nvPr/>
            </p:nvSpPr>
            <p:spPr bwMode="auto">
              <a:xfrm>
                <a:off x="4017" y="2876"/>
                <a:ext cx="73" cy="80"/>
              </a:xfrm>
              <a:custGeom>
                <a:avLst/>
                <a:gdLst>
                  <a:gd name="T0" fmla="*/ 317 w 375"/>
                  <a:gd name="T1" fmla="*/ 268 h 417"/>
                  <a:gd name="T2" fmla="*/ 317 w 375"/>
                  <a:gd name="T3" fmla="*/ 268 h 417"/>
                  <a:gd name="T4" fmla="*/ 360 w 375"/>
                  <a:gd name="T5" fmla="*/ 209 h 417"/>
                  <a:gd name="T6" fmla="*/ 375 w 375"/>
                  <a:gd name="T7" fmla="*/ 119 h 417"/>
                  <a:gd name="T8" fmla="*/ 346 w 375"/>
                  <a:gd name="T9" fmla="*/ 45 h 417"/>
                  <a:gd name="T10" fmla="*/ 303 w 375"/>
                  <a:gd name="T11" fmla="*/ 0 h 417"/>
                  <a:gd name="T12" fmla="*/ 231 w 375"/>
                  <a:gd name="T13" fmla="*/ 15 h 417"/>
                  <a:gd name="T14" fmla="*/ 173 w 375"/>
                  <a:gd name="T15" fmla="*/ 45 h 417"/>
                  <a:gd name="T16" fmla="*/ 86 w 375"/>
                  <a:gd name="T17" fmla="*/ 30 h 417"/>
                  <a:gd name="T18" fmla="*/ 101 w 375"/>
                  <a:gd name="T19" fmla="*/ 119 h 417"/>
                  <a:gd name="T20" fmla="*/ 86 w 375"/>
                  <a:gd name="T21" fmla="*/ 179 h 417"/>
                  <a:gd name="T22" fmla="*/ 29 w 375"/>
                  <a:gd name="T23" fmla="*/ 238 h 417"/>
                  <a:gd name="T24" fmla="*/ 0 w 375"/>
                  <a:gd name="T25" fmla="*/ 328 h 417"/>
                  <a:gd name="T26" fmla="*/ 0 w 375"/>
                  <a:gd name="T27" fmla="*/ 402 h 417"/>
                  <a:gd name="T28" fmla="*/ 58 w 375"/>
                  <a:gd name="T29" fmla="*/ 387 h 417"/>
                  <a:gd name="T30" fmla="*/ 158 w 375"/>
                  <a:gd name="T31" fmla="*/ 372 h 417"/>
                  <a:gd name="T32" fmla="*/ 202 w 375"/>
                  <a:gd name="T33" fmla="*/ 298 h 417"/>
                  <a:gd name="T34" fmla="*/ 303 w 375"/>
                  <a:gd name="T35" fmla="*/ 298 h 417"/>
                  <a:gd name="T36" fmla="*/ 317 w 375"/>
                  <a:gd name="T37" fmla="*/ 268 h 417"/>
                  <a:gd name="T38" fmla="*/ 317 w 375"/>
                  <a:gd name="T39" fmla="*/ 268 h 417"/>
                  <a:gd name="T40" fmla="*/ 317 w 375"/>
                  <a:gd name="T41" fmla="*/ 26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5" h="417">
                    <a:moveTo>
                      <a:pt x="317" y="268"/>
                    </a:moveTo>
                    <a:lnTo>
                      <a:pt x="317" y="268"/>
                    </a:lnTo>
                    <a:cubicBezTo>
                      <a:pt x="317" y="238"/>
                      <a:pt x="346" y="223"/>
                      <a:pt x="360" y="209"/>
                    </a:cubicBezTo>
                    <a:cubicBezTo>
                      <a:pt x="375" y="194"/>
                      <a:pt x="375" y="149"/>
                      <a:pt x="375" y="119"/>
                    </a:cubicBezTo>
                    <a:cubicBezTo>
                      <a:pt x="375" y="90"/>
                      <a:pt x="346" y="75"/>
                      <a:pt x="346" y="45"/>
                    </a:cubicBezTo>
                    <a:cubicBezTo>
                      <a:pt x="346" y="15"/>
                      <a:pt x="317" y="15"/>
                      <a:pt x="303" y="0"/>
                    </a:cubicBezTo>
                    <a:cubicBezTo>
                      <a:pt x="288" y="15"/>
                      <a:pt x="259" y="0"/>
                      <a:pt x="231" y="15"/>
                    </a:cubicBezTo>
                    <a:cubicBezTo>
                      <a:pt x="216" y="30"/>
                      <a:pt x="187" y="60"/>
                      <a:pt x="173" y="45"/>
                    </a:cubicBezTo>
                    <a:cubicBezTo>
                      <a:pt x="144" y="15"/>
                      <a:pt x="101" y="0"/>
                      <a:pt x="86" y="30"/>
                    </a:cubicBezTo>
                    <a:cubicBezTo>
                      <a:pt x="72" y="60"/>
                      <a:pt x="86" y="104"/>
                      <a:pt x="101" y="119"/>
                    </a:cubicBezTo>
                    <a:cubicBezTo>
                      <a:pt x="115" y="149"/>
                      <a:pt x="101" y="149"/>
                      <a:pt x="86" y="179"/>
                    </a:cubicBezTo>
                    <a:cubicBezTo>
                      <a:pt x="72" y="209"/>
                      <a:pt x="43" y="223"/>
                      <a:pt x="29" y="238"/>
                    </a:cubicBezTo>
                    <a:cubicBezTo>
                      <a:pt x="14" y="268"/>
                      <a:pt x="0" y="283"/>
                      <a:pt x="0" y="328"/>
                    </a:cubicBezTo>
                    <a:cubicBezTo>
                      <a:pt x="0" y="342"/>
                      <a:pt x="14" y="372"/>
                      <a:pt x="0" y="402"/>
                    </a:cubicBezTo>
                    <a:cubicBezTo>
                      <a:pt x="29" y="417"/>
                      <a:pt x="29" y="402"/>
                      <a:pt x="58" y="387"/>
                    </a:cubicBezTo>
                    <a:cubicBezTo>
                      <a:pt x="86" y="372"/>
                      <a:pt x="130" y="372"/>
                      <a:pt x="158" y="372"/>
                    </a:cubicBezTo>
                    <a:cubicBezTo>
                      <a:pt x="144" y="328"/>
                      <a:pt x="173" y="313"/>
                      <a:pt x="202" y="298"/>
                    </a:cubicBezTo>
                    <a:cubicBezTo>
                      <a:pt x="231" y="283"/>
                      <a:pt x="288" y="253"/>
                      <a:pt x="303" y="298"/>
                    </a:cubicBezTo>
                    <a:cubicBezTo>
                      <a:pt x="303" y="283"/>
                      <a:pt x="303" y="268"/>
                      <a:pt x="317" y="268"/>
                    </a:cubicBezTo>
                    <a:cubicBezTo>
                      <a:pt x="317" y="238"/>
                      <a:pt x="303" y="268"/>
                      <a:pt x="317" y="268"/>
                    </a:cubicBezTo>
                    <a:lnTo>
                      <a:pt x="317" y="26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5" name="Freeform 819">
                <a:extLst>
                  <a:ext uri="{FF2B5EF4-FFF2-40B4-BE49-F238E27FC236}">
                    <a16:creationId xmlns:a16="http://schemas.microsoft.com/office/drawing/2014/main" id="{79C3D080-F3A8-41B6-6A6C-54C18150606C}"/>
                  </a:ext>
                </a:extLst>
              </p:cNvPr>
              <p:cNvSpPr>
                <a:spLocks/>
              </p:cNvSpPr>
              <p:nvPr/>
            </p:nvSpPr>
            <p:spPr bwMode="auto">
              <a:xfrm>
                <a:off x="4009" y="2972"/>
                <a:ext cx="24" cy="24"/>
              </a:xfrm>
              <a:custGeom>
                <a:avLst/>
                <a:gdLst>
                  <a:gd name="T0" fmla="*/ 13 w 125"/>
                  <a:gd name="T1" fmla="*/ 75 h 125"/>
                  <a:gd name="T2" fmla="*/ 13 w 125"/>
                  <a:gd name="T3" fmla="*/ 75 h 125"/>
                  <a:gd name="T4" fmla="*/ 38 w 125"/>
                  <a:gd name="T5" fmla="*/ 125 h 125"/>
                  <a:gd name="T6" fmla="*/ 113 w 125"/>
                  <a:gd name="T7" fmla="*/ 63 h 125"/>
                  <a:gd name="T8" fmla="*/ 100 w 125"/>
                  <a:gd name="T9" fmla="*/ 0 h 125"/>
                  <a:gd name="T10" fmla="*/ 50 w 125"/>
                  <a:gd name="T11" fmla="*/ 13 h 125"/>
                  <a:gd name="T12" fmla="*/ 0 w 125"/>
                  <a:gd name="T13" fmla="*/ 13 h 125"/>
                  <a:gd name="T14" fmla="*/ 13 w 125"/>
                  <a:gd name="T15" fmla="*/ 7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25">
                    <a:moveTo>
                      <a:pt x="13" y="75"/>
                    </a:moveTo>
                    <a:lnTo>
                      <a:pt x="13" y="75"/>
                    </a:lnTo>
                    <a:cubicBezTo>
                      <a:pt x="25" y="88"/>
                      <a:pt x="25" y="113"/>
                      <a:pt x="38" y="125"/>
                    </a:cubicBezTo>
                    <a:cubicBezTo>
                      <a:pt x="63" y="113"/>
                      <a:pt x="88" y="88"/>
                      <a:pt x="113" y="63"/>
                    </a:cubicBezTo>
                    <a:cubicBezTo>
                      <a:pt x="125" y="38"/>
                      <a:pt x="63" y="50"/>
                      <a:pt x="100" y="0"/>
                    </a:cubicBezTo>
                    <a:cubicBezTo>
                      <a:pt x="88" y="0"/>
                      <a:pt x="38" y="0"/>
                      <a:pt x="50" y="13"/>
                    </a:cubicBezTo>
                    <a:cubicBezTo>
                      <a:pt x="63" y="38"/>
                      <a:pt x="13" y="25"/>
                      <a:pt x="0" y="13"/>
                    </a:cubicBezTo>
                    <a:cubicBezTo>
                      <a:pt x="0" y="38"/>
                      <a:pt x="13" y="50"/>
                      <a:pt x="13" y="7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86" name="Freeform 820">
                <a:extLst>
                  <a:ext uri="{FF2B5EF4-FFF2-40B4-BE49-F238E27FC236}">
                    <a16:creationId xmlns:a16="http://schemas.microsoft.com/office/drawing/2014/main" id="{78CE062B-320E-FB0C-2DFD-DFAC63F6F86C}"/>
                  </a:ext>
                </a:extLst>
              </p:cNvPr>
              <p:cNvSpPr>
                <a:spLocks/>
              </p:cNvSpPr>
              <p:nvPr/>
            </p:nvSpPr>
            <p:spPr bwMode="auto">
              <a:xfrm>
                <a:off x="4009" y="2972"/>
                <a:ext cx="24" cy="24"/>
              </a:xfrm>
              <a:custGeom>
                <a:avLst/>
                <a:gdLst>
                  <a:gd name="T0" fmla="*/ 13 w 125"/>
                  <a:gd name="T1" fmla="*/ 75 h 125"/>
                  <a:gd name="T2" fmla="*/ 13 w 125"/>
                  <a:gd name="T3" fmla="*/ 75 h 125"/>
                  <a:gd name="T4" fmla="*/ 38 w 125"/>
                  <a:gd name="T5" fmla="*/ 125 h 125"/>
                  <a:gd name="T6" fmla="*/ 113 w 125"/>
                  <a:gd name="T7" fmla="*/ 63 h 125"/>
                  <a:gd name="T8" fmla="*/ 100 w 125"/>
                  <a:gd name="T9" fmla="*/ 0 h 125"/>
                  <a:gd name="T10" fmla="*/ 50 w 125"/>
                  <a:gd name="T11" fmla="*/ 13 h 125"/>
                  <a:gd name="T12" fmla="*/ 0 w 125"/>
                  <a:gd name="T13" fmla="*/ 13 h 125"/>
                  <a:gd name="T14" fmla="*/ 13 w 125"/>
                  <a:gd name="T15" fmla="*/ 75 h 125"/>
                  <a:gd name="T16" fmla="*/ 13 w 125"/>
                  <a:gd name="T17" fmla="*/ 7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5">
                    <a:moveTo>
                      <a:pt x="13" y="75"/>
                    </a:moveTo>
                    <a:lnTo>
                      <a:pt x="13" y="75"/>
                    </a:lnTo>
                    <a:cubicBezTo>
                      <a:pt x="25" y="88"/>
                      <a:pt x="25" y="113"/>
                      <a:pt x="38" y="125"/>
                    </a:cubicBezTo>
                    <a:cubicBezTo>
                      <a:pt x="63" y="113"/>
                      <a:pt x="88" y="88"/>
                      <a:pt x="113" y="63"/>
                    </a:cubicBezTo>
                    <a:cubicBezTo>
                      <a:pt x="125" y="38"/>
                      <a:pt x="63" y="50"/>
                      <a:pt x="100" y="0"/>
                    </a:cubicBezTo>
                    <a:cubicBezTo>
                      <a:pt x="88" y="0"/>
                      <a:pt x="38" y="0"/>
                      <a:pt x="50" y="13"/>
                    </a:cubicBezTo>
                    <a:cubicBezTo>
                      <a:pt x="63" y="38"/>
                      <a:pt x="13" y="25"/>
                      <a:pt x="0" y="13"/>
                    </a:cubicBezTo>
                    <a:cubicBezTo>
                      <a:pt x="0" y="38"/>
                      <a:pt x="13" y="50"/>
                      <a:pt x="13" y="75"/>
                    </a:cubicBezTo>
                    <a:lnTo>
                      <a:pt x="13" y="7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7" name="Freeform 821">
                <a:extLst>
                  <a:ext uri="{FF2B5EF4-FFF2-40B4-BE49-F238E27FC236}">
                    <a16:creationId xmlns:a16="http://schemas.microsoft.com/office/drawing/2014/main" id="{3F74B1AD-BC6B-8B12-2AF8-C3AAB823861D}"/>
                  </a:ext>
                </a:extLst>
              </p:cNvPr>
              <p:cNvSpPr>
                <a:spLocks/>
              </p:cNvSpPr>
              <p:nvPr/>
            </p:nvSpPr>
            <p:spPr bwMode="auto">
              <a:xfrm>
                <a:off x="4009" y="2972"/>
                <a:ext cx="24" cy="24"/>
              </a:xfrm>
              <a:custGeom>
                <a:avLst/>
                <a:gdLst>
                  <a:gd name="T0" fmla="*/ 13 w 125"/>
                  <a:gd name="T1" fmla="*/ 75 h 125"/>
                  <a:gd name="T2" fmla="*/ 13 w 125"/>
                  <a:gd name="T3" fmla="*/ 75 h 125"/>
                  <a:gd name="T4" fmla="*/ 38 w 125"/>
                  <a:gd name="T5" fmla="*/ 125 h 125"/>
                  <a:gd name="T6" fmla="*/ 113 w 125"/>
                  <a:gd name="T7" fmla="*/ 63 h 125"/>
                  <a:gd name="T8" fmla="*/ 100 w 125"/>
                  <a:gd name="T9" fmla="*/ 0 h 125"/>
                  <a:gd name="T10" fmla="*/ 50 w 125"/>
                  <a:gd name="T11" fmla="*/ 13 h 125"/>
                  <a:gd name="T12" fmla="*/ 0 w 125"/>
                  <a:gd name="T13" fmla="*/ 13 h 125"/>
                  <a:gd name="T14" fmla="*/ 13 w 125"/>
                  <a:gd name="T15" fmla="*/ 7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25">
                    <a:moveTo>
                      <a:pt x="13" y="75"/>
                    </a:moveTo>
                    <a:lnTo>
                      <a:pt x="13" y="75"/>
                    </a:lnTo>
                    <a:cubicBezTo>
                      <a:pt x="25" y="88"/>
                      <a:pt x="25" y="113"/>
                      <a:pt x="38" y="125"/>
                    </a:cubicBezTo>
                    <a:cubicBezTo>
                      <a:pt x="63" y="113"/>
                      <a:pt x="88" y="88"/>
                      <a:pt x="113" y="63"/>
                    </a:cubicBezTo>
                    <a:cubicBezTo>
                      <a:pt x="125" y="38"/>
                      <a:pt x="63" y="50"/>
                      <a:pt x="100" y="0"/>
                    </a:cubicBezTo>
                    <a:cubicBezTo>
                      <a:pt x="88" y="0"/>
                      <a:pt x="38" y="0"/>
                      <a:pt x="50" y="13"/>
                    </a:cubicBezTo>
                    <a:cubicBezTo>
                      <a:pt x="63" y="38"/>
                      <a:pt x="13" y="25"/>
                      <a:pt x="0" y="13"/>
                    </a:cubicBezTo>
                    <a:cubicBezTo>
                      <a:pt x="0" y="38"/>
                      <a:pt x="13" y="50"/>
                      <a:pt x="13" y="7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88" name="Freeform 822">
                <a:extLst>
                  <a:ext uri="{FF2B5EF4-FFF2-40B4-BE49-F238E27FC236}">
                    <a16:creationId xmlns:a16="http://schemas.microsoft.com/office/drawing/2014/main" id="{6BC0C2EF-F4D4-7537-4026-DDB75BAA8ABB}"/>
                  </a:ext>
                </a:extLst>
              </p:cNvPr>
              <p:cNvSpPr>
                <a:spLocks/>
              </p:cNvSpPr>
              <p:nvPr/>
            </p:nvSpPr>
            <p:spPr bwMode="auto">
              <a:xfrm>
                <a:off x="4009" y="2972"/>
                <a:ext cx="24" cy="24"/>
              </a:xfrm>
              <a:custGeom>
                <a:avLst/>
                <a:gdLst>
                  <a:gd name="T0" fmla="*/ 13 w 125"/>
                  <a:gd name="T1" fmla="*/ 75 h 125"/>
                  <a:gd name="T2" fmla="*/ 13 w 125"/>
                  <a:gd name="T3" fmla="*/ 75 h 125"/>
                  <a:gd name="T4" fmla="*/ 38 w 125"/>
                  <a:gd name="T5" fmla="*/ 125 h 125"/>
                  <a:gd name="T6" fmla="*/ 113 w 125"/>
                  <a:gd name="T7" fmla="*/ 63 h 125"/>
                  <a:gd name="T8" fmla="*/ 100 w 125"/>
                  <a:gd name="T9" fmla="*/ 0 h 125"/>
                  <a:gd name="T10" fmla="*/ 50 w 125"/>
                  <a:gd name="T11" fmla="*/ 13 h 125"/>
                  <a:gd name="T12" fmla="*/ 0 w 125"/>
                  <a:gd name="T13" fmla="*/ 13 h 125"/>
                  <a:gd name="T14" fmla="*/ 13 w 125"/>
                  <a:gd name="T15" fmla="*/ 75 h 125"/>
                  <a:gd name="T16" fmla="*/ 13 w 125"/>
                  <a:gd name="T17" fmla="*/ 7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5">
                    <a:moveTo>
                      <a:pt x="13" y="75"/>
                    </a:moveTo>
                    <a:lnTo>
                      <a:pt x="13" y="75"/>
                    </a:lnTo>
                    <a:cubicBezTo>
                      <a:pt x="25" y="88"/>
                      <a:pt x="25" y="113"/>
                      <a:pt x="38" y="125"/>
                    </a:cubicBezTo>
                    <a:cubicBezTo>
                      <a:pt x="63" y="113"/>
                      <a:pt x="88" y="88"/>
                      <a:pt x="113" y="63"/>
                    </a:cubicBezTo>
                    <a:cubicBezTo>
                      <a:pt x="125" y="38"/>
                      <a:pt x="63" y="50"/>
                      <a:pt x="100" y="0"/>
                    </a:cubicBezTo>
                    <a:cubicBezTo>
                      <a:pt x="88" y="0"/>
                      <a:pt x="38" y="0"/>
                      <a:pt x="50" y="13"/>
                    </a:cubicBezTo>
                    <a:cubicBezTo>
                      <a:pt x="63" y="38"/>
                      <a:pt x="13" y="25"/>
                      <a:pt x="0" y="13"/>
                    </a:cubicBezTo>
                    <a:cubicBezTo>
                      <a:pt x="0" y="38"/>
                      <a:pt x="13" y="50"/>
                      <a:pt x="13" y="75"/>
                    </a:cubicBezTo>
                    <a:lnTo>
                      <a:pt x="13" y="7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9" name="Freeform 823">
                <a:extLst>
                  <a:ext uri="{FF2B5EF4-FFF2-40B4-BE49-F238E27FC236}">
                    <a16:creationId xmlns:a16="http://schemas.microsoft.com/office/drawing/2014/main" id="{CD13B716-F985-A244-FE74-886590232E51}"/>
                  </a:ext>
                </a:extLst>
              </p:cNvPr>
              <p:cNvSpPr>
                <a:spLocks/>
              </p:cNvSpPr>
              <p:nvPr/>
            </p:nvSpPr>
            <p:spPr bwMode="auto">
              <a:xfrm>
                <a:off x="4009" y="2956"/>
                <a:ext cx="32" cy="24"/>
              </a:xfrm>
              <a:custGeom>
                <a:avLst/>
                <a:gdLst>
                  <a:gd name="T0" fmla="*/ 46 w 167"/>
                  <a:gd name="T1" fmla="*/ 14 h 125"/>
                  <a:gd name="T2" fmla="*/ 46 w 167"/>
                  <a:gd name="T3" fmla="*/ 14 h 125"/>
                  <a:gd name="T4" fmla="*/ 0 w 167"/>
                  <a:gd name="T5" fmla="*/ 97 h 125"/>
                  <a:gd name="T6" fmla="*/ 61 w 167"/>
                  <a:gd name="T7" fmla="*/ 97 h 125"/>
                  <a:gd name="T8" fmla="*/ 121 w 167"/>
                  <a:gd name="T9" fmla="*/ 83 h 125"/>
                  <a:gd name="T10" fmla="*/ 106 w 167"/>
                  <a:gd name="T11" fmla="*/ 0 h 125"/>
                  <a:gd name="T12" fmla="*/ 46 w 167"/>
                  <a:gd name="T13" fmla="*/ 14 h 125"/>
                  <a:gd name="T14" fmla="*/ 46 w 167"/>
                  <a:gd name="T15" fmla="*/ 14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25">
                    <a:moveTo>
                      <a:pt x="46" y="14"/>
                    </a:moveTo>
                    <a:lnTo>
                      <a:pt x="46" y="14"/>
                    </a:lnTo>
                    <a:cubicBezTo>
                      <a:pt x="15" y="28"/>
                      <a:pt x="0" y="69"/>
                      <a:pt x="0" y="97"/>
                    </a:cubicBezTo>
                    <a:cubicBezTo>
                      <a:pt x="15" y="111"/>
                      <a:pt x="76" y="125"/>
                      <a:pt x="61" y="97"/>
                    </a:cubicBezTo>
                    <a:cubicBezTo>
                      <a:pt x="46" y="83"/>
                      <a:pt x="106" y="83"/>
                      <a:pt x="121" y="83"/>
                    </a:cubicBezTo>
                    <a:cubicBezTo>
                      <a:pt x="167" y="69"/>
                      <a:pt x="121" y="14"/>
                      <a:pt x="106" y="0"/>
                    </a:cubicBezTo>
                    <a:cubicBezTo>
                      <a:pt x="76" y="14"/>
                      <a:pt x="76" y="28"/>
                      <a:pt x="46" y="14"/>
                    </a:cubicBezTo>
                    <a:cubicBezTo>
                      <a:pt x="30" y="14"/>
                      <a:pt x="61" y="14"/>
                      <a:pt x="46" y="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90" name="Freeform 824">
                <a:extLst>
                  <a:ext uri="{FF2B5EF4-FFF2-40B4-BE49-F238E27FC236}">
                    <a16:creationId xmlns:a16="http://schemas.microsoft.com/office/drawing/2014/main" id="{9771AB43-4D4E-AF42-4614-D0F7E7DF5CBE}"/>
                  </a:ext>
                </a:extLst>
              </p:cNvPr>
              <p:cNvSpPr>
                <a:spLocks/>
              </p:cNvSpPr>
              <p:nvPr/>
            </p:nvSpPr>
            <p:spPr bwMode="auto">
              <a:xfrm>
                <a:off x="4009" y="2956"/>
                <a:ext cx="32" cy="24"/>
              </a:xfrm>
              <a:custGeom>
                <a:avLst/>
                <a:gdLst>
                  <a:gd name="T0" fmla="*/ 46 w 167"/>
                  <a:gd name="T1" fmla="*/ 14 h 125"/>
                  <a:gd name="T2" fmla="*/ 46 w 167"/>
                  <a:gd name="T3" fmla="*/ 14 h 125"/>
                  <a:gd name="T4" fmla="*/ 0 w 167"/>
                  <a:gd name="T5" fmla="*/ 97 h 125"/>
                  <a:gd name="T6" fmla="*/ 61 w 167"/>
                  <a:gd name="T7" fmla="*/ 97 h 125"/>
                  <a:gd name="T8" fmla="*/ 121 w 167"/>
                  <a:gd name="T9" fmla="*/ 83 h 125"/>
                  <a:gd name="T10" fmla="*/ 106 w 167"/>
                  <a:gd name="T11" fmla="*/ 0 h 125"/>
                  <a:gd name="T12" fmla="*/ 46 w 167"/>
                  <a:gd name="T13" fmla="*/ 14 h 125"/>
                  <a:gd name="T14" fmla="*/ 46 w 167"/>
                  <a:gd name="T15" fmla="*/ 14 h 125"/>
                  <a:gd name="T16" fmla="*/ 46 w 167"/>
                  <a:gd name="T17" fmla="*/ 1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25">
                    <a:moveTo>
                      <a:pt x="46" y="14"/>
                    </a:moveTo>
                    <a:lnTo>
                      <a:pt x="46" y="14"/>
                    </a:lnTo>
                    <a:cubicBezTo>
                      <a:pt x="15" y="28"/>
                      <a:pt x="0" y="69"/>
                      <a:pt x="0" y="97"/>
                    </a:cubicBezTo>
                    <a:cubicBezTo>
                      <a:pt x="15" y="111"/>
                      <a:pt x="76" y="125"/>
                      <a:pt x="61" y="97"/>
                    </a:cubicBezTo>
                    <a:cubicBezTo>
                      <a:pt x="46" y="83"/>
                      <a:pt x="106" y="83"/>
                      <a:pt x="121" y="83"/>
                    </a:cubicBezTo>
                    <a:cubicBezTo>
                      <a:pt x="167" y="69"/>
                      <a:pt x="121" y="14"/>
                      <a:pt x="106" y="0"/>
                    </a:cubicBezTo>
                    <a:cubicBezTo>
                      <a:pt x="76" y="14"/>
                      <a:pt x="76" y="28"/>
                      <a:pt x="46" y="14"/>
                    </a:cubicBezTo>
                    <a:cubicBezTo>
                      <a:pt x="30" y="14"/>
                      <a:pt x="61" y="14"/>
                      <a:pt x="46" y="14"/>
                    </a:cubicBezTo>
                    <a:lnTo>
                      <a:pt x="46"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1" name="Freeform 825">
                <a:extLst>
                  <a:ext uri="{FF2B5EF4-FFF2-40B4-BE49-F238E27FC236}">
                    <a16:creationId xmlns:a16="http://schemas.microsoft.com/office/drawing/2014/main" id="{90F9653B-C771-F769-2E9D-2553023F9165}"/>
                  </a:ext>
                </a:extLst>
              </p:cNvPr>
              <p:cNvSpPr>
                <a:spLocks/>
              </p:cNvSpPr>
              <p:nvPr/>
            </p:nvSpPr>
            <p:spPr bwMode="auto">
              <a:xfrm>
                <a:off x="4009" y="2956"/>
                <a:ext cx="32" cy="24"/>
              </a:xfrm>
              <a:custGeom>
                <a:avLst/>
                <a:gdLst>
                  <a:gd name="T0" fmla="*/ 46 w 167"/>
                  <a:gd name="T1" fmla="*/ 14 h 125"/>
                  <a:gd name="T2" fmla="*/ 46 w 167"/>
                  <a:gd name="T3" fmla="*/ 14 h 125"/>
                  <a:gd name="T4" fmla="*/ 0 w 167"/>
                  <a:gd name="T5" fmla="*/ 97 h 125"/>
                  <a:gd name="T6" fmla="*/ 61 w 167"/>
                  <a:gd name="T7" fmla="*/ 97 h 125"/>
                  <a:gd name="T8" fmla="*/ 121 w 167"/>
                  <a:gd name="T9" fmla="*/ 83 h 125"/>
                  <a:gd name="T10" fmla="*/ 106 w 167"/>
                  <a:gd name="T11" fmla="*/ 0 h 125"/>
                  <a:gd name="T12" fmla="*/ 46 w 167"/>
                  <a:gd name="T13" fmla="*/ 14 h 125"/>
                  <a:gd name="T14" fmla="*/ 46 w 167"/>
                  <a:gd name="T15" fmla="*/ 14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25">
                    <a:moveTo>
                      <a:pt x="46" y="14"/>
                    </a:moveTo>
                    <a:lnTo>
                      <a:pt x="46" y="14"/>
                    </a:lnTo>
                    <a:cubicBezTo>
                      <a:pt x="15" y="28"/>
                      <a:pt x="0" y="69"/>
                      <a:pt x="0" y="97"/>
                    </a:cubicBezTo>
                    <a:cubicBezTo>
                      <a:pt x="15" y="111"/>
                      <a:pt x="76" y="125"/>
                      <a:pt x="61" y="97"/>
                    </a:cubicBezTo>
                    <a:cubicBezTo>
                      <a:pt x="46" y="83"/>
                      <a:pt x="106" y="83"/>
                      <a:pt x="121" y="83"/>
                    </a:cubicBezTo>
                    <a:cubicBezTo>
                      <a:pt x="167" y="69"/>
                      <a:pt x="121" y="14"/>
                      <a:pt x="106" y="0"/>
                    </a:cubicBezTo>
                    <a:cubicBezTo>
                      <a:pt x="76" y="14"/>
                      <a:pt x="76" y="28"/>
                      <a:pt x="46" y="14"/>
                    </a:cubicBezTo>
                    <a:cubicBezTo>
                      <a:pt x="30" y="14"/>
                      <a:pt x="61" y="14"/>
                      <a:pt x="46" y="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92" name="Freeform 826">
                <a:extLst>
                  <a:ext uri="{FF2B5EF4-FFF2-40B4-BE49-F238E27FC236}">
                    <a16:creationId xmlns:a16="http://schemas.microsoft.com/office/drawing/2014/main" id="{E43699E4-35BD-0CDB-4389-EFC1A7917C44}"/>
                  </a:ext>
                </a:extLst>
              </p:cNvPr>
              <p:cNvSpPr>
                <a:spLocks/>
              </p:cNvSpPr>
              <p:nvPr/>
            </p:nvSpPr>
            <p:spPr bwMode="auto">
              <a:xfrm>
                <a:off x="4009" y="2956"/>
                <a:ext cx="32" cy="24"/>
              </a:xfrm>
              <a:custGeom>
                <a:avLst/>
                <a:gdLst>
                  <a:gd name="T0" fmla="*/ 46 w 167"/>
                  <a:gd name="T1" fmla="*/ 14 h 125"/>
                  <a:gd name="T2" fmla="*/ 46 w 167"/>
                  <a:gd name="T3" fmla="*/ 14 h 125"/>
                  <a:gd name="T4" fmla="*/ 0 w 167"/>
                  <a:gd name="T5" fmla="*/ 97 h 125"/>
                  <a:gd name="T6" fmla="*/ 61 w 167"/>
                  <a:gd name="T7" fmla="*/ 97 h 125"/>
                  <a:gd name="T8" fmla="*/ 121 w 167"/>
                  <a:gd name="T9" fmla="*/ 83 h 125"/>
                  <a:gd name="T10" fmla="*/ 106 w 167"/>
                  <a:gd name="T11" fmla="*/ 0 h 125"/>
                  <a:gd name="T12" fmla="*/ 46 w 167"/>
                  <a:gd name="T13" fmla="*/ 14 h 125"/>
                  <a:gd name="T14" fmla="*/ 46 w 167"/>
                  <a:gd name="T15" fmla="*/ 14 h 125"/>
                  <a:gd name="T16" fmla="*/ 46 w 167"/>
                  <a:gd name="T17" fmla="*/ 1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25">
                    <a:moveTo>
                      <a:pt x="46" y="14"/>
                    </a:moveTo>
                    <a:lnTo>
                      <a:pt x="46" y="14"/>
                    </a:lnTo>
                    <a:cubicBezTo>
                      <a:pt x="15" y="28"/>
                      <a:pt x="0" y="69"/>
                      <a:pt x="0" y="97"/>
                    </a:cubicBezTo>
                    <a:cubicBezTo>
                      <a:pt x="15" y="111"/>
                      <a:pt x="76" y="125"/>
                      <a:pt x="61" y="97"/>
                    </a:cubicBezTo>
                    <a:cubicBezTo>
                      <a:pt x="46" y="83"/>
                      <a:pt x="106" y="83"/>
                      <a:pt x="121" y="83"/>
                    </a:cubicBezTo>
                    <a:cubicBezTo>
                      <a:pt x="167" y="69"/>
                      <a:pt x="121" y="14"/>
                      <a:pt x="106" y="0"/>
                    </a:cubicBezTo>
                    <a:cubicBezTo>
                      <a:pt x="76" y="14"/>
                      <a:pt x="76" y="28"/>
                      <a:pt x="46" y="14"/>
                    </a:cubicBezTo>
                    <a:cubicBezTo>
                      <a:pt x="30" y="14"/>
                      <a:pt x="61" y="14"/>
                      <a:pt x="46" y="14"/>
                    </a:cubicBezTo>
                    <a:lnTo>
                      <a:pt x="46"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3" name="Freeform 827">
                <a:extLst>
                  <a:ext uri="{FF2B5EF4-FFF2-40B4-BE49-F238E27FC236}">
                    <a16:creationId xmlns:a16="http://schemas.microsoft.com/office/drawing/2014/main" id="{A173CA8C-A3BD-D74F-B154-FDCCE9D23085}"/>
                  </a:ext>
                </a:extLst>
              </p:cNvPr>
              <p:cNvSpPr>
                <a:spLocks/>
              </p:cNvSpPr>
              <p:nvPr/>
            </p:nvSpPr>
            <p:spPr bwMode="auto">
              <a:xfrm>
                <a:off x="4009" y="2940"/>
                <a:ext cx="153" cy="169"/>
              </a:xfrm>
              <a:custGeom>
                <a:avLst/>
                <a:gdLst>
                  <a:gd name="T0" fmla="*/ 601 w 792"/>
                  <a:gd name="T1" fmla="*/ 196 h 874"/>
                  <a:gd name="T2" fmla="*/ 601 w 792"/>
                  <a:gd name="T3" fmla="*/ 196 h 874"/>
                  <a:gd name="T4" fmla="*/ 337 w 792"/>
                  <a:gd name="T5" fmla="*/ 45 h 874"/>
                  <a:gd name="T6" fmla="*/ 249 w 792"/>
                  <a:gd name="T7" fmla="*/ 105 h 874"/>
                  <a:gd name="T8" fmla="*/ 308 w 792"/>
                  <a:gd name="T9" fmla="*/ 135 h 874"/>
                  <a:gd name="T10" fmla="*/ 249 w 792"/>
                  <a:gd name="T11" fmla="*/ 135 h 874"/>
                  <a:gd name="T12" fmla="*/ 191 w 792"/>
                  <a:gd name="T13" fmla="*/ 150 h 874"/>
                  <a:gd name="T14" fmla="*/ 161 w 792"/>
                  <a:gd name="T15" fmla="*/ 120 h 874"/>
                  <a:gd name="T16" fmla="*/ 176 w 792"/>
                  <a:gd name="T17" fmla="*/ 60 h 874"/>
                  <a:gd name="T18" fmla="*/ 73 w 792"/>
                  <a:gd name="T19" fmla="*/ 45 h 874"/>
                  <a:gd name="T20" fmla="*/ 103 w 792"/>
                  <a:gd name="T21" fmla="*/ 120 h 874"/>
                  <a:gd name="T22" fmla="*/ 73 w 792"/>
                  <a:gd name="T23" fmla="*/ 181 h 874"/>
                  <a:gd name="T24" fmla="*/ 88 w 792"/>
                  <a:gd name="T25" fmla="*/ 241 h 874"/>
                  <a:gd name="T26" fmla="*/ 30 w 792"/>
                  <a:gd name="T27" fmla="*/ 271 h 874"/>
                  <a:gd name="T28" fmla="*/ 15 w 792"/>
                  <a:gd name="T29" fmla="*/ 316 h 874"/>
                  <a:gd name="T30" fmla="*/ 73 w 792"/>
                  <a:gd name="T31" fmla="*/ 497 h 874"/>
                  <a:gd name="T32" fmla="*/ 176 w 792"/>
                  <a:gd name="T33" fmla="*/ 633 h 874"/>
                  <a:gd name="T34" fmla="*/ 220 w 792"/>
                  <a:gd name="T35" fmla="*/ 648 h 874"/>
                  <a:gd name="T36" fmla="*/ 249 w 792"/>
                  <a:gd name="T37" fmla="*/ 678 h 874"/>
                  <a:gd name="T38" fmla="*/ 352 w 792"/>
                  <a:gd name="T39" fmla="*/ 708 h 874"/>
                  <a:gd name="T40" fmla="*/ 367 w 792"/>
                  <a:gd name="T41" fmla="*/ 799 h 874"/>
                  <a:gd name="T42" fmla="*/ 396 w 792"/>
                  <a:gd name="T43" fmla="*/ 829 h 874"/>
                  <a:gd name="T44" fmla="*/ 440 w 792"/>
                  <a:gd name="T45" fmla="*/ 829 h 874"/>
                  <a:gd name="T46" fmla="*/ 484 w 792"/>
                  <a:gd name="T47" fmla="*/ 844 h 874"/>
                  <a:gd name="T48" fmla="*/ 528 w 792"/>
                  <a:gd name="T49" fmla="*/ 829 h 874"/>
                  <a:gd name="T50" fmla="*/ 616 w 792"/>
                  <a:gd name="T51" fmla="*/ 829 h 874"/>
                  <a:gd name="T52" fmla="*/ 674 w 792"/>
                  <a:gd name="T53" fmla="*/ 814 h 874"/>
                  <a:gd name="T54" fmla="*/ 792 w 792"/>
                  <a:gd name="T55" fmla="*/ 739 h 874"/>
                  <a:gd name="T56" fmla="*/ 718 w 792"/>
                  <a:gd name="T57" fmla="*/ 543 h 874"/>
                  <a:gd name="T58" fmla="*/ 718 w 792"/>
                  <a:gd name="T59" fmla="*/ 482 h 874"/>
                  <a:gd name="T60" fmla="*/ 674 w 792"/>
                  <a:gd name="T61" fmla="*/ 422 h 874"/>
                  <a:gd name="T62" fmla="*/ 704 w 792"/>
                  <a:gd name="T63" fmla="*/ 301 h 874"/>
                  <a:gd name="T64" fmla="*/ 660 w 792"/>
                  <a:gd name="T65" fmla="*/ 271 h 874"/>
                  <a:gd name="T66" fmla="*/ 601 w 792"/>
                  <a:gd name="T67" fmla="*/ 241 h 874"/>
                  <a:gd name="T68" fmla="*/ 601 w 792"/>
                  <a:gd name="T69" fmla="*/ 196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2" h="874">
                    <a:moveTo>
                      <a:pt x="601" y="196"/>
                    </a:moveTo>
                    <a:lnTo>
                      <a:pt x="601" y="196"/>
                    </a:lnTo>
                    <a:cubicBezTo>
                      <a:pt x="513" y="135"/>
                      <a:pt x="425" y="90"/>
                      <a:pt x="337" y="45"/>
                    </a:cubicBezTo>
                    <a:cubicBezTo>
                      <a:pt x="323" y="75"/>
                      <a:pt x="279" y="105"/>
                      <a:pt x="249" y="105"/>
                    </a:cubicBezTo>
                    <a:cubicBezTo>
                      <a:pt x="249" y="105"/>
                      <a:pt x="308" y="120"/>
                      <a:pt x="308" y="135"/>
                    </a:cubicBezTo>
                    <a:cubicBezTo>
                      <a:pt x="293" y="150"/>
                      <a:pt x="264" y="135"/>
                      <a:pt x="249" y="135"/>
                    </a:cubicBezTo>
                    <a:cubicBezTo>
                      <a:pt x="220" y="120"/>
                      <a:pt x="220" y="135"/>
                      <a:pt x="191" y="150"/>
                    </a:cubicBezTo>
                    <a:cubicBezTo>
                      <a:pt x="191" y="150"/>
                      <a:pt x="161" y="135"/>
                      <a:pt x="161" y="120"/>
                    </a:cubicBezTo>
                    <a:cubicBezTo>
                      <a:pt x="147" y="105"/>
                      <a:pt x="161" y="75"/>
                      <a:pt x="176" y="60"/>
                    </a:cubicBezTo>
                    <a:cubicBezTo>
                      <a:pt x="191" y="0"/>
                      <a:pt x="103" y="30"/>
                      <a:pt x="73" y="45"/>
                    </a:cubicBezTo>
                    <a:cubicBezTo>
                      <a:pt x="88" y="60"/>
                      <a:pt x="117" y="105"/>
                      <a:pt x="103" y="120"/>
                    </a:cubicBezTo>
                    <a:cubicBezTo>
                      <a:pt x="103" y="135"/>
                      <a:pt x="44" y="181"/>
                      <a:pt x="73" y="181"/>
                    </a:cubicBezTo>
                    <a:cubicBezTo>
                      <a:pt x="117" y="196"/>
                      <a:pt x="103" y="211"/>
                      <a:pt x="88" y="241"/>
                    </a:cubicBezTo>
                    <a:cubicBezTo>
                      <a:pt x="73" y="241"/>
                      <a:pt x="44" y="256"/>
                      <a:pt x="30" y="271"/>
                    </a:cubicBezTo>
                    <a:cubicBezTo>
                      <a:pt x="0" y="286"/>
                      <a:pt x="15" y="286"/>
                      <a:pt x="15" y="316"/>
                    </a:cubicBezTo>
                    <a:cubicBezTo>
                      <a:pt x="30" y="392"/>
                      <a:pt x="59" y="437"/>
                      <a:pt x="73" y="497"/>
                    </a:cubicBezTo>
                    <a:cubicBezTo>
                      <a:pt x="73" y="573"/>
                      <a:pt x="132" y="603"/>
                      <a:pt x="176" y="633"/>
                    </a:cubicBezTo>
                    <a:cubicBezTo>
                      <a:pt x="191" y="648"/>
                      <a:pt x="205" y="648"/>
                      <a:pt x="220" y="648"/>
                    </a:cubicBezTo>
                    <a:cubicBezTo>
                      <a:pt x="235" y="648"/>
                      <a:pt x="235" y="663"/>
                      <a:pt x="249" y="678"/>
                    </a:cubicBezTo>
                    <a:cubicBezTo>
                      <a:pt x="279" y="678"/>
                      <a:pt x="323" y="678"/>
                      <a:pt x="352" y="708"/>
                    </a:cubicBezTo>
                    <a:cubicBezTo>
                      <a:pt x="367" y="724"/>
                      <a:pt x="367" y="769"/>
                      <a:pt x="367" y="799"/>
                    </a:cubicBezTo>
                    <a:cubicBezTo>
                      <a:pt x="381" y="814"/>
                      <a:pt x="367" y="829"/>
                      <a:pt x="396" y="829"/>
                    </a:cubicBezTo>
                    <a:lnTo>
                      <a:pt x="440" y="829"/>
                    </a:lnTo>
                    <a:cubicBezTo>
                      <a:pt x="455" y="829"/>
                      <a:pt x="469" y="829"/>
                      <a:pt x="484" y="844"/>
                    </a:cubicBezTo>
                    <a:cubicBezTo>
                      <a:pt x="499" y="859"/>
                      <a:pt x="513" y="844"/>
                      <a:pt x="528" y="829"/>
                    </a:cubicBezTo>
                    <a:cubicBezTo>
                      <a:pt x="557" y="814"/>
                      <a:pt x="586" y="874"/>
                      <a:pt x="616" y="829"/>
                    </a:cubicBezTo>
                    <a:cubicBezTo>
                      <a:pt x="616" y="799"/>
                      <a:pt x="660" y="814"/>
                      <a:pt x="674" y="814"/>
                    </a:cubicBezTo>
                    <a:cubicBezTo>
                      <a:pt x="718" y="799"/>
                      <a:pt x="748" y="769"/>
                      <a:pt x="792" y="739"/>
                    </a:cubicBezTo>
                    <a:cubicBezTo>
                      <a:pt x="718" y="693"/>
                      <a:pt x="718" y="633"/>
                      <a:pt x="718" y="543"/>
                    </a:cubicBezTo>
                    <a:cubicBezTo>
                      <a:pt x="704" y="527"/>
                      <a:pt x="733" y="497"/>
                      <a:pt x="718" y="482"/>
                    </a:cubicBezTo>
                    <a:cubicBezTo>
                      <a:pt x="704" y="467"/>
                      <a:pt x="674" y="452"/>
                      <a:pt x="674" y="422"/>
                    </a:cubicBezTo>
                    <a:cubicBezTo>
                      <a:pt x="674" y="407"/>
                      <a:pt x="704" y="301"/>
                      <a:pt x="704" y="301"/>
                    </a:cubicBezTo>
                    <a:cubicBezTo>
                      <a:pt x="689" y="301"/>
                      <a:pt x="674" y="286"/>
                      <a:pt x="660" y="271"/>
                    </a:cubicBezTo>
                    <a:cubicBezTo>
                      <a:pt x="645" y="256"/>
                      <a:pt x="630" y="256"/>
                      <a:pt x="601" y="241"/>
                    </a:cubicBezTo>
                    <a:lnTo>
                      <a:pt x="601" y="196"/>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94" name="Freeform 828">
                <a:extLst>
                  <a:ext uri="{FF2B5EF4-FFF2-40B4-BE49-F238E27FC236}">
                    <a16:creationId xmlns:a16="http://schemas.microsoft.com/office/drawing/2014/main" id="{038395F8-CFF6-4E2F-A6AC-9A5E9EDA74CC}"/>
                  </a:ext>
                </a:extLst>
              </p:cNvPr>
              <p:cNvSpPr>
                <a:spLocks/>
              </p:cNvSpPr>
              <p:nvPr/>
            </p:nvSpPr>
            <p:spPr bwMode="auto">
              <a:xfrm>
                <a:off x="4009" y="2940"/>
                <a:ext cx="153" cy="169"/>
              </a:xfrm>
              <a:custGeom>
                <a:avLst/>
                <a:gdLst>
                  <a:gd name="T0" fmla="*/ 601 w 792"/>
                  <a:gd name="T1" fmla="*/ 196 h 874"/>
                  <a:gd name="T2" fmla="*/ 601 w 792"/>
                  <a:gd name="T3" fmla="*/ 196 h 874"/>
                  <a:gd name="T4" fmla="*/ 337 w 792"/>
                  <a:gd name="T5" fmla="*/ 45 h 874"/>
                  <a:gd name="T6" fmla="*/ 249 w 792"/>
                  <a:gd name="T7" fmla="*/ 105 h 874"/>
                  <a:gd name="T8" fmla="*/ 308 w 792"/>
                  <a:gd name="T9" fmla="*/ 135 h 874"/>
                  <a:gd name="T10" fmla="*/ 249 w 792"/>
                  <a:gd name="T11" fmla="*/ 135 h 874"/>
                  <a:gd name="T12" fmla="*/ 191 w 792"/>
                  <a:gd name="T13" fmla="*/ 150 h 874"/>
                  <a:gd name="T14" fmla="*/ 161 w 792"/>
                  <a:gd name="T15" fmla="*/ 120 h 874"/>
                  <a:gd name="T16" fmla="*/ 176 w 792"/>
                  <a:gd name="T17" fmla="*/ 60 h 874"/>
                  <a:gd name="T18" fmla="*/ 73 w 792"/>
                  <a:gd name="T19" fmla="*/ 45 h 874"/>
                  <a:gd name="T20" fmla="*/ 103 w 792"/>
                  <a:gd name="T21" fmla="*/ 120 h 874"/>
                  <a:gd name="T22" fmla="*/ 73 w 792"/>
                  <a:gd name="T23" fmla="*/ 181 h 874"/>
                  <a:gd name="T24" fmla="*/ 88 w 792"/>
                  <a:gd name="T25" fmla="*/ 241 h 874"/>
                  <a:gd name="T26" fmla="*/ 30 w 792"/>
                  <a:gd name="T27" fmla="*/ 271 h 874"/>
                  <a:gd name="T28" fmla="*/ 15 w 792"/>
                  <a:gd name="T29" fmla="*/ 316 h 874"/>
                  <a:gd name="T30" fmla="*/ 73 w 792"/>
                  <a:gd name="T31" fmla="*/ 497 h 874"/>
                  <a:gd name="T32" fmla="*/ 176 w 792"/>
                  <a:gd name="T33" fmla="*/ 633 h 874"/>
                  <a:gd name="T34" fmla="*/ 220 w 792"/>
                  <a:gd name="T35" fmla="*/ 648 h 874"/>
                  <a:gd name="T36" fmla="*/ 249 w 792"/>
                  <a:gd name="T37" fmla="*/ 678 h 874"/>
                  <a:gd name="T38" fmla="*/ 352 w 792"/>
                  <a:gd name="T39" fmla="*/ 708 h 874"/>
                  <a:gd name="T40" fmla="*/ 367 w 792"/>
                  <a:gd name="T41" fmla="*/ 799 h 874"/>
                  <a:gd name="T42" fmla="*/ 396 w 792"/>
                  <a:gd name="T43" fmla="*/ 829 h 874"/>
                  <a:gd name="T44" fmla="*/ 440 w 792"/>
                  <a:gd name="T45" fmla="*/ 829 h 874"/>
                  <a:gd name="T46" fmla="*/ 484 w 792"/>
                  <a:gd name="T47" fmla="*/ 844 h 874"/>
                  <a:gd name="T48" fmla="*/ 528 w 792"/>
                  <a:gd name="T49" fmla="*/ 829 h 874"/>
                  <a:gd name="T50" fmla="*/ 616 w 792"/>
                  <a:gd name="T51" fmla="*/ 829 h 874"/>
                  <a:gd name="T52" fmla="*/ 674 w 792"/>
                  <a:gd name="T53" fmla="*/ 814 h 874"/>
                  <a:gd name="T54" fmla="*/ 792 w 792"/>
                  <a:gd name="T55" fmla="*/ 739 h 874"/>
                  <a:gd name="T56" fmla="*/ 718 w 792"/>
                  <a:gd name="T57" fmla="*/ 543 h 874"/>
                  <a:gd name="T58" fmla="*/ 718 w 792"/>
                  <a:gd name="T59" fmla="*/ 482 h 874"/>
                  <a:gd name="T60" fmla="*/ 674 w 792"/>
                  <a:gd name="T61" fmla="*/ 422 h 874"/>
                  <a:gd name="T62" fmla="*/ 704 w 792"/>
                  <a:gd name="T63" fmla="*/ 301 h 874"/>
                  <a:gd name="T64" fmla="*/ 660 w 792"/>
                  <a:gd name="T65" fmla="*/ 271 h 874"/>
                  <a:gd name="T66" fmla="*/ 601 w 792"/>
                  <a:gd name="T67" fmla="*/ 241 h 874"/>
                  <a:gd name="T68" fmla="*/ 601 w 792"/>
                  <a:gd name="T69" fmla="*/ 196 h 874"/>
                  <a:gd name="T70" fmla="*/ 601 w 792"/>
                  <a:gd name="T71" fmla="*/ 196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874">
                    <a:moveTo>
                      <a:pt x="601" y="196"/>
                    </a:moveTo>
                    <a:lnTo>
                      <a:pt x="601" y="196"/>
                    </a:lnTo>
                    <a:cubicBezTo>
                      <a:pt x="513" y="135"/>
                      <a:pt x="425" y="90"/>
                      <a:pt x="337" y="45"/>
                    </a:cubicBezTo>
                    <a:cubicBezTo>
                      <a:pt x="323" y="75"/>
                      <a:pt x="279" y="105"/>
                      <a:pt x="249" y="105"/>
                    </a:cubicBezTo>
                    <a:cubicBezTo>
                      <a:pt x="249" y="105"/>
                      <a:pt x="308" y="120"/>
                      <a:pt x="308" y="135"/>
                    </a:cubicBezTo>
                    <a:cubicBezTo>
                      <a:pt x="293" y="150"/>
                      <a:pt x="264" y="135"/>
                      <a:pt x="249" y="135"/>
                    </a:cubicBezTo>
                    <a:cubicBezTo>
                      <a:pt x="220" y="120"/>
                      <a:pt x="220" y="135"/>
                      <a:pt x="191" y="150"/>
                    </a:cubicBezTo>
                    <a:cubicBezTo>
                      <a:pt x="191" y="150"/>
                      <a:pt x="161" y="135"/>
                      <a:pt x="161" y="120"/>
                    </a:cubicBezTo>
                    <a:cubicBezTo>
                      <a:pt x="147" y="105"/>
                      <a:pt x="161" y="75"/>
                      <a:pt x="176" y="60"/>
                    </a:cubicBezTo>
                    <a:cubicBezTo>
                      <a:pt x="191" y="0"/>
                      <a:pt x="103" y="30"/>
                      <a:pt x="73" y="45"/>
                    </a:cubicBezTo>
                    <a:cubicBezTo>
                      <a:pt x="88" y="60"/>
                      <a:pt x="117" y="105"/>
                      <a:pt x="103" y="120"/>
                    </a:cubicBezTo>
                    <a:cubicBezTo>
                      <a:pt x="103" y="135"/>
                      <a:pt x="44" y="181"/>
                      <a:pt x="73" y="181"/>
                    </a:cubicBezTo>
                    <a:cubicBezTo>
                      <a:pt x="117" y="196"/>
                      <a:pt x="103" y="211"/>
                      <a:pt x="88" y="241"/>
                    </a:cubicBezTo>
                    <a:cubicBezTo>
                      <a:pt x="73" y="241"/>
                      <a:pt x="44" y="256"/>
                      <a:pt x="30" y="271"/>
                    </a:cubicBezTo>
                    <a:cubicBezTo>
                      <a:pt x="0" y="286"/>
                      <a:pt x="15" y="286"/>
                      <a:pt x="15" y="316"/>
                    </a:cubicBezTo>
                    <a:cubicBezTo>
                      <a:pt x="30" y="392"/>
                      <a:pt x="59" y="437"/>
                      <a:pt x="73" y="497"/>
                    </a:cubicBezTo>
                    <a:cubicBezTo>
                      <a:pt x="73" y="573"/>
                      <a:pt x="132" y="603"/>
                      <a:pt x="176" y="633"/>
                    </a:cubicBezTo>
                    <a:cubicBezTo>
                      <a:pt x="191" y="648"/>
                      <a:pt x="205" y="648"/>
                      <a:pt x="220" y="648"/>
                    </a:cubicBezTo>
                    <a:cubicBezTo>
                      <a:pt x="235" y="648"/>
                      <a:pt x="235" y="663"/>
                      <a:pt x="249" y="678"/>
                    </a:cubicBezTo>
                    <a:cubicBezTo>
                      <a:pt x="279" y="678"/>
                      <a:pt x="323" y="678"/>
                      <a:pt x="352" y="708"/>
                    </a:cubicBezTo>
                    <a:cubicBezTo>
                      <a:pt x="367" y="724"/>
                      <a:pt x="367" y="769"/>
                      <a:pt x="367" y="799"/>
                    </a:cubicBezTo>
                    <a:cubicBezTo>
                      <a:pt x="381" y="814"/>
                      <a:pt x="367" y="829"/>
                      <a:pt x="396" y="829"/>
                    </a:cubicBezTo>
                    <a:lnTo>
                      <a:pt x="440" y="829"/>
                    </a:lnTo>
                    <a:cubicBezTo>
                      <a:pt x="455" y="829"/>
                      <a:pt x="469" y="829"/>
                      <a:pt x="484" y="844"/>
                    </a:cubicBezTo>
                    <a:cubicBezTo>
                      <a:pt x="499" y="859"/>
                      <a:pt x="513" y="844"/>
                      <a:pt x="528" y="829"/>
                    </a:cubicBezTo>
                    <a:cubicBezTo>
                      <a:pt x="557" y="814"/>
                      <a:pt x="586" y="874"/>
                      <a:pt x="616" y="829"/>
                    </a:cubicBezTo>
                    <a:cubicBezTo>
                      <a:pt x="616" y="799"/>
                      <a:pt x="660" y="814"/>
                      <a:pt x="674" y="814"/>
                    </a:cubicBezTo>
                    <a:cubicBezTo>
                      <a:pt x="718" y="799"/>
                      <a:pt x="748" y="769"/>
                      <a:pt x="792" y="739"/>
                    </a:cubicBezTo>
                    <a:cubicBezTo>
                      <a:pt x="718" y="693"/>
                      <a:pt x="718" y="633"/>
                      <a:pt x="718" y="543"/>
                    </a:cubicBezTo>
                    <a:cubicBezTo>
                      <a:pt x="704" y="527"/>
                      <a:pt x="733" y="497"/>
                      <a:pt x="718" y="482"/>
                    </a:cubicBezTo>
                    <a:cubicBezTo>
                      <a:pt x="704" y="467"/>
                      <a:pt x="674" y="452"/>
                      <a:pt x="674" y="422"/>
                    </a:cubicBezTo>
                    <a:cubicBezTo>
                      <a:pt x="674" y="407"/>
                      <a:pt x="704" y="301"/>
                      <a:pt x="704" y="301"/>
                    </a:cubicBezTo>
                    <a:cubicBezTo>
                      <a:pt x="689" y="301"/>
                      <a:pt x="674" y="286"/>
                      <a:pt x="660" y="271"/>
                    </a:cubicBezTo>
                    <a:cubicBezTo>
                      <a:pt x="645" y="256"/>
                      <a:pt x="630" y="256"/>
                      <a:pt x="601" y="241"/>
                    </a:cubicBezTo>
                    <a:lnTo>
                      <a:pt x="601" y="196"/>
                    </a:lnTo>
                    <a:lnTo>
                      <a:pt x="601" y="19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5" name="Freeform 829">
                <a:extLst>
                  <a:ext uri="{FF2B5EF4-FFF2-40B4-BE49-F238E27FC236}">
                    <a16:creationId xmlns:a16="http://schemas.microsoft.com/office/drawing/2014/main" id="{8EDF69DF-EA5A-0FCE-6FB4-9F101BB09A45}"/>
                  </a:ext>
                </a:extLst>
              </p:cNvPr>
              <p:cNvSpPr>
                <a:spLocks/>
              </p:cNvSpPr>
              <p:nvPr/>
            </p:nvSpPr>
            <p:spPr bwMode="auto">
              <a:xfrm>
                <a:off x="4009" y="2940"/>
                <a:ext cx="153" cy="169"/>
              </a:xfrm>
              <a:custGeom>
                <a:avLst/>
                <a:gdLst>
                  <a:gd name="T0" fmla="*/ 601 w 792"/>
                  <a:gd name="T1" fmla="*/ 196 h 874"/>
                  <a:gd name="T2" fmla="*/ 601 w 792"/>
                  <a:gd name="T3" fmla="*/ 196 h 874"/>
                  <a:gd name="T4" fmla="*/ 337 w 792"/>
                  <a:gd name="T5" fmla="*/ 45 h 874"/>
                  <a:gd name="T6" fmla="*/ 249 w 792"/>
                  <a:gd name="T7" fmla="*/ 105 h 874"/>
                  <a:gd name="T8" fmla="*/ 308 w 792"/>
                  <a:gd name="T9" fmla="*/ 135 h 874"/>
                  <a:gd name="T10" fmla="*/ 249 w 792"/>
                  <a:gd name="T11" fmla="*/ 135 h 874"/>
                  <a:gd name="T12" fmla="*/ 191 w 792"/>
                  <a:gd name="T13" fmla="*/ 150 h 874"/>
                  <a:gd name="T14" fmla="*/ 161 w 792"/>
                  <a:gd name="T15" fmla="*/ 120 h 874"/>
                  <a:gd name="T16" fmla="*/ 176 w 792"/>
                  <a:gd name="T17" fmla="*/ 60 h 874"/>
                  <a:gd name="T18" fmla="*/ 73 w 792"/>
                  <a:gd name="T19" fmla="*/ 45 h 874"/>
                  <a:gd name="T20" fmla="*/ 103 w 792"/>
                  <a:gd name="T21" fmla="*/ 120 h 874"/>
                  <a:gd name="T22" fmla="*/ 73 w 792"/>
                  <a:gd name="T23" fmla="*/ 181 h 874"/>
                  <a:gd name="T24" fmla="*/ 88 w 792"/>
                  <a:gd name="T25" fmla="*/ 241 h 874"/>
                  <a:gd name="T26" fmla="*/ 30 w 792"/>
                  <a:gd name="T27" fmla="*/ 271 h 874"/>
                  <a:gd name="T28" fmla="*/ 15 w 792"/>
                  <a:gd name="T29" fmla="*/ 316 h 874"/>
                  <a:gd name="T30" fmla="*/ 73 w 792"/>
                  <a:gd name="T31" fmla="*/ 497 h 874"/>
                  <a:gd name="T32" fmla="*/ 176 w 792"/>
                  <a:gd name="T33" fmla="*/ 633 h 874"/>
                  <a:gd name="T34" fmla="*/ 220 w 792"/>
                  <a:gd name="T35" fmla="*/ 648 h 874"/>
                  <a:gd name="T36" fmla="*/ 249 w 792"/>
                  <a:gd name="T37" fmla="*/ 678 h 874"/>
                  <a:gd name="T38" fmla="*/ 352 w 792"/>
                  <a:gd name="T39" fmla="*/ 708 h 874"/>
                  <a:gd name="T40" fmla="*/ 367 w 792"/>
                  <a:gd name="T41" fmla="*/ 799 h 874"/>
                  <a:gd name="T42" fmla="*/ 396 w 792"/>
                  <a:gd name="T43" fmla="*/ 829 h 874"/>
                  <a:gd name="T44" fmla="*/ 440 w 792"/>
                  <a:gd name="T45" fmla="*/ 829 h 874"/>
                  <a:gd name="T46" fmla="*/ 484 w 792"/>
                  <a:gd name="T47" fmla="*/ 844 h 874"/>
                  <a:gd name="T48" fmla="*/ 528 w 792"/>
                  <a:gd name="T49" fmla="*/ 829 h 874"/>
                  <a:gd name="T50" fmla="*/ 616 w 792"/>
                  <a:gd name="T51" fmla="*/ 829 h 874"/>
                  <a:gd name="T52" fmla="*/ 674 w 792"/>
                  <a:gd name="T53" fmla="*/ 814 h 874"/>
                  <a:gd name="T54" fmla="*/ 792 w 792"/>
                  <a:gd name="T55" fmla="*/ 739 h 874"/>
                  <a:gd name="T56" fmla="*/ 718 w 792"/>
                  <a:gd name="T57" fmla="*/ 543 h 874"/>
                  <a:gd name="T58" fmla="*/ 718 w 792"/>
                  <a:gd name="T59" fmla="*/ 482 h 874"/>
                  <a:gd name="T60" fmla="*/ 674 w 792"/>
                  <a:gd name="T61" fmla="*/ 422 h 874"/>
                  <a:gd name="T62" fmla="*/ 704 w 792"/>
                  <a:gd name="T63" fmla="*/ 301 h 874"/>
                  <a:gd name="T64" fmla="*/ 660 w 792"/>
                  <a:gd name="T65" fmla="*/ 271 h 874"/>
                  <a:gd name="T66" fmla="*/ 601 w 792"/>
                  <a:gd name="T67" fmla="*/ 241 h 874"/>
                  <a:gd name="T68" fmla="*/ 601 w 792"/>
                  <a:gd name="T69" fmla="*/ 196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2" h="874">
                    <a:moveTo>
                      <a:pt x="601" y="196"/>
                    </a:moveTo>
                    <a:lnTo>
                      <a:pt x="601" y="196"/>
                    </a:lnTo>
                    <a:cubicBezTo>
                      <a:pt x="513" y="135"/>
                      <a:pt x="425" y="90"/>
                      <a:pt x="337" y="45"/>
                    </a:cubicBezTo>
                    <a:cubicBezTo>
                      <a:pt x="323" y="75"/>
                      <a:pt x="279" y="105"/>
                      <a:pt x="249" y="105"/>
                    </a:cubicBezTo>
                    <a:cubicBezTo>
                      <a:pt x="249" y="105"/>
                      <a:pt x="308" y="120"/>
                      <a:pt x="308" y="135"/>
                    </a:cubicBezTo>
                    <a:cubicBezTo>
                      <a:pt x="293" y="150"/>
                      <a:pt x="264" y="135"/>
                      <a:pt x="249" y="135"/>
                    </a:cubicBezTo>
                    <a:cubicBezTo>
                      <a:pt x="220" y="120"/>
                      <a:pt x="220" y="135"/>
                      <a:pt x="191" y="150"/>
                    </a:cubicBezTo>
                    <a:cubicBezTo>
                      <a:pt x="191" y="150"/>
                      <a:pt x="161" y="135"/>
                      <a:pt x="161" y="120"/>
                    </a:cubicBezTo>
                    <a:cubicBezTo>
                      <a:pt x="147" y="105"/>
                      <a:pt x="161" y="75"/>
                      <a:pt x="176" y="60"/>
                    </a:cubicBezTo>
                    <a:cubicBezTo>
                      <a:pt x="191" y="0"/>
                      <a:pt x="103" y="30"/>
                      <a:pt x="73" y="45"/>
                    </a:cubicBezTo>
                    <a:cubicBezTo>
                      <a:pt x="88" y="60"/>
                      <a:pt x="117" y="105"/>
                      <a:pt x="103" y="120"/>
                    </a:cubicBezTo>
                    <a:cubicBezTo>
                      <a:pt x="103" y="135"/>
                      <a:pt x="44" y="181"/>
                      <a:pt x="73" y="181"/>
                    </a:cubicBezTo>
                    <a:cubicBezTo>
                      <a:pt x="117" y="196"/>
                      <a:pt x="103" y="211"/>
                      <a:pt x="88" y="241"/>
                    </a:cubicBezTo>
                    <a:cubicBezTo>
                      <a:pt x="73" y="241"/>
                      <a:pt x="44" y="256"/>
                      <a:pt x="30" y="271"/>
                    </a:cubicBezTo>
                    <a:cubicBezTo>
                      <a:pt x="0" y="286"/>
                      <a:pt x="15" y="286"/>
                      <a:pt x="15" y="316"/>
                    </a:cubicBezTo>
                    <a:cubicBezTo>
                      <a:pt x="30" y="392"/>
                      <a:pt x="59" y="437"/>
                      <a:pt x="73" y="497"/>
                    </a:cubicBezTo>
                    <a:cubicBezTo>
                      <a:pt x="73" y="573"/>
                      <a:pt x="132" y="603"/>
                      <a:pt x="176" y="633"/>
                    </a:cubicBezTo>
                    <a:cubicBezTo>
                      <a:pt x="191" y="648"/>
                      <a:pt x="205" y="648"/>
                      <a:pt x="220" y="648"/>
                    </a:cubicBezTo>
                    <a:cubicBezTo>
                      <a:pt x="235" y="648"/>
                      <a:pt x="235" y="663"/>
                      <a:pt x="249" y="678"/>
                    </a:cubicBezTo>
                    <a:cubicBezTo>
                      <a:pt x="279" y="678"/>
                      <a:pt x="323" y="678"/>
                      <a:pt x="352" y="708"/>
                    </a:cubicBezTo>
                    <a:cubicBezTo>
                      <a:pt x="367" y="724"/>
                      <a:pt x="367" y="769"/>
                      <a:pt x="367" y="799"/>
                    </a:cubicBezTo>
                    <a:cubicBezTo>
                      <a:pt x="381" y="814"/>
                      <a:pt x="367" y="829"/>
                      <a:pt x="396" y="829"/>
                    </a:cubicBezTo>
                    <a:lnTo>
                      <a:pt x="440" y="829"/>
                    </a:lnTo>
                    <a:cubicBezTo>
                      <a:pt x="455" y="829"/>
                      <a:pt x="469" y="829"/>
                      <a:pt x="484" y="844"/>
                    </a:cubicBezTo>
                    <a:cubicBezTo>
                      <a:pt x="499" y="859"/>
                      <a:pt x="513" y="844"/>
                      <a:pt x="528" y="829"/>
                    </a:cubicBezTo>
                    <a:cubicBezTo>
                      <a:pt x="557" y="814"/>
                      <a:pt x="586" y="874"/>
                      <a:pt x="616" y="829"/>
                    </a:cubicBezTo>
                    <a:cubicBezTo>
                      <a:pt x="616" y="799"/>
                      <a:pt x="660" y="814"/>
                      <a:pt x="674" y="814"/>
                    </a:cubicBezTo>
                    <a:cubicBezTo>
                      <a:pt x="718" y="799"/>
                      <a:pt x="748" y="769"/>
                      <a:pt x="792" y="739"/>
                    </a:cubicBezTo>
                    <a:cubicBezTo>
                      <a:pt x="718" y="693"/>
                      <a:pt x="718" y="633"/>
                      <a:pt x="718" y="543"/>
                    </a:cubicBezTo>
                    <a:cubicBezTo>
                      <a:pt x="704" y="527"/>
                      <a:pt x="733" y="497"/>
                      <a:pt x="718" y="482"/>
                    </a:cubicBezTo>
                    <a:cubicBezTo>
                      <a:pt x="704" y="467"/>
                      <a:pt x="674" y="452"/>
                      <a:pt x="674" y="422"/>
                    </a:cubicBezTo>
                    <a:cubicBezTo>
                      <a:pt x="674" y="407"/>
                      <a:pt x="704" y="301"/>
                      <a:pt x="704" y="301"/>
                    </a:cubicBezTo>
                    <a:cubicBezTo>
                      <a:pt x="689" y="301"/>
                      <a:pt x="674" y="286"/>
                      <a:pt x="660" y="271"/>
                    </a:cubicBezTo>
                    <a:cubicBezTo>
                      <a:pt x="645" y="256"/>
                      <a:pt x="630" y="256"/>
                      <a:pt x="601" y="241"/>
                    </a:cubicBezTo>
                    <a:lnTo>
                      <a:pt x="601" y="196"/>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96" name="Freeform 830">
                <a:extLst>
                  <a:ext uri="{FF2B5EF4-FFF2-40B4-BE49-F238E27FC236}">
                    <a16:creationId xmlns:a16="http://schemas.microsoft.com/office/drawing/2014/main" id="{6E8F1021-BBD5-6DEF-EB71-924F8F5E56F0}"/>
                  </a:ext>
                </a:extLst>
              </p:cNvPr>
              <p:cNvSpPr>
                <a:spLocks/>
              </p:cNvSpPr>
              <p:nvPr/>
            </p:nvSpPr>
            <p:spPr bwMode="auto">
              <a:xfrm>
                <a:off x="4009" y="2940"/>
                <a:ext cx="153" cy="169"/>
              </a:xfrm>
              <a:custGeom>
                <a:avLst/>
                <a:gdLst>
                  <a:gd name="T0" fmla="*/ 601 w 792"/>
                  <a:gd name="T1" fmla="*/ 196 h 874"/>
                  <a:gd name="T2" fmla="*/ 601 w 792"/>
                  <a:gd name="T3" fmla="*/ 196 h 874"/>
                  <a:gd name="T4" fmla="*/ 337 w 792"/>
                  <a:gd name="T5" fmla="*/ 45 h 874"/>
                  <a:gd name="T6" fmla="*/ 249 w 792"/>
                  <a:gd name="T7" fmla="*/ 105 h 874"/>
                  <a:gd name="T8" fmla="*/ 308 w 792"/>
                  <a:gd name="T9" fmla="*/ 135 h 874"/>
                  <a:gd name="T10" fmla="*/ 249 w 792"/>
                  <a:gd name="T11" fmla="*/ 135 h 874"/>
                  <a:gd name="T12" fmla="*/ 191 w 792"/>
                  <a:gd name="T13" fmla="*/ 150 h 874"/>
                  <a:gd name="T14" fmla="*/ 161 w 792"/>
                  <a:gd name="T15" fmla="*/ 120 h 874"/>
                  <a:gd name="T16" fmla="*/ 176 w 792"/>
                  <a:gd name="T17" fmla="*/ 60 h 874"/>
                  <a:gd name="T18" fmla="*/ 73 w 792"/>
                  <a:gd name="T19" fmla="*/ 45 h 874"/>
                  <a:gd name="T20" fmla="*/ 103 w 792"/>
                  <a:gd name="T21" fmla="*/ 120 h 874"/>
                  <a:gd name="T22" fmla="*/ 73 w 792"/>
                  <a:gd name="T23" fmla="*/ 181 h 874"/>
                  <a:gd name="T24" fmla="*/ 88 w 792"/>
                  <a:gd name="T25" fmla="*/ 241 h 874"/>
                  <a:gd name="T26" fmla="*/ 30 w 792"/>
                  <a:gd name="T27" fmla="*/ 271 h 874"/>
                  <a:gd name="T28" fmla="*/ 15 w 792"/>
                  <a:gd name="T29" fmla="*/ 316 h 874"/>
                  <a:gd name="T30" fmla="*/ 73 w 792"/>
                  <a:gd name="T31" fmla="*/ 497 h 874"/>
                  <a:gd name="T32" fmla="*/ 176 w 792"/>
                  <a:gd name="T33" fmla="*/ 633 h 874"/>
                  <a:gd name="T34" fmla="*/ 220 w 792"/>
                  <a:gd name="T35" fmla="*/ 648 h 874"/>
                  <a:gd name="T36" fmla="*/ 249 w 792"/>
                  <a:gd name="T37" fmla="*/ 678 h 874"/>
                  <a:gd name="T38" fmla="*/ 352 w 792"/>
                  <a:gd name="T39" fmla="*/ 708 h 874"/>
                  <a:gd name="T40" fmla="*/ 367 w 792"/>
                  <a:gd name="T41" fmla="*/ 799 h 874"/>
                  <a:gd name="T42" fmla="*/ 396 w 792"/>
                  <a:gd name="T43" fmla="*/ 829 h 874"/>
                  <a:gd name="T44" fmla="*/ 440 w 792"/>
                  <a:gd name="T45" fmla="*/ 829 h 874"/>
                  <a:gd name="T46" fmla="*/ 484 w 792"/>
                  <a:gd name="T47" fmla="*/ 844 h 874"/>
                  <a:gd name="T48" fmla="*/ 528 w 792"/>
                  <a:gd name="T49" fmla="*/ 829 h 874"/>
                  <a:gd name="T50" fmla="*/ 616 w 792"/>
                  <a:gd name="T51" fmla="*/ 829 h 874"/>
                  <a:gd name="T52" fmla="*/ 674 w 792"/>
                  <a:gd name="T53" fmla="*/ 814 h 874"/>
                  <a:gd name="T54" fmla="*/ 792 w 792"/>
                  <a:gd name="T55" fmla="*/ 739 h 874"/>
                  <a:gd name="T56" fmla="*/ 718 w 792"/>
                  <a:gd name="T57" fmla="*/ 543 h 874"/>
                  <a:gd name="T58" fmla="*/ 718 w 792"/>
                  <a:gd name="T59" fmla="*/ 482 h 874"/>
                  <a:gd name="T60" fmla="*/ 674 w 792"/>
                  <a:gd name="T61" fmla="*/ 422 h 874"/>
                  <a:gd name="T62" fmla="*/ 704 w 792"/>
                  <a:gd name="T63" fmla="*/ 301 h 874"/>
                  <a:gd name="T64" fmla="*/ 660 w 792"/>
                  <a:gd name="T65" fmla="*/ 271 h 874"/>
                  <a:gd name="T66" fmla="*/ 601 w 792"/>
                  <a:gd name="T67" fmla="*/ 241 h 874"/>
                  <a:gd name="T68" fmla="*/ 601 w 792"/>
                  <a:gd name="T69" fmla="*/ 196 h 874"/>
                  <a:gd name="T70" fmla="*/ 601 w 792"/>
                  <a:gd name="T71" fmla="*/ 196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874">
                    <a:moveTo>
                      <a:pt x="601" y="196"/>
                    </a:moveTo>
                    <a:lnTo>
                      <a:pt x="601" y="196"/>
                    </a:lnTo>
                    <a:cubicBezTo>
                      <a:pt x="513" y="135"/>
                      <a:pt x="425" y="90"/>
                      <a:pt x="337" y="45"/>
                    </a:cubicBezTo>
                    <a:cubicBezTo>
                      <a:pt x="323" y="75"/>
                      <a:pt x="279" y="105"/>
                      <a:pt x="249" y="105"/>
                    </a:cubicBezTo>
                    <a:cubicBezTo>
                      <a:pt x="249" y="105"/>
                      <a:pt x="308" y="120"/>
                      <a:pt x="308" y="135"/>
                    </a:cubicBezTo>
                    <a:cubicBezTo>
                      <a:pt x="293" y="150"/>
                      <a:pt x="264" y="135"/>
                      <a:pt x="249" y="135"/>
                    </a:cubicBezTo>
                    <a:cubicBezTo>
                      <a:pt x="220" y="120"/>
                      <a:pt x="220" y="135"/>
                      <a:pt x="191" y="150"/>
                    </a:cubicBezTo>
                    <a:cubicBezTo>
                      <a:pt x="191" y="150"/>
                      <a:pt x="161" y="135"/>
                      <a:pt x="161" y="120"/>
                    </a:cubicBezTo>
                    <a:cubicBezTo>
                      <a:pt x="147" y="105"/>
                      <a:pt x="161" y="75"/>
                      <a:pt x="176" y="60"/>
                    </a:cubicBezTo>
                    <a:cubicBezTo>
                      <a:pt x="191" y="0"/>
                      <a:pt x="103" y="30"/>
                      <a:pt x="73" y="45"/>
                    </a:cubicBezTo>
                    <a:cubicBezTo>
                      <a:pt x="88" y="60"/>
                      <a:pt x="117" y="105"/>
                      <a:pt x="103" y="120"/>
                    </a:cubicBezTo>
                    <a:cubicBezTo>
                      <a:pt x="103" y="135"/>
                      <a:pt x="44" y="181"/>
                      <a:pt x="73" y="181"/>
                    </a:cubicBezTo>
                    <a:cubicBezTo>
                      <a:pt x="117" y="196"/>
                      <a:pt x="103" y="211"/>
                      <a:pt x="88" y="241"/>
                    </a:cubicBezTo>
                    <a:cubicBezTo>
                      <a:pt x="73" y="241"/>
                      <a:pt x="44" y="256"/>
                      <a:pt x="30" y="271"/>
                    </a:cubicBezTo>
                    <a:cubicBezTo>
                      <a:pt x="0" y="286"/>
                      <a:pt x="15" y="286"/>
                      <a:pt x="15" y="316"/>
                    </a:cubicBezTo>
                    <a:cubicBezTo>
                      <a:pt x="30" y="392"/>
                      <a:pt x="59" y="437"/>
                      <a:pt x="73" y="497"/>
                    </a:cubicBezTo>
                    <a:cubicBezTo>
                      <a:pt x="73" y="573"/>
                      <a:pt x="132" y="603"/>
                      <a:pt x="176" y="633"/>
                    </a:cubicBezTo>
                    <a:cubicBezTo>
                      <a:pt x="191" y="648"/>
                      <a:pt x="205" y="648"/>
                      <a:pt x="220" y="648"/>
                    </a:cubicBezTo>
                    <a:cubicBezTo>
                      <a:pt x="235" y="648"/>
                      <a:pt x="235" y="663"/>
                      <a:pt x="249" y="678"/>
                    </a:cubicBezTo>
                    <a:cubicBezTo>
                      <a:pt x="279" y="678"/>
                      <a:pt x="323" y="678"/>
                      <a:pt x="352" y="708"/>
                    </a:cubicBezTo>
                    <a:cubicBezTo>
                      <a:pt x="367" y="724"/>
                      <a:pt x="367" y="769"/>
                      <a:pt x="367" y="799"/>
                    </a:cubicBezTo>
                    <a:cubicBezTo>
                      <a:pt x="381" y="814"/>
                      <a:pt x="367" y="829"/>
                      <a:pt x="396" y="829"/>
                    </a:cubicBezTo>
                    <a:lnTo>
                      <a:pt x="440" y="829"/>
                    </a:lnTo>
                    <a:cubicBezTo>
                      <a:pt x="455" y="829"/>
                      <a:pt x="469" y="829"/>
                      <a:pt x="484" y="844"/>
                    </a:cubicBezTo>
                    <a:cubicBezTo>
                      <a:pt x="499" y="859"/>
                      <a:pt x="513" y="844"/>
                      <a:pt x="528" y="829"/>
                    </a:cubicBezTo>
                    <a:cubicBezTo>
                      <a:pt x="557" y="814"/>
                      <a:pt x="586" y="874"/>
                      <a:pt x="616" y="829"/>
                    </a:cubicBezTo>
                    <a:cubicBezTo>
                      <a:pt x="616" y="799"/>
                      <a:pt x="660" y="814"/>
                      <a:pt x="674" y="814"/>
                    </a:cubicBezTo>
                    <a:cubicBezTo>
                      <a:pt x="718" y="799"/>
                      <a:pt x="748" y="769"/>
                      <a:pt x="792" y="739"/>
                    </a:cubicBezTo>
                    <a:cubicBezTo>
                      <a:pt x="718" y="693"/>
                      <a:pt x="718" y="633"/>
                      <a:pt x="718" y="543"/>
                    </a:cubicBezTo>
                    <a:cubicBezTo>
                      <a:pt x="704" y="527"/>
                      <a:pt x="733" y="497"/>
                      <a:pt x="718" y="482"/>
                    </a:cubicBezTo>
                    <a:cubicBezTo>
                      <a:pt x="704" y="467"/>
                      <a:pt x="674" y="452"/>
                      <a:pt x="674" y="422"/>
                    </a:cubicBezTo>
                    <a:cubicBezTo>
                      <a:pt x="674" y="407"/>
                      <a:pt x="704" y="301"/>
                      <a:pt x="704" y="301"/>
                    </a:cubicBezTo>
                    <a:cubicBezTo>
                      <a:pt x="689" y="301"/>
                      <a:pt x="674" y="286"/>
                      <a:pt x="660" y="271"/>
                    </a:cubicBezTo>
                    <a:cubicBezTo>
                      <a:pt x="645" y="256"/>
                      <a:pt x="630" y="256"/>
                      <a:pt x="601" y="241"/>
                    </a:cubicBezTo>
                    <a:lnTo>
                      <a:pt x="601" y="196"/>
                    </a:lnTo>
                    <a:lnTo>
                      <a:pt x="601" y="19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7" name="Freeform 831">
                <a:extLst>
                  <a:ext uri="{FF2B5EF4-FFF2-40B4-BE49-F238E27FC236}">
                    <a16:creationId xmlns:a16="http://schemas.microsoft.com/office/drawing/2014/main" id="{5BEBF78E-B3B7-FC58-5B60-C7B5FBBE7E4C}"/>
                  </a:ext>
                </a:extLst>
              </p:cNvPr>
              <p:cNvSpPr>
                <a:spLocks/>
              </p:cNvSpPr>
              <p:nvPr/>
            </p:nvSpPr>
            <p:spPr bwMode="auto">
              <a:xfrm>
                <a:off x="3736" y="2908"/>
                <a:ext cx="73" cy="88"/>
              </a:xfrm>
              <a:custGeom>
                <a:avLst/>
                <a:gdLst>
                  <a:gd name="T0" fmla="*/ 208 w 375"/>
                  <a:gd name="T1" fmla="*/ 429 h 458"/>
                  <a:gd name="T2" fmla="*/ 208 w 375"/>
                  <a:gd name="T3" fmla="*/ 429 h 458"/>
                  <a:gd name="T4" fmla="*/ 208 w 375"/>
                  <a:gd name="T5" fmla="*/ 355 h 458"/>
                  <a:gd name="T6" fmla="*/ 236 w 375"/>
                  <a:gd name="T7" fmla="*/ 355 h 458"/>
                  <a:gd name="T8" fmla="*/ 264 w 375"/>
                  <a:gd name="T9" fmla="*/ 310 h 458"/>
                  <a:gd name="T10" fmla="*/ 291 w 375"/>
                  <a:gd name="T11" fmla="*/ 355 h 458"/>
                  <a:gd name="T12" fmla="*/ 333 w 375"/>
                  <a:gd name="T13" fmla="*/ 340 h 458"/>
                  <a:gd name="T14" fmla="*/ 361 w 375"/>
                  <a:gd name="T15" fmla="*/ 355 h 458"/>
                  <a:gd name="T16" fmla="*/ 361 w 375"/>
                  <a:gd name="T17" fmla="*/ 310 h 458"/>
                  <a:gd name="T18" fmla="*/ 361 w 375"/>
                  <a:gd name="T19" fmla="*/ 207 h 458"/>
                  <a:gd name="T20" fmla="*/ 347 w 375"/>
                  <a:gd name="T21" fmla="*/ 163 h 458"/>
                  <a:gd name="T22" fmla="*/ 361 w 375"/>
                  <a:gd name="T23" fmla="*/ 89 h 458"/>
                  <a:gd name="T24" fmla="*/ 291 w 375"/>
                  <a:gd name="T25" fmla="*/ 59 h 458"/>
                  <a:gd name="T26" fmla="*/ 264 w 375"/>
                  <a:gd name="T27" fmla="*/ 0 h 458"/>
                  <a:gd name="T28" fmla="*/ 194 w 375"/>
                  <a:gd name="T29" fmla="*/ 0 h 458"/>
                  <a:gd name="T30" fmla="*/ 153 w 375"/>
                  <a:gd name="T31" fmla="*/ 103 h 458"/>
                  <a:gd name="T32" fmla="*/ 69 w 375"/>
                  <a:gd name="T33" fmla="*/ 103 h 458"/>
                  <a:gd name="T34" fmla="*/ 55 w 375"/>
                  <a:gd name="T35" fmla="*/ 103 h 458"/>
                  <a:gd name="T36" fmla="*/ 55 w 375"/>
                  <a:gd name="T37" fmla="*/ 148 h 458"/>
                  <a:gd name="T38" fmla="*/ 0 w 375"/>
                  <a:gd name="T39" fmla="*/ 236 h 458"/>
                  <a:gd name="T40" fmla="*/ 55 w 375"/>
                  <a:gd name="T41" fmla="*/ 340 h 458"/>
                  <a:gd name="T42" fmla="*/ 125 w 375"/>
                  <a:gd name="T43" fmla="*/ 414 h 458"/>
                  <a:gd name="T44" fmla="*/ 153 w 375"/>
                  <a:gd name="T45" fmla="*/ 458 h 458"/>
                  <a:gd name="T46" fmla="*/ 208 w 375"/>
                  <a:gd name="T47" fmla="*/ 429 h 458"/>
                  <a:gd name="T48" fmla="*/ 208 w 375"/>
                  <a:gd name="T49" fmla="*/ 42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5" h="458">
                    <a:moveTo>
                      <a:pt x="208" y="429"/>
                    </a:moveTo>
                    <a:lnTo>
                      <a:pt x="208" y="429"/>
                    </a:lnTo>
                    <a:cubicBezTo>
                      <a:pt x="208" y="414"/>
                      <a:pt x="180" y="355"/>
                      <a:pt x="208" y="355"/>
                    </a:cubicBezTo>
                    <a:lnTo>
                      <a:pt x="236" y="355"/>
                    </a:lnTo>
                    <a:cubicBezTo>
                      <a:pt x="250" y="340"/>
                      <a:pt x="250" y="310"/>
                      <a:pt x="264" y="310"/>
                    </a:cubicBezTo>
                    <a:cubicBezTo>
                      <a:pt x="278" y="325"/>
                      <a:pt x="291" y="340"/>
                      <a:pt x="291" y="355"/>
                    </a:cubicBezTo>
                    <a:cubicBezTo>
                      <a:pt x="305" y="369"/>
                      <a:pt x="305" y="340"/>
                      <a:pt x="333" y="340"/>
                    </a:cubicBezTo>
                    <a:cubicBezTo>
                      <a:pt x="333" y="340"/>
                      <a:pt x="361" y="369"/>
                      <a:pt x="361" y="355"/>
                    </a:cubicBezTo>
                    <a:lnTo>
                      <a:pt x="361" y="310"/>
                    </a:lnTo>
                    <a:cubicBezTo>
                      <a:pt x="375" y="281"/>
                      <a:pt x="375" y="236"/>
                      <a:pt x="361" y="207"/>
                    </a:cubicBezTo>
                    <a:cubicBezTo>
                      <a:pt x="347" y="192"/>
                      <a:pt x="347" y="177"/>
                      <a:pt x="347" y="163"/>
                    </a:cubicBezTo>
                    <a:cubicBezTo>
                      <a:pt x="347" y="133"/>
                      <a:pt x="375" y="118"/>
                      <a:pt x="361" y="89"/>
                    </a:cubicBezTo>
                    <a:cubicBezTo>
                      <a:pt x="347" y="44"/>
                      <a:pt x="291" y="103"/>
                      <a:pt x="291" y="59"/>
                    </a:cubicBezTo>
                    <a:cubicBezTo>
                      <a:pt x="291" y="29"/>
                      <a:pt x="305" y="0"/>
                      <a:pt x="264" y="0"/>
                    </a:cubicBezTo>
                    <a:lnTo>
                      <a:pt x="194" y="0"/>
                    </a:lnTo>
                    <a:cubicBezTo>
                      <a:pt x="139" y="0"/>
                      <a:pt x="208" y="103"/>
                      <a:pt x="153" y="103"/>
                    </a:cubicBezTo>
                    <a:lnTo>
                      <a:pt x="69" y="103"/>
                    </a:lnTo>
                    <a:lnTo>
                      <a:pt x="55" y="103"/>
                    </a:lnTo>
                    <a:cubicBezTo>
                      <a:pt x="28" y="133"/>
                      <a:pt x="55" y="133"/>
                      <a:pt x="55" y="148"/>
                    </a:cubicBezTo>
                    <a:cubicBezTo>
                      <a:pt x="55" y="177"/>
                      <a:pt x="0" y="207"/>
                      <a:pt x="0" y="236"/>
                    </a:cubicBezTo>
                    <a:cubicBezTo>
                      <a:pt x="14" y="266"/>
                      <a:pt x="42" y="310"/>
                      <a:pt x="55" y="340"/>
                    </a:cubicBezTo>
                    <a:cubicBezTo>
                      <a:pt x="83" y="355"/>
                      <a:pt x="97" y="384"/>
                      <a:pt x="125" y="414"/>
                    </a:cubicBezTo>
                    <a:cubicBezTo>
                      <a:pt x="139" y="429"/>
                      <a:pt x="153" y="443"/>
                      <a:pt x="153" y="458"/>
                    </a:cubicBezTo>
                    <a:cubicBezTo>
                      <a:pt x="166" y="443"/>
                      <a:pt x="194" y="443"/>
                      <a:pt x="208" y="429"/>
                    </a:cubicBezTo>
                    <a:cubicBezTo>
                      <a:pt x="208" y="429"/>
                      <a:pt x="194" y="443"/>
                      <a:pt x="208" y="42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98" name="Freeform 832">
                <a:extLst>
                  <a:ext uri="{FF2B5EF4-FFF2-40B4-BE49-F238E27FC236}">
                    <a16:creationId xmlns:a16="http://schemas.microsoft.com/office/drawing/2014/main" id="{693F5611-344E-52C6-77FF-B52F496A5B11}"/>
                  </a:ext>
                </a:extLst>
              </p:cNvPr>
              <p:cNvSpPr>
                <a:spLocks/>
              </p:cNvSpPr>
              <p:nvPr/>
            </p:nvSpPr>
            <p:spPr bwMode="auto">
              <a:xfrm>
                <a:off x="3736" y="2908"/>
                <a:ext cx="73" cy="88"/>
              </a:xfrm>
              <a:custGeom>
                <a:avLst/>
                <a:gdLst>
                  <a:gd name="T0" fmla="*/ 208 w 375"/>
                  <a:gd name="T1" fmla="*/ 429 h 458"/>
                  <a:gd name="T2" fmla="*/ 208 w 375"/>
                  <a:gd name="T3" fmla="*/ 429 h 458"/>
                  <a:gd name="T4" fmla="*/ 208 w 375"/>
                  <a:gd name="T5" fmla="*/ 355 h 458"/>
                  <a:gd name="T6" fmla="*/ 236 w 375"/>
                  <a:gd name="T7" fmla="*/ 355 h 458"/>
                  <a:gd name="T8" fmla="*/ 264 w 375"/>
                  <a:gd name="T9" fmla="*/ 310 h 458"/>
                  <a:gd name="T10" fmla="*/ 291 w 375"/>
                  <a:gd name="T11" fmla="*/ 355 h 458"/>
                  <a:gd name="T12" fmla="*/ 333 w 375"/>
                  <a:gd name="T13" fmla="*/ 340 h 458"/>
                  <a:gd name="T14" fmla="*/ 361 w 375"/>
                  <a:gd name="T15" fmla="*/ 355 h 458"/>
                  <a:gd name="T16" fmla="*/ 361 w 375"/>
                  <a:gd name="T17" fmla="*/ 310 h 458"/>
                  <a:gd name="T18" fmla="*/ 361 w 375"/>
                  <a:gd name="T19" fmla="*/ 207 h 458"/>
                  <a:gd name="T20" fmla="*/ 347 w 375"/>
                  <a:gd name="T21" fmla="*/ 163 h 458"/>
                  <a:gd name="T22" fmla="*/ 361 w 375"/>
                  <a:gd name="T23" fmla="*/ 89 h 458"/>
                  <a:gd name="T24" fmla="*/ 291 w 375"/>
                  <a:gd name="T25" fmla="*/ 59 h 458"/>
                  <a:gd name="T26" fmla="*/ 264 w 375"/>
                  <a:gd name="T27" fmla="*/ 0 h 458"/>
                  <a:gd name="T28" fmla="*/ 194 w 375"/>
                  <a:gd name="T29" fmla="*/ 0 h 458"/>
                  <a:gd name="T30" fmla="*/ 153 w 375"/>
                  <a:gd name="T31" fmla="*/ 103 h 458"/>
                  <a:gd name="T32" fmla="*/ 69 w 375"/>
                  <a:gd name="T33" fmla="*/ 103 h 458"/>
                  <a:gd name="T34" fmla="*/ 55 w 375"/>
                  <a:gd name="T35" fmla="*/ 103 h 458"/>
                  <a:gd name="T36" fmla="*/ 55 w 375"/>
                  <a:gd name="T37" fmla="*/ 148 h 458"/>
                  <a:gd name="T38" fmla="*/ 0 w 375"/>
                  <a:gd name="T39" fmla="*/ 236 h 458"/>
                  <a:gd name="T40" fmla="*/ 55 w 375"/>
                  <a:gd name="T41" fmla="*/ 340 h 458"/>
                  <a:gd name="T42" fmla="*/ 125 w 375"/>
                  <a:gd name="T43" fmla="*/ 414 h 458"/>
                  <a:gd name="T44" fmla="*/ 153 w 375"/>
                  <a:gd name="T45" fmla="*/ 458 h 458"/>
                  <a:gd name="T46" fmla="*/ 208 w 375"/>
                  <a:gd name="T47" fmla="*/ 429 h 458"/>
                  <a:gd name="T48" fmla="*/ 208 w 375"/>
                  <a:gd name="T49" fmla="*/ 429 h 458"/>
                  <a:gd name="T50" fmla="*/ 208 w 375"/>
                  <a:gd name="T51" fmla="*/ 42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5" h="458">
                    <a:moveTo>
                      <a:pt x="208" y="429"/>
                    </a:moveTo>
                    <a:lnTo>
                      <a:pt x="208" y="429"/>
                    </a:lnTo>
                    <a:cubicBezTo>
                      <a:pt x="208" y="414"/>
                      <a:pt x="180" y="355"/>
                      <a:pt x="208" y="355"/>
                    </a:cubicBezTo>
                    <a:lnTo>
                      <a:pt x="236" y="355"/>
                    </a:lnTo>
                    <a:cubicBezTo>
                      <a:pt x="250" y="340"/>
                      <a:pt x="250" y="310"/>
                      <a:pt x="264" y="310"/>
                    </a:cubicBezTo>
                    <a:cubicBezTo>
                      <a:pt x="278" y="325"/>
                      <a:pt x="291" y="340"/>
                      <a:pt x="291" y="355"/>
                    </a:cubicBezTo>
                    <a:cubicBezTo>
                      <a:pt x="305" y="369"/>
                      <a:pt x="305" y="340"/>
                      <a:pt x="333" y="340"/>
                    </a:cubicBezTo>
                    <a:cubicBezTo>
                      <a:pt x="333" y="340"/>
                      <a:pt x="361" y="369"/>
                      <a:pt x="361" y="355"/>
                    </a:cubicBezTo>
                    <a:lnTo>
                      <a:pt x="361" y="310"/>
                    </a:lnTo>
                    <a:cubicBezTo>
                      <a:pt x="375" y="281"/>
                      <a:pt x="375" y="236"/>
                      <a:pt x="361" y="207"/>
                    </a:cubicBezTo>
                    <a:cubicBezTo>
                      <a:pt x="347" y="192"/>
                      <a:pt x="347" y="177"/>
                      <a:pt x="347" y="163"/>
                    </a:cubicBezTo>
                    <a:cubicBezTo>
                      <a:pt x="347" y="133"/>
                      <a:pt x="375" y="118"/>
                      <a:pt x="361" y="89"/>
                    </a:cubicBezTo>
                    <a:cubicBezTo>
                      <a:pt x="347" y="44"/>
                      <a:pt x="291" y="103"/>
                      <a:pt x="291" y="59"/>
                    </a:cubicBezTo>
                    <a:cubicBezTo>
                      <a:pt x="291" y="29"/>
                      <a:pt x="305" y="0"/>
                      <a:pt x="264" y="0"/>
                    </a:cubicBezTo>
                    <a:lnTo>
                      <a:pt x="194" y="0"/>
                    </a:lnTo>
                    <a:cubicBezTo>
                      <a:pt x="139" y="0"/>
                      <a:pt x="208" y="103"/>
                      <a:pt x="153" y="103"/>
                    </a:cubicBezTo>
                    <a:lnTo>
                      <a:pt x="69" y="103"/>
                    </a:lnTo>
                    <a:lnTo>
                      <a:pt x="55" y="103"/>
                    </a:lnTo>
                    <a:cubicBezTo>
                      <a:pt x="28" y="133"/>
                      <a:pt x="55" y="133"/>
                      <a:pt x="55" y="148"/>
                    </a:cubicBezTo>
                    <a:cubicBezTo>
                      <a:pt x="55" y="177"/>
                      <a:pt x="0" y="207"/>
                      <a:pt x="0" y="236"/>
                    </a:cubicBezTo>
                    <a:cubicBezTo>
                      <a:pt x="14" y="266"/>
                      <a:pt x="42" y="310"/>
                      <a:pt x="55" y="340"/>
                    </a:cubicBezTo>
                    <a:cubicBezTo>
                      <a:pt x="83" y="355"/>
                      <a:pt x="97" y="384"/>
                      <a:pt x="125" y="414"/>
                    </a:cubicBezTo>
                    <a:cubicBezTo>
                      <a:pt x="139" y="429"/>
                      <a:pt x="153" y="443"/>
                      <a:pt x="153" y="458"/>
                    </a:cubicBezTo>
                    <a:cubicBezTo>
                      <a:pt x="166" y="443"/>
                      <a:pt x="194" y="443"/>
                      <a:pt x="208" y="429"/>
                    </a:cubicBezTo>
                    <a:cubicBezTo>
                      <a:pt x="208" y="429"/>
                      <a:pt x="194" y="443"/>
                      <a:pt x="208" y="429"/>
                    </a:cubicBezTo>
                    <a:lnTo>
                      <a:pt x="208" y="42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9" name="Freeform 833">
                <a:extLst>
                  <a:ext uri="{FF2B5EF4-FFF2-40B4-BE49-F238E27FC236}">
                    <a16:creationId xmlns:a16="http://schemas.microsoft.com/office/drawing/2014/main" id="{8E2C0E1B-EF35-0951-D1A9-E0FC749B9A5A}"/>
                  </a:ext>
                </a:extLst>
              </p:cNvPr>
              <p:cNvSpPr>
                <a:spLocks/>
              </p:cNvSpPr>
              <p:nvPr/>
            </p:nvSpPr>
            <p:spPr bwMode="auto">
              <a:xfrm>
                <a:off x="3736" y="2908"/>
                <a:ext cx="73" cy="88"/>
              </a:xfrm>
              <a:custGeom>
                <a:avLst/>
                <a:gdLst>
                  <a:gd name="T0" fmla="*/ 208 w 375"/>
                  <a:gd name="T1" fmla="*/ 429 h 458"/>
                  <a:gd name="T2" fmla="*/ 208 w 375"/>
                  <a:gd name="T3" fmla="*/ 429 h 458"/>
                  <a:gd name="T4" fmla="*/ 208 w 375"/>
                  <a:gd name="T5" fmla="*/ 355 h 458"/>
                  <a:gd name="T6" fmla="*/ 236 w 375"/>
                  <a:gd name="T7" fmla="*/ 355 h 458"/>
                  <a:gd name="T8" fmla="*/ 264 w 375"/>
                  <a:gd name="T9" fmla="*/ 310 h 458"/>
                  <a:gd name="T10" fmla="*/ 291 w 375"/>
                  <a:gd name="T11" fmla="*/ 355 h 458"/>
                  <a:gd name="T12" fmla="*/ 333 w 375"/>
                  <a:gd name="T13" fmla="*/ 340 h 458"/>
                  <a:gd name="T14" fmla="*/ 361 w 375"/>
                  <a:gd name="T15" fmla="*/ 355 h 458"/>
                  <a:gd name="T16" fmla="*/ 361 w 375"/>
                  <a:gd name="T17" fmla="*/ 310 h 458"/>
                  <a:gd name="T18" fmla="*/ 361 w 375"/>
                  <a:gd name="T19" fmla="*/ 207 h 458"/>
                  <a:gd name="T20" fmla="*/ 347 w 375"/>
                  <a:gd name="T21" fmla="*/ 163 h 458"/>
                  <a:gd name="T22" fmla="*/ 361 w 375"/>
                  <a:gd name="T23" fmla="*/ 89 h 458"/>
                  <a:gd name="T24" fmla="*/ 291 w 375"/>
                  <a:gd name="T25" fmla="*/ 59 h 458"/>
                  <a:gd name="T26" fmla="*/ 264 w 375"/>
                  <a:gd name="T27" fmla="*/ 0 h 458"/>
                  <a:gd name="T28" fmla="*/ 194 w 375"/>
                  <a:gd name="T29" fmla="*/ 0 h 458"/>
                  <a:gd name="T30" fmla="*/ 153 w 375"/>
                  <a:gd name="T31" fmla="*/ 103 h 458"/>
                  <a:gd name="T32" fmla="*/ 69 w 375"/>
                  <a:gd name="T33" fmla="*/ 103 h 458"/>
                  <a:gd name="T34" fmla="*/ 55 w 375"/>
                  <a:gd name="T35" fmla="*/ 103 h 458"/>
                  <a:gd name="T36" fmla="*/ 55 w 375"/>
                  <a:gd name="T37" fmla="*/ 148 h 458"/>
                  <a:gd name="T38" fmla="*/ 0 w 375"/>
                  <a:gd name="T39" fmla="*/ 236 h 458"/>
                  <a:gd name="T40" fmla="*/ 55 w 375"/>
                  <a:gd name="T41" fmla="*/ 340 h 458"/>
                  <a:gd name="T42" fmla="*/ 125 w 375"/>
                  <a:gd name="T43" fmla="*/ 414 h 458"/>
                  <a:gd name="T44" fmla="*/ 153 w 375"/>
                  <a:gd name="T45" fmla="*/ 458 h 458"/>
                  <a:gd name="T46" fmla="*/ 208 w 375"/>
                  <a:gd name="T47" fmla="*/ 429 h 458"/>
                  <a:gd name="T48" fmla="*/ 208 w 375"/>
                  <a:gd name="T49" fmla="*/ 42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5" h="458">
                    <a:moveTo>
                      <a:pt x="208" y="429"/>
                    </a:moveTo>
                    <a:lnTo>
                      <a:pt x="208" y="429"/>
                    </a:lnTo>
                    <a:cubicBezTo>
                      <a:pt x="208" y="414"/>
                      <a:pt x="180" y="355"/>
                      <a:pt x="208" y="355"/>
                    </a:cubicBezTo>
                    <a:lnTo>
                      <a:pt x="236" y="355"/>
                    </a:lnTo>
                    <a:cubicBezTo>
                      <a:pt x="250" y="340"/>
                      <a:pt x="250" y="310"/>
                      <a:pt x="264" y="310"/>
                    </a:cubicBezTo>
                    <a:cubicBezTo>
                      <a:pt x="278" y="325"/>
                      <a:pt x="291" y="340"/>
                      <a:pt x="291" y="355"/>
                    </a:cubicBezTo>
                    <a:cubicBezTo>
                      <a:pt x="305" y="369"/>
                      <a:pt x="305" y="340"/>
                      <a:pt x="333" y="340"/>
                    </a:cubicBezTo>
                    <a:cubicBezTo>
                      <a:pt x="333" y="340"/>
                      <a:pt x="361" y="369"/>
                      <a:pt x="361" y="355"/>
                    </a:cubicBezTo>
                    <a:lnTo>
                      <a:pt x="361" y="310"/>
                    </a:lnTo>
                    <a:cubicBezTo>
                      <a:pt x="375" y="281"/>
                      <a:pt x="375" y="236"/>
                      <a:pt x="361" y="207"/>
                    </a:cubicBezTo>
                    <a:cubicBezTo>
                      <a:pt x="347" y="192"/>
                      <a:pt x="347" y="177"/>
                      <a:pt x="347" y="163"/>
                    </a:cubicBezTo>
                    <a:cubicBezTo>
                      <a:pt x="347" y="133"/>
                      <a:pt x="375" y="118"/>
                      <a:pt x="361" y="89"/>
                    </a:cubicBezTo>
                    <a:cubicBezTo>
                      <a:pt x="347" y="44"/>
                      <a:pt x="291" y="103"/>
                      <a:pt x="291" y="59"/>
                    </a:cubicBezTo>
                    <a:cubicBezTo>
                      <a:pt x="291" y="29"/>
                      <a:pt x="305" y="0"/>
                      <a:pt x="264" y="0"/>
                    </a:cubicBezTo>
                    <a:lnTo>
                      <a:pt x="194" y="0"/>
                    </a:lnTo>
                    <a:cubicBezTo>
                      <a:pt x="139" y="0"/>
                      <a:pt x="208" y="103"/>
                      <a:pt x="153" y="103"/>
                    </a:cubicBezTo>
                    <a:lnTo>
                      <a:pt x="69" y="103"/>
                    </a:lnTo>
                    <a:lnTo>
                      <a:pt x="55" y="103"/>
                    </a:lnTo>
                    <a:cubicBezTo>
                      <a:pt x="28" y="133"/>
                      <a:pt x="55" y="133"/>
                      <a:pt x="55" y="148"/>
                    </a:cubicBezTo>
                    <a:cubicBezTo>
                      <a:pt x="55" y="177"/>
                      <a:pt x="0" y="207"/>
                      <a:pt x="0" y="236"/>
                    </a:cubicBezTo>
                    <a:cubicBezTo>
                      <a:pt x="14" y="266"/>
                      <a:pt x="42" y="310"/>
                      <a:pt x="55" y="340"/>
                    </a:cubicBezTo>
                    <a:cubicBezTo>
                      <a:pt x="83" y="355"/>
                      <a:pt x="97" y="384"/>
                      <a:pt x="125" y="414"/>
                    </a:cubicBezTo>
                    <a:cubicBezTo>
                      <a:pt x="139" y="429"/>
                      <a:pt x="153" y="443"/>
                      <a:pt x="153" y="458"/>
                    </a:cubicBezTo>
                    <a:cubicBezTo>
                      <a:pt x="166" y="443"/>
                      <a:pt x="194" y="443"/>
                      <a:pt x="208" y="429"/>
                    </a:cubicBezTo>
                    <a:cubicBezTo>
                      <a:pt x="208" y="429"/>
                      <a:pt x="194" y="443"/>
                      <a:pt x="208" y="42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00" name="Freeform 834">
                <a:extLst>
                  <a:ext uri="{FF2B5EF4-FFF2-40B4-BE49-F238E27FC236}">
                    <a16:creationId xmlns:a16="http://schemas.microsoft.com/office/drawing/2014/main" id="{09A02196-E457-D459-097A-972B66C992A9}"/>
                  </a:ext>
                </a:extLst>
              </p:cNvPr>
              <p:cNvSpPr>
                <a:spLocks/>
              </p:cNvSpPr>
              <p:nvPr/>
            </p:nvSpPr>
            <p:spPr bwMode="auto">
              <a:xfrm>
                <a:off x="3736" y="2908"/>
                <a:ext cx="73" cy="88"/>
              </a:xfrm>
              <a:custGeom>
                <a:avLst/>
                <a:gdLst>
                  <a:gd name="T0" fmla="*/ 208 w 375"/>
                  <a:gd name="T1" fmla="*/ 429 h 458"/>
                  <a:gd name="T2" fmla="*/ 208 w 375"/>
                  <a:gd name="T3" fmla="*/ 429 h 458"/>
                  <a:gd name="T4" fmla="*/ 208 w 375"/>
                  <a:gd name="T5" fmla="*/ 355 h 458"/>
                  <a:gd name="T6" fmla="*/ 236 w 375"/>
                  <a:gd name="T7" fmla="*/ 355 h 458"/>
                  <a:gd name="T8" fmla="*/ 264 w 375"/>
                  <a:gd name="T9" fmla="*/ 310 h 458"/>
                  <a:gd name="T10" fmla="*/ 291 w 375"/>
                  <a:gd name="T11" fmla="*/ 355 h 458"/>
                  <a:gd name="T12" fmla="*/ 333 w 375"/>
                  <a:gd name="T13" fmla="*/ 340 h 458"/>
                  <a:gd name="T14" fmla="*/ 361 w 375"/>
                  <a:gd name="T15" fmla="*/ 355 h 458"/>
                  <a:gd name="T16" fmla="*/ 361 w 375"/>
                  <a:gd name="T17" fmla="*/ 310 h 458"/>
                  <a:gd name="T18" fmla="*/ 361 w 375"/>
                  <a:gd name="T19" fmla="*/ 207 h 458"/>
                  <a:gd name="T20" fmla="*/ 347 w 375"/>
                  <a:gd name="T21" fmla="*/ 163 h 458"/>
                  <a:gd name="T22" fmla="*/ 361 w 375"/>
                  <a:gd name="T23" fmla="*/ 89 h 458"/>
                  <a:gd name="T24" fmla="*/ 291 w 375"/>
                  <a:gd name="T25" fmla="*/ 59 h 458"/>
                  <a:gd name="T26" fmla="*/ 264 w 375"/>
                  <a:gd name="T27" fmla="*/ 0 h 458"/>
                  <a:gd name="T28" fmla="*/ 194 w 375"/>
                  <a:gd name="T29" fmla="*/ 0 h 458"/>
                  <a:gd name="T30" fmla="*/ 153 w 375"/>
                  <a:gd name="T31" fmla="*/ 103 h 458"/>
                  <a:gd name="T32" fmla="*/ 69 w 375"/>
                  <a:gd name="T33" fmla="*/ 103 h 458"/>
                  <a:gd name="T34" fmla="*/ 55 w 375"/>
                  <a:gd name="T35" fmla="*/ 103 h 458"/>
                  <a:gd name="T36" fmla="*/ 55 w 375"/>
                  <a:gd name="T37" fmla="*/ 148 h 458"/>
                  <a:gd name="T38" fmla="*/ 0 w 375"/>
                  <a:gd name="T39" fmla="*/ 236 h 458"/>
                  <a:gd name="T40" fmla="*/ 55 w 375"/>
                  <a:gd name="T41" fmla="*/ 340 h 458"/>
                  <a:gd name="T42" fmla="*/ 125 w 375"/>
                  <a:gd name="T43" fmla="*/ 414 h 458"/>
                  <a:gd name="T44" fmla="*/ 153 w 375"/>
                  <a:gd name="T45" fmla="*/ 458 h 458"/>
                  <a:gd name="T46" fmla="*/ 208 w 375"/>
                  <a:gd name="T47" fmla="*/ 429 h 458"/>
                  <a:gd name="T48" fmla="*/ 208 w 375"/>
                  <a:gd name="T49" fmla="*/ 429 h 458"/>
                  <a:gd name="T50" fmla="*/ 208 w 375"/>
                  <a:gd name="T51" fmla="*/ 42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5" h="458">
                    <a:moveTo>
                      <a:pt x="208" y="429"/>
                    </a:moveTo>
                    <a:lnTo>
                      <a:pt x="208" y="429"/>
                    </a:lnTo>
                    <a:cubicBezTo>
                      <a:pt x="208" y="414"/>
                      <a:pt x="180" y="355"/>
                      <a:pt x="208" y="355"/>
                    </a:cubicBezTo>
                    <a:lnTo>
                      <a:pt x="236" y="355"/>
                    </a:lnTo>
                    <a:cubicBezTo>
                      <a:pt x="250" y="340"/>
                      <a:pt x="250" y="310"/>
                      <a:pt x="264" y="310"/>
                    </a:cubicBezTo>
                    <a:cubicBezTo>
                      <a:pt x="278" y="325"/>
                      <a:pt x="291" y="340"/>
                      <a:pt x="291" y="355"/>
                    </a:cubicBezTo>
                    <a:cubicBezTo>
                      <a:pt x="305" y="369"/>
                      <a:pt x="305" y="340"/>
                      <a:pt x="333" y="340"/>
                    </a:cubicBezTo>
                    <a:cubicBezTo>
                      <a:pt x="333" y="340"/>
                      <a:pt x="361" y="369"/>
                      <a:pt x="361" y="355"/>
                    </a:cubicBezTo>
                    <a:lnTo>
                      <a:pt x="361" y="310"/>
                    </a:lnTo>
                    <a:cubicBezTo>
                      <a:pt x="375" y="281"/>
                      <a:pt x="375" y="236"/>
                      <a:pt x="361" y="207"/>
                    </a:cubicBezTo>
                    <a:cubicBezTo>
                      <a:pt x="347" y="192"/>
                      <a:pt x="347" y="177"/>
                      <a:pt x="347" y="163"/>
                    </a:cubicBezTo>
                    <a:cubicBezTo>
                      <a:pt x="347" y="133"/>
                      <a:pt x="375" y="118"/>
                      <a:pt x="361" y="89"/>
                    </a:cubicBezTo>
                    <a:cubicBezTo>
                      <a:pt x="347" y="44"/>
                      <a:pt x="291" y="103"/>
                      <a:pt x="291" y="59"/>
                    </a:cubicBezTo>
                    <a:cubicBezTo>
                      <a:pt x="291" y="29"/>
                      <a:pt x="305" y="0"/>
                      <a:pt x="264" y="0"/>
                    </a:cubicBezTo>
                    <a:lnTo>
                      <a:pt x="194" y="0"/>
                    </a:lnTo>
                    <a:cubicBezTo>
                      <a:pt x="139" y="0"/>
                      <a:pt x="208" y="103"/>
                      <a:pt x="153" y="103"/>
                    </a:cubicBezTo>
                    <a:lnTo>
                      <a:pt x="69" y="103"/>
                    </a:lnTo>
                    <a:lnTo>
                      <a:pt x="55" y="103"/>
                    </a:lnTo>
                    <a:cubicBezTo>
                      <a:pt x="28" y="133"/>
                      <a:pt x="55" y="133"/>
                      <a:pt x="55" y="148"/>
                    </a:cubicBezTo>
                    <a:cubicBezTo>
                      <a:pt x="55" y="177"/>
                      <a:pt x="0" y="207"/>
                      <a:pt x="0" y="236"/>
                    </a:cubicBezTo>
                    <a:cubicBezTo>
                      <a:pt x="14" y="266"/>
                      <a:pt x="42" y="310"/>
                      <a:pt x="55" y="340"/>
                    </a:cubicBezTo>
                    <a:cubicBezTo>
                      <a:pt x="83" y="355"/>
                      <a:pt x="97" y="384"/>
                      <a:pt x="125" y="414"/>
                    </a:cubicBezTo>
                    <a:cubicBezTo>
                      <a:pt x="139" y="429"/>
                      <a:pt x="153" y="443"/>
                      <a:pt x="153" y="458"/>
                    </a:cubicBezTo>
                    <a:cubicBezTo>
                      <a:pt x="166" y="443"/>
                      <a:pt x="194" y="443"/>
                      <a:pt x="208" y="429"/>
                    </a:cubicBezTo>
                    <a:cubicBezTo>
                      <a:pt x="208" y="429"/>
                      <a:pt x="194" y="443"/>
                      <a:pt x="208" y="429"/>
                    </a:cubicBezTo>
                    <a:lnTo>
                      <a:pt x="208" y="42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1" name="Freeform 835">
                <a:extLst>
                  <a:ext uri="{FF2B5EF4-FFF2-40B4-BE49-F238E27FC236}">
                    <a16:creationId xmlns:a16="http://schemas.microsoft.com/office/drawing/2014/main" id="{2F28CA91-89DC-DDBD-9DE9-292076865023}"/>
                  </a:ext>
                </a:extLst>
              </p:cNvPr>
              <p:cNvSpPr>
                <a:spLocks/>
              </p:cNvSpPr>
              <p:nvPr/>
            </p:nvSpPr>
            <p:spPr bwMode="auto">
              <a:xfrm>
                <a:off x="3736" y="2908"/>
                <a:ext cx="32" cy="16"/>
              </a:xfrm>
              <a:custGeom>
                <a:avLst/>
                <a:gdLst>
                  <a:gd name="T0" fmla="*/ 166 w 166"/>
                  <a:gd name="T1" fmla="*/ 83 h 83"/>
                  <a:gd name="T2" fmla="*/ 166 w 166"/>
                  <a:gd name="T3" fmla="*/ 83 h 83"/>
                  <a:gd name="T4" fmla="*/ 166 w 166"/>
                  <a:gd name="T5" fmla="*/ 0 h 83"/>
                  <a:gd name="T6" fmla="*/ 45 w 166"/>
                  <a:gd name="T7" fmla="*/ 12 h 83"/>
                  <a:gd name="T8" fmla="*/ 0 w 166"/>
                  <a:gd name="T9" fmla="*/ 48 h 83"/>
                  <a:gd name="T10" fmla="*/ 30 w 166"/>
                  <a:gd name="T11" fmla="*/ 83 h 83"/>
                  <a:gd name="T12" fmla="*/ 166 w 166"/>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66" h="83">
                    <a:moveTo>
                      <a:pt x="166" y="83"/>
                    </a:moveTo>
                    <a:lnTo>
                      <a:pt x="166" y="83"/>
                    </a:lnTo>
                    <a:lnTo>
                      <a:pt x="166" y="0"/>
                    </a:lnTo>
                    <a:cubicBezTo>
                      <a:pt x="121" y="0"/>
                      <a:pt x="91" y="12"/>
                      <a:pt x="45" y="12"/>
                    </a:cubicBezTo>
                    <a:cubicBezTo>
                      <a:pt x="60" y="24"/>
                      <a:pt x="15" y="36"/>
                      <a:pt x="0" y="48"/>
                    </a:cubicBezTo>
                    <a:cubicBezTo>
                      <a:pt x="0" y="59"/>
                      <a:pt x="30" y="71"/>
                      <a:pt x="30" y="83"/>
                    </a:cubicBezTo>
                    <a:lnTo>
                      <a:pt x="166" y="83"/>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02" name="Freeform 836">
                <a:extLst>
                  <a:ext uri="{FF2B5EF4-FFF2-40B4-BE49-F238E27FC236}">
                    <a16:creationId xmlns:a16="http://schemas.microsoft.com/office/drawing/2014/main" id="{4AF4C6B6-88D2-B0B7-E88B-C2289E406CA6}"/>
                  </a:ext>
                </a:extLst>
              </p:cNvPr>
              <p:cNvSpPr>
                <a:spLocks/>
              </p:cNvSpPr>
              <p:nvPr/>
            </p:nvSpPr>
            <p:spPr bwMode="auto">
              <a:xfrm>
                <a:off x="3736" y="2908"/>
                <a:ext cx="32" cy="16"/>
              </a:xfrm>
              <a:custGeom>
                <a:avLst/>
                <a:gdLst>
                  <a:gd name="T0" fmla="*/ 166 w 166"/>
                  <a:gd name="T1" fmla="*/ 83 h 83"/>
                  <a:gd name="T2" fmla="*/ 166 w 166"/>
                  <a:gd name="T3" fmla="*/ 83 h 83"/>
                  <a:gd name="T4" fmla="*/ 166 w 166"/>
                  <a:gd name="T5" fmla="*/ 0 h 83"/>
                  <a:gd name="T6" fmla="*/ 45 w 166"/>
                  <a:gd name="T7" fmla="*/ 12 h 83"/>
                  <a:gd name="T8" fmla="*/ 0 w 166"/>
                  <a:gd name="T9" fmla="*/ 48 h 83"/>
                  <a:gd name="T10" fmla="*/ 30 w 166"/>
                  <a:gd name="T11" fmla="*/ 83 h 83"/>
                  <a:gd name="T12" fmla="*/ 166 w 166"/>
                  <a:gd name="T13" fmla="*/ 83 h 83"/>
                  <a:gd name="T14" fmla="*/ 166 w 166"/>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3">
                    <a:moveTo>
                      <a:pt x="166" y="83"/>
                    </a:moveTo>
                    <a:lnTo>
                      <a:pt x="166" y="83"/>
                    </a:lnTo>
                    <a:lnTo>
                      <a:pt x="166" y="0"/>
                    </a:lnTo>
                    <a:cubicBezTo>
                      <a:pt x="121" y="0"/>
                      <a:pt x="91" y="12"/>
                      <a:pt x="45" y="12"/>
                    </a:cubicBezTo>
                    <a:cubicBezTo>
                      <a:pt x="60" y="24"/>
                      <a:pt x="15" y="36"/>
                      <a:pt x="0" y="48"/>
                    </a:cubicBezTo>
                    <a:cubicBezTo>
                      <a:pt x="0" y="59"/>
                      <a:pt x="30" y="71"/>
                      <a:pt x="30" y="83"/>
                    </a:cubicBezTo>
                    <a:lnTo>
                      <a:pt x="166" y="83"/>
                    </a:lnTo>
                    <a:lnTo>
                      <a:pt x="166"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3" name="Freeform 837">
                <a:extLst>
                  <a:ext uri="{FF2B5EF4-FFF2-40B4-BE49-F238E27FC236}">
                    <a16:creationId xmlns:a16="http://schemas.microsoft.com/office/drawing/2014/main" id="{293AA548-BA89-26AB-4909-F520185B06BE}"/>
                  </a:ext>
                </a:extLst>
              </p:cNvPr>
              <p:cNvSpPr>
                <a:spLocks/>
              </p:cNvSpPr>
              <p:nvPr/>
            </p:nvSpPr>
            <p:spPr bwMode="auto">
              <a:xfrm>
                <a:off x="3736" y="2908"/>
                <a:ext cx="32" cy="16"/>
              </a:xfrm>
              <a:custGeom>
                <a:avLst/>
                <a:gdLst>
                  <a:gd name="T0" fmla="*/ 166 w 166"/>
                  <a:gd name="T1" fmla="*/ 83 h 83"/>
                  <a:gd name="T2" fmla="*/ 166 w 166"/>
                  <a:gd name="T3" fmla="*/ 83 h 83"/>
                  <a:gd name="T4" fmla="*/ 166 w 166"/>
                  <a:gd name="T5" fmla="*/ 0 h 83"/>
                  <a:gd name="T6" fmla="*/ 45 w 166"/>
                  <a:gd name="T7" fmla="*/ 12 h 83"/>
                  <a:gd name="T8" fmla="*/ 0 w 166"/>
                  <a:gd name="T9" fmla="*/ 48 h 83"/>
                  <a:gd name="T10" fmla="*/ 30 w 166"/>
                  <a:gd name="T11" fmla="*/ 83 h 83"/>
                  <a:gd name="T12" fmla="*/ 166 w 166"/>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66" h="83">
                    <a:moveTo>
                      <a:pt x="166" y="83"/>
                    </a:moveTo>
                    <a:lnTo>
                      <a:pt x="166" y="83"/>
                    </a:lnTo>
                    <a:lnTo>
                      <a:pt x="166" y="0"/>
                    </a:lnTo>
                    <a:cubicBezTo>
                      <a:pt x="121" y="0"/>
                      <a:pt x="91" y="12"/>
                      <a:pt x="45" y="12"/>
                    </a:cubicBezTo>
                    <a:cubicBezTo>
                      <a:pt x="60" y="24"/>
                      <a:pt x="15" y="36"/>
                      <a:pt x="0" y="48"/>
                    </a:cubicBezTo>
                    <a:cubicBezTo>
                      <a:pt x="0" y="59"/>
                      <a:pt x="30" y="71"/>
                      <a:pt x="30" y="83"/>
                    </a:cubicBezTo>
                    <a:lnTo>
                      <a:pt x="166" y="83"/>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04" name="Freeform 838">
                <a:extLst>
                  <a:ext uri="{FF2B5EF4-FFF2-40B4-BE49-F238E27FC236}">
                    <a16:creationId xmlns:a16="http://schemas.microsoft.com/office/drawing/2014/main" id="{1E10964F-162B-3DFF-4556-3341AB181345}"/>
                  </a:ext>
                </a:extLst>
              </p:cNvPr>
              <p:cNvSpPr>
                <a:spLocks/>
              </p:cNvSpPr>
              <p:nvPr/>
            </p:nvSpPr>
            <p:spPr bwMode="auto">
              <a:xfrm>
                <a:off x="3736" y="2908"/>
                <a:ext cx="32" cy="16"/>
              </a:xfrm>
              <a:custGeom>
                <a:avLst/>
                <a:gdLst>
                  <a:gd name="T0" fmla="*/ 166 w 166"/>
                  <a:gd name="T1" fmla="*/ 83 h 83"/>
                  <a:gd name="T2" fmla="*/ 166 w 166"/>
                  <a:gd name="T3" fmla="*/ 83 h 83"/>
                  <a:gd name="T4" fmla="*/ 166 w 166"/>
                  <a:gd name="T5" fmla="*/ 0 h 83"/>
                  <a:gd name="T6" fmla="*/ 45 w 166"/>
                  <a:gd name="T7" fmla="*/ 12 h 83"/>
                  <a:gd name="T8" fmla="*/ 0 w 166"/>
                  <a:gd name="T9" fmla="*/ 48 h 83"/>
                  <a:gd name="T10" fmla="*/ 30 w 166"/>
                  <a:gd name="T11" fmla="*/ 83 h 83"/>
                  <a:gd name="T12" fmla="*/ 166 w 166"/>
                  <a:gd name="T13" fmla="*/ 83 h 83"/>
                  <a:gd name="T14" fmla="*/ 166 w 166"/>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3">
                    <a:moveTo>
                      <a:pt x="166" y="83"/>
                    </a:moveTo>
                    <a:lnTo>
                      <a:pt x="166" y="83"/>
                    </a:lnTo>
                    <a:lnTo>
                      <a:pt x="166" y="0"/>
                    </a:lnTo>
                    <a:cubicBezTo>
                      <a:pt x="121" y="0"/>
                      <a:pt x="91" y="12"/>
                      <a:pt x="45" y="12"/>
                    </a:cubicBezTo>
                    <a:cubicBezTo>
                      <a:pt x="60" y="24"/>
                      <a:pt x="15" y="36"/>
                      <a:pt x="0" y="48"/>
                    </a:cubicBezTo>
                    <a:cubicBezTo>
                      <a:pt x="0" y="59"/>
                      <a:pt x="30" y="71"/>
                      <a:pt x="30" y="83"/>
                    </a:cubicBezTo>
                    <a:lnTo>
                      <a:pt x="166" y="83"/>
                    </a:lnTo>
                    <a:lnTo>
                      <a:pt x="166"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5" name="Freeform 839">
                <a:extLst>
                  <a:ext uri="{FF2B5EF4-FFF2-40B4-BE49-F238E27FC236}">
                    <a16:creationId xmlns:a16="http://schemas.microsoft.com/office/drawing/2014/main" id="{D3450D9C-1368-BB49-8027-9F68F6AEF081}"/>
                  </a:ext>
                </a:extLst>
              </p:cNvPr>
              <p:cNvSpPr>
                <a:spLocks/>
              </p:cNvSpPr>
              <p:nvPr/>
            </p:nvSpPr>
            <p:spPr bwMode="auto">
              <a:xfrm>
                <a:off x="3728" y="2755"/>
                <a:ext cx="105" cy="161"/>
              </a:xfrm>
              <a:custGeom>
                <a:avLst/>
                <a:gdLst>
                  <a:gd name="T0" fmla="*/ 425 w 542"/>
                  <a:gd name="T1" fmla="*/ 804 h 834"/>
                  <a:gd name="T2" fmla="*/ 425 w 542"/>
                  <a:gd name="T3" fmla="*/ 804 h 834"/>
                  <a:gd name="T4" fmla="*/ 542 w 542"/>
                  <a:gd name="T5" fmla="*/ 804 h 834"/>
                  <a:gd name="T6" fmla="*/ 483 w 542"/>
                  <a:gd name="T7" fmla="*/ 702 h 834"/>
                  <a:gd name="T8" fmla="*/ 469 w 542"/>
                  <a:gd name="T9" fmla="*/ 644 h 834"/>
                  <a:gd name="T10" fmla="*/ 439 w 542"/>
                  <a:gd name="T11" fmla="*/ 585 h 834"/>
                  <a:gd name="T12" fmla="*/ 469 w 542"/>
                  <a:gd name="T13" fmla="*/ 468 h 834"/>
                  <a:gd name="T14" fmla="*/ 498 w 542"/>
                  <a:gd name="T15" fmla="*/ 395 h 834"/>
                  <a:gd name="T16" fmla="*/ 454 w 542"/>
                  <a:gd name="T17" fmla="*/ 307 h 834"/>
                  <a:gd name="T18" fmla="*/ 410 w 542"/>
                  <a:gd name="T19" fmla="*/ 234 h 834"/>
                  <a:gd name="T20" fmla="*/ 498 w 542"/>
                  <a:gd name="T21" fmla="*/ 234 h 834"/>
                  <a:gd name="T22" fmla="*/ 469 w 542"/>
                  <a:gd name="T23" fmla="*/ 88 h 834"/>
                  <a:gd name="T24" fmla="*/ 439 w 542"/>
                  <a:gd name="T25" fmla="*/ 30 h 834"/>
                  <a:gd name="T26" fmla="*/ 395 w 542"/>
                  <a:gd name="T27" fmla="*/ 0 h 834"/>
                  <a:gd name="T28" fmla="*/ 410 w 542"/>
                  <a:gd name="T29" fmla="*/ 132 h 834"/>
                  <a:gd name="T30" fmla="*/ 337 w 542"/>
                  <a:gd name="T31" fmla="*/ 264 h 834"/>
                  <a:gd name="T32" fmla="*/ 308 w 542"/>
                  <a:gd name="T33" fmla="*/ 322 h 834"/>
                  <a:gd name="T34" fmla="*/ 264 w 542"/>
                  <a:gd name="T35" fmla="*/ 395 h 834"/>
                  <a:gd name="T36" fmla="*/ 220 w 542"/>
                  <a:gd name="T37" fmla="*/ 483 h 834"/>
                  <a:gd name="T38" fmla="*/ 161 w 542"/>
                  <a:gd name="T39" fmla="*/ 454 h 834"/>
                  <a:gd name="T40" fmla="*/ 29 w 542"/>
                  <a:gd name="T41" fmla="*/ 570 h 834"/>
                  <a:gd name="T42" fmla="*/ 15 w 542"/>
                  <a:gd name="T43" fmla="*/ 614 h 834"/>
                  <a:gd name="T44" fmla="*/ 59 w 542"/>
                  <a:gd name="T45" fmla="*/ 658 h 834"/>
                  <a:gd name="T46" fmla="*/ 73 w 542"/>
                  <a:gd name="T47" fmla="*/ 658 h 834"/>
                  <a:gd name="T48" fmla="*/ 103 w 542"/>
                  <a:gd name="T49" fmla="*/ 702 h 834"/>
                  <a:gd name="T50" fmla="*/ 103 w 542"/>
                  <a:gd name="T51" fmla="*/ 804 h 834"/>
                  <a:gd name="T52" fmla="*/ 234 w 542"/>
                  <a:gd name="T53" fmla="*/ 790 h 834"/>
                  <a:gd name="T54" fmla="*/ 425 w 542"/>
                  <a:gd name="T55" fmla="*/ 804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2" h="834">
                    <a:moveTo>
                      <a:pt x="425" y="804"/>
                    </a:moveTo>
                    <a:lnTo>
                      <a:pt x="425" y="804"/>
                    </a:lnTo>
                    <a:cubicBezTo>
                      <a:pt x="469" y="804"/>
                      <a:pt x="512" y="834"/>
                      <a:pt x="542" y="804"/>
                    </a:cubicBezTo>
                    <a:cubicBezTo>
                      <a:pt x="542" y="746"/>
                      <a:pt x="512" y="731"/>
                      <a:pt x="483" y="702"/>
                    </a:cubicBezTo>
                    <a:cubicBezTo>
                      <a:pt x="469" y="687"/>
                      <a:pt x="469" y="673"/>
                      <a:pt x="469" y="644"/>
                    </a:cubicBezTo>
                    <a:cubicBezTo>
                      <a:pt x="454" y="629"/>
                      <a:pt x="439" y="614"/>
                      <a:pt x="439" y="585"/>
                    </a:cubicBezTo>
                    <a:cubicBezTo>
                      <a:pt x="425" y="527"/>
                      <a:pt x="454" y="512"/>
                      <a:pt x="469" y="468"/>
                    </a:cubicBezTo>
                    <a:cubicBezTo>
                      <a:pt x="483" y="439"/>
                      <a:pt x="498" y="424"/>
                      <a:pt x="498" y="395"/>
                    </a:cubicBezTo>
                    <a:cubicBezTo>
                      <a:pt x="483" y="366"/>
                      <a:pt x="483" y="337"/>
                      <a:pt x="454" y="307"/>
                    </a:cubicBezTo>
                    <a:cubicBezTo>
                      <a:pt x="454" y="307"/>
                      <a:pt x="381" y="264"/>
                      <a:pt x="410" y="234"/>
                    </a:cubicBezTo>
                    <a:cubicBezTo>
                      <a:pt x="425" y="220"/>
                      <a:pt x="469" y="234"/>
                      <a:pt x="498" y="234"/>
                    </a:cubicBezTo>
                    <a:cubicBezTo>
                      <a:pt x="469" y="176"/>
                      <a:pt x="469" y="147"/>
                      <a:pt x="469" y="88"/>
                    </a:cubicBezTo>
                    <a:cubicBezTo>
                      <a:pt x="469" y="74"/>
                      <a:pt x="469" y="44"/>
                      <a:pt x="439" y="30"/>
                    </a:cubicBezTo>
                    <a:cubicBezTo>
                      <a:pt x="439" y="15"/>
                      <a:pt x="395" y="0"/>
                      <a:pt x="395" y="0"/>
                    </a:cubicBezTo>
                    <a:cubicBezTo>
                      <a:pt x="395" y="30"/>
                      <a:pt x="483" y="103"/>
                      <a:pt x="410" y="132"/>
                    </a:cubicBezTo>
                    <a:cubicBezTo>
                      <a:pt x="366" y="161"/>
                      <a:pt x="351" y="205"/>
                      <a:pt x="337" y="264"/>
                    </a:cubicBezTo>
                    <a:cubicBezTo>
                      <a:pt x="322" y="278"/>
                      <a:pt x="322" y="322"/>
                      <a:pt x="308" y="322"/>
                    </a:cubicBezTo>
                    <a:cubicBezTo>
                      <a:pt x="278" y="337"/>
                      <a:pt x="278" y="366"/>
                      <a:pt x="264" y="395"/>
                    </a:cubicBezTo>
                    <a:cubicBezTo>
                      <a:pt x="249" y="424"/>
                      <a:pt x="234" y="454"/>
                      <a:pt x="220" y="483"/>
                    </a:cubicBezTo>
                    <a:cubicBezTo>
                      <a:pt x="190" y="512"/>
                      <a:pt x="176" y="454"/>
                      <a:pt x="161" y="454"/>
                    </a:cubicBezTo>
                    <a:cubicBezTo>
                      <a:pt x="88" y="454"/>
                      <a:pt x="44" y="512"/>
                      <a:pt x="29" y="570"/>
                    </a:cubicBezTo>
                    <a:cubicBezTo>
                      <a:pt x="29" y="585"/>
                      <a:pt x="0" y="600"/>
                      <a:pt x="15" y="614"/>
                    </a:cubicBezTo>
                    <a:cubicBezTo>
                      <a:pt x="29" y="629"/>
                      <a:pt x="44" y="644"/>
                      <a:pt x="59" y="658"/>
                    </a:cubicBezTo>
                    <a:cubicBezTo>
                      <a:pt x="59" y="673"/>
                      <a:pt x="73" y="644"/>
                      <a:pt x="73" y="658"/>
                    </a:cubicBezTo>
                    <a:cubicBezTo>
                      <a:pt x="88" y="673"/>
                      <a:pt x="103" y="687"/>
                      <a:pt x="103" y="702"/>
                    </a:cubicBezTo>
                    <a:cubicBezTo>
                      <a:pt x="117" y="731"/>
                      <a:pt x="103" y="775"/>
                      <a:pt x="103" y="804"/>
                    </a:cubicBezTo>
                    <a:cubicBezTo>
                      <a:pt x="147" y="790"/>
                      <a:pt x="190" y="790"/>
                      <a:pt x="234" y="790"/>
                    </a:cubicBezTo>
                    <a:cubicBezTo>
                      <a:pt x="293" y="790"/>
                      <a:pt x="366" y="804"/>
                      <a:pt x="425" y="80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06" name="Freeform 840">
                <a:extLst>
                  <a:ext uri="{FF2B5EF4-FFF2-40B4-BE49-F238E27FC236}">
                    <a16:creationId xmlns:a16="http://schemas.microsoft.com/office/drawing/2014/main" id="{B6B30CDD-27FE-5BE4-04EB-B764B5766079}"/>
                  </a:ext>
                </a:extLst>
              </p:cNvPr>
              <p:cNvSpPr>
                <a:spLocks/>
              </p:cNvSpPr>
              <p:nvPr/>
            </p:nvSpPr>
            <p:spPr bwMode="auto">
              <a:xfrm>
                <a:off x="3728" y="2755"/>
                <a:ext cx="105" cy="161"/>
              </a:xfrm>
              <a:custGeom>
                <a:avLst/>
                <a:gdLst>
                  <a:gd name="T0" fmla="*/ 425 w 542"/>
                  <a:gd name="T1" fmla="*/ 804 h 834"/>
                  <a:gd name="T2" fmla="*/ 425 w 542"/>
                  <a:gd name="T3" fmla="*/ 804 h 834"/>
                  <a:gd name="T4" fmla="*/ 542 w 542"/>
                  <a:gd name="T5" fmla="*/ 804 h 834"/>
                  <a:gd name="T6" fmla="*/ 483 w 542"/>
                  <a:gd name="T7" fmla="*/ 702 h 834"/>
                  <a:gd name="T8" fmla="*/ 469 w 542"/>
                  <a:gd name="T9" fmla="*/ 644 h 834"/>
                  <a:gd name="T10" fmla="*/ 439 w 542"/>
                  <a:gd name="T11" fmla="*/ 585 h 834"/>
                  <a:gd name="T12" fmla="*/ 469 w 542"/>
                  <a:gd name="T13" fmla="*/ 468 h 834"/>
                  <a:gd name="T14" fmla="*/ 498 w 542"/>
                  <a:gd name="T15" fmla="*/ 395 h 834"/>
                  <a:gd name="T16" fmla="*/ 454 w 542"/>
                  <a:gd name="T17" fmla="*/ 307 h 834"/>
                  <a:gd name="T18" fmla="*/ 410 w 542"/>
                  <a:gd name="T19" fmla="*/ 234 h 834"/>
                  <a:gd name="T20" fmla="*/ 498 w 542"/>
                  <a:gd name="T21" fmla="*/ 234 h 834"/>
                  <a:gd name="T22" fmla="*/ 469 w 542"/>
                  <a:gd name="T23" fmla="*/ 88 h 834"/>
                  <a:gd name="T24" fmla="*/ 439 w 542"/>
                  <a:gd name="T25" fmla="*/ 30 h 834"/>
                  <a:gd name="T26" fmla="*/ 395 w 542"/>
                  <a:gd name="T27" fmla="*/ 0 h 834"/>
                  <a:gd name="T28" fmla="*/ 410 w 542"/>
                  <a:gd name="T29" fmla="*/ 132 h 834"/>
                  <a:gd name="T30" fmla="*/ 337 w 542"/>
                  <a:gd name="T31" fmla="*/ 264 h 834"/>
                  <a:gd name="T32" fmla="*/ 308 w 542"/>
                  <a:gd name="T33" fmla="*/ 322 h 834"/>
                  <a:gd name="T34" fmla="*/ 264 w 542"/>
                  <a:gd name="T35" fmla="*/ 395 h 834"/>
                  <a:gd name="T36" fmla="*/ 220 w 542"/>
                  <a:gd name="T37" fmla="*/ 483 h 834"/>
                  <a:gd name="T38" fmla="*/ 161 w 542"/>
                  <a:gd name="T39" fmla="*/ 454 h 834"/>
                  <a:gd name="T40" fmla="*/ 29 w 542"/>
                  <a:gd name="T41" fmla="*/ 570 h 834"/>
                  <a:gd name="T42" fmla="*/ 15 w 542"/>
                  <a:gd name="T43" fmla="*/ 614 h 834"/>
                  <a:gd name="T44" fmla="*/ 59 w 542"/>
                  <a:gd name="T45" fmla="*/ 658 h 834"/>
                  <a:gd name="T46" fmla="*/ 73 w 542"/>
                  <a:gd name="T47" fmla="*/ 658 h 834"/>
                  <a:gd name="T48" fmla="*/ 103 w 542"/>
                  <a:gd name="T49" fmla="*/ 702 h 834"/>
                  <a:gd name="T50" fmla="*/ 103 w 542"/>
                  <a:gd name="T51" fmla="*/ 804 h 834"/>
                  <a:gd name="T52" fmla="*/ 234 w 542"/>
                  <a:gd name="T53" fmla="*/ 790 h 834"/>
                  <a:gd name="T54" fmla="*/ 425 w 542"/>
                  <a:gd name="T55" fmla="*/ 804 h 834"/>
                  <a:gd name="T56" fmla="*/ 425 w 542"/>
                  <a:gd name="T57" fmla="*/ 804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2" h="834">
                    <a:moveTo>
                      <a:pt x="425" y="804"/>
                    </a:moveTo>
                    <a:lnTo>
                      <a:pt x="425" y="804"/>
                    </a:lnTo>
                    <a:cubicBezTo>
                      <a:pt x="469" y="804"/>
                      <a:pt x="512" y="834"/>
                      <a:pt x="542" y="804"/>
                    </a:cubicBezTo>
                    <a:cubicBezTo>
                      <a:pt x="542" y="746"/>
                      <a:pt x="512" y="731"/>
                      <a:pt x="483" y="702"/>
                    </a:cubicBezTo>
                    <a:cubicBezTo>
                      <a:pt x="469" y="687"/>
                      <a:pt x="469" y="673"/>
                      <a:pt x="469" y="644"/>
                    </a:cubicBezTo>
                    <a:cubicBezTo>
                      <a:pt x="454" y="629"/>
                      <a:pt x="439" y="614"/>
                      <a:pt x="439" y="585"/>
                    </a:cubicBezTo>
                    <a:cubicBezTo>
                      <a:pt x="425" y="527"/>
                      <a:pt x="454" y="512"/>
                      <a:pt x="469" y="468"/>
                    </a:cubicBezTo>
                    <a:cubicBezTo>
                      <a:pt x="483" y="439"/>
                      <a:pt x="498" y="424"/>
                      <a:pt x="498" y="395"/>
                    </a:cubicBezTo>
                    <a:cubicBezTo>
                      <a:pt x="483" y="366"/>
                      <a:pt x="483" y="337"/>
                      <a:pt x="454" y="307"/>
                    </a:cubicBezTo>
                    <a:cubicBezTo>
                      <a:pt x="454" y="307"/>
                      <a:pt x="381" y="264"/>
                      <a:pt x="410" y="234"/>
                    </a:cubicBezTo>
                    <a:cubicBezTo>
                      <a:pt x="425" y="220"/>
                      <a:pt x="469" y="234"/>
                      <a:pt x="498" y="234"/>
                    </a:cubicBezTo>
                    <a:cubicBezTo>
                      <a:pt x="469" y="176"/>
                      <a:pt x="469" y="147"/>
                      <a:pt x="469" y="88"/>
                    </a:cubicBezTo>
                    <a:cubicBezTo>
                      <a:pt x="469" y="74"/>
                      <a:pt x="469" y="44"/>
                      <a:pt x="439" y="30"/>
                    </a:cubicBezTo>
                    <a:cubicBezTo>
                      <a:pt x="439" y="15"/>
                      <a:pt x="395" y="0"/>
                      <a:pt x="395" y="0"/>
                    </a:cubicBezTo>
                    <a:cubicBezTo>
                      <a:pt x="395" y="30"/>
                      <a:pt x="483" y="103"/>
                      <a:pt x="410" y="132"/>
                    </a:cubicBezTo>
                    <a:cubicBezTo>
                      <a:pt x="366" y="161"/>
                      <a:pt x="351" y="205"/>
                      <a:pt x="337" y="264"/>
                    </a:cubicBezTo>
                    <a:cubicBezTo>
                      <a:pt x="322" y="278"/>
                      <a:pt x="322" y="322"/>
                      <a:pt x="308" y="322"/>
                    </a:cubicBezTo>
                    <a:cubicBezTo>
                      <a:pt x="278" y="337"/>
                      <a:pt x="278" y="366"/>
                      <a:pt x="264" y="395"/>
                    </a:cubicBezTo>
                    <a:cubicBezTo>
                      <a:pt x="249" y="424"/>
                      <a:pt x="234" y="454"/>
                      <a:pt x="220" y="483"/>
                    </a:cubicBezTo>
                    <a:cubicBezTo>
                      <a:pt x="190" y="512"/>
                      <a:pt x="176" y="454"/>
                      <a:pt x="161" y="454"/>
                    </a:cubicBezTo>
                    <a:cubicBezTo>
                      <a:pt x="88" y="454"/>
                      <a:pt x="44" y="512"/>
                      <a:pt x="29" y="570"/>
                    </a:cubicBezTo>
                    <a:cubicBezTo>
                      <a:pt x="29" y="585"/>
                      <a:pt x="0" y="600"/>
                      <a:pt x="15" y="614"/>
                    </a:cubicBezTo>
                    <a:cubicBezTo>
                      <a:pt x="29" y="629"/>
                      <a:pt x="44" y="644"/>
                      <a:pt x="59" y="658"/>
                    </a:cubicBezTo>
                    <a:cubicBezTo>
                      <a:pt x="59" y="673"/>
                      <a:pt x="73" y="644"/>
                      <a:pt x="73" y="658"/>
                    </a:cubicBezTo>
                    <a:cubicBezTo>
                      <a:pt x="88" y="673"/>
                      <a:pt x="103" y="687"/>
                      <a:pt x="103" y="702"/>
                    </a:cubicBezTo>
                    <a:cubicBezTo>
                      <a:pt x="117" y="731"/>
                      <a:pt x="103" y="775"/>
                      <a:pt x="103" y="804"/>
                    </a:cubicBezTo>
                    <a:cubicBezTo>
                      <a:pt x="147" y="790"/>
                      <a:pt x="190" y="790"/>
                      <a:pt x="234" y="790"/>
                    </a:cubicBezTo>
                    <a:cubicBezTo>
                      <a:pt x="293" y="790"/>
                      <a:pt x="366" y="804"/>
                      <a:pt x="425" y="804"/>
                    </a:cubicBezTo>
                    <a:lnTo>
                      <a:pt x="425" y="80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7" name="Freeform 841">
                <a:extLst>
                  <a:ext uri="{FF2B5EF4-FFF2-40B4-BE49-F238E27FC236}">
                    <a16:creationId xmlns:a16="http://schemas.microsoft.com/office/drawing/2014/main" id="{0A4BE742-ED06-4D5D-E5B6-FF50A7B5BC9C}"/>
                  </a:ext>
                </a:extLst>
              </p:cNvPr>
              <p:cNvSpPr>
                <a:spLocks/>
              </p:cNvSpPr>
              <p:nvPr/>
            </p:nvSpPr>
            <p:spPr bwMode="auto">
              <a:xfrm>
                <a:off x="3728" y="2755"/>
                <a:ext cx="105" cy="161"/>
              </a:xfrm>
              <a:custGeom>
                <a:avLst/>
                <a:gdLst>
                  <a:gd name="T0" fmla="*/ 425 w 542"/>
                  <a:gd name="T1" fmla="*/ 804 h 834"/>
                  <a:gd name="T2" fmla="*/ 425 w 542"/>
                  <a:gd name="T3" fmla="*/ 804 h 834"/>
                  <a:gd name="T4" fmla="*/ 542 w 542"/>
                  <a:gd name="T5" fmla="*/ 804 h 834"/>
                  <a:gd name="T6" fmla="*/ 483 w 542"/>
                  <a:gd name="T7" fmla="*/ 702 h 834"/>
                  <a:gd name="T8" fmla="*/ 469 w 542"/>
                  <a:gd name="T9" fmla="*/ 644 h 834"/>
                  <a:gd name="T10" fmla="*/ 439 w 542"/>
                  <a:gd name="T11" fmla="*/ 585 h 834"/>
                  <a:gd name="T12" fmla="*/ 469 w 542"/>
                  <a:gd name="T13" fmla="*/ 468 h 834"/>
                  <a:gd name="T14" fmla="*/ 498 w 542"/>
                  <a:gd name="T15" fmla="*/ 395 h 834"/>
                  <a:gd name="T16" fmla="*/ 454 w 542"/>
                  <a:gd name="T17" fmla="*/ 307 h 834"/>
                  <a:gd name="T18" fmla="*/ 410 w 542"/>
                  <a:gd name="T19" fmla="*/ 234 h 834"/>
                  <a:gd name="T20" fmla="*/ 498 w 542"/>
                  <a:gd name="T21" fmla="*/ 234 h 834"/>
                  <a:gd name="T22" fmla="*/ 469 w 542"/>
                  <a:gd name="T23" fmla="*/ 88 h 834"/>
                  <a:gd name="T24" fmla="*/ 439 w 542"/>
                  <a:gd name="T25" fmla="*/ 30 h 834"/>
                  <a:gd name="T26" fmla="*/ 395 w 542"/>
                  <a:gd name="T27" fmla="*/ 0 h 834"/>
                  <a:gd name="T28" fmla="*/ 410 w 542"/>
                  <a:gd name="T29" fmla="*/ 132 h 834"/>
                  <a:gd name="T30" fmla="*/ 337 w 542"/>
                  <a:gd name="T31" fmla="*/ 264 h 834"/>
                  <a:gd name="T32" fmla="*/ 308 w 542"/>
                  <a:gd name="T33" fmla="*/ 322 h 834"/>
                  <a:gd name="T34" fmla="*/ 264 w 542"/>
                  <a:gd name="T35" fmla="*/ 395 h 834"/>
                  <a:gd name="T36" fmla="*/ 220 w 542"/>
                  <a:gd name="T37" fmla="*/ 483 h 834"/>
                  <a:gd name="T38" fmla="*/ 161 w 542"/>
                  <a:gd name="T39" fmla="*/ 454 h 834"/>
                  <a:gd name="T40" fmla="*/ 29 w 542"/>
                  <a:gd name="T41" fmla="*/ 570 h 834"/>
                  <a:gd name="T42" fmla="*/ 15 w 542"/>
                  <a:gd name="T43" fmla="*/ 614 h 834"/>
                  <a:gd name="T44" fmla="*/ 59 w 542"/>
                  <a:gd name="T45" fmla="*/ 658 h 834"/>
                  <a:gd name="T46" fmla="*/ 73 w 542"/>
                  <a:gd name="T47" fmla="*/ 658 h 834"/>
                  <a:gd name="T48" fmla="*/ 103 w 542"/>
                  <a:gd name="T49" fmla="*/ 702 h 834"/>
                  <a:gd name="T50" fmla="*/ 103 w 542"/>
                  <a:gd name="T51" fmla="*/ 804 h 834"/>
                  <a:gd name="T52" fmla="*/ 234 w 542"/>
                  <a:gd name="T53" fmla="*/ 790 h 834"/>
                  <a:gd name="T54" fmla="*/ 425 w 542"/>
                  <a:gd name="T55" fmla="*/ 804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2" h="834">
                    <a:moveTo>
                      <a:pt x="425" y="804"/>
                    </a:moveTo>
                    <a:lnTo>
                      <a:pt x="425" y="804"/>
                    </a:lnTo>
                    <a:cubicBezTo>
                      <a:pt x="469" y="804"/>
                      <a:pt x="512" y="834"/>
                      <a:pt x="542" y="804"/>
                    </a:cubicBezTo>
                    <a:cubicBezTo>
                      <a:pt x="542" y="746"/>
                      <a:pt x="512" y="731"/>
                      <a:pt x="483" y="702"/>
                    </a:cubicBezTo>
                    <a:cubicBezTo>
                      <a:pt x="469" y="687"/>
                      <a:pt x="469" y="673"/>
                      <a:pt x="469" y="644"/>
                    </a:cubicBezTo>
                    <a:cubicBezTo>
                      <a:pt x="454" y="629"/>
                      <a:pt x="439" y="614"/>
                      <a:pt x="439" y="585"/>
                    </a:cubicBezTo>
                    <a:cubicBezTo>
                      <a:pt x="425" y="527"/>
                      <a:pt x="454" y="512"/>
                      <a:pt x="469" y="468"/>
                    </a:cubicBezTo>
                    <a:cubicBezTo>
                      <a:pt x="483" y="439"/>
                      <a:pt x="498" y="424"/>
                      <a:pt x="498" y="395"/>
                    </a:cubicBezTo>
                    <a:cubicBezTo>
                      <a:pt x="483" y="366"/>
                      <a:pt x="483" y="337"/>
                      <a:pt x="454" y="307"/>
                    </a:cubicBezTo>
                    <a:cubicBezTo>
                      <a:pt x="454" y="307"/>
                      <a:pt x="381" y="264"/>
                      <a:pt x="410" y="234"/>
                    </a:cubicBezTo>
                    <a:cubicBezTo>
                      <a:pt x="425" y="220"/>
                      <a:pt x="469" y="234"/>
                      <a:pt x="498" y="234"/>
                    </a:cubicBezTo>
                    <a:cubicBezTo>
                      <a:pt x="469" y="176"/>
                      <a:pt x="469" y="147"/>
                      <a:pt x="469" y="88"/>
                    </a:cubicBezTo>
                    <a:cubicBezTo>
                      <a:pt x="469" y="74"/>
                      <a:pt x="469" y="44"/>
                      <a:pt x="439" y="30"/>
                    </a:cubicBezTo>
                    <a:cubicBezTo>
                      <a:pt x="439" y="15"/>
                      <a:pt x="395" y="0"/>
                      <a:pt x="395" y="0"/>
                    </a:cubicBezTo>
                    <a:cubicBezTo>
                      <a:pt x="395" y="30"/>
                      <a:pt x="483" y="103"/>
                      <a:pt x="410" y="132"/>
                    </a:cubicBezTo>
                    <a:cubicBezTo>
                      <a:pt x="366" y="161"/>
                      <a:pt x="351" y="205"/>
                      <a:pt x="337" y="264"/>
                    </a:cubicBezTo>
                    <a:cubicBezTo>
                      <a:pt x="322" y="278"/>
                      <a:pt x="322" y="322"/>
                      <a:pt x="308" y="322"/>
                    </a:cubicBezTo>
                    <a:cubicBezTo>
                      <a:pt x="278" y="337"/>
                      <a:pt x="278" y="366"/>
                      <a:pt x="264" y="395"/>
                    </a:cubicBezTo>
                    <a:cubicBezTo>
                      <a:pt x="249" y="424"/>
                      <a:pt x="234" y="454"/>
                      <a:pt x="220" y="483"/>
                    </a:cubicBezTo>
                    <a:cubicBezTo>
                      <a:pt x="190" y="512"/>
                      <a:pt x="176" y="454"/>
                      <a:pt x="161" y="454"/>
                    </a:cubicBezTo>
                    <a:cubicBezTo>
                      <a:pt x="88" y="454"/>
                      <a:pt x="44" y="512"/>
                      <a:pt x="29" y="570"/>
                    </a:cubicBezTo>
                    <a:cubicBezTo>
                      <a:pt x="29" y="585"/>
                      <a:pt x="0" y="600"/>
                      <a:pt x="15" y="614"/>
                    </a:cubicBezTo>
                    <a:cubicBezTo>
                      <a:pt x="29" y="629"/>
                      <a:pt x="44" y="644"/>
                      <a:pt x="59" y="658"/>
                    </a:cubicBezTo>
                    <a:cubicBezTo>
                      <a:pt x="59" y="673"/>
                      <a:pt x="73" y="644"/>
                      <a:pt x="73" y="658"/>
                    </a:cubicBezTo>
                    <a:cubicBezTo>
                      <a:pt x="88" y="673"/>
                      <a:pt x="103" y="687"/>
                      <a:pt x="103" y="702"/>
                    </a:cubicBezTo>
                    <a:cubicBezTo>
                      <a:pt x="117" y="731"/>
                      <a:pt x="103" y="775"/>
                      <a:pt x="103" y="804"/>
                    </a:cubicBezTo>
                    <a:cubicBezTo>
                      <a:pt x="147" y="790"/>
                      <a:pt x="190" y="790"/>
                      <a:pt x="234" y="790"/>
                    </a:cubicBezTo>
                    <a:cubicBezTo>
                      <a:pt x="293" y="790"/>
                      <a:pt x="366" y="804"/>
                      <a:pt x="425" y="80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08" name="Freeform 842">
                <a:extLst>
                  <a:ext uri="{FF2B5EF4-FFF2-40B4-BE49-F238E27FC236}">
                    <a16:creationId xmlns:a16="http://schemas.microsoft.com/office/drawing/2014/main" id="{A3481FB6-EDE8-0E7C-CD29-57B5F0E1F3A2}"/>
                  </a:ext>
                </a:extLst>
              </p:cNvPr>
              <p:cNvSpPr>
                <a:spLocks/>
              </p:cNvSpPr>
              <p:nvPr/>
            </p:nvSpPr>
            <p:spPr bwMode="auto">
              <a:xfrm>
                <a:off x="3728" y="2755"/>
                <a:ext cx="105" cy="161"/>
              </a:xfrm>
              <a:custGeom>
                <a:avLst/>
                <a:gdLst>
                  <a:gd name="T0" fmla="*/ 425 w 542"/>
                  <a:gd name="T1" fmla="*/ 804 h 834"/>
                  <a:gd name="T2" fmla="*/ 425 w 542"/>
                  <a:gd name="T3" fmla="*/ 804 h 834"/>
                  <a:gd name="T4" fmla="*/ 542 w 542"/>
                  <a:gd name="T5" fmla="*/ 804 h 834"/>
                  <a:gd name="T6" fmla="*/ 483 w 542"/>
                  <a:gd name="T7" fmla="*/ 702 h 834"/>
                  <a:gd name="T8" fmla="*/ 469 w 542"/>
                  <a:gd name="T9" fmla="*/ 644 h 834"/>
                  <a:gd name="T10" fmla="*/ 439 w 542"/>
                  <a:gd name="T11" fmla="*/ 585 h 834"/>
                  <a:gd name="T12" fmla="*/ 469 w 542"/>
                  <a:gd name="T13" fmla="*/ 468 h 834"/>
                  <a:gd name="T14" fmla="*/ 498 w 542"/>
                  <a:gd name="T15" fmla="*/ 395 h 834"/>
                  <a:gd name="T16" fmla="*/ 454 w 542"/>
                  <a:gd name="T17" fmla="*/ 307 h 834"/>
                  <a:gd name="T18" fmla="*/ 410 w 542"/>
                  <a:gd name="T19" fmla="*/ 234 h 834"/>
                  <a:gd name="T20" fmla="*/ 498 w 542"/>
                  <a:gd name="T21" fmla="*/ 234 h 834"/>
                  <a:gd name="T22" fmla="*/ 469 w 542"/>
                  <a:gd name="T23" fmla="*/ 88 h 834"/>
                  <a:gd name="T24" fmla="*/ 439 w 542"/>
                  <a:gd name="T25" fmla="*/ 30 h 834"/>
                  <a:gd name="T26" fmla="*/ 395 w 542"/>
                  <a:gd name="T27" fmla="*/ 0 h 834"/>
                  <a:gd name="T28" fmla="*/ 410 w 542"/>
                  <a:gd name="T29" fmla="*/ 132 h 834"/>
                  <a:gd name="T30" fmla="*/ 337 w 542"/>
                  <a:gd name="T31" fmla="*/ 264 h 834"/>
                  <a:gd name="T32" fmla="*/ 308 w 542"/>
                  <a:gd name="T33" fmla="*/ 322 h 834"/>
                  <a:gd name="T34" fmla="*/ 264 w 542"/>
                  <a:gd name="T35" fmla="*/ 395 h 834"/>
                  <a:gd name="T36" fmla="*/ 220 w 542"/>
                  <a:gd name="T37" fmla="*/ 483 h 834"/>
                  <a:gd name="T38" fmla="*/ 161 w 542"/>
                  <a:gd name="T39" fmla="*/ 454 h 834"/>
                  <a:gd name="T40" fmla="*/ 29 w 542"/>
                  <a:gd name="T41" fmla="*/ 570 h 834"/>
                  <a:gd name="T42" fmla="*/ 15 w 542"/>
                  <a:gd name="T43" fmla="*/ 614 h 834"/>
                  <a:gd name="T44" fmla="*/ 59 w 542"/>
                  <a:gd name="T45" fmla="*/ 658 h 834"/>
                  <a:gd name="T46" fmla="*/ 73 w 542"/>
                  <a:gd name="T47" fmla="*/ 658 h 834"/>
                  <a:gd name="T48" fmla="*/ 103 w 542"/>
                  <a:gd name="T49" fmla="*/ 702 h 834"/>
                  <a:gd name="T50" fmla="*/ 103 w 542"/>
                  <a:gd name="T51" fmla="*/ 804 h 834"/>
                  <a:gd name="T52" fmla="*/ 234 w 542"/>
                  <a:gd name="T53" fmla="*/ 790 h 834"/>
                  <a:gd name="T54" fmla="*/ 425 w 542"/>
                  <a:gd name="T55" fmla="*/ 804 h 834"/>
                  <a:gd name="T56" fmla="*/ 425 w 542"/>
                  <a:gd name="T57" fmla="*/ 804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2" h="834">
                    <a:moveTo>
                      <a:pt x="425" y="804"/>
                    </a:moveTo>
                    <a:lnTo>
                      <a:pt x="425" y="804"/>
                    </a:lnTo>
                    <a:cubicBezTo>
                      <a:pt x="469" y="804"/>
                      <a:pt x="512" y="834"/>
                      <a:pt x="542" y="804"/>
                    </a:cubicBezTo>
                    <a:cubicBezTo>
                      <a:pt x="542" y="746"/>
                      <a:pt x="512" y="731"/>
                      <a:pt x="483" y="702"/>
                    </a:cubicBezTo>
                    <a:cubicBezTo>
                      <a:pt x="469" y="687"/>
                      <a:pt x="469" y="673"/>
                      <a:pt x="469" y="644"/>
                    </a:cubicBezTo>
                    <a:cubicBezTo>
                      <a:pt x="454" y="629"/>
                      <a:pt x="439" y="614"/>
                      <a:pt x="439" y="585"/>
                    </a:cubicBezTo>
                    <a:cubicBezTo>
                      <a:pt x="425" y="527"/>
                      <a:pt x="454" y="512"/>
                      <a:pt x="469" y="468"/>
                    </a:cubicBezTo>
                    <a:cubicBezTo>
                      <a:pt x="483" y="439"/>
                      <a:pt x="498" y="424"/>
                      <a:pt x="498" y="395"/>
                    </a:cubicBezTo>
                    <a:cubicBezTo>
                      <a:pt x="483" y="366"/>
                      <a:pt x="483" y="337"/>
                      <a:pt x="454" y="307"/>
                    </a:cubicBezTo>
                    <a:cubicBezTo>
                      <a:pt x="454" y="307"/>
                      <a:pt x="381" y="264"/>
                      <a:pt x="410" y="234"/>
                    </a:cubicBezTo>
                    <a:cubicBezTo>
                      <a:pt x="425" y="220"/>
                      <a:pt x="469" y="234"/>
                      <a:pt x="498" y="234"/>
                    </a:cubicBezTo>
                    <a:cubicBezTo>
                      <a:pt x="469" y="176"/>
                      <a:pt x="469" y="147"/>
                      <a:pt x="469" y="88"/>
                    </a:cubicBezTo>
                    <a:cubicBezTo>
                      <a:pt x="469" y="74"/>
                      <a:pt x="469" y="44"/>
                      <a:pt x="439" y="30"/>
                    </a:cubicBezTo>
                    <a:cubicBezTo>
                      <a:pt x="439" y="15"/>
                      <a:pt x="395" y="0"/>
                      <a:pt x="395" y="0"/>
                    </a:cubicBezTo>
                    <a:cubicBezTo>
                      <a:pt x="395" y="30"/>
                      <a:pt x="483" y="103"/>
                      <a:pt x="410" y="132"/>
                    </a:cubicBezTo>
                    <a:cubicBezTo>
                      <a:pt x="366" y="161"/>
                      <a:pt x="351" y="205"/>
                      <a:pt x="337" y="264"/>
                    </a:cubicBezTo>
                    <a:cubicBezTo>
                      <a:pt x="322" y="278"/>
                      <a:pt x="322" y="322"/>
                      <a:pt x="308" y="322"/>
                    </a:cubicBezTo>
                    <a:cubicBezTo>
                      <a:pt x="278" y="337"/>
                      <a:pt x="278" y="366"/>
                      <a:pt x="264" y="395"/>
                    </a:cubicBezTo>
                    <a:cubicBezTo>
                      <a:pt x="249" y="424"/>
                      <a:pt x="234" y="454"/>
                      <a:pt x="220" y="483"/>
                    </a:cubicBezTo>
                    <a:cubicBezTo>
                      <a:pt x="190" y="512"/>
                      <a:pt x="176" y="454"/>
                      <a:pt x="161" y="454"/>
                    </a:cubicBezTo>
                    <a:cubicBezTo>
                      <a:pt x="88" y="454"/>
                      <a:pt x="44" y="512"/>
                      <a:pt x="29" y="570"/>
                    </a:cubicBezTo>
                    <a:cubicBezTo>
                      <a:pt x="29" y="585"/>
                      <a:pt x="0" y="600"/>
                      <a:pt x="15" y="614"/>
                    </a:cubicBezTo>
                    <a:cubicBezTo>
                      <a:pt x="29" y="629"/>
                      <a:pt x="44" y="644"/>
                      <a:pt x="59" y="658"/>
                    </a:cubicBezTo>
                    <a:cubicBezTo>
                      <a:pt x="59" y="673"/>
                      <a:pt x="73" y="644"/>
                      <a:pt x="73" y="658"/>
                    </a:cubicBezTo>
                    <a:cubicBezTo>
                      <a:pt x="88" y="673"/>
                      <a:pt x="103" y="687"/>
                      <a:pt x="103" y="702"/>
                    </a:cubicBezTo>
                    <a:cubicBezTo>
                      <a:pt x="117" y="731"/>
                      <a:pt x="103" y="775"/>
                      <a:pt x="103" y="804"/>
                    </a:cubicBezTo>
                    <a:cubicBezTo>
                      <a:pt x="147" y="790"/>
                      <a:pt x="190" y="790"/>
                      <a:pt x="234" y="790"/>
                    </a:cubicBezTo>
                    <a:cubicBezTo>
                      <a:pt x="293" y="790"/>
                      <a:pt x="366" y="804"/>
                      <a:pt x="425" y="804"/>
                    </a:cubicBezTo>
                    <a:lnTo>
                      <a:pt x="425" y="80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9" name="Freeform 843">
                <a:extLst>
                  <a:ext uri="{FF2B5EF4-FFF2-40B4-BE49-F238E27FC236}">
                    <a16:creationId xmlns:a16="http://schemas.microsoft.com/office/drawing/2014/main" id="{FBAD96DF-D9FC-D25B-B23B-D1209FC45C7B}"/>
                  </a:ext>
                </a:extLst>
              </p:cNvPr>
              <p:cNvSpPr>
                <a:spLocks/>
              </p:cNvSpPr>
              <p:nvPr/>
            </p:nvSpPr>
            <p:spPr bwMode="auto">
              <a:xfrm>
                <a:off x="3616" y="2755"/>
                <a:ext cx="48" cy="89"/>
              </a:xfrm>
              <a:custGeom>
                <a:avLst/>
                <a:gdLst>
                  <a:gd name="T0" fmla="*/ 183 w 250"/>
                  <a:gd name="T1" fmla="*/ 0 h 459"/>
                  <a:gd name="T2" fmla="*/ 183 w 250"/>
                  <a:gd name="T3" fmla="*/ 0 h 459"/>
                  <a:gd name="T4" fmla="*/ 150 w 250"/>
                  <a:gd name="T5" fmla="*/ 60 h 459"/>
                  <a:gd name="T6" fmla="*/ 67 w 250"/>
                  <a:gd name="T7" fmla="*/ 74 h 459"/>
                  <a:gd name="T8" fmla="*/ 17 w 250"/>
                  <a:gd name="T9" fmla="*/ 119 h 459"/>
                  <a:gd name="T10" fmla="*/ 50 w 250"/>
                  <a:gd name="T11" fmla="*/ 193 h 459"/>
                  <a:gd name="T12" fmla="*/ 100 w 250"/>
                  <a:gd name="T13" fmla="*/ 459 h 459"/>
                  <a:gd name="T14" fmla="*/ 183 w 250"/>
                  <a:gd name="T15" fmla="*/ 444 h 459"/>
                  <a:gd name="T16" fmla="*/ 183 w 250"/>
                  <a:gd name="T17" fmla="*/ 400 h 459"/>
                  <a:gd name="T18" fmla="*/ 183 w 250"/>
                  <a:gd name="T19" fmla="*/ 266 h 459"/>
                  <a:gd name="T20" fmla="*/ 250 w 250"/>
                  <a:gd name="T21" fmla="*/ 133 h 459"/>
                  <a:gd name="T22" fmla="*/ 233 w 250"/>
                  <a:gd name="T23" fmla="*/ 45 h 459"/>
                  <a:gd name="T24" fmla="*/ 183 w 250"/>
                  <a:gd name="T25" fmla="*/ 0 h 459"/>
                  <a:gd name="T26" fmla="*/ 183 w 250"/>
                  <a:gd name="T27"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459">
                    <a:moveTo>
                      <a:pt x="183" y="0"/>
                    </a:moveTo>
                    <a:lnTo>
                      <a:pt x="183" y="0"/>
                    </a:lnTo>
                    <a:cubicBezTo>
                      <a:pt x="150" y="30"/>
                      <a:pt x="167" y="30"/>
                      <a:pt x="150" y="60"/>
                    </a:cubicBezTo>
                    <a:cubicBezTo>
                      <a:pt x="133" y="89"/>
                      <a:pt x="100" y="74"/>
                      <a:pt x="67" y="74"/>
                    </a:cubicBezTo>
                    <a:cubicBezTo>
                      <a:pt x="67" y="74"/>
                      <a:pt x="33" y="104"/>
                      <a:pt x="17" y="119"/>
                    </a:cubicBezTo>
                    <a:cubicBezTo>
                      <a:pt x="0" y="133"/>
                      <a:pt x="33" y="163"/>
                      <a:pt x="50" y="193"/>
                    </a:cubicBezTo>
                    <a:cubicBezTo>
                      <a:pt x="117" y="266"/>
                      <a:pt x="67" y="370"/>
                      <a:pt x="100" y="459"/>
                    </a:cubicBezTo>
                    <a:cubicBezTo>
                      <a:pt x="117" y="459"/>
                      <a:pt x="150" y="459"/>
                      <a:pt x="183" y="444"/>
                    </a:cubicBezTo>
                    <a:cubicBezTo>
                      <a:pt x="200" y="444"/>
                      <a:pt x="200" y="429"/>
                      <a:pt x="183" y="400"/>
                    </a:cubicBezTo>
                    <a:lnTo>
                      <a:pt x="183" y="266"/>
                    </a:lnTo>
                    <a:cubicBezTo>
                      <a:pt x="183" y="207"/>
                      <a:pt x="233" y="178"/>
                      <a:pt x="250" y="133"/>
                    </a:cubicBezTo>
                    <a:cubicBezTo>
                      <a:pt x="250" y="89"/>
                      <a:pt x="250" y="74"/>
                      <a:pt x="233" y="45"/>
                    </a:cubicBezTo>
                    <a:lnTo>
                      <a:pt x="183" y="0"/>
                    </a:lnTo>
                    <a:cubicBezTo>
                      <a:pt x="167" y="15"/>
                      <a:pt x="183" y="0"/>
                      <a:pt x="183"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0" name="Freeform 844">
                <a:extLst>
                  <a:ext uri="{FF2B5EF4-FFF2-40B4-BE49-F238E27FC236}">
                    <a16:creationId xmlns:a16="http://schemas.microsoft.com/office/drawing/2014/main" id="{D233548A-E2A2-61FA-9601-AC8F961A0E42}"/>
                  </a:ext>
                </a:extLst>
              </p:cNvPr>
              <p:cNvSpPr>
                <a:spLocks/>
              </p:cNvSpPr>
              <p:nvPr/>
            </p:nvSpPr>
            <p:spPr bwMode="auto">
              <a:xfrm>
                <a:off x="3616" y="2755"/>
                <a:ext cx="48" cy="89"/>
              </a:xfrm>
              <a:custGeom>
                <a:avLst/>
                <a:gdLst>
                  <a:gd name="T0" fmla="*/ 183 w 250"/>
                  <a:gd name="T1" fmla="*/ 0 h 459"/>
                  <a:gd name="T2" fmla="*/ 183 w 250"/>
                  <a:gd name="T3" fmla="*/ 0 h 459"/>
                  <a:gd name="T4" fmla="*/ 150 w 250"/>
                  <a:gd name="T5" fmla="*/ 60 h 459"/>
                  <a:gd name="T6" fmla="*/ 67 w 250"/>
                  <a:gd name="T7" fmla="*/ 74 h 459"/>
                  <a:gd name="T8" fmla="*/ 17 w 250"/>
                  <a:gd name="T9" fmla="*/ 119 h 459"/>
                  <a:gd name="T10" fmla="*/ 50 w 250"/>
                  <a:gd name="T11" fmla="*/ 193 h 459"/>
                  <a:gd name="T12" fmla="*/ 100 w 250"/>
                  <a:gd name="T13" fmla="*/ 459 h 459"/>
                  <a:gd name="T14" fmla="*/ 183 w 250"/>
                  <a:gd name="T15" fmla="*/ 444 h 459"/>
                  <a:gd name="T16" fmla="*/ 183 w 250"/>
                  <a:gd name="T17" fmla="*/ 400 h 459"/>
                  <a:gd name="T18" fmla="*/ 183 w 250"/>
                  <a:gd name="T19" fmla="*/ 266 h 459"/>
                  <a:gd name="T20" fmla="*/ 250 w 250"/>
                  <a:gd name="T21" fmla="*/ 133 h 459"/>
                  <a:gd name="T22" fmla="*/ 233 w 250"/>
                  <a:gd name="T23" fmla="*/ 45 h 459"/>
                  <a:gd name="T24" fmla="*/ 183 w 250"/>
                  <a:gd name="T25" fmla="*/ 0 h 459"/>
                  <a:gd name="T26" fmla="*/ 183 w 250"/>
                  <a:gd name="T27" fmla="*/ 0 h 459"/>
                  <a:gd name="T28" fmla="*/ 183 w 250"/>
                  <a:gd name="T2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459">
                    <a:moveTo>
                      <a:pt x="183" y="0"/>
                    </a:moveTo>
                    <a:lnTo>
                      <a:pt x="183" y="0"/>
                    </a:lnTo>
                    <a:cubicBezTo>
                      <a:pt x="150" y="30"/>
                      <a:pt x="167" y="30"/>
                      <a:pt x="150" y="60"/>
                    </a:cubicBezTo>
                    <a:cubicBezTo>
                      <a:pt x="133" y="89"/>
                      <a:pt x="100" y="74"/>
                      <a:pt x="67" y="74"/>
                    </a:cubicBezTo>
                    <a:cubicBezTo>
                      <a:pt x="67" y="74"/>
                      <a:pt x="33" y="104"/>
                      <a:pt x="17" y="119"/>
                    </a:cubicBezTo>
                    <a:cubicBezTo>
                      <a:pt x="0" y="133"/>
                      <a:pt x="33" y="163"/>
                      <a:pt x="50" y="193"/>
                    </a:cubicBezTo>
                    <a:cubicBezTo>
                      <a:pt x="117" y="266"/>
                      <a:pt x="67" y="370"/>
                      <a:pt x="100" y="459"/>
                    </a:cubicBezTo>
                    <a:cubicBezTo>
                      <a:pt x="117" y="459"/>
                      <a:pt x="150" y="459"/>
                      <a:pt x="183" y="444"/>
                    </a:cubicBezTo>
                    <a:cubicBezTo>
                      <a:pt x="200" y="444"/>
                      <a:pt x="200" y="429"/>
                      <a:pt x="183" y="400"/>
                    </a:cubicBezTo>
                    <a:lnTo>
                      <a:pt x="183" y="266"/>
                    </a:lnTo>
                    <a:cubicBezTo>
                      <a:pt x="183" y="207"/>
                      <a:pt x="233" y="178"/>
                      <a:pt x="250" y="133"/>
                    </a:cubicBezTo>
                    <a:cubicBezTo>
                      <a:pt x="250" y="89"/>
                      <a:pt x="250" y="74"/>
                      <a:pt x="233" y="45"/>
                    </a:cubicBezTo>
                    <a:lnTo>
                      <a:pt x="183" y="0"/>
                    </a:lnTo>
                    <a:cubicBezTo>
                      <a:pt x="167" y="15"/>
                      <a:pt x="183" y="0"/>
                      <a:pt x="183" y="0"/>
                    </a:cubicBezTo>
                    <a:lnTo>
                      <a:pt x="183"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1" name="Freeform 845">
                <a:extLst>
                  <a:ext uri="{FF2B5EF4-FFF2-40B4-BE49-F238E27FC236}">
                    <a16:creationId xmlns:a16="http://schemas.microsoft.com/office/drawing/2014/main" id="{0AF0ABD7-BD83-1E13-F395-68980F7F7550}"/>
                  </a:ext>
                </a:extLst>
              </p:cNvPr>
              <p:cNvSpPr>
                <a:spLocks/>
              </p:cNvSpPr>
              <p:nvPr/>
            </p:nvSpPr>
            <p:spPr bwMode="auto">
              <a:xfrm>
                <a:off x="3616" y="2755"/>
                <a:ext cx="48" cy="89"/>
              </a:xfrm>
              <a:custGeom>
                <a:avLst/>
                <a:gdLst>
                  <a:gd name="T0" fmla="*/ 183 w 250"/>
                  <a:gd name="T1" fmla="*/ 0 h 459"/>
                  <a:gd name="T2" fmla="*/ 183 w 250"/>
                  <a:gd name="T3" fmla="*/ 0 h 459"/>
                  <a:gd name="T4" fmla="*/ 150 w 250"/>
                  <a:gd name="T5" fmla="*/ 60 h 459"/>
                  <a:gd name="T6" fmla="*/ 67 w 250"/>
                  <a:gd name="T7" fmla="*/ 74 h 459"/>
                  <a:gd name="T8" fmla="*/ 17 w 250"/>
                  <a:gd name="T9" fmla="*/ 119 h 459"/>
                  <a:gd name="T10" fmla="*/ 50 w 250"/>
                  <a:gd name="T11" fmla="*/ 193 h 459"/>
                  <a:gd name="T12" fmla="*/ 100 w 250"/>
                  <a:gd name="T13" fmla="*/ 459 h 459"/>
                  <a:gd name="T14" fmla="*/ 183 w 250"/>
                  <a:gd name="T15" fmla="*/ 444 h 459"/>
                  <a:gd name="T16" fmla="*/ 183 w 250"/>
                  <a:gd name="T17" fmla="*/ 400 h 459"/>
                  <a:gd name="T18" fmla="*/ 183 w 250"/>
                  <a:gd name="T19" fmla="*/ 266 h 459"/>
                  <a:gd name="T20" fmla="*/ 250 w 250"/>
                  <a:gd name="T21" fmla="*/ 133 h 459"/>
                  <a:gd name="T22" fmla="*/ 233 w 250"/>
                  <a:gd name="T23" fmla="*/ 45 h 459"/>
                  <a:gd name="T24" fmla="*/ 183 w 250"/>
                  <a:gd name="T25" fmla="*/ 0 h 459"/>
                  <a:gd name="T26" fmla="*/ 183 w 250"/>
                  <a:gd name="T27"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459">
                    <a:moveTo>
                      <a:pt x="183" y="0"/>
                    </a:moveTo>
                    <a:lnTo>
                      <a:pt x="183" y="0"/>
                    </a:lnTo>
                    <a:cubicBezTo>
                      <a:pt x="150" y="30"/>
                      <a:pt x="167" y="30"/>
                      <a:pt x="150" y="60"/>
                    </a:cubicBezTo>
                    <a:cubicBezTo>
                      <a:pt x="133" y="89"/>
                      <a:pt x="100" y="74"/>
                      <a:pt x="67" y="74"/>
                    </a:cubicBezTo>
                    <a:cubicBezTo>
                      <a:pt x="67" y="74"/>
                      <a:pt x="33" y="104"/>
                      <a:pt x="17" y="119"/>
                    </a:cubicBezTo>
                    <a:cubicBezTo>
                      <a:pt x="0" y="133"/>
                      <a:pt x="33" y="163"/>
                      <a:pt x="50" y="193"/>
                    </a:cubicBezTo>
                    <a:cubicBezTo>
                      <a:pt x="117" y="266"/>
                      <a:pt x="67" y="370"/>
                      <a:pt x="100" y="459"/>
                    </a:cubicBezTo>
                    <a:cubicBezTo>
                      <a:pt x="117" y="459"/>
                      <a:pt x="150" y="459"/>
                      <a:pt x="183" y="444"/>
                    </a:cubicBezTo>
                    <a:cubicBezTo>
                      <a:pt x="200" y="444"/>
                      <a:pt x="200" y="429"/>
                      <a:pt x="183" y="400"/>
                    </a:cubicBezTo>
                    <a:lnTo>
                      <a:pt x="183" y="266"/>
                    </a:lnTo>
                    <a:cubicBezTo>
                      <a:pt x="183" y="207"/>
                      <a:pt x="233" y="178"/>
                      <a:pt x="250" y="133"/>
                    </a:cubicBezTo>
                    <a:cubicBezTo>
                      <a:pt x="250" y="89"/>
                      <a:pt x="250" y="74"/>
                      <a:pt x="233" y="45"/>
                    </a:cubicBezTo>
                    <a:lnTo>
                      <a:pt x="183" y="0"/>
                    </a:lnTo>
                    <a:cubicBezTo>
                      <a:pt x="167" y="15"/>
                      <a:pt x="183" y="0"/>
                      <a:pt x="183"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2" name="Freeform 846">
                <a:extLst>
                  <a:ext uri="{FF2B5EF4-FFF2-40B4-BE49-F238E27FC236}">
                    <a16:creationId xmlns:a16="http://schemas.microsoft.com/office/drawing/2014/main" id="{2A9F1A64-4D29-356A-0EA4-EECF39D6B6EB}"/>
                  </a:ext>
                </a:extLst>
              </p:cNvPr>
              <p:cNvSpPr>
                <a:spLocks/>
              </p:cNvSpPr>
              <p:nvPr/>
            </p:nvSpPr>
            <p:spPr bwMode="auto">
              <a:xfrm>
                <a:off x="3616" y="2755"/>
                <a:ext cx="48" cy="89"/>
              </a:xfrm>
              <a:custGeom>
                <a:avLst/>
                <a:gdLst>
                  <a:gd name="T0" fmla="*/ 183 w 250"/>
                  <a:gd name="T1" fmla="*/ 0 h 459"/>
                  <a:gd name="T2" fmla="*/ 183 w 250"/>
                  <a:gd name="T3" fmla="*/ 0 h 459"/>
                  <a:gd name="T4" fmla="*/ 150 w 250"/>
                  <a:gd name="T5" fmla="*/ 60 h 459"/>
                  <a:gd name="T6" fmla="*/ 67 w 250"/>
                  <a:gd name="T7" fmla="*/ 74 h 459"/>
                  <a:gd name="T8" fmla="*/ 17 w 250"/>
                  <a:gd name="T9" fmla="*/ 119 h 459"/>
                  <a:gd name="T10" fmla="*/ 50 w 250"/>
                  <a:gd name="T11" fmla="*/ 193 h 459"/>
                  <a:gd name="T12" fmla="*/ 100 w 250"/>
                  <a:gd name="T13" fmla="*/ 459 h 459"/>
                  <a:gd name="T14" fmla="*/ 183 w 250"/>
                  <a:gd name="T15" fmla="*/ 444 h 459"/>
                  <a:gd name="T16" fmla="*/ 183 w 250"/>
                  <a:gd name="T17" fmla="*/ 400 h 459"/>
                  <a:gd name="T18" fmla="*/ 183 w 250"/>
                  <a:gd name="T19" fmla="*/ 266 h 459"/>
                  <a:gd name="T20" fmla="*/ 250 w 250"/>
                  <a:gd name="T21" fmla="*/ 133 h 459"/>
                  <a:gd name="T22" fmla="*/ 233 w 250"/>
                  <a:gd name="T23" fmla="*/ 45 h 459"/>
                  <a:gd name="T24" fmla="*/ 183 w 250"/>
                  <a:gd name="T25" fmla="*/ 0 h 459"/>
                  <a:gd name="T26" fmla="*/ 183 w 250"/>
                  <a:gd name="T27" fmla="*/ 0 h 459"/>
                  <a:gd name="T28" fmla="*/ 183 w 250"/>
                  <a:gd name="T2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 h="459">
                    <a:moveTo>
                      <a:pt x="183" y="0"/>
                    </a:moveTo>
                    <a:lnTo>
                      <a:pt x="183" y="0"/>
                    </a:lnTo>
                    <a:cubicBezTo>
                      <a:pt x="150" y="30"/>
                      <a:pt x="167" y="30"/>
                      <a:pt x="150" y="60"/>
                    </a:cubicBezTo>
                    <a:cubicBezTo>
                      <a:pt x="133" y="89"/>
                      <a:pt x="100" y="74"/>
                      <a:pt x="67" y="74"/>
                    </a:cubicBezTo>
                    <a:cubicBezTo>
                      <a:pt x="67" y="74"/>
                      <a:pt x="33" y="104"/>
                      <a:pt x="17" y="119"/>
                    </a:cubicBezTo>
                    <a:cubicBezTo>
                      <a:pt x="0" y="133"/>
                      <a:pt x="33" y="163"/>
                      <a:pt x="50" y="193"/>
                    </a:cubicBezTo>
                    <a:cubicBezTo>
                      <a:pt x="117" y="266"/>
                      <a:pt x="67" y="370"/>
                      <a:pt x="100" y="459"/>
                    </a:cubicBezTo>
                    <a:cubicBezTo>
                      <a:pt x="117" y="459"/>
                      <a:pt x="150" y="459"/>
                      <a:pt x="183" y="444"/>
                    </a:cubicBezTo>
                    <a:cubicBezTo>
                      <a:pt x="200" y="444"/>
                      <a:pt x="200" y="429"/>
                      <a:pt x="183" y="400"/>
                    </a:cubicBezTo>
                    <a:lnTo>
                      <a:pt x="183" y="266"/>
                    </a:lnTo>
                    <a:cubicBezTo>
                      <a:pt x="183" y="207"/>
                      <a:pt x="233" y="178"/>
                      <a:pt x="250" y="133"/>
                    </a:cubicBezTo>
                    <a:cubicBezTo>
                      <a:pt x="250" y="89"/>
                      <a:pt x="250" y="74"/>
                      <a:pt x="233" y="45"/>
                    </a:cubicBezTo>
                    <a:lnTo>
                      <a:pt x="183" y="0"/>
                    </a:lnTo>
                    <a:cubicBezTo>
                      <a:pt x="167" y="15"/>
                      <a:pt x="183" y="0"/>
                      <a:pt x="183" y="0"/>
                    </a:cubicBezTo>
                    <a:lnTo>
                      <a:pt x="183"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3" name="Freeform 847">
                <a:extLst>
                  <a:ext uri="{FF2B5EF4-FFF2-40B4-BE49-F238E27FC236}">
                    <a16:creationId xmlns:a16="http://schemas.microsoft.com/office/drawing/2014/main" id="{DA2CE02D-38BD-228C-40C6-7D0E2BA13F79}"/>
                  </a:ext>
                </a:extLst>
              </p:cNvPr>
              <p:cNvSpPr>
                <a:spLocks/>
              </p:cNvSpPr>
              <p:nvPr/>
            </p:nvSpPr>
            <p:spPr bwMode="auto">
              <a:xfrm>
                <a:off x="3648" y="2739"/>
                <a:ext cx="168" cy="145"/>
              </a:xfrm>
              <a:custGeom>
                <a:avLst/>
                <a:gdLst>
                  <a:gd name="T0" fmla="*/ 459 w 874"/>
                  <a:gd name="T1" fmla="*/ 618 h 750"/>
                  <a:gd name="T2" fmla="*/ 459 w 874"/>
                  <a:gd name="T3" fmla="*/ 618 h 750"/>
                  <a:gd name="T4" fmla="*/ 548 w 874"/>
                  <a:gd name="T5" fmla="*/ 544 h 750"/>
                  <a:gd name="T6" fmla="*/ 593 w 874"/>
                  <a:gd name="T7" fmla="*/ 529 h 750"/>
                  <a:gd name="T8" fmla="*/ 637 w 874"/>
                  <a:gd name="T9" fmla="*/ 559 h 750"/>
                  <a:gd name="T10" fmla="*/ 696 w 874"/>
                  <a:gd name="T11" fmla="*/ 471 h 750"/>
                  <a:gd name="T12" fmla="*/ 711 w 874"/>
                  <a:gd name="T13" fmla="*/ 412 h 750"/>
                  <a:gd name="T14" fmla="*/ 756 w 874"/>
                  <a:gd name="T15" fmla="*/ 397 h 750"/>
                  <a:gd name="T16" fmla="*/ 830 w 874"/>
                  <a:gd name="T17" fmla="*/ 206 h 750"/>
                  <a:gd name="T18" fmla="*/ 874 w 874"/>
                  <a:gd name="T19" fmla="*/ 162 h 750"/>
                  <a:gd name="T20" fmla="*/ 845 w 874"/>
                  <a:gd name="T21" fmla="*/ 118 h 750"/>
                  <a:gd name="T22" fmla="*/ 830 w 874"/>
                  <a:gd name="T23" fmla="*/ 88 h 750"/>
                  <a:gd name="T24" fmla="*/ 800 w 874"/>
                  <a:gd name="T25" fmla="*/ 15 h 750"/>
                  <a:gd name="T26" fmla="*/ 711 w 874"/>
                  <a:gd name="T27" fmla="*/ 74 h 750"/>
                  <a:gd name="T28" fmla="*/ 593 w 874"/>
                  <a:gd name="T29" fmla="*/ 59 h 750"/>
                  <a:gd name="T30" fmla="*/ 474 w 874"/>
                  <a:gd name="T31" fmla="*/ 88 h 750"/>
                  <a:gd name="T32" fmla="*/ 385 w 874"/>
                  <a:gd name="T33" fmla="*/ 59 h 750"/>
                  <a:gd name="T34" fmla="*/ 281 w 874"/>
                  <a:gd name="T35" fmla="*/ 44 h 750"/>
                  <a:gd name="T36" fmla="*/ 192 w 874"/>
                  <a:gd name="T37" fmla="*/ 15 h 750"/>
                  <a:gd name="T38" fmla="*/ 118 w 874"/>
                  <a:gd name="T39" fmla="*/ 44 h 750"/>
                  <a:gd name="T40" fmla="*/ 103 w 874"/>
                  <a:gd name="T41" fmla="*/ 88 h 750"/>
                  <a:gd name="T42" fmla="*/ 89 w 874"/>
                  <a:gd name="T43" fmla="*/ 147 h 750"/>
                  <a:gd name="T44" fmla="*/ 74 w 874"/>
                  <a:gd name="T45" fmla="*/ 235 h 750"/>
                  <a:gd name="T46" fmla="*/ 14 w 874"/>
                  <a:gd name="T47" fmla="*/ 353 h 750"/>
                  <a:gd name="T48" fmla="*/ 29 w 874"/>
                  <a:gd name="T49" fmla="*/ 559 h 750"/>
                  <a:gd name="T50" fmla="*/ 74 w 874"/>
                  <a:gd name="T51" fmla="*/ 559 h 750"/>
                  <a:gd name="T52" fmla="*/ 133 w 874"/>
                  <a:gd name="T53" fmla="*/ 574 h 750"/>
                  <a:gd name="T54" fmla="*/ 207 w 874"/>
                  <a:gd name="T55" fmla="*/ 632 h 750"/>
                  <a:gd name="T56" fmla="*/ 207 w 874"/>
                  <a:gd name="T57" fmla="*/ 662 h 750"/>
                  <a:gd name="T58" fmla="*/ 237 w 874"/>
                  <a:gd name="T59" fmla="*/ 706 h 750"/>
                  <a:gd name="T60" fmla="*/ 341 w 874"/>
                  <a:gd name="T61" fmla="*/ 691 h 750"/>
                  <a:gd name="T62" fmla="*/ 326 w 874"/>
                  <a:gd name="T63" fmla="*/ 706 h 750"/>
                  <a:gd name="T64" fmla="*/ 400 w 874"/>
                  <a:gd name="T65" fmla="*/ 691 h 750"/>
                  <a:gd name="T66" fmla="*/ 444 w 874"/>
                  <a:gd name="T67" fmla="*/ 691 h 750"/>
                  <a:gd name="T68" fmla="*/ 459 w 874"/>
                  <a:gd name="T69" fmla="*/ 618 h 750"/>
                  <a:gd name="T70" fmla="*/ 459 w 874"/>
                  <a:gd name="T71" fmla="*/ 61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4" h="750">
                    <a:moveTo>
                      <a:pt x="459" y="618"/>
                    </a:moveTo>
                    <a:lnTo>
                      <a:pt x="459" y="618"/>
                    </a:lnTo>
                    <a:cubicBezTo>
                      <a:pt x="474" y="588"/>
                      <a:pt x="519" y="544"/>
                      <a:pt x="548" y="544"/>
                    </a:cubicBezTo>
                    <a:cubicBezTo>
                      <a:pt x="563" y="529"/>
                      <a:pt x="593" y="529"/>
                      <a:pt x="593" y="529"/>
                    </a:cubicBezTo>
                    <a:cubicBezTo>
                      <a:pt x="608" y="544"/>
                      <a:pt x="622" y="574"/>
                      <a:pt x="637" y="559"/>
                    </a:cubicBezTo>
                    <a:cubicBezTo>
                      <a:pt x="667" y="544"/>
                      <a:pt x="682" y="500"/>
                      <a:pt x="696" y="471"/>
                    </a:cubicBezTo>
                    <a:cubicBezTo>
                      <a:pt x="696" y="456"/>
                      <a:pt x="711" y="426"/>
                      <a:pt x="711" y="412"/>
                    </a:cubicBezTo>
                    <a:cubicBezTo>
                      <a:pt x="726" y="397"/>
                      <a:pt x="741" y="412"/>
                      <a:pt x="756" y="397"/>
                    </a:cubicBezTo>
                    <a:cubicBezTo>
                      <a:pt x="756" y="368"/>
                      <a:pt x="785" y="206"/>
                      <a:pt x="830" y="206"/>
                    </a:cubicBezTo>
                    <a:cubicBezTo>
                      <a:pt x="860" y="206"/>
                      <a:pt x="874" y="177"/>
                      <a:pt x="874" y="162"/>
                    </a:cubicBezTo>
                    <a:cubicBezTo>
                      <a:pt x="874" y="132"/>
                      <a:pt x="845" y="132"/>
                      <a:pt x="845" y="118"/>
                    </a:cubicBezTo>
                    <a:cubicBezTo>
                      <a:pt x="845" y="103"/>
                      <a:pt x="830" y="103"/>
                      <a:pt x="830" y="88"/>
                    </a:cubicBezTo>
                    <a:cubicBezTo>
                      <a:pt x="815" y="59"/>
                      <a:pt x="815" y="44"/>
                      <a:pt x="800" y="15"/>
                    </a:cubicBezTo>
                    <a:cubicBezTo>
                      <a:pt x="785" y="30"/>
                      <a:pt x="741" y="74"/>
                      <a:pt x="711" y="74"/>
                    </a:cubicBezTo>
                    <a:cubicBezTo>
                      <a:pt x="667" y="59"/>
                      <a:pt x="637" y="59"/>
                      <a:pt x="593" y="59"/>
                    </a:cubicBezTo>
                    <a:cubicBezTo>
                      <a:pt x="548" y="59"/>
                      <a:pt x="519" y="88"/>
                      <a:pt x="474" y="88"/>
                    </a:cubicBezTo>
                    <a:cubicBezTo>
                      <a:pt x="444" y="88"/>
                      <a:pt x="415" y="44"/>
                      <a:pt x="385" y="59"/>
                    </a:cubicBezTo>
                    <a:cubicBezTo>
                      <a:pt x="326" y="88"/>
                      <a:pt x="311" y="74"/>
                      <a:pt x="281" y="44"/>
                    </a:cubicBezTo>
                    <a:cubicBezTo>
                      <a:pt x="267" y="30"/>
                      <a:pt x="222" y="0"/>
                      <a:pt x="192" y="15"/>
                    </a:cubicBezTo>
                    <a:cubicBezTo>
                      <a:pt x="178" y="15"/>
                      <a:pt x="133" y="30"/>
                      <a:pt x="118" y="44"/>
                    </a:cubicBezTo>
                    <a:cubicBezTo>
                      <a:pt x="103" y="59"/>
                      <a:pt x="118" y="74"/>
                      <a:pt x="103" y="88"/>
                    </a:cubicBezTo>
                    <a:cubicBezTo>
                      <a:pt x="103" y="103"/>
                      <a:pt x="89" y="132"/>
                      <a:pt x="89" y="147"/>
                    </a:cubicBezTo>
                    <a:cubicBezTo>
                      <a:pt x="74" y="177"/>
                      <a:pt x="74" y="206"/>
                      <a:pt x="74" y="235"/>
                    </a:cubicBezTo>
                    <a:cubicBezTo>
                      <a:pt x="74" y="279"/>
                      <a:pt x="29" y="309"/>
                      <a:pt x="14" y="353"/>
                    </a:cubicBezTo>
                    <a:cubicBezTo>
                      <a:pt x="0" y="397"/>
                      <a:pt x="14" y="500"/>
                      <a:pt x="29" y="559"/>
                    </a:cubicBezTo>
                    <a:cubicBezTo>
                      <a:pt x="29" y="574"/>
                      <a:pt x="59" y="559"/>
                      <a:pt x="74" y="559"/>
                    </a:cubicBezTo>
                    <a:cubicBezTo>
                      <a:pt x="89" y="559"/>
                      <a:pt x="118" y="574"/>
                      <a:pt x="133" y="574"/>
                    </a:cubicBezTo>
                    <a:cubicBezTo>
                      <a:pt x="148" y="588"/>
                      <a:pt x="207" y="618"/>
                      <a:pt x="207" y="632"/>
                    </a:cubicBezTo>
                    <a:lnTo>
                      <a:pt x="207" y="662"/>
                    </a:lnTo>
                    <a:cubicBezTo>
                      <a:pt x="207" y="676"/>
                      <a:pt x="222" y="691"/>
                      <a:pt x="237" y="706"/>
                    </a:cubicBezTo>
                    <a:cubicBezTo>
                      <a:pt x="267" y="750"/>
                      <a:pt x="311" y="676"/>
                      <a:pt x="341" y="691"/>
                    </a:cubicBezTo>
                    <a:lnTo>
                      <a:pt x="326" y="706"/>
                    </a:lnTo>
                    <a:cubicBezTo>
                      <a:pt x="326" y="691"/>
                      <a:pt x="400" y="691"/>
                      <a:pt x="400" y="691"/>
                    </a:cubicBezTo>
                    <a:cubicBezTo>
                      <a:pt x="430" y="691"/>
                      <a:pt x="430" y="662"/>
                      <a:pt x="444" y="691"/>
                    </a:cubicBezTo>
                    <a:cubicBezTo>
                      <a:pt x="459" y="662"/>
                      <a:pt x="459" y="647"/>
                      <a:pt x="459" y="618"/>
                    </a:cubicBezTo>
                    <a:cubicBezTo>
                      <a:pt x="474" y="603"/>
                      <a:pt x="459" y="632"/>
                      <a:pt x="459" y="61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4" name="Freeform 848">
                <a:extLst>
                  <a:ext uri="{FF2B5EF4-FFF2-40B4-BE49-F238E27FC236}">
                    <a16:creationId xmlns:a16="http://schemas.microsoft.com/office/drawing/2014/main" id="{C46AD507-E9E2-FE65-6250-5353F844D437}"/>
                  </a:ext>
                </a:extLst>
              </p:cNvPr>
              <p:cNvSpPr>
                <a:spLocks/>
              </p:cNvSpPr>
              <p:nvPr/>
            </p:nvSpPr>
            <p:spPr bwMode="auto">
              <a:xfrm>
                <a:off x="3648" y="2739"/>
                <a:ext cx="168" cy="145"/>
              </a:xfrm>
              <a:custGeom>
                <a:avLst/>
                <a:gdLst>
                  <a:gd name="T0" fmla="*/ 459 w 874"/>
                  <a:gd name="T1" fmla="*/ 618 h 750"/>
                  <a:gd name="T2" fmla="*/ 459 w 874"/>
                  <a:gd name="T3" fmla="*/ 618 h 750"/>
                  <a:gd name="T4" fmla="*/ 548 w 874"/>
                  <a:gd name="T5" fmla="*/ 544 h 750"/>
                  <a:gd name="T6" fmla="*/ 593 w 874"/>
                  <a:gd name="T7" fmla="*/ 529 h 750"/>
                  <a:gd name="T8" fmla="*/ 637 w 874"/>
                  <a:gd name="T9" fmla="*/ 559 h 750"/>
                  <a:gd name="T10" fmla="*/ 696 w 874"/>
                  <a:gd name="T11" fmla="*/ 471 h 750"/>
                  <a:gd name="T12" fmla="*/ 711 w 874"/>
                  <a:gd name="T13" fmla="*/ 412 h 750"/>
                  <a:gd name="T14" fmla="*/ 756 w 874"/>
                  <a:gd name="T15" fmla="*/ 397 h 750"/>
                  <a:gd name="T16" fmla="*/ 830 w 874"/>
                  <a:gd name="T17" fmla="*/ 206 h 750"/>
                  <a:gd name="T18" fmla="*/ 874 w 874"/>
                  <a:gd name="T19" fmla="*/ 162 h 750"/>
                  <a:gd name="T20" fmla="*/ 845 w 874"/>
                  <a:gd name="T21" fmla="*/ 118 h 750"/>
                  <a:gd name="T22" fmla="*/ 830 w 874"/>
                  <a:gd name="T23" fmla="*/ 88 h 750"/>
                  <a:gd name="T24" fmla="*/ 800 w 874"/>
                  <a:gd name="T25" fmla="*/ 15 h 750"/>
                  <a:gd name="T26" fmla="*/ 711 w 874"/>
                  <a:gd name="T27" fmla="*/ 74 h 750"/>
                  <a:gd name="T28" fmla="*/ 593 w 874"/>
                  <a:gd name="T29" fmla="*/ 59 h 750"/>
                  <a:gd name="T30" fmla="*/ 474 w 874"/>
                  <a:gd name="T31" fmla="*/ 88 h 750"/>
                  <a:gd name="T32" fmla="*/ 385 w 874"/>
                  <a:gd name="T33" fmla="*/ 59 h 750"/>
                  <a:gd name="T34" fmla="*/ 281 w 874"/>
                  <a:gd name="T35" fmla="*/ 44 h 750"/>
                  <a:gd name="T36" fmla="*/ 192 w 874"/>
                  <a:gd name="T37" fmla="*/ 15 h 750"/>
                  <a:gd name="T38" fmla="*/ 118 w 874"/>
                  <a:gd name="T39" fmla="*/ 44 h 750"/>
                  <a:gd name="T40" fmla="*/ 103 w 874"/>
                  <a:gd name="T41" fmla="*/ 88 h 750"/>
                  <a:gd name="T42" fmla="*/ 89 w 874"/>
                  <a:gd name="T43" fmla="*/ 147 h 750"/>
                  <a:gd name="T44" fmla="*/ 74 w 874"/>
                  <a:gd name="T45" fmla="*/ 235 h 750"/>
                  <a:gd name="T46" fmla="*/ 14 w 874"/>
                  <a:gd name="T47" fmla="*/ 353 h 750"/>
                  <a:gd name="T48" fmla="*/ 29 w 874"/>
                  <a:gd name="T49" fmla="*/ 559 h 750"/>
                  <a:gd name="T50" fmla="*/ 74 w 874"/>
                  <a:gd name="T51" fmla="*/ 559 h 750"/>
                  <a:gd name="T52" fmla="*/ 133 w 874"/>
                  <a:gd name="T53" fmla="*/ 574 h 750"/>
                  <a:gd name="T54" fmla="*/ 207 w 874"/>
                  <a:gd name="T55" fmla="*/ 632 h 750"/>
                  <a:gd name="T56" fmla="*/ 207 w 874"/>
                  <a:gd name="T57" fmla="*/ 662 h 750"/>
                  <a:gd name="T58" fmla="*/ 237 w 874"/>
                  <a:gd name="T59" fmla="*/ 706 h 750"/>
                  <a:gd name="T60" fmla="*/ 341 w 874"/>
                  <a:gd name="T61" fmla="*/ 691 h 750"/>
                  <a:gd name="T62" fmla="*/ 326 w 874"/>
                  <a:gd name="T63" fmla="*/ 706 h 750"/>
                  <a:gd name="T64" fmla="*/ 400 w 874"/>
                  <a:gd name="T65" fmla="*/ 691 h 750"/>
                  <a:gd name="T66" fmla="*/ 444 w 874"/>
                  <a:gd name="T67" fmla="*/ 691 h 750"/>
                  <a:gd name="T68" fmla="*/ 459 w 874"/>
                  <a:gd name="T69" fmla="*/ 618 h 750"/>
                  <a:gd name="T70" fmla="*/ 459 w 874"/>
                  <a:gd name="T71" fmla="*/ 618 h 750"/>
                  <a:gd name="T72" fmla="*/ 459 w 874"/>
                  <a:gd name="T73" fmla="*/ 61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4" h="750">
                    <a:moveTo>
                      <a:pt x="459" y="618"/>
                    </a:moveTo>
                    <a:lnTo>
                      <a:pt x="459" y="618"/>
                    </a:lnTo>
                    <a:cubicBezTo>
                      <a:pt x="474" y="588"/>
                      <a:pt x="519" y="544"/>
                      <a:pt x="548" y="544"/>
                    </a:cubicBezTo>
                    <a:cubicBezTo>
                      <a:pt x="563" y="529"/>
                      <a:pt x="593" y="529"/>
                      <a:pt x="593" y="529"/>
                    </a:cubicBezTo>
                    <a:cubicBezTo>
                      <a:pt x="608" y="544"/>
                      <a:pt x="622" y="574"/>
                      <a:pt x="637" y="559"/>
                    </a:cubicBezTo>
                    <a:cubicBezTo>
                      <a:pt x="667" y="544"/>
                      <a:pt x="682" y="500"/>
                      <a:pt x="696" y="471"/>
                    </a:cubicBezTo>
                    <a:cubicBezTo>
                      <a:pt x="696" y="456"/>
                      <a:pt x="711" y="426"/>
                      <a:pt x="711" y="412"/>
                    </a:cubicBezTo>
                    <a:cubicBezTo>
                      <a:pt x="726" y="397"/>
                      <a:pt x="741" y="412"/>
                      <a:pt x="756" y="397"/>
                    </a:cubicBezTo>
                    <a:cubicBezTo>
                      <a:pt x="756" y="368"/>
                      <a:pt x="785" y="206"/>
                      <a:pt x="830" y="206"/>
                    </a:cubicBezTo>
                    <a:cubicBezTo>
                      <a:pt x="860" y="206"/>
                      <a:pt x="874" y="177"/>
                      <a:pt x="874" y="162"/>
                    </a:cubicBezTo>
                    <a:cubicBezTo>
                      <a:pt x="874" y="132"/>
                      <a:pt x="845" y="132"/>
                      <a:pt x="845" y="118"/>
                    </a:cubicBezTo>
                    <a:cubicBezTo>
                      <a:pt x="845" y="103"/>
                      <a:pt x="830" y="103"/>
                      <a:pt x="830" y="88"/>
                    </a:cubicBezTo>
                    <a:cubicBezTo>
                      <a:pt x="815" y="59"/>
                      <a:pt x="815" y="44"/>
                      <a:pt x="800" y="15"/>
                    </a:cubicBezTo>
                    <a:cubicBezTo>
                      <a:pt x="785" y="30"/>
                      <a:pt x="741" y="74"/>
                      <a:pt x="711" y="74"/>
                    </a:cubicBezTo>
                    <a:cubicBezTo>
                      <a:pt x="667" y="59"/>
                      <a:pt x="637" y="59"/>
                      <a:pt x="593" y="59"/>
                    </a:cubicBezTo>
                    <a:cubicBezTo>
                      <a:pt x="548" y="59"/>
                      <a:pt x="519" y="88"/>
                      <a:pt x="474" y="88"/>
                    </a:cubicBezTo>
                    <a:cubicBezTo>
                      <a:pt x="444" y="88"/>
                      <a:pt x="415" y="44"/>
                      <a:pt x="385" y="59"/>
                    </a:cubicBezTo>
                    <a:cubicBezTo>
                      <a:pt x="326" y="88"/>
                      <a:pt x="311" y="74"/>
                      <a:pt x="281" y="44"/>
                    </a:cubicBezTo>
                    <a:cubicBezTo>
                      <a:pt x="267" y="30"/>
                      <a:pt x="222" y="0"/>
                      <a:pt x="192" y="15"/>
                    </a:cubicBezTo>
                    <a:cubicBezTo>
                      <a:pt x="178" y="15"/>
                      <a:pt x="133" y="30"/>
                      <a:pt x="118" y="44"/>
                    </a:cubicBezTo>
                    <a:cubicBezTo>
                      <a:pt x="103" y="59"/>
                      <a:pt x="118" y="74"/>
                      <a:pt x="103" y="88"/>
                    </a:cubicBezTo>
                    <a:cubicBezTo>
                      <a:pt x="103" y="103"/>
                      <a:pt x="89" y="132"/>
                      <a:pt x="89" y="147"/>
                    </a:cubicBezTo>
                    <a:cubicBezTo>
                      <a:pt x="74" y="177"/>
                      <a:pt x="74" y="206"/>
                      <a:pt x="74" y="235"/>
                    </a:cubicBezTo>
                    <a:cubicBezTo>
                      <a:pt x="74" y="279"/>
                      <a:pt x="29" y="309"/>
                      <a:pt x="14" y="353"/>
                    </a:cubicBezTo>
                    <a:cubicBezTo>
                      <a:pt x="0" y="397"/>
                      <a:pt x="14" y="500"/>
                      <a:pt x="29" y="559"/>
                    </a:cubicBezTo>
                    <a:cubicBezTo>
                      <a:pt x="29" y="574"/>
                      <a:pt x="59" y="559"/>
                      <a:pt x="74" y="559"/>
                    </a:cubicBezTo>
                    <a:cubicBezTo>
                      <a:pt x="89" y="559"/>
                      <a:pt x="118" y="574"/>
                      <a:pt x="133" y="574"/>
                    </a:cubicBezTo>
                    <a:cubicBezTo>
                      <a:pt x="148" y="588"/>
                      <a:pt x="207" y="618"/>
                      <a:pt x="207" y="632"/>
                    </a:cubicBezTo>
                    <a:lnTo>
                      <a:pt x="207" y="662"/>
                    </a:lnTo>
                    <a:cubicBezTo>
                      <a:pt x="207" y="676"/>
                      <a:pt x="222" y="691"/>
                      <a:pt x="237" y="706"/>
                    </a:cubicBezTo>
                    <a:cubicBezTo>
                      <a:pt x="267" y="750"/>
                      <a:pt x="311" y="676"/>
                      <a:pt x="341" y="691"/>
                    </a:cubicBezTo>
                    <a:lnTo>
                      <a:pt x="326" y="706"/>
                    </a:lnTo>
                    <a:cubicBezTo>
                      <a:pt x="326" y="691"/>
                      <a:pt x="400" y="691"/>
                      <a:pt x="400" y="691"/>
                    </a:cubicBezTo>
                    <a:cubicBezTo>
                      <a:pt x="430" y="691"/>
                      <a:pt x="430" y="662"/>
                      <a:pt x="444" y="691"/>
                    </a:cubicBezTo>
                    <a:cubicBezTo>
                      <a:pt x="459" y="662"/>
                      <a:pt x="459" y="647"/>
                      <a:pt x="459" y="618"/>
                    </a:cubicBezTo>
                    <a:cubicBezTo>
                      <a:pt x="474" y="603"/>
                      <a:pt x="459" y="632"/>
                      <a:pt x="459" y="618"/>
                    </a:cubicBezTo>
                    <a:lnTo>
                      <a:pt x="459" y="61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5" name="Freeform 849">
                <a:extLst>
                  <a:ext uri="{FF2B5EF4-FFF2-40B4-BE49-F238E27FC236}">
                    <a16:creationId xmlns:a16="http://schemas.microsoft.com/office/drawing/2014/main" id="{F8FBD8CF-E3FC-707C-DE48-6E146C06555F}"/>
                  </a:ext>
                </a:extLst>
              </p:cNvPr>
              <p:cNvSpPr>
                <a:spLocks/>
              </p:cNvSpPr>
              <p:nvPr/>
            </p:nvSpPr>
            <p:spPr bwMode="auto">
              <a:xfrm>
                <a:off x="3648" y="2739"/>
                <a:ext cx="168" cy="145"/>
              </a:xfrm>
              <a:custGeom>
                <a:avLst/>
                <a:gdLst>
                  <a:gd name="T0" fmla="*/ 459 w 874"/>
                  <a:gd name="T1" fmla="*/ 618 h 750"/>
                  <a:gd name="T2" fmla="*/ 459 w 874"/>
                  <a:gd name="T3" fmla="*/ 618 h 750"/>
                  <a:gd name="T4" fmla="*/ 548 w 874"/>
                  <a:gd name="T5" fmla="*/ 544 h 750"/>
                  <a:gd name="T6" fmla="*/ 593 w 874"/>
                  <a:gd name="T7" fmla="*/ 529 h 750"/>
                  <a:gd name="T8" fmla="*/ 637 w 874"/>
                  <a:gd name="T9" fmla="*/ 559 h 750"/>
                  <a:gd name="T10" fmla="*/ 696 w 874"/>
                  <a:gd name="T11" fmla="*/ 471 h 750"/>
                  <a:gd name="T12" fmla="*/ 711 w 874"/>
                  <a:gd name="T13" fmla="*/ 412 h 750"/>
                  <a:gd name="T14" fmla="*/ 756 w 874"/>
                  <a:gd name="T15" fmla="*/ 397 h 750"/>
                  <a:gd name="T16" fmla="*/ 830 w 874"/>
                  <a:gd name="T17" fmla="*/ 206 h 750"/>
                  <a:gd name="T18" fmla="*/ 874 w 874"/>
                  <a:gd name="T19" fmla="*/ 162 h 750"/>
                  <a:gd name="T20" fmla="*/ 845 w 874"/>
                  <a:gd name="T21" fmla="*/ 118 h 750"/>
                  <a:gd name="T22" fmla="*/ 830 w 874"/>
                  <a:gd name="T23" fmla="*/ 88 h 750"/>
                  <a:gd name="T24" fmla="*/ 800 w 874"/>
                  <a:gd name="T25" fmla="*/ 15 h 750"/>
                  <a:gd name="T26" fmla="*/ 711 w 874"/>
                  <a:gd name="T27" fmla="*/ 74 h 750"/>
                  <a:gd name="T28" fmla="*/ 593 w 874"/>
                  <a:gd name="T29" fmla="*/ 59 h 750"/>
                  <a:gd name="T30" fmla="*/ 474 w 874"/>
                  <a:gd name="T31" fmla="*/ 88 h 750"/>
                  <a:gd name="T32" fmla="*/ 385 w 874"/>
                  <a:gd name="T33" fmla="*/ 59 h 750"/>
                  <a:gd name="T34" fmla="*/ 281 w 874"/>
                  <a:gd name="T35" fmla="*/ 44 h 750"/>
                  <a:gd name="T36" fmla="*/ 192 w 874"/>
                  <a:gd name="T37" fmla="*/ 15 h 750"/>
                  <a:gd name="T38" fmla="*/ 118 w 874"/>
                  <a:gd name="T39" fmla="*/ 44 h 750"/>
                  <a:gd name="T40" fmla="*/ 103 w 874"/>
                  <a:gd name="T41" fmla="*/ 88 h 750"/>
                  <a:gd name="T42" fmla="*/ 89 w 874"/>
                  <a:gd name="T43" fmla="*/ 147 h 750"/>
                  <a:gd name="T44" fmla="*/ 74 w 874"/>
                  <a:gd name="T45" fmla="*/ 235 h 750"/>
                  <a:gd name="T46" fmla="*/ 14 w 874"/>
                  <a:gd name="T47" fmla="*/ 353 h 750"/>
                  <a:gd name="T48" fmla="*/ 29 w 874"/>
                  <a:gd name="T49" fmla="*/ 559 h 750"/>
                  <a:gd name="T50" fmla="*/ 74 w 874"/>
                  <a:gd name="T51" fmla="*/ 559 h 750"/>
                  <a:gd name="T52" fmla="*/ 133 w 874"/>
                  <a:gd name="T53" fmla="*/ 574 h 750"/>
                  <a:gd name="T54" fmla="*/ 207 w 874"/>
                  <a:gd name="T55" fmla="*/ 632 h 750"/>
                  <a:gd name="T56" fmla="*/ 207 w 874"/>
                  <a:gd name="T57" fmla="*/ 662 h 750"/>
                  <a:gd name="T58" fmla="*/ 237 w 874"/>
                  <a:gd name="T59" fmla="*/ 706 h 750"/>
                  <a:gd name="T60" fmla="*/ 341 w 874"/>
                  <a:gd name="T61" fmla="*/ 691 h 750"/>
                  <a:gd name="T62" fmla="*/ 326 w 874"/>
                  <a:gd name="T63" fmla="*/ 706 h 750"/>
                  <a:gd name="T64" fmla="*/ 400 w 874"/>
                  <a:gd name="T65" fmla="*/ 691 h 750"/>
                  <a:gd name="T66" fmla="*/ 444 w 874"/>
                  <a:gd name="T67" fmla="*/ 691 h 750"/>
                  <a:gd name="T68" fmla="*/ 459 w 874"/>
                  <a:gd name="T69" fmla="*/ 618 h 750"/>
                  <a:gd name="T70" fmla="*/ 459 w 874"/>
                  <a:gd name="T71" fmla="*/ 61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4" h="750">
                    <a:moveTo>
                      <a:pt x="459" y="618"/>
                    </a:moveTo>
                    <a:lnTo>
                      <a:pt x="459" y="618"/>
                    </a:lnTo>
                    <a:cubicBezTo>
                      <a:pt x="474" y="588"/>
                      <a:pt x="519" y="544"/>
                      <a:pt x="548" y="544"/>
                    </a:cubicBezTo>
                    <a:cubicBezTo>
                      <a:pt x="563" y="529"/>
                      <a:pt x="593" y="529"/>
                      <a:pt x="593" y="529"/>
                    </a:cubicBezTo>
                    <a:cubicBezTo>
                      <a:pt x="608" y="544"/>
                      <a:pt x="622" y="574"/>
                      <a:pt x="637" y="559"/>
                    </a:cubicBezTo>
                    <a:cubicBezTo>
                      <a:pt x="667" y="544"/>
                      <a:pt x="682" y="500"/>
                      <a:pt x="696" y="471"/>
                    </a:cubicBezTo>
                    <a:cubicBezTo>
                      <a:pt x="696" y="456"/>
                      <a:pt x="711" y="426"/>
                      <a:pt x="711" y="412"/>
                    </a:cubicBezTo>
                    <a:cubicBezTo>
                      <a:pt x="726" y="397"/>
                      <a:pt x="741" y="412"/>
                      <a:pt x="756" y="397"/>
                    </a:cubicBezTo>
                    <a:cubicBezTo>
                      <a:pt x="756" y="368"/>
                      <a:pt x="785" y="206"/>
                      <a:pt x="830" y="206"/>
                    </a:cubicBezTo>
                    <a:cubicBezTo>
                      <a:pt x="860" y="206"/>
                      <a:pt x="874" y="177"/>
                      <a:pt x="874" y="162"/>
                    </a:cubicBezTo>
                    <a:cubicBezTo>
                      <a:pt x="874" y="132"/>
                      <a:pt x="845" y="132"/>
                      <a:pt x="845" y="118"/>
                    </a:cubicBezTo>
                    <a:cubicBezTo>
                      <a:pt x="845" y="103"/>
                      <a:pt x="830" y="103"/>
                      <a:pt x="830" y="88"/>
                    </a:cubicBezTo>
                    <a:cubicBezTo>
                      <a:pt x="815" y="59"/>
                      <a:pt x="815" y="44"/>
                      <a:pt x="800" y="15"/>
                    </a:cubicBezTo>
                    <a:cubicBezTo>
                      <a:pt x="785" y="30"/>
                      <a:pt x="741" y="74"/>
                      <a:pt x="711" y="74"/>
                    </a:cubicBezTo>
                    <a:cubicBezTo>
                      <a:pt x="667" y="59"/>
                      <a:pt x="637" y="59"/>
                      <a:pt x="593" y="59"/>
                    </a:cubicBezTo>
                    <a:cubicBezTo>
                      <a:pt x="548" y="59"/>
                      <a:pt x="519" y="88"/>
                      <a:pt x="474" y="88"/>
                    </a:cubicBezTo>
                    <a:cubicBezTo>
                      <a:pt x="444" y="88"/>
                      <a:pt x="415" y="44"/>
                      <a:pt x="385" y="59"/>
                    </a:cubicBezTo>
                    <a:cubicBezTo>
                      <a:pt x="326" y="88"/>
                      <a:pt x="311" y="74"/>
                      <a:pt x="281" y="44"/>
                    </a:cubicBezTo>
                    <a:cubicBezTo>
                      <a:pt x="266" y="30"/>
                      <a:pt x="222" y="0"/>
                      <a:pt x="192" y="15"/>
                    </a:cubicBezTo>
                    <a:cubicBezTo>
                      <a:pt x="178" y="15"/>
                      <a:pt x="133" y="30"/>
                      <a:pt x="118" y="44"/>
                    </a:cubicBezTo>
                    <a:cubicBezTo>
                      <a:pt x="103" y="59"/>
                      <a:pt x="118" y="74"/>
                      <a:pt x="103" y="88"/>
                    </a:cubicBezTo>
                    <a:cubicBezTo>
                      <a:pt x="103" y="103"/>
                      <a:pt x="89" y="132"/>
                      <a:pt x="89" y="147"/>
                    </a:cubicBezTo>
                    <a:cubicBezTo>
                      <a:pt x="74" y="177"/>
                      <a:pt x="74" y="206"/>
                      <a:pt x="74" y="235"/>
                    </a:cubicBezTo>
                    <a:cubicBezTo>
                      <a:pt x="74" y="279"/>
                      <a:pt x="29" y="309"/>
                      <a:pt x="14" y="353"/>
                    </a:cubicBezTo>
                    <a:cubicBezTo>
                      <a:pt x="0" y="397"/>
                      <a:pt x="14" y="500"/>
                      <a:pt x="29" y="559"/>
                    </a:cubicBezTo>
                    <a:cubicBezTo>
                      <a:pt x="29" y="574"/>
                      <a:pt x="59" y="559"/>
                      <a:pt x="74" y="559"/>
                    </a:cubicBezTo>
                    <a:cubicBezTo>
                      <a:pt x="89" y="559"/>
                      <a:pt x="118" y="574"/>
                      <a:pt x="133" y="574"/>
                    </a:cubicBezTo>
                    <a:cubicBezTo>
                      <a:pt x="148" y="588"/>
                      <a:pt x="207" y="618"/>
                      <a:pt x="207" y="632"/>
                    </a:cubicBezTo>
                    <a:lnTo>
                      <a:pt x="207" y="662"/>
                    </a:lnTo>
                    <a:cubicBezTo>
                      <a:pt x="207" y="676"/>
                      <a:pt x="222" y="691"/>
                      <a:pt x="237" y="706"/>
                    </a:cubicBezTo>
                    <a:cubicBezTo>
                      <a:pt x="266" y="750"/>
                      <a:pt x="311" y="676"/>
                      <a:pt x="341" y="691"/>
                    </a:cubicBezTo>
                    <a:lnTo>
                      <a:pt x="326" y="706"/>
                    </a:lnTo>
                    <a:cubicBezTo>
                      <a:pt x="326" y="691"/>
                      <a:pt x="400" y="691"/>
                      <a:pt x="400" y="691"/>
                    </a:cubicBezTo>
                    <a:cubicBezTo>
                      <a:pt x="430" y="691"/>
                      <a:pt x="430" y="662"/>
                      <a:pt x="444" y="691"/>
                    </a:cubicBezTo>
                    <a:cubicBezTo>
                      <a:pt x="459" y="662"/>
                      <a:pt x="459" y="647"/>
                      <a:pt x="459" y="618"/>
                    </a:cubicBezTo>
                    <a:cubicBezTo>
                      <a:pt x="474" y="603"/>
                      <a:pt x="459" y="632"/>
                      <a:pt x="459" y="61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6" name="Freeform 850">
                <a:extLst>
                  <a:ext uri="{FF2B5EF4-FFF2-40B4-BE49-F238E27FC236}">
                    <a16:creationId xmlns:a16="http://schemas.microsoft.com/office/drawing/2014/main" id="{3D3E40FF-8558-0AF1-434E-92EBA727DE82}"/>
                  </a:ext>
                </a:extLst>
              </p:cNvPr>
              <p:cNvSpPr>
                <a:spLocks/>
              </p:cNvSpPr>
              <p:nvPr/>
            </p:nvSpPr>
            <p:spPr bwMode="auto">
              <a:xfrm>
                <a:off x="3648" y="2739"/>
                <a:ext cx="168" cy="145"/>
              </a:xfrm>
              <a:custGeom>
                <a:avLst/>
                <a:gdLst>
                  <a:gd name="T0" fmla="*/ 459 w 874"/>
                  <a:gd name="T1" fmla="*/ 618 h 750"/>
                  <a:gd name="T2" fmla="*/ 459 w 874"/>
                  <a:gd name="T3" fmla="*/ 618 h 750"/>
                  <a:gd name="T4" fmla="*/ 548 w 874"/>
                  <a:gd name="T5" fmla="*/ 544 h 750"/>
                  <a:gd name="T6" fmla="*/ 593 w 874"/>
                  <a:gd name="T7" fmla="*/ 529 h 750"/>
                  <a:gd name="T8" fmla="*/ 637 w 874"/>
                  <a:gd name="T9" fmla="*/ 559 h 750"/>
                  <a:gd name="T10" fmla="*/ 696 w 874"/>
                  <a:gd name="T11" fmla="*/ 471 h 750"/>
                  <a:gd name="T12" fmla="*/ 711 w 874"/>
                  <a:gd name="T13" fmla="*/ 412 h 750"/>
                  <a:gd name="T14" fmla="*/ 756 w 874"/>
                  <a:gd name="T15" fmla="*/ 397 h 750"/>
                  <a:gd name="T16" fmla="*/ 830 w 874"/>
                  <a:gd name="T17" fmla="*/ 206 h 750"/>
                  <a:gd name="T18" fmla="*/ 874 w 874"/>
                  <a:gd name="T19" fmla="*/ 162 h 750"/>
                  <a:gd name="T20" fmla="*/ 845 w 874"/>
                  <a:gd name="T21" fmla="*/ 118 h 750"/>
                  <a:gd name="T22" fmla="*/ 830 w 874"/>
                  <a:gd name="T23" fmla="*/ 88 h 750"/>
                  <a:gd name="T24" fmla="*/ 800 w 874"/>
                  <a:gd name="T25" fmla="*/ 15 h 750"/>
                  <a:gd name="T26" fmla="*/ 711 w 874"/>
                  <a:gd name="T27" fmla="*/ 74 h 750"/>
                  <a:gd name="T28" fmla="*/ 593 w 874"/>
                  <a:gd name="T29" fmla="*/ 59 h 750"/>
                  <a:gd name="T30" fmla="*/ 474 w 874"/>
                  <a:gd name="T31" fmla="*/ 88 h 750"/>
                  <a:gd name="T32" fmla="*/ 385 w 874"/>
                  <a:gd name="T33" fmla="*/ 59 h 750"/>
                  <a:gd name="T34" fmla="*/ 281 w 874"/>
                  <a:gd name="T35" fmla="*/ 44 h 750"/>
                  <a:gd name="T36" fmla="*/ 192 w 874"/>
                  <a:gd name="T37" fmla="*/ 15 h 750"/>
                  <a:gd name="T38" fmla="*/ 118 w 874"/>
                  <a:gd name="T39" fmla="*/ 44 h 750"/>
                  <a:gd name="T40" fmla="*/ 103 w 874"/>
                  <a:gd name="T41" fmla="*/ 88 h 750"/>
                  <a:gd name="T42" fmla="*/ 89 w 874"/>
                  <a:gd name="T43" fmla="*/ 147 h 750"/>
                  <a:gd name="T44" fmla="*/ 74 w 874"/>
                  <a:gd name="T45" fmla="*/ 235 h 750"/>
                  <a:gd name="T46" fmla="*/ 14 w 874"/>
                  <a:gd name="T47" fmla="*/ 353 h 750"/>
                  <a:gd name="T48" fmla="*/ 29 w 874"/>
                  <a:gd name="T49" fmla="*/ 559 h 750"/>
                  <a:gd name="T50" fmla="*/ 74 w 874"/>
                  <a:gd name="T51" fmla="*/ 559 h 750"/>
                  <a:gd name="T52" fmla="*/ 133 w 874"/>
                  <a:gd name="T53" fmla="*/ 574 h 750"/>
                  <a:gd name="T54" fmla="*/ 207 w 874"/>
                  <a:gd name="T55" fmla="*/ 632 h 750"/>
                  <a:gd name="T56" fmla="*/ 207 w 874"/>
                  <a:gd name="T57" fmla="*/ 662 h 750"/>
                  <a:gd name="T58" fmla="*/ 237 w 874"/>
                  <a:gd name="T59" fmla="*/ 706 h 750"/>
                  <a:gd name="T60" fmla="*/ 341 w 874"/>
                  <a:gd name="T61" fmla="*/ 691 h 750"/>
                  <a:gd name="T62" fmla="*/ 326 w 874"/>
                  <a:gd name="T63" fmla="*/ 706 h 750"/>
                  <a:gd name="T64" fmla="*/ 400 w 874"/>
                  <a:gd name="T65" fmla="*/ 691 h 750"/>
                  <a:gd name="T66" fmla="*/ 444 w 874"/>
                  <a:gd name="T67" fmla="*/ 691 h 750"/>
                  <a:gd name="T68" fmla="*/ 459 w 874"/>
                  <a:gd name="T69" fmla="*/ 618 h 750"/>
                  <a:gd name="T70" fmla="*/ 459 w 874"/>
                  <a:gd name="T71" fmla="*/ 618 h 750"/>
                  <a:gd name="T72" fmla="*/ 459 w 874"/>
                  <a:gd name="T73" fmla="*/ 61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4" h="750">
                    <a:moveTo>
                      <a:pt x="459" y="618"/>
                    </a:moveTo>
                    <a:lnTo>
                      <a:pt x="459" y="618"/>
                    </a:lnTo>
                    <a:cubicBezTo>
                      <a:pt x="474" y="588"/>
                      <a:pt x="519" y="544"/>
                      <a:pt x="548" y="544"/>
                    </a:cubicBezTo>
                    <a:cubicBezTo>
                      <a:pt x="563" y="529"/>
                      <a:pt x="593" y="529"/>
                      <a:pt x="593" y="529"/>
                    </a:cubicBezTo>
                    <a:cubicBezTo>
                      <a:pt x="608" y="544"/>
                      <a:pt x="622" y="574"/>
                      <a:pt x="637" y="559"/>
                    </a:cubicBezTo>
                    <a:cubicBezTo>
                      <a:pt x="667" y="544"/>
                      <a:pt x="682" y="500"/>
                      <a:pt x="696" y="471"/>
                    </a:cubicBezTo>
                    <a:cubicBezTo>
                      <a:pt x="696" y="456"/>
                      <a:pt x="711" y="426"/>
                      <a:pt x="711" y="412"/>
                    </a:cubicBezTo>
                    <a:cubicBezTo>
                      <a:pt x="726" y="397"/>
                      <a:pt x="741" y="412"/>
                      <a:pt x="756" y="397"/>
                    </a:cubicBezTo>
                    <a:cubicBezTo>
                      <a:pt x="756" y="368"/>
                      <a:pt x="785" y="206"/>
                      <a:pt x="830" y="206"/>
                    </a:cubicBezTo>
                    <a:cubicBezTo>
                      <a:pt x="860" y="206"/>
                      <a:pt x="874" y="177"/>
                      <a:pt x="874" y="162"/>
                    </a:cubicBezTo>
                    <a:cubicBezTo>
                      <a:pt x="874" y="132"/>
                      <a:pt x="845" y="132"/>
                      <a:pt x="845" y="118"/>
                    </a:cubicBezTo>
                    <a:cubicBezTo>
                      <a:pt x="845" y="103"/>
                      <a:pt x="830" y="103"/>
                      <a:pt x="830" y="88"/>
                    </a:cubicBezTo>
                    <a:cubicBezTo>
                      <a:pt x="815" y="59"/>
                      <a:pt x="815" y="44"/>
                      <a:pt x="800" y="15"/>
                    </a:cubicBezTo>
                    <a:cubicBezTo>
                      <a:pt x="785" y="30"/>
                      <a:pt x="741" y="74"/>
                      <a:pt x="711" y="74"/>
                    </a:cubicBezTo>
                    <a:cubicBezTo>
                      <a:pt x="667" y="59"/>
                      <a:pt x="637" y="59"/>
                      <a:pt x="593" y="59"/>
                    </a:cubicBezTo>
                    <a:cubicBezTo>
                      <a:pt x="548" y="59"/>
                      <a:pt x="519" y="88"/>
                      <a:pt x="474" y="88"/>
                    </a:cubicBezTo>
                    <a:cubicBezTo>
                      <a:pt x="444" y="88"/>
                      <a:pt x="415" y="44"/>
                      <a:pt x="385" y="59"/>
                    </a:cubicBezTo>
                    <a:cubicBezTo>
                      <a:pt x="326" y="88"/>
                      <a:pt x="311" y="74"/>
                      <a:pt x="281" y="44"/>
                    </a:cubicBezTo>
                    <a:cubicBezTo>
                      <a:pt x="266" y="30"/>
                      <a:pt x="222" y="0"/>
                      <a:pt x="192" y="15"/>
                    </a:cubicBezTo>
                    <a:cubicBezTo>
                      <a:pt x="178" y="15"/>
                      <a:pt x="133" y="30"/>
                      <a:pt x="118" y="44"/>
                    </a:cubicBezTo>
                    <a:cubicBezTo>
                      <a:pt x="103" y="59"/>
                      <a:pt x="118" y="74"/>
                      <a:pt x="103" y="88"/>
                    </a:cubicBezTo>
                    <a:cubicBezTo>
                      <a:pt x="103" y="103"/>
                      <a:pt x="89" y="132"/>
                      <a:pt x="89" y="147"/>
                    </a:cubicBezTo>
                    <a:cubicBezTo>
                      <a:pt x="74" y="177"/>
                      <a:pt x="74" y="206"/>
                      <a:pt x="74" y="235"/>
                    </a:cubicBezTo>
                    <a:cubicBezTo>
                      <a:pt x="74" y="279"/>
                      <a:pt x="29" y="309"/>
                      <a:pt x="14" y="353"/>
                    </a:cubicBezTo>
                    <a:cubicBezTo>
                      <a:pt x="0" y="397"/>
                      <a:pt x="14" y="500"/>
                      <a:pt x="29" y="559"/>
                    </a:cubicBezTo>
                    <a:cubicBezTo>
                      <a:pt x="29" y="574"/>
                      <a:pt x="59" y="559"/>
                      <a:pt x="74" y="559"/>
                    </a:cubicBezTo>
                    <a:cubicBezTo>
                      <a:pt x="89" y="559"/>
                      <a:pt x="118" y="574"/>
                      <a:pt x="133" y="574"/>
                    </a:cubicBezTo>
                    <a:cubicBezTo>
                      <a:pt x="148" y="588"/>
                      <a:pt x="207" y="618"/>
                      <a:pt x="207" y="632"/>
                    </a:cubicBezTo>
                    <a:lnTo>
                      <a:pt x="207" y="662"/>
                    </a:lnTo>
                    <a:cubicBezTo>
                      <a:pt x="207" y="676"/>
                      <a:pt x="222" y="691"/>
                      <a:pt x="237" y="706"/>
                    </a:cubicBezTo>
                    <a:cubicBezTo>
                      <a:pt x="266" y="750"/>
                      <a:pt x="311" y="676"/>
                      <a:pt x="341" y="691"/>
                    </a:cubicBezTo>
                    <a:lnTo>
                      <a:pt x="326" y="706"/>
                    </a:lnTo>
                    <a:cubicBezTo>
                      <a:pt x="326" y="691"/>
                      <a:pt x="400" y="691"/>
                      <a:pt x="400" y="691"/>
                    </a:cubicBezTo>
                    <a:cubicBezTo>
                      <a:pt x="430" y="691"/>
                      <a:pt x="430" y="662"/>
                      <a:pt x="444" y="691"/>
                    </a:cubicBezTo>
                    <a:cubicBezTo>
                      <a:pt x="459" y="662"/>
                      <a:pt x="459" y="647"/>
                      <a:pt x="459" y="618"/>
                    </a:cubicBezTo>
                    <a:cubicBezTo>
                      <a:pt x="474" y="603"/>
                      <a:pt x="459" y="632"/>
                      <a:pt x="459" y="618"/>
                    </a:cubicBezTo>
                    <a:lnTo>
                      <a:pt x="459" y="61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7" name="Freeform 851">
                <a:extLst>
                  <a:ext uri="{FF2B5EF4-FFF2-40B4-BE49-F238E27FC236}">
                    <a16:creationId xmlns:a16="http://schemas.microsoft.com/office/drawing/2014/main" id="{A28F3938-7E93-4592-2B4A-CDB4E5A90B61}"/>
                  </a:ext>
                </a:extLst>
              </p:cNvPr>
              <p:cNvSpPr>
                <a:spLocks/>
              </p:cNvSpPr>
              <p:nvPr/>
            </p:nvSpPr>
            <p:spPr bwMode="auto">
              <a:xfrm>
                <a:off x="3527" y="2723"/>
                <a:ext cx="121" cy="81"/>
              </a:xfrm>
              <a:custGeom>
                <a:avLst/>
                <a:gdLst>
                  <a:gd name="T0" fmla="*/ 520 w 625"/>
                  <a:gd name="T1" fmla="*/ 278 h 416"/>
                  <a:gd name="T2" fmla="*/ 520 w 625"/>
                  <a:gd name="T3" fmla="*/ 278 h 416"/>
                  <a:gd name="T4" fmla="*/ 610 w 625"/>
                  <a:gd name="T5" fmla="*/ 236 h 416"/>
                  <a:gd name="T6" fmla="*/ 565 w 625"/>
                  <a:gd name="T7" fmla="*/ 180 h 416"/>
                  <a:gd name="T8" fmla="*/ 491 w 625"/>
                  <a:gd name="T9" fmla="*/ 139 h 416"/>
                  <a:gd name="T10" fmla="*/ 476 w 625"/>
                  <a:gd name="T11" fmla="*/ 97 h 416"/>
                  <a:gd name="T12" fmla="*/ 446 w 625"/>
                  <a:gd name="T13" fmla="*/ 14 h 416"/>
                  <a:gd name="T14" fmla="*/ 387 w 625"/>
                  <a:gd name="T15" fmla="*/ 0 h 416"/>
                  <a:gd name="T16" fmla="*/ 327 w 625"/>
                  <a:gd name="T17" fmla="*/ 28 h 416"/>
                  <a:gd name="T18" fmla="*/ 282 w 625"/>
                  <a:gd name="T19" fmla="*/ 55 h 416"/>
                  <a:gd name="T20" fmla="*/ 253 w 625"/>
                  <a:gd name="T21" fmla="*/ 69 h 416"/>
                  <a:gd name="T22" fmla="*/ 163 w 625"/>
                  <a:gd name="T23" fmla="*/ 139 h 416"/>
                  <a:gd name="T24" fmla="*/ 134 w 625"/>
                  <a:gd name="T25" fmla="*/ 139 h 416"/>
                  <a:gd name="T26" fmla="*/ 104 w 625"/>
                  <a:gd name="T27" fmla="*/ 194 h 416"/>
                  <a:gd name="T28" fmla="*/ 74 w 625"/>
                  <a:gd name="T29" fmla="*/ 222 h 416"/>
                  <a:gd name="T30" fmla="*/ 30 w 625"/>
                  <a:gd name="T31" fmla="*/ 250 h 416"/>
                  <a:gd name="T32" fmla="*/ 15 w 625"/>
                  <a:gd name="T33" fmla="*/ 333 h 416"/>
                  <a:gd name="T34" fmla="*/ 119 w 625"/>
                  <a:gd name="T35" fmla="*/ 389 h 416"/>
                  <a:gd name="T36" fmla="*/ 238 w 625"/>
                  <a:gd name="T37" fmla="*/ 416 h 416"/>
                  <a:gd name="T38" fmla="*/ 223 w 625"/>
                  <a:gd name="T39" fmla="*/ 305 h 416"/>
                  <a:gd name="T40" fmla="*/ 387 w 625"/>
                  <a:gd name="T41" fmla="*/ 305 h 416"/>
                  <a:gd name="T42" fmla="*/ 520 w 625"/>
                  <a:gd name="T43" fmla="*/ 278 h 416"/>
                  <a:gd name="T44" fmla="*/ 520 w 625"/>
                  <a:gd name="T45" fmla="*/ 27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5" h="416">
                    <a:moveTo>
                      <a:pt x="520" y="278"/>
                    </a:moveTo>
                    <a:lnTo>
                      <a:pt x="520" y="278"/>
                    </a:lnTo>
                    <a:cubicBezTo>
                      <a:pt x="550" y="236"/>
                      <a:pt x="595" y="278"/>
                      <a:pt x="610" y="236"/>
                    </a:cubicBezTo>
                    <a:cubicBezTo>
                      <a:pt x="625" y="222"/>
                      <a:pt x="580" y="180"/>
                      <a:pt x="565" y="180"/>
                    </a:cubicBezTo>
                    <a:cubicBezTo>
                      <a:pt x="550" y="208"/>
                      <a:pt x="506" y="153"/>
                      <a:pt x="491" y="139"/>
                    </a:cubicBezTo>
                    <a:cubicBezTo>
                      <a:pt x="491" y="125"/>
                      <a:pt x="491" y="111"/>
                      <a:pt x="476" y="97"/>
                    </a:cubicBezTo>
                    <a:cubicBezTo>
                      <a:pt x="446" y="69"/>
                      <a:pt x="446" y="55"/>
                      <a:pt x="446" y="14"/>
                    </a:cubicBezTo>
                    <a:cubicBezTo>
                      <a:pt x="431" y="14"/>
                      <a:pt x="401" y="0"/>
                      <a:pt x="387" y="0"/>
                    </a:cubicBezTo>
                    <a:cubicBezTo>
                      <a:pt x="357" y="14"/>
                      <a:pt x="342" y="28"/>
                      <a:pt x="327" y="28"/>
                    </a:cubicBezTo>
                    <a:cubicBezTo>
                      <a:pt x="312" y="41"/>
                      <a:pt x="297" y="55"/>
                      <a:pt x="282" y="55"/>
                    </a:cubicBezTo>
                    <a:cubicBezTo>
                      <a:pt x="268" y="83"/>
                      <a:pt x="268" y="55"/>
                      <a:pt x="253" y="69"/>
                    </a:cubicBezTo>
                    <a:cubicBezTo>
                      <a:pt x="223" y="83"/>
                      <a:pt x="193" y="153"/>
                      <a:pt x="163" y="139"/>
                    </a:cubicBezTo>
                    <a:cubicBezTo>
                      <a:pt x="149" y="139"/>
                      <a:pt x="134" y="111"/>
                      <a:pt x="134" y="139"/>
                    </a:cubicBezTo>
                    <a:cubicBezTo>
                      <a:pt x="119" y="153"/>
                      <a:pt x="119" y="180"/>
                      <a:pt x="104" y="194"/>
                    </a:cubicBezTo>
                    <a:cubicBezTo>
                      <a:pt x="104" y="208"/>
                      <a:pt x="104" y="222"/>
                      <a:pt x="74" y="222"/>
                    </a:cubicBezTo>
                    <a:cubicBezTo>
                      <a:pt x="74" y="222"/>
                      <a:pt x="15" y="236"/>
                      <a:pt x="30" y="250"/>
                    </a:cubicBezTo>
                    <a:cubicBezTo>
                      <a:pt x="74" y="278"/>
                      <a:pt x="0" y="319"/>
                      <a:pt x="15" y="333"/>
                    </a:cubicBezTo>
                    <a:cubicBezTo>
                      <a:pt x="44" y="347"/>
                      <a:pt x="74" y="416"/>
                      <a:pt x="119" y="389"/>
                    </a:cubicBezTo>
                    <a:cubicBezTo>
                      <a:pt x="163" y="361"/>
                      <a:pt x="193" y="375"/>
                      <a:pt x="238" y="416"/>
                    </a:cubicBezTo>
                    <a:cubicBezTo>
                      <a:pt x="223" y="375"/>
                      <a:pt x="223" y="333"/>
                      <a:pt x="223" y="305"/>
                    </a:cubicBezTo>
                    <a:lnTo>
                      <a:pt x="387" y="305"/>
                    </a:lnTo>
                    <a:cubicBezTo>
                      <a:pt x="431" y="305"/>
                      <a:pt x="506" y="319"/>
                      <a:pt x="520" y="278"/>
                    </a:cubicBezTo>
                    <a:cubicBezTo>
                      <a:pt x="535" y="250"/>
                      <a:pt x="520" y="278"/>
                      <a:pt x="520" y="27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8" name="Freeform 852">
                <a:extLst>
                  <a:ext uri="{FF2B5EF4-FFF2-40B4-BE49-F238E27FC236}">
                    <a16:creationId xmlns:a16="http://schemas.microsoft.com/office/drawing/2014/main" id="{673786BF-0CCC-0624-5880-BCF732E01B1D}"/>
                  </a:ext>
                </a:extLst>
              </p:cNvPr>
              <p:cNvSpPr>
                <a:spLocks/>
              </p:cNvSpPr>
              <p:nvPr/>
            </p:nvSpPr>
            <p:spPr bwMode="auto">
              <a:xfrm>
                <a:off x="3527" y="2723"/>
                <a:ext cx="121" cy="81"/>
              </a:xfrm>
              <a:custGeom>
                <a:avLst/>
                <a:gdLst>
                  <a:gd name="T0" fmla="*/ 520 w 625"/>
                  <a:gd name="T1" fmla="*/ 278 h 416"/>
                  <a:gd name="T2" fmla="*/ 520 w 625"/>
                  <a:gd name="T3" fmla="*/ 278 h 416"/>
                  <a:gd name="T4" fmla="*/ 610 w 625"/>
                  <a:gd name="T5" fmla="*/ 236 h 416"/>
                  <a:gd name="T6" fmla="*/ 565 w 625"/>
                  <a:gd name="T7" fmla="*/ 180 h 416"/>
                  <a:gd name="T8" fmla="*/ 491 w 625"/>
                  <a:gd name="T9" fmla="*/ 139 h 416"/>
                  <a:gd name="T10" fmla="*/ 476 w 625"/>
                  <a:gd name="T11" fmla="*/ 97 h 416"/>
                  <a:gd name="T12" fmla="*/ 446 w 625"/>
                  <a:gd name="T13" fmla="*/ 14 h 416"/>
                  <a:gd name="T14" fmla="*/ 387 w 625"/>
                  <a:gd name="T15" fmla="*/ 0 h 416"/>
                  <a:gd name="T16" fmla="*/ 327 w 625"/>
                  <a:gd name="T17" fmla="*/ 28 h 416"/>
                  <a:gd name="T18" fmla="*/ 282 w 625"/>
                  <a:gd name="T19" fmla="*/ 55 h 416"/>
                  <a:gd name="T20" fmla="*/ 253 w 625"/>
                  <a:gd name="T21" fmla="*/ 69 h 416"/>
                  <a:gd name="T22" fmla="*/ 163 w 625"/>
                  <a:gd name="T23" fmla="*/ 139 h 416"/>
                  <a:gd name="T24" fmla="*/ 134 w 625"/>
                  <a:gd name="T25" fmla="*/ 139 h 416"/>
                  <a:gd name="T26" fmla="*/ 104 w 625"/>
                  <a:gd name="T27" fmla="*/ 194 h 416"/>
                  <a:gd name="T28" fmla="*/ 74 w 625"/>
                  <a:gd name="T29" fmla="*/ 222 h 416"/>
                  <a:gd name="T30" fmla="*/ 30 w 625"/>
                  <a:gd name="T31" fmla="*/ 250 h 416"/>
                  <a:gd name="T32" fmla="*/ 15 w 625"/>
                  <a:gd name="T33" fmla="*/ 333 h 416"/>
                  <a:gd name="T34" fmla="*/ 119 w 625"/>
                  <a:gd name="T35" fmla="*/ 389 h 416"/>
                  <a:gd name="T36" fmla="*/ 238 w 625"/>
                  <a:gd name="T37" fmla="*/ 416 h 416"/>
                  <a:gd name="T38" fmla="*/ 223 w 625"/>
                  <a:gd name="T39" fmla="*/ 305 h 416"/>
                  <a:gd name="T40" fmla="*/ 387 w 625"/>
                  <a:gd name="T41" fmla="*/ 305 h 416"/>
                  <a:gd name="T42" fmla="*/ 520 w 625"/>
                  <a:gd name="T43" fmla="*/ 278 h 416"/>
                  <a:gd name="T44" fmla="*/ 520 w 625"/>
                  <a:gd name="T45" fmla="*/ 278 h 416"/>
                  <a:gd name="T46" fmla="*/ 520 w 625"/>
                  <a:gd name="T47" fmla="*/ 27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5" h="416">
                    <a:moveTo>
                      <a:pt x="520" y="278"/>
                    </a:moveTo>
                    <a:lnTo>
                      <a:pt x="520" y="278"/>
                    </a:lnTo>
                    <a:cubicBezTo>
                      <a:pt x="550" y="236"/>
                      <a:pt x="595" y="278"/>
                      <a:pt x="610" y="236"/>
                    </a:cubicBezTo>
                    <a:cubicBezTo>
                      <a:pt x="625" y="222"/>
                      <a:pt x="580" y="180"/>
                      <a:pt x="565" y="180"/>
                    </a:cubicBezTo>
                    <a:cubicBezTo>
                      <a:pt x="550" y="208"/>
                      <a:pt x="506" y="153"/>
                      <a:pt x="491" y="139"/>
                    </a:cubicBezTo>
                    <a:cubicBezTo>
                      <a:pt x="491" y="125"/>
                      <a:pt x="491" y="111"/>
                      <a:pt x="476" y="97"/>
                    </a:cubicBezTo>
                    <a:cubicBezTo>
                      <a:pt x="446" y="69"/>
                      <a:pt x="446" y="55"/>
                      <a:pt x="446" y="14"/>
                    </a:cubicBezTo>
                    <a:cubicBezTo>
                      <a:pt x="431" y="14"/>
                      <a:pt x="401" y="0"/>
                      <a:pt x="387" y="0"/>
                    </a:cubicBezTo>
                    <a:cubicBezTo>
                      <a:pt x="357" y="14"/>
                      <a:pt x="342" y="28"/>
                      <a:pt x="327" y="28"/>
                    </a:cubicBezTo>
                    <a:cubicBezTo>
                      <a:pt x="312" y="41"/>
                      <a:pt x="297" y="55"/>
                      <a:pt x="282" y="55"/>
                    </a:cubicBezTo>
                    <a:cubicBezTo>
                      <a:pt x="268" y="83"/>
                      <a:pt x="268" y="55"/>
                      <a:pt x="253" y="69"/>
                    </a:cubicBezTo>
                    <a:cubicBezTo>
                      <a:pt x="223" y="83"/>
                      <a:pt x="193" y="153"/>
                      <a:pt x="163" y="139"/>
                    </a:cubicBezTo>
                    <a:cubicBezTo>
                      <a:pt x="149" y="139"/>
                      <a:pt x="134" y="111"/>
                      <a:pt x="134" y="139"/>
                    </a:cubicBezTo>
                    <a:cubicBezTo>
                      <a:pt x="119" y="153"/>
                      <a:pt x="119" y="180"/>
                      <a:pt x="104" y="194"/>
                    </a:cubicBezTo>
                    <a:cubicBezTo>
                      <a:pt x="104" y="208"/>
                      <a:pt x="104" y="222"/>
                      <a:pt x="74" y="222"/>
                    </a:cubicBezTo>
                    <a:cubicBezTo>
                      <a:pt x="74" y="222"/>
                      <a:pt x="15" y="236"/>
                      <a:pt x="30" y="250"/>
                    </a:cubicBezTo>
                    <a:cubicBezTo>
                      <a:pt x="74" y="278"/>
                      <a:pt x="0" y="319"/>
                      <a:pt x="15" y="333"/>
                    </a:cubicBezTo>
                    <a:cubicBezTo>
                      <a:pt x="44" y="347"/>
                      <a:pt x="74" y="416"/>
                      <a:pt x="119" y="389"/>
                    </a:cubicBezTo>
                    <a:cubicBezTo>
                      <a:pt x="163" y="361"/>
                      <a:pt x="193" y="375"/>
                      <a:pt x="238" y="416"/>
                    </a:cubicBezTo>
                    <a:cubicBezTo>
                      <a:pt x="223" y="375"/>
                      <a:pt x="223" y="333"/>
                      <a:pt x="223" y="305"/>
                    </a:cubicBezTo>
                    <a:lnTo>
                      <a:pt x="387" y="305"/>
                    </a:lnTo>
                    <a:cubicBezTo>
                      <a:pt x="431" y="305"/>
                      <a:pt x="506" y="319"/>
                      <a:pt x="520" y="278"/>
                    </a:cubicBezTo>
                    <a:cubicBezTo>
                      <a:pt x="535" y="250"/>
                      <a:pt x="520" y="278"/>
                      <a:pt x="520" y="278"/>
                    </a:cubicBezTo>
                    <a:lnTo>
                      <a:pt x="520" y="27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9" name="Freeform 853">
                <a:extLst>
                  <a:ext uri="{FF2B5EF4-FFF2-40B4-BE49-F238E27FC236}">
                    <a16:creationId xmlns:a16="http://schemas.microsoft.com/office/drawing/2014/main" id="{5EF74330-C2C5-9DAC-F928-E0777EFCC305}"/>
                  </a:ext>
                </a:extLst>
              </p:cNvPr>
              <p:cNvSpPr>
                <a:spLocks/>
              </p:cNvSpPr>
              <p:nvPr/>
            </p:nvSpPr>
            <p:spPr bwMode="auto">
              <a:xfrm>
                <a:off x="3527" y="2723"/>
                <a:ext cx="121" cy="81"/>
              </a:xfrm>
              <a:custGeom>
                <a:avLst/>
                <a:gdLst>
                  <a:gd name="T0" fmla="*/ 520 w 625"/>
                  <a:gd name="T1" fmla="*/ 278 h 416"/>
                  <a:gd name="T2" fmla="*/ 520 w 625"/>
                  <a:gd name="T3" fmla="*/ 278 h 416"/>
                  <a:gd name="T4" fmla="*/ 610 w 625"/>
                  <a:gd name="T5" fmla="*/ 236 h 416"/>
                  <a:gd name="T6" fmla="*/ 565 w 625"/>
                  <a:gd name="T7" fmla="*/ 180 h 416"/>
                  <a:gd name="T8" fmla="*/ 491 w 625"/>
                  <a:gd name="T9" fmla="*/ 139 h 416"/>
                  <a:gd name="T10" fmla="*/ 476 w 625"/>
                  <a:gd name="T11" fmla="*/ 97 h 416"/>
                  <a:gd name="T12" fmla="*/ 446 w 625"/>
                  <a:gd name="T13" fmla="*/ 14 h 416"/>
                  <a:gd name="T14" fmla="*/ 387 w 625"/>
                  <a:gd name="T15" fmla="*/ 0 h 416"/>
                  <a:gd name="T16" fmla="*/ 327 w 625"/>
                  <a:gd name="T17" fmla="*/ 28 h 416"/>
                  <a:gd name="T18" fmla="*/ 282 w 625"/>
                  <a:gd name="T19" fmla="*/ 55 h 416"/>
                  <a:gd name="T20" fmla="*/ 253 w 625"/>
                  <a:gd name="T21" fmla="*/ 69 h 416"/>
                  <a:gd name="T22" fmla="*/ 163 w 625"/>
                  <a:gd name="T23" fmla="*/ 139 h 416"/>
                  <a:gd name="T24" fmla="*/ 134 w 625"/>
                  <a:gd name="T25" fmla="*/ 139 h 416"/>
                  <a:gd name="T26" fmla="*/ 104 w 625"/>
                  <a:gd name="T27" fmla="*/ 194 h 416"/>
                  <a:gd name="T28" fmla="*/ 74 w 625"/>
                  <a:gd name="T29" fmla="*/ 222 h 416"/>
                  <a:gd name="T30" fmla="*/ 30 w 625"/>
                  <a:gd name="T31" fmla="*/ 250 h 416"/>
                  <a:gd name="T32" fmla="*/ 15 w 625"/>
                  <a:gd name="T33" fmla="*/ 333 h 416"/>
                  <a:gd name="T34" fmla="*/ 119 w 625"/>
                  <a:gd name="T35" fmla="*/ 389 h 416"/>
                  <a:gd name="T36" fmla="*/ 238 w 625"/>
                  <a:gd name="T37" fmla="*/ 416 h 416"/>
                  <a:gd name="T38" fmla="*/ 223 w 625"/>
                  <a:gd name="T39" fmla="*/ 305 h 416"/>
                  <a:gd name="T40" fmla="*/ 387 w 625"/>
                  <a:gd name="T41" fmla="*/ 305 h 416"/>
                  <a:gd name="T42" fmla="*/ 520 w 625"/>
                  <a:gd name="T43" fmla="*/ 278 h 416"/>
                  <a:gd name="T44" fmla="*/ 520 w 625"/>
                  <a:gd name="T45" fmla="*/ 27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5" h="416">
                    <a:moveTo>
                      <a:pt x="520" y="278"/>
                    </a:moveTo>
                    <a:lnTo>
                      <a:pt x="520" y="278"/>
                    </a:lnTo>
                    <a:cubicBezTo>
                      <a:pt x="550" y="236"/>
                      <a:pt x="595" y="278"/>
                      <a:pt x="610" y="236"/>
                    </a:cubicBezTo>
                    <a:cubicBezTo>
                      <a:pt x="625" y="222"/>
                      <a:pt x="580" y="180"/>
                      <a:pt x="565" y="180"/>
                    </a:cubicBezTo>
                    <a:cubicBezTo>
                      <a:pt x="550" y="208"/>
                      <a:pt x="506" y="153"/>
                      <a:pt x="491" y="139"/>
                    </a:cubicBezTo>
                    <a:cubicBezTo>
                      <a:pt x="491" y="125"/>
                      <a:pt x="491" y="111"/>
                      <a:pt x="476" y="97"/>
                    </a:cubicBezTo>
                    <a:cubicBezTo>
                      <a:pt x="446" y="69"/>
                      <a:pt x="446" y="55"/>
                      <a:pt x="446" y="14"/>
                    </a:cubicBezTo>
                    <a:cubicBezTo>
                      <a:pt x="431" y="14"/>
                      <a:pt x="401" y="0"/>
                      <a:pt x="387" y="0"/>
                    </a:cubicBezTo>
                    <a:cubicBezTo>
                      <a:pt x="357" y="14"/>
                      <a:pt x="342" y="28"/>
                      <a:pt x="327" y="28"/>
                    </a:cubicBezTo>
                    <a:cubicBezTo>
                      <a:pt x="312" y="41"/>
                      <a:pt x="297" y="55"/>
                      <a:pt x="282" y="55"/>
                    </a:cubicBezTo>
                    <a:cubicBezTo>
                      <a:pt x="268" y="83"/>
                      <a:pt x="268" y="55"/>
                      <a:pt x="253" y="69"/>
                    </a:cubicBezTo>
                    <a:cubicBezTo>
                      <a:pt x="223" y="83"/>
                      <a:pt x="193" y="153"/>
                      <a:pt x="163" y="139"/>
                    </a:cubicBezTo>
                    <a:cubicBezTo>
                      <a:pt x="149" y="139"/>
                      <a:pt x="134" y="111"/>
                      <a:pt x="134" y="139"/>
                    </a:cubicBezTo>
                    <a:cubicBezTo>
                      <a:pt x="119" y="153"/>
                      <a:pt x="119" y="180"/>
                      <a:pt x="104" y="194"/>
                    </a:cubicBezTo>
                    <a:cubicBezTo>
                      <a:pt x="104" y="208"/>
                      <a:pt x="104" y="222"/>
                      <a:pt x="74" y="222"/>
                    </a:cubicBezTo>
                    <a:cubicBezTo>
                      <a:pt x="74" y="222"/>
                      <a:pt x="15" y="236"/>
                      <a:pt x="30" y="250"/>
                    </a:cubicBezTo>
                    <a:cubicBezTo>
                      <a:pt x="74" y="278"/>
                      <a:pt x="0" y="319"/>
                      <a:pt x="15" y="333"/>
                    </a:cubicBezTo>
                    <a:cubicBezTo>
                      <a:pt x="44" y="347"/>
                      <a:pt x="74" y="416"/>
                      <a:pt x="119" y="389"/>
                    </a:cubicBezTo>
                    <a:cubicBezTo>
                      <a:pt x="163" y="361"/>
                      <a:pt x="193" y="375"/>
                      <a:pt x="238" y="416"/>
                    </a:cubicBezTo>
                    <a:cubicBezTo>
                      <a:pt x="223" y="375"/>
                      <a:pt x="223" y="333"/>
                      <a:pt x="223" y="305"/>
                    </a:cubicBezTo>
                    <a:lnTo>
                      <a:pt x="387" y="305"/>
                    </a:lnTo>
                    <a:cubicBezTo>
                      <a:pt x="431" y="305"/>
                      <a:pt x="506" y="319"/>
                      <a:pt x="520" y="278"/>
                    </a:cubicBezTo>
                    <a:cubicBezTo>
                      <a:pt x="535" y="250"/>
                      <a:pt x="520" y="278"/>
                      <a:pt x="520" y="27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0" name="Freeform 854">
                <a:extLst>
                  <a:ext uri="{FF2B5EF4-FFF2-40B4-BE49-F238E27FC236}">
                    <a16:creationId xmlns:a16="http://schemas.microsoft.com/office/drawing/2014/main" id="{5EAD148C-AE9E-A0DC-956A-F0B452F22A24}"/>
                  </a:ext>
                </a:extLst>
              </p:cNvPr>
              <p:cNvSpPr>
                <a:spLocks/>
              </p:cNvSpPr>
              <p:nvPr/>
            </p:nvSpPr>
            <p:spPr bwMode="auto">
              <a:xfrm>
                <a:off x="3527" y="2723"/>
                <a:ext cx="121" cy="81"/>
              </a:xfrm>
              <a:custGeom>
                <a:avLst/>
                <a:gdLst>
                  <a:gd name="T0" fmla="*/ 520 w 625"/>
                  <a:gd name="T1" fmla="*/ 278 h 416"/>
                  <a:gd name="T2" fmla="*/ 520 w 625"/>
                  <a:gd name="T3" fmla="*/ 278 h 416"/>
                  <a:gd name="T4" fmla="*/ 610 w 625"/>
                  <a:gd name="T5" fmla="*/ 236 h 416"/>
                  <a:gd name="T6" fmla="*/ 565 w 625"/>
                  <a:gd name="T7" fmla="*/ 180 h 416"/>
                  <a:gd name="T8" fmla="*/ 491 w 625"/>
                  <a:gd name="T9" fmla="*/ 139 h 416"/>
                  <a:gd name="T10" fmla="*/ 476 w 625"/>
                  <a:gd name="T11" fmla="*/ 97 h 416"/>
                  <a:gd name="T12" fmla="*/ 446 w 625"/>
                  <a:gd name="T13" fmla="*/ 14 h 416"/>
                  <a:gd name="T14" fmla="*/ 387 w 625"/>
                  <a:gd name="T15" fmla="*/ 0 h 416"/>
                  <a:gd name="T16" fmla="*/ 327 w 625"/>
                  <a:gd name="T17" fmla="*/ 28 h 416"/>
                  <a:gd name="T18" fmla="*/ 282 w 625"/>
                  <a:gd name="T19" fmla="*/ 55 h 416"/>
                  <a:gd name="T20" fmla="*/ 253 w 625"/>
                  <a:gd name="T21" fmla="*/ 69 h 416"/>
                  <a:gd name="T22" fmla="*/ 163 w 625"/>
                  <a:gd name="T23" fmla="*/ 139 h 416"/>
                  <a:gd name="T24" fmla="*/ 134 w 625"/>
                  <a:gd name="T25" fmla="*/ 139 h 416"/>
                  <a:gd name="T26" fmla="*/ 104 w 625"/>
                  <a:gd name="T27" fmla="*/ 194 h 416"/>
                  <a:gd name="T28" fmla="*/ 74 w 625"/>
                  <a:gd name="T29" fmla="*/ 222 h 416"/>
                  <a:gd name="T30" fmla="*/ 30 w 625"/>
                  <a:gd name="T31" fmla="*/ 250 h 416"/>
                  <a:gd name="T32" fmla="*/ 15 w 625"/>
                  <a:gd name="T33" fmla="*/ 333 h 416"/>
                  <a:gd name="T34" fmla="*/ 119 w 625"/>
                  <a:gd name="T35" fmla="*/ 389 h 416"/>
                  <a:gd name="T36" fmla="*/ 238 w 625"/>
                  <a:gd name="T37" fmla="*/ 416 h 416"/>
                  <a:gd name="T38" fmla="*/ 223 w 625"/>
                  <a:gd name="T39" fmla="*/ 305 h 416"/>
                  <a:gd name="T40" fmla="*/ 387 w 625"/>
                  <a:gd name="T41" fmla="*/ 305 h 416"/>
                  <a:gd name="T42" fmla="*/ 520 w 625"/>
                  <a:gd name="T43" fmla="*/ 278 h 416"/>
                  <a:gd name="T44" fmla="*/ 520 w 625"/>
                  <a:gd name="T45" fmla="*/ 278 h 416"/>
                  <a:gd name="T46" fmla="*/ 520 w 625"/>
                  <a:gd name="T47" fmla="*/ 27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5" h="416">
                    <a:moveTo>
                      <a:pt x="520" y="278"/>
                    </a:moveTo>
                    <a:lnTo>
                      <a:pt x="520" y="278"/>
                    </a:lnTo>
                    <a:cubicBezTo>
                      <a:pt x="550" y="236"/>
                      <a:pt x="595" y="278"/>
                      <a:pt x="610" y="236"/>
                    </a:cubicBezTo>
                    <a:cubicBezTo>
                      <a:pt x="625" y="222"/>
                      <a:pt x="580" y="180"/>
                      <a:pt x="565" y="180"/>
                    </a:cubicBezTo>
                    <a:cubicBezTo>
                      <a:pt x="550" y="208"/>
                      <a:pt x="506" y="153"/>
                      <a:pt x="491" y="139"/>
                    </a:cubicBezTo>
                    <a:cubicBezTo>
                      <a:pt x="491" y="125"/>
                      <a:pt x="491" y="111"/>
                      <a:pt x="476" y="97"/>
                    </a:cubicBezTo>
                    <a:cubicBezTo>
                      <a:pt x="446" y="69"/>
                      <a:pt x="446" y="55"/>
                      <a:pt x="446" y="14"/>
                    </a:cubicBezTo>
                    <a:cubicBezTo>
                      <a:pt x="431" y="14"/>
                      <a:pt x="401" y="0"/>
                      <a:pt x="387" y="0"/>
                    </a:cubicBezTo>
                    <a:cubicBezTo>
                      <a:pt x="357" y="14"/>
                      <a:pt x="342" y="28"/>
                      <a:pt x="327" y="28"/>
                    </a:cubicBezTo>
                    <a:cubicBezTo>
                      <a:pt x="312" y="41"/>
                      <a:pt x="297" y="55"/>
                      <a:pt x="282" y="55"/>
                    </a:cubicBezTo>
                    <a:cubicBezTo>
                      <a:pt x="268" y="83"/>
                      <a:pt x="268" y="55"/>
                      <a:pt x="253" y="69"/>
                    </a:cubicBezTo>
                    <a:cubicBezTo>
                      <a:pt x="223" y="83"/>
                      <a:pt x="193" y="153"/>
                      <a:pt x="163" y="139"/>
                    </a:cubicBezTo>
                    <a:cubicBezTo>
                      <a:pt x="149" y="139"/>
                      <a:pt x="134" y="111"/>
                      <a:pt x="134" y="139"/>
                    </a:cubicBezTo>
                    <a:cubicBezTo>
                      <a:pt x="119" y="153"/>
                      <a:pt x="119" y="180"/>
                      <a:pt x="104" y="194"/>
                    </a:cubicBezTo>
                    <a:cubicBezTo>
                      <a:pt x="104" y="208"/>
                      <a:pt x="104" y="222"/>
                      <a:pt x="74" y="222"/>
                    </a:cubicBezTo>
                    <a:cubicBezTo>
                      <a:pt x="74" y="222"/>
                      <a:pt x="15" y="236"/>
                      <a:pt x="30" y="250"/>
                    </a:cubicBezTo>
                    <a:cubicBezTo>
                      <a:pt x="74" y="278"/>
                      <a:pt x="0" y="319"/>
                      <a:pt x="15" y="333"/>
                    </a:cubicBezTo>
                    <a:cubicBezTo>
                      <a:pt x="44" y="347"/>
                      <a:pt x="74" y="416"/>
                      <a:pt x="119" y="389"/>
                    </a:cubicBezTo>
                    <a:cubicBezTo>
                      <a:pt x="163" y="361"/>
                      <a:pt x="193" y="375"/>
                      <a:pt x="238" y="416"/>
                    </a:cubicBezTo>
                    <a:cubicBezTo>
                      <a:pt x="223" y="375"/>
                      <a:pt x="223" y="333"/>
                      <a:pt x="223" y="305"/>
                    </a:cubicBezTo>
                    <a:lnTo>
                      <a:pt x="387" y="305"/>
                    </a:lnTo>
                    <a:cubicBezTo>
                      <a:pt x="431" y="305"/>
                      <a:pt x="506" y="319"/>
                      <a:pt x="520" y="278"/>
                    </a:cubicBezTo>
                    <a:cubicBezTo>
                      <a:pt x="535" y="250"/>
                      <a:pt x="520" y="278"/>
                      <a:pt x="520" y="278"/>
                    </a:cubicBezTo>
                    <a:lnTo>
                      <a:pt x="520" y="27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1" name="Freeform 855">
                <a:extLst>
                  <a:ext uri="{FF2B5EF4-FFF2-40B4-BE49-F238E27FC236}">
                    <a16:creationId xmlns:a16="http://schemas.microsoft.com/office/drawing/2014/main" id="{E0C90BB4-D304-9C30-3C1A-835B7E06B325}"/>
                  </a:ext>
                </a:extLst>
              </p:cNvPr>
              <p:cNvSpPr>
                <a:spLocks/>
              </p:cNvSpPr>
              <p:nvPr/>
            </p:nvSpPr>
            <p:spPr bwMode="auto">
              <a:xfrm>
                <a:off x="3608" y="2779"/>
                <a:ext cx="24" cy="73"/>
              </a:xfrm>
              <a:custGeom>
                <a:avLst/>
                <a:gdLst>
                  <a:gd name="T0" fmla="*/ 113 w 125"/>
                  <a:gd name="T1" fmla="*/ 157 h 375"/>
                  <a:gd name="T2" fmla="*/ 113 w 125"/>
                  <a:gd name="T3" fmla="*/ 157 h 375"/>
                  <a:gd name="T4" fmla="*/ 100 w 125"/>
                  <a:gd name="T5" fmla="*/ 94 h 375"/>
                  <a:gd name="T6" fmla="*/ 63 w 125"/>
                  <a:gd name="T7" fmla="*/ 0 h 375"/>
                  <a:gd name="T8" fmla="*/ 25 w 125"/>
                  <a:gd name="T9" fmla="*/ 0 h 375"/>
                  <a:gd name="T10" fmla="*/ 25 w 125"/>
                  <a:gd name="T11" fmla="*/ 47 h 375"/>
                  <a:gd name="T12" fmla="*/ 25 w 125"/>
                  <a:gd name="T13" fmla="*/ 141 h 375"/>
                  <a:gd name="T14" fmla="*/ 50 w 125"/>
                  <a:gd name="T15" fmla="*/ 235 h 375"/>
                  <a:gd name="T16" fmla="*/ 50 w 125"/>
                  <a:gd name="T17" fmla="*/ 328 h 375"/>
                  <a:gd name="T18" fmla="*/ 75 w 125"/>
                  <a:gd name="T19" fmla="*/ 360 h 375"/>
                  <a:gd name="T20" fmla="*/ 113 w 125"/>
                  <a:gd name="T21" fmla="*/ 360 h 375"/>
                  <a:gd name="T22" fmla="*/ 113 w 125"/>
                  <a:gd name="T23" fmla="*/ 157 h 375"/>
                  <a:gd name="T24" fmla="*/ 113 w 125"/>
                  <a:gd name="T25" fmla="*/ 15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375">
                    <a:moveTo>
                      <a:pt x="113" y="157"/>
                    </a:moveTo>
                    <a:lnTo>
                      <a:pt x="113" y="157"/>
                    </a:lnTo>
                    <a:cubicBezTo>
                      <a:pt x="113" y="141"/>
                      <a:pt x="113" y="110"/>
                      <a:pt x="100" y="94"/>
                    </a:cubicBezTo>
                    <a:cubicBezTo>
                      <a:pt x="88" y="79"/>
                      <a:pt x="50" y="16"/>
                      <a:pt x="63" y="0"/>
                    </a:cubicBezTo>
                    <a:lnTo>
                      <a:pt x="25" y="0"/>
                    </a:lnTo>
                    <a:cubicBezTo>
                      <a:pt x="0" y="0"/>
                      <a:pt x="25" y="32"/>
                      <a:pt x="25" y="47"/>
                    </a:cubicBezTo>
                    <a:cubicBezTo>
                      <a:pt x="38" y="79"/>
                      <a:pt x="25" y="110"/>
                      <a:pt x="25" y="141"/>
                    </a:cubicBezTo>
                    <a:cubicBezTo>
                      <a:pt x="13" y="188"/>
                      <a:pt x="38" y="188"/>
                      <a:pt x="50" y="235"/>
                    </a:cubicBezTo>
                    <a:cubicBezTo>
                      <a:pt x="50" y="266"/>
                      <a:pt x="38" y="297"/>
                      <a:pt x="50" y="328"/>
                    </a:cubicBezTo>
                    <a:cubicBezTo>
                      <a:pt x="50" y="344"/>
                      <a:pt x="63" y="360"/>
                      <a:pt x="75" y="360"/>
                    </a:cubicBezTo>
                    <a:cubicBezTo>
                      <a:pt x="88" y="375"/>
                      <a:pt x="125" y="375"/>
                      <a:pt x="113" y="360"/>
                    </a:cubicBezTo>
                    <a:lnTo>
                      <a:pt x="113" y="157"/>
                    </a:lnTo>
                    <a:cubicBezTo>
                      <a:pt x="113" y="110"/>
                      <a:pt x="113" y="203"/>
                      <a:pt x="113" y="15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2" name="Freeform 856">
                <a:extLst>
                  <a:ext uri="{FF2B5EF4-FFF2-40B4-BE49-F238E27FC236}">
                    <a16:creationId xmlns:a16="http://schemas.microsoft.com/office/drawing/2014/main" id="{36F19BDB-9551-6ADC-CDC9-24FBB943F441}"/>
                  </a:ext>
                </a:extLst>
              </p:cNvPr>
              <p:cNvSpPr>
                <a:spLocks/>
              </p:cNvSpPr>
              <p:nvPr/>
            </p:nvSpPr>
            <p:spPr bwMode="auto">
              <a:xfrm>
                <a:off x="3608" y="2779"/>
                <a:ext cx="24" cy="73"/>
              </a:xfrm>
              <a:custGeom>
                <a:avLst/>
                <a:gdLst>
                  <a:gd name="T0" fmla="*/ 113 w 125"/>
                  <a:gd name="T1" fmla="*/ 157 h 375"/>
                  <a:gd name="T2" fmla="*/ 113 w 125"/>
                  <a:gd name="T3" fmla="*/ 157 h 375"/>
                  <a:gd name="T4" fmla="*/ 100 w 125"/>
                  <a:gd name="T5" fmla="*/ 94 h 375"/>
                  <a:gd name="T6" fmla="*/ 63 w 125"/>
                  <a:gd name="T7" fmla="*/ 0 h 375"/>
                  <a:gd name="T8" fmla="*/ 25 w 125"/>
                  <a:gd name="T9" fmla="*/ 0 h 375"/>
                  <a:gd name="T10" fmla="*/ 25 w 125"/>
                  <a:gd name="T11" fmla="*/ 47 h 375"/>
                  <a:gd name="T12" fmla="*/ 25 w 125"/>
                  <a:gd name="T13" fmla="*/ 141 h 375"/>
                  <a:gd name="T14" fmla="*/ 50 w 125"/>
                  <a:gd name="T15" fmla="*/ 235 h 375"/>
                  <a:gd name="T16" fmla="*/ 50 w 125"/>
                  <a:gd name="T17" fmla="*/ 328 h 375"/>
                  <a:gd name="T18" fmla="*/ 75 w 125"/>
                  <a:gd name="T19" fmla="*/ 360 h 375"/>
                  <a:gd name="T20" fmla="*/ 113 w 125"/>
                  <a:gd name="T21" fmla="*/ 360 h 375"/>
                  <a:gd name="T22" fmla="*/ 113 w 125"/>
                  <a:gd name="T23" fmla="*/ 157 h 375"/>
                  <a:gd name="T24" fmla="*/ 113 w 125"/>
                  <a:gd name="T25" fmla="*/ 157 h 375"/>
                  <a:gd name="T26" fmla="*/ 113 w 125"/>
                  <a:gd name="T27" fmla="*/ 15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375">
                    <a:moveTo>
                      <a:pt x="113" y="157"/>
                    </a:moveTo>
                    <a:lnTo>
                      <a:pt x="113" y="157"/>
                    </a:lnTo>
                    <a:cubicBezTo>
                      <a:pt x="113" y="141"/>
                      <a:pt x="113" y="110"/>
                      <a:pt x="100" y="94"/>
                    </a:cubicBezTo>
                    <a:cubicBezTo>
                      <a:pt x="88" y="79"/>
                      <a:pt x="50" y="16"/>
                      <a:pt x="63" y="0"/>
                    </a:cubicBezTo>
                    <a:lnTo>
                      <a:pt x="25" y="0"/>
                    </a:lnTo>
                    <a:cubicBezTo>
                      <a:pt x="0" y="0"/>
                      <a:pt x="25" y="32"/>
                      <a:pt x="25" y="47"/>
                    </a:cubicBezTo>
                    <a:cubicBezTo>
                      <a:pt x="38" y="79"/>
                      <a:pt x="25" y="110"/>
                      <a:pt x="25" y="141"/>
                    </a:cubicBezTo>
                    <a:cubicBezTo>
                      <a:pt x="13" y="188"/>
                      <a:pt x="38" y="188"/>
                      <a:pt x="50" y="235"/>
                    </a:cubicBezTo>
                    <a:cubicBezTo>
                      <a:pt x="50" y="266"/>
                      <a:pt x="38" y="297"/>
                      <a:pt x="50" y="328"/>
                    </a:cubicBezTo>
                    <a:cubicBezTo>
                      <a:pt x="50" y="344"/>
                      <a:pt x="63" y="360"/>
                      <a:pt x="75" y="360"/>
                    </a:cubicBezTo>
                    <a:cubicBezTo>
                      <a:pt x="88" y="375"/>
                      <a:pt x="125" y="375"/>
                      <a:pt x="113" y="360"/>
                    </a:cubicBezTo>
                    <a:lnTo>
                      <a:pt x="113" y="157"/>
                    </a:lnTo>
                    <a:cubicBezTo>
                      <a:pt x="113" y="110"/>
                      <a:pt x="113" y="203"/>
                      <a:pt x="113" y="157"/>
                    </a:cubicBezTo>
                    <a:lnTo>
                      <a:pt x="113" y="15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3" name="Freeform 857">
                <a:extLst>
                  <a:ext uri="{FF2B5EF4-FFF2-40B4-BE49-F238E27FC236}">
                    <a16:creationId xmlns:a16="http://schemas.microsoft.com/office/drawing/2014/main" id="{38B27EB6-0AF7-1102-F067-67EC52056FB5}"/>
                  </a:ext>
                </a:extLst>
              </p:cNvPr>
              <p:cNvSpPr>
                <a:spLocks/>
              </p:cNvSpPr>
              <p:nvPr/>
            </p:nvSpPr>
            <p:spPr bwMode="auto">
              <a:xfrm>
                <a:off x="3608" y="2779"/>
                <a:ext cx="24" cy="73"/>
              </a:xfrm>
              <a:custGeom>
                <a:avLst/>
                <a:gdLst>
                  <a:gd name="T0" fmla="*/ 113 w 125"/>
                  <a:gd name="T1" fmla="*/ 157 h 375"/>
                  <a:gd name="T2" fmla="*/ 113 w 125"/>
                  <a:gd name="T3" fmla="*/ 157 h 375"/>
                  <a:gd name="T4" fmla="*/ 100 w 125"/>
                  <a:gd name="T5" fmla="*/ 94 h 375"/>
                  <a:gd name="T6" fmla="*/ 63 w 125"/>
                  <a:gd name="T7" fmla="*/ 0 h 375"/>
                  <a:gd name="T8" fmla="*/ 25 w 125"/>
                  <a:gd name="T9" fmla="*/ 0 h 375"/>
                  <a:gd name="T10" fmla="*/ 25 w 125"/>
                  <a:gd name="T11" fmla="*/ 47 h 375"/>
                  <a:gd name="T12" fmla="*/ 25 w 125"/>
                  <a:gd name="T13" fmla="*/ 141 h 375"/>
                  <a:gd name="T14" fmla="*/ 50 w 125"/>
                  <a:gd name="T15" fmla="*/ 235 h 375"/>
                  <a:gd name="T16" fmla="*/ 50 w 125"/>
                  <a:gd name="T17" fmla="*/ 328 h 375"/>
                  <a:gd name="T18" fmla="*/ 75 w 125"/>
                  <a:gd name="T19" fmla="*/ 360 h 375"/>
                  <a:gd name="T20" fmla="*/ 113 w 125"/>
                  <a:gd name="T21" fmla="*/ 360 h 375"/>
                  <a:gd name="T22" fmla="*/ 113 w 125"/>
                  <a:gd name="T23" fmla="*/ 157 h 375"/>
                  <a:gd name="T24" fmla="*/ 113 w 125"/>
                  <a:gd name="T25" fmla="*/ 15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375">
                    <a:moveTo>
                      <a:pt x="113" y="157"/>
                    </a:moveTo>
                    <a:lnTo>
                      <a:pt x="113" y="157"/>
                    </a:lnTo>
                    <a:cubicBezTo>
                      <a:pt x="113" y="141"/>
                      <a:pt x="113" y="110"/>
                      <a:pt x="100" y="94"/>
                    </a:cubicBezTo>
                    <a:cubicBezTo>
                      <a:pt x="88" y="79"/>
                      <a:pt x="50" y="16"/>
                      <a:pt x="63" y="0"/>
                    </a:cubicBezTo>
                    <a:lnTo>
                      <a:pt x="25" y="0"/>
                    </a:lnTo>
                    <a:cubicBezTo>
                      <a:pt x="0" y="0"/>
                      <a:pt x="25" y="32"/>
                      <a:pt x="25" y="47"/>
                    </a:cubicBezTo>
                    <a:cubicBezTo>
                      <a:pt x="38" y="79"/>
                      <a:pt x="25" y="110"/>
                      <a:pt x="25" y="141"/>
                    </a:cubicBezTo>
                    <a:cubicBezTo>
                      <a:pt x="13" y="188"/>
                      <a:pt x="38" y="188"/>
                      <a:pt x="50" y="235"/>
                    </a:cubicBezTo>
                    <a:cubicBezTo>
                      <a:pt x="50" y="266"/>
                      <a:pt x="38" y="297"/>
                      <a:pt x="50" y="328"/>
                    </a:cubicBezTo>
                    <a:cubicBezTo>
                      <a:pt x="50" y="344"/>
                      <a:pt x="63" y="360"/>
                      <a:pt x="75" y="360"/>
                    </a:cubicBezTo>
                    <a:cubicBezTo>
                      <a:pt x="88" y="375"/>
                      <a:pt x="125" y="375"/>
                      <a:pt x="113" y="360"/>
                    </a:cubicBezTo>
                    <a:lnTo>
                      <a:pt x="113" y="157"/>
                    </a:lnTo>
                    <a:cubicBezTo>
                      <a:pt x="113" y="110"/>
                      <a:pt x="113" y="203"/>
                      <a:pt x="113" y="15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4" name="Freeform 858">
                <a:extLst>
                  <a:ext uri="{FF2B5EF4-FFF2-40B4-BE49-F238E27FC236}">
                    <a16:creationId xmlns:a16="http://schemas.microsoft.com/office/drawing/2014/main" id="{27A9DAD8-BDD2-51EF-8B88-446962E22704}"/>
                  </a:ext>
                </a:extLst>
              </p:cNvPr>
              <p:cNvSpPr>
                <a:spLocks/>
              </p:cNvSpPr>
              <p:nvPr/>
            </p:nvSpPr>
            <p:spPr bwMode="auto">
              <a:xfrm>
                <a:off x="3608" y="2779"/>
                <a:ext cx="24" cy="73"/>
              </a:xfrm>
              <a:custGeom>
                <a:avLst/>
                <a:gdLst>
                  <a:gd name="T0" fmla="*/ 113 w 125"/>
                  <a:gd name="T1" fmla="*/ 157 h 375"/>
                  <a:gd name="T2" fmla="*/ 113 w 125"/>
                  <a:gd name="T3" fmla="*/ 157 h 375"/>
                  <a:gd name="T4" fmla="*/ 100 w 125"/>
                  <a:gd name="T5" fmla="*/ 94 h 375"/>
                  <a:gd name="T6" fmla="*/ 63 w 125"/>
                  <a:gd name="T7" fmla="*/ 0 h 375"/>
                  <a:gd name="T8" fmla="*/ 25 w 125"/>
                  <a:gd name="T9" fmla="*/ 0 h 375"/>
                  <a:gd name="T10" fmla="*/ 25 w 125"/>
                  <a:gd name="T11" fmla="*/ 47 h 375"/>
                  <a:gd name="T12" fmla="*/ 25 w 125"/>
                  <a:gd name="T13" fmla="*/ 141 h 375"/>
                  <a:gd name="T14" fmla="*/ 50 w 125"/>
                  <a:gd name="T15" fmla="*/ 235 h 375"/>
                  <a:gd name="T16" fmla="*/ 50 w 125"/>
                  <a:gd name="T17" fmla="*/ 328 h 375"/>
                  <a:gd name="T18" fmla="*/ 75 w 125"/>
                  <a:gd name="T19" fmla="*/ 360 h 375"/>
                  <a:gd name="T20" fmla="*/ 113 w 125"/>
                  <a:gd name="T21" fmla="*/ 360 h 375"/>
                  <a:gd name="T22" fmla="*/ 113 w 125"/>
                  <a:gd name="T23" fmla="*/ 157 h 375"/>
                  <a:gd name="T24" fmla="*/ 113 w 125"/>
                  <a:gd name="T25" fmla="*/ 157 h 375"/>
                  <a:gd name="T26" fmla="*/ 113 w 125"/>
                  <a:gd name="T27" fmla="*/ 15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375">
                    <a:moveTo>
                      <a:pt x="113" y="157"/>
                    </a:moveTo>
                    <a:lnTo>
                      <a:pt x="113" y="157"/>
                    </a:lnTo>
                    <a:cubicBezTo>
                      <a:pt x="113" y="141"/>
                      <a:pt x="113" y="110"/>
                      <a:pt x="100" y="94"/>
                    </a:cubicBezTo>
                    <a:cubicBezTo>
                      <a:pt x="88" y="79"/>
                      <a:pt x="50" y="16"/>
                      <a:pt x="63" y="0"/>
                    </a:cubicBezTo>
                    <a:lnTo>
                      <a:pt x="25" y="0"/>
                    </a:lnTo>
                    <a:cubicBezTo>
                      <a:pt x="0" y="0"/>
                      <a:pt x="25" y="32"/>
                      <a:pt x="25" y="47"/>
                    </a:cubicBezTo>
                    <a:cubicBezTo>
                      <a:pt x="38" y="79"/>
                      <a:pt x="25" y="110"/>
                      <a:pt x="25" y="141"/>
                    </a:cubicBezTo>
                    <a:cubicBezTo>
                      <a:pt x="13" y="188"/>
                      <a:pt x="38" y="188"/>
                      <a:pt x="50" y="235"/>
                    </a:cubicBezTo>
                    <a:cubicBezTo>
                      <a:pt x="50" y="266"/>
                      <a:pt x="38" y="297"/>
                      <a:pt x="50" y="328"/>
                    </a:cubicBezTo>
                    <a:cubicBezTo>
                      <a:pt x="50" y="344"/>
                      <a:pt x="63" y="360"/>
                      <a:pt x="75" y="360"/>
                    </a:cubicBezTo>
                    <a:cubicBezTo>
                      <a:pt x="88" y="375"/>
                      <a:pt x="125" y="375"/>
                      <a:pt x="113" y="360"/>
                    </a:cubicBezTo>
                    <a:lnTo>
                      <a:pt x="113" y="157"/>
                    </a:lnTo>
                    <a:cubicBezTo>
                      <a:pt x="113" y="110"/>
                      <a:pt x="113" y="203"/>
                      <a:pt x="113" y="157"/>
                    </a:cubicBezTo>
                    <a:lnTo>
                      <a:pt x="113" y="15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5" name="Freeform 859">
                <a:extLst>
                  <a:ext uri="{FF2B5EF4-FFF2-40B4-BE49-F238E27FC236}">
                    <a16:creationId xmlns:a16="http://schemas.microsoft.com/office/drawing/2014/main" id="{935739E0-D5EA-B42C-AEB4-730EAEC06373}"/>
                  </a:ext>
                </a:extLst>
              </p:cNvPr>
              <p:cNvSpPr>
                <a:spLocks/>
              </p:cNvSpPr>
              <p:nvPr/>
            </p:nvSpPr>
            <p:spPr bwMode="auto">
              <a:xfrm>
                <a:off x="3487" y="2787"/>
                <a:ext cx="89" cy="89"/>
              </a:xfrm>
              <a:custGeom>
                <a:avLst/>
                <a:gdLst>
                  <a:gd name="T0" fmla="*/ 373 w 459"/>
                  <a:gd name="T1" fmla="*/ 59 h 458"/>
                  <a:gd name="T2" fmla="*/ 373 w 459"/>
                  <a:gd name="T3" fmla="*/ 59 h 458"/>
                  <a:gd name="T4" fmla="*/ 301 w 459"/>
                  <a:gd name="T5" fmla="*/ 74 h 458"/>
                  <a:gd name="T6" fmla="*/ 215 w 459"/>
                  <a:gd name="T7" fmla="*/ 15 h 458"/>
                  <a:gd name="T8" fmla="*/ 187 w 459"/>
                  <a:gd name="T9" fmla="*/ 15 h 458"/>
                  <a:gd name="T10" fmla="*/ 144 w 459"/>
                  <a:gd name="T11" fmla="*/ 30 h 458"/>
                  <a:gd name="T12" fmla="*/ 86 w 459"/>
                  <a:gd name="T13" fmla="*/ 30 h 458"/>
                  <a:gd name="T14" fmla="*/ 58 w 459"/>
                  <a:gd name="T15" fmla="*/ 44 h 458"/>
                  <a:gd name="T16" fmla="*/ 43 w 459"/>
                  <a:gd name="T17" fmla="*/ 89 h 458"/>
                  <a:gd name="T18" fmla="*/ 72 w 459"/>
                  <a:gd name="T19" fmla="*/ 104 h 458"/>
                  <a:gd name="T20" fmla="*/ 43 w 459"/>
                  <a:gd name="T21" fmla="*/ 133 h 458"/>
                  <a:gd name="T22" fmla="*/ 72 w 459"/>
                  <a:gd name="T23" fmla="*/ 177 h 458"/>
                  <a:gd name="T24" fmla="*/ 43 w 459"/>
                  <a:gd name="T25" fmla="*/ 192 h 458"/>
                  <a:gd name="T26" fmla="*/ 29 w 459"/>
                  <a:gd name="T27" fmla="*/ 237 h 458"/>
                  <a:gd name="T28" fmla="*/ 29 w 459"/>
                  <a:gd name="T29" fmla="*/ 281 h 458"/>
                  <a:gd name="T30" fmla="*/ 43 w 459"/>
                  <a:gd name="T31" fmla="*/ 340 h 458"/>
                  <a:gd name="T32" fmla="*/ 101 w 459"/>
                  <a:gd name="T33" fmla="*/ 384 h 458"/>
                  <a:gd name="T34" fmla="*/ 101 w 459"/>
                  <a:gd name="T35" fmla="*/ 458 h 458"/>
                  <a:gd name="T36" fmla="*/ 273 w 459"/>
                  <a:gd name="T37" fmla="*/ 414 h 458"/>
                  <a:gd name="T38" fmla="*/ 373 w 459"/>
                  <a:gd name="T39" fmla="*/ 414 h 458"/>
                  <a:gd name="T40" fmla="*/ 430 w 459"/>
                  <a:gd name="T41" fmla="*/ 384 h 458"/>
                  <a:gd name="T42" fmla="*/ 401 w 459"/>
                  <a:gd name="T43" fmla="*/ 310 h 458"/>
                  <a:gd name="T44" fmla="*/ 430 w 459"/>
                  <a:gd name="T45" fmla="*/ 222 h 458"/>
                  <a:gd name="T46" fmla="*/ 373 w 459"/>
                  <a:gd name="T47" fmla="*/ 5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458">
                    <a:moveTo>
                      <a:pt x="373" y="59"/>
                    </a:moveTo>
                    <a:lnTo>
                      <a:pt x="373" y="59"/>
                    </a:lnTo>
                    <a:cubicBezTo>
                      <a:pt x="344" y="59"/>
                      <a:pt x="330" y="89"/>
                      <a:pt x="301" y="74"/>
                    </a:cubicBezTo>
                    <a:cubicBezTo>
                      <a:pt x="273" y="74"/>
                      <a:pt x="244" y="0"/>
                      <a:pt x="215" y="15"/>
                    </a:cubicBezTo>
                    <a:cubicBezTo>
                      <a:pt x="201" y="30"/>
                      <a:pt x="187" y="30"/>
                      <a:pt x="187" y="15"/>
                    </a:cubicBezTo>
                    <a:cubicBezTo>
                      <a:pt x="172" y="0"/>
                      <a:pt x="158" y="30"/>
                      <a:pt x="144" y="30"/>
                    </a:cubicBezTo>
                    <a:cubicBezTo>
                      <a:pt x="115" y="44"/>
                      <a:pt x="101" y="30"/>
                      <a:pt x="86" y="30"/>
                    </a:cubicBezTo>
                    <a:cubicBezTo>
                      <a:pt x="72" y="15"/>
                      <a:pt x="72" y="44"/>
                      <a:pt x="58" y="44"/>
                    </a:cubicBezTo>
                    <a:cubicBezTo>
                      <a:pt x="43" y="44"/>
                      <a:pt x="29" y="74"/>
                      <a:pt x="43" y="89"/>
                    </a:cubicBezTo>
                    <a:cubicBezTo>
                      <a:pt x="43" y="104"/>
                      <a:pt x="72" y="104"/>
                      <a:pt x="72" y="104"/>
                    </a:cubicBezTo>
                    <a:cubicBezTo>
                      <a:pt x="72" y="118"/>
                      <a:pt x="43" y="133"/>
                      <a:pt x="43" y="133"/>
                    </a:cubicBezTo>
                    <a:cubicBezTo>
                      <a:pt x="43" y="148"/>
                      <a:pt x="72" y="163"/>
                      <a:pt x="72" y="177"/>
                    </a:cubicBezTo>
                    <a:cubicBezTo>
                      <a:pt x="72" y="177"/>
                      <a:pt x="43" y="163"/>
                      <a:pt x="43" y="192"/>
                    </a:cubicBezTo>
                    <a:cubicBezTo>
                      <a:pt x="43" y="207"/>
                      <a:pt x="58" y="237"/>
                      <a:pt x="29" y="237"/>
                    </a:cubicBezTo>
                    <a:cubicBezTo>
                      <a:pt x="43" y="251"/>
                      <a:pt x="43" y="266"/>
                      <a:pt x="29" y="281"/>
                    </a:cubicBezTo>
                    <a:cubicBezTo>
                      <a:pt x="29" y="310"/>
                      <a:pt x="0" y="310"/>
                      <a:pt x="43" y="340"/>
                    </a:cubicBezTo>
                    <a:cubicBezTo>
                      <a:pt x="58" y="340"/>
                      <a:pt x="86" y="355"/>
                      <a:pt x="101" y="384"/>
                    </a:cubicBezTo>
                    <a:cubicBezTo>
                      <a:pt x="115" y="399"/>
                      <a:pt x="101" y="429"/>
                      <a:pt x="101" y="458"/>
                    </a:cubicBezTo>
                    <a:cubicBezTo>
                      <a:pt x="158" y="444"/>
                      <a:pt x="201" y="414"/>
                      <a:pt x="273" y="414"/>
                    </a:cubicBezTo>
                    <a:cubicBezTo>
                      <a:pt x="301" y="399"/>
                      <a:pt x="344" y="414"/>
                      <a:pt x="373" y="414"/>
                    </a:cubicBezTo>
                    <a:cubicBezTo>
                      <a:pt x="401" y="414"/>
                      <a:pt x="444" y="429"/>
                      <a:pt x="430" y="384"/>
                    </a:cubicBezTo>
                    <a:cubicBezTo>
                      <a:pt x="430" y="355"/>
                      <a:pt x="416" y="340"/>
                      <a:pt x="401" y="310"/>
                    </a:cubicBezTo>
                    <a:cubicBezTo>
                      <a:pt x="401" y="281"/>
                      <a:pt x="416" y="251"/>
                      <a:pt x="430" y="222"/>
                    </a:cubicBezTo>
                    <a:cubicBezTo>
                      <a:pt x="444" y="163"/>
                      <a:pt x="459" y="59"/>
                      <a:pt x="373" y="5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6" name="Freeform 860">
                <a:extLst>
                  <a:ext uri="{FF2B5EF4-FFF2-40B4-BE49-F238E27FC236}">
                    <a16:creationId xmlns:a16="http://schemas.microsoft.com/office/drawing/2014/main" id="{A817E5C0-750F-F0C5-39C4-9039D1A6C643}"/>
                  </a:ext>
                </a:extLst>
              </p:cNvPr>
              <p:cNvSpPr>
                <a:spLocks/>
              </p:cNvSpPr>
              <p:nvPr/>
            </p:nvSpPr>
            <p:spPr bwMode="auto">
              <a:xfrm>
                <a:off x="3487" y="2787"/>
                <a:ext cx="89" cy="89"/>
              </a:xfrm>
              <a:custGeom>
                <a:avLst/>
                <a:gdLst>
                  <a:gd name="T0" fmla="*/ 373 w 459"/>
                  <a:gd name="T1" fmla="*/ 59 h 458"/>
                  <a:gd name="T2" fmla="*/ 373 w 459"/>
                  <a:gd name="T3" fmla="*/ 59 h 458"/>
                  <a:gd name="T4" fmla="*/ 301 w 459"/>
                  <a:gd name="T5" fmla="*/ 74 h 458"/>
                  <a:gd name="T6" fmla="*/ 215 w 459"/>
                  <a:gd name="T7" fmla="*/ 15 h 458"/>
                  <a:gd name="T8" fmla="*/ 187 w 459"/>
                  <a:gd name="T9" fmla="*/ 15 h 458"/>
                  <a:gd name="T10" fmla="*/ 144 w 459"/>
                  <a:gd name="T11" fmla="*/ 30 h 458"/>
                  <a:gd name="T12" fmla="*/ 86 w 459"/>
                  <a:gd name="T13" fmla="*/ 30 h 458"/>
                  <a:gd name="T14" fmla="*/ 58 w 459"/>
                  <a:gd name="T15" fmla="*/ 44 h 458"/>
                  <a:gd name="T16" fmla="*/ 43 w 459"/>
                  <a:gd name="T17" fmla="*/ 89 h 458"/>
                  <a:gd name="T18" fmla="*/ 72 w 459"/>
                  <a:gd name="T19" fmla="*/ 104 h 458"/>
                  <a:gd name="T20" fmla="*/ 43 w 459"/>
                  <a:gd name="T21" fmla="*/ 133 h 458"/>
                  <a:gd name="T22" fmla="*/ 72 w 459"/>
                  <a:gd name="T23" fmla="*/ 177 h 458"/>
                  <a:gd name="T24" fmla="*/ 43 w 459"/>
                  <a:gd name="T25" fmla="*/ 192 h 458"/>
                  <a:gd name="T26" fmla="*/ 29 w 459"/>
                  <a:gd name="T27" fmla="*/ 237 h 458"/>
                  <a:gd name="T28" fmla="*/ 29 w 459"/>
                  <a:gd name="T29" fmla="*/ 281 h 458"/>
                  <a:gd name="T30" fmla="*/ 43 w 459"/>
                  <a:gd name="T31" fmla="*/ 340 h 458"/>
                  <a:gd name="T32" fmla="*/ 101 w 459"/>
                  <a:gd name="T33" fmla="*/ 384 h 458"/>
                  <a:gd name="T34" fmla="*/ 101 w 459"/>
                  <a:gd name="T35" fmla="*/ 458 h 458"/>
                  <a:gd name="T36" fmla="*/ 273 w 459"/>
                  <a:gd name="T37" fmla="*/ 414 h 458"/>
                  <a:gd name="T38" fmla="*/ 373 w 459"/>
                  <a:gd name="T39" fmla="*/ 414 h 458"/>
                  <a:gd name="T40" fmla="*/ 430 w 459"/>
                  <a:gd name="T41" fmla="*/ 384 h 458"/>
                  <a:gd name="T42" fmla="*/ 401 w 459"/>
                  <a:gd name="T43" fmla="*/ 310 h 458"/>
                  <a:gd name="T44" fmla="*/ 430 w 459"/>
                  <a:gd name="T45" fmla="*/ 222 h 458"/>
                  <a:gd name="T46" fmla="*/ 373 w 459"/>
                  <a:gd name="T47" fmla="*/ 59 h 458"/>
                  <a:gd name="T48" fmla="*/ 373 w 459"/>
                  <a:gd name="T49" fmla="*/ 5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9" h="458">
                    <a:moveTo>
                      <a:pt x="373" y="59"/>
                    </a:moveTo>
                    <a:lnTo>
                      <a:pt x="373" y="59"/>
                    </a:lnTo>
                    <a:cubicBezTo>
                      <a:pt x="344" y="59"/>
                      <a:pt x="330" y="89"/>
                      <a:pt x="301" y="74"/>
                    </a:cubicBezTo>
                    <a:cubicBezTo>
                      <a:pt x="273" y="74"/>
                      <a:pt x="244" y="0"/>
                      <a:pt x="215" y="15"/>
                    </a:cubicBezTo>
                    <a:cubicBezTo>
                      <a:pt x="201" y="30"/>
                      <a:pt x="187" y="30"/>
                      <a:pt x="187" y="15"/>
                    </a:cubicBezTo>
                    <a:cubicBezTo>
                      <a:pt x="172" y="0"/>
                      <a:pt x="158" y="30"/>
                      <a:pt x="144" y="30"/>
                    </a:cubicBezTo>
                    <a:cubicBezTo>
                      <a:pt x="115" y="44"/>
                      <a:pt x="101" y="30"/>
                      <a:pt x="86" y="30"/>
                    </a:cubicBezTo>
                    <a:cubicBezTo>
                      <a:pt x="72" y="15"/>
                      <a:pt x="72" y="44"/>
                      <a:pt x="58" y="44"/>
                    </a:cubicBezTo>
                    <a:cubicBezTo>
                      <a:pt x="43" y="44"/>
                      <a:pt x="29" y="74"/>
                      <a:pt x="43" y="89"/>
                    </a:cubicBezTo>
                    <a:cubicBezTo>
                      <a:pt x="43" y="104"/>
                      <a:pt x="72" y="104"/>
                      <a:pt x="72" y="104"/>
                    </a:cubicBezTo>
                    <a:cubicBezTo>
                      <a:pt x="72" y="118"/>
                      <a:pt x="43" y="133"/>
                      <a:pt x="43" y="133"/>
                    </a:cubicBezTo>
                    <a:cubicBezTo>
                      <a:pt x="43" y="148"/>
                      <a:pt x="72" y="163"/>
                      <a:pt x="72" y="177"/>
                    </a:cubicBezTo>
                    <a:cubicBezTo>
                      <a:pt x="72" y="177"/>
                      <a:pt x="43" y="163"/>
                      <a:pt x="43" y="192"/>
                    </a:cubicBezTo>
                    <a:cubicBezTo>
                      <a:pt x="43" y="207"/>
                      <a:pt x="58" y="237"/>
                      <a:pt x="29" y="237"/>
                    </a:cubicBezTo>
                    <a:cubicBezTo>
                      <a:pt x="43" y="251"/>
                      <a:pt x="43" y="266"/>
                      <a:pt x="29" y="281"/>
                    </a:cubicBezTo>
                    <a:cubicBezTo>
                      <a:pt x="29" y="310"/>
                      <a:pt x="0" y="310"/>
                      <a:pt x="43" y="340"/>
                    </a:cubicBezTo>
                    <a:cubicBezTo>
                      <a:pt x="58" y="340"/>
                      <a:pt x="86" y="355"/>
                      <a:pt x="101" y="384"/>
                    </a:cubicBezTo>
                    <a:cubicBezTo>
                      <a:pt x="115" y="399"/>
                      <a:pt x="101" y="429"/>
                      <a:pt x="101" y="458"/>
                    </a:cubicBezTo>
                    <a:cubicBezTo>
                      <a:pt x="158" y="444"/>
                      <a:pt x="201" y="414"/>
                      <a:pt x="273" y="414"/>
                    </a:cubicBezTo>
                    <a:cubicBezTo>
                      <a:pt x="301" y="399"/>
                      <a:pt x="344" y="414"/>
                      <a:pt x="373" y="414"/>
                    </a:cubicBezTo>
                    <a:cubicBezTo>
                      <a:pt x="401" y="414"/>
                      <a:pt x="444" y="429"/>
                      <a:pt x="430" y="384"/>
                    </a:cubicBezTo>
                    <a:cubicBezTo>
                      <a:pt x="430" y="355"/>
                      <a:pt x="416" y="340"/>
                      <a:pt x="401" y="310"/>
                    </a:cubicBezTo>
                    <a:cubicBezTo>
                      <a:pt x="401" y="281"/>
                      <a:pt x="416" y="251"/>
                      <a:pt x="430" y="222"/>
                    </a:cubicBezTo>
                    <a:cubicBezTo>
                      <a:pt x="444" y="163"/>
                      <a:pt x="459" y="59"/>
                      <a:pt x="373" y="59"/>
                    </a:cubicBezTo>
                    <a:lnTo>
                      <a:pt x="373" y="5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7" name="Freeform 861">
                <a:extLst>
                  <a:ext uri="{FF2B5EF4-FFF2-40B4-BE49-F238E27FC236}">
                    <a16:creationId xmlns:a16="http://schemas.microsoft.com/office/drawing/2014/main" id="{6C2D0473-4EE0-AC70-67BE-B7CFE2A5550F}"/>
                  </a:ext>
                </a:extLst>
              </p:cNvPr>
              <p:cNvSpPr>
                <a:spLocks/>
              </p:cNvSpPr>
              <p:nvPr/>
            </p:nvSpPr>
            <p:spPr bwMode="auto">
              <a:xfrm>
                <a:off x="3487" y="2787"/>
                <a:ext cx="89" cy="89"/>
              </a:xfrm>
              <a:custGeom>
                <a:avLst/>
                <a:gdLst>
                  <a:gd name="T0" fmla="*/ 373 w 459"/>
                  <a:gd name="T1" fmla="*/ 59 h 458"/>
                  <a:gd name="T2" fmla="*/ 373 w 459"/>
                  <a:gd name="T3" fmla="*/ 59 h 458"/>
                  <a:gd name="T4" fmla="*/ 301 w 459"/>
                  <a:gd name="T5" fmla="*/ 74 h 458"/>
                  <a:gd name="T6" fmla="*/ 215 w 459"/>
                  <a:gd name="T7" fmla="*/ 15 h 458"/>
                  <a:gd name="T8" fmla="*/ 187 w 459"/>
                  <a:gd name="T9" fmla="*/ 15 h 458"/>
                  <a:gd name="T10" fmla="*/ 144 w 459"/>
                  <a:gd name="T11" fmla="*/ 30 h 458"/>
                  <a:gd name="T12" fmla="*/ 86 w 459"/>
                  <a:gd name="T13" fmla="*/ 30 h 458"/>
                  <a:gd name="T14" fmla="*/ 58 w 459"/>
                  <a:gd name="T15" fmla="*/ 44 h 458"/>
                  <a:gd name="T16" fmla="*/ 43 w 459"/>
                  <a:gd name="T17" fmla="*/ 89 h 458"/>
                  <a:gd name="T18" fmla="*/ 72 w 459"/>
                  <a:gd name="T19" fmla="*/ 104 h 458"/>
                  <a:gd name="T20" fmla="*/ 43 w 459"/>
                  <a:gd name="T21" fmla="*/ 133 h 458"/>
                  <a:gd name="T22" fmla="*/ 72 w 459"/>
                  <a:gd name="T23" fmla="*/ 177 h 458"/>
                  <a:gd name="T24" fmla="*/ 43 w 459"/>
                  <a:gd name="T25" fmla="*/ 192 h 458"/>
                  <a:gd name="T26" fmla="*/ 29 w 459"/>
                  <a:gd name="T27" fmla="*/ 237 h 458"/>
                  <a:gd name="T28" fmla="*/ 29 w 459"/>
                  <a:gd name="T29" fmla="*/ 281 h 458"/>
                  <a:gd name="T30" fmla="*/ 43 w 459"/>
                  <a:gd name="T31" fmla="*/ 340 h 458"/>
                  <a:gd name="T32" fmla="*/ 101 w 459"/>
                  <a:gd name="T33" fmla="*/ 384 h 458"/>
                  <a:gd name="T34" fmla="*/ 101 w 459"/>
                  <a:gd name="T35" fmla="*/ 458 h 458"/>
                  <a:gd name="T36" fmla="*/ 273 w 459"/>
                  <a:gd name="T37" fmla="*/ 414 h 458"/>
                  <a:gd name="T38" fmla="*/ 373 w 459"/>
                  <a:gd name="T39" fmla="*/ 414 h 458"/>
                  <a:gd name="T40" fmla="*/ 430 w 459"/>
                  <a:gd name="T41" fmla="*/ 384 h 458"/>
                  <a:gd name="T42" fmla="*/ 401 w 459"/>
                  <a:gd name="T43" fmla="*/ 310 h 458"/>
                  <a:gd name="T44" fmla="*/ 430 w 459"/>
                  <a:gd name="T45" fmla="*/ 222 h 458"/>
                  <a:gd name="T46" fmla="*/ 373 w 459"/>
                  <a:gd name="T47" fmla="*/ 5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458">
                    <a:moveTo>
                      <a:pt x="373" y="59"/>
                    </a:moveTo>
                    <a:lnTo>
                      <a:pt x="373" y="59"/>
                    </a:lnTo>
                    <a:cubicBezTo>
                      <a:pt x="344" y="59"/>
                      <a:pt x="330" y="89"/>
                      <a:pt x="301" y="74"/>
                    </a:cubicBezTo>
                    <a:cubicBezTo>
                      <a:pt x="273" y="74"/>
                      <a:pt x="244" y="0"/>
                      <a:pt x="215" y="15"/>
                    </a:cubicBezTo>
                    <a:cubicBezTo>
                      <a:pt x="201" y="30"/>
                      <a:pt x="187" y="30"/>
                      <a:pt x="187" y="15"/>
                    </a:cubicBezTo>
                    <a:cubicBezTo>
                      <a:pt x="172" y="0"/>
                      <a:pt x="158" y="30"/>
                      <a:pt x="144" y="30"/>
                    </a:cubicBezTo>
                    <a:cubicBezTo>
                      <a:pt x="115" y="44"/>
                      <a:pt x="101" y="30"/>
                      <a:pt x="86" y="30"/>
                    </a:cubicBezTo>
                    <a:cubicBezTo>
                      <a:pt x="72" y="15"/>
                      <a:pt x="72" y="44"/>
                      <a:pt x="58" y="44"/>
                    </a:cubicBezTo>
                    <a:cubicBezTo>
                      <a:pt x="43" y="44"/>
                      <a:pt x="29" y="74"/>
                      <a:pt x="43" y="89"/>
                    </a:cubicBezTo>
                    <a:cubicBezTo>
                      <a:pt x="43" y="104"/>
                      <a:pt x="72" y="104"/>
                      <a:pt x="72" y="104"/>
                    </a:cubicBezTo>
                    <a:cubicBezTo>
                      <a:pt x="72" y="118"/>
                      <a:pt x="43" y="133"/>
                      <a:pt x="43" y="133"/>
                    </a:cubicBezTo>
                    <a:cubicBezTo>
                      <a:pt x="43" y="148"/>
                      <a:pt x="72" y="163"/>
                      <a:pt x="72" y="177"/>
                    </a:cubicBezTo>
                    <a:cubicBezTo>
                      <a:pt x="72" y="177"/>
                      <a:pt x="43" y="163"/>
                      <a:pt x="43" y="192"/>
                    </a:cubicBezTo>
                    <a:cubicBezTo>
                      <a:pt x="43" y="207"/>
                      <a:pt x="58" y="237"/>
                      <a:pt x="29" y="237"/>
                    </a:cubicBezTo>
                    <a:cubicBezTo>
                      <a:pt x="43" y="251"/>
                      <a:pt x="43" y="266"/>
                      <a:pt x="29" y="281"/>
                    </a:cubicBezTo>
                    <a:cubicBezTo>
                      <a:pt x="29" y="310"/>
                      <a:pt x="0" y="310"/>
                      <a:pt x="43" y="340"/>
                    </a:cubicBezTo>
                    <a:cubicBezTo>
                      <a:pt x="58" y="340"/>
                      <a:pt x="86" y="355"/>
                      <a:pt x="101" y="384"/>
                    </a:cubicBezTo>
                    <a:cubicBezTo>
                      <a:pt x="115" y="399"/>
                      <a:pt x="101" y="429"/>
                      <a:pt x="101" y="458"/>
                    </a:cubicBezTo>
                    <a:cubicBezTo>
                      <a:pt x="158" y="444"/>
                      <a:pt x="201" y="414"/>
                      <a:pt x="273" y="414"/>
                    </a:cubicBezTo>
                    <a:cubicBezTo>
                      <a:pt x="301" y="399"/>
                      <a:pt x="344" y="414"/>
                      <a:pt x="373" y="414"/>
                    </a:cubicBezTo>
                    <a:cubicBezTo>
                      <a:pt x="401" y="414"/>
                      <a:pt x="444" y="429"/>
                      <a:pt x="430" y="384"/>
                    </a:cubicBezTo>
                    <a:cubicBezTo>
                      <a:pt x="430" y="355"/>
                      <a:pt x="416" y="340"/>
                      <a:pt x="401" y="310"/>
                    </a:cubicBezTo>
                    <a:cubicBezTo>
                      <a:pt x="401" y="281"/>
                      <a:pt x="416" y="251"/>
                      <a:pt x="430" y="222"/>
                    </a:cubicBezTo>
                    <a:cubicBezTo>
                      <a:pt x="444" y="163"/>
                      <a:pt x="459" y="59"/>
                      <a:pt x="373" y="5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8" name="Freeform 862">
                <a:extLst>
                  <a:ext uri="{FF2B5EF4-FFF2-40B4-BE49-F238E27FC236}">
                    <a16:creationId xmlns:a16="http://schemas.microsoft.com/office/drawing/2014/main" id="{8B5C91CF-EB57-462A-C0CF-35EB9DB82EA2}"/>
                  </a:ext>
                </a:extLst>
              </p:cNvPr>
              <p:cNvSpPr>
                <a:spLocks/>
              </p:cNvSpPr>
              <p:nvPr/>
            </p:nvSpPr>
            <p:spPr bwMode="auto">
              <a:xfrm>
                <a:off x="3487" y="2787"/>
                <a:ext cx="89" cy="89"/>
              </a:xfrm>
              <a:custGeom>
                <a:avLst/>
                <a:gdLst>
                  <a:gd name="T0" fmla="*/ 373 w 459"/>
                  <a:gd name="T1" fmla="*/ 59 h 458"/>
                  <a:gd name="T2" fmla="*/ 373 w 459"/>
                  <a:gd name="T3" fmla="*/ 59 h 458"/>
                  <a:gd name="T4" fmla="*/ 301 w 459"/>
                  <a:gd name="T5" fmla="*/ 74 h 458"/>
                  <a:gd name="T6" fmla="*/ 215 w 459"/>
                  <a:gd name="T7" fmla="*/ 15 h 458"/>
                  <a:gd name="T8" fmla="*/ 187 w 459"/>
                  <a:gd name="T9" fmla="*/ 15 h 458"/>
                  <a:gd name="T10" fmla="*/ 144 w 459"/>
                  <a:gd name="T11" fmla="*/ 30 h 458"/>
                  <a:gd name="T12" fmla="*/ 86 w 459"/>
                  <a:gd name="T13" fmla="*/ 30 h 458"/>
                  <a:gd name="T14" fmla="*/ 58 w 459"/>
                  <a:gd name="T15" fmla="*/ 44 h 458"/>
                  <a:gd name="T16" fmla="*/ 43 w 459"/>
                  <a:gd name="T17" fmla="*/ 89 h 458"/>
                  <a:gd name="T18" fmla="*/ 72 w 459"/>
                  <a:gd name="T19" fmla="*/ 104 h 458"/>
                  <a:gd name="T20" fmla="*/ 43 w 459"/>
                  <a:gd name="T21" fmla="*/ 133 h 458"/>
                  <a:gd name="T22" fmla="*/ 72 w 459"/>
                  <a:gd name="T23" fmla="*/ 177 h 458"/>
                  <a:gd name="T24" fmla="*/ 43 w 459"/>
                  <a:gd name="T25" fmla="*/ 192 h 458"/>
                  <a:gd name="T26" fmla="*/ 29 w 459"/>
                  <a:gd name="T27" fmla="*/ 237 h 458"/>
                  <a:gd name="T28" fmla="*/ 29 w 459"/>
                  <a:gd name="T29" fmla="*/ 281 h 458"/>
                  <a:gd name="T30" fmla="*/ 43 w 459"/>
                  <a:gd name="T31" fmla="*/ 340 h 458"/>
                  <a:gd name="T32" fmla="*/ 101 w 459"/>
                  <a:gd name="T33" fmla="*/ 384 h 458"/>
                  <a:gd name="T34" fmla="*/ 101 w 459"/>
                  <a:gd name="T35" fmla="*/ 458 h 458"/>
                  <a:gd name="T36" fmla="*/ 273 w 459"/>
                  <a:gd name="T37" fmla="*/ 414 h 458"/>
                  <a:gd name="T38" fmla="*/ 373 w 459"/>
                  <a:gd name="T39" fmla="*/ 414 h 458"/>
                  <a:gd name="T40" fmla="*/ 430 w 459"/>
                  <a:gd name="T41" fmla="*/ 384 h 458"/>
                  <a:gd name="T42" fmla="*/ 401 w 459"/>
                  <a:gd name="T43" fmla="*/ 310 h 458"/>
                  <a:gd name="T44" fmla="*/ 430 w 459"/>
                  <a:gd name="T45" fmla="*/ 222 h 458"/>
                  <a:gd name="T46" fmla="*/ 373 w 459"/>
                  <a:gd name="T47" fmla="*/ 59 h 458"/>
                  <a:gd name="T48" fmla="*/ 373 w 459"/>
                  <a:gd name="T49" fmla="*/ 5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9" h="458">
                    <a:moveTo>
                      <a:pt x="373" y="59"/>
                    </a:moveTo>
                    <a:lnTo>
                      <a:pt x="373" y="59"/>
                    </a:lnTo>
                    <a:cubicBezTo>
                      <a:pt x="344" y="59"/>
                      <a:pt x="330" y="89"/>
                      <a:pt x="301" y="74"/>
                    </a:cubicBezTo>
                    <a:cubicBezTo>
                      <a:pt x="273" y="74"/>
                      <a:pt x="244" y="0"/>
                      <a:pt x="215" y="15"/>
                    </a:cubicBezTo>
                    <a:cubicBezTo>
                      <a:pt x="201" y="30"/>
                      <a:pt x="187" y="30"/>
                      <a:pt x="187" y="15"/>
                    </a:cubicBezTo>
                    <a:cubicBezTo>
                      <a:pt x="172" y="0"/>
                      <a:pt x="158" y="30"/>
                      <a:pt x="144" y="30"/>
                    </a:cubicBezTo>
                    <a:cubicBezTo>
                      <a:pt x="115" y="44"/>
                      <a:pt x="101" y="30"/>
                      <a:pt x="86" y="30"/>
                    </a:cubicBezTo>
                    <a:cubicBezTo>
                      <a:pt x="72" y="15"/>
                      <a:pt x="72" y="44"/>
                      <a:pt x="58" y="44"/>
                    </a:cubicBezTo>
                    <a:cubicBezTo>
                      <a:pt x="43" y="44"/>
                      <a:pt x="29" y="74"/>
                      <a:pt x="43" y="89"/>
                    </a:cubicBezTo>
                    <a:cubicBezTo>
                      <a:pt x="43" y="104"/>
                      <a:pt x="72" y="104"/>
                      <a:pt x="72" y="104"/>
                    </a:cubicBezTo>
                    <a:cubicBezTo>
                      <a:pt x="72" y="118"/>
                      <a:pt x="43" y="133"/>
                      <a:pt x="43" y="133"/>
                    </a:cubicBezTo>
                    <a:cubicBezTo>
                      <a:pt x="43" y="148"/>
                      <a:pt x="72" y="163"/>
                      <a:pt x="72" y="177"/>
                    </a:cubicBezTo>
                    <a:cubicBezTo>
                      <a:pt x="72" y="177"/>
                      <a:pt x="43" y="163"/>
                      <a:pt x="43" y="192"/>
                    </a:cubicBezTo>
                    <a:cubicBezTo>
                      <a:pt x="43" y="207"/>
                      <a:pt x="58" y="237"/>
                      <a:pt x="29" y="237"/>
                    </a:cubicBezTo>
                    <a:cubicBezTo>
                      <a:pt x="43" y="251"/>
                      <a:pt x="43" y="266"/>
                      <a:pt x="29" y="281"/>
                    </a:cubicBezTo>
                    <a:cubicBezTo>
                      <a:pt x="29" y="310"/>
                      <a:pt x="0" y="310"/>
                      <a:pt x="43" y="340"/>
                    </a:cubicBezTo>
                    <a:cubicBezTo>
                      <a:pt x="58" y="340"/>
                      <a:pt x="86" y="355"/>
                      <a:pt x="101" y="384"/>
                    </a:cubicBezTo>
                    <a:cubicBezTo>
                      <a:pt x="115" y="399"/>
                      <a:pt x="101" y="429"/>
                      <a:pt x="101" y="458"/>
                    </a:cubicBezTo>
                    <a:cubicBezTo>
                      <a:pt x="158" y="444"/>
                      <a:pt x="201" y="414"/>
                      <a:pt x="273" y="414"/>
                    </a:cubicBezTo>
                    <a:cubicBezTo>
                      <a:pt x="301" y="399"/>
                      <a:pt x="344" y="414"/>
                      <a:pt x="373" y="414"/>
                    </a:cubicBezTo>
                    <a:cubicBezTo>
                      <a:pt x="401" y="414"/>
                      <a:pt x="444" y="429"/>
                      <a:pt x="430" y="384"/>
                    </a:cubicBezTo>
                    <a:cubicBezTo>
                      <a:pt x="430" y="355"/>
                      <a:pt x="416" y="340"/>
                      <a:pt x="401" y="310"/>
                    </a:cubicBezTo>
                    <a:cubicBezTo>
                      <a:pt x="401" y="281"/>
                      <a:pt x="416" y="251"/>
                      <a:pt x="430" y="222"/>
                    </a:cubicBezTo>
                    <a:cubicBezTo>
                      <a:pt x="444" y="163"/>
                      <a:pt x="459" y="59"/>
                      <a:pt x="373" y="59"/>
                    </a:cubicBezTo>
                    <a:lnTo>
                      <a:pt x="373" y="5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9" name="Freeform 863">
                <a:extLst>
                  <a:ext uri="{FF2B5EF4-FFF2-40B4-BE49-F238E27FC236}">
                    <a16:creationId xmlns:a16="http://schemas.microsoft.com/office/drawing/2014/main" id="{D9417F11-4D3D-58D8-AB41-C9126D165A50}"/>
                  </a:ext>
                </a:extLst>
              </p:cNvPr>
              <p:cNvSpPr>
                <a:spLocks/>
              </p:cNvSpPr>
              <p:nvPr/>
            </p:nvSpPr>
            <p:spPr bwMode="auto">
              <a:xfrm>
                <a:off x="3559" y="2779"/>
                <a:ext cx="65" cy="89"/>
              </a:xfrm>
              <a:custGeom>
                <a:avLst/>
                <a:gdLst>
                  <a:gd name="T0" fmla="*/ 276 w 334"/>
                  <a:gd name="T1" fmla="*/ 199 h 459"/>
                  <a:gd name="T2" fmla="*/ 276 w 334"/>
                  <a:gd name="T3" fmla="*/ 199 h 459"/>
                  <a:gd name="T4" fmla="*/ 261 w 334"/>
                  <a:gd name="T5" fmla="*/ 92 h 459"/>
                  <a:gd name="T6" fmla="*/ 247 w 334"/>
                  <a:gd name="T7" fmla="*/ 0 h 459"/>
                  <a:gd name="T8" fmla="*/ 44 w 334"/>
                  <a:gd name="T9" fmla="*/ 0 h 459"/>
                  <a:gd name="T10" fmla="*/ 58 w 334"/>
                  <a:gd name="T11" fmla="*/ 168 h 459"/>
                  <a:gd name="T12" fmla="*/ 15 w 334"/>
                  <a:gd name="T13" fmla="*/ 336 h 459"/>
                  <a:gd name="T14" fmla="*/ 44 w 334"/>
                  <a:gd name="T15" fmla="*/ 459 h 459"/>
                  <a:gd name="T16" fmla="*/ 145 w 334"/>
                  <a:gd name="T17" fmla="*/ 443 h 459"/>
                  <a:gd name="T18" fmla="*/ 334 w 334"/>
                  <a:gd name="T19" fmla="*/ 367 h 459"/>
                  <a:gd name="T20" fmla="*/ 290 w 334"/>
                  <a:gd name="T21" fmla="*/ 291 h 459"/>
                  <a:gd name="T22" fmla="*/ 276 w 334"/>
                  <a:gd name="T23" fmla="*/ 199 h 459"/>
                  <a:gd name="T24" fmla="*/ 276 w 334"/>
                  <a:gd name="T25" fmla="*/ 19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459">
                    <a:moveTo>
                      <a:pt x="276" y="199"/>
                    </a:moveTo>
                    <a:lnTo>
                      <a:pt x="276" y="199"/>
                    </a:lnTo>
                    <a:cubicBezTo>
                      <a:pt x="247" y="168"/>
                      <a:pt x="261" y="123"/>
                      <a:pt x="261" y="92"/>
                    </a:cubicBezTo>
                    <a:cubicBezTo>
                      <a:pt x="276" y="62"/>
                      <a:pt x="232" y="31"/>
                      <a:pt x="247" y="0"/>
                    </a:cubicBezTo>
                    <a:lnTo>
                      <a:pt x="44" y="0"/>
                    </a:lnTo>
                    <a:cubicBezTo>
                      <a:pt x="44" y="46"/>
                      <a:pt x="58" y="107"/>
                      <a:pt x="58" y="168"/>
                    </a:cubicBezTo>
                    <a:cubicBezTo>
                      <a:pt x="58" y="230"/>
                      <a:pt x="0" y="275"/>
                      <a:pt x="15" y="336"/>
                    </a:cubicBezTo>
                    <a:cubicBezTo>
                      <a:pt x="29" y="382"/>
                      <a:pt x="58" y="398"/>
                      <a:pt x="44" y="459"/>
                    </a:cubicBezTo>
                    <a:cubicBezTo>
                      <a:pt x="87" y="459"/>
                      <a:pt x="102" y="459"/>
                      <a:pt x="145" y="443"/>
                    </a:cubicBezTo>
                    <a:cubicBezTo>
                      <a:pt x="218" y="428"/>
                      <a:pt x="276" y="398"/>
                      <a:pt x="334" y="367"/>
                    </a:cubicBezTo>
                    <a:cubicBezTo>
                      <a:pt x="305" y="352"/>
                      <a:pt x="290" y="321"/>
                      <a:pt x="290" y="291"/>
                    </a:cubicBezTo>
                    <a:cubicBezTo>
                      <a:pt x="290" y="260"/>
                      <a:pt x="290" y="230"/>
                      <a:pt x="276" y="199"/>
                    </a:cubicBezTo>
                    <a:cubicBezTo>
                      <a:pt x="247" y="168"/>
                      <a:pt x="290" y="230"/>
                      <a:pt x="276" y="19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0" name="Freeform 864">
                <a:extLst>
                  <a:ext uri="{FF2B5EF4-FFF2-40B4-BE49-F238E27FC236}">
                    <a16:creationId xmlns:a16="http://schemas.microsoft.com/office/drawing/2014/main" id="{E55052B3-E18B-D7AB-E7C5-33ACAB647C2B}"/>
                  </a:ext>
                </a:extLst>
              </p:cNvPr>
              <p:cNvSpPr>
                <a:spLocks/>
              </p:cNvSpPr>
              <p:nvPr/>
            </p:nvSpPr>
            <p:spPr bwMode="auto">
              <a:xfrm>
                <a:off x="3559" y="2779"/>
                <a:ext cx="65" cy="89"/>
              </a:xfrm>
              <a:custGeom>
                <a:avLst/>
                <a:gdLst>
                  <a:gd name="T0" fmla="*/ 276 w 334"/>
                  <a:gd name="T1" fmla="*/ 199 h 459"/>
                  <a:gd name="T2" fmla="*/ 276 w 334"/>
                  <a:gd name="T3" fmla="*/ 199 h 459"/>
                  <a:gd name="T4" fmla="*/ 261 w 334"/>
                  <a:gd name="T5" fmla="*/ 92 h 459"/>
                  <a:gd name="T6" fmla="*/ 247 w 334"/>
                  <a:gd name="T7" fmla="*/ 0 h 459"/>
                  <a:gd name="T8" fmla="*/ 44 w 334"/>
                  <a:gd name="T9" fmla="*/ 0 h 459"/>
                  <a:gd name="T10" fmla="*/ 58 w 334"/>
                  <a:gd name="T11" fmla="*/ 168 h 459"/>
                  <a:gd name="T12" fmla="*/ 15 w 334"/>
                  <a:gd name="T13" fmla="*/ 336 h 459"/>
                  <a:gd name="T14" fmla="*/ 44 w 334"/>
                  <a:gd name="T15" fmla="*/ 459 h 459"/>
                  <a:gd name="T16" fmla="*/ 145 w 334"/>
                  <a:gd name="T17" fmla="*/ 443 h 459"/>
                  <a:gd name="T18" fmla="*/ 334 w 334"/>
                  <a:gd name="T19" fmla="*/ 367 h 459"/>
                  <a:gd name="T20" fmla="*/ 290 w 334"/>
                  <a:gd name="T21" fmla="*/ 291 h 459"/>
                  <a:gd name="T22" fmla="*/ 276 w 334"/>
                  <a:gd name="T23" fmla="*/ 199 h 459"/>
                  <a:gd name="T24" fmla="*/ 276 w 334"/>
                  <a:gd name="T25" fmla="*/ 199 h 459"/>
                  <a:gd name="T26" fmla="*/ 276 w 334"/>
                  <a:gd name="T27" fmla="*/ 19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 h="459">
                    <a:moveTo>
                      <a:pt x="276" y="199"/>
                    </a:moveTo>
                    <a:lnTo>
                      <a:pt x="276" y="199"/>
                    </a:lnTo>
                    <a:cubicBezTo>
                      <a:pt x="247" y="168"/>
                      <a:pt x="261" y="123"/>
                      <a:pt x="261" y="92"/>
                    </a:cubicBezTo>
                    <a:cubicBezTo>
                      <a:pt x="276" y="62"/>
                      <a:pt x="232" y="31"/>
                      <a:pt x="247" y="0"/>
                    </a:cubicBezTo>
                    <a:lnTo>
                      <a:pt x="44" y="0"/>
                    </a:lnTo>
                    <a:cubicBezTo>
                      <a:pt x="44" y="46"/>
                      <a:pt x="58" y="107"/>
                      <a:pt x="58" y="168"/>
                    </a:cubicBezTo>
                    <a:cubicBezTo>
                      <a:pt x="58" y="230"/>
                      <a:pt x="0" y="275"/>
                      <a:pt x="15" y="336"/>
                    </a:cubicBezTo>
                    <a:cubicBezTo>
                      <a:pt x="29" y="382"/>
                      <a:pt x="58" y="398"/>
                      <a:pt x="44" y="459"/>
                    </a:cubicBezTo>
                    <a:cubicBezTo>
                      <a:pt x="87" y="459"/>
                      <a:pt x="102" y="459"/>
                      <a:pt x="145" y="443"/>
                    </a:cubicBezTo>
                    <a:cubicBezTo>
                      <a:pt x="218" y="428"/>
                      <a:pt x="276" y="398"/>
                      <a:pt x="334" y="367"/>
                    </a:cubicBezTo>
                    <a:cubicBezTo>
                      <a:pt x="305" y="352"/>
                      <a:pt x="290" y="321"/>
                      <a:pt x="290" y="291"/>
                    </a:cubicBezTo>
                    <a:cubicBezTo>
                      <a:pt x="290" y="260"/>
                      <a:pt x="290" y="230"/>
                      <a:pt x="276" y="199"/>
                    </a:cubicBezTo>
                    <a:cubicBezTo>
                      <a:pt x="247" y="168"/>
                      <a:pt x="290" y="230"/>
                      <a:pt x="276" y="199"/>
                    </a:cubicBezTo>
                    <a:lnTo>
                      <a:pt x="276" y="19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1" name="Freeform 865">
                <a:extLst>
                  <a:ext uri="{FF2B5EF4-FFF2-40B4-BE49-F238E27FC236}">
                    <a16:creationId xmlns:a16="http://schemas.microsoft.com/office/drawing/2014/main" id="{B5602303-CAFE-C405-1BBE-F627E7892FE3}"/>
                  </a:ext>
                </a:extLst>
              </p:cNvPr>
              <p:cNvSpPr>
                <a:spLocks/>
              </p:cNvSpPr>
              <p:nvPr/>
            </p:nvSpPr>
            <p:spPr bwMode="auto">
              <a:xfrm>
                <a:off x="3559" y="2779"/>
                <a:ext cx="65" cy="89"/>
              </a:xfrm>
              <a:custGeom>
                <a:avLst/>
                <a:gdLst>
                  <a:gd name="T0" fmla="*/ 276 w 334"/>
                  <a:gd name="T1" fmla="*/ 199 h 459"/>
                  <a:gd name="T2" fmla="*/ 276 w 334"/>
                  <a:gd name="T3" fmla="*/ 199 h 459"/>
                  <a:gd name="T4" fmla="*/ 261 w 334"/>
                  <a:gd name="T5" fmla="*/ 92 h 459"/>
                  <a:gd name="T6" fmla="*/ 247 w 334"/>
                  <a:gd name="T7" fmla="*/ 0 h 459"/>
                  <a:gd name="T8" fmla="*/ 44 w 334"/>
                  <a:gd name="T9" fmla="*/ 0 h 459"/>
                  <a:gd name="T10" fmla="*/ 58 w 334"/>
                  <a:gd name="T11" fmla="*/ 168 h 459"/>
                  <a:gd name="T12" fmla="*/ 15 w 334"/>
                  <a:gd name="T13" fmla="*/ 336 h 459"/>
                  <a:gd name="T14" fmla="*/ 44 w 334"/>
                  <a:gd name="T15" fmla="*/ 459 h 459"/>
                  <a:gd name="T16" fmla="*/ 145 w 334"/>
                  <a:gd name="T17" fmla="*/ 443 h 459"/>
                  <a:gd name="T18" fmla="*/ 334 w 334"/>
                  <a:gd name="T19" fmla="*/ 367 h 459"/>
                  <a:gd name="T20" fmla="*/ 290 w 334"/>
                  <a:gd name="T21" fmla="*/ 291 h 459"/>
                  <a:gd name="T22" fmla="*/ 276 w 334"/>
                  <a:gd name="T23" fmla="*/ 199 h 459"/>
                  <a:gd name="T24" fmla="*/ 276 w 334"/>
                  <a:gd name="T25" fmla="*/ 19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459">
                    <a:moveTo>
                      <a:pt x="276" y="199"/>
                    </a:moveTo>
                    <a:lnTo>
                      <a:pt x="276" y="199"/>
                    </a:lnTo>
                    <a:cubicBezTo>
                      <a:pt x="247" y="168"/>
                      <a:pt x="261" y="123"/>
                      <a:pt x="261" y="92"/>
                    </a:cubicBezTo>
                    <a:cubicBezTo>
                      <a:pt x="276" y="62"/>
                      <a:pt x="232" y="31"/>
                      <a:pt x="247" y="0"/>
                    </a:cubicBezTo>
                    <a:lnTo>
                      <a:pt x="44" y="0"/>
                    </a:lnTo>
                    <a:cubicBezTo>
                      <a:pt x="44" y="46"/>
                      <a:pt x="58" y="107"/>
                      <a:pt x="58" y="168"/>
                    </a:cubicBezTo>
                    <a:cubicBezTo>
                      <a:pt x="58" y="230"/>
                      <a:pt x="0" y="275"/>
                      <a:pt x="15" y="336"/>
                    </a:cubicBezTo>
                    <a:cubicBezTo>
                      <a:pt x="29" y="382"/>
                      <a:pt x="58" y="398"/>
                      <a:pt x="44" y="459"/>
                    </a:cubicBezTo>
                    <a:cubicBezTo>
                      <a:pt x="87" y="459"/>
                      <a:pt x="102" y="459"/>
                      <a:pt x="145" y="443"/>
                    </a:cubicBezTo>
                    <a:cubicBezTo>
                      <a:pt x="218" y="428"/>
                      <a:pt x="276" y="398"/>
                      <a:pt x="334" y="367"/>
                    </a:cubicBezTo>
                    <a:cubicBezTo>
                      <a:pt x="305" y="352"/>
                      <a:pt x="290" y="321"/>
                      <a:pt x="290" y="291"/>
                    </a:cubicBezTo>
                    <a:cubicBezTo>
                      <a:pt x="290" y="260"/>
                      <a:pt x="290" y="230"/>
                      <a:pt x="276" y="199"/>
                    </a:cubicBezTo>
                    <a:cubicBezTo>
                      <a:pt x="247" y="168"/>
                      <a:pt x="290" y="230"/>
                      <a:pt x="276" y="19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2" name="Freeform 866">
                <a:extLst>
                  <a:ext uri="{FF2B5EF4-FFF2-40B4-BE49-F238E27FC236}">
                    <a16:creationId xmlns:a16="http://schemas.microsoft.com/office/drawing/2014/main" id="{8EBDAD1E-F5FF-569D-F828-7926378F4206}"/>
                  </a:ext>
                </a:extLst>
              </p:cNvPr>
              <p:cNvSpPr>
                <a:spLocks/>
              </p:cNvSpPr>
              <p:nvPr/>
            </p:nvSpPr>
            <p:spPr bwMode="auto">
              <a:xfrm>
                <a:off x="3559" y="2779"/>
                <a:ext cx="65" cy="89"/>
              </a:xfrm>
              <a:custGeom>
                <a:avLst/>
                <a:gdLst>
                  <a:gd name="T0" fmla="*/ 276 w 334"/>
                  <a:gd name="T1" fmla="*/ 199 h 459"/>
                  <a:gd name="T2" fmla="*/ 276 w 334"/>
                  <a:gd name="T3" fmla="*/ 199 h 459"/>
                  <a:gd name="T4" fmla="*/ 261 w 334"/>
                  <a:gd name="T5" fmla="*/ 92 h 459"/>
                  <a:gd name="T6" fmla="*/ 247 w 334"/>
                  <a:gd name="T7" fmla="*/ 0 h 459"/>
                  <a:gd name="T8" fmla="*/ 44 w 334"/>
                  <a:gd name="T9" fmla="*/ 0 h 459"/>
                  <a:gd name="T10" fmla="*/ 58 w 334"/>
                  <a:gd name="T11" fmla="*/ 168 h 459"/>
                  <a:gd name="T12" fmla="*/ 15 w 334"/>
                  <a:gd name="T13" fmla="*/ 336 h 459"/>
                  <a:gd name="T14" fmla="*/ 44 w 334"/>
                  <a:gd name="T15" fmla="*/ 459 h 459"/>
                  <a:gd name="T16" fmla="*/ 145 w 334"/>
                  <a:gd name="T17" fmla="*/ 443 h 459"/>
                  <a:gd name="T18" fmla="*/ 334 w 334"/>
                  <a:gd name="T19" fmla="*/ 367 h 459"/>
                  <a:gd name="T20" fmla="*/ 290 w 334"/>
                  <a:gd name="T21" fmla="*/ 291 h 459"/>
                  <a:gd name="T22" fmla="*/ 276 w 334"/>
                  <a:gd name="T23" fmla="*/ 199 h 459"/>
                  <a:gd name="T24" fmla="*/ 276 w 334"/>
                  <a:gd name="T25" fmla="*/ 199 h 459"/>
                  <a:gd name="T26" fmla="*/ 276 w 334"/>
                  <a:gd name="T27" fmla="*/ 19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 h="459">
                    <a:moveTo>
                      <a:pt x="276" y="199"/>
                    </a:moveTo>
                    <a:lnTo>
                      <a:pt x="276" y="199"/>
                    </a:lnTo>
                    <a:cubicBezTo>
                      <a:pt x="247" y="168"/>
                      <a:pt x="261" y="123"/>
                      <a:pt x="261" y="92"/>
                    </a:cubicBezTo>
                    <a:cubicBezTo>
                      <a:pt x="276" y="62"/>
                      <a:pt x="232" y="31"/>
                      <a:pt x="247" y="0"/>
                    </a:cubicBezTo>
                    <a:lnTo>
                      <a:pt x="44" y="0"/>
                    </a:lnTo>
                    <a:cubicBezTo>
                      <a:pt x="44" y="46"/>
                      <a:pt x="58" y="107"/>
                      <a:pt x="58" y="168"/>
                    </a:cubicBezTo>
                    <a:cubicBezTo>
                      <a:pt x="58" y="230"/>
                      <a:pt x="0" y="275"/>
                      <a:pt x="15" y="336"/>
                    </a:cubicBezTo>
                    <a:cubicBezTo>
                      <a:pt x="29" y="382"/>
                      <a:pt x="58" y="398"/>
                      <a:pt x="44" y="459"/>
                    </a:cubicBezTo>
                    <a:cubicBezTo>
                      <a:pt x="87" y="459"/>
                      <a:pt x="102" y="459"/>
                      <a:pt x="145" y="443"/>
                    </a:cubicBezTo>
                    <a:cubicBezTo>
                      <a:pt x="218" y="428"/>
                      <a:pt x="276" y="398"/>
                      <a:pt x="334" y="367"/>
                    </a:cubicBezTo>
                    <a:cubicBezTo>
                      <a:pt x="305" y="352"/>
                      <a:pt x="290" y="321"/>
                      <a:pt x="290" y="291"/>
                    </a:cubicBezTo>
                    <a:cubicBezTo>
                      <a:pt x="290" y="260"/>
                      <a:pt x="290" y="230"/>
                      <a:pt x="276" y="199"/>
                    </a:cubicBezTo>
                    <a:cubicBezTo>
                      <a:pt x="247" y="168"/>
                      <a:pt x="290" y="230"/>
                      <a:pt x="276" y="199"/>
                    </a:cubicBezTo>
                    <a:lnTo>
                      <a:pt x="276" y="19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3" name="Freeform 867">
                <a:extLst>
                  <a:ext uri="{FF2B5EF4-FFF2-40B4-BE49-F238E27FC236}">
                    <a16:creationId xmlns:a16="http://schemas.microsoft.com/office/drawing/2014/main" id="{487D151F-84CD-3B6D-DD79-69DD40F7D3E8}"/>
                  </a:ext>
                </a:extLst>
              </p:cNvPr>
              <p:cNvSpPr>
                <a:spLocks/>
              </p:cNvSpPr>
              <p:nvPr/>
            </p:nvSpPr>
            <p:spPr bwMode="auto">
              <a:xfrm>
                <a:off x="3415" y="2787"/>
                <a:ext cx="48" cy="57"/>
              </a:xfrm>
              <a:custGeom>
                <a:avLst/>
                <a:gdLst>
                  <a:gd name="T0" fmla="*/ 200 w 249"/>
                  <a:gd name="T1" fmla="*/ 227 h 292"/>
                  <a:gd name="T2" fmla="*/ 200 w 249"/>
                  <a:gd name="T3" fmla="*/ 227 h 292"/>
                  <a:gd name="T4" fmla="*/ 233 w 249"/>
                  <a:gd name="T5" fmla="*/ 97 h 292"/>
                  <a:gd name="T6" fmla="*/ 83 w 249"/>
                  <a:gd name="T7" fmla="*/ 49 h 292"/>
                  <a:gd name="T8" fmla="*/ 16 w 249"/>
                  <a:gd name="T9" fmla="*/ 130 h 292"/>
                  <a:gd name="T10" fmla="*/ 66 w 249"/>
                  <a:gd name="T11" fmla="*/ 194 h 292"/>
                  <a:gd name="T12" fmla="*/ 116 w 249"/>
                  <a:gd name="T13" fmla="*/ 259 h 292"/>
                  <a:gd name="T14" fmla="*/ 166 w 249"/>
                  <a:gd name="T15" fmla="*/ 259 h 292"/>
                  <a:gd name="T16" fmla="*/ 200 w 249"/>
                  <a:gd name="T17" fmla="*/ 227 h 292"/>
                  <a:gd name="T18" fmla="*/ 200 w 249"/>
                  <a:gd name="T19" fmla="*/ 22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92">
                    <a:moveTo>
                      <a:pt x="200" y="227"/>
                    </a:moveTo>
                    <a:lnTo>
                      <a:pt x="200" y="227"/>
                    </a:lnTo>
                    <a:cubicBezTo>
                      <a:pt x="249" y="211"/>
                      <a:pt x="249" y="130"/>
                      <a:pt x="233" y="97"/>
                    </a:cubicBezTo>
                    <a:cubicBezTo>
                      <a:pt x="200" y="32"/>
                      <a:pt x="133" y="0"/>
                      <a:pt x="83" y="49"/>
                    </a:cubicBezTo>
                    <a:cubicBezTo>
                      <a:pt x="50" y="65"/>
                      <a:pt x="0" y="97"/>
                      <a:pt x="16" y="130"/>
                    </a:cubicBezTo>
                    <a:cubicBezTo>
                      <a:pt x="33" y="162"/>
                      <a:pt x="33" y="178"/>
                      <a:pt x="66" y="194"/>
                    </a:cubicBezTo>
                    <a:cubicBezTo>
                      <a:pt x="83" y="227"/>
                      <a:pt x="83" y="243"/>
                      <a:pt x="116" y="259"/>
                    </a:cubicBezTo>
                    <a:cubicBezTo>
                      <a:pt x="133" y="275"/>
                      <a:pt x="150" y="292"/>
                      <a:pt x="166" y="259"/>
                    </a:cubicBezTo>
                    <a:cubicBezTo>
                      <a:pt x="166" y="243"/>
                      <a:pt x="183" y="243"/>
                      <a:pt x="200" y="227"/>
                    </a:cubicBezTo>
                    <a:cubicBezTo>
                      <a:pt x="233" y="211"/>
                      <a:pt x="183" y="243"/>
                      <a:pt x="200" y="22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4" name="Freeform 868">
                <a:extLst>
                  <a:ext uri="{FF2B5EF4-FFF2-40B4-BE49-F238E27FC236}">
                    <a16:creationId xmlns:a16="http://schemas.microsoft.com/office/drawing/2014/main" id="{DA7441EA-15C3-943E-EAE4-050ECBB17E14}"/>
                  </a:ext>
                </a:extLst>
              </p:cNvPr>
              <p:cNvSpPr>
                <a:spLocks/>
              </p:cNvSpPr>
              <p:nvPr/>
            </p:nvSpPr>
            <p:spPr bwMode="auto">
              <a:xfrm>
                <a:off x="3415" y="2787"/>
                <a:ext cx="48" cy="57"/>
              </a:xfrm>
              <a:custGeom>
                <a:avLst/>
                <a:gdLst>
                  <a:gd name="T0" fmla="*/ 200 w 249"/>
                  <a:gd name="T1" fmla="*/ 227 h 292"/>
                  <a:gd name="T2" fmla="*/ 200 w 249"/>
                  <a:gd name="T3" fmla="*/ 227 h 292"/>
                  <a:gd name="T4" fmla="*/ 233 w 249"/>
                  <a:gd name="T5" fmla="*/ 97 h 292"/>
                  <a:gd name="T6" fmla="*/ 83 w 249"/>
                  <a:gd name="T7" fmla="*/ 49 h 292"/>
                  <a:gd name="T8" fmla="*/ 16 w 249"/>
                  <a:gd name="T9" fmla="*/ 130 h 292"/>
                  <a:gd name="T10" fmla="*/ 66 w 249"/>
                  <a:gd name="T11" fmla="*/ 194 h 292"/>
                  <a:gd name="T12" fmla="*/ 116 w 249"/>
                  <a:gd name="T13" fmla="*/ 259 h 292"/>
                  <a:gd name="T14" fmla="*/ 166 w 249"/>
                  <a:gd name="T15" fmla="*/ 259 h 292"/>
                  <a:gd name="T16" fmla="*/ 200 w 249"/>
                  <a:gd name="T17" fmla="*/ 227 h 292"/>
                  <a:gd name="T18" fmla="*/ 200 w 249"/>
                  <a:gd name="T19" fmla="*/ 227 h 292"/>
                  <a:gd name="T20" fmla="*/ 200 w 249"/>
                  <a:gd name="T21" fmla="*/ 22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92">
                    <a:moveTo>
                      <a:pt x="200" y="227"/>
                    </a:moveTo>
                    <a:lnTo>
                      <a:pt x="200" y="227"/>
                    </a:lnTo>
                    <a:cubicBezTo>
                      <a:pt x="249" y="211"/>
                      <a:pt x="249" y="130"/>
                      <a:pt x="233" y="97"/>
                    </a:cubicBezTo>
                    <a:cubicBezTo>
                      <a:pt x="200" y="32"/>
                      <a:pt x="133" y="0"/>
                      <a:pt x="83" y="49"/>
                    </a:cubicBezTo>
                    <a:cubicBezTo>
                      <a:pt x="50" y="65"/>
                      <a:pt x="0" y="97"/>
                      <a:pt x="16" y="130"/>
                    </a:cubicBezTo>
                    <a:cubicBezTo>
                      <a:pt x="33" y="162"/>
                      <a:pt x="33" y="178"/>
                      <a:pt x="66" y="194"/>
                    </a:cubicBezTo>
                    <a:cubicBezTo>
                      <a:pt x="83" y="227"/>
                      <a:pt x="83" y="243"/>
                      <a:pt x="116" y="259"/>
                    </a:cubicBezTo>
                    <a:cubicBezTo>
                      <a:pt x="133" y="275"/>
                      <a:pt x="150" y="292"/>
                      <a:pt x="166" y="259"/>
                    </a:cubicBezTo>
                    <a:cubicBezTo>
                      <a:pt x="166" y="243"/>
                      <a:pt x="183" y="243"/>
                      <a:pt x="200" y="227"/>
                    </a:cubicBezTo>
                    <a:cubicBezTo>
                      <a:pt x="233" y="211"/>
                      <a:pt x="183" y="243"/>
                      <a:pt x="200" y="227"/>
                    </a:cubicBezTo>
                    <a:lnTo>
                      <a:pt x="200" y="22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5" name="Freeform 869">
                <a:extLst>
                  <a:ext uri="{FF2B5EF4-FFF2-40B4-BE49-F238E27FC236}">
                    <a16:creationId xmlns:a16="http://schemas.microsoft.com/office/drawing/2014/main" id="{5825B7C8-375B-A83C-ABC7-CB46B642FA66}"/>
                  </a:ext>
                </a:extLst>
              </p:cNvPr>
              <p:cNvSpPr>
                <a:spLocks/>
              </p:cNvSpPr>
              <p:nvPr/>
            </p:nvSpPr>
            <p:spPr bwMode="auto">
              <a:xfrm>
                <a:off x="3415" y="2787"/>
                <a:ext cx="48" cy="57"/>
              </a:xfrm>
              <a:custGeom>
                <a:avLst/>
                <a:gdLst>
                  <a:gd name="T0" fmla="*/ 200 w 249"/>
                  <a:gd name="T1" fmla="*/ 227 h 292"/>
                  <a:gd name="T2" fmla="*/ 200 w 249"/>
                  <a:gd name="T3" fmla="*/ 227 h 292"/>
                  <a:gd name="T4" fmla="*/ 233 w 249"/>
                  <a:gd name="T5" fmla="*/ 97 h 292"/>
                  <a:gd name="T6" fmla="*/ 83 w 249"/>
                  <a:gd name="T7" fmla="*/ 49 h 292"/>
                  <a:gd name="T8" fmla="*/ 16 w 249"/>
                  <a:gd name="T9" fmla="*/ 130 h 292"/>
                  <a:gd name="T10" fmla="*/ 66 w 249"/>
                  <a:gd name="T11" fmla="*/ 194 h 292"/>
                  <a:gd name="T12" fmla="*/ 116 w 249"/>
                  <a:gd name="T13" fmla="*/ 259 h 292"/>
                  <a:gd name="T14" fmla="*/ 166 w 249"/>
                  <a:gd name="T15" fmla="*/ 259 h 292"/>
                  <a:gd name="T16" fmla="*/ 200 w 249"/>
                  <a:gd name="T17" fmla="*/ 227 h 292"/>
                  <a:gd name="T18" fmla="*/ 200 w 249"/>
                  <a:gd name="T19" fmla="*/ 22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92">
                    <a:moveTo>
                      <a:pt x="200" y="227"/>
                    </a:moveTo>
                    <a:lnTo>
                      <a:pt x="200" y="227"/>
                    </a:lnTo>
                    <a:cubicBezTo>
                      <a:pt x="249" y="211"/>
                      <a:pt x="249" y="130"/>
                      <a:pt x="233" y="97"/>
                    </a:cubicBezTo>
                    <a:cubicBezTo>
                      <a:pt x="200" y="32"/>
                      <a:pt x="133" y="0"/>
                      <a:pt x="83" y="49"/>
                    </a:cubicBezTo>
                    <a:cubicBezTo>
                      <a:pt x="50" y="65"/>
                      <a:pt x="0" y="97"/>
                      <a:pt x="16" y="130"/>
                    </a:cubicBezTo>
                    <a:cubicBezTo>
                      <a:pt x="33" y="162"/>
                      <a:pt x="33" y="178"/>
                      <a:pt x="66" y="194"/>
                    </a:cubicBezTo>
                    <a:cubicBezTo>
                      <a:pt x="83" y="227"/>
                      <a:pt x="83" y="243"/>
                      <a:pt x="116" y="259"/>
                    </a:cubicBezTo>
                    <a:cubicBezTo>
                      <a:pt x="133" y="275"/>
                      <a:pt x="150" y="292"/>
                      <a:pt x="166" y="259"/>
                    </a:cubicBezTo>
                    <a:cubicBezTo>
                      <a:pt x="166" y="243"/>
                      <a:pt x="183" y="243"/>
                      <a:pt x="200" y="227"/>
                    </a:cubicBezTo>
                    <a:cubicBezTo>
                      <a:pt x="233" y="211"/>
                      <a:pt x="183" y="243"/>
                      <a:pt x="200" y="22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6" name="Freeform 870">
                <a:extLst>
                  <a:ext uri="{FF2B5EF4-FFF2-40B4-BE49-F238E27FC236}">
                    <a16:creationId xmlns:a16="http://schemas.microsoft.com/office/drawing/2014/main" id="{D8381D14-ACE6-5694-4FD4-8054C3B6A71D}"/>
                  </a:ext>
                </a:extLst>
              </p:cNvPr>
              <p:cNvSpPr>
                <a:spLocks/>
              </p:cNvSpPr>
              <p:nvPr/>
            </p:nvSpPr>
            <p:spPr bwMode="auto">
              <a:xfrm>
                <a:off x="3415" y="2787"/>
                <a:ext cx="48" cy="57"/>
              </a:xfrm>
              <a:custGeom>
                <a:avLst/>
                <a:gdLst>
                  <a:gd name="T0" fmla="*/ 200 w 249"/>
                  <a:gd name="T1" fmla="*/ 227 h 292"/>
                  <a:gd name="T2" fmla="*/ 200 w 249"/>
                  <a:gd name="T3" fmla="*/ 227 h 292"/>
                  <a:gd name="T4" fmla="*/ 233 w 249"/>
                  <a:gd name="T5" fmla="*/ 97 h 292"/>
                  <a:gd name="T6" fmla="*/ 83 w 249"/>
                  <a:gd name="T7" fmla="*/ 49 h 292"/>
                  <a:gd name="T8" fmla="*/ 16 w 249"/>
                  <a:gd name="T9" fmla="*/ 130 h 292"/>
                  <a:gd name="T10" fmla="*/ 66 w 249"/>
                  <a:gd name="T11" fmla="*/ 194 h 292"/>
                  <a:gd name="T12" fmla="*/ 116 w 249"/>
                  <a:gd name="T13" fmla="*/ 259 h 292"/>
                  <a:gd name="T14" fmla="*/ 166 w 249"/>
                  <a:gd name="T15" fmla="*/ 259 h 292"/>
                  <a:gd name="T16" fmla="*/ 200 w 249"/>
                  <a:gd name="T17" fmla="*/ 227 h 292"/>
                  <a:gd name="T18" fmla="*/ 200 w 249"/>
                  <a:gd name="T19" fmla="*/ 227 h 292"/>
                  <a:gd name="T20" fmla="*/ 200 w 249"/>
                  <a:gd name="T21" fmla="*/ 22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92">
                    <a:moveTo>
                      <a:pt x="200" y="227"/>
                    </a:moveTo>
                    <a:lnTo>
                      <a:pt x="200" y="227"/>
                    </a:lnTo>
                    <a:cubicBezTo>
                      <a:pt x="249" y="211"/>
                      <a:pt x="249" y="130"/>
                      <a:pt x="233" y="97"/>
                    </a:cubicBezTo>
                    <a:cubicBezTo>
                      <a:pt x="200" y="32"/>
                      <a:pt x="133" y="0"/>
                      <a:pt x="83" y="49"/>
                    </a:cubicBezTo>
                    <a:cubicBezTo>
                      <a:pt x="50" y="65"/>
                      <a:pt x="0" y="97"/>
                      <a:pt x="16" y="130"/>
                    </a:cubicBezTo>
                    <a:cubicBezTo>
                      <a:pt x="33" y="162"/>
                      <a:pt x="33" y="178"/>
                      <a:pt x="66" y="194"/>
                    </a:cubicBezTo>
                    <a:cubicBezTo>
                      <a:pt x="83" y="227"/>
                      <a:pt x="83" y="243"/>
                      <a:pt x="116" y="259"/>
                    </a:cubicBezTo>
                    <a:cubicBezTo>
                      <a:pt x="133" y="275"/>
                      <a:pt x="150" y="292"/>
                      <a:pt x="166" y="259"/>
                    </a:cubicBezTo>
                    <a:cubicBezTo>
                      <a:pt x="166" y="243"/>
                      <a:pt x="183" y="243"/>
                      <a:pt x="200" y="227"/>
                    </a:cubicBezTo>
                    <a:cubicBezTo>
                      <a:pt x="233" y="211"/>
                      <a:pt x="183" y="243"/>
                      <a:pt x="200" y="227"/>
                    </a:cubicBezTo>
                    <a:lnTo>
                      <a:pt x="200" y="22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7" name="Freeform 871">
                <a:extLst>
                  <a:ext uri="{FF2B5EF4-FFF2-40B4-BE49-F238E27FC236}">
                    <a16:creationId xmlns:a16="http://schemas.microsoft.com/office/drawing/2014/main" id="{5E3B0D7B-8D2D-B90B-4BC8-10A082C35E8C}"/>
                  </a:ext>
                </a:extLst>
              </p:cNvPr>
              <p:cNvSpPr>
                <a:spLocks/>
              </p:cNvSpPr>
              <p:nvPr/>
            </p:nvSpPr>
            <p:spPr bwMode="auto">
              <a:xfrm>
                <a:off x="3447" y="2812"/>
                <a:ext cx="56" cy="64"/>
              </a:xfrm>
              <a:custGeom>
                <a:avLst/>
                <a:gdLst>
                  <a:gd name="T0" fmla="*/ 279 w 292"/>
                  <a:gd name="T1" fmla="*/ 270 h 333"/>
                  <a:gd name="T2" fmla="*/ 279 w 292"/>
                  <a:gd name="T3" fmla="*/ 270 h 333"/>
                  <a:gd name="T4" fmla="*/ 252 w 292"/>
                  <a:gd name="T5" fmla="*/ 206 h 333"/>
                  <a:gd name="T6" fmla="*/ 212 w 292"/>
                  <a:gd name="T7" fmla="*/ 175 h 333"/>
                  <a:gd name="T8" fmla="*/ 212 w 292"/>
                  <a:gd name="T9" fmla="*/ 95 h 333"/>
                  <a:gd name="T10" fmla="*/ 172 w 292"/>
                  <a:gd name="T11" fmla="*/ 127 h 333"/>
                  <a:gd name="T12" fmla="*/ 119 w 292"/>
                  <a:gd name="T13" fmla="*/ 16 h 333"/>
                  <a:gd name="T14" fmla="*/ 66 w 292"/>
                  <a:gd name="T15" fmla="*/ 64 h 333"/>
                  <a:gd name="T16" fmla="*/ 0 w 292"/>
                  <a:gd name="T17" fmla="*/ 143 h 333"/>
                  <a:gd name="T18" fmla="*/ 159 w 292"/>
                  <a:gd name="T19" fmla="*/ 286 h 333"/>
                  <a:gd name="T20" fmla="*/ 252 w 292"/>
                  <a:gd name="T21" fmla="*/ 333 h 333"/>
                  <a:gd name="T22" fmla="*/ 279 w 292"/>
                  <a:gd name="T23" fmla="*/ 270 h 333"/>
                  <a:gd name="T24" fmla="*/ 279 w 292"/>
                  <a:gd name="T25" fmla="*/ 27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333">
                    <a:moveTo>
                      <a:pt x="279" y="270"/>
                    </a:moveTo>
                    <a:lnTo>
                      <a:pt x="279" y="270"/>
                    </a:lnTo>
                    <a:cubicBezTo>
                      <a:pt x="292" y="238"/>
                      <a:pt x="265" y="222"/>
                      <a:pt x="252" y="206"/>
                    </a:cubicBezTo>
                    <a:cubicBezTo>
                      <a:pt x="239" y="206"/>
                      <a:pt x="186" y="190"/>
                      <a:pt x="212" y="175"/>
                    </a:cubicBezTo>
                    <a:cubicBezTo>
                      <a:pt x="226" y="159"/>
                      <a:pt x="226" y="111"/>
                      <a:pt x="212" y="95"/>
                    </a:cubicBezTo>
                    <a:cubicBezTo>
                      <a:pt x="199" y="64"/>
                      <a:pt x="186" y="127"/>
                      <a:pt x="172" y="127"/>
                    </a:cubicBezTo>
                    <a:cubicBezTo>
                      <a:pt x="133" y="127"/>
                      <a:pt x="146" y="0"/>
                      <a:pt x="119" y="16"/>
                    </a:cubicBezTo>
                    <a:cubicBezTo>
                      <a:pt x="106" y="32"/>
                      <a:pt x="80" y="48"/>
                      <a:pt x="66" y="64"/>
                    </a:cubicBezTo>
                    <a:cubicBezTo>
                      <a:pt x="53" y="95"/>
                      <a:pt x="27" y="111"/>
                      <a:pt x="0" y="143"/>
                    </a:cubicBezTo>
                    <a:cubicBezTo>
                      <a:pt x="66" y="190"/>
                      <a:pt x="106" y="238"/>
                      <a:pt x="159" y="286"/>
                    </a:cubicBezTo>
                    <a:cubicBezTo>
                      <a:pt x="186" y="317"/>
                      <a:pt x="212" y="333"/>
                      <a:pt x="252" y="333"/>
                    </a:cubicBezTo>
                    <a:cubicBezTo>
                      <a:pt x="292" y="333"/>
                      <a:pt x="265" y="302"/>
                      <a:pt x="279" y="270"/>
                    </a:cubicBezTo>
                    <a:cubicBezTo>
                      <a:pt x="292" y="238"/>
                      <a:pt x="279" y="302"/>
                      <a:pt x="279" y="27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8" name="Freeform 872">
                <a:extLst>
                  <a:ext uri="{FF2B5EF4-FFF2-40B4-BE49-F238E27FC236}">
                    <a16:creationId xmlns:a16="http://schemas.microsoft.com/office/drawing/2014/main" id="{7B26B41F-20DD-67D5-37E1-E2FA3509AEE5}"/>
                  </a:ext>
                </a:extLst>
              </p:cNvPr>
              <p:cNvSpPr>
                <a:spLocks/>
              </p:cNvSpPr>
              <p:nvPr/>
            </p:nvSpPr>
            <p:spPr bwMode="auto">
              <a:xfrm>
                <a:off x="3447" y="2812"/>
                <a:ext cx="56" cy="64"/>
              </a:xfrm>
              <a:custGeom>
                <a:avLst/>
                <a:gdLst>
                  <a:gd name="T0" fmla="*/ 279 w 292"/>
                  <a:gd name="T1" fmla="*/ 270 h 333"/>
                  <a:gd name="T2" fmla="*/ 279 w 292"/>
                  <a:gd name="T3" fmla="*/ 270 h 333"/>
                  <a:gd name="T4" fmla="*/ 252 w 292"/>
                  <a:gd name="T5" fmla="*/ 206 h 333"/>
                  <a:gd name="T6" fmla="*/ 212 w 292"/>
                  <a:gd name="T7" fmla="*/ 175 h 333"/>
                  <a:gd name="T8" fmla="*/ 212 w 292"/>
                  <a:gd name="T9" fmla="*/ 95 h 333"/>
                  <a:gd name="T10" fmla="*/ 172 w 292"/>
                  <a:gd name="T11" fmla="*/ 127 h 333"/>
                  <a:gd name="T12" fmla="*/ 119 w 292"/>
                  <a:gd name="T13" fmla="*/ 16 h 333"/>
                  <a:gd name="T14" fmla="*/ 66 w 292"/>
                  <a:gd name="T15" fmla="*/ 64 h 333"/>
                  <a:gd name="T16" fmla="*/ 0 w 292"/>
                  <a:gd name="T17" fmla="*/ 143 h 333"/>
                  <a:gd name="T18" fmla="*/ 159 w 292"/>
                  <a:gd name="T19" fmla="*/ 286 h 333"/>
                  <a:gd name="T20" fmla="*/ 252 w 292"/>
                  <a:gd name="T21" fmla="*/ 333 h 333"/>
                  <a:gd name="T22" fmla="*/ 279 w 292"/>
                  <a:gd name="T23" fmla="*/ 270 h 333"/>
                  <a:gd name="T24" fmla="*/ 279 w 292"/>
                  <a:gd name="T25" fmla="*/ 270 h 333"/>
                  <a:gd name="T26" fmla="*/ 279 w 292"/>
                  <a:gd name="T27" fmla="*/ 27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333">
                    <a:moveTo>
                      <a:pt x="279" y="270"/>
                    </a:moveTo>
                    <a:lnTo>
                      <a:pt x="279" y="270"/>
                    </a:lnTo>
                    <a:cubicBezTo>
                      <a:pt x="292" y="238"/>
                      <a:pt x="265" y="222"/>
                      <a:pt x="252" y="206"/>
                    </a:cubicBezTo>
                    <a:cubicBezTo>
                      <a:pt x="239" y="206"/>
                      <a:pt x="186" y="190"/>
                      <a:pt x="212" y="175"/>
                    </a:cubicBezTo>
                    <a:cubicBezTo>
                      <a:pt x="226" y="159"/>
                      <a:pt x="226" y="111"/>
                      <a:pt x="212" y="95"/>
                    </a:cubicBezTo>
                    <a:cubicBezTo>
                      <a:pt x="199" y="64"/>
                      <a:pt x="186" y="127"/>
                      <a:pt x="172" y="127"/>
                    </a:cubicBezTo>
                    <a:cubicBezTo>
                      <a:pt x="133" y="127"/>
                      <a:pt x="146" y="0"/>
                      <a:pt x="119" y="16"/>
                    </a:cubicBezTo>
                    <a:cubicBezTo>
                      <a:pt x="106" y="32"/>
                      <a:pt x="80" y="48"/>
                      <a:pt x="66" y="64"/>
                    </a:cubicBezTo>
                    <a:cubicBezTo>
                      <a:pt x="53" y="95"/>
                      <a:pt x="27" y="111"/>
                      <a:pt x="0" y="143"/>
                    </a:cubicBezTo>
                    <a:cubicBezTo>
                      <a:pt x="66" y="190"/>
                      <a:pt x="106" y="238"/>
                      <a:pt x="159" y="286"/>
                    </a:cubicBezTo>
                    <a:cubicBezTo>
                      <a:pt x="186" y="317"/>
                      <a:pt x="212" y="333"/>
                      <a:pt x="252" y="333"/>
                    </a:cubicBezTo>
                    <a:cubicBezTo>
                      <a:pt x="292" y="333"/>
                      <a:pt x="265" y="302"/>
                      <a:pt x="279" y="270"/>
                    </a:cubicBezTo>
                    <a:cubicBezTo>
                      <a:pt x="292" y="238"/>
                      <a:pt x="279" y="302"/>
                      <a:pt x="279" y="270"/>
                    </a:cubicBezTo>
                    <a:lnTo>
                      <a:pt x="279" y="27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9" name="Freeform 873">
                <a:extLst>
                  <a:ext uri="{FF2B5EF4-FFF2-40B4-BE49-F238E27FC236}">
                    <a16:creationId xmlns:a16="http://schemas.microsoft.com/office/drawing/2014/main" id="{C982E359-CD40-658D-CFEC-196D592714FE}"/>
                  </a:ext>
                </a:extLst>
              </p:cNvPr>
              <p:cNvSpPr>
                <a:spLocks/>
              </p:cNvSpPr>
              <p:nvPr/>
            </p:nvSpPr>
            <p:spPr bwMode="auto">
              <a:xfrm>
                <a:off x="3447" y="2812"/>
                <a:ext cx="56" cy="64"/>
              </a:xfrm>
              <a:custGeom>
                <a:avLst/>
                <a:gdLst>
                  <a:gd name="T0" fmla="*/ 279 w 292"/>
                  <a:gd name="T1" fmla="*/ 270 h 333"/>
                  <a:gd name="T2" fmla="*/ 279 w 292"/>
                  <a:gd name="T3" fmla="*/ 270 h 333"/>
                  <a:gd name="T4" fmla="*/ 252 w 292"/>
                  <a:gd name="T5" fmla="*/ 206 h 333"/>
                  <a:gd name="T6" fmla="*/ 212 w 292"/>
                  <a:gd name="T7" fmla="*/ 175 h 333"/>
                  <a:gd name="T8" fmla="*/ 212 w 292"/>
                  <a:gd name="T9" fmla="*/ 95 h 333"/>
                  <a:gd name="T10" fmla="*/ 172 w 292"/>
                  <a:gd name="T11" fmla="*/ 127 h 333"/>
                  <a:gd name="T12" fmla="*/ 119 w 292"/>
                  <a:gd name="T13" fmla="*/ 16 h 333"/>
                  <a:gd name="T14" fmla="*/ 66 w 292"/>
                  <a:gd name="T15" fmla="*/ 64 h 333"/>
                  <a:gd name="T16" fmla="*/ 0 w 292"/>
                  <a:gd name="T17" fmla="*/ 143 h 333"/>
                  <a:gd name="T18" fmla="*/ 159 w 292"/>
                  <a:gd name="T19" fmla="*/ 286 h 333"/>
                  <a:gd name="T20" fmla="*/ 252 w 292"/>
                  <a:gd name="T21" fmla="*/ 333 h 333"/>
                  <a:gd name="T22" fmla="*/ 279 w 292"/>
                  <a:gd name="T23" fmla="*/ 270 h 333"/>
                  <a:gd name="T24" fmla="*/ 279 w 292"/>
                  <a:gd name="T25" fmla="*/ 27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333">
                    <a:moveTo>
                      <a:pt x="279" y="270"/>
                    </a:moveTo>
                    <a:lnTo>
                      <a:pt x="279" y="270"/>
                    </a:lnTo>
                    <a:cubicBezTo>
                      <a:pt x="292" y="238"/>
                      <a:pt x="265" y="222"/>
                      <a:pt x="252" y="206"/>
                    </a:cubicBezTo>
                    <a:cubicBezTo>
                      <a:pt x="239" y="206"/>
                      <a:pt x="186" y="190"/>
                      <a:pt x="212" y="175"/>
                    </a:cubicBezTo>
                    <a:cubicBezTo>
                      <a:pt x="226" y="159"/>
                      <a:pt x="226" y="111"/>
                      <a:pt x="212" y="95"/>
                    </a:cubicBezTo>
                    <a:cubicBezTo>
                      <a:pt x="199" y="64"/>
                      <a:pt x="186" y="127"/>
                      <a:pt x="172" y="127"/>
                    </a:cubicBezTo>
                    <a:cubicBezTo>
                      <a:pt x="133" y="127"/>
                      <a:pt x="146" y="0"/>
                      <a:pt x="119" y="16"/>
                    </a:cubicBezTo>
                    <a:cubicBezTo>
                      <a:pt x="106" y="32"/>
                      <a:pt x="80" y="48"/>
                      <a:pt x="66" y="64"/>
                    </a:cubicBezTo>
                    <a:cubicBezTo>
                      <a:pt x="53" y="95"/>
                      <a:pt x="27" y="111"/>
                      <a:pt x="0" y="143"/>
                    </a:cubicBezTo>
                    <a:cubicBezTo>
                      <a:pt x="66" y="190"/>
                      <a:pt x="106" y="238"/>
                      <a:pt x="159" y="286"/>
                    </a:cubicBezTo>
                    <a:cubicBezTo>
                      <a:pt x="186" y="317"/>
                      <a:pt x="212" y="333"/>
                      <a:pt x="252" y="333"/>
                    </a:cubicBezTo>
                    <a:cubicBezTo>
                      <a:pt x="292" y="333"/>
                      <a:pt x="265" y="302"/>
                      <a:pt x="279" y="270"/>
                    </a:cubicBezTo>
                    <a:cubicBezTo>
                      <a:pt x="292" y="238"/>
                      <a:pt x="279" y="302"/>
                      <a:pt x="279" y="27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0" name="Freeform 874">
                <a:extLst>
                  <a:ext uri="{FF2B5EF4-FFF2-40B4-BE49-F238E27FC236}">
                    <a16:creationId xmlns:a16="http://schemas.microsoft.com/office/drawing/2014/main" id="{5470D2DF-9F52-C8B0-750B-6265776BA769}"/>
                  </a:ext>
                </a:extLst>
              </p:cNvPr>
              <p:cNvSpPr>
                <a:spLocks/>
              </p:cNvSpPr>
              <p:nvPr/>
            </p:nvSpPr>
            <p:spPr bwMode="auto">
              <a:xfrm>
                <a:off x="3447" y="2812"/>
                <a:ext cx="56" cy="64"/>
              </a:xfrm>
              <a:custGeom>
                <a:avLst/>
                <a:gdLst>
                  <a:gd name="T0" fmla="*/ 279 w 292"/>
                  <a:gd name="T1" fmla="*/ 270 h 333"/>
                  <a:gd name="T2" fmla="*/ 279 w 292"/>
                  <a:gd name="T3" fmla="*/ 270 h 333"/>
                  <a:gd name="T4" fmla="*/ 252 w 292"/>
                  <a:gd name="T5" fmla="*/ 206 h 333"/>
                  <a:gd name="T6" fmla="*/ 212 w 292"/>
                  <a:gd name="T7" fmla="*/ 175 h 333"/>
                  <a:gd name="T8" fmla="*/ 212 w 292"/>
                  <a:gd name="T9" fmla="*/ 95 h 333"/>
                  <a:gd name="T10" fmla="*/ 172 w 292"/>
                  <a:gd name="T11" fmla="*/ 127 h 333"/>
                  <a:gd name="T12" fmla="*/ 119 w 292"/>
                  <a:gd name="T13" fmla="*/ 16 h 333"/>
                  <a:gd name="T14" fmla="*/ 66 w 292"/>
                  <a:gd name="T15" fmla="*/ 64 h 333"/>
                  <a:gd name="T16" fmla="*/ 0 w 292"/>
                  <a:gd name="T17" fmla="*/ 143 h 333"/>
                  <a:gd name="T18" fmla="*/ 159 w 292"/>
                  <a:gd name="T19" fmla="*/ 286 h 333"/>
                  <a:gd name="T20" fmla="*/ 252 w 292"/>
                  <a:gd name="T21" fmla="*/ 333 h 333"/>
                  <a:gd name="T22" fmla="*/ 279 w 292"/>
                  <a:gd name="T23" fmla="*/ 270 h 333"/>
                  <a:gd name="T24" fmla="*/ 279 w 292"/>
                  <a:gd name="T25" fmla="*/ 270 h 333"/>
                  <a:gd name="T26" fmla="*/ 279 w 292"/>
                  <a:gd name="T27" fmla="*/ 27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333">
                    <a:moveTo>
                      <a:pt x="279" y="270"/>
                    </a:moveTo>
                    <a:lnTo>
                      <a:pt x="279" y="270"/>
                    </a:lnTo>
                    <a:cubicBezTo>
                      <a:pt x="292" y="238"/>
                      <a:pt x="265" y="222"/>
                      <a:pt x="252" y="206"/>
                    </a:cubicBezTo>
                    <a:cubicBezTo>
                      <a:pt x="239" y="206"/>
                      <a:pt x="186" y="190"/>
                      <a:pt x="212" y="175"/>
                    </a:cubicBezTo>
                    <a:cubicBezTo>
                      <a:pt x="226" y="159"/>
                      <a:pt x="226" y="111"/>
                      <a:pt x="212" y="95"/>
                    </a:cubicBezTo>
                    <a:cubicBezTo>
                      <a:pt x="199" y="64"/>
                      <a:pt x="186" y="127"/>
                      <a:pt x="172" y="127"/>
                    </a:cubicBezTo>
                    <a:cubicBezTo>
                      <a:pt x="133" y="127"/>
                      <a:pt x="146" y="0"/>
                      <a:pt x="119" y="16"/>
                    </a:cubicBezTo>
                    <a:cubicBezTo>
                      <a:pt x="106" y="32"/>
                      <a:pt x="80" y="48"/>
                      <a:pt x="66" y="64"/>
                    </a:cubicBezTo>
                    <a:cubicBezTo>
                      <a:pt x="53" y="95"/>
                      <a:pt x="27" y="111"/>
                      <a:pt x="0" y="143"/>
                    </a:cubicBezTo>
                    <a:cubicBezTo>
                      <a:pt x="66" y="190"/>
                      <a:pt x="106" y="238"/>
                      <a:pt x="159" y="286"/>
                    </a:cubicBezTo>
                    <a:cubicBezTo>
                      <a:pt x="186" y="317"/>
                      <a:pt x="212" y="333"/>
                      <a:pt x="252" y="333"/>
                    </a:cubicBezTo>
                    <a:cubicBezTo>
                      <a:pt x="292" y="333"/>
                      <a:pt x="265" y="302"/>
                      <a:pt x="279" y="270"/>
                    </a:cubicBezTo>
                    <a:cubicBezTo>
                      <a:pt x="292" y="238"/>
                      <a:pt x="279" y="302"/>
                      <a:pt x="279" y="270"/>
                    </a:cubicBezTo>
                    <a:lnTo>
                      <a:pt x="279" y="27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1" name="Freeform 875">
                <a:extLst>
                  <a:ext uri="{FF2B5EF4-FFF2-40B4-BE49-F238E27FC236}">
                    <a16:creationId xmlns:a16="http://schemas.microsoft.com/office/drawing/2014/main" id="{D59A0484-205E-5BD9-2D62-A35CB15A7FD5}"/>
                  </a:ext>
                </a:extLst>
              </p:cNvPr>
              <p:cNvSpPr>
                <a:spLocks/>
              </p:cNvSpPr>
              <p:nvPr/>
            </p:nvSpPr>
            <p:spPr bwMode="auto">
              <a:xfrm>
                <a:off x="3399" y="2755"/>
                <a:ext cx="96" cy="81"/>
              </a:xfrm>
              <a:custGeom>
                <a:avLst/>
                <a:gdLst>
                  <a:gd name="T0" fmla="*/ 143 w 500"/>
                  <a:gd name="T1" fmla="*/ 230 h 417"/>
                  <a:gd name="T2" fmla="*/ 143 w 500"/>
                  <a:gd name="T3" fmla="*/ 230 h 417"/>
                  <a:gd name="T4" fmla="*/ 286 w 500"/>
                  <a:gd name="T5" fmla="*/ 245 h 417"/>
                  <a:gd name="T6" fmla="*/ 300 w 500"/>
                  <a:gd name="T7" fmla="*/ 331 h 417"/>
                  <a:gd name="T8" fmla="*/ 357 w 500"/>
                  <a:gd name="T9" fmla="*/ 302 h 417"/>
                  <a:gd name="T10" fmla="*/ 414 w 500"/>
                  <a:gd name="T11" fmla="*/ 388 h 417"/>
                  <a:gd name="T12" fmla="*/ 443 w 500"/>
                  <a:gd name="T13" fmla="*/ 374 h 417"/>
                  <a:gd name="T14" fmla="*/ 472 w 500"/>
                  <a:gd name="T15" fmla="*/ 360 h 417"/>
                  <a:gd name="T16" fmla="*/ 472 w 500"/>
                  <a:gd name="T17" fmla="*/ 331 h 417"/>
                  <a:gd name="T18" fmla="*/ 500 w 500"/>
                  <a:gd name="T19" fmla="*/ 316 h 417"/>
                  <a:gd name="T20" fmla="*/ 486 w 500"/>
                  <a:gd name="T21" fmla="*/ 273 h 417"/>
                  <a:gd name="T22" fmla="*/ 472 w 500"/>
                  <a:gd name="T23" fmla="*/ 230 h 417"/>
                  <a:gd name="T24" fmla="*/ 472 w 500"/>
                  <a:gd name="T25" fmla="*/ 173 h 417"/>
                  <a:gd name="T26" fmla="*/ 457 w 500"/>
                  <a:gd name="T27" fmla="*/ 115 h 417"/>
                  <a:gd name="T28" fmla="*/ 372 w 500"/>
                  <a:gd name="T29" fmla="*/ 29 h 417"/>
                  <a:gd name="T30" fmla="*/ 343 w 500"/>
                  <a:gd name="T31" fmla="*/ 44 h 417"/>
                  <a:gd name="T32" fmla="*/ 314 w 500"/>
                  <a:gd name="T33" fmla="*/ 44 h 417"/>
                  <a:gd name="T34" fmla="*/ 272 w 500"/>
                  <a:gd name="T35" fmla="*/ 44 h 417"/>
                  <a:gd name="T36" fmla="*/ 257 w 500"/>
                  <a:gd name="T37" fmla="*/ 44 h 417"/>
                  <a:gd name="T38" fmla="*/ 214 w 500"/>
                  <a:gd name="T39" fmla="*/ 29 h 417"/>
                  <a:gd name="T40" fmla="*/ 143 w 500"/>
                  <a:gd name="T41" fmla="*/ 15 h 417"/>
                  <a:gd name="T42" fmla="*/ 72 w 500"/>
                  <a:gd name="T43" fmla="*/ 15 h 417"/>
                  <a:gd name="T44" fmla="*/ 72 w 500"/>
                  <a:gd name="T45" fmla="*/ 58 h 417"/>
                  <a:gd name="T46" fmla="*/ 43 w 500"/>
                  <a:gd name="T47" fmla="*/ 87 h 417"/>
                  <a:gd name="T48" fmla="*/ 0 w 500"/>
                  <a:gd name="T49" fmla="*/ 115 h 417"/>
                  <a:gd name="T50" fmla="*/ 43 w 500"/>
                  <a:gd name="T51" fmla="*/ 187 h 417"/>
                  <a:gd name="T52" fmla="*/ 115 w 500"/>
                  <a:gd name="T53" fmla="*/ 273 h 417"/>
                  <a:gd name="T54" fmla="*/ 143 w 500"/>
                  <a:gd name="T55" fmla="*/ 230 h 417"/>
                  <a:gd name="T56" fmla="*/ 143 w 500"/>
                  <a:gd name="T57" fmla="*/ 23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0" h="417">
                    <a:moveTo>
                      <a:pt x="143" y="230"/>
                    </a:moveTo>
                    <a:lnTo>
                      <a:pt x="143" y="230"/>
                    </a:lnTo>
                    <a:cubicBezTo>
                      <a:pt x="200" y="202"/>
                      <a:pt x="257" y="173"/>
                      <a:pt x="286" y="245"/>
                    </a:cubicBezTo>
                    <a:cubicBezTo>
                      <a:pt x="314" y="273"/>
                      <a:pt x="300" y="288"/>
                      <a:pt x="300" y="331"/>
                    </a:cubicBezTo>
                    <a:cubicBezTo>
                      <a:pt x="314" y="345"/>
                      <a:pt x="343" y="302"/>
                      <a:pt x="357" y="302"/>
                    </a:cubicBezTo>
                    <a:cubicBezTo>
                      <a:pt x="386" y="288"/>
                      <a:pt x="386" y="417"/>
                      <a:pt x="414" y="388"/>
                    </a:cubicBezTo>
                    <a:cubicBezTo>
                      <a:pt x="429" y="388"/>
                      <a:pt x="429" y="374"/>
                      <a:pt x="443" y="374"/>
                    </a:cubicBezTo>
                    <a:cubicBezTo>
                      <a:pt x="443" y="360"/>
                      <a:pt x="472" y="374"/>
                      <a:pt x="472" y="360"/>
                    </a:cubicBezTo>
                    <a:cubicBezTo>
                      <a:pt x="486" y="345"/>
                      <a:pt x="472" y="331"/>
                      <a:pt x="472" y="331"/>
                    </a:cubicBezTo>
                    <a:cubicBezTo>
                      <a:pt x="472" y="302"/>
                      <a:pt x="500" y="316"/>
                      <a:pt x="500" y="316"/>
                    </a:cubicBezTo>
                    <a:cubicBezTo>
                      <a:pt x="500" y="302"/>
                      <a:pt x="457" y="288"/>
                      <a:pt x="486" y="273"/>
                    </a:cubicBezTo>
                    <a:cubicBezTo>
                      <a:pt x="500" y="259"/>
                      <a:pt x="500" y="245"/>
                      <a:pt x="472" y="230"/>
                    </a:cubicBezTo>
                    <a:cubicBezTo>
                      <a:pt x="457" y="216"/>
                      <a:pt x="486" y="187"/>
                      <a:pt x="472" y="173"/>
                    </a:cubicBezTo>
                    <a:cubicBezTo>
                      <a:pt x="457" y="158"/>
                      <a:pt x="472" y="144"/>
                      <a:pt x="457" y="115"/>
                    </a:cubicBezTo>
                    <a:cubicBezTo>
                      <a:pt x="443" y="101"/>
                      <a:pt x="414" y="0"/>
                      <a:pt x="372" y="29"/>
                    </a:cubicBezTo>
                    <a:cubicBezTo>
                      <a:pt x="372" y="29"/>
                      <a:pt x="357" y="44"/>
                      <a:pt x="343" y="44"/>
                    </a:cubicBezTo>
                    <a:lnTo>
                      <a:pt x="314" y="44"/>
                    </a:lnTo>
                    <a:cubicBezTo>
                      <a:pt x="300" y="58"/>
                      <a:pt x="286" y="44"/>
                      <a:pt x="272" y="44"/>
                    </a:cubicBezTo>
                    <a:cubicBezTo>
                      <a:pt x="257" y="44"/>
                      <a:pt x="257" y="58"/>
                      <a:pt x="257" y="44"/>
                    </a:cubicBezTo>
                    <a:cubicBezTo>
                      <a:pt x="229" y="29"/>
                      <a:pt x="243" y="29"/>
                      <a:pt x="214" y="29"/>
                    </a:cubicBezTo>
                    <a:cubicBezTo>
                      <a:pt x="172" y="44"/>
                      <a:pt x="172" y="15"/>
                      <a:pt x="143" y="15"/>
                    </a:cubicBezTo>
                    <a:cubicBezTo>
                      <a:pt x="115" y="0"/>
                      <a:pt x="86" y="0"/>
                      <a:pt x="72" y="15"/>
                    </a:cubicBezTo>
                    <a:cubicBezTo>
                      <a:pt x="72" y="29"/>
                      <a:pt x="43" y="44"/>
                      <a:pt x="72" y="58"/>
                    </a:cubicBezTo>
                    <a:cubicBezTo>
                      <a:pt x="86" y="72"/>
                      <a:pt x="72" y="87"/>
                      <a:pt x="43" y="87"/>
                    </a:cubicBezTo>
                    <a:cubicBezTo>
                      <a:pt x="15" y="87"/>
                      <a:pt x="0" y="87"/>
                      <a:pt x="0" y="115"/>
                    </a:cubicBezTo>
                    <a:cubicBezTo>
                      <a:pt x="15" y="144"/>
                      <a:pt x="29" y="158"/>
                      <a:pt x="43" y="187"/>
                    </a:cubicBezTo>
                    <a:cubicBezTo>
                      <a:pt x="72" y="216"/>
                      <a:pt x="86" y="230"/>
                      <a:pt x="115" y="273"/>
                    </a:cubicBezTo>
                    <a:cubicBezTo>
                      <a:pt x="129" y="259"/>
                      <a:pt x="129" y="245"/>
                      <a:pt x="143" y="230"/>
                    </a:cubicBezTo>
                    <a:cubicBezTo>
                      <a:pt x="157" y="230"/>
                      <a:pt x="143" y="245"/>
                      <a:pt x="143" y="23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2" name="Freeform 876">
                <a:extLst>
                  <a:ext uri="{FF2B5EF4-FFF2-40B4-BE49-F238E27FC236}">
                    <a16:creationId xmlns:a16="http://schemas.microsoft.com/office/drawing/2014/main" id="{F3DAB08F-EE78-72AF-2C1D-58EE219F533F}"/>
                  </a:ext>
                </a:extLst>
              </p:cNvPr>
              <p:cNvSpPr>
                <a:spLocks/>
              </p:cNvSpPr>
              <p:nvPr/>
            </p:nvSpPr>
            <p:spPr bwMode="auto">
              <a:xfrm>
                <a:off x="3399" y="2755"/>
                <a:ext cx="96" cy="81"/>
              </a:xfrm>
              <a:custGeom>
                <a:avLst/>
                <a:gdLst>
                  <a:gd name="T0" fmla="*/ 143 w 500"/>
                  <a:gd name="T1" fmla="*/ 230 h 417"/>
                  <a:gd name="T2" fmla="*/ 143 w 500"/>
                  <a:gd name="T3" fmla="*/ 230 h 417"/>
                  <a:gd name="T4" fmla="*/ 286 w 500"/>
                  <a:gd name="T5" fmla="*/ 245 h 417"/>
                  <a:gd name="T6" fmla="*/ 300 w 500"/>
                  <a:gd name="T7" fmla="*/ 331 h 417"/>
                  <a:gd name="T8" fmla="*/ 357 w 500"/>
                  <a:gd name="T9" fmla="*/ 302 h 417"/>
                  <a:gd name="T10" fmla="*/ 414 w 500"/>
                  <a:gd name="T11" fmla="*/ 388 h 417"/>
                  <a:gd name="T12" fmla="*/ 443 w 500"/>
                  <a:gd name="T13" fmla="*/ 374 h 417"/>
                  <a:gd name="T14" fmla="*/ 472 w 500"/>
                  <a:gd name="T15" fmla="*/ 360 h 417"/>
                  <a:gd name="T16" fmla="*/ 472 w 500"/>
                  <a:gd name="T17" fmla="*/ 331 h 417"/>
                  <a:gd name="T18" fmla="*/ 500 w 500"/>
                  <a:gd name="T19" fmla="*/ 316 h 417"/>
                  <a:gd name="T20" fmla="*/ 486 w 500"/>
                  <a:gd name="T21" fmla="*/ 273 h 417"/>
                  <a:gd name="T22" fmla="*/ 472 w 500"/>
                  <a:gd name="T23" fmla="*/ 230 h 417"/>
                  <a:gd name="T24" fmla="*/ 472 w 500"/>
                  <a:gd name="T25" fmla="*/ 173 h 417"/>
                  <a:gd name="T26" fmla="*/ 457 w 500"/>
                  <a:gd name="T27" fmla="*/ 115 h 417"/>
                  <a:gd name="T28" fmla="*/ 372 w 500"/>
                  <a:gd name="T29" fmla="*/ 29 h 417"/>
                  <a:gd name="T30" fmla="*/ 343 w 500"/>
                  <a:gd name="T31" fmla="*/ 44 h 417"/>
                  <a:gd name="T32" fmla="*/ 314 w 500"/>
                  <a:gd name="T33" fmla="*/ 44 h 417"/>
                  <a:gd name="T34" fmla="*/ 272 w 500"/>
                  <a:gd name="T35" fmla="*/ 44 h 417"/>
                  <a:gd name="T36" fmla="*/ 257 w 500"/>
                  <a:gd name="T37" fmla="*/ 44 h 417"/>
                  <a:gd name="T38" fmla="*/ 214 w 500"/>
                  <a:gd name="T39" fmla="*/ 29 h 417"/>
                  <a:gd name="T40" fmla="*/ 143 w 500"/>
                  <a:gd name="T41" fmla="*/ 15 h 417"/>
                  <a:gd name="T42" fmla="*/ 72 w 500"/>
                  <a:gd name="T43" fmla="*/ 15 h 417"/>
                  <a:gd name="T44" fmla="*/ 72 w 500"/>
                  <a:gd name="T45" fmla="*/ 58 h 417"/>
                  <a:gd name="T46" fmla="*/ 43 w 500"/>
                  <a:gd name="T47" fmla="*/ 87 h 417"/>
                  <a:gd name="T48" fmla="*/ 0 w 500"/>
                  <a:gd name="T49" fmla="*/ 115 h 417"/>
                  <a:gd name="T50" fmla="*/ 43 w 500"/>
                  <a:gd name="T51" fmla="*/ 187 h 417"/>
                  <a:gd name="T52" fmla="*/ 115 w 500"/>
                  <a:gd name="T53" fmla="*/ 273 h 417"/>
                  <a:gd name="T54" fmla="*/ 143 w 500"/>
                  <a:gd name="T55" fmla="*/ 230 h 417"/>
                  <a:gd name="T56" fmla="*/ 143 w 500"/>
                  <a:gd name="T57" fmla="*/ 230 h 417"/>
                  <a:gd name="T58" fmla="*/ 143 w 500"/>
                  <a:gd name="T59" fmla="*/ 23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0" h="417">
                    <a:moveTo>
                      <a:pt x="143" y="230"/>
                    </a:moveTo>
                    <a:lnTo>
                      <a:pt x="143" y="230"/>
                    </a:lnTo>
                    <a:cubicBezTo>
                      <a:pt x="200" y="202"/>
                      <a:pt x="257" y="173"/>
                      <a:pt x="286" y="245"/>
                    </a:cubicBezTo>
                    <a:cubicBezTo>
                      <a:pt x="314" y="273"/>
                      <a:pt x="300" y="288"/>
                      <a:pt x="300" y="331"/>
                    </a:cubicBezTo>
                    <a:cubicBezTo>
                      <a:pt x="314" y="345"/>
                      <a:pt x="343" y="302"/>
                      <a:pt x="357" y="302"/>
                    </a:cubicBezTo>
                    <a:cubicBezTo>
                      <a:pt x="386" y="288"/>
                      <a:pt x="386" y="417"/>
                      <a:pt x="414" y="388"/>
                    </a:cubicBezTo>
                    <a:cubicBezTo>
                      <a:pt x="429" y="388"/>
                      <a:pt x="429" y="374"/>
                      <a:pt x="443" y="374"/>
                    </a:cubicBezTo>
                    <a:cubicBezTo>
                      <a:pt x="443" y="360"/>
                      <a:pt x="472" y="374"/>
                      <a:pt x="472" y="360"/>
                    </a:cubicBezTo>
                    <a:cubicBezTo>
                      <a:pt x="486" y="345"/>
                      <a:pt x="472" y="331"/>
                      <a:pt x="472" y="331"/>
                    </a:cubicBezTo>
                    <a:cubicBezTo>
                      <a:pt x="472" y="302"/>
                      <a:pt x="500" y="316"/>
                      <a:pt x="500" y="316"/>
                    </a:cubicBezTo>
                    <a:cubicBezTo>
                      <a:pt x="500" y="302"/>
                      <a:pt x="457" y="288"/>
                      <a:pt x="486" y="273"/>
                    </a:cubicBezTo>
                    <a:cubicBezTo>
                      <a:pt x="500" y="259"/>
                      <a:pt x="500" y="245"/>
                      <a:pt x="472" y="230"/>
                    </a:cubicBezTo>
                    <a:cubicBezTo>
                      <a:pt x="457" y="216"/>
                      <a:pt x="486" y="187"/>
                      <a:pt x="472" y="173"/>
                    </a:cubicBezTo>
                    <a:cubicBezTo>
                      <a:pt x="457" y="158"/>
                      <a:pt x="472" y="144"/>
                      <a:pt x="457" y="115"/>
                    </a:cubicBezTo>
                    <a:cubicBezTo>
                      <a:pt x="443" y="101"/>
                      <a:pt x="414" y="0"/>
                      <a:pt x="372" y="29"/>
                    </a:cubicBezTo>
                    <a:cubicBezTo>
                      <a:pt x="372" y="29"/>
                      <a:pt x="357" y="44"/>
                      <a:pt x="343" y="44"/>
                    </a:cubicBezTo>
                    <a:lnTo>
                      <a:pt x="314" y="44"/>
                    </a:lnTo>
                    <a:cubicBezTo>
                      <a:pt x="300" y="58"/>
                      <a:pt x="286" y="44"/>
                      <a:pt x="272" y="44"/>
                    </a:cubicBezTo>
                    <a:cubicBezTo>
                      <a:pt x="257" y="44"/>
                      <a:pt x="257" y="58"/>
                      <a:pt x="257" y="44"/>
                    </a:cubicBezTo>
                    <a:cubicBezTo>
                      <a:pt x="229" y="29"/>
                      <a:pt x="243" y="29"/>
                      <a:pt x="214" y="29"/>
                    </a:cubicBezTo>
                    <a:cubicBezTo>
                      <a:pt x="172" y="44"/>
                      <a:pt x="172" y="15"/>
                      <a:pt x="143" y="15"/>
                    </a:cubicBezTo>
                    <a:cubicBezTo>
                      <a:pt x="115" y="0"/>
                      <a:pt x="86" y="0"/>
                      <a:pt x="72" y="15"/>
                    </a:cubicBezTo>
                    <a:cubicBezTo>
                      <a:pt x="72" y="29"/>
                      <a:pt x="43" y="44"/>
                      <a:pt x="72" y="58"/>
                    </a:cubicBezTo>
                    <a:cubicBezTo>
                      <a:pt x="86" y="72"/>
                      <a:pt x="72" y="87"/>
                      <a:pt x="43" y="87"/>
                    </a:cubicBezTo>
                    <a:cubicBezTo>
                      <a:pt x="15" y="87"/>
                      <a:pt x="0" y="87"/>
                      <a:pt x="0" y="115"/>
                    </a:cubicBezTo>
                    <a:cubicBezTo>
                      <a:pt x="15" y="144"/>
                      <a:pt x="29" y="158"/>
                      <a:pt x="43" y="187"/>
                    </a:cubicBezTo>
                    <a:cubicBezTo>
                      <a:pt x="72" y="216"/>
                      <a:pt x="86" y="230"/>
                      <a:pt x="115" y="273"/>
                    </a:cubicBezTo>
                    <a:cubicBezTo>
                      <a:pt x="129" y="259"/>
                      <a:pt x="129" y="245"/>
                      <a:pt x="143" y="230"/>
                    </a:cubicBezTo>
                    <a:cubicBezTo>
                      <a:pt x="157" y="230"/>
                      <a:pt x="143" y="245"/>
                      <a:pt x="143" y="230"/>
                    </a:cubicBezTo>
                    <a:lnTo>
                      <a:pt x="143" y="23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3" name="Freeform 877">
                <a:extLst>
                  <a:ext uri="{FF2B5EF4-FFF2-40B4-BE49-F238E27FC236}">
                    <a16:creationId xmlns:a16="http://schemas.microsoft.com/office/drawing/2014/main" id="{64E0AC5F-FCDF-9B36-170D-90307ABA4CDC}"/>
                  </a:ext>
                </a:extLst>
              </p:cNvPr>
              <p:cNvSpPr>
                <a:spLocks/>
              </p:cNvSpPr>
              <p:nvPr/>
            </p:nvSpPr>
            <p:spPr bwMode="auto">
              <a:xfrm>
                <a:off x="3399" y="2755"/>
                <a:ext cx="96" cy="81"/>
              </a:xfrm>
              <a:custGeom>
                <a:avLst/>
                <a:gdLst>
                  <a:gd name="T0" fmla="*/ 143 w 500"/>
                  <a:gd name="T1" fmla="*/ 230 h 417"/>
                  <a:gd name="T2" fmla="*/ 143 w 500"/>
                  <a:gd name="T3" fmla="*/ 230 h 417"/>
                  <a:gd name="T4" fmla="*/ 286 w 500"/>
                  <a:gd name="T5" fmla="*/ 245 h 417"/>
                  <a:gd name="T6" fmla="*/ 300 w 500"/>
                  <a:gd name="T7" fmla="*/ 331 h 417"/>
                  <a:gd name="T8" fmla="*/ 357 w 500"/>
                  <a:gd name="T9" fmla="*/ 302 h 417"/>
                  <a:gd name="T10" fmla="*/ 414 w 500"/>
                  <a:gd name="T11" fmla="*/ 388 h 417"/>
                  <a:gd name="T12" fmla="*/ 443 w 500"/>
                  <a:gd name="T13" fmla="*/ 374 h 417"/>
                  <a:gd name="T14" fmla="*/ 472 w 500"/>
                  <a:gd name="T15" fmla="*/ 360 h 417"/>
                  <a:gd name="T16" fmla="*/ 472 w 500"/>
                  <a:gd name="T17" fmla="*/ 331 h 417"/>
                  <a:gd name="T18" fmla="*/ 500 w 500"/>
                  <a:gd name="T19" fmla="*/ 316 h 417"/>
                  <a:gd name="T20" fmla="*/ 486 w 500"/>
                  <a:gd name="T21" fmla="*/ 273 h 417"/>
                  <a:gd name="T22" fmla="*/ 472 w 500"/>
                  <a:gd name="T23" fmla="*/ 230 h 417"/>
                  <a:gd name="T24" fmla="*/ 472 w 500"/>
                  <a:gd name="T25" fmla="*/ 173 h 417"/>
                  <a:gd name="T26" fmla="*/ 457 w 500"/>
                  <a:gd name="T27" fmla="*/ 115 h 417"/>
                  <a:gd name="T28" fmla="*/ 372 w 500"/>
                  <a:gd name="T29" fmla="*/ 29 h 417"/>
                  <a:gd name="T30" fmla="*/ 343 w 500"/>
                  <a:gd name="T31" fmla="*/ 44 h 417"/>
                  <a:gd name="T32" fmla="*/ 314 w 500"/>
                  <a:gd name="T33" fmla="*/ 44 h 417"/>
                  <a:gd name="T34" fmla="*/ 272 w 500"/>
                  <a:gd name="T35" fmla="*/ 44 h 417"/>
                  <a:gd name="T36" fmla="*/ 257 w 500"/>
                  <a:gd name="T37" fmla="*/ 44 h 417"/>
                  <a:gd name="T38" fmla="*/ 214 w 500"/>
                  <a:gd name="T39" fmla="*/ 29 h 417"/>
                  <a:gd name="T40" fmla="*/ 143 w 500"/>
                  <a:gd name="T41" fmla="*/ 15 h 417"/>
                  <a:gd name="T42" fmla="*/ 72 w 500"/>
                  <a:gd name="T43" fmla="*/ 15 h 417"/>
                  <a:gd name="T44" fmla="*/ 72 w 500"/>
                  <a:gd name="T45" fmla="*/ 58 h 417"/>
                  <a:gd name="T46" fmla="*/ 43 w 500"/>
                  <a:gd name="T47" fmla="*/ 87 h 417"/>
                  <a:gd name="T48" fmla="*/ 0 w 500"/>
                  <a:gd name="T49" fmla="*/ 115 h 417"/>
                  <a:gd name="T50" fmla="*/ 43 w 500"/>
                  <a:gd name="T51" fmla="*/ 187 h 417"/>
                  <a:gd name="T52" fmla="*/ 115 w 500"/>
                  <a:gd name="T53" fmla="*/ 273 h 417"/>
                  <a:gd name="T54" fmla="*/ 143 w 500"/>
                  <a:gd name="T55" fmla="*/ 230 h 417"/>
                  <a:gd name="T56" fmla="*/ 143 w 500"/>
                  <a:gd name="T57" fmla="*/ 23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0" h="417">
                    <a:moveTo>
                      <a:pt x="143" y="230"/>
                    </a:moveTo>
                    <a:lnTo>
                      <a:pt x="143" y="230"/>
                    </a:lnTo>
                    <a:cubicBezTo>
                      <a:pt x="200" y="202"/>
                      <a:pt x="257" y="173"/>
                      <a:pt x="286" y="245"/>
                    </a:cubicBezTo>
                    <a:cubicBezTo>
                      <a:pt x="314" y="273"/>
                      <a:pt x="300" y="288"/>
                      <a:pt x="300" y="331"/>
                    </a:cubicBezTo>
                    <a:cubicBezTo>
                      <a:pt x="314" y="345"/>
                      <a:pt x="343" y="302"/>
                      <a:pt x="357" y="302"/>
                    </a:cubicBezTo>
                    <a:cubicBezTo>
                      <a:pt x="386" y="288"/>
                      <a:pt x="386" y="417"/>
                      <a:pt x="414" y="388"/>
                    </a:cubicBezTo>
                    <a:cubicBezTo>
                      <a:pt x="429" y="388"/>
                      <a:pt x="429" y="374"/>
                      <a:pt x="443" y="374"/>
                    </a:cubicBezTo>
                    <a:cubicBezTo>
                      <a:pt x="443" y="360"/>
                      <a:pt x="472" y="374"/>
                      <a:pt x="472" y="360"/>
                    </a:cubicBezTo>
                    <a:cubicBezTo>
                      <a:pt x="486" y="345"/>
                      <a:pt x="472" y="331"/>
                      <a:pt x="472" y="331"/>
                    </a:cubicBezTo>
                    <a:cubicBezTo>
                      <a:pt x="472" y="302"/>
                      <a:pt x="500" y="316"/>
                      <a:pt x="500" y="316"/>
                    </a:cubicBezTo>
                    <a:cubicBezTo>
                      <a:pt x="500" y="302"/>
                      <a:pt x="457" y="288"/>
                      <a:pt x="486" y="273"/>
                    </a:cubicBezTo>
                    <a:cubicBezTo>
                      <a:pt x="500" y="259"/>
                      <a:pt x="500" y="245"/>
                      <a:pt x="472" y="230"/>
                    </a:cubicBezTo>
                    <a:cubicBezTo>
                      <a:pt x="457" y="216"/>
                      <a:pt x="486" y="187"/>
                      <a:pt x="472" y="173"/>
                    </a:cubicBezTo>
                    <a:cubicBezTo>
                      <a:pt x="457" y="158"/>
                      <a:pt x="472" y="144"/>
                      <a:pt x="457" y="115"/>
                    </a:cubicBezTo>
                    <a:cubicBezTo>
                      <a:pt x="443" y="101"/>
                      <a:pt x="414" y="0"/>
                      <a:pt x="372" y="29"/>
                    </a:cubicBezTo>
                    <a:cubicBezTo>
                      <a:pt x="372" y="29"/>
                      <a:pt x="357" y="44"/>
                      <a:pt x="343" y="44"/>
                    </a:cubicBezTo>
                    <a:lnTo>
                      <a:pt x="314" y="44"/>
                    </a:lnTo>
                    <a:cubicBezTo>
                      <a:pt x="300" y="58"/>
                      <a:pt x="286" y="44"/>
                      <a:pt x="272" y="44"/>
                    </a:cubicBezTo>
                    <a:cubicBezTo>
                      <a:pt x="257" y="44"/>
                      <a:pt x="257" y="58"/>
                      <a:pt x="257" y="44"/>
                    </a:cubicBezTo>
                    <a:cubicBezTo>
                      <a:pt x="229" y="29"/>
                      <a:pt x="243" y="29"/>
                      <a:pt x="214" y="29"/>
                    </a:cubicBezTo>
                    <a:cubicBezTo>
                      <a:pt x="172" y="44"/>
                      <a:pt x="172" y="15"/>
                      <a:pt x="143" y="15"/>
                    </a:cubicBezTo>
                    <a:cubicBezTo>
                      <a:pt x="115" y="0"/>
                      <a:pt x="86" y="0"/>
                      <a:pt x="72" y="15"/>
                    </a:cubicBezTo>
                    <a:cubicBezTo>
                      <a:pt x="72" y="29"/>
                      <a:pt x="43" y="44"/>
                      <a:pt x="72" y="58"/>
                    </a:cubicBezTo>
                    <a:cubicBezTo>
                      <a:pt x="86" y="72"/>
                      <a:pt x="72" y="87"/>
                      <a:pt x="43" y="87"/>
                    </a:cubicBezTo>
                    <a:cubicBezTo>
                      <a:pt x="15" y="87"/>
                      <a:pt x="0" y="87"/>
                      <a:pt x="0" y="115"/>
                    </a:cubicBezTo>
                    <a:cubicBezTo>
                      <a:pt x="15" y="144"/>
                      <a:pt x="29" y="158"/>
                      <a:pt x="43" y="187"/>
                    </a:cubicBezTo>
                    <a:cubicBezTo>
                      <a:pt x="72" y="216"/>
                      <a:pt x="86" y="230"/>
                      <a:pt x="115" y="273"/>
                    </a:cubicBezTo>
                    <a:cubicBezTo>
                      <a:pt x="129" y="259"/>
                      <a:pt x="129" y="245"/>
                      <a:pt x="143" y="230"/>
                    </a:cubicBezTo>
                    <a:cubicBezTo>
                      <a:pt x="157" y="230"/>
                      <a:pt x="143" y="245"/>
                      <a:pt x="143" y="23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4" name="Freeform 878">
                <a:extLst>
                  <a:ext uri="{FF2B5EF4-FFF2-40B4-BE49-F238E27FC236}">
                    <a16:creationId xmlns:a16="http://schemas.microsoft.com/office/drawing/2014/main" id="{8D5D6F3D-9BB8-E0EC-C131-EAA71B5C21F8}"/>
                  </a:ext>
                </a:extLst>
              </p:cNvPr>
              <p:cNvSpPr>
                <a:spLocks/>
              </p:cNvSpPr>
              <p:nvPr/>
            </p:nvSpPr>
            <p:spPr bwMode="auto">
              <a:xfrm>
                <a:off x="3399" y="2755"/>
                <a:ext cx="96" cy="81"/>
              </a:xfrm>
              <a:custGeom>
                <a:avLst/>
                <a:gdLst>
                  <a:gd name="T0" fmla="*/ 143 w 500"/>
                  <a:gd name="T1" fmla="*/ 230 h 417"/>
                  <a:gd name="T2" fmla="*/ 143 w 500"/>
                  <a:gd name="T3" fmla="*/ 230 h 417"/>
                  <a:gd name="T4" fmla="*/ 286 w 500"/>
                  <a:gd name="T5" fmla="*/ 245 h 417"/>
                  <a:gd name="T6" fmla="*/ 300 w 500"/>
                  <a:gd name="T7" fmla="*/ 331 h 417"/>
                  <a:gd name="T8" fmla="*/ 357 w 500"/>
                  <a:gd name="T9" fmla="*/ 302 h 417"/>
                  <a:gd name="T10" fmla="*/ 414 w 500"/>
                  <a:gd name="T11" fmla="*/ 388 h 417"/>
                  <a:gd name="T12" fmla="*/ 443 w 500"/>
                  <a:gd name="T13" fmla="*/ 374 h 417"/>
                  <a:gd name="T14" fmla="*/ 472 w 500"/>
                  <a:gd name="T15" fmla="*/ 360 h 417"/>
                  <a:gd name="T16" fmla="*/ 472 w 500"/>
                  <a:gd name="T17" fmla="*/ 331 h 417"/>
                  <a:gd name="T18" fmla="*/ 500 w 500"/>
                  <a:gd name="T19" fmla="*/ 316 h 417"/>
                  <a:gd name="T20" fmla="*/ 486 w 500"/>
                  <a:gd name="T21" fmla="*/ 273 h 417"/>
                  <a:gd name="T22" fmla="*/ 472 w 500"/>
                  <a:gd name="T23" fmla="*/ 230 h 417"/>
                  <a:gd name="T24" fmla="*/ 472 w 500"/>
                  <a:gd name="T25" fmla="*/ 173 h 417"/>
                  <a:gd name="T26" fmla="*/ 457 w 500"/>
                  <a:gd name="T27" fmla="*/ 115 h 417"/>
                  <a:gd name="T28" fmla="*/ 372 w 500"/>
                  <a:gd name="T29" fmla="*/ 29 h 417"/>
                  <a:gd name="T30" fmla="*/ 343 w 500"/>
                  <a:gd name="T31" fmla="*/ 44 h 417"/>
                  <a:gd name="T32" fmla="*/ 314 w 500"/>
                  <a:gd name="T33" fmla="*/ 44 h 417"/>
                  <a:gd name="T34" fmla="*/ 272 w 500"/>
                  <a:gd name="T35" fmla="*/ 44 h 417"/>
                  <a:gd name="T36" fmla="*/ 257 w 500"/>
                  <a:gd name="T37" fmla="*/ 44 h 417"/>
                  <a:gd name="T38" fmla="*/ 214 w 500"/>
                  <a:gd name="T39" fmla="*/ 29 h 417"/>
                  <a:gd name="T40" fmla="*/ 143 w 500"/>
                  <a:gd name="T41" fmla="*/ 15 h 417"/>
                  <a:gd name="T42" fmla="*/ 72 w 500"/>
                  <a:gd name="T43" fmla="*/ 15 h 417"/>
                  <a:gd name="T44" fmla="*/ 72 w 500"/>
                  <a:gd name="T45" fmla="*/ 58 h 417"/>
                  <a:gd name="T46" fmla="*/ 43 w 500"/>
                  <a:gd name="T47" fmla="*/ 87 h 417"/>
                  <a:gd name="T48" fmla="*/ 0 w 500"/>
                  <a:gd name="T49" fmla="*/ 115 h 417"/>
                  <a:gd name="T50" fmla="*/ 43 w 500"/>
                  <a:gd name="T51" fmla="*/ 187 h 417"/>
                  <a:gd name="T52" fmla="*/ 115 w 500"/>
                  <a:gd name="T53" fmla="*/ 273 h 417"/>
                  <a:gd name="T54" fmla="*/ 143 w 500"/>
                  <a:gd name="T55" fmla="*/ 230 h 417"/>
                  <a:gd name="T56" fmla="*/ 143 w 500"/>
                  <a:gd name="T57" fmla="*/ 230 h 417"/>
                  <a:gd name="T58" fmla="*/ 143 w 500"/>
                  <a:gd name="T59" fmla="*/ 23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0" h="417">
                    <a:moveTo>
                      <a:pt x="143" y="230"/>
                    </a:moveTo>
                    <a:lnTo>
                      <a:pt x="143" y="230"/>
                    </a:lnTo>
                    <a:cubicBezTo>
                      <a:pt x="200" y="202"/>
                      <a:pt x="257" y="173"/>
                      <a:pt x="286" y="245"/>
                    </a:cubicBezTo>
                    <a:cubicBezTo>
                      <a:pt x="314" y="273"/>
                      <a:pt x="300" y="288"/>
                      <a:pt x="300" y="331"/>
                    </a:cubicBezTo>
                    <a:cubicBezTo>
                      <a:pt x="314" y="345"/>
                      <a:pt x="343" y="302"/>
                      <a:pt x="357" y="302"/>
                    </a:cubicBezTo>
                    <a:cubicBezTo>
                      <a:pt x="386" y="288"/>
                      <a:pt x="386" y="417"/>
                      <a:pt x="414" y="388"/>
                    </a:cubicBezTo>
                    <a:cubicBezTo>
                      <a:pt x="429" y="388"/>
                      <a:pt x="429" y="374"/>
                      <a:pt x="443" y="374"/>
                    </a:cubicBezTo>
                    <a:cubicBezTo>
                      <a:pt x="443" y="360"/>
                      <a:pt x="472" y="374"/>
                      <a:pt x="472" y="360"/>
                    </a:cubicBezTo>
                    <a:cubicBezTo>
                      <a:pt x="486" y="345"/>
                      <a:pt x="472" y="331"/>
                      <a:pt x="472" y="331"/>
                    </a:cubicBezTo>
                    <a:cubicBezTo>
                      <a:pt x="472" y="302"/>
                      <a:pt x="500" y="316"/>
                      <a:pt x="500" y="316"/>
                    </a:cubicBezTo>
                    <a:cubicBezTo>
                      <a:pt x="500" y="302"/>
                      <a:pt x="457" y="288"/>
                      <a:pt x="486" y="273"/>
                    </a:cubicBezTo>
                    <a:cubicBezTo>
                      <a:pt x="500" y="259"/>
                      <a:pt x="500" y="245"/>
                      <a:pt x="472" y="230"/>
                    </a:cubicBezTo>
                    <a:cubicBezTo>
                      <a:pt x="457" y="216"/>
                      <a:pt x="486" y="187"/>
                      <a:pt x="472" y="173"/>
                    </a:cubicBezTo>
                    <a:cubicBezTo>
                      <a:pt x="457" y="158"/>
                      <a:pt x="472" y="144"/>
                      <a:pt x="457" y="115"/>
                    </a:cubicBezTo>
                    <a:cubicBezTo>
                      <a:pt x="443" y="101"/>
                      <a:pt x="414" y="0"/>
                      <a:pt x="372" y="29"/>
                    </a:cubicBezTo>
                    <a:cubicBezTo>
                      <a:pt x="372" y="29"/>
                      <a:pt x="357" y="44"/>
                      <a:pt x="343" y="44"/>
                    </a:cubicBezTo>
                    <a:lnTo>
                      <a:pt x="314" y="44"/>
                    </a:lnTo>
                    <a:cubicBezTo>
                      <a:pt x="300" y="58"/>
                      <a:pt x="286" y="44"/>
                      <a:pt x="272" y="44"/>
                    </a:cubicBezTo>
                    <a:cubicBezTo>
                      <a:pt x="257" y="44"/>
                      <a:pt x="257" y="58"/>
                      <a:pt x="257" y="44"/>
                    </a:cubicBezTo>
                    <a:cubicBezTo>
                      <a:pt x="229" y="29"/>
                      <a:pt x="243" y="29"/>
                      <a:pt x="214" y="29"/>
                    </a:cubicBezTo>
                    <a:cubicBezTo>
                      <a:pt x="172" y="44"/>
                      <a:pt x="172" y="15"/>
                      <a:pt x="143" y="15"/>
                    </a:cubicBezTo>
                    <a:cubicBezTo>
                      <a:pt x="115" y="0"/>
                      <a:pt x="86" y="0"/>
                      <a:pt x="72" y="15"/>
                    </a:cubicBezTo>
                    <a:cubicBezTo>
                      <a:pt x="72" y="29"/>
                      <a:pt x="43" y="44"/>
                      <a:pt x="72" y="58"/>
                    </a:cubicBezTo>
                    <a:cubicBezTo>
                      <a:pt x="86" y="72"/>
                      <a:pt x="72" y="87"/>
                      <a:pt x="43" y="87"/>
                    </a:cubicBezTo>
                    <a:cubicBezTo>
                      <a:pt x="15" y="87"/>
                      <a:pt x="0" y="87"/>
                      <a:pt x="0" y="115"/>
                    </a:cubicBezTo>
                    <a:cubicBezTo>
                      <a:pt x="15" y="144"/>
                      <a:pt x="29" y="158"/>
                      <a:pt x="43" y="187"/>
                    </a:cubicBezTo>
                    <a:cubicBezTo>
                      <a:pt x="72" y="216"/>
                      <a:pt x="86" y="230"/>
                      <a:pt x="115" y="273"/>
                    </a:cubicBezTo>
                    <a:cubicBezTo>
                      <a:pt x="129" y="259"/>
                      <a:pt x="129" y="245"/>
                      <a:pt x="143" y="230"/>
                    </a:cubicBezTo>
                    <a:cubicBezTo>
                      <a:pt x="157" y="230"/>
                      <a:pt x="143" y="245"/>
                      <a:pt x="143" y="230"/>
                    </a:cubicBezTo>
                    <a:lnTo>
                      <a:pt x="143" y="23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5" name="Freeform 879">
                <a:extLst>
                  <a:ext uri="{FF2B5EF4-FFF2-40B4-BE49-F238E27FC236}">
                    <a16:creationId xmlns:a16="http://schemas.microsoft.com/office/drawing/2014/main" id="{577EEB59-3584-6166-4C5F-61398D84E68D}"/>
                  </a:ext>
                </a:extLst>
              </p:cNvPr>
              <p:cNvSpPr>
                <a:spLocks/>
              </p:cNvSpPr>
              <p:nvPr/>
            </p:nvSpPr>
            <p:spPr bwMode="auto">
              <a:xfrm>
                <a:off x="3375" y="2755"/>
                <a:ext cx="40" cy="24"/>
              </a:xfrm>
              <a:custGeom>
                <a:avLst/>
                <a:gdLst>
                  <a:gd name="T0" fmla="*/ 130 w 209"/>
                  <a:gd name="T1" fmla="*/ 90 h 125"/>
                  <a:gd name="T2" fmla="*/ 130 w 209"/>
                  <a:gd name="T3" fmla="*/ 90 h 125"/>
                  <a:gd name="T4" fmla="*/ 183 w 209"/>
                  <a:gd name="T5" fmla="*/ 54 h 125"/>
                  <a:gd name="T6" fmla="*/ 183 w 209"/>
                  <a:gd name="T7" fmla="*/ 0 h 125"/>
                  <a:gd name="T8" fmla="*/ 91 w 209"/>
                  <a:gd name="T9" fmla="*/ 0 h 125"/>
                  <a:gd name="T10" fmla="*/ 52 w 209"/>
                  <a:gd name="T11" fmla="*/ 0 h 125"/>
                  <a:gd name="T12" fmla="*/ 0 w 209"/>
                  <a:gd name="T13" fmla="*/ 18 h 125"/>
                  <a:gd name="T14" fmla="*/ 39 w 209"/>
                  <a:gd name="T15" fmla="*/ 54 h 125"/>
                  <a:gd name="T16" fmla="*/ 91 w 209"/>
                  <a:gd name="T17" fmla="*/ 54 h 125"/>
                  <a:gd name="T18" fmla="*/ 117 w 209"/>
                  <a:gd name="T19" fmla="*/ 125 h 125"/>
                  <a:gd name="T20" fmla="*/ 130 w 209"/>
                  <a:gd name="T21" fmla="*/ 9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25">
                    <a:moveTo>
                      <a:pt x="130" y="90"/>
                    </a:moveTo>
                    <a:lnTo>
                      <a:pt x="130" y="90"/>
                    </a:lnTo>
                    <a:cubicBezTo>
                      <a:pt x="143" y="90"/>
                      <a:pt x="209" y="90"/>
                      <a:pt x="183" y="54"/>
                    </a:cubicBezTo>
                    <a:cubicBezTo>
                      <a:pt x="156" y="36"/>
                      <a:pt x="183" y="18"/>
                      <a:pt x="183" y="0"/>
                    </a:cubicBezTo>
                    <a:lnTo>
                      <a:pt x="91" y="0"/>
                    </a:lnTo>
                    <a:cubicBezTo>
                      <a:pt x="65" y="0"/>
                      <a:pt x="65" y="18"/>
                      <a:pt x="52" y="0"/>
                    </a:cubicBezTo>
                    <a:cubicBezTo>
                      <a:pt x="26" y="0"/>
                      <a:pt x="26" y="0"/>
                      <a:pt x="0" y="18"/>
                    </a:cubicBezTo>
                    <a:cubicBezTo>
                      <a:pt x="13" y="36"/>
                      <a:pt x="13" y="54"/>
                      <a:pt x="39" y="54"/>
                    </a:cubicBezTo>
                    <a:lnTo>
                      <a:pt x="91" y="54"/>
                    </a:lnTo>
                    <a:cubicBezTo>
                      <a:pt x="65" y="90"/>
                      <a:pt x="91" y="108"/>
                      <a:pt x="117" y="125"/>
                    </a:cubicBezTo>
                    <a:cubicBezTo>
                      <a:pt x="117" y="125"/>
                      <a:pt x="117" y="90"/>
                      <a:pt x="130" y="9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6" name="Freeform 880">
                <a:extLst>
                  <a:ext uri="{FF2B5EF4-FFF2-40B4-BE49-F238E27FC236}">
                    <a16:creationId xmlns:a16="http://schemas.microsoft.com/office/drawing/2014/main" id="{48A138A0-2B7B-0DEE-5B33-F4FEFABE2312}"/>
                  </a:ext>
                </a:extLst>
              </p:cNvPr>
              <p:cNvSpPr>
                <a:spLocks/>
              </p:cNvSpPr>
              <p:nvPr/>
            </p:nvSpPr>
            <p:spPr bwMode="auto">
              <a:xfrm>
                <a:off x="3375" y="2755"/>
                <a:ext cx="40" cy="24"/>
              </a:xfrm>
              <a:custGeom>
                <a:avLst/>
                <a:gdLst>
                  <a:gd name="T0" fmla="*/ 130 w 209"/>
                  <a:gd name="T1" fmla="*/ 90 h 125"/>
                  <a:gd name="T2" fmla="*/ 130 w 209"/>
                  <a:gd name="T3" fmla="*/ 90 h 125"/>
                  <a:gd name="T4" fmla="*/ 183 w 209"/>
                  <a:gd name="T5" fmla="*/ 54 h 125"/>
                  <a:gd name="T6" fmla="*/ 183 w 209"/>
                  <a:gd name="T7" fmla="*/ 0 h 125"/>
                  <a:gd name="T8" fmla="*/ 91 w 209"/>
                  <a:gd name="T9" fmla="*/ 0 h 125"/>
                  <a:gd name="T10" fmla="*/ 52 w 209"/>
                  <a:gd name="T11" fmla="*/ 0 h 125"/>
                  <a:gd name="T12" fmla="*/ 0 w 209"/>
                  <a:gd name="T13" fmla="*/ 18 h 125"/>
                  <a:gd name="T14" fmla="*/ 39 w 209"/>
                  <a:gd name="T15" fmla="*/ 54 h 125"/>
                  <a:gd name="T16" fmla="*/ 91 w 209"/>
                  <a:gd name="T17" fmla="*/ 54 h 125"/>
                  <a:gd name="T18" fmla="*/ 117 w 209"/>
                  <a:gd name="T19" fmla="*/ 125 h 125"/>
                  <a:gd name="T20" fmla="*/ 130 w 209"/>
                  <a:gd name="T21" fmla="*/ 90 h 125"/>
                  <a:gd name="T22" fmla="*/ 130 w 209"/>
                  <a:gd name="T23" fmla="*/ 9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9" h="125">
                    <a:moveTo>
                      <a:pt x="130" y="90"/>
                    </a:moveTo>
                    <a:lnTo>
                      <a:pt x="130" y="90"/>
                    </a:lnTo>
                    <a:cubicBezTo>
                      <a:pt x="143" y="90"/>
                      <a:pt x="209" y="90"/>
                      <a:pt x="183" y="54"/>
                    </a:cubicBezTo>
                    <a:cubicBezTo>
                      <a:pt x="156" y="36"/>
                      <a:pt x="183" y="18"/>
                      <a:pt x="183" y="0"/>
                    </a:cubicBezTo>
                    <a:lnTo>
                      <a:pt x="91" y="0"/>
                    </a:lnTo>
                    <a:cubicBezTo>
                      <a:pt x="65" y="0"/>
                      <a:pt x="65" y="18"/>
                      <a:pt x="52" y="0"/>
                    </a:cubicBezTo>
                    <a:cubicBezTo>
                      <a:pt x="26" y="0"/>
                      <a:pt x="26" y="0"/>
                      <a:pt x="0" y="18"/>
                    </a:cubicBezTo>
                    <a:cubicBezTo>
                      <a:pt x="13" y="36"/>
                      <a:pt x="13" y="54"/>
                      <a:pt x="39" y="54"/>
                    </a:cubicBezTo>
                    <a:lnTo>
                      <a:pt x="91" y="54"/>
                    </a:lnTo>
                    <a:cubicBezTo>
                      <a:pt x="65" y="90"/>
                      <a:pt x="91" y="108"/>
                      <a:pt x="117" y="125"/>
                    </a:cubicBezTo>
                    <a:cubicBezTo>
                      <a:pt x="117" y="125"/>
                      <a:pt x="117" y="90"/>
                      <a:pt x="130" y="90"/>
                    </a:cubicBezTo>
                    <a:lnTo>
                      <a:pt x="130" y="9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7" name="Freeform 881">
                <a:extLst>
                  <a:ext uri="{FF2B5EF4-FFF2-40B4-BE49-F238E27FC236}">
                    <a16:creationId xmlns:a16="http://schemas.microsoft.com/office/drawing/2014/main" id="{83B5BBBB-5385-91D5-FFEE-74175E5A6399}"/>
                  </a:ext>
                </a:extLst>
              </p:cNvPr>
              <p:cNvSpPr>
                <a:spLocks/>
              </p:cNvSpPr>
              <p:nvPr/>
            </p:nvSpPr>
            <p:spPr bwMode="auto">
              <a:xfrm>
                <a:off x="3375" y="2755"/>
                <a:ext cx="40" cy="24"/>
              </a:xfrm>
              <a:custGeom>
                <a:avLst/>
                <a:gdLst>
                  <a:gd name="T0" fmla="*/ 130 w 209"/>
                  <a:gd name="T1" fmla="*/ 90 h 125"/>
                  <a:gd name="T2" fmla="*/ 130 w 209"/>
                  <a:gd name="T3" fmla="*/ 90 h 125"/>
                  <a:gd name="T4" fmla="*/ 183 w 209"/>
                  <a:gd name="T5" fmla="*/ 54 h 125"/>
                  <a:gd name="T6" fmla="*/ 183 w 209"/>
                  <a:gd name="T7" fmla="*/ 0 h 125"/>
                  <a:gd name="T8" fmla="*/ 91 w 209"/>
                  <a:gd name="T9" fmla="*/ 0 h 125"/>
                  <a:gd name="T10" fmla="*/ 52 w 209"/>
                  <a:gd name="T11" fmla="*/ 0 h 125"/>
                  <a:gd name="T12" fmla="*/ 0 w 209"/>
                  <a:gd name="T13" fmla="*/ 18 h 125"/>
                  <a:gd name="T14" fmla="*/ 39 w 209"/>
                  <a:gd name="T15" fmla="*/ 54 h 125"/>
                  <a:gd name="T16" fmla="*/ 91 w 209"/>
                  <a:gd name="T17" fmla="*/ 54 h 125"/>
                  <a:gd name="T18" fmla="*/ 117 w 209"/>
                  <a:gd name="T19" fmla="*/ 125 h 125"/>
                  <a:gd name="T20" fmla="*/ 130 w 209"/>
                  <a:gd name="T21" fmla="*/ 9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25">
                    <a:moveTo>
                      <a:pt x="130" y="90"/>
                    </a:moveTo>
                    <a:lnTo>
                      <a:pt x="130" y="90"/>
                    </a:lnTo>
                    <a:cubicBezTo>
                      <a:pt x="143" y="90"/>
                      <a:pt x="209" y="90"/>
                      <a:pt x="183" y="54"/>
                    </a:cubicBezTo>
                    <a:cubicBezTo>
                      <a:pt x="156" y="36"/>
                      <a:pt x="183" y="18"/>
                      <a:pt x="183" y="0"/>
                    </a:cubicBezTo>
                    <a:lnTo>
                      <a:pt x="91" y="0"/>
                    </a:lnTo>
                    <a:cubicBezTo>
                      <a:pt x="65" y="0"/>
                      <a:pt x="65" y="18"/>
                      <a:pt x="52" y="0"/>
                    </a:cubicBezTo>
                    <a:cubicBezTo>
                      <a:pt x="26" y="0"/>
                      <a:pt x="26" y="0"/>
                      <a:pt x="0" y="18"/>
                    </a:cubicBezTo>
                    <a:cubicBezTo>
                      <a:pt x="13" y="36"/>
                      <a:pt x="13" y="54"/>
                      <a:pt x="39" y="54"/>
                    </a:cubicBezTo>
                    <a:lnTo>
                      <a:pt x="91" y="54"/>
                    </a:lnTo>
                    <a:cubicBezTo>
                      <a:pt x="65" y="90"/>
                      <a:pt x="91" y="108"/>
                      <a:pt x="117" y="125"/>
                    </a:cubicBezTo>
                    <a:cubicBezTo>
                      <a:pt x="117" y="125"/>
                      <a:pt x="117" y="90"/>
                      <a:pt x="130" y="9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8" name="Freeform 882">
                <a:extLst>
                  <a:ext uri="{FF2B5EF4-FFF2-40B4-BE49-F238E27FC236}">
                    <a16:creationId xmlns:a16="http://schemas.microsoft.com/office/drawing/2014/main" id="{A75B39A9-B102-77CC-77D2-557ACAA4FFC9}"/>
                  </a:ext>
                </a:extLst>
              </p:cNvPr>
              <p:cNvSpPr>
                <a:spLocks/>
              </p:cNvSpPr>
              <p:nvPr/>
            </p:nvSpPr>
            <p:spPr bwMode="auto">
              <a:xfrm>
                <a:off x="3375" y="2755"/>
                <a:ext cx="40" cy="24"/>
              </a:xfrm>
              <a:custGeom>
                <a:avLst/>
                <a:gdLst>
                  <a:gd name="T0" fmla="*/ 130 w 209"/>
                  <a:gd name="T1" fmla="*/ 90 h 125"/>
                  <a:gd name="T2" fmla="*/ 130 w 209"/>
                  <a:gd name="T3" fmla="*/ 90 h 125"/>
                  <a:gd name="T4" fmla="*/ 183 w 209"/>
                  <a:gd name="T5" fmla="*/ 54 h 125"/>
                  <a:gd name="T6" fmla="*/ 183 w 209"/>
                  <a:gd name="T7" fmla="*/ 0 h 125"/>
                  <a:gd name="T8" fmla="*/ 91 w 209"/>
                  <a:gd name="T9" fmla="*/ 0 h 125"/>
                  <a:gd name="T10" fmla="*/ 52 w 209"/>
                  <a:gd name="T11" fmla="*/ 0 h 125"/>
                  <a:gd name="T12" fmla="*/ 0 w 209"/>
                  <a:gd name="T13" fmla="*/ 18 h 125"/>
                  <a:gd name="T14" fmla="*/ 39 w 209"/>
                  <a:gd name="T15" fmla="*/ 54 h 125"/>
                  <a:gd name="T16" fmla="*/ 91 w 209"/>
                  <a:gd name="T17" fmla="*/ 54 h 125"/>
                  <a:gd name="T18" fmla="*/ 117 w 209"/>
                  <a:gd name="T19" fmla="*/ 125 h 125"/>
                  <a:gd name="T20" fmla="*/ 130 w 209"/>
                  <a:gd name="T21" fmla="*/ 90 h 125"/>
                  <a:gd name="T22" fmla="*/ 130 w 209"/>
                  <a:gd name="T23" fmla="*/ 9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9" h="125">
                    <a:moveTo>
                      <a:pt x="130" y="90"/>
                    </a:moveTo>
                    <a:lnTo>
                      <a:pt x="130" y="90"/>
                    </a:lnTo>
                    <a:cubicBezTo>
                      <a:pt x="143" y="90"/>
                      <a:pt x="209" y="90"/>
                      <a:pt x="183" y="54"/>
                    </a:cubicBezTo>
                    <a:cubicBezTo>
                      <a:pt x="156" y="36"/>
                      <a:pt x="183" y="18"/>
                      <a:pt x="183" y="0"/>
                    </a:cubicBezTo>
                    <a:lnTo>
                      <a:pt x="91" y="0"/>
                    </a:lnTo>
                    <a:cubicBezTo>
                      <a:pt x="65" y="0"/>
                      <a:pt x="65" y="18"/>
                      <a:pt x="52" y="0"/>
                    </a:cubicBezTo>
                    <a:cubicBezTo>
                      <a:pt x="26" y="0"/>
                      <a:pt x="26" y="0"/>
                      <a:pt x="0" y="18"/>
                    </a:cubicBezTo>
                    <a:cubicBezTo>
                      <a:pt x="13" y="36"/>
                      <a:pt x="13" y="54"/>
                      <a:pt x="39" y="54"/>
                    </a:cubicBezTo>
                    <a:lnTo>
                      <a:pt x="91" y="54"/>
                    </a:lnTo>
                    <a:cubicBezTo>
                      <a:pt x="65" y="90"/>
                      <a:pt x="91" y="108"/>
                      <a:pt x="117" y="125"/>
                    </a:cubicBezTo>
                    <a:cubicBezTo>
                      <a:pt x="117" y="125"/>
                      <a:pt x="117" y="90"/>
                      <a:pt x="130" y="90"/>
                    </a:cubicBezTo>
                    <a:lnTo>
                      <a:pt x="130" y="9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9" name="Freeform 883">
                <a:extLst>
                  <a:ext uri="{FF2B5EF4-FFF2-40B4-BE49-F238E27FC236}">
                    <a16:creationId xmlns:a16="http://schemas.microsoft.com/office/drawing/2014/main" id="{807CCD4A-6F71-1BE6-E4A3-1982D501F11D}"/>
                  </a:ext>
                </a:extLst>
              </p:cNvPr>
              <p:cNvSpPr>
                <a:spLocks/>
              </p:cNvSpPr>
              <p:nvPr/>
            </p:nvSpPr>
            <p:spPr bwMode="auto">
              <a:xfrm>
                <a:off x="3367" y="2739"/>
                <a:ext cx="48" cy="16"/>
              </a:xfrm>
              <a:custGeom>
                <a:avLst/>
                <a:gdLst>
                  <a:gd name="T0" fmla="*/ 66 w 250"/>
                  <a:gd name="T1" fmla="*/ 83 h 83"/>
                  <a:gd name="T2" fmla="*/ 66 w 250"/>
                  <a:gd name="T3" fmla="*/ 83 h 83"/>
                  <a:gd name="T4" fmla="*/ 150 w 250"/>
                  <a:gd name="T5" fmla="*/ 63 h 83"/>
                  <a:gd name="T6" fmla="*/ 250 w 250"/>
                  <a:gd name="T7" fmla="*/ 42 h 83"/>
                  <a:gd name="T8" fmla="*/ 133 w 250"/>
                  <a:gd name="T9" fmla="*/ 21 h 83"/>
                  <a:gd name="T10" fmla="*/ 0 w 250"/>
                  <a:gd name="T11" fmla="*/ 83 h 83"/>
                  <a:gd name="T12" fmla="*/ 66 w 250"/>
                  <a:gd name="T13" fmla="*/ 83 h 83"/>
                  <a:gd name="T14" fmla="*/ 66 w 250"/>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83">
                    <a:moveTo>
                      <a:pt x="66" y="83"/>
                    </a:moveTo>
                    <a:lnTo>
                      <a:pt x="66" y="83"/>
                    </a:lnTo>
                    <a:cubicBezTo>
                      <a:pt x="100" y="63"/>
                      <a:pt x="116" y="42"/>
                      <a:pt x="150" y="63"/>
                    </a:cubicBezTo>
                    <a:cubicBezTo>
                      <a:pt x="166" y="63"/>
                      <a:pt x="233" y="83"/>
                      <a:pt x="250" y="42"/>
                    </a:cubicBezTo>
                    <a:cubicBezTo>
                      <a:pt x="250" y="63"/>
                      <a:pt x="150" y="0"/>
                      <a:pt x="133" y="21"/>
                    </a:cubicBezTo>
                    <a:cubicBezTo>
                      <a:pt x="83" y="42"/>
                      <a:pt x="16" y="0"/>
                      <a:pt x="0" y="83"/>
                    </a:cubicBezTo>
                    <a:lnTo>
                      <a:pt x="66" y="83"/>
                    </a:lnTo>
                    <a:cubicBezTo>
                      <a:pt x="83" y="83"/>
                      <a:pt x="66" y="83"/>
                      <a:pt x="66" y="8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0" name="Freeform 884">
                <a:extLst>
                  <a:ext uri="{FF2B5EF4-FFF2-40B4-BE49-F238E27FC236}">
                    <a16:creationId xmlns:a16="http://schemas.microsoft.com/office/drawing/2014/main" id="{D6E01FE3-A0D2-6BAC-7B10-8ECE99000AA9}"/>
                  </a:ext>
                </a:extLst>
              </p:cNvPr>
              <p:cNvSpPr>
                <a:spLocks/>
              </p:cNvSpPr>
              <p:nvPr/>
            </p:nvSpPr>
            <p:spPr bwMode="auto">
              <a:xfrm>
                <a:off x="3367" y="2739"/>
                <a:ext cx="48" cy="16"/>
              </a:xfrm>
              <a:custGeom>
                <a:avLst/>
                <a:gdLst>
                  <a:gd name="T0" fmla="*/ 66 w 250"/>
                  <a:gd name="T1" fmla="*/ 83 h 83"/>
                  <a:gd name="T2" fmla="*/ 66 w 250"/>
                  <a:gd name="T3" fmla="*/ 83 h 83"/>
                  <a:gd name="T4" fmla="*/ 150 w 250"/>
                  <a:gd name="T5" fmla="*/ 63 h 83"/>
                  <a:gd name="T6" fmla="*/ 250 w 250"/>
                  <a:gd name="T7" fmla="*/ 42 h 83"/>
                  <a:gd name="T8" fmla="*/ 133 w 250"/>
                  <a:gd name="T9" fmla="*/ 21 h 83"/>
                  <a:gd name="T10" fmla="*/ 0 w 250"/>
                  <a:gd name="T11" fmla="*/ 83 h 83"/>
                  <a:gd name="T12" fmla="*/ 66 w 250"/>
                  <a:gd name="T13" fmla="*/ 83 h 83"/>
                  <a:gd name="T14" fmla="*/ 66 w 250"/>
                  <a:gd name="T15" fmla="*/ 83 h 83"/>
                  <a:gd name="T16" fmla="*/ 66 w 250"/>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83">
                    <a:moveTo>
                      <a:pt x="66" y="83"/>
                    </a:moveTo>
                    <a:lnTo>
                      <a:pt x="66" y="83"/>
                    </a:lnTo>
                    <a:cubicBezTo>
                      <a:pt x="100" y="63"/>
                      <a:pt x="116" y="42"/>
                      <a:pt x="150" y="63"/>
                    </a:cubicBezTo>
                    <a:cubicBezTo>
                      <a:pt x="166" y="63"/>
                      <a:pt x="233" y="83"/>
                      <a:pt x="250" y="42"/>
                    </a:cubicBezTo>
                    <a:cubicBezTo>
                      <a:pt x="250" y="63"/>
                      <a:pt x="150" y="0"/>
                      <a:pt x="133" y="21"/>
                    </a:cubicBezTo>
                    <a:cubicBezTo>
                      <a:pt x="83" y="42"/>
                      <a:pt x="16" y="0"/>
                      <a:pt x="0" y="83"/>
                    </a:cubicBezTo>
                    <a:lnTo>
                      <a:pt x="66" y="83"/>
                    </a:lnTo>
                    <a:cubicBezTo>
                      <a:pt x="83" y="83"/>
                      <a:pt x="66" y="83"/>
                      <a:pt x="66" y="83"/>
                    </a:cubicBezTo>
                    <a:lnTo>
                      <a:pt x="66"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1" name="Freeform 885">
                <a:extLst>
                  <a:ext uri="{FF2B5EF4-FFF2-40B4-BE49-F238E27FC236}">
                    <a16:creationId xmlns:a16="http://schemas.microsoft.com/office/drawing/2014/main" id="{C6FB149C-70BC-DBD3-7D2D-A9E7E64D0143}"/>
                  </a:ext>
                </a:extLst>
              </p:cNvPr>
              <p:cNvSpPr>
                <a:spLocks/>
              </p:cNvSpPr>
              <p:nvPr/>
            </p:nvSpPr>
            <p:spPr bwMode="auto">
              <a:xfrm>
                <a:off x="3367" y="2739"/>
                <a:ext cx="48" cy="16"/>
              </a:xfrm>
              <a:custGeom>
                <a:avLst/>
                <a:gdLst>
                  <a:gd name="T0" fmla="*/ 66 w 250"/>
                  <a:gd name="T1" fmla="*/ 83 h 83"/>
                  <a:gd name="T2" fmla="*/ 66 w 250"/>
                  <a:gd name="T3" fmla="*/ 83 h 83"/>
                  <a:gd name="T4" fmla="*/ 150 w 250"/>
                  <a:gd name="T5" fmla="*/ 63 h 83"/>
                  <a:gd name="T6" fmla="*/ 250 w 250"/>
                  <a:gd name="T7" fmla="*/ 42 h 83"/>
                  <a:gd name="T8" fmla="*/ 133 w 250"/>
                  <a:gd name="T9" fmla="*/ 21 h 83"/>
                  <a:gd name="T10" fmla="*/ 0 w 250"/>
                  <a:gd name="T11" fmla="*/ 83 h 83"/>
                  <a:gd name="T12" fmla="*/ 66 w 250"/>
                  <a:gd name="T13" fmla="*/ 83 h 83"/>
                  <a:gd name="T14" fmla="*/ 66 w 250"/>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83">
                    <a:moveTo>
                      <a:pt x="66" y="83"/>
                    </a:moveTo>
                    <a:lnTo>
                      <a:pt x="66" y="83"/>
                    </a:lnTo>
                    <a:cubicBezTo>
                      <a:pt x="100" y="63"/>
                      <a:pt x="116" y="42"/>
                      <a:pt x="150" y="63"/>
                    </a:cubicBezTo>
                    <a:cubicBezTo>
                      <a:pt x="166" y="63"/>
                      <a:pt x="233" y="83"/>
                      <a:pt x="250" y="42"/>
                    </a:cubicBezTo>
                    <a:cubicBezTo>
                      <a:pt x="250" y="63"/>
                      <a:pt x="150" y="0"/>
                      <a:pt x="133" y="21"/>
                    </a:cubicBezTo>
                    <a:cubicBezTo>
                      <a:pt x="83" y="42"/>
                      <a:pt x="16" y="0"/>
                      <a:pt x="0" y="83"/>
                    </a:cubicBezTo>
                    <a:lnTo>
                      <a:pt x="66" y="83"/>
                    </a:lnTo>
                    <a:cubicBezTo>
                      <a:pt x="83" y="83"/>
                      <a:pt x="66" y="83"/>
                      <a:pt x="66" y="8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2" name="Freeform 886">
                <a:extLst>
                  <a:ext uri="{FF2B5EF4-FFF2-40B4-BE49-F238E27FC236}">
                    <a16:creationId xmlns:a16="http://schemas.microsoft.com/office/drawing/2014/main" id="{F09D9EBD-3533-8C40-CF8F-7E6BA4698606}"/>
                  </a:ext>
                </a:extLst>
              </p:cNvPr>
              <p:cNvSpPr>
                <a:spLocks/>
              </p:cNvSpPr>
              <p:nvPr/>
            </p:nvSpPr>
            <p:spPr bwMode="auto">
              <a:xfrm>
                <a:off x="3367" y="2739"/>
                <a:ext cx="48" cy="16"/>
              </a:xfrm>
              <a:custGeom>
                <a:avLst/>
                <a:gdLst>
                  <a:gd name="T0" fmla="*/ 66 w 250"/>
                  <a:gd name="T1" fmla="*/ 83 h 83"/>
                  <a:gd name="T2" fmla="*/ 66 w 250"/>
                  <a:gd name="T3" fmla="*/ 83 h 83"/>
                  <a:gd name="T4" fmla="*/ 150 w 250"/>
                  <a:gd name="T5" fmla="*/ 63 h 83"/>
                  <a:gd name="T6" fmla="*/ 250 w 250"/>
                  <a:gd name="T7" fmla="*/ 42 h 83"/>
                  <a:gd name="T8" fmla="*/ 133 w 250"/>
                  <a:gd name="T9" fmla="*/ 21 h 83"/>
                  <a:gd name="T10" fmla="*/ 0 w 250"/>
                  <a:gd name="T11" fmla="*/ 83 h 83"/>
                  <a:gd name="T12" fmla="*/ 66 w 250"/>
                  <a:gd name="T13" fmla="*/ 83 h 83"/>
                  <a:gd name="T14" fmla="*/ 66 w 250"/>
                  <a:gd name="T15" fmla="*/ 83 h 83"/>
                  <a:gd name="T16" fmla="*/ 66 w 250"/>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83">
                    <a:moveTo>
                      <a:pt x="66" y="83"/>
                    </a:moveTo>
                    <a:lnTo>
                      <a:pt x="66" y="83"/>
                    </a:lnTo>
                    <a:cubicBezTo>
                      <a:pt x="100" y="63"/>
                      <a:pt x="116" y="42"/>
                      <a:pt x="150" y="63"/>
                    </a:cubicBezTo>
                    <a:cubicBezTo>
                      <a:pt x="166" y="63"/>
                      <a:pt x="233" y="83"/>
                      <a:pt x="250" y="42"/>
                    </a:cubicBezTo>
                    <a:cubicBezTo>
                      <a:pt x="250" y="63"/>
                      <a:pt x="150" y="0"/>
                      <a:pt x="133" y="21"/>
                    </a:cubicBezTo>
                    <a:cubicBezTo>
                      <a:pt x="83" y="42"/>
                      <a:pt x="16" y="0"/>
                      <a:pt x="0" y="83"/>
                    </a:cubicBezTo>
                    <a:lnTo>
                      <a:pt x="66" y="83"/>
                    </a:lnTo>
                    <a:cubicBezTo>
                      <a:pt x="83" y="83"/>
                      <a:pt x="66" y="83"/>
                      <a:pt x="66" y="83"/>
                    </a:cubicBezTo>
                    <a:lnTo>
                      <a:pt x="66"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3" name="Freeform 887">
                <a:extLst>
                  <a:ext uri="{FF2B5EF4-FFF2-40B4-BE49-F238E27FC236}">
                    <a16:creationId xmlns:a16="http://schemas.microsoft.com/office/drawing/2014/main" id="{5C13BD89-DB36-E63D-45CE-41C477400C03}"/>
                  </a:ext>
                </a:extLst>
              </p:cNvPr>
              <p:cNvSpPr>
                <a:spLocks/>
              </p:cNvSpPr>
              <p:nvPr/>
            </p:nvSpPr>
            <p:spPr bwMode="auto">
              <a:xfrm>
                <a:off x="3367" y="2538"/>
                <a:ext cx="168" cy="193"/>
              </a:xfrm>
              <a:custGeom>
                <a:avLst/>
                <a:gdLst>
                  <a:gd name="T0" fmla="*/ 73 w 874"/>
                  <a:gd name="T1" fmla="*/ 838 h 999"/>
                  <a:gd name="T2" fmla="*/ 73 w 874"/>
                  <a:gd name="T3" fmla="*/ 838 h 999"/>
                  <a:gd name="T4" fmla="*/ 218 w 874"/>
                  <a:gd name="T5" fmla="*/ 838 h 999"/>
                  <a:gd name="T6" fmla="*/ 262 w 874"/>
                  <a:gd name="T7" fmla="*/ 867 h 999"/>
                  <a:gd name="T8" fmla="*/ 306 w 874"/>
                  <a:gd name="T9" fmla="*/ 926 h 999"/>
                  <a:gd name="T10" fmla="*/ 393 w 874"/>
                  <a:gd name="T11" fmla="*/ 941 h 999"/>
                  <a:gd name="T12" fmla="*/ 466 w 874"/>
                  <a:gd name="T13" fmla="*/ 941 h 999"/>
                  <a:gd name="T14" fmla="*/ 510 w 874"/>
                  <a:gd name="T15" fmla="*/ 911 h 999"/>
                  <a:gd name="T16" fmla="*/ 568 w 874"/>
                  <a:gd name="T17" fmla="*/ 911 h 999"/>
                  <a:gd name="T18" fmla="*/ 641 w 874"/>
                  <a:gd name="T19" fmla="*/ 897 h 999"/>
                  <a:gd name="T20" fmla="*/ 772 w 874"/>
                  <a:gd name="T21" fmla="*/ 897 h 999"/>
                  <a:gd name="T22" fmla="*/ 845 w 874"/>
                  <a:gd name="T23" fmla="*/ 897 h 999"/>
                  <a:gd name="T24" fmla="*/ 845 w 874"/>
                  <a:gd name="T25" fmla="*/ 794 h 999"/>
                  <a:gd name="T26" fmla="*/ 816 w 874"/>
                  <a:gd name="T27" fmla="*/ 558 h 999"/>
                  <a:gd name="T28" fmla="*/ 758 w 874"/>
                  <a:gd name="T29" fmla="*/ 176 h 999"/>
                  <a:gd name="T30" fmla="*/ 874 w 874"/>
                  <a:gd name="T31" fmla="*/ 176 h 999"/>
                  <a:gd name="T32" fmla="*/ 627 w 874"/>
                  <a:gd name="T33" fmla="*/ 0 h 999"/>
                  <a:gd name="T34" fmla="*/ 612 w 874"/>
                  <a:gd name="T35" fmla="*/ 103 h 999"/>
                  <a:gd name="T36" fmla="*/ 539 w 874"/>
                  <a:gd name="T37" fmla="*/ 103 h 999"/>
                  <a:gd name="T38" fmla="*/ 422 w 874"/>
                  <a:gd name="T39" fmla="*/ 103 h 999"/>
                  <a:gd name="T40" fmla="*/ 379 w 874"/>
                  <a:gd name="T41" fmla="*/ 103 h 999"/>
                  <a:gd name="T42" fmla="*/ 379 w 874"/>
                  <a:gd name="T43" fmla="*/ 176 h 999"/>
                  <a:gd name="T44" fmla="*/ 379 w 874"/>
                  <a:gd name="T45" fmla="*/ 279 h 999"/>
                  <a:gd name="T46" fmla="*/ 291 w 874"/>
                  <a:gd name="T47" fmla="*/ 367 h 999"/>
                  <a:gd name="T48" fmla="*/ 291 w 874"/>
                  <a:gd name="T49" fmla="*/ 470 h 999"/>
                  <a:gd name="T50" fmla="*/ 233 w 874"/>
                  <a:gd name="T51" fmla="*/ 470 h 999"/>
                  <a:gd name="T52" fmla="*/ 43 w 874"/>
                  <a:gd name="T53" fmla="*/ 470 h 999"/>
                  <a:gd name="T54" fmla="*/ 14 w 874"/>
                  <a:gd name="T55" fmla="*/ 485 h 999"/>
                  <a:gd name="T56" fmla="*/ 58 w 874"/>
                  <a:gd name="T57" fmla="*/ 529 h 999"/>
                  <a:gd name="T58" fmla="*/ 43 w 874"/>
                  <a:gd name="T59" fmla="*/ 602 h 999"/>
                  <a:gd name="T60" fmla="*/ 87 w 874"/>
                  <a:gd name="T61" fmla="*/ 705 h 999"/>
                  <a:gd name="T62" fmla="*/ 43 w 874"/>
                  <a:gd name="T63" fmla="*/ 852 h 999"/>
                  <a:gd name="T64" fmla="*/ 73 w 874"/>
                  <a:gd name="T65" fmla="*/ 838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4" h="999">
                    <a:moveTo>
                      <a:pt x="73" y="838"/>
                    </a:moveTo>
                    <a:lnTo>
                      <a:pt x="73" y="838"/>
                    </a:lnTo>
                    <a:cubicBezTo>
                      <a:pt x="102" y="838"/>
                      <a:pt x="189" y="808"/>
                      <a:pt x="218" y="838"/>
                    </a:cubicBezTo>
                    <a:cubicBezTo>
                      <a:pt x="233" y="852"/>
                      <a:pt x="247" y="852"/>
                      <a:pt x="262" y="867"/>
                    </a:cubicBezTo>
                    <a:cubicBezTo>
                      <a:pt x="277" y="897"/>
                      <a:pt x="291" y="911"/>
                      <a:pt x="306" y="926"/>
                    </a:cubicBezTo>
                    <a:cubicBezTo>
                      <a:pt x="320" y="941"/>
                      <a:pt x="379" y="999"/>
                      <a:pt x="393" y="941"/>
                    </a:cubicBezTo>
                    <a:cubicBezTo>
                      <a:pt x="408" y="852"/>
                      <a:pt x="437" y="955"/>
                      <a:pt x="466" y="941"/>
                    </a:cubicBezTo>
                    <a:cubicBezTo>
                      <a:pt x="481" y="911"/>
                      <a:pt x="481" y="911"/>
                      <a:pt x="510" y="911"/>
                    </a:cubicBezTo>
                    <a:lnTo>
                      <a:pt x="568" y="911"/>
                    </a:lnTo>
                    <a:cubicBezTo>
                      <a:pt x="597" y="897"/>
                      <a:pt x="627" y="897"/>
                      <a:pt x="641" y="897"/>
                    </a:cubicBezTo>
                    <a:lnTo>
                      <a:pt x="772" y="897"/>
                    </a:lnTo>
                    <a:cubicBezTo>
                      <a:pt x="787" y="897"/>
                      <a:pt x="831" y="911"/>
                      <a:pt x="845" y="897"/>
                    </a:cubicBezTo>
                    <a:cubicBezTo>
                      <a:pt x="860" y="897"/>
                      <a:pt x="845" y="808"/>
                      <a:pt x="845" y="794"/>
                    </a:cubicBezTo>
                    <a:cubicBezTo>
                      <a:pt x="831" y="705"/>
                      <a:pt x="816" y="632"/>
                      <a:pt x="816" y="558"/>
                    </a:cubicBezTo>
                    <a:cubicBezTo>
                      <a:pt x="802" y="426"/>
                      <a:pt x="772" y="308"/>
                      <a:pt x="758" y="176"/>
                    </a:cubicBezTo>
                    <a:lnTo>
                      <a:pt x="874" y="176"/>
                    </a:lnTo>
                    <a:cubicBezTo>
                      <a:pt x="787" y="117"/>
                      <a:pt x="699" y="59"/>
                      <a:pt x="627" y="0"/>
                    </a:cubicBezTo>
                    <a:cubicBezTo>
                      <a:pt x="627" y="14"/>
                      <a:pt x="627" y="103"/>
                      <a:pt x="612" y="103"/>
                    </a:cubicBezTo>
                    <a:lnTo>
                      <a:pt x="539" y="103"/>
                    </a:lnTo>
                    <a:lnTo>
                      <a:pt x="422" y="103"/>
                    </a:lnTo>
                    <a:lnTo>
                      <a:pt x="379" y="103"/>
                    </a:lnTo>
                    <a:cubicBezTo>
                      <a:pt x="364" y="117"/>
                      <a:pt x="379" y="161"/>
                      <a:pt x="379" y="176"/>
                    </a:cubicBezTo>
                    <a:lnTo>
                      <a:pt x="379" y="279"/>
                    </a:lnTo>
                    <a:cubicBezTo>
                      <a:pt x="379" y="323"/>
                      <a:pt x="291" y="308"/>
                      <a:pt x="291" y="367"/>
                    </a:cubicBezTo>
                    <a:cubicBezTo>
                      <a:pt x="291" y="382"/>
                      <a:pt x="306" y="455"/>
                      <a:pt x="291" y="470"/>
                    </a:cubicBezTo>
                    <a:lnTo>
                      <a:pt x="233" y="470"/>
                    </a:lnTo>
                    <a:lnTo>
                      <a:pt x="43" y="470"/>
                    </a:lnTo>
                    <a:cubicBezTo>
                      <a:pt x="29" y="470"/>
                      <a:pt x="0" y="455"/>
                      <a:pt x="14" y="485"/>
                    </a:cubicBezTo>
                    <a:cubicBezTo>
                      <a:pt x="29" y="500"/>
                      <a:pt x="43" y="514"/>
                      <a:pt x="58" y="529"/>
                    </a:cubicBezTo>
                    <a:cubicBezTo>
                      <a:pt x="73" y="558"/>
                      <a:pt x="58" y="588"/>
                      <a:pt x="43" y="602"/>
                    </a:cubicBezTo>
                    <a:cubicBezTo>
                      <a:pt x="43" y="647"/>
                      <a:pt x="87" y="661"/>
                      <a:pt x="87" y="705"/>
                    </a:cubicBezTo>
                    <a:cubicBezTo>
                      <a:pt x="102" y="750"/>
                      <a:pt x="58" y="808"/>
                      <a:pt x="43" y="852"/>
                    </a:cubicBezTo>
                    <a:cubicBezTo>
                      <a:pt x="58" y="852"/>
                      <a:pt x="58" y="838"/>
                      <a:pt x="73" y="83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4" name="Freeform 888">
                <a:extLst>
                  <a:ext uri="{FF2B5EF4-FFF2-40B4-BE49-F238E27FC236}">
                    <a16:creationId xmlns:a16="http://schemas.microsoft.com/office/drawing/2014/main" id="{0919A02B-DF7F-8674-D8D4-8C4F98B81370}"/>
                  </a:ext>
                </a:extLst>
              </p:cNvPr>
              <p:cNvSpPr>
                <a:spLocks/>
              </p:cNvSpPr>
              <p:nvPr/>
            </p:nvSpPr>
            <p:spPr bwMode="auto">
              <a:xfrm>
                <a:off x="3367" y="2538"/>
                <a:ext cx="168" cy="193"/>
              </a:xfrm>
              <a:custGeom>
                <a:avLst/>
                <a:gdLst>
                  <a:gd name="T0" fmla="*/ 73 w 874"/>
                  <a:gd name="T1" fmla="*/ 838 h 999"/>
                  <a:gd name="T2" fmla="*/ 73 w 874"/>
                  <a:gd name="T3" fmla="*/ 838 h 999"/>
                  <a:gd name="T4" fmla="*/ 218 w 874"/>
                  <a:gd name="T5" fmla="*/ 838 h 999"/>
                  <a:gd name="T6" fmla="*/ 262 w 874"/>
                  <a:gd name="T7" fmla="*/ 867 h 999"/>
                  <a:gd name="T8" fmla="*/ 306 w 874"/>
                  <a:gd name="T9" fmla="*/ 926 h 999"/>
                  <a:gd name="T10" fmla="*/ 393 w 874"/>
                  <a:gd name="T11" fmla="*/ 941 h 999"/>
                  <a:gd name="T12" fmla="*/ 466 w 874"/>
                  <a:gd name="T13" fmla="*/ 941 h 999"/>
                  <a:gd name="T14" fmla="*/ 510 w 874"/>
                  <a:gd name="T15" fmla="*/ 911 h 999"/>
                  <a:gd name="T16" fmla="*/ 568 w 874"/>
                  <a:gd name="T17" fmla="*/ 911 h 999"/>
                  <a:gd name="T18" fmla="*/ 641 w 874"/>
                  <a:gd name="T19" fmla="*/ 897 h 999"/>
                  <a:gd name="T20" fmla="*/ 772 w 874"/>
                  <a:gd name="T21" fmla="*/ 897 h 999"/>
                  <a:gd name="T22" fmla="*/ 845 w 874"/>
                  <a:gd name="T23" fmla="*/ 897 h 999"/>
                  <a:gd name="T24" fmla="*/ 845 w 874"/>
                  <a:gd name="T25" fmla="*/ 794 h 999"/>
                  <a:gd name="T26" fmla="*/ 816 w 874"/>
                  <a:gd name="T27" fmla="*/ 558 h 999"/>
                  <a:gd name="T28" fmla="*/ 758 w 874"/>
                  <a:gd name="T29" fmla="*/ 176 h 999"/>
                  <a:gd name="T30" fmla="*/ 874 w 874"/>
                  <a:gd name="T31" fmla="*/ 176 h 999"/>
                  <a:gd name="T32" fmla="*/ 627 w 874"/>
                  <a:gd name="T33" fmla="*/ 0 h 999"/>
                  <a:gd name="T34" fmla="*/ 612 w 874"/>
                  <a:gd name="T35" fmla="*/ 103 h 999"/>
                  <a:gd name="T36" fmla="*/ 539 w 874"/>
                  <a:gd name="T37" fmla="*/ 103 h 999"/>
                  <a:gd name="T38" fmla="*/ 422 w 874"/>
                  <a:gd name="T39" fmla="*/ 103 h 999"/>
                  <a:gd name="T40" fmla="*/ 379 w 874"/>
                  <a:gd name="T41" fmla="*/ 103 h 999"/>
                  <a:gd name="T42" fmla="*/ 379 w 874"/>
                  <a:gd name="T43" fmla="*/ 176 h 999"/>
                  <a:gd name="T44" fmla="*/ 379 w 874"/>
                  <a:gd name="T45" fmla="*/ 279 h 999"/>
                  <a:gd name="T46" fmla="*/ 291 w 874"/>
                  <a:gd name="T47" fmla="*/ 367 h 999"/>
                  <a:gd name="T48" fmla="*/ 291 w 874"/>
                  <a:gd name="T49" fmla="*/ 470 h 999"/>
                  <a:gd name="T50" fmla="*/ 233 w 874"/>
                  <a:gd name="T51" fmla="*/ 470 h 999"/>
                  <a:gd name="T52" fmla="*/ 43 w 874"/>
                  <a:gd name="T53" fmla="*/ 470 h 999"/>
                  <a:gd name="T54" fmla="*/ 14 w 874"/>
                  <a:gd name="T55" fmla="*/ 485 h 999"/>
                  <a:gd name="T56" fmla="*/ 58 w 874"/>
                  <a:gd name="T57" fmla="*/ 529 h 999"/>
                  <a:gd name="T58" fmla="*/ 43 w 874"/>
                  <a:gd name="T59" fmla="*/ 602 h 999"/>
                  <a:gd name="T60" fmla="*/ 87 w 874"/>
                  <a:gd name="T61" fmla="*/ 705 h 999"/>
                  <a:gd name="T62" fmla="*/ 43 w 874"/>
                  <a:gd name="T63" fmla="*/ 852 h 999"/>
                  <a:gd name="T64" fmla="*/ 73 w 874"/>
                  <a:gd name="T65" fmla="*/ 838 h 999"/>
                  <a:gd name="T66" fmla="*/ 73 w 874"/>
                  <a:gd name="T67" fmla="*/ 838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4" h="999">
                    <a:moveTo>
                      <a:pt x="73" y="838"/>
                    </a:moveTo>
                    <a:lnTo>
                      <a:pt x="73" y="838"/>
                    </a:lnTo>
                    <a:cubicBezTo>
                      <a:pt x="102" y="838"/>
                      <a:pt x="189" y="808"/>
                      <a:pt x="218" y="838"/>
                    </a:cubicBezTo>
                    <a:cubicBezTo>
                      <a:pt x="233" y="852"/>
                      <a:pt x="247" y="852"/>
                      <a:pt x="262" y="867"/>
                    </a:cubicBezTo>
                    <a:cubicBezTo>
                      <a:pt x="277" y="897"/>
                      <a:pt x="291" y="911"/>
                      <a:pt x="306" y="926"/>
                    </a:cubicBezTo>
                    <a:cubicBezTo>
                      <a:pt x="320" y="941"/>
                      <a:pt x="379" y="999"/>
                      <a:pt x="393" y="941"/>
                    </a:cubicBezTo>
                    <a:cubicBezTo>
                      <a:pt x="408" y="852"/>
                      <a:pt x="437" y="955"/>
                      <a:pt x="466" y="941"/>
                    </a:cubicBezTo>
                    <a:cubicBezTo>
                      <a:pt x="481" y="911"/>
                      <a:pt x="481" y="911"/>
                      <a:pt x="510" y="911"/>
                    </a:cubicBezTo>
                    <a:lnTo>
                      <a:pt x="568" y="911"/>
                    </a:lnTo>
                    <a:cubicBezTo>
                      <a:pt x="597" y="897"/>
                      <a:pt x="627" y="897"/>
                      <a:pt x="641" y="897"/>
                    </a:cubicBezTo>
                    <a:lnTo>
                      <a:pt x="772" y="897"/>
                    </a:lnTo>
                    <a:cubicBezTo>
                      <a:pt x="787" y="897"/>
                      <a:pt x="831" y="911"/>
                      <a:pt x="845" y="897"/>
                    </a:cubicBezTo>
                    <a:cubicBezTo>
                      <a:pt x="860" y="897"/>
                      <a:pt x="845" y="808"/>
                      <a:pt x="845" y="794"/>
                    </a:cubicBezTo>
                    <a:cubicBezTo>
                      <a:pt x="831" y="705"/>
                      <a:pt x="816" y="632"/>
                      <a:pt x="816" y="558"/>
                    </a:cubicBezTo>
                    <a:cubicBezTo>
                      <a:pt x="802" y="426"/>
                      <a:pt x="772" y="308"/>
                      <a:pt x="758" y="176"/>
                    </a:cubicBezTo>
                    <a:lnTo>
                      <a:pt x="874" y="176"/>
                    </a:lnTo>
                    <a:cubicBezTo>
                      <a:pt x="787" y="117"/>
                      <a:pt x="699" y="59"/>
                      <a:pt x="627" y="0"/>
                    </a:cubicBezTo>
                    <a:cubicBezTo>
                      <a:pt x="627" y="14"/>
                      <a:pt x="627" y="103"/>
                      <a:pt x="612" y="103"/>
                    </a:cubicBezTo>
                    <a:lnTo>
                      <a:pt x="539" y="103"/>
                    </a:lnTo>
                    <a:lnTo>
                      <a:pt x="422" y="103"/>
                    </a:lnTo>
                    <a:lnTo>
                      <a:pt x="379" y="103"/>
                    </a:lnTo>
                    <a:cubicBezTo>
                      <a:pt x="364" y="117"/>
                      <a:pt x="379" y="161"/>
                      <a:pt x="379" y="176"/>
                    </a:cubicBezTo>
                    <a:lnTo>
                      <a:pt x="379" y="279"/>
                    </a:lnTo>
                    <a:cubicBezTo>
                      <a:pt x="379" y="323"/>
                      <a:pt x="291" y="308"/>
                      <a:pt x="291" y="367"/>
                    </a:cubicBezTo>
                    <a:cubicBezTo>
                      <a:pt x="291" y="382"/>
                      <a:pt x="306" y="455"/>
                      <a:pt x="291" y="470"/>
                    </a:cubicBezTo>
                    <a:lnTo>
                      <a:pt x="233" y="470"/>
                    </a:lnTo>
                    <a:lnTo>
                      <a:pt x="43" y="470"/>
                    </a:lnTo>
                    <a:cubicBezTo>
                      <a:pt x="29" y="470"/>
                      <a:pt x="0" y="455"/>
                      <a:pt x="14" y="485"/>
                    </a:cubicBezTo>
                    <a:cubicBezTo>
                      <a:pt x="29" y="500"/>
                      <a:pt x="43" y="514"/>
                      <a:pt x="58" y="529"/>
                    </a:cubicBezTo>
                    <a:cubicBezTo>
                      <a:pt x="73" y="558"/>
                      <a:pt x="58" y="588"/>
                      <a:pt x="43" y="602"/>
                    </a:cubicBezTo>
                    <a:cubicBezTo>
                      <a:pt x="43" y="647"/>
                      <a:pt x="87" y="661"/>
                      <a:pt x="87" y="705"/>
                    </a:cubicBezTo>
                    <a:cubicBezTo>
                      <a:pt x="102" y="750"/>
                      <a:pt x="58" y="808"/>
                      <a:pt x="43" y="852"/>
                    </a:cubicBezTo>
                    <a:cubicBezTo>
                      <a:pt x="58" y="852"/>
                      <a:pt x="58" y="838"/>
                      <a:pt x="73" y="838"/>
                    </a:cubicBezTo>
                    <a:lnTo>
                      <a:pt x="73" y="83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5" name="Freeform 889">
                <a:extLst>
                  <a:ext uri="{FF2B5EF4-FFF2-40B4-BE49-F238E27FC236}">
                    <a16:creationId xmlns:a16="http://schemas.microsoft.com/office/drawing/2014/main" id="{51932C1D-CB2B-BDD4-9ADA-B1B59792D497}"/>
                  </a:ext>
                </a:extLst>
              </p:cNvPr>
              <p:cNvSpPr>
                <a:spLocks/>
              </p:cNvSpPr>
              <p:nvPr/>
            </p:nvSpPr>
            <p:spPr bwMode="auto">
              <a:xfrm>
                <a:off x="3367" y="2538"/>
                <a:ext cx="168" cy="193"/>
              </a:xfrm>
              <a:custGeom>
                <a:avLst/>
                <a:gdLst>
                  <a:gd name="T0" fmla="*/ 73 w 874"/>
                  <a:gd name="T1" fmla="*/ 838 h 999"/>
                  <a:gd name="T2" fmla="*/ 73 w 874"/>
                  <a:gd name="T3" fmla="*/ 838 h 999"/>
                  <a:gd name="T4" fmla="*/ 218 w 874"/>
                  <a:gd name="T5" fmla="*/ 838 h 999"/>
                  <a:gd name="T6" fmla="*/ 262 w 874"/>
                  <a:gd name="T7" fmla="*/ 867 h 999"/>
                  <a:gd name="T8" fmla="*/ 306 w 874"/>
                  <a:gd name="T9" fmla="*/ 926 h 999"/>
                  <a:gd name="T10" fmla="*/ 393 w 874"/>
                  <a:gd name="T11" fmla="*/ 941 h 999"/>
                  <a:gd name="T12" fmla="*/ 466 w 874"/>
                  <a:gd name="T13" fmla="*/ 941 h 999"/>
                  <a:gd name="T14" fmla="*/ 510 w 874"/>
                  <a:gd name="T15" fmla="*/ 911 h 999"/>
                  <a:gd name="T16" fmla="*/ 568 w 874"/>
                  <a:gd name="T17" fmla="*/ 911 h 999"/>
                  <a:gd name="T18" fmla="*/ 641 w 874"/>
                  <a:gd name="T19" fmla="*/ 897 h 999"/>
                  <a:gd name="T20" fmla="*/ 772 w 874"/>
                  <a:gd name="T21" fmla="*/ 897 h 999"/>
                  <a:gd name="T22" fmla="*/ 845 w 874"/>
                  <a:gd name="T23" fmla="*/ 897 h 999"/>
                  <a:gd name="T24" fmla="*/ 845 w 874"/>
                  <a:gd name="T25" fmla="*/ 794 h 999"/>
                  <a:gd name="T26" fmla="*/ 816 w 874"/>
                  <a:gd name="T27" fmla="*/ 558 h 999"/>
                  <a:gd name="T28" fmla="*/ 758 w 874"/>
                  <a:gd name="T29" fmla="*/ 176 h 999"/>
                  <a:gd name="T30" fmla="*/ 874 w 874"/>
                  <a:gd name="T31" fmla="*/ 176 h 999"/>
                  <a:gd name="T32" fmla="*/ 627 w 874"/>
                  <a:gd name="T33" fmla="*/ 0 h 999"/>
                  <a:gd name="T34" fmla="*/ 612 w 874"/>
                  <a:gd name="T35" fmla="*/ 103 h 999"/>
                  <a:gd name="T36" fmla="*/ 539 w 874"/>
                  <a:gd name="T37" fmla="*/ 103 h 999"/>
                  <a:gd name="T38" fmla="*/ 422 w 874"/>
                  <a:gd name="T39" fmla="*/ 103 h 999"/>
                  <a:gd name="T40" fmla="*/ 379 w 874"/>
                  <a:gd name="T41" fmla="*/ 103 h 999"/>
                  <a:gd name="T42" fmla="*/ 379 w 874"/>
                  <a:gd name="T43" fmla="*/ 176 h 999"/>
                  <a:gd name="T44" fmla="*/ 379 w 874"/>
                  <a:gd name="T45" fmla="*/ 279 h 999"/>
                  <a:gd name="T46" fmla="*/ 291 w 874"/>
                  <a:gd name="T47" fmla="*/ 367 h 999"/>
                  <a:gd name="T48" fmla="*/ 291 w 874"/>
                  <a:gd name="T49" fmla="*/ 470 h 999"/>
                  <a:gd name="T50" fmla="*/ 233 w 874"/>
                  <a:gd name="T51" fmla="*/ 470 h 999"/>
                  <a:gd name="T52" fmla="*/ 43 w 874"/>
                  <a:gd name="T53" fmla="*/ 470 h 999"/>
                  <a:gd name="T54" fmla="*/ 14 w 874"/>
                  <a:gd name="T55" fmla="*/ 485 h 999"/>
                  <a:gd name="T56" fmla="*/ 58 w 874"/>
                  <a:gd name="T57" fmla="*/ 529 h 999"/>
                  <a:gd name="T58" fmla="*/ 43 w 874"/>
                  <a:gd name="T59" fmla="*/ 602 h 999"/>
                  <a:gd name="T60" fmla="*/ 87 w 874"/>
                  <a:gd name="T61" fmla="*/ 705 h 999"/>
                  <a:gd name="T62" fmla="*/ 43 w 874"/>
                  <a:gd name="T63" fmla="*/ 852 h 999"/>
                  <a:gd name="T64" fmla="*/ 73 w 874"/>
                  <a:gd name="T65" fmla="*/ 838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4" h="999">
                    <a:moveTo>
                      <a:pt x="73" y="838"/>
                    </a:moveTo>
                    <a:lnTo>
                      <a:pt x="73" y="838"/>
                    </a:lnTo>
                    <a:cubicBezTo>
                      <a:pt x="102" y="838"/>
                      <a:pt x="189" y="808"/>
                      <a:pt x="218" y="838"/>
                    </a:cubicBezTo>
                    <a:cubicBezTo>
                      <a:pt x="233" y="852"/>
                      <a:pt x="247" y="852"/>
                      <a:pt x="262" y="867"/>
                    </a:cubicBezTo>
                    <a:cubicBezTo>
                      <a:pt x="277" y="897"/>
                      <a:pt x="291" y="911"/>
                      <a:pt x="306" y="926"/>
                    </a:cubicBezTo>
                    <a:cubicBezTo>
                      <a:pt x="320" y="941"/>
                      <a:pt x="379" y="999"/>
                      <a:pt x="393" y="941"/>
                    </a:cubicBezTo>
                    <a:cubicBezTo>
                      <a:pt x="408" y="852"/>
                      <a:pt x="437" y="955"/>
                      <a:pt x="466" y="941"/>
                    </a:cubicBezTo>
                    <a:cubicBezTo>
                      <a:pt x="481" y="911"/>
                      <a:pt x="481" y="911"/>
                      <a:pt x="510" y="911"/>
                    </a:cubicBezTo>
                    <a:lnTo>
                      <a:pt x="568" y="911"/>
                    </a:lnTo>
                    <a:cubicBezTo>
                      <a:pt x="597" y="897"/>
                      <a:pt x="627" y="897"/>
                      <a:pt x="641" y="897"/>
                    </a:cubicBezTo>
                    <a:lnTo>
                      <a:pt x="772" y="897"/>
                    </a:lnTo>
                    <a:cubicBezTo>
                      <a:pt x="787" y="897"/>
                      <a:pt x="831" y="911"/>
                      <a:pt x="845" y="897"/>
                    </a:cubicBezTo>
                    <a:cubicBezTo>
                      <a:pt x="860" y="897"/>
                      <a:pt x="845" y="808"/>
                      <a:pt x="845" y="794"/>
                    </a:cubicBezTo>
                    <a:cubicBezTo>
                      <a:pt x="831" y="705"/>
                      <a:pt x="816" y="632"/>
                      <a:pt x="816" y="558"/>
                    </a:cubicBezTo>
                    <a:cubicBezTo>
                      <a:pt x="802" y="426"/>
                      <a:pt x="772" y="308"/>
                      <a:pt x="758" y="176"/>
                    </a:cubicBezTo>
                    <a:lnTo>
                      <a:pt x="874" y="176"/>
                    </a:lnTo>
                    <a:cubicBezTo>
                      <a:pt x="787" y="117"/>
                      <a:pt x="699" y="58"/>
                      <a:pt x="627" y="0"/>
                    </a:cubicBezTo>
                    <a:cubicBezTo>
                      <a:pt x="627" y="14"/>
                      <a:pt x="627" y="103"/>
                      <a:pt x="612" y="103"/>
                    </a:cubicBezTo>
                    <a:lnTo>
                      <a:pt x="539" y="103"/>
                    </a:lnTo>
                    <a:lnTo>
                      <a:pt x="422" y="103"/>
                    </a:lnTo>
                    <a:lnTo>
                      <a:pt x="379" y="103"/>
                    </a:lnTo>
                    <a:cubicBezTo>
                      <a:pt x="364" y="117"/>
                      <a:pt x="379" y="161"/>
                      <a:pt x="379" y="176"/>
                    </a:cubicBezTo>
                    <a:lnTo>
                      <a:pt x="379" y="279"/>
                    </a:lnTo>
                    <a:cubicBezTo>
                      <a:pt x="379" y="323"/>
                      <a:pt x="291" y="308"/>
                      <a:pt x="291" y="367"/>
                    </a:cubicBezTo>
                    <a:cubicBezTo>
                      <a:pt x="291" y="382"/>
                      <a:pt x="306" y="455"/>
                      <a:pt x="291" y="470"/>
                    </a:cubicBezTo>
                    <a:lnTo>
                      <a:pt x="233" y="470"/>
                    </a:lnTo>
                    <a:lnTo>
                      <a:pt x="43" y="470"/>
                    </a:lnTo>
                    <a:cubicBezTo>
                      <a:pt x="29" y="470"/>
                      <a:pt x="0" y="455"/>
                      <a:pt x="14" y="485"/>
                    </a:cubicBezTo>
                    <a:cubicBezTo>
                      <a:pt x="29" y="500"/>
                      <a:pt x="43" y="514"/>
                      <a:pt x="58" y="529"/>
                    </a:cubicBezTo>
                    <a:cubicBezTo>
                      <a:pt x="73" y="558"/>
                      <a:pt x="58" y="588"/>
                      <a:pt x="43" y="602"/>
                    </a:cubicBezTo>
                    <a:cubicBezTo>
                      <a:pt x="43" y="647"/>
                      <a:pt x="87" y="661"/>
                      <a:pt x="87" y="705"/>
                    </a:cubicBezTo>
                    <a:cubicBezTo>
                      <a:pt x="102" y="750"/>
                      <a:pt x="58" y="808"/>
                      <a:pt x="43" y="852"/>
                    </a:cubicBezTo>
                    <a:cubicBezTo>
                      <a:pt x="58" y="852"/>
                      <a:pt x="58" y="838"/>
                      <a:pt x="73" y="83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6" name="Freeform 890">
                <a:extLst>
                  <a:ext uri="{FF2B5EF4-FFF2-40B4-BE49-F238E27FC236}">
                    <a16:creationId xmlns:a16="http://schemas.microsoft.com/office/drawing/2014/main" id="{9B86BD8E-69F4-4E0A-1F35-726CE23D7379}"/>
                  </a:ext>
                </a:extLst>
              </p:cNvPr>
              <p:cNvSpPr>
                <a:spLocks/>
              </p:cNvSpPr>
              <p:nvPr/>
            </p:nvSpPr>
            <p:spPr bwMode="auto">
              <a:xfrm>
                <a:off x="3367" y="2538"/>
                <a:ext cx="168" cy="193"/>
              </a:xfrm>
              <a:custGeom>
                <a:avLst/>
                <a:gdLst>
                  <a:gd name="T0" fmla="*/ 73 w 874"/>
                  <a:gd name="T1" fmla="*/ 838 h 999"/>
                  <a:gd name="T2" fmla="*/ 73 w 874"/>
                  <a:gd name="T3" fmla="*/ 838 h 999"/>
                  <a:gd name="T4" fmla="*/ 218 w 874"/>
                  <a:gd name="T5" fmla="*/ 838 h 999"/>
                  <a:gd name="T6" fmla="*/ 262 w 874"/>
                  <a:gd name="T7" fmla="*/ 867 h 999"/>
                  <a:gd name="T8" fmla="*/ 306 w 874"/>
                  <a:gd name="T9" fmla="*/ 926 h 999"/>
                  <a:gd name="T10" fmla="*/ 393 w 874"/>
                  <a:gd name="T11" fmla="*/ 941 h 999"/>
                  <a:gd name="T12" fmla="*/ 466 w 874"/>
                  <a:gd name="T13" fmla="*/ 941 h 999"/>
                  <a:gd name="T14" fmla="*/ 510 w 874"/>
                  <a:gd name="T15" fmla="*/ 911 h 999"/>
                  <a:gd name="T16" fmla="*/ 568 w 874"/>
                  <a:gd name="T17" fmla="*/ 911 h 999"/>
                  <a:gd name="T18" fmla="*/ 641 w 874"/>
                  <a:gd name="T19" fmla="*/ 897 h 999"/>
                  <a:gd name="T20" fmla="*/ 772 w 874"/>
                  <a:gd name="T21" fmla="*/ 897 h 999"/>
                  <a:gd name="T22" fmla="*/ 845 w 874"/>
                  <a:gd name="T23" fmla="*/ 897 h 999"/>
                  <a:gd name="T24" fmla="*/ 845 w 874"/>
                  <a:gd name="T25" fmla="*/ 794 h 999"/>
                  <a:gd name="T26" fmla="*/ 816 w 874"/>
                  <a:gd name="T27" fmla="*/ 558 h 999"/>
                  <a:gd name="T28" fmla="*/ 758 w 874"/>
                  <a:gd name="T29" fmla="*/ 176 h 999"/>
                  <a:gd name="T30" fmla="*/ 874 w 874"/>
                  <a:gd name="T31" fmla="*/ 176 h 999"/>
                  <a:gd name="T32" fmla="*/ 627 w 874"/>
                  <a:gd name="T33" fmla="*/ 0 h 999"/>
                  <a:gd name="T34" fmla="*/ 612 w 874"/>
                  <a:gd name="T35" fmla="*/ 103 h 999"/>
                  <a:gd name="T36" fmla="*/ 539 w 874"/>
                  <a:gd name="T37" fmla="*/ 103 h 999"/>
                  <a:gd name="T38" fmla="*/ 422 w 874"/>
                  <a:gd name="T39" fmla="*/ 103 h 999"/>
                  <a:gd name="T40" fmla="*/ 379 w 874"/>
                  <a:gd name="T41" fmla="*/ 103 h 999"/>
                  <a:gd name="T42" fmla="*/ 379 w 874"/>
                  <a:gd name="T43" fmla="*/ 176 h 999"/>
                  <a:gd name="T44" fmla="*/ 379 w 874"/>
                  <a:gd name="T45" fmla="*/ 279 h 999"/>
                  <a:gd name="T46" fmla="*/ 291 w 874"/>
                  <a:gd name="T47" fmla="*/ 367 h 999"/>
                  <a:gd name="T48" fmla="*/ 291 w 874"/>
                  <a:gd name="T49" fmla="*/ 470 h 999"/>
                  <a:gd name="T50" fmla="*/ 233 w 874"/>
                  <a:gd name="T51" fmla="*/ 470 h 999"/>
                  <a:gd name="T52" fmla="*/ 43 w 874"/>
                  <a:gd name="T53" fmla="*/ 470 h 999"/>
                  <a:gd name="T54" fmla="*/ 14 w 874"/>
                  <a:gd name="T55" fmla="*/ 485 h 999"/>
                  <a:gd name="T56" fmla="*/ 58 w 874"/>
                  <a:gd name="T57" fmla="*/ 529 h 999"/>
                  <a:gd name="T58" fmla="*/ 43 w 874"/>
                  <a:gd name="T59" fmla="*/ 602 h 999"/>
                  <a:gd name="T60" fmla="*/ 87 w 874"/>
                  <a:gd name="T61" fmla="*/ 705 h 999"/>
                  <a:gd name="T62" fmla="*/ 43 w 874"/>
                  <a:gd name="T63" fmla="*/ 852 h 999"/>
                  <a:gd name="T64" fmla="*/ 73 w 874"/>
                  <a:gd name="T65" fmla="*/ 838 h 999"/>
                  <a:gd name="T66" fmla="*/ 73 w 874"/>
                  <a:gd name="T67" fmla="*/ 838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4" h="999">
                    <a:moveTo>
                      <a:pt x="73" y="838"/>
                    </a:moveTo>
                    <a:lnTo>
                      <a:pt x="73" y="838"/>
                    </a:lnTo>
                    <a:cubicBezTo>
                      <a:pt x="102" y="838"/>
                      <a:pt x="189" y="808"/>
                      <a:pt x="218" y="838"/>
                    </a:cubicBezTo>
                    <a:cubicBezTo>
                      <a:pt x="233" y="852"/>
                      <a:pt x="247" y="852"/>
                      <a:pt x="262" y="867"/>
                    </a:cubicBezTo>
                    <a:cubicBezTo>
                      <a:pt x="277" y="897"/>
                      <a:pt x="291" y="911"/>
                      <a:pt x="306" y="926"/>
                    </a:cubicBezTo>
                    <a:cubicBezTo>
                      <a:pt x="320" y="941"/>
                      <a:pt x="379" y="999"/>
                      <a:pt x="393" y="941"/>
                    </a:cubicBezTo>
                    <a:cubicBezTo>
                      <a:pt x="408" y="852"/>
                      <a:pt x="437" y="955"/>
                      <a:pt x="466" y="941"/>
                    </a:cubicBezTo>
                    <a:cubicBezTo>
                      <a:pt x="481" y="911"/>
                      <a:pt x="481" y="911"/>
                      <a:pt x="510" y="911"/>
                    </a:cubicBezTo>
                    <a:lnTo>
                      <a:pt x="568" y="911"/>
                    </a:lnTo>
                    <a:cubicBezTo>
                      <a:pt x="597" y="897"/>
                      <a:pt x="627" y="897"/>
                      <a:pt x="641" y="897"/>
                    </a:cubicBezTo>
                    <a:lnTo>
                      <a:pt x="772" y="897"/>
                    </a:lnTo>
                    <a:cubicBezTo>
                      <a:pt x="787" y="897"/>
                      <a:pt x="831" y="911"/>
                      <a:pt x="845" y="897"/>
                    </a:cubicBezTo>
                    <a:cubicBezTo>
                      <a:pt x="860" y="897"/>
                      <a:pt x="845" y="808"/>
                      <a:pt x="845" y="794"/>
                    </a:cubicBezTo>
                    <a:cubicBezTo>
                      <a:pt x="831" y="705"/>
                      <a:pt x="816" y="632"/>
                      <a:pt x="816" y="558"/>
                    </a:cubicBezTo>
                    <a:cubicBezTo>
                      <a:pt x="802" y="426"/>
                      <a:pt x="772" y="308"/>
                      <a:pt x="758" y="176"/>
                    </a:cubicBezTo>
                    <a:lnTo>
                      <a:pt x="874" y="176"/>
                    </a:lnTo>
                    <a:cubicBezTo>
                      <a:pt x="787" y="117"/>
                      <a:pt x="699" y="58"/>
                      <a:pt x="627" y="0"/>
                    </a:cubicBezTo>
                    <a:cubicBezTo>
                      <a:pt x="627" y="14"/>
                      <a:pt x="627" y="103"/>
                      <a:pt x="612" y="103"/>
                    </a:cubicBezTo>
                    <a:lnTo>
                      <a:pt x="539" y="103"/>
                    </a:lnTo>
                    <a:lnTo>
                      <a:pt x="422" y="103"/>
                    </a:lnTo>
                    <a:lnTo>
                      <a:pt x="379" y="103"/>
                    </a:lnTo>
                    <a:cubicBezTo>
                      <a:pt x="364" y="117"/>
                      <a:pt x="379" y="161"/>
                      <a:pt x="379" y="176"/>
                    </a:cubicBezTo>
                    <a:lnTo>
                      <a:pt x="379" y="279"/>
                    </a:lnTo>
                    <a:cubicBezTo>
                      <a:pt x="379" y="323"/>
                      <a:pt x="291" y="308"/>
                      <a:pt x="291" y="367"/>
                    </a:cubicBezTo>
                    <a:cubicBezTo>
                      <a:pt x="291" y="382"/>
                      <a:pt x="306" y="455"/>
                      <a:pt x="291" y="470"/>
                    </a:cubicBezTo>
                    <a:lnTo>
                      <a:pt x="233" y="470"/>
                    </a:lnTo>
                    <a:lnTo>
                      <a:pt x="43" y="470"/>
                    </a:lnTo>
                    <a:cubicBezTo>
                      <a:pt x="29" y="470"/>
                      <a:pt x="0" y="455"/>
                      <a:pt x="14" y="485"/>
                    </a:cubicBezTo>
                    <a:cubicBezTo>
                      <a:pt x="29" y="500"/>
                      <a:pt x="43" y="514"/>
                      <a:pt x="58" y="529"/>
                    </a:cubicBezTo>
                    <a:cubicBezTo>
                      <a:pt x="73" y="558"/>
                      <a:pt x="58" y="588"/>
                      <a:pt x="43" y="602"/>
                    </a:cubicBezTo>
                    <a:cubicBezTo>
                      <a:pt x="43" y="647"/>
                      <a:pt x="87" y="661"/>
                      <a:pt x="87" y="705"/>
                    </a:cubicBezTo>
                    <a:cubicBezTo>
                      <a:pt x="102" y="750"/>
                      <a:pt x="58" y="808"/>
                      <a:pt x="43" y="852"/>
                    </a:cubicBezTo>
                    <a:cubicBezTo>
                      <a:pt x="58" y="852"/>
                      <a:pt x="58" y="838"/>
                      <a:pt x="73" y="838"/>
                    </a:cubicBezTo>
                    <a:lnTo>
                      <a:pt x="73" y="83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7" name="Freeform 891">
                <a:extLst>
                  <a:ext uri="{FF2B5EF4-FFF2-40B4-BE49-F238E27FC236}">
                    <a16:creationId xmlns:a16="http://schemas.microsoft.com/office/drawing/2014/main" id="{EDB98809-F293-4DE6-672B-AE4FE261142A}"/>
                  </a:ext>
                </a:extLst>
              </p:cNvPr>
              <p:cNvSpPr>
                <a:spLocks/>
              </p:cNvSpPr>
              <p:nvPr/>
            </p:nvSpPr>
            <p:spPr bwMode="auto">
              <a:xfrm>
                <a:off x="3367" y="2699"/>
                <a:ext cx="80" cy="64"/>
              </a:xfrm>
              <a:custGeom>
                <a:avLst/>
                <a:gdLst>
                  <a:gd name="T0" fmla="*/ 115 w 416"/>
                  <a:gd name="T1" fmla="*/ 319 h 333"/>
                  <a:gd name="T2" fmla="*/ 115 w 416"/>
                  <a:gd name="T3" fmla="*/ 319 h 333"/>
                  <a:gd name="T4" fmla="*/ 143 w 416"/>
                  <a:gd name="T5" fmla="*/ 304 h 333"/>
                  <a:gd name="T6" fmla="*/ 215 w 416"/>
                  <a:gd name="T7" fmla="*/ 304 h 333"/>
                  <a:gd name="T8" fmla="*/ 330 w 416"/>
                  <a:gd name="T9" fmla="*/ 304 h 333"/>
                  <a:gd name="T10" fmla="*/ 387 w 416"/>
                  <a:gd name="T11" fmla="*/ 319 h 333"/>
                  <a:gd name="T12" fmla="*/ 416 w 416"/>
                  <a:gd name="T13" fmla="*/ 275 h 333"/>
                  <a:gd name="T14" fmla="*/ 359 w 416"/>
                  <a:gd name="T15" fmla="*/ 203 h 333"/>
                  <a:gd name="T16" fmla="*/ 359 w 416"/>
                  <a:gd name="T17" fmla="*/ 145 h 333"/>
                  <a:gd name="T18" fmla="*/ 273 w 416"/>
                  <a:gd name="T19" fmla="*/ 58 h 333"/>
                  <a:gd name="T20" fmla="*/ 129 w 416"/>
                  <a:gd name="T21" fmla="*/ 14 h 333"/>
                  <a:gd name="T22" fmla="*/ 71 w 416"/>
                  <a:gd name="T23" fmla="*/ 14 h 333"/>
                  <a:gd name="T24" fmla="*/ 28 w 416"/>
                  <a:gd name="T25" fmla="*/ 87 h 333"/>
                  <a:gd name="T26" fmla="*/ 14 w 416"/>
                  <a:gd name="T27" fmla="*/ 145 h 333"/>
                  <a:gd name="T28" fmla="*/ 28 w 416"/>
                  <a:gd name="T29" fmla="*/ 174 h 333"/>
                  <a:gd name="T30" fmla="*/ 28 w 416"/>
                  <a:gd name="T31" fmla="*/ 203 h 333"/>
                  <a:gd name="T32" fmla="*/ 57 w 416"/>
                  <a:gd name="T33" fmla="*/ 217 h 333"/>
                  <a:gd name="T34" fmla="*/ 129 w 416"/>
                  <a:gd name="T35" fmla="*/ 217 h 333"/>
                  <a:gd name="T36" fmla="*/ 143 w 416"/>
                  <a:gd name="T37" fmla="*/ 203 h 333"/>
                  <a:gd name="T38" fmla="*/ 244 w 416"/>
                  <a:gd name="T39" fmla="*/ 232 h 333"/>
                  <a:gd name="T40" fmla="*/ 158 w 416"/>
                  <a:gd name="T41" fmla="*/ 246 h 333"/>
                  <a:gd name="T42" fmla="*/ 86 w 416"/>
                  <a:gd name="T43" fmla="*/ 261 h 333"/>
                  <a:gd name="T44" fmla="*/ 43 w 416"/>
                  <a:gd name="T45" fmla="*/ 304 h 333"/>
                  <a:gd name="T46" fmla="*/ 71 w 416"/>
                  <a:gd name="T47" fmla="*/ 304 h 333"/>
                  <a:gd name="T48" fmla="*/ 115 w 416"/>
                  <a:gd name="T49" fmla="*/ 31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6" h="333">
                    <a:moveTo>
                      <a:pt x="115" y="319"/>
                    </a:moveTo>
                    <a:lnTo>
                      <a:pt x="115" y="319"/>
                    </a:lnTo>
                    <a:cubicBezTo>
                      <a:pt x="129" y="319"/>
                      <a:pt x="129" y="304"/>
                      <a:pt x="143" y="304"/>
                    </a:cubicBezTo>
                    <a:lnTo>
                      <a:pt x="215" y="304"/>
                    </a:lnTo>
                    <a:cubicBezTo>
                      <a:pt x="244" y="304"/>
                      <a:pt x="287" y="290"/>
                      <a:pt x="330" y="304"/>
                    </a:cubicBezTo>
                    <a:cubicBezTo>
                      <a:pt x="344" y="319"/>
                      <a:pt x="359" y="333"/>
                      <a:pt x="387" y="319"/>
                    </a:cubicBezTo>
                    <a:cubicBezTo>
                      <a:pt x="416" y="319"/>
                      <a:pt x="416" y="304"/>
                      <a:pt x="416" y="275"/>
                    </a:cubicBezTo>
                    <a:cubicBezTo>
                      <a:pt x="416" y="246"/>
                      <a:pt x="359" y="232"/>
                      <a:pt x="359" y="203"/>
                    </a:cubicBezTo>
                    <a:lnTo>
                      <a:pt x="359" y="145"/>
                    </a:lnTo>
                    <a:cubicBezTo>
                      <a:pt x="344" y="145"/>
                      <a:pt x="287" y="72"/>
                      <a:pt x="273" y="58"/>
                    </a:cubicBezTo>
                    <a:cubicBezTo>
                      <a:pt x="229" y="14"/>
                      <a:pt x="186" y="0"/>
                      <a:pt x="129" y="14"/>
                    </a:cubicBezTo>
                    <a:cubicBezTo>
                      <a:pt x="115" y="14"/>
                      <a:pt x="71" y="0"/>
                      <a:pt x="71" y="14"/>
                    </a:cubicBezTo>
                    <a:cubicBezTo>
                      <a:pt x="57" y="29"/>
                      <a:pt x="28" y="58"/>
                      <a:pt x="28" y="87"/>
                    </a:cubicBezTo>
                    <a:cubicBezTo>
                      <a:pt x="43" y="116"/>
                      <a:pt x="43" y="130"/>
                      <a:pt x="14" y="145"/>
                    </a:cubicBezTo>
                    <a:cubicBezTo>
                      <a:pt x="0" y="145"/>
                      <a:pt x="43" y="174"/>
                      <a:pt x="28" y="174"/>
                    </a:cubicBezTo>
                    <a:cubicBezTo>
                      <a:pt x="57" y="188"/>
                      <a:pt x="28" y="188"/>
                      <a:pt x="28" y="203"/>
                    </a:cubicBezTo>
                    <a:cubicBezTo>
                      <a:pt x="28" y="203"/>
                      <a:pt x="43" y="217"/>
                      <a:pt x="57" y="217"/>
                    </a:cubicBezTo>
                    <a:cubicBezTo>
                      <a:pt x="57" y="232"/>
                      <a:pt x="115" y="217"/>
                      <a:pt x="129" y="217"/>
                    </a:cubicBezTo>
                    <a:cubicBezTo>
                      <a:pt x="143" y="217"/>
                      <a:pt x="143" y="203"/>
                      <a:pt x="143" y="203"/>
                    </a:cubicBezTo>
                    <a:cubicBezTo>
                      <a:pt x="158" y="203"/>
                      <a:pt x="244" y="246"/>
                      <a:pt x="244" y="232"/>
                    </a:cubicBezTo>
                    <a:cubicBezTo>
                      <a:pt x="229" y="261"/>
                      <a:pt x="172" y="246"/>
                      <a:pt x="158" y="246"/>
                    </a:cubicBezTo>
                    <a:cubicBezTo>
                      <a:pt x="129" y="232"/>
                      <a:pt x="115" y="261"/>
                      <a:pt x="86" y="261"/>
                    </a:cubicBezTo>
                    <a:cubicBezTo>
                      <a:pt x="43" y="261"/>
                      <a:pt x="14" y="261"/>
                      <a:pt x="43" y="304"/>
                    </a:cubicBezTo>
                    <a:cubicBezTo>
                      <a:pt x="43" y="319"/>
                      <a:pt x="57" y="304"/>
                      <a:pt x="71" y="304"/>
                    </a:cubicBezTo>
                    <a:cubicBezTo>
                      <a:pt x="86" y="304"/>
                      <a:pt x="100" y="319"/>
                      <a:pt x="115" y="31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8" name="Freeform 892">
                <a:extLst>
                  <a:ext uri="{FF2B5EF4-FFF2-40B4-BE49-F238E27FC236}">
                    <a16:creationId xmlns:a16="http://schemas.microsoft.com/office/drawing/2014/main" id="{8029F5E8-4A9D-1D6F-53E2-A115F8CB4D2A}"/>
                  </a:ext>
                </a:extLst>
              </p:cNvPr>
              <p:cNvSpPr>
                <a:spLocks/>
              </p:cNvSpPr>
              <p:nvPr/>
            </p:nvSpPr>
            <p:spPr bwMode="auto">
              <a:xfrm>
                <a:off x="3367" y="2699"/>
                <a:ext cx="80" cy="64"/>
              </a:xfrm>
              <a:custGeom>
                <a:avLst/>
                <a:gdLst>
                  <a:gd name="T0" fmla="*/ 115 w 416"/>
                  <a:gd name="T1" fmla="*/ 319 h 333"/>
                  <a:gd name="T2" fmla="*/ 115 w 416"/>
                  <a:gd name="T3" fmla="*/ 319 h 333"/>
                  <a:gd name="T4" fmla="*/ 143 w 416"/>
                  <a:gd name="T5" fmla="*/ 304 h 333"/>
                  <a:gd name="T6" fmla="*/ 215 w 416"/>
                  <a:gd name="T7" fmla="*/ 304 h 333"/>
                  <a:gd name="T8" fmla="*/ 330 w 416"/>
                  <a:gd name="T9" fmla="*/ 304 h 333"/>
                  <a:gd name="T10" fmla="*/ 387 w 416"/>
                  <a:gd name="T11" fmla="*/ 319 h 333"/>
                  <a:gd name="T12" fmla="*/ 416 w 416"/>
                  <a:gd name="T13" fmla="*/ 275 h 333"/>
                  <a:gd name="T14" fmla="*/ 359 w 416"/>
                  <a:gd name="T15" fmla="*/ 203 h 333"/>
                  <a:gd name="T16" fmla="*/ 359 w 416"/>
                  <a:gd name="T17" fmla="*/ 145 h 333"/>
                  <a:gd name="T18" fmla="*/ 273 w 416"/>
                  <a:gd name="T19" fmla="*/ 58 h 333"/>
                  <a:gd name="T20" fmla="*/ 129 w 416"/>
                  <a:gd name="T21" fmla="*/ 14 h 333"/>
                  <a:gd name="T22" fmla="*/ 71 w 416"/>
                  <a:gd name="T23" fmla="*/ 14 h 333"/>
                  <a:gd name="T24" fmla="*/ 28 w 416"/>
                  <a:gd name="T25" fmla="*/ 87 h 333"/>
                  <a:gd name="T26" fmla="*/ 14 w 416"/>
                  <a:gd name="T27" fmla="*/ 145 h 333"/>
                  <a:gd name="T28" fmla="*/ 28 w 416"/>
                  <a:gd name="T29" fmla="*/ 174 h 333"/>
                  <a:gd name="T30" fmla="*/ 28 w 416"/>
                  <a:gd name="T31" fmla="*/ 203 h 333"/>
                  <a:gd name="T32" fmla="*/ 57 w 416"/>
                  <a:gd name="T33" fmla="*/ 217 h 333"/>
                  <a:gd name="T34" fmla="*/ 129 w 416"/>
                  <a:gd name="T35" fmla="*/ 217 h 333"/>
                  <a:gd name="T36" fmla="*/ 143 w 416"/>
                  <a:gd name="T37" fmla="*/ 203 h 333"/>
                  <a:gd name="T38" fmla="*/ 244 w 416"/>
                  <a:gd name="T39" fmla="*/ 232 h 333"/>
                  <a:gd name="T40" fmla="*/ 158 w 416"/>
                  <a:gd name="T41" fmla="*/ 246 h 333"/>
                  <a:gd name="T42" fmla="*/ 86 w 416"/>
                  <a:gd name="T43" fmla="*/ 261 h 333"/>
                  <a:gd name="T44" fmla="*/ 43 w 416"/>
                  <a:gd name="T45" fmla="*/ 304 h 333"/>
                  <a:gd name="T46" fmla="*/ 71 w 416"/>
                  <a:gd name="T47" fmla="*/ 304 h 333"/>
                  <a:gd name="T48" fmla="*/ 115 w 416"/>
                  <a:gd name="T49" fmla="*/ 319 h 333"/>
                  <a:gd name="T50" fmla="*/ 115 w 416"/>
                  <a:gd name="T51" fmla="*/ 31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6" h="333">
                    <a:moveTo>
                      <a:pt x="115" y="319"/>
                    </a:moveTo>
                    <a:lnTo>
                      <a:pt x="115" y="319"/>
                    </a:lnTo>
                    <a:cubicBezTo>
                      <a:pt x="129" y="319"/>
                      <a:pt x="129" y="304"/>
                      <a:pt x="143" y="304"/>
                    </a:cubicBezTo>
                    <a:lnTo>
                      <a:pt x="215" y="304"/>
                    </a:lnTo>
                    <a:cubicBezTo>
                      <a:pt x="244" y="304"/>
                      <a:pt x="287" y="290"/>
                      <a:pt x="330" y="304"/>
                    </a:cubicBezTo>
                    <a:cubicBezTo>
                      <a:pt x="344" y="319"/>
                      <a:pt x="359" y="333"/>
                      <a:pt x="387" y="319"/>
                    </a:cubicBezTo>
                    <a:cubicBezTo>
                      <a:pt x="416" y="319"/>
                      <a:pt x="416" y="304"/>
                      <a:pt x="416" y="275"/>
                    </a:cubicBezTo>
                    <a:cubicBezTo>
                      <a:pt x="416" y="246"/>
                      <a:pt x="359" y="232"/>
                      <a:pt x="359" y="203"/>
                    </a:cubicBezTo>
                    <a:lnTo>
                      <a:pt x="359" y="145"/>
                    </a:lnTo>
                    <a:cubicBezTo>
                      <a:pt x="344" y="145"/>
                      <a:pt x="287" y="72"/>
                      <a:pt x="273" y="58"/>
                    </a:cubicBezTo>
                    <a:cubicBezTo>
                      <a:pt x="229" y="14"/>
                      <a:pt x="186" y="0"/>
                      <a:pt x="129" y="14"/>
                    </a:cubicBezTo>
                    <a:cubicBezTo>
                      <a:pt x="115" y="14"/>
                      <a:pt x="71" y="0"/>
                      <a:pt x="71" y="14"/>
                    </a:cubicBezTo>
                    <a:cubicBezTo>
                      <a:pt x="57" y="29"/>
                      <a:pt x="28" y="58"/>
                      <a:pt x="28" y="87"/>
                    </a:cubicBezTo>
                    <a:cubicBezTo>
                      <a:pt x="43" y="116"/>
                      <a:pt x="43" y="130"/>
                      <a:pt x="14" y="145"/>
                    </a:cubicBezTo>
                    <a:cubicBezTo>
                      <a:pt x="0" y="145"/>
                      <a:pt x="43" y="174"/>
                      <a:pt x="28" y="174"/>
                    </a:cubicBezTo>
                    <a:cubicBezTo>
                      <a:pt x="57" y="188"/>
                      <a:pt x="28" y="188"/>
                      <a:pt x="28" y="203"/>
                    </a:cubicBezTo>
                    <a:cubicBezTo>
                      <a:pt x="28" y="203"/>
                      <a:pt x="43" y="217"/>
                      <a:pt x="57" y="217"/>
                    </a:cubicBezTo>
                    <a:cubicBezTo>
                      <a:pt x="57" y="232"/>
                      <a:pt x="115" y="217"/>
                      <a:pt x="129" y="217"/>
                    </a:cubicBezTo>
                    <a:cubicBezTo>
                      <a:pt x="143" y="217"/>
                      <a:pt x="143" y="203"/>
                      <a:pt x="143" y="203"/>
                    </a:cubicBezTo>
                    <a:cubicBezTo>
                      <a:pt x="158" y="203"/>
                      <a:pt x="244" y="246"/>
                      <a:pt x="244" y="232"/>
                    </a:cubicBezTo>
                    <a:cubicBezTo>
                      <a:pt x="229" y="261"/>
                      <a:pt x="172" y="246"/>
                      <a:pt x="158" y="246"/>
                    </a:cubicBezTo>
                    <a:cubicBezTo>
                      <a:pt x="129" y="232"/>
                      <a:pt x="115" y="261"/>
                      <a:pt x="86" y="261"/>
                    </a:cubicBezTo>
                    <a:cubicBezTo>
                      <a:pt x="43" y="261"/>
                      <a:pt x="14" y="261"/>
                      <a:pt x="43" y="304"/>
                    </a:cubicBezTo>
                    <a:cubicBezTo>
                      <a:pt x="43" y="319"/>
                      <a:pt x="57" y="304"/>
                      <a:pt x="71" y="304"/>
                    </a:cubicBezTo>
                    <a:cubicBezTo>
                      <a:pt x="86" y="304"/>
                      <a:pt x="100" y="319"/>
                      <a:pt x="115" y="319"/>
                    </a:cubicBezTo>
                    <a:lnTo>
                      <a:pt x="115" y="31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9" name="Freeform 893">
                <a:extLst>
                  <a:ext uri="{FF2B5EF4-FFF2-40B4-BE49-F238E27FC236}">
                    <a16:creationId xmlns:a16="http://schemas.microsoft.com/office/drawing/2014/main" id="{1C774324-5160-3A1B-9021-1E46220C42A0}"/>
                  </a:ext>
                </a:extLst>
              </p:cNvPr>
              <p:cNvSpPr>
                <a:spLocks/>
              </p:cNvSpPr>
              <p:nvPr/>
            </p:nvSpPr>
            <p:spPr bwMode="auto">
              <a:xfrm>
                <a:off x="3367" y="2699"/>
                <a:ext cx="80" cy="64"/>
              </a:xfrm>
              <a:custGeom>
                <a:avLst/>
                <a:gdLst>
                  <a:gd name="T0" fmla="*/ 115 w 416"/>
                  <a:gd name="T1" fmla="*/ 319 h 333"/>
                  <a:gd name="T2" fmla="*/ 115 w 416"/>
                  <a:gd name="T3" fmla="*/ 319 h 333"/>
                  <a:gd name="T4" fmla="*/ 143 w 416"/>
                  <a:gd name="T5" fmla="*/ 304 h 333"/>
                  <a:gd name="T6" fmla="*/ 215 w 416"/>
                  <a:gd name="T7" fmla="*/ 304 h 333"/>
                  <a:gd name="T8" fmla="*/ 330 w 416"/>
                  <a:gd name="T9" fmla="*/ 304 h 333"/>
                  <a:gd name="T10" fmla="*/ 387 w 416"/>
                  <a:gd name="T11" fmla="*/ 319 h 333"/>
                  <a:gd name="T12" fmla="*/ 416 w 416"/>
                  <a:gd name="T13" fmla="*/ 275 h 333"/>
                  <a:gd name="T14" fmla="*/ 359 w 416"/>
                  <a:gd name="T15" fmla="*/ 203 h 333"/>
                  <a:gd name="T16" fmla="*/ 359 w 416"/>
                  <a:gd name="T17" fmla="*/ 145 h 333"/>
                  <a:gd name="T18" fmla="*/ 273 w 416"/>
                  <a:gd name="T19" fmla="*/ 58 h 333"/>
                  <a:gd name="T20" fmla="*/ 129 w 416"/>
                  <a:gd name="T21" fmla="*/ 14 h 333"/>
                  <a:gd name="T22" fmla="*/ 71 w 416"/>
                  <a:gd name="T23" fmla="*/ 14 h 333"/>
                  <a:gd name="T24" fmla="*/ 28 w 416"/>
                  <a:gd name="T25" fmla="*/ 87 h 333"/>
                  <a:gd name="T26" fmla="*/ 14 w 416"/>
                  <a:gd name="T27" fmla="*/ 145 h 333"/>
                  <a:gd name="T28" fmla="*/ 28 w 416"/>
                  <a:gd name="T29" fmla="*/ 174 h 333"/>
                  <a:gd name="T30" fmla="*/ 28 w 416"/>
                  <a:gd name="T31" fmla="*/ 203 h 333"/>
                  <a:gd name="T32" fmla="*/ 57 w 416"/>
                  <a:gd name="T33" fmla="*/ 217 h 333"/>
                  <a:gd name="T34" fmla="*/ 129 w 416"/>
                  <a:gd name="T35" fmla="*/ 217 h 333"/>
                  <a:gd name="T36" fmla="*/ 143 w 416"/>
                  <a:gd name="T37" fmla="*/ 203 h 333"/>
                  <a:gd name="T38" fmla="*/ 244 w 416"/>
                  <a:gd name="T39" fmla="*/ 232 h 333"/>
                  <a:gd name="T40" fmla="*/ 158 w 416"/>
                  <a:gd name="T41" fmla="*/ 246 h 333"/>
                  <a:gd name="T42" fmla="*/ 86 w 416"/>
                  <a:gd name="T43" fmla="*/ 261 h 333"/>
                  <a:gd name="T44" fmla="*/ 43 w 416"/>
                  <a:gd name="T45" fmla="*/ 304 h 333"/>
                  <a:gd name="T46" fmla="*/ 71 w 416"/>
                  <a:gd name="T47" fmla="*/ 304 h 333"/>
                  <a:gd name="T48" fmla="*/ 115 w 416"/>
                  <a:gd name="T49" fmla="*/ 31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6" h="333">
                    <a:moveTo>
                      <a:pt x="115" y="319"/>
                    </a:moveTo>
                    <a:lnTo>
                      <a:pt x="115" y="319"/>
                    </a:lnTo>
                    <a:cubicBezTo>
                      <a:pt x="129" y="319"/>
                      <a:pt x="129" y="304"/>
                      <a:pt x="143" y="304"/>
                    </a:cubicBezTo>
                    <a:lnTo>
                      <a:pt x="215" y="304"/>
                    </a:lnTo>
                    <a:cubicBezTo>
                      <a:pt x="244" y="304"/>
                      <a:pt x="287" y="290"/>
                      <a:pt x="330" y="304"/>
                    </a:cubicBezTo>
                    <a:cubicBezTo>
                      <a:pt x="344" y="319"/>
                      <a:pt x="359" y="333"/>
                      <a:pt x="387" y="319"/>
                    </a:cubicBezTo>
                    <a:cubicBezTo>
                      <a:pt x="416" y="319"/>
                      <a:pt x="416" y="304"/>
                      <a:pt x="416" y="275"/>
                    </a:cubicBezTo>
                    <a:cubicBezTo>
                      <a:pt x="416" y="246"/>
                      <a:pt x="359" y="232"/>
                      <a:pt x="359" y="203"/>
                    </a:cubicBezTo>
                    <a:lnTo>
                      <a:pt x="359" y="145"/>
                    </a:lnTo>
                    <a:cubicBezTo>
                      <a:pt x="344" y="145"/>
                      <a:pt x="287" y="72"/>
                      <a:pt x="273" y="58"/>
                    </a:cubicBezTo>
                    <a:cubicBezTo>
                      <a:pt x="229" y="14"/>
                      <a:pt x="186" y="0"/>
                      <a:pt x="129" y="14"/>
                    </a:cubicBezTo>
                    <a:cubicBezTo>
                      <a:pt x="115" y="14"/>
                      <a:pt x="71" y="0"/>
                      <a:pt x="71" y="14"/>
                    </a:cubicBezTo>
                    <a:cubicBezTo>
                      <a:pt x="57" y="29"/>
                      <a:pt x="28" y="58"/>
                      <a:pt x="28" y="87"/>
                    </a:cubicBezTo>
                    <a:cubicBezTo>
                      <a:pt x="43" y="116"/>
                      <a:pt x="43" y="130"/>
                      <a:pt x="14" y="145"/>
                    </a:cubicBezTo>
                    <a:cubicBezTo>
                      <a:pt x="0" y="145"/>
                      <a:pt x="43" y="174"/>
                      <a:pt x="28" y="174"/>
                    </a:cubicBezTo>
                    <a:cubicBezTo>
                      <a:pt x="57" y="188"/>
                      <a:pt x="28" y="188"/>
                      <a:pt x="28" y="203"/>
                    </a:cubicBezTo>
                    <a:cubicBezTo>
                      <a:pt x="28" y="203"/>
                      <a:pt x="43" y="217"/>
                      <a:pt x="57" y="217"/>
                    </a:cubicBezTo>
                    <a:cubicBezTo>
                      <a:pt x="57" y="232"/>
                      <a:pt x="115" y="217"/>
                      <a:pt x="129" y="217"/>
                    </a:cubicBezTo>
                    <a:cubicBezTo>
                      <a:pt x="143" y="217"/>
                      <a:pt x="143" y="203"/>
                      <a:pt x="143" y="203"/>
                    </a:cubicBezTo>
                    <a:cubicBezTo>
                      <a:pt x="158" y="203"/>
                      <a:pt x="244" y="246"/>
                      <a:pt x="244" y="232"/>
                    </a:cubicBezTo>
                    <a:cubicBezTo>
                      <a:pt x="229" y="261"/>
                      <a:pt x="172" y="246"/>
                      <a:pt x="158" y="246"/>
                    </a:cubicBezTo>
                    <a:cubicBezTo>
                      <a:pt x="129" y="232"/>
                      <a:pt x="115" y="261"/>
                      <a:pt x="86" y="261"/>
                    </a:cubicBezTo>
                    <a:cubicBezTo>
                      <a:pt x="43" y="261"/>
                      <a:pt x="14" y="261"/>
                      <a:pt x="43" y="304"/>
                    </a:cubicBezTo>
                    <a:cubicBezTo>
                      <a:pt x="43" y="319"/>
                      <a:pt x="57" y="304"/>
                      <a:pt x="71" y="304"/>
                    </a:cubicBezTo>
                    <a:cubicBezTo>
                      <a:pt x="86" y="304"/>
                      <a:pt x="100" y="319"/>
                      <a:pt x="115" y="31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0" name="Freeform 894">
                <a:extLst>
                  <a:ext uri="{FF2B5EF4-FFF2-40B4-BE49-F238E27FC236}">
                    <a16:creationId xmlns:a16="http://schemas.microsoft.com/office/drawing/2014/main" id="{38E4E991-CE2B-279A-B89D-213C11C53020}"/>
                  </a:ext>
                </a:extLst>
              </p:cNvPr>
              <p:cNvSpPr>
                <a:spLocks/>
              </p:cNvSpPr>
              <p:nvPr/>
            </p:nvSpPr>
            <p:spPr bwMode="auto">
              <a:xfrm>
                <a:off x="3367" y="2699"/>
                <a:ext cx="80" cy="64"/>
              </a:xfrm>
              <a:custGeom>
                <a:avLst/>
                <a:gdLst>
                  <a:gd name="T0" fmla="*/ 115 w 416"/>
                  <a:gd name="T1" fmla="*/ 319 h 333"/>
                  <a:gd name="T2" fmla="*/ 115 w 416"/>
                  <a:gd name="T3" fmla="*/ 319 h 333"/>
                  <a:gd name="T4" fmla="*/ 143 w 416"/>
                  <a:gd name="T5" fmla="*/ 304 h 333"/>
                  <a:gd name="T6" fmla="*/ 215 w 416"/>
                  <a:gd name="T7" fmla="*/ 304 h 333"/>
                  <a:gd name="T8" fmla="*/ 330 w 416"/>
                  <a:gd name="T9" fmla="*/ 304 h 333"/>
                  <a:gd name="T10" fmla="*/ 387 w 416"/>
                  <a:gd name="T11" fmla="*/ 319 h 333"/>
                  <a:gd name="T12" fmla="*/ 416 w 416"/>
                  <a:gd name="T13" fmla="*/ 275 h 333"/>
                  <a:gd name="T14" fmla="*/ 359 w 416"/>
                  <a:gd name="T15" fmla="*/ 203 h 333"/>
                  <a:gd name="T16" fmla="*/ 359 w 416"/>
                  <a:gd name="T17" fmla="*/ 145 h 333"/>
                  <a:gd name="T18" fmla="*/ 273 w 416"/>
                  <a:gd name="T19" fmla="*/ 58 h 333"/>
                  <a:gd name="T20" fmla="*/ 129 w 416"/>
                  <a:gd name="T21" fmla="*/ 14 h 333"/>
                  <a:gd name="T22" fmla="*/ 71 w 416"/>
                  <a:gd name="T23" fmla="*/ 14 h 333"/>
                  <a:gd name="T24" fmla="*/ 28 w 416"/>
                  <a:gd name="T25" fmla="*/ 87 h 333"/>
                  <a:gd name="T26" fmla="*/ 14 w 416"/>
                  <a:gd name="T27" fmla="*/ 145 h 333"/>
                  <a:gd name="T28" fmla="*/ 28 w 416"/>
                  <a:gd name="T29" fmla="*/ 174 h 333"/>
                  <a:gd name="T30" fmla="*/ 28 w 416"/>
                  <a:gd name="T31" fmla="*/ 203 h 333"/>
                  <a:gd name="T32" fmla="*/ 57 w 416"/>
                  <a:gd name="T33" fmla="*/ 217 h 333"/>
                  <a:gd name="T34" fmla="*/ 129 w 416"/>
                  <a:gd name="T35" fmla="*/ 217 h 333"/>
                  <a:gd name="T36" fmla="*/ 143 w 416"/>
                  <a:gd name="T37" fmla="*/ 203 h 333"/>
                  <a:gd name="T38" fmla="*/ 244 w 416"/>
                  <a:gd name="T39" fmla="*/ 232 h 333"/>
                  <a:gd name="T40" fmla="*/ 158 w 416"/>
                  <a:gd name="T41" fmla="*/ 246 h 333"/>
                  <a:gd name="T42" fmla="*/ 86 w 416"/>
                  <a:gd name="T43" fmla="*/ 261 h 333"/>
                  <a:gd name="T44" fmla="*/ 43 w 416"/>
                  <a:gd name="T45" fmla="*/ 304 h 333"/>
                  <a:gd name="T46" fmla="*/ 71 w 416"/>
                  <a:gd name="T47" fmla="*/ 304 h 333"/>
                  <a:gd name="T48" fmla="*/ 115 w 416"/>
                  <a:gd name="T49" fmla="*/ 319 h 333"/>
                  <a:gd name="T50" fmla="*/ 115 w 416"/>
                  <a:gd name="T51" fmla="*/ 31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6" h="333">
                    <a:moveTo>
                      <a:pt x="115" y="319"/>
                    </a:moveTo>
                    <a:lnTo>
                      <a:pt x="115" y="319"/>
                    </a:lnTo>
                    <a:cubicBezTo>
                      <a:pt x="129" y="319"/>
                      <a:pt x="129" y="304"/>
                      <a:pt x="143" y="304"/>
                    </a:cubicBezTo>
                    <a:lnTo>
                      <a:pt x="215" y="304"/>
                    </a:lnTo>
                    <a:cubicBezTo>
                      <a:pt x="244" y="304"/>
                      <a:pt x="287" y="290"/>
                      <a:pt x="330" y="304"/>
                    </a:cubicBezTo>
                    <a:cubicBezTo>
                      <a:pt x="344" y="319"/>
                      <a:pt x="359" y="333"/>
                      <a:pt x="387" y="319"/>
                    </a:cubicBezTo>
                    <a:cubicBezTo>
                      <a:pt x="416" y="319"/>
                      <a:pt x="416" y="304"/>
                      <a:pt x="416" y="275"/>
                    </a:cubicBezTo>
                    <a:cubicBezTo>
                      <a:pt x="416" y="246"/>
                      <a:pt x="359" y="232"/>
                      <a:pt x="359" y="203"/>
                    </a:cubicBezTo>
                    <a:lnTo>
                      <a:pt x="359" y="145"/>
                    </a:lnTo>
                    <a:cubicBezTo>
                      <a:pt x="344" y="145"/>
                      <a:pt x="287" y="72"/>
                      <a:pt x="273" y="58"/>
                    </a:cubicBezTo>
                    <a:cubicBezTo>
                      <a:pt x="229" y="14"/>
                      <a:pt x="186" y="0"/>
                      <a:pt x="129" y="14"/>
                    </a:cubicBezTo>
                    <a:cubicBezTo>
                      <a:pt x="115" y="14"/>
                      <a:pt x="71" y="0"/>
                      <a:pt x="71" y="14"/>
                    </a:cubicBezTo>
                    <a:cubicBezTo>
                      <a:pt x="57" y="29"/>
                      <a:pt x="28" y="58"/>
                      <a:pt x="28" y="87"/>
                    </a:cubicBezTo>
                    <a:cubicBezTo>
                      <a:pt x="43" y="116"/>
                      <a:pt x="43" y="130"/>
                      <a:pt x="14" y="145"/>
                    </a:cubicBezTo>
                    <a:cubicBezTo>
                      <a:pt x="0" y="145"/>
                      <a:pt x="43" y="174"/>
                      <a:pt x="28" y="174"/>
                    </a:cubicBezTo>
                    <a:cubicBezTo>
                      <a:pt x="57" y="188"/>
                      <a:pt x="28" y="188"/>
                      <a:pt x="28" y="203"/>
                    </a:cubicBezTo>
                    <a:cubicBezTo>
                      <a:pt x="28" y="203"/>
                      <a:pt x="43" y="217"/>
                      <a:pt x="57" y="217"/>
                    </a:cubicBezTo>
                    <a:cubicBezTo>
                      <a:pt x="57" y="232"/>
                      <a:pt x="115" y="217"/>
                      <a:pt x="129" y="217"/>
                    </a:cubicBezTo>
                    <a:cubicBezTo>
                      <a:pt x="143" y="217"/>
                      <a:pt x="143" y="203"/>
                      <a:pt x="143" y="203"/>
                    </a:cubicBezTo>
                    <a:cubicBezTo>
                      <a:pt x="158" y="203"/>
                      <a:pt x="244" y="246"/>
                      <a:pt x="244" y="232"/>
                    </a:cubicBezTo>
                    <a:cubicBezTo>
                      <a:pt x="229" y="261"/>
                      <a:pt x="172" y="246"/>
                      <a:pt x="158" y="246"/>
                    </a:cubicBezTo>
                    <a:cubicBezTo>
                      <a:pt x="129" y="232"/>
                      <a:pt x="115" y="261"/>
                      <a:pt x="86" y="261"/>
                    </a:cubicBezTo>
                    <a:cubicBezTo>
                      <a:pt x="43" y="261"/>
                      <a:pt x="14" y="261"/>
                      <a:pt x="43" y="304"/>
                    </a:cubicBezTo>
                    <a:cubicBezTo>
                      <a:pt x="43" y="319"/>
                      <a:pt x="57" y="304"/>
                      <a:pt x="71" y="304"/>
                    </a:cubicBezTo>
                    <a:cubicBezTo>
                      <a:pt x="86" y="304"/>
                      <a:pt x="100" y="319"/>
                      <a:pt x="115" y="319"/>
                    </a:cubicBezTo>
                    <a:lnTo>
                      <a:pt x="115" y="31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1" name="Freeform 895">
                <a:extLst>
                  <a:ext uri="{FF2B5EF4-FFF2-40B4-BE49-F238E27FC236}">
                    <a16:creationId xmlns:a16="http://schemas.microsoft.com/office/drawing/2014/main" id="{DFF7E184-E9FD-6B5F-BDC1-C3C84CA74D0D}"/>
                  </a:ext>
                </a:extLst>
              </p:cNvPr>
              <p:cNvSpPr>
                <a:spLocks/>
              </p:cNvSpPr>
              <p:nvPr/>
            </p:nvSpPr>
            <p:spPr bwMode="auto">
              <a:xfrm>
                <a:off x="3439" y="2570"/>
                <a:ext cx="233" cy="226"/>
              </a:xfrm>
              <a:custGeom>
                <a:avLst/>
                <a:gdLst>
                  <a:gd name="T0" fmla="*/ 388 w 1208"/>
                  <a:gd name="T1" fmla="*/ 15 h 1167"/>
                  <a:gd name="T2" fmla="*/ 388 w 1208"/>
                  <a:gd name="T3" fmla="*/ 15 h 1167"/>
                  <a:gd name="T4" fmla="*/ 474 w 1208"/>
                  <a:gd name="T5" fmla="*/ 673 h 1167"/>
                  <a:gd name="T6" fmla="*/ 460 w 1208"/>
                  <a:gd name="T7" fmla="*/ 748 h 1167"/>
                  <a:gd name="T8" fmla="*/ 273 w 1208"/>
                  <a:gd name="T9" fmla="*/ 748 h 1167"/>
                  <a:gd name="T10" fmla="*/ 215 w 1208"/>
                  <a:gd name="T11" fmla="*/ 748 h 1167"/>
                  <a:gd name="T12" fmla="*/ 172 w 1208"/>
                  <a:gd name="T13" fmla="*/ 763 h 1167"/>
                  <a:gd name="T14" fmla="*/ 115 w 1208"/>
                  <a:gd name="T15" fmla="*/ 763 h 1167"/>
                  <a:gd name="T16" fmla="*/ 86 w 1208"/>
                  <a:gd name="T17" fmla="*/ 778 h 1167"/>
                  <a:gd name="T18" fmla="*/ 43 w 1208"/>
                  <a:gd name="T19" fmla="*/ 748 h 1167"/>
                  <a:gd name="T20" fmla="*/ 0 w 1208"/>
                  <a:gd name="T21" fmla="*/ 823 h 1167"/>
                  <a:gd name="T22" fmla="*/ 0 w 1208"/>
                  <a:gd name="T23" fmla="*/ 883 h 1167"/>
                  <a:gd name="T24" fmla="*/ 43 w 1208"/>
                  <a:gd name="T25" fmla="*/ 942 h 1167"/>
                  <a:gd name="T26" fmla="*/ 57 w 1208"/>
                  <a:gd name="T27" fmla="*/ 1002 h 1167"/>
                  <a:gd name="T28" fmla="*/ 100 w 1208"/>
                  <a:gd name="T29" fmla="*/ 1017 h 1167"/>
                  <a:gd name="T30" fmla="*/ 158 w 1208"/>
                  <a:gd name="T31" fmla="*/ 1017 h 1167"/>
                  <a:gd name="T32" fmla="*/ 215 w 1208"/>
                  <a:gd name="T33" fmla="*/ 987 h 1167"/>
                  <a:gd name="T34" fmla="*/ 287 w 1208"/>
                  <a:gd name="T35" fmla="*/ 1122 h 1167"/>
                  <a:gd name="T36" fmla="*/ 287 w 1208"/>
                  <a:gd name="T37" fmla="*/ 1152 h 1167"/>
                  <a:gd name="T38" fmla="*/ 330 w 1208"/>
                  <a:gd name="T39" fmla="*/ 1152 h 1167"/>
                  <a:gd name="T40" fmla="*/ 388 w 1208"/>
                  <a:gd name="T41" fmla="*/ 1152 h 1167"/>
                  <a:gd name="T42" fmla="*/ 431 w 1208"/>
                  <a:gd name="T43" fmla="*/ 1152 h 1167"/>
                  <a:gd name="T44" fmla="*/ 503 w 1208"/>
                  <a:gd name="T45" fmla="*/ 1062 h 1167"/>
                  <a:gd name="T46" fmla="*/ 503 w 1208"/>
                  <a:gd name="T47" fmla="*/ 1032 h 1167"/>
                  <a:gd name="T48" fmla="*/ 560 w 1208"/>
                  <a:gd name="T49" fmla="*/ 1002 h 1167"/>
                  <a:gd name="T50" fmla="*/ 575 w 1208"/>
                  <a:gd name="T51" fmla="*/ 942 h 1167"/>
                  <a:gd name="T52" fmla="*/ 604 w 1208"/>
                  <a:gd name="T53" fmla="*/ 927 h 1167"/>
                  <a:gd name="T54" fmla="*/ 704 w 1208"/>
                  <a:gd name="T55" fmla="*/ 853 h 1167"/>
                  <a:gd name="T56" fmla="*/ 733 w 1208"/>
                  <a:gd name="T57" fmla="*/ 853 h 1167"/>
                  <a:gd name="T58" fmla="*/ 747 w 1208"/>
                  <a:gd name="T59" fmla="*/ 838 h 1167"/>
                  <a:gd name="T60" fmla="*/ 791 w 1208"/>
                  <a:gd name="T61" fmla="*/ 808 h 1167"/>
                  <a:gd name="T62" fmla="*/ 934 w 1208"/>
                  <a:gd name="T63" fmla="*/ 793 h 1167"/>
                  <a:gd name="T64" fmla="*/ 1006 w 1208"/>
                  <a:gd name="T65" fmla="*/ 778 h 1167"/>
                  <a:gd name="T66" fmla="*/ 1121 w 1208"/>
                  <a:gd name="T67" fmla="*/ 763 h 1167"/>
                  <a:gd name="T68" fmla="*/ 1179 w 1208"/>
                  <a:gd name="T69" fmla="*/ 464 h 1167"/>
                  <a:gd name="T70" fmla="*/ 1107 w 1208"/>
                  <a:gd name="T71" fmla="*/ 479 h 1167"/>
                  <a:gd name="T72" fmla="*/ 1107 w 1208"/>
                  <a:gd name="T73" fmla="*/ 419 h 1167"/>
                  <a:gd name="T74" fmla="*/ 1006 w 1208"/>
                  <a:gd name="T75" fmla="*/ 389 h 1167"/>
                  <a:gd name="T76" fmla="*/ 949 w 1208"/>
                  <a:gd name="T77" fmla="*/ 329 h 1167"/>
                  <a:gd name="T78" fmla="*/ 906 w 1208"/>
                  <a:gd name="T79" fmla="*/ 299 h 1167"/>
                  <a:gd name="T80" fmla="*/ 805 w 1208"/>
                  <a:gd name="T81" fmla="*/ 210 h 1167"/>
                  <a:gd name="T82" fmla="*/ 560 w 1208"/>
                  <a:gd name="T83" fmla="*/ 45 h 1167"/>
                  <a:gd name="T84" fmla="*/ 503 w 1208"/>
                  <a:gd name="T85" fmla="*/ 15 h 1167"/>
                  <a:gd name="T86" fmla="*/ 388 w 1208"/>
                  <a:gd name="T87" fmla="*/ 15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8" h="1167">
                    <a:moveTo>
                      <a:pt x="388" y="15"/>
                    </a:moveTo>
                    <a:lnTo>
                      <a:pt x="388" y="15"/>
                    </a:lnTo>
                    <a:cubicBezTo>
                      <a:pt x="417" y="240"/>
                      <a:pt x="445" y="464"/>
                      <a:pt x="474" y="673"/>
                    </a:cubicBezTo>
                    <a:cubicBezTo>
                      <a:pt x="474" y="703"/>
                      <a:pt x="503" y="748"/>
                      <a:pt x="460" y="748"/>
                    </a:cubicBezTo>
                    <a:lnTo>
                      <a:pt x="273" y="748"/>
                    </a:lnTo>
                    <a:lnTo>
                      <a:pt x="215" y="748"/>
                    </a:lnTo>
                    <a:cubicBezTo>
                      <a:pt x="201" y="748"/>
                      <a:pt x="186" y="763"/>
                      <a:pt x="172" y="763"/>
                    </a:cubicBezTo>
                    <a:cubicBezTo>
                      <a:pt x="158" y="778"/>
                      <a:pt x="143" y="763"/>
                      <a:pt x="115" y="763"/>
                    </a:cubicBezTo>
                    <a:cubicBezTo>
                      <a:pt x="100" y="763"/>
                      <a:pt x="100" y="793"/>
                      <a:pt x="86" y="778"/>
                    </a:cubicBezTo>
                    <a:cubicBezTo>
                      <a:pt x="71" y="778"/>
                      <a:pt x="57" y="748"/>
                      <a:pt x="43" y="748"/>
                    </a:cubicBezTo>
                    <a:cubicBezTo>
                      <a:pt x="28" y="748"/>
                      <a:pt x="28" y="838"/>
                      <a:pt x="0" y="823"/>
                    </a:cubicBezTo>
                    <a:lnTo>
                      <a:pt x="0" y="883"/>
                    </a:lnTo>
                    <a:cubicBezTo>
                      <a:pt x="0" y="912"/>
                      <a:pt x="28" y="912"/>
                      <a:pt x="43" y="942"/>
                    </a:cubicBezTo>
                    <a:cubicBezTo>
                      <a:pt x="57" y="957"/>
                      <a:pt x="43" y="987"/>
                      <a:pt x="57" y="1002"/>
                    </a:cubicBezTo>
                    <a:cubicBezTo>
                      <a:pt x="71" y="1032"/>
                      <a:pt x="86" y="1002"/>
                      <a:pt x="100" y="1017"/>
                    </a:cubicBezTo>
                    <a:cubicBezTo>
                      <a:pt x="100" y="1032"/>
                      <a:pt x="143" y="1017"/>
                      <a:pt x="158" y="1017"/>
                    </a:cubicBezTo>
                    <a:cubicBezTo>
                      <a:pt x="172" y="1017"/>
                      <a:pt x="201" y="987"/>
                      <a:pt x="215" y="987"/>
                    </a:cubicBezTo>
                    <a:cubicBezTo>
                      <a:pt x="244" y="1017"/>
                      <a:pt x="258" y="1092"/>
                      <a:pt x="287" y="1122"/>
                    </a:cubicBezTo>
                    <a:cubicBezTo>
                      <a:pt x="287" y="1122"/>
                      <a:pt x="273" y="1152"/>
                      <a:pt x="287" y="1152"/>
                    </a:cubicBezTo>
                    <a:cubicBezTo>
                      <a:pt x="302" y="1167"/>
                      <a:pt x="316" y="1137"/>
                      <a:pt x="330" y="1152"/>
                    </a:cubicBezTo>
                    <a:cubicBezTo>
                      <a:pt x="345" y="1167"/>
                      <a:pt x="373" y="1167"/>
                      <a:pt x="388" y="1152"/>
                    </a:cubicBezTo>
                    <a:cubicBezTo>
                      <a:pt x="417" y="1122"/>
                      <a:pt x="417" y="1152"/>
                      <a:pt x="431" y="1152"/>
                    </a:cubicBezTo>
                    <a:cubicBezTo>
                      <a:pt x="474" y="1152"/>
                      <a:pt x="503" y="1092"/>
                      <a:pt x="503" y="1062"/>
                    </a:cubicBezTo>
                    <a:cubicBezTo>
                      <a:pt x="503" y="1047"/>
                      <a:pt x="474" y="1047"/>
                      <a:pt x="503" y="1032"/>
                    </a:cubicBezTo>
                    <a:cubicBezTo>
                      <a:pt x="517" y="1017"/>
                      <a:pt x="546" y="1032"/>
                      <a:pt x="560" y="1002"/>
                    </a:cubicBezTo>
                    <a:cubicBezTo>
                      <a:pt x="560" y="987"/>
                      <a:pt x="575" y="957"/>
                      <a:pt x="575" y="942"/>
                    </a:cubicBezTo>
                    <a:cubicBezTo>
                      <a:pt x="589" y="912"/>
                      <a:pt x="589" y="898"/>
                      <a:pt x="604" y="927"/>
                    </a:cubicBezTo>
                    <a:cubicBezTo>
                      <a:pt x="647" y="957"/>
                      <a:pt x="675" y="838"/>
                      <a:pt x="704" y="853"/>
                    </a:cubicBezTo>
                    <a:lnTo>
                      <a:pt x="733" y="853"/>
                    </a:lnTo>
                    <a:lnTo>
                      <a:pt x="747" y="838"/>
                    </a:lnTo>
                    <a:cubicBezTo>
                      <a:pt x="762" y="823"/>
                      <a:pt x="776" y="823"/>
                      <a:pt x="791" y="808"/>
                    </a:cubicBezTo>
                    <a:cubicBezTo>
                      <a:pt x="834" y="763"/>
                      <a:pt x="877" y="808"/>
                      <a:pt x="934" y="793"/>
                    </a:cubicBezTo>
                    <a:cubicBezTo>
                      <a:pt x="963" y="793"/>
                      <a:pt x="977" y="778"/>
                      <a:pt x="1006" y="778"/>
                    </a:cubicBezTo>
                    <a:cubicBezTo>
                      <a:pt x="1049" y="778"/>
                      <a:pt x="1093" y="778"/>
                      <a:pt x="1121" y="763"/>
                    </a:cubicBezTo>
                    <a:cubicBezTo>
                      <a:pt x="1208" y="733"/>
                      <a:pt x="1179" y="539"/>
                      <a:pt x="1179" y="464"/>
                    </a:cubicBezTo>
                    <a:cubicBezTo>
                      <a:pt x="1164" y="479"/>
                      <a:pt x="1121" y="509"/>
                      <a:pt x="1107" y="479"/>
                    </a:cubicBezTo>
                    <a:cubicBezTo>
                      <a:pt x="1093" y="464"/>
                      <a:pt x="1121" y="434"/>
                      <a:pt x="1107" y="419"/>
                    </a:cubicBezTo>
                    <a:cubicBezTo>
                      <a:pt x="1093" y="389"/>
                      <a:pt x="1035" y="404"/>
                      <a:pt x="1006" y="389"/>
                    </a:cubicBezTo>
                    <a:cubicBezTo>
                      <a:pt x="977" y="389"/>
                      <a:pt x="963" y="344"/>
                      <a:pt x="949" y="329"/>
                    </a:cubicBezTo>
                    <a:cubicBezTo>
                      <a:pt x="949" y="314"/>
                      <a:pt x="934" y="299"/>
                      <a:pt x="906" y="299"/>
                    </a:cubicBezTo>
                    <a:cubicBezTo>
                      <a:pt x="877" y="269"/>
                      <a:pt x="834" y="240"/>
                      <a:pt x="805" y="210"/>
                    </a:cubicBezTo>
                    <a:cubicBezTo>
                      <a:pt x="719" y="165"/>
                      <a:pt x="632" y="105"/>
                      <a:pt x="560" y="45"/>
                    </a:cubicBezTo>
                    <a:cubicBezTo>
                      <a:pt x="546" y="45"/>
                      <a:pt x="517" y="15"/>
                      <a:pt x="503" y="15"/>
                    </a:cubicBezTo>
                    <a:cubicBezTo>
                      <a:pt x="474" y="0"/>
                      <a:pt x="431" y="15"/>
                      <a:pt x="388" y="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2" name="Freeform 896">
                <a:extLst>
                  <a:ext uri="{FF2B5EF4-FFF2-40B4-BE49-F238E27FC236}">
                    <a16:creationId xmlns:a16="http://schemas.microsoft.com/office/drawing/2014/main" id="{70394A28-8EB5-4897-9381-E2366EC070C6}"/>
                  </a:ext>
                </a:extLst>
              </p:cNvPr>
              <p:cNvSpPr>
                <a:spLocks/>
              </p:cNvSpPr>
              <p:nvPr/>
            </p:nvSpPr>
            <p:spPr bwMode="auto">
              <a:xfrm>
                <a:off x="3439" y="2570"/>
                <a:ext cx="233" cy="226"/>
              </a:xfrm>
              <a:custGeom>
                <a:avLst/>
                <a:gdLst>
                  <a:gd name="T0" fmla="*/ 388 w 1208"/>
                  <a:gd name="T1" fmla="*/ 15 h 1167"/>
                  <a:gd name="T2" fmla="*/ 388 w 1208"/>
                  <a:gd name="T3" fmla="*/ 15 h 1167"/>
                  <a:gd name="T4" fmla="*/ 474 w 1208"/>
                  <a:gd name="T5" fmla="*/ 673 h 1167"/>
                  <a:gd name="T6" fmla="*/ 460 w 1208"/>
                  <a:gd name="T7" fmla="*/ 748 h 1167"/>
                  <a:gd name="T8" fmla="*/ 273 w 1208"/>
                  <a:gd name="T9" fmla="*/ 748 h 1167"/>
                  <a:gd name="T10" fmla="*/ 215 w 1208"/>
                  <a:gd name="T11" fmla="*/ 748 h 1167"/>
                  <a:gd name="T12" fmla="*/ 172 w 1208"/>
                  <a:gd name="T13" fmla="*/ 763 h 1167"/>
                  <a:gd name="T14" fmla="*/ 115 w 1208"/>
                  <a:gd name="T15" fmla="*/ 763 h 1167"/>
                  <a:gd name="T16" fmla="*/ 86 w 1208"/>
                  <a:gd name="T17" fmla="*/ 778 h 1167"/>
                  <a:gd name="T18" fmla="*/ 43 w 1208"/>
                  <a:gd name="T19" fmla="*/ 748 h 1167"/>
                  <a:gd name="T20" fmla="*/ 0 w 1208"/>
                  <a:gd name="T21" fmla="*/ 823 h 1167"/>
                  <a:gd name="T22" fmla="*/ 0 w 1208"/>
                  <a:gd name="T23" fmla="*/ 883 h 1167"/>
                  <a:gd name="T24" fmla="*/ 43 w 1208"/>
                  <a:gd name="T25" fmla="*/ 942 h 1167"/>
                  <a:gd name="T26" fmla="*/ 57 w 1208"/>
                  <a:gd name="T27" fmla="*/ 1002 h 1167"/>
                  <a:gd name="T28" fmla="*/ 100 w 1208"/>
                  <a:gd name="T29" fmla="*/ 1017 h 1167"/>
                  <a:gd name="T30" fmla="*/ 158 w 1208"/>
                  <a:gd name="T31" fmla="*/ 1017 h 1167"/>
                  <a:gd name="T32" fmla="*/ 215 w 1208"/>
                  <a:gd name="T33" fmla="*/ 987 h 1167"/>
                  <a:gd name="T34" fmla="*/ 287 w 1208"/>
                  <a:gd name="T35" fmla="*/ 1122 h 1167"/>
                  <a:gd name="T36" fmla="*/ 287 w 1208"/>
                  <a:gd name="T37" fmla="*/ 1152 h 1167"/>
                  <a:gd name="T38" fmla="*/ 330 w 1208"/>
                  <a:gd name="T39" fmla="*/ 1152 h 1167"/>
                  <a:gd name="T40" fmla="*/ 388 w 1208"/>
                  <a:gd name="T41" fmla="*/ 1152 h 1167"/>
                  <a:gd name="T42" fmla="*/ 431 w 1208"/>
                  <a:gd name="T43" fmla="*/ 1152 h 1167"/>
                  <a:gd name="T44" fmla="*/ 503 w 1208"/>
                  <a:gd name="T45" fmla="*/ 1062 h 1167"/>
                  <a:gd name="T46" fmla="*/ 503 w 1208"/>
                  <a:gd name="T47" fmla="*/ 1032 h 1167"/>
                  <a:gd name="T48" fmla="*/ 560 w 1208"/>
                  <a:gd name="T49" fmla="*/ 1002 h 1167"/>
                  <a:gd name="T50" fmla="*/ 575 w 1208"/>
                  <a:gd name="T51" fmla="*/ 942 h 1167"/>
                  <a:gd name="T52" fmla="*/ 604 w 1208"/>
                  <a:gd name="T53" fmla="*/ 927 h 1167"/>
                  <a:gd name="T54" fmla="*/ 704 w 1208"/>
                  <a:gd name="T55" fmla="*/ 853 h 1167"/>
                  <a:gd name="T56" fmla="*/ 733 w 1208"/>
                  <a:gd name="T57" fmla="*/ 853 h 1167"/>
                  <a:gd name="T58" fmla="*/ 747 w 1208"/>
                  <a:gd name="T59" fmla="*/ 838 h 1167"/>
                  <a:gd name="T60" fmla="*/ 791 w 1208"/>
                  <a:gd name="T61" fmla="*/ 808 h 1167"/>
                  <a:gd name="T62" fmla="*/ 934 w 1208"/>
                  <a:gd name="T63" fmla="*/ 793 h 1167"/>
                  <a:gd name="T64" fmla="*/ 1006 w 1208"/>
                  <a:gd name="T65" fmla="*/ 778 h 1167"/>
                  <a:gd name="T66" fmla="*/ 1121 w 1208"/>
                  <a:gd name="T67" fmla="*/ 763 h 1167"/>
                  <a:gd name="T68" fmla="*/ 1179 w 1208"/>
                  <a:gd name="T69" fmla="*/ 464 h 1167"/>
                  <a:gd name="T70" fmla="*/ 1107 w 1208"/>
                  <a:gd name="T71" fmla="*/ 479 h 1167"/>
                  <a:gd name="T72" fmla="*/ 1107 w 1208"/>
                  <a:gd name="T73" fmla="*/ 419 h 1167"/>
                  <a:gd name="T74" fmla="*/ 1006 w 1208"/>
                  <a:gd name="T75" fmla="*/ 389 h 1167"/>
                  <a:gd name="T76" fmla="*/ 949 w 1208"/>
                  <a:gd name="T77" fmla="*/ 329 h 1167"/>
                  <a:gd name="T78" fmla="*/ 906 w 1208"/>
                  <a:gd name="T79" fmla="*/ 299 h 1167"/>
                  <a:gd name="T80" fmla="*/ 805 w 1208"/>
                  <a:gd name="T81" fmla="*/ 210 h 1167"/>
                  <a:gd name="T82" fmla="*/ 560 w 1208"/>
                  <a:gd name="T83" fmla="*/ 45 h 1167"/>
                  <a:gd name="T84" fmla="*/ 503 w 1208"/>
                  <a:gd name="T85" fmla="*/ 15 h 1167"/>
                  <a:gd name="T86" fmla="*/ 388 w 1208"/>
                  <a:gd name="T87" fmla="*/ 15 h 1167"/>
                  <a:gd name="T88" fmla="*/ 388 w 1208"/>
                  <a:gd name="T89" fmla="*/ 15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08" h="1167">
                    <a:moveTo>
                      <a:pt x="388" y="15"/>
                    </a:moveTo>
                    <a:lnTo>
                      <a:pt x="388" y="15"/>
                    </a:lnTo>
                    <a:cubicBezTo>
                      <a:pt x="417" y="240"/>
                      <a:pt x="445" y="464"/>
                      <a:pt x="474" y="673"/>
                    </a:cubicBezTo>
                    <a:cubicBezTo>
                      <a:pt x="474" y="703"/>
                      <a:pt x="503" y="748"/>
                      <a:pt x="460" y="748"/>
                    </a:cubicBezTo>
                    <a:lnTo>
                      <a:pt x="273" y="748"/>
                    </a:lnTo>
                    <a:lnTo>
                      <a:pt x="215" y="748"/>
                    </a:lnTo>
                    <a:cubicBezTo>
                      <a:pt x="201" y="748"/>
                      <a:pt x="186" y="763"/>
                      <a:pt x="172" y="763"/>
                    </a:cubicBezTo>
                    <a:cubicBezTo>
                      <a:pt x="158" y="778"/>
                      <a:pt x="143" y="763"/>
                      <a:pt x="115" y="763"/>
                    </a:cubicBezTo>
                    <a:cubicBezTo>
                      <a:pt x="100" y="763"/>
                      <a:pt x="100" y="793"/>
                      <a:pt x="86" y="778"/>
                    </a:cubicBezTo>
                    <a:cubicBezTo>
                      <a:pt x="71" y="778"/>
                      <a:pt x="57" y="748"/>
                      <a:pt x="43" y="748"/>
                    </a:cubicBezTo>
                    <a:cubicBezTo>
                      <a:pt x="28" y="748"/>
                      <a:pt x="28" y="838"/>
                      <a:pt x="0" y="823"/>
                    </a:cubicBezTo>
                    <a:lnTo>
                      <a:pt x="0" y="883"/>
                    </a:lnTo>
                    <a:cubicBezTo>
                      <a:pt x="0" y="912"/>
                      <a:pt x="28" y="912"/>
                      <a:pt x="43" y="942"/>
                    </a:cubicBezTo>
                    <a:cubicBezTo>
                      <a:pt x="57" y="957"/>
                      <a:pt x="43" y="987"/>
                      <a:pt x="57" y="1002"/>
                    </a:cubicBezTo>
                    <a:cubicBezTo>
                      <a:pt x="71" y="1032"/>
                      <a:pt x="86" y="1002"/>
                      <a:pt x="100" y="1017"/>
                    </a:cubicBezTo>
                    <a:cubicBezTo>
                      <a:pt x="100" y="1032"/>
                      <a:pt x="143" y="1017"/>
                      <a:pt x="158" y="1017"/>
                    </a:cubicBezTo>
                    <a:cubicBezTo>
                      <a:pt x="172" y="1017"/>
                      <a:pt x="201" y="987"/>
                      <a:pt x="215" y="987"/>
                    </a:cubicBezTo>
                    <a:cubicBezTo>
                      <a:pt x="244" y="1017"/>
                      <a:pt x="258" y="1092"/>
                      <a:pt x="287" y="1122"/>
                    </a:cubicBezTo>
                    <a:cubicBezTo>
                      <a:pt x="287" y="1122"/>
                      <a:pt x="273" y="1152"/>
                      <a:pt x="287" y="1152"/>
                    </a:cubicBezTo>
                    <a:cubicBezTo>
                      <a:pt x="302" y="1167"/>
                      <a:pt x="316" y="1137"/>
                      <a:pt x="330" y="1152"/>
                    </a:cubicBezTo>
                    <a:cubicBezTo>
                      <a:pt x="345" y="1167"/>
                      <a:pt x="373" y="1167"/>
                      <a:pt x="388" y="1152"/>
                    </a:cubicBezTo>
                    <a:cubicBezTo>
                      <a:pt x="417" y="1122"/>
                      <a:pt x="417" y="1152"/>
                      <a:pt x="431" y="1152"/>
                    </a:cubicBezTo>
                    <a:cubicBezTo>
                      <a:pt x="474" y="1152"/>
                      <a:pt x="503" y="1092"/>
                      <a:pt x="503" y="1062"/>
                    </a:cubicBezTo>
                    <a:cubicBezTo>
                      <a:pt x="503" y="1047"/>
                      <a:pt x="474" y="1047"/>
                      <a:pt x="503" y="1032"/>
                    </a:cubicBezTo>
                    <a:cubicBezTo>
                      <a:pt x="517" y="1017"/>
                      <a:pt x="546" y="1032"/>
                      <a:pt x="560" y="1002"/>
                    </a:cubicBezTo>
                    <a:cubicBezTo>
                      <a:pt x="560" y="987"/>
                      <a:pt x="575" y="957"/>
                      <a:pt x="575" y="942"/>
                    </a:cubicBezTo>
                    <a:cubicBezTo>
                      <a:pt x="589" y="912"/>
                      <a:pt x="589" y="898"/>
                      <a:pt x="604" y="927"/>
                    </a:cubicBezTo>
                    <a:cubicBezTo>
                      <a:pt x="647" y="957"/>
                      <a:pt x="675" y="838"/>
                      <a:pt x="704" y="853"/>
                    </a:cubicBezTo>
                    <a:lnTo>
                      <a:pt x="733" y="853"/>
                    </a:lnTo>
                    <a:lnTo>
                      <a:pt x="747" y="838"/>
                    </a:lnTo>
                    <a:cubicBezTo>
                      <a:pt x="762" y="823"/>
                      <a:pt x="776" y="823"/>
                      <a:pt x="791" y="808"/>
                    </a:cubicBezTo>
                    <a:cubicBezTo>
                      <a:pt x="834" y="763"/>
                      <a:pt x="877" y="808"/>
                      <a:pt x="934" y="793"/>
                    </a:cubicBezTo>
                    <a:cubicBezTo>
                      <a:pt x="963" y="793"/>
                      <a:pt x="977" y="778"/>
                      <a:pt x="1006" y="778"/>
                    </a:cubicBezTo>
                    <a:cubicBezTo>
                      <a:pt x="1049" y="778"/>
                      <a:pt x="1093" y="778"/>
                      <a:pt x="1121" y="763"/>
                    </a:cubicBezTo>
                    <a:cubicBezTo>
                      <a:pt x="1208" y="733"/>
                      <a:pt x="1179" y="539"/>
                      <a:pt x="1179" y="464"/>
                    </a:cubicBezTo>
                    <a:cubicBezTo>
                      <a:pt x="1164" y="479"/>
                      <a:pt x="1121" y="509"/>
                      <a:pt x="1107" y="479"/>
                    </a:cubicBezTo>
                    <a:cubicBezTo>
                      <a:pt x="1093" y="464"/>
                      <a:pt x="1121" y="434"/>
                      <a:pt x="1107" y="419"/>
                    </a:cubicBezTo>
                    <a:cubicBezTo>
                      <a:pt x="1093" y="389"/>
                      <a:pt x="1035" y="404"/>
                      <a:pt x="1006" y="389"/>
                    </a:cubicBezTo>
                    <a:cubicBezTo>
                      <a:pt x="977" y="389"/>
                      <a:pt x="963" y="344"/>
                      <a:pt x="949" y="329"/>
                    </a:cubicBezTo>
                    <a:cubicBezTo>
                      <a:pt x="949" y="314"/>
                      <a:pt x="934" y="299"/>
                      <a:pt x="906" y="299"/>
                    </a:cubicBezTo>
                    <a:cubicBezTo>
                      <a:pt x="877" y="269"/>
                      <a:pt x="834" y="240"/>
                      <a:pt x="805" y="210"/>
                    </a:cubicBezTo>
                    <a:cubicBezTo>
                      <a:pt x="719" y="165"/>
                      <a:pt x="632" y="105"/>
                      <a:pt x="560" y="45"/>
                    </a:cubicBezTo>
                    <a:cubicBezTo>
                      <a:pt x="546" y="45"/>
                      <a:pt x="517" y="15"/>
                      <a:pt x="503" y="15"/>
                    </a:cubicBezTo>
                    <a:cubicBezTo>
                      <a:pt x="474" y="0"/>
                      <a:pt x="431" y="15"/>
                      <a:pt x="388" y="15"/>
                    </a:cubicBezTo>
                    <a:lnTo>
                      <a:pt x="388"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3" name="Freeform 897">
                <a:extLst>
                  <a:ext uri="{FF2B5EF4-FFF2-40B4-BE49-F238E27FC236}">
                    <a16:creationId xmlns:a16="http://schemas.microsoft.com/office/drawing/2014/main" id="{2819A65F-CEA1-AF95-D29B-F2D806324156}"/>
                  </a:ext>
                </a:extLst>
              </p:cNvPr>
              <p:cNvSpPr>
                <a:spLocks/>
              </p:cNvSpPr>
              <p:nvPr/>
            </p:nvSpPr>
            <p:spPr bwMode="auto">
              <a:xfrm>
                <a:off x="3439" y="2570"/>
                <a:ext cx="233" cy="226"/>
              </a:xfrm>
              <a:custGeom>
                <a:avLst/>
                <a:gdLst>
                  <a:gd name="T0" fmla="*/ 388 w 1208"/>
                  <a:gd name="T1" fmla="*/ 15 h 1167"/>
                  <a:gd name="T2" fmla="*/ 388 w 1208"/>
                  <a:gd name="T3" fmla="*/ 15 h 1167"/>
                  <a:gd name="T4" fmla="*/ 474 w 1208"/>
                  <a:gd name="T5" fmla="*/ 673 h 1167"/>
                  <a:gd name="T6" fmla="*/ 460 w 1208"/>
                  <a:gd name="T7" fmla="*/ 748 h 1167"/>
                  <a:gd name="T8" fmla="*/ 273 w 1208"/>
                  <a:gd name="T9" fmla="*/ 748 h 1167"/>
                  <a:gd name="T10" fmla="*/ 215 w 1208"/>
                  <a:gd name="T11" fmla="*/ 748 h 1167"/>
                  <a:gd name="T12" fmla="*/ 172 w 1208"/>
                  <a:gd name="T13" fmla="*/ 763 h 1167"/>
                  <a:gd name="T14" fmla="*/ 115 w 1208"/>
                  <a:gd name="T15" fmla="*/ 763 h 1167"/>
                  <a:gd name="T16" fmla="*/ 86 w 1208"/>
                  <a:gd name="T17" fmla="*/ 778 h 1167"/>
                  <a:gd name="T18" fmla="*/ 43 w 1208"/>
                  <a:gd name="T19" fmla="*/ 748 h 1167"/>
                  <a:gd name="T20" fmla="*/ 0 w 1208"/>
                  <a:gd name="T21" fmla="*/ 823 h 1167"/>
                  <a:gd name="T22" fmla="*/ 0 w 1208"/>
                  <a:gd name="T23" fmla="*/ 883 h 1167"/>
                  <a:gd name="T24" fmla="*/ 43 w 1208"/>
                  <a:gd name="T25" fmla="*/ 942 h 1167"/>
                  <a:gd name="T26" fmla="*/ 57 w 1208"/>
                  <a:gd name="T27" fmla="*/ 1002 h 1167"/>
                  <a:gd name="T28" fmla="*/ 100 w 1208"/>
                  <a:gd name="T29" fmla="*/ 1017 h 1167"/>
                  <a:gd name="T30" fmla="*/ 158 w 1208"/>
                  <a:gd name="T31" fmla="*/ 1017 h 1167"/>
                  <a:gd name="T32" fmla="*/ 215 w 1208"/>
                  <a:gd name="T33" fmla="*/ 987 h 1167"/>
                  <a:gd name="T34" fmla="*/ 287 w 1208"/>
                  <a:gd name="T35" fmla="*/ 1122 h 1167"/>
                  <a:gd name="T36" fmla="*/ 287 w 1208"/>
                  <a:gd name="T37" fmla="*/ 1152 h 1167"/>
                  <a:gd name="T38" fmla="*/ 330 w 1208"/>
                  <a:gd name="T39" fmla="*/ 1152 h 1167"/>
                  <a:gd name="T40" fmla="*/ 388 w 1208"/>
                  <a:gd name="T41" fmla="*/ 1152 h 1167"/>
                  <a:gd name="T42" fmla="*/ 431 w 1208"/>
                  <a:gd name="T43" fmla="*/ 1152 h 1167"/>
                  <a:gd name="T44" fmla="*/ 503 w 1208"/>
                  <a:gd name="T45" fmla="*/ 1062 h 1167"/>
                  <a:gd name="T46" fmla="*/ 503 w 1208"/>
                  <a:gd name="T47" fmla="*/ 1032 h 1167"/>
                  <a:gd name="T48" fmla="*/ 560 w 1208"/>
                  <a:gd name="T49" fmla="*/ 1002 h 1167"/>
                  <a:gd name="T50" fmla="*/ 575 w 1208"/>
                  <a:gd name="T51" fmla="*/ 942 h 1167"/>
                  <a:gd name="T52" fmla="*/ 604 w 1208"/>
                  <a:gd name="T53" fmla="*/ 927 h 1167"/>
                  <a:gd name="T54" fmla="*/ 704 w 1208"/>
                  <a:gd name="T55" fmla="*/ 853 h 1167"/>
                  <a:gd name="T56" fmla="*/ 733 w 1208"/>
                  <a:gd name="T57" fmla="*/ 853 h 1167"/>
                  <a:gd name="T58" fmla="*/ 747 w 1208"/>
                  <a:gd name="T59" fmla="*/ 838 h 1167"/>
                  <a:gd name="T60" fmla="*/ 791 w 1208"/>
                  <a:gd name="T61" fmla="*/ 808 h 1167"/>
                  <a:gd name="T62" fmla="*/ 934 w 1208"/>
                  <a:gd name="T63" fmla="*/ 793 h 1167"/>
                  <a:gd name="T64" fmla="*/ 1006 w 1208"/>
                  <a:gd name="T65" fmla="*/ 778 h 1167"/>
                  <a:gd name="T66" fmla="*/ 1121 w 1208"/>
                  <a:gd name="T67" fmla="*/ 763 h 1167"/>
                  <a:gd name="T68" fmla="*/ 1179 w 1208"/>
                  <a:gd name="T69" fmla="*/ 464 h 1167"/>
                  <a:gd name="T70" fmla="*/ 1107 w 1208"/>
                  <a:gd name="T71" fmla="*/ 479 h 1167"/>
                  <a:gd name="T72" fmla="*/ 1107 w 1208"/>
                  <a:gd name="T73" fmla="*/ 419 h 1167"/>
                  <a:gd name="T74" fmla="*/ 1006 w 1208"/>
                  <a:gd name="T75" fmla="*/ 389 h 1167"/>
                  <a:gd name="T76" fmla="*/ 949 w 1208"/>
                  <a:gd name="T77" fmla="*/ 329 h 1167"/>
                  <a:gd name="T78" fmla="*/ 906 w 1208"/>
                  <a:gd name="T79" fmla="*/ 299 h 1167"/>
                  <a:gd name="T80" fmla="*/ 805 w 1208"/>
                  <a:gd name="T81" fmla="*/ 210 h 1167"/>
                  <a:gd name="T82" fmla="*/ 560 w 1208"/>
                  <a:gd name="T83" fmla="*/ 45 h 1167"/>
                  <a:gd name="T84" fmla="*/ 503 w 1208"/>
                  <a:gd name="T85" fmla="*/ 15 h 1167"/>
                  <a:gd name="T86" fmla="*/ 388 w 1208"/>
                  <a:gd name="T87" fmla="*/ 15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8" h="1167">
                    <a:moveTo>
                      <a:pt x="388" y="15"/>
                    </a:moveTo>
                    <a:lnTo>
                      <a:pt x="388" y="15"/>
                    </a:lnTo>
                    <a:cubicBezTo>
                      <a:pt x="417" y="240"/>
                      <a:pt x="445" y="464"/>
                      <a:pt x="474" y="673"/>
                    </a:cubicBezTo>
                    <a:cubicBezTo>
                      <a:pt x="474" y="703"/>
                      <a:pt x="503" y="748"/>
                      <a:pt x="460" y="748"/>
                    </a:cubicBezTo>
                    <a:lnTo>
                      <a:pt x="273" y="748"/>
                    </a:lnTo>
                    <a:lnTo>
                      <a:pt x="215" y="748"/>
                    </a:lnTo>
                    <a:cubicBezTo>
                      <a:pt x="201" y="748"/>
                      <a:pt x="186" y="763"/>
                      <a:pt x="172" y="763"/>
                    </a:cubicBezTo>
                    <a:cubicBezTo>
                      <a:pt x="158" y="778"/>
                      <a:pt x="143" y="763"/>
                      <a:pt x="115" y="763"/>
                    </a:cubicBezTo>
                    <a:cubicBezTo>
                      <a:pt x="100" y="763"/>
                      <a:pt x="100" y="793"/>
                      <a:pt x="86" y="778"/>
                    </a:cubicBezTo>
                    <a:cubicBezTo>
                      <a:pt x="71" y="778"/>
                      <a:pt x="57" y="748"/>
                      <a:pt x="43" y="748"/>
                    </a:cubicBezTo>
                    <a:cubicBezTo>
                      <a:pt x="28" y="748"/>
                      <a:pt x="28" y="838"/>
                      <a:pt x="0" y="823"/>
                    </a:cubicBezTo>
                    <a:lnTo>
                      <a:pt x="0" y="883"/>
                    </a:lnTo>
                    <a:cubicBezTo>
                      <a:pt x="0" y="912"/>
                      <a:pt x="28" y="912"/>
                      <a:pt x="43" y="942"/>
                    </a:cubicBezTo>
                    <a:cubicBezTo>
                      <a:pt x="57" y="957"/>
                      <a:pt x="43" y="987"/>
                      <a:pt x="57" y="1002"/>
                    </a:cubicBezTo>
                    <a:cubicBezTo>
                      <a:pt x="71" y="1032"/>
                      <a:pt x="86" y="1002"/>
                      <a:pt x="100" y="1017"/>
                    </a:cubicBezTo>
                    <a:cubicBezTo>
                      <a:pt x="100" y="1032"/>
                      <a:pt x="143" y="1017"/>
                      <a:pt x="158" y="1017"/>
                    </a:cubicBezTo>
                    <a:cubicBezTo>
                      <a:pt x="172" y="1017"/>
                      <a:pt x="201" y="987"/>
                      <a:pt x="215" y="987"/>
                    </a:cubicBezTo>
                    <a:cubicBezTo>
                      <a:pt x="244" y="1017"/>
                      <a:pt x="258" y="1092"/>
                      <a:pt x="287" y="1122"/>
                    </a:cubicBezTo>
                    <a:cubicBezTo>
                      <a:pt x="287" y="1122"/>
                      <a:pt x="273" y="1152"/>
                      <a:pt x="287" y="1152"/>
                    </a:cubicBezTo>
                    <a:cubicBezTo>
                      <a:pt x="302" y="1167"/>
                      <a:pt x="316" y="1137"/>
                      <a:pt x="330" y="1152"/>
                    </a:cubicBezTo>
                    <a:cubicBezTo>
                      <a:pt x="345" y="1167"/>
                      <a:pt x="373" y="1167"/>
                      <a:pt x="388" y="1152"/>
                    </a:cubicBezTo>
                    <a:cubicBezTo>
                      <a:pt x="417" y="1122"/>
                      <a:pt x="417" y="1152"/>
                      <a:pt x="431" y="1152"/>
                    </a:cubicBezTo>
                    <a:cubicBezTo>
                      <a:pt x="474" y="1152"/>
                      <a:pt x="503" y="1092"/>
                      <a:pt x="503" y="1062"/>
                    </a:cubicBezTo>
                    <a:cubicBezTo>
                      <a:pt x="503" y="1047"/>
                      <a:pt x="474" y="1047"/>
                      <a:pt x="503" y="1032"/>
                    </a:cubicBezTo>
                    <a:cubicBezTo>
                      <a:pt x="517" y="1017"/>
                      <a:pt x="546" y="1032"/>
                      <a:pt x="560" y="1002"/>
                    </a:cubicBezTo>
                    <a:cubicBezTo>
                      <a:pt x="560" y="987"/>
                      <a:pt x="575" y="957"/>
                      <a:pt x="575" y="942"/>
                    </a:cubicBezTo>
                    <a:cubicBezTo>
                      <a:pt x="589" y="912"/>
                      <a:pt x="589" y="898"/>
                      <a:pt x="604" y="927"/>
                    </a:cubicBezTo>
                    <a:cubicBezTo>
                      <a:pt x="647" y="957"/>
                      <a:pt x="675" y="838"/>
                      <a:pt x="704" y="853"/>
                    </a:cubicBezTo>
                    <a:lnTo>
                      <a:pt x="733" y="853"/>
                    </a:lnTo>
                    <a:lnTo>
                      <a:pt x="747" y="838"/>
                    </a:lnTo>
                    <a:cubicBezTo>
                      <a:pt x="762" y="823"/>
                      <a:pt x="776" y="823"/>
                      <a:pt x="791" y="808"/>
                    </a:cubicBezTo>
                    <a:cubicBezTo>
                      <a:pt x="834" y="763"/>
                      <a:pt x="877" y="808"/>
                      <a:pt x="934" y="793"/>
                    </a:cubicBezTo>
                    <a:cubicBezTo>
                      <a:pt x="963" y="793"/>
                      <a:pt x="977" y="778"/>
                      <a:pt x="1006" y="778"/>
                    </a:cubicBezTo>
                    <a:cubicBezTo>
                      <a:pt x="1049" y="778"/>
                      <a:pt x="1093" y="778"/>
                      <a:pt x="1121" y="763"/>
                    </a:cubicBezTo>
                    <a:cubicBezTo>
                      <a:pt x="1208" y="733"/>
                      <a:pt x="1179" y="539"/>
                      <a:pt x="1179" y="464"/>
                    </a:cubicBezTo>
                    <a:cubicBezTo>
                      <a:pt x="1164" y="479"/>
                      <a:pt x="1121" y="509"/>
                      <a:pt x="1107" y="479"/>
                    </a:cubicBezTo>
                    <a:cubicBezTo>
                      <a:pt x="1093" y="464"/>
                      <a:pt x="1121" y="434"/>
                      <a:pt x="1107" y="419"/>
                    </a:cubicBezTo>
                    <a:cubicBezTo>
                      <a:pt x="1093" y="389"/>
                      <a:pt x="1035" y="404"/>
                      <a:pt x="1006" y="389"/>
                    </a:cubicBezTo>
                    <a:cubicBezTo>
                      <a:pt x="977" y="389"/>
                      <a:pt x="963" y="344"/>
                      <a:pt x="949" y="329"/>
                    </a:cubicBezTo>
                    <a:cubicBezTo>
                      <a:pt x="949" y="314"/>
                      <a:pt x="934" y="299"/>
                      <a:pt x="906" y="299"/>
                    </a:cubicBezTo>
                    <a:cubicBezTo>
                      <a:pt x="877" y="269"/>
                      <a:pt x="834" y="240"/>
                      <a:pt x="805" y="210"/>
                    </a:cubicBezTo>
                    <a:cubicBezTo>
                      <a:pt x="719" y="165"/>
                      <a:pt x="632" y="105"/>
                      <a:pt x="560" y="45"/>
                    </a:cubicBezTo>
                    <a:cubicBezTo>
                      <a:pt x="546" y="45"/>
                      <a:pt x="517" y="15"/>
                      <a:pt x="503" y="15"/>
                    </a:cubicBezTo>
                    <a:cubicBezTo>
                      <a:pt x="474" y="0"/>
                      <a:pt x="431" y="15"/>
                      <a:pt x="388" y="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4" name="Freeform 898">
                <a:extLst>
                  <a:ext uri="{FF2B5EF4-FFF2-40B4-BE49-F238E27FC236}">
                    <a16:creationId xmlns:a16="http://schemas.microsoft.com/office/drawing/2014/main" id="{42FFF4EC-3029-977F-7CCD-9E487BA8A391}"/>
                  </a:ext>
                </a:extLst>
              </p:cNvPr>
              <p:cNvSpPr>
                <a:spLocks/>
              </p:cNvSpPr>
              <p:nvPr/>
            </p:nvSpPr>
            <p:spPr bwMode="auto">
              <a:xfrm>
                <a:off x="3439" y="2570"/>
                <a:ext cx="233" cy="226"/>
              </a:xfrm>
              <a:custGeom>
                <a:avLst/>
                <a:gdLst>
                  <a:gd name="T0" fmla="*/ 388 w 1208"/>
                  <a:gd name="T1" fmla="*/ 15 h 1167"/>
                  <a:gd name="T2" fmla="*/ 388 w 1208"/>
                  <a:gd name="T3" fmla="*/ 15 h 1167"/>
                  <a:gd name="T4" fmla="*/ 474 w 1208"/>
                  <a:gd name="T5" fmla="*/ 673 h 1167"/>
                  <a:gd name="T6" fmla="*/ 460 w 1208"/>
                  <a:gd name="T7" fmla="*/ 748 h 1167"/>
                  <a:gd name="T8" fmla="*/ 273 w 1208"/>
                  <a:gd name="T9" fmla="*/ 748 h 1167"/>
                  <a:gd name="T10" fmla="*/ 215 w 1208"/>
                  <a:gd name="T11" fmla="*/ 748 h 1167"/>
                  <a:gd name="T12" fmla="*/ 172 w 1208"/>
                  <a:gd name="T13" fmla="*/ 763 h 1167"/>
                  <a:gd name="T14" fmla="*/ 115 w 1208"/>
                  <a:gd name="T15" fmla="*/ 763 h 1167"/>
                  <a:gd name="T16" fmla="*/ 86 w 1208"/>
                  <a:gd name="T17" fmla="*/ 778 h 1167"/>
                  <a:gd name="T18" fmla="*/ 43 w 1208"/>
                  <a:gd name="T19" fmla="*/ 748 h 1167"/>
                  <a:gd name="T20" fmla="*/ 0 w 1208"/>
                  <a:gd name="T21" fmla="*/ 823 h 1167"/>
                  <a:gd name="T22" fmla="*/ 0 w 1208"/>
                  <a:gd name="T23" fmla="*/ 883 h 1167"/>
                  <a:gd name="T24" fmla="*/ 43 w 1208"/>
                  <a:gd name="T25" fmla="*/ 942 h 1167"/>
                  <a:gd name="T26" fmla="*/ 57 w 1208"/>
                  <a:gd name="T27" fmla="*/ 1002 h 1167"/>
                  <a:gd name="T28" fmla="*/ 100 w 1208"/>
                  <a:gd name="T29" fmla="*/ 1017 h 1167"/>
                  <a:gd name="T30" fmla="*/ 158 w 1208"/>
                  <a:gd name="T31" fmla="*/ 1017 h 1167"/>
                  <a:gd name="T32" fmla="*/ 215 w 1208"/>
                  <a:gd name="T33" fmla="*/ 987 h 1167"/>
                  <a:gd name="T34" fmla="*/ 287 w 1208"/>
                  <a:gd name="T35" fmla="*/ 1122 h 1167"/>
                  <a:gd name="T36" fmla="*/ 287 w 1208"/>
                  <a:gd name="T37" fmla="*/ 1152 h 1167"/>
                  <a:gd name="T38" fmla="*/ 330 w 1208"/>
                  <a:gd name="T39" fmla="*/ 1152 h 1167"/>
                  <a:gd name="T40" fmla="*/ 388 w 1208"/>
                  <a:gd name="T41" fmla="*/ 1152 h 1167"/>
                  <a:gd name="T42" fmla="*/ 431 w 1208"/>
                  <a:gd name="T43" fmla="*/ 1152 h 1167"/>
                  <a:gd name="T44" fmla="*/ 503 w 1208"/>
                  <a:gd name="T45" fmla="*/ 1062 h 1167"/>
                  <a:gd name="T46" fmla="*/ 503 w 1208"/>
                  <a:gd name="T47" fmla="*/ 1032 h 1167"/>
                  <a:gd name="T48" fmla="*/ 560 w 1208"/>
                  <a:gd name="T49" fmla="*/ 1002 h 1167"/>
                  <a:gd name="T50" fmla="*/ 575 w 1208"/>
                  <a:gd name="T51" fmla="*/ 942 h 1167"/>
                  <a:gd name="T52" fmla="*/ 604 w 1208"/>
                  <a:gd name="T53" fmla="*/ 927 h 1167"/>
                  <a:gd name="T54" fmla="*/ 704 w 1208"/>
                  <a:gd name="T55" fmla="*/ 853 h 1167"/>
                  <a:gd name="T56" fmla="*/ 733 w 1208"/>
                  <a:gd name="T57" fmla="*/ 853 h 1167"/>
                  <a:gd name="T58" fmla="*/ 747 w 1208"/>
                  <a:gd name="T59" fmla="*/ 838 h 1167"/>
                  <a:gd name="T60" fmla="*/ 791 w 1208"/>
                  <a:gd name="T61" fmla="*/ 808 h 1167"/>
                  <a:gd name="T62" fmla="*/ 934 w 1208"/>
                  <a:gd name="T63" fmla="*/ 793 h 1167"/>
                  <a:gd name="T64" fmla="*/ 1006 w 1208"/>
                  <a:gd name="T65" fmla="*/ 778 h 1167"/>
                  <a:gd name="T66" fmla="*/ 1121 w 1208"/>
                  <a:gd name="T67" fmla="*/ 763 h 1167"/>
                  <a:gd name="T68" fmla="*/ 1179 w 1208"/>
                  <a:gd name="T69" fmla="*/ 464 h 1167"/>
                  <a:gd name="T70" fmla="*/ 1107 w 1208"/>
                  <a:gd name="T71" fmla="*/ 479 h 1167"/>
                  <a:gd name="T72" fmla="*/ 1107 w 1208"/>
                  <a:gd name="T73" fmla="*/ 419 h 1167"/>
                  <a:gd name="T74" fmla="*/ 1006 w 1208"/>
                  <a:gd name="T75" fmla="*/ 389 h 1167"/>
                  <a:gd name="T76" fmla="*/ 949 w 1208"/>
                  <a:gd name="T77" fmla="*/ 329 h 1167"/>
                  <a:gd name="T78" fmla="*/ 906 w 1208"/>
                  <a:gd name="T79" fmla="*/ 299 h 1167"/>
                  <a:gd name="T80" fmla="*/ 805 w 1208"/>
                  <a:gd name="T81" fmla="*/ 210 h 1167"/>
                  <a:gd name="T82" fmla="*/ 560 w 1208"/>
                  <a:gd name="T83" fmla="*/ 45 h 1167"/>
                  <a:gd name="T84" fmla="*/ 503 w 1208"/>
                  <a:gd name="T85" fmla="*/ 15 h 1167"/>
                  <a:gd name="T86" fmla="*/ 388 w 1208"/>
                  <a:gd name="T87" fmla="*/ 15 h 1167"/>
                  <a:gd name="T88" fmla="*/ 388 w 1208"/>
                  <a:gd name="T89" fmla="*/ 15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08" h="1167">
                    <a:moveTo>
                      <a:pt x="388" y="15"/>
                    </a:moveTo>
                    <a:lnTo>
                      <a:pt x="388" y="15"/>
                    </a:lnTo>
                    <a:cubicBezTo>
                      <a:pt x="417" y="240"/>
                      <a:pt x="445" y="464"/>
                      <a:pt x="474" y="673"/>
                    </a:cubicBezTo>
                    <a:cubicBezTo>
                      <a:pt x="474" y="703"/>
                      <a:pt x="503" y="748"/>
                      <a:pt x="460" y="748"/>
                    </a:cubicBezTo>
                    <a:lnTo>
                      <a:pt x="273" y="748"/>
                    </a:lnTo>
                    <a:lnTo>
                      <a:pt x="215" y="748"/>
                    </a:lnTo>
                    <a:cubicBezTo>
                      <a:pt x="201" y="748"/>
                      <a:pt x="186" y="763"/>
                      <a:pt x="172" y="763"/>
                    </a:cubicBezTo>
                    <a:cubicBezTo>
                      <a:pt x="158" y="778"/>
                      <a:pt x="143" y="763"/>
                      <a:pt x="115" y="763"/>
                    </a:cubicBezTo>
                    <a:cubicBezTo>
                      <a:pt x="100" y="763"/>
                      <a:pt x="100" y="793"/>
                      <a:pt x="86" y="778"/>
                    </a:cubicBezTo>
                    <a:cubicBezTo>
                      <a:pt x="71" y="778"/>
                      <a:pt x="57" y="748"/>
                      <a:pt x="43" y="748"/>
                    </a:cubicBezTo>
                    <a:cubicBezTo>
                      <a:pt x="28" y="748"/>
                      <a:pt x="28" y="838"/>
                      <a:pt x="0" y="823"/>
                    </a:cubicBezTo>
                    <a:lnTo>
                      <a:pt x="0" y="883"/>
                    </a:lnTo>
                    <a:cubicBezTo>
                      <a:pt x="0" y="912"/>
                      <a:pt x="28" y="912"/>
                      <a:pt x="43" y="942"/>
                    </a:cubicBezTo>
                    <a:cubicBezTo>
                      <a:pt x="57" y="957"/>
                      <a:pt x="43" y="987"/>
                      <a:pt x="57" y="1002"/>
                    </a:cubicBezTo>
                    <a:cubicBezTo>
                      <a:pt x="71" y="1032"/>
                      <a:pt x="86" y="1002"/>
                      <a:pt x="100" y="1017"/>
                    </a:cubicBezTo>
                    <a:cubicBezTo>
                      <a:pt x="100" y="1032"/>
                      <a:pt x="143" y="1017"/>
                      <a:pt x="158" y="1017"/>
                    </a:cubicBezTo>
                    <a:cubicBezTo>
                      <a:pt x="172" y="1017"/>
                      <a:pt x="201" y="987"/>
                      <a:pt x="215" y="987"/>
                    </a:cubicBezTo>
                    <a:cubicBezTo>
                      <a:pt x="244" y="1017"/>
                      <a:pt x="258" y="1092"/>
                      <a:pt x="287" y="1122"/>
                    </a:cubicBezTo>
                    <a:cubicBezTo>
                      <a:pt x="287" y="1122"/>
                      <a:pt x="273" y="1152"/>
                      <a:pt x="287" y="1152"/>
                    </a:cubicBezTo>
                    <a:cubicBezTo>
                      <a:pt x="302" y="1167"/>
                      <a:pt x="316" y="1137"/>
                      <a:pt x="330" y="1152"/>
                    </a:cubicBezTo>
                    <a:cubicBezTo>
                      <a:pt x="345" y="1167"/>
                      <a:pt x="373" y="1167"/>
                      <a:pt x="388" y="1152"/>
                    </a:cubicBezTo>
                    <a:cubicBezTo>
                      <a:pt x="417" y="1122"/>
                      <a:pt x="417" y="1152"/>
                      <a:pt x="431" y="1152"/>
                    </a:cubicBezTo>
                    <a:cubicBezTo>
                      <a:pt x="474" y="1152"/>
                      <a:pt x="503" y="1092"/>
                      <a:pt x="503" y="1062"/>
                    </a:cubicBezTo>
                    <a:cubicBezTo>
                      <a:pt x="503" y="1047"/>
                      <a:pt x="474" y="1047"/>
                      <a:pt x="503" y="1032"/>
                    </a:cubicBezTo>
                    <a:cubicBezTo>
                      <a:pt x="517" y="1017"/>
                      <a:pt x="546" y="1032"/>
                      <a:pt x="560" y="1002"/>
                    </a:cubicBezTo>
                    <a:cubicBezTo>
                      <a:pt x="560" y="987"/>
                      <a:pt x="575" y="957"/>
                      <a:pt x="575" y="942"/>
                    </a:cubicBezTo>
                    <a:cubicBezTo>
                      <a:pt x="589" y="912"/>
                      <a:pt x="589" y="898"/>
                      <a:pt x="604" y="927"/>
                    </a:cubicBezTo>
                    <a:cubicBezTo>
                      <a:pt x="647" y="957"/>
                      <a:pt x="675" y="838"/>
                      <a:pt x="704" y="853"/>
                    </a:cubicBezTo>
                    <a:lnTo>
                      <a:pt x="733" y="853"/>
                    </a:lnTo>
                    <a:lnTo>
                      <a:pt x="747" y="838"/>
                    </a:lnTo>
                    <a:cubicBezTo>
                      <a:pt x="762" y="823"/>
                      <a:pt x="776" y="823"/>
                      <a:pt x="791" y="808"/>
                    </a:cubicBezTo>
                    <a:cubicBezTo>
                      <a:pt x="834" y="763"/>
                      <a:pt x="877" y="808"/>
                      <a:pt x="934" y="793"/>
                    </a:cubicBezTo>
                    <a:cubicBezTo>
                      <a:pt x="963" y="793"/>
                      <a:pt x="977" y="778"/>
                      <a:pt x="1006" y="778"/>
                    </a:cubicBezTo>
                    <a:cubicBezTo>
                      <a:pt x="1049" y="778"/>
                      <a:pt x="1093" y="778"/>
                      <a:pt x="1121" y="763"/>
                    </a:cubicBezTo>
                    <a:cubicBezTo>
                      <a:pt x="1208" y="733"/>
                      <a:pt x="1179" y="539"/>
                      <a:pt x="1179" y="464"/>
                    </a:cubicBezTo>
                    <a:cubicBezTo>
                      <a:pt x="1164" y="479"/>
                      <a:pt x="1121" y="509"/>
                      <a:pt x="1107" y="479"/>
                    </a:cubicBezTo>
                    <a:cubicBezTo>
                      <a:pt x="1093" y="464"/>
                      <a:pt x="1121" y="434"/>
                      <a:pt x="1107" y="419"/>
                    </a:cubicBezTo>
                    <a:cubicBezTo>
                      <a:pt x="1093" y="389"/>
                      <a:pt x="1035" y="404"/>
                      <a:pt x="1006" y="389"/>
                    </a:cubicBezTo>
                    <a:cubicBezTo>
                      <a:pt x="977" y="389"/>
                      <a:pt x="963" y="344"/>
                      <a:pt x="949" y="329"/>
                    </a:cubicBezTo>
                    <a:cubicBezTo>
                      <a:pt x="949" y="314"/>
                      <a:pt x="934" y="299"/>
                      <a:pt x="906" y="299"/>
                    </a:cubicBezTo>
                    <a:cubicBezTo>
                      <a:pt x="877" y="269"/>
                      <a:pt x="834" y="240"/>
                      <a:pt x="805" y="210"/>
                    </a:cubicBezTo>
                    <a:cubicBezTo>
                      <a:pt x="719" y="165"/>
                      <a:pt x="632" y="105"/>
                      <a:pt x="560" y="45"/>
                    </a:cubicBezTo>
                    <a:cubicBezTo>
                      <a:pt x="546" y="45"/>
                      <a:pt x="517" y="15"/>
                      <a:pt x="503" y="15"/>
                    </a:cubicBezTo>
                    <a:cubicBezTo>
                      <a:pt x="474" y="0"/>
                      <a:pt x="431" y="15"/>
                      <a:pt x="388" y="15"/>
                    </a:cubicBezTo>
                    <a:lnTo>
                      <a:pt x="388"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5" name="Freeform 899">
                <a:extLst>
                  <a:ext uri="{FF2B5EF4-FFF2-40B4-BE49-F238E27FC236}">
                    <a16:creationId xmlns:a16="http://schemas.microsoft.com/office/drawing/2014/main" id="{097D8766-D6C5-50D0-88CD-A7AAB26DCAD6}"/>
                  </a:ext>
                </a:extLst>
              </p:cNvPr>
              <p:cNvSpPr>
                <a:spLocks/>
              </p:cNvSpPr>
              <p:nvPr/>
            </p:nvSpPr>
            <p:spPr bwMode="auto">
              <a:xfrm>
                <a:off x="3736" y="2450"/>
                <a:ext cx="217" cy="201"/>
              </a:xfrm>
              <a:custGeom>
                <a:avLst/>
                <a:gdLst>
                  <a:gd name="T0" fmla="*/ 311 w 1125"/>
                  <a:gd name="T1" fmla="*/ 785 h 1042"/>
                  <a:gd name="T2" fmla="*/ 311 w 1125"/>
                  <a:gd name="T3" fmla="*/ 785 h 1042"/>
                  <a:gd name="T4" fmla="*/ 370 w 1125"/>
                  <a:gd name="T5" fmla="*/ 814 h 1042"/>
                  <a:gd name="T6" fmla="*/ 414 w 1125"/>
                  <a:gd name="T7" fmla="*/ 785 h 1042"/>
                  <a:gd name="T8" fmla="*/ 488 w 1125"/>
                  <a:gd name="T9" fmla="*/ 757 h 1042"/>
                  <a:gd name="T10" fmla="*/ 651 w 1125"/>
                  <a:gd name="T11" fmla="*/ 842 h 1042"/>
                  <a:gd name="T12" fmla="*/ 1036 w 1125"/>
                  <a:gd name="T13" fmla="*/ 1042 h 1042"/>
                  <a:gd name="T14" fmla="*/ 1051 w 1125"/>
                  <a:gd name="T15" fmla="*/ 1013 h 1042"/>
                  <a:gd name="T16" fmla="*/ 1110 w 1125"/>
                  <a:gd name="T17" fmla="*/ 1013 h 1042"/>
                  <a:gd name="T18" fmla="*/ 1110 w 1125"/>
                  <a:gd name="T19" fmla="*/ 942 h 1042"/>
                  <a:gd name="T20" fmla="*/ 1110 w 1125"/>
                  <a:gd name="T21" fmla="*/ 628 h 1042"/>
                  <a:gd name="T22" fmla="*/ 1110 w 1125"/>
                  <a:gd name="T23" fmla="*/ 343 h 1042"/>
                  <a:gd name="T24" fmla="*/ 1110 w 1125"/>
                  <a:gd name="T25" fmla="*/ 286 h 1042"/>
                  <a:gd name="T26" fmla="*/ 1095 w 1125"/>
                  <a:gd name="T27" fmla="*/ 243 h 1042"/>
                  <a:gd name="T28" fmla="*/ 1125 w 1125"/>
                  <a:gd name="T29" fmla="*/ 200 h 1042"/>
                  <a:gd name="T30" fmla="*/ 1095 w 1125"/>
                  <a:gd name="T31" fmla="*/ 157 h 1042"/>
                  <a:gd name="T32" fmla="*/ 1125 w 1125"/>
                  <a:gd name="T33" fmla="*/ 115 h 1042"/>
                  <a:gd name="T34" fmla="*/ 991 w 1125"/>
                  <a:gd name="T35" fmla="*/ 72 h 1042"/>
                  <a:gd name="T36" fmla="*/ 903 w 1125"/>
                  <a:gd name="T37" fmla="*/ 29 h 1042"/>
                  <a:gd name="T38" fmla="*/ 755 w 1125"/>
                  <a:gd name="T39" fmla="*/ 86 h 1042"/>
                  <a:gd name="T40" fmla="*/ 755 w 1125"/>
                  <a:gd name="T41" fmla="*/ 129 h 1042"/>
                  <a:gd name="T42" fmla="*/ 740 w 1125"/>
                  <a:gd name="T43" fmla="*/ 200 h 1042"/>
                  <a:gd name="T44" fmla="*/ 607 w 1125"/>
                  <a:gd name="T45" fmla="*/ 186 h 1042"/>
                  <a:gd name="T46" fmla="*/ 533 w 1125"/>
                  <a:gd name="T47" fmla="*/ 172 h 1042"/>
                  <a:gd name="T48" fmla="*/ 459 w 1125"/>
                  <a:gd name="T49" fmla="*/ 143 h 1042"/>
                  <a:gd name="T50" fmla="*/ 429 w 1125"/>
                  <a:gd name="T51" fmla="*/ 86 h 1042"/>
                  <a:gd name="T52" fmla="*/ 340 w 1125"/>
                  <a:gd name="T53" fmla="*/ 43 h 1042"/>
                  <a:gd name="T54" fmla="*/ 251 w 1125"/>
                  <a:gd name="T55" fmla="*/ 29 h 1042"/>
                  <a:gd name="T56" fmla="*/ 163 w 1125"/>
                  <a:gd name="T57" fmla="*/ 0 h 1042"/>
                  <a:gd name="T58" fmla="*/ 163 w 1125"/>
                  <a:gd name="T59" fmla="*/ 58 h 1042"/>
                  <a:gd name="T60" fmla="*/ 133 w 1125"/>
                  <a:gd name="T61" fmla="*/ 86 h 1042"/>
                  <a:gd name="T62" fmla="*/ 74 w 1125"/>
                  <a:gd name="T63" fmla="*/ 115 h 1042"/>
                  <a:gd name="T64" fmla="*/ 74 w 1125"/>
                  <a:gd name="T65" fmla="*/ 200 h 1042"/>
                  <a:gd name="T66" fmla="*/ 15 w 1125"/>
                  <a:gd name="T67" fmla="*/ 243 h 1042"/>
                  <a:gd name="T68" fmla="*/ 44 w 1125"/>
                  <a:gd name="T69" fmla="*/ 300 h 1042"/>
                  <a:gd name="T70" fmla="*/ 44 w 1125"/>
                  <a:gd name="T71" fmla="*/ 371 h 1042"/>
                  <a:gd name="T72" fmla="*/ 44 w 1125"/>
                  <a:gd name="T73" fmla="*/ 443 h 1042"/>
                  <a:gd name="T74" fmla="*/ 44 w 1125"/>
                  <a:gd name="T75" fmla="*/ 486 h 1042"/>
                  <a:gd name="T76" fmla="*/ 44 w 1125"/>
                  <a:gd name="T77" fmla="*/ 528 h 1042"/>
                  <a:gd name="T78" fmla="*/ 15 w 1125"/>
                  <a:gd name="T79" fmla="*/ 571 h 1042"/>
                  <a:gd name="T80" fmla="*/ 59 w 1125"/>
                  <a:gd name="T81" fmla="*/ 657 h 1042"/>
                  <a:gd name="T82" fmla="*/ 103 w 1125"/>
                  <a:gd name="T83" fmla="*/ 685 h 1042"/>
                  <a:gd name="T84" fmla="*/ 163 w 1125"/>
                  <a:gd name="T85" fmla="*/ 699 h 1042"/>
                  <a:gd name="T86" fmla="*/ 207 w 1125"/>
                  <a:gd name="T87" fmla="*/ 757 h 1042"/>
                  <a:gd name="T88" fmla="*/ 311 w 1125"/>
                  <a:gd name="T89" fmla="*/ 785 h 1042"/>
                  <a:gd name="T90" fmla="*/ 311 w 1125"/>
                  <a:gd name="T91" fmla="*/ 785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5" h="1042">
                    <a:moveTo>
                      <a:pt x="311" y="785"/>
                    </a:moveTo>
                    <a:lnTo>
                      <a:pt x="311" y="785"/>
                    </a:lnTo>
                    <a:cubicBezTo>
                      <a:pt x="311" y="799"/>
                      <a:pt x="355" y="828"/>
                      <a:pt x="370" y="814"/>
                    </a:cubicBezTo>
                    <a:cubicBezTo>
                      <a:pt x="385" y="799"/>
                      <a:pt x="399" y="799"/>
                      <a:pt x="414" y="785"/>
                    </a:cubicBezTo>
                    <a:cubicBezTo>
                      <a:pt x="429" y="785"/>
                      <a:pt x="473" y="757"/>
                      <a:pt x="488" y="757"/>
                    </a:cubicBezTo>
                    <a:cubicBezTo>
                      <a:pt x="547" y="785"/>
                      <a:pt x="592" y="814"/>
                      <a:pt x="651" y="842"/>
                    </a:cubicBezTo>
                    <a:cubicBezTo>
                      <a:pt x="784" y="913"/>
                      <a:pt x="903" y="985"/>
                      <a:pt x="1036" y="1042"/>
                    </a:cubicBezTo>
                    <a:cubicBezTo>
                      <a:pt x="1036" y="1013"/>
                      <a:pt x="1021" y="1013"/>
                      <a:pt x="1051" y="1013"/>
                    </a:cubicBezTo>
                    <a:lnTo>
                      <a:pt x="1110" y="1013"/>
                    </a:lnTo>
                    <a:lnTo>
                      <a:pt x="1110" y="942"/>
                    </a:lnTo>
                    <a:lnTo>
                      <a:pt x="1110" y="628"/>
                    </a:lnTo>
                    <a:lnTo>
                      <a:pt x="1110" y="343"/>
                    </a:lnTo>
                    <a:lnTo>
                      <a:pt x="1110" y="286"/>
                    </a:lnTo>
                    <a:cubicBezTo>
                      <a:pt x="1095" y="272"/>
                      <a:pt x="1095" y="257"/>
                      <a:pt x="1095" y="243"/>
                    </a:cubicBezTo>
                    <a:cubicBezTo>
                      <a:pt x="1095" y="229"/>
                      <a:pt x="1125" y="214"/>
                      <a:pt x="1125" y="200"/>
                    </a:cubicBezTo>
                    <a:cubicBezTo>
                      <a:pt x="1125" y="186"/>
                      <a:pt x="1095" y="172"/>
                      <a:pt x="1095" y="157"/>
                    </a:cubicBezTo>
                    <a:cubicBezTo>
                      <a:pt x="1095" y="143"/>
                      <a:pt x="1110" y="129"/>
                      <a:pt x="1125" y="115"/>
                    </a:cubicBezTo>
                    <a:cubicBezTo>
                      <a:pt x="1080" y="86"/>
                      <a:pt x="1036" y="100"/>
                      <a:pt x="991" y="72"/>
                    </a:cubicBezTo>
                    <a:cubicBezTo>
                      <a:pt x="962" y="58"/>
                      <a:pt x="947" y="29"/>
                      <a:pt x="903" y="29"/>
                    </a:cubicBezTo>
                    <a:cubicBezTo>
                      <a:pt x="843" y="29"/>
                      <a:pt x="784" y="43"/>
                      <a:pt x="755" y="86"/>
                    </a:cubicBezTo>
                    <a:cubicBezTo>
                      <a:pt x="740" y="100"/>
                      <a:pt x="740" y="115"/>
                      <a:pt x="755" y="129"/>
                    </a:cubicBezTo>
                    <a:cubicBezTo>
                      <a:pt x="769" y="157"/>
                      <a:pt x="755" y="172"/>
                      <a:pt x="740" y="200"/>
                    </a:cubicBezTo>
                    <a:cubicBezTo>
                      <a:pt x="710" y="243"/>
                      <a:pt x="651" y="214"/>
                      <a:pt x="607" y="186"/>
                    </a:cubicBezTo>
                    <a:cubicBezTo>
                      <a:pt x="577" y="186"/>
                      <a:pt x="562" y="172"/>
                      <a:pt x="533" y="172"/>
                    </a:cubicBezTo>
                    <a:cubicBezTo>
                      <a:pt x="503" y="157"/>
                      <a:pt x="473" y="172"/>
                      <a:pt x="459" y="143"/>
                    </a:cubicBezTo>
                    <a:cubicBezTo>
                      <a:pt x="444" y="129"/>
                      <a:pt x="444" y="100"/>
                      <a:pt x="429" y="86"/>
                    </a:cubicBezTo>
                    <a:cubicBezTo>
                      <a:pt x="414" y="58"/>
                      <a:pt x="370" y="58"/>
                      <a:pt x="340" y="43"/>
                    </a:cubicBezTo>
                    <a:cubicBezTo>
                      <a:pt x="311" y="29"/>
                      <a:pt x="281" y="29"/>
                      <a:pt x="251" y="29"/>
                    </a:cubicBezTo>
                    <a:cubicBezTo>
                      <a:pt x="222" y="29"/>
                      <a:pt x="207" y="15"/>
                      <a:pt x="163" y="0"/>
                    </a:cubicBezTo>
                    <a:lnTo>
                      <a:pt x="163" y="58"/>
                    </a:lnTo>
                    <a:cubicBezTo>
                      <a:pt x="163" y="72"/>
                      <a:pt x="163" y="58"/>
                      <a:pt x="133" y="86"/>
                    </a:cubicBezTo>
                    <a:cubicBezTo>
                      <a:pt x="118" y="100"/>
                      <a:pt x="103" y="100"/>
                      <a:pt x="74" y="115"/>
                    </a:cubicBezTo>
                    <a:cubicBezTo>
                      <a:pt x="44" y="143"/>
                      <a:pt x="89" y="172"/>
                      <a:pt x="74" y="200"/>
                    </a:cubicBezTo>
                    <a:cubicBezTo>
                      <a:pt x="59" y="229"/>
                      <a:pt x="15" y="229"/>
                      <a:pt x="15" y="243"/>
                    </a:cubicBezTo>
                    <a:cubicBezTo>
                      <a:pt x="15" y="272"/>
                      <a:pt x="29" y="286"/>
                      <a:pt x="44" y="300"/>
                    </a:cubicBezTo>
                    <a:lnTo>
                      <a:pt x="44" y="371"/>
                    </a:lnTo>
                    <a:cubicBezTo>
                      <a:pt x="44" y="400"/>
                      <a:pt x="59" y="414"/>
                      <a:pt x="44" y="443"/>
                    </a:cubicBezTo>
                    <a:lnTo>
                      <a:pt x="44" y="486"/>
                    </a:lnTo>
                    <a:cubicBezTo>
                      <a:pt x="44" y="500"/>
                      <a:pt x="59" y="514"/>
                      <a:pt x="44" y="528"/>
                    </a:cubicBezTo>
                    <a:cubicBezTo>
                      <a:pt x="44" y="543"/>
                      <a:pt x="0" y="543"/>
                      <a:pt x="15" y="571"/>
                    </a:cubicBezTo>
                    <a:cubicBezTo>
                      <a:pt x="44" y="600"/>
                      <a:pt x="59" y="614"/>
                      <a:pt x="59" y="657"/>
                    </a:cubicBezTo>
                    <a:cubicBezTo>
                      <a:pt x="59" y="685"/>
                      <a:pt x="89" y="671"/>
                      <a:pt x="103" y="685"/>
                    </a:cubicBezTo>
                    <a:cubicBezTo>
                      <a:pt x="133" y="685"/>
                      <a:pt x="148" y="685"/>
                      <a:pt x="163" y="699"/>
                    </a:cubicBezTo>
                    <a:cubicBezTo>
                      <a:pt x="177" y="714"/>
                      <a:pt x="192" y="742"/>
                      <a:pt x="207" y="757"/>
                    </a:cubicBezTo>
                    <a:cubicBezTo>
                      <a:pt x="237" y="771"/>
                      <a:pt x="281" y="757"/>
                      <a:pt x="311" y="785"/>
                    </a:cubicBezTo>
                    <a:cubicBezTo>
                      <a:pt x="325" y="799"/>
                      <a:pt x="296" y="771"/>
                      <a:pt x="311" y="78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6" name="Freeform 900">
                <a:extLst>
                  <a:ext uri="{FF2B5EF4-FFF2-40B4-BE49-F238E27FC236}">
                    <a16:creationId xmlns:a16="http://schemas.microsoft.com/office/drawing/2014/main" id="{8EC7F0F2-1570-D1D5-BD02-D50BC1EDD4EC}"/>
                  </a:ext>
                </a:extLst>
              </p:cNvPr>
              <p:cNvSpPr>
                <a:spLocks/>
              </p:cNvSpPr>
              <p:nvPr/>
            </p:nvSpPr>
            <p:spPr bwMode="auto">
              <a:xfrm>
                <a:off x="3736" y="2450"/>
                <a:ext cx="217" cy="201"/>
              </a:xfrm>
              <a:custGeom>
                <a:avLst/>
                <a:gdLst>
                  <a:gd name="T0" fmla="*/ 311 w 1125"/>
                  <a:gd name="T1" fmla="*/ 785 h 1042"/>
                  <a:gd name="T2" fmla="*/ 311 w 1125"/>
                  <a:gd name="T3" fmla="*/ 785 h 1042"/>
                  <a:gd name="T4" fmla="*/ 370 w 1125"/>
                  <a:gd name="T5" fmla="*/ 814 h 1042"/>
                  <a:gd name="T6" fmla="*/ 414 w 1125"/>
                  <a:gd name="T7" fmla="*/ 785 h 1042"/>
                  <a:gd name="T8" fmla="*/ 488 w 1125"/>
                  <a:gd name="T9" fmla="*/ 757 h 1042"/>
                  <a:gd name="T10" fmla="*/ 651 w 1125"/>
                  <a:gd name="T11" fmla="*/ 842 h 1042"/>
                  <a:gd name="T12" fmla="*/ 1036 w 1125"/>
                  <a:gd name="T13" fmla="*/ 1042 h 1042"/>
                  <a:gd name="T14" fmla="*/ 1051 w 1125"/>
                  <a:gd name="T15" fmla="*/ 1013 h 1042"/>
                  <a:gd name="T16" fmla="*/ 1110 w 1125"/>
                  <a:gd name="T17" fmla="*/ 1013 h 1042"/>
                  <a:gd name="T18" fmla="*/ 1110 w 1125"/>
                  <a:gd name="T19" fmla="*/ 942 h 1042"/>
                  <a:gd name="T20" fmla="*/ 1110 w 1125"/>
                  <a:gd name="T21" fmla="*/ 628 h 1042"/>
                  <a:gd name="T22" fmla="*/ 1110 w 1125"/>
                  <a:gd name="T23" fmla="*/ 343 h 1042"/>
                  <a:gd name="T24" fmla="*/ 1110 w 1125"/>
                  <a:gd name="T25" fmla="*/ 286 h 1042"/>
                  <a:gd name="T26" fmla="*/ 1095 w 1125"/>
                  <a:gd name="T27" fmla="*/ 243 h 1042"/>
                  <a:gd name="T28" fmla="*/ 1125 w 1125"/>
                  <a:gd name="T29" fmla="*/ 200 h 1042"/>
                  <a:gd name="T30" fmla="*/ 1095 w 1125"/>
                  <a:gd name="T31" fmla="*/ 157 h 1042"/>
                  <a:gd name="T32" fmla="*/ 1125 w 1125"/>
                  <a:gd name="T33" fmla="*/ 115 h 1042"/>
                  <a:gd name="T34" fmla="*/ 991 w 1125"/>
                  <a:gd name="T35" fmla="*/ 72 h 1042"/>
                  <a:gd name="T36" fmla="*/ 903 w 1125"/>
                  <a:gd name="T37" fmla="*/ 29 h 1042"/>
                  <a:gd name="T38" fmla="*/ 755 w 1125"/>
                  <a:gd name="T39" fmla="*/ 86 h 1042"/>
                  <a:gd name="T40" fmla="*/ 755 w 1125"/>
                  <a:gd name="T41" fmla="*/ 129 h 1042"/>
                  <a:gd name="T42" fmla="*/ 740 w 1125"/>
                  <a:gd name="T43" fmla="*/ 200 h 1042"/>
                  <a:gd name="T44" fmla="*/ 607 w 1125"/>
                  <a:gd name="T45" fmla="*/ 186 h 1042"/>
                  <a:gd name="T46" fmla="*/ 533 w 1125"/>
                  <a:gd name="T47" fmla="*/ 172 h 1042"/>
                  <a:gd name="T48" fmla="*/ 459 w 1125"/>
                  <a:gd name="T49" fmla="*/ 143 h 1042"/>
                  <a:gd name="T50" fmla="*/ 429 w 1125"/>
                  <a:gd name="T51" fmla="*/ 86 h 1042"/>
                  <a:gd name="T52" fmla="*/ 340 w 1125"/>
                  <a:gd name="T53" fmla="*/ 43 h 1042"/>
                  <a:gd name="T54" fmla="*/ 251 w 1125"/>
                  <a:gd name="T55" fmla="*/ 29 h 1042"/>
                  <a:gd name="T56" fmla="*/ 163 w 1125"/>
                  <a:gd name="T57" fmla="*/ 0 h 1042"/>
                  <a:gd name="T58" fmla="*/ 163 w 1125"/>
                  <a:gd name="T59" fmla="*/ 58 h 1042"/>
                  <a:gd name="T60" fmla="*/ 133 w 1125"/>
                  <a:gd name="T61" fmla="*/ 86 h 1042"/>
                  <a:gd name="T62" fmla="*/ 74 w 1125"/>
                  <a:gd name="T63" fmla="*/ 115 h 1042"/>
                  <a:gd name="T64" fmla="*/ 74 w 1125"/>
                  <a:gd name="T65" fmla="*/ 200 h 1042"/>
                  <a:gd name="T66" fmla="*/ 15 w 1125"/>
                  <a:gd name="T67" fmla="*/ 243 h 1042"/>
                  <a:gd name="T68" fmla="*/ 44 w 1125"/>
                  <a:gd name="T69" fmla="*/ 300 h 1042"/>
                  <a:gd name="T70" fmla="*/ 44 w 1125"/>
                  <a:gd name="T71" fmla="*/ 371 h 1042"/>
                  <a:gd name="T72" fmla="*/ 44 w 1125"/>
                  <a:gd name="T73" fmla="*/ 443 h 1042"/>
                  <a:gd name="T74" fmla="*/ 44 w 1125"/>
                  <a:gd name="T75" fmla="*/ 486 h 1042"/>
                  <a:gd name="T76" fmla="*/ 44 w 1125"/>
                  <a:gd name="T77" fmla="*/ 528 h 1042"/>
                  <a:gd name="T78" fmla="*/ 15 w 1125"/>
                  <a:gd name="T79" fmla="*/ 571 h 1042"/>
                  <a:gd name="T80" fmla="*/ 59 w 1125"/>
                  <a:gd name="T81" fmla="*/ 657 h 1042"/>
                  <a:gd name="T82" fmla="*/ 103 w 1125"/>
                  <a:gd name="T83" fmla="*/ 685 h 1042"/>
                  <a:gd name="T84" fmla="*/ 163 w 1125"/>
                  <a:gd name="T85" fmla="*/ 699 h 1042"/>
                  <a:gd name="T86" fmla="*/ 207 w 1125"/>
                  <a:gd name="T87" fmla="*/ 757 h 1042"/>
                  <a:gd name="T88" fmla="*/ 311 w 1125"/>
                  <a:gd name="T89" fmla="*/ 785 h 1042"/>
                  <a:gd name="T90" fmla="*/ 311 w 1125"/>
                  <a:gd name="T91" fmla="*/ 785 h 1042"/>
                  <a:gd name="T92" fmla="*/ 311 w 1125"/>
                  <a:gd name="T93" fmla="*/ 785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5" h="1042">
                    <a:moveTo>
                      <a:pt x="311" y="785"/>
                    </a:moveTo>
                    <a:lnTo>
                      <a:pt x="311" y="785"/>
                    </a:lnTo>
                    <a:cubicBezTo>
                      <a:pt x="311" y="799"/>
                      <a:pt x="355" y="828"/>
                      <a:pt x="370" y="814"/>
                    </a:cubicBezTo>
                    <a:cubicBezTo>
                      <a:pt x="385" y="799"/>
                      <a:pt x="399" y="799"/>
                      <a:pt x="414" y="785"/>
                    </a:cubicBezTo>
                    <a:cubicBezTo>
                      <a:pt x="429" y="785"/>
                      <a:pt x="473" y="757"/>
                      <a:pt x="488" y="757"/>
                    </a:cubicBezTo>
                    <a:cubicBezTo>
                      <a:pt x="547" y="785"/>
                      <a:pt x="592" y="814"/>
                      <a:pt x="651" y="842"/>
                    </a:cubicBezTo>
                    <a:cubicBezTo>
                      <a:pt x="784" y="913"/>
                      <a:pt x="903" y="985"/>
                      <a:pt x="1036" y="1042"/>
                    </a:cubicBezTo>
                    <a:cubicBezTo>
                      <a:pt x="1036" y="1013"/>
                      <a:pt x="1021" y="1013"/>
                      <a:pt x="1051" y="1013"/>
                    </a:cubicBezTo>
                    <a:lnTo>
                      <a:pt x="1110" y="1013"/>
                    </a:lnTo>
                    <a:lnTo>
                      <a:pt x="1110" y="942"/>
                    </a:lnTo>
                    <a:lnTo>
                      <a:pt x="1110" y="628"/>
                    </a:lnTo>
                    <a:lnTo>
                      <a:pt x="1110" y="343"/>
                    </a:lnTo>
                    <a:lnTo>
                      <a:pt x="1110" y="286"/>
                    </a:lnTo>
                    <a:cubicBezTo>
                      <a:pt x="1095" y="272"/>
                      <a:pt x="1095" y="257"/>
                      <a:pt x="1095" y="243"/>
                    </a:cubicBezTo>
                    <a:cubicBezTo>
                      <a:pt x="1095" y="229"/>
                      <a:pt x="1125" y="214"/>
                      <a:pt x="1125" y="200"/>
                    </a:cubicBezTo>
                    <a:cubicBezTo>
                      <a:pt x="1125" y="186"/>
                      <a:pt x="1095" y="172"/>
                      <a:pt x="1095" y="157"/>
                    </a:cubicBezTo>
                    <a:cubicBezTo>
                      <a:pt x="1095" y="143"/>
                      <a:pt x="1110" y="129"/>
                      <a:pt x="1125" y="115"/>
                    </a:cubicBezTo>
                    <a:cubicBezTo>
                      <a:pt x="1080" y="86"/>
                      <a:pt x="1036" y="100"/>
                      <a:pt x="991" y="72"/>
                    </a:cubicBezTo>
                    <a:cubicBezTo>
                      <a:pt x="962" y="58"/>
                      <a:pt x="947" y="29"/>
                      <a:pt x="903" y="29"/>
                    </a:cubicBezTo>
                    <a:cubicBezTo>
                      <a:pt x="843" y="29"/>
                      <a:pt x="784" y="43"/>
                      <a:pt x="755" y="86"/>
                    </a:cubicBezTo>
                    <a:cubicBezTo>
                      <a:pt x="740" y="100"/>
                      <a:pt x="740" y="115"/>
                      <a:pt x="755" y="129"/>
                    </a:cubicBezTo>
                    <a:cubicBezTo>
                      <a:pt x="769" y="157"/>
                      <a:pt x="755" y="172"/>
                      <a:pt x="740" y="200"/>
                    </a:cubicBezTo>
                    <a:cubicBezTo>
                      <a:pt x="710" y="243"/>
                      <a:pt x="651" y="214"/>
                      <a:pt x="607" y="186"/>
                    </a:cubicBezTo>
                    <a:cubicBezTo>
                      <a:pt x="577" y="186"/>
                      <a:pt x="562" y="172"/>
                      <a:pt x="533" y="172"/>
                    </a:cubicBezTo>
                    <a:cubicBezTo>
                      <a:pt x="503" y="157"/>
                      <a:pt x="473" y="172"/>
                      <a:pt x="459" y="143"/>
                    </a:cubicBezTo>
                    <a:cubicBezTo>
                      <a:pt x="444" y="129"/>
                      <a:pt x="444" y="100"/>
                      <a:pt x="429" y="86"/>
                    </a:cubicBezTo>
                    <a:cubicBezTo>
                      <a:pt x="414" y="58"/>
                      <a:pt x="370" y="58"/>
                      <a:pt x="340" y="43"/>
                    </a:cubicBezTo>
                    <a:cubicBezTo>
                      <a:pt x="311" y="29"/>
                      <a:pt x="281" y="29"/>
                      <a:pt x="251" y="29"/>
                    </a:cubicBezTo>
                    <a:cubicBezTo>
                      <a:pt x="222" y="29"/>
                      <a:pt x="207" y="15"/>
                      <a:pt x="163" y="0"/>
                    </a:cubicBezTo>
                    <a:lnTo>
                      <a:pt x="163" y="58"/>
                    </a:lnTo>
                    <a:cubicBezTo>
                      <a:pt x="163" y="72"/>
                      <a:pt x="163" y="58"/>
                      <a:pt x="133" y="86"/>
                    </a:cubicBezTo>
                    <a:cubicBezTo>
                      <a:pt x="118" y="100"/>
                      <a:pt x="103" y="100"/>
                      <a:pt x="74" y="115"/>
                    </a:cubicBezTo>
                    <a:cubicBezTo>
                      <a:pt x="44" y="143"/>
                      <a:pt x="89" y="172"/>
                      <a:pt x="74" y="200"/>
                    </a:cubicBezTo>
                    <a:cubicBezTo>
                      <a:pt x="59" y="229"/>
                      <a:pt x="15" y="229"/>
                      <a:pt x="15" y="243"/>
                    </a:cubicBezTo>
                    <a:cubicBezTo>
                      <a:pt x="15" y="272"/>
                      <a:pt x="29" y="286"/>
                      <a:pt x="44" y="300"/>
                    </a:cubicBezTo>
                    <a:lnTo>
                      <a:pt x="44" y="371"/>
                    </a:lnTo>
                    <a:cubicBezTo>
                      <a:pt x="44" y="400"/>
                      <a:pt x="59" y="414"/>
                      <a:pt x="44" y="443"/>
                    </a:cubicBezTo>
                    <a:lnTo>
                      <a:pt x="44" y="486"/>
                    </a:lnTo>
                    <a:cubicBezTo>
                      <a:pt x="44" y="500"/>
                      <a:pt x="59" y="514"/>
                      <a:pt x="44" y="528"/>
                    </a:cubicBezTo>
                    <a:cubicBezTo>
                      <a:pt x="44" y="543"/>
                      <a:pt x="0" y="543"/>
                      <a:pt x="15" y="571"/>
                    </a:cubicBezTo>
                    <a:cubicBezTo>
                      <a:pt x="44" y="600"/>
                      <a:pt x="59" y="614"/>
                      <a:pt x="59" y="657"/>
                    </a:cubicBezTo>
                    <a:cubicBezTo>
                      <a:pt x="59" y="685"/>
                      <a:pt x="89" y="671"/>
                      <a:pt x="103" y="685"/>
                    </a:cubicBezTo>
                    <a:cubicBezTo>
                      <a:pt x="133" y="685"/>
                      <a:pt x="148" y="685"/>
                      <a:pt x="163" y="699"/>
                    </a:cubicBezTo>
                    <a:cubicBezTo>
                      <a:pt x="177" y="714"/>
                      <a:pt x="192" y="742"/>
                      <a:pt x="207" y="757"/>
                    </a:cubicBezTo>
                    <a:cubicBezTo>
                      <a:pt x="237" y="771"/>
                      <a:pt x="281" y="757"/>
                      <a:pt x="311" y="785"/>
                    </a:cubicBezTo>
                    <a:cubicBezTo>
                      <a:pt x="325" y="799"/>
                      <a:pt x="296" y="771"/>
                      <a:pt x="311" y="785"/>
                    </a:cubicBezTo>
                    <a:lnTo>
                      <a:pt x="311" y="78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7" name="Freeform 901">
                <a:extLst>
                  <a:ext uri="{FF2B5EF4-FFF2-40B4-BE49-F238E27FC236}">
                    <a16:creationId xmlns:a16="http://schemas.microsoft.com/office/drawing/2014/main" id="{445D3C7B-0895-9D07-0391-8A12CE65B020}"/>
                  </a:ext>
                </a:extLst>
              </p:cNvPr>
              <p:cNvSpPr>
                <a:spLocks/>
              </p:cNvSpPr>
              <p:nvPr/>
            </p:nvSpPr>
            <p:spPr bwMode="auto">
              <a:xfrm>
                <a:off x="3736" y="2450"/>
                <a:ext cx="217" cy="201"/>
              </a:xfrm>
              <a:custGeom>
                <a:avLst/>
                <a:gdLst>
                  <a:gd name="T0" fmla="*/ 311 w 1125"/>
                  <a:gd name="T1" fmla="*/ 785 h 1042"/>
                  <a:gd name="T2" fmla="*/ 311 w 1125"/>
                  <a:gd name="T3" fmla="*/ 785 h 1042"/>
                  <a:gd name="T4" fmla="*/ 370 w 1125"/>
                  <a:gd name="T5" fmla="*/ 814 h 1042"/>
                  <a:gd name="T6" fmla="*/ 414 w 1125"/>
                  <a:gd name="T7" fmla="*/ 785 h 1042"/>
                  <a:gd name="T8" fmla="*/ 488 w 1125"/>
                  <a:gd name="T9" fmla="*/ 757 h 1042"/>
                  <a:gd name="T10" fmla="*/ 651 w 1125"/>
                  <a:gd name="T11" fmla="*/ 842 h 1042"/>
                  <a:gd name="T12" fmla="*/ 1036 w 1125"/>
                  <a:gd name="T13" fmla="*/ 1042 h 1042"/>
                  <a:gd name="T14" fmla="*/ 1051 w 1125"/>
                  <a:gd name="T15" fmla="*/ 1013 h 1042"/>
                  <a:gd name="T16" fmla="*/ 1110 w 1125"/>
                  <a:gd name="T17" fmla="*/ 1013 h 1042"/>
                  <a:gd name="T18" fmla="*/ 1110 w 1125"/>
                  <a:gd name="T19" fmla="*/ 942 h 1042"/>
                  <a:gd name="T20" fmla="*/ 1110 w 1125"/>
                  <a:gd name="T21" fmla="*/ 628 h 1042"/>
                  <a:gd name="T22" fmla="*/ 1110 w 1125"/>
                  <a:gd name="T23" fmla="*/ 343 h 1042"/>
                  <a:gd name="T24" fmla="*/ 1110 w 1125"/>
                  <a:gd name="T25" fmla="*/ 286 h 1042"/>
                  <a:gd name="T26" fmla="*/ 1095 w 1125"/>
                  <a:gd name="T27" fmla="*/ 243 h 1042"/>
                  <a:gd name="T28" fmla="*/ 1125 w 1125"/>
                  <a:gd name="T29" fmla="*/ 200 h 1042"/>
                  <a:gd name="T30" fmla="*/ 1095 w 1125"/>
                  <a:gd name="T31" fmla="*/ 157 h 1042"/>
                  <a:gd name="T32" fmla="*/ 1125 w 1125"/>
                  <a:gd name="T33" fmla="*/ 115 h 1042"/>
                  <a:gd name="T34" fmla="*/ 991 w 1125"/>
                  <a:gd name="T35" fmla="*/ 72 h 1042"/>
                  <a:gd name="T36" fmla="*/ 903 w 1125"/>
                  <a:gd name="T37" fmla="*/ 29 h 1042"/>
                  <a:gd name="T38" fmla="*/ 755 w 1125"/>
                  <a:gd name="T39" fmla="*/ 86 h 1042"/>
                  <a:gd name="T40" fmla="*/ 755 w 1125"/>
                  <a:gd name="T41" fmla="*/ 129 h 1042"/>
                  <a:gd name="T42" fmla="*/ 740 w 1125"/>
                  <a:gd name="T43" fmla="*/ 200 h 1042"/>
                  <a:gd name="T44" fmla="*/ 607 w 1125"/>
                  <a:gd name="T45" fmla="*/ 186 h 1042"/>
                  <a:gd name="T46" fmla="*/ 533 w 1125"/>
                  <a:gd name="T47" fmla="*/ 172 h 1042"/>
                  <a:gd name="T48" fmla="*/ 459 w 1125"/>
                  <a:gd name="T49" fmla="*/ 143 h 1042"/>
                  <a:gd name="T50" fmla="*/ 429 w 1125"/>
                  <a:gd name="T51" fmla="*/ 86 h 1042"/>
                  <a:gd name="T52" fmla="*/ 340 w 1125"/>
                  <a:gd name="T53" fmla="*/ 43 h 1042"/>
                  <a:gd name="T54" fmla="*/ 251 w 1125"/>
                  <a:gd name="T55" fmla="*/ 29 h 1042"/>
                  <a:gd name="T56" fmla="*/ 163 w 1125"/>
                  <a:gd name="T57" fmla="*/ 0 h 1042"/>
                  <a:gd name="T58" fmla="*/ 163 w 1125"/>
                  <a:gd name="T59" fmla="*/ 58 h 1042"/>
                  <a:gd name="T60" fmla="*/ 133 w 1125"/>
                  <a:gd name="T61" fmla="*/ 86 h 1042"/>
                  <a:gd name="T62" fmla="*/ 74 w 1125"/>
                  <a:gd name="T63" fmla="*/ 115 h 1042"/>
                  <a:gd name="T64" fmla="*/ 74 w 1125"/>
                  <a:gd name="T65" fmla="*/ 200 h 1042"/>
                  <a:gd name="T66" fmla="*/ 15 w 1125"/>
                  <a:gd name="T67" fmla="*/ 243 h 1042"/>
                  <a:gd name="T68" fmla="*/ 44 w 1125"/>
                  <a:gd name="T69" fmla="*/ 300 h 1042"/>
                  <a:gd name="T70" fmla="*/ 44 w 1125"/>
                  <a:gd name="T71" fmla="*/ 371 h 1042"/>
                  <a:gd name="T72" fmla="*/ 44 w 1125"/>
                  <a:gd name="T73" fmla="*/ 443 h 1042"/>
                  <a:gd name="T74" fmla="*/ 44 w 1125"/>
                  <a:gd name="T75" fmla="*/ 486 h 1042"/>
                  <a:gd name="T76" fmla="*/ 44 w 1125"/>
                  <a:gd name="T77" fmla="*/ 528 h 1042"/>
                  <a:gd name="T78" fmla="*/ 15 w 1125"/>
                  <a:gd name="T79" fmla="*/ 571 h 1042"/>
                  <a:gd name="T80" fmla="*/ 59 w 1125"/>
                  <a:gd name="T81" fmla="*/ 657 h 1042"/>
                  <a:gd name="T82" fmla="*/ 103 w 1125"/>
                  <a:gd name="T83" fmla="*/ 685 h 1042"/>
                  <a:gd name="T84" fmla="*/ 163 w 1125"/>
                  <a:gd name="T85" fmla="*/ 699 h 1042"/>
                  <a:gd name="T86" fmla="*/ 207 w 1125"/>
                  <a:gd name="T87" fmla="*/ 757 h 1042"/>
                  <a:gd name="T88" fmla="*/ 311 w 1125"/>
                  <a:gd name="T89" fmla="*/ 785 h 1042"/>
                  <a:gd name="T90" fmla="*/ 311 w 1125"/>
                  <a:gd name="T91" fmla="*/ 785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5" h="1042">
                    <a:moveTo>
                      <a:pt x="311" y="785"/>
                    </a:moveTo>
                    <a:lnTo>
                      <a:pt x="311" y="785"/>
                    </a:lnTo>
                    <a:cubicBezTo>
                      <a:pt x="311" y="799"/>
                      <a:pt x="355" y="828"/>
                      <a:pt x="370" y="814"/>
                    </a:cubicBezTo>
                    <a:cubicBezTo>
                      <a:pt x="385" y="799"/>
                      <a:pt x="399" y="799"/>
                      <a:pt x="414" y="785"/>
                    </a:cubicBezTo>
                    <a:cubicBezTo>
                      <a:pt x="429" y="785"/>
                      <a:pt x="473" y="757"/>
                      <a:pt x="488" y="757"/>
                    </a:cubicBezTo>
                    <a:cubicBezTo>
                      <a:pt x="547" y="785"/>
                      <a:pt x="592" y="814"/>
                      <a:pt x="651" y="842"/>
                    </a:cubicBezTo>
                    <a:cubicBezTo>
                      <a:pt x="784" y="913"/>
                      <a:pt x="903" y="985"/>
                      <a:pt x="1036" y="1042"/>
                    </a:cubicBezTo>
                    <a:cubicBezTo>
                      <a:pt x="1036" y="1013"/>
                      <a:pt x="1021" y="1013"/>
                      <a:pt x="1051" y="1013"/>
                    </a:cubicBezTo>
                    <a:lnTo>
                      <a:pt x="1110" y="1013"/>
                    </a:lnTo>
                    <a:lnTo>
                      <a:pt x="1110" y="942"/>
                    </a:lnTo>
                    <a:lnTo>
                      <a:pt x="1110" y="628"/>
                    </a:lnTo>
                    <a:lnTo>
                      <a:pt x="1110" y="343"/>
                    </a:lnTo>
                    <a:lnTo>
                      <a:pt x="1110" y="286"/>
                    </a:lnTo>
                    <a:cubicBezTo>
                      <a:pt x="1095" y="272"/>
                      <a:pt x="1095" y="257"/>
                      <a:pt x="1095" y="243"/>
                    </a:cubicBezTo>
                    <a:cubicBezTo>
                      <a:pt x="1095" y="229"/>
                      <a:pt x="1125" y="214"/>
                      <a:pt x="1125" y="200"/>
                    </a:cubicBezTo>
                    <a:cubicBezTo>
                      <a:pt x="1125" y="186"/>
                      <a:pt x="1095" y="172"/>
                      <a:pt x="1095" y="157"/>
                    </a:cubicBezTo>
                    <a:cubicBezTo>
                      <a:pt x="1095" y="143"/>
                      <a:pt x="1110" y="129"/>
                      <a:pt x="1125" y="115"/>
                    </a:cubicBezTo>
                    <a:cubicBezTo>
                      <a:pt x="1080" y="86"/>
                      <a:pt x="1036" y="100"/>
                      <a:pt x="991" y="72"/>
                    </a:cubicBezTo>
                    <a:cubicBezTo>
                      <a:pt x="962" y="58"/>
                      <a:pt x="947" y="29"/>
                      <a:pt x="903" y="29"/>
                    </a:cubicBezTo>
                    <a:cubicBezTo>
                      <a:pt x="843" y="29"/>
                      <a:pt x="784" y="43"/>
                      <a:pt x="755" y="86"/>
                    </a:cubicBezTo>
                    <a:cubicBezTo>
                      <a:pt x="740" y="100"/>
                      <a:pt x="740" y="115"/>
                      <a:pt x="755" y="129"/>
                    </a:cubicBezTo>
                    <a:cubicBezTo>
                      <a:pt x="769" y="157"/>
                      <a:pt x="755" y="172"/>
                      <a:pt x="740" y="200"/>
                    </a:cubicBezTo>
                    <a:cubicBezTo>
                      <a:pt x="710" y="243"/>
                      <a:pt x="651" y="214"/>
                      <a:pt x="607" y="186"/>
                    </a:cubicBezTo>
                    <a:cubicBezTo>
                      <a:pt x="577" y="186"/>
                      <a:pt x="562" y="172"/>
                      <a:pt x="533" y="172"/>
                    </a:cubicBezTo>
                    <a:cubicBezTo>
                      <a:pt x="503" y="157"/>
                      <a:pt x="473" y="172"/>
                      <a:pt x="459" y="143"/>
                    </a:cubicBezTo>
                    <a:cubicBezTo>
                      <a:pt x="444" y="129"/>
                      <a:pt x="444" y="100"/>
                      <a:pt x="429" y="86"/>
                    </a:cubicBezTo>
                    <a:cubicBezTo>
                      <a:pt x="414" y="58"/>
                      <a:pt x="370" y="58"/>
                      <a:pt x="340" y="43"/>
                    </a:cubicBezTo>
                    <a:cubicBezTo>
                      <a:pt x="311" y="29"/>
                      <a:pt x="281" y="29"/>
                      <a:pt x="251" y="29"/>
                    </a:cubicBezTo>
                    <a:cubicBezTo>
                      <a:pt x="222" y="29"/>
                      <a:pt x="207" y="15"/>
                      <a:pt x="163" y="0"/>
                    </a:cubicBezTo>
                    <a:lnTo>
                      <a:pt x="163" y="58"/>
                    </a:lnTo>
                    <a:cubicBezTo>
                      <a:pt x="163" y="72"/>
                      <a:pt x="163" y="58"/>
                      <a:pt x="133" y="86"/>
                    </a:cubicBezTo>
                    <a:cubicBezTo>
                      <a:pt x="118" y="100"/>
                      <a:pt x="103" y="100"/>
                      <a:pt x="74" y="115"/>
                    </a:cubicBezTo>
                    <a:cubicBezTo>
                      <a:pt x="44" y="143"/>
                      <a:pt x="89" y="172"/>
                      <a:pt x="74" y="200"/>
                    </a:cubicBezTo>
                    <a:cubicBezTo>
                      <a:pt x="59" y="229"/>
                      <a:pt x="15" y="229"/>
                      <a:pt x="15" y="243"/>
                    </a:cubicBezTo>
                    <a:cubicBezTo>
                      <a:pt x="15" y="272"/>
                      <a:pt x="29" y="286"/>
                      <a:pt x="44" y="300"/>
                    </a:cubicBezTo>
                    <a:lnTo>
                      <a:pt x="44" y="371"/>
                    </a:lnTo>
                    <a:cubicBezTo>
                      <a:pt x="44" y="400"/>
                      <a:pt x="59" y="414"/>
                      <a:pt x="44" y="443"/>
                    </a:cubicBezTo>
                    <a:lnTo>
                      <a:pt x="44" y="486"/>
                    </a:lnTo>
                    <a:cubicBezTo>
                      <a:pt x="44" y="500"/>
                      <a:pt x="59" y="514"/>
                      <a:pt x="44" y="528"/>
                    </a:cubicBezTo>
                    <a:cubicBezTo>
                      <a:pt x="44" y="543"/>
                      <a:pt x="0" y="543"/>
                      <a:pt x="15" y="571"/>
                    </a:cubicBezTo>
                    <a:cubicBezTo>
                      <a:pt x="44" y="600"/>
                      <a:pt x="59" y="614"/>
                      <a:pt x="59" y="657"/>
                    </a:cubicBezTo>
                    <a:cubicBezTo>
                      <a:pt x="59" y="685"/>
                      <a:pt x="89" y="671"/>
                      <a:pt x="103" y="685"/>
                    </a:cubicBezTo>
                    <a:cubicBezTo>
                      <a:pt x="133" y="685"/>
                      <a:pt x="148" y="685"/>
                      <a:pt x="163" y="699"/>
                    </a:cubicBezTo>
                    <a:cubicBezTo>
                      <a:pt x="177" y="714"/>
                      <a:pt x="192" y="742"/>
                      <a:pt x="207" y="757"/>
                    </a:cubicBezTo>
                    <a:cubicBezTo>
                      <a:pt x="237" y="771"/>
                      <a:pt x="281" y="757"/>
                      <a:pt x="311" y="785"/>
                    </a:cubicBezTo>
                    <a:cubicBezTo>
                      <a:pt x="325" y="799"/>
                      <a:pt x="296" y="771"/>
                      <a:pt x="311" y="78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8" name="Freeform 902">
                <a:extLst>
                  <a:ext uri="{FF2B5EF4-FFF2-40B4-BE49-F238E27FC236}">
                    <a16:creationId xmlns:a16="http://schemas.microsoft.com/office/drawing/2014/main" id="{D7B3A5F4-1600-C1AD-A58B-4FEB5D06775B}"/>
                  </a:ext>
                </a:extLst>
              </p:cNvPr>
              <p:cNvSpPr>
                <a:spLocks/>
              </p:cNvSpPr>
              <p:nvPr/>
            </p:nvSpPr>
            <p:spPr bwMode="auto">
              <a:xfrm>
                <a:off x="3736" y="2450"/>
                <a:ext cx="217" cy="201"/>
              </a:xfrm>
              <a:custGeom>
                <a:avLst/>
                <a:gdLst>
                  <a:gd name="T0" fmla="*/ 311 w 1125"/>
                  <a:gd name="T1" fmla="*/ 785 h 1042"/>
                  <a:gd name="T2" fmla="*/ 311 w 1125"/>
                  <a:gd name="T3" fmla="*/ 785 h 1042"/>
                  <a:gd name="T4" fmla="*/ 370 w 1125"/>
                  <a:gd name="T5" fmla="*/ 814 h 1042"/>
                  <a:gd name="T6" fmla="*/ 414 w 1125"/>
                  <a:gd name="T7" fmla="*/ 785 h 1042"/>
                  <a:gd name="T8" fmla="*/ 488 w 1125"/>
                  <a:gd name="T9" fmla="*/ 757 h 1042"/>
                  <a:gd name="T10" fmla="*/ 651 w 1125"/>
                  <a:gd name="T11" fmla="*/ 842 h 1042"/>
                  <a:gd name="T12" fmla="*/ 1036 w 1125"/>
                  <a:gd name="T13" fmla="*/ 1042 h 1042"/>
                  <a:gd name="T14" fmla="*/ 1051 w 1125"/>
                  <a:gd name="T15" fmla="*/ 1013 h 1042"/>
                  <a:gd name="T16" fmla="*/ 1110 w 1125"/>
                  <a:gd name="T17" fmla="*/ 1013 h 1042"/>
                  <a:gd name="T18" fmla="*/ 1110 w 1125"/>
                  <a:gd name="T19" fmla="*/ 942 h 1042"/>
                  <a:gd name="T20" fmla="*/ 1110 w 1125"/>
                  <a:gd name="T21" fmla="*/ 628 h 1042"/>
                  <a:gd name="T22" fmla="*/ 1110 w 1125"/>
                  <a:gd name="T23" fmla="*/ 343 h 1042"/>
                  <a:gd name="T24" fmla="*/ 1110 w 1125"/>
                  <a:gd name="T25" fmla="*/ 286 h 1042"/>
                  <a:gd name="T26" fmla="*/ 1095 w 1125"/>
                  <a:gd name="T27" fmla="*/ 243 h 1042"/>
                  <a:gd name="T28" fmla="*/ 1125 w 1125"/>
                  <a:gd name="T29" fmla="*/ 200 h 1042"/>
                  <a:gd name="T30" fmla="*/ 1095 w 1125"/>
                  <a:gd name="T31" fmla="*/ 157 h 1042"/>
                  <a:gd name="T32" fmla="*/ 1125 w 1125"/>
                  <a:gd name="T33" fmla="*/ 115 h 1042"/>
                  <a:gd name="T34" fmla="*/ 991 w 1125"/>
                  <a:gd name="T35" fmla="*/ 72 h 1042"/>
                  <a:gd name="T36" fmla="*/ 903 w 1125"/>
                  <a:gd name="T37" fmla="*/ 29 h 1042"/>
                  <a:gd name="T38" fmla="*/ 755 w 1125"/>
                  <a:gd name="T39" fmla="*/ 86 h 1042"/>
                  <a:gd name="T40" fmla="*/ 755 w 1125"/>
                  <a:gd name="T41" fmla="*/ 129 h 1042"/>
                  <a:gd name="T42" fmla="*/ 740 w 1125"/>
                  <a:gd name="T43" fmla="*/ 200 h 1042"/>
                  <a:gd name="T44" fmla="*/ 607 w 1125"/>
                  <a:gd name="T45" fmla="*/ 186 h 1042"/>
                  <a:gd name="T46" fmla="*/ 533 w 1125"/>
                  <a:gd name="T47" fmla="*/ 172 h 1042"/>
                  <a:gd name="T48" fmla="*/ 459 w 1125"/>
                  <a:gd name="T49" fmla="*/ 143 h 1042"/>
                  <a:gd name="T50" fmla="*/ 429 w 1125"/>
                  <a:gd name="T51" fmla="*/ 86 h 1042"/>
                  <a:gd name="T52" fmla="*/ 340 w 1125"/>
                  <a:gd name="T53" fmla="*/ 43 h 1042"/>
                  <a:gd name="T54" fmla="*/ 251 w 1125"/>
                  <a:gd name="T55" fmla="*/ 29 h 1042"/>
                  <a:gd name="T56" fmla="*/ 163 w 1125"/>
                  <a:gd name="T57" fmla="*/ 0 h 1042"/>
                  <a:gd name="T58" fmla="*/ 163 w 1125"/>
                  <a:gd name="T59" fmla="*/ 58 h 1042"/>
                  <a:gd name="T60" fmla="*/ 133 w 1125"/>
                  <a:gd name="T61" fmla="*/ 86 h 1042"/>
                  <a:gd name="T62" fmla="*/ 74 w 1125"/>
                  <a:gd name="T63" fmla="*/ 115 h 1042"/>
                  <a:gd name="T64" fmla="*/ 74 w 1125"/>
                  <a:gd name="T65" fmla="*/ 200 h 1042"/>
                  <a:gd name="T66" fmla="*/ 15 w 1125"/>
                  <a:gd name="T67" fmla="*/ 243 h 1042"/>
                  <a:gd name="T68" fmla="*/ 44 w 1125"/>
                  <a:gd name="T69" fmla="*/ 300 h 1042"/>
                  <a:gd name="T70" fmla="*/ 44 w 1125"/>
                  <a:gd name="T71" fmla="*/ 371 h 1042"/>
                  <a:gd name="T72" fmla="*/ 44 w 1125"/>
                  <a:gd name="T73" fmla="*/ 443 h 1042"/>
                  <a:gd name="T74" fmla="*/ 44 w 1125"/>
                  <a:gd name="T75" fmla="*/ 486 h 1042"/>
                  <a:gd name="T76" fmla="*/ 44 w 1125"/>
                  <a:gd name="T77" fmla="*/ 528 h 1042"/>
                  <a:gd name="T78" fmla="*/ 15 w 1125"/>
                  <a:gd name="T79" fmla="*/ 571 h 1042"/>
                  <a:gd name="T80" fmla="*/ 59 w 1125"/>
                  <a:gd name="T81" fmla="*/ 657 h 1042"/>
                  <a:gd name="T82" fmla="*/ 103 w 1125"/>
                  <a:gd name="T83" fmla="*/ 685 h 1042"/>
                  <a:gd name="T84" fmla="*/ 163 w 1125"/>
                  <a:gd name="T85" fmla="*/ 699 h 1042"/>
                  <a:gd name="T86" fmla="*/ 207 w 1125"/>
                  <a:gd name="T87" fmla="*/ 757 h 1042"/>
                  <a:gd name="T88" fmla="*/ 311 w 1125"/>
                  <a:gd name="T89" fmla="*/ 785 h 1042"/>
                  <a:gd name="T90" fmla="*/ 311 w 1125"/>
                  <a:gd name="T91" fmla="*/ 785 h 1042"/>
                  <a:gd name="T92" fmla="*/ 311 w 1125"/>
                  <a:gd name="T93" fmla="*/ 785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5" h="1042">
                    <a:moveTo>
                      <a:pt x="311" y="785"/>
                    </a:moveTo>
                    <a:lnTo>
                      <a:pt x="311" y="785"/>
                    </a:lnTo>
                    <a:cubicBezTo>
                      <a:pt x="311" y="799"/>
                      <a:pt x="355" y="828"/>
                      <a:pt x="370" y="814"/>
                    </a:cubicBezTo>
                    <a:cubicBezTo>
                      <a:pt x="385" y="799"/>
                      <a:pt x="399" y="799"/>
                      <a:pt x="414" y="785"/>
                    </a:cubicBezTo>
                    <a:cubicBezTo>
                      <a:pt x="429" y="785"/>
                      <a:pt x="473" y="757"/>
                      <a:pt x="488" y="757"/>
                    </a:cubicBezTo>
                    <a:cubicBezTo>
                      <a:pt x="547" y="785"/>
                      <a:pt x="592" y="814"/>
                      <a:pt x="651" y="842"/>
                    </a:cubicBezTo>
                    <a:cubicBezTo>
                      <a:pt x="784" y="913"/>
                      <a:pt x="903" y="985"/>
                      <a:pt x="1036" y="1042"/>
                    </a:cubicBezTo>
                    <a:cubicBezTo>
                      <a:pt x="1036" y="1013"/>
                      <a:pt x="1021" y="1013"/>
                      <a:pt x="1051" y="1013"/>
                    </a:cubicBezTo>
                    <a:lnTo>
                      <a:pt x="1110" y="1013"/>
                    </a:lnTo>
                    <a:lnTo>
                      <a:pt x="1110" y="942"/>
                    </a:lnTo>
                    <a:lnTo>
                      <a:pt x="1110" y="628"/>
                    </a:lnTo>
                    <a:lnTo>
                      <a:pt x="1110" y="343"/>
                    </a:lnTo>
                    <a:lnTo>
                      <a:pt x="1110" y="286"/>
                    </a:lnTo>
                    <a:cubicBezTo>
                      <a:pt x="1095" y="272"/>
                      <a:pt x="1095" y="257"/>
                      <a:pt x="1095" y="243"/>
                    </a:cubicBezTo>
                    <a:cubicBezTo>
                      <a:pt x="1095" y="229"/>
                      <a:pt x="1125" y="214"/>
                      <a:pt x="1125" y="200"/>
                    </a:cubicBezTo>
                    <a:cubicBezTo>
                      <a:pt x="1125" y="186"/>
                      <a:pt x="1095" y="172"/>
                      <a:pt x="1095" y="157"/>
                    </a:cubicBezTo>
                    <a:cubicBezTo>
                      <a:pt x="1095" y="143"/>
                      <a:pt x="1110" y="129"/>
                      <a:pt x="1125" y="115"/>
                    </a:cubicBezTo>
                    <a:cubicBezTo>
                      <a:pt x="1080" y="86"/>
                      <a:pt x="1036" y="100"/>
                      <a:pt x="991" y="72"/>
                    </a:cubicBezTo>
                    <a:cubicBezTo>
                      <a:pt x="962" y="58"/>
                      <a:pt x="947" y="29"/>
                      <a:pt x="903" y="29"/>
                    </a:cubicBezTo>
                    <a:cubicBezTo>
                      <a:pt x="843" y="29"/>
                      <a:pt x="784" y="43"/>
                      <a:pt x="755" y="86"/>
                    </a:cubicBezTo>
                    <a:cubicBezTo>
                      <a:pt x="740" y="100"/>
                      <a:pt x="740" y="115"/>
                      <a:pt x="755" y="129"/>
                    </a:cubicBezTo>
                    <a:cubicBezTo>
                      <a:pt x="769" y="157"/>
                      <a:pt x="755" y="172"/>
                      <a:pt x="740" y="200"/>
                    </a:cubicBezTo>
                    <a:cubicBezTo>
                      <a:pt x="710" y="243"/>
                      <a:pt x="651" y="214"/>
                      <a:pt x="607" y="186"/>
                    </a:cubicBezTo>
                    <a:cubicBezTo>
                      <a:pt x="577" y="186"/>
                      <a:pt x="562" y="172"/>
                      <a:pt x="533" y="172"/>
                    </a:cubicBezTo>
                    <a:cubicBezTo>
                      <a:pt x="503" y="157"/>
                      <a:pt x="473" y="172"/>
                      <a:pt x="459" y="143"/>
                    </a:cubicBezTo>
                    <a:cubicBezTo>
                      <a:pt x="444" y="129"/>
                      <a:pt x="444" y="100"/>
                      <a:pt x="429" y="86"/>
                    </a:cubicBezTo>
                    <a:cubicBezTo>
                      <a:pt x="414" y="58"/>
                      <a:pt x="370" y="58"/>
                      <a:pt x="340" y="43"/>
                    </a:cubicBezTo>
                    <a:cubicBezTo>
                      <a:pt x="311" y="29"/>
                      <a:pt x="281" y="29"/>
                      <a:pt x="251" y="29"/>
                    </a:cubicBezTo>
                    <a:cubicBezTo>
                      <a:pt x="222" y="29"/>
                      <a:pt x="207" y="15"/>
                      <a:pt x="163" y="0"/>
                    </a:cubicBezTo>
                    <a:lnTo>
                      <a:pt x="163" y="58"/>
                    </a:lnTo>
                    <a:cubicBezTo>
                      <a:pt x="163" y="72"/>
                      <a:pt x="163" y="58"/>
                      <a:pt x="133" y="86"/>
                    </a:cubicBezTo>
                    <a:cubicBezTo>
                      <a:pt x="118" y="100"/>
                      <a:pt x="103" y="100"/>
                      <a:pt x="74" y="115"/>
                    </a:cubicBezTo>
                    <a:cubicBezTo>
                      <a:pt x="44" y="143"/>
                      <a:pt x="89" y="172"/>
                      <a:pt x="74" y="200"/>
                    </a:cubicBezTo>
                    <a:cubicBezTo>
                      <a:pt x="59" y="229"/>
                      <a:pt x="15" y="229"/>
                      <a:pt x="15" y="243"/>
                    </a:cubicBezTo>
                    <a:cubicBezTo>
                      <a:pt x="15" y="272"/>
                      <a:pt x="29" y="286"/>
                      <a:pt x="44" y="300"/>
                    </a:cubicBezTo>
                    <a:lnTo>
                      <a:pt x="44" y="371"/>
                    </a:lnTo>
                    <a:cubicBezTo>
                      <a:pt x="44" y="400"/>
                      <a:pt x="59" y="414"/>
                      <a:pt x="44" y="443"/>
                    </a:cubicBezTo>
                    <a:lnTo>
                      <a:pt x="44" y="486"/>
                    </a:lnTo>
                    <a:cubicBezTo>
                      <a:pt x="44" y="500"/>
                      <a:pt x="59" y="514"/>
                      <a:pt x="44" y="528"/>
                    </a:cubicBezTo>
                    <a:cubicBezTo>
                      <a:pt x="44" y="543"/>
                      <a:pt x="0" y="543"/>
                      <a:pt x="15" y="571"/>
                    </a:cubicBezTo>
                    <a:cubicBezTo>
                      <a:pt x="44" y="600"/>
                      <a:pt x="59" y="614"/>
                      <a:pt x="59" y="657"/>
                    </a:cubicBezTo>
                    <a:cubicBezTo>
                      <a:pt x="59" y="685"/>
                      <a:pt x="89" y="671"/>
                      <a:pt x="103" y="685"/>
                    </a:cubicBezTo>
                    <a:cubicBezTo>
                      <a:pt x="133" y="685"/>
                      <a:pt x="148" y="685"/>
                      <a:pt x="163" y="699"/>
                    </a:cubicBezTo>
                    <a:cubicBezTo>
                      <a:pt x="177" y="714"/>
                      <a:pt x="192" y="742"/>
                      <a:pt x="207" y="757"/>
                    </a:cubicBezTo>
                    <a:cubicBezTo>
                      <a:pt x="237" y="771"/>
                      <a:pt x="281" y="757"/>
                      <a:pt x="311" y="785"/>
                    </a:cubicBezTo>
                    <a:cubicBezTo>
                      <a:pt x="325" y="799"/>
                      <a:pt x="296" y="771"/>
                      <a:pt x="311" y="785"/>
                    </a:cubicBezTo>
                    <a:lnTo>
                      <a:pt x="311" y="78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9" name="Freeform 903">
                <a:extLst>
                  <a:ext uri="{FF2B5EF4-FFF2-40B4-BE49-F238E27FC236}">
                    <a16:creationId xmlns:a16="http://schemas.microsoft.com/office/drawing/2014/main" id="{6BEE6527-688D-5013-D0D2-087EAB6E3E31}"/>
                  </a:ext>
                </a:extLst>
              </p:cNvPr>
              <p:cNvSpPr>
                <a:spLocks/>
              </p:cNvSpPr>
              <p:nvPr/>
            </p:nvSpPr>
            <p:spPr bwMode="auto">
              <a:xfrm>
                <a:off x="3367" y="2538"/>
                <a:ext cx="120" cy="97"/>
              </a:xfrm>
              <a:custGeom>
                <a:avLst/>
                <a:gdLst>
                  <a:gd name="T0" fmla="*/ 282 w 624"/>
                  <a:gd name="T1" fmla="*/ 500 h 500"/>
                  <a:gd name="T2" fmla="*/ 282 w 624"/>
                  <a:gd name="T3" fmla="*/ 500 h 500"/>
                  <a:gd name="T4" fmla="*/ 297 w 624"/>
                  <a:gd name="T5" fmla="*/ 367 h 500"/>
                  <a:gd name="T6" fmla="*/ 357 w 624"/>
                  <a:gd name="T7" fmla="*/ 323 h 500"/>
                  <a:gd name="T8" fmla="*/ 372 w 624"/>
                  <a:gd name="T9" fmla="*/ 294 h 500"/>
                  <a:gd name="T10" fmla="*/ 372 w 624"/>
                  <a:gd name="T11" fmla="*/ 132 h 500"/>
                  <a:gd name="T12" fmla="*/ 476 w 624"/>
                  <a:gd name="T13" fmla="*/ 132 h 500"/>
                  <a:gd name="T14" fmla="*/ 610 w 624"/>
                  <a:gd name="T15" fmla="*/ 132 h 500"/>
                  <a:gd name="T16" fmla="*/ 624 w 624"/>
                  <a:gd name="T17" fmla="*/ 29 h 500"/>
                  <a:gd name="T18" fmla="*/ 595 w 624"/>
                  <a:gd name="T19" fmla="*/ 0 h 500"/>
                  <a:gd name="T20" fmla="*/ 297 w 624"/>
                  <a:gd name="T21" fmla="*/ 0 h 500"/>
                  <a:gd name="T22" fmla="*/ 223 w 624"/>
                  <a:gd name="T23" fmla="*/ 88 h 500"/>
                  <a:gd name="T24" fmla="*/ 148 w 624"/>
                  <a:gd name="T25" fmla="*/ 250 h 500"/>
                  <a:gd name="T26" fmla="*/ 119 w 624"/>
                  <a:gd name="T27" fmla="*/ 264 h 500"/>
                  <a:gd name="T28" fmla="*/ 59 w 624"/>
                  <a:gd name="T29" fmla="*/ 367 h 500"/>
                  <a:gd name="T30" fmla="*/ 0 w 624"/>
                  <a:gd name="T31" fmla="*/ 500 h 500"/>
                  <a:gd name="T32" fmla="*/ 282 w 624"/>
                  <a:gd name="T33"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4" h="500">
                    <a:moveTo>
                      <a:pt x="282" y="500"/>
                    </a:moveTo>
                    <a:lnTo>
                      <a:pt x="282" y="500"/>
                    </a:lnTo>
                    <a:cubicBezTo>
                      <a:pt x="282" y="455"/>
                      <a:pt x="267" y="382"/>
                      <a:pt x="297" y="367"/>
                    </a:cubicBezTo>
                    <a:cubicBezTo>
                      <a:pt x="312" y="353"/>
                      <a:pt x="342" y="338"/>
                      <a:pt x="357" y="323"/>
                    </a:cubicBezTo>
                    <a:cubicBezTo>
                      <a:pt x="372" y="323"/>
                      <a:pt x="372" y="294"/>
                      <a:pt x="372" y="294"/>
                    </a:cubicBezTo>
                    <a:lnTo>
                      <a:pt x="372" y="132"/>
                    </a:lnTo>
                    <a:lnTo>
                      <a:pt x="476" y="132"/>
                    </a:lnTo>
                    <a:lnTo>
                      <a:pt x="610" y="132"/>
                    </a:lnTo>
                    <a:cubicBezTo>
                      <a:pt x="624" y="132"/>
                      <a:pt x="624" y="44"/>
                      <a:pt x="624" y="29"/>
                    </a:cubicBezTo>
                    <a:cubicBezTo>
                      <a:pt x="624" y="0"/>
                      <a:pt x="624" y="0"/>
                      <a:pt x="595" y="0"/>
                    </a:cubicBezTo>
                    <a:lnTo>
                      <a:pt x="297" y="0"/>
                    </a:lnTo>
                    <a:cubicBezTo>
                      <a:pt x="267" y="29"/>
                      <a:pt x="253" y="58"/>
                      <a:pt x="223" y="88"/>
                    </a:cubicBezTo>
                    <a:cubicBezTo>
                      <a:pt x="163" y="132"/>
                      <a:pt x="163" y="176"/>
                      <a:pt x="148" y="250"/>
                    </a:cubicBezTo>
                    <a:cubicBezTo>
                      <a:pt x="148" y="250"/>
                      <a:pt x="134" y="264"/>
                      <a:pt x="119" y="264"/>
                    </a:cubicBezTo>
                    <a:cubicBezTo>
                      <a:pt x="89" y="294"/>
                      <a:pt x="74" y="323"/>
                      <a:pt x="59" y="367"/>
                    </a:cubicBezTo>
                    <a:cubicBezTo>
                      <a:pt x="29" y="411"/>
                      <a:pt x="0" y="441"/>
                      <a:pt x="0" y="500"/>
                    </a:cubicBezTo>
                    <a:lnTo>
                      <a:pt x="282" y="500"/>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0" name="Freeform 904">
                <a:extLst>
                  <a:ext uri="{FF2B5EF4-FFF2-40B4-BE49-F238E27FC236}">
                    <a16:creationId xmlns:a16="http://schemas.microsoft.com/office/drawing/2014/main" id="{818290BB-0D40-E64F-06DC-E6D97C322949}"/>
                  </a:ext>
                </a:extLst>
              </p:cNvPr>
              <p:cNvSpPr>
                <a:spLocks/>
              </p:cNvSpPr>
              <p:nvPr/>
            </p:nvSpPr>
            <p:spPr bwMode="auto">
              <a:xfrm>
                <a:off x="3367" y="2538"/>
                <a:ext cx="120" cy="97"/>
              </a:xfrm>
              <a:custGeom>
                <a:avLst/>
                <a:gdLst>
                  <a:gd name="T0" fmla="*/ 282 w 624"/>
                  <a:gd name="T1" fmla="*/ 500 h 500"/>
                  <a:gd name="T2" fmla="*/ 282 w 624"/>
                  <a:gd name="T3" fmla="*/ 500 h 500"/>
                  <a:gd name="T4" fmla="*/ 297 w 624"/>
                  <a:gd name="T5" fmla="*/ 367 h 500"/>
                  <a:gd name="T6" fmla="*/ 357 w 624"/>
                  <a:gd name="T7" fmla="*/ 323 h 500"/>
                  <a:gd name="T8" fmla="*/ 372 w 624"/>
                  <a:gd name="T9" fmla="*/ 294 h 500"/>
                  <a:gd name="T10" fmla="*/ 372 w 624"/>
                  <a:gd name="T11" fmla="*/ 132 h 500"/>
                  <a:gd name="T12" fmla="*/ 476 w 624"/>
                  <a:gd name="T13" fmla="*/ 132 h 500"/>
                  <a:gd name="T14" fmla="*/ 610 w 624"/>
                  <a:gd name="T15" fmla="*/ 132 h 500"/>
                  <a:gd name="T16" fmla="*/ 624 w 624"/>
                  <a:gd name="T17" fmla="*/ 29 h 500"/>
                  <a:gd name="T18" fmla="*/ 595 w 624"/>
                  <a:gd name="T19" fmla="*/ 0 h 500"/>
                  <a:gd name="T20" fmla="*/ 297 w 624"/>
                  <a:gd name="T21" fmla="*/ 0 h 500"/>
                  <a:gd name="T22" fmla="*/ 223 w 624"/>
                  <a:gd name="T23" fmla="*/ 88 h 500"/>
                  <a:gd name="T24" fmla="*/ 148 w 624"/>
                  <a:gd name="T25" fmla="*/ 250 h 500"/>
                  <a:gd name="T26" fmla="*/ 119 w 624"/>
                  <a:gd name="T27" fmla="*/ 264 h 500"/>
                  <a:gd name="T28" fmla="*/ 59 w 624"/>
                  <a:gd name="T29" fmla="*/ 367 h 500"/>
                  <a:gd name="T30" fmla="*/ 0 w 624"/>
                  <a:gd name="T31" fmla="*/ 500 h 500"/>
                  <a:gd name="T32" fmla="*/ 282 w 624"/>
                  <a:gd name="T33" fmla="*/ 500 h 500"/>
                  <a:gd name="T34" fmla="*/ 282 w 624"/>
                  <a:gd name="T35"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4" h="500">
                    <a:moveTo>
                      <a:pt x="282" y="500"/>
                    </a:moveTo>
                    <a:lnTo>
                      <a:pt x="282" y="500"/>
                    </a:lnTo>
                    <a:cubicBezTo>
                      <a:pt x="282" y="455"/>
                      <a:pt x="267" y="382"/>
                      <a:pt x="297" y="367"/>
                    </a:cubicBezTo>
                    <a:cubicBezTo>
                      <a:pt x="312" y="353"/>
                      <a:pt x="342" y="338"/>
                      <a:pt x="357" y="323"/>
                    </a:cubicBezTo>
                    <a:cubicBezTo>
                      <a:pt x="372" y="323"/>
                      <a:pt x="372" y="294"/>
                      <a:pt x="372" y="294"/>
                    </a:cubicBezTo>
                    <a:lnTo>
                      <a:pt x="372" y="132"/>
                    </a:lnTo>
                    <a:lnTo>
                      <a:pt x="476" y="132"/>
                    </a:lnTo>
                    <a:lnTo>
                      <a:pt x="610" y="132"/>
                    </a:lnTo>
                    <a:cubicBezTo>
                      <a:pt x="624" y="132"/>
                      <a:pt x="624" y="44"/>
                      <a:pt x="624" y="29"/>
                    </a:cubicBezTo>
                    <a:cubicBezTo>
                      <a:pt x="624" y="0"/>
                      <a:pt x="624" y="0"/>
                      <a:pt x="595" y="0"/>
                    </a:cubicBezTo>
                    <a:lnTo>
                      <a:pt x="297" y="0"/>
                    </a:lnTo>
                    <a:cubicBezTo>
                      <a:pt x="267" y="29"/>
                      <a:pt x="253" y="58"/>
                      <a:pt x="223" y="88"/>
                    </a:cubicBezTo>
                    <a:cubicBezTo>
                      <a:pt x="163" y="132"/>
                      <a:pt x="163" y="176"/>
                      <a:pt x="148" y="250"/>
                    </a:cubicBezTo>
                    <a:cubicBezTo>
                      <a:pt x="148" y="250"/>
                      <a:pt x="134" y="264"/>
                      <a:pt x="119" y="264"/>
                    </a:cubicBezTo>
                    <a:cubicBezTo>
                      <a:pt x="89" y="294"/>
                      <a:pt x="74" y="323"/>
                      <a:pt x="59" y="367"/>
                    </a:cubicBezTo>
                    <a:cubicBezTo>
                      <a:pt x="29" y="411"/>
                      <a:pt x="0" y="441"/>
                      <a:pt x="0" y="500"/>
                    </a:cubicBezTo>
                    <a:lnTo>
                      <a:pt x="282" y="500"/>
                    </a:lnTo>
                    <a:lnTo>
                      <a:pt x="282" y="50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1" name="Freeform 905">
                <a:extLst>
                  <a:ext uri="{FF2B5EF4-FFF2-40B4-BE49-F238E27FC236}">
                    <a16:creationId xmlns:a16="http://schemas.microsoft.com/office/drawing/2014/main" id="{8A4E1BFD-FA1F-DD68-3C3B-6D7C0228E142}"/>
                  </a:ext>
                </a:extLst>
              </p:cNvPr>
              <p:cNvSpPr>
                <a:spLocks/>
              </p:cNvSpPr>
              <p:nvPr/>
            </p:nvSpPr>
            <p:spPr bwMode="auto">
              <a:xfrm>
                <a:off x="3367" y="2538"/>
                <a:ext cx="120" cy="97"/>
              </a:xfrm>
              <a:custGeom>
                <a:avLst/>
                <a:gdLst>
                  <a:gd name="T0" fmla="*/ 282 w 624"/>
                  <a:gd name="T1" fmla="*/ 500 h 500"/>
                  <a:gd name="T2" fmla="*/ 282 w 624"/>
                  <a:gd name="T3" fmla="*/ 500 h 500"/>
                  <a:gd name="T4" fmla="*/ 297 w 624"/>
                  <a:gd name="T5" fmla="*/ 367 h 500"/>
                  <a:gd name="T6" fmla="*/ 357 w 624"/>
                  <a:gd name="T7" fmla="*/ 323 h 500"/>
                  <a:gd name="T8" fmla="*/ 372 w 624"/>
                  <a:gd name="T9" fmla="*/ 294 h 500"/>
                  <a:gd name="T10" fmla="*/ 372 w 624"/>
                  <a:gd name="T11" fmla="*/ 132 h 500"/>
                  <a:gd name="T12" fmla="*/ 476 w 624"/>
                  <a:gd name="T13" fmla="*/ 132 h 500"/>
                  <a:gd name="T14" fmla="*/ 610 w 624"/>
                  <a:gd name="T15" fmla="*/ 132 h 500"/>
                  <a:gd name="T16" fmla="*/ 624 w 624"/>
                  <a:gd name="T17" fmla="*/ 29 h 500"/>
                  <a:gd name="T18" fmla="*/ 595 w 624"/>
                  <a:gd name="T19" fmla="*/ 0 h 500"/>
                  <a:gd name="T20" fmla="*/ 297 w 624"/>
                  <a:gd name="T21" fmla="*/ 0 h 500"/>
                  <a:gd name="T22" fmla="*/ 223 w 624"/>
                  <a:gd name="T23" fmla="*/ 88 h 500"/>
                  <a:gd name="T24" fmla="*/ 148 w 624"/>
                  <a:gd name="T25" fmla="*/ 250 h 500"/>
                  <a:gd name="T26" fmla="*/ 119 w 624"/>
                  <a:gd name="T27" fmla="*/ 264 h 500"/>
                  <a:gd name="T28" fmla="*/ 59 w 624"/>
                  <a:gd name="T29" fmla="*/ 367 h 500"/>
                  <a:gd name="T30" fmla="*/ 0 w 624"/>
                  <a:gd name="T31" fmla="*/ 500 h 500"/>
                  <a:gd name="T32" fmla="*/ 282 w 624"/>
                  <a:gd name="T33"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4" h="500">
                    <a:moveTo>
                      <a:pt x="282" y="500"/>
                    </a:moveTo>
                    <a:lnTo>
                      <a:pt x="282" y="500"/>
                    </a:lnTo>
                    <a:cubicBezTo>
                      <a:pt x="282" y="455"/>
                      <a:pt x="267" y="382"/>
                      <a:pt x="297" y="367"/>
                    </a:cubicBezTo>
                    <a:cubicBezTo>
                      <a:pt x="312" y="353"/>
                      <a:pt x="342" y="338"/>
                      <a:pt x="357" y="323"/>
                    </a:cubicBezTo>
                    <a:cubicBezTo>
                      <a:pt x="372" y="323"/>
                      <a:pt x="372" y="294"/>
                      <a:pt x="372" y="294"/>
                    </a:cubicBezTo>
                    <a:lnTo>
                      <a:pt x="372" y="132"/>
                    </a:lnTo>
                    <a:lnTo>
                      <a:pt x="476" y="132"/>
                    </a:lnTo>
                    <a:lnTo>
                      <a:pt x="610" y="132"/>
                    </a:lnTo>
                    <a:cubicBezTo>
                      <a:pt x="624" y="132"/>
                      <a:pt x="624" y="44"/>
                      <a:pt x="624" y="29"/>
                    </a:cubicBezTo>
                    <a:cubicBezTo>
                      <a:pt x="624" y="0"/>
                      <a:pt x="624" y="0"/>
                      <a:pt x="595" y="0"/>
                    </a:cubicBezTo>
                    <a:lnTo>
                      <a:pt x="297" y="0"/>
                    </a:lnTo>
                    <a:cubicBezTo>
                      <a:pt x="267" y="29"/>
                      <a:pt x="253" y="58"/>
                      <a:pt x="223" y="88"/>
                    </a:cubicBezTo>
                    <a:cubicBezTo>
                      <a:pt x="163" y="132"/>
                      <a:pt x="163" y="176"/>
                      <a:pt x="148" y="250"/>
                    </a:cubicBezTo>
                    <a:cubicBezTo>
                      <a:pt x="148" y="250"/>
                      <a:pt x="134" y="264"/>
                      <a:pt x="119" y="264"/>
                    </a:cubicBezTo>
                    <a:cubicBezTo>
                      <a:pt x="89" y="294"/>
                      <a:pt x="74" y="323"/>
                      <a:pt x="59" y="367"/>
                    </a:cubicBezTo>
                    <a:cubicBezTo>
                      <a:pt x="29" y="411"/>
                      <a:pt x="0" y="441"/>
                      <a:pt x="0" y="500"/>
                    </a:cubicBezTo>
                    <a:lnTo>
                      <a:pt x="282" y="500"/>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2" name="Freeform 906">
                <a:extLst>
                  <a:ext uri="{FF2B5EF4-FFF2-40B4-BE49-F238E27FC236}">
                    <a16:creationId xmlns:a16="http://schemas.microsoft.com/office/drawing/2014/main" id="{506D474A-6C8A-D82E-5B74-65439D3A3EBC}"/>
                  </a:ext>
                </a:extLst>
              </p:cNvPr>
              <p:cNvSpPr>
                <a:spLocks/>
              </p:cNvSpPr>
              <p:nvPr/>
            </p:nvSpPr>
            <p:spPr bwMode="auto">
              <a:xfrm>
                <a:off x="3367" y="2538"/>
                <a:ext cx="120" cy="97"/>
              </a:xfrm>
              <a:custGeom>
                <a:avLst/>
                <a:gdLst>
                  <a:gd name="T0" fmla="*/ 282 w 624"/>
                  <a:gd name="T1" fmla="*/ 500 h 500"/>
                  <a:gd name="T2" fmla="*/ 282 w 624"/>
                  <a:gd name="T3" fmla="*/ 500 h 500"/>
                  <a:gd name="T4" fmla="*/ 297 w 624"/>
                  <a:gd name="T5" fmla="*/ 367 h 500"/>
                  <a:gd name="T6" fmla="*/ 357 w 624"/>
                  <a:gd name="T7" fmla="*/ 323 h 500"/>
                  <a:gd name="T8" fmla="*/ 372 w 624"/>
                  <a:gd name="T9" fmla="*/ 294 h 500"/>
                  <a:gd name="T10" fmla="*/ 372 w 624"/>
                  <a:gd name="T11" fmla="*/ 132 h 500"/>
                  <a:gd name="T12" fmla="*/ 476 w 624"/>
                  <a:gd name="T13" fmla="*/ 132 h 500"/>
                  <a:gd name="T14" fmla="*/ 610 w 624"/>
                  <a:gd name="T15" fmla="*/ 132 h 500"/>
                  <a:gd name="T16" fmla="*/ 624 w 624"/>
                  <a:gd name="T17" fmla="*/ 29 h 500"/>
                  <a:gd name="T18" fmla="*/ 595 w 624"/>
                  <a:gd name="T19" fmla="*/ 0 h 500"/>
                  <a:gd name="T20" fmla="*/ 297 w 624"/>
                  <a:gd name="T21" fmla="*/ 0 h 500"/>
                  <a:gd name="T22" fmla="*/ 223 w 624"/>
                  <a:gd name="T23" fmla="*/ 88 h 500"/>
                  <a:gd name="T24" fmla="*/ 148 w 624"/>
                  <a:gd name="T25" fmla="*/ 250 h 500"/>
                  <a:gd name="T26" fmla="*/ 119 w 624"/>
                  <a:gd name="T27" fmla="*/ 264 h 500"/>
                  <a:gd name="T28" fmla="*/ 59 w 624"/>
                  <a:gd name="T29" fmla="*/ 367 h 500"/>
                  <a:gd name="T30" fmla="*/ 0 w 624"/>
                  <a:gd name="T31" fmla="*/ 500 h 500"/>
                  <a:gd name="T32" fmla="*/ 282 w 624"/>
                  <a:gd name="T33" fmla="*/ 500 h 500"/>
                  <a:gd name="T34" fmla="*/ 282 w 624"/>
                  <a:gd name="T35"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4" h="500">
                    <a:moveTo>
                      <a:pt x="282" y="500"/>
                    </a:moveTo>
                    <a:lnTo>
                      <a:pt x="282" y="500"/>
                    </a:lnTo>
                    <a:cubicBezTo>
                      <a:pt x="282" y="455"/>
                      <a:pt x="267" y="382"/>
                      <a:pt x="297" y="367"/>
                    </a:cubicBezTo>
                    <a:cubicBezTo>
                      <a:pt x="312" y="353"/>
                      <a:pt x="342" y="338"/>
                      <a:pt x="357" y="323"/>
                    </a:cubicBezTo>
                    <a:cubicBezTo>
                      <a:pt x="372" y="323"/>
                      <a:pt x="372" y="294"/>
                      <a:pt x="372" y="294"/>
                    </a:cubicBezTo>
                    <a:lnTo>
                      <a:pt x="372" y="132"/>
                    </a:lnTo>
                    <a:lnTo>
                      <a:pt x="476" y="132"/>
                    </a:lnTo>
                    <a:lnTo>
                      <a:pt x="610" y="132"/>
                    </a:lnTo>
                    <a:cubicBezTo>
                      <a:pt x="624" y="132"/>
                      <a:pt x="624" y="44"/>
                      <a:pt x="624" y="29"/>
                    </a:cubicBezTo>
                    <a:cubicBezTo>
                      <a:pt x="624" y="0"/>
                      <a:pt x="624" y="0"/>
                      <a:pt x="595" y="0"/>
                    </a:cubicBezTo>
                    <a:lnTo>
                      <a:pt x="297" y="0"/>
                    </a:lnTo>
                    <a:cubicBezTo>
                      <a:pt x="267" y="29"/>
                      <a:pt x="253" y="58"/>
                      <a:pt x="223" y="88"/>
                    </a:cubicBezTo>
                    <a:cubicBezTo>
                      <a:pt x="163" y="132"/>
                      <a:pt x="163" y="176"/>
                      <a:pt x="148" y="250"/>
                    </a:cubicBezTo>
                    <a:cubicBezTo>
                      <a:pt x="148" y="250"/>
                      <a:pt x="134" y="264"/>
                      <a:pt x="119" y="264"/>
                    </a:cubicBezTo>
                    <a:cubicBezTo>
                      <a:pt x="89" y="294"/>
                      <a:pt x="74" y="323"/>
                      <a:pt x="59" y="367"/>
                    </a:cubicBezTo>
                    <a:cubicBezTo>
                      <a:pt x="29" y="411"/>
                      <a:pt x="0" y="441"/>
                      <a:pt x="0" y="500"/>
                    </a:cubicBezTo>
                    <a:lnTo>
                      <a:pt x="282" y="500"/>
                    </a:lnTo>
                    <a:lnTo>
                      <a:pt x="282" y="50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3" name="Freeform 907">
                <a:extLst>
                  <a:ext uri="{FF2B5EF4-FFF2-40B4-BE49-F238E27FC236}">
                    <a16:creationId xmlns:a16="http://schemas.microsoft.com/office/drawing/2014/main" id="{CA07BF21-BDD1-E0C0-B671-22829FADC76D}"/>
                  </a:ext>
                </a:extLst>
              </p:cNvPr>
              <p:cNvSpPr>
                <a:spLocks/>
              </p:cNvSpPr>
              <p:nvPr/>
            </p:nvSpPr>
            <p:spPr bwMode="auto">
              <a:xfrm>
                <a:off x="3037" y="1332"/>
                <a:ext cx="25" cy="9"/>
              </a:xfrm>
              <a:custGeom>
                <a:avLst/>
                <a:gdLst>
                  <a:gd name="T0" fmla="*/ 55 w 125"/>
                  <a:gd name="T1" fmla="*/ 31 h 42"/>
                  <a:gd name="T2" fmla="*/ 55 w 125"/>
                  <a:gd name="T3" fmla="*/ 31 h 42"/>
                  <a:gd name="T4" fmla="*/ 14 w 125"/>
                  <a:gd name="T5" fmla="*/ 21 h 42"/>
                  <a:gd name="T6" fmla="*/ 69 w 125"/>
                  <a:gd name="T7" fmla="*/ 21 h 42"/>
                  <a:gd name="T8" fmla="*/ 0 w 125"/>
                  <a:gd name="T9" fmla="*/ 0 h 42"/>
                  <a:gd name="T10" fmla="*/ 125 w 125"/>
                  <a:gd name="T11" fmla="*/ 21 h 42"/>
                  <a:gd name="T12" fmla="*/ 69 w 125"/>
                  <a:gd name="T13" fmla="*/ 21 h 42"/>
                  <a:gd name="T14" fmla="*/ 55 w 125"/>
                  <a:gd name="T15" fmla="*/ 31 h 42"/>
                  <a:gd name="T16" fmla="*/ 55 w 125"/>
                  <a:gd name="T17"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42">
                    <a:moveTo>
                      <a:pt x="55" y="31"/>
                    </a:moveTo>
                    <a:lnTo>
                      <a:pt x="55" y="31"/>
                    </a:lnTo>
                    <a:lnTo>
                      <a:pt x="14" y="21"/>
                    </a:lnTo>
                    <a:lnTo>
                      <a:pt x="69" y="21"/>
                    </a:lnTo>
                    <a:cubicBezTo>
                      <a:pt x="41" y="11"/>
                      <a:pt x="14" y="21"/>
                      <a:pt x="0" y="0"/>
                    </a:cubicBezTo>
                    <a:cubicBezTo>
                      <a:pt x="14" y="11"/>
                      <a:pt x="111" y="0"/>
                      <a:pt x="125" y="21"/>
                    </a:cubicBezTo>
                    <a:lnTo>
                      <a:pt x="69" y="21"/>
                    </a:lnTo>
                    <a:cubicBezTo>
                      <a:pt x="69" y="21"/>
                      <a:pt x="97" y="42"/>
                      <a:pt x="55" y="31"/>
                    </a:cubicBezTo>
                    <a:cubicBezTo>
                      <a:pt x="41" y="31"/>
                      <a:pt x="83" y="42"/>
                      <a:pt x="55" y="3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4" name="Freeform 908">
                <a:extLst>
                  <a:ext uri="{FF2B5EF4-FFF2-40B4-BE49-F238E27FC236}">
                    <a16:creationId xmlns:a16="http://schemas.microsoft.com/office/drawing/2014/main" id="{C0218E77-C03D-BFCB-B893-C2A423F5B17B}"/>
                  </a:ext>
                </a:extLst>
              </p:cNvPr>
              <p:cNvSpPr>
                <a:spLocks/>
              </p:cNvSpPr>
              <p:nvPr/>
            </p:nvSpPr>
            <p:spPr bwMode="auto">
              <a:xfrm>
                <a:off x="3037" y="1332"/>
                <a:ext cx="25" cy="9"/>
              </a:xfrm>
              <a:custGeom>
                <a:avLst/>
                <a:gdLst>
                  <a:gd name="T0" fmla="*/ 55 w 125"/>
                  <a:gd name="T1" fmla="*/ 31 h 42"/>
                  <a:gd name="T2" fmla="*/ 55 w 125"/>
                  <a:gd name="T3" fmla="*/ 31 h 42"/>
                  <a:gd name="T4" fmla="*/ 14 w 125"/>
                  <a:gd name="T5" fmla="*/ 21 h 42"/>
                  <a:gd name="T6" fmla="*/ 69 w 125"/>
                  <a:gd name="T7" fmla="*/ 21 h 42"/>
                  <a:gd name="T8" fmla="*/ 0 w 125"/>
                  <a:gd name="T9" fmla="*/ 0 h 42"/>
                  <a:gd name="T10" fmla="*/ 125 w 125"/>
                  <a:gd name="T11" fmla="*/ 21 h 42"/>
                  <a:gd name="T12" fmla="*/ 69 w 125"/>
                  <a:gd name="T13" fmla="*/ 21 h 42"/>
                  <a:gd name="T14" fmla="*/ 55 w 125"/>
                  <a:gd name="T15" fmla="*/ 31 h 42"/>
                  <a:gd name="T16" fmla="*/ 55 w 125"/>
                  <a:gd name="T17" fmla="*/ 31 h 42"/>
                  <a:gd name="T18" fmla="*/ 55 w 125"/>
                  <a:gd name="T19"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42">
                    <a:moveTo>
                      <a:pt x="55" y="31"/>
                    </a:moveTo>
                    <a:lnTo>
                      <a:pt x="55" y="31"/>
                    </a:lnTo>
                    <a:lnTo>
                      <a:pt x="14" y="21"/>
                    </a:lnTo>
                    <a:lnTo>
                      <a:pt x="69" y="21"/>
                    </a:lnTo>
                    <a:cubicBezTo>
                      <a:pt x="41" y="11"/>
                      <a:pt x="14" y="21"/>
                      <a:pt x="0" y="0"/>
                    </a:cubicBezTo>
                    <a:cubicBezTo>
                      <a:pt x="14" y="11"/>
                      <a:pt x="111" y="0"/>
                      <a:pt x="125" y="21"/>
                    </a:cubicBezTo>
                    <a:lnTo>
                      <a:pt x="69" y="21"/>
                    </a:lnTo>
                    <a:cubicBezTo>
                      <a:pt x="69" y="21"/>
                      <a:pt x="97" y="42"/>
                      <a:pt x="55" y="31"/>
                    </a:cubicBezTo>
                    <a:cubicBezTo>
                      <a:pt x="41" y="31"/>
                      <a:pt x="83" y="42"/>
                      <a:pt x="55" y="31"/>
                    </a:cubicBezTo>
                    <a:lnTo>
                      <a:pt x="55" y="3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5" name="Freeform 909">
                <a:extLst>
                  <a:ext uri="{FF2B5EF4-FFF2-40B4-BE49-F238E27FC236}">
                    <a16:creationId xmlns:a16="http://schemas.microsoft.com/office/drawing/2014/main" id="{52CAB87A-765C-8A95-9187-374F1B610ADD}"/>
                  </a:ext>
                </a:extLst>
              </p:cNvPr>
              <p:cNvSpPr>
                <a:spLocks/>
              </p:cNvSpPr>
              <p:nvPr/>
            </p:nvSpPr>
            <p:spPr bwMode="auto">
              <a:xfrm>
                <a:off x="3037" y="1332"/>
                <a:ext cx="25" cy="9"/>
              </a:xfrm>
              <a:custGeom>
                <a:avLst/>
                <a:gdLst>
                  <a:gd name="T0" fmla="*/ 55 w 125"/>
                  <a:gd name="T1" fmla="*/ 31 h 42"/>
                  <a:gd name="T2" fmla="*/ 55 w 125"/>
                  <a:gd name="T3" fmla="*/ 31 h 42"/>
                  <a:gd name="T4" fmla="*/ 14 w 125"/>
                  <a:gd name="T5" fmla="*/ 21 h 42"/>
                  <a:gd name="T6" fmla="*/ 69 w 125"/>
                  <a:gd name="T7" fmla="*/ 21 h 42"/>
                  <a:gd name="T8" fmla="*/ 0 w 125"/>
                  <a:gd name="T9" fmla="*/ 0 h 42"/>
                  <a:gd name="T10" fmla="*/ 125 w 125"/>
                  <a:gd name="T11" fmla="*/ 21 h 42"/>
                  <a:gd name="T12" fmla="*/ 69 w 125"/>
                  <a:gd name="T13" fmla="*/ 21 h 42"/>
                  <a:gd name="T14" fmla="*/ 55 w 125"/>
                  <a:gd name="T15" fmla="*/ 31 h 42"/>
                  <a:gd name="T16" fmla="*/ 55 w 125"/>
                  <a:gd name="T17"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42">
                    <a:moveTo>
                      <a:pt x="55" y="31"/>
                    </a:moveTo>
                    <a:lnTo>
                      <a:pt x="55" y="31"/>
                    </a:lnTo>
                    <a:lnTo>
                      <a:pt x="14" y="21"/>
                    </a:lnTo>
                    <a:lnTo>
                      <a:pt x="69" y="21"/>
                    </a:lnTo>
                    <a:cubicBezTo>
                      <a:pt x="41" y="11"/>
                      <a:pt x="14" y="21"/>
                      <a:pt x="0" y="0"/>
                    </a:cubicBezTo>
                    <a:cubicBezTo>
                      <a:pt x="14" y="11"/>
                      <a:pt x="111" y="0"/>
                      <a:pt x="125" y="21"/>
                    </a:cubicBezTo>
                    <a:lnTo>
                      <a:pt x="69" y="21"/>
                    </a:lnTo>
                    <a:cubicBezTo>
                      <a:pt x="69" y="21"/>
                      <a:pt x="97" y="42"/>
                      <a:pt x="55" y="31"/>
                    </a:cubicBezTo>
                    <a:cubicBezTo>
                      <a:pt x="41" y="31"/>
                      <a:pt x="83" y="42"/>
                      <a:pt x="55" y="3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6" name="Freeform 910">
                <a:extLst>
                  <a:ext uri="{FF2B5EF4-FFF2-40B4-BE49-F238E27FC236}">
                    <a16:creationId xmlns:a16="http://schemas.microsoft.com/office/drawing/2014/main" id="{AE0A63BA-22F8-DB5A-C471-4832CFA5556E}"/>
                  </a:ext>
                </a:extLst>
              </p:cNvPr>
              <p:cNvSpPr>
                <a:spLocks/>
              </p:cNvSpPr>
              <p:nvPr/>
            </p:nvSpPr>
            <p:spPr bwMode="auto">
              <a:xfrm>
                <a:off x="3037" y="1332"/>
                <a:ext cx="25" cy="9"/>
              </a:xfrm>
              <a:custGeom>
                <a:avLst/>
                <a:gdLst>
                  <a:gd name="T0" fmla="*/ 55 w 125"/>
                  <a:gd name="T1" fmla="*/ 31 h 42"/>
                  <a:gd name="T2" fmla="*/ 55 w 125"/>
                  <a:gd name="T3" fmla="*/ 31 h 42"/>
                  <a:gd name="T4" fmla="*/ 14 w 125"/>
                  <a:gd name="T5" fmla="*/ 21 h 42"/>
                  <a:gd name="T6" fmla="*/ 69 w 125"/>
                  <a:gd name="T7" fmla="*/ 21 h 42"/>
                  <a:gd name="T8" fmla="*/ 0 w 125"/>
                  <a:gd name="T9" fmla="*/ 0 h 42"/>
                  <a:gd name="T10" fmla="*/ 125 w 125"/>
                  <a:gd name="T11" fmla="*/ 21 h 42"/>
                  <a:gd name="T12" fmla="*/ 69 w 125"/>
                  <a:gd name="T13" fmla="*/ 21 h 42"/>
                  <a:gd name="T14" fmla="*/ 55 w 125"/>
                  <a:gd name="T15" fmla="*/ 31 h 42"/>
                  <a:gd name="T16" fmla="*/ 55 w 125"/>
                  <a:gd name="T17" fmla="*/ 31 h 42"/>
                  <a:gd name="T18" fmla="*/ 55 w 125"/>
                  <a:gd name="T19"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42">
                    <a:moveTo>
                      <a:pt x="55" y="31"/>
                    </a:moveTo>
                    <a:lnTo>
                      <a:pt x="55" y="31"/>
                    </a:lnTo>
                    <a:lnTo>
                      <a:pt x="14" y="21"/>
                    </a:lnTo>
                    <a:lnTo>
                      <a:pt x="69" y="21"/>
                    </a:lnTo>
                    <a:cubicBezTo>
                      <a:pt x="41" y="11"/>
                      <a:pt x="14" y="21"/>
                      <a:pt x="0" y="0"/>
                    </a:cubicBezTo>
                    <a:cubicBezTo>
                      <a:pt x="14" y="11"/>
                      <a:pt x="111" y="0"/>
                      <a:pt x="125" y="21"/>
                    </a:cubicBezTo>
                    <a:lnTo>
                      <a:pt x="69" y="21"/>
                    </a:lnTo>
                    <a:cubicBezTo>
                      <a:pt x="69" y="21"/>
                      <a:pt x="97" y="42"/>
                      <a:pt x="55" y="31"/>
                    </a:cubicBezTo>
                    <a:cubicBezTo>
                      <a:pt x="41" y="31"/>
                      <a:pt x="83" y="42"/>
                      <a:pt x="55" y="31"/>
                    </a:cubicBezTo>
                    <a:lnTo>
                      <a:pt x="55" y="3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7" name="Freeform 911">
                <a:extLst>
                  <a:ext uri="{FF2B5EF4-FFF2-40B4-BE49-F238E27FC236}">
                    <a16:creationId xmlns:a16="http://schemas.microsoft.com/office/drawing/2014/main" id="{C1DCFD0F-0D89-DC4B-9C34-026B7A072CA0}"/>
                  </a:ext>
                </a:extLst>
              </p:cNvPr>
              <p:cNvSpPr>
                <a:spLocks/>
              </p:cNvSpPr>
              <p:nvPr/>
            </p:nvSpPr>
            <p:spPr bwMode="auto">
              <a:xfrm>
                <a:off x="3262" y="1815"/>
                <a:ext cx="153" cy="72"/>
              </a:xfrm>
              <a:custGeom>
                <a:avLst/>
                <a:gdLst>
                  <a:gd name="T0" fmla="*/ 777 w 792"/>
                  <a:gd name="T1" fmla="*/ 144 h 374"/>
                  <a:gd name="T2" fmla="*/ 777 w 792"/>
                  <a:gd name="T3" fmla="*/ 144 h 374"/>
                  <a:gd name="T4" fmla="*/ 718 w 792"/>
                  <a:gd name="T5" fmla="*/ 129 h 374"/>
                  <a:gd name="T6" fmla="*/ 733 w 792"/>
                  <a:gd name="T7" fmla="*/ 115 h 374"/>
                  <a:gd name="T8" fmla="*/ 704 w 792"/>
                  <a:gd name="T9" fmla="*/ 100 h 374"/>
                  <a:gd name="T10" fmla="*/ 718 w 792"/>
                  <a:gd name="T11" fmla="*/ 86 h 374"/>
                  <a:gd name="T12" fmla="*/ 674 w 792"/>
                  <a:gd name="T13" fmla="*/ 72 h 374"/>
                  <a:gd name="T14" fmla="*/ 704 w 792"/>
                  <a:gd name="T15" fmla="*/ 43 h 374"/>
                  <a:gd name="T16" fmla="*/ 630 w 792"/>
                  <a:gd name="T17" fmla="*/ 43 h 374"/>
                  <a:gd name="T18" fmla="*/ 572 w 792"/>
                  <a:gd name="T19" fmla="*/ 14 h 374"/>
                  <a:gd name="T20" fmla="*/ 572 w 792"/>
                  <a:gd name="T21" fmla="*/ 57 h 374"/>
                  <a:gd name="T22" fmla="*/ 528 w 792"/>
                  <a:gd name="T23" fmla="*/ 72 h 374"/>
                  <a:gd name="T24" fmla="*/ 469 w 792"/>
                  <a:gd name="T25" fmla="*/ 72 h 374"/>
                  <a:gd name="T26" fmla="*/ 469 w 792"/>
                  <a:gd name="T27" fmla="*/ 129 h 374"/>
                  <a:gd name="T28" fmla="*/ 381 w 792"/>
                  <a:gd name="T29" fmla="*/ 72 h 374"/>
                  <a:gd name="T30" fmla="*/ 366 w 792"/>
                  <a:gd name="T31" fmla="*/ 115 h 374"/>
                  <a:gd name="T32" fmla="*/ 308 w 792"/>
                  <a:gd name="T33" fmla="*/ 72 h 374"/>
                  <a:gd name="T34" fmla="*/ 308 w 792"/>
                  <a:gd name="T35" fmla="*/ 129 h 374"/>
                  <a:gd name="T36" fmla="*/ 279 w 792"/>
                  <a:gd name="T37" fmla="*/ 129 h 374"/>
                  <a:gd name="T38" fmla="*/ 249 w 792"/>
                  <a:gd name="T39" fmla="*/ 173 h 374"/>
                  <a:gd name="T40" fmla="*/ 205 w 792"/>
                  <a:gd name="T41" fmla="*/ 115 h 374"/>
                  <a:gd name="T42" fmla="*/ 235 w 792"/>
                  <a:gd name="T43" fmla="*/ 115 h 374"/>
                  <a:gd name="T44" fmla="*/ 205 w 792"/>
                  <a:gd name="T45" fmla="*/ 72 h 374"/>
                  <a:gd name="T46" fmla="*/ 103 w 792"/>
                  <a:gd name="T47" fmla="*/ 28 h 374"/>
                  <a:gd name="T48" fmla="*/ 132 w 792"/>
                  <a:gd name="T49" fmla="*/ 57 h 374"/>
                  <a:gd name="T50" fmla="*/ 117 w 792"/>
                  <a:gd name="T51" fmla="*/ 57 h 374"/>
                  <a:gd name="T52" fmla="*/ 147 w 792"/>
                  <a:gd name="T53" fmla="*/ 115 h 374"/>
                  <a:gd name="T54" fmla="*/ 73 w 792"/>
                  <a:gd name="T55" fmla="*/ 86 h 374"/>
                  <a:gd name="T56" fmla="*/ 44 w 792"/>
                  <a:gd name="T57" fmla="*/ 86 h 374"/>
                  <a:gd name="T58" fmla="*/ 73 w 792"/>
                  <a:gd name="T59" fmla="*/ 100 h 374"/>
                  <a:gd name="T60" fmla="*/ 73 w 792"/>
                  <a:gd name="T61" fmla="*/ 115 h 374"/>
                  <a:gd name="T62" fmla="*/ 29 w 792"/>
                  <a:gd name="T63" fmla="*/ 100 h 374"/>
                  <a:gd name="T64" fmla="*/ 15 w 792"/>
                  <a:gd name="T65" fmla="*/ 129 h 374"/>
                  <a:gd name="T66" fmla="*/ 117 w 792"/>
                  <a:gd name="T67" fmla="*/ 144 h 374"/>
                  <a:gd name="T68" fmla="*/ 191 w 792"/>
                  <a:gd name="T69" fmla="*/ 158 h 374"/>
                  <a:gd name="T70" fmla="*/ 161 w 792"/>
                  <a:gd name="T71" fmla="*/ 173 h 374"/>
                  <a:gd name="T72" fmla="*/ 176 w 792"/>
                  <a:gd name="T73" fmla="*/ 187 h 374"/>
                  <a:gd name="T74" fmla="*/ 117 w 792"/>
                  <a:gd name="T75" fmla="*/ 201 h 374"/>
                  <a:gd name="T76" fmla="*/ 44 w 792"/>
                  <a:gd name="T77" fmla="*/ 216 h 374"/>
                  <a:gd name="T78" fmla="*/ 147 w 792"/>
                  <a:gd name="T79" fmla="*/ 230 h 374"/>
                  <a:gd name="T80" fmla="*/ 176 w 792"/>
                  <a:gd name="T81" fmla="*/ 259 h 374"/>
                  <a:gd name="T82" fmla="*/ 220 w 792"/>
                  <a:gd name="T83" fmla="*/ 245 h 374"/>
                  <a:gd name="T84" fmla="*/ 191 w 792"/>
                  <a:gd name="T85" fmla="*/ 259 h 374"/>
                  <a:gd name="T86" fmla="*/ 220 w 792"/>
                  <a:gd name="T87" fmla="*/ 259 h 374"/>
                  <a:gd name="T88" fmla="*/ 147 w 792"/>
                  <a:gd name="T89" fmla="*/ 331 h 374"/>
                  <a:gd name="T90" fmla="*/ 220 w 792"/>
                  <a:gd name="T91" fmla="*/ 331 h 374"/>
                  <a:gd name="T92" fmla="*/ 308 w 792"/>
                  <a:gd name="T93" fmla="*/ 346 h 374"/>
                  <a:gd name="T94" fmla="*/ 293 w 792"/>
                  <a:gd name="T95" fmla="*/ 346 h 374"/>
                  <a:gd name="T96" fmla="*/ 323 w 792"/>
                  <a:gd name="T97" fmla="*/ 360 h 374"/>
                  <a:gd name="T98" fmla="*/ 425 w 792"/>
                  <a:gd name="T99" fmla="*/ 374 h 374"/>
                  <a:gd name="T100" fmla="*/ 484 w 792"/>
                  <a:gd name="T101" fmla="*/ 360 h 374"/>
                  <a:gd name="T102" fmla="*/ 572 w 792"/>
                  <a:gd name="T103" fmla="*/ 331 h 374"/>
                  <a:gd name="T104" fmla="*/ 674 w 792"/>
                  <a:gd name="T105" fmla="*/ 274 h 374"/>
                  <a:gd name="T106" fmla="*/ 762 w 792"/>
                  <a:gd name="T107" fmla="*/ 230 h 374"/>
                  <a:gd name="T108" fmla="*/ 762 w 792"/>
                  <a:gd name="T109" fmla="*/ 201 h 374"/>
                  <a:gd name="T110" fmla="*/ 792 w 792"/>
                  <a:gd name="T111" fmla="*/ 187 h 374"/>
                  <a:gd name="T112" fmla="*/ 762 w 792"/>
                  <a:gd name="T113" fmla="*/ 173 h 374"/>
                  <a:gd name="T114" fmla="*/ 777 w 792"/>
                  <a:gd name="T115" fmla="*/ 144 h 374"/>
                  <a:gd name="T116" fmla="*/ 777 w 792"/>
                  <a:gd name="T117" fmla="*/ 14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2" h="374">
                    <a:moveTo>
                      <a:pt x="777" y="144"/>
                    </a:moveTo>
                    <a:lnTo>
                      <a:pt x="777" y="144"/>
                    </a:lnTo>
                    <a:lnTo>
                      <a:pt x="718" y="129"/>
                    </a:lnTo>
                    <a:lnTo>
                      <a:pt x="733" y="115"/>
                    </a:lnTo>
                    <a:cubicBezTo>
                      <a:pt x="718" y="115"/>
                      <a:pt x="689" y="115"/>
                      <a:pt x="704" y="100"/>
                    </a:cubicBezTo>
                    <a:lnTo>
                      <a:pt x="718" y="86"/>
                    </a:lnTo>
                    <a:cubicBezTo>
                      <a:pt x="704" y="72"/>
                      <a:pt x="674" y="72"/>
                      <a:pt x="674" y="72"/>
                    </a:cubicBezTo>
                    <a:cubicBezTo>
                      <a:pt x="674" y="57"/>
                      <a:pt x="704" y="43"/>
                      <a:pt x="704" y="43"/>
                    </a:cubicBezTo>
                    <a:cubicBezTo>
                      <a:pt x="704" y="43"/>
                      <a:pt x="645" y="57"/>
                      <a:pt x="630" y="43"/>
                    </a:cubicBezTo>
                    <a:cubicBezTo>
                      <a:pt x="616" y="28"/>
                      <a:pt x="601" y="14"/>
                      <a:pt x="572" y="14"/>
                    </a:cubicBezTo>
                    <a:cubicBezTo>
                      <a:pt x="557" y="14"/>
                      <a:pt x="586" y="43"/>
                      <a:pt x="572" y="57"/>
                    </a:cubicBezTo>
                    <a:cubicBezTo>
                      <a:pt x="557" y="72"/>
                      <a:pt x="542" y="57"/>
                      <a:pt x="528" y="72"/>
                    </a:cubicBezTo>
                    <a:cubicBezTo>
                      <a:pt x="513" y="86"/>
                      <a:pt x="498" y="72"/>
                      <a:pt x="469" y="72"/>
                    </a:cubicBezTo>
                    <a:cubicBezTo>
                      <a:pt x="440" y="57"/>
                      <a:pt x="484" y="115"/>
                      <a:pt x="469" y="129"/>
                    </a:cubicBezTo>
                    <a:cubicBezTo>
                      <a:pt x="469" y="129"/>
                      <a:pt x="410" y="28"/>
                      <a:pt x="381" y="72"/>
                    </a:cubicBezTo>
                    <a:cubicBezTo>
                      <a:pt x="366" y="72"/>
                      <a:pt x="381" y="100"/>
                      <a:pt x="366" y="115"/>
                    </a:cubicBezTo>
                    <a:cubicBezTo>
                      <a:pt x="366" y="129"/>
                      <a:pt x="323" y="72"/>
                      <a:pt x="308" y="72"/>
                    </a:cubicBezTo>
                    <a:cubicBezTo>
                      <a:pt x="293" y="72"/>
                      <a:pt x="337" y="129"/>
                      <a:pt x="308" y="129"/>
                    </a:cubicBezTo>
                    <a:lnTo>
                      <a:pt x="279" y="129"/>
                    </a:lnTo>
                    <a:cubicBezTo>
                      <a:pt x="264" y="129"/>
                      <a:pt x="249" y="158"/>
                      <a:pt x="249" y="173"/>
                    </a:cubicBezTo>
                    <a:cubicBezTo>
                      <a:pt x="249" y="158"/>
                      <a:pt x="205" y="129"/>
                      <a:pt x="205" y="115"/>
                    </a:cubicBezTo>
                    <a:lnTo>
                      <a:pt x="235" y="115"/>
                    </a:lnTo>
                    <a:cubicBezTo>
                      <a:pt x="235" y="100"/>
                      <a:pt x="205" y="72"/>
                      <a:pt x="205" y="72"/>
                    </a:cubicBezTo>
                    <a:cubicBezTo>
                      <a:pt x="191" y="72"/>
                      <a:pt x="117" y="0"/>
                      <a:pt x="103" y="28"/>
                    </a:cubicBezTo>
                    <a:cubicBezTo>
                      <a:pt x="103" y="43"/>
                      <a:pt x="147" y="43"/>
                      <a:pt x="132" y="57"/>
                    </a:cubicBezTo>
                    <a:lnTo>
                      <a:pt x="117" y="57"/>
                    </a:lnTo>
                    <a:cubicBezTo>
                      <a:pt x="147" y="43"/>
                      <a:pt x="161" y="100"/>
                      <a:pt x="147" y="115"/>
                    </a:cubicBezTo>
                    <a:cubicBezTo>
                      <a:pt x="147" y="115"/>
                      <a:pt x="29" y="14"/>
                      <a:pt x="73" y="86"/>
                    </a:cubicBezTo>
                    <a:lnTo>
                      <a:pt x="44" y="86"/>
                    </a:lnTo>
                    <a:cubicBezTo>
                      <a:pt x="44" y="100"/>
                      <a:pt x="73" y="100"/>
                      <a:pt x="73" y="100"/>
                    </a:cubicBezTo>
                    <a:lnTo>
                      <a:pt x="73" y="115"/>
                    </a:lnTo>
                    <a:cubicBezTo>
                      <a:pt x="73" y="115"/>
                      <a:pt x="44" y="100"/>
                      <a:pt x="29" y="100"/>
                    </a:cubicBezTo>
                    <a:cubicBezTo>
                      <a:pt x="44" y="100"/>
                      <a:pt x="0" y="144"/>
                      <a:pt x="15" y="129"/>
                    </a:cubicBezTo>
                    <a:cubicBezTo>
                      <a:pt x="0" y="158"/>
                      <a:pt x="117" y="144"/>
                      <a:pt x="117" y="144"/>
                    </a:cubicBezTo>
                    <a:cubicBezTo>
                      <a:pt x="132" y="144"/>
                      <a:pt x="191" y="158"/>
                      <a:pt x="191" y="158"/>
                    </a:cubicBezTo>
                    <a:cubicBezTo>
                      <a:pt x="176" y="158"/>
                      <a:pt x="161" y="158"/>
                      <a:pt x="161" y="173"/>
                    </a:cubicBezTo>
                    <a:lnTo>
                      <a:pt x="176" y="187"/>
                    </a:lnTo>
                    <a:cubicBezTo>
                      <a:pt x="161" y="201"/>
                      <a:pt x="132" y="201"/>
                      <a:pt x="117" y="201"/>
                    </a:cubicBezTo>
                    <a:cubicBezTo>
                      <a:pt x="117" y="201"/>
                      <a:pt x="29" y="216"/>
                      <a:pt x="44" y="216"/>
                    </a:cubicBezTo>
                    <a:cubicBezTo>
                      <a:pt x="73" y="230"/>
                      <a:pt x="117" y="216"/>
                      <a:pt x="147" y="230"/>
                    </a:cubicBezTo>
                    <a:cubicBezTo>
                      <a:pt x="161" y="245"/>
                      <a:pt x="161" y="259"/>
                      <a:pt x="176" y="259"/>
                    </a:cubicBezTo>
                    <a:cubicBezTo>
                      <a:pt x="176" y="259"/>
                      <a:pt x="205" y="245"/>
                      <a:pt x="220" y="245"/>
                    </a:cubicBezTo>
                    <a:cubicBezTo>
                      <a:pt x="205" y="245"/>
                      <a:pt x="191" y="259"/>
                      <a:pt x="191" y="259"/>
                    </a:cubicBezTo>
                    <a:cubicBezTo>
                      <a:pt x="191" y="274"/>
                      <a:pt x="220" y="259"/>
                      <a:pt x="220" y="259"/>
                    </a:cubicBezTo>
                    <a:cubicBezTo>
                      <a:pt x="235" y="274"/>
                      <a:pt x="117" y="331"/>
                      <a:pt x="147" y="331"/>
                    </a:cubicBezTo>
                    <a:cubicBezTo>
                      <a:pt x="176" y="346"/>
                      <a:pt x="205" y="331"/>
                      <a:pt x="220" y="331"/>
                    </a:cubicBezTo>
                    <a:cubicBezTo>
                      <a:pt x="249" y="331"/>
                      <a:pt x="279" y="331"/>
                      <a:pt x="308" y="346"/>
                    </a:cubicBezTo>
                    <a:cubicBezTo>
                      <a:pt x="293" y="331"/>
                      <a:pt x="293" y="346"/>
                      <a:pt x="293" y="346"/>
                    </a:cubicBezTo>
                    <a:cubicBezTo>
                      <a:pt x="308" y="360"/>
                      <a:pt x="323" y="360"/>
                      <a:pt x="323" y="360"/>
                    </a:cubicBezTo>
                    <a:cubicBezTo>
                      <a:pt x="352" y="374"/>
                      <a:pt x="396" y="374"/>
                      <a:pt x="425" y="374"/>
                    </a:cubicBezTo>
                    <a:cubicBezTo>
                      <a:pt x="454" y="374"/>
                      <a:pt x="454" y="360"/>
                      <a:pt x="484" y="360"/>
                    </a:cubicBezTo>
                    <a:cubicBezTo>
                      <a:pt x="513" y="346"/>
                      <a:pt x="542" y="346"/>
                      <a:pt x="572" y="331"/>
                    </a:cubicBezTo>
                    <a:cubicBezTo>
                      <a:pt x="616" y="302"/>
                      <a:pt x="630" y="288"/>
                      <a:pt x="674" y="274"/>
                    </a:cubicBezTo>
                    <a:cubicBezTo>
                      <a:pt x="704" y="274"/>
                      <a:pt x="718" y="230"/>
                      <a:pt x="762" y="230"/>
                    </a:cubicBezTo>
                    <a:cubicBezTo>
                      <a:pt x="762" y="216"/>
                      <a:pt x="777" y="216"/>
                      <a:pt x="762" y="201"/>
                    </a:cubicBezTo>
                    <a:cubicBezTo>
                      <a:pt x="748" y="187"/>
                      <a:pt x="777" y="187"/>
                      <a:pt x="792" y="187"/>
                    </a:cubicBezTo>
                    <a:lnTo>
                      <a:pt x="762" y="173"/>
                    </a:lnTo>
                    <a:cubicBezTo>
                      <a:pt x="762" y="158"/>
                      <a:pt x="792" y="144"/>
                      <a:pt x="777" y="144"/>
                    </a:cubicBezTo>
                    <a:cubicBezTo>
                      <a:pt x="748" y="129"/>
                      <a:pt x="792" y="144"/>
                      <a:pt x="777" y="14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8" name="Freeform 912">
                <a:extLst>
                  <a:ext uri="{FF2B5EF4-FFF2-40B4-BE49-F238E27FC236}">
                    <a16:creationId xmlns:a16="http://schemas.microsoft.com/office/drawing/2014/main" id="{3EA09B4B-2354-4719-B61D-A9EFFB004EAA}"/>
                  </a:ext>
                </a:extLst>
              </p:cNvPr>
              <p:cNvSpPr>
                <a:spLocks/>
              </p:cNvSpPr>
              <p:nvPr/>
            </p:nvSpPr>
            <p:spPr bwMode="auto">
              <a:xfrm>
                <a:off x="3262" y="1815"/>
                <a:ext cx="153" cy="72"/>
              </a:xfrm>
              <a:custGeom>
                <a:avLst/>
                <a:gdLst>
                  <a:gd name="T0" fmla="*/ 777 w 792"/>
                  <a:gd name="T1" fmla="*/ 144 h 374"/>
                  <a:gd name="T2" fmla="*/ 777 w 792"/>
                  <a:gd name="T3" fmla="*/ 144 h 374"/>
                  <a:gd name="T4" fmla="*/ 718 w 792"/>
                  <a:gd name="T5" fmla="*/ 129 h 374"/>
                  <a:gd name="T6" fmla="*/ 733 w 792"/>
                  <a:gd name="T7" fmla="*/ 115 h 374"/>
                  <a:gd name="T8" fmla="*/ 704 w 792"/>
                  <a:gd name="T9" fmla="*/ 100 h 374"/>
                  <a:gd name="T10" fmla="*/ 718 w 792"/>
                  <a:gd name="T11" fmla="*/ 86 h 374"/>
                  <a:gd name="T12" fmla="*/ 674 w 792"/>
                  <a:gd name="T13" fmla="*/ 72 h 374"/>
                  <a:gd name="T14" fmla="*/ 704 w 792"/>
                  <a:gd name="T15" fmla="*/ 43 h 374"/>
                  <a:gd name="T16" fmla="*/ 630 w 792"/>
                  <a:gd name="T17" fmla="*/ 43 h 374"/>
                  <a:gd name="T18" fmla="*/ 572 w 792"/>
                  <a:gd name="T19" fmla="*/ 14 h 374"/>
                  <a:gd name="T20" fmla="*/ 572 w 792"/>
                  <a:gd name="T21" fmla="*/ 57 h 374"/>
                  <a:gd name="T22" fmla="*/ 528 w 792"/>
                  <a:gd name="T23" fmla="*/ 72 h 374"/>
                  <a:gd name="T24" fmla="*/ 469 w 792"/>
                  <a:gd name="T25" fmla="*/ 72 h 374"/>
                  <a:gd name="T26" fmla="*/ 469 w 792"/>
                  <a:gd name="T27" fmla="*/ 129 h 374"/>
                  <a:gd name="T28" fmla="*/ 381 w 792"/>
                  <a:gd name="T29" fmla="*/ 72 h 374"/>
                  <a:gd name="T30" fmla="*/ 366 w 792"/>
                  <a:gd name="T31" fmla="*/ 115 h 374"/>
                  <a:gd name="T32" fmla="*/ 308 w 792"/>
                  <a:gd name="T33" fmla="*/ 72 h 374"/>
                  <a:gd name="T34" fmla="*/ 308 w 792"/>
                  <a:gd name="T35" fmla="*/ 129 h 374"/>
                  <a:gd name="T36" fmla="*/ 279 w 792"/>
                  <a:gd name="T37" fmla="*/ 129 h 374"/>
                  <a:gd name="T38" fmla="*/ 249 w 792"/>
                  <a:gd name="T39" fmla="*/ 173 h 374"/>
                  <a:gd name="T40" fmla="*/ 205 w 792"/>
                  <a:gd name="T41" fmla="*/ 115 h 374"/>
                  <a:gd name="T42" fmla="*/ 235 w 792"/>
                  <a:gd name="T43" fmla="*/ 115 h 374"/>
                  <a:gd name="T44" fmla="*/ 205 w 792"/>
                  <a:gd name="T45" fmla="*/ 72 h 374"/>
                  <a:gd name="T46" fmla="*/ 103 w 792"/>
                  <a:gd name="T47" fmla="*/ 28 h 374"/>
                  <a:gd name="T48" fmla="*/ 132 w 792"/>
                  <a:gd name="T49" fmla="*/ 57 h 374"/>
                  <a:gd name="T50" fmla="*/ 117 w 792"/>
                  <a:gd name="T51" fmla="*/ 57 h 374"/>
                  <a:gd name="T52" fmla="*/ 147 w 792"/>
                  <a:gd name="T53" fmla="*/ 115 h 374"/>
                  <a:gd name="T54" fmla="*/ 73 w 792"/>
                  <a:gd name="T55" fmla="*/ 86 h 374"/>
                  <a:gd name="T56" fmla="*/ 44 w 792"/>
                  <a:gd name="T57" fmla="*/ 86 h 374"/>
                  <a:gd name="T58" fmla="*/ 73 w 792"/>
                  <a:gd name="T59" fmla="*/ 100 h 374"/>
                  <a:gd name="T60" fmla="*/ 73 w 792"/>
                  <a:gd name="T61" fmla="*/ 115 h 374"/>
                  <a:gd name="T62" fmla="*/ 29 w 792"/>
                  <a:gd name="T63" fmla="*/ 100 h 374"/>
                  <a:gd name="T64" fmla="*/ 15 w 792"/>
                  <a:gd name="T65" fmla="*/ 129 h 374"/>
                  <a:gd name="T66" fmla="*/ 117 w 792"/>
                  <a:gd name="T67" fmla="*/ 144 h 374"/>
                  <a:gd name="T68" fmla="*/ 191 w 792"/>
                  <a:gd name="T69" fmla="*/ 158 h 374"/>
                  <a:gd name="T70" fmla="*/ 161 w 792"/>
                  <a:gd name="T71" fmla="*/ 173 h 374"/>
                  <a:gd name="T72" fmla="*/ 176 w 792"/>
                  <a:gd name="T73" fmla="*/ 187 h 374"/>
                  <a:gd name="T74" fmla="*/ 117 w 792"/>
                  <a:gd name="T75" fmla="*/ 201 h 374"/>
                  <a:gd name="T76" fmla="*/ 44 w 792"/>
                  <a:gd name="T77" fmla="*/ 216 h 374"/>
                  <a:gd name="T78" fmla="*/ 147 w 792"/>
                  <a:gd name="T79" fmla="*/ 230 h 374"/>
                  <a:gd name="T80" fmla="*/ 176 w 792"/>
                  <a:gd name="T81" fmla="*/ 259 h 374"/>
                  <a:gd name="T82" fmla="*/ 220 w 792"/>
                  <a:gd name="T83" fmla="*/ 245 h 374"/>
                  <a:gd name="T84" fmla="*/ 191 w 792"/>
                  <a:gd name="T85" fmla="*/ 259 h 374"/>
                  <a:gd name="T86" fmla="*/ 220 w 792"/>
                  <a:gd name="T87" fmla="*/ 259 h 374"/>
                  <a:gd name="T88" fmla="*/ 147 w 792"/>
                  <a:gd name="T89" fmla="*/ 331 h 374"/>
                  <a:gd name="T90" fmla="*/ 220 w 792"/>
                  <a:gd name="T91" fmla="*/ 331 h 374"/>
                  <a:gd name="T92" fmla="*/ 308 w 792"/>
                  <a:gd name="T93" fmla="*/ 346 h 374"/>
                  <a:gd name="T94" fmla="*/ 293 w 792"/>
                  <a:gd name="T95" fmla="*/ 346 h 374"/>
                  <a:gd name="T96" fmla="*/ 323 w 792"/>
                  <a:gd name="T97" fmla="*/ 360 h 374"/>
                  <a:gd name="T98" fmla="*/ 425 w 792"/>
                  <a:gd name="T99" fmla="*/ 374 h 374"/>
                  <a:gd name="T100" fmla="*/ 484 w 792"/>
                  <a:gd name="T101" fmla="*/ 360 h 374"/>
                  <a:gd name="T102" fmla="*/ 572 w 792"/>
                  <a:gd name="T103" fmla="*/ 331 h 374"/>
                  <a:gd name="T104" fmla="*/ 674 w 792"/>
                  <a:gd name="T105" fmla="*/ 274 h 374"/>
                  <a:gd name="T106" fmla="*/ 762 w 792"/>
                  <a:gd name="T107" fmla="*/ 230 h 374"/>
                  <a:gd name="T108" fmla="*/ 762 w 792"/>
                  <a:gd name="T109" fmla="*/ 201 h 374"/>
                  <a:gd name="T110" fmla="*/ 792 w 792"/>
                  <a:gd name="T111" fmla="*/ 187 h 374"/>
                  <a:gd name="T112" fmla="*/ 762 w 792"/>
                  <a:gd name="T113" fmla="*/ 173 h 374"/>
                  <a:gd name="T114" fmla="*/ 777 w 792"/>
                  <a:gd name="T115" fmla="*/ 144 h 374"/>
                  <a:gd name="T116" fmla="*/ 777 w 792"/>
                  <a:gd name="T117" fmla="*/ 144 h 374"/>
                  <a:gd name="T118" fmla="*/ 777 w 792"/>
                  <a:gd name="T119" fmla="*/ 14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2" h="374">
                    <a:moveTo>
                      <a:pt x="777" y="144"/>
                    </a:moveTo>
                    <a:lnTo>
                      <a:pt x="777" y="144"/>
                    </a:lnTo>
                    <a:lnTo>
                      <a:pt x="718" y="129"/>
                    </a:lnTo>
                    <a:lnTo>
                      <a:pt x="733" y="115"/>
                    </a:lnTo>
                    <a:cubicBezTo>
                      <a:pt x="718" y="115"/>
                      <a:pt x="689" y="115"/>
                      <a:pt x="704" y="100"/>
                    </a:cubicBezTo>
                    <a:lnTo>
                      <a:pt x="718" y="86"/>
                    </a:lnTo>
                    <a:cubicBezTo>
                      <a:pt x="704" y="72"/>
                      <a:pt x="674" y="72"/>
                      <a:pt x="674" y="72"/>
                    </a:cubicBezTo>
                    <a:cubicBezTo>
                      <a:pt x="674" y="57"/>
                      <a:pt x="704" y="43"/>
                      <a:pt x="704" y="43"/>
                    </a:cubicBezTo>
                    <a:cubicBezTo>
                      <a:pt x="704" y="43"/>
                      <a:pt x="645" y="57"/>
                      <a:pt x="630" y="43"/>
                    </a:cubicBezTo>
                    <a:cubicBezTo>
                      <a:pt x="616" y="28"/>
                      <a:pt x="601" y="14"/>
                      <a:pt x="572" y="14"/>
                    </a:cubicBezTo>
                    <a:cubicBezTo>
                      <a:pt x="557" y="14"/>
                      <a:pt x="586" y="43"/>
                      <a:pt x="572" y="57"/>
                    </a:cubicBezTo>
                    <a:cubicBezTo>
                      <a:pt x="557" y="72"/>
                      <a:pt x="542" y="57"/>
                      <a:pt x="528" y="72"/>
                    </a:cubicBezTo>
                    <a:cubicBezTo>
                      <a:pt x="513" y="86"/>
                      <a:pt x="498" y="72"/>
                      <a:pt x="469" y="72"/>
                    </a:cubicBezTo>
                    <a:cubicBezTo>
                      <a:pt x="440" y="57"/>
                      <a:pt x="484" y="115"/>
                      <a:pt x="469" y="129"/>
                    </a:cubicBezTo>
                    <a:cubicBezTo>
                      <a:pt x="469" y="129"/>
                      <a:pt x="410" y="28"/>
                      <a:pt x="381" y="72"/>
                    </a:cubicBezTo>
                    <a:cubicBezTo>
                      <a:pt x="366" y="72"/>
                      <a:pt x="381" y="100"/>
                      <a:pt x="366" y="115"/>
                    </a:cubicBezTo>
                    <a:cubicBezTo>
                      <a:pt x="366" y="129"/>
                      <a:pt x="323" y="72"/>
                      <a:pt x="308" y="72"/>
                    </a:cubicBezTo>
                    <a:cubicBezTo>
                      <a:pt x="293" y="72"/>
                      <a:pt x="337" y="129"/>
                      <a:pt x="308" y="129"/>
                    </a:cubicBezTo>
                    <a:lnTo>
                      <a:pt x="279" y="129"/>
                    </a:lnTo>
                    <a:cubicBezTo>
                      <a:pt x="264" y="129"/>
                      <a:pt x="249" y="158"/>
                      <a:pt x="249" y="173"/>
                    </a:cubicBezTo>
                    <a:cubicBezTo>
                      <a:pt x="249" y="158"/>
                      <a:pt x="205" y="129"/>
                      <a:pt x="205" y="115"/>
                    </a:cubicBezTo>
                    <a:lnTo>
                      <a:pt x="235" y="115"/>
                    </a:lnTo>
                    <a:cubicBezTo>
                      <a:pt x="235" y="100"/>
                      <a:pt x="205" y="72"/>
                      <a:pt x="205" y="72"/>
                    </a:cubicBezTo>
                    <a:cubicBezTo>
                      <a:pt x="191" y="72"/>
                      <a:pt x="117" y="0"/>
                      <a:pt x="103" y="28"/>
                    </a:cubicBezTo>
                    <a:cubicBezTo>
                      <a:pt x="103" y="43"/>
                      <a:pt x="147" y="43"/>
                      <a:pt x="132" y="57"/>
                    </a:cubicBezTo>
                    <a:lnTo>
                      <a:pt x="117" y="57"/>
                    </a:lnTo>
                    <a:cubicBezTo>
                      <a:pt x="147" y="43"/>
                      <a:pt x="161" y="100"/>
                      <a:pt x="147" y="115"/>
                    </a:cubicBezTo>
                    <a:cubicBezTo>
                      <a:pt x="147" y="115"/>
                      <a:pt x="29" y="14"/>
                      <a:pt x="73" y="86"/>
                    </a:cubicBezTo>
                    <a:lnTo>
                      <a:pt x="44" y="86"/>
                    </a:lnTo>
                    <a:cubicBezTo>
                      <a:pt x="44" y="100"/>
                      <a:pt x="73" y="100"/>
                      <a:pt x="73" y="100"/>
                    </a:cubicBezTo>
                    <a:lnTo>
                      <a:pt x="73" y="115"/>
                    </a:lnTo>
                    <a:cubicBezTo>
                      <a:pt x="73" y="115"/>
                      <a:pt x="44" y="100"/>
                      <a:pt x="29" y="100"/>
                    </a:cubicBezTo>
                    <a:cubicBezTo>
                      <a:pt x="44" y="100"/>
                      <a:pt x="0" y="144"/>
                      <a:pt x="15" y="129"/>
                    </a:cubicBezTo>
                    <a:cubicBezTo>
                      <a:pt x="0" y="158"/>
                      <a:pt x="117" y="144"/>
                      <a:pt x="117" y="144"/>
                    </a:cubicBezTo>
                    <a:cubicBezTo>
                      <a:pt x="132" y="144"/>
                      <a:pt x="191" y="158"/>
                      <a:pt x="191" y="158"/>
                    </a:cubicBezTo>
                    <a:cubicBezTo>
                      <a:pt x="176" y="158"/>
                      <a:pt x="161" y="158"/>
                      <a:pt x="161" y="173"/>
                    </a:cubicBezTo>
                    <a:lnTo>
                      <a:pt x="176" y="187"/>
                    </a:lnTo>
                    <a:cubicBezTo>
                      <a:pt x="161" y="201"/>
                      <a:pt x="132" y="201"/>
                      <a:pt x="117" y="201"/>
                    </a:cubicBezTo>
                    <a:cubicBezTo>
                      <a:pt x="117" y="201"/>
                      <a:pt x="29" y="216"/>
                      <a:pt x="44" y="216"/>
                    </a:cubicBezTo>
                    <a:cubicBezTo>
                      <a:pt x="73" y="230"/>
                      <a:pt x="117" y="216"/>
                      <a:pt x="147" y="230"/>
                    </a:cubicBezTo>
                    <a:cubicBezTo>
                      <a:pt x="161" y="245"/>
                      <a:pt x="161" y="259"/>
                      <a:pt x="176" y="259"/>
                    </a:cubicBezTo>
                    <a:cubicBezTo>
                      <a:pt x="176" y="259"/>
                      <a:pt x="205" y="245"/>
                      <a:pt x="220" y="245"/>
                    </a:cubicBezTo>
                    <a:cubicBezTo>
                      <a:pt x="205" y="245"/>
                      <a:pt x="191" y="259"/>
                      <a:pt x="191" y="259"/>
                    </a:cubicBezTo>
                    <a:cubicBezTo>
                      <a:pt x="191" y="274"/>
                      <a:pt x="220" y="259"/>
                      <a:pt x="220" y="259"/>
                    </a:cubicBezTo>
                    <a:cubicBezTo>
                      <a:pt x="235" y="274"/>
                      <a:pt x="117" y="331"/>
                      <a:pt x="147" y="331"/>
                    </a:cubicBezTo>
                    <a:cubicBezTo>
                      <a:pt x="176" y="346"/>
                      <a:pt x="205" y="331"/>
                      <a:pt x="220" y="331"/>
                    </a:cubicBezTo>
                    <a:cubicBezTo>
                      <a:pt x="249" y="331"/>
                      <a:pt x="279" y="331"/>
                      <a:pt x="308" y="346"/>
                    </a:cubicBezTo>
                    <a:cubicBezTo>
                      <a:pt x="293" y="331"/>
                      <a:pt x="293" y="346"/>
                      <a:pt x="293" y="346"/>
                    </a:cubicBezTo>
                    <a:cubicBezTo>
                      <a:pt x="308" y="360"/>
                      <a:pt x="323" y="360"/>
                      <a:pt x="323" y="360"/>
                    </a:cubicBezTo>
                    <a:cubicBezTo>
                      <a:pt x="352" y="374"/>
                      <a:pt x="396" y="374"/>
                      <a:pt x="425" y="374"/>
                    </a:cubicBezTo>
                    <a:cubicBezTo>
                      <a:pt x="454" y="374"/>
                      <a:pt x="454" y="360"/>
                      <a:pt x="484" y="360"/>
                    </a:cubicBezTo>
                    <a:cubicBezTo>
                      <a:pt x="513" y="346"/>
                      <a:pt x="542" y="346"/>
                      <a:pt x="572" y="331"/>
                    </a:cubicBezTo>
                    <a:cubicBezTo>
                      <a:pt x="616" y="302"/>
                      <a:pt x="630" y="288"/>
                      <a:pt x="674" y="274"/>
                    </a:cubicBezTo>
                    <a:cubicBezTo>
                      <a:pt x="704" y="274"/>
                      <a:pt x="718" y="230"/>
                      <a:pt x="762" y="230"/>
                    </a:cubicBezTo>
                    <a:cubicBezTo>
                      <a:pt x="762" y="216"/>
                      <a:pt x="777" y="216"/>
                      <a:pt x="762" y="201"/>
                    </a:cubicBezTo>
                    <a:cubicBezTo>
                      <a:pt x="748" y="187"/>
                      <a:pt x="777" y="187"/>
                      <a:pt x="792" y="187"/>
                    </a:cubicBezTo>
                    <a:lnTo>
                      <a:pt x="762" y="173"/>
                    </a:lnTo>
                    <a:cubicBezTo>
                      <a:pt x="762" y="158"/>
                      <a:pt x="792" y="144"/>
                      <a:pt x="777" y="144"/>
                    </a:cubicBezTo>
                    <a:cubicBezTo>
                      <a:pt x="748" y="129"/>
                      <a:pt x="792" y="144"/>
                      <a:pt x="777" y="144"/>
                    </a:cubicBezTo>
                    <a:lnTo>
                      <a:pt x="777" y="14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9" name="Freeform 913">
                <a:extLst>
                  <a:ext uri="{FF2B5EF4-FFF2-40B4-BE49-F238E27FC236}">
                    <a16:creationId xmlns:a16="http://schemas.microsoft.com/office/drawing/2014/main" id="{8D09C201-ACAA-5303-BB55-B783B474CB06}"/>
                  </a:ext>
                </a:extLst>
              </p:cNvPr>
              <p:cNvSpPr>
                <a:spLocks/>
              </p:cNvSpPr>
              <p:nvPr/>
            </p:nvSpPr>
            <p:spPr bwMode="auto">
              <a:xfrm>
                <a:off x="3262" y="1815"/>
                <a:ext cx="153" cy="72"/>
              </a:xfrm>
              <a:custGeom>
                <a:avLst/>
                <a:gdLst>
                  <a:gd name="T0" fmla="*/ 777 w 792"/>
                  <a:gd name="T1" fmla="*/ 144 h 374"/>
                  <a:gd name="T2" fmla="*/ 777 w 792"/>
                  <a:gd name="T3" fmla="*/ 144 h 374"/>
                  <a:gd name="T4" fmla="*/ 718 w 792"/>
                  <a:gd name="T5" fmla="*/ 129 h 374"/>
                  <a:gd name="T6" fmla="*/ 733 w 792"/>
                  <a:gd name="T7" fmla="*/ 115 h 374"/>
                  <a:gd name="T8" fmla="*/ 704 w 792"/>
                  <a:gd name="T9" fmla="*/ 100 h 374"/>
                  <a:gd name="T10" fmla="*/ 718 w 792"/>
                  <a:gd name="T11" fmla="*/ 86 h 374"/>
                  <a:gd name="T12" fmla="*/ 674 w 792"/>
                  <a:gd name="T13" fmla="*/ 72 h 374"/>
                  <a:gd name="T14" fmla="*/ 704 w 792"/>
                  <a:gd name="T15" fmla="*/ 43 h 374"/>
                  <a:gd name="T16" fmla="*/ 630 w 792"/>
                  <a:gd name="T17" fmla="*/ 43 h 374"/>
                  <a:gd name="T18" fmla="*/ 572 w 792"/>
                  <a:gd name="T19" fmla="*/ 14 h 374"/>
                  <a:gd name="T20" fmla="*/ 572 w 792"/>
                  <a:gd name="T21" fmla="*/ 57 h 374"/>
                  <a:gd name="T22" fmla="*/ 528 w 792"/>
                  <a:gd name="T23" fmla="*/ 72 h 374"/>
                  <a:gd name="T24" fmla="*/ 469 w 792"/>
                  <a:gd name="T25" fmla="*/ 72 h 374"/>
                  <a:gd name="T26" fmla="*/ 469 w 792"/>
                  <a:gd name="T27" fmla="*/ 129 h 374"/>
                  <a:gd name="T28" fmla="*/ 381 w 792"/>
                  <a:gd name="T29" fmla="*/ 72 h 374"/>
                  <a:gd name="T30" fmla="*/ 367 w 792"/>
                  <a:gd name="T31" fmla="*/ 115 h 374"/>
                  <a:gd name="T32" fmla="*/ 308 w 792"/>
                  <a:gd name="T33" fmla="*/ 72 h 374"/>
                  <a:gd name="T34" fmla="*/ 308 w 792"/>
                  <a:gd name="T35" fmla="*/ 129 h 374"/>
                  <a:gd name="T36" fmla="*/ 279 w 792"/>
                  <a:gd name="T37" fmla="*/ 129 h 374"/>
                  <a:gd name="T38" fmla="*/ 249 w 792"/>
                  <a:gd name="T39" fmla="*/ 173 h 374"/>
                  <a:gd name="T40" fmla="*/ 205 w 792"/>
                  <a:gd name="T41" fmla="*/ 115 h 374"/>
                  <a:gd name="T42" fmla="*/ 235 w 792"/>
                  <a:gd name="T43" fmla="*/ 115 h 374"/>
                  <a:gd name="T44" fmla="*/ 205 w 792"/>
                  <a:gd name="T45" fmla="*/ 72 h 374"/>
                  <a:gd name="T46" fmla="*/ 103 w 792"/>
                  <a:gd name="T47" fmla="*/ 28 h 374"/>
                  <a:gd name="T48" fmla="*/ 132 w 792"/>
                  <a:gd name="T49" fmla="*/ 57 h 374"/>
                  <a:gd name="T50" fmla="*/ 117 w 792"/>
                  <a:gd name="T51" fmla="*/ 57 h 374"/>
                  <a:gd name="T52" fmla="*/ 147 w 792"/>
                  <a:gd name="T53" fmla="*/ 115 h 374"/>
                  <a:gd name="T54" fmla="*/ 73 w 792"/>
                  <a:gd name="T55" fmla="*/ 86 h 374"/>
                  <a:gd name="T56" fmla="*/ 44 w 792"/>
                  <a:gd name="T57" fmla="*/ 86 h 374"/>
                  <a:gd name="T58" fmla="*/ 73 w 792"/>
                  <a:gd name="T59" fmla="*/ 100 h 374"/>
                  <a:gd name="T60" fmla="*/ 73 w 792"/>
                  <a:gd name="T61" fmla="*/ 115 h 374"/>
                  <a:gd name="T62" fmla="*/ 29 w 792"/>
                  <a:gd name="T63" fmla="*/ 100 h 374"/>
                  <a:gd name="T64" fmla="*/ 15 w 792"/>
                  <a:gd name="T65" fmla="*/ 129 h 374"/>
                  <a:gd name="T66" fmla="*/ 117 w 792"/>
                  <a:gd name="T67" fmla="*/ 144 h 374"/>
                  <a:gd name="T68" fmla="*/ 191 w 792"/>
                  <a:gd name="T69" fmla="*/ 158 h 374"/>
                  <a:gd name="T70" fmla="*/ 161 w 792"/>
                  <a:gd name="T71" fmla="*/ 173 h 374"/>
                  <a:gd name="T72" fmla="*/ 176 w 792"/>
                  <a:gd name="T73" fmla="*/ 187 h 374"/>
                  <a:gd name="T74" fmla="*/ 117 w 792"/>
                  <a:gd name="T75" fmla="*/ 201 h 374"/>
                  <a:gd name="T76" fmla="*/ 44 w 792"/>
                  <a:gd name="T77" fmla="*/ 216 h 374"/>
                  <a:gd name="T78" fmla="*/ 147 w 792"/>
                  <a:gd name="T79" fmla="*/ 230 h 374"/>
                  <a:gd name="T80" fmla="*/ 176 w 792"/>
                  <a:gd name="T81" fmla="*/ 259 h 374"/>
                  <a:gd name="T82" fmla="*/ 220 w 792"/>
                  <a:gd name="T83" fmla="*/ 245 h 374"/>
                  <a:gd name="T84" fmla="*/ 191 w 792"/>
                  <a:gd name="T85" fmla="*/ 259 h 374"/>
                  <a:gd name="T86" fmla="*/ 220 w 792"/>
                  <a:gd name="T87" fmla="*/ 259 h 374"/>
                  <a:gd name="T88" fmla="*/ 147 w 792"/>
                  <a:gd name="T89" fmla="*/ 331 h 374"/>
                  <a:gd name="T90" fmla="*/ 220 w 792"/>
                  <a:gd name="T91" fmla="*/ 331 h 374"/>
                  <a:gd name="T92" fmla="*/ 308 w 792"/>
                  <a:gd name="T93" fmla="*/ 346 h 374"/>
                  <a:gd name="T94" fmla="*/ 293 w 792"/>
                  <a:gd name="T95" fmla="*/ 346 h 374"/>
                  <a:gd name="T96" fmla="*/ 323 w 792"/>
                  <a:gd name="T97" fmla="*/ 360 h 374"/>
                  <a:gd name="T98" fmla="*/ 425 w 792"/>
                  <a:gd name="T99" fmla="*/ 374 h 374"/>
                  <a:gd name="T100" fmla="*/ 484 w 792"/>
                  <a:gd name="T101" fmla="*/ 360 h 374"/>
                  <a:gd name="T102" fmla="*/ 572 w 792"/>
                  <a:gd name="T103" fmla="*/ 331 h 374"/>
                  <a:gd name="T104" fmla="*/ 674 w 792"/>
                  <a:gd name="T105" fmla="*/ 274 h 374"/>
                  <a:gd name="T106" fmla="*/ 762 w 792"/>
                  <a:gd name="T107" fmla="*/ 230 h 374"/>
                  <a:gd name="T108" fmla="*/ 762 w 792"/>
                  <a:gd name="T109" fmla="*/ 201 h 374"/>
                  <a:gd name="T110" fmla="*/ 792 w 792"/>
                  <a:gd name="T111" fmla="*/ 187 h 374"/>
                  <a:gd name="T112" fmla="*/ 762 w 792"/>
                  <a:gd name="T113" fmla="*/ 173 h 374"/>
                  <a:gd name="T114" fmla="*/ 777 w 792"/>
                  <a:gd name="T115" fmla="*/ 144 h 374"/>
                  <a:gd name="T116" fmla="*/ 777 w 792"/>
                  <a:gd name="T117" fmla="*/ 14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2" h="374">
                    <a:moveTo>
                      <a:pt x="777" y="144"/>
                    </a:moveTo>
                    <a:lnTo>
                      <a:pt x="777" y="144"/>
                    </a:lnTo>
                    <a:lnTo>
                      <a:pt x="718" y="129"/>
                    </a:lnTo>
                    <a:lnTo>
                      <a:pt x="733" y="115"/>
                    </a:lnTo>
                    <a:cubicBezTo>
                      <a:pt x="718" y="115"/>
                      <a:pt x="689" y="115"/>
                      <a:pt x="704" y="100"/>
                    </a:cubicBezTo>
                    <a:lnTo>
                      <a:pt x="718" y="86"/>
                    </a:lnTo>
                    <a:cubicBezTo>
                      <a:pt x="704" y="72"/>
                      <a:pt x="674" y="72"/>
                      <a:pt x="674" y="72"/>
                    </a:cubicBezTo>
                    <a:cubicBezTo>
                      <a:pt x="674" y="57"/>
                      <a:pt x="704" y="43"/>
                      <a:pt x="704" y="43"/>
                    </a:cubicBezTo>
                    <a:cubicBezTo>
                      <a:pt x="704" y="43"/>
                      <a:pt x="645" y="57"/>
                      <a:pt x="630" y="43"/>
                    </a:cubicBezTo>
                    <a:cubicBezTo>
                      <a:pt x="616" y="28"/>
                      <a:pt x="601" y="14"/>
                      <a:pt x="572" y="14"/>
                    </a:cubicBezTo>
                    <a:cubicBezTo>
                      <a:pt x="557" y="14"/>
                      <a:pt x="586" y="43"/>
                      <a:pt x="572" y="57"/>
                    </a:cubicBezTo>
                    <a:cubicBezTo>
                      <a:pt x="557" y="72"/>
                      <a:pt x="542" y="57"/>
                      <a:pt x="528" y="72"/>
                    </a:cubicBezTo>
                    <a:cubicBezTo>
                      <a:pt x="513" y="86"/>
                      <a:pt x="498" y="72"/>
                      <a:pt x="469" y="72"/>
                    </a:cubicBezTo>
                    <a:cubicBezTo>
                      <a:pt x="440" y="57"/>
                      <a:pt x="484" y="115"/>
                      <a:pt x="469" y="129"/>
                    </a:cubicBezTo>
                    <a:cubicBezTo>
                      <a:pt x="469" y="129"/>
                      <a:pt x="410" y="28"/>
                      <a:pt x="381" y="72"/>
                    </a:cubicBezTo>
                    <a:cubicBezTo>
                      <a:pt x="367" y="72"/>
                      <a:pt x="381" y="100"/>
                      <a:pt x="367" y="115"/>
                    </a:cubicBezTo>
                    <a:cubicBezTo>
                      <a:pt x="367" y="129"/>
                      <a:pt x="323" y="72"/>
                      <a:pt x="308" y="72"/>
                    </a:cubicBezTo>
                    <a:cubicBezTo>
                      <a:pt x="293" y="72"/>
                      <a:pt x="337" y="129"/>
                      <a:pt x="308" y="129"/>
                    </a:cubicBezTo>
                    <a:lnTo>
                      <a:pt x="279" y="129"/>
                    </a:lnTo>
                    <a:cubicBezTo>
                      <a:pt x="264" y="129"/>
                      <a:pt x="249" y="158"/>
                      <a:pt x="249" y="173"/>
                    </a:cubicBezTo>
                    <a:cubicBezTo>
                      <a:pt x="249" y="158"/>
                      <a:pt x="205" y="129"/>
                      <a:pt x="205" y="115"/>
                    </a:cubicBezTo>
                    <a:lnTo>
                      <a:pt x="235" y="115"/>
                    </a:lnTo>
                    <a:cubicBezTo>
                      <a:pt x="235" y="100"/>
                      <a:pt x="205" y="72"/>
                      <a:pt x="205" y="72"/>
                    </a:cubicBezTo>
                    <a:cubicBezTo>
                      <a:pt x="191" y="72"/>
                      <a:pt x="117" y="0"/>
                      <a:pt x="103" y="28"/>
                    </a:cubicBezTo>
                    <a:cubicBezTo>
                      <a:pt x="103" y="43"/>
                      <a:pt x="147" y="43"/>
                      <a:pt x="132" y="57"/>
                    </a:cubicBezTo>
                    <a:lnTo>
                      <a:pt x="117" y="57"/>
                    </a:lnTo>
                    <a:cubicBezTo>
                      <a:pt x="147" y="43"/>
                      <a:pt x="161" y="100"/>
                      <a:pt x="147" y="115"/>
                    </a:cubicBezTo>
                    <a:cubicBezTo>
                      <a:pt x="147" y="115"/>
                      <a:pt x="29" y="14"/>
                      <a:pt x="73" y="86"/>
                    </a:cubicBezTo>
                    <a:lnTo>
                      <a:pt x="44" y="86"/>
                    </a:lnTo>
                    <a:cubicBezTo>
                      <a:pt x="44" y="100"/>
                      <a:pt x="73" y="100"/>
                      <a:pt x="73" y="100"/>
                    </a:cubicBezTo>
                    <a:lnTo>
                      <a:pt x="73" y="115"/>
                    </a:lnTo>
                    <a:cubicBezTo>
                      <a:pt x="73" y="115"/>
                      <a:pt x="44" y="100"/>
                      <a:pt x="29" y="100"/>
                    </a:cubicBezTo>
                    <a:cubicBezTo>
                      <a:pt x="44" y="100"/>
                      <a:pt x="0" y="144"/>
                      <a:pt x="15" y="129"/>
                    </a:cubicBezTo>
                    <a:cubicBezTo>
                      <a:pt x="0" y="158"/>
                      <a:pt x="117" y="144"/>
                      <a:pt x="117" y="144"/>
                    </a:cubicBezTo>
                    <a:cubicBezTo>
                      <a:pt x="132" y="144"/>
                      <a:pt x="191" y="158"/>
                      <a:pt x="191" y="158"/>
                    </a:cubicBezTo>
                    <a:cubicBezTo>
                      <a:pt x="176" y="158"/>
                      <a:pt x="161" y="158"/>
                      <a:pt x="161" y="173"/>
                    </a:cubicBezTo>
                    <a:lnTo>
                      <a:pt x="176" y="187"/>
                    </a:lnTo>
                    <a:cubicBezTo>
                      <a:pt x="161" y="201"/>
                      <a:pt x="132" y="201"/>
                      <a:pt x="117" y="201"/>
                    </a:cubicBezTo>
                    <a:cubicBezTo>
                      <a:pt x="117" y="201"/>
                      <a:pt x="29" y="216"/>
                      <a:pt x="44" y="216"/>
                    </a:cubicBezTo>
                    <a:cubicBezTo>
                      <a:pt x="73" y="230"/>
                      <a:pt x="117" y="216"/>
                      <a:pt x="147" y="230"/>
                    </a:cubicBezTo>
                    <a:cubicBezTo>
                      <a:pt x="161" y="245"/>
                      <a:pt x="161" y="259"/>
                      <a:pt x="176" y="259"/>
                    </a:cubicBezTo>
                    <a:cubicBezTo>
                      <a:pt x="176" y="259"/>
                      <a:pt x="205" y="245"/>
                      <a:pt x="220" y="245"/>
                    </a:cubicBezTo>
                    <a:cubicBezTo>
                      <a:pt x="205" y="245"/>
                      <a:pt x="191" y="259"/>
                      <a:pt x="191" y="259"/>
                    </a:cubicBezTo>
                    <a:cubicBezTo>
                      <a:pt x="191" y="274"/>
                      <a:pt x="220" y="259"/>
                      <a:pt x="220" y="259"/>
                    </a:cubicBezTo>
                    <a:cubicBezTo>
                      <a:pt x="235" y="274"/>
                      <a:pt x="117" y="331"/>
                      <a:pt x="147" y="331"/>
                    </a:cubicBezTo>
                    <a:cubicBezTo>
                      <a:pt x="176" y="346"/>
                      <a:pt x="205" y="331"/>
                      <a:pt x="220" y="331"/>
                    </a:cubicBezTo>
                    <a:cubicBezTo>
                      <a:pt x="249" y="331"/>
                      <a:pt x="279" y="331"/>
                      <a:pt x="308" y="346"/>
                    </a:cubicBezTo>
                    <a:cubicBezTo>
                      <a:pt x="293" y="331"/>
                      <a:pt x="293" y="346"/>
                      <a:pt x="293" y="346"/>
                    </a:cubicBezTo>
                    <a:cubicBezTo>
                      <a:pt x="308" y="360"/>
                      <a:pt x="323" y="360"/>
                      <a:pt x="323" y="360"/>
                    </a:cubicBezTo>
                    <a:cubicBezTo>
                      <a:pt x="352" y="374"/>
                      <a:pt x="396" y="374"/>
                      <a:pt x="425" y="374"/>
                    </a:cubicBezTo>
                    <a:cubicBezTo>
                      <a:pt x="454" y="374"/>
                      <a:pt x="454" y="360"/>
                      <a:pt x="484" y="360"/>
                    </a:cubicBezTo>
                    <a:cubicBezTo>
                      <a:pt x="513" y="346"/>
                      <a:pt x="542" y="346"/>
                      <a:pt x="572" y="331"/>
                    </a:cubicBezTo>
                    <a:cubicBezTo>
                      <a:pt x="616" y="302"/>
                      <a:pt x="630" y="288"/>
                      <a:pt x="674" y="274"/>
                    </a:cubicBezTo>
                    <a:cubicBezTo>
                      <a:pt x="704" y="274"/>
                      <a:pt x="718" y="230"/>
                      <a:pt x="762" y="230"/>
                    </a:cubicBezTo>
                    <a:cubicBezTo>
                      <a:pt x="762" y="216"/>
                      <a:pt x="777" y="216"/>
                      <a:pt x="762" y="201"/>
                    </a:cubicBezTo>
                    <a:cubicBezTo>
                      <a:pt x="748" y="187"/>
                      <a:pt x="777" y="187"/>
                      <a:pt x="792" y="187"/>
                    </a:cubicBezTo>
                    <a:lnTo>
                      <a:pt x="762" y="173"/>
                    </a:lnTo>
                    <a:cubicBezTo>
                      <a:pt x="762" y="158"/>
                      <a:pt x="792" y="144"/>
                      <a:pt x="777" y="144"/>
                    </a:cubicBezTo>
                    <a:cubicBezTo>
                      <a:pt x="748" y="129"/>
                      <a:pt x="792" y="144"/>
                      <a:pt x="777" y="14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0" name="Freeform 914">
                <a:extLst>
                  <a:ext uri="{FF2B5EF4-FFF2-40B4-BE49-F238E27FC236}">
                    <a16:creationId xmlns:a16="http://schemas.microsoft.com/office/drawing/2014/main" id="{65DBA5FC-3950-8ADC-5852-E26F9C32049E}"/>
                  </a:ext>
                </a:extLst>
              </p:cNvPr>
              <p:cNvSpPr>
                <a:spLocks/>
              </p:cNvSpPr>
              <p:nvPr/>
            </p:nvSpPr>
            <p:spPr bwMode="auto">
              <a:xfrm>
                <a:off x="3262" y="1815"/>
                <a:ext cx="153" cy="72"/>
              </a:xfrm>
              <a:custGeom>
                <a:avLst/>
                <a:gdLst>
                  <a:gd name="T0" fmla="*/ 777 w 792"/>
                  <a:gd name="T1" fmla="*/ 144 h 374"/>
                  <a:gd name="T2" fmla="*/ 777 w 792"/>
                  <a:gd name="T3" fmla="*/ 144 h 374"/>
                  <a:gd name="T4" fmla="*/ 718 w 792"/>
                  <a:gd name="T5" fmla="*/ 129 h 374"/>
                  <a:gd name="T6" fmla="*/ 733 w 792"/>
                  <a:gd name="T7" fmla="*/ 115 h 374"/>
                  <a:gd name="T8" fmla="*/ 704 w 792"/>
                  <a:gd name="T9" fmla="*/ 100 h 374"/>
                  <a:gd name="T10" fmla="*/ 718 w 792"/>
                  <a:gd name="T11" fmla="*/ 86 h 374"/>
                  <a:gd name="T12" fmla="*/ 674 w 792"/>
                  <a:gd name="T13" fmla="*/ 72 h 374"/>
                  <a:gd name="T14" fmla="*/ 704 w 792"/>
                  <a:gd name="T15" fmla="*/ 43 h 374"/>
                  <a:gd name="T16" fmla="*/ 630 w 792"/>
                  <a:gd name="T17" fmla="*/ 43 h 374"/>
                  <a:gd name="T18" fmla="*/ 572 w 792"/>
                  <a:gd name="T19" fmla="*/ 14 h 374"/>
                  <a:gd name="T20" fmla="*/ 572 w 792"/>
                  <a:gd name="T21" fmla="*/ 57 h 374"/>
                  <a:gd name="T22" fmla="*/ 528 w 792"/>
                  <a:gd name="T23" fmla="*/ 72 h 374"/>
                  <a:gd name="T24" fmla="*/ 469 w 792"/>
                  <a:gd name="T25" fmla="*/ 72 h 374"/>
                  <a:gd name="T26" fmla="*/ 469 w 792"/>
                  <a:gd name="T27" fmla="*/ 129 h 374"/>
                  <a:gd name="T28" fmla="*/ 381 w 792"/>
                  <a:gd name="T29" fmla="*/ 72 h 374"/>
                  <a:gd name="T30" fmla="*/ 367 w 792"/>
                  <a:gd name="T31" fmla="*/ 115 h 374"/>
                  <a:gd name="T32" fmla="*/ 308 w 792"/>
                  <a:gd name="T33" fmla="*/ 72 h 374"/>
                  <a:gd name="T34" fmla="*/ 308 w 792"/>
                  <a:gd name="T35" fmla="*/ 129 h 374"/>
                  <a:gd name="T36" fmla="*/ 279 w 792"/>
                  <a:gd name="T37" fmla="*/ 129 h 374"/>
                  <a:gd name="T38" fmla="*/ 249 w 792"/>
                  <a:gd name="T39" fmla="*/ 173 h 374"/>
                  <a:gd name="T40" fmla="*/ 205 w 792"/>
                  <a:gd name="T41" fmla="*/ 115 h 374"/>
                  <a:gd name="T42" fmla="*/ 235 w 792"/>
                  <a:gd name="T43" fmla="*/ 115 h 374"/>
                  <a:gd name="T44" fmla="*/ 205 w 792"/>
                  <a:gd name="T45" fmla="*/ 72 h 374"/>
                  <a:gd name="T46" fmla="*/ 103 w 792"/>
                  <a:gd name="T47" fmla="*/ 28 h 374"/>
                  <a:gd name="T48" fmla="*/ 132 w 792"/>
                  <a:gd name="T49" fmla="*/ 57 h 374"/>
                  <a:gd name="T50" fmla="*/ 117 w 792"/>
                  <a:gd name="T51" fmla="*/ 57 h 374"/>
                  <a:gd name="T52" fmla="*/ 147 w 792"/>
                  <a:gd name="T53" fmla="*/ 115 h 374"/>
                  <a:gd name="T54" fmla="*/ 73 w 792"/>
                  <a:gd name="T55" fmla="*/ 86 h 374"/>
                  <a:gd name="T56" fmla="*/ 44 w 792"/>
                  <a:gd name="T57" fmla="*/ 86 h 374"/>
                  <a:gd name="T58" fmla="*/ 73 w 792"/>
                  <a:gd name="T59" fmla="*/ 100 h 374"/>
                  <a:gd name="T60" fmla="*/ 73 w 792"/>
                  <a:gd name="T61" fmla="*/ 115 h 374"/>
                  <a:gd name="T62" fmla="*/ 29 w 792"/>
                  <a:gd name="T63" fmla="*/ 100 h 374"/>
                  <a:gd name="T64" fmla="*/ 15 w 792"/>
                  <a:gd name="T65" fmla="*/ 129 h 374"/>
                  <a:gd name="T66" fmla="*/ 117 w 792"/>
                  <a:gd name="T67" fmla="*/ 144 h 374"/>
                  <a:gd name="T68" fmla="*/ 191 w 792"/>
                  <a:gd name="T69" fmla="*/ 158 h 374"/>
                  <a:gd name="T70" fmla="*/ 161 w 792"/>
                  <a:gd name="T71" fmla="*/ 173 h 374"/>
                  <a:gd name="T72" fmla="*/ 176 w 792"/>
                  <a:gd name="T73" fmla="*/ 187 h 374"/>
                  <a:gd name="T74" fmla="*/ 117 w 792"/>
                  <a:gd name="T75" fmla="*/ 201 h 374"/>
                  <a:gd name="T76" fmla="*/ 44 w 792"/>
                  <a:gd name="T77" fmla="*/ 216 h 374"/>
                  <a:gd name="T78" fmla="*/ 147 w 792"/>
                  <a:gd name="T79" fmla="*/ 230 h 374"/>
                  <a:gd name="T80" fmla="*/ 176 w 792"/>
                  <a:gd name="T81" fmla="*/ 259 h 374"/>
                  <a:gd name="T82" fmla="*/ 220 w 792"/>
                  <a:gd name="T83" fmla="*/ 245 h 374"/>
                  <a:gd name="T84" fmla="*/ 191 w 792"/>
                  <a:gd name="T85" fmla="*/ 259 h 374"/>
                  <a:gd name="T86" fmla="*/ 220 w 792"/>
                  <a:gd name="T87" fmla="*/ 259 h 374"/>
                  <a:gd name="T88" fmla="*/ 147 w 792"/>
                  <a:gd name="T89" fmla="*/ 331 h 374"/>
                  <a:gd name="T90" fmla="*/ 220 w 792"/>
                  <a:gd name="T91" fmla="*/ 331 h 374"/>
                  <a:gd name="T92" fmla="*/ 308 w 792"/>
                  <a:gd name="T93" fmla="*/ 346 h 374"/>
                  <a:gd name="T94" fmla="*/ 293 w 792"/>
                  <a:gd name="T95" fmla="*/ 346 h 374"/>
                  <a:gd name="T96" fmla="*/ 323 w 792"/>
                  <a:gd name="T97" fmla="*/ 360 h 374"/>
                  <a:gd name="T98" fmla="*/ 425 w 792"/>
                  <a:gd name="T99" fmla="*/ 374 h 374"/>
                  <a:gd name="T100" fmla="*/ 484 w 792"/>
                  <a:gd name="T101" fmla="*/ 360 h 374"/>
                  <a:gd name="T102" fmla="*/ 572 w 792"/>
                  <a:gd name="T103" fmla="*/ 331 h 374"/>
                  <a:gd name="T104" fmla="*/ 674 w 792"/>
                  <a:gd name="T105" fmla="*/ 274 h 374"/>
                  <a:gd name="T106" fmla="*/ 762 w 792"/>
                  <a:gd name="T107" fmla="*/ 230 h 374"/>
                  <a:gd name="T108" fmla="*/ 762 w 792"/>
                  <a:gd name="T109" fmla="*/ 201 h 374"/>
                  <a:gd name="T110" fmla="*/ 792 w 792"/>
                  <a:gd name="T111" fmla="*/ 187 h 374"/>
                  <a:gd name="T112" fmla="*/ 762 w 792"/>
                  <a:gd name="T113" fmla="*/ 173 h 374"/>
                  <a:gd name="T114" fmla="*/ 777 w 792"/>
                  <a:gd name="T115" fmla="*/ 144 h 374"/>
                  <a:gd name="T116" fmla="*/ 777 w 792"/>
                  <a:gd name="T117" fmla="*/ 144 h 374"/>
                  <a:gd name="T118" fmla="*/ 777 w 792"/>
                  <a:gd name="T119" fmla="*/ 14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2" h="374">
                    <a:moveTo>
                      <a:pt x="777" y="144"/>
                    </a:moveTo>
                    <a:lnTo>
                      <a:pt x="777" y="144"/>
                    </a:lnTo>
                    <a:lnTo>
                      <a:pt x="718" y="129"/>
                    </a:lnTo>
                    <a:lnTo>
                      <a:pt x="733" y="115"/>
                    </a:lnTo>
                    <a:cubicBezTo>
                      <a:pt x="718" y="115"/>
                      <a:pt x="689" y="115"/>
                      <a:pt x="704" y="100"/>
                    </a:cubicBezTo>
                    <a:lnTo>
                      <a:pt x="718" y="86"/>
                    </a:lnTo>
                    <a:cubicBezTo>
                      <a:pt x="704" y="72"/>
                      <a:pt x="674" y="72"/>
                      <a:pt x="674" y="72"/>
                    </a:cubicBezTo>
                    <a:cubicBezTo>
                      <a:pt x="674" y="57"/>
                      <a:pt x="704" y="43"/>
                      <a:pt x="704" y="43"/>
                    </a:cubicBezTo>
                    <a:cubicBezTo>
                      <a:pt x="704" y="43"/>
                      <a:pt x="645" y="57"/>
                      <a:pt x="630" y="43"/>
                    </a:cubicBezTo>
                    <a:cubicBezTo>
                      <a:pt x="616" y="28"/>
                      <a:pt x="601" y="14"/>
                      <a:pt x="572" y="14"/>
                    </a:cubicBezTo>
                    <a:cubicBezTo>
                      <a:pt x="557" y="14"/>
                      <a:pt x="586" y="43"/>
                      <a:pt x="572" y="57"/>
                    </a:cubicBezTo>
                    <a:cubicBezTo>
                      <a:pt x="557" y="72"/>
                      <a:pt x="542" y="57"/>
                      <a:pt x="528" y="72"/>
                    </a:cubicBezTo>
                    <a:cubicBezTo>
                      <a:pt x="513" y="86"/>
                      <a:pt x="498" y="72"/>
                      <a:pt x="469" y="72"/>
                    </a:cubicBezTo>
                    <a:cubicBezTo>
                      <a:pt x="440" y="57"/>
                      <a:pt x="484" y="115"/>
                      <a:pt x="469" y="129"/>
                    </a:cubicBezTo>
                    <a:cubicBezTo>
                      <a:pt x="469" y="129"/>
                      <a:pt x="410" y="28"/>
                      <a:pt x="381" y="72"/>
                    </a:cubicBezTo>
                    <a:cubicBezTo>
                      <a:pt x="367" y="72"/>
                      <a:pt x="381" y="100"/>
                      <a:pt x="367" y="115"/>
                    </a:cubicBezTo>
                    <a:cubicBezTo>
                      <a:pt x="367" y="129"/>
                      <a:pt x="323" y="72"/>
                      <a:pt x="308" y="72"/>
                    </a:cubicBezTo>
                    <a:cubicBezTo>
                      <a:pt x="293" y="72"/>
                      <a:pt x="337" y="129"/>
                      <a:pt x="308" y="129"/>
                    </a:cubicBezTo>
                    <a:lnTo>
                      <a:pt x="279" y="129"/>
                    </a:lnTo>
                    <a:cubicBezTo>
                      <a:pt x="264" y="129"/>
                      <a:pt x="249" y="158"/>
                      <a:pt x="249" y="173"/>
                    </a:cubicBezTo>
                    <a:cubicBezTo>
                      <a:pt x="249" y="158"/>
                      <a:pt x="205" y="129"/>
                      <a:pt x="205" y="115"/>
                    </a:cubicBezTo>
                    <a:lnTo>
                      <a:pt x="235" y="115"/>
                    </a:lnTo>
                    <a:cubicBezTo>
                      <a:pt x="235" y="100"/>
                      <a:pt x="205" y="72"/>
                      <a:pt x="205" y="72"/>
                    </a:cubicBezTo>
                    <a:cubicBezTo>
                      <a:pt x="191" y="72"/>
                      <a:pt x="117" y="0"/>
                      <a:pt x="103" y="28"/>
                    </a:cubicBezTo>
                    <a:cubicBezTo>
                      <a:pt x="103" y="43"/>
                      <a:pt x="147" y="43"/>
                      <a:pt x="132" y="57"/>
                    </a:cubicBezTo>
                    <a:lnTo>
                      <a:pt x="117" y="57"/>
                    </a:lnTo>
                    <a:cubicBezTo>
                      <a:pt x="147" y="43"/>
                      <a:pt x="161" y="100"/>
                      <a:pt x="147" y="115"/>
                    </a:cubicBezTo>
                    <a:cubicBezTo>
                      <a:pt x="147" y="115"/>
                      <a:pt x="29" y="14"/>
                      <a:pt x="73" y="86"/>
                    </a:cubicBezTo>
                    <a:lnTo>
                      <a:pt x="44" y="86"/>
                    </a:lnTo>
                    <a:cubicBezTo>
                      <a:pt x="44" y="100"/>
                      <a:pt x="73" y="100"/>
                      <a:pt x="73" y="100"/>
                    </a:cubicBezTo>
                    <a:lnTo>
                      <a:pt x="73" y="115"/>
                    </a:lnTo>
                    <a:cubicBezTo>
                      <a:pt x="73" y="115"/>
                      <a:pt x="44" y="100"/>
                      <a:pt x="29" y="100"/>
                    </a:cubicBezTo>
                    <a:cubicBezTo>
                      <a:pt x="44" y="100"/>
                      <a:pt x="0" y="144"/>
                      <a:pt x="15" y="129"/>
                    </a:cubicBezTo>
                    <a:cubicBezTo>
                      <a:pt x="0" y="158"/>
                      <a:pt x="117" y="144"/>
                      <a:pt x="117" y="144"/>
                    </a:cubicBezTo>
                    <a:cubicBezTo>
                      <a:pt x="132" y="144"/>
                      <a:pt x="191" y="158"/>
                      <a:pt x="191" y="158"/>
                    </a:cubicBezTo>
                    <a:cubicBezTo>
                      <a:pt x="176" y="158"/>
                      <a:pt x="161" y="158"/>
                      <a:pt x="161" y="173"/>
                    </a:cubicBezTo>
                    <a:lnTo>
                      <a:pt x="176" y="187"/>
                    </a:lnTo>
                    <a:cubicBezTo>
                      <a:pt x="161" y="201"/>
                      <a:pt x="132" y="201"/>
                      <a:pt x="117" y="201"/>
                    </a:cubicBezTo>
                    <a:cubicBezTo>
                      <a:pt x="117" y="201"/>
                      <a:pt x="29" y="216"/>
                      <a:pt x="44" y="216"/>
                    </a:cubicBezTo>
                    <a:cubicBezTo>
                      <a:pt x="73" y="230"/>
                      <a:pt x="117" y="216"/>
                      <a:pt x="147" y="230"/>
                    </a:cubicBezTo>
                    <a:cubicBezTo>
                      <a:pt x="161" y="245"/>
                      <a:pt x="161" y="259"/>
                      <a:pt x="176" y="259"/>
                    </a:cubicBezTo>
                    <a:cubicBezTo>
                      <a:pt x="176" y="259"/>
                      <a:pt x="205" y="245"/>
                      <a:pt x="220" y="245"/>
                    </a:cubicBezTo>
                    <a:cubicBezTo>
                      <a:pt x="205" y="245"/>
                      <a:pt x="191" y="259"/>
                      <a:pt x="191" y="259"/>
                    </a:cubicBezTo>
                    <a:cubicBezTo>
                      <a:pt x="191" y="274"/>
                      <a:pt x="220" y="259"/>
                      <a:pt x="220" y="259"/>
                    </a:cubicBezTo>
                    <a:cubicBezTo>
                      <a:pt x="235" y="274"/>
                      <a:pt x="117" y="331"/>
                      <a:pt x="147" y="331"/>
                    </a:cubicBezTo>
                    <a:cubicBezTo>
                      <a:pt x="176" y="346"/>
                      <a:pt x="205" y="331"/>
                      <a:pt x="220" y="331"/>
                    </a:cubicBezTo>
                    <a:cubicBezTo>
                      <a:pt x="249" y="331"/>
                      <a:pt x="279" y="331"/>
                      <a:pt x="308" y="346"/>
                    </a:cubicBezTo>
                    <a:cubicBezTo>
                      <a:pt x="293" y="331"/>
                      <a:pt x="293" y="346"/>
                      <a:pt x="293" y="346"/>
                    </a:cubicBezTo>
                    <a:cubicBezTo>
                      <a:pt x="308" y="360"/>
                      <a:pt x="323" y="360"/>
                      <a:pt x="323" y="360"/>
                    </a:cubicBezTo>
                    <a:cubicBezTo>
                      <a:pt x="352" y="374"/>
                      <a:pt x="396" y="374"/>
                      <a:pt x="425" y="374"/>
                    </a:cubicBezTo>
                    <a:cubicBezTo>
                      <a:pt x="454" y="374"/>
                      <a:pt x="454" y="360"/>
                      <a:pt x="484" y="360"/>
                    </a:cubicBezTo>
                    <a:cubicBezTo>
                      <a:pt x="513" y="346"/>
                      <a:pt x="542" y="346"/>
                      <a:pt x="572" y="331"/>
                    </a:cubicBezTo>
                    <a:cubicBezTo>
                      <a:pt x="616" y="302"/>
                      <a:pt x="630" y="288"/>
                      <a:pt x="674" y="274"/>
                    </a:cubicBezTo>
                    <a:cubicBezTo>
                      <a:pt x="704" y="274"/>
                      <a:pt x="718" y="230"/>
                      <a:pt x="762" y="230"/>
                    </a:cubicBezTo>
                    <a:cubicBezTo>
                      <a:pt x="762" y="216"/>
                      <a:pt x="777" y="216"/>
                      <a:pt x="762" y="201"/>
                    </a:cubicBezTo>
                    <a:cubicBezTo>
                      <a:pt x="748" y="187"/>
                      <a:pt x="777" y="187"/>
                      <a:pt x="792" y="187"/>
                    </a:cubicBezTo>
                    <a:lnTo>
                      <a:pt x="762" y="173"/>
                    </a:lnTo>
                    <a:cubicBezTo>
                      <a:pt x="762" y="158"/>
                      <a:pt x="792" y="144"/>
                      <a:pt x="777" y="144"/>
                    </a:cubicBezTo>
                    <a:cubicBezTo>
                      <a:pt x="748" y="129"/>
                      <a:pt x="792" y="144"/>
                      <a:pt x="777" y="144"/>
                    </a:cubicBezTo>
                    <a:lnTo>
                      <a:pt x="777" y="14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1" name="Freeform 915">
                <a:extLst>
                  <a:ext uri="{FF2B5EF4-FFF2-40B4-BE49-F238E27FC236}">
                    <a16:creationId xmlns:a16="http://schemas.microsoft.com/office/drawing/2014/main" id="{CC6F8DF8-84C0-BE8B-7DFE-B93AFBFD8D38}"/>
                  </a:ext>
                </a:extLst>
              </p:cNvPr>
              <p:cNvSpPr>
                <a:spLocks/>
              </p:cNvSpPr>
              <p:nvPr/>
            </p:nvSpPr>
            <p:spPr bwMode="auto">
              <a:xfrm>
                <a:off x="2572" y="1316"/>
                <a:ext cx="867" cy="652"/>
              </a:xfrm>
              <a:custGeom>
                <a:avLst/>
                <a:gdLst>
                  <a:gd name="T0" fmla="*/ 590 w 4499"/>
                  <a:gd name="T1" fmla="*/ 713 h 3374"/>
                  <a:gd name="T2" fmla="*/ 0 w 4499"/>
                  <a:gd name="T3" fmla="*/ 921 h 3374"/>
                  <a:gd name="T4" fmla="*/ 236 w 4499"/>
                  <a:gd name="T5" fmla="*/ 1055 h 3374"/>
                  <a:gd name="T6" fmla="*/ 427 w 4499"/>
                  <a:gd name="T7" fmla="*/ 1115 h 3374"/>
                  <a:gd name="T8" fmla="*/ 368 w 4499"/>
                  <a:gd name="T9" fmla="*/ 1189 h 3374"/>
                  <a:gd name="T10" fmla="*/ 531 w 4499"/>
                  <a:gd name="T11" fmla="*/ 1234 h 3374"/>
                  <a:gd name="T12" fmla="*/ 1062 w 4499"/>
                  <a:gd name="T13" fmla="*/ 1338 h 3374"/>
                  <a:gd name="T14" fmla="*/ 1283 w 4499"/>
                  <a:gd name="T15" fmla="*/ 1665 h 3374"/>
                  <a:gd name="T16" fmla="*/ 1298 w 4499"/>
                  <a:gd name="T17" fmla="*/ 1813 h 3374"/>
                  <a:gd name="T18" fmla="*/ 1312 w 4499"/>
                  <a:gd name="T19" fmla="*/ 1947 h 3374"/>
                  <a:gd name="T20" fmla="*/ 1534 w 4499"/>
                  <a:gd name="T21" fmla="*/ 1917 h 3374"/>
                  <a:gd name="T22" fmla="*/ 1563 w 4499"/>
                  <a:gd name="T23" fmla="*/ 2006 h 3374"/>
                  <a:gd name="T24" fmla="*/ 1563 w 4499"/>
                  <a:gd name="T25" fmla="*/ 2140 h 3374"/>
                  <a:gd name="T26" fmla="*/ 1607 w 4499"/>
                  <a:gd name="T27" fmla="*/ 2304 h 3374"/>
                  <a:gd name="T28" fmla="*/ 1563 w 4499"/>
                  <a:gd name="T29" fmla="*/ 2378 h 3374"/>
                  <a:gd name="T30" fmla="*/ 1475 w 4499"/>
                  <a:gd name="T31" fmla="*/ 2408 h 3374"/>
                  <a:gd name="T32" fmla="*/ 1652 w 4499"/>
                  <a:gd name="T33" fmla="*/ 2452 h 3374"/>
                  <a:gd name="T34" fmla="*/ 1652 w 4499"/>
                  <a:gd name="T35" fmla="*/ 2512 h 3374"/>
                  <a:gd name="T36" fmla="*/ 1578 w 4499"/>
                  <a:gd name="T37" fmla="*/ 2556 h 3374"/>
                  <a:gd name="T38" fmla="*/ 1578 w 4499"/>
                  <a:gd name="T39" fmla="*/ 2675 h 3374"/>
                  <a:gd name="T40" fmla="*/ 1622 w 4499"/>
                  <a:gd name="T41" fmla="*/ 2854 h 3374"/>
                  <a:gd name="T42" fmla="*/ 1681 w 4499"/>
                  <a:gd name="T43" fmla="*/ 2869 h 3374"/>
                  <a:gd name="T44" fmla="*/ 1770 w 4499"/>
                  <a:gd name="T45" fmla="*/ 3121 h 3374"/>
                  <a:gd name="T46" fmla="*/ 2035 w 4499"/>
                  <a:gd name="T47" fmla="*/ 3255 h 3374"/>
                  <a:gd name="T48" fmla="*/ 2094 w 4499"/>
                  <a:gd name="T49" fmla="*/ 3329 h 3374"/>
                  <a:gd name="T50" fmla="*/ 2227 w 4499"/>
                  <a:gd name="T51" fmla="*/ 3181 h 3374"/>
                  <a:gd name="T52" fmla="*/ 2301 w 4499"/>
                  <a:gd name="T53" fmla="*/ 2973 h 3374"/>
                  <a:gd name="T54" fmla="*/ 2404 w 4499"/>
                  <a:gd name="T55" fmla="*/ 2854 h 3374"/>
                  <a:gd name="T56" fmla="*/ 2551 w 4499"/>
                  <a:gd name="T57" fmla="*/ 2661 h 3374"/>
                  <a:gd name="T58" fmla="*/ 2846 w 4499"/>
                  <a:gd name="T59" fmla="*/ 2571 h 3374"/>
                  <a:gd name="T60" fmla="*/ 3186 w 4499"/>
                  <a:gd name="T61" fmla="*/ 2378 h 3374"/>
                  <a:gd name="T62" fmla="*/ 3422 w 4499"/>
                  <a:gd name="T63" fmla="*/ 2111 h 3374"/>
                  <a:gd name="T64" fmla="*/ 3451 w 4499"/>
                  <a:gd name="T65" fmla="*/ 1932 h 3374"/>
                  <a:gd name="T66" fmla="*/ 3731 w 4499"/>
                  <a:gd name="T67" fmla="*/ 1917 h 3374"/>
                  <a:gd name="T68" fmla="*/ 3436 w 4499"/>
                  <a:gd name="T69" fmla="*/ 1769 h 3374"/>
                  <a:gd name="T70" fmla="*/ 3510 w 4499"/>
                  <a:gd name="T71" fmla="*/ 1679 h 3374"/>
                  <a:gd name="T72" fmla="*/ 3864 w 4499"/>
                  <a:gd name="T73" fmla="*/ 1665 h 3374"/>
                  <a:gd name="T74" fmla="*/ 3805 w 4499"/>
                  <a:gd name="T75" fmla="*/ 1575 h 3374"/>
                  <a:gd name="T76" fmla="*/ 3923 w 4499"/>
                  <a:gd name="T77" fmla="*/ 1412 h 3374"/>
                  <a:gd name="T78" fmla="*/ 3731 w 4499"/>
                  <a:gd name="T79" fmla="*/ 1189 h 3374"/>
                  <a:gd name="T80" fmla="*/ 3879 w 4499"/>
                  <a:gd name="T81" fmla="*/ 981 h 3374"/>
                  <a:gd name="T82" fmla="*/ 3953 w 4499"/>
                  <a:gd name="T83" fmla="*/ 758 h 3374"/>
                  <a:gd name="T84" fmla="*/ 4174 w 4499"/>
                  <a:gd name="T85" fmla="*/ 565 h 3374"/>
                  <a:gd name="T86" fmla="*/ 4292 w 4499"/>
                  <a:gd name="T87" fmla="*/ 490 h 3374"/>
                  <a:gd name="T88" fmla="*/ 3820 w 4499"/>
                  <a:gd name="T89" fmla="*/ 416 h 3374"/>
                  <a:gd name="T90" fmla="*/ 3510 w 4499"/>
                  <a:gd name="T91" fmla="*/ 312 h 3374"/>
                  <a:gd name="T92" fmla="*/ 3776 w 4499"/>
                  <a:gd name="T93" fmla="*/ 208 h 3374"/>
                  <a:gd name="T94" fmla="*/ 3038 w 4499"/>
                  <a:gd name="T95" fmla="*/ 119 h 3374"/>
                  <a:gd name="T96" fmla="*/ 3141 w 4499"/>
                  <a:gd name="T97" fmla="*/ 0 h 3374"/>
                  <a:gd name="T98" fmla="*/ 2551 w 4499"/>
                  <a:gd name="T99" fmla="*/ 119 h 3374"/>
                  <a:gd name="T100" fmla="*/ 2286 w 4499"/>
                  <a:gd name="T101" fmla="*/ 148 h 3374"/>
                  <a:gd name="T102" fmla="*/ 2271 w 4499"/>
                  <a:gd name="T103" fmla="*/ 163 h 3374"/>
                  <a:gd name="T104" fmla="*/ 2065 w 4499"/>
                  <a:gd name="T105" fmla="*/ 208 h 3374"/>
                  <a:gd name="T106" fmla="*/ 1637 w 4499"/>
                  <a:gd name="T107" fmla="*/ 208 h 3374"/>
                  <a:gd name="T108" fmla="*/ 1445 w 4499"/>
                  <a:gd name="T109" fmla="*/ 342 h 3374"/>
                  <a:gd name="T110" fmla="*/ 1076 w 4499"/>
                  <a:gd name="T111" fmla="*/ 312 h 3374"/>
                  <a:gd name="T112" fmla="*/ 811 w 4499"/>
                  <a:gd name="T113" fmla="*/ 446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99" h="3374">
                    <a:moveTo>
                      <a:pt x="472" y="550"/>
                    </a:moveTo>
                    <a:lnTo>
                      <a:pt x="472" y="550"/>
                    </a:lnTo>
                    <a:cubicBezTo>
                      <a:pt x="457" y="565"/>
                      <a:pt x="383" y="594"/>
                      <a:pt x="398" y="609"/>
                    </a:cubicBezTo>
                    <a:cubicBezTo>
                      <a:pt x="413" y="624"/>
                      <a:pt x="442" y="624"/>
                      <a:pt x="472" y="639"/>
                    </a:cubicBezTo>
                    <a:lnTo>
                      <a:pt x="575" y="639"/>
                    </a:lnTo>
                    <a:cubicBezTo>
                      <a:pt x="575" y="639"/>
                      <a:pt x="649" y="624"/>
                      <a:pt x="663" y="624"/>
                    </a:cubicBezTo>
                    <a:cubicBezTo>
                      <a:pt x="649" y="624"/>
                      <a:pt x="619" y="639"/>
                      <a:pt x="604" y="654"/>
                    </a:cubicBezTo>
                    <a:cubicBezTo>
                      <a:pt x="590" y="669"/>
                      <a:pt x="575" y="684"/>
                      <a:pt x="590" y="713"/>
                    </a:cubicBezTo>
                    <a:cubicBezTo>
                      <a:pt x="619" y="743"/>
                      <a:pt x="531" y="817"/>
                      <a:pt x="486" y="802"/>
                    </a:cubicBezTo>
                    <a:cubicBezTo>
                      <a:pt x="472" y="788"/>
                      <a:pt x="442" y="802"/>
                      <a:pt x="413" y="802"/>
                    </a:cubicBezTo>
                    <a:cubicBezTo>
                      <a:pt x="398" y="788"/>
                      <a:pt x="368" y="802"/>
                      <a:pt x="354" y="802"/>
                    </a:cubicBezTo>
                    <a:cubicBezTo>
                      <a:pt x="339" y="802"/>
                      <a:pt x="309" y="802"/>
                      <a:pt x="295" y="832"/>
                    </a:cubicBezTo>
                    <a:cubicBezTo>
                      <a:pt x="280" y="847"/>
                      <a:pt x="265" y="847"/>
                      <a:pt x="236" y="847"/>
                    </a:cubicBezTo>
                    <a:cubicBezTo>
                      <a:pt x="191" y="862"/>
                      <a:pt x="147" y="877"/>
                      <a:pt x="103" y="877"/>
                    </a:cubicBezTo>
                    <a:cubicBezTo>
                      <a:pt x="88" y="877"/>
                      <a:pt x="59" y="862"/>
                      <a:pt x="59" y="877"/>
                    </a:cubicBezTo>
                    <a:cubicBezTo>
                      <a:pt x="44" y="892"/>
                      <a:pt x="0" y="892"/>
                      <a:pt x="0" y="921"/>
                    </a:cubicBezTo>
                    <a:cubicBezTo>
                      <a:pt x="0" y="936"/>
                      <a:pt x="14" y="921"/>
                      <a:pt x="14" y="936"/>
                    </a:cubicBezTo>
                    <a:lnTo>
                      <a:pt x="0" y="951"/>
                    </a:lnTo>
                    <a:cubicBezTo>
                      <a:pt x="0" y="966"/>
                      <a:pt x="29" y="996"/>
                      <a:pt x="44" y="1011"/>
                    </a:cubicBezTo>
                    <a:lnTo>
                      <a:pt x="59" y="996"/>
                    </a:lnTo>
                    <a:cubicBezTo>
                      <a:pt x="73" y="981"/>
                      <a:pt x="88" y="996"/>
                      <a:pt x="103" y="1011"/>
                    </a:cubicBezTo>
                    <a:cubicBezTo>
                      <a:pt x="118" y="1011"/>
                      <a:pt x="191" y="1025"/>
                      <a:pt x="191" y="996"/>
                    </a:cubicBezTo>
                    <a:cubicBezTo>
                      <a:pt x="191" y="1011"/>
                      <a:pt x="177" y="1011"/>
                      <a:pt x="191" y="1025"/>
                    </a:cubicBezTo>
                    <a:cubicBezTo>
                      <a:pt x="191" y="1040"/>
                      <a:pt x="221" y="1055"/>
                      <a:pt x="236" y="1055"/>
                    </a:cubicBezTo>
                    <a:cubicBezTo>
                      <a:pt x="250" y="1070"/>
                      <a:pt x="265" y="1070"/>
                      <a:pt x="280" y="1070"/>
                    </a:cubicBezTo>
                    <a:cubicBezTo>
                      <a:pt x="309" y="1070"/>
                      <a:pt x="309" y="1040"/>
                      <a:pt x="324" y="1055"/>
                    </a:cubicBezTo>
                    <a:lnTo>
                      <a:pt x="413" y="1055"/>
                    </a:lnTo>
                    <a:cubicBezTo>
                      <a:pt x="427" y="1055"/>
                      <a:pt x="427" y="1040"/>
                      <a:pt x="442" y="1025"/>
                    </a:cubicBezTo>
                    <a:cubicBezTo>
                      <a:pt x="457" y="1025"/>
                      <a:pt x="501" y="1055"/>
                      <a:pt x="501" y="1070"/>
                    </a:cubicBezTo>
                    <a:cubicBezTo>
                      <a:pt x="501" y="1085"/>
                      <a:pt x="354" y="1070"/>
                      <a:pt x="324" y="1085"/>
                    </a:cubicBezTo>
                    <a:cubicBezTo>
                      <a:pt x="295" y="1085"/>
                      <a:pt x="339" y="1100"/>
                      <a:pt x="354" y="1100"/>
                    </a:cubicBezTo>
                    <a:cubicBezTo>
                      <a:pt x="383" y="1115"/>
                      <a:pt x="398" y="1100"/>
                      <a:pt x="427" y="1115"/>
                    </a:cubicBezTo>
                    <a:cubicBezTo>
                      <a:pt x="413" y="1100"/>
                      <a:pt x="383" y="1115"/>
                      <a:pt x="354" y="1115"/>
                    </a:cubicBezTo>
                    <a:cubicBezTo>
                      <a:pt x="309" y="1115"/>
                      <a:pt x="265" y="1100"/>
                      <a:pt x="221" y="1100"/>
                    </a:cubicBezTo>
                    <a:cubicBezTo>
                      <a:pt x="191" y="1100"/>
                      <a:pt x="132" y="1100"/>
                      <a:pt x="132" y="1129"/>
                    </a:cubicBezTo>
                    <a:cubicBezTo>
                      <a:pt x="118" y="1144"/>
                      <a:pt x="162" y="1159"/>
                      <a:pt x="177" y="1159"/>
                    </a:cubicBezTo>
                    <a:cubicBezTo>
                      <a:pt x="191" y="1159"/>
                      <a:pt x="221" y="1144"/>
                      <a:pt x="221" y="1144"/>
                    </a:cubicBezTo>
                    <a:cubicBezTo>
                      <a:pt x="236" y="1159"/>
                      <a:pt x="221" y="1159"/>
                      <a:pt x="221" y="1174"/>
                    </a:cubicBezTo>
                    <a:cubicBezTo>
                      <a:pt x="236" y="1189"/>
                      <a:pt x="265" y="1189"/>
                      <a:pt x="280" y="1189"/>
                    </a:cubicBezTo>
                    <a:lnTo>
                      <a:pt x="368" y="1189"/>
                    </a:lnTo>
                    <a:cubicBezTo>
                      <a:pt x="368" y="1189"/>
                      <a:pt x="309" y="1204"/>
                      <a:pt x="295" y="1204"/>
                    </a:cubicBezTo>
                    <a:cubicBezTo>
                      <a:pt x="236" y="1219"/>
                      <a:pt x="280" y="1248"/>
                      <a:pt x="309" y="1263"/>
                    </a:cubicBezTo>
                    <a:cubicBezTo>
                      <a:pt x="339" y="1278"/>
                      <a:pt x="368" y="1278"/>
                      <a:pt x="398" y="1293"/>
                    </a:cubicBezTo>
                    <a:lnTo>
                      <a:pt x="457" y="1293"/>
                    </a:lnTo>
                    <a:cubicBezTo>
                      <a:pt x="457" y="1293"/>
                      <a:pt x="427" y="1278"/>
                      <a:pt x="427" y="1263"/>
                    </a:cubicBezTo>
                    <a:cubicBezTo>
                      <a:pt x="427" y="1248"/>
                      <a:pt x="457" y="1263"/>
                      <a:pt x="457" y="1263"/>
                    </a:cubicBezTo>
                    <a:cubicBezTo>
                      <a:pt x="472" y="1278"/>
                      <a:pt x="486" y="1263"/>
                      <a:pt x="501" y="1248"/>
                    </a:cubicBezTo>
                    <a:cubicBezTo>
                      <a:pt x="501" y="1248"/>
                      <a:pt x="516" y="1234"/>
                      <a:pt x="531" y="1234"/>
                    </a:cubicBezTo>
                    <a:cubicBezTo>
                      <a:pt x="545" y="1248"/>
                      <a:pt x="531" y="1278"/>
                      <a:pt x="531" y="1278"/>
                    </a:cubicBezTo>
                    <a:cubicBezTo>
                      <a:pt x="545" y="1293"/>
                      <a:pt x="590" y="1263"/>
                      <a:pt x="604" y="1263"/>
                    </a:cubicBezTo>
                    <a:cubicBezTo>
                      <a:pt x="634" y="1248"/>
                      <a:pt x="634" y="1248"/>
                      <a:pt x="649" y="1263"/>
                    </a:cubicBezTo>
                    <a:cubicBezTo>
                      <a:pt x="663" y="1278"/>
                      <a:pt x="678" y="1248"/>
                      <a:pt x="693" y="1248"/>
                    </a:cubicBezTo>
                    <a:cubicBezTo>
                      <a:pt x="708" y="1234"/>
                      <a:pt x="737" y="1248"/>
                      <a:pt x="752" y="1248"/>
                    </a:cubicBezTo>
                    <a:cubicBezTo>
                      <a:pt x="796" y="1248"/>
                      <a:pt x="855" y="1263"/>
                      <a:pt x="899" y="1278"/>
                    </a:cubicBezTo>
                    <a:cubicBezTo>
                      <a:pt x="929" y="1278"/>
                      <a:pt x="958" y="1308"/>
                      <a:pt x="988" y="1308"/>
                    </a:cubicBezTo>
                    <a:cubicBezTo>
                      <a:pt x="1017" y="1308"/>
                      <a:pt x="1047" y="1323"/>
                      <a:pt x="1062" y="1338"/>
                    </a:cubicBezTo>
                    <a:cubicBezTo>
                      <a:pt x="1091" y="1352"/>
                      <a:pt x="1076" y="1367"/>
                      <a:pt x="1076" y="1382"/>
                    </a:cubicBezTo>
                    <a:cubicBezTo>
                      <a:pt x="1076" y="1397"/>
                      <a:pt x="1106" y="1427"/>
                      <a:pt x="1121" y="1427"/>
                    </a:cubicBezTo>
                    <a:cubicBezTo>
                      <a:pt x="1135" y="1442"/>
                      <a:pt x="1165" y="1427"/>
                      <a:pt x="1180" y="1442"/>
                    </a:cubicBezTo>
                    <a:cubicBezTo>
                      <a:pt x="1180" y="1471"/>
                      <a:pt x="1209" y="1486"/>
                      <a:pt x="1224" y="1501"/>
                    </a:cubicBezTo>
                    <a:cubicBezTo>
                      <a:pt x="1239" y="1516"/>
                      <a:pt x="1224" y="1546"/>
                      <a:pt x="1239" y="1561"/>
                    </a:cubicBezTo>
                    <a:cubicBezTo>
                      <a:pt x="1239" y="1575"/>
                      <a:pt x="1268" y="1590"/>
                      <a:pt x="1268" y="1620"/>
                    </a:cubicBezTo>
                    <a:cubicBezTo>
                      <a:pt x="1268" y="1635"/>
                      <a:pt x="1253" y="1635"/>
                      <a:pt x="1268" y="1650"/>
                    </a:cubicBezTo>
                    <a:lnTo>
                      <a:pt x="1283" y="1665"/>
                    </a:lnTo>
                    <a:cubicBezTo>
                      <a:pt x="1298" y="1650"/>
                      <a:pt x="1327" y="1679"/>
                      <a:pt x="1312" y="1694"/>
                    </a:cubicBezTo>
                    <a:cubicBezTo>
                      <a:pt x="1298" y="1709"/>
                      <a:pt x="1298" y="1709"/>
                      <a:pt x="1298" y="1739"/>
                    </a:cubicBezTo>
                    <a:cubicBezTo>
                      <a:pt x="1298" y="1724"/>
                      <a:pt x="1327" y="1709"/>
                      <a:pt x="1342" y="1739"/>
                    </a:cubicBezTo>
                    <a:lnTo>
                      <a:pt x="1342" y="1769"/>
                    </a:lnTo>
                    <a:lnTo>
                      <a:pt x="1342" y="1784"/>
                    </a:lnTo>
                    <a:cubicBezTo>
                      <a:pt x="1342" y="1798"/>
                      <a:pt x="1371" y="1798"/>
                      <a:pt x="1371" y="1798"/>
                    </a:cubicBezTo>
                    <a:cubicBezTo>
                      <a:pt x="1357" y="1784"/>
                      <a:pt x="1312" y="1873"/>
                      <a:pt x="1327" y="1813"/>
                    </a:cubicBezTo>
                    <a:cubicBezTo>
                      <a:pt x="1327" y="1813"/>
                      <a:pt x="1298" y="1798"/>
                      <a:pt x="1298" y="1813"/>
                    </a:cubicBezTo>
                    <a:lnTo>
                      <a:pt x="1312" y="1813"/>
                    </a:lnTo>
                    <a:cubicBezTo>
                      <a:pt x="1312" y="1828"/>
                      <a:pt x="1268" y="1828"/>
                      <a:pt x="1283" y="1843"/>
                    </a:cubicBezTo>
                    <a:cubicBezTo>
                      <a:pt x="1283" y="1843"/>
                      <a:pt x="1327" y="1858"/>
                      <a:pt x="1312" y="1858"/>
                    </a:cubicBezTo>
                    <a:cubicBezTo>
                      <a:pt x="1283" y="1888"/>
                      <a:pt x="1342" y="1888"/>
                      <a:pt x="1357" y="1873"/>
                    </a:cubicBezTo>
                    <a:cubicBezTo>
                      <a:pt x="1342" y="1888"/>
                      <a:pt x="1327" y="1888"/>
                      <a:pt x="1298" y="1888"/>
                    </a:cubicBezTo>
                    <a:lnTo>
                      <a:pt x="1268" y="1917"/>
                    </a:lnTo>
                    <a:lnTo>
                      <a:pt x="1283" y="1932"/>
                    </a:lnTo>
                    <a:cubicBezTo>
                      <a:pt x="1312" y="1947"/>
                      <a:pt x="1298" y="1947"/>
                      <a:pt x="1312" y="1947"/>
                    </a:cubicBezTo>
                    <a:cubicBezTo>
                      <a:pt x="1327" y="1947"/>
                      <a:pt x="1386" y="1977"/>
                      <a:pt x="1401" y="1947"/>
                    </a:cubicBezTo>
                    <a:cubicBezTo>
                      <a:pt x="1401" y="1902"/>
                      <a:pt x="1430" y="1917"/>
                      <a:pt x="1445" y="1902"/>
                    </a:cubicBezTo>
                    <a:lnTo>
                      <a:pt x="1416" y="1813"/>
                    </a:lnTo>
                    <a:cubicBezTo>
                      <a:pt x="1416" y="1828"/>
                      <a:pt x="1445" y="1873"/>
                      <a:pt x="1445" y="1873"/>
                    </a:cubicBezTo>
                    <a:cubicBezTo>
                      <a:pt x="1460" y="1902"/>
                      <a:pt x="1475" y="1873"/>
                      <a:pt x="1489" y="1873"/>
                    </a:cubicBezTo>
                    <a:lnTo>
                      <a:pt x="1445" y="1932"/>
                    </a:lnTo>
                    <a:lnTo>
                      <a:pt x="1504" y="1917"/>
                    </a:lnTo>
                    <a:lnTo>
                      <a:pt x="1534" y="1917"/>
                    </a:lnTo>
                    <a:cubicBezTo>
                      <a:pt x="1548" y="1917"/>
                      <a:pt x="1563" y="1902"/>
                      <a:pt x="1578" y="1902"/>
                    </a:cubicBezTo>
                    <a:cubicBezTo>
                      <a:pt x="1578" y="1917"/>
                      <a:pt x="1563" y="1932"/>
                      <a:pt x="1548" y="1932"/>
                    </a:cubicBezTo>
                    <a:cubicBezTo>
                      <a:pt x="1534" y="1932"/>
                      <a:pt x="1504" y="1932"/>
                      <a:pt x="1489" y="1947"/>
                    </a:cubicBezTo>
                    <a:cubicBezTo>
                      <a:pt x="1475" y="1962"/>
                      <a:pt x="1519" y="1947"/>
                      <a:pt x="1519" y="1947"/>
                    </a:cubicBezTo>
                    <a:lnTo>
                      <a:pt x="1607" y="1947"/>
                    </a:lnTo>
                    <a:cubicBezTo>
                      <a:pt x="1593" y="1947"/>
                      <a:pt x="1534" y="1947"/>
                      <a:pt x="1534" y="1962"/>
                    </a:cubicBezTo>
                    <a:cubicBezTo>
                      <a:pt x="1534" y="1962"/>
                      <a:pt x="1563" y="1977"/>
                      <a:pt x="1563" y="1992"/>
                    </a:cubicBezTo>
                    <a:lnTo>
                      <a:pt x="1563" y="2006"/>
                    </a:lnTo>
                    <a:cubicBezTo>
                      <a:pt x="1563" y="2021"/>
                      <a:pt x="1548" y="2021"/>
                      <a:pt x="1563" y="2036"/>
                    </a:cubicBezTo>
                    <a:cubicBezTo>
                      <a:pt x="1563" y="2036"/>
                      <a:pt x="1593" y="2021"/>
                      <a:pt x="1607" y="2021"/>
                    </a:cubicBezTo>
                    <a:cubicBezTo>
                      <a:pt x="1622" y="2021"/>
                      <a:pt x="1607" y="2021"/>
                      <a:pt x="1622" y="2036"/>
                    </a:cubicBezTo>
                    <a:cubicBezTo>
                      <a:pt x="1637" y="2051"/>
                      <a:pt x="1637" y="2066"/>
                      <a:pt x="1652" y="2081"/>
                    </a:cubicBezTo>
                    <a:cubicBezTo>
                      <a:pt x="1652" y="2096"/>
                      <a:pt x="1607" y="2096"/>
                      <a:pt x="1607" y="2096"/>
                    </a:cubicBezTo>
                    <a:cubicBezTo>
                      <a:pt x="1548" y="2051"/>
                      <a:pt x="1460" y="2021"/>
                      <a:pt x="1401" y="2036"/>
                    </a:cubicBezTo>
                    <a:cubicBezTo>
                      <a:pt x="1342" y="2036"/>
                      <a:pt x="1416" y="2081"/>
                      <a:pt x="1445" y="2081"/>
                    </a:cubicBezTo>
                    <a:cubicBezTo>
                      <a:pt x="1489" y="2096"/>
                      <a:pt x="1519" y="2140"/>
                      <a:pt x="1563" y="2140"/>
                    </a:cubicBezTo>
                    <a:cubicBezTo>
                      <a:pt x="1578" y="2140"/>
                      <a:pt x="1593" y="2125"/>
                      <a:pt x="1622" y="2125"/>
                    </a:cubicBezTo>
                    <a:cubicBezTo>
                      <a:pt x="1622" y="2140"/>
                      <a:pt x="1666" y="2140"/>
                      <a:pt x="1666" y="2140"/>
                    </a:cubicBezTo>
                    <a:cubicBezTo>
                      <a:pt x="1681" y="2155"/>
                      <a:pt x="1666" y="2170"/>
                      <a:pt x="1666" y="2170"/>
                    </a:cubicBezTo>
                    <a:cubicBezTo>
                      <a:pt x="1622" y="2185"/>
                      <a:pt x="1681" y="2200"/>
                      <a:pt x="1666" y="2215"/>
                    </a:cubicBezTo>
                    <a:cubicBezTo>
                      <a:pt x="1666" y="2229"/>
                      <a:pt x="1637" y="2215"/>
                      <a:pt x="1637" y="2244"/>
                    </a:cubicBezTo>
                    <a:cubicBezTo>
                      <a:pt x="1637" y="2259"/>
                      <a:pt x="1666" y="2259"/>
                      <a:pt x="1666" y="2259"/>
                    </a:cubicBezTo>
                    <a:cubicBezTo>
                      <a:pt x="1652" y="2274"/>
                      <a:pt x="1622" y="2244"/>
                      <a:pt x="1622" y="2259"/>
                    </a:cubicBezTo>
                    <a:cubicBezTo>
                      <a:pt x="1607" y="2274"/>
                      <a:pt x="1607" y="2289"/>
                      <a:pt x="1607" y="2304"/>
                    </a:cubicBezTo>
                    <a:lnTo>
                      <a:pt x="1637" y="2304"/>
                    </a:lnTo>
                    <a:cubicBezTo>
                      <a:pt x="1637" y="2319"/>
                      <a:pt x="1607" y="2334"/>
                      <a:pt x="1593" y="2334"/>
                    </a:cubicBezTo>
                    <a:lnTo>
                      <a:pt x="1548" y="2334"/>
                    </a:lnTo>
                    <a:cubicBezTo>
                      <a:pt x="1534" y="2319"/>
                      <a:pt x="1519" y="2319"/>
                      <a:pt x="1504" y="2334"/>
                    </a:cubicBezTo>
                    <a:cubicBezTo>
                      <a:pt x="1489" y="2348"/>
                      <a:pt x="1489" y="2334"/>
                      <a:pt x="1475" y="2348"/>
                    </a:cubicBezTo>
                    <a:cubicBezTo>
                      <a:pt x="1475" y="2348"/>
                      <a:pt x="1519" y="2393"/>
                      <a:pt x="1534" y="2393"/>
                    </a:cubicBezTo>
                    <a:cubicBezTo>
                      <a:pt x="1534" y="2378"/>
                      <a:pt x="1534" y="2378"/>
                      <a:pt x="1519" y="2378"/>
                    </a:cubicBezTo>
                    <a:lnTo>
                      <a:pt x="1563" y="2378"/>
                    </a:lnTo>
                    <a:cubicBezTo>
                      <a:pt x="1563" y="2378"/>
                      <a:pt x="1637" y="2348"/>
                      <a:pt x="1637" y="2363"/>
                    </a:cubicBezTo>
                    <a:cubicBezTo>
                      <a:pt x="1622" y="2363"/>
                      <a:pt x="1607" y="2363"/>
                      <a:pt x="1593" y="2378"/>
                    </a:cubicBezTo>
                    <a:cubicBezTo>
                      <a:pt x="1607" y="2363"/>
                      <a:pt x="1637" y="2393"/>
                      <a:pt x="1622" y="2393"/>
                    </a:cubicBezTo>
                    <a:cubicBezTo>
                      <a:pt x="1637" y="2393"/>
                      <a:pt x="1681" y="2408"/>
                      <a:pt x="1696" y="2408"/>
                    </a:cubicBezTo>
                    <a:lnTo>
                      <a:pt x="1652" y="2408"/>
                    </a:lnTo>
                    <a:lnTo>
                      <a:pt x="1711" y="2452"/>
                    </a:lnTo>
                    <a:cubicBezTo>
                      <a:pt x="1666" y="2452"/>
                      <a:pt x="1637" y="2393"/>
                      <a:pt x="1593" y="2393"/>
                    </a:cubicBezTo>
                    <a:cubicBezTo>
                      <a:pt x="1563" y="2393"/>
                      <a:pt x="1489" y="2378"/>
                      <a:pt x="1475" y="2408"/>
                    </a:cubicBezTo>
                    <a:cubicBezTo>
                      <a:pt x="1475" y="2423"/>
                      <a:pt x="1460" y="2423"/>
                      <a:pt x="1445" y="2438"/>
                    </a:cubicBezTo>
                    <a:cubicBezTo>
                      <a:pt x="1430" y="2438"/>
                      <a:pt x="1430" y="2467"/>
                      <a:pt x="1445" y="2452"/>
                    </a:cubicBezTo>
                    <a:cubicBezTo>
                      <a:pt x="1475" y="2452"/>
                      <a:pt x="1504" y="2438"/>
                      <a:pt x="1519" y="2408"/>
                    </a:cubicBezTo>
                    <a:cubicBezTo>
                      <a:pt x="1519" y="2423"/>
                      <a:pt x="1548" y="2423"/>
                      <a:pt x="1548" y="2423"/>
                    </a:cubicBezTo>
                    <a:cubicBezTo>
                      <a:pt x="1563" y="2423"/>
                      <a:pt x="1593" y="2467"/>
                      <a:pt x="1593" y="2423"/>
                    </a:cubicBezTo>
                    <a:cubicBezTo>
                      <a:pt x="1593" y="2408"/>
                      <a:pt x="1622" y="2438"/>
                      <a:pt x="1622" y="2438"/>
                    </a:cubicBezTo>
                    <a:cubicBezTo>
                      <a:pt x="1622" y="2438"/>
                      <a:pt x="1681" y="2438"/>
                      <a:pt x="1666" y="2452"/>
                    </a:cubicBezTo>
                    <a:lnTo>
                      <a:pt x="1652" y="2452"/>
                    </a:lnTo>
                    <a:lnTo>
                      <a:pt x="1681" y="2467"/>
                    </a:lnTo>
                    <a:cubicBezTo>
                      <a:pt x="1666" y="2467"/>
                      <a:pt x="1637" y="2467"/>
                      <a:pt x="1622" y="2452"/>
                    </a:cubicBezTo>
                    <a:cubicBezTo>
                      <a:pt x="1607" y="2438"/>
                      <a:pt x="1607" y="2452"/>
                      <a:pt x="1607" y="2467"/>
                    </a:cubicBezTo>
                    <a:cubicBezTo>
                      <a:pt x="1607" y="2452"/>
                      <a:pt x="1519" y="2438"/>
                      <a:pt x="1504" y="2438"/>
                    </a:cubicBezTo>
                    <a:cubicBezTo>
                      <a:pt x="1489" y="2438"/>
                      <a:pt x="1401" y="2467"/>
                      <a:pt x="1416" y="2497"/>
                    </a:cubicBezTo>
                    <a:cubicBezTo>
                      <a:pt x="1430" y="2512"/>
                      <a:pt x="1519" y="2482"/>
                      <a:pt x="1534" y="2482"/>
                    </a:cubicBezTo>
                    <a:cubicBezTo>
                      <a:pt x="1548" y="2482"/>
                      <a:pt x="1578" y="2482"/>
                      <a:pt x="1593" y="2497"/>
                    </a:cubicBezTo>
                    <a:lnTo>
                      <a:pt x="1652" y="2512"/>
                    </a:lnTo>
                    <a:cubicBezTo>
                      <a:pt x="1652" y="2527"/>
                      <a:pt x="1578" y="2497"/>
                      <a:pt x="1578" y="2497"/>
                    </a:cubicBezTo>
                    <a:cubicBezTo>
                      <a:pt x="1548" y="2482"/>
                      <a:pt x="1504" y="2497"/>
                      <a:pt x="1475" y="2497"/>
                    </a:cubicBezTo>
                    <a:cubicBezTo>
                      <a:pt x="1371" y="2527"/>
                      <a:pt x="1489" y="2556"/>
                      <a:pt x="1519" y="2542"/>
                    </a:cubicBezTo>
                    <a:cubicBezTo>
                      <a:pt x="1504" y="2556"/>
                      <a:pt x="1489" y="2571"/>
                      <a:pt x="1460" y="2571"/>
                    </a:cubicBezTo>
                    <a:cubicBezTo>
                      <a:pt x="1416" y="2586"/>
                      <a:pt x="1489" y="2601"/>
                      <a:pt x="1489" y="2601"/>
                    </a:cubicBezTo>
                    <a:cubicBezTo>
                      <a:pt x="1489" y="2601"/>
                      <a:pt x="1430" y="2586"/>
                      <a:pt x="1430" y="2616"/>
                    </a:cubicBezTo>
                    <a:cubicBezTo>
                      <a:pt x="1430" y="2661"/>
                      <a:pt x="1460" y="2631"/>
                      <a:pt x="1489" y="2616"/>
                    </a:cubicBezTo>
                    <a:cubicBezTo>
                      <a:pt x="1519" y="2601"/>
                      <a:pt x="1548" y="2571"/>
                      <a:pt x="1578" y="2556"/>
                    </a:cubicBezTo>
                    <a:cubicBezTo>
                      <a:pt x="1593" y="2556"/>
                      <a:pt x="1681" y="2512"/>
                      <a:pt x="1681" y="2542"/>
                    </a:cubicBezTo>
                    <a:lnTo>
                      <a:pt x="1637" y="2542"/>
                    </a:lnTo>
                    <a:cubicBezTo>
                      <a:pt x="1637" y="2542"/>
                      <a:pt x="1666" y="2542"/>
                      <a:pt x="1681" y="2556"/>
                    </a:cubicBezTo>
                    <a:cubicBezTo>
                      <a:pt x="1637" y="2527"/>
                      <a:pt x="1445" y="2646"/>
                      <a:pt x="1460" y="2661"/>
                    </a:cubicBezTo>
                    <a:cubicBezTo>
                      <a:pt x="1460" y="2675"/>
                      <a:pt x="1548" y="2646"/>
                      <a:pt x="1563" y="2646"/>
                    </a:cubicBezTo>
                    <a:cubicBezTo>
                      <a:pt x="1563" y="2646"/>
                      <a:pt x="1504" y="2661"/>
                      <a:pt x="1489" y="2675"/>
                    </a:cubicBezTo>
                    <a:cubicBezTo>
                      <a:pt x="1489" y="2675"/>
                      <a:pt x="1519" y="2735"/>
                      <a:pt x="1534" y="2720"/>
                    </a:cubicBezTo>
                    <a:cubicBezTo>
                      <a:pt x="1548" y="2705"/>
                      <a:pt x="1563" y="2675"/>
                      <a:pt x="1578" y="2675"/>
                    </a:cubicBezTo>
                    <a:cubicBezTo>
                      <a:pt x="1593" y="2675"/>
                      <a:pt x="1652" y="2690"/>
                      <a:pt x="1652" y="2690"/>
                    </a:cubicBezTo>
                    <a:lnTo>
                      <a:pt x="1593" y="2690"/>
                    </a:lnTo>
                    <a:cubicBezTo>
                      <a:pt x="1563" y="2690"/>
                      <a:pt x="1548" y="2705"/>
                      <a:pt x="1534" y="2720"/>
                    </a:cubicBezTo>
                    <a:lnTo>
                      <a:pt x="1534" y="2765"/>
                    </a:lnTo>
                    <a:cubicBezTo>
                      <a:pt x="1548" y="2809"/>
                      <a:pt x="1548" y="2794"/>
                      <a:pt x="1578" y="2779"/>
                    </a:cubicBezTo>
                    <a:cubicBezTo>
                      <a:pt x="1563" y="2794"/>
                      <a:pt x="1548" y="2854"/>
                      <a:pt x="1563" y="2869"/>
                    </a:cubicBezTo>
                    <a:cubicBezTo>
                      <a:pt x="1563" y="2869"/>
                      <a:pt x="1607" y="2809"/>
                      <a:pt x="1622" y="2809"/>
                    </a:cubicBezTo>
                    <a:cubicBezTo>
                      <a:pt x="1622" y="2824"/>
                      <a:pt x="1607" y="2839"/>
                      <a:pt x="1622" y="2854"/>
                    </a:cubicBezTo>
                    <a:cubicBezTo>
                      <a:pt x="1622" y="2869"/>
                      <a:pt x="1637" y="2839"/>
                      <a:pt x="1652" y="2839"/>
                    </a:cubicBezTo>
                    <a:cubicBezTo>
                      <a:pt x="1681" y="2809"/>
                      <a:pt x="1622" y="2779"/>
                      <a:pt x="1622" y="2765"/>
                    </a:cubicBezTo>
                    <a:cubicBezTo>
                      <a:pt x="1622" y="2765"/>
                      <a:pt x="1652" y="2809"/>
                      <a:pt x="1666" y="2809"/>
                    </a:cubicBezTo>
                    <a:cubicBezTo>
                      <a:pt x="1681" y="2824"/>
                      <a:pt x="1681" y="2809"/>
                      <a:pt x="1696" y="2794"/>
                    </a:cubicBezTo>
                    <a:cubicBezTo>
                      <a:pt x="1681" y="2794"/>
                      <a:pt x="1725" y="2839"/>
                      <a:pt x="1711" y="2854"/>
                    </a:cubicBezTo>
                    <a:cubicBezTo>
                      <a:pt x="1725" y="2839"/>
                      <a:pt x="1681" y="2809"/>
                      <a:pt x="1681" y="2839"/>
                    </a:cubicBezTo>
                    <a:cubicBezTo>
                      <a:pt x="1681" y="2869"/>
                      <a:pt x="1711" y="2898"/>
                      <a:pt x="1681" y="2913"/>
                    </a:cubicBezTo>
                    <a:lnTo>
                      <a:pt x="1681" y="2869"/>
                    </a:lnTo>
                    <a:cubicBezTo>
                      <a:pt x="1681" y="2854"/>
                      <a:pt x="1652" y="2883"/>
                      <a:pt x="1637" y="2883"/>
                    </a:cubicBezTo>
                    <a:cubicBezTo>
                      <a:pt x="1622" y="2883"/>
                      <a:pt x="1607" y="2913"/>
                      <a:pt x="1607" y="2928"/>
                    </a:cubicBezTo>
                    <a:cubicBezTo>
                      <a:pt x="1593" y="2958"/>
                      <a:pt x="1637" y="2928"/>
                      <a:pt x="1637" y="2943"/>
                    </a:cubicBezTo>
                    <a:cubicBezTo>
                      <a:pt x="1652" y="2958"/>
                      <a:pt x="1622" y="2973"/>
                      <a:pt x="1622" y="2973"/>
                    </a:cubicBezTo>
                    <a:cubicBezTo>
                      <a:pt x="1622" y="2973"/>
                      <a:pt x="1652" y="2958"/>
                      <a:pt x="1666" y="2988"/>
                    </a:cubicBezTo>
                    <a:cubicBezTo>
                      <a:pt x="1666" y="3017"/>
                      <a:pt x="1696" y="3032"/>
                      <a:pt x="1696" y="3047"/>
                    </a:cubicBezTo>
                    <a:cubicBezTo>
                      <a:pt x="1681" y="3077"/>
                      <a:pt x="1696" y="3077"/>
                      <a:pt x="1725" y="3106"/>
                    </a:cubicBezTo>
                    <a:cubicBezTo>
                      <a:pt x="1740" y="3121"/>
                      <a:pt x="1755" y="3151"/>
                      <a:pt x="1770" y="3121"/>
                    </a:cubicBezTo>
                    <a:cubicBezTo>
                      <a:pt x="1770" y="3121"/>
                      <a:pt x="1784" y="3196"/>
                      <a:pt x="1799" y="3196"/>
                    </a:cubicBezTo>
                    <a:cubicBezTo>
                      <a:pt x="1814" y="3211"/>
                      <a:pt x="1799" y="3196"/>
                      <a:pt x="1814" y="3196"/>
                    </a:cubicBezTo>
                    <a:cubicBezTo>
                      <a:pt x="1829" y="3211"/>
                      <a:pt x="1843" y="3225"/>
                      <a:pt x="1858" y="3240"/>
                    </a:cubicBezTo>
                    <a:cubicBezTo>
                      <a:pt x="1888" y="3255"/>
                      <a:pt x="1917" y="3270"/>
                      <a:pt x="1947" y="3255"/>
                    </a:cubicBezTo>
                    <a:cubicBezTo>
                      <a:pt x="1961" y="3255"/>
                      <a:pt x="2006" y="3255"/>
                      <a:pt x="2006" y="3240"/>
                    </a:cubicBezTo>
                    <a:lnTo>
                      <a:pt x="2006" y="3285"/>
                    </a:lnTo>
                    <a:cubicBezTo>
                      <a:pt x="2006" y="3285"/>
                      <a:pt x="2035" y="3225"/>
                      <a:pt x="2035" y="3240"/>
                    </a:cubicBezTo>
                    <a:cubicBezTo>
                      <a:pt x="2050" y="3240"/>
                      <a:pt x="2035" y="3255"/>
                      <a:pt x="2035" y="3255"/>
                    </a:cubicBezTo>
                    <a:cubicBezTo>
                      <a:pt x="2035" y="3270"/>
                      <a:pt x="2050" y="3270"/>
                      <a:pt x="2050" y="3270"/>
                    </a:cubicBezTo>
                    <a:cubicBezTo>
                      <a:pt x="2050" y="3270"/>
                      <a:pt x="2006" y="3285"/>
                      <a:pt x="2020" y="3300"/>
                    </a:cubicBezTo>
                    <a:cubicBezTo>
                      <a:pt x="2035" y="3300"/>
                      <a:pt x="2035" y="3300"/>
                      <a:pt x="2050" y="3285"/>
                    </a:cubicBezTo>
                    <a:cubicBezTo>
                      <a:pt x="2065" y="3300"/>
                      <a:pt x="2050" y="3315"/>
                      <a:pt x="2050" y="3315"/>
                    </a:cubicBezTo>
                    <a:cubicBezTo>
                      <a:pt x="2050" y="3329"/>
                      <a:pt x="2094" y="3285"/>
                      <a:pt x="2094" y="3300"/>
                    </a:cubicBezTo>
                    <a:cubicBezTo>
                      <a:pt x="2094" y="3315"/>
                      <a:pt x="2065" y="3329"/>
                      <a:pt x="2065" y="3344"/>
                    </a:cubicBezTo>
                    <a:cubicBezTo>
                      <a:pt x="2065" y="3329"/>
                      <a:pt x="2109" y="3315"/>
                      <a:pt x="2094" y="3344"/>
                    </a:cubicBezTo>
                    <a:lnTo>
                      <a:pt x="2094" y="3329"/>
                    </a:lnTo>
                    <a:cubicBezTo>
                      <a:pt x="2094" y="3359"/>
                      <a:pt x="2138" y="3315"/>
                      <a:pt x="2138" y="3315"/>
                    </a:cubicBezTo>
                    <a:cubicBezTo>
                      <a:pt x="2153" y="3329"/>
                      <a:pt x="2138" y="3359"/>
                      <a:pt x="2138" y="3374"/>
                    </a:cubicBezTo>
                    <a:cubicBezTo>
                      <a:pt x="2124" y="3344"/>
                      <a:pt x="2256" y="3344"/>
                      <a:pt x="2168" y="3300"/>
                    </a:cubicBezTo>
                    <a:cubicBezTo>
                      <a:pt x="2183" y="3300"/>
                      <a:pt x="2256" y="3300"/>
                      <a:pt x="2212" y="3285"/>
                    </a:cubicBezTo>
                    <a:cubicBezTo>
                      <a:pt x="2168" y="3255"/>
                      <a:pt x="2227" y="3270"/>
                      <a:pt x="2242" y="3240"/>
                    </a:cubicBezTo>
                    <a:lnTo>
                      <a:pt x="2197" y="3240"/>
                    </a:lnTo>
                    <a:cubicBezTo>
                      <a:pt x="2212" y="3225"/>
                      <a:pt x="2227" y="3211"/>
                      <a:pt x="2242" y="3211"/>
                    </a:cubicBezTo>
                    <a:cubicBezTo>
                      <a:pt x="2271" y="3181"/>
                      <a:pt x="2227" y="3196"/>
                      <a:pt x="2227" y="3181"/>
                    </a:cubicBezTo>
                    <a:cubicBezTo>
                      <a:pt x="2227" y="3181"/>
                      <a:pt x="2271" y="3166"/>
                      <a:pt x="2271" y="3151"/>
                    </a:cubicBezTo>
                    <a:cubicBezTo>
                      <a:pt x="2271" y="3136"/>
                      <a:pt x="2271" y="3106"/>
                      <a:pt x="2256" y="3092"/>
                    </a:cubicBezTo>
                    <a:cubicBezTo>
                      <a:pt x="2242" y="3092"/>
                      <a:pt x="2271" y="3077"/>
                      <a:pt x="2256" y="3062"/>
                    </a:cubicBezTo>
                    <a:lnTo>
                      <a:pt x="2227" y="3047"/>
                    </a:lnTo>
                    <a:cubicBezTo>
                      <a:pt x="2227" y="3047"/>
                      <a:pt x="2286" y="3032"/>
                      <a:pt x="2301" y="3032"/>
                    </a:cubicBezTo>
                    <a:cubicBezTo>
                      <a:pt x="2345" y="3032"/>
                      <a:pt x="2301" y="3017"/>
                      <a:pt x="2286" y="3002"/>
                    </a:cubicBezTo>
                    <a:lnTo>
                      <a:pt x="2360" y="3002"/>
                    </a:lnTo>
                    <a:cubicBezTo>
                      <a:pt x="2345" y="2988"/>
                      <a:pt x="2315" y="2988"/>
                      <a:pt x="2301" y="2973"/>
                    </a:cubicBezTo>
                    <a:cubicBezTo>
                      <a:pt x="2301" y="2973"/>
                      <a:pt x="2360" y="2988"/>
                      <a:pt x="2360" y="2973"/>
                    </a:cubicBezTo>
                    <a:cubicBezTo>
                      <a:pt x="2374" y="2973"/>
                      <a:pt x="2360" y="2973"/>
                      <a:pt x="2360" y="2958"/>
                    </a:cubicBezTo>
                    <a:lnTo>
                      <a:pt x="2374" y="2958"/>
                    </a:lnTo>
                    <a:cubicBezTo>
                      <a:pt x="2389" y="2943"/>
                      <a:pt x="2330" y="2928"/>
                      <a:pt x="2330" y="2928"/>
                    </a:cubicBezTo>
                    <a:cubicBezTo>
                      <a:pt x="2330" y="2928"/>
                      <a:pt x="2404" y="2928"/>
                      <a:pt x="2389" y="2913"/>
                    </a:cubicBezTo>
                    <a:cubicBezTo>
                      <a:pt x="2389" y="2898"/>
                      <a:pt x="2404" y="2898"/>
                      <a:pt x="2374" y="2883"/>
                    </a:cubicBezTo>
                    <a:cubicBezTo>
                      <a:pt x="2374" y="2883"/>
                      <a:pt x="2330" y="2883"/>
                      <a:pt x="2330" y="2869"/>
                    </a:cubicBezTo>
                    <a:lnTo>
                      <a:pt x="2404" y="2854"/>
                    </a:lnTo>
                    <a:cubicBezTo>
                      <a:pt x="2433" y="2854"/>
                      <a:pt x="2419" y="2809"/>
                      <a:pt x="2389" y="2809"/>
                    </a:cubicBezTo>
                    <a:cubicBezTo>
                      <a:pt x="2374" y="2794"/>
                      <a:pt x="2330" y="2779"/>
                      <a:pt x="2374" y="2765"/>
                    </a:cubicBezTo>
                    <a:cubicBezTo>
                      <a:pt x="2404" y="2765"/>
                      <a:pt x="2448" y="2779"/>
                      <a:pt x="2463" y="2750"/>
                    </a:cubicBezTo>
                    <a:lnTo>
                      <a:pt x="2433" y="2720"/>
                    </a:lnTo>
                    <a:cubicBezTo>
                      <a:pt x="2433" y="2705"/>
                      <a:pt x="2463" y="2705"/>
                      <a:pt x="2463" y="2705"/>
                    </a:cubicBezTo>
                    <a:cubicBezTo>
                      <a:pt x="2478" y="2690"/>
                      <a:pt x="2507" y="2690"/>
                      <a:pt x="2537" y="2705"/>
                    </a:cubicBezTo>
                    <a:lnTo>
                      <a:pt x="2566" y="2705"/>
                    </a:lnTo>
                    <a:cubicBezTo>
                      <a:pt x="2581" y="2690"/>
                      <a:pt x="2551" y="2675"/>
                      <a:pt x="2551" y="2661"/>
                    </a:cubicBezTo>
                    <a:cubicBezTo>
                      <a:pt x="2566" y="2646"/>
                      <a:pt x="2610" y="2586"/>
                      <a:pt x="2640" y="2616"/>
                    </a:cubicBezTo>
                    <a:cubicBezTo>
                      <a:pt x="2625" y="2601"/>
                      <a:pt x="2581" y="2690"/>
                      <a:pt x="2596" y="2690"/>
                    </a:cubicBezTo>
                    <a:cubicBezTo>
                      <a:pt x="2610" y="2705"/>
                      <a:pt x="2640" y="2661"/>
                      <a:pt x="2669" y="2661"/>
                    </a:cubicBezTo>
                    <a:lnTo>
                      <a:pt x="2699" y="2675"/>
                    </a:lnTo>
                    <a:lnTo>
                      <a:pt x="2699" y="2646"/>
                    </a:lnTo>
                    <a:cubicBezTo>
                      <a:pt x="2743" y="2661"/>
                      <a:pt x="2743" y="2646"/>
                      <a:pt x="2758" y="2631"/>
                    </a:cubicBezTo>
                    <a:cubicBezTo>
                      <a:pt x="2773" y="2616"/>
                      <a:pt x="2787" y="2616"/>
                      <a:pt x="2802" y="2616"/>
                    </a:cubicBezTo>
                    <a:cubicBezTo>
                      <a:pt x="2832" y="2601"/>
                      <a:pt x="2832" y="2586"/>
                      <a:pt x="2846" y="2571"/>
                    </a:cubicBezTo>
                    <a:cubicBezTo>
                      <a:pt x="2861" y="2556"/>
                      <a:pt x="2891" y="2527"/>
                      <a:pt x="2905" y="2497"/>
                    </a:cubicBezTo>
                    <a:cubicBezTo>
                      <a:pt x="2935" y="2467"/>
                      <a:pt x="2935" y="2452"/>
                      <a:pt x="2964" y="2452"/>
                    </a:cubicBezTo>
                    <a:cubicBezTo>
                      <a:pt x="2979" y="2438"/>
                      <a:pt x="3023" y="2438"/>
                      <a:pt x="3023" y="2408"/>
                    </a:cubicBezTo>
                    <a:cubicBezTo>
                      <a:pt x="3009" y="2408"/>
                      <a:pt x="2994" y="2334"/>
                      <a:pt x="2994" y="2334"/>
                    </a:cubicBezTo>
                    <a:cubicBezTo>
                      <a:pt x="3009" y="2334"/>
                      <a:pt x="3053" y="2378"/>
                      <a:pt x="3068" y="2378"/>
                    </a:cubicBezTo>
                    <a:cubicBezTo>
                      <a:pt x="3082" y="2393"/>
                      <a:pt x="3097" y="2393"/>
                      <a:pt x="3112" y="2393"/>
                    </a:cubicBezTo>
                    <a:lnTo>
                      <a:pt x="3141" y="2378"/>
                    </a:lnTo>
                    <a:cubicBezTo>
                      <a:pt x="3156" y="2378"/>
                      <a:pt x="3171" y="2393"/>
                      <a:pt x="3186" y="2378"/>
                    </a:cubicBezTo>
                    <a:cubicBezTo>
                      <a:pt x="3186" y="2378"/>
                      <a:pt x="3156" y="2348"/>
                      <a:pt x="3200" y="2363"/>
                    </a:cubicBezTo>
                    <a:cubicBezTo>
                      <a:pt x="3230" y="2363"/>
                      <a:pt x="3259" y="2363"/>
                      <a:pt x="3289" y="2348"/>
                    </a:cubicBezTo>
                    <a:cubicBezTo>
                      <a:pt x="3363" y="2334"/>
                      <a:pt x="3422" y="2319"/>
                      <a:pt x="3495" y="2289"/>
                    </a:cubicBezTo>
                    <a:cubicBezTo>
                      <a:pt x="3510" y="2274"/>
                      <a:pt x="3746" y="2125"/>
                      <a:pt x="3761" y="2125"/>
                    </a:cubicBezTo>
                    <a:lnTo>
                      <a:pt x="3628" y="2125"/>
                    </a:lnTo>
                    <a:cubicBezTo>
                      <a:pt x="3599" y="2111"/>
                      <a:pt x="3569" y="2096"/>
                      <a:pt x="3540" y="2096"/>
                    </a:cubicBezTo>
                    <a:cubicBezTo>
                      <a:pt x="3510" y="2096"/>
                      <a:pt x="3481" y="2111"/>
                      <a:pt x="3466" y="2111"/>
                    </a:cubicBezTo>
                    <a:cubicBezTo>
                      <a:pt x="3436" y="2125"/>
                      <a:pt x="3436" y="2096"/>
                      <a:pt x="3422" y="2111"/>
                    </a:cubicBezTo>
                    <a:cubicBezTo>
                      <a:pt x="3407" y="2111"/>
                      <a:pt x="3392" y="2140"/>
                      <a:pt x="3377" y="2140"/>
                    </a:cubicBezTo>
                    <a:cubicBezTo>
                      <a:pt x="3318" y="2140"/>
                      <a:pt x="3422" y="2081"/>
                      <a:pt x="3436" y="2096"/>
                    </a:cubicBezTo>
                    <a:cubicBezTo>
                      <a:pt x="3422" y="2081"/>
                      <a:pt x="3377" y="2096"/>
                      <a:pt x="3363" y="2096"/>
                    </a:cubicBezTo>
                    <a:cubicBezTo>
                      <a:pt x="3318" y="2096"/>
                      <a:pt x="3289" y="2081"/>
                      <a:pt x="3259" y="2081"/>
                    </a:cubicBezTo>
                    <a:cubicBezTo>
                      <a:pt x="3274" y="2081"/>
                      <a:pt x="3318" y="2051"/>
                      <a:pt x="3333" y="2036"/>
                    </a:cubicBezTo>
                    <a:cubicBezTo>
                      <a:pt x="3333" y="1992"/>
                      <a:pt x="3363" y="2006"/>
                      <a:pt x="3377" y="2021"/>
                    </a:cubicBezTo>
                    <a:cubicBezTo>
                      <a:pt x="3407" y="2021"/>
                      <a:pt x="3525" y="1992"/>
                      <a:pt x="3540" y="1977"/>
                    </a:cubicBezTo>
                    <a:cubicBezTo>
                      <a:pt x="3540" y="1962"/>
                      <a:pt x="3466" y="1947"/>
                      <a:pt x="3451" y="1932"/>
                    </a:cubicBezTo>
                    <a:cubicBezTo>
                      <a:pt x="3466" y="1947"/>
                      <a:pt x="3525" y="1962"/>
                      <a:pt x="3540" y="1962"/>
                    </a:cubicBezTo>
                    <a:cubicBezTo>
                      <a:pt x="3554" y="1977"/>
                      <a:pt x="3613" y="1977"/>
                      <a:pt x="3613" y="2006"/>
                    </a:cubicBezTo>
                    <a:cubicBezTo>
                      <a:pt x="3599" y="2051"/>
                      <a:pt x="3628" y="2066"/>
                      <a:pt x="3658" y="2066"/>
                    </a:cubicBezTo>
                    <a:cubicBezTo>
                      <a:pt x="3658" y="2066"/>
                      <a:pt x="3746" y="2066"/>
                      <a:pt x="3731" y="2051"/>
                    </a:cubicBezTo>
                    <a:cubicBezTo>
                      <a:pt x="3731" y="2051"/>
                      <a:pt x="3731" y="2081"/>
                      <a:pt x="3746" y="2081"/>
                    </a:cubicBezTo>
                    <a:cubicBezTo>
                      <a:pt x="3776" y="2066"/>
                      <a:pt x="3790" y="2021"/>
                      <a:pt x="3790" y="1992"/>
                    </a:cubicBezTo>
                    <a:cubicBezTo>
                      <a:pt x="3790" y="1977"/>
                      <a:pt x="3790" y="1917"/>
                      <a:pt x="3761" y="1932"/>
                    </a:cubicBezTo>
                    <a:cubicBezTo>
                      <a:pt x="3731" y="1962"/>
                      <a:pt x="3746" y="1932"/>
                      <a:pt x="3731" y="1917"/>
                    </a:cubicBezTo>
                    <a:cubicBezTo>
                      <a:pt x="3702" y="1888"/>
                      <a:pt x="3658" y="1873"/>
                      <a:pt x="3613" y="1843"/>
                    </a:cubicBezTo>
                    <a:cubicBezTo>
                      <a:pt x="3599" y="1828"/>
                      <a:pt x="3584" y="1828"/>
                      <a:pt x="3569" y="1813"/>
                    </a:cubicBezTo>
                    <a:cubicBezTo>
                      <a:pt x="3569" y="1813"/>
                      <a:pt x="3510" y="1828"/>
                      <a:pt x="3510" y="1843"/>
                    </a:cubicBezTo>
                    <a:cubicBezTo>
                      <a:pt x="3510" y="1843"/>
                      <a:pt x="3525" y="1828"/>
                      <a:pt x="3510" y="1828"/>
                    </a:cubicBezTo>
                    <a:lnTo>
                      <a:pt x="3495" y="1813"/>
                    </a:lnTo>
                    <a:cubicBezTo>
                      <a:pt x="3495" y="1798"/>
                      <a:pt x="3554" y="1813"/>
                      <a:pt x="3554" y="1798"/>
                    </a:cubicBezTo>
                    <a:cubicBezTo>
                      <a:pt x="3554" y="1769"/>
                      <a:pt x="3554" y="1754"/>
                      <a:pt x="3510" y="1754"/>
                    </a:cubicBezTo>
                    <a:cubicBezTo>
                      <a:pt x="3481" y="1769"/>
                      <a:pt x="3466" y="1798"/>
                      <a:pt x="3436" y="1769"/>
                    </a:cubicBezTo>
                    <a:cubicBezTo>
                      <a:pt x="3436" y="1769"/>
                      <a:pt x="3377" y="1769"/>
                      <a:pt x="3377" y="1754"/>
                    </a:cubicBezTo>
                    <a:cubicBezTo>
                      <a:pt x="3377" y="1724"/>
                      <a:pt x="3451" y="1769"/>
                      <a:pt x="3451" y="1769"/>
                    </a:cubicBezTo>
                    <a:cubicBezTo>
                      <a:pt x="3466" y="1769"/>
                      <a:pt x="3540" y="1754"/>
                      <a:pt x="3540" y="1739"/>
                    </a:cubicBezTo>
                    <a:cubicBezTo>
                      <a:pt x="3554" y="1739"/>
                      <a:pt x="3481" y="1709"/>
                      <a:pt x="3466" y="1709"/>
                    </a:cubicBezTo>
                    <a:cubicBezTo>
                      <a:pt x="3436" y="1709"/>
                      <a:pt x="3392" y="1709"/>
                      <a:pt x="3363" y="1724"/>
                    </a:cubicBezTo>
                    <a:cubicBezTo>
                      <a:pt x="3377" y="1724"/>
                      <a:pt x="3436" y="1679"/>
                      <a:pt x="3436" y="1694"/>
                    </a:cubicBezTo>
                    <a:cubicBezTo>
                      <a:pt x="3436" y="1679"/>
                      <a:pt x="3377" y="1679"/>
                      <a:pt x="3377" y="1665"/>
                    </a:cubicBezTo>
                    <a:cubicBezTo>
                      <a:pt x="3422" y="1679"/>
                      <a:pt x="3466" y="1709"/>
                      <a:pt x="3510" y="1679"/>
                    </a:cubicBezTo>
                    <a:cubicBezTo>
                      <a:pt x="3510" y="1679"/>
                      <a:pt x="3554" y="1665"/>
                      <a:pt x="3554" y="1650"/>
                    </a:cubicBezTo>
                    <a:cubicBezTo>
                      <a:pt x="3540" y="1635"/>
                      <a:pt x="3510" y="1620"/>
                      <a:pt x="3510" y="1605"/>
                    </a:cubicBezTo>
                    <a:cubicBezTo>
                      <a:pt x="3510" y="1620"/>
                      <a:pt x="3554" y="1635"/>
                      <a:pt x="3569" y="1635"/>
                    </a:cubicBezTo>
                    <a:cubicBezTo>
                      <a:pt x="3599" y="1650"/>
                      <a:pt x="3584" y="1620"/>
                      <a:pt x="3613" y="1620"/>
                    </a:cubicBezTo>
                    <a:cubicBezTo>
                      <a:pt x="3628" y="1620"/>
                      <a:pt x="3746" y="1650"/>
                      <a:pt x="3746" y="1650"/>
                    </a:cubicBezTo>
                    <a:cubicBezTo>
                      <a:pt x="3731" y="1650"/>
                      <a:pt x="3628" y="1635"/>
                      <a:pt x="3628" y="1635"/>
                    </a:cubicBezTo>
                    <a:cubicBezTo>
                      <a:pt x="3658" y="1694"/>
                      <a:pt x="3746" y="1679"/>
                      <a:pt x="3790" y="1679"/>
                    </a:cubicBezTo>
                    <a:cubicBezTo>
                      <a:pt x="3805" y="1665"/>
                      <a:pt x="3849" y="1679"/>
                      <a:pt x="3864" y="1665"/>
                    </a:cubicBezTo>
                    <a:cubicBezTo>
                      <a:pt x="3908" y="1650"/>
                      <a:pt x="3894" y="1620"/>
                      <a:pt x="3864" y="1605"/>
                    </a:cubicBezTo>
                    <a:cubicBezTo>
                      <a:pt x="3849" y="1590"/>
                      <a:pt x="3805" y="1575"/>
                      <a:pt x="3790" y="1575"/>
                    </a:cubicBezTo>
                    <a:cubicBezTo>
                      <a:pt x="3776" y="1575"/>
                      <a:pt x="3790" y="1620"/>
                      <a:pt x="3790" y="1635"/>
                    </a:cubicBezTo>
                    <a:cubicBezTo>
                      <a:pt x="3776" y="1620"/>
                      <a:pt x="3776" y="1605"/>
                      <a:pt x="3761" y="1590"/>
                    </a:cubicBezTo>
                    <a:cubicBezTo>
                      <a:pt x="3761" y="1575"/>
                      <a:pt x="3746" y="1590"/>
                      <a:pt x="3731" y="1575"/>
                    </a:cubicBezTo>
                    <a:cubicBezTo>
                      <a:pt x="3746" y="1590"/>
                      <a:pt x="3776" y="1501"/>
                      <a:pt x="3776" y="1486"/>
                    </a:cubicBezTo>
                    <a:lnTo>
                      <a:pt x="3790" y="1531"/>
                    </a:lnTo>
                    <a:cubicBezTo>
                      <a:pt x="3790" y="1561"/>
                      <a:pt x="3790" y="1575"/>
                      <a:pt x="3805" y="1575"/>
                    </a:cubicBezTo>
                    <a:cubicBezTo>
                      <a:pt x="3849" y="1575"/>
                      <a:pt x="3879" y="1561"/>
                      <a:pt x="3908" y="1561"/>
                    </a:cubicBezTo>
                    <a:cubicBezTo>
                      <a:pt x="3923" y="1561"/>
                      <a:pt x="4012" y="1531"/>
                      <a:pt x="3982" y="1501"/>
                    </a:cubicBezTo>
                    <a:cubicBezTo>
                      <a:pt x="3953" y="1486"/>
                      <a:pt x="3938" y="1516"/>
                      <a:pt x="3923" y="1501"/>
                    </a:cubicBezTo>
                    <a:lnTo>
                      <a:pt x="3923" y="1471"/>
                    </a:lnTo>
                    <a:cubicBezTo>
                      <a:pt x="3938" y="1457"/>
                      <a:pt x="3923" y="1442"/>
                      <a:pt x="3908" y="1442"/>
                    </a:cubicBezTo>
                    <a:cubicBezTo>
                      <a:pt x="3908" y="1427"/>
                      <a:pt x="3864" y="1427"/>
                      <a:pt x="3849" y="1427"/>
                    </a:cubicBezTo>
                    <a:cubicBezTo>
                      <a:pt x="3820" y="1427"/>
                      <a:pt x="3805" y="1457"/>
                      <a:pt x="3776" y="1427"/>
                    </a:cubicBezTo>
                    <a:cubicBezTo>
                      <a:pt x="3835" y="1471"/>
                      <a:pt x="3864" y="1352"/>
                      <a:pt x="3923" y="1412"/>
                    </a:cubicBezTo>
                    <a:cubicBezTo>
                      <a:pt x="3938" y="1442"/>
                      <a:pt x="3968" y="1397"/>
                      <a:pt x="3968" y="1367"/>
                    </a:cubicBezTo>
                    <a:cubicBezTo>
                      <a:pt x="3968" y="1352"/>
                      <a:pt x="3923" y="1308"/>
                      <a:pt x="3923" y="1308"/>
                    </a:cubicBezTo>
                    <a:cubicBezTo>
                      <a:pt x="3923" y="1293"/>
                      <a:pt x="3968" y="1338"/>
                      <a:pt x="3968" y="1352"/>
                    </a:cubicBezTo>
                    <a:cubicBezTo>
                      <a:pt x="3968" y="1367"/>
                      <a:pt x="3997" y="1338"/>
                      <a:pt x="3982" y="1308"/>
                    </a:cubicBezTo>
                    <a:cubicBezTo>
                      <a:pt x="3968" y="1293"/>
                      <a:pt x="3938" y="1263"/>
                      <a:pt x="3923" y="1248"/>
                    </a:cubicBezTo>
                    <a:cubicBezTo>
                      <a:pt x="3894" y="1248"/>
                      <a:pt x="3849" y="1263"/>
                      <a:pt x="3820" y="1248"/>
                    </a:cubicBezTo>
                    <a:cubicBezTo>
                      <a:pt x="3805" y="1234"/>
                      <a:pt x="3805" y="1204"/>
                      <a:pt x="3776" y="1204"/>
                    </a:cubicBezTo>
                    <a:cubicBezTo>
                      <a:pt x="3776" y="1189"/>
                      <a:pt x="3717" y="1204"/>
                      <a:pt x="3731" y="1189"/>
                    </a:cubicBezTo>
                    <a:cubicBezTo>
                      <a:pt x="3746" y="1159"/>
                      <a:pt x="3746" y="1144"/>
                      <a:pt x="3776" y="1174"/>
                    </a:cubicBezTo>
                    <a:cubicBezTo>
                      <a:pt x="3805" y="1204"/>
                      <a:pt x="3835" y="1159"/>
                      <a:pt x="3864" y="1144"/>
                    </a:cubicBezTo>
                    <a:cubicBezTo>
                      <a:pt x="3908" y="1115"/>
                      <a:pt x="3997" y="1204"/>
                      <a:pt x="4041" y="1159"/>
                    </a:cubicBezTo>
                    <a:cubicBezTo>
                      <a:pt x="4056" y="1144"/>
                      <a:pt x="4056" y="1070"/>
                      <a:pt x="4012" y="1085"/>
                    </a:cubicBezTo>
                    <a:cubicBezTo>
                      <a:pt x="3997" y="1085"/>
                      <a:pt x="3982" y="1100"/>
                      <a:pt x="3968" y="1085"/>
                    </a:cubicBezTo>
                    <a:cubicBezTo>
                      <a:pt x="3938" y="1085"/>
                      <a:pt x="3908" y="1070"/>
                      <a:pt x="3879" y="1040"/>
                    </a:cubicBezTo>
                    <a:cubicBezTo>
                      <a:pt x="3835" y="1011"/>
                      <a:pt x="3997" y="1055"/>
                      <a:pt x="3997" y="1040"/>
                    </a:cubicBezTo>
                    <a:cubicBezTo>
                      <a:pt x="3982" y="1011"/>
                      <a:pt x="3908" y="996"/>
                      <a:pt x="3879" y="981"/>
                    </a:cubicBezTo>
                    <a:cubicBezTo>
                      <a:pt x="3835" y="966"/>
                      <a:pt x="3835" y="981"/>
                      <a:pt x="3820" y="1011"/>
                    </a:cubicBezTo>
                    <a:cubicBezTo>
                      <a:pt x="3820" y="1025"/>
                      <a:pt x="3790" y="1040"/>
                      <a:pt x="3776" y="1025"/>
                    </a:cubicBezTo>
                    <a:cubicBezTo>
                      <a:pt x="3761" y="1025"/>
                      <a:pt x="3805" y="966"/>
                      <a:pt x="3805" y="951"/>
                    </a:cubicBezTo>
                    <a:cubicBezTo>
                      <a:pt x="3805" y="936"/>
                      <a:pt x="3820" y="907"/>
                      <a:pt x="3835" y="892"/>
                    </a:cubicBezTo>
                    <a:cubicBezTo>
                      <a:pt x="3835" y="877"/>
                      <a:pt x="3835" y="847"/>
                      <a:pt x="3849" y="847"/>
                    </a:cubicBezTo>
                    <a:cubicBezTo>
                      <a:pt x="3864" y="847"/>
                      <a:pt x="3894" y="847"/>
                      <a:pt x="3908" y="832"/>
                    </a:cubicBezTo>
                    <a:cubicBezTo>
                      <a:pt x="3908" y="832"/>
                      <a:pt x="3982" y="758"/>
                      <a:pt x="3982" y="773"/>
                    </a:cubicBezTo>
                    <a:lnTo>
                      <a:pt x="3953" y="758"/>
                    </a:lnTo>
                    <a:lnTo>
                      <a:pt x="3953" y="713"/>
                    </a:lnTo>
                    <a:cubicBezTo>
                      <a:pt x="3953" y="684"/>
                      <a:pt x="3968" y="684"/>
                      <a:pt x="3997" y="684"/>
                    </a:cubicBezTo>
                    <a:cubicBezTo>
                      <a:pt x="4027" y="684"/>
                      <a:pt x="4145" y="639"/>
                      <a:pt x="4071" y="639"/>
                    </a:cubicBezTo>
                    <a:cubicBezTo>
                      <a:pt x="4027" y="639"/>
                      <a:pt x="3953" y="624"/>
                      <a:pt x="3923" y="654"/>
                    </a:cubicBezTo>
                    <a:cubicBezTo>
                      <a:pt x="3908" y="669"/>
                      <a:pt x="3908" y="698"/>
                      <a:pt x="3879" y="684"/>
                    </a:cubicBezTo>
                    <a:cubicBezTo>
                      <a:pt x="3849" y="669"/>
                      <a:pt x="3879" y="639"/>
                      <a:pt x="3894" y="624"/>
                    </a:cubicBezTo>
                    <a:cubicBezTo>
                      <a:pt x="3923" y="580"/>
                      <a:pt x="3982" y="609"/>
                      <a:pt x="4027" y="609"/>
                    </a:cubicBezTo>
                    <a:cubicBezTo>
                      <a:pt x="4086" y="609"/>
                      <a:pt x="4145" y="624"/>
                      <a:pt x="4174" y="565"/>
                    </a:cubicBezTo>
                    <a:cubicBezTo>
                      <a:pt x="4189" y="565"/>
                      <a:pt x="4130" y="550"/>
                      <a:pt x="4130" y="550"/>
                    </a:cubicBezTo>
                    <a:cubicBezTo>
                      <a:pt x="4100" y="535"/>
                      <a:pt x="4071" y="550"/>
                      <a:pt x="4041" y="550"/>
                    </a:cubicBezTo>
                    <a:cubicBezTo>
                      <a:pt x="4012" y="550"/>
                      <a:pt x="3997" y="535"/>
                      <a:pt x="3968" y="535"/>
                    </a:cubicBezTo>
                    <a:lnTo>
                      <a:pt x="3908" y="535"/>
                    </a:lnTo>
                    <a:cubicBezTo>
                      <a:pt x="3923" y="550"/>
                      <a:pt x="3968" y="535"/>
                      <a:pt x="3997" y="535"/>
                    </a:cubicBezTo>
                    <a:cubicBezTo>
                      <a:pt x="4041" y="535"/>
                      <a:pt x="4071" y="520"/>
                      <a:pt x="4115" y="520"/>
                    </a:cubicBezTo>
                    <a:cubicBezTo>
                      <a:pt x="4174" y="535"/>
                      <a:pt x="4204" y="505"/>
                      <a:pt x="4248" y="505"/>
                    </a:cubicBezTo>
                    <a:cubicBezTo>
                      <a:pt x="4263" y="505"/>
                      <a:pt x="4292" y="505"/>
                      <a:pt x="4292" y="490"/>
                    </a:cubicBezTo>
                    <a:cubicBezTo>
                      <a:pt x="4292" y="490"/>
                      <a:pt x="4263" y="461"/>
                      <a:pt x="4277" y="461"/>
                    </a:cubicBezTo>
                    <a:cubicBezTo>
                      <a:pt x="4351" y="446"/>
                      <a:pt x="4425" y="431"/>
                      <a:pt x="4484" y="386"/>
                    </a:cubicBezTo>
                    <a:cubicBezTo>
                      <a:pt x="4499" y="371"/>
                      <a:pt x="4440" y="357"/>
                      <a:pt x="4440" y="357"/>
                    </a:cubicBezTo>
                    <a:cubicBezTo>
                      <a:pt x="4395" y="342"/>
                      <a:pt x="4351" y="327"/>
                      <a:pt x="4322" y="327"/>
                    </a:cubicBezTo>
                    <a:cubicBezTo>
                      <a:pt x="4233" y="312"/>
                      <a:pt x="4159" y="297"/>
                      <a:pt x="4086" y="371"/>
                    </a:cubicBezTo>
                    <a:cubicBezTo>
                      <a:pt x="4056" y="416"/>
                      <a:pt x="4027" y="386"/>
                      <a:pt x="3968" y="386"/>
                    </a:cubicBezTo>
                    <a:cubicBezTo>
                      <a:pt x="3953" y="386"/>
                      <a:pt x="3894" y="431"/>
                      <a:pt x="3908" y="386"/>
                    </a:cubicBezTo>
                    <a:cubicBezTo>
                      <a:pt x="3908" y="357"/>
                      <a:pt x="3835" y="401"/>
                      <a:pt x="3820" y="416"/>
                    </a:cubicBezTo>
                    <a:cubicBezTo>
                      <a:pt x="3790" y="431"/>
                      <a:pt x="3761" y="446"/>
                      <a:pt x="3731" y="461"/>
                    </a:cubicBezTo>
                    <a:cubicBezTo>
                      <a:pt x="3717" y="461"/>
                      <a:pt x="3599" y="550"/>
                      <a:pt x="3599" y="550"/>
                    </a:cubicBezTo>
                    <a:cubicBezTo>
                      <a:pt x="3569" y="520"/>
                      <a:pt x="3894" y="327"/>
                      <a:pt x="3702" y="282"/>
                    </a:cubicBezTo>
                    <a:cubicBezTo>
                      <a:pt x="3628" y="282"/>
                      <a:pt x="3643" y="327"/>
                      <a:pt x="3584" y="357"/>
                    </a:cubicBezTo>
                    <a:cubicBezTo>
                      <a:pt x="3540" y="371"/>
                      <a:pt x="3510" y="371"/>
                      <a:pt x="3466" y="386"/>
                    </a:cubicBezTo>
                    <a:cubicBezTo>
                      <a:pt x="3451" y="386"/>
                      <a:pt x="3377" y="416"/>
                      <a:pt x="3363" y="416"/>
                    </a:cubicBezTo>
                    <a:cubicBezTo>
                      <a:pt x="3333" y="371"/>
                      <a:pt x="3436" y="357"/>
                      <a:pt x="3466" y="357"/>
                    </a:cubicBezTo>
                    <a:cubicBezTo>
                      <a:pt x="3466" y="342"/>
                      <a:pt x="3554" y="327"/>
                      <a:pt x="3510" y="312"/>
                    </a:cubicBezTo>
                    <a:cubicBezTo>
                      <a:pt x="3466" y="297"/>
                      <a:pt x="3422" y="297"/>
                      <a:pt x="3377" y="297"/>
                    </a:cubicBezTo>
                    <a:cubicBezTo>
                      <a:pt x="3259" y="297"/>
                      <a:pt x="3141" y="312"/>
                      <a:pt x="3023" y="342"/>
                    </a:cubicBezTo>
                    <a:cubicBezTo>
                      <a:pt x="3023" y="342"/>
                      <a:pt x="2979" y="371"/>
                      <a:pt x="2964" y="357"/>
                    </a:cubicBezTo>
                    <a:cubicBezTo>
                      <a:pt x="2964" y="327"/>
                      <a:pt x="2950" y="327"/>
                      <a:pt x="2979" y="327"/>
                    </a:cubicBezTo>
                    <a:cubicBezTo>
                      <a:pt x="3038" y="297"/>
                      <a:pt x="3097" y="282"/>
                      <a:pt x="3156" y="267"/>
                    </a:cubicBezTo>
                    <a:cubicBezTo>
                      <a:pt x="3259" y="252"/>
                      <a:pt x="3377" y="267"/>
                      <a:pt x="3495" y="267"/>
                    </a:cubicBezTo>
                    <a:lnTo>
                      <a:pt x="3584" y="267"/>
                    </a:lnTo>
                    <a:cubicBezTo>
                      <a:pt x="3643" y="238"/>
                      <a:pt x="3717" y="238"/>
                      <a:pt x="3776" y="208"/>
                    </a:cubicBezTo>
                    <a:cubicBezTo>
                      <a:pt x="3805" y="208"/>
                      <a:pt x="3820" y="193"/>
                      <a:pt x="3776" y="178"/>
                    </a:cubicBezTo>
                    <a:cubicBezTo>
                      <a:pt x="3746" y="163"/>
                      <a:pt x="3687" y="148"/>
                      <a:pt x="3658" y="163"/>
                    </a:cubicBezTo>
                    <a:cubicBezTo>
                      <a:pt x="3628" y="163"/>
                      <a:pt x="3628" y="148"/>
                      <a:pt x="3599" y="134"/>
                    </a:cubicBezTo>
                    <a:cubicBezTo>
                      <a:pt x="3569" y="134"/>
                      <a:pt x="3540" y="163"/>
                      <a:pt x="3510" y="163"/>
                    </a:cubicBezTo>
                    <a:cubicBezTo>
                      <a:pt x="3510" y="163"/>
                      <a:pt x="3540" y="119"/>
                      <a:pt x="3554" y="119"/>
                    </a:cubicBezTo>
                    <a:cubicBezTo>
                      <a:pt x="3569" y="89"/>
                      <a:pt x="3510" y="89"/>
                      <a:pt x="3495" y="89"/>
                    </a:cubicBezTo>
                    <a:cubicBezTo>
                      <a:pt x="3407" y="104"/>
                      <a:pt x="3333" y="104"/>
                      <a:pt x="3245" y="89"/>
                    </a:cubicBezTo>
                    <a:cubicBezTo>
                      <a:pt x="3171" y="89"/>
                      <a:pt x="3112" y="119"/>
                      <a:pt x="3038" y="119"/>
                    </a:cubicBezTo>
                    <a:lnTo>
                      <a:pt x="2935" y="119"/>
                    </a:lnTo>
                    <a:cubicBezTo>
                      <a:pt x="2905" y="134"/>
                      <a:pt x="2861" y="119"/>
                      <a:pt x="2846" y="134"/>
                    </a:cubicBezTo>
                    <a:cubicBezTo>
                      <a:pt x="2891" y="119"/>
                      <a:pt x="2935" y="119"/>
                      <a:pt x="2979" y="104"/>
                    </a:cubicBezTo>
                    <a:cubicBezTo>
                      <a:pt x="3053" y="104"/>
                      <a:pt x="3112" y="89"/>
                      <a:pt x="3171" y="89"/>
                    </a:cubicBezTo>
                    <a:cubicBezTo>
                      <a:pt x="3200" y="89"/>
                      <a:pt x="3495" y="89"/>
                      <a:pt x="3495" y="59"/>
                    </a:cubicBezTo>
                    <a:cubicBezTo>
                      <a:pt x="3481" y="59"/>
                      <a:pt x="3436" y="44"/>
                      <a:pt x="3422" y="30"/>
                    </a:cubicBezTo>
                    <a:lnTo>
                      <a:pt x="3304" y="30"/>
                    </a:lnTo>
                    <a:cubicBezTo>
                      <a:pt x="3245" y="30"/>
                      <a:pt x="3186" y="15"/>
                      <a:pt x="3141" y="0"/>
                    </a:cubicBezTo>
                    <a:lnTo>
                      <a:pt x="2861" y="0"/>
                    </a:lnTo>
                    <a:cubicBezTo>
                      <a:pt x="2817" y="15"/>
                      <a:pt x="2773" y="15"/>
                      <a:pt x="2728" y="15"/>
                    </a:cubicBezTo>
                    <a:cubicBezTo>
                      <a:pt x="2714" y="15"/>
                      <a:pt x="2699" y="44"/>
                      <a:pt x="2699" y="44"/>
                    </a:cubicBezTo>
                    <a:cubicBezTo>
                      <a:pt x="2669" y="44"/>
                      <a:pt x="2640" y="30"/>
                      <a:pt x="2610" y="30"/>
                    </a:cubicBezTo>
                    <a:cubicBezTo>
                      <a:pt x="2596" y="30"/>
                      <a:pt x="2581" y="44"/>
                      <a:pt x="2551" y="44"/>
                    </a:cubicBezTo>
                    <a:cubicBezTo>
                      <a:pt x="2522" y="44"/>
                      <a:pt x="2522" y="59"/>
                      <a:pt x="2551" y="59"/>
                    </a:cubicBezTo>
                    <a:cubicBezTo>
                      <a:pt x="2596" y="74"/>
                      <a:pt x="2640" y="74"/>
                      <a:pt x="2669" y="89"/>
                    </a:cubicBezTo>
                    <a:cubicBezTo>
                      <a:pt x="2655" y="74"/>
                      <a:pt x="2566" y="104"/>
                      <a:pt x="2551" y="119"/>
                    </a:cubicBezTo>
                    <a:lnTo>
                      <a:pt x="2507" y="119"/>
                    </a:lnTo>
                    <a:lnTo>
                      <a:pt x="2537" y="148"/>
                    </a:lnTo>
                    <a:cubicBezTo>
                      <a:pt x="2522" y="148"/>
                      <a:pt x="2492" y="134"/>
                      <a:pt x="2478" y="119"/>
                    </a:cubicBezTo>
                    <a:cubicBezTo>
                      <a:pt x="2463" y="104"/>
                      <a:pt x="2419" y="119"/>
                      <a:pt x="2404" y="119"/>
                    </a:cubicBezTo>
                    <a:cubicBezTo>
                      <a:pt x="2360" y="104"/>
                      <a:pt x="2315" y="89"/>
                      <a:pt x="2271" y="74"/>
                    </a:cubicBezTo>
                    <a:cubicBezTo>
                      <a:pt x="2242" y="59"/>
                      <a:pt x="2212" y="89"/>
                      <a:pt x="2168" y="89"/>
                    </a:cubicBezTo>
                    <a:cubicBezTo>
                      <a:pt x="2153" y="89"/>
                      <a:pt x="2065" y="74"/>
                      <a:pt x="2065" y="104"/>
                    </a:cubicBezTo>
                    <a:cubicBezTo>
                      <a:pt x="2050" y="104"/>
                      <a:pt x="2256" y="134"/>
                      <a:pt x="2286" y="148"/>
                    </a:cubicBezTo>
                    <a:cubicBezTo>
                      <a:pt x="2330" y="148"/>
                      <a:pt x="2374" y="148"/>
                      <a:pt x="2404" y="163"/>
                    </a:cubicBezTo>
                    <a:cubicBezTo>
                      <a:pt x="2419" y="163"/>
                      <a:pt x="2433" y="163"/>
                      <a:pt x="2448" y="178"/>
                    </a:cubicBezTo>
                    <a:lnTo>
                      <a:pt x="2448" y="223"/>
                    </a:lnTo>
                    <a:cubicBezTo>
                      <a:pt x="2448" y="238"/>
                      <a:pt x="2433" y="208"/>
                      <a:pt x="2433" y="193"/>
                    </a:cubicBezTo>
                    <a:cubicBezTo>
                      <a:pt x="2419" y="178"/>
                      <a:pt x="2374" y="178"/>
                      <a:pt x="2360" y="163"/>
                    </a:cubicBezTo>
                    <a:lnTo>
                      <a:pt x="2315" y="163"/>
                    </a:lnTo>
                    <a:cubicBezTo>
                      <a:pt x="2315" y="178"/>
                      <a:pt x="2330" y="208"/>
                      <a:pt x="2330" y="208"/>
                    </a:cubicBezTo>
                    <a:cubicBezTo>
                      <a:pt x="2301" y="208"/>
                      <a:pt x="2286" y="163"/>
                      <a:pt x="2271" y="163"/>
                    </a:cubicBezTo>
                    <a:cubicBezTo>
                      <a:pt x="2242" y="163"/>
                      <a:pt x="2212" y="163"/>
                      <a:pt x="2183" y="148"/>
                    </a:cubicBezTo>
                    <a:lnTo>
                      <a:pt x="2050" y="148"/>
                    </a:lnTo>
                    <a:cubicBezTo>
                      <a:pt x="2035" y="178"/>
                      <a:pt x="2227" y="252"/>
                      <a:pt x="2227" y="252"/>
                    </a:cubicBezTo>
                    <a:cubicBezTo>
                      <a:pt x="2227" y="267"/>
                      <a:pt x="2153" y="252"/>
                      <a:pt x="2153" y="252"/>
                    </a:cubicBezTo>
                    <a:cubicBezTo>
                      <a:pt x="2109" y="252"/>
                      <a:pt x="2094" y="238"/>
                      <a:pt x="2109" y="282"/>
                    </a:cubicBezTo>
                    <a:cubicBezTo>
                      <a:pt x="2094" y="282"/>
                      <a:pt x="2079" y="267"/>
                      <a:pt x="2065" y="252"/>
                    </a:cubicBezTo>
                    <a:cubicBezTo>
                      <a:pt x="2065" y="238"/>
                      <a:pt x="2094" y="252"/>
                      <a:pt x="2109" y="238"/>
                    </a:cubicBezTo>
                    <a:cubicBezTo>
                      <a:pt x="2109" y="238"/>
                      <a:pt x="2079" y="208"/>
                      <a:pt x="2065" y="208"/>
                    </a:cubicBezTo>
                    <a:cubicBezTo>
                      <a:pt x="2035" y="193"/>
                      <a:pt x="2006" y="178"/>
                      <a:pt x="1961" y="178"/>
                    </a:cubicBezTo>
                    <a:cubicBezTo>
                      <a:pt x="1947" y="178"/>
                      <a:pt x="1917" y="163"/>
                      <a:pt x="1902" y="178"/>
                    </a:cubicBezTo>
                    <a:cubicBezTo>
                      <a:pt x="1888" y="178"/>
                      <a:pt x="1932" y="223"/>
                      <a:pt x="1932" y="223"/>
                    </a:cubicBezTo>
                    <a:cubicBezTo>
                      <a:pt x="1976" y="252"/>
                      <a:pt x="2035" y="252"/>
                      <a:pt x="2094" y="297"/>
                    </a:cubicBezTo>
                    <a:cubicBezTo>
                      <a:pt x="2109" y="297"/>
                      <a:pt x="2124" y="312"/>
                      <a:pt x="2109" y="327"/>
                    </a:cubicBezTo>
                    <a:cubicBezTo>
                      <a:pt x="2079" y="357"/>
                      <a:pt x="2050" y="327"/>
                      <a:pt x="2020" y="312"/>
                    </a:cubicBezTo>
                    <a:cubicBezTo>
                      <a:pt x="1947" y="267"/>
                      <a:pt x="1858" y="238"/>
                      <a:pt x="1770" y="223"/>
                    </a:cubicBezTo>
                    <a:cubicBezTo>
                      <a:pt x="1725" y="208"/>
                      <a:pt x="1681" y="193"/>
                      <a:pt x="1637" y="208"/>
                    </a:cubicBezTo>
                    <a:cubicBezTo>
                      <a:pt x="1622" y="208"/>
                      <a:pt x="1666" y="252"/>
                      <a:pt x="1666" y="267"/>
                    </a:cubicBezTo>
                    <a:lnTo>
                      <a:pt x="1725" y="312"/>
                    </a:lnTo>
                    <a:cubicBezTo>
                      <a:pt x="1725" y="327"/>
                      <a:pt x="1637" y="312"/>
                      <a:pt x="1637" y="312"/>
                    </a:cubicBezTo>
                    <a:cubicBezTo>
                      <a:pt x="1637" y="342"/>
                      <a:pt x="1696" y="327"/>
                      <a:pt x="1696" y="357"/>
                    </a:cubicBezTo>
                    <a:cubicBezTo>
                      <a:pt x="1696" y="357"/>
                      <a:pt x="1637" y="342"/>
                      <a:pt x="1622" y="327"/>
                    </a:cubicBezTo>
                    <a:cubicBezTo>
                      <a:pt x="1593" y="312"/>
                      <a:pt x="1563" y="312"/>
                      <a:pt x="1519" y="297"/>
                    </a:cubicBezTo>
                    <a:cubicBezTo>
                      <a:pt x="1489" y="282"/>
                      <a:pt x="1489" y="297"/>
                      <a:pt x="1489" y="327"/>
                    </a:cubicBezTo>
                    <a:cubicBezTo>
                      <a:pt x="1475" y="342"/>
                      <a:pt x="1460" y="342"/>
                      <a:pt x="1445" y="342"/>
                    </a:cubicBezTo>
                    <a:cubicBezTo>
                      <a:pt x="1445" y="357"/>
                      <a:pt x="1445" y="386"/>
                      <a:pt x="1430" y="386"/>
                    </a:cubicBezTo>
                    <a:lnTo>
                      <a:pt x="1430" y="342"/>
                    </a:lnTo>
                    <a:cubicBezTo>
                      <a:pt x="1430" y="327"/>
                      <a:pt x="1445" y="312"/>
                      <a:pt x="1445" y="297"/>
                    </a:cubicBezTo>
                    <a:cubicBezTo>
                      <a:pt x="1430" y="238"/>
                      <a:pt x="1371" y="238"/>
                      <a:pt x="1327" y="238"/>
                    </a:cubicBezTo>
                    <a:cubicBezTo>
                      <a:pt x="1268" y="252"/>
                      <a:pt x="1209" y="267"/>
                      <a:pt x="1150" y="267"/>
                    </a:cubicBezTo>
                    <a:cubicBezTo>
                      <a:pt x="1135" y="282"/>
                      <a:pt x="1106" y="282"/>
                      <a:pt x="1091" y="282"/>
                    </a:cubicBezTo>
                    <a:lnTo>
                      <a:pt x="1017" y="297"/>
                    </a:lnTo>
                    <a:cubicBezTo>
                      <a:pt x="1032" y="312"/>
                      <a:pt x="1062" y="312"/>
                      <a:pt x="1076" y="312"/>
                    </a:cubicBezTo>
                    <a:cubicBezTo>
                      <a:pt x="1091" y="327"/>
                      <a:pt x="1106" y="342"/>
                      <a:pt x="1135" y="357"/>
                    </a:cubicBezTo>
                    <a:lnTo>
                      <a:pt x="1194" y="401"/>
                    </a:lnTo>
                    <a:cubicBezTo>
                      <a:pt x="1180" y="401"/>
                      <a:pt x="1121" y="371"/>
                      <a:pt x="1106" y="371"/>
                    </a:cubicBezTo>
                    <a:cubicBezTo>
                      <a:pt x="1076" y="357"/>
                      <a:pt x="1062" y="327"/>
                      <a:pt x="1032" y="327"/>
                    </a:cubicBezTo>
                    <a:cubicBezTo>
                      <a:pt x="988" y="312"/>
                      <a:pt x="944" y="327"/>
                      <a:pt x="899" y="327"/>
                    </a:cubicBezTo>
                    <a:cubicBezTo>
                      <a:pt x="855" y="342"/>
                      <a:pt x="855" y="327"/>
                      <a:pt x="885" y="371"/>
                    </a:cubicBezTo>
                    <a:lnTo>
                      <a:pt x="885" y="446"/>
                    </a:lnTo>
                    <a:cubicBezTo>
                      <a:pt x="885" y="475"/>
                      <a:pt x="826" y="446"/>
                      <a:pt x="811" y="446"/>
                    </a:cubicBezTo>
                    <a:cubicBezTo>
                      <a:pt x="796" y="446"/>
                      <a:pt x="752" y="416"/>
                      <a:pt x="737" y="446"/>
                    </a:cubicBezTo>
                    <a:cubicBezTo>
                      <a:pt x="722" y="461"/>
                      <a:pt x="737" y="505"/>
                      <a:pt x="737" y="505"/>
                    </a:cubicBezTo>
                    <a:cubicBezTo>
                      <a:pt x="722" y="520"/>
                      <a:pt x="708" y="490"/>
                      <a:pt x="693" y="475"/>
                    </a:cubicBezTo>
                    <a:cubicBezTo>
                      <a:pt x="663" y="461"/>
                      <a:pt x="634" y="461"/>
                      <a:pt x="619" y="475"/>
                    </a:cubicBezTo>
                    <a:cubicBezTo>
                      <a:pt x="575" y="505"/>
                      <a:pt x="531" y="535"/>
                      <a:pt x="472" y="550"/>
                    </a:cubicBezTo>
                    <a:cubicBezTo>
                      <a:pt x="457" y="565"/>
                      <a:pt x="501" y="550"/>
                      <a:pt x="472" y="55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2" name="Freeform 916">
                <a:extLst>
                  <a:ext uri="{FF2B5EF4-FFF2-40B4-BE49-F238E27FC236}">
                    <a16:creationId xmlns:a16="http://schemas.microsoft.com/office/drawing/2014/main" id="{25C68669-AFAD-9404-C098-F788882E0E8F}"/>
                  </a:ext>
                </a:extLst>
              </p:cNvPr>
              <p:cNvSpPr>
                <a:spLocks/>
              </p:cNvSpPr>
              <p:nvPr/>
            </p:nvSpPr>
            <p:spPr bwMode="auto">
              <a:xfrm>
                <a:off x="2572" y="1316"/>
                <a:ext cx="867" cy="652"/>
              </a:xfrm>
              <a:custGeom>
                <a:avLst/>
                <a:gdLst>
                  <a:gd name="T0" fmla="*/ 590 w 4499"/>
                  <a:gd name="T1" fmla="*/ 713 h 3374"/>
                  <a:gd name="T2" fmla="*/ 0 w 4499"/>
                  <a:gd name="T3" fmla="*/ 921 h 3374"/>
                  <a:gd name="T4" fmla="*/ 236 w 4499"/>
                  <a:gd name="T5" fmla="*/ 1055 h 3374"/>
                  <a:gd name="T6" fmla="*/ 427 w 4499"/>
                  <a:gd name="T7" fmla="*/ 1115 h 3374"/>
                  <a:gd name="T8" fmla="*/ 368 w 4499"/>
                  <a:gd name="T9" fmla="*/ 1189 h 3374"/>
                  <a:gd name="T10" fmla="*/ 531 w 4499"/>
                  <a:gd name="T11" fmla="*/ 1234 h 3374"/>
                  <a:gd name="T12" fmla="*/ 1062 w 4499"/>
                  <a:gd name="T13" fmla="*/ 1338 h 3374"/>
                  <a:gd name="T14" fmla="*/ 1283 w 4499"/>
                  <a:gd name="T15" fmla="*/ 1665 h 3374"/>
                  <a:gd name="T16" fmla="*/ 1298 w 4499"/>
                  <a:gd name="T17" fmla="*/ 1813 h 3374"/>
                  <a:gd name="T18" fmla="*/ 1312 w 4499"/>
                  <a:gd name="T19" fmla="*/ 1947 h 3374"/>
                  <a:gd name="T20" fmla="*/ 1534 w 4499"/>
                  <a:gd name="T21" fmla="*/ 1917 h 3374"/>
                  <a:gd name="T22" fmla="*/ 1563 w 4499"/>
                  <a:gd name="T23" fmla="*/ 2006 h 3374"/>
                  <a:gd name="T24" fmla="*/ 1563 w 4499"/>
                  <a:gd name="T25" fmla="*/ 2140 h 3374"/>
                  <a:gd name="T26" fmla="*/ 1607 w 4499"/>
                  <a:gd name="T27" fmla="*/ 2304 h 3374"/>
                  <a:gd name="T28" fmla="*/ 1563 w 4499"/>
                  <a:gd name="T29" fmla="*/ 2378 h 3374"/>
                  <a:gd name="T30" fmla="*/ 1475 w 4499"/>
                  <a:gd name="T31" fmla="*/ 2408 h 3374"/>
                  <a:gd name="T32" fmla="*/ 1652 w 4499"/>
                  <a:gd name="T33" fmla="*/ 2452 h 3374"/>
                  <a:gd name="T34" fmla="*/ 1652 w 4499"/>
                  <a:gd name="T35" fmla="*/ 2512 h 3374"/>
                  <a:gd name="T36" fmla="*/ 1578 w 4499"/>
                  <a:gd name="T37" fmla="*/ 2556 h 3374"/>
                  <a:gd name="T38" fmla="*/ 1578 w 4499"/>
                  <a:gd name="T39" fmla="*/ 2675 h 3374"/>
                  <a:gd name="T40" fmla="*/ 1622 w 4499"/>
                  <a:gd name="T41" fmla="*/ 2854 h 3374"/>
                  <a:gd name="T42" fmla="*/ 1681 w 4499"/>
                  <a:gd name="T43" fmla="*/ 2869 h 3374"/>
                  <a:gd name="T44" fmla="*/ 1770 w 4499"/>
                  <a:gd name="T45" fmla="*/ 3121 h 3374"/>
                  <a:gd name="T46" fmla="*/ 2035 w 4499"/>
                  <a:gd name="T47" fmla="*/ 3255 h 3374"/>
                  <a:gd name="T48" fmla="*/ 2094 w 4499"/>
                  <a:gd name="T49" fmla="*/ 3329 h 3374"/>
                  <a:gd name="T50" fmla="*/ 2227 w 4499"/>
                  <a:gd name="T51" fmla="*/ 3181 h 3374"/>
                  <a:gd name="T52" fmla="*/ 2301 w 4499"/>
                  <a:gd name="T53" fmla="*/ 2973 h 3374"/>
                  <a:gd name="T54" fmla="*/ 2404 w 4499"/>
                  <a:gd name="T55" fmla="*/ 2854 h 3374"/>
                  <a:gd name="T56" fmla="*/ 2551 w 4499"/>
                  <a:gd name="T57" fmla="*/ 2661 h 3374"/>
                  <a:gd name="T58" fmla="*/ 2846 w 4499"/>
                  <a:gd name="T59" fmla="*/ 2571 h 3374"/>
                  <a:gd name="T60" fmla="*/ 3186 w 4499"/>
                  <a:gd name="T61" fmla="*/ 2378 h 3374"/>
                  <a:gd name="T62" fmla="*/ 3422 w 4499"/>
                  <a:gd name="T63" fmla="*/ 2111 h 3374"/>
                  <a:gd name="T64" fmla="*/ 3451 w 4499"/>
                  <a:gd name="T65" fmla="*/ 1932 h 3374"/>
                  <a:gd name="T66" fmla="*/ 3731 w 4499"/>
                  <a:gd name="T67" fmla="*/ 1917 h 3374"/>
                  <a:gd name="T68" fmla="*/ 3436 w 4499"/>
                  <a:gd name="T69" fmla="*/ 1769 h 3374"/>
                  <a:gd name="T70" fmla="*/ 3510 w 4499"/>
                  <a:gd name="T71" fmla="*/ 1679 h 3374"/>
                  <a:gd name="T72" fmla="*/ 3864 w 4499"/>
                  <a:gd name="T73" fmla="*/ 1665 h 3374"/>
                  <a:gd name="T74" fmla="*/ 3805 w 4499"/>
                  <a:gd name="T75" fmla="*/ 1575 h 3374"/>
                  <a:gd name="T76" fmla="*/ 3923 w 4499"/>
                  <a:gd name="T77" fmla="*/ 1412 h 3374"/>
                  <a:gd name="T78" fmla="*/ 3731 w 4499"/>
                  <a:gd name="T79" fmla="*/ 1189 h 3374"/>
                  <a:gd name="T80" fmla="*/ 3879 w 4499"/>
                  <a:gd name="T81" fmla="*/ 981 h 3374"/>
                  <a:gd name="T82" fmla="*/ 3953 w 4499"/>
                  <a:gd name="T83" fmla="*/ 758 h 3374"/>
                  <a:gd name="T84" fmla="*/ 4174 w 4499"/>
                  <a:gd name="T85" fmla="*/ 565 h 3374"/>
                  <a:gd name="T86" fmla="*/ 4292 w 4499"/>
                  <a:gd name="T87" fmla="*/ 490 h 3374"/>
                  <a:gd name="T88" fmla="*/ 3820 w 4499"/>
                  <a:gd name="T89" fmla="*/ 416 h 3374"/>
                  <a:gd name="T90" fmla="*/ 3510 w 4499"/>
                  <a:gd name="T91" fmla="*/ 312 h 3374"/>
                  <a:gd name="T92" fmla="*/ 3776 w 4499"/>
                  <a:gd name="T93" fmla="*/ 208 h 3374"/>
                  <a:gd name="T94" fmla="*/ 3038 w 4499"/>
                  <a:gd name="T95" fmla="*/ 119 h 3374"/>
                  <a:gd name="T96" fmla="*/ 3141 w 4499"/>
                  <a:gd name="T97" fmla="*/ 0 h 3374"/>
                  <a:gd name="T98" fmla="*/ 2551 w 4499"/>
                  <a:gd name="T99" fmla="*/ 119 h 3374"/>
                  <a:gd name="T100" fmla="*/ 2286 w 4499"/>
                  <a:gd name="T101" fmla="*/ 148 h 3374"/>
                  <a:gd name="T102" fmla="*/ 2271 w 4499"/>
                  <a:gd name="T103" fmla="*/ 163 h 3374"/>
                  <a:gd name="T104" fmla="*/ 2065 w 4499"/>
                  <a:gd name="T105" fmla="*/ 208 h 3374"/>
                  <a:gd name="T106" fmla="*/ 1637 w 4499"/>
                  <a:gd name="T107" fmla="*/ 208 h 3374"/>
                  <a:gd name="T108" fmla="*/ 1445 w 4499"/>
                  <a:gd name="T109" fmla="*/ 342 h 3374"/>
                  <a:gd name="T110" fmla="*/ 1076 w 4499"/>
                  <a:gd name="T111" fmla="*/ 312 h 3374"/>
                  <a:gd name="T112" fmla="*/ 811 w 4499"/>
                  <a:gd name="T113" fmla="*/ 446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99" h="3374">
                    <a:moveTo>
                      <a:pt x="472" y="550"/>
                    </a:moveTo>
                    <a:lnTo>
                      <a:pt x="472" y="550"/>
                    </a:lnTo>
                    <a:cubicBezTo>
                      <a:pt x="457" y="565"/>
                      <a:pt x="383" y="594"/>
                      <a:pt x="398" y="609"/>
                    </a:cubicBezTo>
                    <a:cubicBezTo>
                      <a:pt x="413" y="624"/>
                      <a:pt x="442" y="624"/>
                      <a:pt x="472" y="639"/>
                    </a:cubicBezTo>
                    <a:lnTo>
                      <a:pt x="575" y="639"/>
                    </a:lnTo>
                    <a:cubicBezTo>
                      <a:pt x="575" y="639"/>
                      <a:pt x="649" y="624"/>
                      <a:pt x="663" y="624"/>
                    </a:cubicBezTo>
                    <a:cubicBezTo>
                      <a:pt x="649" y="624"/>
                      <a:pt x="619" y="639"/>
                      <a:pt x="604" y="654"/>
                    </a:cubicBezTo>
                    <a:cubicBezTo>
                      <a:pt x="590" y="669"/>
                      <a:pt x="575" y="684"/>
                      <a:pt x="590" y="713"/>
                    </a:cubicBezTo>
                    <a:cubicBezTo>
                      <a:pt x="619" y="743"/>
                      <a:pt x="531" y="817"/>
                      <a:pt x="486" y="802"/>
                    </a:cubicBezTo>
                    <a:cubicBezTo>
                      <a:pt x="472" y="788"/>
                      <a:pt x="442" y="802"/>
                      <a:pt x="413" y="802"/>
                    </a:cubicBezTo>
                    <a:cubicBezTo>
                      <a:pt x="398" y="788"/>
                      <a:pt x="368" y="802"/>
                      <a:pt x="354" y="802"/>
                    </a:cubicBezTo>
                    <a:cubicBezTo>
                      <a:pt x="339" y="802"/>
                      <a:pt x="309" y="802"/>
                      <a:pt x="295" y="832"/>
                    </a:cubicBezTo>
                    <a:cubicBezTo>
                      <a:pt x="280" y="847"/>
                      <a:pt x="265" y="847"/>
                      <a:pt x="236" y="847"/>
                    </a:cubicBezTo>
                    <a:cubicBezTo>
                      <a:pt x="191" y="862"/>
                      <a:pt x="147" y="877"/>
                      <a:pt x="103" y="877"/>
                    </a:cubicBezTo>
                    <a:cubicBezTo>
                      <a:pt x="88" y="877"/>
                      <a:pt x="59" y="862"/>
                      <a:pt x="59" y="877"/>
                    </a:cubicBezTo>
                    <a:cubicBezTo>
                      <a:pt x="44" y="892"/>
                      <a:pt x="0" y="892"/>
                      <a:pt x="0" y="921"/>
                    </a:cubicBezTo>
                    <a:cubicBezTo>
                      <a:pt x="0" y="936"/>
                      <a:pt x="14" y="921"/>
                      <a:pt x="14" y="936"/>
                    </a:cubicBezTo>
                    <a:lnTo>
                      <a:pt x="0" y="951"/>
                    </a:lnTo>
                    <a:cubicBezTo>
                      <a:pt x="0" y="966"/>
                      <a:pt x="29" y="996"/>
                      <a:pt x="44" y="1011"/>
                    </a:cubicBezTo>
                    <a:lnTo>
                      <a:pt x="59" y="996"/>
                    </a:lnTo>
                    <a:cubicBezTo>
                      <a:pt x="73" y="981"/>
                      <a:pt x="88" y="996"/>
                      <a:pt x="103" y="1011"/>
                    </a:cubicBezTo>
                    <a:cubicBezTo>
                      <a:pt x="118" y="1011"/>
                      <a:pt x="191" y="1025"/>
                      <a:pt x="191" y="996"/>
                    </a:cubicBezTo>
                    <a:cubicBezTo>
                      <a:pt x="191" y="1011"/>
                      <a:pt x="177" y="1011"/>
                      <a:pt x="191" y="1025"/>
                    </a:cubicBezTo>
                    <a:cubicBezTo>
                      <a:pt x="191" y="1040"/>
                      <a:pt x="221" y="1055"/>
                      <a:pt x="236" y="1055"/>
                    </a:cubicBezTo>
                    <a:cubicBezTo>
                      <a:pt x="250" y="1070"/>
                      <a:pt x="265" y="1070"/>
                      <a:pt x="280" y="1070"/>
                    </a:cubicBezTo>
                    <a:cubicBezTo>
                      <a:pt x="309" y="1070"/>
                      <a:pt x="309" y="1040"/>
                      <a:pt x="324" y="1055"/>
                    </a:cubicBezTo>
                    <a:lnTo>
                      <a:pt x="413" y="1055"/>
                    </a:lnTo>
                    <a:cubicBezTo>
                      <a:pt x="427" y="1055"/>
                      <a:pt x="427" y="1040"/>
                      <a:pt x="442" y="1025"/>
                    </a:cubicBezTo>
                    <a:cubicBezTo>
                      <a:pt x="457" y="1025"/>
                      <a:pt x="501" y="1055"/>
                      <a:pt x="501" y="1070"/>
                    </a:cubicBezTo>
                    <a:cubicBezTo>
                      <a:pt x="501" y="1085"/>
                      <a:pt x="354" y="1070"/>
                      <a:pt x="324" y="1085"/>
                    </a:cubicBezTo>
                    <a:cubicBezTo>
                      <a:pt x="295" y="1085"/>
                      <a:pt x="339" y="1100"/>
                      <a:pt x="354" y="1100"/>
                    </a:cubicBezTo>
                    <a:cubicBezTo>
                      <a:pt x="383" y="1115"/>
                      <a:pt x="398" y="1100"/>
                      <a:pt x="427" y="1115"/>
                    </a:cubicBezTo>
                    <a:cubicBezTo>
                      <a:pt x="413" y="1100"/>
                      <a:pt x="383" y="1115"/>
                      <a:pt x="354" y="1115"/>
                    </a:cubicBezTo>
                    <a:cubicBezTo>
                      <a:pt x="309" y="1115"/>
                      <a:pt x="265" y="1100"/>
                      <a:pt x="221" y="1100"/>
                    </a:cubicBezTo>
                    <a:cubicBezTo>
                      <a:pt x="191" y="1100"/>
                      <a:pt x="132" y="1100"/>
                      <a:pt x="132" y="1129"/>
                    </a:cubicBezTo>
                    <a:cubicBezTo>
                      <a:pt x="118" y="1144"/>
                      <a:pt x="162" y="1159"/>
                      <a:pt x="177" y="1159"/>
                    </a:cubicBezTo>
                    <a:cubicBezTo>
                      <a:pt x="191" y="1159"/>
                      <a:pt x="221" y="1144"/>
                      <a:pt x="221" y="1144"/>
                    </a:cubicBezTo>
                    <a:cubicBezTo>
                      <a:pt x="236" y="1159"/>
                      <a:pt x="221" y="1159"/>
                      <a:pt x="221" y="1174"/>
                    </a:cubicBezTo>
                    <a:cubicBezTo>
                      <a:pt x="236" y="1189"/>
                      <a:pt x="265" y="1189"/>
                      <a:pt x="280" y="1189"/>
                    </a:cubicBezTo>
                    <a:lnTo>
                      <a:pt x="368" y="1189"/>
                    </a:lnTo>
                    <a:cubicBezTo>
                      <a:pt x="368" y="1189"/>
                      <a:pt x="309" y="1204"/>
                      <a:pt x="295" y="1204"/>
                    </a:cubicBezTo>
                    <a:cubicBezTo>
                      <a:pt x="236" y="1219"/>
                      <a:pt x="280" y="1248"/>
                      <a:pt x="309" y="1263"/>
                    </a:cubicBezTo>
                    <a:cubicBezTo>
                      <a:pt x="339" y="1278"/>
                      <a:pt x="368" y="1278"/>
                      <a:pt x="398" y="1293"/>
                    </a:cubicBezTo>
                    <a:lnTo>
                      <a:pt x="457" y="1293"/>
                    </a:lnTo>
                    <a:cubicBezTo>
                      <a:pt x="457" y="1293"/>
                      <a:pt x="427" y="1278"/>
                      <a:pt x="427" y="1263"/>
                    </a:cubicBezTo>
                    <a:cubicBezTo>
                      <a:pt x="427" y="1248"/>
                      <a:pt x="457" y="1263"/>
                      <a:pt x="457" y="1263"/>
                    </a:cubicBezTo>
                    <a:cubicBezTo>
                      <a:pt x="472" y="1278"/>
                      <a:pt x="486" y="1263"/>
                      <a:pt x="501" y="1248"/>
                    </a:cubicBezTo>
                    <a:cubicBezTo>
                      <a:pt x="501" y="1248"/>
                      <a:pt x="516" y="1234"/>
                      <a:pt x="531" y="1234"/>
                    </a:cubicBezTo>
                    <a:cubicBezTo>
                      <a:pt x="545" y="1248"/>
                      <a:pt x="531" y="1278"/>
                      <a:pt x="531" y="1278"/>
                    </a:cubicBezTo>
                    <a:cubicBezTo>
                      <a:pt x="545" y="1293"/>
                      <a:pt x="590" y="1263"/>
                      <a:pt x="604" y="1263"/>
                    </a:cubicBezTo>
                    <a:cubicBezTo>
                      <a:pt x="634" y="1248"/>
                      <a:pt x="634" y="1248"/>
                      <a:pt x="649" y="1263"/>
                    </a:cubicBezTo>
                    <a:cubicBezTo>
                      <a:pt x="663" y="1278"/>
                      <a:pt x="678" y="1248"/>
                      <a:pt x="693" y="1248"/>
                    </a:cubicBezTo>
                    <a:cubicBezTo>
                      <a:pt x="708" y="1234"/>
                      <a:pt x="737" y="1248"/>
                      <a:pt x="752" y="1248"/>
                    </a:cubicBezTo>
                    <a:cubicBezTo>
                      <a:pt x="796" y="1248"/>
                      <a:pt x="855" y="1263"/>
                      <a:pt x="899" y="1278"/>
                    </a:cubicBezTo>
                    <a:cubicBezTo>
                      <a:pt x="929" y="1278"/>
                      <a:pt x="958" y="1308"/>
                      <a:pt x="988" y="1308"/>
                    </a:cubicBezTo>
                    <a:cubicBezTo>
                      <a:pt x="1017" y="1308"/>
                      <a:pt x="1047" y="1323"/>
                      <a:pt x="1062" y="1338"/>
                    </a:cubicBezTo>
                    <a:cubicBezTo>
                      <a:pt x="1091" y="1352"/>
                      <a:pt x="1076" y="1367"/>
                      <a:pt x="1076" y="1382"/>
                    </a:cubicBezTo>
                    <a:cubicBezTo>
                      <a:pt x="1076" y="1397"/>
                      <a:pt x="1106" y="1427"/>
                      <a:pt x="1121" y="1427"/>
                    </a:cubicBezTo>
                    <a:cubicBezTo>
                      <a:pt x="1135" y="1442"/>
                      <a:pt x="1165" y="1427"/>
                      <a:pt x="1180" y="1442"/>
                    </a:cubicBezTo>
                    <a:cubicBezTo>
                      <a:pt x="1180" y="1471"/>
                      <a:pt x="1209" y="1486"/>
                      <a:pt x="1224" y="1501"/>
                    </a:cubicBezTo>
                    <a:cubicBezTo>
                      <a:pt x="1239" y="1516"/>
                      <a:pt x="1224" y="1546"/>
                      <a:pt x="1239" y="1561"/>
                    </a:cubicBezTo>
                    <a:cubicBezTo>
                      <a:pt x="1239" y="1575"/>
                      <a:pt x="1268" y="1590"/>
                      <a:pt x="1268" y="1620"/>
                    </a:cubicBezTo>
                    <a:cubicBezTo>
                      <a:pt x="1268" y="1635"/>
                      <a:pt x="1253" y="1635"/>
                      <a:pt x="1268" y="1650"/>
                    </a:cubicBezTo>
                    <a:lnTo>
                      <a:pt x="1283" y="1665"/>
                    </a:lnTo>
                    <a:cubicBezTo>
                      <a:pt x="1298" y="1650"/>
                      <a:pt x="1327" y="1679"/>
                      <a:pt x="1312" y="1694"/>
                    </a:cubicBezTo>
                    <a:cubicBezTo>
                      <a:pt x="1298" y="1709"/>
                      <a:pt x="1298" y="1709"/>
                      <a:pt x="1298" y="1739"/>
                    </a:cubicBezTo>
                    <a:cubicBezTo>
                      <a:pt x="1298" y="1724"/>
                      <a:pt x="1327" y="1709"/>
                      <a:pt x="1342" y="1739"/>
                    </a:cubicBezTo>
                    <a:lnTo>
                      <a:pt x="1342" y="1769"/>
                    </a:lnTo>
                    <a:lnTo>
                      <a:pt x="1342" y="1784"/>
                    </a:lnTo>
                    <a:cubicBezTo>
                      <a:pt x="1342" y="1798"/>
                      <a:pt x="1371" y="1798"/>
                      <a:pt x="1371" y="1798"/>
                    </a:cubicBezTo>
                    <a:cubicBezTo>
                      <a:pt x="1357" y="1784"/>
                      <a:pt x="1312" y="1873"/>
                      <a:pt x="1327" y="1813"/>
                    </a:cubicBezTo>
                    <a:cubicBezTo>
                      <a:pt x="1327" y="1813"/>
                      <a:pt x="1298" y="1798"/>
                      <a:pt x="1298" y="1813"/>
                    </a:cubicBezTo>
                    <a:lnTo>
                      <a:pt x="1312" y="1813"/>
                    </a:lnTo>
                    <a:cubicBezTo>
                      <a:pt x="1312" y="1828"/>
                      <a:pt x="1268" y="1828"/>
                      <a:pt x="1283" y="1843"/>
                    </a:cubicBezTo>
                    <a:cubicBezTo>
                      <a:pt x="1283" y="1843"/>
                      <a:pt x="1327" y="1858"/>
                      <a:pt x="1312" y="1858"/>
                    </a:cubicBezTo>
                    <a:cubicBezTo>
                      <a:pt x="1283" y="1888"/>
                      <a:pt x="1342" y="1888"/>
                      <a:pt x="1357" y="1873"/>
                    </a:cubicBezTo>
                    <a:cubicBezTo>
                      <a:pt x="1342" y="1888"/>
                      <a:pt x="1327" y="1888"/>
                      <a:pt x="1298" y="1888"/>
                    </a:cubicBezTo>
                    <a:lnTo>
                      <a:pt x="1268" y="1917"/>
                    </a:lnTo>
                    <a:lnTo>
                      <a:pt x="1283" y="1932"/>
                    </a:lnTo>
                    <a:cubicBezTo>
                      <a:pt x="1312" y="1947"/>
                      <a:pt x="1298" y="1947"/>
                      <a:pt x="1312" y="1947"/>
                    </a:cubicBezTo>
                    <a:cubicBezTo>
                      <a:pt x="1327" y="1947"/>
                      <a:pt x="1386" y="1977"/>
                      <a:pt x="1401" y="1947"/>
                    </a:cubicBezTo>
                    <a:cubicBezTo>
                      <a:pt x="1401" y="1902"/>
                      <a:pt x="1430" y="1917"/>
                      <a:pt x="1445" y="1902"/>
                    </a:cubicBezTo>
                    <a:lnTo>
                      <a:pt x="1416" y="1813"/>
                    </a:lnTo>
                    <a:cubicBezTo>
                      <a:pt x="1416" y="1828"/>
                      <a:pt x="1445" y="1873"/>
                      <a:pt x="1445" y="1873"/>
                    </a:cubicBezTo>
                    <a:cubicBezTo>
                      <a:pt x="1460" y="1902"/>
                      <a:pt x="1475" y="1873"/>
                      <a:pt x="1489" y="1873"/>
                    </a:cubicBezTo>
                    <a:lnTo>
                      <a:pt x="1445" y="1932"/>
                    </a:lnTo>
                    <a:lnTo>
                      <a:pt x="1504" y="1917"/>
                    </a:lnTo>
                    <a:lnTo>
                      <a:pt x="1534" y="1917"/>
                    </a:lnTo>
                    <a:cubicBezTo>
                      <a:pt x="1548" y="1917"/>
                      <a:pt x="1563" y="1902"/>
                      <a:pt x="1578" y="1902"/>
                    </a:cubicBezTo>
                    <a:cubicBezTo>
                      <a:pt x="1578" y="1917"/>
                      <a:pt x="1563" y="1932"/>
                      <a:pt x="1548" y="1932"/>
                    </a:cubicBezTo>
                    <a:cubicBezTo>
                      <a:pt x="1534" y="1932"/>
                      <a:pt x="1504" y="1932"/>
                      <a:pt x="1489" y="1947"/>
                    </a:cubicBezTo>
                    <a:cubicBezTo>
                      <a:pt x="1475" y="1962"/>
                      <a:pt x="1519" y="1947"/>
                      <a:pt x="1519" y="1947"/>
                    </a:cubicBezTo>
                    <a:lnTo>
                      <a:pt x="1607" y="1947"/>
                    </a:lnTo>
                    <a:cubicBezTo>
                      <a:pt x="1593" y="1947"/>
                      <a:pt x="1534" y="1947"/>
                      <a:pt x="1534" y="1962"/>
                    </a:cubicBezTo>
                    <a:cubicBezTo>
                      <a:pt x="1534" y="1962"/>
                      <a:pt x="1563" y="1977"/>
                      <a:pt x="1563" y="1992"/>
                    </a:cubicBezTo>
                    <a:lnTo>
                      <a:pt x="1563" y="2006"/>
                    </a:lnTo>
                    <a:cubicBezTo>
                      <a:pt x="1563" y="2021"/>
                      <a:pt x="1548" y="2021"/>
                      <a:pt x="1563" y="2036"/>
                    </a:cubicBezTo>
                    <a:cubicBezTo>
                      <a:pt x="1563" y="2036"/>
                      <a:pt x="1593" y="2021"/>
                      <a:pt x="1607" y="2021"/>
                    </a:cubicBezTo>
                    <a:cubicBezTo>
                      <a:pt x="1622" y="2021"/>
                      <a:pt x="1607" y="2021"/>
                      <a:pt x="1622" y="2036"/>
                    </a:cubicBezTo>
                    <a:cubicBezTo>
                      <a:pt x="1637" y="2051"/>
                      <a:pt x="1637" y="2066"/>
                      <a:pt x="1652" y="2081"/>
                    </a:cubicBezTo>
                    <a:cubicBezTo>
                      <a:pt x="1652" y="2096"/>
                      <a:pt x="1607" y="2096"/>
                      <a:pt x="1607" y="2096"/>
                    </a:cubicBezTo>
                    <a:cubicBezTo>
                      <a:pt x="1548" y="2051"/>
                      <a:pt x="1460" y="2021"/>
                      <a:pt x="1401" y="2036"/>
                    </a:cubicBezTo>
                    <a:cubicBezTo>
                      <a:pt x="1342" y="2036"/>
                      <a:pt x="1416" y="2081"/>
                      <a:pt x="1445" y="2081"/>
                    </a:cubicBezTo>
                    <a:cubicBezTo>
                      <a:pt x="1489" y="2096"/>
                      <a:pt x="1519" y="2140"/>
                      <a:pt x="1563" y="2140"/>
                    </a:cubicBezTo>
                    <a:cubicBezTo>
                      <a:pt x="1578" y="2140"/>
                      <a:pt x="1593" y="2125"/>
                      <a:pt x="1622" y="2125"/>
                    </a:cubicBezTo>
                    <a:cubicBezTo>
                      <a:pt x="1622" y="2140"/>
                      <a:pt x="1666" y="2140"/>
                      <a:pt x="1666" y="2140"/>
                    </a:cubicBezTo>
                    <a:cubicBezTo>
                      <a:pt x="1681" y="2155"/>
                      <a:pt x="1666" y="2170"/>
                      <a:pt x="1666" y="2170"/>
                    </a:cubicBezTo>
                    <a:cubicBezTo>
                      <a:pt x="1622" y="2185"/>
                      <a:pt x="1681" y="2200"/>
                      <a:pt x="1666" y="2215"/>
                    </a:cubicBezTo>
                    <a:cubicBezTo>
                      <a:pt x="1666" y="2229"/>
                      <a:pt x="1637" y="2215"/>
                      <a:pt x="1637" y="2244"/>
                    </a:cubicBezTo>
                    <a:cubicBezTo>
                      <a:pt x="1637" y="2259"/>
                      <a:pt x="1666" y="2259"/>
                      <a:pt x="1666" y="2259"/>
                    </a:cubicBezTo>
                    <a:cubicBezTo>
                      <a:pt x="1652" y="2274"/>
                      <a:pt x="1622" y="2244"/>
                      <a:pt x="1622" y="2259"/>
                    </a:cubicBezTo>
                    <a:cubicBezTo>
                      <a:pt x="1607" y="2274"/>
                      <a:pt x="1607" y="2289"/>
                      <a:pt x="1607" y="2304"/>
                    </a:cubicBezTo>
                    <a:lnTo>
                      <a:pt x="1637" y="2304"/>
                    </a:lnTo>
                    <a:cubicBezTo>
                      <a:pt x="1637" y="2319"/>
                      <a:pt x="1607" y="2334"/>
                      <a:pt x="1593" y="2334"/>
                    </a:cubicBezTo>
                    <a:lnTo>
                      <a:pt x="1548" y="2334"/>
                    </a:lnTo>
                    <a:cubicBezTo>
                      <a:pt x="1534" y="2319"/>
                      <a:pt x="1519" y="2319"/>
                      <a:pt x="1504" y="2334"/>
                    </a:cubicBezTo>
                    <a:cubicBezTo>
                      <a:pt x="1489" y="2348"/>
                      <a:pt x="1489" y="2334"/>
                      <a:pt x="1475" y="2348"/>
                    </a:cubicBezTo>
                    <a:cubicBezTo>
                      <a:pt x="1475" y="2348"/>
                      <a:pt x="1519" y="2393"/>
                      <a:pt x="1534" y="2393"/>
                    </a:cubicBezTo>
                    <a:cubicBezTo>
                      <a:pt x="1534" y="2378"/>
                      <a:pt x="1534" y="2378"/>
                      <a:pt x="1519" y="2378"/>
                    </a:cubicBezTo>
                    <a:lnTo>
                      <a:pt x="1563" y="2378"/>
                    </a:lnTo>
                    <a:cubicBezTo>
                      <a:pt x="1563" y="2378"/>
                      <a:pt x="1637" y="2348"/>
                      <a:pt x="1637" y="2363"/>
                    </a:cubicBezTo>
                    <a:cubicBezTo>
                      <a:pt x="1622" y="2363"/>
                      <a:pt x="1607" y="2363"/>
                      <a:pt x="1593" y="2378"/>
                    </a:cubicBezTo>
                    <a:cubicBezTo>
                      <a:pt x="1607" y="2363"/>
                      <a:pt x="1637" y="2393"/>
                      <a:pt x="1622" y="2393"/>
                    </a:cubicBezTo>
                    <a:cubicBezTo>
                      <a:pt x="1637" y="2393"/>
                      <a:pt x="1681" y="2408"/>
                      <a:pt x="1696" y="2408"/>
                    </a:cubicBezTo>
                    <a:lnTo>
                      <a:pt x="1652" y="2408"/>
                    </a:lnTo>
                    <a:lnTo>
                      <a:pt x="1711" y="2452"/>
                    </a:lnTo>
                    <a:cubicBezTo>
                      <a:pt x="1666" y="2452"/>
                      <a:pt x="1637" y="2393"/>
                      <a:pt x="1593" y="2393"/>
                    </a:cubicBezTo>
                    <a:cubicBezTo>
                      <a:pt x="1563" y="2393"/>
                      <a:pt x="1489" y="2378"/>
                      <a:pt x="1475" y="2408"/>
                    </a:cubicBezTo>
                    <a:cubicBezTo>
                      <a:pt x="1475" y="2423"/>
                      <a:pt x="1460" y="2423"/>
                      <a:pt x="1445" y="2438"/>
                    </a:cubicBezTo>
                    <a:cubicBezTo>
                      <a:pt x="1430" y="2438"/>
                      <a:pt x="1430" y="2467"/>
                      <a:pt x="1445" y="2452"/>
                    </a:cubicBezTo>
                    <a:cubicBezTo>
                      <a:pt x="1475" y="2452"/>
                      <a:pt x="1504" y="2438"/>
                      <a:pt x="1519" y="2408"/>
                    </a:cubicBezTo>
                    <a:cubicBezTo>
                      <a:pt x="1519" y="2423"/>
                      <a:pt x="1548" y="2423"/>
                      <a:pt x="1548" y="2423"/>
                    </a:cubicBezTo>
                    <a:cubicBezTo>
                      <a:pt x="1563" y="2423"/>
                      <a:pt x="1593" y="2467"/>
                      <a:pt x="1593" y="2423"/>
                    </a:cubicBezTo>
                    <a:cubicBezTo>
                      <a:pt x="1593" y="2408"/>
                      <a:pt x="1622" y="2438"/>
                      <a:pt x="1622" y="2438"/>
                    </a:cubicBezTo>
                    <a:cubicBezTo>
                      <a:pt x="1622" y="2438"/>
                      <a:pt x="1681" y="2438"/>
                      <a:pt x="1666" y="2452"/>
                    </a:cubicBezTo>
                    <a:lnTo>
                      <a:pt x="1652" y="2452"/>
                    </a:lnTo>
                    <a:lnTo>
                      <a:pt x="1681" y="2467"/>
                    </a:lnTo>
                    <a:cubicBezTo>
                      <a:pt x="1666" y="2467"/>
                      <a:pt x="1637" y="2467"/>
                      <a:pt x="1622" y="2452"/>
                    </a:cubicBezTo>
                    <a:cubicBezTo>
                      <a:pt x="1607" y="2438"/>
                      <a:pt x="1607" y="2452"/>
                      <a:pt x="1607" y="2467"/>
                    </a:cubicBezTo>
                    <a:cubicBezTo>
                      <a:pt x="1607" y="2452"/>
                      <a:pt x="1519" y="2438"/>
                      <a:pt x="1504" y="2438"/>
                    </a:cubicBezTo>
                    <a:cubicBezTo>
                      <a:pt x="1489" y="2438"/>
                      <a:pt x="1401" y="2467"/>
                      <a:pt x="1416" y="2497"/>
                    </a:cubicBezTo>
                    <a:cubicBezTo>
                      <a:pt x="1430" y="2512"/>
                      <a:pt x="1519" y="2482"/>
                      <a:pt x="1534" y="2482"/>
                    </a:cubicBezTo>
                    <a:cubicBezTo>
                      <a:pt x="1548" y="2482"/>
                      <a:pt x="1578" y="2482"/>
                      <a:pt x="1593" y="2497"/>
                    </a:cubicBezTo>
                    <a:lnTo>
                      <a:pt x="1652" y="2512"/>
                    </a:lnTo>
                    <a:cubicBezTo>
                      <a:pt x="1652" y="2527"/>
                      <a:pt x="1578" y="2497"/>
                      <a:pt x="1578" y="2497"/>
                    </a:cubicBezTo>
                    <a:cubicBezTo>
                      <a:pt x="1548" y="2482"/>
                      <a:pt x="1504" y="2497"/>
                      <a:pt x="1475" y="2497"/>
                    </a:cubicBezTo>
                    <a:cubicBezTo>
                      <a:pt x="1371" y="2527"/>
                      <a:pt x="1489" y="2556"/>
                      <a:pt x="1519" y="2542"/>
                    </a:cubicBezTo>
                    <a:cubicBezTo>
                      <a:pt x="1504" y="2556"/>
                      <a:pt x="1489" y="2571"/>
                      <a:pt x="1460" y="2571"/>
                    </a:cubicBezTo>
                    <a:cubicBezTo>
                      <a:pt x="1416" y="2586"/>
                      <a:pt x="1489" y="2601"/>
                      <a:pt x="1489" y="2601"/>
                    </a:cubicBezTo>
                    <a:cubicBezTo>
                      <a:pt x="1489" y="2601"/>
                      <a:pt x="1430" y="2586"/>
                      <a:pt x="1430" y="2616"/>
                    </a:cubicBezTo>
                    <a:cubicBezTo>
                      <a:pt x="1430" y="2661"/>
                      <a:pt x="1460" y="2631"/>
                      <a:pt x="1489" y="2616"/>
                    </a:cubicBezTo>
                    <a:cubicBezTo>
                      <a:pt x="1519" y="2601"/>
                      <a:pt x="1548" y="2571"/>
                      <a:pt x="1578" y="2556"/>
                    </a:cubicBezTo>
                    <a:cubicBezTo>
                      <a:pt x="1593" y="2556"/>
                      <a:pt x="1681" y="2512"/>
                      <a:pt x="1681" y="2542"/>
                    </a:cubicBezTo>
                    <a:lnTo>
                      <a:pt x="1637" y="2542"/>
                    </a:lnTo>
                    <a:cubicBezTo>
                      <a:pt x="1637" y="2542"/>
                      <a:pt x="1666" y="2542"/>
                      <a:pt x="1681" y="2556"/>
                    </a:cubicBezTo>
                    <a:cubicBezTo>
                      <a:pt x="1637" y="2527"/>
                      <a:pt x="1445" y="2646"/>
                      <a:pt x="1460" y="2661"/>
                    </a:cubicBezTo>
                    <a:cubicBezTo>
                      <a:pt x="1460" y="2675"/>
                      <a:pt x="1548" y="2646"/>
                      <a:pt x="1563" y="2646"/>
                    </a:cubicBezTo>
                    <a:cubicBezTo>
                      <a:pt x="1563" y="2646"/>
                      <a:pt x="1504" y="2661"/>
                      <a:pt x="1489" y="2675"/>
                    </a:cubicBezTo>
                    <a:cubicBezTo>
                      <a:pt x="1489" y="2675"/>
                      <a:pt x="1519" y="2735"/>
                      <a:pt x="1534" y="2720"/>
                    </a:cubicBezTo>
                    <a:cubicBezTo>
                      <a:pt x="1548" y="2705"/>
                      <a:pt x="1563" y="2675"/>
                      <a:pt x="1578" y="2675"/>
                    </a:cubicBezTo>
                    <a:cubicBezTo>
                      <a:pt x="1593" y="2675"/>
                      <a:pt x="1652" y="2690"/>
                      <a:pt x="1652" y="2690"/>
                    </a:cubicBezTo>
                    <a:lnTo>
                      <a:pt x="1593" y="2690"/>
                    </a:lnTo>
                    <a:cubicBezTo>
                      <a:pt x="1563" y="2690"/>
                      <a:pt x="1548" y="2705"/>
                      <a:pt x="1534" y="2720"/>
                    </a:cubicBezTo>
                    <a:lnTo>
                      <a:pt x="1534" y="2765"/>
                    </a:lnTo>
                    <a:cubicBezTo>
                      <a:pt x="1548" y="2809"/>
                      <a:pt x="1548" y="2794"/>
                      <a:pt x="1578" y="2779"/>
                    </a:cubicBezTo>
                    <a:cubicBezTo>
                      <a:pt x="1563" y="2794"/>
                      <a:pt x="1548" y="2854"/>
                      <a:pt x="1563" y="2869"/>
                    </a:cubicBezTo>
                    <a:cubicBezTo>
                      <a:pt x="1563" y="2869"/>
                      <a:pt x="1607" y="2809"/>
                      <a:pt x="1622" y="2809"/>
                    </a:cubicBezTo>
                    <a:cubicBezTo>
                      <a:pt x="1622" y="2824"/>
                      <a:pt x="1607" y="2839"/>
                      <a:pt x="1622" y="2854"/>
                    </a:cubicBezTo>
                    <a:cubicBezTo>
                      <a:pt x="1622" y="2869"/>
                      <a:pt x="1637" y="2839"/>
                      <a:pt x="1652" y="2839"/>
                    </a:cubicBezTo>
                    <a:cubicBezTo>
                      <a:pt x="1681" y="2809"/>
                      <a:pt x="1622" y="2779"/>
                      <a:pt x="1622" y="2765"/>
                    </a:cubicBezTo>
                    <a:cubicBezTo>
                      <a:pt x="1622" y="2765"/>
                      <a:pt x="1652" y="2809"/>
                      <a:pt x="1666" y="2809"/>
                    </a:cubicBezTo>
                    <a:cubicBezTo>
                      <a:pt x="1681" y="2824"/>
                      <a:pt x="1681" y="2809"/>
                      <a:pt x="1696" y="2794"/>
                    </a:cubicBezTo>
                    <a:cubicBezTo>
                      <a:pt x="1681" y="2794"/>
                      <a:pt x="1725" y="2839"/>
                      <a:pt x="1711" y="2854"/>
                    </a:cubicBezTo>
                    <a:cubicBezTo>
                      <a:pt x="1725" y="2839"/>
                      <a:pt x="1681" y="2809"/>
                      <a:pt x="1681" y="2839"/>
                    </a:cubicBezTo>
                    <a:cubicBezTo>
                      <a:pt x="1681" y="2869"/>
                      <a:pt x="1711" y="2898"/>
                      <a:pt x="1681" y="2913"/>
                    </a:cubicBezTo>
                    <a:lnTo>
                      <a:pt x="1681" y="2869"/>
                    </a:lnTo>
                    <a:cubicBezTo>
                      <a:pt x="1681" y="2854"/>
                      <a:pt x="1652" y="2883"/>
                      <a:pt x="1637" y="2883"/>
                    </a:cubicBezTo>
                    <a:cubicBezTo>
                      <a:pt x="1622" y="2883"/>
                      <a:pt x="1607" y="2913"/>
                      <a:pt x="1607" y="2928"/>
                    </a:cubicBezTo>
                    <a:cubicBezTo>
                      <a:pt x="1593" y="2958"/>
                      <a:pt x="1637" y="2928"/>
                      <a:pt x="1637" y="2943"/>
                    </a:cubicBezTo>
                    <a:cubicBezTo>
                      <a:pt x="1652" y="2958"/>
                      <a:pt x="1622" y="2973"/>
                      <a:pt x="1622" y="2973"/>
                    </a:cubicBezTo>
                    <a:cubicBezTo>
                      <a:pt x="1622" y="2973"/>
                      <a:pt x="1652" y="2958"/>
                      <a:pt x="1666" y="2988"/>
                    </a:cubicBezTo>
                    <a:cubicBezTo>
                      <a:pt x="1666" y="3017"/>
                      <a:pt x="1696" y="3032"/>
                      <a:pt x="1696" y="3047"/>
                    </a:cubicBezTo>
                    <a:cubicBezTo>
                      <a:pt x="1681" y="3077"/>
                      <a:pt x="1696" y="3077"/>
                      <a:pt x="1725" y="3106"/>
                    </a:cubicBezTo>
                    <a:cubicBezTo>
                      <a:pt x="1740" y="3121"/>
                      <a:pt x="1755" y="3151"/>
                      <a:pt x="1770" y="3121"/>
                    </a:cubicBezTo>
                    <a:cubicBezTo>
                      <a:pt x="1770" y="3121"/>
                      <a:pt x="1784" y="3196"/>
                      <a:pt x="1799" y="3196"/>
                    </a:cubicBezTo>
                    <a:cubicBezTo>
                      <a:pt x="1814" y="3211"/>
                      <a:pt x="1799" y="3196"/>
                      <a:pt x="1814" y="3196"/>
                    </a:cubicBezTo>
                    <a:cubicBezTo>
                      <a:pt x="1829" y="3211"/>
                      <a:pt x="1843" y="3225"/>
                      <a:pt x="1858" y="3240"/>
                    </a:cubicBezTo>
                    <a:cubicBezTo>
                      <a:pt x="1888" y="3255"/>
                      <a:pt x="1917" y="3270"/>
                      <a:pt x="1947" y="3255"/>
                    </a:cubicBezTo>
                    <a:cubicBezTo>
                      <a:pt x="1961" y="3255"/>
                      <a:pt x="2006" y="3255"/>
                      <a:pt x="2006" y="3240"/>
                    </a:cubicBezTo>
                    <a:lnTo>
                      <a:pt x="2006" y="3285"/>
                    </a:lnTo>
                    <a:cubicBezTo>
                      <a:pt x="2006" y="3285"/>
                      <a:pt x="2035" y="3225"/>
                      <a:pt x="2035" y="3240"/>
                    </a:cubicBezTo>
                    <a:cubicBezTo>
                      <a:pt x="2050" y="3240"/>
                      <a:pt x="2035" y="3255"/>
                      <a:pt x="2035" y="3255"/>
                    </a:cubicBezTo>
                    <a:cubicBezTo>
                      <a:pt x="2035" y="3270"/>
                      <a:pt x="2050" y="3270"/>
                      <a:pt x="2050" y="3270"/>
                    </a:cubicBezTo>
                    <a:cubicBezTo>
                      <a:pt x="2050" y="3270"/>
                      <a:pt x="2006" y="3285"/>
                      <a:pt x="2020" y="3300"/>
                    </a:cubicBezTo>
                    <a:cubicBezTo>
                      <a:pt x="2035" y="3300"/>
                      <a:pt x="2035" y="3300"/>
                      <a:pt x="2050" y="3285"/>
                    </a:cubicBezTo>
                    <a:cubicBezTo>
                      <a:pt x="2065" y="3300"/>
                      <a:pt x="2050" y="3315"/>
                      <a:pt x="2050" y="3315"/>
                    </a:cubicBezTo>
                    <a:cubicBezTo>
                      <a:pt x="2050" y="3329"/>
                      <a:pt x="2094" y="3285"/>
                      <a:pt x="2094" y="3300"/>
                    </a:cubicBezTo>
                    <a:cubicBezTo>
                      <a:pt x="2094" y="3315"/>
                      <a:pt x="2065" y="3329"/>
                      <a:pt x="2065" y="3344"/>
                    </a:cubicBezTo>
                    <a:cubicBezTo>
                      <a:pt x="2065" y="3329"/>
                      <a:pt x="2109" y="3315"/>
                      <a:pt x="2094" y="3344"/>
                    </a:cubicBezTo>
                    <a:lnTo>
                      <a:pt x="2094" y="3329"/>
                    </a:lnTo>
                    <a:cubicBezTo>
                      <a:pt x="2094" y="3359"/>
                      <a:pt x="2138" y="3315"/>
                      <a:pt x="2138" y="3315"/>
                    </a:cubicBezTo>
                    <a:cubicBezTo>
                      <a:pt x="2153" y="3329"/>
                      <a:pt x="2138" y="3359"/>
                      <a:pt x="2138" y="3374"/>
                    </a:cubicBezTo>
                    <a:cubicBezTo>
                      <a:pt x="2124" y="3344"/>
                      <a:pt x="2256" y="3344"/>
                      <a:pt x="2168" y="3300"/>
                    </a:cubicBezTo>
                    <a:cubicBezTo>
                      <a:pt x="2183" y="3300"/>
                      <a:pt x="2256" y="3300"/>
                      <a:pt x="2212" y="3285"/>
                    </a:cubicBezTo>
                    <a:cubicBezTo>
                      <a:pt x="2168" y="3255"/>
                      <a:pt x="2227" y="3270"/>
                      <a:pt x="2242" y="3240"/>
                    </a:cubicBezTo>
                    <a:lnTo>
                      <a:pt x="2197" y="3240"/>
                    </a:lnTo>
                    <a:cubicBezTo>
                      <a:pt x="2212" y="3225"/>
                      <a:pt x="2227" y="3211"/>
                      <a:pt x="2242" y="3211"/>
                    </a:cubicBezTo>
                    <a:cubicBezTo>
                      <a:pt x="2271" y="3181"/>
                      <a:pt x="2227" y="3196"/>
                      <a:pt x="2227" y="3181"/>
                    </a:cubicBezTo>
                    <a:cubicBezTo>
                      <a:pt x="2227" y="3181"/>
                      <a:pt x="2271" y="3166"/>
                      <a:pt x="2271" y="3151"/>
                    </a:cubicBezTo>
                    <a:cubicBezTo>
                      <a:pt x="2271" y="3136"/>
                      <a:pt x="2271" y="3106"/>
                      <a:pt x="2256" y="3092"/>
                    </a:cubicBezTo>
                    <a:cubicBezTo>
                      <a:pt x="2242" y="3092"/>
                      <a:pt x="2271" y="3077"/>
                      <a:pt x="2256" y="3062"/>
                    </a:cubicBezTo>
                    <a:lnTo>
                      <a:pt x="2227" y="3047"/>
                    </a:lnTo>
                    <a:cubicBezTo>
                      <a:pt x="2227" y="3047"/>
                      <a:pt x="2286" y="3032"/>
                      <a:pt x="2301" y="3032"/>
                    </a:cubicBezTo>
                    <a:cubicBezTo>
                      <a:pt x="2345" y="3032"/>
                      <a:pt x="2301" y="3017"/>
                      <a:pt x="2286" y="3002"/>
                    </a:cubicBezTo>
                    <a:lnTo>
                      <a:pt x="2360" y="3002"/>
                    </a:lnTo>
                    <a:cubicBezTo>
                      <a:pt x="2345" y="2988"/>
                      <a:pt x="2315" y="2988"/>
                      <a:pt x="2301" y="2973"/>
                    </a:cubicBezTo>
                    <a:cubicBezTo>
                      <a:pt x="2301" y="2973"/>
                      <a:pt x="2360" y="2988"/>
                      <a:pt x="2360" y="2973"/>
                    </a:cubicBezTo>
                    <a:cubicBezTo>
                      <a:pt x="2374" y="2973"/>
                      <a:pt x="2360" y="2973"/>
                      <a:pt x="2360" y="2958"/>
                    </a:cubicBezTo>
                    <a:lnTo>
                      <a:pt x="2374" y="2958"/>
                    </a:lnTo>
                    <a:cubicBezTo>
                      <a:pt x="2389" y="2943"/>
                      <a:pt x="2330" y="2928"/>
                      <a:pt x="2330" y="2928"/>
                    </a:cubicBezTo>
                    <a:cubicBezTo>
                      <a:pt x="2330" y="2928"/>
                      <a:pt x="2404" y="2928"/>
                      <a:pt x="2389" y="2913"/>
                    </a:cubicBezTo>
                    <a:cubicBezTo>
                      <a:pt x="2389" y="2898"/>
                      <a:pt x="2404" y="2898"/>
                      <a:pt x="2374" y="2883"/>
                    </a:cubicBezTo>
                    <a:cubicBezTo>
                      <a:pt x="2374" y="2883"/>
                      <a:pt x="2330" y="2883"/>
                      <a:pt x="2330" y="2869"/>
                    </a:cubicBezTo>
                    <a:lnTo>
                      <a:pt x="2404" y="2854"/>
                    </a:lnTo>
                    <a:cubicBezTo>
                      <a:pt x="2433" y="2854"/>
                      <a:pt x="2419" y="2809"/>
                      <a:pt x="2389" y="2809"/>
                    </a:cubicBezTo>
                    <a:cubicBezTo>
                      <a:pt x="2374" y="2794"/>
                      <a:pt x="2330" y="2779"/>
                      <a:pt x="2374" y="2765"/>
                    </a:cubicBezTo>
                    <a:cubicBezTo>
                      <a:pt x="2404" y="2765"/>
                      <a:pt x="2448" y="2779"/>
                      <a:pt x="2463" y="2750"/>
                    </a:cubicBezTo>
                    <a:lnTo>
                      <a:pt x="2433" y="2720"/>
                    </a:lnTo>
                    <a:cubicBezTo>
                      <a:pt x="2433" y="2705"/>
                      <a:pt x="2463" y="2705"/>
                      <a:pt x="2463" y="2705"/>
                    </a:cubicBezTo>
                    <a:cubicBezTo>
                      <a:pt x="2478" y="2690"/>
                      <a:pt x="2507" y="2690"/>
                      <a:pt x="2537" y="2705"/>
                    </a:cubicBezTo>
                    <a:lnTo>
                      <a:pt x="2566" y="2705"/>
                    </a:lnTo>
                    <a:cubicBezTo>
                      <a:pt x="2581" y="2690"/>
                      <a:pt x="2551" y="2675"/>
                      <a:pt x="2551" y="2661"/>
                    </a:cubicBezTo>
                    <a:cubicBezTo>
                      <a:pt x="2566" y="2646"/>
                      <a:pt x="2610" y="2586"/>
                      <a:pt x="2640" y="2616"/>
                    </a:cubicBezTo>
                    <a:cubicBezTo>
                      <a:pt x="2625" y="2601"/>
                      <a:pt x="2581" y="2690"/>
                      <a:pt x="2596" y="2690"/>
                    </a:cubicBezTo>
                    <a:cubicBezTo>
                      <a:pt x="2610" y="2705"/>
                      <a:pt x="2640" y="2661"/>
                      <a:pt x="2669" y="2661"/>
                    </a:cubicBezTo>
                    <a:lnTo>
                      <a:pt x="2699" y="2675"/>
                    </a:lnTo>
                    <a:lnTo>
                      <a:pt x="2699" y="2646"/>
                    </a:lnTo>
                    <a:cubicBezTo>
                      <a:pt x="2743" y="2661"/>
                      <a:pt x="2743" y="2646"/>
                      <a:pt x="2758" y="2631"/>
                    </a:cubicBezTo>
                    <a:cubicBezTo>
                      <a:pt x="2773" y="2616"/>
                      <a:pt x="2787" y="2616"/>
                      <a:pt x="2802" y="2616"/>
                    </a:cubicBezTo>
                    <a:cubicBezTo>
                      <a:pt x="2832" y="2601"/>
                      <a:pt x="2832" y="2586"/>
                      <a:pt x="2846" y="2571"/>
                    </a:cubicBezTo>
                    <a:cubicBezTo>
                      <a:pt x="2861" y="2556"/>
                      <a:pt x="2891" y="2527"/>
                      <a:pt x="2905" y="2497"/>
                    </a:cubicBezTo>
                    <a:cubicBezTo>
                      <a:pt x="2935" y="2467"/>
                      <a:pt x="2935" y="2452"/>
                      <a:pt x="2964" y="2452"/>
                    </a:cubicBezTo>
                    <a:cubicBezTo>
                      <a:pt x="2979" y="2438"/>
                      <a:pt x="3023" y="2438"/>
                      <a:pt x="3023" y="2408"/>
                    </a:cubicBezTo>
                    <a:cubicBezTo>
                      <a:pt x="3009" y="2408"/>
                      <a:pt x="2994" y="2334"/>
                      <a:pt x="2994" y="2334"/>
                    </a:cubicBezTo>
                    <a:cubicBezTo>
                      <a:pt x="3009" y="2334"/>
                      <a:pt x="3053" y="2378"/>
                      <a:pt x="3068" y="2378"/>
                    </a:cubicBezTo>
                    <a:cubicBezTo>
                      <a:pt x="3082" y="2393"/>
                      <a:pt x="3097" y="2393"/>
                      <a:pt x="3112" y="2393"/>
                    </a:cubicBezTo>
                    <a:lnTo>
                      <a:pt x="3141" y="2378"/>
                    </a:lnTo>
                    <a:cubicBezTo>
                      <a:pt x="3156" y="2378"/>
                      <a:pt x="3171" y="2393"/>
                      <a:pt x="3186" y="2378"/>
                    </a:cubicBezTo>
                    <a:cubicBezTo>
                      <a:pt x="3186" y="2378"/>
                      <a:pt x="3156" y="2348"/>
                      <a:pt x="3200" y="2363"/>
                    </a:cubicBezTo>
                    <a:cubicBezTo>
                      <a:pt x="3230" y="2363"/>
                      <a:pt x="3259" y="2363"/>
                      <a:pt x="3289" y="2348"/>
                    </a:cubicBezTo>
                    <a:cubicBezTo>
                      <a:pt x="3363" y="2334"/>
                      <a:pt x="3422" y="2319"/>
                      <a:pt x="3495" y="2289"/>
                    </a:cubicBezTo>
                    <a:cubicBezTo>
                      <a:pt x="3510" y="2274"/>
                      <a:pt x="3746" y="2125"/>
                      <a:pt x="3761" y="2125"/>
                    </a:cubicBezTo>
                    <a:lnTo>
                      <a:pt x="3628" y="2125"/>
                    </a:lnTo>
                    <a:cubicBezTo>
                      <a:pt x="3599" y="2111"/>
                      <a:pt x="3569" y="2096"/>
                      <a:pt x="3540" y="2096"/>
                    </a:cubicBezTo>
                    <a:cubicBezTo>
                      <a:pt x="3510" y="2096"/>
                      <a:pt x="3481" y="2111"/>
                      <a:pt x="3466" y="2111"/>
                    </a:cubicBezTo>
                    <a:cubicBezTo>
                      <a:pt x="3436" y="2125"/>
                      <a:pt x="3436" y="2096"/>
                      <a:pt x="3422" y="2111"/>
                    </a:cubicBezTo>
                    <a:cubicBezTo>
                      <a:pt x="3407" y="2111"/>
                      <a:pt x="3392" y="2140"/>
                      <a:pt x="3377" y="2140"/>
                    </a:cubicBezTo>
                    <a:cubicBezTo>
                      <a:pt x="3318" y="2140"/>
                      <a:pt x="3422" y="2081"/>
                      <a:pt x="3436" y="2096"/>
                    </a:cubicBezTo>
                    <a:cubicBezTo>
                      <a:pt x="3422" y="2081"/>
                      <a:pt x="3377" y="2096"/>
                      <a:pt x="3363" y="2096"/>
                    </a:cubicBezTo>
                    <a:cubicBezTo>
                      <a:pt x="3318" y="2096"/>
                      <a:pt x="3289" y="2081"/>
                      <a:pt x="3259" y="2081"/>
                    </a:cubicBezTo>
                    <a:cubicBezTo>
                      <a:pt x="3274" y="2081"/>
                      <a:pt x="3318" y="2051"/>
                      <a:pt x="3333" y="2036"/>
                    </a:cubicBezTo>
                    <a:cubicBezTo>
                      <a:pt x="3333" y="1992"/>
                      <a:pt x="3363" y="2006"/>
                      <a:pt x="3377" y="2021"/>
                    </a:cubicBezTo>
                    <a:cubicBezTo>
                      <a:pt x="3407" y="2021"/>
                      <a:pt x="3525" y="1992"/>
                      <a:pt x="3540" y="1977"/>
                    </a:cubicBezTo>
                    <a:cubicBezTo>
                      <a:pt x="3540" y="1962"/>
                      <a:pt x="3466" y="1947"/>
                      <a:pt x="3451" y="1932"/>
                    </a:cubicBezTo>
                    <a:cubicBezTo>
                      <a:pt x="3466" y="1947"/>
                      <a:pt x="3525" y="1962"/>
                      <a:pt x="3540" y="1962"/>
                    </a:cubicBezTo>
                    <a:cubicBezTo>
                      <a:pt x="3554" y="1977"/>
                      <a:pt x="3613" y="1977"/>
                      <a:pt x="3613" y="2006"/>
                    </a:cubicBezTo>
                    <a:cubicBezTo>
                      <a:pt x="3599" y="2051"/>
                      <a:pt x="3628" y="2066"/>
                      <a:pt x="3658" y="2066"/>
                    </a:cubicBezTo>
                    <a:cubicBezTo>
                      <a:pt x="3658" y="2066"/>
                      <a:pt x="3746" y="2066"/>
                      <a:pt x="3731" y="2051"/>
                    </a:cubicBezTo>
                    <a:cubicBezTo>
                      <a:pt x="3731" y="2051"/>
                      <a:pt x="3731" y="2081"/>
                      <a:pt x="3746" y="2081"/>
                    </a:cubicBezTo>
                    <a:cubicBezTo>
                      <a:pt x="3776" y="2066"/>
                      <a:pt x="3790" y="2021"/>
                      <a:pt x="3790" y="1992"/>
                    </a:cubicBezTo>
                    <a:cubicBezTo>
                      <a:pt x="3790" y="1977"/>
                      <a:pt x="3790" y="1917"/>
                      <a:pt x="3761" y="1932"/>
                    </a:cubicBezTo>
                    <a:cubicBezTo>
                      <a:pt x="3731" y="1962"/>
                      <a:pt x="3746" y="1932"/>
                      <a:pt x="3731" y="1917"/>
                    </a:cubicBezTo>
                    <a:cubicBezTo>
                      <a:pt x="3702" y="1888"/>
                      <a:pt x="3658" y="1873"/>
                      <a:pt x="3613" y="1843"/>
                    </a:cubicBezTo>
                    <a:cubicBezTo>
                      <a:pt x="3599" y="1828"/>
                      <a:pt x="3584" y="1828"/>
                      <a:pt x="3569" y="1813"/>
                    </a:cubicBezTo>
                    <a:cubicBezTo>
                      <a:pt x="3569" y="1813"/>
                      <a:pt x="3510" y="1828"/>
                      <a:pt x="3510" y="1843"/>
                    </a:cubicBezTo>
                    <a:cubicBezTo>
                      <a:pt x="3510" y="1843"/>
                      <a:pt x="3525" y="1828"/>
                      <a:pt x="3510" y="1828"/>
                    </a:cubicBezTo>
                    <a:lnTo>
                      <a:pt x="3495" y="1813"/>
                    </a:lnTo>
                    <a:cubicBezTo>
                      <a:pt x="3495" y="1798"/>
                      <a:pt x="3554" y="1813"/>
                      <a:pt x="3554" y="1798"/>
                    </a:cubicBezTo>
                    <a:cubicBezTo>
                      <a:pt x="3554" y="1769"/>
                      <a:pt x="3554" y="1754"/>
                      <a:pt x="3510" y="1754"/>
                    </a:cubicBezTo>
                    <a:cubicBezTo>
                      <a:pt x="3481" y="1769"/>
                      <a:pt x="3466" y="1798"/>
                      <a:pt x="3436" y="1769"/>
                    </a:cubicBezTo>
                    <a:cubicBezTo>
                      <a:pt x="3436" y="1769"/>
                      <a:pt x="3377" y="1769"/>
                      <a:pt x="3377" y="1754"/>
                    </a:cubicBezTo>
                    <a:cubicBezTo>
                      <a:pt x="3377" y="1724"/>
                      <a:pt x="3451" y="1769"/>
                      <a:pt x="3451" y="1769"/>
                    </a:cubicBezTo>
                    <a:cubicBezTo>
                      <a:pt x="3466" y="1769"/>
                      <a:pt x="3540" y="1754"/>
                      <a:pt x="3540" y="1739"/>
                    </a:cubicBezTo>
                    <a:cubicBezTo>
                      <a:pt x="3554" y="1739"/>
                      <a:pt x="3481" y="1709"/>
                      <a:pt x="3466" y="1709"/>
                    </a:cubicBezTo>
                    <a:cubicBezTo>
                      <a:pt x="3436" y="1709"/>
                      <a:pt x="3392" y="1709"/>
                      <a:pt x="3363" y="1724"/>
                    </a:cubicBezTo>
                    <a:cubicBezTo>
                      <a:pt x="3377" y="1724"/>
                      <a:pt x="3436" y="1679"/>
                      <a:pt x="3436" y="1694"/>
                    </a:cubicBezTo>
                    <a:cubicBezTo>
                      <a:pt x="3436" y="1679"/>
                      <a:pt x="3377" y="1679"/>
                      <a:pt x="3377" y="1665"/>
                    </a:cubicBezTo>
                    <a:cubicBezTo>
                      <a:pt x="3422" y="1679"/>
                      <a:pt x="3466" y="1709"/>
                      <a:pt x="3510" y="1679"/>
                    </a:cubicBezTo>
                    <a:cubicBezTo>
                      <a:pt x="3510" y="1679"/>
                      <a:pt x="3554" y="1665"/>
                      <a:pt x="3554" y="1650"/>
                    </a:cubicBezTo>
                    <a:cubicBezTo>
                      <a:pt x="3540" y="1635"/>
                      <a:pt x="3510" y="1620"/>
                      <a:pt x="3510" y="1605"/>
                    </a:cubicBezTo>
                    <a:cubicBezTo>
                      <a:pt x="3510" y="1620"/>
                      <a:pt x="3554" y="1635"/>
                      <a:pt x="3569" y="1635"/>
                    </a:cubicBezTo>
                    <a:cubicBezTo>
                      <a:pt x="3599" y="1650"/>
                      <a:pt x="3584" y="1620"/>
                      <a:pt x="3613" y="1620"/>
                    </a:cubicBezTo>
                    <a:cubicBezTo>
                      <a:pt x="3628" y="1620"/>
                      <a:pt x="3746" y="1650"/>
                      <a:pt x="3746" y="1650"/>
                    </a:cubicBezTo>
                    <a:cubicBezTo>
                      <a:pt x="3731" y="1650"/>
                      <a:pt x="3628" y="1635"/>
                      <a:pt x="3628" y="1635"/>
                    </a:cubicBezTo>
                    <a:cubicBezTo>
                      <a:pt x="3658" y="1694"/>
                      <a:pt x="3746" y="1679"/>
                      <a:pt x="3790" y="1679"/>
                    </a:cubicBezTo>
                    <a:cubicBezTo>
                      <a:pt x="3805" y="1665"/>
                      <a:pt x="3849" y="1679"/>
                      <a:pt x="3864" y="1665"/>
                    </a:cubicBezTo>
                    <a:cubicBezTo>
                      <a:pt x="3908" y="1650"/>
                      <a:pt x="3894" y="1620"/>
                      <a:pt x="3864" y="1605"/>
                    </a:cubicBezTo>
                    <a:cubicBezTo>
                      <a:pt x="3849" y="1590"/>
                      <a:pt x="3805" y="1575"/>
                      <a:pt x="3790" y="1575"/>
                    </a:cubicBezTo>
                    <a:cubicBezTo>
                      <a:pt x="3776" y="1575"/>
                      <a:pt x="3790" y="1620"/>
                      <a:pt x="3790" y="1635"/>
                    </a:cubicBezTo>
                    <a:cubicBezTo>
                      <a:pt x="3776" y="1620"/>
                      <a:pt x="3776" y="1605"/>
                      <a:pt x="3761" y="1590"/>
                    </a:cubicBezTo>
                    <a:cubicBezTo>
                      <a:pt x="3761" y="1575"/>
                      <a:pt x="3746" y="1590"/>
                      <a:pt x="3731" y="1575"/>
                    </a:cubicBezTo>
                    <a:cubicBezTo>
                      <a:pt x="3746" y="1590"/>
                      <a:pt x="3776" y="1501"/>
                      <a:pt x="3776" y="1486"/>
                    </a:cubicBezTo>
                    <a:lnTo>
                      <a:pt x="3790" y="1531"/>
                    </a:lnTo>
                    <a:cubicBezTo>
                      <a:pt x="3790" y="1561"/>
                      <a:pt x="3790" y="1575"/>
                      <a:pt x="3805" y="1575"/>
                    </a:cubicBezTo>
                    <a:cubicBezTo>
                      <a:pt x="3849" y="1575"/>
                      <a:pt x="3879" y="1561"/>
                      <a:pt x="3908" y="1561"/>
                    </a:cubicBezTo>
                    <a:cubicBezTo>
                      <a:pt x="3923" y="1561"/>
                      <a:pt x="4012" y="1531"/>
                      <a:pt x="3982" y="1501"/>
                    </a:cubicBezTo>
                    <a:cubicBezTo>
                      <a:pt x="3953" y="1486"/>
                      <a:pt x="3938" y="1516"/>
                      <a:pt x="3923" y="1501"/>
                    </a:cubicBezTo>
                    <a:lnTo>
                      <a:pt x="3923" y="1471"/>
                    </a:lnTo>
                    <a:cubicBezTo>
                      <a:pt x="3938" y="1457"/>
                      <a:pt x="3923" y="1442"/>
                      <a:pt x="3908" y="1442"/>
                    </a:cubicBezTo>
                    <a:cubicBezTo>
                      <a:pt x="3908" y="1427"/>
                      <a:pt x="3864" y="1427"/>
                      <a:pt x="3849" y="1427"/>
                    </a:cubicBezTo>
                    <a:cubicBezTo>
                      <a:pt x="3820" y="1427"/>
                      <a:pt x="3805" y="1457"/>
                      <a:pt x="3776" y="1427"/>
                    </a:cubicBezTo>
                    <a:cubicBezTo>
                      <a:pt x="3835" y="1471"/>
                      <a:pt x="3864" y="1352"/>
                      <a:pt x="3923" y="1412"/>
                    </a:cubicBezTo>
                    <a:cubicBezTo>
                      <a:pt x="3938" y="1442"/>
                      <a:pt x="3968" y="1397"/>
                      <a:pt x="3968" y="1367"/>
                    </a:cubicBezTo>
                    <a:cubicBezTo>
                      <a:pt x="3968" y="1352"/>
                      <a:pt x="3923" y="1308"/>
                      <a:pt x="3923" y="1308"/>
                    </a:cubicBezTo>
                    <a:cubicBezTo>
                      <a:pt x="3923" y="1293"/>
                      <a:pt x="3968" y="1338"/>
                      <a:pt x="3968" y="1352"/>
                    </a:cubicBezTo>
                    <a:cubicBezTo>
                      <a:pt x="3968" y="1367"/>
                      <a:pt x="3997" y="1338"/>
                      <a:pt x="3982" y="1308"/>
                    </a:cubicBezTo>
                    <a:cubicBezTo>
                      <a:pt x="3968" y="1293"/>
                      <a:pt x="3938" y="1263"/>
                      <a:pt x="3923" y="1248"/>
                    </a:cubicBezTo>
                    <a:cubicBezTo>
                      <a:pt x="3894" y="1248"/>
                      <a:pt x="3849" y="1263"/>
                      <a:pt x="3820" y="1248"/>
                    </a:cubicBezTo>
                    <a:cubicBezTo>
                      <a:pt x="3805" y="1234"/>
                      <a:pt x="3805" y="1204"/>
                      <a:pt x="3776" y="1204"/>
                    </a:cubicBezTo>
                    <a:cubicBezTo>
                      <a:pt x="3776" y="1189"/>
                      <a:pt x="3717" y="1204"/>
                      <a:pt x="3731" y="1189"/>
                    </a:cubicBezTo>
                    <a:cubicBezTo>
                      <a:pt x="3746" y="1159"/>
                      <a:pt x="3746" y="1144"/>
                      <a:pt x="3776" y="1174"/>
                    </a:cubicBezTo>
                    <a:cubicBezTo>
                      <a:pt x="3805" y="1204"/>
                      <a:pt x="3835" y="1159"/>
                      <a:pt x="3864" y="1144"/>
                    </a:cubicBezTo>
                    <a:cubicBezTo>
                      <a:pt x="3908" y="1115"/>
                      <a:pt x="3997" y="1204"/>
                      <a:pt x="4041" y="1159"/>
                    </a:cubicBezTo>
                    <a:cubicBezTo>
                      <a:pt x="4056" y="1144"/>
                      <a:pt x="4056" y="1070"/>
                      <a:pt x="4012" y="1085"/>
                    </a:cubicBezTo>
                    <a:cubicBezTo>
                      <a:pt x="3997" y="1085"/>
                      <a:pt x="3982" y="1100"/>
                      <a:pt x="3968" y="1085"/>
                    </a:cubicBezTo>
                    <a:cubicBezTo>
                      <a:pt x="3938" y="1085"/>
                      <a:pt x="3908" y="1070"/>
                      <a:pt x="3879" y="1040"/>
                    </a:cubicBezTo>
                    <a:cubicBezTo>
                      <a:pt x="3835" y="1011"/>
                      <a:pt x="3997" y="1055"/>
                      <a:pt x="3997" y="1040"/>
                    </a:cubicBezTo>
                    <a:cubicBezTo>
                      <a:pt x="3982" y="1011"/>
                      <a:pt x="3908" y="996"/>
                      <a:pt x="3879" y="981"/>
                    </a:cubicBezTo>
                    <a:cubicBezTo>
                      <a:pt x="3835" y="966"/>
                      <a:pt x="3835" y="981"/>
                      <a:pt x="3820" y="1011"/>
                    </a:cubicBezTo>
                    <a:cubicBezTo>
                      <a:pt x="3820" y="1025"/>
                      <a:pt x="3790" y="1040"/>
                      <a:pt x="3776" y="1025"/>
                    </a:cubicBezTo>
                    <a:cubicBezTo>
                      <a:pt x="3761" y="1025"/>
                      <a:pt x="3805" y="966"/>
                      <a:pt x="3805" y="951"/>
                    </a:cubicBezTo>
                    <a:cubicBezTo>
                      <a:pt x="3805" y="936"/>
                      <a:pt x="3820" y="907"/>
                      <a:pt x="3835" y="892"/>
                    </a:cubicBezTo>
                    <a:cubicBezTo>
                      <a:pt x="3835" y="877"/>
                      <a:pt x="3835" y="847"/>
                      <a:pt x="3849" y="847"/>
                    </a:cubicBezTo>
                    <a:cubicBezTo>
                      <a:pt x="3864" y="847"/>
                      <a:pt x="3894" y="847"/>
                      <a:pt x="3908" y="832"/>
                    </a:cubicBezTo>
                    <a:cubicBezTo>
                      <a:pt x="3908" y="832"/>
                      <a:pt x="3982" y="758"/>
                      <a:pt x="3982" y="773"/>
                    </a:cubicBezTo>
                    <a:lnTo>
                      <a:pt x="3953" y="758"/>
                    </a:lnTo>
                    <a:lnTo>
                      <a:pt x="3953" y="713"/>
                    </a:lnTo>
                    <a:cubicBezTo>
                      <a:pt x="3953" y="684"/>
                      <a:pt x="3968" y="684"/>
                      <a:pt x="3997" y="684"/>
                    </a:cubicBezTo>
                    <a:cubicBezTo>
                      <a:pt x="4027" y="684"/>
                      <a:pt x="4145" y="639"/>
                      <a:pt x="4071" y="639"/>
                    </a:cubicBezTo>
                    <a:cubicBezTo>
                      <a:pt x="4027" y="639"/>
                      <a:pt x="3953" y="624"/>
                      <a:pt x="3923" y="654"/>
                    </a:cubicBezTo>
                    <a:cubicBezTo>
                      <a:pt x="3908" y="669"/>
                      <a:pt x="3908" y="698"/>
                      <a:pt x="3879" y="684"/>
                    </a:cubicBezTo>
                    <a:cubicBezTo>
                      <a:pt x="3849" y="669"/>
                      <a:pt x="3879" y="639"/>
                      <a:pt x="3894" y="624"/>
                    </a:cubicBezTo>
                    <a:cubicBezTo>
                      <a:pt x="3923" y="580"/>
                      <a:pt x="3982" y="609"/>
                      <a:pt x="4027" y="609"/>
                    </a:cubicBezTo>
                    <a:cubicBezTo>
                      <a:pt x="4086" y="609"/>
                      <a:pt x="4145" y="624"/>
                      <a:pt x="4174" y="565"/>
                    </a:cubicBezTo>
                    <a:cubicBezTo>
                      <a:pt x="4189" y="565"/>
                      <a:pt x="4130" y="550"/>
                      <a:pt x="4130" y="550"/>
                    </a:cubicBezTo>
                    <a:cubicBezTo>
                      <a:pt x="4100" y="535"/>
                      <a:pt x="4071" y="550"/>
                      <a:pt x="4041" y="550"/>
                    </a:cubicBezTo>
                    <a:cubicBezTo>
                      <a:pt x="4012" y="550"/>
                      <a:pt x="3997" y="535"/>
                      <a:pt x="3968" y="535"/>
                    </a:cubicBezTo>
                    <a:lnTo>
                      <a:pt x="3908" y="535"/>
                    </a:lnTo>
                    <a:cubicBezTo>
                      <a:pt x="3923" y="550"/>
                      <a:pt x="3968" y="535"/>
                      <a:pt x="3997" y="535"/>
                    </a:cubicBezTo>
                    <a:cubicBezTo>
                      <a:pt x="4041" y="535"/>
                      <a:pt x="4071" y="520"/>
                      <a:pt x="4115" y="520"/>
                    </a:cubicBezTo>
                    <a:cubicBezTo>
                      <a:pt x="4174" y="535"/>
                      <a:pt x="4204" y="505"/>
                      <a:pt x="4248" y="505"/>
                    </a:cubicBezTo>
                    <a:cubicBezTo>
                      <a:pt x="4263" y="505"/>
                      <a:pt x="4292" y="505"/>
                      <a:pt x="4292" y="490"/>
                    </a:cubicBezTo>
                    <a:cubicBezTo>
                      <a:pt x="4292" y="490"/>
                      <a:pt x="4263" y="461"/>
                      <a:pt x="4277" y="461"/>
                    </a:cubicBezTo>
                    <a:cubicBezTo>
                      <a:pt x="4351" y="446"/>
                      <a:pt x="4425" y="431"/>
                      <a:pt x="4484" y="386"/>
                    </a:cubicBezTo>
                    <a:cubicBezTo>
                      <a:pt x="4499" y="371"/>
                      <a:pt x="4440" y="357"/>
                      <a:pt x="4440" y="357"/>
                    </a:cubicBezTo>
                    <a:cubicBezTo>
                      <a:pt x="4395" y="342"/>
                      <a:pt x="4351" y="327"/>
                      <a:pt x="4322" y="327"/>
                    </a:cubicBezTo>
                    <a:cubicBezTo>
                      <a:pt x="4233" y="312"/>
                      <a:pt x="4159" y="297"/>
                      <a:pt x="4086" y="371"/>
                    </a:cubicBezTo>
                    <a:cubicBezTo>
                      <a:pt x="4056" y="416"/>
                      <a:pt x="4027" y="386"/>
                      <a:pt x="3968" y="386"/>
                    </a:cubicBezTo>
                    <a:cubicBezTo>
                      <a:pt x="3953" y="386"/>
                      <a:pt x="3894" y="431"/>
                      <a:pt x="3908" y="386"/>
                    </a:cubicBezTo>
                    <a:cubicBezTo>
                      <a:pt x="3908" y="357"/>
                      <a:pt x="3835" y="401"/>
                      <a:pt x="3820" y="416"/>
                    </a:cubicBezTo>
                    <a:cubicBezTo>
                      <a:pt x="3790" y="431"/>
                      <a:pt x="3761" y="446"/>
                      <a:pt x="3731" y="461"/>
                    </a:cubicBezTo>
                    <a:cubicBezTo>
                      <a:pt x="3717" y="461"/>
                      <a:pt x="3599" y="550"/>
                      <a:pt x="3599" y="550"/>
                    </a:cubicBezTo>
                    <a:cubicBezTo>
                      <a:pt x="3569" y="520"/>
                      <a:pt x="3894" y="327"/>
                      <a:pt x="3702" y="282"/>
                    </a:cubicBezTo>
                    <a:cubicBezTo>
                      <a:pt x="3628" y="282"/>
                      <a:pt x="3643" y="327"/>
                      <a:pt x="3584" y="357"/>
                    </a:cubicBezTo>
                    <a:cubicBezTo>
                      <a:pt x="3540" y="371"/>
                      <a:pt x="3510" y="371"/>
                      <a:pt x="3466" y="386"/>
                    </a:cubicBezTo>
                    <a:cubicBezTo>
                      <a:pt x="3451" y="386"/>
                      <a:pt x="3377" y="416"/>
                      <a:pt x="3363" y="416"/>
                    </a:cubicBezTo>
                    <a:cubicBezTo>
                      <a:pt x="3333" y="371"/>
                      <a:pt x="3436" y="357"/>
                      <a:pt x="3466" y="357"/>
                    </a:cubicBezTo>
                    <a:cubicBezTo>
                      <a:pt x="3466" y="342"/>
                      <a:pt x="3554" y="327"/>
                      <a:pt x="3510" y="312"/>
                    </a:cubicBezTo>
                    <a:cubicBezTo>
                      <a:pt x="3466" y="297"/>
                      <a:pt x="3422" y="297"/>
                      <a:pt x="3377" y="297"/>
                    </a:cubicBezTo>
                    <a:cubicBezTo>
                      <a:pt x="3259" y="297"/>
                      <a:pt x="3141" y="312"/>
                      <a:pt x="3023" y="342"/>
                    </a:cubicBezTo>
                    <a:cubicBezTo>
                      <a:pt x="3023" y="342"/>
                      <a:pt x="2979" y="371"/>
                      <a:pt x="2964" y="357"/>
                    </a:cubicBezTo>
                    <a:cubicBezTo>
                      <a:pt x="2964" y="327"/>
                      <a:pt x="2950" y="327"/>
                      <a:pt x="2979" y="327"/>
                    </a:cubicBezTo>
                    <a:cubicBezTo>
                      <a:pt x="3038" y="297"/>
                      <a:pt x="3097" y="282"/>
                      <a:pt x="3156" y="267"/>
                    </a:cubicBezTo>
                    <a:cubicBezTo>
                      <a:pt x="3259" y="252"/>
                      <a:pt x="3377" y="267"/>
                      <a:pt x="3495" y="267"/>
                    </a:cubicBezTo>
                    <a:lnTo>
                      <a:pt x="3584" y="267"/>
                    </a:lnTo>
                    <a:cubicBezTo>
                      <a:pt x="3643" y="238"/>
                      <a:pt x="3717" y="238"/>
                      <a:pt x="3776" y="208"/>
                    </a:cubicBezTo>
                    <a:cubicBezTo>
                      <a:pt x="3805" y="208"/>
                      <a:pt x="3820" y="193"/>
                      <a:pt x="3776" y="178"/>
                    </a:cubicBezTo>
                    <a:cubicBezTo>
                      <a:pt x="3746" y="163"/>
                      <a:pt x="3687" y="148"/>
                      <a:pt x="3658" y="163"/>
                    </a:cubicBezTo>
                    <a:cubicBezTo>
                      <a:pt x="3628" y="163"/>
                      <a:pt x="3628" y="148"/>
                      <a:pt x="3599" y="134"/>
                    </a:cubicBezTo>
                    <a:cubicBezTo>
                      <a:pt x="3569" y="134"/>
                      <a:pt x="3540" y="163"/>
                      <a:pt x="3510" y="163"/>
                    </a:cubicBezTo>
                    <a:cubicBezTo>
                      <a:pt x="3510" y="163"/>
                      <a:pt x="3540" y="119"/>
                      <a:pt x="3554" y="119"/>
                    </a:cubicBezTo>
                    <a:cubicBezTo>
                      <a:pt x="3569" y="89"/>
                      <a:pt x="3510" y="89"/>
                      <a:pt x="3495" y="89"/>
                    </a:cubicBezTo>
                    <a:cubicBezTo>
                      <a:pt x="3407" y="104"/>
                      <a:pt x="3333" y="104"/>
                      <a:pt x="3245" y="89"/>
                    </a:cubicBezTo>
                    <a:cubicBezTo>
                      <a:pt x="3171" y="89"/>
                      <a:pt x="3112" y="119"/>
                      <a:pt x="3038" y="119"/>
                    </a:cubicBezTo>
                    <a:lnTo>
                      <a:pt x="2935" y="119"/>
                    </a:lnTo>
                    <a:cubicBezTo>
                      <a:pt x="2905" y="134"/>
                      <a:pt x="2861" y="119"/>
                      <a:pt x="2846" y="134"/>
                    </a:cubicBezTo>
                    <a:cubicBezTo>
                      <a:pt x="2891" y="119"/>
                      <a:pt x="2935" y="119"/>
                      <a:pt x="2979" y="104"/>
                    </a:cubicBezTo>
                    <a:cubicBezTo>
                      <a:pt x="3053" y="104"/>
                      <a:pt x="3112" y="89"/>
                      <a:pt x="3171" y="89"/>
                    </a:cubicBezTo>
                    <a:cubicBezTo>
                      <a:pt x="3200" y="89"/>
                      <a:pt x="3495" y="89"/>
                      <a:pt x="3495" y="59"/>
                    </a:cubicBezTo>
                    <a:cubicBezTo>
                      <a:pt x="3481" y="59"/>
                      <a:pt x="3436" y="44"/>
                      <a:pt x="3422" y="30"/>
                    </a:cubicBezTo>
                    <a:lnTo>
                      <a:pt x="3304" y="30"/>
                    </a:lnTo>
                    <a:cubicBezTo>
                      <a:pt x="3245" y="30"/>
                      <a:pt x="3186" y="15"/>
                      <a:pt x="3141" y="0"/>
                    </a:cubicBezTo>
                    <a:lnTo>
                      <a:pt x="2861" y="0"/>
                    </a:lnTo>
                    <a:cubicBezTo>
                      <a:pt x="2817" y="15"/>
                      <a:pt x="2773" y="15"/>
                      <a:pt x="2728" y="15"/>
                    </a:cubicBezTo>
                    <a:cubicBezTo>
                      <a:pt x="2714" y="15"/>
                      <a:pt x="2699" y="44"/>
                      <a:pt x="2699" y="44"/>
                    </a:cubicBezTo>
                    <a:cubicBezTo>
                      <a:pt x="2669" y="44"/>
                      <a:pt x="2640" y="30"/>
                      <a:pt x="2610" y="30"/>
                    </a:cubicBezTo>
                    <a:cubicBezTo>
                      <a:pt x="2596" y="30"/>
                      <a:pt x="2581" y="44"/>
                      <a:pt x="2551" y="44"/>
                    </a:cubicBezTo>
                    <a:cubicBezTo>
                      <a:pt x="2522" y="44"/>
                      <a:pt x="2522" y="59"/>
                      <a:pt x="2551" y="59"/>
                    </a:cubicBezTo>
                    <a:cubicBezTo>
                      <a:pt x="2596" y="74"/>
                      <a:pt x="2640" y="74"/>
                      <a:pt x="2669" y="89"/>
                    </a:cubicBezTo>
                    <a:cubicBezTo>
                      <a:pt x="2655" y="74"/>
                      <a:pt x="2566" y="104"/>
                      <a:pt x="2551" y="119"/>
                    </a:cubicBezTo>
                    <a:lnTo>
                      <a:pt x="2507" y="119"/>
                    </a:lnTo>
                    <a:lnTo>
                      <a:pt x="2537" y="148"/>
                    </a:lnTo>
                    <a:cubicBezTo>
                      <a:pt x="2522" y="148"/>
                      <a:pt x="2492" y="134"/>
                      <a:pt x="2478" y="119"/>
                    </a:cubicBezTo>
                    <a:cubicBezTo>
                      <a:pt x="2463" y="104"/>
                      <a:pt x="2419" y="119"/>
                      <a:pt x="2404" y="119"/>
                    </a:cubicBezTo>
                    <a:cubicBezTo>
                      <a:pt x="2360" y="104"/>
                      <a:pt x="2315" y="89"/>
                      <a:pt x="2271" y="74"/>
                    </a:cubicBezTo>
                    <a:cubicBezTo>
                      <a:pt x="2242" y="59"/>
                      <a:pt x="2212" y="89"/>
                      <a:pt x="2168" y="89"/>
                    </a:cubicBezTo>
                    <a:cubicBezTo>
                      <a:pt x="2153" y="89"/>
                      <a:pt x="2065" y="74"/>
                      <a:pt x="2065" y="104"/>
                    </a:cubicBezTo>
                    <a:cubicBezTo>
                      <a:pt x="2050" y="104"/>
                      <a:pt x="2256" y="134"/>
                      <a:pt x="2286" y="148"/>
                    </a:cubicBezTo>
                    <a:cubicBezTo>
                      <a:pt x="2330" y="148"/>
                      <a:pt x="2374" y="148"/>
                      <a:pt x="2404" y="163"/>
                    </a:cubicBezTo>
                    <a:cubicBezTo>
                      <a:pt x="2419" y="163"/>
                      <a:pt x="2433" y="163"/>
                      <a:pt x="2448" y="178"/>
                    </a:cubicBezTo>
                    <a:lnTo>
                      <a:pt x="2448" y="223"/>
                    </a:lnTo>
                    <a:cubicBezTo>
                      <a:pt x="2448" y="238"/>
                      <a:pt x="2433" y="208"/>
                      <a:pt x="2433" y="193"/>
                    </a:cubicBezTo>
                    <a:cubicBezTo>
                      <a:pt x="2419" y="178"/>
                      <a:pt x="2374" y="178"/>
                      <a:pt x="2360" y="163"/>
                    </a:cubicBezTo>
                    <a:lnTo>
                      <a:pt x="2315" y="163"/>
                    </a:lnTo>
                    <a:cubicBezTo>
                      <a:pt x="2315" y="178"/>
                      <a:pt x="2330" y="208"/>
                      <a:pt x="2330" y="208"/>
                    </a:cubicBezTo>
                    <a:cubicBezTo>
                      <a:pt x="2301" y="208"/>
                      <a:pt x="2286" y="163"/>
                      <a:pt x="2271" y="163"/>
                    </a:cubicBezTo>
                    <a:cubicBezTo>
                      <a:pt x="2242" y="163"/>
                      <a:pt x="2212" y="163"/>
                      <a:pt x="2183" y="148"/>
                    </a:cubicBezTo>
                    <a:lnTo>
                      <a:pt x="2050" y="148"/>
                    </a:lnTo>
                    <a:cubicBezTo>
                      <a:pt x="2035" y="178"/>
                      <a:pt x="2227" y="252"/>
                      <a:pt x="2227" y="252"/>
                    </a:cubicBezTo>
                    <a:cubicBezTo>
                      <a:pt x="2227" y="267"/>
                      <a:pt x="2153" y="252"/>
                      <a:pt x="2153" y="252"/>
                    </a:cubicBezTo>
                    <a:cubicBezTo>
                      <a:pt x="2109" y="252"/>
                      <a:pt x="2094" y="238"/>
                      <a:pt x="2109" y="282"/>
                    </a:cubicBezTo>
                    <a:cubicBezTo>
                      <a:pt x="2094" y="282"/>
                      <a:pt x="2079" y="267"/>
                      <a:pt x="2065" y="252"/>
                    </a:cubicBezTo>
                    <a:cubicBezTo>
                      <a:pt x="2065" y="238"/>
                      <a:pt x="2094" y="252"/>
                      <a:pt x="2109" y="238"/>
                    </a:cubicBezTo>
                    <a:cubicBezTo>
                      <a:pt x="2109" y="238"/>
                      <a:pt x="2079" y="208"/>
                      <a:pt x="2065" y="208"/>
                    </a:cubicBezTo>
                    <a:cubicBezTo>
                      <a:pt x="2035" y="193"/>
                      <a:pt x="2006" y="178"/>
                      <a:pt x="1961" y="178"/>
                    </a:cubicBezTo>
                    <a:cubicBezTo>
                      <a:pt x="1947" y="178"/>
                      <a:pt x="1917" y="163"/>
                      <a:pt x="1902" y="178"/>
                    </a:cubicBezTo>
                    <a:cubicBezTo>
                      <a:pt x="1888" y="178"/>
                      <a:pt x="1932" y="223"/>
                      <a:pt x="1932" y="223"/>
                    </a:cubicBezTo>
                    <a:cubicBezTo>
                      <a:pt x="1976" y="252"/>
                      <a:pt x="2035" y="252"/>
                      <a:pt x="2094" y="297"/>
                    </a:cubicBezTo>
                    <a:cubicBezTo>
                      <a:pt x="2109" y="297"/>
                      <a:pt x="2124" y="312"/>
                      <a:pt x="2109" y="327"/>
                    </a:cubicBezTo>
                    <a:cubicBezTo>
                      <a:pt x="2079" y="357"/>
                      <a:pt x="2050" y="327"/>
                      <a:pt x="2020" y="312"/>
                    </a:cubicBezTo>
                    <a:cubicBezTo>
                      <a:pt x="1947" y="267"/>
                      <a:pt x="1858" y="238"/>
                      <a:pt x="1770" y="223"/>
                    </a:cubicBezTo>
                    <a:cubicBezTo>
                      <a:pt x="1725" y="208"/>
                      <a:pt x="1681" y="193"/>
                      <a:pt x="1637" y="208"/>
                    </a:cubicBezTo>
                    <a:cubicBezTo>
                      <a:pt x="1622" y="208"/>
                      <a:pt x="1666" y="252"/>
                      <a:pt x="1666" y="267"/>
                    </a:cubicBezTo>
                    <a:lnTo>
                      <a:pt x="1725" y="312"/>
                    </a:lnTo>
                    <a:cubicBezTo>
                      <a:pt x="1725" y="327"/>
                      <a:pt x="1637" y="312"/>
                      <a:pt x="1637" y="312"/>
                    </a:cubicBezTo>
                    <a:cubicBezTo>
                      <a:pt x="1637" y="342"/>
                      <a:pt x="1696" y="327"/>
                      <a:pt x="1696" y="357"/>
                    </a:cubicBezTo>
                    <a:cubicBezTo>
                      <a:pt x="1696" y="357"/>
                      <a:pt x="1637" y="342"/>
                      <a:pt x="1622" y="327"/>
                    </a:cubicBezTo>
                    <a:cubicBezTo>
                      <a:pt x="1593" y="312"/>
                      <a:pt x="1563" y="312"/>
                      <a:pt x="1519" y="297"/>
                    </a:cubicBezTo>
                    <a:cubicBezTo>
                      <a:pt x="1489" y="282"/>
                      <a:pt x="1489" y="297"/>
                      <a:pt x="1489" y="327"/>
                    </a:cubicBezTo>
                    <a:cubicBezTo>
                      <a:pt x="1475" y="342"/>
                      <a:pt x="1460" y="342"/>
                      <a:pt x="1445" y="342"/>
                    </a:cubicBezTo>
                    <a:cubicBezTo>
                      <a:pt x="1445" y="357"/>
                      <a:pt x="1445" y="386"/>
                      <a:pt x="1430" y="386"/>
                    </a:cubicBezTo>
                    <a:lnTo>
                      <a:pt x="1430" y="342"/>
                    </a:lnTo>
                    <a:cubicBezTo>
                      <a:pt x="1430" y="327"/>
                      <a:pt x="1445" y="312"/>
                      <a:pt x="1445" y="297"/>
                    </a:cubicBezTo>
                    <a:cubicBezTo>
                      <a:pt x="1430" y="238"/>
                      <a:pt x="1371" y="238"/>
                      <a:pt x="1327" y="238"/>
                    </a:cubicBezTo>
                    <a:cubicBezTo>
                      <a:pt x="1268" y="252"/>
                      <a:pt x="1209" y="267"/>
                      <a:pt x="1150" y="267"/>
                    </a:cubicBezTo>
                    <a:cubicBezTo>
                      <a:pt x="1135" y="282"/>
                      <a:pt x="1106" y="282"/>
                      <a:pt x="1091" y="282"/>
                    </a:cubicBezTo>
                    <a:lnTo>
                      <a:pt x="1017" y="297"/>
                    </a:lnTo>
                    <a:cubicBezTo>
                      <a:pt x="1032" y="312"/>
                      <a:pt x="1062" y="312"/>
                      <a:pt x="1076" y="312"/>
                    </a:cubicBezTo>
                    <a:cubicBezTo>
                      <a:pt x="1091" y="327"/>
                      <a:pt x="1106" y="342"/>
                      <a:pt x="1135" y="357"/>
                    </a:cubicBezTo>
                    <a:lnTo>
                      <a:pt x="1194" y="401"/>
                    </a:lnTo>
                    <a:cubicBezTo>
                      <a:pt x="1180" y="401"/>
                      <a:pt x="1121" y="371"/>
                      <a:pt x="1106" y="371"/>
                    </a:cubicBezTo>
                    <a:cubicBezTo>
                      <a:pt x="1076" y="357"/>
                      <a:pt x="1062" y="327"/>
                      <a:pt x="1032" y="327"/>
                    </a:cubicBezTo>
                    <a:cubicBezTo>
                      <a:pt x="988" y="312"/>
                      <a:pt x="944" y="327"/>
                      <a:pt x="899" y="327"/>
                    </a:cubicBezTo>
                    <a:cubicBezTo>
                      <a:pt x="855" y="342"/>
                      <a:pt x="855" y="327"/>
                      <a:pt x="885" y="371"/>
                    </a:cubicBezTo>
                    <a:lnTo>
                      <a:pt x="885" y="446"/>
                    </a:lnTo>
                    <a:cubicBezTo>
                      <a:pt x="885" y="475"/>
                      <a:pt x="826" y="446"/>
                      <a:pt x="811" y="446"/>
                    </a:cubicBezTo>
                    <a:cubicBezTo>
                      <a:pt x="796" y="446"/>
                      <a:pt x="752" y="416"/>
                      <a:pt x="737" y="446"/>
                    </a:cubicBezTo>
                    <a:cubicBezTo>
                      <a:pt x="722" y="461"/>
                      <a:pt x="737" y="505"/>
                      <a:pt x="737" y="505"/>
                    </a:cubicBezTo>
                    <a:cubicBezTo>
                      <a:pt x="722" y="520"/>
                      <a:pt x="708" y="490"/>
                      <a:pt x="693" y="475"/>
                    </a:cubicBezTo>
                    <a:cubicBezTo>
                      <a:pt x="663" y="461"/>
                      <a:pt x="634" y="461"/>
                      <a:pt x="619" y="475"/>
                    </a:cubicBezTo>
                    <a:cubicBezTo>
                      <a:pt x="575" y="505"/>
                      <a:pt x="531" y="535"/>
                      <a:pt x="472" y="550"/>
                    </a:cubicBezTo>
                    <a:cubicBezTo>
                      <a:pt x="457" y="565"/>
                      <a:pt x="501" y="550"/>
                      <a:pt x="472" y="550"/>
                    </a:cubicBezTo>
                    <a:lnTo>
                      <a:pt x="472" y="55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3" name="Freeform 917">
                <a:extLst>
                  <a:ext uri="{FF2B5EF4-FFF2-40B4-BE49-F238E27FC236}">
                    <a16:creationId xmlns:a16="http://schemas.microsoft.com/office/drawing/2014/main" id="{796C3E2E-4AB0-39F0-FD67-4272E03B31D7}"/>
                  </a:ext>
                </a:extLst>
              </p:cNvPr>
              <p:cNvSpPr>
                <a:spLocks/>
              </p:cNvSpPr>
              <p:nvPr/>
            </p:nvSpPr>
            <p:spPr bwMode="auto">
              <a:xfrm>
                <a:off x="2572" y="1316"/>
                <a:ext cx="867" cy="652"/>
              </a:xfrm>
              <a:custGeom>
                <a:avLst/>
                <a:gdLst>
                  <a:gd name="T0" fmla="*/ 590 w 4499"/>
                  <a:gd name="T1" fmla="*/ 713 h 3374"/>
                  <a:gd name="T2" fmla="*/ 0 w 4499"/>
                  <a:gd name="T3" fmla="*/ 921 h 3374"/>
                  <a:gd name="T4" fmla="*/ 236 w 4499"/>
                  <a:gd name="T5" fmla="*/ 1055 h 3374"/>
                  <a:gd name="T6" fmla="*/ 427 w 4499"/>
                  <a:gd name="T7" fmla="*/ 1115 h 3374"/>
                  <a:gd name="T8" fmla="*/ 368 w 4499"/>
                  <a:gd name="T9" fmla="*/ 1189 h 3374"/>
                  <a:gd name="T10" fmla="*/ 531 w 4499"/>
                  <a:gd name="T11" fmla="*/ 1234 h 3374"/>
                  <a:gd name="T12" fmla="*/ 1062 w 4499"/>
                  <a:gd name="T13" fmla="*/ 1338 h 3374"/>
                  <a:gd name="T14" fmla="*/ 1283 w 4499"/>
                  <a:gd name="T15" fmla="*/ 1665 h 3374"/>
                  <a:gd name="T16" fmla="*/ 1298 w 4499"/>
                  <a:gd name="T17" fmla="*/ 1813 h 3374"/>
                  <a:gd name="T18" fmla="*/ 1312 w 4499"/>
                  <a:gd name="T19" fmla="*/ 1947 h 3374"/>
                  <a:gd name="T20" fmla="*/ 1534 w 4499"/>
                  <a:gd name="T21" fmla="*/ 1917 h 3374"/>
                  <a:gd name="T22" fmla="*/ 1563 w 4499"/>
                  <a:gd name="T23" fmla="*/ 2007 h 3374"/>
                  <a:gd name="T24" fmla="*/ 1563 w 4499"/>
                  <a:gd name="T25" fmla="*/ 2140 h 3374"/>
                  <a:gd name="T26" fmla="*/ 1607 w 4499"/>
                  <a:gd name="T27" fmla="*/ 2304 h 3374"/>
                  <a:gd name="T28" fmla="*/ 1563 w 4499"/>
                  <a:gd name="T29" fmla="*/ 2378 h 3374"/>
                  <a:gd name="T30" fmla="*/ 1475 w 4499"/>
                  <a:gd name="T31" fmla="*/ 2408 h 3374"/>
                  <a:gd name="T32" fmla="*/ 1652 w 4499"/>
                  <a:gd name="T33" fmla="*/ 2452 h 3374"/>
                  <a:gd name="T34" fmla="*/ 1652 w 4499"/>
                  <a:gd name="T35" fmla="*/ 2512 h 3374"/>
                  <a:gd name="T36" fmla="*/ 1578 w 4499"/>
                  <a:gd name="T37" fmla="*/ 2556 h 3374"/>
                  <a:gd name="T38" fmla="*/ 1578 w 4499"/>
                  <a:gd name="T39" fmla="*/ 2675 h 3374"/>
                  <a:gd name="T40" fmla="*/ 1622 w 4499"/>
                  <a:gd name="T41" fmla="*/ 2854 h 3374"/>
                  <a:gd name="T42" fmla="*/ 1681 w 4499"/>
                  <a:gd name="T43" fmla="*/ 2869 h 3374"/>
                  <a:gd name="T44" fmla="*/ 1770 w 4499"/>
                  <a:gd name="T45" fmla="*/ 3121 h 3374"/>
                  <a:gd name="T46" fmla="*/ 2035 w 4499"/>
                  <a:gd name="T47" fmla="*/ 3255 h 3374"/>
                  <a:gd name="T48" fmla="*/ 2094 w 4499"/>
                  <a:gd name="T49" fmla="*/ 3329 h 3374"/>
                  <a:gd name="T50" fmla="*/ 2227 w 4499"/>
                  <a:gd name="T51" fmla="*/ 3181 h 3374"/>
                  <a:gd name="T52" fmla="*/ 2301 w 4499"/>
                  <a:gd name="T53" fmla="*/ 2973 h 3374"/>
                  <a:gd name="T54" fmla="*/ 2404 w 4499"/>
                  <a:gd name="T55" fmla="*/ 2854 h 3374"/>
                  <a:gd name="T56" fmla="*/ 2551 w 4499"/>
                  <a:gd name="T57" fmla="*/ 2661 h 3374"/>
                  <a:gd name="T58" fmla="*/ 2846 w 4499"/>
                  <a:gd name="T59" fmla="*/ 2571 h 3374"/>
                  <a:gd name="T60" fmla="*/ 3186 w 4499"/>
                  <a:gd name="T61" fmla="*/ 2378 h 3374"/>
                  <a:gd name="T62" fmla="*/ 3422 w 4499"/>
                  <a:gd name="T63" fmla="*/ 2111 h 3374"/>
                  <a:gd name="T64" fmla="*/ 3451 w 4499"/>
                  <a:gd name="T65" fmla="*/ 1932 h 3374"/>
                  <a:gd name="T66" fmla="*/ 3731 w 4499"/>
                  <a:gd name="T67" fmla="*/ 1917 h 3374"/>
                  <a:gd name="T68" fmla="*/ 3436 w 4499"/>
                  <a:gd name="T69" fmla="*/ 1769 h 3374"/>
                  <a:gd name="T70" fmla="*/ 3510 w 4499"/>
                  <a:gd name="T71" fmla="*/ 1679 h 3374"/>
                  <a:gd name="T72" fmla="*/ 3864 w 4499"/>
                  <a:gd name="T73" fmla="*/ 1665 h 3374"/>
                  <a:gd name="T74" fmla="*/ 3805 w 4499"/>
                  <a:gd name="T75" fmla="*/ 1575 h 3374"/>
                  <a:gd name="T76" fmla="*/ 3923 w 4499"/>
                  <a:gd name="T77" fmla="*/ 1412 h 3374"/>
                  <a:gd name="T78" fmla="*/ 3731 w 4499"/>
                  <a:gd name="T79" fmla="*/ 1189 h 3374"/>
                  <a:gd name="T80" fmla="*/ 3879 w 4499"/>
                  <a:gd name="T81" fmla="*/ 981 h 3374"/>
                  <a:gd name="T82" fmla="*/ 3953 w 4499"/>
                  <a:gd name="T83" fmla="*/ 758 h 3374"/>
                  <a:gd name="T84" fmla="*/ 4174 w 4499"/>
                  <a:gd name="T85" fmla="*/ 565 h 3374"/>
                  <a:gd name="T86" fmla="*/ 4292 w 4499"/>
                  <a:gd name="T87" fmla="*/ 490 h 3374"/>
                  <a:gd name="T88" fmla="*/ 3820 w 4499"/>
                  <a:gd name="T89" fmla="*/ 416 h 3374"/>
                  <a:gd name="T90" fmla="*/ 3510 w 4499"/>
                  <a:gd name="T91" fmla="*/ 312 h 3374"/>
                  <a:gd name="T92" fmla="*/ 3776 w 4499"/>
                  <a:gd name="T93" fmla="*/ 208 h 3374"/>
                  <a:gd name="T94" fmla="*/ 3038 w 4499"/>
                  <a:gd name="T95" fmla="*/ 119 h 3374"/>
                  <a:gd name="T96" fmla="*/ 3141 w 4499"/>
                  <a:gd name="T97" fmla="*/ 0 h 3374"/>
                  <a:gd name="T98" fmla="*/ 2551 w 4499"/>
                  <a:gd name="T99" fmla="*/ 119 h 3374"/>
                  <a:gd name="T100" fmla="*/ 2286 w 4499"/>
                  <a:gd name="T101" fmla="*/ 148 h 3374"/>
                  <a:gd name="T102" fmla="*/ 2271 w 4499"/>
                  <a:gd name="T103" fmla="*/ 163 h 3374"/>
                  <a:gd name="T104" fmla="*/ 2065 w 4499"/>
                  <a:gd name="T105" fmla="*/ 208 h 3374"/>
                  <a:gd name="T106" fmla="*/ 1637 w 4499"/>
                  <a:gd name="T107" fmla="*/ 208 h 3374"/>
                  <a:gd name="T108" fmla="*/ 1445 w 4499"/>
                  <a:gd name="T109" fmla="*/ 342 h 3374"/>
                  <a:gd name="T110" fmla="*/ 1076 w 4499"/>
                  <a:gd name="T111" fmla="*/ 312 h 3374"/>
                  <a:gd name="T112" fmla="*/ 811 w 4499"/>
                  <a:gd name="T113" fmla="*/ 446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99" h="3374">
                    <a:moveTo>
                      <a:pt x="472" y="550"/>
                    </a:moveTo>
                    <a:lnTo>
                      <a:pt x="472" y="550"/>
                    </a:lnTo>
                    <a:cubicBezTo>
                      <a:pt x="457" y="565"/>
                      <a:pt x="383" y="594"/>
                      <a:pt x="398" y="609"/>
                    </a:cubicBezTo>
                    <a:cubicBezTo>
                      <a:pt x="413" y="624"/>
                      <a:pt x="442" y="624"/>
                      <a:pt x="472" y="639"/>
                    </a:cubicBezTo>
                    <a:lnTo>
                      <a:pt x="575" y="639"/>
                    </a:lnTo>
                    <a:cubicBezTo>
                      <a:pt x="575" y="639"/>
                      <a:pt x="649" y="624"/>
                      <a:pt x="663" y="624"/>
                    </a:cubicBezTo>
                    <a:cubicBezTo>
                      <a:pt x="649" y="624"/>
                      <a:pt x="619" y="639"/>
                      <a:pt x="604" y="654"/>
                    </a:cubicBezTo>
                    <a:cubicBezTo>
                      <a:pt x="590" y="669"/>
                      <a:pt x="575" y="684"/>
                      <a:pt x="590" y="713"/>
                    </a:cubicBezTo>
                    <a:cubicBezTo>
                      <a:pt x="619" y="743"/>
                      <a:pt x="531" y="817"/>
                      <a:pt x="486" y="802"/>
                    </a:cubicBezTo>
                    <a:cubicBezTo>
                      <a:pt x="472" y="788"/>
                      <a:pt x="442" y="802"/>
                      <a:pt x="413" y="802"/>
                    </a:cubicBezTo>
                    <a:cubicBezTo>
                      <a:pt x="398" y="788"/>
                      <a:pt x="368" y="802"/>
                      <a:pt x="354" y="802"/>
                    </a:cubicBezTo>
                    <a:cubicBezTo>
                      <a:pt x="339" y="802"/>
                      <a:pt x="309" y="802"/>
                      <a:pt x="295" y="832"/>
                    </a:cubicBezTo>
                    <a:cubicBezTo>
                      <a:pt x="280" y="847"/>
                      <a:pt x="265" y="847"/>
                      <a:pt x="236" y="847"/>
                    </a:cubicBezTo>
                    <a:cubicBezTo>
                      <a:pt x="191" y="862"/>
                      <a:pt x="147" y="877"/>
                      <a:pt x="103" y="877"/>
                    </a:cubicBezTo>
                    <a:cubicBezTo>
                      <a:pt x="88" y="877"/>
                      <a:pt x="59" y="862"/>
                      <a:pt x="59" y="877"/>
                    </a:cubicBezTo>
                    <a:cubicBezTo>
                      <a:pt x="44" y="892"/>
                      <a:pt x="0" y="892"/>
                      <a:pt x="0" y="921"/>
                    </a:cubicBezTo>
                    <a:cubicBezTo>
                      <a:pt x="0" y="936"/>
                      <a:pt x="14" y="921"/>
                      <a:pt x="14" y="936"/>
                    </a:cubicBezTo>
                    <a:lnTo>
                      <a:pt x="0" y="951"/>
                    </a:lnTo>
                    <a:cubicBezTo>
                      <a:pt x="0" y="966"/>
                      <a:pt x="29" y="996"/>
                      <a:pt x="44" y="1011"/>
                    </a:cubicBezTo>
                    <a:lnTo>
                      <a:pt x="59" y="996"/>
                    </a:lnTo>
                    <a:cubicBezTo>
                      <a:pt x="73" y="981"/>
                      <a:pt x="88" y="996"/>
                      <a:pt x="103" y="1011"/>
                    </a:cubicBezTo>
                    <a:cubicBezTo>
                      <a:pt x="118" y="1011"/>
                      <a:pt x="191" y="1025"/>
                      <a:pt x="191" y="996"/>
                    </a:cubicBezTo>
                    <a:cubicBezTo>
                      <a:pt x="191" y="1011"/>
                      <a:pt x="177" y="1011"/>
                      <a:pt x="191" y="1025"/>
                    </a:cubicBezTo>
                    <a:cubicBezTo>
                      <a:pt x="191" y="1040"/>
                      <a:pt x="221" y="1055"/>
                      <a:pt x="236" y="1055"/>
                    </a:cubicBezTo>
                    <a:cubicBezTo>
                      <a:pt x="250" y="1070"/>
                      <a:pt x="265" y="1070"/>
                      <a:pt x="280" y="1070"/>
                    </a:cubicBezTo>
                    <a:cubicBezTo>
                      <a:pt x="309" y="1070"/>
                      <a:pt x="309" y="1040"/>
                      <a:pt x="324" y="1055"/>
                    </a:cubicBezTo>
                    <a:lnTo>
                      <a:pt x="413" y="1055"/>
                    </a:lnTo>
                    <a:cubicBezTo>
                      <a:pt x="427" y="1055"/>
                      <a:pt x="427" y="1040"/>
                      <a:pt x="442" y="1025"/>
                    </a:cubicBezTo>
                    <a:cubicBezTo>
                      <a:pt x="457" y="1025"/>
                      <a:pt x="501" y="1055"/>
                      <a:pt x="501" y="1070"/>
                    </a:cubicBezTo>
                    <a:cubicBezTo>
                      <a:pt x="501" y="1085"/>
                      <a:pt x="354" y="1070"/>
                      <a:pt x="324" y="1085"/>
                    </a:cubicBezTo>
                    <a:cubicBezTo>
                      <a:pt x="295" y="1085"/>
                      <a:pt x="339" y="1100"/>
                      <a:pt x="354" y="1100"/>
                    </a:cubicBezTo>
                    <a:cubicBezTo>
                      <a:pt x="383" y="1115"/>
                      <a:pt x="398" y="1100"/>
                      <a:pt x="427" y="1115"/>
                    </a:cubicBezTo>
                    <a:cubicBezTo>
                      <a:pt x="413" y="1100"/>
                      <a:pt x="383" y="1115"/>
                      <a:pt x="354" y="1115"/>
                    </a:cubicBezTo>
                    <a:cubicBezTo>
                      <a:pt x="309" y="1115"/>
                      <a:pt x="265" y="1100"/>
                      <a:pt x="221" y="1100"/>
                    </a:cubicBezTo>
                    <a:cubicBezTo>
                      <a:pt x="191" y="1100"/>
                      <a:pt x="132" y="1100"/>
                      <a:pt x="132" y="1130"/>
                    </a:cubicBezTo>
                    <a:cubicBezTo>
                      <a:pt x="118" y="1144"/>
                      <a:pt x="162" y="1159"/>
                      <a:pt x="177" y="1159"/>
                    </a:cubicBezTo>
                    <a:cubicBezTo>
                      <a:pt x="191" y="1159"/>
                      <a:pt x="221" y="1144"/>
                      <a:pt x="221" y="1144"/>
                    </a:cubicBezTo>
                    <a:cubicBezTo>
                      <a:pt x="236" y="1159"/>
                      <a:pt x="221" y="1159"/>
                      <a:pt x="221" y="1174"/>
                    </a:cubicBezTo>
                    <a:cubicBezTo>
                      <a:pt x="236" y="1189"/>
                      <a:pt x="265" y="1189"/>
                      <a:pt x="280" y="1189"/>
                    </a:cubicBezTo>
                    <a:lnTo>
                      <a:pt x="368" y="1189"/>
                    </a:lnTo>
                    <a:cubicBezTo>
                      <a:pt x="368" y="1189"/>
                      <a:pt x="309" y="1204"/>
                      <a:pt x="295" y="1204"/>
                    </a:cubicBezTo>
                    <a:cubicBezTo>
                      <a:pt x="236" y="1219"/>
                      <a:pt x="280" y="1248"/>
                      <a:pt x="309" y="1263"/>
                    </a:cubicBezTo>
                    <a:cubicBezTo>
                      <a:pt x="339" y="1278"/>
                      <a:pt x="368" y="1278"/>
                      <a:pt x="398" y="1293"/>
                    </a:cubicBezTo>
                    <a:lnTo>
                      <a:pt x="457" y="1293"/>
                    </a:lnTo>
                    <a:cubicBezTo>
                      <a:pt x="457" y="1293"/>
                      <a:pt x="427" y="1278"/>
                      <a:pt x="427" y="1263"/>
                    </a:cubicBezTo>
                    <a:cubicBezTo>
                      <a:pt x="427" y="1248"/>
                      <a:pt x="457" y="1263"/>
                      <a:pt x="457" y="1263"/>
                    </a:cubicBezTo>
                    <a:cubicBezTo>
                      <a:pt x="472" y="1278"/>
                      <a:pt x="486" y="1263"/>
                      <a:pt x="501" y="1248"/>
                    </a:cubicBezTo>
                    <a:cubicBezTo>
                      <a:pt x="501" y="1248"/>
                      <a:pt x="516" y="1234"/>
                      <a:pt x="531" y="1234"/>
                    </a:cubicBezTo>
                    <a:cubicBezTo>
                      <a:pt x="545" y="1248"/>
                      <a:pt x="531" y="1278"/>
                      <a:pt x="531" y="1278"/>
                    </a:cubicBezTo>
                    <a:cubicBezTo>
                      <a:pt x="545" y="1293"/>
                      <a:pt x="590" y="1263"/>
                      <a:pt x="604" y="1263"/>
                    </a:cubicBezTo>
                    <a:cubicBezTo>
                      <a:pt x="634" y="1248"/>
                      <a:pt x="634" y="1248"/>
                      <a:pt x="649" y="1263"/>
                    </a:cubicBezTo>
                    <a:cubicBezTo>
                      <a:pt x="663" y="1278"/>
                      <a:pt x="678" y="1248"/>
                      <a:pt x="693" y="1248"/>
                    </a:cubicBezTo>
                    <a:cubicBezTo>
                      <a:pt x="708" y="1234"/>
                      <a:pt x="737" y="1248"/>
                      <a:pt x="752" y="1248"/>
                    </a:cubicBezTo>
                    <a:cubicBezTo>
                      <a:pt x="796" y="1248"/>
                      <a:pt x="855" y="1263"/>
                      <a:pt x="899" y="1278"/>
                    </a:cubicBezTo>
                    <a:cubicBezTo>
                      <a:pt x="929" y="1278"/>
                      <a:pt x="958" y="1308"/>
                      <a:pt x="988" y="1308"/>
                    </a:cubicBezTo>
                    <a:cubicBezTo>
                      <a:pt x="1017" y="1308"/>
                      <a:pt x="1047" y="1323"/>
                      <a:pt x="1062" y="1338"/>
                    </a:cubicBezTo>
                    <a:cubicBezTo>
                      <a:pt x="1091" y="1352"/>
                      <a:pt x="1076" y="1367"/>
                      <a:pt x="1076" y="1382"/>
                    </a:cubicBezTo>
                    <a:cubicBezTo>
                      <a:pt x="1076" y="1397"/>
                      <a:pt x="1106" y="1427"/>
                      <a:pt x="1121" y="1427"/>
                    </a:cubicBezTo>
                    <a:cubicBezTo>
                      <a:pt x="1135" y="1442"/>
                      <a:pt x="1165" y="1427"/>
                      <a:pt x="1180" y="1442"/>
                    </a:cubicBezTo>
                    <a:cubicBezTo>
                      <a:pt x="1180" y="1471"/>
                      <a:pt x="1209" y="1486"/>
                      <a:pt x="1224" y="1501"/>
                    </a:cubicBezTo>
                    <a:cubicBezTo>
                      <a:pt x="1239" y="1516"/>
                      <a:pt x="1224" y="1546"/>
                      <a:pt x="1239" y="1561"/>
                    </a:cubicBezTo>
                    <a:cubicBezTo>
                      <a:pt x="1239" y="1575"/>
                      <a:pt x="1268" y="1590"/>
                      <a:pt x="1268" y="1620"/>
                    </a:cubicBezTo>
                    <a:cubicBezTo>
                      <a:pt x="1268" y="1635"/>
                      <a:pt x="1253" y="1635"/>
                      <a:pt x="1268" y="1650"/>
                    </a:cubicBezTo>
                    <a:lnTo>
                      <a:pt x="1283" y="1665"/>
                    </a:lnTo>
                    <a:cubicBezTo>
                      <a:pt x="1298" y="1650"/>
                      <a:pt x="1327" y="1679"/>
                      <a:pt x="1312" y="1694"/>
                    </a:cubicBezTo>
                    <a:cubicBezTo>
                      <a:pt x="1298" y="1709"/>
                      <a:pt x="1298" y="1709"/>
                      <a:pt x="1298" y="1739"/>
                    </a:cubicBezTo>
                    <a:cubicBezTo>
                      <a:pt x="1298" y="1724"/>
                      <a:pt x="1327" y="1709"/>
                      <a:pt x="1342" y="1739"/>
                    </a:cubicBezTo>
                    <a:lnTo>
                      <a:pt x="1342" y="1769"/>
                    </a:lnTo>
                    <a:lnTo>
                      <a:pt x="1342" y="1784"/>
                    </a:lnTo>
                    <a:cubicBezTo>
                      <a:pt x="1342" y="1798"/>
                      <a:pt x="1371" y="1798"/>
                      <a:pt x="1371" y="1798"/>
                    </a:cubicBezTo>
                    <a:cubicBezTo>
                      <a:pt x="1357" y="1784"/>
                      <a:pt x="1312" y="1873"/>
                      <a:pt x="1327" y="1813"/>
                    </a:cubicBezTo>
                    <a:cubicBezTo>
                      <a:pt x="1327" y="1813"/>
                      <a:pt x="1298" y="1798"/>
                      <a:pt x="1298" y="1813"/>
                    </a:cubicBezTo>
                    <a:lnTo>
                      <a:pt x="1312" y="1813"/>
                    </a:lnTo>
                    <a:cubicBezTo>
                      <a:pt x="1312" y="1828"/>
                      <a:pt x="1268" y="1828"/>
                      <a:pt x="1283" y="1843"/>
                    </a:cubicBezTo>
                    <a:cubicBezTo>
                      <a:pt x="1283" y="1843"/>
                      <a:pt x="1327" y="1858"/>
                      <a:pt x="1312" y="1858"/>
                    </a:cubicBezTo>
                    <a:cubicBezTo>
                      <a:pt x="1283" y="1888"/>
                      <a:pt x="1342" y="1888"/>
                      <a:pt x="1357" y="1873"/>
                    </a:cubicBezTo>
                    <a:cubicBezTo>
                      <a:pt x="1342" y="1888"/>
                      <a:pt x="1327" y="1888"/>
                      <a:pt x="1298" y="1888"/>
                    </a:cubicBezTo>
                    <a:lnTo>
                      <a:pt x="1268" y="1917"/>
                    </a:lnTo>
                    <a:lnTo>
                      <a:pt x="1283" y="1932"/>
                    </a:lnTo>
                    <a:cubicBezTo>
                      <a:pt x="1312" y="1947"/>
                      <a:pt x="1298" y="1947"/>
                      <a:pt x="1312" y="1947"/>
                    </a:cubicBezTo>
                    <a:cubicBezTo>
                      <a:pt x="1327" y="1947"/>
                      <a:pt x="1386" y="1977"/>
                      <a:pt x="1401" y="1947"/>
                    </a:cubicBezTo>
                    <a:cubicBezTo>
                      <a:pt x="1401" y="1902"/>
                      <a:pt x="1430" y="1917"/>
                      <a:pt x="1445" y="1902"/>
                    </a:cubicBezTo>
                    <a:lnTo>
                      <a:pt x="1416" y="1813"/>
                    </a:lnTo>
                    <a:cubicBezTo>
                      <a:pt x="1416" y="1828"/>
                      <a:pt x="1445" y="1873"/>
                      <a:pt x="1445" y="1873"/>
                    </a:cubicBezTo>
                    <a:cubicBezTo>
                      <a:pt x="1460" y="1902"/>
                      <a:pt x="1475" y="1873"/>
                      <a:pt x="1489" y="1873"/>
                    </a:cubicBezTo>
                    <a:lnTo>
                      <a:pt x="1445" y="1932"/>
                    </a:lnTo>
                    <a:lnTo>
                      <a:pt x="1504" y="1917"/>
                    </a:lnTo>
                    <a:lnTo>
                      <a:pt x="1534" y="1917"/>
                    </a:lnTo>
                    <a:cubicBezTo>
                      <a:pt x="1548" y="1917"/>
                      <a:pt x="1563" y="1902"/>
                      <a:pt x="1578" y="1902"/>
                    </a:cubicBezTo>
                    <a:cubicBezTo>
                      <a:pt x="1578" y="1917"/>
                      <a:pt x="1563" y="1932"/>
                      <a:pt x="1548" y="1932"/>
                    </a:cubicBezTo>
                    <a:cubicBezTo>
                      <a:pt x="1534" y="1932"/>
                      <a:pt x="1504" y="1932"/>
                      <a:pt x="1489" y="1947"/>
                    </a:cubicBezTo>
                    <a:cubicBezTo>
                      <a:pt x="1475" y="1962"/>
                      <a:pt x="1519" y="1947"/>
                      <a:pt x="1519" y="1947"/>
                    </a:cubicBezTo>
                    <a:lnTo>
                      <a:pt x="1607" y="1947"/>
                    </a:lnTo>
                    <a:cubicBezTo>
                      <a:pt x="1593" y="1947"/>
                      <a:pt x="1534" y="1947"/>
                      <a:pt x="1534" y="1962"/>
                    </a:cubicBezTo>
                    <a:cubicBezTo>
                      <a:pt x="1534" y="1962"/>
                      <a:pt x="1563" y="1977"/>
                      <a:pt x="1563" y="1992"/>
                    </a:cubicBezTo>
                    <a:lnTo>
                      <a:pt x="1563" y="2007"/>
                    </a:lnTo>
                    <a:cubicBezTo>
                      <a:pt x="1563" y="2021"/>
                      <a:pt x="1548" y="2021"/>
                      <a:pt x="1563" y="2036"/>
                    </a:cubicBezTo>
                    <a:cubicBezTo>
                      <a:pt x="1563" y="2036"/>
                      <a:pt x="1593" y="2021"/>
                      <a:pt x="1607" y="2021"/>
                    </a:cubicBezTo>
                    <a:cubicBezTo>
                      <a:pt x="1622" y="2021"/>
                      <a:pt x="1607" y="2021"/>
                      <a:pt x="1622" y="2036"/>
                    </a:cubicBezTo>
                    <a:cubicBezTo>
                      <a:pt x="1637" y="2051"/>
                      <a:pt x="1637" y="2066"/>
                      <a:pt x="1652" y="2081"/>
                    </a:cubicBezTo>
                    <a:cubicBezTo>
                      <a:pt x="1652" y="2096"/>
                      <a:pt x="1607" y="2096"/>
                      <a:pt x="1607" y="2096"/>
                    </a:cubicBezTo>
                    <a:cubicBezTo>
                      <a:pt x="1548" y="2051"/>
                      <a:pt x="1460" y="2021"/>
                      <a:pt x="1401" y="2036"/>
                    </a:cubicBezTo>
                    <a:cubicBezTo>
                      <a:pt x="1342" y="2036"/>
                      <a:pt x="1416" y="2081"/>
                      <a:pt x="1445" y="2081"/>
                    </a:cubicBezTo>
                    <a:cubicBezTo>
                      <a:pt x="1489" y="2096"/>
                      <a:pt x="1519" y="2140"/>
                      <a:pt x="1563" y="2140"/>
                    </a:cubicBezTo>
                    <a:cubicBezTo>
                      <a:pt x="1578" y="2140"/>
                      <a:pt x="1593" y="2125"/>
                      <a:pt x="1622" y="2125"/>
                    </a:cubicBezTo>
                    <a:cubicBezTo>
                      <a:pt x="1622" y="2140"/>
                      <a:pt x="1666" y="2140"/>
                      <a:pt x="1666" y="2140"/>
                    </a:cubicBezTo>
                    <a:cubicBezTo>
                      <a:pt x="1681" y="2155"/>
                      <a:pt x="1666" y="2170"/>
                      <a:pt x="1666" y="2170"/>
                    </a:cubicBezTo>
                    <a:cubicBezTo>
                      <a:pt x="1622" y="2185"/>
                      <a:pt x="1681" y="2200"/>
                      <a:pt x="1666" y="2215"/>
                    </a:cubicBezTo>
                    <a:cubicBezTo>
                      <a:pt x="1666" y="2229"/>
                      <a:pt x="1637" y="2215"/>
                      <a:pt x="1637" y="2244"/>
                    </a:cubicBezTo>
                    <a:cubicBezTo>
                      <a:pt x="1637" y="2259"/>
                      <a:pt x="1666" y="2259"/>
                      <a:pt x="1666" y="2259"/>
                    </a:cubicBezTo>
                    <a:cubicBezTo>
                      <a:pt x="1652" y="2274"/>
                      <a:pt x="1622" y="2244"/>
                      <a:pt x="1622" y="2259"/>
                    </a:cubicBezTo>
                    <a:cubicBezTo>
                      <a:pt x="1607" y="2274"/>
                      <a:pt x="1607" y="2289"/>
                      <a:pt x="1607" y="2304"/>
                    </a:cubicBezTo>
                    <a:lnTo>
                      <a:pt x="1637" y="2304"/>
                    </a:lnTo>
                    <a:cubicBezTo>
                      <a:pt x="1637" y="2319"/>
                      <a:pt x="1607" y="2334"/>
                      <a:pt x="1593" y="2334"/>
                    </a:cubicBezTo>
                    <a:lnTo>
                      <a:pt x="1548" y="2334"/>
                    </a:lnTo>
                    <a:cubicBezTo>
                      <a:pt x="1534" y="2319"/>
                      <a:pt x="1519" y="2319"/>
                      <a:pt x="1504" y="2334"/>
                    </a:cubicBezTo>
                    <a:cubicBezTo>
                      <a:pt x="1489" y="2348"/>
                      <a:pt x="1489" y="2334"/>
                      <a:pt x="1475" y="2348"/>
                    </a:cubicBezTo>
                    <a:cubicBezTo>
                      <a:pt x="1475" y="2348"/>
                      <a:pt x="1519" y="2393"/>
                      <a:pt x="1534" y="2393"/>
                    </a:cubicBezTo>
                    <a:cubicBezTo>
                      <a:pt x="1534" y="2378"/>
                      <a:pt x="1534" y="2378"/>
                      <a:pt x="1519" y="2378"/>
                    </a:cubicBezTo>
                    <a:lnTo>
                      <a:pt x="1563" y="2378"/>
                    </a:lnTo>
                    <a:cubicBezTo>
                      <a:pt x="1563" y="2378"/>
                      <a:pt x="1637" y="2348"/>
                      <a:pt x="1637" y="2363"/>
                    </a:cubicBezTo>
                    <a:cubicBezTo>
                      <a:pt x="1622" y="2363"/>
                      <a:pt x="1607" y="2363"/>
                      <a:pt x="1593" y="2378"/>
                    </a:cubicBezTo>
                    <a:cubicBezTo>
                      <a:pt x="1607" y="2363"/>
                      <a:pt x="1637" y="2393"/>
                      <a:pt x="1622" y="2393"/>
                    </a:cubicBezTo>
                    <a:cubicBezTo>
                      <a:pt x="1637" y="2393"/>
                      <a:pt x="1681" y="2408"/>
                      <a:pt x="1696" y="2408"/>
                    </a:cubicBezTo>
                    <a:lnTo>
                      <a:pt x="1652" y="2408"/>
                    </a:lnTo>
                    <a:lnTo>
                      <a:pt x="1711" y="2452"/>
                    </a:lnTo>
                    <a:cubicBezTo>
                      <a:pt x="1666" y="2452"/>
                      <a:pt x="1637" y="2393"/>
                      <a:pt x="1593" y="2393"/>
                    </a:cubicBezTo>
                    <a:cubicBezTo>
                      <a:pt x="1563" y="2393"/>
                      <a:pt x="1489" y="2378"/>
                      <a:pt x="1475" y="2408"/>
                    </a:cubicBezTo>
                    <a:cubicBezTo>
                      <a:pt x="1475" y="2423"/>
                      <a:pt x="1460" y="2423"/>
                      <a:pt x="1445" y="2438"/>
                    </a:cubicBezTo>
                    <a:cubicBezTo>
                      <a:pt x="1430" y="2438"/>
                      <a:pt x="1430" y="2467"/>
                      <a:pt x="1445" y="2452"/>
                    </a:cubicBezTo>
                    <a:cubicBezTo>
                      <a:pt x="1475" y="2452"/>
                      <a:pt x="1504" y="2438"/>
                      <a:pt x="1519" y="2408"/>
                    </a:cubicBezTo>
                    <a:cubicBezTo>
                      <a:pt x="1519" y="2423"/>
                      <a:pt x="1548" y="2423"/>
                      <a:pt x="1548" y="2423"/>
                    </a:cubicBezTo>
                    <a:cubicBezTo>
                      <a:pt x="1563" y="2423"/>
                      <a:pt x="1593" y="2467"/>
                      <a:pt x="1593" y="2423"/>
                    </a:cubicBezTo>
                    <a:cubicBezTo>
                      <a:pt x="1593" y="2408"/>
                      <a:pt x="1622" y="2438"/>
                      <a:pt x="1622" y="2438"/>
                    </a:cubicBezTo>
                    <a:cubicBezTo>
                      <a:pt x="1622" y="2438"/>
                      <a:pt x="1681" y="2438"/>
                      <a:pt x="1666" y="2452"/>
                    </a:cubicBezTo>
                    <a:lnTo>
                      <a:pt x="1652" y="2452"/>
                    </a:lnTo>
                    <a:lnTo>
                      <a:pt x="1681" y="2467"/>
                    </a:lnTo>
                    <a:cubicBezTo>
                      <a:pt x="1666" y="2467"/>
                      <a:pt x="1637" y="2467"/>
                      <a:pt x="1622" y="2452"/>
                    </a:cubicBezTo>
                    <a:cubicBezTo>
                      <a:pt x="1607" y="2438"/>
                      <a:pt x="1607" y="2452"/>
                      <a:pt x="1607" y="2467"/>
                    </a:cubicBezTo>
                    <a:cubicBezTo>
                      <a:pt x="1607" y="2452"/>
                      <a:pt x="1519" y="2438"/>
                      <a:pt x="1504" y="2438"/>
                    </a:cubicBezTo>
                    <a:cubicBezTo>
                      <a:pt x="1489" y="2438"/>
                      <a:pt x="1401" y="2467"/>
                      <a:pt x="1416" y="2497"/>
                    </a:cubicBezTo>
                    <a:cubicBezTo>
                      <a:pt x="1430" y="2512"/>
                      <a:pt x="1519" y="2482"/>
                      <a:pt x="1534" y="2482"/>
                    </a:cubicBezTo>
                    <a:cubicBezTo>
                      <a:pt x="1548" y="2482"/>
                      <a:pt x="1578" y="2482"/>
                      <a:pt x="1593" y="2497"/>
                    </a:cubicBezTo>
                    <a:lnTo>
                      <a:pt x="1652" y="2512"/>
                    </a:lnTo>
                    <a:cubicBezTo>
                      <a:pt x="1652" y="2527"/>
                      <a:pt x="1578" y="2497"/>
                      <a:pt x="1578" y="2497"/>
                    </a:cubicBezTo>
                    <a:cubicBezTo>
                      <a:pt x="1548" y="2482"/>
                      <a:pt x="1504" y="2497"/>
                      <a:pt x="1475" y="2497"/>
                    </a:cubicBezTo>
                    <a:cubicBezTo>
                      <a:pt x="1371" y="2527"/>
                      <a:pt x="1489" y="2556"/>
                      <a:pt x="1519" y="2542"/>
                    </a:cubicBezTo>
                    <a:cubicBezTo>
                      <a:pt x="1504" y="2556"/>
                      <a:pt x="1489" y="2571"/>
                      <a:pt x="1460" y="2571"/>
                    </a:cubicBezTo>
                    <a:cubicBezTo>
                      <a:pt x="1416" y="2586"/>
                      <a:pt x="1489" y="2601"/>
                      <a:pt x="1489" y="2601"/>
                    </a:cubicBezTo>
                    <a:cubicBezTo>
                      <a:pt x="1489" y="2601"/>
                      <a:pt x="1430" y="2586"/>
                      <a:pt x="1430" y="2616"/>
                    </a:cubicBezTo>
                    <a:cubicBezTo>
                      <a:pt x="1430" y="2661"/>
                      <a:pt x="1460" y="2631"/>
                      <a:pt x="1489" y="2616"/>
                    </a:cubicBezTo>
                    <a:cubicBezTo>
                      <a:pt x="1519" y="2601"/>
                      <a:pt x="1548" y="2571"/>
                      <a:pt x="1578" y="2556"/>
                    </a:cubicBezTo>
                    <a:cubicBezTo>
                      <a:pt x="1593" y="2556"/>
                      <a:pt x="1681" y="2512"/>
                      <a:pt x="1681" y="2542"/>
                    </a:cubicBezTo>
                    <a:lnTo>
                      <a:pt x="1637" y="2542"/>
                    </a:lnTo>
                    <a:cubicBezTo>
                      <a:pt x="1637" y="2542"/>
                      <a:pt x="1666" y="2542"/>
                      <a:pt x="1681" y="2556"/>
                    </a:cubicBezTo>
                    <a:cubicBezTo>
                      <a:pt x="1637" y="2527"/>
                      <a:pt x="1445" y="2646"/>
                      <a:pt x="1460" y="2661"/>
                    </a:cubicBezTo>
                    <a:cubicBezTo>
                      <a:pt x="1460" y="2675"/>
                      <a:pt x="1548" y="2646"/>
                      <a:pt x="1563" y="2646"/>
                    </a:cubicBezTo>
                    <a:cubicBezTo>
                      <a:pt x="1563" y="2646"/>
                      <a:pt x="1504" y="2661"/>
                      <a:pt x="1489" y="2675"/>
                    </a:cubicBezTo>
                    <a:cubicBezTo>
                      <a:pt x="1489" y="2675"/>
                      <a:pt x="1519" y="2735"/>
                      <a:pt x="1534" y="2720"/>
                    </a:cubicBezTo>
                    <a:cubicBezTo>
                      <a:pt x="1548" y="2705"/>
                      <a:pt x="1563" y="2675"/>
                      <a:pt x="1578" y="2675"/>
                    </a:cubicBezTo>
                    <a:cubicBezTo>
                      <a:pt x="1593" y="2675"/>
                      <a:pt x="1652" y="2690"/>
                      <a:pt x="1652" y="2690"/>
                    </a:cubicBezTo>
                    <a:lnTo>
                      <a:pt x="1593" y="2690"/>
                    </a:lnTo>
                    <a:cubicBezTo>
                      <a:pt x="1563" y="2690"/>
                      <a:pt x="1548" y="2705"/>
                      <a:pt x="1534" y="2720"/>
                    </a:cubicBezTo>
                    <a:lnTo>
                      <a:pt x="1534" y="2765"/>
                    </a:lnTo>
                    <a:cubicBezTo>
                      <a:pt x="1548" y="2809"/>
                      <a:pt x="1548" y="2794"/>
                      <a:pt x="1578" y="2779"/>
                    </a:cubicBezTo>
                    <a:cubicBezTo>
                      <a:pt x="1563" y="2794"/>
                      <a:pt x="1548" y="2854"/>
                      <a:pt x="1563" y="2869"/>
                    </a:cubicBezTo>
                    <a:cubicBezTo>
                      <a:pt x="1563" y="2869"/>
                      <a:pt x="1607" y="2809"/>
                      <a:pt x="1622" y="2809"/>
                    </a:cubicBezTo>
                    <a:cubicBezTo>
                      <a:pt x="1622" y="2824"/>
                      <a:pt x="1607" y="2839"/>
                      <a:pt x="1622" y="2854"/>
                    </a:cubicBezTo>
                    <a:cubicBezTo>
                      <a:pt x="1622" y="2869"/>
                      <a:pt x="1637" y="2839"/>
                      <a:pt x="1652" y="2839"/>
                    </a:cubicBezTo>
                    <a:cubicBezTo>
                      <a:pt x="1681" y="2809"/>
                      <a:pt x="1622" y="2779"/>
                      <a:pt x="1622" y="2765"/>
                    </a:cubicBezTo>
                    <a:cubicBezTo>
                      <a:pt x="1622" y="2765"/>
                      <a:pt x="1652" y="2809"/>
                      <a:pt x="1666" y="2809"/>
                    </a:cubicBezTo>
                    <a:cubicBezTo>
                      <a:pt x="1681" y="2824"/>
                      <a:pt x="1681" y="2809"/>
                      <a:pt x="1696" y="2794"/>
                    </a:cubicBezTo>
                    <a:cubicBezTo>
                      <a:pt x="1681" y="2794"/>
                      <a:pt x="1725" y="2839"/>
                      <a:pt x="1711" y="2854"/>
                    </a:cubicBezTo>
                    <a:cubicBezTo>
                      <a:pt x="1725" y="2839"/>
                      <a:pt x="1681" y="2809"/>
                      <a:pt x="1681" y="2839"/>
                    </a:cubicBezTo>
                    <a:cubicBezTo>
                      <a:pt x="1681" y="2869"/>
                      <a:pt x="1711" y="2898"/>
                      <a:pt x="1681" y="2913"/>
                    </a:cubicBezTo>
                    <a:lnTo>
                      <a:pt x="1681" y="2869"/>
                    </a:lnTo>
                    <a:cubicBezTo>
                      <a:pt x="1681" y="2854"/>
                      <a:pt x="1652" y="2884"/>
                      <a:pt x="1637" y="2884"/>
                    </a:cubicBezTo>
                    <a:cubicBezTo>
                      <a:pt x="1622" y="2884"/>
                      <a:pt x="1607" y="2913"/>
                      <a:pt x="1607" y="2928"/>
                    </a:cubicBezTo>
                    <a:cubicBezTo>
                      <a:pt x="1593" y="2958"/>
                      <a:pt x="1637" y="2928"/>
                      <a:pt x="1637" y="2943"/>
                    </a:cubicBezTo>
                    <a:cubicBezTo>
                      <a:pt x="1652" y="2958"/>
                      <a:pt x="1622" y="2973"/>
                      <a:pt x="1622" y="2973"/>
                    </a:cubicBezTo>
                    <a:cubicBezTo>
                      <a:pt x="1622" y="2973"/>
                      <a:pt x="1652" y="2958"/>
                      <a:pt x="1666" y="2988"/>
                    </a:cubicBezTo>
                    <a:cubicBezTo>
                      <a:pt x="1666" y="3017"/>
                      <a:pt x="1696" y="3032"/>
                      <a:pt x="1696" y="3047"/>
                    </a:cubicBezTo>
                    <a:cubicBezTo>
                      <a:pt x="1681" y="3077"/>
                      <a:pt x="1696" y="3077"/>
                      <a:pt x="1725" y="3106"/>
                    </a:cubicBezTo>
                    <a:cubicBezTo>
                      <a:pt x="1740" y="3121"/>
                      <a:pt x="1755" y="3151"/>
                      <a:pt x="1770" y="3121"/>
                    </a:cubicBezTo>
                    <a:cubicBezTo>
                      <a:pt x="1770" y="3121"/>
                      <a:pt x="1784" y="3196"/>
                      <a:pt x="1799" y="3196"/>
                    </a:cubicBezTo>
                    <a:cubicBezTo>
                      <a:pt x="1814" y="3211"/>
                      <a:pt x="1799" y="3196"/>
                      <a:pt x="1814" y="3196"/>
                    </a:cubicBezTo>
                    <a:cubicBezTo>
                      <a:pt x="1829" y="3211"/>
                      <a:pt x="1843" y="3225"/>
                      <a:pt x="1858" y="3240"/>
                    </a:cubicBezTo>
                    <a:cubicBezTo>
                      <a:pt x="1888" y="3255"/>
                      <a:pt x="1917" y="3270"/>
                      <a:pt x="1947" y="3255"/>
                    </a:cubicBezTo>
                    <a:cubicBezTo>
                      <a:pt x="1961" y="3255"/>
                      <a:pt x="2006" y="3255"/>
                      <a:pt x="2006" y="3240"/>
                    </a:cubicBezTo>
                    <a:lnTo>
                      <a:pt x="2006" y="3285"/>
                    </a:lnTo>
                    <a:cubicBezTo>
                      <a:pt x="2006" y="3285"/>
                      <a:pt x="2035" y="3225"/>
                      <a:pt x="2035" y="3240"/>
                    </a:cubicBezTo>
                    <a:cubicBezTo>
                      <a:pt x="2050" y="3240"/>
                      <a:pt x="2035" y="3255"/>
                      <a:pt x="2035" y="3255"/>
                    </a:cubicBezTo>
                    <a:cubicBezTo>
                      <a:pt x="2035" y="3270"/>
                      <a:pt x="2050" y="3270"/>
                      <a:pt x="2050" y="3270"/>
                    </a:cubicBezTo>
                    <a:cubicBezTo>
                      <a:pt x="2050" y="3270"/>
                      <a:pt x="2006" y="3285"/>
                      <a:pt x="2020" y="3300"/>
                    </a:cubicBezTo>
                    <a:cubicBezTo>
                      <a:pt x="2035" y="3300"/>
                      <a:pt x="2035" y="3300"/>
                      <a:pt x="2050" y="3285"/>
                    </a:cubicBezTo>
                    <a:cubicBezTo>
                      <a:pt x="2065" y="3300"/>
                      <a:pt x="2050" y="3315"/>
                      <a:pt x="2050" y="3315"/>
                    </a:cubicBezTo>
                    <a:cubicBezTo>
                      <a:pt x="2050" y="3329"/>
                      <a:pt x="2094" y="3285"/>
                      <a:pt x="2094" y="3300"/>
                    </a:cubicBezTo>
                    <a:cubicBezTo>
                      <a:pt x="2094" y="3315"/>
                      <a:pt x="2065" y="3329"/>
                      <a:pt x="2065" y="3344"/>
                    </a:cubicBezTo>
                    <a:cubicBezTo>
                      <a:pt x="2065" y="3329"/>
                      <a:pt x="2109" y="3315"/>
                      <a:pt x="2094" y="3344"/>
                    </a:cubicBezTo>
                    <a:lnTo>
                      <a:pt x="2094" y="3329"/>
                    </a:lnTo>
                    <a:cubicBezTo>
                      <a:pt x="2094" y="3359"/>
                      <a:pt x="2138" y="3315"/>
                      <a:pt x="2138" y="3315"/>
                    </a:cubicBezTo>
                    <a:cubicBezTo>
                      <a:pt x="2153" y="3329"/>
                      <a:pt x="2138" y="3359"/>
                      <a:pt x="2138" y="3374"/>
                    </a:cubicBezTo>
                    <a:cubicBezTo>
                      <a:pt x="2124" y="3344"/>
                      <a:pt x="2256" y="3344"/>
                      <a:pt x="2168" y="3300"/>
                    </a:cubicBezTo>
                    <a:cubicBezTo>
                      <a:pt x="2183" y="3300"/>
                      <a:pt x="2256" y="3300"/>
                      <a:pt x="2212" y="3285"/>
                    </a:cubicBezTo>
                    <a:cubicBezTo>
                      <a:pt x="2168" y="3255"/>
                      <a:pt x="2227" y="3270"/>
                      <a:pt x="2242" y="3240"/>
                    </a:cubicBezTo>
                    <a:lnTo>
                      <a:pt x="2197" y="3240"/>
                    </a:lnTo>
                    <a:cubicBezTo>
                      <a:pt x="2212" y="3225"/>
                      <a:pt x="2227" y="3211"/>
                      <a:pt x="2242" y="3211"/>
                    </a:cubicBezTo>
                    <a:cubicBezTo>
                      <a:pt x="2271" y="3181"/>
                      <a:pt x="2227" y="3196"/>
                      <a:pt x="2227" y="3181"/>
                    </a:cubicBezTo>
                    <a:cubicBezTo>
                      <a:pt x="2227" y="3181"/>
                      <a:pt x="2271" y="3166"/>
                      <a:pt x="2271" y="3151"/>
                    </a:cubicBezTo>
                    <a:cubicBezTo>
                      <a:pt x="2271" y="3136"/>
                      <a:pt x="2271" y="3106"/>
                      <a:pt x="2256" y="3092"/>
                    </a:cubicBezTo>
                    <a:cubicBezTo>
                      <a:pt x="2242" y="3092"/>
                      <a:pt x="2271" y="3077"/>
                      <a:pt x="2256" y="3062"/>
                    </a:cubicBezTo>
                    <a:lnTo>
                      <a:pt x="2227" y="3047"/>
                    </a:lnTo>
                    <a:cubicBezTo>
                      <a:pt x="2227" y="3047"/>
                      <a:pt x="2286" y="3032"/>
                      <a:pt x="2301" y="3032"/>
                    </a:cubicBezTo>
                    <a:cubicBezTo>
                      <a:pt x="2345" y="3032"/>
                      <a:pt x="2301" y="3017"/>
                      <a:pt x="2286" y="3002"/>
                    </a:cubicBezTo>
                    <a:lnTo>
                      <a:pt x="2360" y="3002"/>
                    </a:lnTo>
                    <a:cubicBezTo>
                      <a:pt x="2345" y="2988"/>
                      <a:pt x="2315" y="2988"/>
                      <a:pt x="2301" y="2973"/>
                    </a:cubicBezTo>
                    <a:cubicBezTo>
                      <a:pt x="2301" y="2973"/>
                      <a:pt x="2360" y="2988"/>
                      <a:pt x="2360" y="2973"/>
                    </a:cubicBezTo>
                    <a:cubicBezTo>
                      <a:pt x="2374" y="2973"/>
                      <a:pt x="2360" y="2973"/>
                      <a:pt x="2360" y="2958"/>
                    </a:cubicBezTo>
                    <a:lnTo>
                      <a:pt x="2374" y="2958"/>
                    </a:lnTo>
                    <a:cubicBezTo>
                      <a:pt x="2389" y="2943"/>
                      <a:pt x="2330" y="2928"/>
                      <a:pt x="2330" y="2928"/>
                    </a:cubicBezTo>
                    <a:cubicBezTo>
                      <a:pt x="2330" y="2928"/>
                      <a:pt x="2404" y="2928"/>
                      <a:pt x="2389" y="2913"/>
                    </a:cubicBezTo>
                    <a:cubicBezTo>
                      <a:pt x="2389" y="2898"/>
                      <a:pt x="2404" y="2898"/>
                      <a:pt x="2374" y="2884"/>
                    </a:cubicBezTo>
                    <a:cubicBezTo>
                      <a:pt x="2374" y="2884"/>
                      <a:pt x="2330" y="2884"/>
                      <a:pt x="2330" y="2869"/>
                    </a:cubicBezTo>
                    <a:lnTo>
                      <a:pt x="2404" y="2854"/>
                    </a:lnTo>
                    <a:cubicBezTo>
                      <a:pt x="2433" y="2854"/>
                      <a:pt x="2419" y="2809"/>
                      <a:pt x="2389" y="2809"/>
                    </a:cubicBezTo>
                    <a:cubicBezTo>
                      <a:pt x="2374" y="2794"/>
                      <a:pt x="2330" y="2779"/>
                      <a:pt x="2374" y="2765"/>
                    </a:cubicBezTo>
                    <a:cubicBezTo>
                      <a:pt x="2404" y="2765"/>
                      <a:pt x="2448" y="2779"/>
                      <a:pt x="2463" y="2750"/>
                    </a:cubicBezTo>
                    <a:lnTo>
                      <a:pt x="2433" y="2720"/>
                    </a:lnTo>
                    <a:cubicBezTo>
                      <a:pt x="2433" y="2705"/>
                      <a:pt x="2463" y="2705"/>
                      <a:pt x="2463" y="2705"/>
                    </a:cubicBezTo>
                    <a:cubicBezTo>
                      <a:pt x="2478" y="2690"/>
                      <a:pt x="2507" y="2690"/>
                      <a:pt x="2537" y="2705"/>
                    </a:cubicBezTo>
                    <a:lnTo>
                      <a:pt x="2566" y="2705"/>
                    </a:lnTo>
                    <a:cubicBezTo>
                      <a:pt x="2581" y="2690"/>
                      <a:pt x="2551" y="2675"/>
                      <a:pt x="2551" y="2661"/>
                    </a:cubicBezTo>
                    <a:cubicBezTo>
                      <a:pt x="2566" y="2646"/>
                      <a:pt x="2610" y="2586"/>
                      <a:pt x="2640" y="2616"/>
                    </a:cubicBezTo>
                    <a:cubicBezTo>
                      <a:pt x="2625" y="2601"/>
                      <a:pt x="2581" y="2690"/>
                      <a:pt x="2596" y="2690"/>
                    </a:cubicBezTo>
                    <a:cubicBezTo>
                      <a:pt x="2610" y="2705"/>
                      <a:pt x="2640" y="2661"/>
                      <a:pt x="2669" y="2661"/>
                    </a:cubicBezTo>
                    <a:lnTo>
                      <a:pt x="2699" y="2675"/>
                    </a:lnTo>
                    <a:lnTo>
                      <a:pt x="2699" y="2646"/>
                    </a:lnTo>
                    <a:cubicBezTo>
                      <a:pt x="2743" y="2661"/>
                      <a:pt x="2743" y="2646"/>
                      <a:pt x="2758" y="2631"/>
                    </a:cubicBezTo>
                    <a:cubicBezTo>
                      <a:pt x="2773" y="2616"/>
                      <a:pt x="2787" y="2616"/>
                      <a:pt x="2802" y="2616"/>
                    </a:cubicBezTo>
                    <a:cubicBezTo>
                      <a:pt x="2832" y="2601"/>
                      <a:pt x="2832" y="2586"/>
                      <a:pt x="2846" y="2571"/>
                    </a:cubicBezTo>
                    <a:cubicBezTo>
                      <a:pt x="2861" y="2556"/>
                      <a:pt x="2891" y="2527"/>
                      <a:pt x="2905" y="2497"/>
                    </a:cubicBezTo>
                    <a:cubicBezTo>
                      <a:pt x="2935" y="2467"/>
                      <a:pt x="2935" y="2452"/>
                      <a:pt x="2964" y="2452"/>
                    </a:cubicBezTo>
                    <a:cubicBezTo>
                      <a:pt x="2979" y="2438"/>
                      <a:pt x="3023" y="2438"/>
                      <a:pt x="3023" y="2408"/>
                    </a:cubicBezTo>
                    <a:cubicBezTo>
                      <a:pt x="3009" y="2408"/>
                      <a:pt x="2994" y="2334"/>
                      <a:pt x="2994" y="2334"/>
                    </a:cubicBezTo>
                    <a:cubicBezTo>
                      <a:pt x="3009" y="2334"/>
                      <a:pt x="3053" y="2378"/>
                      <a:pt x="3068" y="2378"/>
                    </a:cubicBezTo>
                    <a:cubicBezTo>
                      <a:pt x="3082" y="2393"/>
                      <a:pt x="3097" y="2393"/>
                      <a:pt x="3112" y="2393"/>
                    </a:cubicBezTo>
                    <a:lnTo>
                      <a:pt x="3141" y="2378"/>
                    </a:lnTo>
                    <a:cubicBezTo>
                      <a:pt x="3156" y="2378"/>
                      <a:pt x="3171" y="2393"/>
                      <a:pt x="3186" y="2378"/>
                    </a:cubicBezTo>
                    <a:cubicBezTo>
                      <a:pt x="3186" y="2378"/>
                      <a:pt x="3156" y="2348"/>
                      <a:pt x="3200" y="2363"/>
                    </a:cubicBezTo>
                    <a:cubicBezTo>
                      <a:pt x="3230" y="2363"/>
                      <a:pt x="3259" y="2363"/>
                      <a:pt x="3289" y="2348"/>
                    </a:cubicBezTo>
                    <a:cubicBezTo>
                      <a:pt x="3363" y="2334"/>
                      <a:pt x="3422" y="2319"/>
                      <a:pt x="3495" y="2289"/>
                    </a:cubicBezTo>
                    <a:cubicBezTo>
                      <a:pt x="3510" y="2274"/>
                      <a:pt x="3746" y="2125"/>
                      <a:pt x="3761" y="2125"/>
                    </a:cubicBezTo>
                    <a:lnTo>
                      <a:pt x="3628" y="2125"/>
                    </a:lnTo>
                    <a:cubicBezTo>
                      <a:pt x="3599" y="2111"/>
                      <a:pt x="3569" y="2096"/>
                      <a:pt x="3540" y="2096"/>
                    </a:cubicBezTo>
                    <a:cubicBezTo>
                      <a:pt x="3510" y="2096"/>
                      <a:pt x="3481" y="2111"/>
                      <a:pt x="3466" y="2111"/>
                    </a:cubicBezTo>
                    <a:cubicBezTo>
                      <a:pt x="3436" y="2125"/>
                      <a:pt x="3436" y="2096"/>
                      <a:pt x="3422" y="2111"/>
                    </a:cubicBezTo>
                    <a:cubicBezTo>
                      <a:pt x="3407" y="2111"/>
                      <a:pt x="3392" y="2140"/>
                      <a:pt x="3377" y="2140"/>
                    </a:cubicBezTo>
                    <a:cubicBezTo>
                      <a:pt x="3318" y="2140"/>
                      <a:pt x="3422" y="2081"/>
                      <a:pt x="3436" y="2096"/>
                    </a:cubicBezTo>
                    <a:cubicBezTo>
                      <a:pt x="3422" y="2081"/>
                      <a:pt x="3377" y="2096"/>
                      <a:pt x="3363" y="2096"/>
                    </a:cubicBezTo>
                    <a:cubicBezTo>
                      <a:pt x="3318" y="2096"/>
                      <a:pt x="3289" y="2081"/>
                      <a:pt x="3259" y="2081"/>
                    </a:cubicBezTo>
                    <a:cubicBezTo>
                      <a:pt x="3274" y="2081"/>
                      <a:pt x="3318" y="2051"/>
                      <a:pt x="3333" y="2036"/>
                    </a:cubicBezTo>
                    <a:cubicBezTo>
                      <a:pt x="3333" y="1992"/>
                      <a:pt x="3363" y="2007"/>
                      <a:pt x="3377" y="2021"/>
                    </a:cubicBezTo>
                    <a:cubicBezTo>
                      <a:pt x="3407" y="2021"/>
                      <a:pt x="3525" y="1992"/>
                      <a:pt x="3540" y="1977"/>
                    </a:cubicBezTo>
                    <a:cubicBezTo>
                      <a:pt x="3540" y="1962"/>
                      <a:pt x="3466" y="1947"/>
                      <a:pt x="3451" y="1932"/>
                    </a:cubicBezTo>
                    <a:cubicBezTo>
                      <a:pt x="3466" y="1947"/>
                      <a:pt x="3525" y="1962"/>
                      <a:pt x="3540" y="1962"/>
                    </a:cubicBezTo>
                    <a:cubicBezTo>
                      <a:pt x="3554" y="1977"/>
                      <a:pt x="3613" y="1977"/>
                      <a:pt x="3613" y="2007"/>
                    </a:cubicBezTo>
                    <a:cubicBezTo>
                      <a:pt x="3599" y="2051"/>
                      <a:pt x="3628" y="2066"/>
                      <a:pt x="3658" y="2066"/>
                    </a:cubicBezTo>
                    <a:cubicBezTo>
                      <a:pt x="3658" y="2066"/>
                      <a:pt x="3746" y="2066"/>
                      <a:pt x="3731" y="2051"/>
                    </a:cubicBezTo>
                    <a:cubicBezTo>
                      <a:pt x="3731" y="2051"/>
                      <a:pt x="3731" y="2081"/>
                      <a:pt x="3746" y="2081"/>
                    </a:cubicBezTo>
                    <a:cubicBezTo>
                      <a:pt x="3776" y="2066"/>
                      <a:pt x="3790" y="2021"/>
                      <a:pt x="3790" y="1992"/>
                    </a:cubicBezTo>
                    <a:cubicBezTo>
                      <a:pt x="3790" y="1977"/>
                      <a:pt x="3790" y="1917"/>
                      <a:pt x="3761" y="1932"/>
                    </a:cubicBezTo>
                    <a:cubicBezTo>
                      <a:pt x="3731" y="1962"/>
                      <a:pt x="3746" y="1932"/>
                      <a:pt x="3731" y="1917"/>
                    </a:cubicBezTo>
                    <a:cubicBezTo>
                      <a:pt x="3702" y="1888"/>
                      <a:pt x="3658" y="1873"/>
                      <a:pt x="3613" y="1843"/>
                    </a:cubicBezTo>
                    <a:cubicBezTo>
                      <a:pt x="3599" y="1828"/>
                      <a:pt x="3584" y="1828"/>
                      <a:pt x="3569" y="1813"/>
                    </a:cubicBezTo>
                    <a:cubicBezTo>
                      <a:pt x="3569" y="1813"/>
                      <a:pt x="3510" y="1828"/>
                      <a:pt x="3510" y="1843"/>
                    </a:cubicBezTo>
                    <a:cubicBezTo>
                      <a:pt x="3510" y="1843"/>
                      <a:pt x="3525" y="1828"/>
                      <a:pt x="3510" y="1828"/>
                    </a:cubicBezTo>
                    <a:lnTo>
                      <a:pt x="3495" y="1813"/>
                    </a:lnTo>
                    <a:cubicBezTo>
                      <a:pt x="3495" y="1798"/>
                      <a:pt x="3554" y="1813"/>
                      <a:pt x="3554" y="1798"/>
                    </a:cubicBezTo>
                    <a:cubicBezTo>
                      <a:pt x="3554" y="1769"/>
                      <a:pt x="3554" y="1754"/>
                      <a:pt x="3510" y="1754"/>
                    </a:cubicBezTo>
                    <a:cubicBezTo>
                      <a:pt x="3481" y="1769"/>
                      <a:pt x="3466" y="1798"/>
                      <a:pt x="3436" y="1769"/>
                    </a:cubicBezTo>
                    <a:cubicBezTo>
                      <a:pt x="3436" y="1769"/>
                      <a:pt x="3377" y="1769"/>
                      <a:pt x="3377" y="1754"/>
                    </a:cubicBezTo>
                    <a:cubicBezTo>
                      <a:pt x="3377" y="1724"/>
                      <a:pt x="3451" y="1769"/>
                      <a:pt x="3451" y="1769"/>
                    </a:cubicBezTo>
                    <a:cubicBezTo>
                      <a:pt x="3466" y="1769"/>
                      <a:pt x="3540" y="1754"/>
                      <a:pt x="3540" y="1739"/>
                    </a:cubicBezTo>
                    <a:cubicBezTo>
                      <a:pt x="3554" y="1739"/>
                      <a:pt x="3481" y="1709"/>
                      <a:pt x="3466" y="1709"/>
                    </a:cubicBezTo>
                    <a:cubicBezTo>
                      <a:pt x="3436" y="1709"/>
                      <a:pt x="3392" y="1709"/>
                      <a:pt x="3363" y="1724"/>
                    </a:cubicBezTo>
                    <a:cubicBezTo>
                      <a:pt x="3377" y="1724"/>
                      <a:pt x="3436" y="1679"/>
                      <a:pt x="3436" y="1694"/>
                    </a:cubicBezTo>
                    <a:cubicBezTo>
                      <a:pt x="3436" y="1679"/>
                      <a:pt x="3377" y="1679"/>
                      <a:pt x="3377" y="1665"/>
                    </a:cubicBezTo>
                    <a:cubicBezTo>
                      <a:pt x="3422" y="1679"/>
                      <a:pt x="3466" y="1709"/>
                      <a:pt x="3510" y="1679"/>
                    </a:cubicBezTo>
                    <a:cubicBezTo>
                      <a:pt x="3510" y="1679"/>
                      <a:pt x="3554" y="1665"/>
                      <a:pt x="3554" y="1650"/>
                    </a:cubicBezTo>
                    <a:cubicBezTo>
                      <a:pt x="3540" y="1635"/>
                      <a:pt x="3510" y="1620"/>
                      <a:pt x="3510" y="1605"/>
                    </a:cubicBezTo>
                    <a:cubicBezTo>
                      <a:pt x="3510" y="1620"/>
                      <a:pt x="3554" y="1635"/>
                      <a:pt x="3569" y="1635"/>
                    </a:cubicBezTo>
                    <a:cubicBezTo>
                      <a:pt x="3599" y="1650"/>
                      <a:pt x="3584" y="1620"/>
                      <a:pt x="3613" y="1620"/>
                    </a:cubicBezTo>
                    <a:cubicBezTo>
                      <a:pt x="3628" y="1620"/>
                      <a:pt x="3746" y="1650"/>
                      <a:pt x="3746" y="1650"/>
                    </a:cubicBezTo>
                    <a:cubicBezTo>
                      <a:pt x="3731" y="1650"/>
                      <a:pt x="3628" y="1635"/>
                      <a:pt x="3628" y="1635"/>
                    </a:cubicBezTo>
                    <a:cubicBezTo>
                      <a:pt x="3658" y="1694"/>
                      <a:pt x="3746" y="1679"/>
                      <a:pt x="3790" y="1679"/>
                    </a:cubicBezTo>
                    <a:cubicBezTo>
                      <a:pt x="3805" y="1665"/>
                      <a:pt x="3849" y="1679"/>
                      <a:pt x="3864" y="1665"/>
                    </a:cubicBezTo>
                    <a:cubicBezTo>
                      <a:pt x="3908" y="1650"/>
                      <a:pt x="3894" y="1620"/>
                      <a:pt x="3864" y="1605"/>
                    </a:cubicBezTo>
                    <a:cubicBezTo>
                      <a:pt x="3849" y="1590"/>
                      <a:pt x="3805" y="1575"/>
                      <a:pt x="3790" y="1575"/>
                    </a:cubicBezTo>
                    <a:cubicBezTo>
                      <a:pt x="3776" y="1575"/>
                      <a:pt x="3790" y="1620"/>
                      <a:pt x="3790" y="1635"/>
                    </a:cubicBezTo>
                    <a:cubicBezTo>
                      <a:pt x="3776" y="1620"/>
                      <a:pt x="3776" y="1605"/>
                      <a:pt x="3761" y="1590"/>
                    </a:cubicBezTo>
                    <a:cubicBezTo>
                      <a:pt x="3761" y="1575"/>
                      <a:pt x="3746" y="1590"/>
                      <a:pt x="3731" y="1575"/>
                    </a:cubicBezTo>
                    <a:cubicBezTo>
                      <a:pt x="3746" y="1590"/>
                      <a:pt x="3776" y="1501"/>
                      <a:pt x="3776" y="1486"/>
                    </a:cubicBezTo>
                    <a:lnTo>
                      <a:pt x="3790" y="1531"/>
                    </a:lnTo>
                    <a:cubicBezTo>
                      <a:pt x="3790" y="1561"/>
                      <a:pt x="3790" y="1575"/>
                      <a:pt x="3805" y="1575"/>
                    </a:cubicBezTo>
                    <a:cubicBezTo>
                      <a:pt x="3849" y="1575"/>
                      <a:pt x="3879" y="1561"/>
                      <a:pt x="3908" y="1561"/>
                    </a:cubicBezTo>
                    <a:cubicBezTo>
                      <a:pt x="3923" y="1561"/>
                      <a:pt x="4012" y="1531"/>
                      <a:pt x="3982" y="1501"/>
                    </a:cubicBezTo>
                    <a:cubicBezTo>
                      <a:pt x="3953" y="1486"/>
                      <a:pt x="3938" y="1516"/>
                      <a:pt x="3923" y="1501"/>
                    </a:cubicBezTo>
                    <a:lnTo>
                      <a:pt x="3923" y="1471"/>
                    </a:lnTo>
                    <a:cubicBezTo>
                      <a:pt x="3938" y="1457"/>
                      <a:pt x="3923" y="1442"/>
                      <a:pt x="3908" y="1442"/>
                    </a:cubicBezTo>
                    <a:cubicBezTo>
                      <a:pt x="3908" y="1427"/>
                      <a:pt x="3864" y="1427"/>
                      <a:pt x="3849" y="1427"/>
                    </a:cubicBezTo>
                    <a:cubicBezTo>
                      <a:pt x="3820" y="1427"/>
                      <a:pt x="3805" y="1457"/>
                      <a:pt x="3776" y="1427"/>
                    </a:cubicBezTo>
                    <a:cubicBezTo>
                      <a:pt x="3835" y="1471"/>
                      <a:pt x="3864" y="1352"/>
                      <a:pt x="3923" y="1412"/>
                    </a:cubicBezTo>
                    <a:cubicBezTo>
                      <a:pt x="3938" y="1442"/>
                      <a:pt x="3967" y="1397"/>
                      <a:pt x="3967" y="1367"/>
                    </a:cubicBezTo>
                    <a:cubicBezTo>
                      <a:pt x="3967" y="1352"/>
                      <a:pt x="3923" y="1308"/>
                      <a:pt x="3923" y="1308"/>
                    </a:cubicBezTo>
                    <a:cubicBezTo>
                      <a:pt x="3923" y="1293"/>
                      <a:pt x="3967" y="1338"/>
                      <a:pt x="3967" y="1352"/>
                    </a:cubicBezTo>
                    <a:cubicBezTo>
                      <a:pt x="3967" y="1367"/>
                      <a:pt x="3997" y="1338"/>
                      <a:pt x="3982" y="1308"/>
                    </a:cubicBezTo>
                    <a:cubicBezTo>
                      <a:pt x="3967" y="1293"/>
                      <a:pt x="3938" y="1263"/>
                      <a:pt x="3923" y="1248"/>
                    </a:cubicBezTo>
                    <a:cubicBezTo>
                      <a:pt x="3894" y="1248"/>
                      <a:pt x="3849" y="1263"/>
                      <a:pt x="3820" y="1248"/>
                    </a:cubicBezTo>
                    <a:cubicBezTo>
                      <a:pt x="3805" y="1234"/>
                      <a:pt x="3805" y="1204"/>
                      <a:pt x="3776" y="1204"/>
                    </a:cubicBezTo>
                    <a:cubicBezTo>
                      <a:pt x="3776" y="1189"/>
                      <a:pt x="3717" y="1204"/>
                      <a:pt x="3731" y="1189"/>
                    </a:cubicBezTo>
                    <a:cubicBezTo>
                      <a:pt x="3746" y="1159"/>
                      <a:pt x="3746" y="1144"/>
                      <a:pt x="3776" y="1174"/>
                    </a:cubicBezTo>
                    <a:cubicBezTo>
                      <a:pt x="3805" y="1204"/>
                      <a:pt x="3835" y="1159"/>
                      <a:pt x="3864" y="1144"/>
                    </a:cubicBezTo>
                    <a:cubicBezTo>
                      <a:pt x="3908" y="1115"/>
                      <a:pt x="3997" y="1204"/>
                      <a:pt x="4041" y="1159"/>
                    </a:cubicBezTo>
                    <a:cubicBezTo>
                      <a:pt x="4056" y="1144"/>
                      <a:pt x="4056" y="1070"/>
                      <a:pt x="4012" y="1085"/>
                    </a:cubicBezTo>
                    <a:cubicBezTo>
                      <a:pt x="3997" y="1085"/>
                      <a:pt x="3982" y="1100"/>
                      <a:pt x="3967" y="1085"/>
                    </a:cubicBezTo>
                    <a:cubicBezTo>
                      <a:pt x="3938" y="1085"/>
                      <a:pt x="3908" y="1070"/>
                      <a:pt x="3879" y="1040"/>
                    </a:cubicBezTo>
                    <a:cubicBezTo>
                      <a:pt x="3835" y="1011"/>
                      <a:pt x="3997" y="1055"/>
                      <a:pt x="3997" y="1040"/>
                    </a:cubicBezTo>
                    <a:cubicBezTo>
                      <a:pt x="3982" y="1011"/>
                      <a:pt x="3908" y="996"/>
                      <a:pt x="3879" y="981"/>
                    </a:cubicBezTo>
                    <a:cubicBezTo>
                      <a:pt x="3835" y="966"/>
                      <a:pt x="3835" y="981"/>
                      <a:pt x="3820" y="1011"/>
                    </a:cubicBezTo>
                    <a:cubicBezTo>
                      <a:pt x="3820" y="1025"/>
                      <a:pt x="3790" y="1040"/>
                      <a:pt x="3776" y="1025"/>
                    </a:cubicBezTo>
                    <a:cubicBezTo>
                      <a:pt x="3761" y="1025"/>
                      <a:pt x="3805" y="966"/>
                      <a:pt x="3805" y="951"/>
                    </a:cubicBezTo>
                    <a:cubicBezTo>
                      <a:pt x="3805" y="936"/>
                      <a:pt x="3820" y="907"/>
                      <a:pt x="3835" y="892"/>
                    </a:cubicBezTo>
                    <a:cubicBezTo>
                      <a:pt x="3835" y="877"/>
                      <a:pt x="3835" y="847"/>
                      <a:pt x="3849" y="847"/>
                    </a:cubicBezTo>
                    <a:cubicBezTo>
                      <a:pt x="3864" y="847"/>
                      <a:pt x="3894" y="847"/>
                      <a:pt x="3908" y="832"/>
                    </a:cubicBezTo>
                    <a:cubicBezTo>
                      <a:pt x="3908" y="832"/>
                      <a:pt x="3982" y="758"/>
                      <a:pt x="3982" y="773"/>
                    </a:cubicBezTo>
                    <a:lnTo>
                      <a:pt x="3953" y="758"/>
                    </a:lnTo>
                    <a:lnTo>
                      <a:pt x="3953" y="713"/>
                    </a:lnTo>
                    <a:cubicBezTo>
                      <a:pt x="3953" y="684"/>
                      <a:pt x="3967" y="684"/>
                      <a:pt x="3997" y="684"/>
                    </a:cubicBezTo>
                    <a:cubicBezTo>
                      <a:pt x="4027" y="684"/>
                      <a:pt x="4145" y="639"/>
                      <a:pt x="4071" y="639"/>
                    </a:cubicBezTo>
                    <a:cubicBezTo>
                      <a:pt x="4027" y="639"/>
                      <a:pt x="3953" y="624"/>
                      <a:pt x="3923" y="654"/>
                    </a:cubicBezTo>
                    <a:cubicBezTo>
                      <a:pt x="3908" y="669"/>
                      <a:pt x="3908" y="698"/>
                      <a:pt x="3879" y="684"/>
                    </a:cubicBezTo>
                    <a:cubicBezTo>
                      <a:pt x="3849" y="669"/>
                      <a:pt x="3879" y="639"/>
                      <a:pt x="3894" y="624"/>
                    </a:cubicBezTo>
                    <a:cubicBezTo>
                      <a:pt x="3923" y="580"/>
                      <a:pt x="3982" y="609"/>
                      <a:pt x="4027" y="609"/>
                    </a:cubicBezTo>
                    <a:cubicBezTo>
                      <a:pt x="4086" y="609"/>
                      <a:pt x="4145" y="624"/>
                      <a:pt x="4174" y="565"/>
                    </a:cubicBezTo>
                    <a:cubicBezTo>
                      <a:pt x="4189" y="565"/>
                      <a:pt x="4130" y="550"/>
                      <a:pt x="4130" y="550"/>
                    </a:cubicBezTo>
                    <a:cubicBezTo>
                      <a:pt x="4100" y="535"/>
                      <a:pt x="4071" y="550"/>
                      <a:pt x="4041" y="550"/>
                    </a:cubicBezTo>
                    <a:cubicBezTo>
                      <a:pt x="4012" y="550"/>
                      <a:pt x="3997" y="535"/>
                      <a:pt x="3967" y="535"/>
                    </a:cubicBezTo>
                    <a:lnTo>
                      <a:pt x="3908" y="535"/>
                    </a:lnTo>
                    <a:cubicBezTo>
                      <a:pt x="3923" y="550"/>
                      <a:pt x="3967" y="535"/>
                      <a:pt x="3997" y="535"/>
                    </a:cubicBezTo>
                    <a:cubicBezTo>
                      <a:pt x="4041" y="535"/>
                      <a:pt x="4071" y="520"/>
                      <a:pt x="4115" y="520"/>
                    </a:cubicBezTo>
                    <a:cubicBezTo>
                      <a:pt x="4174" y="535"/>
                      <a:pt x="4204" y="505"/>
                      <a:pt x="4248" y="505"/>
                    </a:cubicBezTo>
                    <a:cubicBezTo>
                      <a:pt x="4263" y="505"/>
                      <a:pt x="4292" y="505"/>
                      <a:pt x="4292" y="490"/>
                    </a:cubicBezTo>
                    <a:cubicBezTo>
                      <a:pt x="4292" y="490"/>
                      <a:pt x="4263" y="461"/>
                      <a:pt x="4277" y="461"/>
                    </a:cubicBezTo>
                    <a:cubicBezTo>
                      <a:pt x="4351" y="446"/>
                      <a:pt x="4425" y="431"/>
                      <a:pt x="4484" y="386"/>
                    </a:cubicBezTo>
                    <a:cubicBezTo>
                      <a:pt x="4499" y="371"/>
                      <a:pt x="4440" y="357"/>
                      <a:pt x="4440" y="357"/>
                    </a:cubicBezTo>
                    <a:cubicBezTo>
                      <a:pt x="4395" y="342"/>
                      <a:pt x="4351" y="327"/>
                      <a:pt x="4322" y="327"/>
                    </a:cubicBezTo>
                    <a:cubicBezTo>
                      <a:pt x="4233" y="312"/>
                      <a:pt x="4159" y="297"/>
                      <a:pt x="4086" y="371"/>
                    </a:cubicBezTo>
                    <a:cubicBezTo>
                      <a:pt x="4056" y="416"/>
                      <a:pt x="4027" y="386"/>
                      <a:pt x="3967" y="386"/>
                    </a:cubicBezTo>
                    <a:cubicBezTo>
                      <a:pt x="3953" y="386"/>
                      <a:pt x="3894" y="431"/>
                      <a:pt x="3908" y="386"/>
                    </a:cubicBezTo>
                    <a:cubicBezTo>
                      <a:pt x="3908" y="357"/>
                      <a:pt x="3835" y="401"/>
                      <a:pt x="3820" y="416"/>
                    </a:cubicBezTo>
                    <a:cubicBezTo>
                      <a:pt x="3790" y="431"/>
                      <a:pt x="3761" y="446"/>
                      <a:pt x="3731" y="461"/>
                    </a:cubicBezTo>
                    <a:cubicBezTo>
                      <a:pt x="3717" y="461"/>
                      <a:pt x="3599" y="550"/>
                      <a:pt x="3599" y="550"/>
                    </a:cubicBezTo>
                    <a:cubicBezTo>
                      <a:pt x="3569" y="520"/>
                      <a:pt x="3894" y="327"/>
                      <a:pt x="3702" y="282"/>
                    </a:cubicBezTo>
                    <a:cubicBezTo>
                      <a:pt x="3628" y="282"/>
                      <a:pt x="3643" y="327"/>
                      <a:pt x="3584" y="357"/>
                    </a:cubicBezTo>
                    <a:cubicBezTo>
                      <a:pt x="3540" y="371"/>
                      <a:pt x="3510" y="371"/>
                      <a:pt x="3466" y="386"/>
                    </a:cubicBezTo>
                    <a:cubicBezTo>
                      <a:pt x="3451" y="386"/>
                      <a:pt x="3377" y="416"/>
                      <a:pt x="3363" y="416"/>
                    </a:cubicBezTo>
                    <a:cubicBezTo>
                      <a:pt x="3333" y="371"/>
                      <a:pt x="3436" y="357"/>
                      <a:pt x="3466" y="357"/>
                    </a:cubicBezTo>
                    <a:cubicBezTo>
                      <a:pt x="3466" y="342"/>
                      <a:pt x="3554" y="327"/>
                      <a:pt x="3510" y="312"/>
                    </a:cubicBezTo>
                    <a:cubicBezTo>
                      <a:pt x="3466" y="297"/>
                      <a:pt x="3422" y="297"/>
                      <a:pt x="3377" y="297"/>
                    </a:cubicBezTo>
                    <a:cubicBezTo>
                      <a:pt x="3259" y="297"/>
                      <a:pt x="3141" y="312"/>
                      <a:pt x="3023" y="342"/>
                    </a:cubicBezTo>
                    <a:cubicBezTo>
                      <a:pt x="3023" y="342"/>
                      <a:pt x="2979" y="371"/>
                      <a:pt x="2964" y="357"/>
                    </a:cubicBezTo>
                    <a:cubicBezTo>
                      <a:pt x="2964" y="327"/>
                      <a:pt x="2950" y="327"/>
                      <a:pt x="2979" y="327"/>
                    </a:cubicBezTo>
                    <a:cubicBezTo>
                      <a:pt x="3038" y="297"/>
                      <a:pt x="3097" y="282"/>
                      <a:pt x="3156" y="267"/>
                    </a:cubicBezTo>
                    <a:cubicBezTo>
                      <a:pt x="3259" y="252"/>
                      <a:pt x="3377" y="267"/>
                      <a:pt x="3495" y="267"/>
                    </a:cubicBezTo>
                    <a:lnTo>
                      <a:pt x="3584" y="267"/>
                    </a:lnTo>
                    <a:cubicBezTo>
                      <a:pt x="3643" y="238"/>
                      <a:pt x="3717" y="238"/>
                      <a:pt x="3776" y="208"/>
                    </a:cubicBezTo>
                    <a:cubicBezTo>
                      <a:pt x="3805" y="208"/>
                      <a:pt x="3820" y="193"/>
                      <a:pt x="3776" y="178"/>
                    </a:cubicBezTo>
                    <a:cubicBezTo>
                      <a:pt x="3746" y="163"/>
                      <a:pt x="3687" y="148"/>
                      <a:pt x="3658" y="163"/>
                    </a:cubicBezTo>
                    <a:cubicBezTo>
                      <a:pt x="3628" y="163"/>
                      <a:pt x="3628" y="148"/>
                      <a:pt x="3599" y="134"/>
                    </a:cubicBezTo>
                    <a:cubicBezTo>
                      <a:pt x="3569" y="134"/>
                      <a:pt x="3540" y="163"/>
                      <a:pt x="3510" y="163"/>
                    </a:cubicBezTo>
                    <a:cubicBezTo>
                      <a:pt x="3510" y="163"/>
                      <a:pt x="3540" y="119"/>
                      <a:pt x="3554" y="119"/>
                    </a:cubicBezTo>
                    <a:cubicBezTo>
                      <a:pt x="3569" y="89"/>
                      <a:pt x="3510" y="89"/>
                      <a:pt x="3495" y="89"/>
                    </a:cubicBezTo>
                    <a:cubicBezTo>
                      <a:pt x="3407" y="104"/>
                      <a:pt x="3333" y="104"/>
                      <a:pt x="3245" y="89"/>
                    </a:cubicBezTo>
                    <a:cubicBezTo>
                      <a:pt x="3171" y="89"/>
                      <a:pt x="3112" y="119"/>
                      <a:pt x="3038" y="119"/>
                    </a:cubicBezTo>
                    <a:lnTo>
                      <a:pt x="2935" y="119"/>
                    </a:lnTo>
                    <a:cubicBezTo>
                      <a:pt x="2905" y="134"/>
                      <a:pt x="2861" y="119"/>
                      <a:pt x="2846" y="134"/>
                    </a:cubicBezTo>
                    <a:cubicBezTo>
                      <a:pt x="2891" y="119"/>
                      <a:pt x="2935" y="119"/>
                      <a:pt x="2979" y="104"/>
                    </a:cubicBezTo>
                    <a:cubicBezTo>
                      <a:pt x="3053" y="104"/>
                      <a:pt x="3112" y="89"/>
                      <a:pt x="3171" y="89"/>
                    </a:cubicBezTo>
                    <a:cubicBezTo>
                      <a:pt x="3200" y="89"/>
                      <a:pt x="3495" y="89"/>
                      <a:pt x="3495" y="59"/>
                    </a:cubicBezTo>
                    <a:cubicBezTo>
                      <a:pt x="3481" y="59"/>
                      <a:pt x="3436" y="44"/>
                      <a:pt x="3422" y="30"/>
                    </a:cubicBezTo>
                    <a:lnTo>
                      <a:pt x="3304" y="30"/>
                    </a:lnTo>
                    <a:cubicBezTo>
                      <a:pt x="3245" y="30"/>
                      <a:pt x="3186" y="15"/>
                      <a:pt x="3141" y="0"/>
                    </a:cubicBezTo>
                    <a:lnTo>
                      <a:pt x="2861" y="0"/>
                    </a:lnTo>
                    <a:cubicBezTo>
                      <a:pt x="2817" y="15"/>
                      <a:pt x="2773" y="15"/>
                      <a:pt x="2728" y="15"/>
                    </a:cubicBezTo>
                    <a:cubicBezTo>
                      <a:pt x="2714" y="15"/>
                      <a:pt x="2699" y="44"/>
                      <a:pt x="2699" y="44"/>
                    </a:cubicBezTo>
                    <a:cubicBezTo>
                      <a:pt x="2669" y="44"/>
                      <a:pt x="2640" y="30"/>
                      <a:pt x="2610" y="30"/>
                    </a:cubicBezTo>
                    <a:cubicBezTo>
                      <a:pt x="2596" y="30"/>
                      <a:pt x="2581" y="44"/>
                      <a:pt x="2551" y="44"/>
                    </a:cubicBezTo>
                    <a:cubicBezTo>
                      <a:pt x="2522" y="44"/>
                      <a:pt x="2522" y="59"/>
                      <a:pt x="2551" y="59"/>
                    </a:cubicBezTo>
                    <a:cubicBezTo>
                      <a:pt x="2596" y="74"/>
                      <a:pt x="2640" y="74"/>
                      <a:pt x="2669" y="89"/>
                    </a:cubicBezTo>
                    <a:cubicBezTo>
                      <a:pt x="2655" y="74"/>
                      <a:pt x="2566" y="104"/>
                      <a:pt x="2551" y="119"/>
                    </a:cubicBezTo>
                    <a:lnTo>
                      <a:pt x="2507" y="119"/>
                    </a:lnTo>
                    <a:lnTo>
                      <a:pt x="2537" y="148"/>
                    </a:lnTo>
                    <a:cubicBezTo>
                      <a:pt x="2522" y="148"/>
                      <a:pt x="2492" y="134"/>
                      <a:pt x="2478" y="119"/>
                    </a:cubicBezTo>
                    <a:cubicBezTo>
                      <a:pt x="2463" y="104"/>
                      <a:pt x="2419" y="119"/>
                      <a:pt x="2404" y="119"/>
                    </a:cubicBezTo>
                    <a:cubicBezTo>
                      <a:pt x="2360" y="104"/>
                      <a:pt x="2315" y="89"/>
                      <a:pt x="2271" y="74"/>
                    </a:cubicBezTo>
                    <a:cubicBezTo>
                      <a:pt x="2242" y="59"/>
                      <a:pt x="2212" y="89"/>
                      <a:pt x="2168" y="89"/>
                    </a:cubicBezTo>
                    <a:cubicBezTo>
                      <a:pt x="2153" y="89"/>
                      <a:pt x="2065" y="74"/>
                      <a:pt x="2065" y="104"/>
                    </a:cubicBezTo>
                    <a:cubicBezTo>
                      <a:pt x="2050" y="104"/>
                      <a:pt x="2256" y="134"/>
                      <a:pt x="2286" y="148"/>
                    </a:cubicBezTo>
                    <a:cubicBezTo>
                      <a:pt x="2330" y="148"/>
                      <a:pt x="2374" y="148"/>
                      <a:pt x="2404" y="163"/>
                    </a:cubicBezTo>
                    <a:cubicBezTo>
                      <a:pt x="2419" y="163"/>
                      <a:pt x="2433" y="163"/>
                      <a:pt x="2448" y="178"/>
                    </a:cubicBezTo>
                    <a:lnTo>
                      <a:pt x="2448" y="223"/>
                    </a:lnTo>
                    <a:cubicBezTo>
                      <a:pt x="2448" y="238"/>
                      <a:pt x="2433" y="208"/>
                      <a:pt x="2433" y="193"/>
                    </a:cubicBezTo>
                    <a:cubicBezTo>
                      <a:pt x="2419" y="178"/>
                      <a:pt x="2374" y="178"/>
                      <a:pt x="2360" y="163"/>
                    </a:cubicBezTo>
                    <a:lnTo>
                      <a:pt x="2315" y="163"/>
                    </a:lnTo>
                    <a:cubicBezTo>
                      <a:pt x="2315" y="178"/>
                      <a:pt x="2330" y="208"/>
                      <a:pt x="2330" y="208"/>
                    </a:cubicBezTo>
                    <a:cubicBezTo>
                      <a:pt x="2301" y="208"/>
                      <a:pt x="2286" y="163"/>
                      <a:pt x="2271" y="163"/>
                    </a:cubicBezTo>
                    <a:cubicBezTo>
                      <a:pt x="2242" y="163"/>
                      <a:pt x="2212" y="163"/>
                      <a:pt x="2183" y="148"/>
                    </a:cubicBezTo>
                    <a:lnTo>
                      <a:pt x="2050" y="148"/>
                    </a:lnTo>
                    <a:cubicBezTo>
                      <a:pt x="2035" y="178"/>
                      <a:pt x="2227" y="252"/>
                      <a:pt x="2227" y="252"/>
                    </a:cubicBezTo>
                    <a:cubicBezTo>
                      <a:pt x="2227" y="267"/>
                      <a:pt x="2153" y="252"/>
                      <a:pt x="2153" y="252"/>
                    </a:cubicBezTo>
                    <a:cubicBezTo>
                      <a:pt x="2109" y="252"/>
                      <a:pt x="2094" y="238"/>
                      <a:pt x="2109" y="282"/>
                    </a:cubicBezTo>
                    <a:cubicBezTo>
                      <a:pt x="2094" y="282"/>
                      <a:pt x="2079" y="267"/>
                      <a:pt x="2065" y="252"/>
                    </a:cubicBezTo>
                    <a:cubicBezTo>
                      <a:pt x="2065" y="238"/>
                      <a:pt x="2094" y="252"/>
                      <a:pt x="2109" y="238"/>
                    </a:cubicBezTo>
                    <a:cubicBezTo>
                      <a:pt x="2109" y="238"/>
                      <a:pt x="2079" y="208"/>
                      <a:pt x="2065" y="208"/>
                    </a:cubicBezTo>
                    <a:cubicBezTo>
                      <a:pt x="2035" y="193"/>
                      <a:pt x="2006" y="178"/>
                      <a:pt x="1961" y="178"/>
                    </a:cubicBezTo>
                    <a:cubicBezTo>
                      <a:pt x="1947" y="178"/>
                      <a:pt x="1917" y="163"/>
                      <a:pt x="1902" y="178"/>
                    </a:cubicBezTo>
                    <a:cubicBezTo>
                      <a:pt x="1888" y="178"/>
                      <a:pt x="1932" y="223"/>
                      <a:pt x="1932" y="223"/>
                    </a:cubicBezTo>
                    <a:cubicBezTo>
                      <a:pt x="1976" y="252"/>
                      <a:pt x="2035" y="252"/>
                      <a:pt x="2094" y="297"/>
                    </a:cubicBezTo>
                    <a:cubicBezTo>
                      <a:pt x="2109" y="297"/>
                      <a:pt x="2124" y="312"/>
                      <a:pt x="2109" y="327"/>
                    </a:cubicBezTo>
                    <a:cubicBezTo>
                      <a:pt x="2079" y="357"/>
                      <a:pt x="2050" y="327"/>
                      <a:pt x="2020" y="312"/>
                    </a:cubicBezTo>
                    <a:cubicBezTo>
                      <a:pt x="1947" y="267"/>
                      <a:pt x="1858" y="238"/>
                      <a:pt x="1770" y="223"/>
                    </a:cubicBezTo>
                    <a:cubicBezTo>
                      <a:pt x="1725" y="208"/>
                      <a:pt x="1681" y="193"/>
                      <a:pt x="1637" y="208"/>
                    </a:cubicBezTo>
                    <a:cubicBezTo>
                      <a:pt x="1622" y="208"/>
                      <a:pt x="1666" y="252"/>
                      <a:pt x="1666" y="267"/>
                    </a:cubicBezTo>
                    <a:lnTo>
                      <a:pt x="1725" y="312"/>
                    </a:lnTo>
                    <a:cubicBezTo>
                      <a:pt x="1725" y="327"/>
                      <a:pt x="1637" y="312"/>
                      <a:pt x="1637" y="312"/>
                    </a:cubicBezTo>
                    <a:cubicBezTo>
                      <a:pt x="1637" y="342"/>
                      <a:pt x="1696" y="327"/>
                      <a:pt x="1696" y="357"/>
                    </a:cubicBezTo>
                    <a:cubicBezTo>
                      <a:pt x="1696" y="357"/>
                      <a:pt x="1637" y="342"/>
                      <a:pt x="1622" y="327"/>
                    </a:cubicBezTo>
                    <a:cubicBezTo>
                      <a:pt x="1593" y="312"/>
                      <a:pt x="1563" y="312"/>
                      <a:pt x="1519" y="297"/>
                    </a:cubicBezTo>
                    <a:cubicBezTo>
                      <a:pt x="1489" y="282"/>
                      <a:pt x="1489" y="297"/>
                      <a:pt x="1489" y="327"/>
                    </a:cubicBezTo>
                    <a:cubicBezTo>
                      <a:pt x="1475" y="342"/>
                      <a:pt x="1460" y="342"/>
                      <a:pt x="1445" y="342"/>
                    </a:cubicBezTo>
                    <a:cubicBezTo>
                      <a:pt x="1445" y="357"/>
                      <a:pt x="1445" y="386"/>
                      <a:pt x="1430" y="386"/>
                    </a:cubicBezTo>
                    <a:lnTo>
                      <a:pt x="1430" y="342"/>
                    </a:lnTo>
                    <a:cubicBezTo>
                      <a:pt x="1430" y="327"/>
                      <a:pt x="1445" y="312"/>
                      <a:pt x="1445" y="297"/>
                    </a:cubicBezTo>
                    <a:cubicBezTo>
                      <a:pt x="1430" y="238"/>
                      <a:pt x="1371" y="238"/>
                      <a:pt x="1327" y="238"/>
                    </a:cubicBezTo>
                    <a:cubicBezTo>
                      <a:pt x="1268" y="252"/>
                      <a:pt x="1209" y="267"/>
                      <a:pt x="1150" y="267"/>
                    </a:cubicBezTo>
                    <a:cubicBezTo>
                      <a:pt x="1135" y="282"/>
                      <a:pt x="1106" y="282"/>
                      <a:pt x="1091" y="282"/>
                    </a:cubicBezTo>
                    <a:lnTo>
                      <a:pt x="1017" y="297"/>
                    </a:lnTo>
                    <a:cubicBezTo>
                      <a:pt x="1032" y="312"/>
                      <a:pt x="1062" y="312"/>
                      <a:pt x="1076" y="312"/>
                    </a:cubicBezTo>
                    <a:cubicBezTo>
                      <a:pt x="1091" y="327"/>
                      <a:pt x="1106" y="342"/>
                      <a:pt x="1135" y="357"/>
                    </a:cubicBezTo>
                    <a:lnTo>
                      <a:pt x="1194" y="401"/>
                    </a:lnTo>
                    <a:cubicBezTo>
                      <a:pt x="1180" y="401"/>
                      <a:pt x="1121" y="371"/>
                      <a:pt x="1106" y="371"/>
                    </a:cubicBezTo>
                    <a:cubicBezTo>
                      <a:pt x="1076" y="357"/>
                      <a:pt x="1062" y="327"/>
                      <a:pt x="1032" y="327"/>
                    </a:cubicBezTo>
                    <a:cubicBezTo>
                      <a:pt x="988" y="312"/>
                      <a:pt x="944" y="327"/>
                      <a:pt x="899" y="327"/>
                    </a:cubicBezTo>
                    <a:cubicBezTo>
                      <a:pt x="855" y="342"/>
                      <a:pt x="855" y="327"/>
                      <a:pt x="885" y="371"/>
                    </a:cubicBezTo>
                    <a:lnTo>
                      <a:pt x="885" y="446"/>
                    </a:lnTo>
                    <a:cubicBezTo>
                      <a:pt x="885" y="475"/>
                      <a:pt x="826" y="446"/>
                      <a:pt x="811" y="446"/>
                    </a:cubicBezTo>
                    <a:cubicBezTo>
                      <a:pt x="796" y="446"/>
                      <a:pt x="752" y="416"/>
                      <a:pt x="737" y="446"/>
                    </a:cubicBezTo>
                    <a:cubicBezTo>
                      <a:pt x="722" y="461"/>
                      <a:pt x="737" y="505"/>
                      <a:pt x="737" y="505"/>
                    </a:cubicBezTo>
                    <a:cubicBezTo>
                      <a:pt x="722" y="520"/>
                      <a:pt x="708" y="490"/>
                      <a:pt x="693" y="475"/>
                    </a:cubicBezTo>
                    <a:cubicBezTo>
                      <a:pt x="663" y="461"/>
                      <a:pt x="634" y="461"/>
                      <a:pt x="619" y="475"/>
                    </a:cubicBezTo>
                    <a:cubicBezTo>
                      <a:pt x="575" y="505"/>
                      <a:pt x="531" y="535"/>
                      <a:pt x="472" y="550"/>
                    </a:cubicBezTo>
                    <a:cubicBezTo>
                      <a:pt x="457" y="565"/>
                      <a:pt x="501" y="550"/>
                      <a:pt x="472" y="55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4" name="Freeform 918">
                <a:extLst>
                  <a:ext uri="{FF2B5EF4-FFF2-40B4-BE49-F238E27FC236}">
                    <a16:creationId xmlns:a16="http://schemas.microsoft.com/office/drawing/2014/main" id="{9218DD2F-A2F3-0A8A-58E8-990F0A6FD222}"/>
                  </a:ext>
                </a:extLst>
              </p:cNvPr>
              <p:cNvSpPr>
                <a:spLocks/>
              </p:cNvSpPr>
              <p:nvPr/>
            </p:nvSpPr>
            <p:spPr bwMode="auto">
              <a:xfrm>
                <a:off x="2572" y="1316"/>
                <a:ext cx="867" cy="652"/>
              </a:xfrm>
              <a:custGeom>
                <a:avLst/>
                <a:gdLst>
                  <a:gd name="T0" fmla="*/ 590 w 4499"/>
                  <a:gd name="T1" fmla="*/ 713 h 3374"/>
                  <a:gd name="T2" fmla="*/ 0 w 4499"/>
                  <a:gd name="T3" fmla="*/ 921 h 3374"/>
                  <a:gd name="T4" fmla="*/ 236 w 4499"/>
                  <a:gd name="T5" fmla="*/ 1055 h 3374"/>
                  <a:gd name="T6" fmla="*/ 427 w 4499"/>
                  <a:gd name="T7" fmla="*/ 1115 h 3374"/>
                  <a:gd name="T8" fmla="*/ 368 w 4499"/>
                  <a:gd name="T9" fmla="*/ 1189 h 3374"/>
                  <a:gd name="T10" fmla="*/ 531 w 4499"/>
                  <a:gd name="T11" fmla="*/ 1234 h 3374"/>
                  <a:gd name="T12" fmla="*/ 1062 w 4499"/>
                  <a:gd name="T13" fmla="*/ 1338 h 3374"/>
                  <a:gd name="T14" fmla="*/ 1283 w 4499"/>
                  <a:gd name="T15" fmla="*/ 1665 h 3374"/>
                  <a:gd name="T16" fmla="*/ 1298 w 4499"/>
                  <a:gd name="T17" fmla="*/ 1813 h 3374"/>
                  <a:gd name="T18" fmla="*/ 1312 w 4499"/>
                  <a:gd name="T19" fmla="*/ 1947 h 3374"/>
                  <a:gd name="T20" fmla="*/ 1534 w 4499"/>
                  <a:gd name="T21" fmla="*/ 1917 h 3374"/>
                  <a:gd name="T22" fmla="*/ 1563 w 4499"/>
                  <a:gd name="T23" fmla="*/ 2007 h 3374"/>
                  <a:gd name="T24" fmla="*/ 1563 w 4499"/>
                  <a:gd name="T25" fmla="*/ 2140 h 3374"/>
                  <a:gd name="T26" fmla="*/ 1607 w 4499"/>
                  <a:gd name="T27" fmla="*/ 2304 h 3374"/>
                  <a:gd name="T28" fmla="*/ 1563 w 4499"/>
                  <a:gd name="T29" fmla="*/ 2378 h 3374"/>
                  <a:gd name="T30" fmla="*/ 1475 w 4499"/>
                  <a:gd name="T31" fmla="*/ 2408 h 3374"/>
                  <a:gd name="T32" fmla="*/ 1652 w 4499"/>
                  <a:gd name="T33" fmla="*/ 2452 h 3374"/>
                  <a:gd name="T34" fmla="*/ 1652 w 4499"/>
                  <a:gd name="T35" fmla="*/ 2512 h 3374"/>
                  <a:gd name="T36" fmla="*/ 1578 w 4499"/>
                  <a:gd name="T37" fmla="*/ 2556 h 3374"/>
                  <a:gd name="T38" fmla="*/ 1578 w 4499"/>
                  <a:gd name="T39" fmla="*/ 2675 h 3374"/>
                  <a:gd name="T40" fmla="*/ 1622 w 4499"/>
                  <a:gd name="T41" fmla="*/ 2854 h 3374"/>
                  <a:gd name="T42" fmla="*/ 1681 w 4499"/>
                  <a:gd name="T43" fmla="*/ 2869 h 3374"/>
                  <a:gd name="T44" fmla="*/ 1770 w 4499"/>
                  <a:gd name="T45" fmla="*/ 3121 h 3374"/>
                  <a:gd name="T46" fmla="*/ 2035 w 4499"/>
                  <a:gd name="T47" fmla="*/ 3255 h 3374"/>
                  <a:gd name="T48" fmla="*/ 2094 w 4499"/>
                  <a:gd name="T49" fmla="*/ 3329 h 3374"/>
                  <a:gd name="T50" fmla="*/ 2227 w 4499"/>
                  <a:gd name="T51" fmla="*/ 3181 h 3374"/>
                  <a:gd name="T52" fmla="*/ 2301 w 4499"/>
                  <a:gd name="T53" fmla="*/ 2973 h 3374"/>
                  <a:gd name="T54" fmla="*/ 2404 w 4499"/>
                  <a:gd name="T55" fmla="*/ 2854 h 3374"/>
                  <a:gd name="T56" fmla="*/ 2551 w 4499"/>
                  <a:gd name="T57" fmla="*/ 2661 h 3374"/>
                  <a:gd name="T58" fmla="*/ 2846 w 4499"/>
                  <a:gd name="T59" fmla="*/ 2571 h 3374"/>
                  <a:gd name="T60" fmla="*/ 3186 w 4499"/>
                  <a:gd name="T61" fmla="*/ 2378 h 3374"/>
                  <a:gd name="T62" fmla="*/ 3422 w 4499"/>
                  <a:gd name="T63" fmla="*/ 2111 h 3374"/>
                  <a:gd name="T64" fmla="*/ 3451 w 4499"/>
                  <a:gd name="T65" fmla="*/ 1932 h 3374"/>
                  <a:gd name="T66" fmla="*/ 3731 w 4499"/>
                  <a:gd name="T67" fmla="*/ 1917 h 3374"/>
                  <a:gd name="T68" fmla="*/ 3436 w 4499"/>
                  <a:gd name="T69" fmla="*/ 1769 h 3374"/>
                  <a:gd name="T70" fmla="*/ 3510 w 4499"/>
                  <a:gd name="T71" fmla="*/ 1679 h 3374"/>
                  <a:gd name="T72" fmla="*/ 3864 w 4499"/>
                  <a:gd name="T73" fmla="*/ 1665 h 3374"/>
                  <a:gd name="T74" fmla="*/ 3805 w 4499"/>
                  <a:gd name="T75" fmla="*/ 1575 h 3374"/>
                  <a:gd name="T76" fmla="*/ 3923 w 4499"/>
                  <a:gd name="T77" fmla="*/ 1412 h 3374"/>
                  <a:gd name="T78" fmla="*/ 3731 w 4499"/>
                  <a:gd name="T79" fmla="*/ 1189 h 3374"/>
                  <a:gd name="T80" fmla="*/ 3879 w 4499"/>
                  <a:gd name="T81" fmla="*/ 981 h 3374"/>
                  <a:gd name="T82" fmla="*/ 3953 w 4499"/>
                  <a:gd name="T83" fmla="*/ 758 h 3374"/>
                  <a:gd name="T84" fmla="*/ 4174 w 4499"/>
                  <a:gd name="T85" fmla="*/ 565 h 3374"/>
                  <a:gd name="T86" fmla="*/ 4292 w 4499"/>
                  <a:gd name="T87" fmla="*/ 490 h 3374"/>
                  <a:gd name="T88" fmla="*/ 3820 w 4499"/>
                  <a:gd name="T89" fmla="*/ 416 h 3374"/>
                  <a:gd name="T90" fmla="*/ 3510 w 4499"/>
                  <a:gd name="T91" fmla="*/ 312 h 3374"/>
                  <a:gd name="T92" fmla="*/ 3776 w 4499"/>
                  <a:gd name="T93" fmla="*/ 208 h 3374"/>
                  <a:gd name="T94" fmla="*/ 3038 w 4499"/>
                  <a:gd name="T95" fmla="*/ 119 h 3374"/>
                  <a:gd name="T96" fmla="*/ 3141 w 4499"/>
                  <a:gd name="T97" fmla="*/ 0 h 3374"/>
                  <a:gd name="T98" fmla="*/ 2551 w 4499"/>
                  <a:gd name="T99" fmla="*/ 119 h 3374"/>
                  <a:gd name="T100" fmla="*/ 2286 w 4499"/>
                  <a:gd name="T101" fmla="*/ 148 h 3374"/>
                  <a:gd name="T102" fmla="*/ 2271 w 4499"/>
                  <a:gd name="T103" fmla="*/ 163 h 3374"/>
                  <a:gd name="T104" fmla="*/ 2065 w 4499"/>
                  <a:gd name="T105" fmla="*/ 208 h 3374"/>
                  <a:gd name="T106" fmla="*/ 1637 w 4499"/>
                  <a:gd name="T107" fmla="*/ 208 h 3374"/>
                  <a:gd name="T108" fmla="*/ 1445 w 4499"/>
                  <a:gd name="T109" fmla="*/ 342 h 3374"/>
                  <a:gd name="T110" fmla="*/ 1076 w 4499"/>
                  <a:gd name="T111" fmla="*/ 312 h 3374"/>
                  <a:gd name="T112" fmla="*/ 811 w 4499"/>
                  <a:gd name="T113" fmla="*/ 446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99" h="3374">
                    <a:moveTo>
                      <a:pt x="472" y="550"/>
                    </a:moveTo>
                    <a:lnTo>
                      <a:pt x="472" y="550"/>
                    </a:lnTo>
                    <a:cubicBezTo>
                      <a:pt x="457" y="565"/>
                      <a:pt x="383" y="594"/>
                      <a:pt x="398" y="609"/>
                    </a:cubicBezTo>
                    <a:cubicBezTo>
                      <a:pt x="413" y="624"/>
                      <a:pt x="442" y="624"/>
                      <a:pt x="472" y="639"/>
                    </a:cubicBezTo>
                    <a:lnTo>
                      <a:pt x="575" y="639"/>
                    </a:lnTo>
                    <a:cubicBezTo>
                      <a:pt x="575" y="639"/>
                      <a:pt x="649" y="624"/>
                      <a:pt x="663" y="624"/>
                    </a:cubicBezTo>
                    <a:cubicBezTo>
                      <a:pt x="649" y="624"/>
                      <a:pt x="619" y="639"/>
                      <a:pt x="604" y="654"/>
                    </a:cubicBezTo>
                    <a:cubicBezTo>
                      <a:pt x="590" y="669"/>
                      <a:pt x="575" y="684"/>
                      <a:pt x="590" y="713"/>
                    </a:cubicBezTo>
                    <a:cubicBezTo>
                      <a:pt x="619" y="743"/>
                      <a:pt x="531" y="817"/>
                      <a:pt x="486" y="802"/>
                    </a:cubicBezTo>
                    <a:cubicBezTo>
                      <a:pt x="472" y="788"/>
                      <a:pt x="442" y="802"/>
                      <a:pt x="413" y="802"/>
                    </a:cubicBezTo>
                    <a:cubicBezTo>
                      <a:pt x="398" y="788"/>
                      <a:pt x="368" y="802"/>
                      <a:pt x="354" y="802"/>
                    </a:cubicBezTo>
                    <a:cubicBezTo>
                      <a:pt x="339" y="802"/>
                      <a:pt x="309" y="802"/>
                      <a:pt x="295" y="832"/>
                    </a:cubicBezTo>
                    <a:cubicBezTo>
                      <a:pt x="280" y="847"/>
                      <a:pt x="265" y="847"/>
                      <a:pt x="236" y="847"/>
                    </a:cubicBezTo>
                    <a:cubicBezTo>
                      <a:pt x="191" y="862"/>
                      <a:pt x="147" y="877"/>
                      <a:pt x="103" y="877"/>
                    </a:cubicBezTo>
                    <a:cubicBezTo>
                      <a:pt x="88" y="877"/>
                      <a:pt x="59" y="862"/>
                      <a:pt x="59" y="877"/>
                    </a:cubicBezTo>
                    <a:cubicBezTo>
                      <a:pt x="44" y="892"/>
                      <a:pt x="0" y="892"/>
                      <a:pt x="0" y="921"/>
                    </a:cubicBezTo>
                    <a:cubicBezTo>
                      <a:pt x="0" y="936"/>
                      <a:pt x="14" y="921"/>
                      <a:pt x="14" y="936"/>
                    </a:cubicBezTo>
                    <a:lnTo>
                      <a:pt x="0" y="951"/>
                    </a:lnTo>
                    <a:cubicBezTo>
                      <a:pt x="0" y="966"/>
                      <a:pt x="29" y="996"/>
                      <a:pt x="44" y="1011"/>
                    </a:cubicBezTo>
                    <a:lnTo>
                      <a:pt x="59" y="996"/>
                    </a:lnTo>
                    <a:cubicBezTo>
                      <a:pt x="73" y="981"/>
                      <a:pt x="88" y="996"/>
                      <a:pt x="103" y="1011"/>
                    </a:cubicBezTo>
                    <a:cubicBezTo>
                      <a:pt x="118" y="1011"/>
                      <a:pt x="191" y="1025"/>
                      <a:pt x="191" y="996"/>
                    </a:cubicBezTo>
                    <a:cubicBezTo>
                      <a:pt x="191" y="1011"/>
                      <a:pt x="177" y="1011"/>
                      <a:pt x="191" y="1025"/>
                    </a:cubicBezTo>
                    <a:cubicBezTo>
                      <a:pt x="191" y="1040"/>
                      <a:pt x="221" y="1055"/>
                      <a:pt x="236" y="1055"/>
                    </a:cubicBezTo>
                    <a:cubicBezTo>
                      <a:pt x="250" y="1070"/>
                      <a:pt x="265" y="1070"/>
                      <a:pt x="280" y="1070"/>
                    </a:cubicBezTo>
                    <a:cubicBezTo>
                      <a:pt x="309" y="1070"/>
                      <a:pt x="309" y="1040"/>
                      <a:pt x="324" y="1055"/>
                    </a:cubicBezTo>
                    <a:lnTo>
                      <a:pt x="413" y="1055"/>
                    </a:lnTo>
                    <a:cubicBezTo>
                      <a:pt x="427" y="1055"/>
                      <a:pt x="427" y="1040"/>
                      <a:pt x="442" y="1025"/>
                    </a:cubicBezTo>
                    <a:cubicBezTo>
                      <a:pt x="457" y="1025"/>
                      <a:pt x="501" y="1055"/>
                      <a:pt x="501" y="1070"/>
                    </a:cubicBezTo>
                    <a:cubicBezTo>
                      <a:pt x="501" y="1085"/>
                      <a:pt x="354" y="1070"/>
                      <a:pt x="324" y="1085"/>
                    </a:cubicBezTo>
                    <a:cubicBezTo>
                      <a:pt x="295" y="1085"/>
                      <a:pt x="339" y="1100"/>
                      <a:pt x="354" y="1100"/>
                    </a:cubicBezTo>
                    <a:cubicBezTo>
                      <a:pt x="383" y="1115"/>
                      <a:pt x="398" y="1100"/>
                      <a:pt x="427" y="1115"/>
                    </a:cubicBezTo>
                    <a:cubicBezTo>
                      <a:pt x="413" y="1100"/>
                      <a:pt x="383" y="1115"/>
                      <a:pt x="354" y="1115"/>
                    </a:cubicBezTo>
                    <a:cubicBezTo>
                      <a:pt x="309" y="1115"/>
                      <a:pt x="265" y="1100"/>
                      <a:pt x="221" y="1100"/>
                    </a:cubicBezTo>
                    <a:cubicBezTo>
                      <a:pt x="191" y="1100"/>
                      <a:pt x="132" y="1100"/>
                      <a:pt x="132" y="1130"/>
                    </a:cubicBezTo>
                    <a:cubicBezTo>
                      <a:pt x="118" y="1144"/>
                      <a:pt x="162" y="1159"/>
                      <a:pt x="177" y="1159"/>
                    </a:cubicBezTo>
                    <a:cubicBezTo>
                      <a:pt x="191" y="1159"/>
                      <a:pt x="221" y="1144"/>
                      <a:pt x="221" y="1144"/>
                    </a:cubicBezTo>
                    <a:cubicBezTo>
                      <a:pt x="236" y="1159"/>
                      <a:pt x="221" y="1159"/>
                      <a:pt x="221" y="1174"/>
                    </a:cubicBezTo>
                    <a:cubicBezTo>
                      <a:pt x="236" y="1189"/>
                      <a:pt x="265" y="1189"/>
                      <a:pt x="280" y="1189"/>
                    </a:cubicBezTo>
                    <a:lnTo>
                      <a:pt x="368" y="1189"/>
                    </a:lnTo>
                    <a:cubicBezTo>
                      <a:pt x="368" y="1189"/>
                      <a:pt x="309" y="1204"/>
                      <a:pt x="295" y="1204"/>
                    </a:cubicBezTo>
                    <a:cubicBezTo>
                      <a:pt x="236" y="1219"/>
                      <a:pt x="280" y="1248"/>
                      <a:pt x="309" y="1263"/>
                    </a:cubicBezTo>
                    <a:cubicBezTo>
                      <a:pt x="339" y="1278"/>
                      <a:pt x="368" y="1278"/>
                      <a:pt x="398" y="1293"/>
                    </a:cubicBezTo>
                    <a:lnTo>
                      <a:pt x="457" y="1293"/>
                    </a:lnTo>
                    <a:cubicBezTo>
                      <a:pt x="457" y="1293"/>
                      <a:pt x="427" y="1278"/>
                      <a:pt x="427" y="1263"/>
                    </a:cubicBezTo>
                    <a:cubicBezTo>
                      <a:pt x="427" y="1248"/>
                      <a:pt x="457" y="1263"/>
                      <a:pt x="457" y="1263"/>
                    </a:cubicBezTo>
                    <a:cubicBezTo>
                      <a:pt x="472" y="1278"/>
                      <a:pt x="486" y="1263"/>
                      <a:pt x="501" y="1248"/>
                    </a:cubicBezTo>
                    <a:cubicBezTo>
                      <a:pt x="501" y="1248"/>
                      <a:pt x="516" y="1234"/>
                      <a:pt x="531" y="1234"/>
                    </a:cubicBezTo>
                    <a:cubicBezTo>
                      <a:pt x="545" y="1248"/>
                      <a:pt x="531" y="1278"/>
                      <a:pt x="531" y="1278"/>
                    </a:cubicBezTo>
                    <a:cubicBezTo>
                      <a:pt x="545" y="1293"/>
                      <a:pt x="590" y="1263"/>
                      <a:pt x="604" y="1263"/>
                    </a:cubicBezTo>
                    <a:cubicBezTo>
                      <a:pt x="634" y="1248"/>
                      <a:pt x="634" y="1248"/>
                      <a:pt x="649" y="1263"/>
                    </a:cubicBezTo>
                    <a:cubicBezTo>
                      <a:pt x="663" y="1278"/>
                      <a:pt x="678" y="1248"/>
                      <a:pt x="693" y="1248"/>
                    </a:cubicBezTo>
                    <a:cubicBezTo>
                      <a:pt x="708" y="1234"/>
                      <a:pt x="737" y="1248"/>
                      <a:pt x="752" y="1248"/>
                    </a:cubicBezTo>
                    <a:cubicBezTo>
                      <a:pt x="796" y="1248"/>
                      <a:pt x="855" y="1263"/>
                      <a:pt x="899" y="1278"/>
                    </a:cubicBezTo>
                    <a:cubicBezTo>
                      <a:pt x="929" y="1278"/>
                      <a:pt x="958" y="1308"/>
                      <a:pt x="988" y="1308"/>
                    </a:cubicBezTo>
                    <a:cubicBezTo>
                      <a:pt x="1017" y="1308"/>
                      <a:pt x="1047" y="1323"/>
                      <a:pt x="1062" y="1338"/>
                    </a:cubicBezTo>
                    <a:cubicBezTo>
                      <a:pt x="1091" y="1352"/>
                      <a:pt x="1076" y="1367"/>
                      <a:pt x="1076" y="1382"/>
                    </a:cubicBezTo>
                    <a:cubicBezTo>
                      <a:pt x="1076" y="1397"/>
                      <a:pt x="1106" y="1427"/>
                      <a:pt x="1121" y="1427"/>
                    </a:cubicBezTo>
                    <a:cubicBezTo>
                      <a:pt x="1135" y="1442"/>
                      <a:pt x="1165" y="1427"/>
                      <a:pt x="1180" y="1442"/>
                    </a:cubicBezTo>
                    <a:cubicBezTo>
                      <a:pt x="1180" y="1471"/>
                      <a:pt x="1209" y="1486"/>
                      <a:pt x="1224" y="1501"/>
                    </a:cubicBezTo>
                    <a:cubicBezTo>
                      <a:pt x="1239" y="1516"/>
                      <a:pt x="1224" y="1546"/>
                      <a:pt x="1239" y="1561"/>
                    </a:cubicBezTo>
                    <a:cubicBezTo>
                      <a:pt x="1239" y="1575"/>
                      <a:pt x="1268" y="1590"/>
                      <a:pt x="1268" y="1620"/>
                    </a:cubicBezTo>
                    <a:cubicBezTo>
                      <a:pt x="1268" y="1635"/>
                      <a:pt x="1253" y="1635"/>
                      <a:pt x="1268" y="1650"/>
                    </a:cubicBezTo>
                    <a:lnTo>
                      <a:pt x="1283" y="1665"/>
                    </a:lnTo>
                    <a:cubicBezTo>
                      <a:pt x="1298" y="1650"/>
                      <a:pt x="1327" y="1679"/>
                      <a:pt x="1312" y="1694"/>
                    </a:cubicBezTo>
                    <a:cubicBezTo>
                      <a:pt x="1298" y="1709"/>
                      <a:pt x="1298" y="1709"/>
                      <a:pt x="1298" y="1739"/>
                    </a:cubicBezTo>
                    <a:cubicBezTo>
                      <a:pt x="1298" y="1724"/>
                      <a:pt x="1327" y="1709"/>
                      <a:pt x="1342" y="1739"/>
                    </a:cubicBezTo>
                    <a:lnTo>
                      <a:pt x="1342" y="1769"/>
                    </a:lnTo>
                    <a:lnTo>
                      <a:pt x="1342" y="1784"/>
                    </a:lnTo>
                    <a:cubicBezTo>
                      <a:pt x="1342" y="1798"/>
                      <a:pt x="1371" y="1798"/>
                      <a:pt x="1371" y="1798"/>
                    </a:cubicBezTo>
                    <a:cubicBezTo>
                      <a:pt x="1357" y="1784"/>
                      <a:pt x="1312" y="1873"/>
                      <a:pt x="1327" y="1813"/>
                    </a:cubicBezTo>
                    <a:cubicBezTo>
                      <a:pt x="1327" y="1813"/>
                      <a:pt x="1298" y="1798"/>
                      <a:pt x="1298" y="1813"/>
                    </a:cubicBezTo>
                    <a:lnTo>
                      <a:pt x="1312" y="1813"/>
                    </a:lnTo>
                    <a:cubicBezTo>
                      <a:pt x="1312" y="1828"/>
                      <a:pt x="1268" y="1828"/>
                      <a:pt x="1283" y="1843"/>
                    </a:cubicBezTo>
                    <a:cubicBezTo>
                      <a:pt x="1283" y="1843"/>
                      <a:pt x="1327" y="1858"/>
                      <a:pt x="1312" y="1858"/>
                    </a:cubicBezTo>
                    <a:cubicBezTo>
                      <a:pt x="1283" y="1888"/>
                      <a:pt x="1342" y="1888"/>
                      <a:pt x="1357" y="1873"/>
                    </a:cubicBezTo>
                    <a:cubicBezTo>
                      <a:pt x="1342" y="1888"/>
                      <a:pt x="1327" y="1888"/>
                      <a:pt x="1298" y="1888"/>
                    </a:cubicBezTo>
                    <a:lnTo>
                      <a:pt x="1268" y="1917"/>
                    </a:lnTo>
                    <a:lnTo>
                      <a:pt x="1283" y="1932"/>
                    </a:lnTo>
                    <a:cubicBezTo>
                      <a:pt x="1312" y="1947"/>
                      <a:pt x="1298" y="1947"/>
                      <a:pt x="1312" y="1947"/>
                    </a:cubicBezTo>
                    <a:cubicBezTo>
                      <a:pt x="1327" y="1947"/>
                      <a:pt x="1386" y="1977"/>
                      <a:pt x="1401" y="1947"/>
                    </a:cubicBezTo>
                    <a:cubicBezTo>
                      <a:pt x="1401" y="1902"/>
                      <a:pt x="1430" y="1917"/>
                      <a:pt x="1445" y="1902"/>
                    </a:cubicBezTo>
                    <a:lnTo>
                      <a:pt x="1416" y="1813"/>
                    </a:lnTo>
                    <a:cubicBezTo>
                      <a:pt x="1416" y="1828"/>
                      <a:pt x="1445" y="1873"/>
                      <a:pt x="1445" y="1873"/>
                    </a:cubicBezTo>
                    <a:cubicBezTo>
                      <a:pt x="1460" y="1902"/>
                      <a:pt x="1475" y="1873"/>
                      <a:pt x="1489" y="1873"/>
                    </a:cubicBezTo>
                    <a:lnTo>
                      <a:pt x="1445" y="1932"/>
                    </a:lnTo>
                    <a:lnTo>
                      <a:pt x="1504" y="1917"/>
                    </a:lnTo>
                    <a:lnTo>
                      <a:pt x="1534" y="1917"/>
                    </a:lnTo>
                    <a:cubicBezTo>
                      <a:pt x="1548" y="1917"/>
                      <a:pt x="1563" y="1902"/>
                      <a:pt x="1578" y="1902"/>
                    </a:cubicBezTo>
                    <a:cubicBezTo>
                      <a:pt x="1578" y="1917"/>
                      <a:pt x="1563" y="1932"/>
                      <a:pt x="1548" y="1932"/>
                    </a:cubicBezTo>
                    <a:cubicBezTo>
                      <a:pt x="1534" y="1932"/>
                      <a:pt x="1504" y="1932"/>
                      <a:pt x="1489" y="1947"/>
                    </a:cubicBezTo>
                    <a:cubicBezTo>
                      <a:pt x="1475" y="1962"/>
                      <a:pt x="1519" y="1947"/>
                      <a:pt x="1519" y="1947"/>
                    </a:cubicBezTo>
                    <a:lnTo>
                      <a:pt x="1607" y="1947"/>
                    </a:lnTo>
                    <a:cubicBezTo>
                      <a:pt x="1593" y="1947"/>
                      <a:pt x="1534" y="1947"/>
                      <a:pt x="1534" y="1962"/>
                    </a:cubicBezTo>
                    <a:cubicBezTo>
                      <a:pt x="1534" y="1962"/>
                      <a:pt x="1563" y="1977"/>
                      <a:pt x="1563" y="1992"/>
                    </a:cubicBezTo>
                    <a:lnTo>
                      <a:pt x="1563" y="2007"/>
                    </a:lnTo>
                    <a:cubicBezTo>
                      <a:pt x="1563" y="2021"/>
                      <a:pt x="1548" y="2021"/>
                      <a:pt x="1563" y="2036"/>
                    </a:cubicBezTo>
                    <a:cubicBezTo>
                      <a:pt x="1563" y="2036"/>
                      <a:pt x="1593" y="2021"/>
                      <a:pt x="1607" y="2021"/>
                    </a:cubicBezTo>
                    <a:cubicBezTo>
                      <a:pt x="1622" y="2021"/>
                      <a:pt x="1607" y="2021"/>
                      <a:pt x="1622" y="2036"/>
                    </a:cubicBezTo>
                    <a:cubicBezTo>
                      <a:pt x="1637" y="2051"/>
                      <a:pt x="1637" y="2066"/>
                      <a:pt x="1652" y="2081"/>
                    </a:cubicBezTo>
                    <a:cubicBezTo>
                      <a:pt x="1652" y="2096"/>
                      <a:pt x="1607" y="2096"/>
                      <a:pt x="1607" y="2096"/>
                    </a:cubicBezTo>
                    <a:cubicBezTo>
                      <a:pt x="1548" y="2051"/>
                      <a:pt x="1460" y="2021"/>
                      <a:pt x="1401" y="2036"/>
                    </a:cubicBezTo>
                    <a:cubicBezTo>
                      <a:pt x="1342" y="2036"/>
                      <a:pt x="1416" y="2081"/>
                      <a:pt x="1445" y="2081"/>
                    </a:cubicBezTo>
                    <a:cubicBezTo>
                      <a:pt x="1489" y="2096"/>
                      <a:pt x="1519" y="2140"/>
                      <a:pt x="1563" y="2140"/>
                    </a:cubicBezTo>
                    <a:cubicBezTo>
                      <a:pt x="1578" y="2140"/>
                      <a:pt x="1593" y="2125"/>
                      <a:pt x="1622" y="2125"/>
                    </a:cubicBezTo>
                    <a:cubicBezTo>
                      <a:pt x="1622" y="2140"/>
                      <a:pt x="1666" y="2140"/>
                      <a:pt x="1666" y="2140"/>
                    </a:cubicBezTo>
                    <a:cubicBezTo>
                      <a:pt x="1681" y="2155"/>
                      <a:pt x="1666" y="2170"/>
                      <a:pt x="1666" y="2170"/>
                    </a:cubicBezTo>
                    <a:cubicBezTo>
                      <a:pt x="1622" y="2185"/>
                      <a:pt x="1681" y="2200"/>
                      <a:pt x="1666" y="2215"/>
                    </a:cubicBezTo>
                    <a:cubicBezTo>
                      <a:pt x="1666" y="2229"/>
                      <a:pt x="1637" y="2215"/>
                      <a:pt x="1637" y="2244"/>
                    </a:cubicBezTo>
                    <a:cubicBezTo>
                      <a:pt x="1637" y="2259"/>
                      <a:pt x="1666" y="2259"/>
                      <a:pt x="1666" y="2259"/>
                    </a:cubicBezTo>
                    <a:cubicBezTo>
                      <a:pt x="1652" y="2274"/>
                      <a:pt x="1622" y="2244"/>
                      <a:pt x="1622" y="2259"/>
                    </a:cubicBezTo>
                    <a:cubicBezTo>
                      <a:pt x="1607" y="2274"/>
                      <a:pt x="1607" y="2289"/>
                      <a:pt x="1607" y="2304"/>
                    </a:cubicBezTo>
                    <a:lnTo>
                      <a:pt x="1637" y="2304"/>
                    </a:lnTo>
                    <a:cubicBezTo>
                      <a:pt x="1637" y="2319"/>
                      <a:pt x="1607" y="2334"/>
                      <a:pt x="1593" y="2334"/>
                    </a:cubicBezTo>
                    <a:lnTo>
                      <a:pt x="1548" y="2334"/>
                    </a:lnTo>
                    <a:cubicBezTo>
                      <a:pt x="1534" y="2319"/>
                      <a:pt x="1519" y="2319"/>
                      <a:pt x="1504" y="2334"/>
                    </a:cubicBezTo>
                    <a:cubicBezTo>
                      <a:pt x="1489" y="2348"/>
                      <a:pt x="1489" y="2334"/>
                      <a:pt x="1475" y="2348"/>
                    </a:cubicBezTo>
                    <a:cubicBezTo>
                      <a:pt x="1475" y="2348"/>
                      <a:pt x="1519" y="2393"/>
                      <a:pt x="1534" y="2393"/>
                    </a:cubicBezTo>
                    <a:cubicBezTo>
                      <a:pt x="1534" y="2378"/>
                      <a:pt x="1534" y="2378"/>
                      <a:pt x="1519" y="2378"/>
                    </a:cubicBezTo>
                    <a:lnTo>
                      <a:pt x="1563" y="2378"/>
                    </a:lnTo>
                    <a:cubicBezTo>
                      <a:pt x="1563" y="2378"/>
                      <a:pt x="1637" y="2348"/>
                      <a:pt x="1637" y="2363"/>
                    </a:cubicBezTo>
                    <a:cubicBezTo>
                      <a:pt x="1622" y="2363"/>
                      <a:pt x="1607" y="2363"/>
                      <a:pt x="1593" y="2378"/>
                    </a:cubicBezTo>
                    <a:cubicBezTo>
                      <a:pt x="1607" y="2363"/>
                      <a:pt x="1637" y="2393"/>
                      <a:pt x="1622" y="2393"/>
                    </a:cubicBezTo>
                    <a:cubicBezTo>
                      <a:pt x="1637" y="2393"/>
                      <a:pt x="1681" y="2408"/>
                      <a:pt x="1696" y="2408"/>
                    </a:cubicBezTo>
                    <a:lnTo>
                      <a:pt x="1652" y="2408"/>
                    </a:lnTo>
                    <a:lnTo>
                      <a:pt x="1711" y="2452"/>
                    </a:lnTo>
                    <a:cubicBezTo>
                      <a:pt x="1666" y="2452"/>
                      <a:pt x="1637" y="2393"/>
                      <a:pt x="1593" y="2393"/>
                    </a:cubicBezTo>
                    <a:cubicBezTo>
                      <a:pt x="1563" y="2393"/>
                      <a:pt x="1489" y="2378"/>
                      <a:pt x="1475" y="2408"/>
                    </a:cubicBezTo>
                    <a:cubicBezTo>
                      <a:pt x="1475" y="2423"/>
                      <a:pt x="1460" y="2423"/>
                      <a:pt x="1445" y="2438"/>
                    </a:cubicBezTo>
                    <a:cubicBezTo>
                      <a:pt x="1430" y="2438"/>
                      <a:pt x="1430" y="2467"/>
                      <a:pt x="1445" y="2452"/>
                    </a:cubicBezTo>
                    <a:cubicBezTo>
                      <a:pt x="1475" y="2452"/>
                      <a:pt x="1504" y="2438"/>
                      <a:pt x="1519" y="2408"/>
                    </a:cubicBezTo>
                    <a:cubicBezTo>
                      <a:pt x="1519" y="2423"/>
                      <a:pt x="1548" y="2423"/>
                      <a:pt x="1548" y="2423"/>
                    </a:cubicBezTo>
                    <a:cubicBezTo>
                      <a:pt x="1563" y="2423"/>
                      <a:pt x="1593" y="2467"/>
                      <a:pt x="1593" y="2423"/>
                    </a:cubicBezTo>
                    <a:cubicBezTo>
                      <a:pt x="1593" y="2408"/>
                      <a:pt x="1622" y="2438"/>
                      <a:pt x="1622" y="2438"/>
                    </a:cubicBezTo>
                    <a:cubicBezTo>
                      <a:pt x="1622" y="2438"/>
                      <a:pt x="1681" y="2438"/>
                      <a:pt x="1666" y="2452"/>
                    </a:cubicBezTo>
                    <a:lnTo>
                      <a:pt x="1652" y="2452"/>
                    </a:lnTo>
                    <a:lnTo>
                      <a:pt x="1681" y="2467"/>
                    </a:lnTo>
                    <a:cubicBezTo>
                      <a:pt x="1666" y="2467"/>
                      <a:pt x="1637" y="2467"/>
                      <a:pt x="1622" y="2452"/>
                    </a:cubicBezTo>
                    <a:cubicBezTo>
                      <a:pt x="1607" y="2438"/>
                      <a:pt x="1607" y="2452"/>
                      <a:pt x="1607" y="2467"/>
                    </a:cubicBezTo>
                    <a:cubicBezTo>
                      <a:pt x="1607" y="2452"/>
                      <a:pt x="1519" y="2438"/>
                      <a:pt x="1504" y="2438"/>
                    </a:cubicBezTo>
                    <a:cubicBezTo>
                      <a:pt x="1489" y="2438"/>
                      <a:pt x="1401" y="2467"/>
                      <a:pt x="1416" y="2497"/>
                    </a:cubicBezTo>
                    <a:cubicBezTo>
                      <a:pt x="1430" y="2512"/>
                      <a:pt x="1519" y="2482"/>
                      <a:pt x="1534" y="2482"/>
                    </a:cubicBezTo>
                    <a:cubicBezTo>
                      <a:pt x="1548" y="2482"/>
                      <a:pt x="1578" y="2482"/>
                      <a:pt x="1593" y="2497"/>
                    </a:cubicBezTo>
                    <a:lnTo>
                      <a:pt x="1652" y="2512"/>
                    </a:lnTo>
                    <a:cubicBezTo>
                      <a:pt x="1652" y="2527"/>
                      <a:pt x="1578" y="2497"/>
                      <a:pt x="1578" y="2497"/>
                    </a:cubicBezTo>
                    <a:cubicBezTo>
                      <a:pt x="1548" y="2482"/>
                      <a:pt x="1504" y="2497"/>
                      <a:pt x="1475" y="2497"/>
                    </a:cubicBezTo>
                    <a:cubicBezTo>
                      <a:pt x="1371" y="2527"/>
                      <a:pt x="1489" y="2556"/>
                      <a:pt x="1519" y="2542"/>
                    </a:cubicBezTo>
                    <a:cubicBezTo>
                      <a:pt x="1504" y="2556"/>
                      <a:pt x="1489" y="2571"/>
                      <a:pt x="1460" y="2571"/>
                    </a:cubicBezTo>
                    <a:cubicBezTo>
                      <a:pt x="1416" y="2586"/>
                      <a:pt x="1489" y="2601"/>
                      <a:pt x="1489" y="2601"/>
                    </a:cubicBezTo>
                    <a:cubicBezTo>
                      <a:pt x="1489" y="2601"/>
                      <a:pt x="1430" y="2586"/>
                      <a:pt x="1430" y="2616"/>
                    </a:cubicBezTo>
                    <a:cubicBezTo>
                      <a:pt x="1430" y="2661"/>
                      <a:pt x="1460" y="2631"/>
                      <a:pt x="1489" y="2616"/>
                    </a:cubicBezTo>
                    <a:cubicBezTo>
                      <a:pt x="1519" y="2601"/>
                      <a:pt x="1548" y="2571"/>
                      <a:pt x="1578" y="2556"/>
                    </a:cubicBezTo>
                    <a:cubicBezTo>
                      <a:pt x="1593" y="2556"/>
                      <a:pt x="1681" y="2512"/>
                      <a:pt x="1681" y="2542"/>
                    </a:cubicBezTo>
                    <a:lnTo>
                      <a:pt x="1637" y="2542"/>
                    </a:lnTo>
                    <a:cubicBezTo>
                      <a:pt x="1637" y="2542"/>
                      <a:pt x="1666" y="2542"/>
                      <a:pt x="1681" y="2556"/>
                    </a:cubicBezTo>
                    <a:cubicBezTo>
                      <a:pt x="1637" y="2527"/>
                      <a:pt x="1445" y="2646"/>
                      <a:pt x="1460" y="2661"/>
                    </a:cubicBezTo>
                    <a:cubicBezTo>
                      <a:pt x="1460" y="2675"/>
                      <a:pt x="1548" y="2646"/>
                      <a:pt x="1563" y="2646"/>
                    </a:cubicBezTo>
                    <a:cubicBezTo>
                      <a:pt x="1563" y="2646"/>
                      <a:pt x="1504" y="2661"/>
                      <a:pt x="1489" y="2675"/>
                    </a:cubicBezTo>
                    <a:cubicBezTo>
                      <a:pt x="1489" y="2675"/>
                      <a:pt x="1519" y="2735"/>
                      <a:pt x="1534" y="2720"/>
                    </a:cubicBezTo>
                    <a:cubicBezTo>
                      <a:pt x="1548" y="2705"/>
                      <a:pt x="1563" y="2675"/>
                      <a:pt x="1578" y="2675"/>
                    </a:cubicBezTo>
                    <a:cubicBezTo>
                      <a:pt x="1593" y="2675"/>
                      <a:pt x="1652" y="2690"/>
                      <a:pt x="1652" y="2690"/>
                    </a:cubicBezTo>
                    <a:lnTo>
                      <a:pt x="1593" y="2690"/>
                    </a:lnTo>
                    <a:cubicBezTo>
                      <a:pt x="1563" y="2690"/>
                      <a:pt x="1548" y="2705"/>
                      <a:pt x="1534" y="2720"/>
                    </a:cubicBezTo>
                    <a:lnTo>
                      <a:pt x="1534" y="2765"/>
                    </a:lnTo>
                    <a:cubicBezTo>
                      <a:pt x="1548" y="2809"/>
                      <a:pt x="1548" y="2794"/>
                      <a:pt x="1578" y="2779"/>
                    </a:cubicBezTo>
                    <a:cubicBezTo>
                      <a:pt x="1563" y="2794"/>
                      <a:pt x="1548" y="2854"/>
                      <a:pt x="1563" y="2869"/>
                    </a:cubicBezTo>
                    <a:cubicBezTo>
                      <a:pt x="1563" y="2869"/>
                      <a:pt x="1607" y="2809"/>
                      <a:pt x="1622" y="2809"/>
                    </a:cubicBezTo>
                    <a:cubicBezTo>
                      <a:pt x="1622" y="2824"/>
                      <a:pt x="1607" y="2839"/>
                      <a:pt x="1622" y="2854"/>
                    </a:cubicBezTo>
                    <a:cubicBezTo>
                      <a:pt x="1622" y="2869"/>
                      <a:pt x="1637" y="2839"/>
                      <a:pt x="1652" y="2839"/>
                    </a:cubicBezTo>
                    <a:cubicBezTo>
                      <a:pt x="1681" y="2809"/>
                      <a:pt x="1622" y="2779"/>
                      <a:pt x="1622" y="2765"/>
                    </a:cubicBezTo>
                    <a:cubicBezTo>
                      <a:pt x="1622" y="2765"/>
                      <a:pt x="1652" y="2809"/>
                      <a:pt x="1666" y="2809"/>
                    </a:cubicBezTo>
                    <a:cubicBezTo>
                      <a:pt x="1681" y="2824"/>
                      <a:pt x="1681" y="2809"/>
                      <a:pt x="1696" y="2794"/>
                    </a:cubicBezTo>
                    <a:cubicBezTo>
                      <a:pt x="1681" y="2794"/>
                      <a:pt x="1725" y="2839"/>
                      <a:pt x="1711" y="2854"/>
                    </a:cubicBezTo>
                    <a:cubicBezTo>
                      <a:pt x="1725" y="2839"/>
                      <a:pt x="1681" y="2809"/>
                      <a:pt x="1681" y="2839"/>
                    </a:cubicBezTo>
                    <a:cubicBezTo>
                      <a:pt x="1681" y="2869"/>
                      <a:pt x="1711" y="2898"/>
                      <a:pt x="1681" y="2913"/>
                    </a:cubicBezTo>
                    <a:lnTo>
                      <a:pt x="1681" y="2869"/>
                    </a:lnTo>
                    <a:cubicBezTo>
                      <a:pt x="1681" y="2854"/>
                      <a:pt x="1652" y="2884"/>
                      <a:pt x="1637" y="2884"/>
                    </a:cubicBezTo>
                    <a:cubicBezTo>
                      <a:pt x="1622" y="2884"/>
                      <a:pt x="1607" y="2913"/>
                      <a:pt x="1607" y="2928"/>
                    </a:cubicBezTo>
                    <a:cubicBezTo>
                      <a:pt x="1593" y="2958"/>
                      <a:pt x="1637" y="2928"/>
                      <a:pt x="1637" y="2943"/>
                    </a:cubicBezTo>
                    <a:cubicBezTo>
                      <a:pt x="1652" y="2958"/>
                      <a:pt x="1622" y="2973"/>
                      <a:pt x="1622" y="2973"/>
                    </a:cubicBezTo>
                    <a:cubicBezTo>
                      <a:pt x="1622" y="2973"/>
                      <a:pt x="1652" y="2958"/>
                      <a:pt x="1666" y="2988"/>
                    </a:cubicBezTo>
                    <a:cubicBezTo>
                      <a:pt x="1666" y="3017"/>
                      <a:pt x="1696" y="3032"/>
                      <a:pt x="1696" y="3047"/>
                    </a:cubicBezTo>
                    <a:cubicBezTo>
                      <a:pt x="1681" y="3077"/>
                      <a:pt x="1696" y="3077"/>
                      <a:pt x="1725" y="3106"/>
                    </a:cubicBezTo>
                    <a:cubicBezTo>
                      <a:pt x="1740" y="3121"/>
                      <a:pt x="1755" y="3151"/>
                      <a:pt x="1770" y="3121"/>
                    </a:cubicBezTo>
                    <a:cubicBezTo>
                      <a:pt x="1770" y="3121"/>
                      <a:pt x="1784" y="3196"/>
                      <a:pt x="1799" y="3196"/>
                    </a:cubicBezTo>
                    <a:cubicBezTo>
                      <a:pt x="1814" y="3211"/>
                      <a:pt x="1799" y="3196"/>
                      <a:pt x="1814" y="3196"/>
                    </a:cubicBezTo>
                    <a:cubicBezTo>
                      <a:pt x="1829" y="3211"/>
                      <a:pt x="1843" y="3225"/>
                      <a:pt x="1858" y="3240"/>
                    </a:cubicBezTo>
                    <a:cubicBezTo>
                      <a:pt x="1888" y="3255"/>
                      <a:pt x="1917" y="3270"/>
                      <a:pt x="1947" y="3255"/>
                    </a:cubicBezTo>
                    <a:cubicBezTo>
                      <a:pt x="1961" y="3255"/>
                      <a:pt x="2006" y="3255"/>
                      <a:pt x="2006" y="3240"/>
                    </a:cubicBezTo>
                    <a:lnTo>
                      <a:pt x="2006" y="3285"/>
                    </a:lnTo>
                    <a:cubicBezTo>
                      <a:pt x="2006" y="3285"/>
                      <a:pt x="2035" y="3225"/>
                      <a:pt x="2035" y="3240"/>
                    </a:cubicBezTo>
                    <a:cubicBezTo>
                      <a:pt x="2050" y="3240"/>
                      <a:pt x="2035" y="3255"/>
                      <a:pt x="2035" y="3255"/>
                    </a:cubicBezTo>
                    <a:cubicBezTo>
                      <a:pt x="2035" y="3270"/>
                      <a:pt x="2050" y="3270"/>
                      <a:pt x="2050" y="3270"/>
                    </a:cubicBezTo>
                    <a:cubicBezTo>
                      <a:pt x="2050" y="3270"/>
                      <a:pt x="2006" y="3285"/>
                      <a:pt x="2020" y="3300"/>
                    </a:cubicBezTo>
                    <a:cubicBezTo>
                      <a:pt x="2035" y="3300"/>
                      <a:pt x="2035" y="3300"/>
                      <a:pt x="2050" y="3285"/>
                    </a:cubicBezTo>
                    <a:cubicBezTo>
                      <a:pt x="2065" y="3300"/>
                      <a:pt x="2050" y="3315"/>
                      <a:pt x="2050" y="3315"/>
                    </a:cubicBezTo>
                    <a:cubicBezTo>
                      <a:pt x="2050" y="3329"/>
                      <a:pt x="2094" y="3285"/>
                      <a:pt x="2094" y="3300"/>
                    </a:cubicBezTo>
                    <a:cubicBezTo>
                      <a:pt x="2094" y="3315"/>
                      <a:pt x="2065" y="3329"/>
                      <a:pt x="2065" y="3344"/>
                    </a:cubicBezTo>
                    <a:cubicBezTo>
                      <a:pt x="2065" y="3329"/>
                      <a:pt x="2109" y="3315"/>
                      <a:pt x="2094" y="3344"/>
                    </a:cubicBezTo>
                    <a:lnTo>
                      <a:pt x="2094" y="3329"/>
                    </a:lnTo>
                    <a:cubicBezTo>
                      <a:pt x="2094" y="3359"/>
                      <a:pt x="2138" y="3315"/>
                      <a:pt x="2138" y="3315"/>
                    </a:cubicBezTo>
                    <a:cubicBezTo>
                      <a:pt x="2153" y="3329"/>
                      <a:pt x="2138" y="3359"/>
                      <a:pt x="2138" y="3374"/>
                    </a:cubicBezTo>
                    <a:cubicBezTo>
                      <a:pt x="2124" y="3344"/>
                      <a:pt x="2256" y="3344"/>
                      <a:pt x="2168" y="3300"/>
                    </a:cubicBezTo>
                    <a:cubicBezTo>
                      <a:pt x="2183" y="3300"/>
                      <a:pt x="2256" y="3300"/>
                      <a:pt x="2212" y="3285"/>
                    </a:cubicBezTo>
                    <a:cubicBezTo>
                      <a:pt x="2168" y="3255"/>
                      <a:pt x="2227" y="3270"/>
                      <a:pt x="2242" y="3240"/>
                    </a:cubicBezTo>
                    <a:lnTo>
                      <a:pt x="2197" y="3240"/>
                    </a:lnTo>
                    <a:cubicBezTo>
                      <a:pt x="2212" y="3225"/>
                      <a:pt x="2227" y="3211"/>
                      <a:pt x="2242" y="3211"/>
                    </a:cubicBezTo>
                    <a:cubicBezTo>
                      <a:pt x="2271" y="3181"/>
                      <a:pt x="2227" y="3196"/>
                      <a:pt x="2227" y="3181"/>
                    </a:cubicBezTo>
                    <a:cubicBezTo>
                      <a:pt x="2227" y="3181"/>
                      <a:pt x="2271" y="3166"/>
                      <a:pt x="2271" y="3151"/>
                    </a:cubicBezTo>
                    <a:cubicBezTo>
                      <a:pt x="2271" y="3136"/>
                      <a:pt x="2271" y="3106"/>
                      <a:pt x="2256" y="3092"/>
                    </a:cubicBezTo>
                    <a:cubicBezTo>
                      <a:pt x="2242" y="3092"/>
                      <a:pt x="2271" y="3077"/>
                      <a:pt x="2256" y="3062"/>
                    </a:cubicBezTo>
                    <a:lnTo>
                      <a:pt x="2227" y="3047"/>
                    </a:lnTo>
                    <a:cubicBezTo>
                      <a:pt x="2227" y="3047"/>
                      <a:pt x="2286" y="3032"/>
                      <a:pt x="2301" y="3032"/>
                    </a:cubicBezTo>
                    <a:cubicBezTo>
                      <a:pt x="2345" y="3032"/>
                      <a:pt x="2301" y="3017"/>
                      <a:pt x="2286" y="3002"/>
                    </a:cubicBezTo>
                    <a:lnTo>
                      <a:pt x="2360" y="3002"/>
                    </a:lnTo>
                    <a:cubicBezTo>
                      <a:pt x="2345" y="2988"/>
                      <a:pt x="2315" y="2988"/>
                      <a:pt x="2301" y="2973"/>
                    </a:cubicBezTo>
                    <a:cubicBezTo>
                      <a:pt x="2301" y="2973"/>
                      <a:pt x="2360" y="2988"/>
                      <a:pt x="2360" y="2973"/>
                    </a:cubicBezTo>
                    <a:cubicBezTo>
                      <a:pt x="2374" y="2973"/>
                      <a:pt x="2360" y="2973"/>
                      <a:pt x="2360" y="2958"/>
                    </a:cubicBezTo>
                    <a:lnTo>
                      <a:pt x="2374" y="2958"/>
                    </a:lnTo>
                    <a:cubicBezTo>
                      <a:pt x="2389" y="2943"/>
                      <a:pt x="2330" y="2928"/>
                      <a:pt x="2330" y="2928"/>
                    </a:cubicBezTo>
                    <a:cubicBezTo>
                      <a:pt x="2330" y="2928"/>
                      <a:pt x="2404" y="2928"/>
                      <a:pt x="2389" y="2913"/>
                    </a:cubicBezTo>
                    <a:cubicBezTo>
                      <a:pt x="2389" y="2898"/>
                      <a:pt x="2404" y="2898"/>
                      <a:pt x="2374" y="2884"/>
                    </a:cubicBezTo>
                    <a:cubicBezTo>
                      <a:pt x="2374" y="2884"/>
                      <a:pt x="2330" y="2884"/>
                      <a:pt x="2330" y="2869"/>
                    </a:cubicBezTo>
                    <a:lnTo>
                      <a:pt x="2404" y="2854"/>
                    </a:lnTo>
                    <a:cubicBezTo>
                      <a:pt x="2433" y="2854"/>
                      <a:pt x="2419" y="2809"/>
                      <a:pt x="2389" y="2809"/>
                    </a:cubicBezTo>
                    <a:cubicBezTo>
                      <a:pt x="2374" y="2794"/>
                      <a:pt x="2330" y="2779"/>
                      <a:pt x="2374" y="2765"/>
                    </a:cubicBezTo>
                    <a:cubicBezTo>
                      <a:pt x="2404" y="2765"/>
                      <a:pt x="2448" y="2779"/>
                      <a:pt x="2463" y="2750"/>
                    </a:cubicBezTo>
                    <a:lnTo>
                      <a:pt x="2433" y="2720"/>
                    </a:lnTo>
                    <a:cubicBezTo>
                      <a:pt x="2433" y="2705"/>
                      <a:pt x="2463" y="2705"/>
                      <a:pt x="2463" y="2705"/>
                    </a:cubicBezTo>
                    <a:cubicBezTo>
                      <a:pt x="2478" y="2690"/>
                      <a:pt x="2507" y="2690"/>
                      <a:pt x="2537" y="2705"/>
                    </a:cubicBezTo>
                    <a:lnTo>
                      <a:pt x="2566" y="2705"/>
                    </a:lnTo>
                    <a:cubicBezTo>
                      <a:pt x="2581" y="2690"/>
                      <a:pt x="2551" y="2675"/>
                      <a:pt x="2551" y="2661"/>
                    </a:cubicBezTo>
                    <a:cubicBezTo>
                      <a:pt x="2566" y="2646"/>
                      <a:pt x="2610" y="2586"/>
                      <a:pt x="2640" y="2616"/>
                    </a:cubicBezTo>
                    <a:cubicBezTo>
                      <a:pt x="2625" y="2601"/>
                      <a:pt x="2581" y="2690"/>
                      <a:pt x="2596" y="2690"/>
                    </a:cubicBezTo>
                    <a:cubicBezTo>
                      <a:pt x="2610" y="2705"/>
                      <a:pt x="2640" y="2661"/>
                      <a:pt x="2669" y="2661"/>
                    </a:cubicBezTo>
                    <a:lnTo>
                      <a:pt x="2699" y="2675"/>
                    </a:lnTo>
                    <a:lnTo>
                      <a:pt x="2699" y="2646"/>
                    </a:lnTo>
                    <a:cubicBezTo>
                      <a:pt x="2743" y="2661"/>
                      <a:pt x="2743" y="2646"/>
                      <a:pt x="2758" y="2631"/>
                    </a:cubicBezTo>
                    <a:cubicBezTo>
                      <a:pt x="2773" y="2616"/>
                      <a:pt x="2787" y="2616"/>
                      <a:pt x="2802" y="2616"/>
                    </a:cubicBezTo>
                    <a:cubicBezTo>
                      <a:pt x="2832" y="2601"/>
                      <a:pt x="2832" y="2586"/>
                      <a:pt x="2846" y="2571"/>
                    </a:cubicBezTo>
                    <a:cubicBezTo>
                      <a:pt x="2861" y="2556"/>
                      <a:pt x="2891" y="2527"/>
                      <a:pt x="2905" y="2497"/>
                    </a:cubicBezTo>
                    <a:cubicBezTo>
                      <a:pt x="2935" y="2467"/>
                      <a:pt x="2935" y="2452"/>
                      <a:pt x="2964" y="2452"/>
                    </a:cubicBezTo>
                    <a:cubicBezTo>
                      <a:pt x="2979" y="2438"/>
                      <a:pt x="3023" y="2438"/>
                      <a:pt x="3023" y="2408"/>
                    </a:cubicBezTo>
                    <a:cubicBezTo>
                      <a:pt x="3009" y="2408"/>
                      <a:pt x="2994" y="2334"/>
                      <a:pt x="2994" y="2334"/>
                    </a:cubicBezTo>
                    <a:cubicBezTo>
                      <a:pt x="3009" y="2334"/>
                      <a:pt x="3053" y="2378"/>
                      <a:pt x="3068" y="2378"/>
                    </a:cubicBezTo>
                    <a:cubicBezTo>
                      <a:pt x="3082" y="2393"/>
                      <a:pt x="3097" y="2393"/>
                      <a:pt x="3112" y="2393"/>
                    </a:cubicBezTo>
                    <a:lnTo>
                      <a:pt x="3141" y="2378"/>
                    </a:lnTo>
                    <a:cubicBezTo>
                      <a:pt x="3156" y="2378"/>
                      <a:pt x="3171" y="2393"/>
                      <a:pt x="3186" y="2378"/>
                    </a:cubicBezTo>
                    <a:cubicBezTo>
                      <a:pt x="3186" y="2378"/>
                      <a:pt x="3156" y="2348"/>
                      <a:pt x="3200" y="2363"/>
                    </a:cubicBezTo>
                    <a:cubicBezTo>
                      <a:pt x="3230" y="2363"/>
                      <a:pt x="3259" y="2363"/>
                      <a:pt x="3289" y="2348"/>
                    </a:cubicBezTo>
                    <a:cubicBezTo>
                      <a:pt x="3363" y="2334"/>
                      <a:pt x="3422" y="2319"/>
                      <a:pt x="3495" y="2289"/>
                    </a:cubicBezTo>
                    <a:cubicBezTo>
                      <a:pt x="3510" y="2274"/>
                      <a:pt x="3746" y="2125"/>
                      <a:pt x="3761" y="2125"/>
                    </a:cubicBezTo>
                    <a:lnTo>
                      <a:pt x="3628" y="2125"/>
                    </a:lnTo>
                    <a:cubicBezTo>
                      <a:pt x="3599" y="2111"/>
                      <a:pt x="3569" y="2096"/>
                      <a:pt x="3540" y="2096"/>
                    </a:cubicBezTo>
                    <a:cubicBezTo>
                      <a:pt x="3510" y="2096"/>
                      <a:pt x="3481" y="2111"/>
                      <a:pt x="3466" y="2111"/>
                    </a:cubicBezTo>
                    <a:cubicBezTo>
                      <a:pt x="3436" y="2125"/>
                      <a:pt x="3436" y="2096"/>
                      <a:pt x="3422" y="2111"/>
                    </a:cubicBezTo>
                    <a:cubicBezTo>
                      <a:pt x="3407" y="2111"/>
                      <a:pt x="3392" y="2140"/>
                      <a:pt x="3377" y="2140"/>
                    </a:cubicBezTo>
                    <a:cubicBezTo>
                      <a:pt x="3318" y="2140"/>
                      <a:pt x="3422" y="2081"/>
                      <a:pt x="3436" y="2096"/>
                    </a:cubicBezTo>
                    <a:cubicBezTo>
                      <a:pt x="3422" y="2081"/>
                      <a:pt x="3377" y="2096"/>
                      <a:pt x="3363" y="2096"/>
                    </a:cubicBezTo>
                    <a:cubicBezTo>
                      <a:pt x="3318" y="2096"/>
                      <a:pt x="3289" y="2081"/>
                      <a:pt x="3259" y="2081"/>
                    </a:cubicBezTo>
                    <a:cubicBezTo>
                      <a:pt x="3274" y="2081"/>
                      <a:pt x="3318" y="2051"/>
                      <a:pt x="3333" y="2036"/>
                    </a:cubicBezTo>
                    <a:cubicBezTo>
                      <a:pt x="3333" y="1992"/>
                      <a:pt x="3363" y="2007"/>
                      <a:pt x="3377" y="2021"/>
                    </a:cubicBezTo>
                    <a:cubicBezTo>
                      <a:pt x="3407" y="2021"/>
                      <a:pt x="3525" y="1992"/>
                      <a:pt x="3540" y="1977"/>
                    </a:cubicBezTo>
                    <a:cubicBezTo>
                      <a:pt x="3540" y="1962"/>
                      <a:pt x="3466" y="1947"/>
                      <a:pt x="3451" y="1932"/>
                    </a:cubicBezTo>
                    <a:cubicBezTo>
                      <a:pt x="3466" y="1947"/>
                      <a:pt x="3525" y="1962"/>
                      <a:pt x="3540" y="1962"/>
                    </a:cubicBezTo>
                    <a:cubicBezTo>
                      <a:pt x="3554" y="1977"/>
                      <a:pt x="3613" y="1977"/>
                      <a:pt x="3613" y="2007"/>
                    </a:cubicBezTo>
                    <a:cubicBezTo>
                      <a:pt x="3599" y="2051"/>
                      <a:pt x="3628" y="2066"/>
                      <a:pt x="3658" y="2066"/>
                    </a:cubicBezTo>
                    <a:cubicBezTo>
                      <a:pt x="3658" y="2066"/>
                      <a:pt x="3746" y="2066"/>
                      <a:pt x="3731" y="2051"/>
                    </a:cubicBezTo>
                    <a:cubicBezTo>
                      <a:pt x="3731" y="2051"/>
                      <a:pt x="3731" y="2081"/>
                      <a:pt x="3746" y="2081"/>
                    </a:cubicBezTo>
                    <a:cubicBezTo>
                      <a:pt x="3776" y="2066"/>
                      <a:pt x="3790" y="2021"/>
                      <a:pt x="3790" y="1992"/>
                    </a:cubicBezTo>
                    <a:cubicBezTo>
                      <a:pt x="3790" y="1977"/>
                      <a:pt x="3790" y="1917"/>
                      <a:pt x="3761" y="1932"/>
                    </a:cubicBezTo>
                    <a:cubicBezTo>
                      <a:pt x="3731" y="1962"/>
                      <a:pt x="3746" y="1932"/>
                      <a:pt x="3731" y="1917"/>
                    </a:cubicBezTo>
                    <a:cubicBezTo>
                      <a:pt x="3702" y="1888"/>
                      <a:pt x="3658" y="1873"/>
                      <a:pt x="3613" y="1843"/>
                    </a:cubicBezTo>
                    <a:cubicBezTo>
                      <a:pt x="3599" y="1828"/>
                      <a:pt x="3584" y="1828"/>
                      <a:pt x="3569" y="1813"/>
                    </a:cubicBezTo>
                    <a:cubicBezTo>
                      <a:pt x="3569" y="1813"/>
                      <a:pt x="3510" y="1828"/>
                      <a:pt x="3510" y="1843"/>
                    </a:cubicBezTo>
                    <a:cubicBezTo>
                      <a:pt x="3510" y="1843"/>
                      <a:pt x="3525" y="1828"/>
                      <a:pt x="3510" y="1828"/>
                    </a:cubicBezTo>
                    <a:lnTo>
                      <a:pt x="3495" y="1813"/>
                    </a:lnTo>
                    <a:cubicBezTo>
                      <a:pt x="3495" y="1798"/>
                      <a:pt x="3554" y="1813"/>
                      <a:pt x="3554" y="1798"/>
                    </a:cubicBezTo>
                    <a:cubicBezTo>
                      <a:pt x="3554" y="1769"/>
                      <a:pt x="3554" y="1754"/>
                      <a:pt x="3510" y="1754"/>
                    </a:cubicBezTo>
                    <a:cubicBezTo>
                      <a:pt x="3481" y="1769"/>
                      <a:pt x="3466" y="1798"/>
                      <a:pt x="3436" y="1769"/>
                    </a:cubicBezTo>
                    <a:cubicBezTo>
                      <a:pt x="3436" y="1769"/>
                      <a:pt x="3377" y="1769"/>
                      <a:pt x="3377" y="1754"/>
                    </a:cubicBezTo>
                    <a:cubicBezTo>
                      <a:pt x="3377" y="1724"/>
                      <a:pt x="3451" y="1769"/>
                      <a:pt x="3451" y="1769"/>
                    </a:cubicBezTo>
                    <a:cubicBezTo>
                      <a:pt x="3466" y="1769"/>
                      <a:pt x="3540" y="1754"/>
                      <a:pt x="3540" y="1739"/>
                    </a:cubicBezTo>
                    <a:cubicBezTo>
                      <a:pt x="3554" y="1739"/>
                      <a:pt x="3481" y="1709"/>
                      <a:pt x="3466" y="1709"/>
                    </a:cubicBezTo>
                    <a:cubicBezTo>
                      <a:pt x="3436" y="1709"/>
                      <a:pt x="3392" y="1709"/>
                      <a:pt x="3363" y="1724"/>
                    </a:cubicBezTo>
                    <a:cubicBezTo>
                      <a:pt x="3377" y="1724"/>
                      <a:pt x="3436" y="1679"/>
                      <a:pt x="3436" y="1694"/>
                    </a:cubicBezTo>
                    <a:cubicBezTo>
                      <a:pt x="3436" y="1679"/>
                      <a:pt x="3377" y="1679"/>
                      <a:pt x="3377" y="1665"/>
                    </a:cubicBezTo>
                    <a:cubicBezTo>
                      <a:pt x="3422" y="1679"/>
                      <a:pt x="3466" y="1709"/>
                      <a:pt x="3510" y="1679"/>
                    </a:cubicBezTo>
                    <a:cubicBezTo>
                      <a:pt x="3510" y="1679"/>
                      <a:pt x="3554" y="1665"/>
                      <a:pt x="3554" y="1650"/>
                    </a:cubicBezTo>
                    <a:cubicBezTo>
                      <a:pt x="3540" y="1635"/>
                      <a:pt x="3510" y="1620"/>
                      <a:pt x="3510" y="1605"/>
                    </a:cubicBezTo>
                    <a:cubicBezTo>
                      <a:pt x="3510" y="1620"/>
                      <a:pt x="3554" y="1635"/>
                      <a:pt x="3569" y="1635"/>
                    </a:cubicBezTo>
                    <a:cubicBezTo>
                      <a:pt x="3599" y="1650"/>
                      <a:pt x="3584" y="1620"/>
                      <a:pt x="3613" y="1620"/>
                    </a:cubicBezTo>
                    <a:cubicBezTo>
                      <a:pt x="3628" y="1620"/>
                      <a:pt x="3746" y="1650"/>
                      <a:pt x="3746" y="1650"/>
                    </a:cubicBezTo>
                    <a:cubicBezTo>
                      <a:pt x="3731" y="1650"/>
                      <a:pt x="3628" y="1635"/>
                      <a:pt x="3628" y="1635"/>
                    </a:cubicBezTo>
                    <a:cubicBezTo>
                      <a:pt x="3658" y="1694"/>
                      <a:pt x="3746" y="1679"/>
                      <a:pt x="3790" y="1679"/>
                    </a:cubicBezTo>
                    <a:cubicBezTo>
                      <a:pt x="3805" y="1665"/>
                      <a:pt x="3849" y="1679"/>
                      <a:pt x="3864" y="1665"/>
                    </a:cubicBezTo>
                    <a:cubicBezTo>
                      <a:pt x="3908" y="1650"/>
                      <a:pt x="3894" y="1620"/>
                      <a:pt x="3864" y="1605"/>
                    </a:cubicBezTo>
                    <a:cubicBezTo>
                      <a:pt x="3849" y="1590"/>
                      <a:pt x="3805" y="1575"/>
                      <a:pt x="3790" y="1575"/>
                    </a:cubicBezTo>
                    <a:cubicBezTo>
                      <a:pt x="3776" y="1575"/>
                      <a:pt x="3790" y="1620"/>
                      <a:pt x="3790" y="1635"/>
                    </a:cubicBezTo>
                    <a:cubicBezTo>
                      <a:pt x="3776" y="1620"/>
                      <a:pt x="3776" y="1605"/>
                      <a:pt x="3761" y="1590"/>
                    </a:cubicBezTo>
                    <a:cubicBezTo>
                      <a:pt x="3761" y="1575"/>
                      <a:pt x="3746" y="1590"/>
                      <a:pt x="3731" y="1575"/>
                    </a:cubicBezTo>
                    <a:cubicBezTo>
                      <a:pt x="3746" y="1590"/>
                      <a:pt x="3776" y="1501"/>
                      <a:pt x="3776" y="1486"/>
                    </a:cubicBezTo>
                    <a:lnTo>
                      <a:pt x="3790" y="1531"/>
                    </a:lnTo>
                    <a:cubicBezTo>
                      <a:pt x="3790" y="1561"/>
                      <a:pt x="3790" y="1575"/>
                      <a:pt x="3805" y="1575"/>
                    </a:cubicBezTo>
                    <a:cubicBezTo>
                      <a:pt x="3849" y="1575"/>
                      <a:pt x="3879" y="1561"/>
                      <a:pt x="3908" y="1561"/>
                    </a:cubicBezTo>
                    <a:cubicBezTo>
                      <a:pt x="3923" y="1561"/>
                      <a:pt x="4012" y="1531"/>
                      <a:pt x="3982" y="1501"/>
                    </a:cubicBezTo>
                    <a:cubicBezTo>
                      <a:pt x="3953" y="1486"/>
                      <a:pt x="3938" y="1516"/>
                      <a:pt x="3923" y="1501"/>
                    </a:cubicBezTo>
                    <a:lnTo>
                      <a:pt x="3923" y="1471"/>
                    </a:lnTo>
                    <a:cubicBezTo>
                      <a:pt x="3938" y="1457"/>
                      <a:pt x="3923" y="1442"/>
                      <a:pt x="3908" y="1442"/>
                    </a:cubicBezTo>
                    <a:cubicBezTo>
                      <a:pt x="3908" y="1427"/>
                      <a:pt x="3864" y="1427"/>
                      <a:pt x="3849" y="1427"/>
                    </a:cubicBezTo>
                    <a:cubicBezTo>
                      <a:pt x="3820" y="1427"/>
                      <a:pt x="3805" y="1457"/>
                      <a:pt x="3776" y="1427"/>
                    </a:cubicBezTo>
                    <a:cubicBezTo>
                      <a:pt x="3835" y="1471"/>
                      <a:pt x="3864" y="1352"/>
                      <a:pt x="3923" y="1412"/>
                    </a:cubicBezTo>
                    <a:cubicBezTo>
                      <a:pt x="3938" y="1442"/>
                      <a:pt x="3967" y="1397"/>
                      <a:pt x="3967" y="1367"/>
                    </a:cubicBezTo>
                    <a:cubicBezTo>
                      <a:pt x="3967" y="1352"/>
                      <a:pt x="3923" y="1308"/>
                      <a:pt x="3923" y="1308"/>
                    </a:cubicBezTo>
                    <a:cubicBezTo>
                      <a:pt x="3923" y="1293"/>
                      <a:pt x="3967" y="1338"/>
                      <a:pt x="3967" y="1352"/>
                    </a:cubicBezTo>
                    <a:cubicBezTo>
                      <a:pt x="3967" y="1367"/>
                      <a:pt x="3997" y="1338"/>
                      <a:pt x="3982" y="1308"/>
                    </a:cubicBezTo>
                    <a:cubicBezTo>
                      <a:pt x="3967" y="1293"/>
                      <a:pt x="3938" y="1263"/>
                      <a:pt x="3923" y="1248"/>
                    </a:cubicBezTo>
                    <a:cubicBezTo>
                      <a:pt x="3894" y="1248"/>
                      <a:pt x="3849" y="1263"/>
                      <a:pt x="3820" y="1248"/>
                    </a:cubicBezTo>
                    <a:cubicBezTo>
                      <a:pt x="3805" y="1234"/>
                      <a:pt x="3805" y="1204"/>
                      <a:pt x="3776" y="1204"/>
                    </a:cubicBezTo>
                    <a:cubicBezTo>
                      <a:pt x="3776" y="1189"/>
                      <a:pt x="3717" y="1204"/>
                      <a:pt x="3731" y="1189"/>
                    </a:cubicBezTo>
                    <a:cubicBezTo>
                      <a:pt x="3746" y="1159"/>
                      <a:pt x="3746" y="1144"/>
                      <a:pt x="3776" y="1174"/>
                    </a:cubicBezTo>
                    <a:cubicBezTo>
                      <a:pt x="3805" y="1204"/>
                      <a:pt x="3835" y="1159"/>
                      <a:pt x="3864" y="1144"/>
                    </a:cubicBezTo>
                    <a:cubicBezTo>
                      <a:pt x="3908" y="1115"/>
                      <a:pt x="3997" y="1204"/>
                      <a:pt x="4041" y="1159"/>
                    </a:cubicBezTo>
                    <a:cubicBezTo>
                      <a:pt x="4056" y="1144"/>
                      <a:pt x="4056" y="1070"/>
                      <a:pt x="4012" y="1085"/>
                    </a:cubicBezTo>
                    <a:cubicBezTo>
                      <a:pt x="3997" y="1085"/>
                      <a:pt x="3982" y="1100"/>
                      <a:pt x="3967" y="1085"/>
                    </a:cubicBezTo>
                    <a:cubicBezTo>
                      <a:pt x="3938" y="1085"/>
                      <a:pt x="3908" y="1070"/>
                      <a:pt x="3879" y="1040"/>
                    </a:cubicBezTo>
                    <a:cubicBezTo>
                      <a:pt x="3835" y="1011"/>
                      <a:pt x="3997" y="1055"/>
                      <a:pt x="3997" y="1040"/>
                    </a:cubicBezTo>
                    <a:cubicBezTo>
                      <a:pt x="3982" y="1011"/>
                      <a:pt x="3908" y="996"/>
                      <a:pt x="3879" y="981"/>
                    </a:cubicBezTo>
                    <a:cubicBezTo>
                      <a:pt x="3835" y="966"/>
                      <a:pt x="3835" y="981"/>
                      <a:pt x="3820" y="1011"/>
                    </a:cubicBezTo>
                    <a:cubicBezTo>
                      <a:pt x="3820" y="1025"/>
                      <a:pt x="3790" y="1040"/>
                      <a:pt x="3776" y="1025"/>
                    </a:cubicBezTo>
                    <a:cubicBezTo>
                      <a:pt x="3761" y="1025"/>
                      <a:pt x="3805" y="966"/>
                      <a:pt x="3805" y="951"/>
                    </a:cubicBezTo>
                    <a:cubicBezTo>
                      <a:pt x="3805" y="936"/>
                      <a:pt x="3820" y="907"/>
                      <a:pt x="3835" y="892"/>
                    </a:cubicBezTo>
                    <a:cubicBezTo>
                      <a:pt x="3835" y="877"/>
                      <a:pt x="3835" y="847"/>
                      <a:pt x="3849" y="847"/>
                    </a:cubicBezTo>
                    <a:cubicBezTo>
                      <a:pt x="3864" y="847"/>
                      <a:pt x="3894" y="847"/>
                      <a:pt x="3908" y="832"/>
                    </a:cubicBezTo>
                    <a:cubicBezTo>
                      <a:pt x="3908" y="832"/>
                      <a:pt x="3982" y="758"/>
                      <a:pt x="3982" y="773"/>
                    </a:cubicBezTo>
                    <a:lnTo>
                      <a:pt x="3953" y="758"/>
                    </a:lnTo>
                    <a:lnTo>
                      <a:pt x="3953" y="713"/>
                    </a:lnTo>
                    <a:cubicBezTo>
                      <a:pt x="3953" y="684"/>
                      <a:pt x="3967" y="684"/>
                      <a:pt x="3997" y="684"/>
                    </a:cubicBezTo>
                    <a:cubicBezTo>
                      <a:pt x="4027" y="684"/>
                      <a:pt x="4145" y="639"/>
                      <a:pt x="4071" y="639"/>
                    </a:cubicBezTo>
                    <a:cubicBezTo>
                      <a:pt x="4027" y="639"/>
                      <a:pt x="3953" y="624"/>
                      <a:pt x="3923" y="654"/>
                    </a:cubicBezTo>
                    <a:cubicBezTo>
                      <a:pt x="3908" y="669"/>
                      <a:pt x="3908" y="698"/>
                      <a:pt x="3879" y="684"/>
                    </a:cubicBezTo>
                    <a:cubicBezTo>
                      <a:pt x="3849" y="669"/>
                      <a:pt x="3879" y="639"/>
                      <a:pt x="3894" y="624"/>
                    </a:cubicBezTo>
                    <a:cubicBezTo>
                      <a:pt x="3923" y="580"/>
                      <a:pt x="3982" y="609"/>
                      <a:pt x="4027" y="609"/>
                    </a:cubicBezTo>
                    <a:cubicBezTo>
                      <a:pt x="4086" y="609"/>
                      <a:pt x="4145" y="624"/>
                      <a:pt x="4174" y="565"/>
                    </a:cubicBezTo>
                    <a:cubicBezTo>
                      <a:pt x="4189" y="565"/>
                      <a:pt x="4130" y="550"/>
                      <a:pt x="4130" y="550"/>
                    </a:cubicBezTo>
                    <a:cubicBezTo>
                      <a:pt x="4100" y="535"/>
                      <a:pt x="4071" y="550"/>
                      <a:pt x="4041" y="550"/>
                    </a:cubicBezTo>
                    <a:cubicBezTo>
                      <a:pt x="4012" y="550"/>
                      <a:pt x="3997" y="535"/>
                      <a:pt x="3967" y="535"/>
                    </a:cubicBezTo>
                    <a:lnTo>
                      <a:pt x="3908" y="535"/>
                    </a:lnTo>
                    <a:cubicBezTo>
                      <a:pt x="3923" y="550"/>
                      <a:pt x="3967" y="535"/>
                      <a:pt x="3997" y="535"/>
                    </a:cubicBezTo>
                    <a:cubicBezTo>
                      <a:pt x="4041" y="535"/>
                      <a:pt x="4071" y="520"/>
                      <a:pt x="4115" y="520"/>
                    </a:cubicBezTo>
                    <a:cubicBezTo>
                      <a:pt x="4174" y="535"/>
                      <a:pt x="4204" y="505"/>
                      <a:pt x="4248" y="505"/>
                    </a:cubicBezTo>
                    <a:cubicBezTo>
                      <a:pt x="4263" y="505"/>
                      <a:pt x="4292" y="505"/>
                      <a:pt x="4292" y="490"/>
                    </a:cubicBezTo>
                    <a:cubicBezTo>
                      <a:pt x="4292" y="490"/>
                      <a:pt x="4263" y="461"/>
                      <a:pt x="4277" y="461"/>
                    </a:cubicBezTo>
                    <a:cubicBezTo>
                      <a:pt x="4351" y="446"/>
                      <a:pt x="4425" y="431"/>
                      <a:pt x="4484" y="386"/>
                    </a:cubicBezTo>
                    <a:cubicBezTo>
                      <a:pt x="4499" y="371"/>
                      <a:pt x="4440" y="357"/>
                      <a:pt x="4440" y="357"/>
                    </a:cubicBezTo>
                    <a:cubicBezTo>
                      <a:pt x="4395" y="342"/>
                      <a:pt x="4351" y="327"/>
                      <a:pt x="4322" y="327"/>
                    </a:cubicBezTo>
                    <a:cubicBezTo>
                      <a:pt x="4233" y="312"/>
                      <a:pt x="4159" y="297"/>
                      <a:pt x="4086" y="371"/>
                    </a:cubicBezTo>
                    <a:cubicBezTo>
                      <a:pt x="4056" y="416"/>
                      <a:pt x="4027" y="386"/>
                      <a:pt x="3967" y="386"/>
                    </a:cubicBezTo>
                    <a:cubicBezTo>
                      <a:pt x="3953" y="386"/>
                      <a:pt x="3894" y="431"/>
                      <a:pt x="3908" y="386"/>
                    </a:cubicBezTo>
                    <a:cubicBezTo>
                      <a:pt x="3908" y="357"/>
                      <a:pt x="3835" y="401"/>
                      <a:pt x="3820" y="416"/>
                    </a:cubicBezTo>
                    <a:cubicBezTo>
                      <a:pt x="3790" y="431"/>
                      <a:pt x="3761" y="446"/>
                      <a:pt x="3731" y="461"/>
                    </a:cubicBezTo>
                    <a:cubicBezTo>
                      <a:pt x="3717" y="461"/>
                      <a:pt x="3599" y="550"/>
                      <a:pt x="3599" y="550"/>
                    </a:cubicBezTo>
                    <a:cubicBezTo>
                      <a:pt x="3569" y="520"/>
                      <a:pt x="3894" y="327"/>
                      <a:pt x="3702" y="282"/>
                    </a:cubicBezTo>
                    <a:cubicBezTo>
                      <a:pt x="3628" y="282"/>
                      <a:pt x="3643" y="327"/>
                      <a:pt x="3584" y="357"/>
                    </a:cubicBezTo>
                    <a:cubicBezTo>
                      <a:pt x="3540" y="371"/>
                      <a:pt x="3510" y="371"/>
                      <a:pt x="3466" y="386"/>
                    </a:cubicBezTo>
                    <a:cubicBezTo>
                      <a:pt x="3451" y="386"/>
                      <a:pt x="3377" y="416"/>
                      <a:pt x="3363" y="416"/>
                    </a:cubicBezTo>
                    <a:cubicBezTo>
                      <a:pt x="3333" y="371"/>
                      <a:pt x="3436" y="357"/>
                      <a:pt x="3466" y="357"/>
                    </a:cubicBezTo>
                    <a:cubicBezTo>
                      <a:pt x="3466" y="342"/>
                      <a:pt x="3554" y="327"/>
                      <a:pt x="3510" y="312"/>
                    </a:cubicBezTo>
                    <a:cubicBezTo>
                      <a:pt x="3466" y="297"/>
                      <a:pt x="3422" y="297"/>
                      <a:pt x="3377" y="297"/>
                    </a:cubicBezTo>
                    <a:cubicBezTo>
                      <a:pt x="3259" y="297"/>
                      <a:pt x="3141" y="312"/>
                      <a:pt x="3023" y="342"/>
                    </a:cubicBezTo>
                    <a:cubicBezTo>
                      <a:pt x="3023" y="342"/>
                      <a:pt x="2979" y="371"/>
                      <a:pt x="2964" y="357"/>
                    </a:cubicBezTo>
                    <a:cubicBezTo>
                      <a:pt x="2964" y="327"/>
                      <a:pt x="2950" y="327"/>
                      <a:pt x="2979" y="327"/>
                    </a:cubicBezTo>
                    <a:cubicBezTo>
                      <a:pt x="3038" y="297"/>
                      <a:pt x="3097" y="282"/>
                      <a:pt x="3156" y="267"/>
                    </a:cubicBezTo>
                    <a:cubicBezTo>
                      <a:pt x="3259" y="252"/>
                      <a:pt x="3377" y="267"/>
                      <a:pt x="3495" y="267"/>
                    </a:cubicBezTo>
                    <a:lnTo>
                      <a:pt x="3584" y="267"/>
                    </a:lnTo>
                    <a:cubicBezTo>
                      <a:pt x="3643" y="238"/>
                      <a:pt x="3717" y="238"/>
                      <a:pt x="3776" y="208"/>
                    </a:cubicBezTo>
                    <a:cubicBezTo>
                      <a:pt x="3805" y="208"/>
                      <a:pt x="3820" y="193"/>
                      <a:pt x="3776" y="178"/>
                    </a:cubicBezTo>
                    <a:cubicBezTo>
                      <a:pt x="3746" y="163"/>
                      <a:pt x="3687" y="148"/>
                      <a:pt x="3658" y="163"/>
                    </a:cubicBezTo>
                    <a:cubicBezTo>
                      <a:pt x="3628" y="163"/>
                      <a:pt x="3628" y="148"/>
                      <a:pt x="3599" y="134"/>
                    </a:cubicBezTo>
                    <a:cubicBezTo>
                      <a:pt x="3569" y="134"/>
                      <a:pt x="3540" y="163"/>
                      <a:pt x="3510" y="163"/>
                    </a:cubicBezTo>
                    <a:cubicBezTo>
                      <a:pt x="3510" y="163"/>
                      <a:pt x="3540" y="119"/>
                      <a:pt x="3554" y="119"/>
                    </a:cubicBezTo>
                    <a:cubicBezTo>
                      <a:pt x="3569" y="89"/>
                      <a:pt x="3510" y="89"/>
                      <a:pt x="3495" y="89"/>
                    </a:cubicBezTo>
                    <a:cubicBezTo>
                      <a:pt x="3407" y="104"/>
                      <a:pt x="3333" y="104"/>
                      <a:pt x="3245" y="89"/>
                    </a:cubicBezTo>
                    <a:cubicBezTo>
                      <a:pt x="3171" y="89"/>
                      <a:pt x="3112" y="119"/>
                      <a:pt x="3038" y="119"/>
                    </a:cubicBezTo>
                    <a:lnTo>
                      <a:pt x="2935" y="119"/>
                    </a:lnTo>
                    <a:cubicBezTo>
                      <a:pt x="2905" y="134"/>
                      <a:pt x="2861" y="119"/>
                      <a:pt x="2846" y="134"/>
                    </a:cubicBezTo>
                    <a:cubicBezTo>
                      <a:pt x="2891" y="119"/>
                      <a:pt x="2935" y="119"/>
                      <a:pt x="2979" y="104"/>
                    </a:cubicBezTo>
                    <a:cubicBezTo>
                      <a:pt x="3053" y="104"/>
                      <a:pt x="3112" y="89"/>
                      <a:pt x="3171" y="89"/>
                    </a:cubicBezTo>
                    <a:cubicBezTo>
                      <a:pt x="3200" y="89"/>
                      <a:pt x="3495" y="89"/>
                      <a:pt x="3495" y="59"/>
                    </a:cubicBezTo>
                    <a:cubicBezTo>
                      <a:pt x="3481" y="59"/>
                      <a:pt x="3436" y="44"/>
                      <a:pt x="3422" y="30"/>
                    </a:cubicBezTo>
                    <a:lnTo>
                      <a:pt x="3304" y="30"/>
                    </a:lnTo>
                    <a:cubicBezTo>
                      <a:pt x="3245" y="30"/>
                      <a:pt x="3186" y="15"/>
                      <a:pt x="3141" y="0"/>
                    </a:cubicBezTo>
                    <a:lnTo>
                      <a:pt x="2861" y="0"/>
                    </a:lnTo>
                    <a:cubicBezTo>
                      <a:pt x="2817" y="15"/>
                      <a:pt x="2773" y="15"/>
                      <a:pt x="2728" y="15"/>
                    </a:cubicBezTo>
                    <a:cubicBezTo>
                      <a:pt x="2714" y="15"/>
                      <a:pt x="2699" y="44"/>
                      <a:pt x="2699" y="44"/>
                    </a:cubicBezTo>
                    <a:cubicBezTo>
                      <a:pt x="2669" y="44"/>
                      <a:pt x="2640" y="30"/>
                      <a:pt x="2610" y="30"/>
                    </a:cubicBezTo>
                    <a:cubicBezTo>
                      <a:pt x="2596" y="30"/>
                      <a:pt x="2581" y="44"/>
                      <a:pt x="2551" y="44"/>
                    </a:cubicBezTo>
                    <a:cubicBezTo>
                      <a:pt x="2522" y="44"/>
                      <a:pt x="2522" y="59"/>
                      <a:pt x="2551" y="59"/>
                    </a:cubicBezTo>
                    <a:cubicBezTo>
                      <a:pt x="2596" y="74"/>
                      <a:pt x="2640" y="74"/>
                      <a:pt x="2669" y="89"/>
                    </a:cubicBezTo>
                    <a:cubicBezTo>
                      <a:pt x="2655" y="74"/>
                      <a:pt x="2566" y="104"/>
                      <a:pt x="2551" y="119"/>
                    </a:cubicBezTo>
                    <a:lnTo>
                      <a:pt x="2507" y="119"/>
                    </a:lnTo>
                    <a:lnTo>
                      <a:pt x="2537" y="148"/>
                    </a:lnTo>
                    <a:cubicBezTo>
                      <a:pt x="2522" y="148"/>
                      <a:pt x="2492" y="134"/>
                      <a:pt x="2478" y="119"/>
                    </a:cubicBezTo>
                    <a:cubicBezTo>
                      <a:pt x="2463" y="104"/>
                      <a:pt x="2419" y="119"/>
                      <a:pt x="2404" y="119"/>
                    </a:cubicBezTo>
                    <a:cubicBezTo>
                      <a:pt x="2360" y="104"/>
                      <a:pt x="2315" y="89"/>
                      <a:pt x="2271" y="74"/>
                    </a:cubicBezTo>
                    <a:cubicBezTo>
                      <a:pt x="2242" y="59"/>
                      <a:pt x="2212" y="89"/>
                      <a:pt x="2168" y="89"/>
                    </a:cubicBezTo>
                    <a:cubicBezTo>
                      <a:pt x="2153" y="89"/>
                      <a:pt x="2065" y="74"/>
                      <a:pt x="2065" y="104"/>
                    </a:cubicBezTo>
                    <a:cubicBezTo>
                      <a:pt x="2050" y="104"/>
                      <a:pt x="2256" y="134"/>
                      <a:pt x="2286" y="148"/>
                    </a:cubicBezTo>
                    <a:cubicBezTo>
                      <a:pt x="2330" y="148"/>
                      <a:pt x="2374" y="148"/>
                      <a:pt x="2404" y="163"/>
                    </a:cubicBezTo>
                    <a:cubicBezTo>
                      <a:pt x="2419" y="163"/>
                      <a:pt x="2433" y="163"/>
                      <a:pt x="2448" y="178"/>
                    </a:cubicBezTo>
                    <a:lnTo>
                      <a:pt x="2448" y="223"/>
                    </a:lnTo>
                    <a:cubicBezTo>
                      <a:pt x="2448" y="238"/>
                      <a:pt x="2433" y="208"/>
                      <a:pt x="2433" y="193"/>
                    </a:cubicBezTo>
                    <a:cubicBezTo>
                      <a:pt x="2419" y="178"/>
                      <a:pt x="2374" y="178"/>
                      <a:pt x="2360" y="163"/>
                    </a:cubicBezTo>
                    <a:lnTo>
                      <a:pt x="2315" y="163"/>
                    </a:lnTo>
                    <a:cubicBezTo>
                      <a:pt x="2315" y="178"/>
                      <a:pt x="2330" y="208"/>
                      <a:pt x="2330" y="208"/>
                    </a:cubicBezTo>
                    <a:cubicBezTo>
                      <a:pt x="2301" y="208"/>
                      <a:pt x="2286" y="163"/>
                      <a:pt x="2271" y="163"/>
                    </a:cubicBezTo>
                    <a:cubicBezTo>
                      <a:pt x="2242" y="163"/>
                      <a:pt x="2212" y="163"/>
                      <a:pt x="2183" y="148"/>
                    </a:cubicBezTo>
                    <a:lnTo>
                      <a:pt x="2050" y="148"/>
                    </a:lnTo>
                    <a:cubicBezTo>
                      <a:pt x="2035" y="178"/>
                      <a:pt x="2227" y="252"/>
                      <a:pt x="2227" y="252"/>
                    </a:cubicBezTo>
                    <a:cubicBezTo>
                      <a:pt x="2227" y="267"/>
                      <a:pt x="2153" y="252"/>
                      <a:pt x="2153" y="252"/>
                    </a:cubicBezTo>
                    <a:cubicBezTo>
                      <a:pt x="2109" y="252"/>
                      <a:pt x="2094" y="238"/>
                      <a:pt x="2109" y="282"/>
                    </a:cubicBezTo>
                    <a:cubicBezTo>
                      <a:pt x="2094" y="282"/>
                      <a:pt x="2079" y="267"/>
                      <a:pt x="2065" y="252"/>
                    </a:cubicBezTo>
                    <a:cubicBezTo>
                      <a:pt x="2065" y="238"/>
                      <a:pt x="2094" y="252"/>
                      <a:pt x="2109" y="238"/>
                    </a:cubicBezTo>
                    <a:cubicBezTo>
                      <a:pt x="2109" y="238"/>
                      <a:pt x="2079" y="208"/>
                      <a:pt x="2065" y="208"/>
                    </a:cubicBezTo>
                    <a:cubicBezTo>
                      <a:pt x="2035" y="193"/>
                      <a:pt x="2006" y="178"/>
                      <a:pt x="1961" y="178"/>
                    </a:cubicBezTo>
                    <a:cubicBezTo>
                      <a:pt x="1947" y="178"/>
                      <a:pt x="1917" y="163"/>
                      <a:pt x="1902" y="178"/>
                    </a:cubicBezTo>
                    <a:cubicBezTo>
                      <a:pt x="1888" y="178"/>
                      <a:pt x="1932" y="223"/>
                      <a:pt x="1932" y="223"/>
                    </a:cubicBezTo>
                    <a:cubicBezTo>
                      <a:pt x="1976" y="252"/>
                      <a:pt x="2035" y="252"/>
                      <a:pt x="2094" y="297"/>
                    </a:cubicBezTo>
                    <a:cubicBezTo>
                      <a:pt x="2109" y="297"/>
                      <a:pt x="2124" y="312"/>
                      <a:pt x="2109" y="327"/>
                    </a:cubicBezTo>
                    <a:cubicBezTo>
                      <a:pt x="2079" y="357"/>
                      <a:pt x="2050" y="327"/>
                      <a:pt x="2020" y="312"/>
                    </a:cubicBezTo>
                    <a:cubicBezTo>
                      <a:pt x="1947" y="267"/>
                      <a:pt x="1858" y="238"/>
                      <a:pt x="1770" y="223"/>
                    </a:cubicBezTo>
                    <a:cubicBezTo>
                      <a:pt x="1725" y="208"/>
                      <a:pt x="1681" y="193"/>
                      <a:pt x="1637" y="208"/>
                    </a:cubicBezTo>
                    <a:cubicBezTo>
                      <a:pt x="1622" y="208"/>
                      <a:pt x="1666" y="252"/>
                      <a:pt x="1666" y="267"/>
                    </a:cubicBezTo>
                    <a:lnTo>
                      <a:pt x="1725" y="312"/>
                    </a:lnTo>
                    <a:cubicBezTo>
                      <a:pt x="1725" y="327"/>
                      <a:pt x="1637" y="312"/>
                      <a:pt x="1637" y="312"/>
                    </a:cubicBezTo>
                    <a:cubicBezTo>
                      <a:pt x="1637" y="342"/>
                      <a:pt x="1696" y="327"/>
                      <a:pt x="1696" y="357"/>
                    </a:cubicBezTo>
                    <a:cubicBezTo>
                      <a:pt x="1696" y="357"/>
                      <a:pt x="1637" y="342"/>
                      <a:pt x="1622" y="327"/>
                    </a:cubicBezTo>
                    <a:cubicBezTo>
                      <a:pt x="1593" y="312"/>
                      <a:pt x="1563" y="312"/>
                      <a:pt x="1519" y="297"/>
                    </a:cubicBezTo>
                    <a:cubicBezTo>
                      <a:pt x="1489" y="282"/>
                      <a:pt x="1489" y="297"/>
                      <a:pt x="1489" y="327"/>
                    </a:cubicBezTo>
                    <a:cubicBezTo>
                      <a:pt x="1475" y="342"/>
                      <a:pt x="1460" y="342"/>
                      <a:pt x="1445" y="342"/>
                    </a:cubicBezTo>
                    <a:cubicBezTo>
                      <a:pt x="1445" y="357"/>
                      <a:pt x="1445" y="386"/>
                      <a:pt x="1430" y="386"/>
                    </a:cubicBezTo>
                    <a:lnTo>
                      <a:pt x="1430" y="342"/>
                    </a:lnTo>
                    <a:cubicBezTo>
                      <a:pt x="1430" y="327"/>
                      <a:pt x="1445" y="312"/>
                      <a:pt x="1445" y="297"/>
                    </a:cubicBezTo>
                    <a:cubicBezTo>
                      <a:pt x="1430" y="238"/>
                      <a:pt x="1371" y="238"/>
                      <a:pt x="1327" y="238"/>
                    </a:cubicBezTo>
                    <a:cubicBezTo>
                      <a:pt x="1268" y="252"/>
                      <a:pt x="1209" y="267"/>
                      <a:pt x="1150" y="267"/>
                    </a:cubicBezTo>
                    <a:cubicBezTo>
                      <a:pt x="1135" y="282"/>
                      <a:pt x="1106" y="282"/>
                      <a:pt x="1091" y="282"/>
                    </a:cubicBezTo>
                    <a:lnTo>
                      <a:pt x="1017" y="297"/>
                    </a:lnTo>
                    <a:cubicBezTo>
                      <a:pt x="1032" y="312"/>
                      <a:pt x="1062" y="312"/>
                      <a:pt x="1076" y="312"/>
                    </a:cubicBezTo>
                    <a:cubicBezTo>
                      <a:pt x="1091" y="327"/>
                      <a:pt x="1106" y="342"/>
                      <a:pt x="1135" y="357"/>
                    </a:cubicBezTo>
                    <a:lnTo>
                      <a:pt x="1194" y="401"/>
                    </a:lnTo>
                    <a:cubicBezTo>
                      <a:pt x="1180" y="401"/>
                      <a:pt x="1121" y="371"/>
                      <a:pt x="1106" y="371"/>
                    </a:cubicBezTo>
                    <a:cubicBezTo>
                      <a:pt x="1076" y="357"/>
                      <a:pt x="1062" y="327"/>
                      <a:pt x="1032" y="327"/>
                    </a:cubicBezTo>
                    <a:cubicBezTo>
                      <a:pt x="988" y="312"/>
                      <a:pt x="944" y="327"/>
                      <a:pt x="899" y="327"/>
                    </a:cubicBezTo>
                    <a:cubicBezTo>
                      <a:pt x="855" y="342"/>
                      <a:pt x="855" y="327"/>
                      <a:pt x="885" y="371"/>
                    </a:cubicBezTo>
                    <a:lnTo>
                      <a:pt x="885" y="446"/>
                    </a:lnTo>
                    <a:cubicBezTo>
                      <a:pt x="885" y="475"/>
                      <a:pt x="826" y="446"/>
                      <a:pt x="811" y="446"/>
                    </a:cubicBezTo>
                    <a:cubicBezTo>
                      <a:pt x="796" y="446"/>
                      <a:pt x="752" y="416"/>
                      <a:pt x="737" y="446"/>
                    </a:cubicBezTo>
                    <a:cubicBezTo>
                      <a:pt x="722" y="461"/>
                      <a:pt x="737" y="505"/>
                      <a:pt x="737" y="505"/>
                    </a:cubicBezTo>
                    <a:cubicBezTo>
                      <a:pt x="722" y="520"/>
                      <a:pt x="708" y="490"/>
                      <a:pt x="693" y="475"/>
                    </a:cubicBezTo>
                    <a:cubicBezTo>
                      <a:pt x="663" y="461"/>
                      <a:pt x="634" y="461"/>
                      <a:pt x="619" y="475"/>
                    </a:cubicBezTo>
                    <a:cubicBezTo>
                      <a:pt x="575" y="505"/>
                      <a:pt x="531" y="535"/>
                      <a:pt x="472" y="550"/>
                    </a:cubicBezTo>
                    <a:cubicBezTo>
                      <a:pt x="457" y="565"/>
                      <a:pt x="501" y="550"/>
                      <a:pt x="472" y="550"/>
                    </a:cubicBezTo>
                    <a:lnTo>
                      <a:pt x="472" y="55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5" name="Freeform 919">
                <a:extLst>
                  <a:ext uri="{FF2B5EF4-FFF2-40B4-BE49-F238E27FC236}">
                    <a16:creationId xmlns:a16="http://schemas.microsoft.com/office/drawing/2014/main" id="{40E8F49A-405B-89D5-50E3-2AF5DA6C4089}"/>
                  </a:ext>
                </a:extLst>
              </p:cNvPr>
              <p:cNvSpPr>
                <a:spLocks/>
              </p:cNvSpPr>
              <p:nvPr/>
            </p:nvSpPr>
            <p:spPr bwMode="auto">
              <a:xfrm>
                <a:off x="2829" y="1718"/>
                <a:ext cx="48" cy="32"/>
              </a:xfrm>
              <a:custGeom>
                <a:avLst/>
                <a:gdLst>
                  <a:gd name="T0" fmla="*/ 250 w 250"/>
                  <a:gd name="T1" fmla="*/ 91 h 166"/>
                  <a:gd name="T2" fmla="*/ 250 w 250"/>
                  <a:gd name="T3" fmla="*/ 91 h 166"/>
                  <a:gd name="T4" fmla="*/ 171 w 250"/>
                  <a:gd name="T5" fmla="*/ 45 h 166"/>
                  <a:gd name="T6" fmla="*/ 78 w 250"/>
                  <a:gd name="T7" fmla="*/ 15 h 166"/>
                  <a:gd name="T8" fmla="*/ 15 w 250"/>
                  <a:gd name="T9" fmla="*/ 15 h 166"/>
                  <a:gd name="T10" fmla="*/ 46 w 250"/>
                  <a:gd name="T11" fmla="*/ 45 h 166"/>
                  <a:gd name="T12" fmla="*/ 15 w 250"/>
                  <a:gd name="T13" fmla="*/ 106 h 166"/>
                  <a:gd name="T14" fmla="*/ 78 w 250"/>
                  <a:gd name="T15" fmla="*/ 106 h 166"/>
                  <a:gd name="T16" fmla="*/ 78 w 250"/>
                  <a:gd name="T17" fmla="*/ 136 h 166"/>
                  <a:gd name="T18" fmla="*/ 250 w 250"/>
                  <a:gd name="T19" fmla="*/ 91 h 166"/>
                  <a:gd name="T20" fmla="*/ 250 w 250"/>
                  <a:gd name="T21" fmla="*/ 9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166">
                    <a:moveTo>
                      <a:pt x="250" y="91"/>
                    </a:moveTo>
                    <a:lnTo>
                      <a:pt x="250" y="91"/>
                    </a:lnTo>
                    <a:cubicBezTo>
                      <a:pt x="234" y="75"/>
                      <a:pt x="171" y="45"/>
                      <a:pt x="171" y="45"/>
                    </a:cubicBezTo>
                    <a:cubicBezTo>
                      <a:pt x="140" y="30"/>
                      <a:pt x="109" y="15"/>
                      <a:pt x="78" y="15"/>
                    </a:cubicBezTo>
                    <a:cubicBezTo>
                      <a:pt x="62" y="15"/>
                      <a:pt x="31" y="0"/>
                      <a:pt x="15" y="15"/>
                    </a:cubicBezTo>
                    <a:cubicBezTo>
                      <a:pt x="0" y="30"/>
                      <a:pt x="46" y="45"/>
                      <a:pt x="46" y="45"/>
                    </a:cubicBezTo>
                    <a:cubicBezTo>
                      <a:pt x="31" y="45"/>
                      <a:pt x="0" y="91"/>
                      <a:pt x="15" y="106"/>
                    </a:cubicBezTo>
                    <a:cubicBezTo>
                      <a:pt x="31" y="106"/>
                      <a:pt x="62" y="91"/>
                      <a:pt x="78" y="106"/>
                    </a:cubicBezTo>
                    <a:cubicBezTo>
                      <a:pt x="109" y="121"/>
                      <a:pt x="78" y="121"/>
                      <a:pt x="78" y="136"/>
                    </a:cubicBezTo>
                    <a:cubicBezTo>
                      <a:pt x="78" y="166"/>
                      <a:pt x="250" y="121"/>
                      <a:pt x="250" y="91"/>
                    </a:cubicBezTo>
                    <a:cubicBezTo>
                      <a:pt x="234" y="75"/>
                      <a:pt x="250" y="106"/>
                      <a:pt x="250" y="9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6" name="Freeform 920">
                <a:extLst>
                  <a:ext uri="{FF2B5EF4-FFF2-40B4-BE49-F238E27FC236}">
                    <a16:creationId xmlns:a16="http://schemas.microsoft.com/office/drawing/2014/main" id="{F2B83212-9E83-3F2A-2C41-A6E0147B32E6}"/>
                  </a:ext>
                </a:extLst>
              </p:cNvPr>
              <p:cNvSpPr>
                <a:spLocks/>
              </p:cNvSpPr>
              <p:nvPr/>
            </p:nvSpPr>
            <p:spPr bwMode="auto">
              <a:xfrm>
                <a:off x="2829" y="1718"/>
                <a:ext cx="48" cy="32"/>
              </a:xfrm>
              <a:custGeom>
                <a:avLst/>
                <a:gdLst>
                  <a:gd name="T0" fmla="*/ 250 w 250"/>
                  <a:gd name="T1" fmla="*/ 91 h 166"/>
                  <a:gd name="T2" fmla="*/ 250 w 250"/>
                  <a:gd name="T3" fmla="*/ 91 h 166"/>
                  <a:gd name="T4" fmla="*/ 171 w 250"/>
                  <a:gd name="T5" fmla="*/ 45 h 166"/>
                  <a:gd name="T6" fmla="*/ 78 w 250"/>
                  <a:gd name="T7" fmla="*/ 15 h 166"/>
                  <a:gd name="T8" fmla="*/ 15 w 250"/>
                  <a:gd name="T9" fmla="*/ 15 h 166"/>
                  <a:gd name="T10" fmla="*/ 46 w 250"/>
                  <a:gd name="T11" fmla="*/ 45 h 166"/>
                  <a:gd name="T12" fmla="*/ 15 w 250"/>
                  <a:gd name="T13" fmla="*/ 106 h 166"/>
                  <a:gd name="T14" fmla="*/ 78 w 250"/>
                  <a:gd name="T15" fmla="*/ 106 h 166"/>
                  <a:gd name="T16" fmla="*/ 78 w 250"/>
                  <a:gd name="T17" fmla="*/ 136 h 166"/>
                  <a:gd name="T18" fmla="*/ 250 w 250"/>
                  <a:gd name="T19" fmla="*/ 91 h 166"/>
                  <a:gd name="T20" fmla="*/ 250 w 250"/>
                  <a:gd name="T21" fmla="*/ 91 h 166"/>
                  <a:gd name="T22" fmla="*/ 250 w 250"/>
                  <a:gd name="T23" fmla="*/ 9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166">
                    <a:moveTo>
                      <a:pt x="250" y="91"/>
                    </a:moveTo>
                    <a:lnTo>
                      <a:pt x="250" y="91"/>
                    </a:lnTo>
                    <a:cubicBezTo>
                      <a:pt x="234" y="75"/>
                      <a:pt x="171" y="45"/>
                      <a:pt x="171" y="45"/>
                    </a:cubicBezTo>
                    <a:cubicBezTo>
                      <a:pt x="140" y="30"/>
                      <a:pt x="109" y="15"/>
                      <a:pt x="78" y="15"/>
                    </a:cubicBezTo>
                    <a:cubicBezTo>
                      <a:pt x="62" y="15"/>
                      <a:pt x="31" y="0"/>
                      <a:pt x="15" y="15"/>
                    </a:cubicBezTo>
                    <a:cubicBezTo>
                      <a:pt x="0" y="30"/>
                      <a:pt x="46" y="45"/>
                      <a:pt x="46" y="45"/>
                    </a:cubicBezTo>
                    <a:cubicBezTo>
                      <a:pt x="31" y="45"/>
                      <a:pt x="0" y="91"/>
                      <a:pt x="15" y="106"/>
                    </a:cubicBezTo>
                    <a:cubicBezTo>
                      <a:pt x="31" y="106"/>
                      <a:pt x="62" y="91"/>
                      <a:pt x="78" y="106"/>
                    </a:cubicBezTo>
                    <a:cubicBezTo>
                      <a:pt x="109" y="121"/>
                      <a:pt x="78" y="121"/>
                      <a:pt x="78" y="136"/>
                    </a:cubicBezTo>
                    <a:cubicBezTo>
                      <a:pt x="78" y="166"/>
                      <a:pt x="250" y="121"/>
                      <a:pt x="250" y="91"/>
                    </a:cubicBezTo>
                    <a:cubicBezTo>
                      <a:pt x="234" y="75"/>
                      <a:pt x="250" y="106"/>
                      <a:pt x="250" y="91"/>
                    </a:cubicBezTo>
                    <a:lnTo>
                      <a:pt x="250" y="9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7" name="Freeform 921">
                <a:extLst>
                  <a:ext uri="{FF2B5EF4-FFF2-40B4-BE49-F238E27FC236}">
                    <a16:creationId xmlns:a16="http://schemas.microsoft.com/office/drawing/2014/main" id="{C07E4F69-BC71-684E-3467-B3FD4E2979DF}"/>
                  </a:ext>
                </a:extLst>
              </p:cNvPr>
              <p:cNvSpPr>
                <a:spLocks/>
              </p:cNvSpPr>
              <p:nvPr/>
            </p:nvSpPr>
            <p:spPr bwMode="auto">
              <a:xfrm>
                <a:off x="2829" y="1718"/>
                <a:ext cx="48" cy="32"/>
              </a:xfrm>
              <a:custGeom>
                <a:avLst/>
                <a:gdLst>
                  <a:gd name="T0" fmla="*/ 250 w 250"/>
                  <a:gd name="T1" fmla="*/ 91 h 166"/>
                  <a:gd name="T2" fmla="*/ 250 w 250"/>
                  <a:gd name="T3" fmla="*/ 91 h 166"/>
                  <a:gd name="T4" fmla="*/ 171 w 250"/>
                  <a:gd name="T5" fmla="*/ 45 h 166"/>
                  <a:gd name="T6" fmla="*/ 78 w 250"/>
                  <a:gd name="T7" fmla="*/ 15 h 166"/>
                  <a:gd name="T8" fmla="*/ 15 w 250"/>
                  <a:gd name="T9" fmla="*/ 15 h 166"/>
                  <a:gd name="T10" fmla="*/ 46 w 250"/>
                  <a:gd name="T11" fmla="*/ 45 h 166"/>
                  <a:gd name="T12" fmla="*/ 15 w 250"/>
                  <a:gd name="T13" fmla="*/ 106 h 166"/>
                  <a:gd name="T14" fmla="*/ 78 w 250"/>
                  <a:gd name="T15" fmla="*/ 106 h 166"/>
                  <a:gd name="T16" fmla="*/ 78 w 250"/>
                  <a:gd name="T17" fmla="*/ 136 h 166"/>
                  <a:gd name="T18" fmla="*/ 250 w 250"/>
                  <a:gd name="T19" fmla="*/ 91 h 166"/>
                  <a:gd name="T20" fmla="*/ 250 w 250"/>
                  <a:gd name="T21" fmla="*/ 9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166">
                    <a:moveTo>
                      <a:pt x="250" y="91"/>
                    </a:moveTo>
                    <a:lnTo>
                      <a:pt x="250" y="91"/>
                    </a:lnTo>
                    <a:cubicBezTo>
                      <a:pt x="234" y="75"/>
                      <a:pt x="171" y="45"/>
                      <a:pt x="171" y="45"/>
                    </a:cubicBezTo>
                    <a:cubicBezTo>
                      <a:pt x="140" y="30"/>
                      <a:pt x="109" y="15"/>
                      <a:pt x="78" y="15"/>
                    </a:cubicBezTo>
                    <a:cubicBezTo>
                      <a:pt x="62" y="15"/>
                      <a:pt x="31" y="0"/>
                      <a:pt x="15" y="15"/>
                    </a:cubicBezTo>
                    <a:cubicBezTo>
                      <a:pt x="0" y="30"/>
                      <a:pt x="46" y="45"/>
                      <a:pt x="46" y="45"/>
                    </a:cubicBezTo>
                    <a:cubicBezTo>
                      <a:pt x="31" y="45"/>
                      <a:pt x="0" y="91"/>
                      <a:pt x="15" y="106"/>
                    </a:cubicBezTo>
                    <a:cubicBezTo>
                      <a:pt x="31" y="106"/>
                      <a:pt x="62" y="91"/>
                      <a:pt x="78" y="106"/>
                    </a:cubicBezTo>
                    <a:cubicBezTo>
                      <a:pt x="109" y="121"/>
                      <a:pt x="78" y="121"/>
                      <a:pt x="78" y="136"/>
                    </a:cubicBezTo>
                    <a:cubicBezTo>
                      <a:pt x="78" y="166"/>
                      <a:pt x="250" y="121"/>
                      <a:pt x="250" y="91"/>
                    </a:cubicBezTo>
                    <a:cubicBezTo>
                      <a:pt x="234" y="75"/>
                      <a:pt x="250" y="106"/>
                      <a:pt x="250" y="9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8" name="Freeform 922">
                <a:extLst>
                  <a:ext uri="{FF2B5EF4-FFF2-40B4-BE49-F238E27FC236}">
                    <a16:creationId xmlns:a16="http://schemas.microsoft.com/office/drawing/2014/main" id="{92AF4D14-7C79-5F99-6006-9CDB7FE67843}"/>
                  </a:ext>
                </a:extLst>
              </p:cNvPr>
              <p:cNvSpPr>
                <a:spLocks/>
              </p:cNvSpPr>
              <p:nvPr/>
            </p:nvSpPr>
            <p:spPr bwMode="auto">
              <a:xfrm>
                <a:off x="2829" y="1718"/>
                <a:ext cx="48" cy="32"/>
              </a:xfrm>
              <a:custGeom>
                <a:avLst/>
                <a:gdLst>
                  <a:gd name="T0" fmla="*/ 250 w 250"/>
                  <a:gd name="T1" fmla="*/ 91 h 166"/>
                  <a:gd name="T2" fmla="*/ 250 w 250"/>
                  <a:gd name="T3" fmla="*/ 91 h 166"/>
                  <a:gd name="T4" fmla="*/ 171 w 250"/>
                  <a:gd name="T5" fmla="*/ 45 h 166"/>
                  <a:gd name="T6" fmla="*/ 78 w 250"/>
                  <a:gd name="T7" fmla="*/ 15 h 166"/>
                  <a:gd name="T8" fmla="*/ 15 w 250"/>
                  <a:gd name="T9" fmla="*/ 15 h 166"/>
                  <a:gd name="T10" fmla="*/ 46 w 250"/>
                  <a:gd name="T11" fmla="*/ 45 h 166"/>
                  <a:gd name="T12" fmla="*/ 15 w 250"/>
                  <a:gd name="T13" fmla="*/ 106 h 166"/>
                  <a:gd name="T14" fmla="*/ 78 w 250"/>
                  <a:gd name="T15" fmla="*/ 106 h 166"/>
                  <a:gd name="T16" fmla="*/ 78 w 250"/>
                  <a:gd name="T17" fmla="*/ 136 h 166"/>
                  <a:gd name="T18" fmla="*/ 250 w 250"/>
                  <a:gd name="T19" fmla="*/ 91 h 166"/>
                  <a:gd name="T20" fmla="*/ 250 w 250"/>
                  <a:gd name="T21" fmla="*/ 91 h 166"/>
                  <a:gd name="T22" fmla="*/ 250 w 250"/>
                  <a:gd name="T23" fmla="*/ 9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166">
                    <a:moveTo>
                      <a:pt x="250" y="91"/>
                    </a:moveTo>
                    <a:lnTo>
                      <a:pt x="250" y="91"/>
                    </a:lnTo>
                    <a:cubicBezTo>
                      <a:pt x="234" y="75"/>
                      <a:pt x="171" y="45"/>
                      <a:pt x="171" y="45"/>
                    </a:cubicBezTo>
                    <a:cubicBezTo>
                      <a:pt x="140" y="30"/>
                      <a:pt x="109" y="15"/>
                      <a:pt x="78" y="15"/>
                    </a:cubicBezTo>
                    <a:cubicBezTo>
                      <a:pt x="62" y="15"/>
                      <a:pt x="31" y="0"/>
                      <a:pt x="15" y="15"/>
                    </a:cubicBezTo>
                    <a:cubicBezTo>
                      <a:pt x="0" y="30"/>
                      <a:pt x="46" y="45"/>
                      <a:pt x="46" y="45"/>
                    </a:cubicBezTo>
                    <a:cubicBezTo>
                      <a:pt x="31" y="45"/>
                      <a:pt x="0" y="91"/>
                      <a:pt x="15" y="106"/>
                    </a:cubicBezTo>
                    <a:cubicBezTo>
                      <a:pt x="31" y="106"/>
                      <a:pt x="62" y="91"/>
                      <a:pt x="78" y="106"/>
                    </a:cubicBezTo>
                    <a:cubicBezTo>
                      <a:pt x="109" y="121"/>
                      <a:pt x="78" y="121"/>
                      <a:pt x="78" y="136"/>
                    </a:cubicBezTo>
                    <a:cubicBezTo>
                      <a:pt x="78" y="166"/>
                      <a:pt x="250" y="121"/>
                      <a:pt x="250" y="91"/>
                    </a:cubicBezTo>
                    <a:cubicBezTo>
                      <a:pt x="234" y="75"/>
                      <a:pt x="250" y="106"/>
                      <a:pt x="250" y="91"/>
                    </a:cubicBezTo>
                    <a:lnTo>
                      <a:pt x="250" y="9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9" name="Freeform 923">
                <a:extLst>
                  <a:ext uri="{FF2B5EF4-FFF2-40B4-BE49-F238E27FC236}">
                    <a16:creationId xmlns:a16="http://schemas.microsoft.com/office/drawing/2014/main" id="{6BAB45F0-2AFA-6E29-7C55-3235E0201F00}"/>
                  </a:ext>
                </a:extLst>
              </p:cNvPr>
              <p:cNvSpPr>
                <a:spLocks/>
              </p:cNvSpPr>
              <p:nvPr/>
            </p:nvSpPr>
            <p:spPr bwMode="auto">
              <a:xfrm>
                <a:off x="2845" y="1694"/>
                <a:ext cx="8" cy="8"/>
              </a:xfrm>
              <a:custGeom>
                <a:avLst/>
                <a:gdLst>
                  <a:gd name="T0" fmla="*/ 21 w 42"/>
                  <a:gd name="T1" fmla="*/ 41 h 41"/>
                  <a:gd name="T2" fmla="*/ 21 w 42"/>
                  <a:gd name="T3" fmla="*/ 41 h 41"/>
                  <a:gd name="T4" fmla="*/ 21 w 42"/>
                  <a:gd name="T5" fmla="*/ 0 h 41"/>
                  <a:gd name="T6" fmla="*/ 21 w 42"/>
                  <a:gd name="T7" fmla="*/ 41 h 41"/>
                </a:gdLst>
                <a:ahLst/>
                <a:cxnLst>
                  <a:cxn ang="0">
                    <a:pos x="T0" y="T1"/>
                  </a:cxn>
                  <a:cxn ang="0">
                    <a:pos x="T2" y="T3"/>
                  </a:cxn>
                  <a:cxn ang="0">
                    <a:pos x="T4" y="T5"/>
                  </a:cxn>
                  <a:cxn ang="0">
                    <a:pos x="T6" y="T7"/>
                  </a:cxn>
                </a:cxnLst>
                <a:rect l="0" t="0" r="r" b="b"/>
                <a:pathLst>
                  <a:path w="42" h="41">
                    <a:moveTo>
                      <a:pt x="21" y="41"/>
                    </a:moveTo>
                    <a:lnTo>
                      <a:pt x="21" y="41"/>
                    </a:lnTo>
                    <a:cubicBezTo>
                      <a:pt x="0" y="41"/>
                      <a:pt x="10" y="0"/>
                      <a:pt x="21" y="0"/>
                    </a:cubicBezTo>
                    <a:cubicBezTo>
                      <a:pt x="31" y="0"/>
                      <a:pt x="42" y="41"/>
                      <a:pt x="21" y="4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0" name="Freeform 924">
                <a:extLst>
                  <a:ext uri="{FF2B5EF4-FFF2-40B4-BE49-F238E27FC236}">
                    <a16:creationId xmlns:a16="http://schemas.microsoft.com/office/drawing/2014/main" id="{0B5CC9A8-32E4-61E3-478F-66D30E015D73}"/>
                  </a:ext>
                </a:extLst>
              </p:cNvPr>
              <p:cNvSpPr>
                <a:spLocks/>
              </p:cNvSpPr>
              <p:nvPr/>
            </p:nvSpPr>
            <p:spPr bwMode="auto">
              <a:xfrm>
                <a:off x="2845" y="1694"/>
                <a:ext cx="8" cy="8"/>
              </a:xfrm>
              <a:custGeom>
                <a:avLst/>
                <a:gdLst>
                  <a:gd name="T0" fmla="*/ 21 w 42"/>
                  <a:gd name="T1" fmla="*/ 41 h 41"/>
                  <a:gd name="T2" fmla="*/ 21 w 42"/>
                  <a:gd name="T3" fmla="*/ 41 h 41"/>
                  <a:gd name="T4" fmla="*/ 21 w 42"/>
                  <a:gd name="T5" fmla="*/ 0 h 41"/>
                  <a:gd name="T6" fmla="*/ 21 w 42"/>
                  <a:gd name="T7" fmla="*/ 41 h 41"/>
                  <a:gd name="T8" fmla="*/ 21 w 42"/>
                  <a:gd name="T9" fmla="*/ 41 h 41"/>
                </a:gdLst>
                <a:ahLst/>
                <a:cxnLst>
                  <a:cxn ang="0">
                    <a:pos x="T0" y="T1"/>
                  </a:cxn>
                  <a:cxn ang="0">
                    <a:pos x="T2" y="T3"/>
                  </a:cxn>
                  <a:cxn ang="0">
                    <a:pos x="T4" y="T5"/>
                  </a:cxn>
                  <a:cxn ang="0">
                    <a:pos x="T6" y="T7"/>
                  </a:cxn>
                  <a:cxn ang="0">
                    <a:pos x="T8" y="T9"/>
                  </a:cxn>
                </a:cxnLst>
                <a:rect l="0" t="0" r="r" b="b"/>
                <a:pathLst>
                  <a:path w="42" h="41">
                    <a:moveTo>
                      <a:pt x="21" y="41"/>
                    </a:moveTo>
                    <a:lnTo>
                      <a:pt x="21" y="41"/>
                    </a:lnTo>
                    <a:cubicBezTo>
                      <a:pt x="0" y="41"/>
                      <a:pt x="10" y="0"/>
                      <a:pt x="21" y="0"/>
                    </a:cubicBezTo>
                    <a:cubicBezTo>
                      <a:pt x="31" y="0"/>
                      <a:pt x="42" y="41"/>
                      <a:pt x="21" y="41"/>
                    </a:cubicBezTo>
                    <a:lnTo>
                      <a:pt x="21" y="4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1" name="Freeform 925">
                <a:extLst>
                  <a:ext uri="{FF2B5EF4-FFF2-40B4-BE49-F238E27FC236}">
                    <a16:creationId xmlns:a16="http://schemas.microsoft.com/office/drawing/2014/main" id="{719976AC-8BEF-C65B-7EF2-C7DA6059BD3B}"/>
                  </a:ext>
                </a:extLst>
              </p:cNvPr>
              <p:cNvSpPr>
                <a:spLocks/>
              </p:cNvSpPr>
              <p:nvPr/>
            </p:nvSpPr>
            <p:spPr bwMode="auto">
              <a:xfrm>
                <a:off x="2845" y="1694"/>
                <a:ext cx="8" cy="8"/>
              </a:xfrm>
              <a:custGeom>
                <a:avLst/>
                <a:gdLst>
                  <a:gd name="T0" fmla="*/ 21 w 42"/>
                  <a:gd name="T1" fmla="*/ 41 h 41"/>
                  <a:gd name="T2" fmla="*/ 21 w 42"/>
                  <a:gd name="T3" fmla="*/ 41 h 41"/>
                  <a:gd name="T4" fmla="*/ 21 w 42"/>
                  <a:gd name="T5" fmla="*/ 0 h 41"/>
                  <a:gd name="T6" fmla="*/ 21 w 42"/>
                  <a:gd name="T7" fmla="*/ 41 h 41"/>
                </a:gdLst>
                <a:ahLst/>
                <a:cxnLst>
                  <a:cxn ang="0">
                    <a:pos x="T0" y="T1"/>
                  </a:cxn>
                  <a:cxn ang="0">
                    <a:pos x="T2" y="T3"/>
                  </a:cxn>
                  <a:cxn ang="0">
                    <a:pos x="T4" y="T5"/>
                  </a:cxn>
                  <a:cxn ang="0">
                    <a:pos x="T6" y="T7"/>
                  </a:cxn>
                </a:cxnLst>
                <a:rect l="0" t="0" r="r" b="b"/>
                <a:pathLst>
                  <a:path w="42" h="41">
                    <a:moveTo>
                      <a:pt x="21" y="41"/>
                    </a:moveTo>
                    <a:lnTo>
                      <a:pt x="21" y="41"/>
                    </a:lnTo>
                    <a:cubicBezTo>
                      <a:pt x="0" y="41"/>
                      <a:pt x="10" y="0"/>
                      <a:pt x="21" y="0"/>
                    </a:cubicBezTo>
                    <a:cubicBezTo>
                      <a:pt x="31" y="0"/>
                      <a:pt x="42" y="41"/>
                      <a:pt x="21" y="4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2" name="Freeform 926">
                <a:extLst>
                  <a:ext uri="{FF2B5EF4-FFF2-40B4-BE49-F238E27FC236}">
                    <a16:creationId xmlns:a16="http://schemas.microsoft.com/office/drawing/2014/main" id="{B288B465-8CB1-30A3-865D-D2427A6B2ADD}"/>
                  </a:ext>
                </a:extLst>
              </p:cNvPr>
              <p:cNvSpPr>
                <a:spLocks/>
              </p:cNvSpPr>
              <p:nvPr/>
            </p:nvSpPr>
            <p:spPr bwMode="auto">
              <a:xfrm>
                <a:off x="2845" y="1694"/>
                <a:ext cx="8" cy="8"/>
              </a:xfrm>
              <a:custGeom>
                <a:avLst/>
                <a:gdLst>
                  <a:gd name="T0" fmla="*/ 21 w 42"/>
                  <a:gd name="T1" fmla="*/ 41 h 41"/>
                  <a:gd name="T2" fmla="*/ 21 w 42"/>
                  <a:gd name="T3" fmla="*/ 41 h 41"/>
                  <a:gd name="T4" fmla="*/ 21 w 42"/>
                  <a:gd name="T5" fmla="*/ 0 h 41"/>
                  <a:gd name="T6" fmla="*/ 21 w 42"/>
                  <a:gd name="T7" fmla="*/ 41 h 41"/>
                  <a:gd name="T8" fmla="*/ 21 w 42"/>
                  <a:gd name="T9" fmla="*/ 41 h 41"/>
                </a:gdLst>
                <a:ahLst/>
                <a:cxnLst>
                  <a:cxn ang="0">
                    <a:pos x="T0" y="T1"/>
                  </a:cxn>
                  <a:cxn ang="0">
                    <a:pos x="T2" y="T3"/>
                  </a:cxn>
                  <a:cxn ang="0">
                    <a:pos x="T4" y="T5"/>
                  </a:cxn>
                  <a:cxn ang="0">
                    <a:pos x="T6" y="T7"/>
                  </a:cxn>
                  <a:cxn ang="0">
                    <a:pos x="T8" y="T9"/>
                  </a:cxn>
                </a:cxnLst>
                <a:rect l="0" t="0" r="r" b="b"/>
                <a:pathLst>
                  <a:path w="42" h="41">
                    <a:moveTo>
                      <a:pt x="21" y="41"/>
                    </a:moveTo>
                    <a:lnTo>
                      <a:pt x="21" y="41"/>
                    </a:lnTo>
                    <a:cubicBezTo>
                      <a:pt x="0" y="41"/>
                      <a:pt x="10" y="0"/>
                      <a:pt x="21" y="0"/>
                    </a:cubicBezTo>
                    <a:cubicBezTo>
                      <a:pt x="31" y="0"/>
                      <a:pt x="42" y="41"/>
                      <a:pt x="21" y="41"/>
                    </a:cubicBezTo>
                    <a:lnTo>
                      <a:pt x="21" y="4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3" name="Freeform 927">
                <a:extLst>
                  <a:ext uri="{FF2B5EF4-FFF2-40B4-BE49-F238E27FC236}">
                    <a16:creationId xmlns:a16="http://schemas.microsoft.com/office/drawing/2014/main" id="{812F3E0A-768C-B74C-24CC-DDE222265456}"/>
                  </a:ext>
                </a:extLst>
              </p:cNvPr>
              <p:cNvSpPr>
                <a:spLocks/>
              </p:cNvSpPr>
              <p:nvPr/>
            </p:nvSpPr>
            <p:spPr bwMode="auto">
              <a:xfrm>
                <a:off x="2853" y="1365"/>
                <a:ext cx="32" cy="16"/>
              </a:xfrm>
              <a:custGeom>
                <a:avLst/>
                <a:gdLst>
                  <a:gd name="T0" fmla="*/ 136 w 166"/>
                  <a:gd name="T1" fmla="*/ 55 h 83"/>
                  <a:gd name="T2" fmla="*/ 136 w 166"/>
                  <a:gd name="T3" fmla="*/ 55 h 83"/>
                  <a:gd name="T4" fmla="*/ 136 w 166"/>
                  <a:gd name="T5" fmla="*/ 69 h 83"/>
                  <a:gd name="T6" fmla="*/ 45 w 166"/>
                  <a:gd name="T7" fmla="*/ 55 h 83"/>
                  <a:gd name="T8" fmla="*/ 30 w 166"/>
                  <a:gd name="T9" fmla="*/ 14 h 83"/>
                  <a:gd name="T10" fmla="*/ 136 w 166"/>
                  <a:gd name="T11" fmla="*/ 55 h 83"/>
                  <a:gd name="T12" fmla="*/ 136 w 166"/>
                  <a:gd name="T13" fmla="*/ 55 h 83"/>
                </a:gdLst>
                <a:ahLst/>
                <a:cxnLst>
                  <a:cxn ang="0">
                    <a:pos x="T0" y="T1"/>
                  </a:cxn>
                  <a:cxn ang="0">
                    <a:pos x="T2" y="T3"/>
                  </a:cxn>
                  <a:cxn ang="0">
                    <a:pos x="T4" y="T5"/>
                  </a:cxn>
                  <a:cxn ang="0">
                    <a:pos x="T6" y="T7"/>
                  </a:cxn>
                  <a:cxn ang="0">
                    <a:pos x="T8" y="T9"/>
                  </a:cxn>
                  <a:cxn ang="0">
                    <a:pos x="T10" y="T11"/>
                  </a:cxn>
                  <a:cxn ang="0">
                    <a:pos x="T12" y="T13"/>
                  </a:cxn>
                </a:cxnLst>
                <a:rect l="0" t="0" r="r" b="b"/>
                <a:pathLst>
                  <a:path w="166" h="83">
                    <a:moveTo>
                      <a:pt x="136" y="55"/>
                    </a:moveTo>
                    <a:lnTo>
                      <a:pt x="136" y="55"/>
                    </a:lnTo>
                    <a:cubicBezTo>
                      <a:pt x="166" y="69"/>
                      <a:pt x="166" y="83"/>
                      <a:pt x="136" y="69"/>
                    </a:cubicBezTo>
                    <a:cubicBezTo>
                      <a:pt x="106" y="69"/>
                      <a:pt x="60" y="55"/>
                      <a:pt x="45" y="55"/>
                    </a:cubicBezTo>
                    <a:cubicBezTo>
                      <a:pt x="30" y="41"/>
                      <a:pt x="0" y="0"/>
                      <a:pt x="30" y="14"/>
                    </a:cubicBezTo>
                    <a:cubicBezTo>
                      <a:pt x="60" y="28"/>
                      <a:pt x="106" y="41"/>
                      <a:pt x="136" y="55"/>
                    </a:cubicBezTo>
                    <a:cubicBezTo>
                      <a:pt x="166" y="69"/>
                      <a:pt x="106" y="41"/>
                      <a:pt x="136" y="5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4" name="Freeform 928">
                <a:extLst>
                  <a:ext uri="{FF2B5EF4-FFF2-40B4-BE49-F238E27FC236}">
                    <a16:creationId xmlns:a16="http://schemas.microsoft.com/office/drawing/2014/main" id="{7876CD9C-5A37-9B4C-181E-36C09B20E47B}"/>
                  </a:ext>
                </a:extLst>
              </p:cNvPr>
              <p:cNvSpPr>
                <a:spLocks/>
              </p:cNvSpPr>
              <p:nvPr/>
            </p:nvSpPr>
            <p:spPr bwMode="auto">
              <a:xfrm>
                <a:off x="2853" y="1365"/>
                <a:ext cx="32" cy="16"/>
              </a:xfrm>
              <a:custGeom>
                <a:avLst/>
                <a:gdLst>
                  <a:gd name="T0" fmla="*/ 136 w 166"/>
                  <a:gd name="T1" fmla="*/ 55 h 83"/>
                  <a:gd name="T2" fmla="*/ 136 w 166"/>
                  <a:gd name="T3" fmla="*/ 55 h 83"/>
                  <a:gd name="T4" fmla="*/ 136 w 166"/>
                  <a:gd name="T5" fmla="*/ 69 h 83"/>
                  <a:gd name="T6" fmla="*/ 45 w 166"/>
                  <a:gd name="T7" fmla="*/ 55 h 83"/>
                  <a:gd name="T8" fmla="*/ 30 w 166"/>
                  <a:gd name="T9" fmla="*/ 14 h 83"/>
                  <a:gd name="T10" fmla="*/ 136 w 166"/>
                  <a:gd name="T11" fmla="*/ 55 h 83"/>
                  <a:gd name="T12" fmla="*/ 136 w 166"/>
                  <a:gd name="T13" fmla="*/ 55 h 83"/>
                  <a:gd name="T14" fmla="*/ 136 w 166"/>
                  <a:gd name="T15" fmla="*/ 5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3">
                    <a:moveTo>
                      <a:pt x="136" y="55"/>
                    </a:moveTo>
                    <a:lnTo>
                      <a:pt x="136" y="55"/>
                    </a:lnTo>
                    <a:cubicBezTo>
                      <a:pt x="166" y="69"/>
                      <a:pt x="166" y="83"/>
                      <a:pt x="136" y="69"/>
                    </a:cubicBezTo>
                    <a:cubicBezTo>
                      <a:pt x="106" y="69"/>
                      <a:pt x="60" y="55"/>
                      <a:pt x="45" y="55"/>
                    </a:cubicBezTo>
                    <a:cubicBezTo>
                      <a:pt x="30" y="41"/>
                      <a:pt x="0" y="0"/>
                      <a:pt x="30" y="14"/>
                    </a:cubicBezTo>
                    <a:cubicBezTo>
                      <a:pt x="60" y="28"/>
                      <a:pt x="106" y="41"/>
                      <a:pt x="136" y="55"/>
                    </a:cubicBezTo>
                    <a:cubicBezTo>
                      <a:pt x="166" y="69"/>
                      <a:pt x="106" y="41"/>
                      <a:pt x="136" y="55"/>
                    </a:cubicBezTo>
                    <a:lnTo>
                      <a:pt x="136" y="5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5" name="Freeform 929">
                <a:extLst>
                  <a:ext uri="{FF2B5EF4-FFF2-40B4-BE49-F238E27FC236}">
                    <a16:creationId xmlns:a16="http://schemas.microsoft.com/office/drawing/2014/main" id="{2F5E01CA-7E37-FB00-69B9-472E7313A57A}"/>
                  </a:ext>
                </a:extLst>
              </p:cNvPr>
              <p:cNvSpPr>
                <a:spLocks/>
              </p:cNvSpPr>
              <p:nvPr/>
            </p:nvSpPr>
            <p:spPr bwMode="auto">
              <a:xfrm>
                <a:off x="2853" y="1365"/>
                <a:ext cx="32" cy="16"/>
              </a:xfrm>
              <a:custGeom>
                <a:avLst/>
                <a:gdLst>
                  <a:gd name="T0" fmla="*/ 136 w 166"/>
                  <a:gd name="T1" fmla="*/ 55 h 83"/>
                  <a:gd name="T2" fmla="*/ 136 w 166"/>
                  <a:gd name="T3" fmla="*/ 55 h 83"/>
                  <a:gd name="T4" fmla="*/ 136 w 166"/>
                  <a:gd name="T5" fmla="*/ 69 h 83"/>
                  <a:gd name="T6" fmla="*/ 45 w 166"/>
                  <a:gd name="T7" fmla="*/ 55 h 83"/>
                  <a:gd name="T8" fmla="*/ 30 w 166"/>
                  <a:gd name="T9" fmla="*/ 14 h 83"/>
                  <a:gd name="T10" fmla="*/ 136 w 166"/>
                  <a:gd name="T11" fmla="*/ 55 h 83"/>
                  <a:gd name="T12" fmla="*/ 136 w 166"/>
                  <a:gd name="T13" fmla="*/ 55 h 83"/>
                </a:gdLst>
                <a:ahLst/>
                <a:cxnLst>
                  <a:cxn ang="0">
                    <a:pos x="T0" y="T1"/>
                  </a:cxn>
                  <a:cxn ang="0">
                    <a:pos x="T2" y="T3"/>
                  </a:cxn>
                  <a:cxn ang="0">
                    <a:pos x="T4" y="T5"/>
                  </a:cxn>
                  <a:cxn ang="0">
                    <a:pos x="T6" y="T7"/>
                  </a:cxn>
                  <a:cxn ang="0">
                    <a:pos x="T8" y="T9"/>
                  </a:cxn>
                  <a:cxn ang="0">
                    <a:pos x="T10" y="T11"/>
                  </a:cxn>
                  <a:cxn ang="0">
                    <a:pos x="T12" y="T13"/>
                  </a:cxn>
                </a:cxnLst>
                <a:rect l="0" t="0" r="r" b="b"/>
                <a:pathLst>
                  <a:path w="166" h="83">
                    <a:moveTo>
                      <a:pt x="136" y="55"/>
                    </a:moveTo>
                    <a:lnTo>
                      <a:pt x="136" y="55"/>
                    </a:lnTo>
                    <a:cubicBezTo>
                      <a:pt x="166" y="69"/>
                      <a:pt x="166" y="83"/>
                      <a:pt x="136" y="69"/>
                    </a:cubicBezTo>
                    <a:cubicBezTo>
                      <a:pt x="106" y="69"/>
                      <a:pt x="60" y="55"/>
                      <a:pt x="45" y="55"/>
                    </a:cubicBezTo>
                    <a:cubicBezTo>
                      <a:pt x="30" y="41"/>
                      <a:pt x="0" y="0"/>
                      <a:pt x="30" y="14"/>
                    </a:cubicBezTo>
                    <a:cubicBezTo>
                      <a:pt x="60" y="28"/>
                      <a:pt x="106" y="41"/>
                      <a:pt x="136" y="55"/>
                    </a:cubicBezTo>
                    <a:cubicBezTo>
                      <a:pt x="166" y="69"/>
                      <a:pt x="106" y="41"/>
                      <a:pt x="136" y="5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6" name="Freeform 930">
                <a:extLst>
                  <a:ext uri="{FF2B5EF4-FFF2-40B4-BE49-F238E27FC236}">
                    <a16:creationId xmlns:a16="http://schemas.microsoft.com/office/drawing/2014/main" id="{D8A7BAFA-3CBB-182B-E93F-8DA9E3147728}"/>
                  </a:ext>
                </a:extLst>
              </p:cNvPr>
              <p:cNvSpPr>
                <a:spLocks/>
              </p:cNvSpPr>
              <p:nvPr/>
            </p:nvSpPr>
            <p:spPr bwMode="auto">
              <a:xfrm>
                <a:off x="2853" y="1365"/>
                <a:ext cx="32" cy="16"/>
              </a:xfrm>
              <a:custGeom>
                <a:avLst/>
                <a:gdLst>
                  <a:gd name="T0" fmla="*/ 136 w 166"/>
                  <a:gd name="T1" fmla="*/ 55 h 83"/>
                  <a:gd name="T2" fmla="*/ 136 w 166"/>
                  <a:gd name="T3" fmla="*/ 55 h 83"/>
                  <a:gd name="T4" fmla="*/ 136 w 166"/>
                  <a:gd name="T5" fmla="*/ 69 h 83"/>
                  <a:gd name="T6" fmla="*/ 45 w 166"/>
                  <a:gd name="T7" fmla="*/ 55 h 83"/>
                  <a:gd name="T8" fmla="*/ 30 w 166"/>
                  <a:gd name="T9" fmla="*/ 14 h 83"/>
                  <a:gd name="T10" fmla="*/ 136 w 166"/>
                  <a:gd name="T11" fmla="*/ 55 h 83"/>
                  <a:gd name="T12" fmla="*/ 136 w 166"/>
                  <a:gd name="T13" fmla="*/ 55 h 83"/>
                  <a:gd name="T14" fmla="*/ 136 w 166"/>
                  <a:gd name="T15" fmla="*/ 5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3">
                    <a:moveTo>
                      <a:pt x="136" y="55"/>
                    </a:moveTo>
                    <a:lnTo>
                      <a:pt x="136" y="55"/>
                    </a:lnTo>
                    <a:cubicBezTo>
                      <a:pt x="166" y="69"/>
                      <a:pt x="166" y="83"/>
                      <a:pt x="136" y="69"/>
                    </a:cubicBezTo>
                    <a:cubicBezTo>
                      <a:pt x="106" y="69"/>
                      <a:pt x="60" y="55"/>
                      <a:pt x="45" y="55"/>
                    </a:cubicBezTo>
                    <a:cubicBezTo>
                      <a:pt x="30" y="41"/>
                      <a:pt x="0" y="0"/>
                      <a:pt x="30" y="14"/>
                    </a:cubicBezTo>
                    <a:cubicBezTo>
                      <a:pt x="60" y="28"/>
                      <a:pt x="106" y="41"/>
                      <a:pt x="136" y="55"/>
                    </a:cubicBezTo>
                    <a:cubicBezTo>
                      <a:pt x="166" y="69"/>
                      <a:pt x="106" y="41"/>
                      <a:pt x="136" y="55"/>
                    </a:cubicBezTo>
                    <a:lnTo>
                      <a:pt x="136" y="5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7" name="Freeform 931">
                <a:extLst>
                  <a:ext uri="{FF2B5EF4-FFF2-40B4-BE49-F238E27FC236}">
                    <a16:creationId xmlns:a16="http://schemas.microsoft.com/office/drawing/2014/main" id="{91F8B65E-9C7C-F8E4-DE47-B693E704BC58}"/>
                  </a:ext>
                </a:extLst>
              </p:cNvPr>
              <p:cNvSpPr>
                <a:spLocks/>
              </p:cNvSpPr>
              <p:nvPr/>
            </p:nvSpPr>
            <p:spPr bwMode="auto">
              <a:xfrm>
                <a:off x="2949" y="1341"/>
                <a:ext cx="24" cy="7"/>
              </a:xfrm>
              <a:custGeom>
                <a:avLst/>
                <a:gdLst>
                  <a:gd name="T0" fmla="*/ 125 w 125"/>
                  <a:gd name="T1" fmla="*/ 25 h 41"/>
                  <a:gd name="T2" fmla="*/ 125 w 125"/>
                  <a:gd name="T3" fmla="*/ 25 h 41"/>
                  <a:gd name="T4" fmla="*/ 0 w 125"/>
                  <a:gd name="T5" fmla="*/ 16 h 41"/>
                  <a:gd name="T6" fmla="*/ 125 w 125"/>
                  <a:gd name="T7" fmla="*/ 25 h 41"/>
                </a:gdLst>
                <a:ahLst/>
                <a:cxnLst>
                  <a:cxn ang="0">
                    <a:pos x="T0" y="T1"/>
                  </a:cxn>
                  <a:cxn ang="0">
                    <a:pos x="T2" y="T3"/>
                  </a:cxn>
                  <a:cxn ang="0">
                    <a:pos x="T4" y="T5"/>
                  </a:cxn>
                  <a:cxn ang="0">
                    <a:pos x="T6" y="T7"/>
                  </a:cxn>
                </a:cxnLst>
                <a:rect l="0" t="0" r="r" b="b"/>
                <a:pathLst>
                  <a:path w="125" h="41">
                    <a:moveTo>
                      <a:pt x="125" y="25"/>
                    </a:moveTo>
                    <a:lnTo>
                      <a:pt x="125" y="25"/>
                    </a:lnTo>
                    <a:cubicBezTo>
                      <a:pt x="125" y="41"/>
                      <a:pt x="0" y="33"/>
                      <a:pt x="0" y="16"/>
                    </a:cubicBezTo>
                    <a:cubicBezTo>
                      <a:pt x="0" y="0"/>
                      <a:pt x="125" y="8"/>
                      <a:pt x="125" y="2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8" name="Freeform 932">
                <a:extLst>
                  <a:ext uri="{FF2B5EF4-FFF2-40B4-BE49-F238E27FC236}">
                    <a16:creationId xmlns:a16="http://schemas.microsoft.com/office/drawing/2014/main" id="{0E47C72C-78D8-B451-404F-59B7A0DD5325}"/>
                  </a:ext>
                </a:extLst>
              </p:cNvPr>
              <p:cNvSpPr>
                <a:spLocks/>
              </p:cNvSpPr>
              <p:nvPr/>
            </p:nvSpPr>
            <p:spPr bwMode="auto">
              <a:xfrm>
                <a:off x="2949" y="1341"/>
                <a:ext cx="24" cy="7"/>
              </a:xfrm>
              <a:custGeom>
                <a:avLst/>
                <a:gdLst>
                  <a:gd name="T0" fmla="*/ 125 w 125"/>
                  <a:gd name="T1" fmla="*/ 25 h 41"/>
                  <a:gd name="T2" fmla="*/ 125 w 125"/>
                  <a:gd name="T3" fmla="*/ 25 h 41"/>
                  <a:gd name="T4" fmla="*/ 0 w 125"/>
                  <a:gd name="T5" fmla="*/ 16 h 41"/>
                  <a:gd name="T6" fmla="*/ 125 w 125"/>
                  <a:gd name="T7" fmla="*/ 25 h 41"/>
                  <a:gd name="T8" fmla="*/ 125 w 125"/>
                  <a:gd name="T9" fmla="*/ 25 h 41"/>
                </a:gdLst>
                <a:ahLst/>
                <a:cxnLst>
                  <a:cxn ang="0">
                    <a:pos x="T0" y="T1"/>
                  </a:cxn>
                  <a:cxn ang="0">
                    <a:pos x="T2" y="T3"/>
                  </a:cxn>
                  <a:cxn ang="0">
                    <a:pos x="T4" y="T5"/>
                  </a:cxn>
                  <a:cxn ang="0">
                    <a:pos x="T6" y="T7"/>
                  </a:cxn>
                  <a:cxn ang="0">
                    <a:pos x="T8" y="T9"/>
                  </a:cxn>
                </a:cxnLst>
                <a:rect l="0" t="0" r="r" b="b"/>
                <a:pathLst>
                  <a:path w="125" h="41">
                    <a:moveTo>
                      <a:pt x="125" y="25"/>
                    </a:moveTo>
                    <a:lnTo>
                      <a:pt x="125" y="25"/>
                    </a:lnTo>
                    <a:cubicBezTo>
                      <a:pt x="125" y="41"/>
                      <a:pt x="0" y="33"/>
                      <a:pt x="0" y="16"/>
                    </a:cubicBezTo>
                    <a:cubicBezTo>
                      <a:pt x="0" y="0"/>
                      <a:pt x="125" y="8"/>
                      <a:pt x="125" y="25"/>
                    </a:cubicBezTo>
                    <a:lnTo>
                      <a:pt x="125" y="2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9" name="Freeform 933">
                <a:extLst>
                  <a:ext uri="{FF2B5EF4-FFF2-40B4-BE49-F238E27FC236}">
                    <a16:creationId xmlns:a16="http://schemas.microsoft.com/office/drawing/2014/main" id="{F04CC993-95C9-1411-8F5A-F71EA8EB1AF8}"/>
                  </a:ext>
                </a:extLst>
              </p:cNvPr>
              <p:cNvSpPr>
                <a:spLocks/>
              </p:cNvSpPr>
              <p:nvPr/>
            </p:nvSpPr>
            <p:spPr bwMode="auto">
              <a:xfrm>
                <a:off x="2949" y="1341"/>
                <a:ext cx="24" cy="7"/>
              </a:xfrm>
              <a:custGeom>
                <a:avLst/>
                <a:gdLst>
                  <a:gd name="T0" fmla="*/ 125 w 125"/>
                  <a:gd name="T1" fmla="*/ 25 h 41"/>
                  <a:gd name="T2" fmla="*/ 125 w 125"/>
                  <a:gd name="T3" fmla="*/ 25 h 41"/>
                  <a:gd name="T4" fmla="*/ 0 w 125"/>
                  <a:gd name="T5" fmla="*/ 16 h 41"/>
                  <a:gd name="T6" fmla="*/ 125 w 125"/>
                  <a:gd name="T7" fmla="*/ 25 h 41"/>
                </a:gdLst>
                <a:ahLst/>
                <a:cxnLst>
                  <a:cxn ang="0">
                    <a:pos x="T0" y="T1"/>
                  </a:cxn>
                  <a:cxn ang="0">
                    <a:pos x="T2" y="T3"/>
                  </a:cxn>
                  <a:cxn ang="0">
                    <a:pos x="T4" y="T5"/>
                  </a:cxn>
                  <a:cxn ang="0">
                    <a:pos x="T6" y="T7"/>
                  </a:cxn>
                </a:cxnLst>
                <a:rect l="0" t="0" r="r" b="b"/>
                <a:pathLst>
                  <a:path w="125" h="41">
                    <a:moveTo>
                      <a:pt x="125" y="25"/>
                    </a:moveTo>
                    <a:lnTo>
                      <a:pt x="125" y="25"/>
                    </a:lnTo>
                    <a:cubicBezTo>
                      <a:pt x="125" y="41"/>
                      <a:pt x="0" y="33"/>
                      <a:pt x="0" y="16"/>
                    </a:cubicBezTo>
                    <a:cubicBezTo>
                      <a:pt x="0" y="0"/>
                      <a:pt x="125" y="8"/>
                      <a:pt x="125" y="2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0" name="Freeform 934">
                <a:extLst>
                  <a:ext uri="{FF2B5EF4-FFF2-40B4-BE49-F238E27FC236}">
                    <a16:creationId xmlns:a16="http://schemas.microsoft.com/office/drawing/2014/main" id="{BA365666-BD48-0855-C432-5B2213F459F5}"/>
                  </a:ext>
                </a:extLst>
              </p:cNvPr>
              <p:cNvSpPr>
                <a:spLocks/>
              </p:cNvSpPr>
              <p:nvPr/>
            </p:nvSpPr>
            <p:spPr bwMode="auto">
              <a:xfrm>
                <a:off x="2949" y="1341"/>
                <a:ext cx="24" cy="7"/>
              </a:xfrm>
              <a:custGeom>
                <a:avLst/>
                <a:gdLst>
                  <a:gd name="T0" fmla="*/ 125 w 125"/>
                  <a:gd name="T1" fmla="*/ 25 h 41"/>
                  <a:gd name="T2" fmla="*/ 125 w 125"/>
                  <a:gd name="T3" fmla="*/ 25 h 41"/>
                  <a:gd name="T4" fmla="*/ 0 w 125"/>
                  <a:gd name="T5" fmla="*/ 16 h 41"/>
                  <a:gd name="T6" fmla="*/ 125 w 125"/>
                  <a:gd name="T7" fmla="*/ 25 h 41"/>
                  <a:gd name="T8" fmla="*/ 125 w 125"/>
                  <a:gd name="T9" fmla="*/ 25 h 41"/>
                </a:gdLst>
                <a:ahLst/>
                <a:cxnLst>
                  <a:cxn ang="0">
                    <a:pos x="T0" y="T1"/>
                  </a:cxn>
                  <a:cxn ang="0">
                    <a:pos x="T2" y="T3"/>
                  </a:cxn>
                  <a:cxn ang="0">
                    <a:pos x="T4" y="T5"/>
                  </a:cxn>
                  <a:cxn ang="0">
                    <a:pos x="T6" y="T7"/>
                  </a:cxn>
                  <a:cxn ang="0">
                    <a:pos x="T8" y="T9"/>
                  </a:cxn>
                </a:cxnLst>
                <a:rect l="0" t="0" r="r" b="b"/>
                <a:pathLst>
                  <a:path w="125" h="41">
                    <a:moveTo>
                      <a:pt x="125" y="25"/>
                    </a:moveTo>
                    <a:lnTo>
                      <a:pt x="125" y="25"/>
                    </a:lnTo>
                    <a:cubicBezTo>
                      <a:pt x="125" y="41"/>
                      <a:pt x="0" y="33"/>
                      <a:pt x="0" y="16"/>
                    </a:cubicBezTo>
                    <a:cubicBezTo>
                      <a:pt x="0" y="0"/>
                      <a:pt x="125" y="8"/>
                      <a:pt x="125" y="25"/>
                    </a:cubicBezTo>
                    <a:lnTo>
                      <a:pt x="125" y="2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1" name="Freeform 935">
                <a:extLst>
                  <a:ext uri="{FF2B5EF4-FFF2-40B4-BE49-F238E27FC236}">
                    <a16:creationId xmlns:a16="http://schemas.microsoft.com/office/drawing/2014/main" id="{A94696D0-21C9-11C5-271B-F8CB281505DC}"/>
                  </a:ext>
                </a:extLst>
              </p:cNvPr>
              <p:cNvSpPr>
                <a:spLocks/>
              </p:cNvSpPr>
              <p:nvPr/>
            </p:nvSpPr>
            <p:spPr bwMode="auto">
              <a:xfrm>
                <a:off x="3311" y="1373"/>
                <a:ext cx="24" cy="16"/>
              </a:xfrm>
              <a:custGeom>
                <a:avLst/>
                <a:gdLst>
                  <a:gd name="T0" fmla="*/ 104 w 125"/>
                  <a:gd name="T1" fmla="*/ 63 h 84"/>
                  <a:gd name="T2" fmla="*/ 104 w 125"/>
                  <a:gd name="T3" fmla="*/ 63 h 84"/>
                  <a:gd name="T4" fmla="*/ 21 w 125"/>
                  <a:gd name="T5" fmla="*/ 0 h 84"/>
                  <a:gd name="T6" fmla="*/ 104 w 125"/>
                  <a:gd name="T7" fmla="*/ 63 h 84"/>
                </a:gdLst>
                <a:ahLst/>
                <a:cxnLst>
                  <a:cxn ang="0">
                    <a:pos x="T0" y="T1"/>
                  </a:cxn>
                  <a:cxn ang="0">
                    <a:pos x="T2" y="T3"/>
                  </a:cxn>
                  <a:cxn ang="0">
                    <a:pos x="T4" y="T5"/>
                  </a:cxn>
                  <a:cxn ang="0">
                    <a:pos x="T6" y="T7"/>
                  </a:cxn>
                </a:cxnLst>
                <a:rect l="0" t="0" r="r" b="b"/>
                <a:pathLst>
                  <a:path w="125" h="84">
                    <a:moveTo>
                      <a:pt x="104" y="63"/>
                    </a:moveTo>
                    <a:lnTo>
                      <a:pt x="104" y="63"/>
                    </a:lnTo>
                    <a:cubicBezTo>
                      <a:pt x="83" y="84"/>
                      <a:pt x="0" y="0"/>
                      <a:pt x="21" y="0"/>
                    </a:cubicBezTo>
                    <a:cubicBezTo>
                      <a:pt x="42" y="0"/>
                      <a:pt x="125" y="42"/>
                      <a:pt x="104" y="6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2" name="Freeform 936">
                <a:extLst>
                  <a:ext uri="{FF2B5EF4-FFF2-40B4-BE49-F238E27FC236}">
                    <a16:creationId xmlns:a16="http://schemas.microsoft.com/office/drawing/2014/main" id="{6DC7B203-B151-0913-5EF2-C3FC04381809}"/>
                  </a:ext>
                </a:extLst>
              </p:cNvPr>
              <p:cNvSpPr>
                <a:spLocks/>
              </p:cNvSpPr>
              <p:nvPr/>
            </p:nvSpPr>
            <p:spPr bwMode="auto">
              <a:xfrm>
                <a:off x="3311" y="1373"/>
                <a:ext cx="24" cy="16"/>
              </a:xfrm>
              <a:custGeom>
                <a:avLst/>
                <a:gdLst>
                  <a:gd name="T0" fmla="*/ 104 w 125"/>
                  <a:gd name="T1" fmla="*/ 63 h 84"/>
                  <a:gd name="T2" fmla="*/ 104 w 125"/>
                  <a:gd name="T3" fmla="*/ 63 h 84"/>
                  <a:gd name="T4" fmla="*/ 21 w 125"/>
                  <a:gd name="T5" fmla="*/ 0 h 84"/>
                  <a:gd name="T6" fmla="*/ 104 w 125"/>
                  <a:gd name="T7" fmla="*/ 63 h 84"/>
                  <a:gd name="T8" fmla="*/ 104 w 125"/>
                  <a:gd name="T9" fmla="*/ 63 h 84"/>
                </a:gdLst>
                <a:ahLst/>
                <a:cxnLst>
                  <a:cxn ang="0">
                    <a:pos x="T0" y="T1"/>
                  </a:cxn>
                  <a:cxn ang="0">
                    <a:pos x="T2" y="T3"/>
                  </a:cxn>
                  <a:cxn ang="0">
                    <a:pos x="T4" y="T5"/>
                  </a:cxn>
                  <a:cxn ang="0">
                    <a:pos x="T6" y="T7"/>
                  </a:cxn>
                  <a:cxn ang="0">
                    <a:pos x="T8" y="T9"/>
                  </a:cxn>
                </a:cxnLst>
                <a:rect l="0" t="0" r="r" b="b"/>
                <a:pathLst>
                  <a:path w="125" h="84">
                    <a:moveTo>
                      <a:pt x="104" y="63"/>
                    </a:moveTo>
                    <a:lnTo>
                      <a:pt x="104" y="63"/>
                    </a:lnTo>
                    <a:cubicBezTo>
                      <a:pt x="83" y="84"/>
                      <a:pt x="0" y="0"/>
                      <a:pt x="21" y="0"/>
                    </a:cubicBezTo>
                    <a:cubicBezTo>
                      <a:pt x="42" y="0"/>
                      <a:pt x="125" y="42"/>
                      <a:pt x="104" y="63"/>
                    </a:cubicBezTo>
                    <a:lnTo>
                      <a:pt x="104" y="6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3" name="Freeform 937">
                <a:extLst>
                  <a:ext uri="{FF2B5EF4-FFF2-40B4-BE49-F238E27FC236}">
                    <a16:creationId xmlns:a16="http://schemas.microsoft.com/office/drawing/2014/main" id="{9E48D945-E45D-A6B9-7395-58458A1C55A3}"/>
                  </a:ext>
                </a:extLst>
              </p:cNvPr>
              <p:cNvSpPr>
                <a:spLocks/>
              </p:cNvSpPr>
              <p:nvPr/>
            </p:nvSpPr>
            <p:spPr bwMode="auto">
              <a:xfrm>
                <a:off x="3311" y="1373"/>
                <a:ext cx="24" cy="16"/>
              </a:xfrm>
              <a:custGeom>
                <a:avLst/>
                <a:gdLst>
                  <a:gd name="T0" fmla="*/ 104 w 125"/>
                  <a:gd name="T1" fmla="*/ 63 h 84"/>
                  <a:gd name="T2" fmla="*/ 104 w 125"/>
                  <a:gd name="T3" fmla="*/ 63 h 84"/>
                  <a:gd name="T4" fmla="*/ 21 w 125"/>
                  <a:gd name="T5" fmla="*/ 0 h 84"/>
                  <a:gd name="T6" fmla="*/ 104 w 125"/>
                  <a:gd name="T7" fmla="*/ 63 h 84"/>
                </a:gdLst>
                <a:ahLst/>
                <a:cxnLst>
                  <a:cxn ang="0">
                    <a:pos x="T0" y="T1"/>
                  </a:cxn>
                  <a:cxn ang="0">
                    <a:pos x="T2" y="T3"/>
                  </a:cxn>
                  <a:cxn ang="0">
                    <a:pos x="T4" y="T5"/>
                  </a:cxn>
                  <a:cxn ang="0">
                    <a:pos x="T6" y="T7"/>
                  </a:cxn>
                </a:cxnLst>
                <a:rect l="0" t="0" r="r" b="b"/>
                <a:pathLst>
                  <a:path w="125" h="84">
                    <a:moveTo>
                      <a:pt x="104" y="63"/>
                    </a:moveTo>
                    <a:lnTo>
                      <a:pt x="104" y="63"/>
                    </a:lnTo>
                    <a:cubicBezTo>
                      <a:pt x="83" y="84"/>
                      <a:pt x="0" y="0"/>
                      <a:pt x="21" y="0"/>
                    </a:cubicBezTo>
                    <a:cubicBezTo>
                      <a:pt x="42" y="0"/>
                      <a:pt x="125" y="42"/>
                      <a:pt x="104" y="6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4" name="Freeform 938">
                <a:extLst>
                  <a:ext uri="{FF2B5EF4-FFF2-40B4-BE49-F238E27FC236}">
                    <a16:creationId xmlns:a16="http://schemas.microsoft.com/office/drawing/2014/main" id="{7C277B89-B0AC-8B07-FBC7-1C8E09340967}"/>
                  </a:ext>
                </a:extLst>
              </p:cNvPr>
              <p:cNvSpPr>
                <a:spLocks/>
              </p:cNvSpPr>
              <p:nvPr/>
            </p:nvSpPr>
            <p:spPr bwMode="auto">
              <a:xfrm>
                <a:off x="3311" y="1373"/>
                <a:ext cx="24" cy="16"/>
              </a:xfrm>
              <a:custGeom>
                <a:avLst/>
                <a:gdLst>
                  <a:gd name="T0" fmla="*/ 104 w 125"/>
                  <a:gd name="T1" fmla="*/ 63 h 84"/>
                  <a:gd name="T2" fmla="*/ 104 w 125"/>
                  <a:gd name="T3" fmla="*/ 63 h 84"/>
                  <a:gd name="T4" fmla="*/ 21 w 125"/>
                  <a:gd name="T5" fmla="*/ 0 h 84"/>
                  <a:gd name="T6" fmla="*/ 104 w 125"/>
                  <a:gd name="T7" fmla="*/ 63 h 84"/>
                  <a:gd name="T8" fmla="*/ 104 w 125"/>
                  <a:gd name="T9" fmla="*/ 63 h 84"/>
                </a:gdLst>
                <a:ahLst/>
                <a:cxnLst>
                  <a:cxn ang="0">
                    <a:pos x="T0" y="T1"/>
                  </a:cxn>
                  <a:cxn ang="0">
                    <a:pos x="T2" y="T3"/>
                  </a:cxn>
                  <a:cxn ang="0">
                    <a:pos x="T4" y="T5"/>
                  </a:cxn>
                  <a:cxn ang="0">
                    <a:pos x="T6" y="T7"/>
                  </a:cxn>
                  <a:cxn ang="0">
                    <a:pos x="T8" y="T9"/>
                  </a:cxn>
                </a:cxnLst>
                <a:rect l="0" t="0" r="r" b="b"/>
                <a:pathLst>
                  <a:path w="125" h="84">
                    <a:moveTo>
                      <a:pt x="104" y="63"/>
                    </a:moveTo>
                    <a:lnTo>
                      <a:pt x="104" y="63"/>
                    </a:lnTo>
                    <a:cubicBezTo>
                      <a:pt x="83" y="84"/>
                      <a:pt x="0" y="0"/>
                      <a:pt x="21" y="0"/>
                    </a:cubicBezTo>
                    <a:cubicBezTo>
                      <a:pt x="42" y="0"/>
                      <a:pt x="125" y="42"/>
                      <a:pt x="104" y="63"/>
                    </a:cubicBezTo>
                    <a:lnTo>
                      <a:pt x="104" y="6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5" name="Freeform 939">
                <a:extLst>
                  <a:ext uri="{FF2B5EF4-FFF2-40B4-BE49-F238E27FC236}">
                    <a16:creationId xmlns:a16="http://schemas.microsoft.com/office/drawing/2014/main" id="{FA9C9234-D459-31F4-47ED-3479DC937A05}"/>
                  </a:ext>
                </a:extLst>
              </p:cNvPr>
              <p:cNvSpPr>
                <a:spLocks/>
              </p:cNvSpPr>
              <p:nvPr/>
            </p:nvSpPr>
            <p:spPr bwMode="auto">
              <a:xfrm>
                <a:off x="3335" y="1389"/>
                <a:ext cx="16" cy="8"/>
              </a:xfrm>
              <a:custGeom>
                <a:avLst/>
                <a:gdLst>
                  <a:gd name="T0" fmla="*/ 67 w 83"/>
                  <a:gd name="T1" fmla="*/ 41 h 41"/>
                  <a:gd name="T2" fmla="*/ 67 w 83"/>
                  <a:gd name="T3" fmla="*/ 41 h 41"/>
                  <a:gd name="T4" fmla="*/ 33 w 83"/>
                  <a:gd name="T5" fmla="*/ 0 h 41"/>
                  <a:gd name="T6" fmla="*/ 67 w 83"/>
                  <a:gd name="T7" fmla="*/ 41 h 41"/>
                </a:gdLst>
                <a:ahLst/>
                <a:cxnLst>
                  <a:cxn ang="0">
                    <a:pos x="T0" y="T1"/>
                  </a:cxn>
                  <a:cxn ang="0">
                    <a:pos x="T2" y="T3"/>
                  </a:cxn>
                  <a:cxn ang="0">
                    <a:pos x="T4" y="T5"/>
                  </a:cxn>
                  <a:cxn ang="0">
                    <a:pos x="T6" y="T7"/>
                  </a:cxn>
                </a:cxnLst>
                <a:rect l="0" t="0" r="r" b="b"/>
                <a:pathLst>
                  <a:path w="83" h="41">
                    <a:moveTo>
                      <a:pt x="67" y="41"/>
                    </a:moveTo>
                    <a:lnTo>
                      <a:pt x="67" y="41"/>
                    </a:lnTo>
                    <a:cubicBezTo>
                      <a:pt x="33" y="41"/>
                      <a:pt x="0" y="0"/>
                      <a:pt x="33" y="0"/>
                    </a:cubicBezTo>
                    <a:cubicBezTo>
                      <a:pt x="50" y="0"/>
                      <a:pt x="83" y="41"/>
                      <a:pt x="67" y="4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6" name="Freeform 940">
                <a:extLst>
                  <a:ext uri="{FF2B5EF4-FFF2-40B4-BE49-F238E27FC236}">
                    <a16:creationId xmlns:a16="http://schemas.microsoft.com/office/drawing/2014/main" id="{66BA6816-277F-630C-90A3-98AA8592AC92}"/>
                  </a:ext>
                </a:extLst>
              </p:cNvPr>
              <p:cNvSpPr>
                <a:spLocks/>
              </p:cNvSpPr>
              <p:nvPr/>
            </p:nvSpPr>
            <p:spPr bwMode="auto">
              <a:xfrm>
                <a:off x="3335" y="1389"/>
                <a:ext cx="16" cy="8"/>
              </a:xfrm>
              <a:custGeom>
                <a:avLst/>
                <a:gdLst>
                  <a:gd name="T0" fmla="*/ 67 w 83"/>
                  <a:gd name="T1" fmla="*/ 41 h 41"/>
                  <a:gd name="T2" fmla="*/ 67 w 83"/>
                  <a:gd name="T3" fmla="*/ 41 h 41"/>
                  <a:gd name="T4" fmla="*/ 33 w 83"/>
                  <a:gd name="T5" fmla="*/ 0 h 41"/>
                  <a:gd name="T6" fmla="*/ 67 w 83"/>
                  <a:gd name="T7" fmla="*/ 41 h 41"/>
                  <a:gd name="T8" fmla="*/ 67 w 83"/>
                  <a:gd name="T9" fmla="*/ 41 h 41"/>
                </a:gdLst>
                <a:ahLst/>
                <a:cxnLst>
                  <a:cxn ang="0">
                    <a:pos x="T0" y="T1"/>
                  </a:cxn>
                  <a:cxn ang="0">
                    <a:pos x="T2" y="T3"/>
                  </a:cxn>
                  <a:cxn ang="0">
                    <a:pos x="T4" y="T5"/>
                  </a:cxn>
                  <a:cxn ang="0">
                    <a:pos x="T6" y="T7"/>
                  </a:cxn>
                  <a:cxn ang="0">
                    <a:pos x="T8" y="T9"/>
                  </a:cxn>
                </a:cxnLst>
                <a:rect l="0" t="0" r="r" b="b"/>
                <a:pathLst>
                  <a:path w="83" h="41">
                    <a:moveTo>
                      <a:pt x="67" y="41"/>
                    </a:moveTo>
                    <a:lnTo>
                      <a:pt x="67" y="41"/>
                    </a:lnTo>
                    <a:cubicBezTo>
                      <a:pt x="33" y="41"/>
                      <a:pt x="0" y="0"/>
                      <a:pt x="33" y="0"/>
                    </a:cubicBezTo>
                    <a:cubicBezTo>
                      <a:pt x="50" y="0"/>
                      <a:pt x="83" y="41"/>
                      <a:pt x="67" y="41"/>
                    </a:cubicBezTo>
                    <a:lnTo>
                      <a:pt x="67" y="4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7" name="Freeform 941">
                <a:extLst>
                  <a:ext uri="{FF2B5EF4-FFF2-40B4-BE49-F238E27FC236}">
                    <a16:creationId xmlns:a16="http://schemas.microsoft.com/office/drawing/2014/main" id="{E61AA811-A9B9-98A8-F3D5-E85467E23A86}"/>
                  </a:ext>
                </a:extLst>
              </p:cNvPr>
              <p:cNvSpPr>
                <a:spLocks/>
              </p:cNvSpPr>
              <p:nvPr/>
            </p:nvSpPr>
            <p:spPr bwMode="auto">
              <a:xfrm>
                <a:off x="3335" y="1389"/>
                <a:ext cx="16" cy="8"/>
              </a:xfrm>
              <a:custGeom>
                <a:avLst/>
                <a:gdLst>
                  <a:gd name="T0" fmla="*/ 67 w 83"/>
                  <a:gd name="T1" fmla="*/ 41 h 41"/>
                  <a:gd name="T2" fmla="*/ 67 w 83"/>
                  <a:gd name="T3" fmla="*/ 41 h 41"/>
                  <a:gd name="T4" fmla="*/ 33 w 83"/>
                  <a:gd name="T5" fmla="*/ 0 h 41"/>
                  <a:gd name="T6" fmla="*/ 67 w 83"/>
                  <a:gd name="T7" fmla="*/ 41 h 41"/>
                </a:gdLst>
                <a:ahLst/>
                <a:cxnLst>
                  <a:cxn ang="0">
                    <a:pos x="T0" y="T1"/>
                  </a:cxn>
                  <a:cxn ang="0">
                    <a:pos x="T2" y="T3"/>
                  </a:cxn>
                  <a:cxn ang="0">
                    <a:pos x="T4" y="T5"/>
                  </a:cxn>
                  <a:cxn ang="0">
                    <a:pos x="T6" y="T7"/>
                  </a:cxn>
                </a:cxnLst>
                <a:rect l="0" t="0" r="r" b="b"/>
                <a:pathLst>
                  <a:path w="83" h="41">
                    <a:moveTo>
                      <a:pt x="67" y="41"/>
                    </a:moveTo>
                    <a:lnTo>
                      <a:pt x="67" y="41"/>
                    </a:lnTo>
                    <a:cubicBezTo>
                      <a:pt x="33" y="41"/>
                      <a:pt x="0" y="0"/>
                      <a:pt x="33" y="0"/>
                    </a:cubicBezTo>
                    <a:cubicBezTo>
                      <a:pt x="50" y="0"/>
                      <a:pt x="83" y="41"/>
                      <a:pt x="67" y="4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8" name="Freeform 942">
                <a:extLst>
                  <a:ext uri="{FF2B5EF4-FFF2-40B4-BE49-F238E27FC236}">
                    <a16:creationId xmlns:a16="http://schemas.microsoft.com/office/drawing/2014/main" id="{1CA1FC3F-057B-9F87-F5C2-8620EC02A526}"/>
                  </a:ext>
                </a:extLst>
              </p:cNvPr>
              <p:cNvSpPr>
                <a:spLocks/>
              </p:cNvSpPr>
              <p:nvPr/>
            </p:nvSpPr>
            <p:spPr bwMode="auto">
              <a:xfrm>
                <a:off x="3335" y="1389"/>
                <a:ext cx="16" cy="8"/>
              </a:xfrm>
              <a:custGeom>
                <a:avLst/>
                <a:gdLst>
                  <a:gd name="T0" fmla="*/ 67 w 83"/>
                  <a:gd name="T1" fmla="*/ 41 h 41"/>
                  <a:gd name="T2" fmla="*/ 67 w 83"/>
                  <a:gd name="T3" fmla="*/ 41 h 41"/>
                  <a:gd name="T4" fmla="*/ 33 w 83"/>
                  <a:gd name="T5" fmla="*/ 0 h 41"/>
                  <a:gd name="T6" fmla="*/ 67 w 83"/>
                  <a:gd name="T7" fmla="*/ 41 h 41"/>
                  <a:gd name="T8" fmla="*/ 67 w 83"/>
                  <a:gd name="T9" fmla="*/ 41 h 41"/>
                </a:gdLst>
                <a:ahLst/>
                <a:cxnLst>
                  <a:cxn ang="0">
                    <a:pos x="T0" y="T1"/>
                  </a:cxn>
                  <a:cxn ang="0">
                    <a:pos x="T2" y="T3"/>
                  </a:cxn>
                  <a:cxn ang="0">
                    <a:pos x="T4" y="T5"/>
                  </a:cxn>
                  <a:cxn ang="0">
                    <a:pos x="T6" y="T7"/>
                  </a:cxn>
                  <a:cxn ang="0">
                    <a:pos x="T8" y="T9"/>
                  </a:cxn>
                </a:cxnLst>
                <a:rect l="0" t="0" r="r" b="b"/>
                <a:pathLst>
                  <a:path w="83" h="41">
                    <a:moveTo>
                      <a:pt x="67" y="41"/>
                    </a:moveTo>
                    <a:lnTo>
                      <a:pt x="67" y="41"/>
                    </a:lnTo>
                    <a:cubicBezTo>
                      <a:pt x="33" y="41"/>
                      <a:pt x="0" y="0"/>
                      <a:pt x="33" y="0"/>
                    </a:cubicBezTo>
                    <a:cubicBezTo>
                      <a:pt x="50" y="0"/>
                      <a:pt x="83" y="41"/>
                      <a:pt x="67" y="41"/>
                    </a:cubicBezTo>
                    <a:lnTo>
                      <a:pt x="67" y="4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9" name="Freeform 943">
                <a:extLst>
                  <a:ext uri="{FF2B5EF4-FFF2-40B4-BE49-F238E27FC236}">
                    <a16:creationId xmlns:a16="http://schemas.microsoft.com/office/drawing/2014/main" id="{271AF2FD-8A52-C636-980B-CA832CEF6F31}"/>
                  </a:ext>
                </a:extLst>
              </p:cNvPr>
              <p:cNvSpPr>
                <a:spLocks/>
              </p:cNvSpPr>
              <p:nvPr/>
            </p:nvSpPr>
            <p:spPr bwMode="auto">
              <a:xfrm>
                <a:off x="3335" y="1550"/>
                <a:ext cx="16" cy="16"/>
              </a:xfrm>
              <a:custGeom>
                <a:avLst/>
                <a:gdLst>
                  <a:gd name="T0" fmla="*/ 42 w 83"/>
                  <a:gd name="T1" fmla="*/ 0 h 83"/>
                  <a:gd name="T2" fmla="*/ 42 w 83"/>
                  <a:gd name="T3" fmla="*/ 0 h 83"/>
                  <a:gd name="T4" fmla="*/ 83 w 83"/>
                  <a:gd name="T5" fmla="*/ 83 h 83"/>
                  <a:gd name="T6" fmla="*/ 42 w 83"/>
                  <a:gd name="T7" fmla="*/ 0 h 83"/>
                </a:gdLst>
                <a:ahLst/>
                <a:cxnLst>
                  <a:cxn ang="0">
                    <a:pos x="T0" y="T1"/>
                  </a:cxn>
                  <a:cxn ang="0">
                    <a:pos x="T2" y="T3"/>
                  </a:cxn>
                  <a:cxn ang="0">
                    <a:pos x="T4" y="T5"/>
                  </a:cxn>
                  <a:cxn ang="0">
                    <a:pos x="T6" y="T7"/>
                  </a:cxn>
                </a:cxnLst>
                <a:rect l="0" t="0" r="r" b="b"/>
                <a:pathLst>
                  <a:path w="83" h="83">
                    <a:moveTo>
                      <a:pt x="42" y="0"/>
                    </a:moveTo>
                    <a:lnTo>
                      <a:pt x="42" y="0"/>
                    </a:lnTo>
                    <a:cubicBezTo>
                      <a:pt x="0" y="0"/>
                      <a:pt x="62" y="83"/>
                      <a:pt x="83" y="83"/>
                    </a:cubicBezTo>
                    <a:cubicBezTo>
                      <a:pt x="83" y="83"/>
                      <a:pt x="62" y="0"/>
                      <a:pt x="42"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0" name="Freeform 944">
                <a:extLst>
                  <a:ext uri="{FF2B5EF4-FFF2-40B4-BE49-F238E27FC236}">
                    <a16:creationId xmlns:a16="http://schemas.microsoft.com/office/drawing/2014/main" id="{D9FB1CA8-4972-82C7-D391-F3F0357388EC}"/>
                  </a:ext>
                </a:extLst>
              </p:cNvPr>
              <p:cNvSpPr>
                <a:spLocks/>
              </p:cNvSpPr>
              <p:nvPr/>
            </p:nvSpPr>
            <p:spPr bwMode="auto">
              <a:xfrm>
                <a:off x="3335" y="1550"/>
                <a:ext cx="16" cy="16"/>
              </a:xfrm>
              <a:custGeom>
                <a:avLst/>
                <a:gdLst>
                  <a:gd name="T0" fmla="*/ 42 w 83"/>
                  <a:gd name="T1" fmla="*/ 0 h 83"/>
                  <a:gd name="T2" fmla="*/ 42 w 83"/>
                  <a:gd name="T3" fmla="*/ 0 h 83"/>
                  <a:gd name="T4" fmla="*/ 83 w 83"/>
                  <a:gd name="T5" fmla="*/ 83 h 83"/>
                  <a:gd name="T6" fmla="*/ 42 w 83"/>
                  <a:gd name="T7" fmla="*/ 0 h 83"/>
                  <a:gd name="T8" fmla="*/ 42 w 83"/>
                  <a:gd name="T9" fmla="*/ 0 h 83"/>
                </a:gdLst>
                <a:ahLst/>
                <a:cxnLst>
                  <a:cxn ang="0">
                    <a:pos x="T0" y="T1"/>
                  </a:cxn>
                  <a:cxn ang="0">
                    <a:pos x="T2" y="T3"/>
                  </a:cxn>
                  <a:cxn ang="0">
                    <a:pos x="T4" y="T5"/>
                  </a:cxn>
                  <a:cxn ang="0">
                    <a:pos x="T6" y="T7"/>
                  </a:cxn>
                  <a:cxn ang="0">
                    <a:pos x="T8" y="T9"/>
                  </a:cxn>
                </a:cxnLst>
                <a:rect l="0" t="0" r="r" b="b"/>
                <a:pathLst>
                  <a:path w="83" h="83">
                    <a:moveTo>
                      <a:pt x="42" y="0"/>
                    </a:moveTo>
                    <a:lnTo>
                      <a:pt x="42" y="0"/>
                    </a:lnTo>
                    <a:cubicBezTo>
                      <a:pt x="0" y="0"/>
                      <a:pt x="62" y="83"/>
                      <a:pt x="83" y="83"/>
                    </a:cubicBezTo>
                    <a:cubicBezTo>
                      <a:pt x="83" y="83"/>
                      <a:pt x="62" y="0"/>
                      <a:pt x="42" y="0"/>
                    </a:cubicBezTo>
                    <a:lnTo>
                      <a:pt x="4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1" name="Freeform 945">
                <a:extLst>
                  <a:ext uri="{FF2B5EF4-FFF2-40B4-BE49-F238E27FC236}">
                    <a16:creationId xmlns:a16="http://schemas.microsoft.com/office/drawing/2014/main" id="{B7D488BB-9F07-F41F-B9DA-A6FBD6949F28}"/>
                  </a:ext>
                </a:extLst>
              </p:cNvPr>
              <p:cNvSpPr>
                <a:spLocks/>
              </p:cNvSpPr>
              <p:nvPr/>
            </p:nvSpPr>
            <p:spPr bwMode="auto">
              <a:xfrm>
                <a:off x="3335" y="1550"/>
                <a:ext cx="16" cy="16"/>
              </a:xfrm>
              <a:custGeom>
                <a:avLst/>
                <a:gdLst>
                  <a:gd name="T0" fmla="*/ 42 w 83"/>
                  <a:gd name="T1" fmla="*/ 0 h 83"/>
                  <a:gd name="T2" fmla="*/ 42 w 83"/>
                  <a:gd name="T3" fmla="*/ 0 h 83"/>
                  <a:gd name="T4" fmla="*/ 83 w 83"/>
                  <a:gd name="T5" fmla="*/ 83 h 83"/>
                  <a:gd name="T6" fmla="*/ 42 w 83"/>
                  <a:gd name="T7" fmla="*/ 0 h 83"/>
                </a:gdLst>
                <a:ahLst/>
                <a:cxnLst>
                  <a:cxn ang="0">
                    <a:pos x="T0" y="T1"/>
                  </a:cxn>
                  <a:cxn ang="0">
                    <a:pos x="T2" y="T3"/>
                  </a:cxn>
                  <a:cxn ang="0">
                    <a:pos x="T4" y="T5"/>
                  </a:cxn>
                  <a:cxn ang="0">
                    <a:pos x="T6" y="T7"/>
                  </a:cxn>
                </a:cxnLst>
                <a:rect l="0" t="0" r="r" b="b"/>
                <a:pathLst>
                  <a:path w="83" h="83">
                    <a:moveTo>
                      <a:pt x="42" y="0"/>
                    </a:moveTo>
                    <a:lnTo>
                      <a:pt x="42" y="0"/>
                    </a:lnTo>
                    <a:cubicBezTo>
                      <a:pt x="0" y="0"/>
                      <a:pt x="62" y="83"/>
                      <a:pt x="83" y="83"/>
                    </a:cubicBezTo>
                    <a:cubicBezTo>
                      <a:pt x="83" y="83"/>
                      <a:pt x="62" y="0"/>
                      <a:pt x="42"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2" name="Freeform 946">
                <a:extLst>
                  <a:ext uri="{FF2B5EF4-FFF2-40B4-BE49-F238E27FC236}">
                    <a16:creationId xmlns:a16="http://schemas.microsoft.com/office/drawing/2014/main" id="{6F3E1F70-8764-C381-4827-23F057D4C29D}"/>
                  </a:ext>
                </a:extLst>
              </p:cNvPr>
              <p:cNvSpPr>
                <a:spLocks/>
              </p:cNvSpPr>
              <p:nvPr/>
            </p:nvSpPr>
            <p:spPr bwMode="auto">
              <a:xfrm>
                <a:off x="3335" y="1550"/>
                <a:ext cx="16" cy="16"/>
              </a:xfrm>
              <a:custGeom>
                <a:avLst/>
                <a:gdLst>
                  <a:gd name="T0" fmla="*/ 42 w 83"/>
                  <a:gd name="T1" fmla="*/ 0 h 83"/>
                  <a:gd name="T2" fmla="*/ 42 w 83"/>
                  <a:gd name="T3" fmla="*/ 0 h 83"/>
                  <a:gd name="T4" fmla="*/ 83 w 83"/>
                  <a:gd name="T5" fmla="*/ 83 h 83"/>
                  <a:gd name="T6" fmla="*/ 42 w 83"/>
                  <a:gd name="T7" fmla="*/ 0 h 83"/>
                  <a:gd name="T8" fmla="*/ 42 w 83"/>
                  <a:gd name="T9" fmla="*/ 0 h 83"/>
                </a:gdLst>
                <a:ahLst/>
                <a:cxnLst>
                  <a:cxn ang="0">
                    <a:pos x="T0" y="T1"/>
                  </a:cxn>
                  <a:cxn ang="0">
                    <a:pos x="T2" y="T3"/>
                  </a:cxn>
                  <a:cxn ang="0">
                    <a:pos x="T4" y="T5"/>
                  </a:cxn>
                  <a:cxn ang="0">
                    <a:pos x="T6" y="T7"/>
                  </a:cxn>
                  <a:cxn ang="0">
                    <a:pos x="T8" y="T9"/>
                  </a:cxn>
                </a:cxnLst>
                <a:rect l="0" t="0" r="r" b="b"/>
                <a:pathLst>
                  <a:path w="83" h="83">
                    <a:moveTo>
                      <a:pt x="42" y="0"/>
                    </a:moveTo>
                    <a:lnTo>
                      <a:pt x="42" y="0"/>
                    </a:lnTo>
                    <a:cubicBezTo>
                      <a:pt x="0" y="0"/>
                      <a:pt x="62" y="83"/>
                      <a:pt x="83" y="83"/>
                    </a:cubicBezTo>
                    <a:cubicBezTo>
                      <a:pt x="83" y="83"/>
                      <a:pt x="62" y="0"/>
                      <a:pt x="42" y="0"/>
                    </a:cubicBezTo>
                    <a:lnTo>
                      <a:pt x="4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3" name="Freeform 947">
                <a:extLst>
                  <a:ext uri="{FF2B5EF4-FFF2-40B4-BE49-F238E27FC236}">
                    <a16:creationId xmlns:a16="http://schemas.microsoft.com/office/drawing/2014/main" id="{6CB4DB17-053B-4EAE-44CE-F7F9457CD1B5}"/>
                  </a:ext>
                </a:extLst>
              </p:cNvPr>
              <p:cNvSpPr>
                <a:spLocks/>
              </p:cNvSpPr>
              <p:nvPr/>
            </p:nvSpPr>
            <p:spPr bwMode="auto">
              <a:xfrm>
                <a:off x="3343" y="1582"/>
                <a:ext cx="16" cy="16"/>
              </a:xfrm>
              <a:custGeom>
                <a:avLst/>
                <a:gdLst>
                  <a:gd name="T0" fmla="*/ 12 w 83"/>
                  <a:gd name="T1" fmla="*/ 0 h 84"/>
                  <a:gd name="T2" fmla="*/ 12 w 83"/>
                  <a:gd name="T3" fmla="*/ 0 h 84"/>
                  <a:gd name="T4" fmla="*/ 12 w 83"/>
                  <a:gd name="T5" fmla="*/ 84 h 84"/>
                  <a:gd name="T6" fmla="*/ 59 w 83"/>
                  <a:gd name="T7" fmla="*/ 84 h 84"/>
                  <a:gd name="T8" fmla="*/ 12 w 83"/>
                  <a:gd name="T9" fmla="*/ 0 h 84"/>
                  <a:gd name="T10" fmla="*/ 12 w 83"/>
                  <a:gd name="T11" fmla="*/ 0 h 84"/>
                </a:gdLst>
                <a:ahLst/>
                <a:cxnLst>
                  <a:cxn ang="0">
                    <a:pos x="T0" y="T1"/>
                  </a:cxn>
                  <a:cxn ang="0">
                    <a:pos x="T2" y="T3"/>
                  </a:cxn>
                  <a:cxn ang="0">
                    <a:pos x="T4" y="T5"/>
                  </a:cxn>
                  <a:cxn ang="0">
                    <a:pos x="T6" y="T7"/>
                  </a:cxn>
                  <a:cxn ang="0">
                    <a:pos x="T8" y="T9"/>
                  </a:cxn>
                  <a:cxn ang="0">
                    <a:pos x="T10" y="T11"/>
                  </a:cxn>
                </a:cxnLst>
                <a:rect l="0" t="0" r="r" b="b"/>
                <a:pathLst>
                  <a:path w="83" h="84">
                    <a:moveTo>
                      <a:pt x="12" y="0"/>
                    </a:moveTo>
                    <a:lnTo>
                      <a:pt x="12" y="0"/>
                    </a:lnTo>
                    <a:cubicBezTo>
                      <a:pt x="0" y="21"/>
                      <a:pt x="0" y="63"/>
                      <a:pt x="12" y="84"/>
                    </a:cubicBezTo>
                    <a:lnTo>
                      <a:pt x="59" y="84"/>
                    </a:lnTo>
                    <a:cubicBezTo>
                      <a:pt x="83" y="84"/>
                      <a:pt x="12" y="0"/>
                      <a:pt x="12" y="0"/>
                    </a:cubicBezTo>
                    <a:cubicBezTo>
                      <a:pt x="0" y="21"/>
                      <a:pt x="12" y="0"/>
                      <a:pt x="12"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4" name="Freeform 948">
                <a:extLst>
                  <a:ext uri="{FF2B5EF4-FFF2-40B4-BE49-F238E27FC236}">
                    <a16:creationId xmlns:a16="http://schemas.microsoft.com/office/drawing/2014/main" id="{62838C4D-3B96-D9CE-DF0A-2F7314FCE704}"/>
                  </a:ext>
                </a:extLst>
              </p:cNvPr>
              <p:cNvSpPr>
                <a:spLocks/>
              </p:cNvSpPr>
              <p:nvPr/>
            </p:nvSpPr>
            <p:spPr bwMode="auto">
              <a:xfrm>
                <a:off x="3343" y="1582"/>
                <a:ext cx="16" cy="16"/>
              </a:xfrm>
              <a:custGeom>
                <a:avLst/>
                <a:gdLst>
                  <a:gd name="T0" fmla="*/ 12 w 83"/>
                  <a:gd name="T1" fmla="*/ 0 h 84"/>
                  <a:gd name="T2" fmla="*/ 12 w 83"/>
                  <a:gd name="T3" fmla="*/ 0 h 84"/>
                  <a:gd name="T4" fmla="*/ 12 w 83"/>
                  <a:gd name="T5" fmla="*/ 84 h 84"/>
                  <a:gd name="T6" fmla="*/ 59 w 83"/>
                  <a:gd name="T7" fmla="*/ 84 h 84"/>
                  <a:gd name="T8" fmla="*/ 12 w 83"/>
                  <a:gd name="T9" fmla="*/ 0 h 84"/>
                  <a:gd name="T10" fmla="*/ 12 w 83"/>
                  <a:gd name="T11" fmla="*/ 0 h 84"/>
                  <a:gd name="T12" fmla="*/ 12 w 83"/>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83" h="84">
                    <a:moveTo>
                      <a:pt x="12" y="0"/>
                    </a:moveTo>
                    <a:lnTo>
                      <a:pt x="12" y="0"/>
                    </a:lnTo>
                    <a:cubicBezTo>
                      <a:pt x="0" y="21"/>
                      <a:pt x="0" y="63"/>
                      <a:pt x="12" y="84"/>
                    </a:cubicBezTo>
                    <a:lnTo>
                      <a:pt x="59" y="84"/>
                    </a:lnTo>
                    <a:cubicBezTo>
                      <a:pt x="83" y="84"/>
                      <a:pt x="12" y="0"/>
                      <a:pt x="12" y="0"/>
                    </a:cubicBezTo>
                    <a:cubicBezTo>
                      <a:pt x="0" y="21"/>
                      <a:pt x="12" y="0"/>
                      <a:pt x="12" y="0"/>
                    </a:cubicBezTo>
                    <a:lnTo>
                      <a:pt x="1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5" name="Freeform 949">
                <a:extLst>
                  <a:ext uri="{FF2B5EF4-FFF2-40B4-BE49-F238E27FC236}">
                    <a16:creationId xmlns:a16="http://schemas.microsoft.com/office/drawing/2014/main" id="{277AB297-C868-156F-6D91-434FCFB31B00}"/>
                  </a:ext>
                </a:extLst>
              </p:cNvPr>
              <p:cNvSpPr>
                <a:spLocks/>
              </p:cNvSpPr>
              <p:nvPr/>
            </p:nvSpPr>
            <p:spPr bwMode="auto">
              <a:xfrm>
                <a:off x="3343" y="1582"/>
                <a:ext cx="16" cy="16"/>
              </a:xfrm>
              <a:custGeom>
                <a:avLst/>
                <a:gdLst>
                  <a:gd name="T0" fmla="*/ 12 w 83"/>
                  <a:gd name="T1" fmla="*/ 0 h 84"/>
                  <a:gd name="T2" fmla="*/ 12 w 83"/>
                  <a:gd name="T3" fmla="*/ 0 h 84"/>
                  <a:gd name="T4" fmla="*/ 12 w 83"/>
                  <a:gd name="T5" fmla="*/ 84 h 84"/>
                  <a:gd name="T6" fmla="*/ 59 w 83"/>
                  <a:gd name="T7" fmla="*/ 84 h 84"/>
                  <a:gd name="T8" fmla="*/ 12 w 83"/>
                  <a:gd name="T9" fmla="*/ 0 h 84"/>
                  <a:gd name="T10" fmla="*/ 12 w 83"/>
                  <a:gd name="T11" fmla="*/ 0 h 84"/>
                </a:gdLst>
                <a:ahLst/>
                <a:cxnLst>
                  <a:cxn ang="0">
                    <a:pos x="T0" y="T1"/>
                  </a:cxn>
                  <a:cxn ang="0">
                    <a:pos x="T2" y="T3"/>
                  </a:cxn>
                  <a:cxn ang="0">
                    <a:pos x="T4" y="T5"/>
                  </a:cxn>
                  <a:cxn ang="0">
                    <a:pos x="T6" y="T7"/>
                  </a:cxn>
                  <a:cxn ang="0">
                    <a:pos x="T8" y="T9"/>
                  </a:cxn>
                  <a:cxn ang="0">
                    <a:pos x="T10" y="T11"/>
                  </a:cxn>
                </a:cxnLst>
                <a:rect l="0" t="0" r="r" b="b"/>
                <a:pathLst>
                  <a:path w="83" h="84">
                    <a:moveTo>
                      <a:pt x="12" y="0"/>
                    </a:moveTo>
                    <a:lnTo>
                      <a:pt x="12" y="0"/>
                    </a:lnTo>
                    <a:cubicBezTo>
                      <a:pt x="0" y="21"/>
                      <a:pt x="0" y="63"/>
                      <a:pt x="12" y="84"/>
                    </a:cubicBezTo>
                    <a:lnTo>
                      <a:pt x="59" y="84"/>
                    </a:lnTo>
                    <a:cubicBezTo>
                      <a:pt x="83" y="84"/>
                      <a:pt x="12" y="0"/>
                      <a:pt x="12" y="0"/>
                    </a:cubicBezTo>
                    <a:cubicBezTo>
                      <a:pt x="0" y="21"/>
                      <a:pt x="12" y="0"/>
                      <a:pt x="12"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6" name="Freeform 950">
                <a:extLst>
                  <a:ext uri="{FF2B5EF4-FFF2-40B4-BE49-F238E27FC236}">
                    <a16:creationId xmlns:a16="http://schemas.microsoft.com/office/drawing/2014/main" id="{D3453D2B-BBC2-AB94-18ED-F156580A8717}"/>
                  </a:ext>
                </a:extLst>
              </p:cNvPr>
              <p:cNvSpPr>
                <a:spLocks/>
              </p:cNvSpPr>
              <p:nvPr/>
            </p:nvSpPr>
            <p:spPr bwMode="auto">
              <a:xfrm>
                <a:off x="3343" y="1582"/>
                <a:ext cx="16" cy="16"/>
              </a:xfrm>
              <a:custGeom>
                <a:avLst/>
                <a:gdLst>
                  <a:gd name="T0" fmla="*/ 12 w 83"/>
                  <a:gd name="T1" fmla="*/ 0 h 84"/>
                  <a:gd name="T2" fmla="*/ 12 w 83"/>
                  <a:gd name="T3" fmla="*/ 0 h 84"/>
                  <a:gd name="T4" fmla="*/ 12 w 83"/>
                  <a:gd name="T5" fmla="*/ 84 h 84"/>
                  <a:gd name="T6" fmla="*/ 59 w 83"/>
                  <a:gd name="T7" fmla="*/ 84 h 84"/>
                  <a:gd name="T8" fmla="*/ 12 w 83"/>
                  <a:gd name="T9" fmla="*/ 0 h 84"/>
                  <a:gd name="T10" fmla="*/ 12 w 83"/>
                  <a:gd name="T11" fmla="*/ 0 h 84"/>
                  <a:gd name="T12" fmla="*/ 12 w 83"/>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83" h="84">
                    <a:moveTo>
                      <a:pt x="12" y="0"/>
                    </a:moveTo>
                    <a:lnTo>
                      <a:pt x="12" y="0"/>
                    </a:lnTo>
                    <a:cubicBezTo>
                      <a:pt x="0" y="21"/>
                      <a:pt x="0" y="63"/>
                      <a:pt x="12" y="84"/>
                    </a:cubicBezTo>
                    <a:lnTo>
                      <a:pt x="59" y="84"/>
                    </a:lnTo>
                    <a:cubicBezTo>
                      <a:pt x="83" y="84"/>
                      <a:pt x="12" y="0"/>
                      <a:pt x="12" y="0"/>
                    </a:cubicBezTo>
                    <a:cubicBezTo>
                      <a:pt x="0" y="21"/>
                      <a:pt x="12" y="0"/>
                      <a:pt x="12" y="0"/>
                    </a:cubicBezTo>
                    <a:lnTo>
                      <a:pt x="1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7" name="Freeform 951">
                <a:extLst>
                  <a:ext uri="{FF2B5EF4-FFF2-40B4-BE49-F238E27FC236}">
                    <a16:creationId xmlns:a16="http://schemas.microsoft.com/office/drawing/2014/main" id="{6413993C-0FA2-4A62-355F-52B3F2534816}"/>
                  </a:ext>
                </a:extLst>
              </p:cNvPr>
              <p:cNvSpPr>
                <a:spLocks/>
              </p:cNvSpPr>
              <p:nvPr/>
            </p:nvSpPr>
            <p:spPr bwMode="auto">
              <a:xfrm>
                <a:off x="3262" y="1646"/>
                <a:ext cx="49" cy="32"/>
              </a:xfrm>
              <a:custGeom>
                <a:avLst/>
                <a:gdLst>
                  <a:gd name="T0" fmla="*/ 0 w 250"/>
                  <a:gd name="T1" fmla="*/ 66 h 166"/>
                  <a:gd name="T2" fmla="*/ 0 w 250"/>
                  <a:gd name="T3" fmla="*/ 66 h 166"/>
                  <a:gd name="T4" fmla="*/ 147 w 250"/>
                  <a:gd name="T5" fmla="*/ 33 h 166"/>
                  <a:gd name="T6" fmla="*/ 118 w 250"/>
                  <a:gd name="T7" fmla="*/ 66 h 166"/>
                  <a:gd name="T8" fmla="*/ 176 w 250"/>
                  <a:gd name="T9" fmla="*/ 116 h 166"/>
                  <a:gd name="T10" fmla="*/ 132 w 250"/>
                  <a:gd name="T11" fmla="*/ 116 h 166"/>
                  <a:gd name="T12" fmla="*/ 162 w 250"/>
                  <a:gd name="T13" fmla="*/ 166 h 166"/>
                  <a:gd name="T14" fmla="*/ 118 w 250"/>
                  <a:gd name="T15" fmla="*/ 150 h 166"/>
                  <a:gd name="T16" fmla="*/ 0 w 250"/>
                  <a:gd name="T17" fmla="*/ 66 h 166"/>
                  <a:gd name="T18" fmla="*/ 0 w 250"/>
                  <a:gd name="T19" fmla="*/ 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166">
                    <a:moveTo>
                      <a:pt x="0" y="66"/>
                    </a:moveTo>
                    <a:lnTo>
                      <a:pt x="0" y="66"/>
                    </a:lnTo>
                    <a:cubicBezTo>
                      <a:pt x="15" y="0"/>
                      <a:pt x="103" y="33"/>
                      <a:pt x="147" y="33"/>
                    </a:cubicBezTo>
                    <a:cubicBezTo>
                      <a:pt x="250" y="50"/>
                      <a:pt x="118" y="66"/>
                      <a:pt x="118" y="66"/>
                    </a:cubicBezTo>
                    <a:cubicBezTo>
                      <a:pt x="118" y="100"/>
                      <a:pt x="176" y="83"/>
                      <a:pt x="176" y="116"/>
                    </a:cubicBezTo>
                    <a:cubicBezTo>
                      <a:pt x="176" y="116"/>
                      <a:pt x="147" y="100"/>
                      <a:pt x="132" y="116"/>
                    </a:cubicBezTo>
                    <a:cubicBezTo>
                      <a:pt x="132" y="116"/>
                      <a:pt x="176" y="166"/>
                      <a:pt x="162" y="166"/>
                    </a:cubicBezTo>
                    <a:cubicBezTo>
                      <a:pt x="147" y="166"/>
                      <a:pt x="132" y="150"/>
                      <a:pt x="118" y="150"/>
                    </a:cubicBezTo>
                    <a:cubicBezTo>
                      <a:pt x="88" y="133"/>
                      <a:pt x="0" y="116"/>
                      <a:pt x="0" y="66"/>
                    </a:cubicBezTo>
                    <a:cubicBezTo>
                      <a:pt x="0" y="50"/>
                      <a:pt x="0" y="116"/>
                      <a:pt x="0" y="6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8" name="Freeform 952">
                <a:extLst>
                  <a:ext uri="{FF2B5EF4-FFF2-40B4-BE49-F238E27FC236}">
                    <a16:creationId xmlns:a16="http://schemas.microsoft.com/office/drawing/2014/main" id="{30A33302-B5B1-F8A9-0A31-46136F3F8322}"/>
                  </a:ext>
                </a:extLst>
              </p:cNvPr>
              <p:cNvSpPr>
                <a:spLocks/>
              </p:cNvSpPr>
              <p:nvPr/>
            </p:nvSpPr>
            <p:spPr bwMode="auto">
              <a:xfrm>
                <a:off x="3262" y="1646"/>
                <a:ext cx="49" cy="32"/>
              </a:xfrm>
              <a:custGeom>
                <a:avLst/>
                <a:gdLst>
                  <a:gd name="T0" fmla="*/ 0 w 250"/>
                  <a:gd name="T1" fmla="*/ 66 h 166"/>
                  <a:gd name="T2" fmla="*/ 0 w 250"/>
                  <a:gd name="T3" fmla="*/ 66 h 166"/>
                  <a:gd name="T4" fmla="*/ 147 w 250"/>
                  <a:gd name="T5" fmla="*/ 33 h 166"/>
                  <a:gd name="T6" fmla="*/ 118 w 250"/>
                  <a:gd name="T7" fmla="*/ 66 h 166"/>
                  <a:gd name="T8" fmla="*/ 176 w 250"/>
                  <a:gd name="T9" fmla="*/ 116 h 166"/>
                  <a:gd name="T10" fmla="*/ 132 w 250"/>
                  <a:gd name="T11" fmla="*/ 116 h 166"/>
                  <a:gd name="T12" fmla="*/ 162 w 250"/>
                  <a:gd name="T13" fmla="*/ 166 h 166"/>
                  <a:gd name="T14" fmla="*/ 118 w 250"/>
                  <a:gd name="T15" fmla="*/ 150 h 166"/>
                  <a:gd name="T16" fmla="*/ 0 w 250"/>
                  <a:gd name="T17" fmla="*/ 66 h 166"/>
                  <a:gd name="T18" fmla="*/ 0 w 250"/>
                  <a:gd name="T19" fmla="*/ 66 h 166"/>
                  <a:gd name="T20" fmla="*/ 0 w 250"/>
                  <a:gd name="T21" fmla="*/ 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166">
                    <a:moveTo>
                      <a:pt x="0" y="66"/>
                    </a:moveTo>
                    <a:lnTo>
                      <a:pt x="0" y="66"/>
                    </a:lnTo>
                    <a:cubicBezTo>
                      <a:pt x="15" y="0"/>
                      <a:pt x="103" y="33"/>
                      <a:pt x="147" y="33"/>
                    </a:cubicBezTo>
                    <a:cubicBezTo>
                      <a:pt x="250" y="50"/>
                      <a:pt x="118" y="66"/>
                      <a:pt x="118" y="66"/>
                    </a:cubicBezTo>
                    <a:cubicBezTo>
                      <a:pt x="118" y="100"/>
                      <a:pt x="176" y="83"/>
                      <a:pt x="176" y="116"/>
                    </a:cubicBezTo>
                    <a:cubicBezTo>
                      <a:pt x="176" y="116"/>
                      <a:pt x="147" y="100"/>
                      <a:pt x="132" y="116"/>
                    </a:cubicBezTo>
                    <a:cubicBezTo>
                      <a:pt x="132" y="116"/>
                      <a:pt x="176" y="166"/>
                      <a:pt x="162" y="166"/>
                    </a:cubicBezTo>
                    <a:cubicBezTo>
                      <a:pt x="147" y="166"/>
                      <a:pt x="132" y="150"/>
                      <a:pt x="118" y="150"/>
                    </a:cubicBezTo>
                    <a:cubicBezTo>
                      <a:pt x="88" y="133"/>
                      <a:pt x="0" y="116"/>
                      <a:pt x="0" y="66"/>
                    </a:cubicBezTo>
                    <a:cubicBezTo>
                      <a:pt x="0" y="50"/>
                      <a:pt x="0" y="116"/>
                      <a:pt x="0" y="66"/>
                    </a:cubicBezTo>
                    <a:lnTo>
                      <a:pt x="0" y="6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9" name="Freeform 953">
                <a:extLst>
                  <a:ext uri="{FF2B5EF4-FFF2-40B4-BE49-F238E27FC236}">
                    <a16:creationId xmlns:a16="http://schemas.microsoft.com/office/drawing/2014/main" id="{A6B079DD-2D26-E1FA-2A7F-F25C79C31F30}"/>
                  </a:ext>
                </a:extLst>
              </p:cNvPr>
              <p:cNvSpPr>
                <a:spLocks/>
              </p:cNvSpPr>
              <p:nvPr/>
            </p:nvSpPr>
            <p:spPr bwMode="auto">
              <a:xfrm>
                <a:off x="3262" y="1646"/>
                <a:ext cx="49" cy="32"/>
              </a:xfrm>
              <a:custGeom>
                <a:avLst/>
                <a:gdLst>
                  <a:gd name="T0" fmla="*/ 0 w 250"/>
                  <a:gd name="T1" fmla="*/ 66 h 166"/>
                  <a:gd name="T2" fmla="*/ 0 w 250"/>
                  <a:gd name="T3" fmla="*/ 66 h 166"/>
                  <a:gd name="T4" fmla="*/ 147 w 250"/>
                  <a:gd name="T5" fmla="*/ 33 h 166"/>
                  <a:gd name="T6" fmla="*/ 118 w 250"/>
                  <a:gd name="T7" fmla="*/ 66 h 166"/>
                  <a:gd name="T8" fmla="*/ 176 w 250"/>
                  <a:gd name="T9" fmla="*/ 116 h 166"/>
                  <a:gd name="T10" fmla="*/ 132 w 250"/>
                  <a:gd name="T11" fmla="*/ 116 h 166"/>
                  <a:gd name="T12" fmla="*/ 162 w 250"/>
                  <a:gd name="T13" fmla="*/ 166 h 166"/>
                  <a:gd name="T14" fmla="*/ 118 w 250"/>
                  <a:gd name="T15" fmla="*/ 150 h 166"/>
                  <a:gd name="T16" fmla="*/ 0 w 250"/>
                  <a:gd name="T17" fmla="*/ 66 h 166"/>
                  <a:gd name="T18" fmla="*/ 0 w 250"/>
                  <a:gd name="T19" fmla="*/ 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166">
                    <a:moveTo>
                      <a:pt x="0" y="66"/>
                    </a:moveTo>
                    <a:lnTo>
                      <a:pt x="0" y="66"/>
                    </a:lnTo>
                    <a:cubicBezTo>
                      <a:pt x="15" y="0"/>
                      <a:pt x="103" y="33"/>
                      <a:pt x="147" y="33"/>
                    </a:cubicBezTo>
                    <a:cubicBezTo>
                      <a:pt x="250" y="50"/>
                      <a:pt x="118" y="66"/>
                      <a:pt x="118" y="66"/>
                    </a:cubicBezTo>
                    <a:cubicBezTo>
                      <a:pt x="118" y="100"/>
                      <a:pt x="176" y="83"/>
                      <a:pt x="176" y="116"/>
                    </a:cubicBezTo>
                    <a:cubicBezTo>
                      <a:pt x="176" y="116"/>
                      <a:pt x="147" y="100"/>
                      <a:pt x="132" y="116"/>
                    </a:cubicBezTo>
                    <a:cubicBezTo>
                      <a:pt x="132" y="116"/>
                      <a:pt x="176" y="166"/>
                      <a:pt x="162" y="166"/>
                    </a:cubicBezTo>
                    <a:cubicBezTo>
                      <a:pt x="147" y="166"/>
                      <a:pt x="132" y="150"/>
                      <a:pt x="118" y="150"/>
                    </a:cubicBezTo>
                    <a:cubicBezTo>
                      <a:pt x="88" y="133"/>
                      <a:pt x="0" y="116"/>
                      <a:pt x="0" y="66"/>
                    </a:cubicBezTo>
                    <a:cubicBezTo>
                      <a:pt x="0" y="50"/>
                      <a:pt x="0" y="116"/>
                      <a:pt x="0" y="6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0" name="Freeform 954">
                <a:extLst>
                  <a:ext uri="{FF2B5EF4-FFF2-40B4-BE49-F238E27FC236}">
                    <a16:creationId xmlns:a16="http://schemas.microsoft.com/office/drawing/2014/main" id="{2A432D26-6E95-6C72-12EB-D29520F494CF}"/>
                  </a:ext>
                </a:extLst>
              </p:cNvPr>
              <p:cNvSpPr>
                <a:spLocks/>
              </p:cNvSpPr>
              <p:nvPr/>
            </p:nvSpPr>
            <p:spPr bwMode="auto">
              <a:xfrm>
                <a:off x="3262" y="1646"/>
                <a:ext cx="49" cy="32"/>
              </a:xfrm>
              <a:custGeom>
                <a:avLst/>
                <a:gdLst>
                  <a:gd name="T0" fmla="*/ 0 w 250"/>
                  <a:gd name="T1" fmla="*/ 66 h 166"/>
                  <a:gd name="T2" fmla="*/ 0 w 250"/>
                  <a:gd name="T3" fmla="*/ 66 h 166"/>
                  <a:gd name="T4" fmla="*/ 147 w 250"/>
                  <a:gd name="T5" fmla="*/ 33 h 166"/>
                  <a:gd name="T6" fmla="*/ 118 w 250"/>
                  <a:gd name="T7" fmla="*/ 66 h 166"/>
                  <a:gd name="T8" fmla="*/ 176 w 250"/>
                  <a:gd name="T9" fmla="*/ 116 h 166"/>
                  <a:gd name="T10" fmla="*/ 132 w 250"/>
                  <a:gd name="T11" fmla="*/ 116 h 166"/>
                  <a:gd name="T12" fmla="*/ 162 w 250"/>
                  <a:gd name="T13" fmla="*/ 166 h 166"/>
                  <a:gd name="T14" fmla="*/ 118 w 250"/>
                  <a:gd name="T15" fmla="*/ 150 h 166"/>
                  <a:gd name="T16" fmla="*/ 0 w 250"/>
                  <a:gd name="T17" fmla="*/ 66 h 166"/>
                  <a:gd name="T18" fmla="*/ 0 w 250"/>
                  <a:gd name="T19" fmla="*/ 66 h 166"/>
                  <a:gd name="T20" fmla="*/ 0 w 250"/>
                  <a:gd name="T21" fmla="*/ 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166">
                    <a:moveTo>
                      <a:pt x="0" y="66"/>
                    </a:moveTo>
                    <a:lnTo>
                      <a:pt x="0" y="66"/>
                    </a:lnTo>
                    <a:cubicBezTo>
                      <a:pt x="15" y="0"/>
                      <a:pt x="103" y="33"/>
                      <a:pt x="147" y="33"/>
                    </a:cubicBezTo>
                    <a:cubicBezTo>
                      <a:pt x="250" y="50"/>
                      <a:pt x="118" y="66"/>
                      <a:pt x="118" y="66"/>
                    </a:cubicBezTo>
                    <a:cubicBezTo>
                      <a:pt x="118" y="100"/>
                      <a:pt x="176" y="83"/>
                      <a:pt x="176" y="116"/>
                    </a:cubicBezTo>
                    <a:cubicBezTo>
                      <a:pt x="176" y="116"/>
                      <a:pt x="147" y="100"/>
                      <a:pt x="132" y="116"/>
                    </a:cubicBezTo>
                    <a:cubicBezTo>
                      <a:pt x="132" y="116"/>
                      <a:pt x="176" y="166"/>
                      <a:pt x="162" y="166"/>
                    </a:cubicBezTo>
                    <a:cubicBezTo>
                      <a:pt x="147" y="166"/>
                      <a:pt x="132" y="150"/>
                      <a:pt x="118" y="150"/>
                    </a:cubicBezTo>
                    <a:cubicBezTo>
                      <a:pt x="88" y="133"/>
                      <a:pt x="0" y="116"/>
                      <a:pt x="0" y="66"/>
                    </a:cubicBezTo>
                    <a:cubicBezTo>
                      <a:pt x="0" y="50"/>
                      <a:pt x="0" y="116"/>
                      <a:pt x="0" y="66"/>
                    </a:cubicBezTo>
                    <a:lnTo>
                      <a:pt x="0" y="6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1" name="Freeform 955">
                <a:extLst>
                  <a:ext uri="{FF2B5EF4-FFF2-40B4-BE49-F238E27FC236}">
                    <a16:creationId xmlns:a16="http://schemas.microsoft.com/office/drawing/2014/main" id="{F05BF549-9321-2745-0940-37C712F420A7}"/>
                  </a:ext>
                </a:extLst>
              </p:cNvPr>
              <p:cNvSpPr>
                <a:spLocks/>
              </p:cNvSpPr>
              <p:nvPr/>
            </p:nvSpPr>
            <p:spPr bwMode="auto">
              <a:xfrm>
                <a:off x="3254" y="1638"/>
                <a:ext cx="24" cy="8"/>
              </a:xfrm>
              <a:custGeom>
                <a:avLst/>
                <a:gdLst>
                  <a:gd name="T0" fmla="*/ 112 w 125"/>
                  <a:gd name="T1" fmla="*/ 14 h 42"/>
                  <a:gd name="T2" fmla="*/ 112 w 125"/>
                  <a:gd name="T3" fmla="*/ 14 h 42"/>
                  <a:gd name="T4" fmla="*/ 70 w 125"/>
                  <a:gd name="T5" fmla="*/ 0 h 42"/>
                  <a:gd name="T6" fmla="*/ 0 w 125"/>
                  <a:gd name="T7" fmla="*/ 0 h 42"/>
                  <a:gd name="T8" fmla="*/ 112 w 125"/>
                  <a:gd name="T9" fmla="*/ 14 h 42"/>
                  <a:gd name="T10" fmla="*/ 112 w 125"/>
                  <a:gd name="T11" fmla="*/ 14 h 42"/>
                </a:gdLst>
                <a:ahLst/>
                <a:cxnLst>
                  <a:cxn ang="0">
                    <a:pos x="T0" y="T1"/>
                  </a:cxn>
                  <a:cxn ang="0">
                    <a:pos x="T2" y="T3"/>
                  </a:cxn>
                  <a:cxn ang="0">
                    <a:pos x="T4" y="T5"/>
                  </a:cxn>
                  <a:cxn ang="0">
                    <a:pos x="T6" y="T7"/>
                  </a:cxn>
                  <a:cxn ang="0">
                    <a:pos x="T8" y="T9"/>
                  </a:cxn>
                  <a:cxn ang="0">
                    <a:pos x="T10" y="T11"/>
                  </a:cxn>
                </a:cxnLst>
                <a:rect l="0" t="0" r="r" b="b"/>
                <a:pathLst>
                  <a:path w="125" h="42">
                    <a:moveTo>
                      <a:pt x="112" y="14"/>
                    </a:moveTo>
                    <a:lnTo>
                      <a:pt x="112" y="14"/>
                    </a:lnTo>
                    <a:cubicBezTo>
                      <a:pt x="125" y="14"/>
                      <a:pt x="70" y="0"/>
                      <a:pt x="70" y="0"/>
                    </a:cubicBezTo>
                    <a:lnTo>
                      <a:pt x="0" y="0"/>
                    </a:lnTo>
                    <a:cubicBezTo>
                      <a:pt x="28" y="0"/>
                      <a:pt x="84" y="42"/>
                      <a:pt x="112" y="14"/>
                    </a:cubicBezTo>
                    <a:cubicBezTo>
                      <a:pt x="125" y="14"/>
                      <a:pt x="98" y="28"/>
                      <a:pt x="112" y="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2" name="Freeform 956">
                <a:extLst>
                  <a:ext uri="{FF2B5EF4-FFF2-40B4-BE49-F238E27FC236}">
                    <a16:creationId xmlns:a16="http://schemas.microsoft.com/office/drawing/2014/main" id="{9FD19BD8-EB04-5735-B1F1-DD9E49ACA6E8}"/>
                  </a:ext>
                </a:extLst>
              </p:cNvPr>
              <p:cNvSpPr>
                <a:spLocks/>
              </p:cNvSpPr>
              <p:nvPr/>
            </p:nvSpPr>
            <p:spPr bwMode="auto">
              <a:xfrm>
                <a:off x="3254" y="1638"/>
                <a:ext cx="24" cy="8"/>
              </a:xfrm>
              <a:custGeom>
                <a:avLst/>
                <a:gdLst>
                  <a:gd name="T0" fmla="*/ 112 w 125"/>
                  <a:gd name="T1" fmla="*/ 14 h 42"/>
                  <a:gd name="T2" fmla="*/ 112 w 125"/>
                  <a:gd name="T3" fmla="*/ 14 h 42"/>
                  <a:gd name="T4" fmla="*/ 70 w 125"/>
                  <a:gd name="T5" fmla="*/ 0 h 42"/>
                  <a:gd name="T6" fmla="*/ 0 w 125"/>
                  <a:gd name="T7" fmla="*/ 0 h 42"/>
                  <a:gd name="T8" fmla="*/ 112 w 125"/>
                  <a:gd name="T9" fmla="*/ 14 h 42"/>
                  <a:gd name="T10" fmla="*/ 112 w 125"/>
                  <a:gd name="T11" fmla="*/ 14 h 42"/>
                  <a:gd name="T12" fmla="*/ 112 w 125"/>
                  <a:gd name="T13" fmla="*/ 14 h 42"/>
                </a:gdLst>
                <a:ahLst/>
                <a:cxnLst>
                  <a:cxn ang="0">
                    <a:pos x="T0" y="T1"/>
                  </a:cxn>
                  <a:cxn ang="0">
                    <a:pos x="T2" y="T3"/>
                  </a:cxn>
                  <a:cxn ang="0">
                    <a:pos x="T4" y="T5"/>
                  </a:cxn>
                  <a:cxn ang="0">
                    <a:pos x="T6" y="T7"/>
                  </a:cxn>
                  <a:cxn ang="0">
                    <a:pos x="T8" y="T9"/>
                  </a:cxn>
                  <a:cxn ang="0">
                    <a:pos x="T10" y="T11"/>
                  </a:cxn>
                  <a:cxn ang="0">
                    <a:pos x="T12" y="T13"/>
                  </a:cxn>
                </a:cxnLst>
                <a:rect l="0" t="0" r="r" b="b"/>
                <a:pathLst>
                  <a:path w="125" h="42">
                    <a:moveTo>
                      <a:pt x="112" y="14"/>
                    </a:moveTo>
                    <a:lnTo>
                      <a:pt x="112" y="14"/>
                    </a:lnTo>
                    <a:cubicBezTo>
                      <a:pt x="125" y="14"/>
                      <a:pt x="70" y="0"/>
                      <a:pt x="70" y="0"/>
                    </a:cubicBezTo>
                    <a:lnTo>
                      <a:pt x="0" y="0"/>
                    </a:lnTo>
                    <a:cubicBezTo>
                      <a:pt x="28" y="0"/>
                      <a:pt x="84" y="42"/>
                      <a:pt x="112" y="14"/>
                    </a:cubicBezTo>
                    <a:cubicBezTo>
                      <a:pt x="125" y="14"/>
                      <a:pt x="98" y="28"/>
                      <a:pt x="112" y="14"/>
                    </a:cubicBezTo>
                    <a:lnTo>
                      <a:pt x="112"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3" name="Freeform 957">
                <a:extLst>
                  <a:ext uri="{FF2B5EF4-FFF2-40B4-BE49-F238E27FC236}">
                    <a16:creationId xmlns:a16="http://schemas.microsoft.com/office/drawing/2014/main" id="{00E39C37-CE94-0348-4ADB-253DF4AE93F2}"/>
                  </a:ext>
                </a:extLst>
              </p:cNvPr>
              <p:cNvSpPr>
                <a:spLocks/>
              </p:cNvSpPr>
              <p:nvPr/>
            </p:nvSpPr>
            <p:spPr bwMode="auto">
              <a:xfrm>
                <a:off x="3254" y="1638"/>
                <a:ext cx="24" cy="8"/>
              </a:xfrm>
              <a:custGeom>
                <a:avLst/>
                <a:gdLst>
                  <a:gd name="T0" fmla="*/ 112 w 125"/>
                  <a:gd name="T1" fmla="*/ 14 h 42"/>
                  <a:gd name="T2" fmla="*/ 112 w 125"/>
                  <a:gd name="T3" fmla="*/ 14 h 42"/>
                  <a:gd name="T4" fmla="*/ 70 w 125"/>
                  <a:gd name="T5" fmla="*/ 0 h 42"/>
                  <a:gd name="T6" fmla="*/ 0 w 125"/>
                  <a:gd name="T7" fmla="*/ 0 h 42"/>
                  <a:gd name="T8" fmla="*/ 112 w 125"/>
                  <a:gd name="T9" fmla="*/ 14 h 42"/>
                  <a:gd name="T10" fmla="*/ 112 w 125"/>
                  <a:gd name="T11" fmla="*/ 14 h 42"/>
                </a:gdLst>
                <a:ahLst/>
                <a:cxnLst>
                  <a:cxn ang="0">
                    <a:pos x="T0" y="T1"/>
                  </a:cxn>
                  <a:cxn ang="0">
                    <a:pos x="T2" y="T3"/>
                  </a:cxn>
                  <a:cxn ang="0">
                    <a:pos x="T4" y="T5"/>
                  </a:cxn>
                  <a:cxn ang="0">
                    <a:pos x="T6" y="T7"/>
                  </a:cxn>
                  <a:cxn ang="0">
                    <a:pos x="T8" y="T9"/>
                  </a:cxn>
                  <a:cxn ang="0">
                    <a:pos x="T10" y="T11"/>
                  </a:cxn>
                </a:cxnLst>
                <a:rect l="0" t="0" r="r" b="b"/>
                <a:pathLst>
                  <a:path w="125" h="42">
                    <a:moveTo>
                      <a:pt x="112" y="14"/>
                    </a:moveTo>
                    <a:lnTo>
                      <a:pt x="112" y="14"/>
                    </a:lnTo>
                    <a:cubicBezTo>
                      <a:pt x="125" y="14"/>
                      <a:pt x="70" y="0"/>
                      <a:pt x="70" y="0"/>
                    </a:cubicBezTo>
                    <a:lnTo>
                      <a:pt x="0" y="0"/>
                    </a:lnTo>
                    <a:cubicBezTo>
                      <a:pt x="28" y="0"/>
                      <a:pt x="84" y="42"/>
                      <a:pt x="112" y="14"/>
                    </a:cubicBezTo>
                    <a:cubicBezTo>
                      <a:pt x="125" y="14"/>
                      <a:pt x="98" y="28"/>
                      <a:pt x="112" y="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4" name="Freeform 958">
                <a:extLst>
                  <a:ext uri="{FF2B5EF4-FFF2-40B4-BE49-F238E27FC236}">
                    <a16:creationId xmlns:a16="http://schemas.microsoft.com/office/drawing/2014/main" id="{02CCA26C-E514-3E77-D96E-83F9035D6478}"/>
                  </a:ext>
                </a:extLst>
              </p:cNvPr>
              <p:cNvSpPr>
                <a:spLocks/>
              </p:cNvSpPr>
              <p:nvPr/>
            </p:nvSpPr>
            <p:spPr bwMode="auto">
              <a:xfrm>
                <a:off x="3254" y="1638"/>
                <a:ext cx="24" cy="8"/>
              </a:xfrm>
              <a:custGeom>
                <a:avLst/>
                <a:gdLst>
                  <a:gd name="T0" fmla="*/ 112 w 125"/>
                  <a:gd name="T1" fmla="*/ 14 h 42"/>
                  <a:gd name="T2" fmla="*/ 112 w 125"/>
                  <a:gd name="T3" fmla="*/ 14 h 42"/>
                  <a:gd name="T4" fmla="*/ 70 w 125"/>
                  <a:gd name="T5" fmla="*/ 0 h 42"/>
                  <a:gd name="T6" fmla="*/ 0 w 125"/>
                  <a:gd name="T7" fmla="*/ 0 h 42"/>
                  <a:gd name="T8" fmla="*/ 112 w 125"/>
                  <a:gd name="T9" fmla="*/ 14 h 42"/>
                  <a:gd name="T10" fmla="*/ 112 w 125"/>
                  <a:gd name="T11" fmla="*/ 14 h 42"/>
                  <a:gd name="T12" fmla="*/ 112 w 125"/>
                  <a:gd name="T13" fmla="*/ 14 h 42"/>
                </a:gdLst>
                <a:ahLst/>
                <a:cxnLst>
                  <a:cxn ang="0">
                    <a:pos x="T0" y="T1"/>
                  </a:cxn>
                  <a:cxn ang="0">
                    <a:pos x="T2" y="T3"/>
                  </a:cxn>
                  <a:cxn ang="0">
                    <a:pos x="T4" y="T5"/>
                  </a:cxn>
                  <a:cxn ang="0">
                    <a:pos x="T6" y="T7"/>
                  </a:cxn>
                  <a:cxn ang="0">
                    <a:pos x="T8" y="T9"/>
                  </a:cxn>
                  <a:cxn ang="0">
                    <a:pos x="T10" y="T11"/>
                  </a:cxn>
                  <a:cxn ang="0">
                    <a:pos x="T12" y="T13"/>
                  </a:cxn>
                </a:cxnLst>
                <a:rect l="0" t="0" r="r" b="b"/>
                <a:pathLst>
                  <a:path w="125" h="42">
                    <a:moveTo>
                      <a:pt x="112" y="14"/>
                    </a:moveTo>
                    <a:lnTo>
                      <a:pt x="112" y="14"/>
                    </a:lnTo>
                    <a:cubicBezTo>
                      <a:pt x="125" y="14"/>
                      <a:pt x="70" y="0"/>
                      <a:pt x="70" y="0"/>
                    </a:cubicBezTo>
                    <a:lnTo>
                      <a:pt x="0" y="0"/>
                    </a:lnTo>
                    <a:cubicBezTo>
                      <a:pt x="28" y="0"/>
                      <a:pt x="84" y="42"/>
                      <a:pt x="112" y="14"/>
                    </a:cubicBezTo>
                    <a:cubicBezTo>
                      <a:pt x="125" y="14"/>
                      <a:pt x="98" y="28"/>
                      <a:pt x="112" y="14"/>
                    </a:cubicBezTo>
                    <a:lnTo>
                      <a:pt x="112"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5" name="Freeform 959">
                <a:extLst>
                  <a:ext uri="{FF2B5EF4-FFF2-40B4-BE49-F238E27FC236}">
                    <a16:creationId xmlns:a16="http://schemas.microsoft.com/office/drawing/2014/main" id="{CA0F8843-A96E-204A-1319-DCE02C3DFA4C}"/>
                  </a:ext>
                </a:extLst>
              </p:cNvPr>
              <p:cNvSpPr>
                <a:spLocks/>
              </p:cNvSpPr>
              <p:nvPr/>
            </p:nvSpPr>
            <p:spPr bwMode="auto">
              <a:xfrm>
                <a:off x="3214" y="1702"/>
                <a:ext cx="40" cy="16"/>
              </a:xfrm>
              <a:custGeom>
                <a:avLst/>
                <a:gdLst>
                  <a:gd name="T0" fmla="*/ 192 w 208"/>
                  <a:gd name="T1" fmla="*/ 48 h 84"/>
                  <a:gd name="T2" fmla="*/ 192 w 208"/>
                  <a:gd name="T3" fmla="*/ 48 h 84"/>
                  <a:gd name="T4" fmla="*/ 192 w 208"/>
                  <a:gd name="T5" fmla="*/ 12 h 84"/>
                  <a:gd name="T6" fmla="*/ 112 w 208"/>
                  <a:gd name="T7" fmla="*/ 24 h 84"/>
                  <a:gd name="T8" fmla="*/ 48 w 208"/>
                  <a:gd name="T9" fmla="*/ 36 h 84"/>
                  <a:gd name="T10" fmla="*/ 0 w 208"/>
                  <a:gd name="T11" fmla="*/ 60 h 84"/>
                  <a:gd name="T12" fmla="*/ 192 w 208"/>
                  <a:gd name="T13" fmla="*/ 48 h 84"/>
                  <a:gd name="T14" fmla="*/ 192 w 208"/>
                  <a:gd name="T15" fmla="*/ 48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84">
                    <a:moveTo>
                      <a:pt x="192" y="48"/>
                    </a:moveTo>
                    <a:lnTo>
                      <a:pt x="192" y="48"/>
                    </a:lnTo>
                    <a:cubicBezTo>
                      <a:pt x="208" y="36"/>
                      <a:pt x="208" y="24"/>
                      <a:pt x="192" y="12"/>
                    </a:cubicBezTo>
                    <a:cubicBezTo>
                      <a:pt x="176" y="0"/>
                      <a:pt x="128" y="12"/>
                      <a:pt x="112" y="24"/>
                    </a:cubicBezTo>
                    <a:cubicBezTo>
                      <a:pt x="96" y="24"/>
                      <a:pt x="64" y="24"/>
                      <a:pt x="48" y="36"/>
                    </a:cubicBezTo>
                    <a:lnTo>
                      <a:pt x="0" y="60"/>
                    </a:lnTo>
                    <a:cubicBezTo>
                      <a:pt x="48" y="84"/>
                      <a:pt x="160" y="72"/>
                      <a:pt x="192" y="48"/>
                    </a:cubicBezTo>
                    <a:cubicBezTo>
                      <a:pt x="208" y="36"/>
                      <a:pt x="144" y="72"/>
                      <a:pt x="192" y="4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6" name="Freeform 960">
                <a:extLst>
                  <a:ext uri="{FF2B5EF4-FFF2-40B4-BE49-F238E27FC236}">
                    <a16:creationId xmlns:a16="http://schemas.microsoft.com/office/drawing/2014/main" id="{F6425ED0-0982-7C7E-CB0F-BEB9D24174FC}"/>
                  </a:ext>
                </a:extLst>
              </p:cNvPr>
              <p:cNvSpPr>
                <a:spLocks/>
              </p:cNvSpPr>
              <p:nvPr/>
            </p:nvSpPr>
            <p:spPr bwMode="auto">
              <a:xfrm>
                <a:off x="3214" y="1702"/>
                <a:ext cx="40" cy="16"/>
              </a:xfrm>
              <a:custGeom>
                <a:avLst/>
                <a:gdLst>
                  <a:gd name="T0" fmla="*/ 192 w 208"/>
                  <a:gd name="T1" fmla="*/ 48 h 84"/>
                  <a:gd name="T2" fmla="*/ 192 w 208"/>
                  <a:gd name="T3" fmla="*/ 48 h 84"/>
                  <a:gd name="T4" fmla="*/ 192 w 208"/>
                  <a:gd name="T5" fmla="*/ 12 h 84"/>
                  <a:gd name="T6" fmla="*/ 112 w 208"/>
                  <a:gd name="T7" fmla="*/ 24 h 84"/>
                  <a:gd name="T8" fmla="*/ 48 w 208"/>
                  <a:gd name="T9" fmla="*/ 36 h 84"/>
                  <a:gd name="T10" fmla="*/ 0 w 208"/>
                  <a:gd name="T11" fmla="*/ 60 h 84"/>
                  <a:gd name="T12" fmla="*/ 192 w 208"/>
                  <a:gd name="T13" fmla="*/ 48 h 84"/>
                  <a:gd name="T14" fmla="*/ 192 w 208"/>
                  <a:gd name="T15" fmla="*/ 48 h 84"/>
                  <a:gd name="T16" fmla="*/ 192 w 208"/>
                  <a:gd name="T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84">
                    <a:moveTo>
                      <a:pt x="192" y="48"/>
                    </a:moveTo>
                    <a:lnTo>
                      <a:pt x="192" y="48"/>
                    </a:lnTo>
                    <a:cubicBezTo>
                      <a:pt x="208" y="36"/>
                      <a:pt x="208" y="24"/>
                      <a:pt x="192" y="12"/>
                    </a:cubicBezTo>
                    <a:cubicBezTo>
                      <a:pt x="176" y="0"/>
                      <a:pt x="128" y="12"/>
                      <a:pt x="112" y="24"/>
                    </a:cubicBezTo>
                    <a:cubicBezTo>
                      <a:pt x="96" y="24"/>
                      <a:pt x="64" y="24"/>
                      <a:pt x="48" y="36"/>
                    </a:cubicBezTo>
                    <a:lnTo>
                      <a:pt x="0" y="60"/>
                    </a:lnTo>
                    <a:cubicBezTo>
                      <a:pt x="48" y="84"/>
                      <a:pt x="160" y="72"/>
                      <a:pt x="192" y="48"/>
                    </a:cubicBezTo>
                    <a:cubicBezTo>
                      <a:pt x="208" y="36"/>
                      <a:pt x="144" y="72"/>
                      <a:pt x="192" y="48"/>
                    </a:cubicBezTo>
                    <a:lnTo>
                      <a:pt x="192" y="4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7" name="Freeform 961">
                <a:extLst>
                  <a:ext uri="{FF2B5EF4-FFF2-40B4-BE49-F238E27FC236}">
                    <a16:creationId xmlns:a16="http://schemas.microsoft.com/office/drawing/2014/main" id="{7F5ED23E-639F-BC3F-3BE2-F7DA89C51781}"/>
                  </a:ext>
                </a:extLst>
              </p:cNvPr>
              <p:cNvSpPr>
                <a:spLocks/>
              </p:cNvSpPr>
              <p:nvPr/>
            </p:nvSpPr>
            <p:spPr bwMode="auto">
              <a:xfrm>
                <a:off x="3214" y="1702"/>
                <a:ext cx="40" cy="16"/>
              </a:xfrm>
              <a:custGeom>
                <a:avLst/>
                <a:gdLst>
                  <a:gd name="T0" fmla="*/ 192 w 208"/>
                  <a:gd name="T1" fmla="*/ 48 h 84"/>
                  <a:gd name="T2" fmla="*/ 192 w 208"/>
                  <a:gd name="T3" fmla="*/ 48 h 84"/>
                  <a:gd name="T4" fmla="*/ 192 w 208"/>
                  <a:gd name="T5" fmla="*/ 12 h 84"/>
                  <a:gd name="T6" fmla="*/ 112 w 208"/>
                  <a:gd name="T7" fmla="*/ 24 h 84"/>
                  <a:gd name="T8" fmla="*/ 48 w 208"/>
                  <a:gd name="T9" fmla="*/ 36 h 84"/>
                  <a:gd name="T10" fmla="*/ 0 w 208"/>
                  <a:gd name="T11" fmla="*/ 60 h 84"/>
                  <a:gd name="T12" fmla="*/ 192 w 208"/>
                  <a:gd name="T13" fmla="*/ 48 h 84"/>
                  <a:gd name="T14" fmla="*/ 192 w 208"/>
                  <a:gd name="T15" fmla="*/ 48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84">
                    <a:moveTo>
                      <a:pt x="192" y="48"/>
                    </a:moveTo>
                    <a:lnTo>
                      <a:pt x="192" y="48"/>
                    </a:lnTo>
                    <a:cubicBezTo>
                      <a:pt x="208" y="36"/>
                      <a:pt x="208" y="24"/>
                      <a:pt x="192" y="12"/>
                    </a:cubicBezTo>
                    <a:cubicBezTo>
                      <a:pt x="176" y="0"/>
                      <a:pt x="128" y="12"/>
                      <a:pt x="112" y="24"/>
                    </a:cubicBezTo>
                    <a:cubicBezTo>
                      <a:pt x="96" y="24"/>
                      <a:pt x="64" y="24"/>
                      <a:pt x="48" y="36"/>
                    </a:cubicBezTo>
                    <a:lnTo>
                      <a:pt x="0" y="60"/>
                    </a:lnTo>
                    <a:cubicBezTo>
                      <a:pt x="48" y="84"/>
                      <a:pt x="160" y="72"/>
                      <a:pt x="192" y="48"/>
                    </a:cubicBezTo>
                    <a:cubicBezTo>
                      <a:pt x="208" y="36"/>
                      <a:pt x="144" y="72"/>
                      <a:pt x="192" y="4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8" name="Freeform 962">
                <a:extLst>
                  <a:ext uri="{FF2B5EF4-FFF2-40B4-BE49-F238E27FC236}">
                    <a16:creationId xmlns:a16="http://schemas.microsoft.com/office/drawing/2014/main" id="{B8B1B8FC-5886-0A88-4CA5-5EE1980FE1DB}"/>
                  </a:ext>
                </a:extLst>
              </p:cNvPr>
              <p:cNvSpPr>
                <a:spLocks/>
              </p:cNvSpPr>
              <p:nvPr/>
            </p:nvSpPr>
            <p:spPr bwMode="auto">
              <a:xfrm>
                <a:off x="3214" y="1702"/>
                <a:ext cx="40" cy="16"/>
              </a:xfrm>
              <a:custGeom>
                <a:avLst/>
                <a:gdLst>
                  <a:gd name="T0" fmla="*/ 192 w 208"/>
                  <a:gd name="T1" fmla="*/ 48 h 84"/>
                  <a:gd name="T2" fmla="*/ 192 w 208"/>
                  <a:gd name="T3" fmla="*/ 48 h 84"/>
                  <a:gd name="T4" fmla="*/ 192 w 208"/>
                  <a:gd name="T5" fmla="*/ 12 h 84"/>
                  <a:gd name="T6" fmla="*/ 112 w 208"/>
                  <a:gd name="T7" fmla="*/ 24 h 84"/>
                  <a:gd name="T8" fmla="*/ 48 w 208"/>
                  <a:gd name="T9" fmla="*/ 36 h 84"/>
                  <a:gd name="T10" fmla="*/ 0 w 208"/>
                  <a:gd name="T11" fmla="*/ 60 h 84"/>
                  <a:gd name="T12" fmla="*/ 192 w 208"/>
                  <a:gd name="T13" fmla="*/ 48 h 84"/>
                  <a:gd name="T14" fmla="*/ 192 w 208"/>
                  <a:gd name="T15" fmla="*/ 48 h 84"/>
                  <a:gd name="T16" fmla="*/ 192 w 208"/>
                  <a:gd name="T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84">
                    <a:moveTo>
                      <a:pt x="192" y="48"/>
                    </a:moveTo>
                    <a:lnTo>
                      <a:pt x="192" y="48"/>
                    </a:lnTo>
                    <a:cubicBezTo>
                      <a:pt x="208" y="36"/>
                      <a:pt x="208" y="24"/>
                      <a:pt x="192" y="12"/>
                    </a:cubicBezTo>
                    <a:cubicBezTo>
                      <a:pt x="176" y="0"/>
                      <a:pt x="128" y="12"/>
                      <a:pt x="112" y="24"/>
                    </a:cubicBezTo>
                    <a:cubicBezTo>
                      <a:pt x="96" y="24"/>
                      <a:pt x="64" y="24"/>
                      <a:pt x="48" y="36"/>
                    </a:cubicBezTo>
                    <a:lnTo>
                      <a:pt x="0" y="60"/>
                    </a:lnTo>
                    <a:cubicBezTo>
                      <a:pt x="48" y="84"/>
                      <a:pt x="160" y="72"/>
                      <a:pt x="192" y="48"/>
                    </a:cubicBezTo>
                    <a:cubicBezTo>
                      <a:pt x="208" y="36"/>
                      <a:pt x="144" y="72"/>
                      <a:pt x="192" y="48"/>
                    </a:cubicBezTo>
                    <a:lnTo>
                      <a:pt x="192" y="4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9" name="Freeform 963">
                <a:extLst>
                  <a:ext uri="{FF2B5EF4-FFF2-40B4-BE49-F238E27FC236}">
                    <a16:creationId xmlns:a16="http://schemas.microsoft.com/office/drawing/2014/main" id="{7C835FE9-2067-7CBC-5F7C-4C3DB8A26521}"/>
                  </a:ext>
                </a:extLst>
              </p:cNvPr>
              <p:cNvSpPr>
                <a:spLocks/>
              </p:cNvSpPr>
              <p:nvPr/>
            </p:nvSpPr>
            <p:spPr bwMode="auto">
              <a:xfrm>
                <a:off x="2877" y="1726"/>
                <a:ext cx="16" cy="17"/>
              </a:xfrm>
              <a:custGeom>
                <a:avLst/>
                <a:gdLst>
                  <a:gd name="T0" fmla="*/ 62 w 83"/>
                  <a:gd name="T1" fmla="*/ 28 h 84"/>
                  <a:gd name="T2" fmla="*/ 62 w 83"/>
                  <a:gd name="T3" fmla="*/ 28 h 84"/>
                  <a:gd name="T4" fmla="*/ 20 w 83"/>
                  <a:gd name="T5" fmla="*/ 42 h 84"/>
                  <a:gd name="T6" fmla="*/ 62 w 83"/>
                  <a:gd name="T7" fmla="*/ 28 h 84"/>
                  <a:gd name="T8" fmla="*/ 62 w 83"/>
                  <a:gd name="T9" fmla="*/ 28 h 84"/>
                </a:gdLst>
                <a:ahLst/>
                <a:cxnLst>
                  <a:cxn ang="0">
                    <a:pos x="T0" y="T1"/>
                  </a:cxn>
                  <a:cxn ang="0">
                    <a:pos x="T2" y="T3"/>
                  </a:cxn>
                  <a:cxn ang="0">
                    <a:pos x="T4" y="T5"/>
                  </a:cxn>
                  <a:cxn ang="0">
                    <a:pos x="T6" y="T7"/>
                  </a:cxn>
                  <a:cxn ang="0">
                    <a:pos x="T8" y="T9"/>
                  </a:cxn>
                </a:cxnLst>
                <a:rect l="0" t="0" r="r" b="b"/>
                <a:pathLst>
                  <a:path w="83" h="84">
                    <a:moveTo>
                      <a:pt x="62" y="28"/>
                    </a:moveTo>
                    <a:lnTo>
                      <a:pt x="62" y="28"/>
                    </a:lnTo>
                    <a:cubicBezTo>
                      <a:pt x="41" y="0"/>
                      <a:pt x="20" y="14"/>
                      <a:pt x="20" y="42"/>
                    </a:cubicBezTo>
                    <a:cubicBezTo>
                      <a:pt x="0" y="84"/>
                      <a:pt x="83" y="56"/>
                      <a:pt x="62" y="28"/>
                    </a:cubicBezTo>
                    <a:cubicBezTo>
                      <a:pt x="62" y="28"/>
                      <a:pt x="83" y="42"/>
                      <a:pt x="62" y="2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0" name="Freeform 964">
                <a:extLst>
                  <a:ext uri="{FF2B5EF4-FFF2-40B4-BE49-F238E27FC236}">
                    <a16:creationId xmlns:a16="http://schemas.microsoft.com/office/drawing/2014/main" id="{DA6ACCB2-2B20-D368-52AF-C1E58235AE7E}"/>
                  </a:ext>
                </a:extLst>
              </p:cNvPr>
              <p:cNvSpPr>
                <a:spLocks/>
              </p:cNvSpPr>
              <p:nvPr/>
            </p:nvSpPr>
            <p:spPr bwMode="auto">
              <a:xfrm>
                <a:off x="2877" y="1726"/>
                <a:ext cx="16" cy="17"/>
              </a:xfrm>
              <a:custGeom>
                <a:avLst/>
                <a:gdLst>
                  <a:gd name="T0" fmla="*/ 62 w 83"/>
                  <a:gd name="T1" fmla="*/ 28 h 84"/>
                  <a:gd name="T2" fmla="*/ 62 w 83"/>
                  <a:gd name="T3" fmla="*/ 28 h 84"/>
                  <a:gd name="T4" fmla="*/ 20 w 83"/>
                  <a:gd name="T5" fmla="*/ 42 h 84"/>
                  <a:gd name="T6" fmla="*/ 62 w 83"/>
                  <a:gd name="T7" fmla="*/ 28 h 84"/>
                  <a:gd name="T8" fmla="*/ 62 w 83"/>
                  <a:gd name="T9" fmla="*/ 28 h 84"/>
                  <a:gd name="T10" fmla="*/ 62 w 83"/>
                  <a:gd name="T11" fmla="*/ 28 h 84"/>
                </a:gdLst>
                <a:ahLst/>
                <a:cxnLst>
                  <a:cxn ang="0">
                    <a:pos x="T0" y="T1"/>
                  </a:cxn>
                  <a:cxn ang="0">
                    <a:pos x="T2" y="T3"/>
                  </a:cxn>
                  <a:cxn ang="0">
                    <a:pos x="T4" y="T5"/>
                  </a:cxn>
                  <a:cxn ang="0">
                    <a:pos x="T6" y="T7"/>
                  </a:cxn>
                  <a:cxn ang="0">
                    <a:pos x="T8" y="T9"/>
                  </a:cxn>
                  <a:cxn ang="0">
                    <a:pos x="T10" y="T11"/>
                  </a:cxn>
                </a:cxnLst>
                <a:rect l="0" t="0" r="r" b="b"/>
                <a:pathLst>
                  <a:path w="83" h="84">
                    <a:moveTo>
                      <a:pt x="62" y="28"/>
                    </a:moveTo>
                    <a:lnTo>
                      <a:pt x="62" y="28"/>
                    </a:lnTo>
                    <a:cubicBezTo>
                      <a:pt x="41" y="0"/>
                      <a:pt x="20" y="14"/>
                      <a:pt x="20" y="42"/>
                    </a:cubicBezTo>
                    <a:cubicBezTo>
                      <a:pt x="0" y="84"/>
                      <a:pt x="83" y="56"/>
                      <a:pt x="62" y="28"/>
                    </a:cubicBezTo>
                    <a:cubicBezTo>
                      <a:pt x="62" y="28"/>
                      <a:pt x="83" y="42"/>
                      <a:pt x="62" y="28"/>
                    </a:cubicBezTo>
                    <a:lnTo>
                      <a:pt x="62" y="2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1" name="Freeform 965">
                <a:extLst>
                  <a:ext uri="{FF2B5EF4-FFF2-40B4-BE49-F238E27FC236}">
                    <a16:creationId xmlns:a16="http://schemas.microsoft.com/office/drawing/2014/main" id="{A333413A-07E8-A9C4-0896-391C2FE59E51}"/>
                  </a:ext>
                </a:extLst>
              </p:cNvPr>
              <p:cNvSpPr>
                <a:spLocks/>
              </p:cNvSpPr>
              <p:nvPr/>
            </p:nvSpPr>
            <p:spPr bwMode="auto">
              <a:xfrm>
                <a:off x="2877" y="1726"/>
                <a:ext cx="16" cy="17"/>
              </a:xfrm>
              <a:custGeom>
                <a:avLst/>
                <a:gdLst>
                  <a:gd name="T0" fmla="*/ 62 w 83"/>
                  <a:gd name="T1" fmla="*/ 28 h 84"/>
                  <a:gd name="T2" fmla="*/ 62 w 83"/>
                  <a:gd name="T3" fmla="*/ 28 h 84"/>
                  <a:gd name="T4" fmla="*/ 20 w 83"/>
                  <a:gd name="T5" fmla="*/ 42 h 84"/>
                  <a:gd name="T6" fmla="*/ 62 w 83"/>
                  <a:gd name="T7" fmla="*/ 28 h 84"/>
                  <a:gd name="T8" fmla="*/ 62 w 83"/>
                  <a:gd name="T9" fmla="*/ 28 h 84"/>
                </a:gdLst>
                <a:ahLst/>
                <a:cxnLst>
                  <a:cxn ang="0">
                    <a:pos x="T0" y="T1"/>
                  </a:cxn>
                  <a:cxn ang="0">
                    <a:pos x="T2" y="T3"/>
                  </a:cxn>
                  <a:cxn ang="0">
                    <a:pos x="T4" y="T5"/>
                  </a:cxn>
                  <a:cxn ang="0">
                    <a:pos x="T6" y="T7"/>
                  </a:cxn>
                  <a:cxn ang="0">
                    <a:pos x="T8" y="T9"/>
                  </a:cxn>
                </a:cxnLst>
                <a:rect l="0" t="0" r="r" b="b"/>
                <a:pathLst>
                  <a:path w="83" h="84">
                    <a:moveTo>
                      <a:pt x="62" y="28"/>
                    </a:moveTo>
                    <a:lnTo>
                      <a:pt x="62" y="28"/>
                    </a:lnTo>
                    <a:cubicBezTo>
                      <a:pt x="41" y="0"/>
                      <a:pt x="20" y="14"/>
                      <a:pt x="20" y="42"/>
                    </a:cubicBezTo>
                    <a:cubicBezTo>
                      <a:pt x="0" y="84"/>
                      <a:pt x="83" y="56"/>
                      <a:pt x="62" y="28"/>
                    </a:cubicBezTo>
                    <a:cubicBezTo>
                      <a:pt x="62" y="28"/>
                      <a:pt x="83" y="42"/>
                      <a:pt x="62" y="2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2" name="Freeform 966">
                <a:extLst>
                  <a:ext uri="{FF2B5EF4-FFF2-40B4-BE49-F238E27FC236}">
                    <a16:creationId xmlns:a16="http://schemas.microsoft.com/office/drawing/2014/main" id="{8CFBA8F7-5E62-AED2-DB97-C475083BC4F5}"/>
                  </a:ext>
                </a:extLst>
              </p:cNvPr>
              <p:cNvSpPr>
                <a:spLocks/>
              </p:cNvSpPr>
              <p:nvPr/>
            </p:nvSpPr>
            <p:spPr bwMode="auto">
              <a:xfrm>
                <a:off x="2877" y="1726"/>
                <a:ext cx="16" cy="17"/>
              </a:xfrm>
              <a:custGeom>
                <a:avLst/>
                <a:gdLst>
                  <a:gd name="T0" fmla="*/ 62 w 83"/>
                  <a:gd name="T1" fmla="*/ 28 h 84"/>
                  <a:gd name="T2" fmla="*/ 62 w 83"/>
                  <a:gd name="T3" fmla="*/ 28 h 84"/>
                  <a:gd name="T4" fmla="*/ 20 w 83"/>
                  <a:gd name="T5" fmla="*/ 42 h 84"/>
                  <a:gd name="T6" fmla="*/ 62 w 83"/>
                  <a:gd name="T7" fmla="*/ 28 h 84"/>
                  <a:gd name="T8" fmla="*/ 62 w 83"/>
                  <a:gd name="T9" fmla="*/ 28 h 84"/>
                  <a:gd name="T10" fmla="*/ 62 w 83"/>
                  <a:gd name="T11" fmla="*/ 28 h 84"/>
                </a:gdLst>
                <a:ahLst/>
                <a:cxnLst>
                  <a:cxn ang="0">
                    <a:pos x="T0" y="T1"/>
                  </a:cxn>
                  <a:cxn ang="0">
                    <a:pos x="T2" y="T3"/>
                  </a:cxn>
                  <a:cxn ang="0">
                    <a:pos x="T4" y="T5"/>
                  </a:cxn>
                  <a:cxn ang="0">
                    <a:pos x="T6" y="T7"/>
                  </a:cxn>
                  <a:cxn ang="0">
                    <a:pos x="T8" y="T9"/>
                  </a:cxn>
                  <a:cxn ang="0">
                    <a:pos x="T10" y="T11"/>
                  </a:cxn>
                </a:cxnLst>
                <a:rect l="0" t="0" r="r" b="b"/>
                <a:pathLst>
                  <a:path w="83" h="84">
                    <a:moveTo>
                      <a:pt x="62" y="28"/>
                    </a:moveTo>
                    <a:lnTo>
                      <a:pt x="62" y="28"/>
                    </a:lnTo>
                    <a:cubicBezTo>
                      <a:pt x="41" y="0"/>
                      <a:pt x="20" y="14"/>
                      <a:pt x="20" y="42"/>
                    </a:cubicBezTo>
                    <a:cubicBezTo>
                      <a:pt x="0" y="84"/>
                      <a:pt x="83" y="56"/>
                      <a:pt x="62" y="28"/>
                    </a:cubicBezTo>
                    <a:cubicBezTo>
                      <a:pt x="62" y="28"/>
                      <a:pt x="83" y="42"/>
                      <a:pt x="62" y="28"/>
                    </a:cubicBezTo>
                    <a:lnTo>
                      <a:pt x="62" y="2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3" name="Freeform 967">
                <a:extLst>
                  <a:ext uri="{FF2B5EF4-FFF2-40B4-BE49-F238E27FC236}">
                    <a16:creationId xmlns:a16="http://schemas.microsoft.com/office/drawing/2014/main" id="{2681D6CC-D4D8-B60A-19C4-DF6C46838813}"/>
                  </a:ext>
                </a:extLst>
              </p:cNvPr>
              <p:cNvSpPr>
                <a:spLocks/>
              </p:cNvSpPr>
              <p:nvPr/>
            </p:nvSpPr>
            <p:spPr bwMode="auto">
              <a:xfrm>
                <a:off x="2853" y="1694"/>
                <a:ext cx="16" cy="8"/>
              </a:xfrm>
              <a:custGeom>
                <a:avLst/>
                <a:gdLst>
                  <a:gd name="T0" fmla="*/ 83 w 83"/>
                  <a:gd name="T1" fmla="*/ 21 h 41"/>
                  <a:gd name="T2" fmla="*/ 83 w 83"/>
                  <a:gd name="T3" fmla="*/ 21 h 41"/>
                  <a:gd name="T4" fmla="*/ 20 w 83"/>
                  <a:gd name="T5" fmla="*/ 10 h 41"/>
                  <a:gd name="T6" fmla="*/ 83 w 83"/>
                  <a:gd name="T7" fmla="*/ 21 h 41"/>
                  <a:gd name="T8" fmla="*/ 83 w 83"/>
                  <a:gd name="T9" fmla="*/ 21 h 41"/>
                </a:gdLst>
                <a:ahLst/>
                <a:cxnLst>
                  <a:cxn ang="0">
                    <a:pos x="T0" y="T1"/>
                  </a:cxn>
                  <a:cxn ang="0">
                    <a:pos x="T2" y="T3"/>
                  </a:cxn>
                  <a:cxn ang="0">
                    <a:pos x="T4" y="T5"/>
                  </a:cxn>
                  <a:cxn ang="0">
                    <a:pos x="T6" y="T7"/>
                  </a:cxn>
                  <a:cxn ang="0">
                    <a:pos x="T8" y="T9"/>
                  </a:cxn>
                </a:cxnLst>
                <a:rect l="0" t="0" r="r" b="b"/>
                <a:pathLst>
                  <a:path w="83" h="41">
                    <a:moveTo>
                      <a:pt x="83" y="21"/>
                    </a:moveTo>
                    <a:lnTo>
                      <a:pt x="83" y="21"/>
                    </a:lnTo>
                    <a:cubicBezTo>
                      <a:pt x="62" y="21"/>
                      <a:pt x="20" y="0"/>
                      <a:pt x="20" y="10"/>
                    </a:cubicBezTo>
                    <a:cubicBezTo>
                      <a:pt x="0" y="41"/>
                      <a:pt x="83" y="21"/>
                      <a:pt x="83" y="21"/>
                    </a:cubicBezTo>
                    <a:cubicBezTo>
                      <a:pt x="62" y="21"/>
                      <a:pt x="83" y="21"/>
                      <a:pt x="83" y="2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4" name="Freeform 968">
                <a:extLst>
                  <a:ext uri="{FF2B5EF4-FFF2-40B4-BE49-F238E27FC236}">
                    <a16:creationId xmlns:a16="http://schemas.microsoft.com/office/drawing/2014/main" id="{02556822-BD43-F2EC-EADB-4FAF3F254C89}"/>
                  </a:ext>
                </a:extLst>
              </p:cNvPr>
              <p:cNvSpPr>
                <a:spLocks/>
              </p:cNvSpPr>
              <p:nvPr/>
            </p:nvSpPr>
            <p:spPr bwMode="auto">
              <a:xfrm>
                <a:off x="2853" y="1694"/>
                <a:ext cx="16" cy="8"/>
              </a:xfrm>
              <a:custGeom>
                <a:avLst/>
                <a:gdLst>
                  <a:gd name="T0" fmla="*/ 83 w 83"/>
                  <a:gd name="T1" fmla="*/ 21 h 41"/>
                  <a:gd name="T2" fmla="*/ 83 w 83"/>
                  <a:gd name="T3" fmla="*/ 21 h 41"/>
                  <a:gd name="T4" fmla="*/ 20 w 83"/>
                  <a:gd name="T5" fmla="*/ 10 h 41"/>
                  <a:gd name="T6" fmla="*/ 83 w 83"/>
                  <a:gd name="T7" fmla="*/ 21 h 41"/>
                  <a:gd name="T8" fmla="*/ 83 w 83"/>
                  <a:gd name="T9" fmla="*/ 21 h 41"/>
                  <a:gd name="T10" fmla="*/ 83 w 83"/>
                  <a:gd name="T11" fmla="*/ 21 h 41"/>
                </a:gdLst>
                <a:ahLst/>
                <a:cxnLst>
                  <a:cxn ang="0">
                    <a:pos x="T0" y="T1"/>
                  </a:cxn>
                  <a:cxn ang="0">
                    <a:pos x="T2" y="T3"/>
                  </a:cxn>
                  <a:cxn ang="0">
                    <a:pos x="T4" y="T5"/>
                  </a:cxn>
                  <a:cxn ang="0">
                    <a:pos x="T6" y="T7"/>
                  </a:cxn>
                  <a:cxn ang="0">
                    <a:pos x="T8" y="T9"/>
                  </a:cxn>
                  <a:cxn ang="0">
                    <a:pos x="T10" y="T11"/>
                  </a:cxn>
                </a:cxnLst>
                <a:rect l="0" t="0" r="r" b="b"/>
                <a:pathLst>
                  <a:path w="83" h="41">
                    <a:moveTo>
                      <a:pt x="83" y="21"/>
                    </a:moveTo>
                    <a:lnTo>
                      <a:pt x="83" y="21"/>
                    </a:lnTo>
                    <a:cubicBezTo>
                      <a:pt x="62" y="21"/>
                      <a:pt x="20" y="0"/>
                      <a:pt x="20" y="10"/>
                    </a:cubicBezTo>
                    <a:cubicBezTo>
                      <a:pt x="0" y="41"/>
                      <a:pt x="83" y="21"/>
                      <a:pt x="83" y="21"/>
                    </a:cubicBezTo>
                    <a:cubicBezTo>
                      <a:pt x="62" y="21"/>
                      <a:pt x="83" y="21"/>
                      <a:pt x="83" y="21"/>
                    </a:cubicBezTo>
                    <a:lnTo>
                      <a:pt x="83"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5" name="Freeform 969">
                <a:extLst>
                  <a:ext uri="{FF2B5EF4-FFF2-40B4-BE49-F238E27FC236}">
                    <a16:creationId xmlns:a16="http://schemas.microsoft.com/office/drawing/2014/main" id="{71771CA1-74D7-0B97-1403-E77912369B2E}"/>
                  </a:ext>
                </a:extLst>
              </p:cNvPr>
              <p:cNvSpPr>
                <a:spLocks/>
              </p:cNvSpPr>
              <p:nvPr/>
            </p:nvSpPr>
            <p:spPr bwMode="auto">
              <a:xfrm>
                <a:off x="2853" y="1694"/>
                <a:ext cx="16" cy="8"/>
              </a:xfrm>
              <a:custGeom>
                <a:avLst/>
                <a:gdLst>
                  <a:gd name="T0" fmla="*/ 83 w 83"/>
                  <a:gd name="T1" fmla="*/ 21 h 41"/>
                  <a:gd name="T2" fmla="*/ 83 w 83"/>
                  <a:gd name="T3" fmla="*/ 21 h 41"/>
                  <a:gd name="T4" fmla="*/ 20 w 83"/>
                  <a:gd name="T5" fmla="*/ 10 h 41"/>
                  <a:gd name="T6" fmla="*/ 83 w 83"/>
                  <a:gd name="T7" fmla="*/ 21 h 41"/>
                  <a:gd name="T8" fmla="*/ 83 w 83"/>
                  <a:gd name="T9" fmla="*/ 21 h 41"/>
                </a:gdLst>
                <a:ahLst/>
                <a:cxnLst>
                  <a:cxn ang="0">
                    <a:pos x="T0" y="T1"/>
                  </a:cxn>
                  <a:cxn ang="0">
                    <a:pos x="T2" y="T3"/>
                  </a:cxn>
                  <a:cxn ang="0">
                    <a:pos x="T4" y="T5"/>
                  </a:cxn>
                  <a:cxn ang="0">
                    <a:pos x="T6" y="T7"/>
                  </a:cxn>
                  <a:cxn ang="0">
                    <a:pos x="T8" y="T9"/>
                  </a:cxn>
                </a:cxnLst>
                <a:rect l="0" t="0" r="r" b="b"/>
                <a:pathLst>
                  <a:path w="83" h="41">
                    <a:moveTo>
                      <a:pt x="83" y="21"/>
                    </a:moveTo>
                    <a:lnTo>
                      <a:pt x="83" y="21"/>
                    </a:lnTo>
                    <a:cubicBezTo>
                      <a:pt x="62" y="21"/>
                      <a:pt x="20" y="0"/>
                      <a:pt x="20" y="10"/>
                    </a:cubicBezTo>
                    <a:cubicBezTo>
                      <a:pt x="0" y="41"/>
                      <a:pt x="83" y="21"/>
                      <a:pt x="83" y="21"/>
                    </a:cubicBezTo>
                    <a:cubicBezTo>
                      <a:pt x="62" y="21"/>
                      <a:pt x="83" y="21"/>
                      <a:pt x="83" y="2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6" name="Freeform 970">
                <a:extLst>
                  <a:ext uri="{FF2B5EF4-FFF2-40B4-BE49-F238E27FC236}">
                    <a16:creationId xmlns:a16="http://schemas.microsoft.com/office/drawing/2014/main" id="{BC55DE1F-A88F-0D26-4C4B-19F3858C2DDB}"/>
                  </a:ext>
                </a:extLst>
              </p:cNvPr>
              <p:cNvSpPr>
                <a:spLocks/>
              </p:cNvSpPr>
              <p:nvPr/>
            </p:nvSpPr>
            <p:spPr bwMode="auto">
              <a:xfrm>
                <a:off x="2853" y="1694"/>
                <a:ext cx="16" cy="8"/>
              </a:xfrm>
              <a:custGeom>
                <a:avLst/>
                <a:gdLst>
                  <a:gd name="T0" fmla="*/ 83 w 83"/>
                  <a:gd name="T1" fmla="*/ 21 h 41"/>
                  <a:gd name="T2" fmla="*/ 83 w 83"/>
                  <a:gd name="T3" fmla="*/ 21 h 41"/>
                  <a:gd name="T4" fmla="*/ 20 w 83"/>
                  <a:gd name="T5" fmla="*/ 10 h 41"/>
                  <a:gd name="T6" fmla="*/ 83 w 83"/>
                  <a:gd name="T7" fmla="*/ 21 h 41"/>
                  <a:gd name="T8" fmla="*/ 83 w 83"/>
                  <a:gd name="T9" fmla="*/ 21 h 41"/>
                  <a:gd name="T10" fmla="*/ 83 w 83"/>
                  <a:gd name="T11" fmla="*/ 21 h 41"/>
                </a:gdLst>
                <a:ahLst/>
                <a:cxnLst>
                  <a:cxn ang="0">
                    <a:pos x="T0" y="T1"/>
                  </a:cxn>
                  <a:cxn ang="0">
                    <a:pos x="T2" y="T3"/>
                  </a:cxn>
                  <a:cxn ang="0">
                    <a:pos x="T4" y="T5"/>
                  </a:cxn>
                  <a:cxn ang="0">
                    <a:pos x="T6" y="T7"/>
                  </a:cxn>
                  <a:cxn ang="0">
                    <a:pos x="T8" y="T9"/>
                  </a:cxn>
                  <a:cxn ang="0">
                    <a:pos x="T10" y="T11"/>
                  </a:cxn>
                </a:cxnLst>
                <a:rect l="0" t="0" r="r" b="b"/>
                <a:pathLst>
                  <a:path w="83" h="41">
                    <a:moveTo>
                      <a:pt x="83" y="21"/>
                    </a:moveTo>
                    <a:lnTo>
                      <a:pt x="83" y="21"/>
                    </a:lnTo>
                    <a:cubicBezTo>
                      <a:pt x="62" y="21"/>
                      <a:pt x="20" y="0"/>
                      <a:pt x="20" y="10"/>
                    </a:cubicBezTo>
                    <a:cubicBezTo>
                      <a:pt x="0" y="41"/>
                      <a:pt x="83" y="21"/>
                      <a:pt x="83" y="21"/>
                    </a:cubicBezTo>
                    <a:cubicBezTo>
                      <a:pt x="62" y="21"/>
                      <a:pt x="83" y="21"/>
                      <a:pt x="83" y="21"/>
                    </a:cubicBezTo>
                    <a:lnTo>
                      <a:pt x="83"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7" name="Freeform 971">
                <a:extLst>
                  <a:ext uri="{FF2B5EF4-FFF2-40B4-BE49-F238E27FC236}">
                    <a16:creationId xmlns:a16="http://schemas.microsoft.com/office/drawing/2014/main" id="{B7B9C1FC-8B64-4702-3061-4DBA7B51BDC2}"/>
                  </a:ext>
                </a:extLst>
              </p:cNvPr>
              <p:cNvSpPr>
                <a:spLocks/>
              </p:cNvSpPr>
              <p:nvPr/>
            </p:nvSpPr>
            <p:spPr bwMode="auto">
              <a:xfrm>
                <a:off x="3351" y="1509"/>
                <a:ext cx="8" cy="8"/>
              </a:xfrm>
              <a:custGeom>
                <a:avLst/>
                <a:gdLst>
                  <a:gd name="T0" fmla="*/ 42 w 42"/>
                  <a:gd name="T1" fmla="*/ 20 h 41"/>
                  <a:gd name="T2" fmla="*/ 42 w 42"/>
                  <a:gd name="T3" fmla="*/ 20 h 41"/>
                  <a:gd name="T4" fmla="*/ 0 w 42"/>
                  <a:gd name="T5" fmla="*/ 41 h 41"/>
                  <a:gd name="T6" fmla="*/ 42 w 42"/>
                  <a:gd name="T7" fmla="*/ 20 h 41"/>
                </a:gdLst>
                <a:ahLst/>
                <a:cxnLst>
                  <a:cxn ang="0">
                    <a:pos x="T0" y="T1"/>
                  </a:cxn>
                  <a:cxn ang="0">
                    <a:pos x="T2" y="T3"/>
                  </a:cxn>
                  <a:cxn ang="0">
                    <a:pos x="T4" y="T5"/>
                  </a:cxn>
                  <a:cxn ang="0">
                    <a:pos x="T6" y="T7"/>
                  </a:cxn>
                </a:cxnLst>
                <a:rect l="0" t="0" r="r" b="b"/>
                <a:pathLst>
                  <a:path w="42" h="41">
                    <a:moveTo>
                      <a:pt x="42" y="20"/>
                    </a:moveTo>
                    <a:lnTo>
                      <a:pt x="42" y="20"/>
                    </a:lnTo>
                    <a:cubicBezTo>
                      <a:pt x="42" y="0"/>
                      <a:pt x="0" y="20"/>
                      <a:pt x="0" y="41"/>
                    </a:cubicBezTo>
                    <a:cubicBezTo>
                      <a:pt x="21" y="41"/>
                      <a:pt x="42" y="41"/>
                      <a:pt x="42" y="2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8" name="Freeform 972">
                <a:extLst>
                  <a:ext uri="{FF2B5EF4-FFF2-40B4-BE49-F238E27FC236}">
                    <a16:creationId xmlns:a16="http://schemas.microsoft.com/office/drawing/2014/main" id="{ECDB94B5-085E-964A-20DB-C56EEDE52A2E}"/>
                  </a:ext>
                </a:extLst>
              </p:cNvPr>
              <p:cNvSpPr>
                <a:spLocks/>
              </p:cNvSpPr>
              <p:nvPr/>
            </p:nvSpPr>
            <p:spPr bwMode="auto">
              <a:xfrm>
                <a:off x="3351" y="1509"/>
                <a:ext cx="8" cy="8"/>
              </a:xfrm>
              <a:custGeom>
                <a:avLst/>
                <a:gdLst>
                  <a:gd name="T0" fmla="*/ 42 w 42"/>
                  <a:gd name="T1" fmla="*/ 20 h 41"/>
                  <a:gd name="T2" fmla="*/ 42 w 42"/>
                  <a:gd name="T3" fmla="*/ 20 h 41"/>
                  <a:gd name="T4" fmla="*/ 0 w 42"/>
                  <a:gd name="T5" fmla="*/ 41 h 41"/>
                  <a:gd name="T6" fmla="*/ 42 w 42"/>
                  <a:gd name="T7" fmla="*/ 20 h 41"/>
                  <a:gd name="T8" fmla="*/ 42 w 42"/>
                  <a:gd name="T9" fmla="*/ 20 h 41"/>
                </a:gdLst>
                <a:ahLst/>
                <a:cxnLst>
                  <a:cxn ang="0">
                    <a:pos x="T0" y="T1"/>
                  </a:cxn>
                  <a:cxn ang="0">
                    <a:pos x="T2" y="T3"/>
                  </a:cxn>
                  <a:cxn ang="0">
                    <a:pos x="T4" y="T5"/>
                  </a:cxn>
                  <a:cxn ang="0">
                    <a:pos x="T6" y="T7"/>
                  </a:cxn>
                  <a:cxn ang="0">
                    <a:pos x="T8" y="T9"/>
                  </a:cxn>
                </a:cxnLst>
                <a:rect l="0" t="0" r="r" b="b"/>
                <a:pathLst>
                  <a:path w="42" h="41">
                    <a:moveTo>
                      <a:pt x="42" y="20"/>
                    </a:moveTo>
                    <a:lnTo>
                      <a:pt x="42" y="20"/>
                    </a:lnTo>
                    <a:cubicBezTo>
                      <a:pt x="42" y="0"/>
                      <a:pt x="0" y="20"/>
                      <a:pt x="0" y="41"/>
                    </a:cubicBezTo>
                    <a:cubicBezTo>
                      <a:pt x="21" y="41"/>
                      <a:pt x="42" y="41"/>
                      <a:pt x="42" y="20"/>
                    </a:cubicBezTo>
                    <a:lnTo>
                      <a:pt x="42" y="2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9" name="Freeform 973">
                <a:extLst>
                  <a:ext uri="{FF2B5EF4-FFF2-40B4-BE49-F238E27FC236}">
                    <a16:creationId xmlns:a16="http://schemas.microsoft.com/office/drawing/2014/main" id="{75F911DD-D888-5E5F-244D-6F9081876CCD}"/>
                  </a:ext>
                </a:extLst>
              </p:cNvPr>
              <p:cNvSpPr>
                <a:spLocks/>
              </p:cNvSpPr>
              <p:nvPr/>
            </p:nvSpPr>
            <p:spPr bwMode="auto">
              <a:xfrm>
                <a:off x="3351" y="1509"/>
                <a:ext cx="8" cy="8"/>
              </a:xfrm>
              <a:custGeom>
                <a:avLst/>
                <a:gdLst>
                  <a:gd name="T0" fmla="*/ 42 w 42"/>
                  <a:gd name="T1" fmla="*/ 20 h 41"/>
                  <a:gd name="T2" fmla="*/ 42 w 42"/>
                  <a:gd name="T3" fmla="*/ 20 h 41"/>
                  <a:gd name="T4" fmla="*/ 0 w 42"/>
                  <a:gd name="T5" fmla="*/ 41 h 41"/>
                  <a:gd name="T6" fmla="*/ 42 w 42"/>
                  <a:gd name="T7" fmla="*/ 20 h 41"/>
                </a:gdLst>
                <a:ahLst/>
                <a:cxnLst>
                  <a:cxn ang="0">
                    <a:pos x="T0" y="T1"/>
                  </a:cxn>
                  <a:cxn ang="0">
                    <a:pos x="T2" y="T3"/>
                  </a:cxn>
                  <a:cxn ang="0">
                    <a:pos x="T4" y="T5"/>
                  </a:cxn>
                  <a:cxn ang="0">
                    <a:pos x="T6" y="T7"/>
                  </a:cxn>
                </a:cxnLst>
                <a:rect l="0" t="0" r="r" b="b"/>
                <a:pathLst>
                  <a:path w="42" h="41">
                    <a:moveTo>
                      <a:pt x="42" y="20"/>
                    </a:moveTo>
                    <a:lnTo>
                      <a:pt x="42" y="20"/>
                    </a:lnTo>
                    <a:cubicBezTo>
                      <a:pt x="42" y="0"/>
                      <a:pt x="0" y="20"/>
                      <a:pt x="0" y="41"/>
                    </a:cubicBezTo>
                    <a:cubicBezTo>
                      <a:pt x="21" y="41"/>
                      <a:pt x="42" y="41"/>
                      <a:pt x="42" y="2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0" name="Freeform 974">
                <a:extLst>
                  <a:ext uri="{FF2B5EF4-FFF2-40B4-BE49-F238E27FC236}">
                    <a16:creationId xmlns:a16="http://schemas.microsoft.com/office/drawing/2014/main" id="{F3DB012A-EE7E-7E94-7FA3-FD62BBD30635}"/>
                  </a:ext>
                </a:extLst>
              </p:cNvPr>
              <p:cNvSpPr>
                <a:spLocks/>
              </p:cNvSpPr>
              <p:nvPr/>
            </p:nvSpPr>
            <p:spPr bwMode="auto">
              <a:xfrm>
                <a:off x="3351" y="1509"/>
                <a:ext cx="8" cy="8"/>
              </a:xfrm>
              <a:custGeom>
                <a:avLst/>
                <a:gdLst>
                  <a:gd name="T0" fmla="*/ 42 w 42"/>
                  <a:gd name="T1" fmla="*/ 20 h 41"/>
                  <a:gd name="T2" fmla="*/ 42 w 42"/>
                  <a:gd name="T3" fmla="*/ 20 h 41"/>
                  <a:gd name="T4" fmla="*/ 0 w 42"/>
                  <a:gd name="T5" fmla="*/ 41 h 41"/>
                  <a:gd name="T6" fmla="*/ 42 w 42"/>
                  <a:gd name="T7" fmla="*/ 20 h 41"/>
                  <a:gd name="T8" fmla="*/ 42 w 42"/>
                  <a:gd name="T9" fmla="*/ 20 h 41"/>
                </a:gdLst>
                <a:ahLst/>
                <a:cxnLst>
                  <a:cxn ang="0">
                    <a:pos x="T0" y="T1"/>
                  </a:cxn>
                  <a:cxn ang="0">
                    <a:pos x="T2" y="T3"/>
                  </a:cxn>
                  <a:cxn ang="0">
                    <a:pos x="T4" y="T5"/>
                  </a:cxn>
                  <a:cxn ang="0">
                    <a:pos x="T6" y="T7"/>
                  </a:cxn>
                  <a:cxn ang="0">
                    <a:pos x="T8" y="T9"/>
                  </a:cxn>
                </a:cxnLst>
                <a:rect l="0" t="0" r="r" b="b"/>
                <a:pathLst>
                  <a:path w="42" h="41">
                    <a:moveTo>
                      <a:pt x="42" y="20"/>
                    </a:moveTo>
                    <a:lnTo>
                      <a:pt x="42" y="20"/>
                    </a:lnTo>
                    <a:cubicBezTo>
                      <a:pt x="42" y="0"/>
                      <a:pt x="0" y="20"/>
                      <a:pt x="0" y="41"/>
                    </a:cubicBezTo>
                    <a:cubicBezTo>
                      <a:pt x="21" y="41"/>
                      <a:pt x="42" y="41"/>
                      <a:pt x="42" y="20"/>
                    </a:cubicBezTo>
                    <a:lnTo>
                      <a:pt x="42" y="2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1" name="Freeform 975">
                <a:extLst>
                  <a:ext uri="{FF2B5EF4-FFF2-40B4-BE49-F238E27FC236}">
                    <a16:creationId xmlns:a16="http://schemas.microsoft.com/office/drawing/2014/main" id="{E77CBF9A-F11B-0C30-B791-7C80C1A3AC43}"/>
                  </a:ext>
                </a:extLst>
              </p:cNvPr>
              <p:cNvSpPr>
                <a:spLocks/>
              </p:cNvSpPr>
              <p:nvPr/>
            </p:nvSpPr>
            <p:spPr bwMode="auto">
              <a:xfrm>
                <a:off x="3335" y="1477"/>
                <a:ext cx="8" cy="8"/>
              </a:xfrm>
              <a:custGeom>
                <a:avLst/>
                <a:gdLst>
                  <a:gd name="T0" fmla="*/ 28 w 42"/>
                  <a:gd name="T1" fmla="*/ 0 h 42"/>
                  <a:gd name="T2" fmla="*/ 28 w 42"/>
                  <a:gd name="T3" fmla="*/ 0 h 42"/>
                  <a:gd name="T4" fmla="*/ 14 w 42"/>
                  <a:gd name="T5" fmla="*/ 21 h 42"/>
                  <a:gd name="T6" fmla="*/ 28 w 42"/>
                  <a:gd name="T7" fmla="*/ 0 h 42"/>
                </a:gdLst>
                <a:ahLst/>
                <a:cxnLst>
                  <a:cxn ang="0">
                    <a:pos x="T0" y="T1"/>
                  </a:cxn>
                  <a:cxn ang="0">
                    <a:pos x="T2" y="T3"/>
                  </a:cxn>
                  <a:cxn ang="0">
                    <a:pos x="T4" y="T5"/>
                  </a:cxn>
                  <a:cxn ang="0">
                    <a:pos x="T6" y="T7"/>
                  </a:cxn>
                </a:cxnLst>
                <a:rect l="0" t="0" r="r" b="b"/>
                <a:pathLst>
                  <a:path w="42" h="42">
                    <a:moveTo>
                      <a:pt x="28" y="0"/>
                    </a:moveTo>
                    <a:lnTo>
                      <a:pt x="28" y="0"/>
                    </a:lnTo>
                    <a:cubicBezTo>
                      <a:pt x="14" y="0"/>
                      <a:pt x="0" y="21"/>
                      <a:pt x="14" y="21"/>
                    </a:cubicBezTo>
                    <a:cubicBezTo>
                      <a:pt x="28" y="42"/>
                      <a:pt x="42" y="21"/>
                      <a:pt x="28"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2" name="Freeform 976">
                <a:extLst>
                  <a:ext uri="{FF2B5EF4-FFF2-40B4-BE49-F238E27FC236}">
                    <a16:creationId xmlns:a16="http://schemas.microsoft.com/office/drawing/2014/main" id="{7073B622-F50C-B4FF-4444-82BF5B2C2D93}"/>
                  </a:ext>
                </a:extLst>
              </p:cNvPr>
              <p:cNvSpPr>
                <a:spLocks/>
              </p:cNvSpPr>
              <p:nvPr/>
            </p:nvSpPr>
            <p:spPr bwMode="auto">
              <a:xfrm>
                <a:off x="3335" y="1477"/>
                <a:ext cx="8" cy="8"/>
              </a:xfrm>
              <a:custGeom>
                <a:avLst/>
                <a:gdLst>
                  <a:gd name="T0" fmla="*/ 28 w 42"/>
                  <a:gd name="T1" fmla="*/ 0 h 42"/>
                  <a:gd name="T2" fmla="*/ 28 w 42"/>
                  <a:gd name="T3" fmla="*/ 0 h 42"/>
                  <a:gd name="T4" fmla="*/ 14 w 42"/>
                  <a:gd name="T5" fmla="*/ 21 h 42"/>
                  <a:gd name="T6" fmla="*/ 28 w 42"/>
                  <a:gd name="T7" fmla="*/ 0 h 42"/>
                  <a:gd name="T8" fmla="*/ 28 w 42"/>
                  <a:gd name="T9" fmla="*/ 0 h 42"/>
                </a:gdLst>
                <a:ahLst/>
                <a:cxnLst>
                  <a:cxn ang="0">
                    <a:pos x="T0" y="T1"/>
                  </a:cxn>
                  <a:cxn ang="0">
                    <a:pos x="T2" y="T3"/>
                  </a:cxn>
                  <a:cxn ang="0">
                    <a:pos x="T4" y="T5"/>
                  </a:cxn>
                  <a:cxn ang="0">
                    <a:pos x="T6" y="T7"/>
                  </a:cxn>
                  <a:cxn ang="0">
                    <a:pos x="T8" y="T9"/>
                  </a:cxn>
                </a:cxnLst>
                <a:rect l="0" t="0" r="r" b="b"/>
                <a:pathLst>
                  <a:path w="42" h="42">
                    <a:moveTo>
                      <a:pt x="28" y="0"/>
                    </a:moveTo>
                    <a:lnTo>
                      <a:pt x="28" y="0"/>
                    </a:lnTo>
                    <a:cubicBezTo>
                      <a:pt x="14" y="0"/>
                      <a:pt x="0" y="21"/>
                      <a:pt x="14" y="21"/>
                    </a:cubicBezTo>
                    <a:cubicBezTo>
                      <a:pt x="28" y="42"/>
                      <a:pt x="42" y="21"/>
                      <a:pt x="28" y="0"/>
                    </a:cubicBezTo>
                    <a:lnTo>
                      <a:pt x="28"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3" name="Freeform 977">
                <a:extLst>
                  <a:ext uri="{FF2B5EF4-FFF2-40B4-BE49-F238E27FC236}">
                    <a16:creationId xmlns:a16="http://schemas.microsoft.com/office/drawing/2014/main" id="{F3E0421F-7EBD-F466-18D0-C8C9EF20A208}"/>
                  </a:ext>
                </a:extLst>
              </p:cNvPr>
              <p:cNvSpPr>
                <a:spLocks/>
              </p:cNvSpPr>
              <p:nvPr/>
            </p:nvSpPr>
            <p:spPr bwMode="auto">
              <a:xfrm>
                <a:off x="3335" y="1477"/>
                <a:ext cx="8" cy="8"/>
              </a:xfrm>
              <a:custGeom>
                <a:avLst/>
                <a:gdLst>
                  <a:gd name="T0" fmla="*/ 28 w 42"/>
                  <a:gd name="T1" fmla="*/ 0 h 42"/>
                  <a:gd name="T2" fmla="*/ 28 w 42"/>
                  <a:gd name="T3" fmla="*/ 0 h 42"/>
                  <a:gd name="T4" fmla="*/ 14 w 42"/>
                  <a:gd name="T5" fmla="*/ 21 h 42"/>
                  <a:gd name="T6" fmla="*/ 28 w 42"/>
                  <a:gd name="T7" fmla="*/ 0 h 42"/>
                </a:gdLst>
                <a:ahLst/>
                <a:cxnLst>
                  <a:cxn ang="0">
                    <a:pos x="T0" y="T1"/>
                  </a:cxn>
                  <a:cxn ang="0">
                    <a:pos x="T2" y="T3"/>
                  </a:cxn>
                  <a:cxn ang="0">
                    <a:pos x="T4" y="T5"/>
                  </a:cxn>
                  <a:cxn ang="0">
                    <a:pos x="T6" y="T7"/>
                  </a:cxn>
                </a:cxnLst>
                <a:rect l="0" t="0" r="r" b="b"/>
                <a:pathLst>
                  <a:path w="42" h="42">
                    <a:moveTo>
                      <a:pt x="28" y="0"/>
                    </a:moveTo>
                    <a:lnTo>
                      <a:pt x="28" y="0"/>
                    </a:lnTo>
                    <a:cubicBezTo>
                      <a:pt x="14" y="0"/>
                      <a:pt x="0" y="21"/>
                      <a:pt x="14" y="21"/>
                    </a:cubicBezTo>
                    <a:cubicBezTo>
                      <a:pt x="28" y="42"/>
                      <a:pt x="42" y="21"/>
                      <a:pt x="28"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4" name="Freeform 978">
                <a:extLst>
                  <a:ext uri="{FF2B5EF4-FFF2-40B4-BE49-F238E27FC236}">
                    <a16:creationId xmlns:a16="http://schemas.microsoft.com/office/drawing/2014/main" id="{E0CB18EF-D69F-614D-7650-5E630294B341}"/>
                  </a:ext>
                </a:extLst>
              </p:cNvPr>
              <p:cNvSpPr>
                <a:spLocks/>
              </p:cNvSpPr>
              <p:nvPr/>
            </p:nvSpPr>
            <p:spPr bwMode="auto">
              <a:xfrm>
                <a:off x="3335" y="1477"/>
                <a:ext cx="8" cy="8"/>
              </a:xfrm>
              <a:custGeom>
                <a:avLst/>
                <a:gdLst>
                  <a:gd name="T0" fmla="*/ 28 w 42"/>
                  <a:gd name="T1" fmla="*/ 0 h 42"/>
                  <a:gd name="T2" fmla="*/ 28 w 42"/>
                  <a:gd name="T3" fmla="*/ 0 h 42"/>
                  <a:gd name="T4" fmla="*/ 14 w 42"/>
                  <a:gd name="T5" fmla="*/ 21 h 42"/>
                  <a:gd name="T6" fmla="*/ 28 w 42"/>
                  <a:gd name="T7" fmla="*/ 0 h 42"/>
                  <a:gd name="T8" fmla="*/ 28 w 42"/>
                  <a:gd name="T9" fmla="*/ 0 h 42"/>
                </a:gdLst>
                <a:ahLst/>
                <a:cxnLst>
                  <a:cxn ang="0">
                    <a:pos x="T0" y="T1"/>
                  </a:cxn>
                  <a:cxn ang="0">
                    <a:pos x="T2" y="T3"/>
                  </a:cxn>
                  <a:cxn ang="0">
                    <a:pos x="T4" y="T5"/>
                  </a:cxn>
                  <a:cxn ang="0">
                    <a:pos x="T6" y="T7"/>
                  </a:cxn>
                  <a:cxn ang="0">
                    <a:pos x="T8" y="T9"/>
                  </a:cxn>
                </a:cxnLst>
                <a:rect l="0" t="0" r="r" b="b"/>
                <a:pathLst>
                  <a:path w="42" h="42">
                    <a:moveTo>
                      <a:pt x="28" y="0"/>
                    </a:moveTo>
                    <a:lnTo>
                      <a:pt x="28" y="0"/>
                    </a:lnTo>
                    <a:cubicBezTo>
                      <a:pt x="14" y="0"/>
                      <a:pt x="0" y="21"/>
                      <a:pt x="14" y="21"/>
                    </a:cubicBezTo>
                    <a:cubicBezTo>
                      <a:pt x="28" y="42"/>
                      <a:pt x="42" y="21"/>
                      <a:pt x="28" y="0"/>
                    </a:cubicBezTo>
                    <a:lnTo>
                      <a:pt x="28"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5" name="Freeform 979">
                <a:extLst>
                  <a:ext uri="{FF2B5EF4-FFF2-40B4-BE49-F238E27FC236}">
                    <a16:creationId xmlns:a16="http://schemas.microsoft.com/office/drawing/2014/main" id="{1B001365-AE25-C6EE-66DA-0560DD27206F}"/>
                  </a:ext>
                </a:extLst>
              </p:cNvPr>
              <p:cNvSpPr>
                <a:spLocks/>
              </p:cNvSpPr>
              <p:nvPr/>
            </p:nvSpPr>
            <p:spPr bwMode="auto">
              <a:xfrm>
                <a:off x="3351" y="1469"/>
                <a:ext cx="8" cy="8"/>
              </a:xfrm>
              <a:custGeom>
                <a:avLst/>
                <a:gdLst>
                  <a:gd name="T0" fmla="*/ 28 w 42"/>
                  <a:gd name="T1" fmla="*/ 14 h 42"/>
                  <a:gd name="T2" fmla="*/ 28 w 42"/>
                  <a:gd name="T3" fmla="*/ 14 h 42"/>
                  <a:gd name="T4" fmla="*/ 14 w 42"/>
                  <a:gd name="T5" fmla="*/ 28 h 42"/>
                  <a:gd name="T6" fmla="*/ 28 w 42"/>
                  <a:gd name="T7" fmla="*/ 14 h 42"/>
                </a:gdLst>
                <a:ahLst/>
                <a:cxnLst>
                  <a:cxn ang="0">
                    <a:pos x="T0" y="T1"/>
                  </a:cxn>
                  <a:cxn ang="0">
                    <a:pos x="T2" y="T3"/>
                  </a:cxn>
                  <a:cxn ang="0">
                    <a:pos x="T4" y="T5"/>
                  </a:cxn>
                  <a:cxn ang="0">
                    <a:pos x="T6" y="T7"/>
                  </a:cxn>
                </a:cxnLst>
                <a:rect l="0" t="0" r="r" b="b"/>
                <a:pathLst>
                  <a:path w="42" h="42">
                    <a:moveTo>
                      <a:pt x="28" y="14"/>
                    </a:moveTo>
                    <a:lnTo>
                      <a:pt x="28" y="14"/>
                    </a:lnTo>
                    <a:cubicBezTo>
                      <a:pt x="28" y="0"/>
                      <a:pt x="0" y="14"/>
                      <a:pt x="14" y="28"/>
                    </a:cubicBezTo>
                    <a:cubicBezTo>
                      <a:pt x="14" y="42"/>
                      <a:pt x="42" y="14"/>
                      <a:pt x="28" y="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6" name="Freeform 980">
                <a:extLst>
                  <a:ext uri="{FF2B5EF4-FFF2-40B4-BE49-F238E27FC236}">
                    <a16:creationId xmlns:a16="http://schemas.microsoft.com/office/drawing/2014/main" id="{3CF8F708-0677-28B1-1383-AC9703ED738A}"/>
                  </a:ext>
                </a:extLst>
              </p:cNvPr>
              <p:cNvSpPr>
                <a:spLocks/>
              </p:cNvSpPr>
              <p:nvPr/>
            </p:nvSpPr>
            <p:spPr bwMode="auto">
              <a:xfrm>
                <a:off x="3351" y="1469"/>
                <a:ext cx="8" cy="8"/>
              </a:xfrm>
              <a:custGeom>
                <a:avLst/>
                <a:gdLst>
                  <a:gd name="T0" fmla="*/ 28 w 42"/>
                  <a:gd name="T1" fmla="*/ 14 h 42"/>
                  <a:gd name="T2" fmla="*/ 28 w 42"/>
                  <a:gd name="T3" fmla="*/ 14 h 42"/>
                  <a:gd name="T4" fmla="*/ 14 w 42"/>
                  <a:gd name="T5" fmla="*/ 28 h 42"/>
                  <a:gd name="T6" fmla="*/ 28 w 42"/>
                  <a:gd name="T7" fmla="*/ 14 h 42"/>
                  <a:gd name="T8" fmla="*/ 28 w 42"/>
                  <a:gd name="T9" fmla="*/ 14 h 42"/>
                </a:gdLst>
                <a:ahLst/>
                <a:cxnLst>
                  <a:cxn ang="0">
                    <a:pos x="T0" y="T1"/>
                  </a:cxn>
                  <a:cxn ang="0">
                    <a:pos x="T2" y="T3"/>
                  </a:cxn>
                  <a:cxn ang="0">
                    <a:pos x="T4" y="T5"/>
                  </a:cxn>
                  <a:cxn ang="0">
                    <a:pos x="T6" y="T7"/>
                  </a:cxn>
                  <a:cxn ang="0">
                    <a:pos x="T8" y="T9"/>
                  </a:cxn>
                </a:cxnLst>
                <a:rect l="0" t="0" r="r" b="b"/>
                <a:pathLst>
                  <a:path w="42" h="42">
                    <a:moveTo>
                      <a:pt x="28" y="14"/>
                    </a:moveTo>
                    <a:lnTo>
                      <a:pt x="28" y="14"/>
                    </a:lnTo>
                    <a:cubicBezTo>
                      <a:pt x="28" y="0"/>
                      <a:pt x="0" y="14"/>
                      <a:pt x="14" y="28"/>
                    </a:cubicBezTo>
                    <a:cubicBezTo>
                      <a:pt x="14" y="42"/>
                      <a:pt x="42" y="14"/>
                      <a:pt x="28" y="14"/>
                    </a:cubicBezTo>
                    <a:lnTo>
                      <a:pt x="28"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7" name="Freeform 981">
                <a:extLst>
                  <a:ext uri="{FF2B5EF4-FFF2-40B4-BE49-F238E27FC236}">
                    <a16:creationId xmlns:a16="http://schemas.microsoft.com/office/drawing/2014/main" id="{313899A5-89AE-D84E-19A6-7E87EC5DA1FF}"/>
                  </a:ext>
                </a:extLst>
              </p:cNvPr>
              <p:cNvSpPr>
                <a:spLocks/>
              </p:cNvSpPr>
              <p:nvPr/>
            </p:nvSpPr>
            <p:spPr bwMode="auto">
              <a:xfrm>
                <a:off x="3351" y="1469"/>
                <a:ext cx="8" cy="8"/>
              </a:xfrm>
              <a:custGeom>
                <a:avLst/>
                <a:gdLst>
                  <a:gd name="T0" fmla="*/ 28 w 42"/>
                  <a:gd name="T1" fmla="*/ 14 h 42"/>
                  <a:gd name="T2" fmla="*/ 28 w 42"/>
                  <a:gd name="T3" fmla="*/ 14 h 42"/>
                  <a:gd name="T4" fmla="*/ 14 w 42"/>
                  <a:gd name="T5" fmla="*/ 28 h 42"/>
                  <a:gd name="T6" fmla="*/ 28 w 42"/>
                  <a:gd name="T7" fmla="*/ 14 h 42"/>
                </a:gdLst>
                <a:ahLst/>
                <a:cxnLst>
                  <a:cxn ang="0">
                    <a:pos x="T0" y="T1"/>
                  </a:cxn>
                  <a:cxn ang="0">
                    <a:pos x="T2" y="T3"/>
                  </a:cxn>
                  <a:cxn ang="0">
                    <a:pos x="T4" y="T5"/>
                  </a:cxn>
                  <a:cxn ang="0">
                    <a:pos x="T6" y="T7"/>
                  </a:cxn>
                </a:cxnLst>
                <a:rect l="0" t="0" r="r" b="b"/>
                <a:pathLst>
                  <a:path w="42" h="42">
                    <a:moveTo>
                      <a:pt x="28" y="14"/>
                    </a:moveTo>
                    <a:lnTo>
                      <a:pt x="28" y="14"/>
                    </a:lnTo>
                    <a:cubicBezTo>
                      <a:pt x="28" y="0"/>
                      <a:pt x="0" y="14"/>
                      <a:pt x="14" y="28"/>
                    </a:cubicBezTo>
                    <a:cubicBezTo>
                      <a:pt x="14" y="42"/>
                      <a:pt x="42" y="14"/>
                      <a:pt x="28" y="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8" name="Freeform 982">
                <a:extLst>
                  <a:ext uri="{FF2B5EF4-FFF2-40B4-BE49-F238E27FC236}">
                    <a16:creationId xmlns:a16="http://schemas.microsoft.com/office/drawing/2014/main" id="{8921ABAD-FA30-A2D0-7382-E4CDF37DD981}"/>
                  </a:ext>
                </a:extLst>
              </p:cNvPr>
              <p:cNvSpPr>
                <a:spLocks/>
              </p:cNvSpPr>
              <p:nvPr/>
            </p:nvSpPr>
            <p:spPr bwMode="auto">
              <a:xfrm>
                <a:off x="3351" y="1469"/>
                <a:ext cx="8" cy="8"/>
              </a:xfrm>
              <a:custGeom>
                <a:avLst/>
                <a:gdLst>
                  <a:gd name="T0" fmla="*/ 28 w 42"/>
                  <a:gd name="T1" fmla="*/ 14 h 42"/>
                  <a:gd name="T2" fmla="*/ 28 w 42"/>
                  <a:gd name="T3" fmla="*/ 14 h 42"/>
                  <a:gd name="T4" fmla="*/ 14 w 42"/>
                  <a:gd name="T5" fmla="*/ 28 h 42"/>
                  <a:gd name="T6" fmla="*/ 28 w 42"/>
                  <a:gd name="T7" fmla="*/ 14 h 42"/>
                  <a:gd name="T8" fmla="*/ 28 w 42"/>
                  <a:gd name="T9" fmla="*/ 14 h 42"/>
                </a:gdLst>
                <a:ahLst/>
                <a:cxnLst>
                  <a:cxn ang="0">
                    <a:pos x="T0" y="T1"/>
                  </a:cxn>
                  <a:cxn ang="0">
                    <a:pos x="T2" y="T3"/>
                  </a:cxn>
                  <a:cxn ang="0">
                    <a:pos x="T4" y="T5"/>
                  </a:cxn>
                  <a:cxn ang="0">
                    <a:pos x="T6" y="T7"/>
                  </a:cxn>
                  <a:cxn ang="0">
                    <a:pos x="T8" y="T9"/>
                  </a:cxn>
                </a:cxnLst>
                <a:rect l="0" t="0" r="r" b="b"/>
                <a:pathLst>
                  <a:path w="42" h="42">
                    <a:moveTo>
                      <a:pt x="28" y="14"/>
                    </a:moveTo>
                    <a:lnTo>
                      <a:pt x="28" y="14"/>
                    </a:lnTo>
                    <a:cubicBezTo>
                      <a:pt x="28" y="0"/>
                      <a:pt x="0" y="14"/>
                      <a:pt x="14" y="28"/>
                    </a:cubicBezTo>
                    <a:cubicBezTo>
                      <a:pt x="14" y="42"/>
                      <a:pt x="42" y="14"/>
                      <a:pt x="28" y="14"/>
                    </a:cubicBezTo>
                    <a:lnTo>
                      <a:pt x="28"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9" name="Freeform 983">
                <a:extLst>
                  <a:ext uri="{FF2B5EF4-FFF2-40B4-BE49-F238E27FC236}">
                    <a16:creationId xmlns:a16="http://schemas.microsoft.com/office/drawing/2014/main" id="{566726A0-6FD0-2F35-521C-BE00DCA6E1FA}"/>
                  </a:ext>
                </a:extLst>
              </p:cNvPr>
              <p:cNvSpPr>
                <a:spLocks/>
              </p:cNvSpPr>
              <p:nvPr/>
            </p:nvSpPr>
            <p:spPr bwMode="auto">
              <a:xfrm>
                <a:off x="2925" y="1341"/>
                <a:ext cx="8" cy="7"/>
              </a:xfrm>
              <a:custGeom>
                <a:avLst/>
                <a:gdLst>
                  <a:gd name="T0" fmla="*/ 32 w 42"/>
                  <a:gd name="T1" fmla="*/ 41 h 41"/>
                  <a:gd name="T2" fmla="*/ 32 w 42"/>
                  <a:gd name="T3" fmla="*/ 41 h 41"/>
                  <a:gd name="T4" fmla="*/ 21 w 42"/>
                  <a:gd name="T5" fmla="*/ 0 h 41"/>
                  <a:gd name="T6" fmla="*/ 32 w 42"/>
                  <a:gd name="T7" fmla="*/ 41 h 41"/>
                </a:gdLst>
                <a:ahLst/>
                <a:cxnLst>
                  <a:cxn ang="0">
                    <a:pos x="T0" y="T1"/>
                  </a:cxn>
                  <a:cxn ang="0">
                    <a:pos x="T2" y="T3"/>
                  </a:cxn>
                  <a:cxn ang="0">
                    <a:pos x="T4" y="T5"/>
                  </a:cxn>
                  <a:cxn ang="0">
                    <a:pos x="T6" y="T7"/>
                  </a:cxn>
                </a:cxnLst>
                <a:rect l="0" t="0" r="r" b="b"/>
                <a:pathLst>
                  <a:path w="42" h="41">
                    <a:moveTo>
                      <a:pt x="32" y="41"/>
                    </a:moveTo>
                    <a:lnTo>
                      <a:pt x="32" y="41"/>
                    </a:lnTo>
                    <a:cubicBezTo>
                      <a:pt x="11" y="41"/>
                      <a:pt x="0" y="0"/>
                      <a:pt x="21" y="0"/>
                    </a:cubicBezTo>
                    <a:cubicBezTo>
                      <a:pt x="32" y="0"/>
                      <a:pt x="42" y="41"/>
                      <a:pt x="32" y="4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0" name="Freeform 984">
                <a:extLst>
                  <a:ext uri="{FF2B5EF4-FFF2-40B4-BE49-F238E27FC236}">
                    <a16:creationId xmlns:a16="http://schemas.microsoft.com/office/drawing/2014/main" id="{32247C9B-C7FC-6FDF-074D-DE7A8DD1B667}"/>
                  </a:ext>
                </a:extLst>
              </p:cNvPr>
              <p:cNvSpPr>
                <a:spLocks/>
              </p:cNvSpPr>
              <p:nvPr/>
            </p:nvSpPr>
            <p:spPr bwMode="auto">
              <a:xfrm>
                <a:off x="2925" y="1341"/>
                <a:ext cx="8" cy="7"/>
              </a:xfrm>
              <a:custGeom>
                <a:avLst/>
                <a:gdLst>
                  <a:gd name="T0" fmla="*/ 32 w 42"/>
                  <a:gd name="T1" fmla="*/ 41 h 41"/>
                  <a:gd name="T2" fmla="*/ 32 w 42"/>
                  <a:gd name="T3" fmla="*/ 41 h 41"/>
                  <a:gd name="T4" fmla="*/ 21 w 42"/>
                  <a:gd name="T5" fmla="*/ 0 h 41"/>
                  <a:gd name="T6" fmla="*/ 32 w 42"/>
                  <a:gd name="T7" fmla="*/ 41 h 41"/>
                  <a:gd name="T8" fmla="*/ 32 w 42"/>
                  <a:gd name="T9" fmla="*/ 41 h 41"/>
                </a:gdLst>
                <a:ahLst/>
                <a:cxnLst>
                  <a:cxn ang="0">
                    <a:pos x="T0" y="T1"/>
                  </a:cxn>
                  <a:cxn ang="0">
                    <a:pos x="T2" y="T3"/>
                  </a:cxn>
                  <a:cxn ang="0">
                    <a:pos x="T4" y="T5"/>
                  </a:cxn>
                  <a:cxn ang="0">
                    <a:pos x="T6" y="T7"/>
                  </a:cxn>
                  <a:cxn ang="0">
                    <a:pos x="T8" y="T9"/>
                  </a:cxn>
                </a:cxnLst>
                <a:rect l="0" t="0" r="r" b="b"/>
                <a:pathLst>
                  <a:path w="42" h="41">
                    <a:moveTo>
                      <a:pt x="32" y="41"/>
                    </a:moveTo>
                    <a:lnTo>
                      <a:pt x="32" y="41"/>
                    </a:lnTo>
                    <a:cubicBezTo>
                      <a:pt x="11" y="41"/>
                      <a:pt x="0" y="0"/>
                      <a:pt x="21" y="0"/>
                    </a:cubicBezTo>
                    <a:cubicBezTo>
                      <a:pt x="32" y="0"/>
                      <a:pt x="42" y="41"/>
                      <a:pt x="32" y="41"/>
                    </a:cubicBezTo>
                    <a:lnTo>
                      <a:pt x="32" y="4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1" name="Freeform 985">
                <a:extLst>
                  <a:ext uri="{FF2B5EF4-FFF2-40B4-BE49-F238E27FC236}">
                    <a16:creationId xmlns:a16="http://schemas.microsoft.com/office/drawing/2014/main" id="{2C24C87D-2AEB-6A7D-8AA0-7178695B0B25}"/>
                  </a:ext>
                </a:extLst>
              </p:cNvPr>
              <p:cNvSpPr>
                <a:spLocks/>
              </p:cNvSpPr>
              <p:nvPr/>
            </p:nvSpPr>
            <p:spPr bwMode="auto">
              <a:xfrm>
                <a:off x="2925" y="1341"/>
                <a:ext cx="8" cy="7"/>
              </a:xfrm>
              <a:custGeom>
                <a:avLst/>
                <a:gdLst>
                  <a:gd name="T0" fmla="*/ 32 w 42"/>
                  <a:gd name="T1" fmla="*/ 41 h 41"/>
                  <a:gd name="T2" fmla="*/ 32 w 42"/>
                  <a:gd name="T3" fmla="*/ 41 h 41"/>
                  <a:gd name="T4" fmla="*/ 21 w 42"/>
                  <a:gd name="T5" fmla="*/ 0 h 41"/>
                  <a:gd name="T6" fmla="*/ 32 w 42"/>
                  <a:gd name="T7" fmla="*/ 41 h 41"/>
                </a:gdLst>
                <a:ahLst/>
                <a:cxnLst>
                  <a:cxn ang="0">
                    <a:pos x="T0" y="T1"/>
                  </a:cxn>
                  <a:cxn ang="0">
                    <a:pos x="T2" y="T3"/>
                  </a:cxn>
                  <a:cxn ang="0">
                    <a:pos x="T4" y="T5"/>
                  </a:cxn>
                  <a:cxn ang="0">
                    <a:pos x="T6" y="T7"/>
                  </a:cxn>
                </a:cxnLst>
                <a:rect l="0" t="0" r="r" b="b"/>
                <a:pathLst>
                  <a:path w="42" h="41">
                    <a:moveTo>
                      <a:pt x="32" y="41"/>
                    </a:moveTo>
                    <a:lnTo>
                      <a:pt x="32" y="41"/>
                    </a:lnTo>
                    <a:cubicBezTo>
                      <a:pt x="11" y="41"/>
                      <a:pt x="0" y="0"/>
                      <a:pt x="21" y="0"/>
                    </a:cubicBezTo>
                    <a:cubicBezTo>
                      <a:pt x="32" y="0"/>
                      <a:pt x="42" y="41"/>
                      <a:pt x="32" y="4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2" name="Freeform 986">
                <a:extLst>
                  <a:ext uri="{FF2B5EF4-FFF2-40B4-BE49-F238E27FC236}">
                    <a16:creationId xmlns:a16="http://schemas.microsoft.com/office/drawing/2014/main" id="{56FFE75F-AB60-25BF-38CF-E46C5F4E406C}"/>
                  </a:ext>
                </a:extLst>
              </p:cNvPr>
              <p:cNvSpPr>
                <a:spLocks/>
              </p:cNvSpPr>
              <p:nvPr/>
            </p:nvSpPr>
            <p:spPr bwMode="auto">
              <a:xfrm>
                <a:off x="2925" y="1341"/>
                <a:ext cx="8" cy="7"/>
              </a:xfrm>
              <a:custGeom>
                <a:avLst/>
                <a:gdLst>
                  <a:gd name="T0" fmla="*/ 32 w 42"/>
                  <a:gd name="T1" fmla="*/ 41 h 41"/>
                  <a:gd name="T2" fmla="*/ 32 w 42"/>
                  <a:gd name="T3" fmla="*/ 41 h 41"/>
                  <a:gd name="T4" fmla="*/ 21 w 42"/>
                  <a:gd name="T5" fmla="*/ 0 h 41"/>
                  <a:gd name="T6" fmla="*/ 32 w 42"/>
                  <a:gd name="T7" fmla="*/ 41 h 41"/>
                  <a:gd name="T8" fmla="*/ 32 w 42"/>
                  <a:gd name="T9" fmla="*/ 41 h 41"/>
                </a:gdLst>
                <a:ahLst/>
                <a:cxnLst>
                  <a:cxn ang="0">
                    <a:pos x="T0" y="T1"/>
                  </a:cxn>
                  <a:cxn ang="0">
                    <a:pos x="T2" y="T3"/>
                  </a:cxn>
                  <a:cxn ang="0">
                    <a:pos x="T4" y="T5"/>
                  </a:cxn>
                  <a:cxn ang="0">
                    <a:pos x="T6" y="T7"/>
                  </a:cxn>
                  <a:cxn ang="0">
                    <a:pos x="T8" y="T9"/>
                  </a:cxn>
                </a:cxnLst>
                <a:rect l="0" t="0" r="r" b="b"/>
                <a:pathLst>
                  <a:path w="42" h="41">
                    <a:moveTo>
                      <a:pt x="32" y="41"/>
                    </a:moveTo>
                    <a:lnTo>
                      <a:pt x="32" y="41"/>
                    </a:lnTo>
                    <a:cubicBezTo>
                      <a:pt x="11" y="41"/>
                      <a:pt x="0" y="0"/>
                      <a:pt x="21" y="0"/>
                    </a:cubicBezTo>
                    <a:cubicBezTo>
                      <a:pt x="32" y="0"/>
                      <a:pt x="42" y="41"/>
                      <a:pt x="32" y="41"/>
                    </a:cubicBezTo>
                    <a:lnTo>
                      <a:pt x="32" y="4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3" name="Freeform 987">
                <a:extLst>
                  <a:ext uri="{FF2B5EF4-FFF2-40B4-BE49-F238E27FC236}">
                    <a16:creationId xmlns:a16="http://schemas.microsoft.com/office/drawing/2014/main" id="{9A3FFCFD-8FF4-352A-AB0A-BFC2AAF37048}"/>
                  </a:ext>
                </a:extLst>
              </p:cNvPr>
              <p:cNvSpPr>
                <a:spLocks/>
              </p:cNvSpPr>
              <p:nvPr/>
            </p:nvSpPr>
            <p:spPr bwMode="auto">
              <a:xfrm>
                <a:off x="3640" y="2136"/>
                <a:ext cx="56" cy="32"/>
              </a:xfrm>
              <a:custGeom>
                <a:avLst/>
                <a:gdLst>
                  <a:gd name="T0" fmla="*/ 264 w 292"/>
                  <a:gd name="T1" fmla="*/ 115 h 166"/>
                  <a:gd name="T2" fmla="*/ 264 w 292"/>
                  <a:gd name="T3" fmla="*/ 115 h 166"/>
                  <a:gd name="T4" fmla="*/ 278 w 292"/>
                  <a:gd name="T5" fmla="*/ 77 h 166"/>
                  <a:gd name="T6" fmla="*/ 250 w 292"/>
                  <a:gd name="T7" fmla="*/ 38 h 166"/>
                  <a:gd name="T8" fmla="*/ 180 w 292"/>
                  <a:gd name="T9" fmla="*/ 0 h 166"/>
                  <a:gd name="T10" fmla="*/ 111 w 292"/>
                  <a:gd name="T11" fmla="*/ 13 h 166"/>
                  <a:gd name="T12" fmla="*/ 42 w 292"/>
                  <a:gd name="T13" fmla="*/ 13 h 166"/>
                  <a:gd name="T14" fmla="*/ 69 w 292"/>
                  <a:gd name="T15" fmla="*/ 77 h 166"/>
                  <a:gd name="T16" fmla="*/ 139 w 292"/>
                  <a:gd name="T17" fmla="*/ 115 h 166"/>
                  <a:gd name="T18" fmla="*/ 167 w 292"/>
                  <a:gd name="T19" fmla="*/ 115 h 166"/>
                  <a:gd name="T20" fmla="*/ 250 w 292"/>
                  <a:gd name="T21" fmla="*/ 166 h 166"/>
                  <a:gd name="T22" fmla="*/ 264 w 292"/>
                  <a:gd name="T23" fmla="*/ 115 h 166"/>
                  <a:gd name="T24" fmla="*/ 264 w 292"/>
                  <a:gd name="T25" fmla="*/ 11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66">
                    <a:moveTo>
                      <a:pt x="264" y="115"/>
                    </a:moveTo>
                    <a:lnTo>
                      <a:pt x="264" y="115"/>
                    </a:lnTo>
                    <a:cubicBezTo>
                      <a:pt x="250" y="115"/>
                      <a:pt x="292" y="90"/>
                      <a:pt x="278" y="77"/>
                    </a:cubicBezTo>
                    <a:cubicBezTo>
                      <a:pt x="278" y="64"/>
                      <a:pt x="264" y="38"/>
                      <a:pt x="250" y="38"/>
                    </a:cubicBezTo>
                    <a:cubicBezTo>
                      <a:pt x="236" y="25"/>
                      <a:pt x="208" y="0"/>
                      <a:pt x="180" y="0"/>
                    </a:cubicBezTo>
                    <a:cubicBezTo>
                      <a:pt x="153" y="0"/>
                      <a:pt x="139" y="13"/>
                      <a:pt x="111" y="13"/>
                    </a:cubicBezTo>
                    <a:cubicBezTo>
                      <a:pt x="83" y="13"/>
                      <a:pt x="69" y="0"/>
                      <a:pt x="42" y="13"/>
                    </a:cubicBezTo>
                    <a:cubicBezTo>
                      <a:pt x="0" y="38"/>
                      <a:pt x="42" y="64"/>
                      <a:pt x="69" y="77"/>
                    </a:cubicBezTo>
                    <a:cubicBezTo>
                      <a:pt x="97" y="90"/>
                      <a:pt x="111" y="90"/>
                      <a:pt x="139" y="115"/>
                    </a:cubicBezTo>
                    <a:cubicBezTo>
                      <a:pt x="139" y="128"/>
                      <a:pt x="167" y="128"/>
                      <a:pt x="167" y="115"/>
                    </a:cubicBezTo>
                    <a:cubicBezTo>
                      <a:pt x="167" y="128"/>
                      <a:pt x="236" y="166"/>
                      <a:pt x="250" y="166"/>
                    </a:cubicBezTo>
                    <a:cubicBezTo>
                      <a:pt x="250" y="141"/>
                      <a:pt x="250" y="128"/>
                      <a:pt x="264" y="115"/>
                    </a:cubicBezTo>
                    <a:cubicBezTo>
                      <a:pt x="264" y="115"/>
                      <a:pt x="236" y="128"/>
                      <a:pt x="264" y="1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4" name="Freeform 988">
                <a:extLst>
                  <a:ext uri="{FF2B5EF4-FFF2-40B4-BE49-F238E27FC236}">
                    <a16:creationId xmlns:a16="http://schemas.microsoft.com/office/drawing/2014/main" id="{6C2A4B7A-9CC8-ECDF-61EE-C79B47C441BA}"/>
                  </a:ext>
                </a:extLst>
              </p:cNvPr>
              <p:cNvSpPr>
                <a:spLocks/>
              </p:cNvSpPr>
              <p:nvPr/>
            </p:nvSpPr>
            <p:spPr bwMode="auto">
              <a:xfrm>
                <a:off x="3640" y="2136"/>
                <a:ext cx="56" cy="32"/>
              </a:xfrm>
              <a:custGeom>
                <a:avLst/>
                <a:gdLst>
                  <a:gd name="T0" fmla="*/ 264 w 292"/>
                  <a:gd name="T1" fmla="*/ 115 h 166"/>
                  <a:gd name="T2" fmla="*/ 264 w 292"/>
                  <a:gd name="T3" fmla="*/ 115 h 166"/>
                  <a:gd name="T4" fmla="*/ 278 w 292"/>
                  <a:gd name="T5" fmla="*/ 77 h 166"/>
                  <a:gd name="T6" fmla="*/ 250 w 292"/>
                  <a:gd name="T7" fmla="*/ 38 h 166"/>
                  <a:gd name="T8" fmla="*/ 180 w 292"/>
                  <a:gd name="T9" fmla="*/ 0 h 166"/>
                  <a:gd name="T10" fmla="*/ 111 w 292"/>
                  <a:gd name="T11" fmla="*/ 13 h 166"/>
                  <a:gd name="T12" fmla="*/ 42 w 292"/>
                  <a:gd name="T13" fmla="*/ 13 h 166"/>
                  <a:gd name="T14" fmla="*/ 69 w 292"/>
                  <a:gd name="T15" fmla="*/ 77 h 166"/>
                  <a:gd name="T16" fmla="*/ 139 w 292"/>
                  <a:gd name="T17" fmla="*/ 115 h 166"/>
                  <a:gd name="T18" fmla="*/ 167 w 292"/>
                  <a:gd name="T19" fmla="*/ 115 h 166"/>
                  <a:gd name="T20" fmla="*/ 250 w 292"/>
                  <a:gd name="T21" fmla="*/ 166 h 166"/>
                  <a:gd name="T22" fmla="*/ 264 w 292"/>
                  <a:gd name="T23" fmla="*/ 115 h 166"/>
                  <a:gd name="T24" fmla="*/ 264 w 292"/>
                  <a:gd name="T25" fmla="*/ 115 h 166"/>
                  <a:gd name="T26" fmla="*/ 264 w 292"/>
                  <a:gd name="T27" fmla="*/ 11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166">
                    <a:moveTo>
                      <a:pt x="264" y="115"/>
                    </a:moveTo>
                    <a:lnTo>
                      <a:pt x="264" y="115"/>
                    </a:lnTo>
                    <a:cubicBezTo>
                      <a:pt x="250" y="115"/>
                      <a:pt x="292" y="90"/>
                      <a:pt x="278" y="77"/>
                    </a:cubicBezTo>
                    <a:cubicBezTo>
                      <a:pt x="278" y="64"/>
                      <a:pt x="264" y="38"/>
                      <a:pt x="250" y="38"/>
                    </a:cubicBezTo>
                    <a:cubicBezTo>
                      <a:pt x="236" y="25"/>
                      <a:pt x="208" y="0"/>
                      <a:pt x="180" y="0"/>
                    </a:cubicBezTo>
                    <a:cubicBezTo>
                      <a:pt x="153" y="0"/>
                      <a:pt x="139" y="13"/>
                      <a:pt x="111" y="13"/>
                    </a:cubicBezTo>
                    <a:cubicBezTo>
                      <a:pt x="83" y="13"/>
                      <a:pt x="69" y="0"/>
                      <a:pt x="42" y="13"/>
                    </a:cubicBezTo>
                    <a:cubicBezTo>
                      <a:pt x="0" y="38"/>
                      <a:pt x="42" y="64"/>
                      <a:pt x="69" y="77"/>
                    </a:cubicBezTo>
                    <a:cubicBezTo>
                      <a:pt x="97" y="90"/>
                      <a:pt x="111" y="90"/>
                      <a:pt x="139" y="115"/>
                    </a:cubicBezTo>
                    <a:cubicBezTo>
                      <a:pt x="139" y="128"/>
                      <a:pt x="167" y="128"/>
                      <a:pt x="167" y="115"/>
                    </a:cubicBezTo>
                    <a:cubicBezTo>
                      <a:pt x="167" y="128"/>
                      <a:pt x="236" y="166"/>
                      <a:pt x="250" y="166"/>
                    </a:cubicBezTo>
                    <a:cubicBezTo>
                      <a:pt x="250" y="141"/>
                      <a:pt x="250" y="128"/>
                      <a:pt x="264" y="115"/>
                    </a:cubicBezTo>
                    <a:cubicBezTo>
                      <a:pt x="264" y="115"/>
                      <a:pt x="236" y="128"/>
                      <a:pt x="264" y="115"/>
                    </a:cubicBezTo>
                    <a:lnTo>
                      <a:pt x="264" y="1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5" name="Freeform 989">
                <a:extLst>
                  <a:ext uri="{FF2B5EF4-FFF2-40B4-BE49-F238E27FC236}">
                    <a16:creationId xmlns:a16="http://schemas.microsoft.com/office/drawing/2014/main" id="{29135216-75CC-C111-C8F5-1237A11532AD}"/>
                  </a:ext>
                </a:extLst>
              </p:cNvPr>
              <p:cNvSpPr>
                <a:spLocks/>
              </p:cNvSpPr>
              <p:nvPr/>
            </p:nvSpPr>
            <p:spPr bwMode="auto">
              <a:xfrm>
                <a:off x="3640" y="2136"/>
                <a:ext cx="56" cy="32"/>
              </a:xfrm>
              <a:custGeom>
                <a:avLst/>
                <a:gdLst>
                  <a:gd name="T0" fmla="*/ 264 w 292"/>
                  <a:gd name="T1" fmla="*/ 115 h 166"/>
                  <a:gd name="T2" fmla="*/ 264 w 292"/>
                  <a:gd name="T3" fmla="*/ 115 h 166"/>
                  <a:gd name="T4" fmla="*/ 278 w 292"/>
                  <a:gd name="T5" fmla="*/ 77 h 166"/>
                  <a:gd name="T6" fmla="*/ 250 w 292"/>
                  <a:gd name="T7" fmla="*/ 38 h 166"/>
                  <a:gd name="T8" fmla="*/ 180 w 292"/>
                  <a:gd name="T9" fmla="*/ 0 h 166"/>
                  <a:gd name="T10" fmla="*/ 111 w 292"/>
                  <a:gd name="T11" fmla="*/ 13 h 166"/>
                  <a:gd name="T12" fmla="*/ 42 w 292"/>
                  <a:gd name="T13" fmla="*/ 13 h 166"/>
                  <a:gd name="T14" fmla="*/ 69 w 292"/>
                  <a:gd name="T15" fmla="*/ 77 h 166"/>
                  <a:gd name="T16" fmla="*/ 139 w 292"/>
                  <a:gd name="T17" fmla="*/ 115 h 166"/>
                  <a:gd name="T18" fmla="*/ 167 w 292"/>
                  <a:gd name="T19" fmla="*/ 115 h 166"/>
                  <a:gd name="T20" fmla="*/ 250 w 292"/>
                  <a:gd name="T21" fmla="*/ 166 h 166"/>
                  <a:gd name="T22" fmla="*/ 264 w 292"/>
                  <a:gd name="T23" fmla="*/ 115 h 166"/>
                  <a:gd name="T24" fmla="*/ 264 w 292"/>
                  <a:gd name="T25" fmla="*/ 11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66">
                    <a:moveTo>
                      <a:pt x="264" y="115"/>
                    </a:moveTo>
                    <a:lnTo>
                      <a:pt x="264" y="115"/>
                    </a:lnTo>
                    <a:cubicBezTo>
                      <a:pt x="250" y="115"/>
                      <a:pt x="292" y="90"/>
                      <a:pt x="278" y="77"/>
                    </a:cubicBezTo>
                    <a:cubicBezTo>
                      <a:pt x="278" y="64"/>
                      <a:pt x="264" y="38"/>
                      <a:pt x="250" y="38"/>
                    </a:cubicBezTo>
                    <a:cubicBezTo>
                      <a:pt x="236" y="25"/>
                      <a:pt x="208" y="0"/>
                      <a:pt x="180" y="0"/>
                    </a:cubicBezTo>
                    <a:cubicBezTo>
                      <a:pt x="153" y="0"/>
                      <a:pt x="139" y="13"/>
                      <a:pt x="111" y="13"/>
                    </a:cubicBezTo>
                    <a:cubicBezTo>
                      <a:pt x="83" y="13"/>
                      <a:pt x="69" y="0"/>
                      <a:pt x="42" y="13"/>
                    </a:cubicBezTo>
                    <a:cubicBezTo>
                      <a:pt x="0" y="38"/>
                      <a:pt x="42" y="64"/>
                      <a:pt x="69" y="77"/>
                    </a:cubicBezTo>
                    <a:cubicBezTo>
                      <a:pt x="97" y="90"/>
                      <a:pt x="111" y="90"/>
                      <a:pt x="139" y="115"/>
                    </a:cubicBezTo>
                    <a:cubicBezTo>
                      <a:pt x="139" y="128"/>
                      <a:pt x="167" y="128"/>
                      <a:pt x="167" y="115"/>
                    </a:cubicBezTo>
                    <a:cubicBezTo>
                      <a:pt x="167" y="128"/>
                      <a:pt x="236" y="166"/>
                      <a:pt x="250" y="166"/>
                    </a:cubicBezTo>
                    <a:cubicBezTo>
                      <a:pt x="250" y="141"/>
                      <a:pt x="250" y="128"/>
                      <a:pt x="264" y="115"/>
                    </a:cubicBezTo>
                    <a:cubicBezTo>
                      <a:pt x="264" y="115"/>
                      <a:pt x="236" y="128"/>
                      <a:pt x="264" y="1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6" name="Freeform 990">
                <a:extLst>
                  <a:ext uri="{FF2B5EF4-FFF2-40B4-BE49-F238E27FC236}">
                    <a16:creationId xmlns:a16="http://schemas.microsoft.com/office/drawing/2014/main" id="{3818B7DE-4A16-D584-7DAF-17204CA98843}"/>
                  </a:ext>
                </a:extLst>
              </p:cNvPr>
              <p:cNvSpPr>
                <a:spLocks/>
              </p:cNvSpPr>
              <p:nvPr/>
            </p:nvSpPr>
            <p:spPr bwMode="auto">
              <a:xfrm>
                <a:off x="3640" y="2136"/>
                <a:ext cx="56" cy="32"/>
              </a:xfrm>
              <a:custGeom>
                <a:avLst/>
                <a:gdLst>
                  <a:gd name="T0" fmla="*/ 264 w 292"/>
                  <a:gd name="T1" fmla="*/ 115 h 166"/>
                  <a:gd name="T2" fmla="*/ 264 w 292"/>
                  <a:gd name="T3" fmla="*/ 115 h 166"/>
                  <a:gd name="T4" fmla="*/ 278 w 292"/>
                  <a:gd name="T5" fmla="*/ 77 h 166"/>
                  <a:gd name="T6" fmla="*/ 250 w 292"/>
                  <a:gd name="T7" fmla="*/ 38 h 166"/>
                  <a:gd name="T8" fmla="*/ 180 w 292"/>
                  <a:gd name="T9" fmla="*/ 0 h 166"/>
                  <a:gd name="T10" fmla="*/ 111 w 292"/>
                  <a:gd name="T11" fmla="*/ 13 h 166"/>
                  <a:gd name="T12" fmla="*/ 42 w 292"/>
                  <a:gd name="T13" fmla="*/ 13 h 166"/>
                  <a:gd name="T14" fmla="*/ 69 w 292"/>
                  <a:gd name="T15" fmla="*/ 77 h 166"/>
                  <a:gd name="T16" fmla="*/ 139 w 292"/>
                  <a:gd name="T17" fmla="*/ 115 h 166"/>
                  <a:gd name="T18" fmla="*/ 167 w 292"/>
                  <a:gd name="T19" fmla="*/ 115 h 166"/>
                  <a:gd name="T20" fmla="*/ 250 w 292"/>
                  <a:gd name="T21" fmla="*/ 166 h 166"/>
                  <a:gd name="T22" fmla="*/ 264 w 292"/>
                  <a:gd name="T23" fmla="*/ 115 h 166"/>
                  <a:gd name="T24" fmla="*/ 264 w 292"/>
                  <a:gd name="T25" fmla="*/ 115 h 166"/>
                  <a:gd name="T26" fmla="*/ 264 w 292"/>
                  <a:gd name="T27" fmla="*/ 11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166">
                    <a:moveTo>
                      <a:pt x="264" y="115"/>
                    </a:moveTo>
                    <a:lnTo>
                      <a:pt x="264" y="115"/>
                    </a:lnTo>
                    <a:cubicBezTo>
                      <a:pt x="250" y="115"/>
                      <a:pt x="292" y="90"/>
                      <a:pt x="278" y="77"/>
                    </a:cubicBezTo>
                    <a:cubicBezTo>
                      <a:pt x="278" y="64"/>
                      <a:pt x="264" y="38"/>
                      <a:pt x="250" y="38"/>
                    </a:cubicBezTo>
                    <a:cubicBezTo>
                      <a:pt x="236" y="25"/>
                      <a:pt x="208" y="0"/>
                      <a:pt x="180" y="0"/>
                    </a:cubicBezTo>
                    <a:cubicBezTo>
                      <a:pt x="153" y="0"/>
                      <a:pt x="139" y="13"/>
                      <a:pt x="111" y="13"/>
                    </a:cubicBezTo>
                    <a:cubicBezTo>
                      <a:pt x="83" y="13"/>
                      <a:pt x="69" y="0"/>
                      <a:pt x="42" y="13"/>
                    </a:cubicBezTo>
                    <a:cubicBezTo>
                      <a:pt x="0" y="38"/>
                      <a:pt x="42" y="64"/>
                      <a:pt x="69" y="77"/>
                    </a:cubicBezTo>
                    <a:cubicBezTo>
                      <a:pt x="97" y="90"/>
                      <a:pt x="111" y="90"/>
                      <a:pt x="139" y="115"/>
                    </a:cubicBezTo>
                    <a:cubicBezTo>
                      <a:pt x="139" y="128"/>
                      <a:pt x="167" y="128"/>
                      <a:pt x="167" y="115"/>
                    </a:cubicBezTo>
                    <a:cubicBezTo>
                      <a:pt x="167" y="128"/>
                      <a:pt x="236" y="166"/>
                      <a:pt x="250" y="166"/>
                    </a:cubicBezTo>
                    <a:cubicBezTo>
                      <a:pt x="250" y="141"/>
                      <a:pt x="250" y="128"/>
                      <a:pt x="264" y="115"/>
                    </a:cubicBezTo>
                    <a:cubicBezTo>
                      <a:pt x="264" y="115"/>
                      <a:pt x="236" y="128"/>
                      <a:pt x="264" y="115"/>
                    </a:cubicBezTo>
                    <a:lnTo>
                      <a:pt x="264" y="1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7" name="Freeform 991">
                <a:extLst>
                  <a:ext uri="{FF2B5EF4-FFF2-40B4-BE49-F238E27FC236}">
                    <a16:creationId xmlns:a16="http://schemas.microsoft.com/office/drawing/2014/main" id="{F5A11628-A633-1FEA-284C-1F78EEDDB876}"/>
                  </a:ext>
                </a:extLst>
              </p:cNvPr>
              <p:cNvSpPr>
                <a:spLocks/>
              </p:cNvSpPr>
              <p:nvPr/>
            </p:nvSpPr>
            <p:spPr bwMode="auto">
              <a:xfrm>
                <a:off x="3768" y="2040"/>
                <a:ext cx="16" cy="24"/>
              </a:xfrm>
              <a:custGeom>
                <a:avLst/>
                <a:gdLst>
                  <a:gd name="T0" fmla="*/ 84 w 84"/>
                  <a:gd name="T1" fmla="*/ 28 h 125"/>
                  <a:gd name="T2" fmla="*/ 84 w 84"/>
                  <a:gd name="T3" fmla="*/ 28 h 125"/>
                  <a:gd name="T4" fmla="*/ 84 w 84"/>
                  <a:gd name="T5" fmla="*/ 55 h 125"/>
                  <a:gd name="T6" fmla="*/ 70 w 84"/>
                  <a:gd name="T7" fmla="*/ 125 h 125"/>
                  <a:gd name="T8" fmla="*/ 0 w 84"/>
                  <a:gd name="T9" fmla="*/ 42 h 125"/>
                  <a:gd name="T10" fmla="*/ 42 w 84"/>
                  <a:gd name="T11" fmla="*/ 42 h 125"/>
                  <a:gd name="T12" fmla="*/ 84 w 84"/>
                  <a:gd name="T13" fmla="*/ 28 h 125"/>
                  <a:gd name="T14" fmla="*/ 84 w 84"/>
                  <a:gd name="T15" fmla="*/ 28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25">
                    <a:moveTo>
                      <a:pt x="84" y="28"/>
                    </a:moveTo>
                    <a:lnTo>
                      <a:pt x="84" y="28"/>
                    </a:lnTo>
                    <a:lnTo>
                      <a:pt x="84" y="55"/>
                    </a:lnTo>
                    <a:cubicBezTo>
                      <a:pt x="84" y="83"/>
                      <a:pt x="84" y="111"/>
                      <a:pt x="70" y="125"/>
                    </a:cubicBezTo>
                    <a:cubicBezTo>
                      <a:pt x="70" y="125"/>
                      <a:pt x="0" y="69"/>
                      <a:pt x="0" y="42"/>
                    </a:cubicBezTo>
                    <a:cubicBezTo>
                      <a:pt x="0" y="42"/>
                      <a:pt x="28" y="28"/>
                      <a:pt x="42" y="42"/>
                    </a:cubicBezTo>
                    <a:cubicBezTo>
                      <a:pt x="56" y="55"/>
                      <a:pt x="70" y="55"/>
                      <a:pt x="84" y="28"/>
                    </a:cubicBezTo>
                    <a:cubicBezTo>
                      <a:pt x="84" y="0"/>
                      <a:pt x="84" y="42"/>
                      <a:pt x="84" y="2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8" name="Freeform 992">
                <a:extLst>
                  <a:ext uri="{FF2B5EF4-FFF2-40B4-BE49-F238E27FC236}">
                    <a16:creationId xmlns:a16="http://schemas.microsoft.com/office/drawing/2014/main" id="{F6B46828-A3A7-D50F-B29F-E40F8F4342CF}"/>
                  </a:ext>
                </a:extLst>
              </p:cNvPr>
              <p:cNvSpPr>
                <a:spLocks/>
              </p:cNvSpPr>
              <p:nvPr/>
            </p:nvSpPr>
            <p:spPr bwMode="auto">
              <a:xfrm>
                <a:off x="3768" y="2040"/>
                <a:ext cx="16" cy="24"/>
              </a:xfrm>
              <a:custGeom>
                <a:avLst/>
                <a:gdLst>
                  <a:gd name="T0" fmla="*/ 84 w 84"/>
                  <a:gd name="T1" fmla="*/ 28 h 125"/>
                  <a:gd name="T2" fmla="*/ 84 w 84"/>
                  <a:gd name="T3" fmla="*/ 28 h 125"/>
                  <a:gd name="T4" fmla="*/ 84 w 84"/>
                  <a:gd name="T5" fmla="*/ 55 h 125"/>
                  <a:gd name="T6" fmla="*/ 70 w 84"/>
                  <a:gd name="T7" fmla="*/ 125 h 125"/>
                  <a:gd name="T8" fmla="*/ 0 w 84"/>
                  <a:gd name="T9" fmla="*/ 42 h 125"/>
                  <a:gd name="T10" fmla="*/ 42 w 84"/>
                  <a:gd name="T11" fmla="*/ 42 h 125"/>
                  <a:gd name="T12" fmla="*/ 84 w 84"/>
                  <a:gd name="T13" fmla="*/ 28 h 125"/>
                  <a:gd name="T14" fmla="*/ 84 w 84"/>
                  <a:gd name="T15" fmla="*/ 28 h 125"/>
                  <a:gd name="T16" fmla="*/ 84 w 84"/>
                  <a:gd name="T17" fmla="*/ 2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125">
                    <a:moveTo>
                      <a:pt x="84" y="28"/>
                    </a:moveTo>
                    <a:lnTo>
                      <a:pt x="84" y="28"/>
                    </a:lnTo>
                    <a:lnTo>
                      <a:pt x="84" y="55"/>
                    </a:lnTo>
                    <a:cubicBezTo>
                      <a:pt x="84" y="83"/>
                      <a:pt x="84" y="111"/>
                      <a:pt x="70" y="125"/>
                    </a:cubicBezTo>
                    <a:cubicBezTo>
                      <a:pt x="70" y="125"/>
                      <a:pt x="0" y="69"/>
                      <a:pt x="0" y="42"/>
                    </a:cubicBezTo>
                    <a:cubicBezTo>
                      <a:pt x="0" y="42"/>
                      <a:pt x="28" y="28"/>
                      <a:pt x="42" y="42"/>
                    </a:cubicBezTo>
                    <a:cubicBezTo>
                      <a:pt x="56" y="55"/>
                      <a:pt x="70" y="55"/>
                      <a:pt x="84" y="28"/>
                    </a:cubicBezTo>
                    <a:cubicBezTo>
                      <a:pt x="84" y="0"/>
                      <a:pt x="84" y="42"/>
                      <a:pt x="84" y="28"/>
                    </a:cubicBezTo>
                    <a:lnTo>
                      <a:pt x="84" y="2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9" name="Freeform 993">
                <a:extLst>
                  <a:ext uri="{FF2B5EF4-FFF2-40B4-BE49-F238E27FC236}">
                    <a16:creationId xmlns:a16="http://schemas.microsoft.com/office/drawing/2014/main" id="{B72F22A7-E5EE-7D7F-CE83-0C38D5E9E2AC}"/>
                  </a:ext>
                </a:extLst>
              </p:cNvPr>
              <p:cNvSpPr>
                <a:spLocks/>
              </p:cNvSpPr>
              <p:nvPr/>
            </p:nvSpPr>
            <p:spPr bwMode="auto">
              <a:xfrm>
                <a:off x="3768" y="2040"/>
                <a:ext cx="16" cy="24"/>
              </a:xfrm>
              <a:custGeom>
                <a:avLst/>
                <a:gdLst>
                  <a:gd name="T0" fmla="*/ 84 w 84"/>
                  <a:gd name="T1" fmla="*/ 28 h 125"/>
                  <a:gd name="T2" fmla="*/ 84 w 84"/>
                  <a:gd name="T3" fmla="*/ 28 h 125"/>
                  <a:gd name="T4" fmla="*/ 84 w 84"/>
                  <a:gd name="T5" fmla="*/ 55 h 125"/>
                  <a:gd name="T6" fmla="*/ 70 w 84"/>
                  <a:gd name="T7" fmla="*/ 125 h 125"/>
                  <a:gd name="T8" fmla="*/ 0 w 84"/>
                  <a:gd name="T9" fmla="*/ 42 h 125"/>
                  <a:gd name="T10" fmla="*/ 42 w 84"/>
                  <a:gd name="T11" fmla="*/ 42 h 125"/>
                  <a:gd name="T12" fmla="*/ 84 w 84"/>
                  <a:gd name="T13" fmla="*/ 28 h 125"/>
                  <a:gd name="T14" fmla="*/ 84 w 84"/>
                  <a:gd name="T15" fmla="*/ 28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25">
                    <a:moveTo>
                      <a:pt x="84" y="28"/>
                    </a:moveTo>
                    <a:lnTo>
                      <a:pt x="84" y="28"/>
                    </a:lnTo>
                    <a:lnTo>
                      <a:pt x="84" y="55"/>
                    </a:lnTo>
                    <a:cubicBezTo>
                      <a:pt x="84" y="83"/>
                      <a:pt x="84" y="111"/>
                      <a:pt x="70" y="125"/>
                    </a:cubicBezTo>
                    <a:cubicBezTo>
                      <a:pt x="70" y="125"/>
                      <a:pt x="0" y="69"/>
                      <a:pt x="0" y="42"/>
                    </a:cubicBezTo>
                    <a:cubicBezTo>
                      <a:pt x="0" y="42"/>
                      <a:pt x="28" y="28"/>
                      <a:pt x="42" y="42"/>
                    </a:cubicBezTo>
                    <a:cubicBezTo>
                      <a:pt x="56" y="55"/>
                      <a:pt x="70" y="55"/>
                      <a:pt x="84" y="28"/>
                    </a:cubicBezTo>
                    <a:cubicBezTo>
                      <a:pt x="84" y="0"/>
                      <a:pt x="84" y="42"/>
                      <a:pt x="84" y="2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0" name="Freeform 994">
                <a:extLst>
                  <a:ext uri="{FF2B5EF4-FFF2-40B4-BE49-F238E27FC236}">
                    <a16:creationId xmlns:a16="http://schemas.microsoft.com/office/drawing/2014/main" id="{F9F7FBFC-0136-1A7A-BB01-6A979285EB55}"/>
                  </a:ext>
                </a:extLst>
              </p:cNvPr>
              <p:cNvSpPr>
                <a:spLocks/>
              </p:cNvSpPr>
              <p:nvPr/>
            </p:nvSpPr>
            <p:spPr bwMode="auto">
              <a:xfrm>
                <a:off x="3768" y="2040"/>
                <a:ext cx="16" cy="24"/>
              </a:xfrm>
              <a:custGeom>
                <a:avLst/>
                <a:gdLst>
                  <a:gd name="T0" fmla="*/ 84 w 84"/>
                  <a:gd name="T1" fmla="*/ 28 h 125"/>
                  <a:gd name="T2" fmla="*/ 84 w 84"/>
                  <a:gd name="T3" fmla="*/ 28 h 125"/>
                  <a:gd name="T4" fmla="*/ 84 w 84"/>
                  <a:gd name="T5" fmla="*/ 55 h 125"/>
                  <a:gd name="T6" fmla="*/ 70 w 84"/>
                  <a:gd name="T7" fmla="*/ 125 h 125"/>
                  <a:gd name="T8" fmla="*/ 0 w 84"/>
                  <a:gd name="T9" fmla="*/ 42 h 125"/>
                  <a:gd name="T10" fmla="*/ 42 w 84"/>
                  <a:gd name="T11" fmla="*/ 42 h 125"/>
                  <a:gd name="T12" fmla="*/ 84 w 84"/>
                  <a:gd name="T13" fmla="*/ 28 h 125"/>
                  <a:gd name="T14" fmla="*/ 84 w 84"/>
                  <a:gd name="T15" fmla="*/ 28 h 125"/>
                  <a:gd name="T16" fmla="*/ 84 w 84"/>
                  <a:gd name="T17" fmla="*/ 2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125">
                    <a:moveTo>
                      <a:pt x="84" y="28"/>
                    </a:moveTo>
                    <a:lnTo>
                      <a:pt x="84" y="28"/>
                    </a:lnTo>
                    <a:lnTo>
                      <a:pt x="84" y="55"/>
                    </a:lnTo>
                    <a:cubicBezTo>
                      <a:pt x="84" y="83"/>
                      <a:pt x="84" y="111"/>
                      <a:pt x="70" y="125"/>
                    </a:cubicBezTo>
                    <a:cubicBezTo>
                      <a:pt x="70" y="125"/>
                      <a:pt x="0" y="69"/>
                      <a:pt x="0" y="42"/>
                    </a:cubicBezTo>
                    <a:cubicBezTo>
                      <a:pt x="0" y="42"/>
                      <a:pt x="28" y="28"/>
                      <a:pt x="42" y="42"/>
                    </a:cubicBezTo>
                    <a:cubicBezTo>
                      <a:pt x="56" y="55"/>
                      <a:pt x="70" y="55"/>
                      <a:pt x="84" y="28"/>
                    </a:cubicBezTo>
                    <a:cubicBezTo>
                      <a:pt x="84" y="0"/>
                      <a:pt x="84" y="42"/>
                      <a:pt x="84" y="28"/>
                    </a:cubicBezTo>
                    <a:lnTo>
                      <a:pt x="84" y="2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1" name="Freeform 995">
                <a:extLst>
                  <a:ext uri="{FF2B5EF4-FFF2-40B4-BE49-F238E27FC236}">
                    <a16:creationId xmlns:a16="http://schemas.microsoft.com/office/drawing/2014/main" id="{BAED328F-3524-016E-1437-4AB32CEF6414}"/>
                  </a:ext>
                </a:extLst>
              </p:cNvPr>
              <p:cNvSpPr>
                <a:spLocks/>
              </p:cNvSpPr>
              <p:nvPr/>
            </p:nvSpPr>
            <p:spPr bwMode="auto">
              <a:xfrm>
                <a:off x="3744" y="2048"/>
                <a:ext cx="24" cy="24"/>
              </a:xfrm>
              <a:custGeom>
                <a:avLst/>
                <a:gdLst>
                  <a:gd name="T0" fmla="*/ 94 w 125"/>
                  <a:gd name="T1" fmla="*/ 109 h 125"/>
                  <a:gd name="T2" fmla="*/ 94 w 125"/>
                  <a:gd name="T3" fmla="*/ 109 h 125"/>
                  <a:gd name="T4" fmla="*/ 16 w 125"/>
                  <a:gd name="T5" fmla="*/ 62 h 125"/>
                  <a:gd name="T6" fmla="*/ 94 w 125"/>
                  <a:gd name="T7" fmla="*/ 109 h 125"/>
                  <a:gd name="T8" fmla="*/ 94 w 125"/>
                  <a:gd name="T9" fmla="*/ 109 h 125"/>
                </a:gdLst>
                <a:ahLst/>
                <a:cxnLst>
                  <a:cxn ang="0">
                    <a:pos x="T0" y="T1"/>
                  </a:cxn>
                  <a:cxn ang="0">
                    <a:pos x="T2" y="T3"/>
                  </a:cxn>
                  <a:cxn ang="0">
                    <a:pos x="T4" y="T5"/>
                  </a:cxn>
                  <a:cxn ang="0">
                    <a:pos x="T6" y="T7"/>
                  </a:cxn>
                  <a:cxn ang="0">
                    <a:pos x="T8" y="T9"/>
                  </a:cxn>
                </a:cxnLst>
                <a:rect l="0" t="0" r="r" b="b"/>
                <a:pathLst>
                  <a:path w="125" h="125">
                    <a:moveTo>
                      <a:pt x="94" y="109"/>
                    </a:moveTo>
                    <a:lnTo>
                      <a:pt x="94" y="109"/>
                    </a:lnTo>
                    <a:cubicBezTo>
                      <a:pt x="79" y="125"/>
                      <a:pt x="0" y="78"/>
                      <a:pt x="16" y="62"/>
                    </a:cubicBezTo>
                    <a:cubicBezTo>
                      <a:pt x="47" y="0"/>
                      <a:pt x="125" y="78"/>
                      <a:pt x="94" y="109"/>
                    </a:cubicBezTo>
                    <a:cubicBezTo>
                      <a:pt x="79" y="125"/>
                      <a:pt x="110" y="93"/>
                      <a:pt x="94" y="10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2" name="Freeform 996">
                <a:extLst>
                  <a:ext uri="{FF2B5EF4-FFF2-40B4-BE49-F238E27FC236}">
                    <a16:creationId xmlns:a16="http://schemas.microsoft.com/office/drawing/2014/main" id="{80A9B2A6-C4D8-3ECC-2789-9721307339B1}"/>
                  </a:ext>
                </a:extLst>
              </p:cNvPr>
              <p:cNvSpPr>
                <a:spLocks/>
              </p:cNvSpPr>
              <p:nvPr/>
            </p:nvSpPr>
            <p:spPr bwMode="auto">
              <a:xfrm>
                <a:off x="3744" y="2048"/>
                <a:ext cx="24" cy="24"/>
              </a:xfrm>
              <a:custGeom>
                <a:avLst/>
                <a:gdLst>
                  <a:gd name="T0" fmla="*/ 94 w 125"/>
                  <a:gd name="T1" fmla="*/ 109 h 125"/>
                  <a:gd name="T2" fmla="*/ 94 w 125"/>
                  <a:gd name="T3" fmla="*/ 109 h 125"/>
                  <a:gd name="T4" fmla="*/ 16 w 125"/>
                  <a:gd name="T5" fmla="*/ 62 h 125"/>
                  <a:gd name="T6" fmla="*/ 94 w 125"/>
                  <a:gd name="T7" fmla="*/ 109 h 125"/>
                  <a:gd name="T8" fmla="*/ 94 w 125"/>
                  <a:gd name="T9" fmla="*/ 109 h 125"/>
                  <a:gd name="T10" fmla="*/ 94 w 125"/>
                  <a:gd name="T11" fmla="*/ 109 h 125"/>
                </a:gdLst>
                <a:ahLst/>
                <a:cxnLst>
                  <a:cxn ang="0">
                    <a:pos x="T0" y="T1"/>
                  </a:cxn>
                  <a:cxn ang="0">
                    <a:pos x="T2" y="T3"/>
                  </a:cxn>
                  <a:cxn ang="0">
                    <a:pos x="T4" y="T5"/>
                  </a:cxn>
                  <a:cxn ang="0">
                    <a:pos x="T6" y="T7"/>
                  </a:cxn>
                  <a:cxn ang="0">
                    <a:pos x="T8" y="T9"/>
                  </a:cxn>
                  <a:cxn ang="0">
                    <a:pos x="T10" y="T11"/>
                  </a:cxn>
                </a:cxnLst>
                <a:rect l="0" t="0" r="r" b="b"/>
                <a:pathLst>
                  <a:path w="125" h="125">
                    <a:moveTo>
                      <a:pt x="94" y="109"/>
                    </a:moveTo>
                    <a:lnTo>
                      <a:pt x="94" y="109"/>
                    </a:lnTo>
                    <a:cubicBezTo>
                      <a:pt x="79" y="125"/>
                      <a:pt x="0" y="78"/>
                      <a:pt x="16" y="62"/>
                    </a:cubicBezTo>
                    <a:cubicBezTo>
                      <a:pt x="47" y="0"/>
                      <a:pt x="125" y="78"/>
                      <a:pt x="94" y="109"/>
                    </a:cubicBezTo>
                    <a:cubicBezTo>
                      <a:pt x="79" y="125"/>
                      <a:pt x="110" y="93"/>
                      <a:pt x="94" y="109"/>
                    </a:cubicBezTo>
                    <a:lnTo>
                      <a:pt x="94" y="10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3" name="Freeform 997">
                <a:extLst>
                  <a:ext uri="{FF2B5EF4-FFF2-40B4-BE49-F238E27FC236}">
                    <a16:creationId xmlns:a16="http://schemas.microsoft.com/office/drawing/2014/main" id="{4FBBB7D7-AEC9-39C7-820D-E656EF98757E}"/>
                  </a:ext>
                </a:extLst>
              </p:cNvPr>
              <p:cNvSpPr>
                <a:spLocks/>
              </p:cNvSpPr>
              <p:nvPr/>
            </p:nvSpPr>
            <p:spPr bwMode="auto">
              <a:xfrm>
                <a:off x="3744" y="2048"/>
                <a:ext cx="24" cy="24"/>
              </a:xfrm>
              <a:custGeom>
                <a:avLst/>
                <a:gdLst>
                  <a:gd name="T0" fmla="*/ 94 w 125"/>
                  <a:gd name="T1" fmla="*/ 109 h 125"/>
                  <a:gd name="T2" fmla="*/ 94 w 125"/>
                  <a:gd name="T3" fmla="*/ 109 h 125"/>
                  <a:gd name="T4" fmla="*/ 16 w 125"/>
                  <a:gd name="T5" fmla="*/ 62 h 125"/>
                  <a:gd name="T6" fmla="*/ 94 w 125"/>
                  <a:gd name="T7" fmla="*/ 109 h 125"/>
                  <a:gd name="T8" fmla="*/ 94 w 125"/>
                  <a:gd name="T9" fmla="*/ 109 h 125"/>
                </a:gdLst>
                <a:ahLst/>
                <a:cxnLst>
                  <a:cxn ang="0">
                    <a:pos x="T0" y="T1"/>
                  </a:cxn>
                  <a:cxn ang="0">
                    <a:pos x="T2" y="T3"/>
                  </a:cxn>
                  <a:cxn ang="0">
                    <a:pos x="T4" y="T5"/>
                  </a:cxn>
                  <a:cxn ang="0">
                    <a:pos x="T6" y="T7"/>
                  </a:cxn>
                  <a:cxn ang="0">
                    <a:pos x="T8" y="T9"/>
                  </a:cxn>
                </a:cxnLst>
                <a:rect l="0" t="0" r="r" b="b"/>
                <a:pathLst>
                  <a:path w="125" h="125">
                    <a:moveTo>
                      <a:pt x="94" y="109"/>
                    </a:moveTo>
                    <a:lnTo>
                      <a:pt x="94" y="109"/>
                    </a:lnTo>
                    <a:cubicBezTo>
                      <a:pt x="79" y="125"/>
                      <a:pt x="0" y="78"/>
                      <a:pt x="16" y="62"/>
                    </a:cubicBezTo>
                    <a:cubicBezTo>
                      <a:pt x="47" y="0"/>
                      <a:pt x="125" y="78"/>
                      <a:pt x="94" y="109"/>
                    </a:cubicBezTo>
                    <a:cubicBezTo>
                      <a:pt x="79" y="125"/>
                      <a:pt x="110" y="93"/>
                      <a:pt x="94" y="10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4" name="Freeform 998">
                <a:extLst>
                  <a:ext uri="{FF2B5EF4-FFF2-40B4-BE49-F238E27FC236}">
                    <a16:creationId xmlns:a16="http://schemas.microsoft.com/office/drawing/2014/main" id="{D0E6637D-DCA5-1166-EC81-CFC9E9F288CA}"/>
                  </a:ext>
                </a:extLst>
              </p:cNvPr>
              <p:cNvSpPr>
                <a:spLocks/>
              </p:cNvSpPr>
              <p:nvPr/>
            </p:nvSpPr>
            <p:spPr bwMode="auto">
              <a:xfrm>
                <a:off x="3744" y="2048"/>
                <a:ext cx="24" cy="24"/>
              </a:xfrm>
              <a:custGeom>
                <a:avLst/>
                <a:gdLst>
                  <a:gd name="T0" fmla="*/ 94 w 125"/>
                  <a:gd name="T1" fmla="*/ 109 h 125"/>
                  <a:gd name="T2" fmla="*/ 94 w 125"/>
                  <a:gd name="T3" fmla="*/ 109 h 125"/>
                  <a:gd name="T4" fmla="*/ 16 w 125"/>
                  <a:gd name="T5" fmla="*/ 62 h 125"/>
                  <a:gd name="T6" fmla="*/ 94 w 125"/>
                  <a:gd name="T7" fmla="*/ 109 h 125"/>
                  <a:gd name="T8" fmla="*/ 94 w 125"/>
                  <a:gd name="T9" fmla="*/ 109 h 125"/>
                  <a:gd name="T10" fmla="*/ 94 w 125"/>
                  <a:gd name="T11" fmla="*/ 109 h 125"/>
                </a:gdLst>
                <a:ahLst/>
                <a:cxnLst>
                  <a:cxn ang="0">
                    <a:pos x="T0" y="T1"/>
                  </a:cxn>
                  <a:cxn ang="0">
                    <a:pos x="T2" y="T3"/>
                  </a:cxn>
                  <a:cxn ang="0">
                    <a:pos x="T4" y="T5"/>
                  </a:cxn>
                  <a:cxn ang="0">
                    <a:pos x="T6" y="T7"/>
                  </a:cxn>
                  <a:cxn ang="0">
                    <a:pos x="T8" y="T9"/>
                  </a:cxn>
                  <a:cxn ang="0">
                    <a:pos x="T10" y="T11"/>
                  </a:cxn>
                </a:cxnLst>
                <a:rect l="0" t="0" r="r" b="b"/>
                <a:pathLst>
                  <a:path w="125" h="125">
                    <a:moveTo>
                      <a:pt x="94" y="109"/>
                    </a:moveTo>
                    <a:lnTo>
                      <a:pt x="94" y="109"/>
                    </a:lnTo>
                    <a:cubicBezTo>
                      <a:pt x="79" y="125"/>
                      <a:pt x="0" y="78"/>
                      <a:pt x="16" y="62"/>
                    </a:cubicBezTo>
                    <a:cubicBezTo>
                      <a:pt x="47" y="0"/>
                      <a:pt x="125" y="78"/>
                      <a:pt x="94" y="109"/>
                    </a:cubicBezTo>
                    <a:cubicBezTo>
                      <a:pt x="79" y="125"/>
                      <a:pt x="110" y="93"/>
                      <a:pt x="94" y="109"/>
                    </a:cubicBezTo>
                    <a:lnTo>
                      <a:pt x="94" y="10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5" name="Freeform 999">
                <a:extLst>
                  <a:ext uri="{FF2B5EF4-FFF2-40B4-BE49-F238E27FC236}">
                    <a16:creationId xmlns:a16="http://schemas.microsoft.com/office/drawing/2014/main" id="{89476E0E-5CE7-E240-9469-D2ECDAC0FED4}"/>
                  </a:ext>
                </a:extLst>
              </p:cNvPr>
              <p:cNvSpPr>
                <a:spLocks/>
              </p:cNvSpPr>
              <p:nvPr/>
            </p:nvSpPr>
            <p:spPr bwMode="auto">
              <a:xfrm>
                <a:off x="3720" y="2008"/>
                <a:ext cx="48" cy="64"/>
              </a:xfrm>
              <a:custGeom>
                <a:avLst/>
                <a:gdLst>
                  <a:gd name="T0" fmla="*/ 166 w 249"/>
                  <a:gd name="T1" fmla="*/ 318 h 334"/>
                  <a:gd name="T2" fmla="*/ 166 w 249"/>
                  <a:gd name="T3" fmla="*/ 318 h 334"/>
                  <a:gd name="T4" fmla="*/ 133 w 249"/>
                  <a:gd name="T5" fmla="*/ 258 h 334"/>
                  <a:gd name="T6" fmla="*/ 183 w 249"/>
                  <a:gd name="T7" fmla="*/ 182 h 334"/>
                  <a:gd name="T8" fmla="*/ 183 w 249"/>
                  <a:gd name="T9" fmla="*/ 197 h 334"/>
                  <a:gd name="T10" fmla="*/ 249 w 249"/>
                  <a:gd name="T11" fmla="*/ 152 h 334"/>
                  <a:gd name="T12" fmla="*/ 183 w 249"/>
                  <a:gd name="T13" fmla="*/ 106 h 334"/>
                  <a:gd name="T14" fmla="*/ 166 w 249"/>
                  <a:gd name="T15" fmla="*/ 76 h 334"/>
                  <a:gd name="T16" fmla="*/ 199 w 249"/>
                  <a:gd name="T17" fmla="*/ 61 h 334"/>
                  <a:gd name="T18" fmla="*/ 199 w 249"/>
                  <a:gd name="T19" fmla="*/ 15 h 334"/>
                  <a:gd name="T20" fmla="*/ 183 w 249"/>
                  <a:gd name="T21" fmla="*/ 15 h 334"/>
                  <a:gd name="T22" fmla="*/ 116 w 249"/>
                  <a:gd name="T23" fmla="*/ 61 h 334"/>
                  <a:gd name="T24" fmla="*/ 33 w 249"/>
                  <a:gd name="T25" fmla="*/ 76 h 334"/>
                  <a:gd name="T26" fmla="*/ 66 w 249"/>
                  <a:gd name="T27" fmla="*/ 91 h 334"/>
                  <a:gd name="T28" fmla="*/ 100 w 249"/>
                  <a:gd name="T29" fmla="*/ 122 h 334"/>
                  <a:gd name="T30" fmla="*/ 66 w 249"/>
                  <a:gd name="T31" fmla="*/ 122 h 334"/>
                  <a:gd name="T32" fmla="*/ 33 w 249"/>
                  <a:gd name="T33" fmla="*/ 122 h 334"/>
                  <a:gd name="T34" fmla="*/ 0 w 249"/>
                  <a:gd name="T35" fmla="*/ 137 h 334"/>
                  <a:gd name="T36" fmla="*/ 0 w 249"/>
                  <a:gd name="T37" fmla="*/ 212 h 334"/>
                  <a:gd name="T38" fmla="*/ 33 w 249"/>
                  <a:gd name="T39" fmla="*/ 243 h 334"/>
                  <a:gd name="T40" fmla="*/ 33 w 249"/>
                  <a:gd name="T41" fmla="*/ 303 h 334"/>
                  <a:gd name="T42" fmla="*/ 166 w 249"/>
                  <a:gd name="T43" fmla="*/ 31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9" h="334">
                    <a:moveTo>
                      <a:pt x="166" y="318"/>
                    </a:moveTo>
                    <a:lnTo>
                      <a:pt x="166" y="318"/>
                    </a:lnTo>
                    <a:cubicBezTo>
                      <a:pt x="166" y="303"/>
                      <a:pt x="100" y="273"/>
                      <a:pt x="133" y="258"/>
                    </a:cubicBezTo>
                    <a:cubicBezTo>
                      <a:pt x="149" y="243"/>
                      <a:pt x="149" y="197"/>
                      <a:pt x="183" y="182"/>
                    </a:cubicBezTo>
                    <a:lnTo>
                      <a:pt x="183" y="197"/>
                    </a:lnTo>
                    <a:cubicBezTo>
                      <a:pt x="199" y="197"/>
                      <a:pt x="249" y="167"/>
                      <a:pt x="249" y="152"/>
                    </a:cubicBezTo>
                    <a:cubicBezTo>
                      <a:pt x="249" y="137"/>
                      <a:pt x="183" y="137"/>
                      <a:pt x="183" y="106"/>
                    </a:cubicBezTo>
                    <a:cubicBezTo>
                      <a:pt x="183" y="91"/>
                      <a:pt x="166" y="91"/>
                      <a:pt x="166" y="76"/>
                    </a:cubicBezTo>
                    <a:cubicBezTo>
                      <a:pt x="166" y="61"/>
                      <a:pt x="199" y="76"/>
                      <a:pt x="199" y="61"/>
                    </a:cubicBezTo>
                    <a:lnTo>
                      <a:pt x="199" y="15"/>
                    </a:lnTo>
                    <a:cubicBezTo>
                      <a:pt x="199" y="0"/>
                      <a:pt x="199" y="15"/>
                      <a:pt x="183" y="15"/>
                    </a:cubicBezTo>
                    <a:cubicBezTo>
                      <a:pt x="133" y="15"/>
                      <a:pt x="149" y="31"/>
                      <a:pt x="116" y="61"/>
                    </a:cubicBezTo>
                    <a:cubicBezTo>
                      <a:pt x="100" y="76"/>
                      <a:pt x="50" y="46"/>
                      <a:pt x="33" y="76"/>
                    </a:cubicBezTo>
                    <a:cubicBezTo>
                      <a:pt x="0" y="106"/>
                      <a:pt x="50" y="106"/>
                      <a:pt x="66" y="91"/>
                    </a:cubicBezTo>
                    <a:cubicBezTo>
                      <a:pt x="83" y="76"/>
                      <a:pt x="116" y="91"/>
                      <a:pt x="100" y="122"/>
                    </a:cubicBezTo>
                    <a:cubicBezTo>
                      <a:pt x="100" y="106"/>
                      <a:pt x="66" y="91"/>
                      <a:pt x="66" y="122"/>
                    </a:cubicBezTo>
                    <a:cubicBezTo>
                      <a:pt x="50" y="122"/>
                      <a:pt x="33" y="137"/>
                      <a:pt x="33" y="122"/>
                    </a:cubicBezTo>
                    <a:cubicBezTo>
                      <a:pt x="33" y="137"/>
                      <a:pt x="0" y="106"/>
                      <a:pt x="0" y="137"/>
                    </a:cubicBezTo>
                    <a:lnTo>
                      <a:pt x="0" y="212"/>
                    </a:lnTo>
                    <a:cubicBezTo>
                      <a:pt x="16" y="228"/>
                      <a:pt x="33" y="228"/>
                      <a:pt x="33" y="243"/>
                    </a:cubicBezTo>
                    <a:cubicBezTo>
                      <a:pt x="50" y="273"/>
                      <a:pt x="16" y="288"/>
                      <a:pt x="33" y="303"/>
                    </a:cubicBezTo>
                    <a:cubicBezTo>
                      <a:pt x="66" y="334"/>
                      <a:pt x="133" y="318"/>
                      <a:pt x="166" y="31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6" name="Freeform 1000">
                <a:extLst>
                  <a:ext uri="{FF2B5EF4-FFF2-40B4-BE49-F238E27FC236}">
                    <a16:creationId xmlns:a16="http://schemas.microsoft.com/office/drawing/2014/main" id="{909061EB-D96F-BE82-B37A-5AEC221500E4}"/>
                  </a:ext>
                </a:extLst>
              </p:cNvPr>
              <p:cNvSpPr>
                <a:spLocks/>
              </p:cNvSpPr>
              <p:nvPr/>
            </p:nvSpPr>
            <p:spPr bwMode="auto">
              <a:xfrm>
                <a:off x="3720" y="2008"/>
                <a:ext cx="48" cy="64"/>
              </a:xfrm>
              <a:custGeom>
                <a:avLst/>
                <a:gdLst>
                  <a:gd name="T0" fmla="*/ 166 w 249"/>
                  <a:gd name="T1" fmla="*/ 318 h 334"/>
                  <a:gd name="T2" fmla="*/ 166 w 249"/>
                  <a:gd name="T3" fmla="*/ 318 h 334"/>
                  <a:gd name="T4" fmla="*/ 133 w 249"/>
                  <a:gd name="T5" fmla="*/ 258 h 334"/>
                  <a:gd name="T6" fmla="*/ 183 w 249"/>
                  <a:gd name="T7" fmla="*/ 182 h 334"/>
                  <a:gd name="T8" fmla="*/ 183 w 249"/>
                  <a:gd name="T9" fmla="*/ 197 h 334"/>
                  <a:gd name="T10" fmla="*/ 249 w 249"/>
                  <a:gd name="T11" fmla="*/ 152 h 334"/>
                  <a:gd name="T12" fmla="*/ 183 w 249"/>
                  <a:gd name="T13" fmla="*/ 106 h 334"/>
                  <a:gd name="T14" fmla="*/ 166 w 249"/>
                  <a:gd name="T15" fmla="*/ 76 h 334"/>
                  <a:gd name="T16" fmla="*/ 199 w 249"/>
                  <a:gd name="T17" fmla="*/ 61 h 334"/>
                  <a:gd name="T18" fmla="*/ 199 w 249"/>
                  <a:gd name="T19" fmla="*/ 15 h 334"/>
                  <a:gd name="T20" fmla="*/ 183 w 249"/>
                  <a:gd name="T21" fmla="*/ 15 h 334"/>
                  <a:gd name="T22" fmla="*/ 116 w 249"/>
                  <a:gd name="T23" fmla="*/ 61 h 334"/>
                  <a:gd name="T24" fmla="*/ 33 w 249"/>
                  <a:gd name="T25" fmla="*/ 76 h 334"/>
                  <a:gd name="T26" fmla="*/ 66 w 249"/>
                  <a:gd name="T27" fmla="*/ 91 h 334"/>
                  <a:gd name="T28" fmla="*/ 100 w 249"/>
                  <a:gd name="T29" fmla="*/ 122 h 334"/>
                  <a:gd name="T30" fmla="*/ 66 w 249"/>
                  <a:gd name="T31" fmla="*/ 122 h 334"/>
                  <a:gd name="T32" fmla="*/ 33 w 249"/>
                  <a:gd name="T33" fmla="*/ 122 h 334"/>
                  <a:gd name="T34" fmla="*/ 0 w 249"/>
                  <a:gd name="T35" fmla="*/ 137 h 334"/>
                  <a:gd name="T36" fmla="*/ 0 w 249"/>
                  <a:gd name="T37" fmla="*/ 212 h 334"/>
                  <a:gd name="T38" fmla="*/ 33 w 249"/>
                  <a:gd name="T39" fmla="*/ 243 h 334"/>
                  <a:gd name="T40" fmla="*/ 33 w 249"/>
                  <a:gd name="T41" fmla="*/ 303 h 334"/>
                  <a:gd name="T42" fmla="*/ 166 w 249"/>
                  <a:gd name="T43" fmla="*/ 318 h 334"/>
                  <a:gd name="T44" fmla="*/ 166 w 249"/>
                  <a:gd name="T45" fmla="*/ 31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9" h="334">
                    <a:moveTo>
                      <a:pt x="166" y="318"/>
                    </a:moveTo>
                    <a:lnTo>
                      <a:pt x="166" y="318"/>
                    </a:lnTo>
                    <a:cubicBezTo>
                      <a:pt x="166" y="303"/>
                      <a:pt x="100" y="273"/>
                      <a:pt x="133" y="258"/>
                    </a:cubicBezTo>
                    <a:cubicBezTo>
                      <a:pt x="149" y="243"/>
                      <a:pt x="149" y="197"/>
                      <a:pt x="183" y="182"/>
                    </a:cubicBezTo>
                    <a:lnTo>
                      <a:pt x="183" y="197"/>
                    </a:lnTo>
                    <a:cubicBezTo>
                      <a:pt x="199" y="197"/>
                      <a:pt x="249" y="167"/>
                      <a:pt x="249" y="152"/>
                    </a:cubicBezTo>
                    <a:cubicBezTo>
                      <a:pt x="249" y="137"/>
                      <a:pt x="183" y="137"/>
                      <a:pt x="183" y="106"/>
                    </a:cubicBezTo>
                    <a:cubicBezTo>
                      <a:pt x="183" y="91"/>
                      <a:pt x="166" y="91"/>
                      <a:pt x="166" y="76"/>
                    </a:cubicBezTo>
                    <a:cubicBezTo>
                      <a:pt x="166" y="61"/>
                      <a:pt x="199" y="76"/>
                      <a:pt x="199" y="61"/>
                    </a:cubicBezTo>
                    <a:lnTo>
                      <a:pt x="199" y="15"/>
                    </a:lnTo>
                    <a:cubicBezTo>
                      <a:pt x="199" y="0"/>
                      <a:pt x="199" y="15"/>
                      <a:pt x="183" y="15"/>
                    </a:cubicBezTo>
                    <a:cubicBezTo>
                      <a:pt x="133" y="15"/>
                      <a:pt x="149" y="31"/>
                      <a:pt x="116" y="61"/>
                    </a:cubicBezTo>
                    <a:cubicBezTo>
                      <a:pt x="100" y="76"/>
                      <a:pt x="50" y="46"/>
                      <a:pt x="33" y="76"/>
                    </a:cubicBezTo>
                    <a:cubicBezTo>
                      <a:pt x="0" y="106"/>
                      <a:pt x="50" y="106"/>
                      <a:pt x="66" y="91"/>
                    </a:cubicBezTo>
                    <a:cubicBezTo>
                      <a:pt x="83" y="76"/>
                      <a:pt x="116" y="91"/>
                      <a:pt x="100" y="122"/>
                    </a:cubicBezTo>
                    <a:cubicBezTo>
                      <a:pt x="100" y="106"/>
                      <a:pt x="66" y="91"/>
                      <a:pt x="66" y="122"/>
                    </a:cubicBezTo>
                    <a:cubicBezTo>
                      <a:pt x="50" y="122"/>
                      <a:pt x="33" y="137"/>
                      <a:pt x="33" y="122"/>
                    </a:cubicBezTo>
                    <a:cubicBezTo>
                      <a:pt x="33" y="137"/>
                      <a:pt x="0" y="106"/>
                      <a:pt x="0" y="137"/>
                    </a:cubicBezTo>
                    <a:lnTo>
                      <a:pt x="0" y="212"/>
                    </a:lnTo>
                    <a:cubicBezTo>
                      <a:pt x="16" y="228"/>
                      <a:pt x="33" y="228"/>
                      <a:pt x="33" y="243"/>
                    </a:cubicBezTo>
                    <a:cubicBezTo>
                      <a:pt x="50" y="273"/>
                      <a:pt x="16" y="288"/>
                      <a:pt x="33" y="303"/>
                    </a:cubicBezTo>
                    <a:cubicBezTo>
                      <a:pt x="66" y="334"/>
                      <a:pt x="133" y="318"/>
                      <a:pt x="166" y="318"/>
                    </a:cubicBezTo>
                    <a:lnTo>
                      <a:pt x="166" y="31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7" name="Freeform 1001">
                <a:extLst>
                  <a:ext uri="{FF2B5EF4-FFF2-40B4-BE49-F238E27FC236}">
                    <a16:creationId xmlns:a16="http://schemas.microsoft.com/office/drawing/2014/main" id="{3A0AF71B-D075-7551-A609-95D42F8D2DE5}"/>
                  </a:ext>
                </a:extLst>
              </p:cNvPr>
              <p:cNvSpPr>
                <a:spLocks/>
              </p:cNvSpPr>
              <p:nvPr/>
            </p:nvSpPr>
            <p:spPr bwMode="auto">
              <a:xfrm>
                <a:off x="3720" y="2008"/>
                <a:ext cx="48" cy="64"/>
              </a:xfrm>
              <a:custGeom>
                <a:avLst/>
                <a:gdLst>
                  <a:gd name="T0" fmla="*/ 166 w 249"/>
                  <a:gd name="T1" fmla="*/ 318 h 334"/>
                  <a:gd name="T2" fmla="*/ 166 w 249"/>
                  <a:gd name="T3" fmla="*/ 318 h 334"/>
                  <a:gd name="T4" fmla="*/ 133 w 249"/>
                  <a:gd name="T5" fmla="*/ 258 h 334"/>
                  <a:gd name="T6" fmla="*/ 183 w 249"/>
                  <a:gd name="T7" fmla="*/ 182 h 334"/>
                  <a:gd name="T8" fmla="*/ 183 w 249"/>
                  <a:gd name="T9" fmla="*/ 197 h 334"/>
                  <a:gd name="T10" fmla="*/ 249 w 249"/>
                  <a:gd name="T11" fmla="*/ 152 h 334"/>
                  <a:gd name="T12" fmla="*/ 183 w 249"/>
                  <a:gd name="T13" fmla="*/ 106 h 334"/>
                  <a:gd name="T14" fmla="*/ 166 w 249"/>
                  <a:gd name="T15" fmla="*/ 76 h 334"/>
                  <a:gd name="T16" fmla="*/ 199 w 249"/>
                  <a:gd name="T17" fmla="*/ 61 h 334"/>
                  <a:gd name="T18" fmla="*/ 199 w 249"/>
                  <a:gd name="T19" fmla="*/ 15 h 334"/>
                  <a:gd name="T20" fmla="*/ 183 w 249"/>
                  <a:gd name="T21" fmla="*/ 15 h 334"/>
                  <a:gd name="T22" fmla="*/ 116 w 249"/>
                  <a:gd name="T23" fmla="*/ 61 h 334"/>
                  <a:gd name="T24" fmla="*/ 33 w 249"/>
                  <a:gd name="T25" fmla="*/ 76 h 334"/>
                  <a:gd name="T26" fmla="*/ 66 w 249"/>
                  <a:gd name="T27" fmla="*/ 91 h 334"/>
                  <a:gd name="T28" fmla="*/ 100 w 249"/>
                  <a:gd name="T29" fmla="*/ 122 h 334"/>
                  <a:gd name="T30" fmla="*/ 66 w 249"/>
                  <a:gd name="T31" fmla="*/ 122 h 334"/>
                  <a:gd name="T32" fmla="*/ 33 w 249"/>
                  <a:gd name="T33" fmla="*/ 122 h 334"/>
                  <a:gd name="T34" fmla="*/ 0 w 249"/>
                  <a:gd name="T35" fmla="*/ 137 h 334"/>
                  <a:gd name="T36" fmla="*/ 0 w 249"/>
                  <a:gd name="T37" fmla="*/ 212 h 334"/>
                  <a:gd name="T38" fmla="*/ 33 w 249"/>
                  <a:gd name="T39" fmla="*/ 243 h 334"/>
                  <a:gd name="T40" fmla="*/ 33 w 249"/>
                  <a:gd name="T41" fmla="*/ 303 h 334"/>
                  <a:gd name="T42" fmla="*/ 166 w 249"/>
                  <a:gd name="T43" fmla="*/ 31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9" h="334">
                    <a:moveTo>
                      <a:pt x="166" y="318"/>
                    </a:moveTo>
                    <a:lnTo>
                      <a:pt x="166" y="318"/>
                    </a:lnTo>
                    <a:cubicBezTo>
                      <a:pt x="166" y="303"/>
                      <a:pt x="100" y="273"/>
                      <a:pt x="133" y="258"/>
                    </a:cubicBezTo>
                    <a:cubicBezTo>
                      <a:pt x="149" y="243"/>
                      <a:pt x="149" y="197"/>
                      <a:pt x="183" y="182"/>
                    </a:cubicBezTo>
                    <a:lnTo>
                      <a:pt x="183" y="197"/>
                    </a:lnTo>
                    <a:cubicBezTo>
                      <a:pt x="199" y="197"/>
                      <a:pt x="249" y="167"/>
                      <a:pt x="249" y="152"/>
                    </a:cubicBezTo>
                    <a:cubicBezTo>
                      <a:pt x="249" y="137"/>
                      <a:pt x="183" y="137"/>
                      <a:pt x="183" y="106"/>
                    </a:cubicBezTo>
                    <a:cubicBezTo>
                      <a:pt x="183" y="91"/>
                      <a:pt x="166" y="91"/>
                      <a:pt x="166" y="76"/>
                    </a:cubicBezTo>
                    <a:cubicBezTo>
                      <a:pt x="166" y="61"/>
                      <a:pt x="199" y="76"/>
                      <a:pt x="199" y="61"/>
                    </a:cubicBezTo>
                    <a:lnTo>
                      <a:pt x="199" y="15"/>
                    </a:lnTo>
                    <a:cubicBezTo>
                      <a:pt x="199" y="0"/>
                      <a:pt x="199" y="15"/>
                      <a:pt x="183" y="15"/>
                    </a:cubicBezTo>
                    <a:cubicBezTo>
                      <a:pt x="133" y="15"/>
                      <a:pt x="149" y="31"/>
                      <a:pt x="116" y="61"/>
                    </a:cubicBezTo>
                    <a:cubicBezTo>
                      <a:pt x="100" y="76"/>
                      <a:pt x="50" y="46"/>
                      <a:pt x="33" y="76"/>
                    </a:cubicBezTo>
                    <a:cubicBezTo>
                      <a:pt x="0" y="106"/>
                      <a:pt x="50" y="106"/>
                      <a:pt x="66" y="91"/>
                    </a:cubicBezTo>
                    <a:cubicBezTo>
                      <a:pt x="83" y="76"/>
                      <a:pt x="116" y="91"/>
                      <a:pt x="100" y="122"/>
                    </a:cubicBezTo>
                    <a:cubicBezTo>
                      <a:pt x="100" y="106"/>
                      <a:pt x="66" y="91"/>
                      <a:pt x="66" y="122"/>
                    </a:cubicBezTo>
                    <a:cubicBezTo>
                      <a:pt x="50" y="122"/>
                      <a:pt x="33" y="137"/>
                      <a:pt x="33" y="122"/>
                    </a:cubicBezTo>
                    <a:cubicBezTo>
                      <a:pt x="33" y="137"/>
                      <a:pt x="0" y="106"/>
                      <a:pt x="0" y="137"/>
                    </a:cubicBezTo>
                    <a:lnTo>
                      <a:pt x="0" y="212"/>
                    </a:lnTo>
                    <a:cubicBezTo>
                      <a:pt x="16" y="228"/>
                      <a:pt x="33" y="228"/>
                      <a:pt x="33" y="243"/>
                    </a:cubicBezTo>
                    <a:cubicBezTo>
                      <a:pt x="50" y="273"/>
                      <a:pt x="16" y="288"/>
                      <a:pt x="33" y="303"/>
                    </a:cubicBezTo>
                    <a:cubicBezTo>
                      <a:pt x="66" y="334"/>
                      <a:pt x="133" y="318"/>
                      <a:pt x="166" y="31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8" name="Freeform 1002">
                <a:extLst>
                  <a:ext uri="{FF2B5EF4-FFF2-40B4-BE49-F238E27FC236}">
                    <a16:creationId xmlns:a16="http://schemas.microsoft.com/office/drawing/2014/main" id="{BFDA52B5-6444-8FB5-B72F-8FA99B7DEF00}"/>
                  </a:ext>
                </a:extLst>
              </p:cNvPr>
              <p:cNvSpPr>
                <a:spLocks/>
              </p:cNvSpPr>
              <p:nvPr/>
            </p:nvSpPr>
            <p:spPr bwMode="auto">
              <a:xfrm>
                <a:off x="3720" y="2008"/>
                <a:ext cx="48" cy="64"/>
              </a:xfrm>
              <a:custGeom>
                <a:avLst/>
                <a:gdLst>
                  <a:gd name="T0" fmla="*/ 166 w 249"/>
                  <a:gd name="T1" fmla="*/ 318 h 334"/>
                  <a:gd name="T2" fmla="*/ 166 w 249"/>
                  <a:gd name="T3" fmla="*/ 318 h 334"/>
                  <a:gd name="T4" fmla="*/ 133 w 249"/>
                  <a:gd name="T5" fmla="*/ 258 h 334"/>
                  <a:gd name="T6" fmla="*/ 183 w 249"/>
                  <a:gd name="T7" fmla="*/ 182 h 334"/>
                  <a:gd name="T8" fmla="*/ 183 w 249"/>
                  <a:gd name="T9" fmla="*/ 197 h 334"/>
                  <a:gd name="T10" fmla="*/ 249 w 249"/>
                  <a:gd name="T11" fmla="*/ 152 h 334"/>
                  <a:gd name="T12" fmla="*/ 183 w 249"/>
                  <a:gd name="T13" fmla="*/ 106 h 334"/>
                  <a:gd name="T14" fmla="*/ 166 w 249"/>
                  <a:gd name="T15" fmla="*/ 76 h 334"/>
                  <a:gd name="T16" fmla="*/ 199 w 249"/>
                  <a:gd name="T17" fmla="*/ 61 h 334"/>
                  <a:gd name="T18" fmla="*/ 199 w 249"/>
                  <a:gd name="T19" fmla="*/ 15 h 334"/>
                  <a:gd name="T20" fmla="*/ 183 w 249"/>
                  <a:gd name="T21" fmla="*/ 15 h 334"/>
                  <a:gd name="T22" fmla="*/ 116 w 249"/>
                  <a:gd name="T23" fmla="*/ 61 h 334"/>
                  <a:gd name="T24" fmla="*/ 33 w 249"/>
                  <a:gd name="T25" fmla="*/ 76 h 334"/>
                  <a:gd name="T26" fmla="*/ 66 w 249"/>
                  <a:gd name="T27" fmla="*/ 91 h 334"/>
                  <a:gd name="T28" fmla="*/ 100 w 249"/>
                  <a:gd name="T29" fmla="*/ 122 h 334"/>
                  <a:gd name="T30" fmla="*/ 66 w 249"/>
                  <a:gd name="T31" fmla="*/ 122 h 334"/>
                  <a:gd name="T32" fmla="*/ 33 w 249"/>
                  <a:gd name="T33" fmla="*/ 122 h 334"/>
                  <a:gd name="T34" fmla="*/ 0 w 249"/>
                  <a:gd name="T35" fmla="*/ 137 h 334"/>
                  <a:gd name="T36" fmla="*/ 0 w 249"/>
                  <a:gd name="T37" fmla="*/ 212 h 334"/>
                  <a:gd name="T38" fmla="*/ 33 w 249"/>
                  <a:gd name="T39" fmla="*/ 243 h 334"/>
                  <a:gd name="T40" fmla="*/ 33 w 249"/>
                  <a:gd name="T41" fmla="*/ 303 h 334"/>
                  <a:gd name="T42" fmla="*/ 166 w 249"/>
                  <a:gd name="T43" fmla="*/ 318 h 334"/>
                  <a:gd name="T44" fmla="*/ 166 w 249"/>
                  <a:gd name="T45" fmla="*/ 31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9" h="334">
                    <a:moveTo>
                      <a:pt x="166" y="318"/>
                    </a:moveTo>
                    <a:lnTo>
                      <a:pt x="166" y="318"/>
                    </a:lnTo>
                    <a:cubicBezTo>
                      <a:pt x="166" y="303"/>
                      <a:pt x="100" y="273"/>
                      <a:pt x="133" y="258"/>
                    </a:cubicBezTo>
                    <a:cubicBezTo>
                      <a:pt x="149" y="243"/>
                      <a:pt x="149" y="197"/>
                      <a:pt x="183" y="182"/>
                    </a:cubicBezTo>
                    <a:lnTo>
                      <a:pt x="183" y="197"/>
                    </a:lnTo>
                    <a:cubicBezTo>
                      <a:pt x="199" y="197"/>
                      <a:pt x="249" y="167"/>
                      <a:pt x="249" y="152"/>
                    </a:cubicBezTo>
                    <a:cubicBezTo>
                      <a:pt x="249" y="137"/>
                      <a:pt x="183" y="137"/>
                      <a:pt x="183" y="106"/>
                    </a:cubicBezTo>
                    <a:cubicBezTo>
                      <a:pt x="183" y="91"/>
                      <a:pt x="166" y="91"/>
                      <a:pt x="166" y="76"/>
                    </a:cubicBezTo>
                    <a:cubicBezTo>
                      <a:pt x="166" y="61"/>
                      <a:pt x="199" y="76"/>
                      <a:pt x="199" y="61"/>
                    </a:cubicBezTo>
                    <a:lnTo>
                      <a:pt x="199" y="15"/>
                    </a:lnTo>
                    <a:cubicBezTo>
                      <a:pt x="199" y="0"/>
                      <a:pt x="199" y="15"/>
                      <a:pt x="183" y="15"/>
                    </a:cubicBezTo>
                    <a:cubicBezTo>
                      <a:pt x="133" y="15"/>
                      <a:pt x="149" y="31"/>
                      <a:pt x="116" y="61"/>
                    </a:cubicBezTo>
                    <a:cubicBezTo>
                      <a:pt x="100" y="76"/>
                      <a:pt x="50" y="46"/>
                      <a:pt x="33" y="76"/>
                    </a:cubicBezTo>
                    <a:cubicBezTo>
                      <a:pt x="0" y="106"/>
                      <a:pt x="50" y="106"/>
                      <a:pt x="66" y="91"/>
                    </a:cubicBezTo>
                    <a:cubicBezTo>
                      <a:pt x="83" y="76"/>
                      <a:pt x="116" y="91"/>
                      <a:pt x="100" y="122"/>
                    </a:cubicBezTo>
                    <a:cubicBezTo>
                      <a:pt x="100" y="106"/>
                      <a:pt x="66" y="91"/>
                      <a:pt x="66" y="122"/>
                    </a:cubicBezTo>
                    <a:cubicBezTo>
                      <a:pt x="50" y="122"/>
                      <a:pt x="33" y="137"/>
                      <a:pt x="33" y="122"/>
                    </a:cubicBezTo>
                    <a:cubicBezTo>
                      <a:pt x="33" y="137"/>
                      <a:pt x="0" y="106"/>
                      <a:pt x="0" y="137"/>
                    </a:cubicBezTo>
                    <a:lnTo>
                      <a:pt x="0" y="212"/>
                    </a:lnTo>
                    <a:cubicBezTo>
                      <a:pt x="16" y="228"/>
                      <a:pt x="33" y="228"/>
                      <a:pt x="33" y="243"/>
                    </a:cubicBezTo>
                    <a:cubicBezTo>
                      <a:pt x="50" y="273"/>
                      <a:pt x="16" y="288"/>
                      <a:pt x="33" y="303"/>
                    </a:cubicBezTo>
                    <a:cubicBezTo>
                      <a:pt x="66" y="334"/>
                      <a:pt x="133" y="318"/>
                      <a:pt x="166" y="318"/>
                    </a:cubicBezTo>
                    <a:lnTo>
                      <a:pt x="166" y="31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9" name="Freeform 1003">
                <a:extLst>
                  <a:ext uri="{FF2B5EF4-FFF2-40B4-BE49-F238E27FC236}">
                    <a16:creationId xmlns:a16="http://schemas.microsoft.com/office/drawing/2014/main" id="{68E2FE7D-C4C5-49E0-259C-95DAE9D96563}"/>
                  </a:ext>
                </a:extLst>
              </p:cNvPr>
              <p:cNvSpPr>
                <a:spLocks/>
              </p:cNvSpPr>
              <p:nvPr/>
            </p:nvSpPr>
            <p:spPr bwMode="auto">
              <a:xfrm>
                <a:off x="3688" y="2064"/>
                <a:ext cx="128" cy="145"/>
              </a:xfrm>
              <a:custGeom>
                <a:avLst/>
                <a:gdLst>
                  <a:gd name="T0" fmla="*/ 652 w 666"/>
                  <a:gd name="T1" fmla="*/ 346 h 750"/>
                  <a:gd name="T2" fmla="*/ 652 w 666"/>
                  <a:gd name="T3" fmla="*/ 346 h 750"/>
                  <a:gd name="T4" fmla="*/ 637 w 666"/>
                  <a:gd name="T5" fmla="*/ 259 h 750"/>
                  <a:gd name="T6" fmla="*/ 622 w 666"/>
                  <a:gd name="T7" fmla="*/ 173 h 750"/>
                  <a:gd name="T8" fmla="*/ 607 w 666"/>
                  <a:gd name="T9" fmla="*/ 101 h 750"/>
                  <a:gd name="T10" fmla="*/ 563 w 666"/>
                  <a:gd name="T11" fmla="*/ 58 h 750"/>
                  <a:gd name="T12" fmla="*/ 563 w 666"/>
                  <a:gd name="T13" fmla="*/ 29 h 750"/>
                  <a:gd name="T14" fmla="*/ 548 w 666"/>
                  <a:gd name="T15" fmla="*/ 72 h 750"/>
                  <a:gd name="T16" fmla="*/ 489 w 666"/>
                  <a:gd name="T17" fmla="*/ 58 h 750"/>
                  <a:gd name="T18" fmla="*/ 370 w 666"/>
                  <a:gd name="T19" fmla="*/ 101 h 750"/>
                  <a:gd name="T20" fmla="*/ 385 w 666"/>
                  <a:gd name="T21" fmla="*/ 58 h 750"/>
                  <a:gd name="T22" fmla="*/ 311 w 666"/>
                  <a:gd name="T23" fmla="*/ 58 h 750"/>
                  <a:gd name="T24" fmla="*/ 296 w 666"/>
                  <a:gd name="T25" fmla="*/ 14 h 750"/>
                  <a:gd name="T26" fmla="*/ 192 w 666"/>
                  <a:gd name="T27" fmla="*/ 0 h 750"/>
                  <a:gd name="T28" fmla="*/ 222 w 666"/>
                  <a:gd name="T29" fmla="*/ 43 h 750"/>
                  <a:gd name="T30" fmla="*/ 222 w 666"/>
                  <a:gd name="T31" fmla="*/ 86 h 750"/>
                  <a:gd name="T32" fmla="*/ 252 w 666"/>
                  <a:gd name="T33" fmla="*/ 101 h 750"/>
                  <a:gd name="T34" fmla="*/ 296 w 666"/>
                  <a:gd name="T35" fmla="*/ 130 h 750"/>
                  <a:gd name="T36" fmla="*/ 222 w 666"/>
                  <a:gd name="T37" fmla="*/ 115 h 750"/>
                  <a:gd name="T38" fmla="*/ 207 w 666"/>
                  <a:gd name="T39" fmla="*/ 115 h 750"/>
                  <a:gd name="T40" fmla="*/ 192 w 666"/>
                  <a:gd name="T41" fmla="*/ 144 h 750"/>
                  <a:gd name="T42" fmla="*/ 89 w 666"/>
                  <a:gd name="T43" fmla="*/ 144 h 750"/>
                  <a:gd name="T44" fmla="*/ 89 w 666"/>
                  <a:gd name="T45" fmla="*/ 216 h 750"/>
                  <a:gd name="T46" fmla="*/ 89 w 666"/>
                  <a:gd name="T47" fmla="*/ 245 h 750"/>
                  <a:gd name="T48" fmla="*/ 15 w 666"/>
                  <a:gd name="T49" fmla="*/ 317 h 750"/>
                  <a:gd name="T50" fmla="*/ 30 w 666"/>
                  <a:gd name="T51" fmla="*/ 375 h 750"/>
                  <a:gd name="T52" fmla="*/ 30 w 666"/>
                  <a:gd name="T53" fmla="*/ 433 h 750"/>
                  <a:gd name="T54" fmla="*/ 15 w 666"/>
                  <a:gd name="T55" fmla="*/ 476 h 750"/>
                  <a:gd name="T56" fmla="*/ 44 w 666"/>
                  <a:gd name="T57" fmla="*/ 533 h 750"/>
                  <a:gd name="T58" fmla="*/ 163 w 666"/>
                  <a:gd name="T59" fmla="*/ 577 h 750"/>
                  <a:gd name="T60" fmla="*/ 133 w 666"/>
                  <a:gd name="T61" fmla="*/ 706 h 750"/>
                  <a:gd name="T62" fmla="*/ 281 w 666"/>
                  <a:gd name="T63" fmla="*/ 706 h 750"/>
                  <a:gd name="T64" fmla="*/ 341 w 666"/>
                  <a:gd name="T65" fmla="*/ 735 h 750"/>
                  <a:gd name="T66" fmla="*/ 385 w 666"/>
                  <a:gd name="T67" fmla="*/ 721 h 750"/>
                  <a:gd name="T68" fmla="*/ 489 w 666"/>
                  <a:gd name="T69" fmla="*/ 706 h 750"/>
                  <a:gd name="T70" fmla="*/ 533 w 666"/>
                  <a:gd name="T71" fmla="*/ 706 h 750"/>
                  <a:gd name="T72" fmla="*/ 533 w 666"/>
                  <a:gd name="T73" fmla="*/ 649 h 750"/>
                  <a:gd name="T74" fmla="*/ 592 w 666"/>
                  <a:gd name="T75" fmla="*/ 620 h 750"/>
                  <a:gd name="T76" fmla="*/ 518 w 666"/>
                  <a:gd name="T77" fmla="*/ 533 h 750"/>
                  <a:gd name="T78" fmla="*/ 474 w 666"/>
                  <a:gd name="T79" fmla="*/ 447 h 750"/>
                  <a:gd name="T80" fmla="*/ 607 w 666"/>
                  <a:gd name="T81" fmla="*/ 375 h 750"/>
                  <a:gd name="T82" fmla="*/ 652 w 666"/>
                  <a:gd name="T83" fmla="*/ 404 h 750"/>
                  <a:gd name="T84" fmla="*/ 652 w 666"/>
                  <a:gd name="T85" fmla="*/ 346 h 750"/>
                  <a:gd name="T86" fmla="*/ 652 w 666"/>
                  <a:gd name="T87" fmla="*/ 34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6" h="750">
                    <a:moveTo>
                      <a:pt x="652" y="346"/>
                    </a:moveTo>
                    <a:lnTo>
                      <a:pt x="652" y="346"/>
                    </a:lnTo>
                    <a:cubicBezTo>
                      <a:pt x="637" y="317"/>
                      <a:pt x="637" y="288"/>
                      <a:pt x="637" y="259"/>
                    </a:cubicBezTo>
                    <a:cubicBezTo>
                      <a:pt x="622" y="231"/>
                      <a:pt x="607" y="216"/>
                      <a:pt x="622" y="173"/>
                    </a:cubicBezTo>
                    <a:cubicBezTo>
                      <a:pt x="637" y="144"/>
                      <a:pt x="622" y="115"/>
                      <a:pt x="607" y="101"/>
                    </a:cubicBezTo>
                    <a:cubicBezTo>
                      <a:pt x="592" y="86"/>
                      <a:pt x="563" y="72"/>
                      <a:pt x="563" y="58"/>
                    </a:cubicBezTo>
                    <a:cubicBezTo>
                      <a:pt x="563" y="58"/>
                      <a:pt x="578" y="43"/>
                      <a:pt x="563" y="29"/>
                    </a:cubicBezTo>
                    <a:cubicBezTo>
                      <a:pt x="548" y="29"/>
                      <a:pt x="548" y="72"/>
                      <a:pt x="548" y="72"/>
                    </a:cubicBezTo>
                    <a:cubicBezTo>
                      <a:pt x="518" y="72"/>
                      <a:pt x="518" y="58"/>
                      <a:pt x="489" y="58"/>
                    </a:cubicBezTo>
                    <a:cubicBezTo>
                      <a:pt x="459" y="72"/>
                      <a:pt x="415" y="101"/>
                      <a:pt x="370" y="101"/>
                    </a:cubicBezTo>
                    <a:cubicBezTo>
                      <a:pt x="355" y="86"/>
                      <a:pt x="385" y="72"/>
                      <a:pt x="385" y="58"/>
                    </a:cubicBezTo>
                    <a:cubicBezTo>
                      <a:pt x="355" y="58"/>
                      <a:pt x="341" y="72"/>
                      <a:pt x="311" y="58"/>
                    </a:cubicBezTo>
                    <a:cubicBezTo>
                      <a:pt x="296" y="43"/>
                      <a:pt x="341" y="14"/>
                      <a:pt x="296" y="14"/>
                    </a:cubicBezTo>
                    <a:cubicBezTo>
                      <a:pt x="267" y="14"/>
                      <a:pt x="237" y="14"/>
                      <a:pt x="192" y="0"/>
                    </a:cubicBezTo>
                    <a:cubicBezTo>
                      <a:pt x="207" y="14"/>
                      <a:pt x="222" y="14"/>
                      <a:pt x="222" y="43"/>
                    </a:cubicBezTo>
                    <a:cubicBezTo>
                      <a:pt x="207" y="58"/>
                      <a:pt x="207" y="58"/>
                      <a:pt x="222" y="86"/>
                    </a:cubicBezTo>
                    <a:cubicBezTo>
                      <a:pt x="222" y="115"/>
                      <a:pt x="222" y="101"/>
                      <a:pt x="252" y="101"/>
                    </a:cubicBezTo>
                    <a:cubicBezTo>
                      <a:pt x="267" y="101"/>
                      <a:pt x="281" y="115"/>
                      <a:pt x="296" y="130"/>
                    </a:cubicBezTo>
                    <a:cubicBezTo>
                      <a:pt x="281" y="115"/>
                      <a:pt x="237" y="115"/>
                      <a:pt x="222" y="115"/>
                    </a:cubicBezTo>
                    <a:lnTo>
                      <a:pt x="207" y="115"/>
                    </a:lnTo>
                    <a:cubicBezTo>
                      <a:pt x="192" y="130"/>
                      <a:pt x="207" y="144"/>
                      <a:pt x="192" y="144"/>
                    </a:cubicBezTo>
                    <a:cubicBezTo>
                      <a:pt x="163" y="159"/>
                      <a:pt x="104" y="86"/>
                      <a:pt x="89" y="144"/>
                    </a:cubicBezTo>
                    <a:cubicBezTo>
                      <a:pt x="104" y="173"/>
                      <a:pt x="118" y="202"/>
                      <a:pt x="89" y="216"/>
                    </a:cubicBezTo>
                    <a:cubicBezTo>
                      <a:pt x="74" y="245"/>
                      <a:pt x="74" y="216"/>
                      <a:pt x="89" y="245"/>
                    </a:cubicBezTo>
                    <a:cubicBezTo>
                      <a:pt x="89" y="317"/>
                      <a:pt x="0" y="288"/>
                      <a:pt x="15" y="317"/>
                    </a:cubicBezTo>
                    <a:cubicBezTo>
                      <a:pt x="15" y="332"/>
                      <a:pt x="30" y="346"/>
                      <a:pt x="30" y="375"/>
                    </a:cubicBezTo>
                    <a:cubicBezTo>
                      <a:pt x="30" y="404"/>
                      <a:pt x="15" y="404"/>
                      <a:pt x="30" y="433"/>
                    </a:cubicBezTo>
                    <a:cubicBezTo>
                      <a:pt x="44" y="447"/>
                      <a:pt x="0" y="476"/>
                      <a:pt x="15" y="476"/>
                    </a:cubicBezTo>
                    <a:cubicBezTo>
                      <a:pt x="44" y="490"/>
                      <a:pt x="30" y="519"/>
                      <a:pt x="44" y="533"/>
                    </a:cubicBezTo>
                    <a:cubicBezTo>
                      <a:pt x="59" y="577"/>
                      <a:pt x="118" y="562"/>
                      <a:pt x="163" y="577"/>
                    </a:cubicBezTo>
                    <a:cubicBezTo>
                      <a:pt x="163" y="577"/>
                      <a:pt x="133" y="692"/>
                      <a:pt x="133" y="706"/>
                    </a:cubicBezTo>
                    <a:cubicBezTo>
                      <a:pt x="192" y="706"/>
                      <a:pt x="222" y="692"/>
                      <a:pt x="281" y="706"/>
                    </a:cubicBezTo>
                    <a:cubicBezTo>
                      <a:pt x="281" y="706"/>
                      <a:pt x="341" y="750"/>
                      <a:pt x="341" y="735"/>
                    </a:cubicBezTo>
                    <a:cubicBezTo>
                      <a:pt x="355" y="706"/>
                      <a:pt x="370" y="706"/>
                      <a:pt x="385" y="721"/>
                    </a:cubicBezTo>
                    <a:cubicBezTo>
                      <a:pt x="400" y="735"/>
                      <a:pt x="474" y="692"/>
                      <a:pt x="489" y="706"/>
                    </a:cubicBezTo>
                    <a:cubicBezTo>
                      <a:pt x="489" y="706"/>
                      <a:pt x="548" y="721"/>
                      <a:pt x="533" y="706"/>
                    </a:cubicBezTo>
                    <a:cubicBezTo>
                      <a:pt x="518" y="663"/>
                      <a:pt x="503" y="663"/>
                      <a:pt x="533" y="649"/>
                    </a:cubicBezTo>
                    <a:cubicBezTo>
                      <a:pt x="563" y="620"/>
                      <a:pt x="563" y="620"/>
                      <a:pt x="592" y="620"/>
                    </a:cubicBezTo>
                    <a:cubicBezTo>
                      <a:pt x="607" y="606"/>
                      <a:pt x="533" y="548"/>
                      <a:pt x="518" y="533"/>
                    </a:cubicBezTo>
                    <a:cubicBezTo>
                      <a:pt x="503" y="533"/>
                      <a:pt x="459" y="461"/>
                      <a:pt x="474" y="447"/>
                    </a:cubicBezTo>
                    <a:cubicBezTo>
                      <a:pt x="533" y="433"/>
                      <a:pt x="563" y="418"/>
                      <a:pt x="607" y="375"/>
                    </a:cubicBezTo>
                    <a:cubicBezTo>
                      <a:pt x="622" y="360"/>
                      <a:pt x="637" y="418"/>
                      <a:pt x="652" y="404"/>
                    </a:cubicBezTo>
                    <a:cubicBezTo>
                      <a:pt x="666" y="389"/>
                      <a:pt x="666" y="360"/>
                      <a:pt x="652" y="346"/>
                    </a:cubicBezTo>
                    <a:cubicBezTo>
                      <a:pt x="652" y="332"/>
                      <a:pt x="652" y="346"/>
                      <a:pt x="652" y="34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0" name="Freeform 1004">
                <a:extLst>
                  <a:ext uri="{FF2B5EF4-FFF2-40B4-BE49-F238E27FC236}">
                    <a16:creationId xmlns:a16="http://schemas.microsoft.com/office/drawing/2014/main" id="{15F1FE00-93CB-D5BF-061A-25C7B85652FE}"/>
                  </a:ext>
                </a:extLst>
              </p:cNvPr>
              <p:cNvSpPr>
                <a:spLocks/>
              </p:cNvSpPr>
              <p:nvPr/>
            </p:nvSpPr>
            <p:spPr bwMode="auto">
              <a:xfrm>
                <a:off x="3688" y="2064"/>
                <a:ext cx="128" cy="145"/>
              </a:xfrm>
              <a:custGeom>
                <a:avLst/>
                <a:gdLst>
                  <a:gd name="T0" fmla="*/ 652 w 666"/>
                  <a:gd name="T1" fmla="*/ 346 h 750"/>
                  <a:gd name="T2" fmla="*/ 652 w 666"/>
                  <a:gd name="T3" fmla="*/ 346 h 750"/>
                  <a:gd name="T4" fmla="*/ 637 w 666"/>
                  <a:gd name="T5" fmla="*/ 259 h 750"/>
                  <a:gd name="T6" fmla="*/ 622 w 666"/>
                  <a:gd name="T7" fmla="*/ 173 h 750"/>
                  <a:gd name="T8" fmla="*/ 607 w 666"/>
                  <a:gd name="T9" fmla="*/ 101 h 750"/>
                  <a:gd name="T10" fmla="*/ 563 w 666"/>
                  <a:gd name="T11" fmla="*/ 58 h 750"/>
                  <a:gd name="T12" fmla="*/ 563 w 666"/>
                  <a:gd name="T13" fmla="*/ 29 h 750"/>
                  <a:gd name="T14" fmla="*/ 548 w 666"/>
                  <a:gd name="T15" fmla="*/ 72 h 750"/>
                  <a:gd name="T16" fmla="*/ 489 w 666"/>
                  <a:gd name="T17" fmla="*/ 58 h 750"/>
                  <a:gd name="T18" fmla="*/ 370 w 666"/>
                  <a:gd name="T19" fmla="*/ 101 h 750"/>
                  <a:gd name="T20" fmla="*/ 385 w 666"/>
                  <a:gd name="T21" fmla="*/ 58 h 750"/>
                  <a:gd name="T22" fmla="*/ 311 w 666"/>
                  <a:gd name="T23" fmla="*/ 58 h 750"/>
                  <a:gd name="T24" fmla="*/ 296 w 666"/>
                  <a:gd name="T25" fmla="*/ 14 h 750"/>
                  <a:gd name="T26" fmla="*/ 192 w 666"/>
                  <a:gd name="T27" fmla="*/ 0 h 750"/>
                  <a:gd name="T28" fmla="*/ 222 w 666"/>
                  <a:gd name="T29" fmla="*/ 43 h 750"/>
                  <a:gd name="T30" fmla="*/ 222 w 666"/>
                  <a:gd name="T31" fmla="*/ 86 h 750"/>
                  <a:gd name="T32" fmla="*/ 252 w 666"/>
                  <a:gd name="T33" fmla="*/ 101 h 750"/>
                  <a:gd name="T34" fmla="*/ 296 w 666"/>
                  <a:gd name="T35" fmla="*/ 130 h 750"/>
                  <a:gd name="T36" fmla="*/ 222 w 666"/>
                  <a:gd name="T37" fmla="*/ 115 h 750"/>
                  <a:gd name="T38" fmla="*/ 207 w 666"/>
                  <a:gd name="T39" fmla="*/ 115 h 750"/>
                  <a:gd name="T40" fmla="*/ 192 w 666"/>
                  <a:gd name="T41" fmla="*/ 144 h 750"/>
                  <a:gd name="T42" fmla="*/ 89 w 666"/>
                  <a:gd name="T43" fmla="*/ 144 h 750"/>
                  <a:gd name="T44" fmla="*/ 89 w 666"/>
                  <a:gd name="T45" fmla="*/ 216 h 750"/>
                  <a:gd name="T46" fmla="*/ 89 w 666"/>
                  <a:gd name="T47" fmla="*/ 245 h 750"/>
                  <a:gd name="T48" fmla="*/ 15 w 666"/>
                  <a:gd name="T49" fmla="*/ 317 h 750"/>
                  <a:gd name="T50" fmla="*/ 30 w 666"/>
                  <a:gd name="T51" fmla="*/ 375 h 750"/>
                  <a:gd name="T52" fmla="*/ 30 w 666"/>
                  <a:gd name="T53" fmla="*/ 433 h 750"/>
                  <a:gd name="T54" fmla="*/ 15 w 666"/>
                  <a:gd name="T55" fmla="*/ 476 h 750"/>
                  <a:gd name="T56" fmla="*/ 44 w 666"/>
                  <a:gd name="T57" fmla="*/ 533 h 750"/>
                  <a:gd name="T58" fmla="*/ 163 w 666"/>
                  <a:gd name="T59" fmla="*/ 577 h 750"/>
                  <a:gd name="T60" fmla="*/ 133 w 666"/>
                  <a:gd name="T61" fmla="*/ 706 h 750"/>
                  <a:gd name="T62" fmla="*/ 281 w 666"/>
                  <a:gd name="T63" fmla="*/ 706 h 750"/>
                  <a:gd name="T64" fmla="*/ 341 w 666"/>
                  <a:gd name="T65" fmla="*/ 735 h 750"/>
                  <a:gd name="T66" fmla="*/ 385 w 666"/>
                  <a:gd name="T67" fmla="*/ 721 h 750"/>
                  <a:gd name="T68" fmla="*/ 489 w 666"/>
                  <a:gd name="T69" fmla="*/ 706 h 750"/>
                  <a:gd name="T70" fmla="*/ 533 w 666"/>
                  <a:gd name="T71" fmla="*/ 706 h 750"/>
                  <a:gd name="T72" fmla="*/ 533 w 666"/>
                  <a:gd name="T73" fmla="*/ 649 h 750"/>
                  <a:gd name="T74" fmla="*/ 592 w 666"/>
                  <a:gd name="T75" fmla="*/ 620 h 750"/>
                  <a:gd name="T76" fmla="*/ 518 w 666"/>
                  <a:gd name="T77" fmla="*/ 533 h 750"/>
                  <a:gd name="T78" fmla="*/ 474 w 666"/>
                  <a:gd name="T79" fmla="*/ 447 h 750"/>
                  <a:gd name="T80" fmla="*/ 607 w 666"/>
                  <a:gd name="T81" fmla="*/ 375 h 750"/>
                  <a:gd name="T82" fmla="*/ 652 w 666"/>
                  <a:gd name="T83" fmla="*/ 404 h 750"/>
                  <a:gd name="T84" fmla="*/ 652 w 666"/>
                  <a:gd name="T85" fmla="*/ 346 h 750"/>
                  <a:gd name="T86" fmla="*/ 652 w 666"/>
                  <a:gd name="T87" fmla="*/ 346 h 750"/>
                  <a:gd name="T88" fmla="*/ 652 w 666"/>
                  <a:gd name="T89" fmla="*/ 34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6" h="750">
                    <a:moveTo>
                      <a:pt x="652" y="346"/>
                    </a:moveTo>
                    <a:lnTo>
                      <a:pt x="652" y="346"/>
                    </a:lnTo>
                    <a:cubicBezTo>
                      <a:pt x="637" y="317"/>
                      <a:pt x="637" y="288"/>
                      <a:pt x="637" y="259"/>
                    </a:cubicBezTo>
                    <a:cubicBezTo>
                      <a:pt x="622" y="231"/>
                      <a:pt x="607" y="216"/>
                      <a:pt x="622" y="173"/>
                    </a:cubicBezTo>
                    <a:cubicBezTo>
                      <a:pt x="637" y="144"/>
                      <a:pt x="622" y="115"/>
                      <a:pt x="607" y="101"/>
                    </a:cubicBezTo>
                    <a:cubicBezTo>
                      <a:pt x="592" y="86"/>
                      <a:pt x="563" y="72"/>
                      <a:pt x="563" y="58"/>
                    </a:cubicBezTo>
                    <a:cubicBezTo>
                      <a:pt x="563" y="58"/>
                      <a:pt x="578" y="43"/>
                      <a:pt x="563" y="29"/>
                    </a:cubicBezTo>
                    <a:cubicBezTo>
                      <a:pt x="548" y="29"/>
                      <a:pt x="548" y="72"/>
                      <a:pt x="548" y="72"/>
                    </a:cubicBezTo>
                    <a:cubicBezTo>
                      <a:pt x="518" y="72"/>
                      <a:pt x="518" y="58"/>
                      <a:pt x="489" y="58"/>
                    </a:cubicBezTo>
                    <a:cubicBezTo>
                      <a:pt x="459" y="72"/>
                      <a:pt x="415" y="101"/>
                      <a:pt x="370" y="101"/>
                    </a:cubicBezTo>
                    <a:cubicBezTo>
                      <a:pt x="355" y="86"/>
                      <a:pt x="385" y="72"/>
                      <a:pt x="385" y="58"/>
                    </a:cubicBezTo>
                    <a:cubicBezTo>
                      <a:pt x="355" y="58"/>
                      <a:pt x="341" y="72"/>
                      <a:pt x="311" y="58"/>
                    </a:cubicBezTo>
                    <a:cubicBezTo>
                      <a:pt x="296" y="43"/>
                      <a:pt x="341" y="14"/>
                      <a:pt x="296" y="14"/>
                    </a:cubicBezTo>
                    <a:cubicBezTo>
                      <a:pt x="267" y="14"/>
                      <a:pt x="237" y="14"/>
                      <a:pt x="192" y="0"/>
                    </a:cubicBezTo>
                    <a:cubicBezTo>
                      <a:pt x="207" y="14"/>
                      <a:pt x="222" y="14"/>
                      <a:pt x="222" y="43"/>
                    </a:cubicBezTo>
                    <a:cubicBezTo>
                      <a:pt x="207" y="58"/>
                      <a:pt x="207" y="58"/>
                      <a:pt x="222" y="86"/>
                    </a:cubicBezTo>
                    <a:cubicBezTo>
                      <a:pt x="222" y="115"/>
                      <a:pt x="222" y="101"/>
                      <a:pt x="252" y="101"/>
                    </a:cubicBezTo>
                    <a:cubicBezTo>
                      <a:pt x="267" y="101"/>
                      <a:pt x="281" y="115"/>
                      <a:pt x="296" y="130"/>
                    </a:cubicBezTo>
                    <a:cubicBezTo>
                      <a:pt x="281" y="115"/>
                      <a:pt x="237" y="115"/>
                      <a:pt x="222" y="115"/>
                    </a:cubicBezTo>
                    <a:lnTo>
                      <a:pt x="207" y="115"/>
                    </a:lnTo>
                    <a:cubicBezTo>
                      <a:pt x="192" y="130"/>
                      <a:pt x="207" y="144"/>
                      <a:pt x="192" y="144"/>
                    </a:cubicBezTo>
                    <a:cubicBezTo>
                      <a:pt x="163" y="159"/>
                      <a:pt x="104" y="86"/>
                      <a:pt x="89" y="144"/>
                    </a:cubicBezTo>
                    <a:cubicBezTo>
                      <a:pt x="104" y="173"/>
                      <a:pt x="118" y="202"/>
                      <a:pt x="89" y="216"/>
                    </a:cubicBezTo>
                    <a:cubicBezTo>
                      <a:pt x="74" y="245"/>
                      <a:pt x="74" y="216"/>
                      <a:pt x="89" y="245"/>
                    </a:cubicBezTo>
                    <a:cubicBezTo>
                      <a:pt x="89" y="317"/>
                      <a:pt x="0" y="288"/>
                      <a:pt x="15" y="317"/>
                    </a:cubicBezTo>
                    <a:cubicBezTo>
                      <a:pt x="15" y="332"/>
                      <a:pt x="30" y="346"/>
                      <a:pt x="30" y="375"/>
                    </a:cubicBezTo>
                    <a:cubicBezTo>
                      <a:pt x="30" y="404"/>
                      <a:pt x="15" y="404"/>
                      <a:pt x="30" y="433"/>
                    </a:cubicBezTo>
                    <a:cubicBezTo>
                      <a:pt x="44" y="447"/>
                      <a:pt x="0" y="476"/>
                      <a:pt x="15" y="476"/>
                    </a:cubicBezTo>
                    <a:cubicBezTo>
                      <a:pt x="44" y="490"/>
                      <a:pt x="30" y="519"/>
                      <a:pt x="44" y="533"/>
                    </a:cubicBezTo>
                    <a:cubicBezTo>
                      <a:pt x="59" y="577"/>
                      <a:pt x="118" y="562"/>
                      <a:pt x="163" y="577"/>
                    </a:cubicBezTo>
                    <a:cubicBezTo>
                      <a:pt x="163" y="577"/>
                      <a:pt x="133" y="692"/>
                      <a:pt x="133" y="706"/>
                    </a:cubicBezTo>
                    <a:cubicBezTo>
                      <a:pt x="192" y="706"/>
                      <a:pt x="222" y="692"/>
                      <a:pt x="281" y="706"/>
                    </a:cubicBezTo>
                    <a:cubicBezTo>
                      <a:pt x="281" y="706"/>
                      <a:pt x="341" y="750"/>
                      <a:pt x="341" y="735"/>
                    </a:cubicBezTo>
                    <a:cubicBezTo>
                      <a:pt x="355" y="706"/>
                      <a:pt x="370" y="706"/>
                      <a:pt x="385" y="721"/>
                    </a:cubicBezTo>
                    <a:cubicBezTo>
                      <a:pt x="400" y="735"/>
                      <a:pt x="474" y="692"/>
                      <a:pt x="489" y="706"/>
                    </a:cubicBezTo>
                    <a:cubicBezTo>
                      <a:pt x="489" y="706"/>
                      <a:pt x="548" y="721"/>
                      <a:pt x="533" y="706"/>
                    </a:cubicBezTo>
                    <a:cubicBezTo>
                      <a:pt x="518" y="663"/>
                      <a:pt x="503" y="663"/>
                      <a:pt x="533" y="649"/>
                    </a:cubicBezTo>
                    <a:cubicBezTo>
                      <a:pt x="563" y="620"/>
                      <a:pt x="563" y="620"/>
                      <a:pt x="592" y="620"/>
                    </a:cubicBezTo>
                    <a:cubicBezTo>
                      <a:pt x="607" y="606"/>
                      <a:pt x="533" y="548"/>
                      <a:pt x="518" y="533"/>
                    </a:cubicBezTo>
                    <a:cubicBezTo>
                      <a:pt x="503" y="533"/>
                      <a:pt x="459" y="461"/>
                      <a:pt x="474" y="447"/>
                    </a:cubicBezTo>
                    <a:cubicBezTo>
                      <a:pt x="533" y="433"/>
                      <a:pt x="563" y="418"/>
                      <a:pt x="607" y="375"/>
                    </a:cubicBezTo>
                    <a:cubicBezTo>
                      <a:pt x="622" y="360"/>
                      <a:pt x="637" y="418"/>
                      <a:pt x="652" y="404"/>
                    </a:cubicBezTo>
                    <a:cubicBezTo>
                      <a:pt x="666" y="389"/>
                      <a:pt x="666" y="360"/>
                      <a:pt x="652" y="346"/>
                    </a:cubicBezTo>
                    <a:cubicBezTo>
                      <a:pt x="652" y="332"/>
                      <a:pt x="652" y="346"/>
                      <a:pt x="652" y="346"/>
                    </a:cubicBezTo>
                    <a:lnTo>
                      <a:pt x="652" y="34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1" name="Freeform 1005">
                <a:extLst>
                  <a:ext uri="{FF2B5EF4-FFF2-40B4-BE49-F238E27FC236}">
                    <a16:creationId xmlns:a16="http://schemas.microsoft.com/office/drawing/2014/main" id="{8CC05869-8F73-6299-3595-DFBA1FF51695}"/>
                  </a:ext>
                </a:extLst>
              </p:cNvPr>
              <p:cNvSpPr>
                <a:spLocks/>
              </p:cNvSpPr>
              <p:nvPr/>
            </p:nvSpPr>
            <p:spPr bwMode="auto">
              <a:xfrm>
                <a:off x="3688" y="2064"/>
                <a:ext cx="128" cy="145"/>
              </a:xfrm>
              <a:custGeom>
                <a:avLst/>
                <a:gdLst>
                  <a:gd name="T0" fmla="*/ 652 w 666"/>
                  <a:gd name="T1" fmla="*/ 346 h 750"/>
                  <a:gd name="T2" fmla="*/ 652 w 666"/>
                  <a:gd name="T3" fmla="*/ 346 h 750"/>
                  <a:gd name="T4" fmla="*/ 637 w 666"/>
                  <a:gd name="T5" fmla="*/ 259 h 750"/>
                  <a:gd name="T6" fmla="*/ 622 w 666"/>
                  <a:gd name="T7" fmla="*/ 173 h 750"/>
                  <a:gd name="T8" fmla="*/ 607 w 666"/>
                  <a:gd name="T9" fmla="*/ 101 h 750"/>
                  <a:gd name="T10" fmla="*/ 563 w 666"/>
                  <a:gd name="T11" fmla="*/ 58 h 750"/>
                  <a:gd name="T12" fmla="*/ 563 w 666"/>
                  <a:gd name="T13" fmla="*/ 29 h 750"/>
                  <a:gd name="T14" fmla="*/ 548 w 666"/>
                  <a:gd name="T15" fmla="*/ 72 h 750"/>
                  <a:gd name="T16" fmla="*/ 489 w 666"/>
                  <a:gd name="T17" fmla="*/ 58 h 750"/>
                  <a:gd name="T18" fmla="*/ 370 w 666"/>
                  <a:gd name="T19" fmla="*/ 101 h 750"/>
                  <a:gd name="T20" fmla="*/ 385 w 666"/>
                  <a:gd name="T21" fmla="*/ 58 h 750"/>
                  <a:gd name="T22" fmla="*/ 311 w 666"/>
                  <a:gd name="T23" fmla="*/ 58 h 750"/>
                  <a:gd name="T24" fmla="*/ 296 w 666"/>
                  <a:gd name="T25" fmla="*/ 14 h 750"/>
                  <a:gd name="T26" fmla="*/ 192 w 666"/>
                  <a:gd name="T27" fmla="*/ 0 h 750"/>
                  <a:gd name="T28" fmla="*/ 222 w 666"/>
                  <a:gd name="T29" fmla="*/ 43 h 750"/>
                  <a:gd name="T30" fmla="*/ 222 w 666"/>
                  <a:gd name="T31" fmla="*/ 86 h 750"/>
                  <a:gd name="T32" fmla="*/ 252 w 666"/>
                  <a:gd name="T33" fmla="*/ 101 h 750"/>
                  <a:gd name="T34" fmla="*/ 296 w 666"/>
                  <a:gd name="T35" fmla="*/ 130 h 750"/>
                  <a:gd name="T36" fmla="*/ 222 w 666"/>
                  <a:gd name="T37" fmla="*/ 115 h 750"/>
                  <a:gd name="T38" fmla="*/ 207 w 666"/>
                  <a:gd name="T39" fmla="*/ 115 h 750"/>
                  <a:gd name="T40" fmla="*/ 192 w 666"/>
                  <a:gd name="T41" fmla="*/ 144 h 750"/>
                  <a:gd name="T42" fmla="*/ 89 w 666"/>
                  <a:gd name="T43" fmla="*/ 144 h 750"/>
                  <a:gd name="T44" fmla="*/ 89 w 666"/>
                  <a:gd name="T45" fmla="*/ 216 h 750"/>
                  <a:gd name="T46" fmla="*/ 89 w 666"/>
                  <a:gd name="T47" fmla="*/ 245 h 750"/>
                  <a:gd name="T48" fmla="*/ 15 w 666"/>
                  <a:gd name="T49" fmla="*/ 317 h 750"/>
                  <a:gd name="T50" fmla="*/ 30 w 666"/>
                  <a:gd name="T51" fmla="*/ 375 h 750"/>
                  <a:gd name="T52" fmla="*/ 30 w 666"/>
                  <a:gd name="T53" fmla="*/ 433 h 750"/>
                  <a:gd name="T54" fmla="*/ 15 w 666"/>
                  <a:gd name="T55" fmla="*/ 476 h 750"/>
                  <a:gd name="T56" fmla="*/ 44 w 666"/>
                  <a:gd name="T57" fmla="*/ 533 h 750"/>
                  <a:gd name="T58" fmla="*/ 163 w 666"/>
                  <a:gd name="T59" fmla="*/ 577 h 750"/>
                  <a:gd name="T60" fmla="*/ 133 w 666"/>
                  <a:gd name="T61" fmla="*/ 706 h 750"/>
                  <a:gd name="T62" fmla="*/ 281 w 666"/>
                  <a:gd name="T63" fmla="*/ 706 h 750"/>
                  <a:gd name="T64" fmla="*/ 341 w 666"/>
                  <a:gd name="T65" fmla="*/ 735 h 750"/>
                  <a:gd name="T66" fmla="*/ 385 w 666"/>
                  <a:gd name="T67" fmla="*/ 721 h 750"/>
                  <a:gd name="T68" fmla="*/ 489 w 666"/>
                  <a:gd name="T69" fmla="*/ 706 h 750"/>
                  <a:gd name="T70" fmla="*/ 533 w 666"/>
                  <a:gd name="T71" fmla="*/ 706 h 750"/>
                  <a:gd name="T72" fmla="*/ 533 w 666"/>
                  <a:gd name="T73" fmla="*/ 649 h 750"/>
                  <a:gd name="T74" fmla="*/ 592 w 666"/>
                  <a:gd name="T75" fmla="*/ 620 h 750"/>
                  <a:gd name="T76" fmla="*/ 518 w 666"/>
                  <a:gd name="T77" fmla="*/ 533 h 750"/>
                  <a:gd name="T78" fmla="*/ 474 w 666"/>
                  <a:gd name="T79" fmla="*/ 447 h 750"/>
                  <a:gd name="T80" fmla="*/ 607 w 666"/>
                  <a:gd name="T81" fmla="*/ 375 h 750"/>
                  <a:gd name="T82" fmla="*/ 652 w 666"/>
                  <a:gd name="T83" fmla="*/ 404 h 750"/>
                  <a:gd name="T84" fmla="*/ 652 w 666"/>
                  <a:gd name="T85" fmla="*/ 346 h 750"/>
                  <a:gd name="T86" fmla="*/ 652 w 666"/>
                  <a:gd name="T87" fmla="*/ 34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6" h="750">
                    <a:moveTo>
                      <a:pt x="652" y="346"/>
                    </a:moveTo>
                    <a:lnTo>
                      <a:pt x="652" y="346"/>
                    </a:lnTo>
                    <a:cubicBezTo>
                      <a:pt x="637" y="317"/>
                      <a:pt x="637" y="288"/>
                      <a:pt x="637" y="259"/>
                    </a:cubicBezTo>
                    <a:cubicBezTo>
                      <a:pt x="622" y="231"/>
                      <a:pt x="607" y="216"/>
                      <a:pt x="622" y="173"/>
                    </a:cubicBezTo>
                    <a:cubicBezTo>
                      <a:pt x="637" y="144"/>
                      <a:pt x="622" y="115"/>
                      <a:pt x="607" y="101"/>
                    </a:cubicBezTo>
                    <a:cubicBezTo>
                      <a:pt x="592" y="86"/>
                      <a:pt x="563" y="72"/>
                      <a:pt x="563" y="58"/>
                    </a:cubicBezTo>
                    <a:cubicBezTo>
                      <a:pt x="563" y="58"/>
                      <a:pt x="578" y="43"/>
                      <a:pt x="563" y="29"/>
                    </a:cubicBezTo>
                    <a:cubicBezTo>
                      <a:pt x="548" y="29"/>
                      <a:pt x="548" y="72"/>
                      <a:pt x="548" y="72"/>
                    </a:cubicBezTo>
                    <a:cubicBezTo>
                      <a:pt x="518" y="72"/>
                      <a:pt x="518" y="58"/>
                      <a:pt x="489" y="58"/>
                    </a:cubicBezTo>
                    <a:cubicBezTo>
                      <a:pt x="459" y="72"/>
                      <a:pt x="415" y="101"/>
                      <a:pt x="370" y="101"/>
                    </a:cubicBezTo>
                    <a:cubicBezTo>
                      <a:pt x="355" y="86"/>
                      <a:pt x="385" y="72"/>
                      <a:pt x="385" y="58"/>
                    </a:cubicBezTo>
                    <a:cubicBezTo>
                      <a:pt x="355" y="58"/>
                      <a:pt x="341" y="72"/>
                      <a:pt x="311" y="58"/>
                    </a:cubicBezTo>
                    <a:cubicBezTo>
                      <a:pt x="296" y="43"/>
                      <a:pt x="341" y="14"/>
                      <a:pt x="296" y="14"/>
                    </a:cubicBezTo>
                    <a:cubicBezTo>
                      <a:pt x="267" y="14"/>
                      <a:pt x="237" y="14"/>
                      <a:pt x="192" y="0"/>
                    </a:cubicBezTo>
                    <a:cubicBezTo>
                      <a:pt x="207" y="14"/>
                      <a:pt x="222" y="14"/>
                      <a:pt x="222" y="43"/>
                    </a:cubicBezTo>
                    <a:cubicBezTo>
                      <a:pt x="207" y="58"/>
                      <a:pt x="207" y="58"/>
                      <a:pt x="222" y="86"/>
                    </a:cubicBezTo>
                    <a:cubicBezTo>
                      <a:pt x="222" y="115"/>
                      <a:pt x="222" y="101"/>
                      <a:pt x="252" y="101"/>
                    </a:cubicBezTo>
                    <a:cubicBezTo>
                      <a:pt x="267" y="101"/>
                      <a:pt x="281" y="115"/>
                      <a:pt x="296" y="130"/>
                    </a:cubicBezTo>
                    <a:cubicBezTo>
                      <a:pt x="281" y="115"/>
                      <a:pt x="237" y="115"/>
                      <a:pt x="222" y="115"/>
                    </a:cubicBezTo>
                    <a:lnTo>
                      <a:pt x="207" y="115"/>
                    </a:lnTo>
                    <a:cubicBezTo>
                      <a:pt x="192" y="130"/>
                      <a:pt x="207" y="144"/>
                      <a:pt x="192" y="144"/>
                    </a:cubicBezTo>
                    <a:cubicBezTo>
                      <a:pt x="163" y="159"/>
                      <a:pt x="104" y="86"/>
                      <a:pt x="89" y="144"/>
                    </a:cubicBezTo>
                    <a:cubicBezTo>
                      <a:pt x="104" y="173"/>
                      <a:pt x="118" y="202"/>
                      <a:pt x="89" y="216"/>
                    </a:cubicBezTo>
                    <a:cubicBezTo>
                      <a:pt x="74" y="245"/>
                      <a:pt x="74" y="216"/>
                      <a:pt x="89" y="245"/>
                    </a:cubicBezTo>
                    <a:cubicBezTo>
                      <a:pt x="89" y="317"/>
                      <a:pt x="0" y="288"/>
                      <a:pt x="15" y="317"/>
                    </a:cubicBezTo>
                    <a:cubicBezTo>
                      <a:pt x="15" y="332"/>
                      <a:pt x="30" y="346"/>
                      <a:pt x="30" y="375"/>
                    </a:cubicBezTo>
                    <a:cubicBezTo>
                      <a:pt x="30" y="404"/>
                      <a:pt x="15" y="404"/>
                      <a:pt x="30" y="433"/>
                    </a:cubicBezTo>
                    <a:cubicBezTo>
                      <a:pt x="44" y="447"/>
                      <a:pt x="0" y="476"/>
                      <a:pt x="15" y="476"/>
                    </a:cubicBezTo>
                    <a:cubicBezTo>
                      <a:pt x="44" y="490"/>
                      <a:pt x="30" y="519"/>
                      <a:pt x="44" y="533"/>
                    </a:cubicBezTo>
                    <a:cubicBezTo>
                      <a:pt x="59" y="577"/>
                      <a:pt x="118" y="562"/>
                      <a:pt x="163" y="577"/>
                    </a:cubicBezTo>
                    <a:cubicBezTo>
                      <a:pt x="163" y="577"/>
                      <a:pt x="133" y="692"/>
                      <a:pt x="133" y="706"/>
                    </a:cubicBezTo>
                    <a:cubicBezTo>
                      <a:pt x="192" y="706"/>
                      <a:pt x="222" y="692"/>
                      <a:pt x="281" y="706"/>
                    </a:cubicBezTo>
                    <a:cubicBezTo>
                      <a:pt x="281" y="706"/>
                      <a:pt x="341" y="750"/>
                      <a:pt x="341" y="735"/>
                    </a:cubicBezTo>
                    <a:cubicBezTo>
                      <a:pt x="355" y="706"/>
                      <a:pt x="370" y="706"/>
                      <a:pt x="385" y="721"/>
                    </a:cubicBezTo>
                    <a:cubicBezTo>
                      <a:pt x="400" y="735"/>
                      <a:pt x="474" y="692"/>
                      <a:pt x="489" y="706"/>
                    </a:cubicBezTo>
                    <a:cubicBezTo>
                      <a:pt x="489" y="706"/>
                      <a:pt x="548" y="721"/>
                      <a:pt x="533" y="706"/>
                    </a:cubicBezTo>
                    <a:cubicBezTo>
                      <a:pt x="518" y="663"/>
                      <a:pt x="503" y="663"/>
                      <a:pt x="533" y="649"/>
                    </a:cubicBezTo>
                    <a:cubicBezTo>
                      <a:pt x="563" y="620"/>
                      <a:pt x="563" y="620"/>
                      <a:pt x="592" y="620"/>
                    </a:cubicBezTo>
                    <a:cubicBezTo>
                      <a:pt x="607" y="606"/>
                      <a:pt x="533" y="548"/>
                      <a:pt x="518" y="533"/>
                    </a:cubicBezTo>
                    <a:cubicBezTo>
                      <a:pt x="503" y="533"/>
                      <a:pt x="459" y="461"/>
                      <a:pt x="474" y="447"/>
                    </a:cubicBezTo>
                    <a:cubicBezTo>
                      <a:pt x="533" y="433"/>
                      <a:pt x="563" y="418"/>
                      <a:pt x="607" y="375"/>
                    </a:cubicBezTo>
                    <a:cubicBezTo>
                      <a:pt x="622" y="360"/>
                      <a:pt x="637" y="418"/>
                      <a:pt x="652" y="404"/>
                    </a:cubicBezTo>
                    <a:cubicBezTo>
                      <a:pt x="666" y="389"/>
                      <a:pt x="666" y="360"/>
                      <a:pt x="652" y="346"/>
                    </a:cubicBezTo>
                    <a:cubicBezTo>
                      <a:pt x="652" y="332"/>
                      <a:pt x="652" y="346"/>
                      <a:pt x="652" y="34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2" name="Freeform 1006">
                <a:extLst>
                  <a:ext uri="{FF2B5EF4-FFF2-40B4-BE49-F238E27FC236}">
                    <a16:creationId xmlns:a16="http://schemas.microsoft.com/office/drawing/2014/main" id="{4F3FC44C-6641-142F-DA7B-7C9FB2D9EF0F}"/>
                  </a:ext>
                </a:extLst>
              </p:cNvPr>
              <p:cNvSpPr>
                <a:spLocks/>
              </p:cNvSpPr>
              <p:nvPr/>
            </p:nvSpPr>
            <p:spPr bwMode="auto">
              <a:xfrm>
                <a:off x="3688" y="2064"/>
                <a:ext cx="128" cy="145"/>
              </a:xfrm>
              <a:custGeom>
                <a:avLst/>
                <a:gdLst>
                  <a:gd name="T0" fmla="*/ 652 w 666"/>
                  <a:gd name="T1" fmla="*/ 346 h 750"/>
                  <a:gd name="T2" fmla="*/ 652 w 666"/>
                  <a:gd name="T3" fmla="*/ 346 h 750"/>
                  <a:gd name="T4" fmla="*/ 637 w 666"/>
                  <a:gd name="T5" fmla="*/ 259 h 750"/>
                  <a:gd name="T6" fmla="*/ 622 w 666"/>
                  <a:gd name="T7" fmla="*/ 173 h 750"/>
                  <a:gd name="T8" fmla="*/ 607 w 666"/>
                  <a:gd name="T9" fmla="*/ 101 h 750"/>
                  <a:gd name="T10" fmla="*/ 563 w 666"/>
                  <a:gd name="T11" fmla="*/ 58 h 750"/>
                  <a:gd name="T12" fmla="*/ 563 w 666"/>
                  <a:gd name="T13" fmla="*/ 29 h 750"/>
                  <a:gd name="T14" fmla="*/ 548 w 666"/>
                  <a:gd name="T15" fmla="*/ 72 h 750"/>
                  <a:gd name="T16" fmla="*/ 489 w 666"/>
                  <a:gd name="T17" fmla="*/ 58 h 750"/>
                  <a:gd name="T18" fmla="*/ 370 w 666"/>
                  <a:gd name="T19" fmla="*/ 101 h 750"/>
                  <a:gd name="T20" fmla="*/ 385 w 666"/>
                  <a:gd name="T21" fmla="*/ 58 h 750"/>
                  <a:gd name="T22" fmla="*/ 311 w 666"/>
                  <a:gd name="T23" fmla="*/ 58 h 750"/>
                  <a:gd name="T24" fmla="*/ 296 w 666"/>
                  <a:gd name="T25" fmla="*/ 14 h 750"/>
                  <a:gd name="T26" fmla="*/ 192 w 666"/>
                  <a:gd name="T27" fmla="*/ 0 h 750"/>
                  <a:gd name="T28" fmla="*/ 222 w 666"/>
                  <a:gd name="T29" fmla="*/ 43 h 750"/>
                  <a:gd name="T30" fmla="*/ 222 w 666"/>
                  <a:gd name="T31" fmla="*/ 86 h 750"/>
                  <a:gd name="T32" fmla="*/ 252 w 666"/>
                  <a:gd name="T33" fmla="*/ 101 h 750"/>
                  <a:gd name="T34" fmla="*/ 296 w 666"/>
                  <a:gd name="T35" fmla="*/ 130 h 750"/>
                  <a:gd name="T36" fmla="*/ 222 w 666"/>
                  <a:gd name="T37" fmla="*/ 115 h 750"/>
                  <a:gd name="T38" fmla="*/ 207 w 666"/>
                  <a:gd name="T39" fmla="*/ 115 h 750"/>
                  <a:gd name="T40" fmla="*/ 192 w 666"/>
                  <a:gd name="T41" fmla="*/ 144 h 750"/>
                  <a:gd name="T42" fmla="*/ 89 w 666"/>
                  <a:gd name="T43" fmla="*/ 144 h 750"/>
                  <a:gd name="T44" fmla="*/ 89 w 666"/>
                  <a:gd name="T45" fmla="*/ 216 h 750"/>
                  <a:gd name="T46" fmla="*/ 89 w 666"/>
                  <a:gd name="T47" fmla="*/ 245 h 750"/>
                  <a:gd name="T48" fmla="*/ 15 w 666"/>
                  <a:gd name="T49" fmla="*/ 317 h 750"/>
                  <a:gd name="T50" fmla="*/ 30 w 666"/>
                  <a:gd name="T51" fmla="*/ 375 h 750"/>
                  <a:gd name="T52" fmla="*/ 30 w 666"/>
                  <a:gd name="T53" fmla="*/ 433 h 750"/>
                  <a:gd name="T54" fmla="*/ 15 w 666"/>
                  <a:gd name="T55" fmla="*/ 476 h 750"/>
                  <a:gd name="T56" fmla="*/ 44 w 666"/>
                  <a:gd name="T57" fmla="*/ 533 h 750"/>
                  <a:gd name="T58" fmla="*/ 163 w 666"/>
                  <a:gd name="T59" fmla="*/ 577 h 750"/>
                  <a:gd name="T60" fmla="*/ 133 w 666"/>
                  <a:gd name="T61" fmla="*/ 706 h 750"/>
                  <a:gd name="T62" fmla="*/ 281 w 666"/>
                  <a:gd name="T63" fmla="*/ 706 h 750"/>
                  <a:gd name="T64" fmla="*/ 341 w 666"/>
                  <a:gd name="T65" fmla="*/ 735 h 750"/>
                  <a:gd name="T66" fmla="*/ 385 w 666"/>
                  <a:gd name="T67" fmla="*/ 721 h 750"/>
                  <a:gd name="T68" fmla="*/ 489 w 666"/>
                  <a:gd name="T69" fmla="*/ 706 h 750"/>
                  <a:gd name="T70" fmla="*/ 533 w 666"/>
                  <a:gd name="T71" fmla="*/ 706 h 750"/>
                  <a:gd name="T72" fmla="*/ 533 w 666"/>
                  <a:gd name="T73" fmla="*/ 649 h 750"/>
                  <a:gd name="T74" fmla="*/ 592 w 666"/>
                  <a:gd name="T75" fmla="*/ 620 h 750"/>
                  <a:gd name="T76" fmla="*/ 518 w 666"/>
                  <a:gd name="T77" fmla="*/ 533 h 750"/>
                  <a:gd name="T78" fmla="*/ 474 w 666"/>
                  <a:gd name="T79" fmla="*/ 447 h 750"/>
                  <a:gd name="T80" fmla="*/ 607 w 666"/>
                  <a:gd name="T81" fmla="*/ 375 h 750"/>
                  <a:gd name="T82" fmla="*/ 652 w 666"/>
                  <a:gd name="T83" fmla="*/ 404 h 750"/>
                  <a:gd name="T84" fmla="*/ 652 w 666"/>
                  <a:gd name="T85" fmla="*/ 346 h 750"/>
                  <a:gd name="T86" fmla="*/ 652 w 666"/>
                  <a:gd name="T87" fmla="*/ 346 h 750"/>
                  <a:gd name="T88" fmla="*/ 652 w 666"/>
                  <a:gd name="T89" fmla="*/ 34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6" h="750">
                    <a:moveTo>
                      <a:pt x="652" y="346"/>
                    </a:moveTo>
                    <a:lnTo>
                      <a:pt x="652" y="346"/>
                    </a:lnTo>
                    <a:cubicBezTo>
                      <a:pt x="637" y="317"/>
                      <a:pt x="637" y="288"/>
                      <a:pt x="637" y="259"/>
                    </a:cubicBezTo>
                    <a:cubicBezTo>
                      <a:pt x="622" y="231"/>
                      <a:pt x="607" y="216"/>
                      <a:pt x="622" y="173"/>
                    </a:cubicBezTo>
                    <a:cubicBezTo>
                      <a:pt x="637" y="144"/>
                      <a:pt x="622" y="115"/>
                      <a:pt x="607" y="101"/>
                    </a:cubicBezTo>
                    <a:cubicBezTo>
                      <a:pt x="592" y="86"/>
                      <a:pt x="563" y="72"/>
                      <a:pt x="563" y="58"/>
                    </a:cubicBezTo>
                    <a:cubicBezTo>
                      <a:pt x="563" y="58"/>
                      <a:pt x="578" y="43"/>
                      <a:pt x="563" y="29"/>
                    </a:cubicBezTo>
                    <a:cubicBezTo>
                      <a:pt x="548" y="29"/>
                      <a:pt x="548" y="72"/>
                      <a:pt x="548" y="72"/>
                    </a:cubicBezTo>
                    <a:cubicBezTo>
                      <a:pt x="518" y="72"/>
                      <a:pt x="518" y="58"/>
                      <a:pt x="489" y="58"/>
                    </a:cubicBezTo>
                    <a:cubicBezTo>
                      <a:pt x="459" y="72"/>
                      <a:pt x="415" y="101"/>
                      <a:pt x="370" y="101"/>
                    </a:cubicBezTo>
                    <a:cubicBezTo>
                      <a:pt x="355" y="86"/>
                      <a:pt x="385" y="72"/>
                      <a:pt x="385" y="58"/>
                    </a:cubicBezTo>
                    <a:cubicBezTo>
                      <a:pt x="355" y="58"/>
                      <a:pt x="341" y="72"/>
                      <a:pt x="311" y="58"/>
                    </a:cubicBezTo>
                    <a:cubicBezTo>
                      <a:pt x="296" y="43"/>
                      <a:pt x="341" y="14"/>
                      <a:pt x="296" y="14"/>
                    </a:cubicBezTo>
                    <a:cubicBezTo>
                      <a:pt x="267" y="14"/>
                      <a:pt x="237" y="14"/>
                      <a:pt x="192" y="0"/>
                    </a:cubicBezTo>
                    <a:cubicBezTo>
                      <a:pt x="207" y="14"/>
                      <a:pt x="222" y="14"/>
                      <a:pt x="222" y="43"/>
                    </a:cubicBezTo>
                    <a:cubicBezTo>
                      <a:pt x="207" y="58"/>
                      <a:pt x="207" y="58"/>
                      <a:pt x="222" y="86"/>
                    </a:cubicBezTo>
                    <a:cubicBezTo>
                      <a:pt x="222" y="115"/>
                      <a:pt x="222" y="101"/>
                      <a:pt x="252" y="101"/>
                    </a:cubicBezTo>
                    <a:cubicBezTo>
                      <a:pt x="267" y="101"/>
                      <a:pt x="281" y="115"/>
                      <a:pt x="296" y="130"/>
                    </a:cubicBezTo>
                    <a:cubicBezTo>
                      <a:pt x="281" y="115"/>
                      <a:pt x="237" y="115"/>
                      <a:pt x="222" y="115"/>
                    </a:cubicBezTo>
                    <a:lnTo>
                      <a:pt x="207" y="115"/>
                    </a:lnTo>
                    <a:cubicBezTo>
                      <a:pt x="192" y="130"/>
                      <a:pt x="207" y="144"/>
                      <a:pt x="192" y="144"/>
                    </a:cubicBezTo>
                    <a:cubicBezTo>
                      <a:pt x="163" y="159"/>
                      <a:pt x="104" y="86"/>
                      <a:pt x="89" y="144"/>
                    </a:cubicBezTo>
                    <a:cubicBezTo>
                      <a:pt x="104" y="173"/>
                      <a:pt x="118" y="202"/>
                      <a:pt x="89" y="216"/>
                    </a:cubicBezTo>
                    <a:cubicBezTo>
                      <a:pt x="74" y="245"/>
                      <a:pt x="74" y="216"/>
                      <a:pt x="89" y="245"/>
                    </a:cubicBezTo>
                    <a:cubicBezTo>
                      <a:pt x="89" y="317"/>
                      <a:pt x="0" y="288"/>
                      <a:pt x="15" y="317"/>
                    </a:cubicBezTo>
                    <a:cubicBezTo>
                      <a:pt x="15" y="332"/>
                      <a:pt x="30" y="346"/>
                      <a:pt x="30" y="375"/>
                    </a:cubicBezTo>
                    <a:cubicBezTo>
                      <a:pt x="30" y="404"/>
                      <a:pt x="15" y="404"/>
                      <a:pt x="30" y="433"/>
                    </a:cubicBezTo>
                    <a:cubicBezTo>
                      <a:pt x="44" y="447"/>
                      <a:pt x="0" y="476"/>
                      <a:pt x="15" y="476"/>
                    </a:cubicBezTo>
                    <a:cubicBezTo>
                      <a:pt x="44" y="490"/>
                      <a:pt x="30" y="519"/>
                      <a:pt x="44" y="533"/>
                    </a:cubicBezTo>
                    <a:cubicBezTo>
                      <a:pt x="59" y="577"/>
                      <a:pt x="118" y="562"/>
                      <a:pt x="163" y="577"/>
                    </a:cubicBezTo>
                    <a:cubicBezTo>
                      <a:pt x="163" y="577"/>
                      <a:pt x="133" y="692"/>
                      <a:pt x="133" y="706"/>
                    </a:cubicBezTo>
                    <a:cubicBezTo>
                      <a:pt x="192" y="706"/>
                      <a:pt x="222" y="692"/>
                      <a:pt x="281" y="706"/>
                    </a:cubicBezTo>
                    <a:cubicBezTo>
                      <a:pt x="281" y="706"/>
                      <a:pt x="341" y="750"/>
                      <a:pt x="341" y="735"/>
                    </a:cubicBezTo>
                    <a:cubicBezTo>
                      <a:pt x="355" y="706"/>
                      <a:pt x="370" y="706"/>
                      <a:pt x="385" y="721"/>
                    </a:cubicBezTo>
                    <a:cubicBezTo>
                      <a:pt x="400" y="735"/>
                      <a:pt x="474" y="692"/>
                      <a:pt x="489" y="706"/>
                    </a:cubicBezTo>
                    <a:cubicBezTo>
                      <a:pt x="489" y="706"/>
                      <a:pt x="548" y="721"/>
                      <a:pt x="533" y="706"/>
                    </a:cubicBezTo>
                    <a:cubicBezTo>
                      <a:pt x="518" y="663"/>
                      <a:pt x="503" y="663"/>
                      <a:pt x="533" y="649"/>
                    </a:cubicBezTo>
                    <a:cubicBezTo>
                      <a:pt x="563" y="620"/>
                      <a:pt x="563" y="620"/>
                      <a:pt x="592" y="620"/>
                    </a:cubicBezTo>
                    <a:cubicBezTo>
                      <a:pt x="607" y="606"/>
                      <a:pt x="533" y="548"/>
                      <a:pt x="518" y="533"/>
                    </a:cubicBezTo>
                    <a:cubicBezTo>
                      <a:pt x="503" y="533"/>
                      <a:pt x="459" y="461"/>
                      <a:pt x="474" y="447"/>
                    </a:cubicBezTo>
                    <a:cubicBezTo>
                      <a:pt x="533" y="433"/>
                      <a:pt x="563" y="418"/>
                      <a:pt x="607" y="375"/>
                    </a:cubicBezTo>
                    <a:cubicBezTo>
                      <a:pt x="622" y="360"/>
                      <a:pt x="637" y="418"/>
                      <a:pt x="652" y="404"/>
                    </a:cubicBezTo>
                    <a:cubicBezTo>
                      <a:pt x="666" y="389"/>
                      <a:pt x="666" y="360"/>
                      <a:pt x="652" y="346"/>
                    </a:cubicBezTo>
                    <a:cubicBezTo>
                      <a:pt x="652" y="332"/>
                      <a:pt x="652" y="346"/>
                      <a:pt x="652" y="346"/>
                    </a:cubicBezTo>
                    <a:lnTo>
                      <a:pt x="652" y="34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3" name="Freeform 1007">
                <a:extLst>
                  <a:ext uri="{FF2B5EF4-FFF2-40B4-BE49-F238E27FC236}">
                    <a16:creationId xmlns:a16="http://schemas.microsoft.com/office/drawing/2014/main" id="{F21AD506-9B14-FD0B-7D03-660EC7A52526}"/>
                  </a:ext>
                </a:extLst>
              </p:cNvPr>
              <p:cNvSpPr>
                <a:spLocks/>
              </p:cNvSpPr>
              <p:nvPr/>
            </p:nvSpPr>
            <p:spPr bwMode="auto">
              <a:xfrm>
                <a:off x="6025" y="3455"/>
                <a:ext cx="33" cy="32"/>
              </a:xfrm>
              <a:custGeom>
                <a:avLst/>
                <a:gdLst>
                  <a:gd name="T0" fmla="*/ 167 w 167"/>
                  <a:gd name="T1" fmla="*/ 166 h 166"/>
                  <a:gd name="T2" fmla="*/ 167 w 167"/>
                  <a:gd name="T3" fmla="*/ 166 h 166"/>
                  <a:gd name="T4" fmla="*/ 136 w 167"/>
                  <a:gd name="T5" fmla="*/ 119 h 166"/>
                  <a:gd name="T6" fmla="*/ 136 w 167"/>
                  <a:gd name="T7" fmla="*/ 83 h 166"/>
                  <a:gd name="T8" fmla="*/ 0 w 167"/>
                  <a:gd name="T9" fmla="*/ 0 h 166"/>
                  <a:gd name="T10" fmla="*/ 46 w 167"/>
                  <a:gd name="T11" fmla="*/ 47 h 166"/>
                  <a:gd name="T12" fmla="*/ 76 w 167"/>
                  <a:gd name="T13" fmla="*/ 95 h 166"/>
                  <a:gd name="T14" fmla="*/ 121 w 167"/>
                  <a:gd name="T15" fmla="*/ 131 h 166"/>
                  <a:gd name="T16" fmla="*/ 167 w 167"/>
                  <a:gd name="T17"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6">
                    <a:moveTo>
                      <a:pt x="167" y="166"/>
                    </a:moveTo>
                    <a:lnTo>
                      <a:pt x="167" y="166"/>
                    </a:lnTo>
                    <a:cubicBezTo>
                      <a:pt x="152" y="142"/>
                      <a:pt x="167" y="131"/>
                      <a:pt x="136" y="119"/>
                    </a:cubicBezTo>
                    <a:cubicBezTo>
                      <a:pt x="121" y="95"/>
                      <a:pt x="136" y="95"/>
                      <a:pt x="136" y="83"/>
                    </a:cubicBezTo>
                    <a:cubicBezTo>
                      <a:pt x="121" y="59"/>
                      <a:pt x="0" y="11"/>
                      <a:pt x="0" y="0"/>
                    </a:cubicBezTo>
                    <a:cubicBezTo>
                      <a:pt x="0" y="11"/>
                      <a:pt x="46" y="35"/>
                      <a:pt x="46" y="47"/>
                    </a:cubicBezTo>
                    <a:cubicBezTo>
                      <a:pt x="61" y="71"/>
                      <a:pt x="61" y="83"/>
                      <a:pt x="76" y="95"/>
                    </a:cubicBezTo>
                    <a:cubicBezTo>
                      <a:pt x="91" y="107"/>
                      <a:pt x="136" y="119"/>
                      <a:pt x="121" y="131"/>
                    </a:cubicBezTo>
                    <a:cubicBezTo>
                      <a:pt x="121" y="154"/>
                      <a:pt x="136" y="154"/>
                      <a:pt x="167" y="16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4" name="Freeform 1008">
                <a:extLst>
                  <a:ext uri="{FF2B5EF4-FFF2-40B4-BE49-F238E27FC236}">
                    <a16:creationId xmlns:a16="http://schemas.microsoft.com/office/drawing/2014/main" id="{7D5F7361-E4C6-E317-F917-F22C4894515B}"/>
                  </a:ext>
                </a:extLst>
              </p:cNvPr>
              <p:cNvSpPr>
                <a:spLocks/>
              </p:cNvSpPr>
              <p:nvPr/>
            </p:nvSpPr>
            <p:spPr bwMode="auto">
              <a:xfrm>
                <a:off x="6025" y="3455"/>
                <a:ext cx="33" cy="32"/>
              </a:xfrm>
              <a:custGeom>
                <a:avLst/>
                <a:gdLst>
                  <a:gd name="T0" fmla="*/ 167 w 167"/>
                  <a:gd name="T1" fmla="*/ 166 h 166"/>
                  <a:gd name="T2" fmla="*/ 167 w 167"/>
                  <a:gd name="T3" fmla="*/ 166 h 166"/>
                  <a:gd name="T4" fmla="*/ 136 w 167"/>
                  <a:gd name="T5" fmla="*/ 119 h 166"/>
                  <a:gd name="T6" fmla="*/ 136 w 167"/>
                  <a:gd name="T7" fmla="*/ 83 h 166"/>
                  <a:gd name="T8" fmla="*/ 0 w 167"/>
                  <a:gd name="T9" fmla="*/ 0 h 166"/>
                  <a:gd name="T10" fmla="*/ 46 w 167"/>
                  <a:gd name="T11" fmla="*/ 47 h 166"/>
                  <a:gd name="T12" fmla="*/ 76 w 167"/>
                  <a:gd name="T13" fmla="*/ 95 h 166"/>
                  <a:gd name="T14" fmla="*/ 121 w 167"/>
                  <a:gd name="T15" fmla="*/ 131 h 166"/>
                  <a:gd name="T16" fmla="*/ 167 w 167"/>
                  <a:gd name="T17" fmla="*/ 166 h 166"/>
                  <a:gd name="T18" fmla="*/ 167 w 167"/>
                  <a:gd name="T19"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6">
                    <a:moveTo>
                      <a:pt x="167" y="166"/>
                    </a:moveTo>
                    <a:lnTo>
                      <a:pt x="167" y="166"/>
                    </a:lnTo>
                    <a:cubicBezTo>
                      <a:pt x="152" y="142"/>
                      <a:pt x="167" y="131"/>
                      <a:pt x="136" y="119"/>
                    </a:cubicBezTo>
                    <a:cubicBezTo>
                      <a:pt x="121" y="95"/>
                      <a:pt x="136" y="95"/>
                      <a:pt x="136" y="83"/>
                    </a:cubicBezTo>
                    <a:cubicBezTo>
                      <a:pt x="121" y="59"/>
                      <a:pt x="0" y="11"/>
                      <a:pt x="0" y="0"/>
                    </a:cubicBezTo>
                    <a:cubicBezTo>
                      <a:pt x="0" y="11"/>
                      <a:pt x="46" y="35"/>
                      <a:pt x="46" y="47"/>
                    </a:cubicBezTo>
                    <a:cubicBezTo>
                      <a:pt x="61" y="71"/>
                      <a:pt x="61" y="83"/>
                      <a:pt x="76" y="95"/>
                    </a:cubicBezTo>
                    <a:cubicBezTo>
                      <a:pt x="91" y="107"/>
                      <a:pt x="136" y="119"/>
                      <a:pt x="121" y="131"/>
                    </a:cubicBezTo>
                    <a:cubicBezTo>
                      <a:pt x="121" y="154"/>
                      <a:pt x="136" y="154"/>
                      <a:pt x="167" y="166"/>
                    </a:cubicBezTo>
                    <a:lnTo>
                      <a:pt x="167" y="16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8" name="Group 1210">
              <a:extLst>
                <a:ext uri="{FF2B5EF4-FFF2-40B4-BE49-F238E27FC236}">
                  <a16:creationId xmlns:a16="http://schemas.microsoft.com/office/drawing/2014/main" id="{F2928964-8448-95DA-8910-9ECD8B459506}"/>
                </a:ext>
              </a:extLst>
            </p:cNvPr>
            <p:cNvGrpSpPr>
              <a:grpSpLocks/>
            </p:cNvGrpSpPr>
            <p:nvPr/>
          </p:nvGrpSpPr>
          <p:grpSpPr bwMode="auto">
            <a:xfrm>
              <a:off x="2331" y="1405"/>
              <a:ext cx="3951" cy="2259"/>
              <a:chOff x="2331" y="1405"/>
              <a:chExt cx="3951" cy="2259"/>
            </a:xfrm>
          </p:grpSpPr>
          <p:sp>
            <p:nvSpPr>
              <p:cNvPr id="975" name="Freeform 1010">
                <a:extLst>
                  <a:ext uri="{FF2B5EF4-FFF2-40B4-BE49-F238E27FC236}">
                    <a16:creationId xmlns:a16="http://schemas.microsoft.com/office/drawing/2014/main" id="{7C93000C-6B61-6948-0348-06A89A0340B7}"/>
                  </a:ext>
                </a:extLst>
              </p:cNvPr>
              <p:cNvSpPr>
                <a:spLocks/>
              </p:cNvSpPr>
              <p:nvPr/>
            </p:nvSpPr>
            <p:spPr bwMode="auto">
              <a:xfrm>
                <a:off x="6025" y="3455"/>
                <a:ext cx="33" cy="32"/>
              </a:xfrm>
              <a:custGeom>
                <a:avLst/>
                <a:gdLst>
                  <a:gd name="T0" fmla="*/ 167 w 167"/>
                  <a:gd name="T1" fmla="*/ 166 h 166"/>
                  <a:gd name="T2" fmla="*/ 167 w 167"/>
                  <a:gd name="T3" fmla="*/ 166 h 166"/>
                  <a:gd name="T4" fmla="*/ 136 w 167"/>
                  <a:gd name="T5" fmla="*/ 119 h 166"/>
                  <a:gd name="T6" fmla="*/ 136 w 167"/>
                  <a:gd name="T7" fmla="*/ 83 h 166"/>
                  <a:gd name="T8" fmla="*/ 0 w 167"/>
                  <a:gd name="T9" fmla="*/ 0 h 166"/>
                  <a:gd name="T10" fmla="*/ 46 w 167"/>
                  <a:gd name="T11" fmla="*/ 47 h 166"/>
                  <a:gd name="T12" fmla="*/ 76 w 167"/>
                  <a:gd name="T13" fmla="*/ 95 h 166"/>
                  <a:gd name="T14" fmla="*/ 121 w 167"/>
                  <a:gd name="T15" fmla="*/ 131 h 166"/>
                  <a:gd name="T16" fmla="*/ 167 w 167"/>
                  <a:gd name="T17"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6">
                    <a:moveTo>
                      <a:pt x="167" y="166"/>
                    </a:moveTo>
                    <a:lnTo>
                      <a:pt x="167" y="166"/>
                    </a:lnTo>
                    <a:cubicBezTo>
                      <a:pt x="152" y="142"/>
                      <a:pt x="167" y="131"/>
                      <a:pt x="136" y="119"/>
                    </a:cubicBezTo>
                    <a:cubicBezTo>
                      <a:pt x="121" y="95"/>
                      <a:pt x="136" y="95"/>
                      <a:pt x="136" y="83"/>
                    </a:cubicBezTo>
                    <a:cubicBezTo>
                      <a:pt x="121" y="59"/>
                      <a:pt x="0" y="11"/>
                      <a:pt x="0" y="0"/>
                    </a:cubicBezTo>
                    <a:cubicBezTo>
                      <a:pt x="0" y="11"/>
                      <a:pt x="46" y="35"/>
                      <a:pt x="46" y="47"/>
                    </a:cubicBezTo>
                    <a:cubicBezTo>
                      <a:pt x="61" y="71"/>
                      <a:pt x="61" y="83"/>
                      <a:pt x="76" y="95"/>
                    </a:cubicBezTo>
                    <a:cubicBezTo>
                      <a:pt x="91" y="107"/>
                      <a:pt x="136" y="119"/>
                      <a:pt x="121" y="131"/>
                    </a:cubicBezTo>
                    <a:cubicBezTo>
                      <a:pt x="121" y="154"/>
                      <a:pt x="136" y="154"/>
                      <a:pt x="167" y="16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6" name="Freeform 1011">
                <a:extLst>
                  <a:ext uri="{FF2B5EF4-FFF2-40B4-BE49-F238E27FC236}">
                    <a16:creationId xmlns:a16="http://schemas.microsoft.com/office/drawing/2014/main" id="{7F941935-5880-CED0-96B7-26AC9094F05B}"/>
                  </a:ext>
                </a:extLst>
              </p:cNvPr>
              <p:cNvSpPr>
                <a:spLocks/>
              </p:cNvSpPr>
              <p:nvPr/>
            </p:nvSpPr>
            <p:spPr bwMode="auto">
              <a:xfrm>
                <a:off x="6025" y="3455"/>
                <a:ext cx="33" cy="32"/>
              </a:xfrm>
              <a:custGeom>
                <a:avLst/>
                <a:gdLst>
                  <a:gd name="T0" fmla="*/ 167 w 167"/>
                  <a:gd name="T1" fmla="*/ 166 h 166"/>
                  <a:gd name="T2" fmla="*/ 167 w 167"/>
                  <a:gd name="T3" fmla="*/ 166 h 166"/>
                  <a:gd name="T4" fmla="*/ 136 w 167"/>
                  <a:gd name="T5" fmla="*/ 119 h 166"/>
                  <a:gd name="T6" fmla="*/ 136 w 167"/>
                  <a:gd name="T7" fmla="*/ 83 h 166"/>
                  <a:gd name="T8" fmla="*/ 0 w 167"/>
                  <a:gd name="T9" fmla="*/ 0 h 166"/>
                  <a:gd name="T10" fmla="*/ 46 w 167"/>
                  <a:gd name="T11" fmla="*/ 47 h 166"/>
                  <a:gd name="T12" fmla="*/ 76 w 167"/>
                  <a:gd name="T13" fmla="*/ 95 h 166"/>
                  <a:gd name="T14" fmla="*/ 121 w 167"/>
                  <a:gd name="T15" fmla="*/ 131 h 166"/>
                  <a:gd name="T16" fmla="*/ 167 w 167"/>
                  <a:gd name="T17" fmla="*/ 166 h 166"/>
                  <a:gd name="T18" fmla="*/ 167 w 167"/>
                  <a:gd name="T19"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6">
                    <a:moveTo>
                      <a:pt x="167" y="166"/>
                    </a:moveTo>
                    <a:lnTo>
                      <a:pt x="167" y="166"/>
                    </a:lnTo>
                    <a:cubicBezTo>
                      <a:pt x="152" y="142"/>
                      <a:pt x="167" y="131"/>
                      <a:pt x="136" y="119"/>
                    </a:cubicBezTo>
                    <a:cubicBezTo>
                      <a:pt x="121" y="95"/>
                      <a:pt x="136" y="95"/>
                      <a:pt x="136" y="83"/>
                    </a:cubicBezTo>
                    <a:cubicBezTo>
                      <a:pt x="121" y="59"/>
                      <a:pt x="0" y="11"/>
                      <a:pt x="0" y="0"/>
                    </a:cubicBezTo>
                    <a:cubicBezTo>
                      <a:pt x="0" y="11"/>
                      <a:pt x="46" y="35"/>
                      <a:pt x="46" y="47"/>
                    </a:cubicBezTo>
                    <a:cubicBezTo>
                      <a:pt x="61" y="71"/>
                      <a:pt x="61" y="83"/>
                      <a:pt x="76" y="95"/>
                    </a:cubicBezTo>
                    <a:cubicBezTo>
                      <a:pt x="91" y="107"/>
                      <a:pt x="136" y="119"/>
                      <a:pt x="121" y="131"/>
                    </a:cubicBezTo>
                    <a:cubicBezTo>
                      <a:pt x="121" y="154"/>
                      <a:pt x="136" y="154"/>
                      <a:pt x="167" y="166"/>
                    </a:cubicBezTo>
                    <a:lnTo>
                      <a:pt x="167" y="16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7" name="Freeform 1012">
                <a:extLst>
                  <a:ext uri="{FF2B5EF4-FFF2-40B4-BE49-F238E27FC236}">
                    <a16:creationId xmlns:a16="http://schemas.microsoft.com/office/drawing/2014/main" id="{57345073-599A-A8BD-9CB7-6306FC9FC8E7}"/>
                  </a:ext>
                </a:extLst>
              </p:cNvPr>
              <p:cNvSpPr>
                <a:spLocks/>
              </p:cNvSpPr>
              <p:nvPr/>
            </p:nvSpPr>
            <p:spPr bwMode="auto">
              <a:xfrm>
                <a:off x="6033" y="3487"/>
                <a:ext cx="73" cy="88"/>
              </a:xfrm>
              <a:custGeom>
                <a:avLst/>
                <a:gdLst>
                  <a:gd name="T0" fmla="*/ 115 w 375"/>
                  <a:gd name="T1" fmla="*/ 31 h 458"/>
                  <a:gd name="T2" fmla="*/ 115 w 375"/>
                  <a:gd name="T3" fmla="*/ 31 h 458"/>
                  <a:gd name="T4" fmla="*/ 101 w 375"/>
                  <a:gd name="T5" fmla="*/ 168 h 458"/>
                  <a:gd name="T6" fmla="*/ 72 w 375"/>
                  <a:gd name="T7" fmla="*/ 275 h 458"/>
                  <a:gd name="T8" fmla="*/ 130 w 375"/>
                  <a:gd name="T9" fmla="*/ 382 h 458"/>
                  <a:gd name="T10" fmla="*/ 202 w 375"/>
                  <a:gd name="T11" fmla="*/ 397 h 458"/>
                  <a:gd name="T12" fmla="*/ 245 w 375"/>
                  <a:gd name="T13" fmla="*/ 336 h 458"/>
                  <a:gd name="T14" fmla="*/ 259 w 375"/>
                  <a:gd name="T15" fmla="*/ 245 h 458"/>
                  <a:gd name="T16" fmla="*/ 317 w 375"/>
                  <a:gd name="T17" fmla="*/ 214 h 458"/>
                  <a:gd name="T18" fmla="*/ 375 w 375"/>
                  <a:gd name="T19" fmla="*/ 153 h 458"/>
                  <a:gd name="T20" fmla="*/ 360 w 375"/>
                  <a:gd name="T21" fmla="*/ 92 h 458"/>
                  <a:gd name="T22" fmla="*/ 288 w 375"/>
                  <a:gd name="T23" fmla="*/ 122 h 458"/>
                  <a:gd name="T24" fmla="*/ 202 w 375"/>
                  <a:gd name="T25" fmla="*/ 77 h 458"/>
                  <a:gd name="T26" fmla="*/ 158 w 375"/>
                  <a:gd name="T27" fmla="*/ 0 h 458"/>
                  <a:gd name="T28" fmla="*/ 158 w 375"/>
                  <a:gd name="T29" fmla="*/ 46 h 458"/>
                  <a:gd name="T30" fmla="*/ 115 w 375"/>
                  <a:gd name="T31" fmla="*/ 31 h 458"/>
                  <a:gd name="T32" fmla="*/ 115 w 375"/>
                  <a:gd name="T33" fmla="*/ 3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5" h="458">
                    <a:moveTo>
                      <a:pt x="115" y="31"/>
                    </a:moveTo>
                    <a:lnTo>
                      <a:pt x="115" y="31"/>
                    </a:lnTo>
                    <a:cubicBezTo>
                      <a:pt x="101" y="31"/>
                      <a:pt x="101" y="138"/>
                      <a:pt x="101" y="168"/>
                    </a:cubicBezTo>
                    <a:cubicBezTo>
                      <a:pt x="86" y="199"/>
                      <a:pt x="0" y="245"/>
                      <a:pt x="72" y="275"/>
                    </a:cubicBezTo>
                    <a:cubicBezTo>
                      <a:pt x="115" y="290"/>
                      <a:pt x="158" y="321"/>
                      <a:pt x="130" y="382"/>
                    </a:cubicBezTo>
                    <a:cubicBezTo>
                      <a:pt x="86" y="458"/>
                      <a:pt x="158" y="443"/>
                      <a:pt x="202" y="397"/>
                    </a:cubicBezTo>
                    <a:cubicBezTo>
                      <a:pt x="216" y="382"/>
                      <a:pt x="231" y="352"/>
                      <a:pt x="245" y="336"/>
                    </a:cubicBezTo>
                    <a:cubicBezTo>
                      <a:pt x="274" y="290"/>
                      <a:pt x="259" y="290"/>
                      <a:pt x="259" y="245"/>
                    </a:cubicBezTo>
                    <a:cubicBezTo>
                      <a:pt x="274" y="214"/>
                      <a:pt x="303" y="214"/>
                      <a:pt x="317" y="214"/>
                    </a:cubicBezTo>
                    <a:cubicBezTo>
                      <a:pt x="331" y="229"/>
                      <a:pt x="360" y="168"/>
                      <a:pt x="375" y="153"/>
                    </a:cubicBezTo>
                    <a:cubicBezTo>
                      <a:pt x="375" y="138"/>
                      <a:pt x="375" y="92"/>
                      <a:pt x="360" y="92"/>
                    </a:cubicBezTo>
                    <a:cubicBezTo>
                      <a:pt x="331" y="92"/>
                      <a:pt x="303" y="122"/>
                      <a:pt x="288" y="122"/>
                    </a:cubicBezTo>
                    <a:cubicBezTo>
                      <a:pt x="259" y="122"/>
                      <a:pt x="216" y="107"/>
                      <a:pt x="202" y="77"/>
                    </a:cubicBezTo>
                    <a:cubicBezTo>
                      <a:pt x="187" y="61"/>
                      <a:pt x="187" y="0"/>
                      <a:pt x="158" y="0"/>
                    </a:cubicBezTo>
                    <a:lnTo>
                      <a:pt x="158" y="46"/>
                    </a:lnTo>
                    <a:cubicBezTo>
                      <a:pt x="144" y="46"/>
                      <a:pt x="130" y="16"/>
                      <a:pt x="115" y="31"/>
                    </a:cubicBezTo>
                    <a:cubicBezTo>
                      <a:pt x="101" y="31"/>
                      <a:pt x="130" y="16"/>
                      <a:pt x="115" y="3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8" name="Freeform 1013">
                <a:extLst>
                  <a:ext uri="{FF2B5EF4-FFF2-40B4-BE49-F238E27FC236}">
                    <a16:creationId xmlns:a16="http://schemas.microsoft.com/office/drawing/2014/main" id="{7A3019A0-1E6A-5BD6-952C-0597A7EE0A8C}"/>
                  </a:ext>
                </a:extLst>
              </p:cNvPr>
              <p:cNvSpPr>
                <a:spLocks/>
              </p:cNvSpPr>
              <p:nvPr/>
            </p:nvSpPr>
            <p:spPr bwMode="auto">
              <a:xfrm>
                <a:off x="6033" y="3487"/>
                <a:ext cx="73" cy="88"/>
              </a:xfrm>
              <a:custGeom>
                <a:avLst/>
                <a:gdLst>
                  <a:gd name="T0" fmla="*/ 115 w 375"/>
                  <a:gd name="T1" fmla="*/ 31 h 458"/>
                  <a:gd name="T2" fmla="*/ 115 w 375"/>
                  <a:gd name="T3" fmla="*/ 31 h 458"/>
                  <a:gd name="T4" fmla="*/ 101 w 375"/>
                  <a:gd name="T5" fmla="*/ 168 h 458"/>
                  <a:gd name="T6" fmla="*/ 72 w 375"/>
                  <a:gd name="T7" fmla="*/ 275 h 458"/>
                  <a:gd name="T8" fmla="*/ 130 w 375"/>
                  <a:gd name="T9" fmla="*/ 382 h 458"/>
                  <a:gd name="T10" fmla="*/ 202 w 375"/>
                  <a:gd name="T11" fmla="*/ 397 h 458"/>
                  <a:gd name="T12" fmla="*/ 245 w 375"/>
                  <a:gd name="T13" fmla="*/ 336 h 458"/>
                  <a:gd name="T14" fmla="*/ 259 w 375"/>
                  <a:gd name="T15" fmla="*/ 245 h 458"/>
                  <a:gd name="T16" fmla="*/ 317 w 375"/>
                  <a:gd name="T17" fmla="*/ 214 h 458"/>
                  <a:gd name="T18" fmla="*/ 375 w 375"/>
                  <a:gd name="T19" fmla="*/ 153 h 458"/>
                  <a:gd name="T20" fmla="*/ 360 w 375"/>
                  <a:gd name="T21" fmla="*/ 92 h 458"/>
                  <a:gd name="T22" fmla="*/ 288 w 375"/>
                  <a:gd name="T23" fmla="*/ 122 h 458"/>
                  <a:gd name="T24" fmla="*/ 202 w 375"/>
                  <a:gd name="T25" fmla="*/ 77 h 458"/>
                  <a:gd name="T26" fmla="*/ 158 w 375"/>
                  <a:gd name="T27" fmla="*/ 0 h 458"/>
                  <a:gd name="T28" fmla="*/ 158 w 375"/>
                  <a:gd name="T29" fmla="*/ 46 h 458"/>
                  <a:gd name="T30" fmla="*/ 115 w 375"/>
                  <a:gd name="T31" fmla="*/ 31 h 458"/>
                  <a:gd name="T32" fmla="*/ 115 w 375"/>
                  <a:gd name="T33" fmla="*/ 31 h 458"/>
                  <a:gd name="T34" fmla="*/ 115 w 375"/>
                  <a:gd name="T35" fmla="*/ 3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5" h="458">
                    <a:moveTo>
                      <a:pt x="115" y="31"/>
                    </a:moveTo>
                    <a:lnTo>
                      <a:pt x="115" y="31"/>
                    </a:lnTo>
                    <a:cubicBezTo>
                      <a:pt x="101" y="31"/>
                      <a:pt x="101" y="138"/>
                      <a:pt x="101" y="168"/>
                    </a:cubicBezTo>
                    <a:cubicBezTo>
                      <a:pt x="86" y="199"/>
                      <a:pt x="0" y="245"/>
                      <a:pt x="72" y="275"/>
                    </a:cubicBezTo>
                    <a:cubicBezTo>
                      <a:pt x="115" y="290"/>
                      <a:pt x="158" y="321"/>
                      <a:pt x="130" y="382"/>
                    </a:cubicBezTo>
                    <a:cubicBezTo>
                      <a:pt x="86" y="458"/>
                      <a:pt x="158" y="443"/>
                      <a:pt x="202" y="397"/>
                    </a:cubicBezTo>
                    <a:cubicBezTo>
                      <a:pt x="216" y="382"/>
                      <a:pt x="231" y="352"/>
                      <a:pt x="245" y="336"/>
                    </a:cubicBezTo>
                    <a:cubicBezTo>
                      <a:pt x="274" y="290"/>
                      <a:pt x="259" y="290"/>
                      <a:pt x="259" y="245"/>
                    </a:cubicBezTo>
                    <a:cubicBezTo>
                      <a:pt x="274" y="214"/>
                      <a:pt x="303" y="214"/>
                      <a:pt x="317" y="214"/>
                    </a:cubicBezTo>
                    <a:cubicBezTo>
                      <a:pt x="331" y="229"/>
                      <a:pt x="360" y="168"/>
                      <a:pt x="375" y="153"/>
                    </a:cubicBezTo>
                    <a:cubicBezTo>
                      <a:pt x="375" y="138"/>
                      <a:pt x="375" y="92"/>
                      <a:pt x="360" y="92"/>
                    </a:cubicBezTo>
                    <a:cubicBezTo>
                      <a:pt x="331" y="92"/>
                      <a:pt x="303" y="122"/>
                      <a:pt x="288" y="122"/>
                    </a:cubicBezTo>
                    <a:cubicBezTo>
                      <a:pt x="259" y="122"/>
                      <a:pt x="216" y="107"/>
                      <a:pt x="202" y="77"/>
                    </a:cubicBezTo>
                    <a:cubicBezTo>
                      <a:pt x="187" y="61"/>
                      <a:pt x="187" y="0"/>
                      <a:pt x="158" y="0"/>
                    </a:cubicBezTo>
                    <a:lnTo>
                      <a:pt x="158" y="46"/>
                    </a:lnTo>
                    <a:cubicBezTo>
                      <a:pt x="144" y="46"/>
                      <a:pt x="130" y="16"/>
                      <a:pt x="115" y="31"/>
                    </a:cubicBezTo>
                    <a:cubicBezTo>
                      <a:pt x="101" y="31"/>
                      <a:pt x="130" y="16"/>
                      <a:pt x="115" y="31"/>
                    </a:cubicBezTo>
                    <a:lnTo>
                      <a:pt x="115" y="3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9" name="Freeform 1014">
                <a:extLst>
                  <a:ext uri="{FF2B5EF4-FFF2-40B4-BE49-F238E27FC236}">
                    <a16:creationId xmlns:a16="http://schemas.microsoft.com/office/drawing/2014/main" id="{93AC8222-48E7-8CFC-FE75-68DD26042849}"/>
                  </a:ext>
                </a:extLst>
              </p:cNvPr>
              <p:cNvSpPr>
                <a:spLocks/>
              </p:cNvSpPr>
              <p:nvPr/>
            </p:nvSpPr>
            <p:spPr bwMode="auto">
              <a:xfrm>
                <a:off x="6033" y="3487"/>
                <a:ext cx="73" cy="88"/>
              </a:xfrm>
              <a:custGeom>
                <a:avLst/>
                <a:gdLst>
                  <a:gd name="T0" fmla="*/ 115 w 375"/>
                  <a:gd name="T1" fmla="*/ 31 h 458"/>
                  <a:gd name="T2" fmla="*/ 115 w 375"/>
                  <a:gd name="T3" fmla="*/ 31 h 458"/>
                  <a:gd name="T4" fmla="*/ 101 w 375"/>
                  <a:gd name="T5" fmla="*/ 168 h 458"/>
                  <a:gd name="T6" fmla="*/ 72 w 375"/>
                  <a:gd name="T7" fmla="*/ 275 h 458"/>
                  <a:gd name="T8" fmla="*/ 130 w 375"/>
                  <a:gd name="T9" fmla="*/ 382 h 458"/>
                  <a:gd name="T10" fmla="*/ 202 w 375"/>
                  <a:gd name="T11" fmla="*/ 397 h 458"/>
                  <a:gd name="T12" fmla="*/ 245 w 375"/>
                  <a:gd name="T13" fmla="*/ 336 h 458"/>
                  <a:gd name="T14" fmla="*/ 259 w 375"/>
                  <a:gd name="T15" fmla="*/ 245 h 458"/>
                  <a:gd name="T16" fmla="*/ 317 w 375"/>
                  <a:gd name="T17" fmla="*/ 214 h 458"/>
                  <a:gd name="T18" fmla="*/ 375 w 375"/>
                  <a:gd name="T19" fmla="*/ 153 h 458"/>
                  <a:gd name="T20" fmla="*/ 360 w 375"/>
                  <a:gd name="T21" fmla="*/ 92 h 458"/>
                  <a:gd name="T22" fmla="*/ 288 w 375"/>
                  <a:gd name="T23" fmla="*/ 122 h 458"/>
                  <a:gd name="T24" fmla="*/ 202 w 375"/>
                  <a:gd name="T25" fmla="*/ 77 h 458"/>
                  <a:gd name="T26" fmla="*/ 158 w 375"/>
                  <a:gd name="T27" fmla="*/ 0 h 458"/>
                  <a:gd name="T28" fmla="*/ 158 w 375"/>
                  <a:gd name="T29" fmla="*/ 46 h 458"/>
                  <a:gd name="T30" fmla="*/ 115 w 375"/>
                  <a:gd name="T31" fmla="*/ 31 h 458"/>
                  <a:gd name="T32" fmla="*/ 115 w 375"/>
                  <a:gd name="T33" fmla="*/ 3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5" h="458">
                    <a:moveTo>
                      <a:pt x="115" y="31"/>
                    </a:moveTo>
                    <a:lnTo>
                      <a:pt x="115" y="31"/>
                    </a:lnTo>
                    <a:cubicBezTo>
                      <a:pt x="101" y="31"/>
                      <a:pt x="101" y="138"/>
                      <a:pt x="101" y="168"/>
                    </a:cubicBezTo>
                    <a:cubicBezTo>
                      <a:pt x="86" y="199"/>
                      <a:pt x="0" y="245"/>
                      <a:pt x="72" y="275"/>
                    </a:cubicBezTo>
                    <a:cubicBezTo>
                      <a:pt x="115" y="290"/>
                      <a:pt x="158" y="321"/>
                      <a:pt x="130" y="382"/>
                    </a:cubicBezTo>
                    <a:cubicBezTo>
                      <a:pt x="86" y="458"/>
                      <a:pt x="158" y="443"/>
                      <a:pt x="202" y="397"/>
                    </a:cubicBezTo>
                    <a:cubicBezTo>
                      <a:pt x="216" y="382"/>
                      <a:pt x="231" y="352"/>
                      <a:pt x="245" y="336"/>
                    </a:cubicBezTo>
                    <a:cubicBezTo>
                      <a:pt x="274" y="290"/>
                      <a:pt x="259" y="290"/>
                      <a:pt x="259" y="245"/>
                    </a:cubicBezTo>
                    <a:cubicBezTo>
                      <a:pt x="274" y="214"/>
                      <a:pt x="303" y="214"/>
                      <a:pt x="317" y="214"/>
                    </a:cubicBezTo>
                    <a:cubicBezTo>
                      <a:pt x="331" y="229"/>
                      <a:pt x="360" y="168"/>
                      <a:pt x="375" y="153"/>
                    </a:cubicBezTo>
                    <a:cubicBezTo>
                      <a:pt x="375" y="138"/>
                      <a:pt x="375" y="92"/>
                      <a:pt x="360" y="92"/>
                    </a:cubicBezTo>
                    <a:cubicBezTo>
                      <a:pt x="331" y="92"/>
                      <a:pt x="303" y="122"/>
                      <a:pt x="288" y="122"/>
                    </a:cubicBezTo>
                    <a:cubicBezTo>
                      <a:pt x="259" y="122"/>
                      <a:pt x="216" y="107"/>
                      <a:pt x="202" y="77"/>
                    </a:cubicBezTo>
                    <a:cubicBezTo>
                      <a:pt x="187" y="61"/>
                      <a:pt x="187" y="0"/>
                      <a:pt x="158" y="0"/>
                    </a:cubicBezTo>
                    <a:lnTo>
                      <a:pt x="158" y="46"/>
                    </a:lnTo>
                    <a:cubicBezTo>
                      <a:pt x="144" y="46"/>
                      <a:pt x="130" y="16"/>
                      <a:pt x="115" y="31"/>
                    </a:cubicBezTo>
                    <a:cubicBezTo>
                      <a:pt x="101" y="31"/>
                      <a:pt x="130" y="16"/>
                      <a:pt x="115" y="3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0" name="Freeform 1015">
                <a:extLst>
                  <a:ext uri="{FF2B5EF4-FFF2-40B4-BE49-F238E27FC236}">
                    <a16:creationId xmlns:a16="http://schemas.microsoft.com/office/drawing/2014/main" id="{D9EA44FB-F347-0D43-EC4C-E8E9D6A0A89F}"/>
                  </a:ext>
                </a:extLst>
              </p:cNvPr>
              <p:cNvSpPr>
                <a:spLocks/>
              </p:cNvSpPr>
              <p:nvPr/>
            </p:nvSpPr>
            <p:spPr bwMode="auto">
              <a:xfrm>
                <a:off x="6033" y="3487"/>
                <a:ext cx="73" cy="88"/>
              </a:xfrm>
              <a:custGeom>
                <a:avLst/>
                <a:gdLst>
                  <a:gd name="T0" fmla="*/ 115 w 375"/>
                  <a:gd name="T1" fmla="*/ 31 h 458"/>
                  <a:gd name="T2" fmla="*/ 115 w 375"/>
                  <a:gd name="T3" fmla="*/ 31 h 458"/>
                  <a:gd name="T4" fmla="*/ 101 w 375"/>
                  <a:gd name="T5" fmla="*/ 168 h 458"/>
                  <a:gd name="T6" fmla="*/ 72 w 375"/>
                  <a:gd name="T7" fmla="*/ 275 h 458"/>
                  <a:gd name="T8" fmla="*/ 130 w 375"/>
                  <a:gd name="T9" fmla="*/ 382 h 458"/>
                  <a:gd name="T10" fmla="*/ 202 w 375"/>
                  <a:gd name="T11" fmla="*/ 397 h 458"/>
                  <a:gd name="T12" fmla="*/ 245 w 375"/>
                  <a:gd name="T13" fmla="*/ 336 h 458"/>
                  <a:gd name="T14" fmla="*/ 259 w 375"/>
                  <a:gd name="T15" fmla="*/ 245 h 458"/>
                  <a:gd name="T16" fmla="*/ 317 w 375"/>
                  <a:gd name="T17" fmla="*/ 214 h 458"/>
                  <a:gd name="T18" fmla="*/ 375 w 375"/>
                  <a:gd name="T19" fmla="*/ 153 h 458"/>
                  <a:gd name="T20" fmla="*/ 360 w 375"/>
                  <a:gd name="T21" fmla="*/ 92 h 458"/>
                  <a:gd name="T22" fmla="*/ 288 w 375"/>
                  <a:gd name="T23" fmla="*/ 122 h 458"/>
                  <a:gd name="T24" fmla="*/ 202 w 375"/>
                  <a:gd name="T25" fmla="*/ 77 h 458"/>
                  <a:gd name="T26" fmla="*/ 158 w 375"/>
                  <a:gd name="T27" fmla="*/ 0 h 458"/>
                  <a:gd name="T28" fmla="*/ 158 w 375"/>
                  <a:gd name="T29" fmla="*/ 46 h 458"/>
                  <a:gd name="T30" fmla="*/ 115 w 375"/>
                  <a:gd name="T31" fmla="*/ 31 h 458"/>
                  <a:gd name="T32" fmla="*/ 115 w 375"/>
                  <a:gd name="T33" fmla="*/ 31 h 458"/>
                  <a:gd name="T34" fmla="*/ 115 w 375"/>
                  <a:gd name="T35" fmla="*/ 31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5" h="458">
                    <a:moveTo>
                      <a:pt x="115" y="31"/>
                    </a:moveTo>
                    <a:lnTo>
                      <a:pt x="115" y="31"/>
                    </a:lnTo>
                    <a:cubicBezTo>
                      <a:pt x="101" y="31"/>
                      <a:pt x="101" y="138"/>
                      <a:pt x="101" y="168"/>
                    </a:cubicBezTo>
                    <a:cubicBezTo>
                      <a:pt x="86" y="199"/>
                      <a:pt x="0" y="245"/>
                      <a:pt x="72" y="275"/>
                    </a:cubicBezTo>
                    <a:cubicBezTo>
                      <a:pt x="115" y="290"/>
                      <a:pt x="158" y="321"/>
                      <a:pt x="130" y="382"/>
                    </a:cubicBezTo>
                    <a:cubicBezTo>
                      <a:pt x="86" y="458"/>
                      <a:pt x="158" y="443"/>
                      <a:pt x="202" y="397"/>
                    </a:cubicBezTo>
                    <a:cubicBezTo>
                      <a:pt x="216" y="382"/>
                      <a:pt x="231" y="352"/>
                      <a:pt x="245" y="336"/>
                    </a:cubicBezTo>
                    <a:cubicBezTo>
                      <a:pt x="274" y="290"/>
                      <a:pt x="259" y="290"/>
                      <a:pt x="259" y="245"/>
                    </a:cubicBezTo>
                    <a:cubicBezTo>
                      <a:pt x="274" y="214"/>
                      <a:pt x="303" y="214"/>
                      <a:pt x="317" y="214"/>
                    </a:cubicBezTo>
                    <a:cubicBezTo>
                      <a:pt x="331" y="229"/>
                      <a:pt x="360" y="168"/>
                      <a:pt x="375" y="153"/>
                    </a:cubicBezTo>
                    <a:cubicBezTo>
                      <a:pt x="375" y="138"/>
                      <a:pt x="375" y="92"/>
                      <a:pt x="360" y="92"/>
                    </a:cubicBezTo>
                    <a:cubicBezTo>
                      <a:pt x="331" y="92"/>
                      <a:pt x="303" y="122"/>
                      <a:pt x="288" y="122"/>
                    </a:cubicBezTo>
                    <a:cubicBezTo>
                      <a:pt x="259" y="122"/>
                      <a:pt x="216" y="107"/>
                      <a:pt x="202" y="77"/>
                    </a:cubicBezTo>
                    <a:cubicBezTo>
                      <a:pt x="187" y="61"/>
                      <a:pt x="187" y="0"/>
                      <a:pt x="158" y="0"/>
                    </a:cubicBezTo>
                    <a:lnTo>
                      <a:pt x="158" y="46"/>
                    </a:lnTo>
                    <a:cubicBezTo>
                      <a:pt x="144" y="46"/>
                      <a:pt x="130" y="16"/>
                      <a:pt x="115" y="31"/>
                    </a:cubicBezTo>
                    <a:cubicBezTo>
                      <a:pt x="101" y="31"/>
                      <a:pt x="130" y="16"/>
                      <a:pt x="115" y="31"/>
                    </a:cubicBezTo>
                    <a:lnTo>
                      <a:pt x="115" y="3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1" name="Freeform 1016">
                <a:extLst>
                  <a:ext uri="{FF2B5EF4-FFF2-40B4-BE49-F238E27FC236}">
                    <a16:creationId xmlns:a16="http://schemas.microsoft.com/office/drawing/2014/main" id="{DE2757EF-1B1E-FB84-2B8A-238FC2A341A7}"/>
                  </a:ext>
                </a:extLst>
              </p:cNvPr>
              <p:cNvSpPr>
                <a:spLocks/>
              </p:cNvSpPr>
              <p:nvPr/>
            </p:nvSpPr>
            <p:spPr bwMode="auto">
              <a:xfrm>
                <a:off x="5937" y="3551"/>
                <a:ext cx="112" cy="105"/>
              </a:xfrm>
              <a:custGeom>
                <a:avLst/>
                <a:gdLst>
                  <a:gd name="T0" fmla="*/ 493 w 583"/>
                  <a:gd name="T1" fmla="*/ 57 h 542"/>
                  <a:gd name="T2" fmla="*/ 493 w 583"/>
                  <a:gd name="T3" fmla="*/ 57 h 542"/>
                  <a:gd name="T4" fmla="*/ 449 w 583"/>
                  <a:gd name="T5" fmla="*/ 15 h 542"/>
                  <a:gd name="T6" fmla="*/ 389 w 583"/>
                  <a:gd name="T7" fmla="*/ 114 h 542"/>
                  <a:gd name="T8" fmla="*/ 329 w 583"/>
                  <a:gd name="T9" fmla="*/ 186 h 542"/>
                  <a:gd name="T10" fmla="*/ 224 w 583"/>
                  <a:gd name="T11" fmla="*/ 257 h 542"/>
                  <a:gd name="T12" fmla="*/ 134 w 583"/>
                  <a:gd name="T13" fmla="*/ 314 h 542"/>
                  <a:gd name="T14" fmla="*/ 60 w 583"/>
                  <a:gd name="T15" fmla="*/ 385 h 542"/>
                  <a:gd name="T16" fmla="*/ 30 w 583"/>
                  <a:gd name="T17" fmla="*/ 471 h 542"/>
                  <a:gd name="T18" fmla="*/ 15 w 583"/>
                  <a:gd name="T19" fmla="*/ 485 h 542"/>
                  <a:gd name="T20" fmla="*/ 45 w 583"/>
                  <a:gd name="T21" fmla="*/ 499 h 542"/>
                  <a:gd name="T22" fmla="*/ 149 w 583"/>
                  <a:gd name="T23" fmla="*/ 528 h 542"/>
                  <a:gd name="T24" fmla="*/ 284 w 583"/>
                  <a:gd name="T25" fmla="*/ 485 h 542"/>
                  <a:gd name="T26" fmla="*/ 329 w 583"/>
                  <a:gd name="T27" fmla="*/ 385 h 542"/>
                  <a:gd name="T28" fmla="*/ 404 w 583"/>
                  <a:gd name="T29" fmla="*/ 314 h 542"/>
                  <a:gd name="T30" fmla="*/ 434 w 583"/>
                  <a:gd name="T31" fmla="*/ 300 h 542"/>
                  <a:gd name="T32" fmla="*/ 493 w 583"/>
                  <a:gd name="T33" fmla="*/ 300 h 542"/>
                  <a:gd name="T34" fmla="*/ 478 w 583"/>
                  <a:gd name="T35" fmla="*/ 271 h 542"/>
                  <a:gd name="T36" fmla="*/ 478 w 583"/>
                  <a:gd name="T37" fmla="*/ 243 h 542"/>
                  <a:gd name="T38" fmla="*/ 568 w 583"/>
                  <a:gd name="T39" fmla="*/ 129 h 542"/>
                  <a:gd name="T40" fmla="*/ 568 w 583"/>
                  <a:gd name="T41" fmla="*/ 86 h 542"/>
                  <a:gd name="T42" fmla="*/ 568 w 583"/>
                  <a:gd name="T43" fmla="*/ 57 h 542"/>
                  <a:gd name="T44" fmla="*/ 553 w 583"/>
                  <a:gd name="T45" fmla="*/ 57 h 542"/>
                  <a:gd name="T46" fmla="*/ 553 w 583"/>
                  <a:gd name="T47" fmla="*/ 29 h 542"/>
                  <a:gd name="T48" fmla="*/ 493 w 583"/>
                  <a:gd name="T49" fmla="*/ 57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3" h="542">
                    <a:moveTo>
                      <a:pt x="493" y="57"/>
                    </a:moveTo>
                    <a:lnTo>
                      <a:pt x="493" y="57"/>
                    </a:lnTo>
                    <a:cubicBezTo>
                      <a:pt x="493" y="57"/>
                      <a:pt x="478" y="0"/>
                      <a:pt x="449" y="15"/>
                    </a:cubicBezTo>
                    <a:cubicBezTo>
                      <a:pt x="404" y="43"/>
                      <a:pt x="419" y="72"/>
                      <a:pt x="389" y="114"/>
                    </a:cubicBezTo>
                    <a:cubicBezTo>
                      <a:pt x="374" y="129"/>
                      <a:pt x="359" y="172"/>
                      <a:pt x="329" y="186"/>
                    </a:cubicBezTo>
                    <a:cubicBezTo>
                      <a:pt x="299" y="229"/>
                      <a:pt x="269" y="243"/>
                      <a:pt x="224" y="257"/>
                    </a:cubicBezTo>
                    <a:cubicBezTo>
                      <a:pt x="194" y="271"/>
                      <a:pt x="179" y="300"/>
                      <a:pt x="134" y="314"/>
                    </a:cubicBezTo>
                    <a:cubicBezTo>
                      <a:pt x="105" y="328"/>
                      <a:pt x="105" y="385"/>
                      <a:pt x="60" y="385"/>
                    </a:cubicBezTo>
                    <a:cubicBezTo>
                      <a:pt x="0" y="400"/>
                      <a:pt x="60" y="442"/>
                      <a:pt x="30" y="471"/>
                    </a:cubicBezTo>
                    <a:cubicBezTo>
                      <a:pt x="15" y="471"/>
                      <a:pt x="0" y="471"/>
                      <a:pt x="15" y="485"/>
                    </a:cubicBezTo>
                    <a:cubicBezTo>
                      <a:pt x="15" y="499"/>
                      <a:pt x="15" y="499"/>
                      <a:pt x="45" y="499"/>
                    </a:cubicBezTo>
                    <a:cubicBezTo>
                      <a:pt x="75" y="499"/>
                      <a:pt x="120" y="528"/>
                      <a:pt x="149" y="528"/>
                    </a:cubicBezTo>
                    <a:cubicBezTo>
                      <a:pt x="209" y="542"/>
                      <a:pt x="239" y="514"/>
                      <a:pt x="284" y="485"/>
                    </a:cubicBezTo>
                    <a:cubicBezTo>
                      <a:pt x="314" y="457"/>
                      <a:pt x="329" y="428"/>
                      <a:pt x="329" y="385"/>
                    </a:cubicBezTo>
                    <a:cubicBezTo>
                      <a:pt x="344" y="343"/>
                      <a:pt x="359" y="343"/>
                      <a:pt x="404" y="314"/>
                    </a:cubicBezTo>
                    <a:cubicBezTo>
                      <a:pt x="419" y="314"/>
                      <a:pt x="419" y="300"/>
                      <a:pt x="434" y="300"/>
                    </a:cubicBezTo>
                    <a:lnTo>
                      <a:pt x="493" y="300"/>
                    </a:lnTo>
                    <a:cubicBezTo>
                      <a:pt x="508" y="286"/>
                      <a:pt x="493" y="271"/>
                      <a:pt x="478" y="271"/>
                    </a:cubicBezTo>
                    <a:cubicBezTo>
                      <a:pt x="463" y="257"/>
                      <a:pt x="463" y="257"/>
                      <a:pt x="478" y="243"/>
                    </a:cubicBezTo>
                    <a:cubicBezTo>
                      <a:pt x="508" y="200"/>
                      <a:pt x="538" y="172"/>
                      <a:pt x="568" y="129"/>
                    </a:cubicBezTo>
                    <a:lnTo>
                      <a:pt x="568" y="86"/>
                    </a:lnTo>
                    <a:lnTo>
                      <a:pt x="568" y="57"/>
                    </a:lnTo>
                    <a:cubicBezTo>
                      <a:pt x="583" y="43"/>
                      <a:pt x="553" y="57"/>
                      <a:pt x="553" y="57"/>
                    </a:cubicBezTo>
                    <a:lnTo>
                      <a:pt x="553" y="29"/>
                    </a:lnTo>
                    <a:cubicBezTo>
                      <a:pt x="538" y="43"/>
                      <a:pt x="523" y="72"/>
                      <a:pt x="493" y="5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2" name="Freeform 1017">
                <a:extLst>
                  <a:ext uri="{FF2B5EF4-FFF2-40B4-BE49-F238E27FC236}">
                    <a16:creationId xmlns:a16="http://schemas.microsoft.com/office/drawing/2014/main" id="{8D601956-EB06-3132-7C70-07D7F89B1538}"/>
                  </a:ext>
                </a:extLst>
              </p:cNvPr>
              <p:cNvSpPr>
                <a:spLocks/>
              </p:cNvSpPr>
              <p:nvPr/>
            </p:nvSpPr>
            <p:spPr bwMode="auto">
              <a:xfrm>
                <a:off x="5937" y="3551"/>
                <a:ext cx="112" cy="105"/>
              </a:xfrm>
              <a:custGeom>
                <a:avLst/>
                <a:gdLst>
                  <a:gd name="T0" fmla="*/ 493 w 583"/>
                  <a:gd name="T1" fmla="*/ 57 h 542"/>
                  <a:gd name="T2" fmla="*/ 493 w 583"/>
                  <a:gd name="T3" fmla="*/ 57 h 542"/>
                  <a:gd name="T4" fmla="*/ 449 w 583"/>
                  <a:gd name="T5" fmla="*/ 15 h 542"/>
                  <a:gd name="T6" fmla="*/ 389 w 583"/>
                  <a:gd name="T7" fmla="*/ 114 h 542"/>
                  <a:gd name="T8" fmla="*/ 329 w 583"/>
                  <a:gd name="T9" fmla="*/ 186 h 542"/>
                  <a:gd name="T10" fmla="*/ 224 w 583"/>
                  <a:gd name="T11" fmla="*/ 257 h 542"/>
                  <a:gd name="T12" fmla="*/ 134 w 583"/>
                  <a:gd name="T13" fmla="*/ 314 h 542"/>
                  <a:gd name="T14" fmla="*/ 60 w 583"/>
                  <a:gd name="T15" fmla="*/ 385 h 542"/>
                  <a:gd name="T16" fmla="*/ 30 w 583"/>
                  <a:gd name="T17" fmla="*/ 471 h 542"/>
                  <a:gd name="T18" fmla="*/ 15 w 583"/>
                  <a:gd name="T19" fmla="*/ 485 h 542"/>
                  <a:gd name="T20" fmla="*/ 45 w 583"/>
                  <a:gd name="T21" fmla="*/ 499 h 542"/>
                  <a:gd name="T22" fmla="*/ 149 w 583"/>
                  <a:gd name="T23" fmla="*/ 528 h 542"/>
                  <a:gd name="T24" fmla="*/ 284 w 583"/>
                  <a:gd name="T25" fmla="*/ 485 h 542"/>
                  <a:gd name="T26" fmla="*/ 329 w 583"/>
                  <a:gd name="T27" fmla="*/ 385 h 542"/>
                  <a:gd name="T28" fmla="*/ 404 w 583"/>
                  <a:gd name="T29" fmla="*/ 314 h 542"/>
                  <a:gd name="T30" fmla="*/ 434 w 583"/>
                  <a:gd name="T31" fmla="*/ 300 h 542"/>
                  <a:gd name="T32" fmla="*/ 493 w 583"/>
                  <a:gd name="T33" fmla="*/ 300 h 542"/>
                  <a:gd name="T34" fmla="*/ 478 w 583"/>
                  <a:gd name="T35" fmla="*/ 271 h 542"/>
                  <a:gd name="T36" fmla="*/ 478 w 583"/>
                  <a:gd name="T37" fmla="*/ 243 h 542"/>
                  <a:gd name="T38" fmla="*/ 568 w 583"/>
                  <a:gd name="T39" fmla="*/ 129 h 542"/>
                  <a:gd name="T40" fmla="*/ 568 w 583"/>
                  <a:gd name="T41" fmla="*/ 86 h 542"/>
                  <a:gd name="T42" fmla="*/ 568 w 583"/>
                  <a:gd name="T43" fmla="*/ 57 h 542"/>
                  <a:gd name="T44" fmla="*/ 553 w 583"/>
                  <a:gd name="T45" fmla="*/ 57 h 542"/>
                  <a:gd name="T46" fmla="*/ 553 w 583"/>
                  <a:gd name="T47" fmla="*/ 29 h 542"/>
                  <a:gd name="T48" fmla="*/ 493 w 583"/>
                  <a:gd name="T49" fmla="*/ 57 h 542"/>
                  <a:gd name="T50" fmla="*/ 493 w 583"/>
                  <a:gd name="T51" fmla="*/ 57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3" h="542">
                    <a:moveTo>
                      <a:pt x="493" y="57"/>
                    </a:moveTo>
                    <a:lnTo>
                      <a:pt x="493" y="57"/>
                    </a:lnTo>
                    <a:cubicBezTo>
                      <a:pt x="493" y="57"/>
                      <a:pt x="478" y="0"/>
                      <a:pt x="449" y="15"/>
                    </a:cubicBezTo>
                    <a:cubicBezTo>
                      <a:pt x="404" y="43"/>
                      <a:pt x="419" y="72"/>
                      <a:pt x="389" y="114"/>
                    </a:cubicBezTo>
                    <a:cubicBezTo>
                      <a:pt x="374" y="129"/>
                      <a:pt x="359" y="172"/>
                      <a:pt x="329" y="186"/>
                    </a:cubicBezTo>
                    <a:cubicBezTo>
                      <a:pt x="299" y="229"/>
                      <a:pt x="269" y="243"/>
                      <a:pt x="224" y="257"/>
                    </a:cubicBezTo>
                    <a:cubicBezTo>
                      <a:pt x="194" y="271"/>
                      <a:pt x="179" y="300"/>
                      <a:pt x="134" y="314"/>
                    </a:cubicBezTo>
                    <a:cubicBezTo>
                      <a:pt x="105" y="328"/>
                      <a:pt x="105" y="385"/>
                      <a:pt x="60" y="385"/>
                    </a:cubicBezTo>
                    <a:cubicBezTo>
                      <a:pt x="0" y="400"/>
                      <a:pt x="60" y="442"/>
                      <a:pt x="30" y="471"/>
                    </a:cubicBezTo>
                    <a:cubicBezTo>
                      <a:pt x="15" y="471"/>
                      <a:pt x="0" y="471"/>
                      <a:pt x="15" y="485"/>
                    </a:cubicBezTo>
                    <a:cubicBezTo>
                      <a:pt x="15" y="499"/>
                      <a:pt x="15" y="499"/>
                      <a:pt x="45" y="499"/>
                    </a:cubicBezTo>
                    <a:cubicBezTo>
                      <a:pt x="75" y="499"/>
                      <a:pt x="120" y="528"/>
                      <a:pt x="149" y="528"/>
                    </a:cubicBezTo>
                    <a:cubicBezTo>
                      <a:pt x="209" y="542"/>
                      <a:pt x="239" y="514"/>
                      <a:pt x="284" y="485"/>
                    </a:cubicBezTo>
                    <a:cubicBezTo>
                      <a:pt x="314" y="457"/>
                      <a:pt x="329" y="428"/>
                      <a:pt x="329" y="385"/>
                    </a:cubicBezTo>
                    <a:cubicBezTo>
                      <a:pt x="344" y="343"/>
                      <a:pt x="359" y="343"/>
                      <a:pt x="404" y="314"/>
                    </a:cubicBezTo>
                    <a:cubicBezTo>
                      <a:pt x="419" y="314"/>
                      <a:pt x="419" y="300"/>
                      <a:pt x="434" y="300"/>
                    </a:cubicBezTo>
                    <a:lnTo>
                      <a:pt x="493" y="300"/>
                    </a:lnTo>
                    <a:cubicBezTo>
                      <a:pt x="508" y="286"/>
                      <a:pt x="493" y="271"/>
                      <a:pt x="478" y="271"/>
                    </a:cubicBezTo>
                    <a:cubicBezTo>
                      <a:pt x="463" y="257"/>
                      <a:pt x="463" y="257"/>
                      <a:pt x="478" y="243"/>
                    </a:cubicBezTo>
                    <a:cubicBezTo>
                      <a:pt x="508" y="200"/>
                      <a:pt x="538" y="172"/>
                      <a:pt x="568" y="129"/>
                    </a:cubicBezTo>
                    <a:lnTo>
                      <a:pt x="568" y="86"/>
                    </a:lnTo>
                    <a:lnTo>
                      <a:pt x="568" y="57"/>
                    </a:lnTo>
                    <a:cubicBezTo>
                      <a:pt x="583" y="43"/>
                      <a:pt x="553" y="57"/>
                      <a:pt x="553" y="57"/>
                    </a:cubicBezTo>
                    <a:lnTo>
                      <a:pt x="553" y="29"/>
                    </a:lnTo>
                    <a:cubicBezTo>
                      <a:pt x="538" y="43"/>
                      <a:pt x="523" y="72"/>
                      <a:pt x="493" y="57"/>
                    </a:cubicBezTo>
                    <a:lnTo>
                      <a:pt x="493" y="5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3" name="Freeform 1018">
                <a:extLst>
                  <a:ext uri="{FF2B5EF4-FFF2-40B4-BE49-F238E27FC236}">
                    <a16:creationId xmlns:a16="http://schemas.microsoft.com/office/drawing/2014/main" id="{59ABADF5-96B9-2871-0DD5-19FD35AA0C1A}"/>
                  </a:ext>
                </a:extLst>
              </p:cNvPr>
              <p:cNvSpPr>
                <a:spLocks/>
              </p:cNvSpPr>
              <p:nvPr/>
            </p:nvSpPr>
            <p:spPr bwMode="auto">
              <a:xfrm>
                <a:off x="5937" y="3551"/>
                <a:ext cx="112" cy="105"/>
              </a:xfrm>
              <a:custGeom>
                <a:avLst/>
                <a:gdLst>
                  <a:gd name="T0" fmla="*/ 493 w 583"/>
                  <a:gd name="T1" fmla="*/ 57 h 542"/>
                  <a:gd name="T2" fmla="*/ 493 w 583"/>
                  <a:gd name="T3" fmla="*/ 57 h 542"/>
                  <a:gd name="T4" fmla="*/ 449 w 583"/>
                  <a:gd name="T5" fmla="*/ 15 h 542"/>
                  <a:gd name="T6" fmla="*/ 389 w 583"/>
                  <a:gd name="T7" fmla="*/ 114 h 542"/>
                  <a:gd name="T8" fmla="*/ 329 w 583"/>
                  <a:gd name="T9" fmla="*/ 186 h 542"/>
                  <a:gd name="T10" fmla="*/ 224 w 583"/>
                  <a:gd name="T11" fmla="*/ 257 h 542"/>
                  <a:gd name="T12" fmla="*/ 134 w 583"/>
                  <a:gd name="T13" fmla="*/ 314 h 542"/>
                  <a:gd name="T14" fmla="*/ 60 w 583"/>
                  <a:gd name="T15" fmla="*/ 385 h 542"/>
                  <a:gd name="T16" fmla="*/ 30 w 583"/>
                  <a:gd name="T17" fmla="*/ 471 h 542"/>
                  <a:gd name="T18" fmla="*/ 15 w 583"/>
                  <a:gd name="T19" fmla="*/ 485 h 542"/>
                  <a:gd name="T20" fmla="*/ 45 w 583"/>
                  <a:gd name="T21" fmla="*/ 499 h 542"/>
                  <a:gd name="T22" fmla="*/ 149 w 583"/>
                  <a:gd name="T23" fmla="*/ 528 h 542"/>
                  <a:gd name="T24" fmla="*/ 284 w 583"/>
                  <a:gd name="T25" fmla="*/ 485 h 542"/>
                  <a:gd name="T26" fmla="*/ 329 w 583"/>
                  <a:gd name="T27" fmla="*/ 385 h 542"/>
                  <a:gd name="T28" fmla="*/ 404 w 583"/>
                  <a:gd name="T29" fmla="*/ 314 h 542"/>
                  <a:gd name="T30" fmla="*/ 434 w 583"/>
                  <a:gd name="T31" fmla="*/ 300 h 542"/>
                  <a:gd name="T32" fmla="*/ 493 w 583"/>
                  <a:gd name="T33" fmla="*/ 300 h 542"/>
                  <a:gd name="T34" fmla="*/ 478 w 583"/>
                  <a:gd name="T35" fmla="*/ 271 h 542"/>
                  <a:gd name="T36" fmla="*/ 478 w 583"/>
                  <a:gd name="T37" fmla="*/ 243 h 542"/>
                  <a:gd name="T38" fmla="*/ 568 w 583"/>
                  <a:gd name="T39" fmla="*/ 129 h 542"/>
                  <a:gd name="T40" fmla="*/ 568 w 583"/>
                  <a:gd name="T41" fmla="*/ 86 h 542"/>
                  <a:gd name="T42" fmla="*/ 568 w 583"/>
                  <a:gd name="T43" fmla="*/ 57 h 542"/>
                  <a:gd name="T44" fmla="*/ 553 w 583"/>
                  <a:gd name="T45" fmla="*/ 57 h 542"/>
                  <a:gd name="T46" fmla="*/ 553 w 583"/>
                  <a:gd name="T47" fmla="*/ 29 h 542"/>
                  <a:gd name="T48" fmla="*/ 493 w 583"/>
                  <a:gd name="T49" fmla="*/ 57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3" h="542">
                    <a:moveTo>
                      <a:pt x="493" y="57"/>
                    </a:moveTo>
                    <a:lnTo>
                      <a:pt x="493" y="57"/>
                    </a:lnTo>
                    <a:cubicBezTo>
                      <a:pt x="493" y="57"/>
                      <a:pt x="478" y="0"/>
                      <a:pt x="449" y="15"/>
                    </a:cubicBezTo>
                    <a:cubicBezTo>
                      <a:pt x="404" y="43"/>
                      <a:pt x="419" y="72"/>
                      <a:pt x="389" y="114"/>
                    </a:cubicBezTo>
                    <a:cubicBezTo>
                      <a:pt x="374" y="129"/>
                      <a:pt x="359" y="172"/>
                      <a:pt x="329" y="186"/>
                    </a:cubicBezTo>
                    <a:cubicBezTo>
                      <a:pt x="299" y="229"/>
                      <a:pt x="269" y="243"/>
                      <a:pt x="224" y="257"/>
                    </a:cubicBezTo>
                    <a:cubicBezTo>
                      <a:pt x="194" y="271"/>
                      <a:pt x="179" y="300"/>
                      <a:pt x="134" y="314"/>
                    </a:cubicBezTo>
                    <a:cubicBezTo>
                      <a:pt x="105" y="328"/>
                      <a:pt x="105" y="385"/>
                      <a:pt x="60" y="385"/>
                    </a:cubicBezTo>
                    <a:cubicBezTo>
                      <a:pt x="0" y="400"/>
                      <a:pt x="60" y="442"/>
                      <a:pt x="30" y="471"/>
                    </a:cubicBezTo>
                    <a:cubicBezTo>
                      <a:pt x="15" y="471"/>
                      <a:pt x="0" y="471"/>
                      <a:pt x="15" y="485"/>
                    </a:cubicBezTo>
                    <a:cubicBezTo>
                      <a:pt x="15" y="499"/>
                      <a:pt x="15" y="499"/>
                      <a:pt x="45" y="499"/>
                    </a:cubicBezTo>
                    <a:cubicBezTo>
                      <a:pt x="75" y="499"/>
                      <a:pt x="120" y="528"/>
                      <a:pt x="149" y="528"/>
                    </a:cubicBezTo>
                    <a:cubicBezTo>
                      <a:pt x="209" y="542"/>
                      <a:pt x="239" y="514"/>
                      <a:pt x="284" y="485"/>
                    </a:cubicBezTo>
                    <a:cubicBezTo>
                      <a:pt x="314" y="457"/>
                      <a:pt x="329" y="428"/>
                      <a:pt x="329" y="385"/>
                    </a:cubicBezTo>
                    <a:cubicBezTo>
                      <a:pt x="344" y="343"/>
                      <a:pt x="359" y="343"/>
                      <a:pt x="404" y="314"/>
                    </a:cubicBezTo>
                    <a:cubicBezTo>
                      <a:pt x="419" y="314"/>
                      <a:pt x="419" y="300"/>
                      <a:pt x="434" y="300"/>
                    </a:cubicBezTo>
                    <a:lnTo>
                      <a:pt x="493" y="300"/>
                    </a:lnTo>
                    <a:cubicBezTo>
                      <a:pt x="508" y="286"/>
                      <a:pt x="493" y="271"/>
                      <a:pt x="478" y="271"/>
                    </a:cubicBezTo>
                    <a:cubicBezTo>
                      <a:pt x="463" y="257"/>
                      <a:pt x="463" y="257"/>
                      <a:pt x="478" y="243"/>
                    </a:cubicBezTo>
                    <a:cubicBezTo>
                      <a:pt x="508" y="200"/>
                      <a:pt x="538" y="172"/>
                      <a:pt x="568" y="129"/>
                    </a:cubicBezTo>
                    <a:lnTo>
                      <a:pt x="568" y="86"/>
                    </a:lnTo>
                    <a:lnTo>
                      <a:pt x="568" y="57"/>
                    </a:lnTo>
                    <a:cubicBezTo>
                      <a:pt x="583" y="43"/>
                      <a:pt x="553" y="57"/>
                      <a:pt x="553" y="57"/>
                    </a:cubicBezTo>
                    <a:lnTo>
                      <a:pt x="553" y="29"/>
                    </a:lnTo>
                    <a:cubicBezTo>
                      <a:pt x="538" y="43"/>
                      <a:pt x="523" y="72"/>
                      <a:pt x="493" y="5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4" name="Freeform 1019">
                <a:extLst>
                  <a:ext uri="{FF2B5EF4-FFF2-40B4-BE49-F238E27FC236}">
                    <a16:creationId xmlns:a16="http://schemas.microsoft.com/office/drawing/2014/main" id="{60CA5996-B14A-342B-B44F-8F4835B0606D}"/>
                  </a:ext>
                </a:extLst>
              </p:cNvPr>
              <p:cNvSpPr>
                <a:spLocks/>
              </p:cNvSpPr>
              <p:nvPr/>
            </p:nvSpPr>
            <p:spPr bwMode="auto">
              <a:xfrm>
                <a:off x="5937" y="3551"/>
                <a:ext cx="112" cy="105"/>
              </a:xfrm>
              <a:custGeom>
                <a:avLst/>
                <a:gdLst>
                  <a:gd name="T0" fmla="*/ 493 w 583"/>
                  <a:gd name="T1" fmla="*/ 57 h 542"/>
                  <a:gd name="T2" fmla="*/ 493 w 583"/>
                  <a:gd name="T3" fmla="*/ 57 h 542"/>
                  <a:gd name="T4" fmla="*/ 449 w 583"/>
                  <a:gd name="T5" fmla="*/ 15 h 542"/>
                  <a:gd name="T6" fmla="*/ 389 w 583"/>
                  <a:gd name="T7" fmla="*/ 114 h 542"/>
                  <a:gd name="T8" fmla="*/ 329 w 583"/>
                  <a:gd name="T9" fmla="*/ 186 h 542"/>
                  <a:gd name="T10" fmla="*/ 224 w 583"/>
                  <a:gd name="T11" fmla="*/ 257 h 542"/>
                  <a:gd name="T12" fmla="*/ 134 w 583"/>
                  <a:gd name="T13" fmla="*/ 314 h 542"/>
                  <a:gd name="T14" fmla="*/ 60 w 583"/>
                  <a:gd name="T15" fmla="*/ 385 h 542"/>
                  <a:gd name="T16" fmla="*/ 30 w 583"/>
                  <a:gd name="T17" fmla="*/ 471 h 542"/>
                  <a:gd name="T18" fmla="*/ 15 w 583"/>
                  <a:gd name="T19" fmla="*/ 485 h 542"/>
                  <a:gd name="T20" fmla="*/ 45 w 583"/>
                  <a:gd name="T21" fmla="*/ 499 h 542"/>
                  <a:gd name="T22" fmla="*/ 149 w 583"/>
                  <a:gd name="T23" fmla="*/ 528 h 542"/>
                  <a:gd name="T24" fmla="*/ 284 w 583"/>
                  <a:gd name="T25" fmla="*/ 485 h 542"/>
                  <a:gd name="T26" fmla="*/ 329 w 583"/>
                  <a:gd name="T27" fmla="*/ 385 h 542"/>
                  <a:gd name="T28" fmla="*/ 404 w 583"/>
                  <a:gd name="T29" fmla="*/ 314 h 542"/>
                  <a:gd name="T30" fmla="*/ 434 w 583"/>
                  <a:gd name="T31" fmla="*/ 300 h 542"/>
                  <a:gd name="T32" fmla="*/ 493 w 583"/>
                  <a:gd name="T33" fmla="*/ 300 h 542"/>
                  <a:gd name="T34" fmla="*/ 478 w 583"/>
                  <a:gd name="T35" fmla="*/ 271 h 542"/>
                  <a:gd name="T36" fmla="*/ 478 w 583"/>
                  <a:gd name="T37" fmla="*/ 243 h 542"/>
                  <a:gd name="T38" fmla="*/ 568 w 583"/>
                  <a:gd name="T39" fmla="*/ 129 h 542"/>
                  <a:gd name="T40" fmla="*/ 568 w 583"/>
                  <a:gd name="T41" fmla="*/ 86 h 542"/>
                  <a:gd name="T42" fmla="*/ 568 w 583"/>
                  <a:gd name="T43" fmla="*/ 57 h 542"/>
                  <a:gd name="T44" fmla="*/ 553 w 583"/>
                  <a:gd name="T45" fmla="*/ 57 h 542"/>
                  <a:gd name="T46" fmla="*/ 553 w 583"/>
                  <a:gd name="T47" fmla="*/ 29 h 542"/>
                  <a:gd name="T48" fmla="*/ 493 w 583"/>
                  <a:gd name="T49" fmla="*/ 57 h 542"/>
                  <a:gd name="T50" fmla="*/ 493 w 583"/>
                  <a:gd name="T51" fmla="*/ 57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3" h="542">
                    <a:moveTo>
                      <a:pt x="493" y="57"/>
                    </a:moveTo>
                    <a:lnTo>
                      <a:pt x="493" y="57"/>
                    </a:lnTo>
                    <a:cubicBezTo>
                      <a:pt x="493" y="57"/>
                      <a:pt x="478" y="0"/>
                      <a:pt x="449" y="15"/>
                    </a:cubicBezTo>
                    <a:cubicBezTo>
                      <a:pt x="404" y="43"/>
                      <a:pt x="419" y="72"/>
                      <a:pt x="389" y="114"/>
                    </a:cubicBezTo>
                    <a:cubicBezTo>
                      <a:pt x="374" y="129"/>
                      <a:pt x="359" y="172"/>
                      <a:pt x="329" y="186"/>
                    </a:cubicBezTo>
                    <a:cubicBezTo>
                      <a:pt x="299" y="229"/>
                      <a:pt x="269" y="243"/>
                      <a:pt x="224" y="257"/>
                    </a:cubicBezTo>
                    <a:cubicBezTo>
                      <a:pt x="194" y="271"/>
                      <a:pt x="179" y="300"/>
                      <a:pt x="134" y="314"/>
                    </a:cubicBezTo>
                    <a:cubicBezTo>
                      <a:pt x="105" y="328"/>
                      <a:pt x="105" y="385"/>
                      <a:pt x="60" y="385"/>
                    </a:cubicBezTo>
                    <a:cubicBezTo>
                      <a:pt x="0" y="400"/>
                      <a:pt x="60" y="442"/>
                      <a:pt x="30" y="471"/>
                    </a:cubicBezTo>
                    <a:cubicBezTo>
                      <a:pt x="15" y="471"/>
                      <a:pt x="0" y="471"/>
                      <a:pt x="15" y="485"/>
                    </a:cubicBezTo>
                    <a:cubicBezTo>
                      <a:pt x="15" y="499"/>
                      <a:pt x="15" y="499"/>
                      <a:pt x="45" y="499"/>
                    </a:cubicBezTo>
                    <a:cubicBezTo>
                      <a:pt x="75" y="499"/>
                      <a:pt x="120" y="528"/>
                      <a:pt x="149" y="528"/>
                    </a:cubicBezTo>
                    <a:cubicBezTo>
                      <a:pt x="209" y="542"/>
                      <a:pt x="239" y="514"/>
                      <a:pt x="284" y="485"/>
                    </a:cubicBezTo>
                    <a:cubicBezTo>
                      <a:pt x="314" y="457"/>
                      <a:pt x="329" y="428"/>
                      <a:pt x="329" y="385"/>
                    </a:cubicBezTo>
                    <a:cubicBezTo>
                      <a:pt x="344" y="343"/>
                      <a:pt x="359" y="343"/>
                      <a:pt x="404" y="314"/>
                    </a:cubicBezTo>
                    <a:cubicBezTo>
                      <a:pt x="419" y="314"/>
                      <a:pt x="419" y="300"/>
                      <a:pt x="434" y="300"/>
                    </a:cubicBezTo>
                    <a:lnTo>
                      <a:pt x="493" y="300"/>
                    </a:lnTo>
                    <a:cubicBezTo>
                      <a:pt x="508" y="286"/>
                      <a:pt x="493" y="271"/>
                      <a:pt x="478" y="271"/>
                    </a:cubicBezTo>
                    <a:cubicBezTo>
                      <a:pt x="463" y="257"/>
                      <a:pt x="463" y="257"/>
                      <a:pt x="478" y="243"/>
                    </a:cubicBezTo>
                    <a:cubicBezTo>
                      <a:pt x="508" y="200"/>
                      <a:pt x="538" y="172"/>
                      <a:pt x="568" y="129"/>
                    </a:cubicBezTo>
                    <a:lnTo>
                      <a:pt x="568" y="86"/>
                    </a:lnTo>
                    <a:lnTo>
                      <a:pt x="568" y="57"/>
                    </a:lnTo>
                    <a:cubicBezTo>
                      <a:pt x="583" y="43"/>
                      <a:pt x="553" y="57"/>
                      <a:pt x="553" y="57"/>
                    </a:cubicBezTo>
                    <a:lnTo>
                      <a:pt x="553" y="29"/>
                    </a:lnTo>
                    <a:cubicBezTo>
                      <a:pt x="538" y="43"/>
                      <a:pt x="523" y="72"/>
                      <a:pt x="493" y="57"/>
                    </a:cubicBezTo>
                    <a:lnTo>
                      <a:pt x="493" y="5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5" name="Freeform 1020">
                <a:extLst>
                  <a:ext uri="{FF2B5EF4-FFF2-40B4-BE49-F238E27FC236}">
                    <a16:creationId xmlns:a16="http://schemas.microsoft.com/office/drawing/2014/main" id="{0F400D9D-1586-F357-FFD3-65F2E7F4D66E}"/>
                  </a:ext>
                </a:extLst>
              </p:cNvPr>
              <p:cNvSpPr>
                <a:spLocks/>
              </p:cNvSpPr>
              <p:nvPr/>
            </p:nvSpPr>
            <p:spPr bwMode="auto">
              <a:xfrm>
                <a:off x="5953" y="3656"/>
                <a:ext cx="8" cy="8"/>
              </a:xfrm>
              <a:custGeom>
                <a:avLst/>
                <a:gdLst>
                  <a:gd name="T0" fmla="*/ 42 w 42"/>
                  <a:gd name="T1" fmla="*/ 42 h 42"/>
                  <a:gd name="T2" fmla="*/ 42 w 42"/>
                  <a:gd name="T3" fmla="*/ 42 h 42"/>
                  <a:gd name="T4" fmla="*/ 21 w 42"/>
                  <a:gd name="T5" fmla="*/ 0 h 42"/>
                  <a:gd name="T6" fmla="*/ 0 w 42"/>
                  <a:gd name="T7" fmla="*/ 42 h 42"/>
                  <a:gd name="T8" fmla="*/ 42 w 42"/>
                  <a:gd name="T9" fmla="*/ 42 h 42"/>
                </a:gdLst>
                <a:ahLst/>
                <a:cxnLst>
                  <a:cxn ang="0">
                    <a:pos x="T0" y="T1"/>
                  </a:cxn>
                  <a:cxn ang="0">
                    <a:pos x="T2" y="T3"/>
                  </a:cxn>
                  <a:cxn ang="0">
                    <a:pos x="T4" y="T5"/>
                  </a:cxn>
                  <a:cxn ang="0">
                    <a:pos x="T6" y="T7"/>
                  </a:cxn>
                  <a:cxn ang="0">
                    <a:pos x="T8" y="T9"/>
                  </a:cxn>
                </a:cxnLst>
                <a:rect l="0" t="0" r="r" b="b"/>
                <a:pathLst>
                  <a:path w="42" h="42">
                    <a:moveTo>
                      <a:pt x="42" y="42"/>
                    </a:moveTo>
                    <a:lnTo>
                      <a:pt x="42" y="42"/>
                    </a:lnTo>
                    <a:cubicBezTo>
                      <a:pt x="42" y="21"/>
                      <a:pt x="21" y="21"/>
                      <a:pt x="21" y="0"/>
                    </a:cubicBezTo>
                    <a:cubicBezTo>
                      <a:pt x="0" y="21"/>
                      <a:pt x="0" y="21"/>
                      <a:pt x="0" y="42"/>
                    </a:cubicBezTo>
                    <a:lnTo>
                      <a:pt x="42" y="42"/>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6" name="Freeform 1021">
                <a:extLst>
                  <a:ext uri="{FF2B5EF4-FFF2-40B4-BE49-F238E27FC236}">
                    <a16:creationId xmlns:a16="http://schemas.microsoft.com/office/drawing/2014/main" id="{CBA29452-2945-D80B-726D-1E487E969C52}"/>
                  </a:ext>
                </a:extLst>
              </p:cNvPr>
              <p:cNvSpPr>
                <a:spLocks/>
              </p:cNvSpPr>
              <p:nvPr/>
            </p:nvSpPr>
            <p:spPr bwMode="auto">
              <a:xfrm>
                <a:off x="5953" y="3656"/>
                <a:ext cx="8" cy="8"/>
              </a:xfrm>
              <a:custGeom>
                <a:avLst/>
                <a:gdLst>
                  <a:gd name="T0" fmla="*/ 42 w 42"/>
                  <a:gd name="T1" fmla="*/ 42 h 42"/>
                  <a:gd name="T2" fmla="*/ 42 w 42"/>
                  <a:gd name="T3" fmla="*/ 42 h 42"/>
                  <a:gd name="T4" fmla="*/ 21 w 42"/>
                  <a:gd name="T5" fmla="*/ 0 h 42"/>
                  <a:gd name="T6" fmla="*/ 0 w 42"/>
                  <a:gd name="T7" fmla="*/ 42 h 42"/>
                  <a:gd name="T8" fmla="*/ 42 w 42"/>
                  <a:gd name="T9" fmla="*/ 42 h 42"/>
                  <a:gd name="T10" fmla="*/ 42 w 42"/>
                  <a:gd name="T11" fmla="*/ 42 h 42"/>
                </a:gdLst>
                <a:ahLst/>
                <a:cxnLst>
                  <a:cxn ang="0">
                    <a:pos x="T0" y="T1"/>
                  </a:cxn>
                  <a:cxn ang="0">
                    <a:pos x="T2" y="T3"/>
                  </a:cxn>
                  <a:cxn ang="0">
                    <a:pos x="T4" y="T5"/>
                  </a:cxn>
                  <a:cxn ang="0">
                    <a:pos x="T6" y="T7"/>
                  </a:cxn>
                  <a:cxn ang="0">
                    <a:pos x="T8" y="T9"/>
                  </a:cxn>
                  <a:cxn ang="0">
                    <a:pos x="T10" y="T11"/>
                  </a:cxn>
                </a:cxnLst>
                <a:rect l="0" t="0" r="r" b="b"/>
                <a:pathLst>
                  <a:path w="42" h="42">
                    <a:moveTo>
                      <a:pt x="42" y="42"/>
                    </a:moveTo>
                    <a:lnTo>
                      <a:pt x="42" y="42"/>
                    </a:lnTo>
                    <a:cubicBezTo>
                      <a:pt x="42" y="21"/>
                      <a:pt x="21" y="21"/>
                      <a:pt x="21" y="0"/>
                    </a:cubicBezTo>
                    <a:cubicBezTo>
                      <a:pt x="0" y="21"/>
                      <a:pt x="0" y="21"/>
                      <a:pt x="0" y="42"/>
                    </a:cubicBezTo>
                    <a:lnTo>
                      <a:pt x="42" y="42"/>
                    </a:lnTo>
                    <a:lnTo>
                      <a:pt x="42"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7" name="Freeform 1022">
                <a:extLst>
                  <a:ext uri="{FF2B5EF4-FFF2-40B4-BE49-F238E27FC236}">
                    <a16:creationId xmlns:a16="http://schemas.microsoft.com/office/drawing/2014/main" id="{EFB37D42-A675-549B-B6A8-259084931DD2}"/>
                  </a:ext>
                </a:extLst>
              </p:cNvPr>
              <p:cNvSpPr>
                <a:spLocks/>
              </p:cNvSpPr>
              <p:nvPr/>
            </p:nvSpPr>
            <p:spPr bwMode="auto">
              <a:xfrm>
                <a:off x="5953" y="3656"/>
                <a:ext cx="8" cy="8"/>
              </a:xfrm>
              <a:custGeom>
                <a:avLst/>
                <a:gdLst>
                  <a:gd name="T0" fmla="*/ 42 w 42"/>
                  <a:gd name="T1" fmla="*/ 42 h 42"/>
                  <a:gd name="T2" fmla="*/ 42 w 42"/>
                  <a:gd name="T3" fmla="*/ 42 h 42"/>
                  <a:gd name="T4" fmla="*/ 21 w 42"/>
                  <a:gd name="T5" fmla="*/ 0 h 42"/>
                  <a:gd name="T6" fmla="*/ 0 w 42"/>
                  <a:gd name="T7" fmla="*/ 42 h 42"/>
                  <a:gd name="T8" fmla="*/ 42 w 42"/>
                  <a:gd name="T9" fmla="*/ 42 h 42"/>
                </a:gdLst>
                <a:ahLst/>
                <a:cxnLst>
                  <a:cxn ang="0">
                    <a:pos x="T0" y="T1"/>
                  </a:cxn>
                  <a:cxn ang="0">
                    <a:pos x="T2" y="T3"/>
                  </a:cxn>
                  <a:cxn ang="0">
                    <a:pos x="T4" y="T5"/>
                  </a:cxn>
                  <a:cxn ang="0">
                    <a:pos x="T6" y="T7"/>
                  </a:cxn>
                  <a:cxn ang="0">
                    <a:pos x="T8" y="T9"/>
                  </a:cxn>
                </a:cxnLst>
                <a:rect l="0" t="0" r="r" b="b"/>
                <a:pathLst>
                  <a:path w="42" h="42">
                    <a:moveTo>
                      <a:pt x="42" y="42"/>
                    </a:moveTo>
                    <a:lnTo>
                      <a:pt x="42" y="42"/>
                    </a:lnTo>
                    <a:cubicBezTo>
                      <a:pt x="42" y="21"/>
                      <a:pt x="21" y="21"/>
                      <a:pt x="21" y="0"/>
                    </a:cubicBezTo>
                    <a:cubicBezTo>
                      <a:pt x="0" y="21"/>
                      <a:pt x="0" y="21"/>
                      <a:pt x="0" y="42"/>
                    </a:cubicBezTo>
                    <a:lnTo>
                      <a:pt x="42" y="42"/>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8" name="Freeform 1023">
                <a:extLst>
                  <a:ext uri="{FF2B5EF4-FFF2-40B4-BE49-F238E27FC236}">
                    <a16:creationId xmlns:a16="http://schemas.microsoft.com/office/drawing/2014/main" id="{2B26C44B-C262-351E-0903-D7E1006A9A90}"/>
                  </a:ext>
                </a:extLst>
              </p:cNvPr>
              <p:cNvSpPr>
                <a:spLocks/>
              </p:cNvSpPr>
              <p:nvPr/>
            </p:nvSpPr>
            <p:spPr bwMode="auto">
              <a:xfrm>
                <a:off x="5953" y="3656"/>
                <a:ext cx="8" cy="8"/>
              </a:xfrm>
              <a:custGeom>
                <a:avLst/>
                <a:gdLst>
                  <a:gd name="T0" fmla="*/ 42 w 42"/>
                  <a:gd name="T1" fmla="*/ 42 h 42"/>
                  <a:gd name="T2" fmla="*/ 42 w 42"/>
                  <a:gd name="T3" fmla="*/ 42 h 42"/>
                  <a:gd name="T4" fmla="*/ 21 w 42"/>
                  <a:gd name="T5" fmla="*/ 0 h 42"/>
                  <a:gd name="T6" fmla="*/ 0 w 42"/>
                  <a:gd name="T7" fmla="*/ 42 h 42"/>
                  <a:gd name="T8" fmla="*/ 42 w 42"/>
                  <a:gd name="T9" fmla="*/ 42 h 42"/>
                  <a:gd name="T10" fmla="*/ 42 w 42"/>
                  <a:gd name="T11" fmla="*/ 42 h 42"/>
                </a:gdLst>
                <a:ahLst/>
                <a:cxnLst>
                  <a:cxn ang="0">
                    <a:pos x="T0" y="T1"/>
                  </a:cxn>
                  <a:cxn ang="0">
                    <a:pos x="T2" y="T3"/>
                  </a:cxn>
                  <a:cxn ang="0">
                    <a:pos x="T4" y="T5"/>
                  </a:cxn>
                  <a:cxn ang="0">
                    <a:pos x="T6" y="T7"/>
                  </a:cxn>
                  <a:cxn ang="0">
                    <a:pos x="T8" y="T9"/>
                  </a:cxn>
                  <a:cxn ang="0">
                    <a:pos x="T10" y="T11"/>
                  </a:cxn>
                </a:cxnLst>
                <a:rect l="0" t="0" r="r" b="b"/>
                <a:pathLst>
                  <a:path w="42" h="42">
                    <a:moveTo>
                      <a:pt x="42" y="42"/>
                    </a:moveTo>
                    <a:lnTo>
                      <a:pt x="42" y="42"/>
                    </a:lnTo>
                    <a:cubicBezTo>
                      <a:pt x="42" y="21"/>
                      <a:pt x="21" y="21"/>
                      <a:pt x="21" y="0"/>
                    </a:cubicBezTo>
                    <a:cubicBezTo>
                      <a:pt x="0" y="21"/>
                      <a:pt x="0" y="21"/>
                      <a:pt x="0" y="42"/>
                    </a:cubicBezTo>
                    <a:lnTo>
                      <a:pt x="42" y="42"/>
                    </a:lnTo>
                    <a:lnTo>
                      <a:pt x="42"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9" name="Freeform 1024">
                <a:extLst>
                  <a:ext uri="{FF2B5EF4-FFF2-40B4-BE49-F238E27FC236}">
                    <a16:creationId xmlns:a16="http://schemas.microsoft.com/office/drawing/2014/main" id="{B18E8B73-FFB7-AB6F-B14D-DEDBF62E3D5E}"/>
                  </a:ext>
                </a:extLst>
              </p:cNvPr>
              <p:cNvSpPr>
                <a:spLocks noEditPoints="1"/>
              </p:cNvSpPr>
              <p:nvPr/>
            </p:nvSpPr>
            <p:spPr bwMode="auto">
              <a:xfrm>
                <a:off x="4250" y="2056"/>
                <a:ext cx="579" cy="281"/>
              </a:xfrm>
              <a:custGeom>
                <a:avLst/>
                <a:gdLst>
                  <a:gd name="T0" fmla="*/ 2911 w 2999"/>
                  <a:gd name="T1" fmla="*/ 586 h 1458"/>
                  <a:gd name="T2" fmla="*/ 2748 w 2999"/>
                  <a:gd name="T3" fmla="*/ 451 h 1458"/>
                  <a:gd name="T4" fmla="*/ 2512 w 2999"/>
                  <a:gd name="T5" fmla="*/ 466 h 1458"/>
                  <a:gd name="T6" fmla="*/ 2275 w 2999"/>
                  <a:gd name="T7" fmla="*/ 166 h 1458"/>
                  <a:gd name="T8" fmla="*/ 2024 w 2999"/>
                  <a:gd name="T9" fmla="*/ 196 h 1458"/>
                  <a:gd name="T10" fmla="*/ 1965 w 2999"/>
                  <a:gd name="T11" fmla="*/ 136 h 1458"/>
                  <a:gd name="T12" fmla="*/ 1743 w 2999"/>
                  <a:gd name="T13" fmla="*/ 0 h 1458"/>
                  <a:gd name="T14" fmla="*/ 1197 w 2999"/>
                  <a:gd name="T15" fmla="*/ 136 h 1458"/>
                  <a:gd name="T16" fmla="*/ 1093 w 2999"/>
                  <a:gd name="T17" fmla="*/ 256 h 1458"/>
                  <a:gd name="T18" fmla="*/ 1152 w 2999"/>
                  <a:gd name="T19" fmla="*/ 436 h 1458"/>
                  <a:gd name="T20" fmla="*/ 975 w 2999"/>
                  <a:gd name="T21" fmla="*/ 481 h 1458"/>
                  <a:gd name="T22" fmla="*/ 753 w 2999"/>
                  <a:gd name="T23" fmla="*/ 451 h 1458"/>
                  <a:gd name="T24" fmla="*/ 606 w 2999"/>
                  <a:gd name="T25" fmla="*/ 466 h 1458"/>
                  <a:gd name="T26" fmla="*/ 399 w 2999"/>
                  <a:gd name="T27" fmla="*/ 391 h 1458"/>
                  <a:gd name="T28" fmla="*/ 236 w 2999"/>
                  <a:gd name="T29" fmla="*/ 421 h 1458"/>
                  <a:gd name="T30" fmla="*/ 89 w 2999"/>
                  <a:gd name="T31" fmla="*/ 511 h 1458"/>
                  <a:gd name="T32" fmla="*/ 29 w 2999"/>
                  <a:gd name="T33" fmla="*/ 692 h 1458"/>
                  <a:gd name="T34" fmla="*/ 162 w 2999"/>
                  <a:gd name="T35" fmla="*/ 767 h 1458"/>
                  <a:gd name="T36" fmla="*/ 236 w 2999"/>
                  <a:gd name="T37" fmla="*/ 872 h 1458"/>
                  <a:gd name="T38" fmla="*/ 502 w 2999"/>
                  <a:gd name="T39" fmla="*/ 842 h 1458"/>
                  <a:gd name="T40" fmla="*/ 517 w 2999"/>
                  <a:gd name="T41" fmla="*/ 977 h 1458"/>
                  <a:gd name="T42" fmla="*/ 325 w 2999"/>
                  <a:gd name="T43" fmla="*/ 1052 h 1458"/>
                  <a:gd name="T44" fmla="*/ 399 w 2999"/>
                  <a:gd name="T45" fmla="*/ 1188 h 1458"/>
                  <a:gd name="T46" fmla="*/ 620 w 2999"/>
                  <a:gd name="T47" fmla="*/ 1278 h 1458"/>
                  <a:gd name="T48" fmla="*/ 724 w 2999"/>
                  <a:gd name="T49" fmla="*/ 1173 h 1458"/>
                  <a:gd name="T50" fmla="*/ 916 w 2999"/>
                  <a:gd name="T51" fmla="*/ 962 h 1458"/>
                  <a:gd name="T52" fmla="*/ 1049 w 2999"/>
                  <a:gd name="T53" fmla="*/ 932 h 1458"/>
                  <a:gd name="T54" fmla="*/ 1108 w 2999"/>
                  <a:gd name="T55" fmla="*/ 1082 h 1458"/>
                  <a:gd name="T56" fmla="*/ 1404 w 2999"/>
                  <a:gd name="T57" fmla="*/ 1128 h 1458"/>
                  <a:gd name="T58" fmla="*/ 1522 w 2999"/>
                  <a:gd name="T59" fmla="*/ 1353 h 1458"/>
                  <a:gd name="T60" fmla="*/ 1714 w 2999"/>
                  <a:gd name="T61" fmla="*/ 1353 h 1458"/>
                  <a:gd name="T62" fmla="*/ 1921 w 2999"/>
                  <a:gd name="T63" fmla="*/ 1233 h 1458"/>
                  <a:gd name="T64" fmla="*/ 2142 w 2999"/>
                  <a:gd name="T65" fmla="*/ 1203 h 1458"/>
                  <a:gd name="T66" fmla="*/ 2556 w 2999"/>
                  <a:gd name="T67" fmla="*/ 1188 h 1458"/>
                  <a:gd name="T68" fmla="*/ 2497 w 2999"/>
                  <a:gd name="T69" fmla="*/ 1022 h 1458"/>
                  <a:gd name="T70" fmla="*/ 2674 w 2999"/>
                  <a:gd name="T71" fmla="*/ 962 h 1458"/>
                  <a:gd name="T72" fmla="*/ 2807 w 2999"/>
                  <a:gd name="T73" fmla="*/ 842 h 1458"/>
                  <a:gd name="T74" fmla="*/ 2896 w 2999"/>
                  <a:gd name="T75" fmla="*/ 737 h 1458"/>
                  <a:gd name="T76" fmla="*/ 2970 w 2999"/>
                  <a:gd name="T77" fmla="*/ 586 h 1458"/>
                  <a:gd name="T78" fmla="*/ 2187 w 2999"/>
                  <a:gd name="T79" fmla="*/ 872 h 1458"/>
                  <a:gd name="T80" fmla="*/ 2083 w 2999"/>
                  <a:gd name="T81" fmla="*/ 1007 h 1458"/>
                  <a:gd name="T82" fmla="*/ 2172 w 2999"/>
                  <a:gd name="T83" fmla="*/ 857 h 1458"/>
                  <a:gd name="T84" fmla="*/ 2187 w 2999"/>
                  <a:gd name="T85" fmla="*/ 872 h 1458"/>
                  <a:gd name="T86" fmla="*/ 2305 w 2999"/>
                  <a:gd name="T87" fmla="*/ 872 h 1458"/>
                  <a:gd name="T88" fmla="*/ 2438 w 2999"/>
                  <a:gd name="T89" fmla="*/ 887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99" h="1458">
                    <a:moveTo>
                      <a:pt x="2970" y="586"/>
                    </a:moveTo>
                    <a:lnTo>
                      <a:pt x="2970" y="586"/>
                    </a:lnTo>
                    <a:cubicBezTo>
                      <a:pt x="2970" y="571"/>
                      <a:pt x="2911" y="586"/>
                      <a:pt x="2911" y="586"/>
                    </a:cubicBezTo>
                    <a:cubicBezTo>
                      <a:pt x="2881" y="586"/>
                      <a:pt x="2866" y="571"/>
                      <a:pt x="2866" y="556"/>
                    </a:cubicBezTo>
                    <a:cubicBezTo>
                      <a:pt x="2851" y="526"/>
                      <a:pt x="2822" y="526"/>
                      <a:pt x="2822" y="511"/>
                    </a:cubicBezTo>
                    <a:cubicBezTo>
                      <a:pt x="2807" y="496"/>
                      <a:pt x="2792" y="451"/>
                      <a:pt x="2748" y="451"/>
                    </a:cubicBezTo>
                    <a:cubicBezTo>
                      <a:pt x="2704" y="451"/>
                      <a:pt x="2659" y="496"/>
                      <a:pt x="2615" y="466"/>
                    </a:cubicBezTo>
                    <a:cubicBezTo>
                      <a:pt x="2600" y="451"/>
                      <a:pt x="2586" y="436"/>
                      <a:pt x="2571" y="421"/>
                    </a:cubicBezTo>
                    <a:cubicBezTo>
                      <a:pt x="2556" y="421"/>
                      <a:pt x="2526" y="466"/>
                      <a:pt x="2512" y="466"/>
                    </a:cubicBezTo>
                    <a:cubicBezTo>
                      <a:pt x="2497" y="481"/>
                      <a:pt x="2408" y="316"/>
                      <a:pt x="2408" y="286"/>
                    </a:cubicBezTo>
                    <a:cubicBezTo>
                      <a:pt x="2379" y="256"/>
                      <a:pt x="2364" y="211"/>
                      <a:pt x="2320" y="196"/>
                    </a:cubicBezTo>
                    <a:cubicBezTo>
                      <a:pt x="2305" y="181"/>
                      <a:pt x="2290" y="166"/>
                      <a:pt x="2275" y="166"/>
                    </a:cubicBezTo>
                    <a:cubicBezTo>
                      <a:pt x="2246" y="151"/>
                      <a:pt x="2275" y="121"/>
                      <a:pt x="2275" y="105"/>
                    </a:cubicBezTo>
                    <a:cubicBezTo>
                      <a:pt x="2275" y="90"/>
                      <a:pt x="2172" y="151"/>
                      <a:pt x="2157" y="166"/>
                    </a:cubicBezTo>
                    <a:cubicBezTo>
                      <a:pt x="2142" y="166"/>
                      <a:pt x="2024" y="211"/>
                      <a:pt x="2024" y="196"/>
                    </a:cubicBezTo>
                    <a:cubicBezTo>
                      <a:pt x="2024" y="166"/>
                      <a:pt x="2054" y="151"/>
                      <a:pt x="2024" y="151"/>
                    </a:cubicBezTo>
                    <a:cubicBezTo>
                      <a:pt x="2009" y="136"/>
                      <a:pt x="1995" y="121"/>
                      <a:pt x="1980" y="136"/>
                    </a:cubicBezTo>
                    <a:cubicBezTo>
                      <a:pt x="1980" y="136"/>
                      <a:pt x="1980" y="151"/>
                      <a:pt x="1965" y="136"/>
                    </a:cubicBezTo>
                    <a:cubicBezTo>
                      <a:pt x="1935" y="121"/>
                      <a:pt x="1950" y="105"/>
                      <a:pt x="1906" y="121"/>
                    </a:cubicBezTo>
                    <a:cubicBezTo>
                      <a:pt x="1862" y="151"/>
                      <a:pt x="1862" y="105"/>
                      <a:pt x="1862" y="75"/>
                    </a:cubicBezTo>
                    <a:cubicBezTo>
                      <a:pt x="1876" y="15"/>
                      <a:pt x="1788" y="0"/>
                      <a:pt x="1743" y="0"/>
                    </a:cubicBezTo>
                    <a:cubicBezTo>
                      <a:pt x="1714" y="0"/>
                      <a:pt x="1684" y="15"/>
                      <a:pt x="1655" y="30"/>
                    </a:cubicBezTo>
                    <a:cubicBezTo>
                      <a:pt x="1625" y="45"/>
                      <a:pt x="1596" y="60"/>
                      <a:pt x="1551" y="60"/>
                    </a:cubicBezTo>
                    <a:cubicBezTo>
                      <a:pt x="1433" y="90"/>
                      <a:pt x="1315" y="136"/>
                      <a:pt x="1197" y="136"/>
                    </a:cubicBezTo>
                    <a:cubicBezTo>
                      <a:pt x="1167" y="136"/>
                      <a:pt x="1138" y="136"/>
                      <a:pt x="1123" y="151"/>
                    </a:cubicBezTo>
                    <a:cubicBezTo>
                      <a:pt x="1108" y="166"/>
                      <a:pt x="1138" y="211"/>
                      <a:pt x="1167" y="211"/>
                    </a:cubicBezTo>
                    <a:cubicBezTo>
                      <a:pt x="1226" y="256"/>
                      <a:pt x="1123" y="241"/>
                      <a:pt x="1093" y="256"/>
                    </a:cubicBezTo>
                    <a:cubicBezTo>
                      <a:pt x="1064" y="271"/>
                      <a:pt x="1108" y="286"/>
                      <a:pt x="1108" y="301"/>
                    </a:cubicBezTo>
                    <a:cubicBezTo>
                      <a:pt x="1108" y="331"/>
                      <a:pt x="1049" y="331"/>
                      <a:pt x="1049" y="346"/>
                    </a:cubicBezTo>
                    <a:cubicBezTo>
                      <a:pt x="1049" y="391"/>
                      <a:pt x="1167" y="376"/>
                      <a:pt x="1152" y="436"/>
                    </a:cubicBezTo>
                    <a:cubicBezTo>
                      <a:pt x="1138" y="451"/>
                      <a:pt x="1123" y="466"/>
                      <a:pt x="1093" y="466"/>
                    </a:cubicBezTo>
                    <a:lnTo>
                      <a:pt x="1019" y="466"/>
                    </a:lnTo>
                    <a:cubicBezTo>
                      <a:pt x="990" y="481"/>
                      <a:pt x="1005" y="496"/>
                      <a:pt x="975" y="481"/>
                    </a:cubicBezTo>
                    <a:cubicBezTo>
                      <a:pt x="946" y="466"/>
                      <a:pt x="916" y="436"/>
                      <a:pt x="886" y="436"/>
                    </a:cubicBezTo>
                    <a:cubicBezTo>
                      <a:pt x="872" y="421"/>
                      <a:pt x="842" y="451"/>
                      <a:pt x="827" y="451"/>
                    </a:cubicBezTo>
                    <a:cubicBezTo>
                      <a:pt x="798" y="436"/>
                      <a:pt x="783" y="436"/>
                      <a:pt x="753" y="451"/>
                    </a:cubicBezTo>
                    <a:cubicBezTo>
                      <a:pt x="739" y="466"/>
                      <a:pt x="724" y="496"/>
                      <a:pt x="709" y="481"/>
                    </a:cubicBezTo>
                    <a:cubicBezTo>
                      <a:pt x="694" y="481"/>
                      <a:pt x="650" y="436"/>
                      <a:pt x="635" y="451"/>
                    </a:cubicBezTo>
                    <a:cubicBezTo>
                      <a:pt x="620" y="451"/>
                      <a:pt x="620" y="496"/>
                      <a:pt x="606" y="466"/>
                    </a:cubicBezTo>
                    <a:cubicBezTo>
                      <a:pt x="591" y="436"/>
                      <a:pt x="576" y="421"/>
                      <a:pt x="547" y="406"/>
                    </a:cubicBezTo>
                    <a:cubicBezTo>
                      <a:pt x="517" y="391"/>
                      <a:pt x="487" y="391"/>
                      <a:pt x="473" y="376"/>
                    </a:cubicBezTo>
                    <a:cubicBezTo>
                      <a:pt x="428" y="361"/>
                      <a:pt x="428" y="391"/>
                      <a:pt x="399" y="391"/>
                    </a:cubicBezTo>
                    <a:cubicBezTo>
                      <a:pt x="369" y="406"/>
                      <a:pt x="355" y="361"/>
                      <a:pt x="325" y="376"/>
                    </a:cubicBezTo>
                    <a:cubicBezTo>
                      <a:pt x="310" y="391"/>
                      <a:pt x="310" y="406"/>
                      <a:pt x="295" y="406"/>
                    </a:cubicBezTo>
                    <a:cubicBezTo>
                      <a:pt x="281" y="421"/>
                      <a:pt x="251" y="421"/>
                      <a:pt x="236" y="421"/>
                    </a:cubicBezTo>
                    <a:cubicBezTo>
                      <a:pt x="222" y="436"/>
                      <a:pt x="192" y="466"/>
                      <a:pt x="192" y="481"/>
                    </a:cubicBezTo>
                    <a:cubicBezTo>
                      <a:pt x="177" y="496"/>
                      <a:pt x="207" y="541"/>
                      <a:pt x="177" y="541"/>
                    </a:cubicBezTo>
                    <a:cubicBezTo>
                      <a:pt x="148" y="556"/>
                      <a:pt x="103" y="466"/>
                      <a:pt x="89" y="511"/>
                    </a:cubicBezTo>
                    <a:cubicBezTo>
                      <a:pt x="74" y="541"/>
                      <a:pt x="59" y="541"/>
                      <a:pt x="44" y="571"/>
                    </a:cubicBezTo>
                    <a:cubicBezTo>
                      <a:pt x="29" y="601"/>
                      <a:pt x="89" y="601"/>
                      <a:pt x="59" y="632"/>
                    </a:cubicBezTo>
                    <a:cubicBezTo>
                      <a:pt x="44" y="647"/>
                      <a:pt x="0" y="677"/>
                      <a:pt x="29" y="692"/>
                    </a:cubicBezTo>
                    <a:cubicBezTo>
                      <a:pt x="44" y="692"/>
                      <a:pt x="59" y="707"/>
                      <a:pt x="59" y="707"/>
                    </a:cubicBezTo>
                    <a:cubicBezTo>
                      <a:pt x="74" y="722"/>
                      <a:pt x="59" y="737"/>
                      <a:pt x="74" y="752"/>
                    </a:cubicBezTo>
                    <a:cubicBezTo>
                      <a:pt x="103" y="767"/>
                      <a:pt x="133" y="737"/>
                      <a:pt x="162" y="767"/>
                    </a:cubicBezTo>
                    <a:cubicBezTo>
                      <a:pt x="177" y="782"/>
                      <a:pt x="207" y="827"/>
                      <a:pt x="207" y="857"/>
                    </a:cubicBezTo>
                    <a:cubicBezTo>
                      <a:pt x="192" y="857"/>
                      <a:pt x="148" y="842"/>
                      <a:pt x="192" y="872"/>
                    </a:cubicBezTo>
                    <a:cubicBezTo>
                      <a:pt x="207" y="887"/>
                      <a:pt x="207" y="902"/>
                      <a:pt x="236" y="872"/>
                    </a:cubicBezTo>
                    <a:cubicBezTo>
                      <a:pt x="236" y="857"/>
                      <a:pt x="236" y="857"/>
                      <a:pt x="251" y="857"/>
                    </a:cubicBezTo>
                    <a:cubicBezTo>
                      <a:pt x="325" y="857"/>
                      <a:pt x="355" y="812"/>
                      <a:pt x="428" y="842"/>
                    </a:cubicBezTo>
                    <a:cubicBezTo>
                      <a:pt x="458" y="857"/>
                      <a:pt x="487" y="812"/>
                      <a:pt x="502" y="842"/>
                    </a:cubicBezTo>
                    <a:cubicBezTo>
                      <a:pt x="517" y="857"/>
                      <a:pt x="547" y="917"/>
                      <a:pt x="532" y="947"/>
                    </a:cubicBezTo>
                    <a:cubicBezTo>
                      <a:pt x="517" y="947"/>
                      <a:pt x="487" y="962"/>
                      <a:pt x="517" y="962"/>
                    </a:cubicBezTo>
                    <a:lnTo>
                      <a:pt x="517" y="977"/>
                    </a:lnTo>
                    <a:cubicBezTo>
                      <a:pt x="502" y="992"/>
                      <a:pt x="487" y="992"/>
                      <a:pt x="487" y="992"/>
                    </a:cubicBezTo>
                    <a:cubicBezTo>
                      <a:pt x="443" y="992"/>
                      <a:pt x="325" y="962"/>
                      <a:pt x="355" y="1037"/>
                    </a:cubicBezTo>
                    <a:cubicBezTo>
                      <a:pt x="369" y="1067"/>
                      <a:pt x="355" y="1067"/>
                      <a:pt x="325" y="1052"/>
                    </a:cubicBezTo>
                    <a:cubicBezTo>
                      <a:pt x="295" y="1037"/>
                      <a:pt x="310" y="1067"/>
                      <a:pt x="325" y="1082"/>
                    </a:cubicBezTo>
                    <a:cubicBezTo>
                      <a:pt x="355" y="1082"/>
                      <a:pt x="355" y="1128"/>
                      <a:pt x="369" y="1143"/>
                    </a:cubicBezTo>
                    <a:cubicBezTo>
                      <a:pt x="399" y="1158"/>
                      <a:pt x="355" y="1188"/>
                      <a:pt x="399" y="1188"/>
                    </a:cubicBezTo>
                    <a:cubicBezTo>
                      <a:pt x="414" y="1188"/>
                      <a:pt x="443" y="1218"/>
                      <a:pt x="458" y="1233"/>
                    </a:cubicBezTo>
                    <a:cubicBezTo>
                      <a:pt x="502" y="1233"/>
                      <a:pt x="458" y="1278"/>
                      <a:pt x="458" y="1308"/>
                    </a:cubicBezTo>
                    <a:cubicBezTo>
                      <a:pt x="502" y="1278"/>
                      <a:pt x="561" y="1233"/>
                      <a:pt x="620" y="1278"/>
                    </a:cubicBezTo>
                    <a:cubicBezTo>
                      <a:pt x="650" y="1308"/>
                      <a:pt x="665" y="1353"/>
                      <a:pt x="709" y="1353"/>
                    </a:cubicBezTo>
                    <a:cubicBezTo>
                      <a:pt x="739" y="1353"/>
                      <a:pt x="724" y="1323"/>
                      <a:pt x="724" y="1308"/>
                    </a:cubicBezTo>
                    <a:lnTo>
                      <a:pt x="724" y="1173"/>
                    </a:lnTo>
                    <a:cubicBezTo>
                      <a:pt x="724" y="1143"/>
                      <a:pt x="709" y="1022"/>
                      <a:pt x="739" y="1022"/>
                    </a:cubicBezTo>
                    <a:cubicBezTo>
                      <a:pt x="768" y="1007"/>
                      <a:pt x="813" y="992"/>
                      <a:pt x="842" y="977"/>
                    </a:cubicBezTo>
                    <a:cubicBezTo>
                      <a:pt x="872" y="977"/>
                      <a:pt x="901" y="962"/>
                      <a:pt x="916" y="962"/>
                    </a:cubicBezTo>
                    <a:cubicBezTo>
                      <a:pt x="931" y="947"/>
                      <a:pt x="916" y="917"/>
                      <a:pt x="946" y="932"/>
                    </a:cubicBezTo>
                    <a:cubicBezTo>
                      <a:pt x="960" y="932"/>
                      <a:pt x="1005" y="962"/>
                      <a:pt x="1005" y="932"/>
                    </a:cubicBezTo>
                    <a:cubicBezTo>
                      <a:pt x="1005" y="917"/>
                      <a:pt x="1034" y="902"/>
                      <a:pt x="1049" y="932"/>
                    </a:cubicBezTo>
                    <a:cubicBezTo>
                      <a:pt x="1064" y="947"/>
                      <a:pt x="1049" y="962"/>
                      <a:pt x="1064" y="992"/>
                    </a:cubicBezTo>
                    <a:cubicBezTo>
                      <a:pt x="1064" y="1007"/>
                      <a:pt x="1078" y="1037"/>
                      <a:pt x="1064" y="1052"/>
                    </a:cubicBezTo>
                    <a:cubicBezTo>
                      <a:pt x="1078" y="1067"/>
                      <a:pt x="1093" y="1067"/>
                      <a:pt x="1108" y="1082"/>
                    </a:cubicBezTo>
                    <a:cubicBezTo>
                      <a:pt x="1152" y="1128"/>
                      <a:pt x="1182" y="1158"/>
                      <a:pt x="1241" y="1143"/>
                    </a:cubicBezTo>
                    <a:cubicBezTo>
                      <a:pt x="1271" y="1143"/>
                      <a:pt x="1300" y="1158"/>
                      <a:pt x="1330" y="1158"/>
                    </a:cubicBezTo>
                    <a:cubicBezTo>
                      <a:pt x="1359" y="1158"/>
                      <a:pt x="1374" y="1128"/>
                      <a:pt x="1404" y="1128"/>
                    </a:cubicBezTo>
                    <a:cubicBezTo>
                      <a:pt x="1433" y="1143"/>
                      <a:pt x="1463" y="1188"/>
                      <a:pt x="1477" y="1218"/>
                    </a:cubicBezTo>
                    <a:cubicBezTo>
                      <a:pt x="1492" y="1233"/>
                      <a:pt x="1477" y="1248"/>
                      <a:pt x="1477" y="1278"/>
                    </a:cubicBezTo>
                    <a:cubicBezTo>
                      <a:pt x="1477" y="1308"/>
                      <a:pt x="1522" y="1323"/>
                      <a:pt x="1522" y="1353"/>
                    </a:cubicBezTo>
                    <a:cubicBezTo>
                      <a:pt x="1522" y="1368"/>
                      <a:pt x="1566" y="1368"/>
                      <a:pt x="1581" y="1368"/>
                    </a:cubicBezTo>
                    <a:cubicBezTo>
                      <a:pt x="1610" y="1368"/>
                      <a:pt x="1610" y="1368"/>
                      <a:pt x="1625" y="1398"/>
                    </a:cubicBezTo>
                    <a:cubicBezTo>
                      <a:pt x="1655" y="1458"/>
                      <a:pt x="1684" y="1383"/>
                      <a:pt x="1714" y="1353"/>
                    </a:cubicBezTo>
                    <a:cubicBezTo>
                      <a:pt x="1729" y="1308"/>
                      <a:pt x="1788" y="1308"/>
                      <a:pt x="1817" y="1278"/>
                    </a:cubicBezTo>
                    <a:cubicBezTo>
                      <a:pt x="1847" y="1278"/>
                      <a:pt x="1847" y="1278"/>
                      <a:pt x="1862" y="1263"/>
                    </a:cubicBezTo>
                    <a:cubicBezTo>
                      <a:pt x="1876" y="1218"/>
                      <a:pt x="1891" y="1233"/>
                      <a:pt x="1921" y="1233"/>
                    </a:cubicBezTo>
                    <a:cubicBezTo>
                      <a:pt x="1950" y="1233"/>
                      <a:pt x="2009" y="1278"/>
                      <a:pt x="2024" y="1248"/>
                    </a:cubicBezTo>
                    <a:cubicBezTo>
                      <a:pt x="2024" y="1218"/>
                      <a:pt x="2024" y="1203"/>
                      <a:pt x="2054" y="1188"/>
                    </a:cubicBezTo>
                    <a:cubicBezTo>
                      <a:pt x="2083" y="1173"/>
                      <a:pt x="2113" y="1203"/>
                      <a:pt x="2142" y="1203"/>
                    </a:cubicBezTo>
                    <a:cubicBezTo>
                      <a:pt x="2172" y="1218"/>
                      <a:pt x="2231" y="1218"/>
                      <a:pt x="2260" y="1218"/>
                    </a:cubicBezTo>
                    <a:cubicBezTo>
                      <a:pt x="2349" y="1218"/>
                      <a:pt x="2423" y="1248"/>
                      <a:pt x="2512" y="1263"/>
                    </a:cubicBezTo>
                    <a:cubicBezTo>
                      <a:pt x="2497" y="1233"/>
                      <a:pt x="2526" y="1218"/>
                      <a:pt x="2556" y="1188"/>
                    </a:cubicBezTo>
                    <a:cubicBezTo>
                      <a:pt x="2571" y="1173"/>
                      <a:pt x="2556" y="1173"/>
                      <a:pt x="2541" y="1143"/>
                    </a:cubicBezTo>
                    <a:cubicBezTo>
                      <a:pt x="2526" y="1128"/>
                      <a:pt x="2526" y="1098"/>
                      <a:pt x="2526" y="1067"/>
                    </a:cubicBezTo>
                    <a:cubicBezTo>
                      <a:pt x="2512" y="1067"/>
                      <a:pt x="2512" y="1007"/>
                      <a:pt x="2497" y="1022"/>
                    </a:cubicBezTo>
                    <a:cubicBezTo>
                      <a:pt x="2512" y="1007"/>
                      <a:pt x="2556" y="1007"/>
                      <a:pt x="2586" y="992"/>
                    </a:cubicBezTo>
                    <a:cubicBezTo>
                      <a:pt x="2630" y="992"/>
                      <a:pt x="2659" y="1022"/>
                      <a:pt x="2689" y="992"/>
                    </a:cubicBezTo>
                    <a:cubicBezTo>
                      <a:pt x="2704" y="992"/>
                      <a:pt x="2674" y="977"/>
                      <a:pt x="2674" y="962"/>
                    </a:cubicBezTo>
                    <a:cubicBezTo>
                      <a:pt x="2659" y="947"/>
                      <a:pt x="2674" y="917"/>
                      <a:pt x="2689" y="902"/>
                    </a:cubicBezTo>
                    <a:cubicBezTo>
                      <a:pt x="2704" y="887"/>
                      <a:pt x="2718" y="797"/>
                      <a:pt x="2733" y="812"/>
                    </a:cubicBezTo>
                    <a:cubicBezTo>
                      <a:pt x="2763" y="827"/>
                      <a:pt x="2778" y="842"/>
                      <a:pt x="2807" y="842"/>
                    </a:cubicBezTo>
                    <a:cubicBezTo>
                      <a:pt x="2822" y="827"/>
                      <a:pt x="2837" y="857"/>
                      <a:pt x="2851" y="842"/>
                    </a:cubicBezTo>
                    <a:cubicBezTo>
                      <a:pt x="2866" y="842"/>
                      <a:pt x="2896" y="827"/>
                      <a:pt x="2911" y="812"/>
                    </a:cubicBezTo>
                    <a:cubicBezTo>
                      <a:pt x="2925" y="797"/>
                      <a:pt x="2896" y="767"/>
                      <a:pt x="2896" y="737"/>
                    </a:cubicBezTo>
                    <a:cubicBezTo>
                      <a:pt x="2911" y="692"/>
                      <a:pt x="2955" y="707"/>
                      <a:pt x="2984" y="662"/>
                    </a:cubicBezTo>
                    <a:cubicBezTo>
                      <a:pt x="2984" y="647"/>
                      <a:pt x="2984" y="647"/>
                      <a:pt x="2999" y="632"/>
                    </a:cubicBezTo>
                    <a:cubicBezTo>
                      <a:pt x="2999" y="617"/>
                      <a:pt x="2984" y="601"/>
                      <a:pt x="2970" y="586"/>
                    </a:cubicBezTo>
                    <a:cubicBezTo>
                      <a:pt x="2970" y="571"/>
                      <a:pt x="2984" y="586"/>
                      <a:pt x="2970" y="586"/>
                    </a:cubicBezTo>
                    <a:close/>
                    <a:moveTo>
                      <a:pt x="2187" y="872"/>
                    </a:moveTo>
                    <a:lnTo>
                      <a:pt x="2187" y="872"/>
                    </a:lnTo>
                    <a:cubicBezTo>
                      <a:pt x="2157" y="872"/>
                      <a:pt x="2113" y="917"/>
                      <a:pt x="2098" y="932"/>
                    </a:cubicBezTo>
                    <a:cubicBezTo>
                      <a:pt x="2083" y="932"/>
                      <a:pt x="2068" y="962"/>
                      <a:pt x="2068" y="977"/>
                    </a:cubicBezTo>
                    <a:cubicBezTo>
                      <a:pt x="2068" y="992"/>
                      <a:pt x="2083" y="1007"/>
                      <a:pt x="2083" y="1007"/>
                    </a:cubicBezTo>
                    <a:cubicBezTo>
                      <a:pt x="2068" y="1022"/>
                      <a:pt x="2039" y="962"/>
                      <a:pt x="2039" y="947"/>
                    </a:cubicBezTo>
                    <a:cubicBezTo>
                      <a:pt x="2039" y="917"/>
                      <a:pt x="2054" y="902"/>
                      <a:pt x="2083" y="887"/>
                    </a:cubicBezTo>
                    <a:cubicBezTo>
                      <a:pt x="2113" y="872"/>
                      <a:pt x="2142" y="857"/>
                      <a:pt x="2172" y="857"/>
                    </a:cubicBezTo>
                    <a:lnTo>
                      <a:pt x="2246" y="872"/>
                    </a:lnTo>
                    <a:cubicBezTo>
                      <a:pt x="2231" y="887"/>
                      <a:pt x="2187" y="872"/>
                      <a:pt x="2187" y="872"/>
                    </a:cubicBezTo>
                    <a:cubicBezTo>
                      <a:pt x="2157" y="872"/>
                      <a:pt x="2201" y="872"/>
                      <a:pt x="2187" y="872"/>
                    </a:cubicBezTo>
                    <a:close/>
                    <a:moveTo>
                      <a:pt x="2438" y="887"/>
                    </a:moveTo>
                    <a:lnTo>
                      <a:pt x="2438" y="887"/>
                    </a:lnTo>
                    <a:cubicBezTo>
                      <a:pt x="2423" y="917"/>
                      <a:pt x="2320" y="902"/>
                      <a:pt x="2305" y="872"/>
                    </a:cubicBezTo>
                    <a:lnTo>
                      <a:pt x="2364" y="872"/>
                    </a:lnTo>
                    <a:cubicBezTo>
                      <a:pt x="2393" y="872"/>
                      <a:pt x="2408" y="872"/>
                      <a:pt x="2438" y="857"/>
                    </a:cubicBezTo>
                    <a:lnTo>
                      <a:pt x="2438" y="887"/>
                    </a:lnTo>
                    <a:cubicBezTo>
                      <a:pt x="2423" y="902"/>
                      <a:pt x="2438" y="872"/>
                      <a:pt x="2438" y="88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0" name="Freeform 1025">
                <a:extLst>
                  <a:ext uri="{FF2B5EF4-FFF2-40B4-BE49-F238E27FC236}">
                    <a16:creationId xmlns:a16="http://schemas.microsoft.com/office/drawing/2014/main" id="{B420AC54-C438-C9CC-6A4C-50F8326EA5E6}"/>
                  </a:ext>
                </a:extLst>
              </p:cNvPr>
              <p:cNvSpPr>
                <a:spLocks noEditPoints="1"/>
              </p:cNvSpPr>
              <p:nvPr/>
            </p:nvSpPr>
            <p:spPr bwMode="auto">
              <a:xfrm>
                <a:off x="4250" y="2056"/>
                <a:ext cx="579" cy="281"/>
              </a:xfrm>
              <a:custGeom>
                <a:avLst/>
                <a:gdLst>
                  <a:gd name="T0" fmla="*/ 2911 w 2999"/>
                  <a:gd name="T1" fmla="*/ 586 h 1458"/>
                  <a:gd name="T2" fmla="*/ 2748 w 2999"/>
                  <a:gd name="T3" fmla="*/ 451 h 1458"/>
                  <a:gd name="T4" fmla="*/ 2512 w 2999"/>
                  <a:gd name="T5" fmla="*/ 466 h 1458"/>
                  <a:gd name="T6" fmla="*/ 2275 w 2999"/>
                  <a:gd name="T7" fmla="*/ 166 h 1458"/>
                  <a:gd name="T8" fmla="*/ 2024 w 2999"/>
                  <a:gd name="T9" fmla="*/ 196 h 1458"/>
                  <a:gd name="T10" fmla="*/ 1965 w 2999"/>
                  <a:gd name="T11" fmla="*/ 136 h 1458"/>
                  <a:gd name="T12" fmla="*/ 1743 w 2999"/>
                  <a:gd name="T13" fmla="*/ 0 h 1458"/>
                  <a:gd name="T14" fmla="*/ 1197 w 2999"/>
                  <a:gd name="T15" fmla="*/ 136 h 1458"/>
                  <a:gd name="T16" fmla="*/ 1093 w 2999"/>
                  <a:gd name="T17" fmla="*/ 256 h 1458"/>
                  <a:gd name="T18" fmla="*/ 1152 w 2999"/>
                  <a:gd name="T19" fmla="*/ 436 h 1458"/>
                  <a:gd name="T20" fmla="*/ 975 w 2999"/>
                  <a:gd name="T21" fmla="*/ 481 h 1458"/>
                  <a:gd name="T22" fmla="*/ 753 w 2999"/>
                  <a:gd name="T23" fmla="*/ 451 h 1458"/>
                  <a:gd name="T24" fmla="*/ 606 w 2999"/>
                  <a:gd name="T25" fmla="*/ 466 h 1458"/>
                  <a:gd name="T26" fmla="*/ 399 w 2999"/>
                  <a:gd name="T27" fmla="*/ 391 h 1458"/>
                  <a:gd name="T28" fmla="*/ 236 w 2999"/>
                  <a:gd name="T29" fmla="*/ 421 h 1458"/>
                  <a:gd name="T30" fmla="*/ 89 w 2999"/>
                  <a:gd name="T31" fmla="*/ 511 h 1458"/>
                  <a:gd name="T32" fmla="*/ 29 w 2999"/>
                  <a:gd name="T33" fmla="*/ 692 h 1458"/>
                  <a:gd name="T34" fmla="*/ 162 w 2999"/>
                  <a:gd name="T35" fmla="*/ 767 h 1458"/>
                  <a:gd name="T36" fmla="*/ 236 w 2999"/>
                  <a:gd name="T37" fmla="*/ 872 h 1458"/>
                  <a:gd name="T38" fmla="*/ 502 w 2999"/>
                  <a:gd name="T39" fmla="*/ 842 h 1458"/>
                  <a:gd name="T40" fmla="*/ 517 w 2999"/>
                  <a:gd name="T41" fmla="*/ 977 h 1458"/>
                  <a:gd name="T42" fmla="*/ 325 w 2999"/>
                  <a:gd name="T43" fmla="*/ 1052 h 1458"/>
                  <a:gd name="T44" fmla="*/ 399 w 2999"/>
                  <a:gd name="T45" fmla="*/ 1188 h 1458"/>
                  <a:gd name="T46" fmla="*/ 620 w 2999"/>
                  <a:gd name="T47" fmla="*/ 1278 h 1458"/>
                  <a:gd name="T48" fmla="*/ 724 w 2999"/>
                  <a:gd name="T49" fmla="*/ 1173 h 1458"/>
                  <a:gd name="T50" fmla="*/ 916 w 2999"/>
                  <a:gd name="T51" fmla="*/ 962 h 1458"/>
                  <a:gd name="T52" fmla="*/ 1049 w 2999"/>
                  <a:gd name="T53" fmla="*/ 932 h 1458"/>
                  <a:gd name="T54" fmla="*/ 1108 w 2999"/>
                  <a:gd name="T55" fmla="*/ 1082 h 1458"/>
                  <a:gd name="T56" fmla="*/ 1404 w 2999"/>
                  <a:gd name="T57" fmla="*/ 1128 h 1458"/>
                  <a:gd name="T58" fmla="*/ 1522 w 2999"/>
                  <a:gd name="T59" fmla="*/ 1353 h 1458"/>
                  <a:gd name="T60" fmla="*/ 1714 w 2999"/>
                  <a:gd name="T61" fmla="*/ 1353 h 1458"/>
                  <a:gd name="T62" fmla="*/ 1921 w 2999"/>
                  <a:gd name="T63" fmla="*/ 1233 h 1458"/>
                  <a:gd name="T64" fmla="*/ 2142 w 2999"/>
                  <a:gd name="T65" fmla="*/ 1203 h 1458"/>
                  <a:gd name="T66" fmla="*/ 2556 w 2999"/>
                  <a:gd name="T67" fmla="*/ 1188 h 1458"/>
                  <a:gd name="T68" fmla="*/ 2497 w 2999"/>
                  <a:gd name="T69" fmla="*/ 1022 h 1458"/>
                  <a:gd name="T70" fmla="*/ 2674 w 2999"/>
                  <a:gd name="T71" fmla="*/ 962 h 1458"/>
                  <a:gd name="T72" fmla="*/ 2807 w 2999"/>
                  <a:gd name="T73" fmla="*/ 842 h 1458"/>
                  <a:gd name="T74" fmla="*/ 2896 w 2999"/>
                  <a:gd name="T75" fmla="*/ 737 h 1458"/>
                  <a:gd name="T76" fmla="*/ 2970 w 2999"/>
                  <a:gd name="T77" fmla="*/ 586 h 1458"/>
                  <a:gd name="T78" fmla="*/ 2187 w 2999"/>
                  <a:gd name="T79" fmla="*/ 872 h 1458"/>
                  <a:gd name="T80" fmla="*/ 2068 w 2999"/>
                  <a:gd name="T81" fmla="*/ 977 h 1458"/>
                  <a:gd name="T82" fmla="*/ 2083 w 2999"/>
                  <a:gd name="T83" fmla="*/ 887 h 1458"/>
                  <a:gd name="T84" fmla="*/ 2187 w 2999"/>
                  <a:gd name="T85" fmla="*/ 872 h 1458"/>
                  <a:gd name="T86" fmla="*/ 2438 w 2999"/>
                  <a:gd name="T87" fmla="*/ 887 h 1458"/>
                  <a:gd name="T88" fmla="*/ 2364 w 2999"/>
                  <a:gd name="T89" fmla="*/ 872 h 1458"/>
                  <a:gd name="T90" fmla="*/ 2438 w 2999"/>
                  <a:gd name="T91" fmla="*/ 887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99" h="1458">
                    <a:moveTo>
                      <a:pt x="2970" y="586"/>
                    </a:moveTo>
                    <a:lnTo>
                      <a:pt x="2970" y="586"/>
                    </a:lnTo>
                    <a:cubicBezTo>
                      <a:pt x="2970" y="571"/>
                      <a:pt x="2911" y="586"/>
                      <a:pt x="2911" y="586"/>
                    </a:cubicBezTo>
                    <a:cubicBezTo>
                      <a:pt x="2881" y="586"/>
                      <a:pt x="2866" y="571"/>
                      <a:pt x="2866" y="556"/>
                    </a:cubicBezTo>
                    <a:cubicBezTo>
                      <a:pt x="2851" y="526"/>
                      <a:pt x="2822" y="526"/>
                      <a:pt x="2822" y="511"/>
                    </a:cubicBezTo>
                    <a:cubicBezTo>
                      <a:pt x="2807" y="496"/>
                      <a:pt x="2792" y="451"/>
                      <a:pt x="2748" y="451"/>
                    </a:cubicBezTo>
                    <a:cubicBezTo>
                      <a:pt x="2704" y="451"/>
                      <a:pt x="2659" y="496"/>
                      <a:pt x="2615" y="466"/>
                    </a:cubicBezTo>
                    <a:cubicBezTo>
                      <a:pt x="2600" y="451"/>
                      <a:pt x="2586" y="436"/>
                      <a:pt x="2571" y="421"/>
                    </a:cubicBezTo>
                    <a:cubicBezTo>
                      <a:pt x="2556" y="421"/>
                      <a:pt x="2526" y="466"/>
                      <a:pt x="2512" y="466"/>
                    </a:cubicBezTo>
                    <a:cubicBezTo>
                      <a:pt x="2497" y="481"/>
                      <a:pt x="2408" y="316"/>
                      <a:pt x="2408" y="286"/>
                    </a:cubicBezTo>
                    <a:cubicBezTo>
                      <a:pt x="2379" y="256"/>
                      <a:pt x="2364" y="211"/>
                      <a:pt x="2320" y="196"/>
                    </a:cubicBezTo>
                    <a:cubicBezTo>
                      <a:pt x="2305" y="181"/>
                      <a:pt x="2290" y="166"/>
                      <a:pt x="2275" y="166"/>
                    </a:cubicBezTo>
                    <a:cubicBezTo>
                      <a:pt x="2246" y="151"/>
                      <a:pt x="2275" y="121"/>
                      <a:pt x="2275" y="105"/>
                    </a:cubicBezTo>
                    <a:cubicBezTo>
                      <a:pt x="2275" y="90"/>
                      <a:pt x="2172" y="151"/>
                      <a:pt x="2157" y="166"/>
                    </a:cubicBezTo>
                    <a:cubicBezTo>
                      <a:pt x="2142" y="166"/>
                      <a:pt x="2024" y="211"/>
                      <a:pt x="2024" y="196"/>
                    </a:cubicBezTo>
                    <a:cubicBezTo>
                      <a:pt x="2024" y="166"/>
                      <a:pt x="2054" y="151"/>
                      <a:pt x="2024" y="151"/>
                    </a:cubicBezTo>
                    <a:cubicBezTo>
                      <a:pt x="2009" y="136"/>
                      <a:pt x="1995" y="121"/>
                      <a:pt x="1980" y="136"/>
                    </a:cubicBezTo>
                    <a:cubicBezTo>
                      <a:pt x="1980" y="136"/>
                      <a:pt x="1980" y="151"/>
                      <a:pt x="1965" y="136"/>
                    </a:cubicBezTo>
                    <a:cubicBezTo>
                      <a:pt x="1935" y="121"/>
                      <a:pt x="1950" y="105"/>
                      <a:pt x="1906" y="121"/>
                    </a:cubicBezTo>
                    <a:cubicBezTo>
                      <a:pt x="1862" y="151"/>
                      <a:pt x="1862" y="105"/>
                      <a:pt x="1862" y="75"/>
                    </a:cubicBezTo>
                    <a:cubicBezTo>
                      <a:pt x="1876" y="15"/>
                      <a:pt x="1788" y="0"/>
                      <a:pt x="1743" y="0"/>
                    </a:cubicBezTo>
                    <a:cubicBezTo>
                      <a:pt x="1714" y="0"/>
                      <a:pt x="1684" y="15"/>
                      <a:pt x="1655" y="30"/>
                    </a:cubicBezTo>
                    <a:cubicBezTo>
                      <a:pt x="1625" y="45"/>
                      <a:pt x="1596" y="60"/>
                      <a:pt x="1551" y="60"/>
                    </a:cubicBezTo>
                    <a:cubicBezTo>
                      <a:pt x="1433" y="90"/>
                      <a:pt x="1315" y="136"/>
                      <a:pt x="1197" y="136"/>
                    </a:cubicBezTo>
                    <a:cubicBezTo>
                      <a:pt x="1167" y="136"/>
                      <a:pt x="1138" y="136"/>
                      <a:pt x="1123" y="151"/>
                    </a:cubicBezTo>
                    <a:cubicBezTo>
                      <a:pt x="1108" y="166"/>
                      <a:pt x="1138" y="211"/>
                      <a:pt x="1167" y="211"/>
                    </a:cubicBezTo>
                    <a:cubicBezTo>
                      <a:pt x="1226" y="256"/>
                      <a:pt x="1123" y="241"/>
                      <a:pt x="1093" y="256"/>
                    </a:cubicBezTo>
                    <a:cubicBezTo>
                      <a:pt x="1064" y="271"/>
                      <a:pt x="1108" y="286"/>
                      <a:pt x="1108" y="301"/>
                    </a:cubicBezTo>
                    <a:cubicBezTo>
                      <a:pt x="1108" y="331"/>
                      <a:pt x="1049" y="331"/>
                      <a:pt x="1049" y="346"/>
                    </a:cubicBezTo>
                    <a:cubicBezTo>
                      <a:pt x="1049" y="391"/>
                      <a:pt x="1167" y="376"/>
                      <a:pt x="1152" y="436"/>
                    </a:cubicBezTo>
                    <a:cubicBezTo>
                      <a:pt x="1138" y="451"/>
                      <a:pt x="1123" y="466"/>
                      <a:pt x="1093" y="466"/>
                    </a:cubicBezTo>
                    <a:lnTo>
                      <a:pt x="1019" y="466"/>
                    </a:lnTo>
                    <a:cubicBezTo>
                      <a:pt x="990" y="481"/>
                      <a:pt x="1005" y="496"/>
                      <a:pt x="975" y="481"/>
                    </a:cubicBezTo>
                    <a:cubicBezTo>
                      <a:pt x="946" y="466"/>
                      <a:pt x="916" y="436"/>
                      <a:pt x="886" y="436"/>
                    </a:cubicBezTo>
                    <a:cubicBezTo>
                      <a:pt x="872" y="421"/>
                      <a:pt x="842" y="451"/>
                      <a:pt x="827" y="451"/>
                    </a:cubicBezTo>
                    <a:cubicBezTo>
                      <a:pt x="798" y="436"/>
                      <a:pt x="783" y="436"/>
                      <a:pt x="753" y="451"/>
                    </a:cubicBezTo>
                    <a:cubicBezTo>
                      <a:pt x="739" y="466"/>
                      <a:pt x="724" y="496"/>
                      <a:pt x="709" y="481"/>
                    </a:cubicBezTo>
                    <a:cubicBezTo>
                      <a:pt x="694" y="481"/>
                      <a:pt x="650" y="436"/>
                      <a:pt x="635" y="451"/>
                    </a:cubicBezTo>
                    <a:cubicBezTo>
                      <a:pt x="620" y="451"/>
                      <a:pt x="620" y="496"/>
                      <a:pt x="606" y="466"/>
                    </a:cubicBezTo>
                    <a:cubicBezTo>
                      <a:pt x="591" y="436"/>
                      <a:pt x="576" y="421"/>
                      <a:pt x="547" y="406"/>
                    </a:cubicBezTo>
                    <a:cubicBezTo>
                      <a:pt x="517" y="391"/>
                      <a:pt x="487" y="391"/>
                      <a:pt x="473" y="376"/>
                    </a:cubicBezTo>
                    <a:cubicBezTo>
                      <a:pt x="428" y="361"/>
                      <a:pt x="428" y="391"/>
                      <a:pt x="399" y="391"/>
                    </a:cubicBezTo>
                    <a:cubicBezTo>
                      <a:pt x="369" y="406"/>
                      <a:pt x="355" y="361"/>
                      <a:pt x="325" y="376"/>
                    </a:cubicBezTo>
                    <a:cubicBezTo>
                      <a:pt x="310" y="391"/>
                      <a:pt x="310" y="406"/>
                      <a:pt x="295" y="406"/>
                    </a:cubicBezTo>
                    <a:cubicBezTo>
                      <a:pt x="281" y="421"/>
                      <a:pt x="251" y="421"/>
                      <a:pt x="236" y="421"/>
                    </a:cubicBezTo>
                    <a:cubicBezTo>
                      <a:pt x="222" y="436"/>
                      <a:pt x="192" y="466"/>
                      <a:pt x="192" y="481"/>
                    </a:cubicBezTo>
                    <a:cubicBezTo>
                      <a:pt x="177" y="496"/>
                      <a:pt x="207" y="541"/>
                      <a:pt x="177" y="541"/>
                    </a:cubicBezTo>
                    <a:cubicBezTo>
                      <a:pt x="148" y="556"/>
                      <a:pt x="103" y="466"/>
                      <a:pt x="89" y="511"/>
                    </a:cubicBezTo>
                    <a:cubicBezTo>
                      <a:pt x="74" y="541"/>
                      <a:pt x="59" y="541"/>
                      <a:pt x="44" y="571"/>
                    </a:cubicBezTo>
                    <a:cubicBezTo>
                      <a:pt x="29" y="601"/>
                      <a:pt x="89" y="601"/>
                      <a:pt x="59" y="632"/>
                    </a:cubicBezTo>
                    <a:cubicBezTo>
                      <a:pt x="44" y="647"/>
                      <a:pt x="0" y="677"/>
                      <a:pt x="29" y="692"/>
                    </a:cubicBezTo>
                    <a:cubicBezTo>
                      <a:pt x="44" y="692"/>
                      <a:pt x="59" y="707"/>
                      <a:pt x="59" y="707"/>
                    </a:cubicBezTo>
                    <a:cubicBezTo>
                      <a:pt x="74" y="722"/>
                      <a:pt x="59" y="737"/>
                      <a:pt x="74" y="752"/>
                    </a:cubicBezTo>
                    <a:cubicBezTo>
                      <a:pt x="103" y="767"/>
                      <a:pt x="133" y="737"/>
                      <a:pt x="162" y="767"/>
                    </a:cubicBezTo>
                    <a:cubicBezTo>
                      <a:pt x="177" y="782"/>
                      <a:pt x="207" y="827"/>
                      <a:pt x="207" y="857"/>
                    </a:cubicBezTo>
                    <a:cubicBezTo>
                      <a:pt x="192" y="857"/>
                      <a:pt x="148" y="842"/>
                      <a:pt x="192" y="872"/>
                    </a:cubicBezTo>
                    <a:cubicBezTo>
                      <a:pt x="207" y="887"/>
                      <a:pt x="207" y="902"/>
                      <a:pt x="236" y="872"/>
                    </a:cubicBezTo>
                    <a:cubicBezTo>
                      <a:pt x="236" y="857"/>
                      <a:pt x="236" y="857"/>
                      <a:pt x="251" y="857"/>
                    </a:cubicBezTo>
                    <a:cubicBezTo>
                      <a:pt x="325" y="857"/>
                      <a:pt x="355" y="812"/>
                      <a:pt x="428" y="842"/>
                    </a:cubicBezTo>
                    <a:cubicBezTo>
                      <a:pt x="458" y="857"/>
                      <a:pt x="487" y="812"/>
                      <a:pt x="502" y="842"/>
                    </a:cubicBezTo>
                    <a:cubicBezTo>
                      <a:pt x="517" y="857"/>
                      <a:pt x="547" y="917"/>
                      <a:pt x="532" y="947"/>
                    </a:cubicBezTo>
                    <a:cubicBezTo>
                      <a:pt x="517" y="947"/>
                      <a:pt x="487" y="962"/>
                      <a:pt x="517" y="962"/>
                    </a:cubicBezTo>
                    <a:lnTo>
                      <a:pt x="517" y="977"/>
                    </a:lnTo>
                    <a:cubicBezTo>
                      <a:pt x="502" y="992"/>
                      <a:pt x="487" y="992"/>
                      <a:pt x="487" y="992"/>
                    </a:cubicBezTo>
                    <a:cubicBezTo>
                      <a:pt x="443" y="992"/>
                      <a:pt x="325" y="962"/>
                      <a:pt x="355" y="1037"/>
                    </a:cubicBezTo>
                    <a:cubicBezTo>
                      <a:pt x="369" y="1067"/>
                      <a:pt x="355" y="1067"/>
                      <a:pt x="325" y="1052"/>
                    </a:cubicBezTo>
                    <a:cubicBezTo>
                      <a:pt x="295" y="1037"/>
                      <a:pt x="310" y="1067"/>
                      <a:pt x="325" y="1082"/>
                    </a:cubicBezTo>
                    <a:cubicBezTo>
                      <a:pt x="355" y="1082"/>
                      <a:pt x="355" y="1128"/>
                      <a:pt x="369" y="1143"/>
                    </a:cubicBezTo>
                    <a:cubicBezTo>
                      <a:pt x="399" y="1158"/>
                      <a:pt x="355" y="1188"/>
                      <a:pt x="399" y="1188"/>
                    </a:cubicBezTo>
                    <a:cubicBezTo>
                      <a:pt x="414" y="1188"/>
                      <a:pt x="443" y="1218"/>
                      <a:pt x="458" y="1233"/>
                    </a:cubicBezTo>
                    <a:cubicBezTo>
                      <a:pt x="502" y="1233"/>
                      <a:pt x="458" y="1278"/>
                      <a:pt x="458" y="1308"/>
                    </a:cubicBezTo>
                    <a:cubicBezTo>
                      <a:pt x="502" y="1278"/>
                      <a:pt x="561" y="1233"/>
                      <a:pt x="620" y="1278"/>
                    </a:cubicBezTo>
                    <a:cubicBezTo>
                      <a:pt x="650" y="1308"/>
                      <a:pt x="665" y="1353"/>
                      <a:pt x="709" y="1353"/>
                    </a:cubicBezTo>
                    <a:cubicBezTo>
                      <a:pt x="739" y="1353"/>
                      <a:pt x="724" y="1323"/>
                      <a:pt x="724" y="1308"/>
                    </a:cubicBezTo>
                    <a:lnTo>
                      <a:pt x="724" y="1173"/>
                    </a:lnTo>
                    <a:cubicBezTo>
                      <a:pt x="724" y="1143"/>
                      <a:pt x="709" y="1022"/>
                      <a:pt x="739" y="1022"/>
                    </a:cubicBezTo>
                    <a:cubicBezTo>
                      <a:pt x="768" y="1007"/>
                      <a:pt x="813" y="992"/>
                      <a:pt x="842" y="977"/>
                    </a:cubicBezTo>
                    <a:cubicBezTo>
                      <a:pt x="872" y="977"/>
                      <a:pt x="901" y="962"/>
                      <a:pt x="916" y="962"/>
                    </a:cubicBezTo>
                    <a:cubicBezTo>
                      <a:pt x="931" y="947"/>
                      <a:pt x="916" y="917"/>
                      <a:pt x="946" y="932"/>
                    </a:cubicBezTo>
                    <a:cubicBezTo>
                      <a:pt x="960" y="932"/>
                      <a:pt x="1005" y="962"/>
                      <a:pt x="1005" y="932"/>
                    </a:cubicBezTo>
                    <a:cubicBezTo>
                      <a:pt x="1005" y="917"/>
                      <a:pt x="1034" y="902"/>
                      <a:pt x="1049" y="932"/>
                    </a:cubicBezTo>
                    <a:cubicBezTo>
                      <a:pt x="1064" y="947"/>
                      <a:pt x="1049" y="962"/>
                      <a:pt x="1064" y="992"/>
                    </a:cubicBezTo>
                    <a:cubicBezTo>
                      <a:pt x="1064" y="1007"/>
                      <a:pt x="1078" y="1037"/>
                      <a:pt x="1064" y="1052"/>
                    </a:cubicBezTo>
                    <a:cubicBezTo>
                      <a:pt x="1078" y="1067"/>
                      <a:pt x="1093" y="1067"/>
                      <a:pt x="1108" y="1082"/>
                    </a:cubicBezTo>
                    <a:cubicBezTo>
                      <a:pt x="1152" y="1128"/>
                      <a:pt x="1182" y="1158"/>
                      <a:pt x="1241" y="1143"/>
                    </a:cubicBezTo>
                    <a:cubicBezTo>
                      <a:pt x="1271" y="1143"/>
                      <a:pt x="1300" y="1158"/>
                      <a:pt x="1330" y="1158"/>
                    </a:cubicBezTo>
                    <a:cubicBezTo>
                      <a:pt x="1359" y="1158"/>
                      <a:pt x="1374" y="1128"/>
                      <a:pt x="1404" y="1128"/>
                    </a:cubicBezTo>
                    <a:cubicBezTo>
                      <a:pt x="1433" y="1143"/>
                      <a:pt x="1463" y="1188"/>
                      <a:pt x="1477" y="1218"/>
                    </a:cubicBezTo>
                    <a:cubicBezTo>
                      <a:pt x="1492" y="1233"/>
                      <a:pt x="1477" y="1248"/>
                      <a:pt x="1477" y="1278"/>
                    </a:cubicBezTo>
                    <a:cubicBezTo>
                      <a:pt x="1477" y="1308"/>
                      <a:pt x="1522" y="1323"/>
                      <a:pt x="1522" y="1353"/>
                    </a:cubicBezTo>
                    <a:cubicBezTo>
                      <a:pt x="1522" y="1368"/>
                      <a:pt x="1566" y="1368"/>
                      <a:pt x="1581" y="1368"/>
                    </a:cubicBezTo>
                    <a:cubicBezTo>
                      <a:pt x="1610" y="1368"/>
                      <a:pt x="1610" y="1368"/>
                      <a:pt x="1625" y="1398"/>
                    </a:cubicBezTo>
                    <a:cubicBezTo>
                      <a:pt x="1655" y="1458"/>
                      <a:pt x="1684" y="1383"/>
                      <a:pt x="1714" y="1353"/>
                    </a:cubicBezTo>
                    <a:cubicBezTo>
                      <a:pt x="1729" y="1308"/>
                      <a:pt x="1788" y="1308"/>
                      <a:pt x="1817" y="1278"/>
                    </a:cubicBezTo>
                    <a:cubicBezTo>
                      <a:pt x="1847" y="1278"/>
                      <a:pt x="1847" y="1278"/>
                      <a:pt x="1862" y="1263"/>
                    </a:cubicBezTo>
                    <a:cubicBezTo>
                      <a:pt x="1876" y="1218"/>
                      <a:pt x="1891" y="1233"/>
                      <a:pt x="1921" y="1233"/>
                    </a:cubicBezTo>
                    <a:cubicBezTo>
                      <a:pt x="1950" y="1233"/>
                      <a:pt x="2009" y="1278"/>
                      <a:pt x="2024" y="1248"/>
                    </a:cubicBezTo>
                    <a:cubicBezTo>
                      <a:pt x="2024" y="1218"/>
                      <a:pt x="2024" y="1203"/>
                      <a:pt x="2054" y="1188"/>
                    </a:cubicBezTo>
                    <a:cubicBezTo>
                      <a:pt x="2083" y="1173"/>
                      <a:pt x="2113" y="1203"/>
                      <a:pt x="2142" y="1203"/>
                    </a:cubicBezTo>
                    <a:cubicBezTo>
                      <a:pt x="2172" y="1218"/>
                      <a:pt x="2231" y="1218"/>
                      <a:pt x="2260" y="1218"/>
                    </a:cubicBezTo>
                    <a:cubicBezTo>
                      <a:pt x="2349" y="1218"/>
                      <a:pt x="2423" y="1248"/>
                      <a:pt x="2512" y="1263"/>
                    </a:cubicBezTo>
                    <a:cubicBezTo>
                      <a:pt x="2497" y="1233"/>
                      <a:pt x="2526" y="1218"/>
                      <a:pt x="2556" y="1188"/>
                    </a:cubicBezTo>
                    <a:cubicBezTo>
                      <a:pt x="2571" y="1173"/>
                      <a:pt x="2556" y="1173"/>
                      <a:pt x="2541" y="1143"/>
                    </a:cubicBezTo>
                    <a:cubicBezTo>
                      <a:pt x="2526" y="1128"/>
                      <a:pt x="2526" y="1098"/>
                      <a:pt x="2526" y="1067"/>
                    </a:cubicBezTo>
                    <a:cubicBezTo>
                      <a:pt x="2512" y="1067"/>
                      <a:pt x="2512" y="1007"/>
                      <a:pt x="2497" y="1022"/>
                    </a:cubicBezTo>
                    <a:cubicBezTo>
                      <a:pt x="2512" y="1007"/>
                      <a:pt x="2556" y="1007"/>
                      <a:pt x="2586" y="992"/>
                    </a:cubicBezTo>
                    <a:cubicBezTo>
                      <a:pt x="2630" y="992"/>
                      <a:pt x="2659" y="1022"/>
                      <a:pt x="2689" y="992"/>
                    </a:cubicBezTo>
                    <a:cubicBezTo>
                      <a:pt x="2704" y="992"/>
                      <a:pt x="2674" y="977"/>
                      <a:pt x="2674" y="962"/>
                    </a:cubicBezTo>
                    <a:cubicBezTo>
                      <a:pt x="2659" y="947"/>
                      <a:pt x="2674" y="917"/>
                      <a:pt x="2689" y="902"/>
                    </a:cubicBezTo>
                    <a:cubicBezTo>
                      <a:pt x="2704" y="887"/>
                      <a:pt x="2718" y="797"/>
                      <a:pt x="2733" y="812"/>
                    </a:cubicBezTo>
                    <a:cubicBezTo>
                      <a:pt x="2763" y="827"/>
                      <a:pt x="2778" y="842"/>
                      <a:pt x="2807" y="842"/>
                    </a:cubicBezTo>
                    <a:cubicBezTo>
                      <a:pt x="2822" y="827"/>
                      <a:pt x="2837" y="857"/>
                      <a:pt x="2851" y="842"/>
                    </a:cubicBezTo>
                    <a:cubicBezTo>
                      <a:pt x="2866" y="842"/>
                      <a:pt x="2896" y="827"/>
                      <a:pt x="2911" y="812"/>
                    </a:cubicBezTo>
                    <a:cubicBezTo>
                      <a:pt x="2925" y="797"/>
                      <a:pt x="2896" y="767"/>
                      <a:pt x="2896" y="737"/>
                    </a:cubicBezTo>
                    <a:cubicBezTo>
                      <a:pt x="2911" y="692"/>
                      <a:pt x="2955" y="707"/>
                      <a:pt x="2984" y="662"/>
                    </a:cubicBezTo>
                    <a:cubicBezTo>
                      <a:pt x="2984" y="647"/>
                      <a:pt x="2984" y="647"/>
                      <a:pt x="2999" y="632"/>
                    </a:cubicBezTo>
                    <a:cubicBezTo>
                      <a:pt x="2999" y="617"/>
                      <a:pt x="2984" y="601"/>
                      <a:pt x="2970" y="586"/>
                    </a:cubicBezTo>
                    <a:cubicBezTo>
                      <a:pt x="2970" y="571"/>
                      <a:pt x="2984" y="586"/>
                      <a:pt x="2970" y="586"/>
                    </a:cubicBezTo>
                    <a:lnTo>
                      <a:pt x="2970" y="586"/>
                    </a:lnTo>
                    <a:close/>
                    <a:moveTo>
                      <a:pt x="2187" y="872"/>
                    </a:moveTo>
                    <a:lnTo>
                      <a:pt x="2187" y="872"/>
                    </a:lnTo>
                    <a:cubicBezTo>
                      <a:pt x="2157" y="872"/>
                      <a:pt x="2113" y="917"/>
                      <a:pt x="2098" y="932"/>
                    </a:cubicBezTo>
                    <a:cubicBezTo>
                      <a:pt x="2083" y="932"/>
                      <a:pt x="2068" y="962"/>
                      <a:pt x="2068" y="977"/>
                    </a:cubicBezTo>
                    <a:cubicBezTo>
                      <a:pt x="2068" y="992"/>
                      <a:pt x="2083" y="1007"/>
                      <a:pt x="2083" y="1007"/>
                    </a:cubicBezTo>
                    <a:cubicBezTo>
                      <a:pt x="2068" y="1022"/>
                      <a:pt x="2039" y="962"/>
                      <a:pt x="2039" y="947"/>
                    </a:cubicBezTo>
                    <a:cubicBezTo>
                      <a:pt x="2039" y="917"/>
                      <a:pt x="2054" y="902"/>
                      <a:pt x="2083" y="887"/>
                    </a:cubicBezTo>
                    <a:cubicBezTo>
                      <a:pt x="2113" y="872"/>
                      <a:pt x="2142" y="857"/>
                      <a:pt x="2172" y="857"/>
                    </a:cubicBezTo>
                    <a:lnTo>
                      <a:pt x="2246" y="872"/>
                    </a:lnTo>
                    <a:cubicBezTo>
                      <a:pt x="2231" y="887"/>
                      <a:pt x="2187" y="872"/>
                      <a:pt x="2187" y="872"/>
                    </a:cubicBezTo>
                    <a:cubicBezTo>
                      <a:pt x="2157" y="872"/>
                      <a:pt x="2201" y="872"/>
                      <a:pt x="2187" y="872"/>
                    </a:cubicBezTo>
                    <a:lnTo>
                      <a:pt x="2187" y="872"/>
                    </a:lnTo>
                    <a:close/>
                    <a:moveTo>
                      <a:pt x="2438" y="887"/>
                    </a:moveTo>
                    <a:lnTo>
                      <a:pt x="2438" y="887"/>
                    </a:lnTo>
                    <a:cubicBezTo>
                      <a:pt x="2423" y="917"/>
                      <a:pt x="2320" y="902"/>
                      <a:pt x="2305" y="872"/>
                    </a:cubicBezTo>
                    <a:lnTo>
                      <a:pt x="2364" y="872"/>
                    </a:lnTo>
                    <a:cubicBezTo>
                      <a:pt x="2393" y="872"/>
                      <a:pt x="2408" y="872"/>
                      <a:pt x="2438" y="857"/>
                    </a:cubicBezTo>
                    <a:lnTo>
                      <a:pt x="2438" y="887"/>
                    </a:lnTo>
                    <a:cubicBezTo>
                      <a:pt x="2423" y="902"/>
                      <a:pt x="2438" y="872"/>
                      <a:pt x="2438" y="887"/>
                    </a:cubicBezTo>
                    <a:lnTo>
                      <a:pt x="2438" y="88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1" name="Freeform 1026">
                <a:extLst>
                  <a:ext uri="{FF2B5EF4-FFF2-40B4-BE49-F238E27FC236}">
                    <a16:creationId xmlns:a16="http://schemas.microsoft.com/office/drawing/2014/main" id="{60064C52-2409-C939-18A8-7B53F105E9AF}"/>
                  </a:ext>
                </a:extLst>
              </p:cNvPr>
              <p:cNvSpPr>
                <a:spLocks noEditPoints="1"/>
              </p:cNvSpPr>
              <p:nvPr/>
            </p:nvSpPr>
            <p:spPr bwMode="auto">
              <a:xfrm>
                <a:off x="4250" y="2056"/>
                <a:ext cx="579" cy="281"/>
              </a:xfrm>
              <a:custGeom>
                <a:avLst/>
                <a:gdLst>
                  <a:gd name="T0" fmla="*/ 2911 w 2999"/>
                  <a:gd name="T1" fmla="*/ 586 h 1458"/>
                  <a:gd name="T2" fmla="*/ 2748 w 2999"/>
                  <a:gd name="T3" fmla="*/ 451 h 1458"/>
                  <a:gd name="T4" fmla="*/ 2512 w 2999"/>
                  <a:gd name="T5" fmla="*/ 466 h 1458"/>
                  <a:gd name="T6" fmla="*/ 2275 w 2999"/>
                  <a:gd name="T7" fmla="*/ 166 h 1458"/>
                  <a:gd name="T8" fmla="*/ 2024 w 2999"/>
                  <a:gd name="T9" fmla="*/ 196 h 1458"/>
                  <a:gd name="T10" fmla="*/ 1965 w 2999"/>
                  <a:gd name="T11" fmla="*/ 136 h 1458"/>
                  <a:gd name="T12" fmla="*/ 1743 w 2999"/>
                  <a:gd name="T13" fmla="*/ 0 h 1458"/>
                  <a:gd name="T14" fmla="*/ 1197 w 2999"/>
                  <a:gd name="T15" fmla="*/ 136 h 1458"/>
                  <a:gd name="T16" fmla="*/ 1093 w 2999"/>
                  <a:gd name="T17" fmla="*/ 256 h 1458"/>
                  <a:gd name="T18" fmla="*/ 1152 w 2999"/>
                  <a:gd name="T19" fmla="*/ 436 h 1458"/>
                  <a:gd name="T20" fmla="*/ 975 w 2999"/>
                  <a:gd name="T21" fmla="*/ 481 h 1458"/>
                  <a:gd name="T22" fmla="*/ 753 w 2999"/>
                  <a:gd name="T23" fmla="*/ 451 h 1458"/>
                  <a:gd name="T24" fmla="*/ 606 w 2999"/>
                  <a:gd name="T25" fmla="*/ 466 h 1458"/>
                  <a:gd name="T26" fmla="*/ 399 w 2999"/>
                  <a:gd name="T27" fmla="*/ 391 h 1458"/>
                  <a:gd name="T28" fmla="*/ 236 w 2999"/>
                  <a:gd name="T29" fmla="*/ 421 h 1458"/>
                  <a:gd name="T30" fmla="*/ 89 w 2999"/>
                  <a:gd name="T31" fmla="*/ 511 h 1458"/>
                  <a:gd name="T32" fmla="*/ 29 w 2999"/>
                  <a:gd name="T33" fmla="*/ 692 h 1458"/>
                  <a:gd name="T34" fmla="*/ 162 w 2999"/>
                  <a:gd name="T35" fmla="*/ 767 h 1458"/>
                  <a:gd name="T36" fmla="*/ 236 w 2999"/>
                  <a:gd name="T37" fmla="*/ 872 h 1458"/>
                  <a:gd name="T38" fmla="*/ 502 w 2999"/>
                  <a:gd name="T39" fmla="*/ 842 h 1458"/>
                  <a:gd name="T40" fmla="*/ 517 w 2999"/>
                  <a:gd name="T41" fmla="*/ 977 h 1458"/>
                  <a:gd name="T42" fmla="*/ 325 w 2999"/>
                  <a:gd name="T43" fmla="*/ 1052 h 1458"/>
                  <a:gd name="T44" fmla="*/ 399 w 2999"/>
                  <a:gd name="T45" fmla="*/ 1188 h 1458"/>
                  <a:gd name="T46" fmla="*/ 620 w 2999"/>
                  <a:gd name="T47" fmla="*/ 1278 h 1458"/>
                  <a:gd name="T48" fmla="*/ 724 w 2999"/>
                  <a:gd name="T49" fmla="*/ 1173 h 1458"/>
                  <a:gd name="T50" fmla="*/ 916 w 2999"/>
                  <a:gd name="T51" fmla="*/ 962 h 1458"/>
                  <a:gd name="T52" fmla="*/ 1049 w 2999"/>
                  <a:gd name="T53" fmla="*/ 932 h 1458"/>
                  <a:gd name="T54" fmla="*/ 1108 w 2999"/>
                  <a:gd name="T55" fmla="*/ 1082 h 1458"/>
                  <a:gd name="T56" fmla="*/ 1404 w 2999"/>
                  <a:gd name="T57" fmla="*/ 1128 h 1458"/>
                  <a:gd name="T58" fmla="*/ 1522 w 2999"/>
                  <a:gd name="T59" fmla="*/ 1353 h 1458"/>
                  <a:gd name="T60" fmla="*/ 1714 w 2999"/>
                  <a:gd name="T61" fmla="*/ 1353 h 1458"/>
                  <a:gd name="T62" fmla="*/ 1921 w 2999"/>
                  <a:gd name="T63" fmla="*/ 1233 h 1458"/>
                  <a:gd name="T64" fmla="*/ 2142 w 2999"/>
                  <a:gd name="T65" fmla="*/ 1203 h 1458"/>
                  <a:gd name="T66" fmla="*/ 2556 w 2999"/>
                  <a:gd name="T67" fmla="*/ 1188 h 1458"/>
                  <a:gd name="T68" fmla="*/ 2497 w 2999"/>
                  <a:gd name="T69" fmla="*/ 1022 h 1458"/>
                  <a:gd name="T70" fmla="*/ 2674 w 2999"/>
                  <a:gd name="T71" fmla="*/ 962 h 1458"/>
                  <a:gd name="T72" fmla="*/ 2807 w 2999"/>
                  <a:gd name="T73" fmla="*/ 842 h 1458"/>
                  <a:gd name="T74" fmla="*/ 2896 w 2999"/>
                  <a:gd name="T75" fmla="*/ 737 h 1458"/>
                  <a:gd name="T76" fmla="*/ 2970 w 2999"/>
                  <a:gd name="T77" fmla="*/ 586 h 1458"/>
                  <a:gd name="T78" fmla="*/ 2187 w 2999"/>
                  <a:gd name="T79" fmla="*/ 872 h 1458"/>
                  <a:gd name="T80" fmla="*/ 2083 w 2999"/>
                  <a:gd name="T81" fmla="*/ 1007 h 1458"/>
                  <a:gd name="T82" fmla="*/ 2172 w 2999"/>
                  <a:gd name="T83" fmla="*/ 857 h 1458"/>
                  <a:gd name="T84" fmla="*/ 2187 w 2999"/>
                  <a:gd name="T85" fmla="*/ 872 h 1458"/>
                  <a:gd name="T86" fmla="*/ 2305 w 2999"/>
                  <a:gd name="T87" fmla="*/ 872 h 1458"/>
                  <a:gd name="T88" fmla="*/ 2438 w 2999"/>
                  <a:gd name="T89" fmla="*/ 887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99" h="1458">
                    <a:moveTo>
                      <a:pt x="2970" y="586"/>
                    </a:moveTo>
                    <a:lnTo>
                      <a:pt x="2970" y="586"/>
                    </a:lnTo>
                    <a:cubicBezTo>
                      <a:pt x="2970" y="571"/>
                      <a:pt x="2911" y="586"/>
                      <a:pt x="2911" y="586"/>
                    </a:cubicBezTo>
                    <a:cubicBezTo>
                      <a:pt x="2881" y="586"/>
                      <a:pt x="2866" y="571"/>
                      <a:pt x="2866" y="556"/>
                    </a:cubicBezTo>
                    <a:cubicBezTo>
                      <a:pt x="2851" y="526"/>
                      <a:pt x="2822" y="526"/>
                      <a:pt x="2822" y="511"/>
                    </a:cubicBezTo>
                    <a:cubicBezTo>
                      <a:pt x="2807" y="496"/>
                      <a:pt x="2792" y="451"/>
                      <a:pt x="2748" y="451"/>
                    </a:cubicBezTo>
                    <a:cubicBezTo>
                      <a:pt x="2704" y="451"/>
                      <a:pt x="2659" y="496"/>
                      <a:pt x="2615" y="466"/>
                    </a:cubicBezTo>
                    <a:cubicBezTo>
                      <a:pt x="2600" y="451"/>
                      <a:pt x="2586" y="436"/>
                      <a:pt x="2571" y="421"/>
                    </a:cubicBezTo>
                    <a:cubicBezTo>
                      <a:pt x="2556" y="421"/>
                      <a:pt x="2526" y="466"/>
                      <a:pt x="2512" y="466"/>
                    </a:cubicBezTo>
                    <a:cubicBezTo>
                      <a:pt x="2497" y="481"/>
                      <a:pt x="2408" y="316"/>
                      <a:pt x="2408" y="286"/>
                    </a:cubicBezTo>
                    <a:cubicBezTo>
                      <a:pt x="2379" y="256"/>
                      <a:pt x="2364" y="211"/>
                      <a:pt x="2320" y="196"/>
                    </a:cubicBezTo>
                    <a:cubicBezTo>
                      <a:pt x="2305" y="181"/>
                      <a:pt x="2290" y="166"/>
                      <a:pt x="2275" y="166"/>
                    </a:cubicBezTo>
                    <a:cubicBezTo>
                      <a:pt x="2246" y="151"/>
                      <a:pt x="2275" y="121"/>
                      <a:pt x="2275" y="105"/>
                    </a:cubicBezTo>
                    <a:cubicBezTo>
                      <a:pt x="2275" y="90"/>
                      <a:pt x="2172" y="151"/>
                      <a:pt x="2157" y="166"/>
                    </a:cubicBezTo>
                    <a:cubicBezTo>
                      <a:pt x="2142" y="166"/>
                      <a:pt x="2024" y="211"/>
                      <a:pt x="2024" y="196"/>
                    </a:cubicBezTo>
                    <a:cubicBezTo>
                      <a:pt x="2024" y="166"/>
                      <a:pt x="2054" y="151"/>
                      <a:pt x="2024" y="151"/>
                    </a:cubicBezTo>
                    <a:cubicBezTo>
                      <a:pt x="2009" y="136"/>
                      <a:pt x="1995" y="121"/>
                      <a:pt x="1980" y="136"/>
                    </a:cubicBezTo>
                    <a:cubicBezTo>
                      <a:pt x="1980" y="136"/>
                      <a:pt x="1980" y="151"/>
                      <a:pt x="1965" y="136"/>
                    </a:cubicBezTo>
                    <a:cubicBezTo>
                      <a:pt x="1935" y="121"/>
                      <a:pt x="1950" y="105"/>
                      <a:pt x="1906" y="121"/>
                    </a:cubicBezTo>
                    <a:cubicBezTo>
                      <a:pt x="1862" y="151"/>
                      <a:pt x="1862" y="105"/>
                      <a:pt x="1862" y="75"/>
                    </a:cubicBezTo>
                    <a:cubicBezTo>
                      <a:pt x="1876" y="15"/>
                      <a:pt x="1788" y="0"/>
                      <a:pt x="1743" y="0"/>
                    </a:cubicBezTo>
                    <a:cubicBezTo>
                      <a:pt x="1714" y="0"/>
                      <a:pt x="1684" y="15"/>
                      <a:pt x="1655" y="30"/>
                    </a:cubicBezTo>
                    <a:cubicBezTo>
                      <a:pt x="1625" y="45"/>
                      <a:pt x="1596" y="60"/>
                      <a:pt x="1551" y="60"/>
                    </a:cubicBezTo>
                    <a:cubicBezTo>
                      <a:pt x="1433" y="90"/>
                      <a:pt x="1315" y="136"/>
                      <a:pt x="1197" y="136"/>
                    </a:cubicBezTo>
                    <a:cubicBezTo>
                      <a:pt x="1167" y="136"/>
                      <a:pt x="1138" y="136"/>
                      <a:pt x="1123" y="151"/>
                    </a:cubicBezTo>
                    <a:cubicBezTo>
                      <a:pt x="1108" y="166"/>
                      <a:pt x="1138" y="211"/>
                      <a:pt x="1167" y="211"/>
                    </a:cubicBezTo>
                    <a:cubicBezTo>
                      <a:pt x="1226" y="256"/>
                      <a:pt x="1123" y="241"/>
                      <a:pt x="1093" y="256"/>
                    </a:cubicBezTo>
                    <a:cubicBezTo>
                      <a:pt x="1064" y="271"/>
                      <a:pt x="1108" y="286"/>
                      <a:pt x="1108" y="301"/>
                    </a:cubicBezTo>
                    <a:cubicBezTo>
                      <a:pt x="1108" y="331"/>
                      <a:pt x="1049" y="331"/>
                      <a:pt x="1049" y="346"/>
                    </a:cubicBezTo>
                    <a:cubicBezTo>
                      <a:pt x="1049" y="391"/>
                      <a:pt x="1167" y="376"/>
                      <a:pt x="1152" y="436"/>
                    </a:cubicBezTo>
                    <a:cubicBezTo>
                      <a:pt x="1138" y="451"/>
                      <a:pt x="1123" y="466"/>
                      <a:pt x="1093" y="466"/>
                    </a:cubicBezTo>
                    <a:lnTo>
                      <a:pt x="1019" y="466"/>
                    </a:lnTo>
                    <a:cubicBezTo>
                      <a:pt x="990" y="481"/>
                      <a:pt x="1005" y="496"/>
                      <a:pt x="975" y="481"/>
                    </a:cubicBezTo>
                    <a:cubicBezTo>
                      <a:pt x="945" y="466"/>
                      <a:pt x="916" y="436"/>
                      <a:pt x="886" y="436"/>
                    </a:cubicBezTo>
                    <a:cubicBezTo>
                      <a:pt x="872" y="421"/>
                      <a:pt x="842" y="451"/>
                      <a:pt x="827" y="451"/>
                    </a:cubicBezTo>
                    <a:cubicBezTo>
                      <a:pt x="798" y="436"/>
                      <a:pt x="783" y="436"/>
                      <a:pt x="753" y="451"/>
                    </a:cubicBezTo>
                    <a:cubicBezTo>
                      <a:pt x="739" y="466"/>
                      <a:pt x="724" y="496"/>
                      <a:pt x="709" y="481"/>
                    </a:cubicBezTo>
                    <a:cubicBezTo>
                      <a:pt x="694" y="481"/>
                      <a:pt x="650" y="436"/>
                      <a:pt x="635" y="451"/>
                    </a:cubicBezTo>
                    <a:cubicBezTo>
                      <a:pt x="620" y="451"/>
                      <a:pt x="620" y="496"/>
                      <a:pt x="606" y="466"/>
                    </a:cubicBezTo>
                    <a:cubicBezTo>
                      <a:pt x="591" y="436"/>
                      <a:pt x="576" y="421"/>
                      <a:pt x="547" y="406"/>
                    </a:cubicBezTo>
                    <a:cubicBezTo>
                      <a:pt x="517" y="391"/>
                      <a:pt x="487" y="391"/>
                      <a:pt x="473" y="376"/>
                    </a:cubicBezTo>
                    <a:cubicBezTo>
                      <a:pt x="428" y="361"/>
                      <a:pt x="428" y="391"/>
                      <a:pt x="399" y="391"/>
                    </a:cubicBezTo>
                    <a:cubicBezTo>
                      <a:pt x="369" y="406"/>
                      <a:pt x="354" y="361"/>
                      <a:pt x="325" y="376"/>
                    </a:cubicBezTo>
                    <a:cubicBezTo>
                      <a:pt x="310" y="391"/>
                      <a:pt x="310" y="406"/>
                      <a:pt x="295" y="406"/>
                    </a:cubicBezTo>
                    <a:cubicBezTo>
                      <a:pt x="281" y="421"/>
                      <a:pt x="251" y="421"/>
                      <a:pt x="236" y="421"/>
                    </a:cubicBezTo>
                    <a:cubicBezTo>
                      <a:pt x="222" y="436"/>
                      <a:pt x="192" y="466"/>
                      <a:pt x="192" y="481"/>
                    </a:cubicBezTo>
                    <a:cubicBezTo>
                      <a:pt x="177" y="496"/>
                      <a:pt x="207" y="541"/>
                      <a:pt x="177" y="541"/>
                    </a:cubicBezTo>
                    <a:cubicBezTo>
                      <a:pt x="148" y="556"/>
                      <a:pt x="103" y="466"/>
                      <a:pt x="89" y="511"/>
                    </a:cubicBezTo>
                    <a:cubicBezTo>
                      <a:pt x="74" y="541"/>
                      <a:pt x="59" y="541"/>
                      <a:pt x="44" y="571"/>
                    </a:cubicBezTo>
                    <a:cubicBezTo>
                      <a:pt x="29" y="601"/>
                      <a:pt x="89" y="601"/>
                      <a:pt x="59" y="632"/>
                    </a:cubicBezTo>
                    <a:cubicBezTo>
                      <a:pt x="44" y="647"/>
                      <a:pt x="0" y="677"/>
                      <a:pt x="29" y="692"/>
                    </a:cubicBezTo>
                    <a:cubicBezTo>
                      <a:pt x="44" y="692"/>
                      <a:pt x="59" y="707"/>
                      <a:pt x="59" y="707"/>
                    </a:cubicBezTo>
                    <a:cubicBezTo>
                      <a:pt x="74" y="722"/>
                      <a:pt x="59" y="737"/>
                      <a:pt x="74" y="752"/>
                    </a:cubicBezTo>
                    <a:cubicBezTo>
                      <a:pt x="103" y="767"/>
                      <a:pt x="133" y="737"/>
                      <a:pt x="162" y="767"/>
                    </a:cubicBezTo>
                    <a:cubicBezTo>
                      <a:pt x="177" y="782"/>
                      <a:pt x="207" y="827"/>
                      <a:pt x="207" y="857"/>
                    </a:cubicBezTo>
                    <a:cubicBezTo>
                      <a:pt x="192" y="857"/>
                      <a:pt x="148" y="842"/>
                      <a:pt x="192" y="872"/>
                    </a:cubicBezTo>
                    <a:cubicBezTo>
                      <a:pt x="207" y="887"/>
                      <a:pt x="207" y="902"/>
                      <a:pt x="236" y="872"/>
                    </a:cubicBezTo>
                    <a:cubicBezTo>
                      <a:pt x="236" y="857"/>
                      <a:pt x="236" y="857"/>
                      <a:pt x="251" y="857"/>
                    </a:cubicBezTo>
                    <a:cubicBezTo>
                      <a:pt x="325" y="857"/>
                      <a:pt x="354" y="812"/>
                      <a:pt x="428" y="842"/>
                    </a:cubicBezTo>
                    <a:cubicBezTo>
                      <a:pt x="458" y="857"/>
                      <a:pt x="487" y="812"/>
                      <a:pt x="502" y="842"/>
                    </a:cubicBezTo>
                    <a:cubicBezTo>
                      <a:pt x="517" y="857"/>
                      <a:pt x="547" y="917"/>
                      <a:pt x="532" y="947"/>
                    </a:cubicBezTo>
                    <a:cubicBezTo>
                      <a:pt x="517" y="947"/>
                      <a:pt x="487" y="962"/>
                      <a:pt x="517" y="962"/>
                    </a:cubicBezTo>
                    <a:lnTo>
                      <a:pt x="517" y="977"/>
                    </a:lnTo>
                    <a:cubicBezTo>
                      <a:pt x="502" y="992"/>
                      <a:pt x="487" y="992"/>
                      <a:pt x="487" y="992"/>
                    </a:cubicBezTo>
                    <a:cubicBezTo>
                      <a:pt x="443" y="992"/>
                      <a:pt x="325" y="962"/>
                      <a:pt x="354" y="1037"/>
                    </a:cubicBezTo>
                    <a:cubicBezTo>
                      <a:pt x="369" y="1067"/>
                      <a:pt x="354" y="1067"/>
                      <a:pt x="325" y="1052"/>
                    </a:cubicBezTo>
                    <a:cubicBezTo>
                      <a:pt x="295" y="1037"/>
                      <a:pt x="310" y="1067"/>
                      <a:pt x="325" y="1082"/>
                    </a:cubicBezTo>
                    <a:cubicBezTo>
                      <a:pt x="354" y="1082"/>
                      <a:pt x="354" y="1128"/>
                      <a:pt x="369" y="1143"/>
                    </a:cubicBezTo>
                    <a:cubicBezTo>
                      <a:pt x="399" y="1158"/>
                      <a:pt x="354" y="1188"/>
                      <a:pt x="399" y="1188"/>
                    </a:cubicBezTo>
                    <a:cubicBezTo>
                      <a:pt x="414" y="1188"/>
                      <a:pt x="443" y="1218"/>
                      <a:pt x="458" y="1233"/>
                    </a:cubicBezTo>
                    <a:cubicBezTo>
                      <a:pt x="502" y="1233"/>
                      <a:pt x="458" y="1278"/>
                      <a:pt x="458" y="1308"/>
                    </a:cubicBezTo>
                    <a:cubicBezTo>
                      <a:pt x="502" y="1278"/>
                      <a:pt x="561" y="1233"/>
                      <a:pt x="620" y="1278"/>
                    </a:cubicBezTo>
                    <a:cubicBezTo>
                      <a:pt x="650" y="1308"/>
                      <a:pt x="665" y="1353"/>
                      <a:pt x="709" y="1353"/>
                    </a:cubicBezTo>
                    <a:cubicBezTo>
                      <a:pt x="739" y="1353"/>
                      <a:pt x="724" y="1323"/>
                      <a:pt x="724" y="1308"/>
                    </a:cubicBezTo>
                    <a:lnTo>
                      <a:pt x="724" y="1173"/>
                    </a:lnTo>
                    <a:cubicBezTo>
                      <a:pt x="724" y="1143"/>
                      <a:pt x="709" y="1022"/>
                      <a:pt x="739" y="1022"/>
                    </a:cubicBezTo>
                    <a:cubicBezTo>
                      <a:pt x="768" y="1007"/>
                      <a:pt x="813" y="992"/>
                      <a:pt x="842" y="977"/>
                    </a:cubicBezTo>
                    <a:cubicBezTo>
                      <a:pt x="872" y="977"/>
                      <a:pt x="901" y="962"/>
                      <a:pt x="916" y="962"/>
                    </a:cubicBezTo>
                    <a:cubicBezTo>
                      <a:pt x="931" y="947"/>
                      <a:pt x="916" y="917"/>
                      <a:pt x="945" y="932"/>
                    </a:cubicBezTo>
                    <a:cubicBezTo>
                      <a:pt x="960" y="932"/>
                      <a:pt x="1005" y="962"/>
                      <a:pt x="1005" y="932"/>
                    </a:cubicBezTo>
                    <a:cubicBezTo>
                      <a:pt x="1005" y="917"/>
                      <a:pt x="1034" y="902"/>
                      <a:pt x="1049" y="932"/>
                    </a:cubicBezTo>
                    <a:cubicBezTo>
                      <a:pt x="1064" y="947"/>
                      <a:pt x="1049" y="962"/>
                      <a:pt x="1064" y="992"/>
                    </a:cubicBezTo>
                    <a:cubicBezTo>
                      <a:pt x="1064" y="1007"/>
                      <a:pt x="1078" y="1037"/>
                      <a:pt x="1064" y="1052"/>
                    </a:cubicBezTo>
                    <a:cubicBezTo>
                      <a:pt x="1078" y="1067"/>
                      <a:pt x="1093" y="1067"/>
                      <a:pt x="1108" y="1082"/>
                    </a:cubicBezTo>
                    <a:cubicBezTo>
                      <a:pt x="1152" y="1128"/>
                      <a:pt x="1182" y="1158"/>
                      <a:pt x="1241" y="1143"/>
                    </a:cubicBezTo>
                    <a:cubicBezTo>
                      <a:pt x="1271" y="1143"/>
                      <a:pt x="1300" y="1158"/>
                      <a:pt x="1330" y="1158"/>
                    </a:cubicBezTo>
                    <a:cubicBezTo>
                      <a:pt x="1359" y="1158"/>
                      <a:pt x="1374" y="1128"/>
                      <a:pt x="1404" y="1128"/>
                    </a:cubicBezTo>
                    <a:cubicBezTo>
                      <a:pt x="1433" y="1143"/>
                      <a:pt x="1463" y="1188"/>
                      <a:pt x="1477" y="1218"/>
                    </a:cubicBezTo>
                    <a:cubicBezTo>
                      <a:pt x="1492" y="1233"/>
                      <a:pt x="1477" y="1248"/>
                      <a:pt x="1477" y="1278"/>
                    </a:cubicBezTo>
                    <a:cubicBezTo>
                      <a:pt x="1477" y="1308"/>
                      <a:pt x="1522" y="1323"/>
                      <a:pt x="1522" y="1353"/>
                    </a:cubicBezTo>
                    <a:cubicBezTo>
                      <a:pt x="1522" y="1368"/>
                      <a:pt x="1566" y="1368"/>
                      <a:pt x="1581" y="1368"/>
                    </a:cubicBezTo>
                    <a:cubicBezTo>
                      <a:pt x="1610" y="1368"/>
                      <a:pt x="1610" y="1368"/>
                      <a:pt x="1625" y="1398"/>
                    </a:cubicBezTo>
                    <a:cubicBezTo>
                      <a:pt x="1655" y="1458"/>
                      <a:pt x="1684" y="1383"/>
                      <a:pt x="1714" y="1353"/>
                    </a:cubicBezTo>
                    <a:cubicBezTo>
                      <a:pt x="1729" y="1308"/>
                      <a:pt x="1788" y="1308"/>
                      <a:pt x="1817" y="1278"/>
                    </a:cubicBezTo>
                    <a:cubicBezTo>
                      <a:pt x="1847" y="1278"/>
                      <a:pt x="1847" y="1278"/>
                      <a:pt x="1862" y="1263"/>
                    </a:cubicBezTo>
                    <a:cubicBezTo>
                      <a:pt x="1876" y="1218"/>
                      <a:pt x="1891" y="1233"/>
                      <a:pt x="1921" y="1233"/>
                    </a:cubicBezTo>
                    <a:cubicBezTo>
                      <a:pt x="1950" y="1233"/>
                      <a:pt x="2009" y="1278"/>
                      <a:pt x="2024" y="1248"/>
                    </a:cubicBezTo>
                    <a:cubicBezTo>
                      <a:pt x="2024" y="1218"/>
                      <a:pt x="2024" y="1203"/>
                      <a:pt x="2054" y="1188"/>
                    </a:cubicBezTo>
                    <a:cubicBezTo>
                      <a:pt x="2083" y="1173"/>
                      <a:pt x="2113" y="1203"/>
                      <a:pt x="2142" y="1203"/>
                    </a:cubicBezTo>
                    <a:cubicBezTo>
                      <a:pt x="2172" y="1218"/>
                      <a:pt x="2231" y="1218"/>
                      <a:pt x="2260" y="1218"/>
                    </a:cubicBezTo>
                    <a:cubicBezTo>
                      <a:pt x="2349" y="1218"/>
                      <a:pt x="2423" y="1248"/>
                      <a:pt x="2512" y="1263"/>
                    </a:cubicBezTo>
                    <a:cubicBezTo>
                      <a:pt x="2497" y="1233"/>
                      <a:pt x="2526" y="1218"/>
                      <a:pt x="2556" y="1188"/>
                    </a:cubicBezTo>
                    <a:cubicBezTo>
                      <a:pt x="2571" y="1173"/>
                      <a:pt x="2556" y="1173"/>
                      <a:pt x="2541" y="1143"/>
                    </a:cubicBezTo>
                    <a:cubicBezTo>
                      <a:pt x="2526" y="1128"/>
                      <a:pt x="2526" y="1098"/>
                      <a:pt x="2526" y="1067"/>
                    </a:cubicBezTo>
                    <a:cubicBezTo>
                      <a:pt x="2512" y="1067"/>
                      <a:pt x="2512" y="1007"/>
                      <a:pt x="2497" y="1022"/>
                    </a:cubicBezTo>
                    <a:cubicBezTo>
                      <a:pt x="2512" y="1007"/>
                      <a:pt x="2556" y="1007"/>
                      <a:pt x="2586" y="992"/>
                    </a:cubicBezTo>
                    <a:cubicBezTo>
                      <a:pt x="2630" y="992"/>
                      <a:pt x="2659" y="1022"/>
                      <a:pt x="2689" y="992"/>
                    </a:cubicBezTo>
                    <a:cubicBezTo>
                      <a:pt x="2704" y="992"/>
                      <a:pt x="2674" y="977"/>
                      <a:pt x="2674" y="962"/>
                    </a:cubicBezTo>
                    <a:cubicBezTo>
                      <a:pt x="2659" y="947"/>
                      <a:pt x="2674" y="917"/>
                      <a:pt x="2689" y="902"/>
                    </a:cubicBezTo>
                    <a:cubicBezTo>
                      <a:pt x="2704" y="887"/>
                      <a:pt x="2718" y="797"/>
                      <a:pt x="2733" y="812"/>
                    </a:cubicBezTo>
                    <a:cubicBezTo>
                      <a:pt x="2763" y="827"/>
                      <a:pt x="2778" y="842"/>
                      <a:pt x="2807" y="842"/>
                    </a:cubicBezTo>
                    <a:cubicBezTo>
                      <a:pt x="2822" y="827"/>
                      <a:pt x="2837" y="857"/>
                      <a:pt x="2851" y="842"/>
                    </a:cubicBezTo>
                    <a:cubicBezTo>
                      <a:pt x="2866" y="842"/>
                      <a:pt x="2896" y="827"/>
                      <a:pt x="2911" y="812"/>
                    </a:cubicBezTo>
                    <a:cubicBezTo>
                      <a:pt x="2925" y="797"/>
                      <a:pt x="2896" y="767"/>
                      <a:pt x="2896" y="737"/>
                    </a:cubicBezTo>
                    <a:cubicBezTo>
                      <a:pt x="2911" y="692"/>
                      <a:pt x="2955" y="707"/>
                      <a:pt x="2984" y="662"/>
                    </a:cubicBezTo>
                    <a:cubicBezTo>
                      <a:pt x="2984" y="647"/>
                      <a:pt x="2984" y="647"/>
                      <a:pt x="2999" y="632"/>
                    </a:cubicBezTo>
                    <a:cubicBezTo>
                      <a:pt x="2999" y="617"/>
                      <a:pt x="2984" y="601"/>
                      <a:pt x="2970" y="586"/>
                    </a:cubicBezTo>
                    <a:cubicBezTo>
                      <a:pt x="2970" y="571"/>
                      <a:pt x="2984" y="586"/>
                      <a:pt x="2970" y="586"/>
                    </a:cubicBezTo>
                    <a:close/>
                    <a:moveTo>
                      <a:pt x="2187" y="872"/>
                    </a:moveTo>
                    <a:lnTo>
                      <a:pt x="2187" y="872"/>
                    </a:lnTo>
                    <a:cubicBezTo>
                      <a:pt x="2157" y="872"/>
                      <a:pt x="2113" y="917"/>
                      <a:pt x="2098" y="932"/>
                    </a:cubicBezTo>
                    <a:cubicBezTo>
                      <a:pt x="2083" y="932"/>
                      <a:pt x="2068" y="962"/>
                      <a:pt x="2068" y="977"/>
                    </a:cubicBezTo>
                    <a:cubicBezTo>
                      <a:pt x="2068" y="992"/>
                      <a:pt x="2083" y="1007"/>
                      <a:pt x="2083" y="1007"/>
                    </a:cubicBezTo>
                    <a:cubicBezTo>
                      <a:pt x="2068" y="1022"/>
                      <a:pt x="2039" y="962"/>
                      <a:pt x="2039" y="947"/>
                    </a:cubicBezTo>
                    <a:cubicBezTo>
                      <a:pt x="2039" y="917"/>
                      <a:pt x="2054" y="902"/>
                      <a:pt x="2083" y="887"/>
                    </a:cubicBezTo>
                    <a:cubicBezTo>
                      <a:pt x="2113" y="872"/>
                      <a:pt x="2142" y="857"/>
                      <a:pt x="2172" y="857"/>
                    </a:cubicBezTo>
                    <a:lnTo>
                      <a:pt x="2246" y="872"/>
                    </a:lnTo>
                    <a:cubicBezTo>
                      <a:pt x="2231" y="887"/>
                      <a:pt x="2187" y="872"/>
                      <a:pt x="2187" y="872"/>
                    </a:cubicBezTo>
                    <a:cubicBezTo>
                      <a:pt x="2157" y="872"/>
                      <a:pt x="2201" y="872"/>
                      <a:pt x="2187" y="872"/>
                    </a:cubicBezTo>
                    <a:close/>
                    <a:moveTo>
                      <a:pt x="2438" y="887"/>
                    </a:moveTo>
                    <a:lnTo>
                      <a:pt x="2438" y="887"/>
                    </a:lnTo>
                    <a:cubicBezTo>
                      <a:pt x="2423" y="917"/>
                      <a:pt x="2320" y="902"/>
                      <a:pt x="2305" y="872"/>
                    </a:cubicBezTo>
                    <a:lnTo>
                      <a:pt x="2364" y="872"/>
                    </a:lnTo>
                    <a:cubicBezTo>
                      <a:pt x="2393" y="872"/>
                      <a:pt x="2408" y="872"/>
                      <a:pt x="2438" y="857"/>
                    </a:cubicBezTo>
                    <a:lnTo>
                      <a:pt x="2438" y="887"/>
                    </a:lnTo>
                    <a:cubicBezTo>
                      <a:pt x="2423" y="902"/>
                      <a:pt x="2438" y="872"/>
                      <a:pt x="2438" y="88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2" name="Freeform 1027">
                <a:extLst>
                  <a:ext uri="{FF2B5EF4-FFF2-40B4-BE49-F238E27FC236}">
                    <a16:creationId xmlns:a16="http://schemas.microsoft.com/office/drawing/2014/main" id="{1A71304A-8621-0155-D2B7-571E6C8B62A3}"/>
                  </a:ext>
                </a:extLst>
              </p:cNvPr>
              <p:cNvSpPr>
                <a:spLocks noEditPoints="1"/>
              </p:cNvSpPr>
              <p:nvPr/>
            </p:nvSpPr>
            <p:spPr bwMode="auto">
              <a:xfrm>
                <a:off x="4250" y="2056"/>
                <a:ext cx="579" cy="281"/>
              </a:xfrm>
              <a:custGeom>
                <a:avLst/>
                <a:gdLst>
                  <a:gd name="T0" fmla="*/ 2911 w 2999"/>
                  <a:gd name="T1" fmla="*/ 586 h 1458"/>
                  <a:gd name="T2" fmla="*/ 2748 w 2999"/>
                  <a:gd name="T3" fmla="*/ 451 h 1458"/>
                  <a:gd name="T4" fmla="*/ 2512 w 2999"/>
                  <a:gd name="T5" fmla="*/ 466 h 1458"/>
                  <a:gd name="T6" fmla="*/ 2275 w 2999"/>
                  <a:gd name="T7" fmla="*/ 166 h 1458"/>
                  <a:gd name="T8" fmla="*/ 2024 w 2999"/>
                  <a:gd name="T9" fmla="*/ 196 h 1458"/>
                  <a:gd name="T10" fmla="*/ 1965 w 2999"/>
                  <a:gd name="T11" fmla="*/ 136 h 1458"/>
                  <a:gd name="T12" fmla="*/ 1743 w 2999"/>
                  <a:gd name="T13" fmla="*/ 0 h 1458"/>
                  <a:gd name="T14" fmla="*/ 1197 w 2999"/>
                  <a:gd name="T15" fmla="*/ 136 h 1458"/>
                  <a:gd name="T16" fmla="*/ 1093 w 2999"/>
                  <a:gd name="T17" fmla="*/ 256 h 1458"/>
                  <a:gd name="T18" fmla="*/ 1152 w 2999"/>
                  <a:gd name="T19" fmla="*/ 436 h 1458"/>
                  <a:gd name="T20" fmla="*/ 975 w 2999"/>
                  <a:gd name="T21" fmla="*/ 481 h 1458"/>
                  <a:gd name="T22" fmla="*/ 753 w 2999"/>
                  <a:gd name="T23" fmla="*/ 451 h 1458"/>
                  <a:gd name="T24" fmla="*/ 606 w 2999"/>
                  <a:gd name="T25" fmla="*/ 466 h 1458"/>
                  <a:gd name="T26" fmla="*/ 399 w 2999"/>
                  <a:gd name="T27" fmla="*/ 391 h 1458"/>
                  <a:gd name="T28" fmla="*/ 236 w 2999"/>
                  <a:gd name="T29" fmla="*/ 421 h 1458"/>
                  <a:gd name="T30" fmla="*/ 89 w 2999"/>
                  <a:gd name="T31" fmla="*/ 511 h 1458"/>
                  <a:gd name="T32" fmla="*/ 29 w 2999"/>
                  <a:gd name="T33" fmla="*/ 692 h 1458"/>
                  <a:gd name="T34" fmla="*/ 162 w 2999"/>
                  <a:gd name="T35" fmla="*/ 767 h 1458"/>
                  <a:gd name="T36" fmla="*/ 236 w 2999"/>
                  <a:gd name="T37" fmla="*/ 872 h 1458"/>
                  <a:gd name="T38" fmla="*/ 502 w 2999"/>
                  <a:gd name="T39" fmla="*/ 842 h 1458"/>
                  <a:gd name="T40" fmla="*/ 517 w 2999"/>
                  <a:gd name="T41" fmla="*/ 977 h 1458"/>
                  <a:gd name="T42" fmla="*/ 325 w 2999"/>
                  <a:gd name="T43" fmla="*/ 1052 h 1458"/>
                  <a:gd name="T44" fmla="*/ 399 w 2999"/>
                  <a:gd name="T45" fmla="*/ 1188 h 1458"/>
                  <a:gd name="T46" fmla="*/ 620 w 2999"/>
                  <a:gd name="T47" fmla="*/ 1278 h 1458"/>
                  <a:gd name="T48" fmla="*/ 724 w 2999"/>
                  <a:gd name="T49" fmla="*/ 1173 h 1458"/>
                  <a:gd name="T50" fmla="*/ 916 w 2999"/>
                  <a:gd name="T51" fmla="*/ 962 h 1458"/>
                  <a:gd name="T52" fmla="*/ 1049 w 2999"/>
                  <a:gd name="T53" fmla="*/ 932 h 1458"/>
                  <a:gd name="T54" fmla="*/ 1108 w 2999"/>
                  <a:gd name="T55" fmla="*/ 1082 h 1458"/>
                  <a:gd name="T56" fmla="*/ 1404 w 2999"/>
                  <a:gd name="T57" fmla="*/ 1128 h 1458"/>
                  <a:gd name="T58" fmla="*/ 1522 w 2999"/>
                  <a:gd name="T59" fmla="*/ 1353 h 1458"/>
                  <a:gd name="T60" fmla="*/ 1714 w 2999"/>
                  <a:gd name="T61" fmla="*/ 1353 h 1458"/>
                  <a:gd name="T62" fmla="*/ 1921 w 2999"/>
                  <a:gd name="T63" fmla="*/ 1233 h 1458"/>
                  <a:gd name="T64" fmla="*/ 2142 w 2999"/>
                  <a:gd name="T65" fmla="*/ 1203 h 1458"/>
                  <a:gd name="T66" fmla="*/ 2556 w 2999"/>
                  <a:gd name="T67" fmla="*/ 1188 h 1458"/>
                  <a:gd name="T68" fmla="*/ 2497 w 2999"/>
                  <a:gd name="T69" fmla="*/ 1022 h 1458"/>
                  <a:gd name="T70" fmla="*/ 2674 w 2999"/>
                  <a:gd name="T71" fmla="*/ 962 h 1458"/>
                  <a:gd name="T72" fmla="*/ 2807 w 2999"/>
                  <a:gd name="T73" fmla="*/ 842 h 1458"/>
                  <a:gd name="T74" fmla="*/ 2896 w 2999"/>
                  <a:gd name="T75" fmla="*/ 737 h 1458"/>
                  <a:gd name="T76" fmla="*/ 2970 w 2999"/>
                  <a:gd name="T77" fmla="*/ 586 h 1458"/>
                  <a:gd name="T78" fmla="*/ 2187 w 2999"/>
                  <a:gd name="T79" fmla="*/ 872 h 1458"/>
                  <a:gd name="T80" fmla="*/ 2068 w 2999"/>
                  <a:gd name="T81" fmla="*/ 977 h 1458"/>
                  <a:gd name="T82" fmla="*/ 2083 w 2999"/>
                  <a:gd name="T83" fmla="*/ 887 h 1458"/>
                  <a:gd name="T84" fmla="*/ 2187 w 2999"/>
                  <a:gd name="T85" fmla="*/ 872 h 1458"/>
                  <a:gd name="T86" fmla="*/ 2438 w 2999"/>
                  <a:gd name="T87" fmla="*/ 887 h 1458"/>
                  <a:gd name="T88" fmla="*/ 2364 w 2999"/>
                  <a:gd name="T89" fmla="*/ 872 h 1458"/>
                  <a:gd name="T90" fmla="*/ 2438 w 2999"/>
                  <a:gd name="T91" fmla="*/ 887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99" h="1458">
                    <a:moveTo>
                      <a:pt x="2970" y="586"/>
                    </a:moveTo>
                    <a:lnTo>
                      <a:pt x="2970" y="586"/>
                    </a:lnTo>
                    <a:cubicBezTo>
                      <a:pt x="2970" y="571"/>
                      <a:pt x="2911" y="586"/>
                      <a:pt x="2911" y="586"/>
                    </a:cubicBezTo>
                    <a:cubicBezTo>
                      <a:pt x="2881" y="586"/>
                      <a:pt x="2866" y="571"/>
                      <a:pt x="2866" y="556"/>
                    </a:cubicBezTo>
                    <a:cubicBezTo>
                      <a:pt x="2851" y="526"/>
                      <a:pt x="2822" y="526"/>
                      <a:pt x="2822" y="511"/>
                    </a:cubicBezTo>
                    <a:cubicBezTo>
                      <a:pt x="2807" y="496"/>
                      <a:pt x="2792" y="451"/>
                      <a:pt x="2748" y="451"/>
                    </a:cubicBezTo>
                    <a:cubicBezTo>
                      <a:pt x="2704" y="451"/>
                      <a:pt x="2659" y="496"/>
                      <a:pt x="2615" y="466"/>
                    </a:cubicBezTo>
                    <a:cubicBezTo>
                      <a:pt x="2600" y="451"/>
                      <a:pt x="2586" y="436"/>
                      <a:pt x="2571" y="421"/>
                    </a:cubicBezTo>
                    <a:cubicBezTo>
                      <a:pt x="2556" y="421"/>
                      <a:pt x="2526" y="466"/>
                      <a:pt x="2512" y="466"/>
                    </a:cubicBezTo>
                    <a:cubicBezTo>
                      <a:pt x="2497" y="481"/>
                      <a:pt x="2408" y="316"/>
                      <a:pt x="2408" y="286"/>
                    </a:cubicBezTo>
                    <a:cubicBezTo>
                      <a:pt x="2379" y="256"/>
                      <a:pt x="2364" y="211"/>
                      <a:pt x="2320" y="196"/>
                    </a:cubicBezTo>
                    <a:cubicBezTo>
                      <a:pt x="2305" y="181"/>
                      <a:pt x="2290" y="166"/>
                      <a:pt x="2275" y="166"/>
                    </a:cubicBezTo>
                    <a:cubicBezTo>
                      <a:pt x="2246" y="151"/>
                      <a:pt x="2275" y="121"/>
                      <a:pt x="2275" y="105"/>
                    </a:cubicBezTo>
                    <a:cubicBezTo>
                      <a:pt x="2275" y="90"/>
                      <a:pt x="2172" y="151"/>
                      <a:pt x="2157" y="166"/>
                    </a:cubicBezTo>
                    <a:cubicBezTo>
                      <a:pt x="2142" y="166"/>
                      <a:pt x="2024" y="211"/>
                      <a:pt x="2024" y="196"/>
                    </a:cubicBezTo>
                    <a:cubicBezTo>
                      <a:pt x="2024" y="166"/>
                      <a:pt x="2054" y="151"/>
                      <a:pt x="2024" y="151"/>
                    </a:cubicBezTo>
                    <a:cubicBezTo>
                      <a:pt x="2009" y="136"/>
                      <a:pt x="1995" y="121"/>
                      <a:pt x="1980" y="136"/>
                    </a:cubicBezTo>
                    <a:cubicBezTo>
                      <a:pt x="1980" y="136"/>
                      <a:pt x="1980" y="151"/>
                      <a:pt x="1965" y="136"/>
                    </a:cubicBezTo>
                    <a:cubicBezTo>
                      <a:pt x="1935" y="121"/>
                      <a:pt x="1950" y="105"/>
                      <a:pt x="1906" y="121"/>
                    </a:cubicBezTo>
                    <a:cubicBezTo>
                      <a:pt x="1862" y="151"/>
                      <a:pt x="1862" y="105"/>
                      <a:pt x="1862" y="75"/>
                    </a:cubicBezTo>
                    <a:cubicBezTo>
                      <a:pt x="1876" y="15"/>
                      <a:pt x="1788" y="0"/>
                      <a:pt x="1743" y="0"/>
                    </a:cubicBezTo>
                    <a:cubicBezTo>
                      <a:pt x="1714" y="0"/>
                      <a:pt x="1684" y="15"/>
                      <a:pt x="1655" y="30"/>
                    </a:cubicBezTo>
                    <a:cubicBezTo>
                      <a:pt x="1625" y="45"/>
                      <a:pt x="1596" y="60"/>
                      <a:pt x="1551" y="60"/>
                    </a:cubicBezTo>
                    <a:cubicBezTo>
                      <a:pt x="1433" y="90"/>
                      <a:pt x="1315" y="136"/>
                      <a:pt x="1197" y="136"/>
                    </a:cubicBezTo>
                    <a:cubicBezTo>
                      <a:pt x="1167" y="136"/>
                      <a:pt x="1138" y="136"/>
                      <a:pt x="1123" y="151"/>
                    </a:cubicBezTo>
                    <a:cubicBezTo>
                      <a:pt x="1108" y="166"/>
                      <a:pt x="1138" y="211"/>
                      <a:pt x="1167" y="211"/>
                    </a:cubicBezTo>
                    <a:cubicBezTo>
                      <a:pt x="1226" y="256"/>
                      <a:pt x="1123" y="241"/>
                      <a:pt x="1093" y="256"/>
                    </a:cubicBezTo>
                    <a:cubicBezTo>
                      <a:pt x="1064" y="271"/>
                      <a:pt x="1108" y="286"/>
                      <a:pt x="1108" y="301"/>
                    </a:cubicBezTo>
                    <a:cubicBezTo>
                      <a:pt x="1108" y="331"/>
                      <a:pt x="1049" y="331"/>
                      <a:pt x="1049" y="346"/>
                    </a:cubicBezTo>
                    <a:cubicBezTo>
                      <a:pt x="1049" y="391"/>
                      <a:pt x="1167" y="376"/>
                      <a:pt x="1152" y="436"/>
                    </a:cubicBezTo>
                    <a:cubicBezTo>
                      <a:pt x="1138" y="451"/>
                      <a:pt x="1123" y="466"/>
                      <a:pt x="1093" y="466"/>
                    </a:cubicBezTo>
                    <a:lnTo>
                      <a:pt x="1019" y="466"/>
                    </a:lnTo>
                    <a:cubicBezTo>
                      <a:pt x="990" y="481"/>
                      <a:pt x="1005" y="496"/>
                      <a:pt x="975" y="481"/>
                    </a:cubicBezTo>
                    <a:cubicBezTo>
                      <a:pt x="945" y="466"/>
                      <a:pt x="916" y="436"/>
                      <a:pt x="886" y="436"/>
                    </a:cubicBezTo>
                    <a:cubicBezTo>
                      <a:pt x="872" y="421"/>
                      <a:pt x="842" y="451"/>
                      <a:pt x="827" y="451"/>
                    </a:cubicBezTo>
                    <a:cubicBezTo>
                      <a:pt x="798" y="436"/>
                      <a:pt x="783" y="436"/>
                      <a:pt x="753" y="451"/>
                    </a:cubicBezTo>
                    <a:cubicBezTo>
                      <a:pt x="739" y="466"/>
                      <a:pt x="724" y="496"/>
                      <a:pt x="709" y="481"/>
                    </a:cubicBezTo>
                    <a:cubicBezTo>
                      <a:pt x="694" y="481"/>
                      <a:pt x="650" y="436"/>
                      <a:pt x="635" y="451"/>
                    </a:cubicBezTo>
                    <a:cubicBezTo>
                      <a:pt x="620" y="451"/>
                      <a:pt x="620" y="496"/>
                      <a:pt x="606" y="466"/>
                    </a:cubicBezTo>
                    <a:cubicBezTo>
                      <a:pt x="591" y="436"/>
                      <a:pt x="576" y="421"/>
                      <a:pt x="547" y="406"/>
                    </a:cubicBezTo>
                    <a:cubicBezTo>
                      <a:pt x="517" y="391"/>
                      <a:pt x="487" y="391"/>
                      <a:pt x="473" y="376"/>
                    </a:cubicBezTo>
                    <a:cubicBezTo>
                      <a:pt x="428" y="361"/>
                      <a:pt x="428" y="391"/>
                      <a:pt x="399" y="391"/>
                    </a:cubicBezTo>
                    <a:cubicBezTo>
                      <a:pt x="369" y="406"/>
                      <a:pt x="354" y="361"/>
                      <a:pt x="325" y="376"/>
                    </a:cubicBezTo>
                    <a:cubicBezTo>
                      <a:pt x="310" y="391"/>
                      <a:pt x="310" y="406"/>
                      <a:pt x="295" y="406"/>
                    </a:cubicBezTo>
                    <a:cubicBezTo>
                      <a:pt x="281" y="421"/>
                      <a:pt x="251" y="421"/>
                      <a:pt x="236" y="421"/>
                    </a:cubicBezTo>
                    <a:cubicBezTo>
                      <a:pt x="222" y="436"/>
                      <a:pt x="192" y="466"/>
                      <a:pt x="192" y="481"/>
                    </a:cubicBezTo>
                    <a:cubicBezTo>
                      <a:pt x="177" y="496"/>
                      <a:pt x="207" y="541"/>
                      <a:pt x="177" y="541"/>
                    </a:cubicBezTo>
                    <a:cubicBezTo>
                      <a:pt x="148" y="556"/>
                      <a:pt x="103" y="466"/>
                      <a:pt x="89" y="511"/>
                    </a:cubicBezTo>
                    <a:cubicBezTo>
                      <a:pt x="74" y="541"/>
                      <a:pt x="59" y="541"/>
                      <a:pt x="44" y="571"/>
                    </a:cubicBezTo>
                    <a:cubicBezTo>
                      <a:pt x="29" y="601"/>
                      <a:pt x="89" y="601"/>
                      <a:pt x="59" y="632"/>
                    </a:cubicBezTo>
                    <a:cubicBezTo>
                      <a:pt x="44" y="647"/>
                      <a:pt x="0" y="677"/>
                      <a:pt x="29" y="692"/>
                    </a:cubicBezTo>
                    <a:cubicBezTo>
                      <a:pt x="44" y="692"/>
                      <a:pt x="59" y="707"/>
                      <a:pt x="59" y="707"/>
                    </a:cubicBezTo>
                    <a:cubicBezTo>
                      <a:pt x="74" y="722"/>
                      <a:pt x="59" y="737"/>
                      <a:pt x="74" y="752"/>
                    </a:cubicBezTo>
                    <a:cubicBezTo>
                      <a:pt x="103" y="767"/>
                      <a:pt x="133" y="737"/>
                      <a:pt x="162" y="767"/>
                    </a:cubicBezTo>
                    <a:cubicBezTo>
                      <a:pt x="177" y="782"/>
                      <a:pt x="207" y="827"/>
                      <a:pt x="207" y="857"/>
                    </a:cubicBezTo>
                    <a:cubicBezTo>
                      <a:pt x="192" y="857"/>
                      <a:pt x="148" y="842"/>
                      <a:pt x="192" y="872"/>
                    </a:cubicBezTo>
                    <a:cubicBezTo>
                      <a:pt x="207" y="887"/>
                      <a:pt x="207" y="902"/>
                      <a:pt x="236" y="872"/>
                    </a:cubicBezTo>
                    <a:cubicBezTo>
                      <a:pt x="236" y="857"/>
                      <a:pt x="236" y="857"/>
                      <a:pt x="251" y="857"/>
                    </a:cubicBezTo>
                    <a:cubicBezTo>
                      <a:pt x="325" y="857"/>
                      <a:pt x="354" y="812"/>
                      <a:pt x="428" y="842"/>
                    </a:cubicBezTo>
                    <a:cubicBezTo>
                      <a:pt x="458" y="857"/>
                      <a:pt x="487" y="812"/>
                      <a:pt x="502" y="842"/>
                    </a:cubicBezTo>
                    <a:cubicBezTo>
                      <a:pt x="517" y="857"/>
                      <a:pt x="547" y="917"/>
                      <a:pt x="532" y="947"/>
                    </a:cubicBezTo>
                    <a:cubicBezTo>
                      <a:pt x="517" y="947"/>
                      <a:pt x="487" y="962"/>
                      <a:pt x="517" y="962"/>
                    </a:cubicBezTo>
                    <a:lnTo>
                      <a:pt x="517" y="977"/>
                    </a:lnTo>
                    <a:cubicBezTo>
                      <a:pt x="502" y="992"/>
                      <a:pt x="487" y="992"/>
                      <a:pt x="487" y="992"/>
                    </a:cubicBezTo>
                    <a:cubicBezTo>
                      <a:pt x="443" y="992"/>
                      <a:pt x="325" y="962"/>
                      <a:pt x="354" y="1037"/>
                    </a:cubicBezTo>
                    <a:cubicBezTo>
                      <a:pt x="369" y="1067"/>
                      <a:pt x="354" y="1067"/>
                      <a:pt x="325" y="1052"/>
                    </a:cubicBezTo>
                    <a:cubicBezTo>
                      <a:pt x="295" y="1037"/>
                      <a:pt x="310" y="1067"/>
                      <a:pt x="325" y="1082"/>
                    </a:cubicBezTo>
                    <a:cubicBezTo>
                      <a:pt x="354" y="1082"/>
                      <a:pt x="354" y="1128"/>
                      <a:pt x="369" y="1143"/>
                    </a:cubicBezTo>
                    <a:cubicBezTo>
                      <a:pt x="399" y="1158"/>
                      <a:pt x="354" y="1188"/>
                      <a:pt x="399" y="1188"/>
                    </a:cubicBezTo>
                    <a:cubicBezTo>
                      <a:pt x="414" y="1188"/>
                      <a:pt x="443" y="1218"/>
                      <a:pt x="458" y="1233"/>
                    </a:cubicBezTo>
                    <a:cubicBezTo>
                      <a:pt x="502" y="1233"/>
                      <a:pt x="458" y="1278"/>
                      <a:pt x="458" y="1308"/>
                    </a:cubicBezTo>
                    <a:cubicBezTo>
                      <a:pt x="502" y="1278"/>
                      <a:pt x="561" y="1233"/>
                      <a:pt x="620" y="1278"/>
                    </a:cubicBezTo>
                    <a:cubicBezTo>
                      <a:pt x="650" y="1308"/>
                      <a:pt x="665" y="1353"/>
                      <a:pt x="709" y="1353"/>
                    </a:cubicBezTo>
                    <a:cubicBezTo>
                      <a:pt x="739" y="1353"/>
                      <a:pt x="724" y="1323"/>
                      <a:pt x="724" y="1308"/>
                    </a:cubicBezTo>
                    <a:lnTo>
                      <a:pt x="724" y="1173"/>
                    </a:lnTo>
                    <a:cubicBezTo>
                      <a:pt x="724" y="1143"/>
                      <a:pt x="709" y="1022"/>
                      <a:pt x="739" y="1022"/>
                    </a:cubicBezTo>
                    <a:cubicBezTo>
                      <a:pt x="768" y="1007"/>
                      <a:pt x="813" y="992"/>
                      <a:pt x="842" y="977"/>
                    </a:cubicBezTo>
                    <a:cubicBezTo>
                      <a:pt x="872" y="977"/>
                      <a:pt x="901" y="962"/>
                      <a:pt x="916" y="962"/>
                    </a:cubicBezTo>
                    <a:cubicBezTo>
                      <a:pt x="931" y="947"/>
                      <a:pt x="916" y="917"/>
                      <a:pt x="945" y="932"/>
                    </a:cubicBezTo>
                    <a:cubicBezTo>
                      <a:pt x="960" y="932"/>
                      <a:pt x="1005" y="962"/>
                      <a:pt x="1005" y="932"/>
                    </a:cubicBezTo>
                    <a:cubicBezTo>
                      <a:pt x="1005" y="917"/>
                      <a:pt x="1034" y="902"/>
                      <a:pt x="1049" y="932"/>
                    </a:cubicBezTo>
                    <a:cubicBezTo>
                      <a:pt x="1064" y="947"/>
                      <a:pt x="1049" y="962"/>
                      <a:pt x="1064" y="992"/>
                    </a:cubicBezTo>
                    <a:cubicBezTo>
                      <a:pt x="1064" y="1007"/>
                      <a:pt x="1078" y="1037"/>
                      <a:pt x="1064" y="1052"/>
                    </a:cubicBezTo>
                    <a:cubicBezTo>
                      <a:pt x="1078" y="1067"/>
                      <a:pt x="1093" y="1067"/>
                      <a:pt x="1108" y="1082"/>
                    </a:cubicBezTo>
                    <a:cubicBezTo>
                      <a:pt x="1152" y="1128"/>
                      <a:pt x="1182" y="1158"/>
                      <a:pt x="1241" y="1143"/>
                    </a:cubicBezTo>
                    <a:cubicBezTo>
                      <a:pt x="1271" y="1143"/>
                      <a:pt x="1300" y="1158"/>
                      <a:pt x="1330" y="1158"/>
                    </a:cubicBezTo>
                    <a:cubicBezTo>
                      <a:pt x="1359" y="1158"/>
                      <a:pt x="1374" y="1128"/>
                      <a:pt x="1404" y="1128"/>
                    </a:cubicBezTo>
                    <a:cubicBezTo>
                      <a:pt x="1433" y="1143"/>
                      <a:pt x="1463" y="1188"/>
                      <a:pt x="1477" y="1218"/>
                    </a:cubicBezTo>
                    <a:cubicBezTo>
                      <a:pt x="1492" y="1233"/>
                      <a:pt x="1477" y="1248"/>
                      <a:pt x="1477" y="1278"/>
                    </a:cubicBezTo>
                    <a:cubicBezTo>
                      <a:pt x="1477" y="1308"/>
                      <a:pt x="1522" y="1323"/>
                      <a:pt x="1522" y="1353"/>
                    </a:cubicBezTo>
                    <a:cubicBezTo>
                      <a:pt x="1522" y="1368"/>
                      <a:pt x="1566" y="1368"/>
                      <a:pt x="1581" y="1368"/>
                    </a:cubicBezTo>
                    <a:cubicBezTo>
                      <a:pt x="1610" y="1368"/>
                      <a:pt x="1610" y="1368"/>
                      <a:pt x="1625" y="1398"/>
                    </a:cubicBezTo>
                    <a:cubicBezTo>
                      <a:pt x="1655" y="1458"/>
                      <a:pt x="1684" y="1383"/>
                      <a:pt x="1714" y="1353"/>
                    </a:cubicBezTo>
                    <a:cubicBezTo>
                      <a:pt x="1729" y="1308"/>
                      <a:pt x="1788" y="1308"/>
                      <a:pt x="1817" y="1278"/>
                    </a:cubicBezTo>
                    <a:cubicBezTo>
                      <a:pt x="1847" y="1278"/>
                      <a:pt x="1847" y="1278"/>
                      <a:pt x="1862" y="1263"/>
                    </a:cubicBezTo>
                    <a:cubicBezTo>
                      <a:pt x="1876" y="1218"/>
                      <a:pt x="1891" y="1233"/>
                      <a:pt x="1921" y="1233"/>
                    </a:cubicBezTo>
                    <a:cubicBezTo>
                      <a:pt x="1950" y="1233"/>
                      <a:pt x="2009" y="1278"/>
                      <a:pt x="2024" y="1248"/>
                    </a:cubicBezTo>
                    <a:cubicBezTo>
                      <a:pt x="2024" y="1218"/>
                      <a:pt x="2024" y="1203"/>
                      <a:pt x="2054" y="1188"/>
                    </a:cubicBezTo>
                    <a:cubicBezTo>
                      <a:pt x="2083" y="1173"/>
                      <a:pt x="2113" y="1203"/>
                      <a:pt x="2142" y="1203"/>
                    </a:cubicBezTo>
                    <a:cubicBezTo>
                      <a:pt x="2172" y="1218"/>
                      <a:pt x="2231" y="1218"/>
                      <a:pt x="2260" y="1218"/>
                    </a:cubicBezTo>
                    <a:cubicBezTo>
                      <a:pt x="2349" y="1218"/>
                      <a:pt x="2423" y="1248"/>
                      <a:pt x="2512" y="1263"/>
                    </a:cubicBezTo>
                    <a:cubicBezTo>
                      <a:pt x="2497" y="1233"/>
                      <a:pt x="2526" y="1218"/>
                      <a:pt x="2556" y="1188"/>
                    </a:cubicBezTo>
                    <a:cubicBezTo>
                      <a:pt x="2571" y="1173"/>
                      <a:pt x="2556" y="1173"/>
                      <a:pt x="2541" y="1143"/>
                    </a:cubicBezTo>
                    <a:cubicBezTo>
                      <a:pt x="2526" y="1128"/>
                      <a:pt x="2526" y="1098"/>
                      <a:pt x="2526" y="1067"/>
                    </a:cubicBezTo>
                    <a:cubicBezTo>
                      <a:pt x="2512" y="1067"/>
                      <a:pt x="2512" y="1007"/>
                      <a:pt x="2497" y="1022"/>
                    </a:cubicBezTo>
                    <a:cubicBezTo>
                      <a:pt x="2512" y="1007"/>
                      <a:pt x="2556" y="1007"/>
                      <a:pt x="2586" y="992"/>
                    </a:cubicBezTo>
                    <a:cubicBezTo>
                      <a:pt x="2630" y="992"/>
                      <a:pt x="2659" y="1022"/>
                      <a:pt x="2689" y="992"/>
                    </a:cubicBezTo>
                    <a:cubicBezTo>
                      <a:pt x="2704" y="992"/>
                      <a:pt x="2674" y="977"/>
                      <a:pt x="2674" y="962"/>
                    </a:cubicBezTo>
                    <a:cubicBezTo>
                      <a:pt x="2659" y="947"/>
                      <a:pt x="2674" y="917"/>
                      <a:pt x="2689" y="902"/>
                    </a:cubicBezTo>
                    <a:cubicBezTo>
                      <a:pt x="2704" y="887"/>
                      <a:pt x="2718" y="797"/>
                      <a:pt x="2733" y="812"/>
                    </a:cubicBezTo>
                    <a:cubicBezTo>
                      <a:pt x="2763" y="827"/>
                      <a:pt x="2778" y="842"/>
                      <a:pt x="2807" y="842"/>
                    </a:cubicBezTo>
                    <a:cubicBezTo>
                      <a:pt x="2822" y="827"/>
                      <a:pt x="2837" y="857"/>
                      <a:pt x="2851" y="842"/>
                    </a:cubicBezTo>
                    <a:cubicBezTo>
                      <a:pt x="2866" y="842"/>
                      <a:pt x="2896" y="827"/>
                      <a:pt x="2911" y="812"/>
                    </a:cubicBezTo>
                    <a:cubicBezTo>
                      <a:pt x="2925" y="797"/>
                      <a:pt x="2896" y="767"/>
                      <a:pt x="2896" y="737"/>
                    </a:cubicBezTo>
                    <a:cubicBezTo>
                      <a:pt x="2911" y="692"/>
                      <a:pt x="2955" y="707"/>
                      <a:pt x="2984" y="662"/>
                    </a:cubicBezTo>
                    <a:cubicBezTo>
                      <a:pt x="2984" y="647"/>
                      <a:pt x="2984" y="647"/>
                      <a:pt x="2999" y="632"/>
                    </a:cubicBezTo>
                    <a:cubicBezTo>
                      <a:pt x="2999" y="617"/>
                      <a:pt x="2984" y="601"/>
                      <a:pt x="2970" y="586"/>
                    </a:cubicBezTo>
                    <a:cubicBezTo>
                      <a:pt x="2970" y="571"/>
                      <a:pt x="2984" y="586"/>
                      <a:pt x="2970" y="586"/>
                    </a:cubicBezTo>
                    <a:lnTo>
                      <a:pt x="2970" y="586"/>
                    </a:lnTo>
                    <a:close/>
                    <a:moveTo>
                      <a:pt x="2187" y="872"/>
                    </a:moveTo>
                    <a:lnTo>
                      <a:pt x="2187" y="872"/>
                    </a:lnTo>
                    <a:cubicBezTo>
                      <a:pt x="2157" y="872"/>
                      <a:pt x="2113" y="917"/>
                      <a:pt x="2098" y="932"/>
                    </a:cubicBezTo>
                    <a:cubicBezTo>
                      <a:pt x="2083" y="932"/>
                      <a:pt x="2068" y="962"/>
                      <a:pt x="2068" y="977"/>
                    </a:cubicBezTo>
                    <a:cubicBezTo>
                      <a:pt x="2068" y="992"/>
                      <a:pt x="2083" y="1007"/>
                      <a:pt x="2083" y="1007"/>
                    </a:cubicBezTo>
                    <a:cubicBezTo>
                      <a:pt x="2068" y="1022"/>
                      <a:pt x="2039" y="962"/>
                      <a:pt x="2039" y="947"/>
                    </a:cubicBezTo>
                    <a:cubicBezTo>
                      <a:pt x="2039" y="917"/>
                      <a:pt x="2054" y="902"/>
                      <a:pt x="2083" y="887"/>
                    </a:cubicBezTo>
                    <a:cubicBezTo>
                      <a:pt x="2113" y="872"/>
                      <a:pt x="2142" y="857"/>
                      <a:pt x="2172" y="857"/>
                    </a:cubicBezTo>
                    <a:lnTo>
                      <a:pt x="2246" y="872"/>
                    </a:lnTo>
                    <a:cubicBezTo>
                      <a:pt x="2231" y="887"/>
                      <a:pt x="2187" y="872"/>
                      <a:pt x="2187" y="872"/>
                    </a:cubicBezTo>
                    <a:cubicBezTo>
                      <a:pt x="2157" y="872"/>
                      <a:pt x="2201" y="872"/>
                      <a:pt x="2187" y="872"/>
                    </a:cubicBezTo>
                    <a:lnTo>
                      <a:pt x="2187" y="872"/>
                    </a:lnTo>
                    <a:close/>
                    <a:moveTo>
                      <a:pt x="2438" y="887"/>
                    </a:moveTo>
                    <a:lnTo>
                      <a:pt x="2438" y="887"/>
                    </a:lnTo>
                    <a:cubicBezTo>
                      <a:pt x="2423" y="917"/>
                      <a:pt x="2320" y="902"/>
                      <a:pt x="2305" y="872"/>
                    </a:cubicBezTo>
                    <a:lnTo>
                      <a:pt x="2364" y="872"/>
                    </a:lnTo>
                    <a:cubicBezTo>
                      <a:pt x="2393" y="872"/>
                      <a:pt x="2408" y="872"/>
                      <a:pt x="2438" y="857"/>
                    </a:cubicBezTo>
                    <a:lnTo>
                      <a:pt x="2438" y="887"/>
                    </a:lnTo>
                    <a:cubicBezTo>
                      <a:pt x="2423" y="902"/>
                      <a:pt x="2438" y="872"/>
                      <a:pt x="2438" y="887"/>
                    </a:cubicBezTo>
                    <a:lnTo>
                      <a:pt x="2438" y="88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3" name="Freeform 1028">
                <a:extLst>
                  <a:ext uri="{FF2B5EF4-FFF2-40B4-BE49-F238E27FC236}">
                    <a16:creationId xmlns:a16="http://schemas.microsoft.com/office/drawing/2014/main" id="{28D02FB5-45F6-B897-D893-907451CA8FC1}"/>
                  </a:ext>
                </a:extLst>
              </p:cNvPr>
              <p:cNvSpPr>
                <a:spLocks/>
              </p:cNvSpPr>
              <p:nvPr/>
            </p:nvSpPr>
            <p:spPr bwMode="auto">
              <a:xfrm>
                <a:off x="4564" y="2402"/>
                <a:ext cx="401" cy="426"/>
              </a:xfrm>
              <a:custGeom>
                <a:avLst/>
                <a:gdLst>
                  <a:gd name="T0" fmla="*/ 1785 w 2082"/>
                  <a:gd name="T1" fmla="*/ 1052 h 2207"/>
                  <a:gd name="T2" fmla="*/ 1874 w 2082"/>
                  <a:gd name="T3" fmla="*/ 874 h 2207"/>
                  <a:gd name="T4" fmla="*/ 2038 w 2082"/>
                  <a:gd name="T5" fmla="*/ 740 h 2207"/>
                  <a:gd name="T6" fmla="*/ 1993 w 2082"/>
                  <a:gd name="T7" fmla="*/ 637 h 2207"/>
                  <a:gd name="T8" fmla="*/ 1963 w 2082"/>
                  <a:gd name="T9" fmla="*/ 563 h 2207"/>
                  <a:gd name="T10" fmla="*/ 1800 w 2082"/>
                  <a:gd name="T11" fmla="*/ 607 h 2207"/>
                  <a:gd name="T12" fmla="*/ 1710 w 2082"/>
                  <a:gd name="T13" fmla="*/ 726 h 2207"/>
                  <a:gd name="T14" fmla="*/ 1502 w 2082"/>
                  <a:gd name="T15" fmla="*/ 696 h 2207"/>
                  <a:gd name="T16" fmla="*/ 1443 w 2082"/>
                  <a:gd name="T17" fmla="*/ 770 h 2207"/>
                  <a:gd name="T18" fmla="*/ 1219 w 2082"/>
                  <a:gd name="T19" fmla="*/ 740 h 2207"/>
                  <a:gd name="T20" fmla="*/ 996 w 2082"/>
                  <a:gd name="T21" fmla="*/ 666 h 2207"/>
                  <a:gd name="T22" fmla="*/ 922 w 2082"/>
                  <a:gd name="T23" fmla="*/ 503 h 2207"/>
                  <a:gd name="T24" fmla="*/ 788 w 2082"/>
                  <a:gd name="T25" fmla="*/ 385 h 2207"/>
                  <a:gd name="T26" fmla="*/ 803 w 2082"/>
                  <a:gd name="T27" fmla="*/ 222 h 2207"/>
                  <a:gd name="T28" fmla="*/ 892 w 2082"/>
                  <a:gd name="T29" fmla="*/ 59 h 2207"/>
                  <a:gd name="T30" fmla="*/ 669 w 2082"/>
                  <a:gd name="T31" fmla="*/ 103 h 2207"/>
                  <a:gd name="T32" fmla="*/ 446 w 2082"/>
                  <a:gd name="T33" fmla="*/ 118 h 2207"/>
                  <a:gd name="T34" fmla="*/ 520 w 2082"/>
                  <a:gd name="T35" fmla="*/ 296 h 2207"/>
                  <a:gd name="T36" fmla="*/ 461 w 2082"/>
                  <a:gd name="T37" fmla="*/ 429 h 2207"/>
                  <a:gd name="T38" fmla="*/ 327 w 2082"/>
                  <a:gd name="T39" fmla="*/ 577 h 2207"/>
                  <a:gd name="T40" fmla="*/ 163 w 2082"/>
                  <a:gd name="T41" fmla="*/ 681 h 2207"/>
                  <a:gd name="T42" fmla="*/ 193 w 2082"/>
                  <a:gd name="T43" fmla="*/ 859 h 2207"/>
                  <a:gd name="T44" fmla="*/ 104 w 2082"/>
                  <a:gd name="T45" fmla="*/ 963 h 2207"/>
                  <a:gd name="T46" fmla="*/ 74 w 2082"/>
                  <a:gd name="T47" fmla="*/ 1066 h 2207"/>
                  <a:gd name="T48" fmla="*/ 59 w 2082"/>
                  <a:gd name="T49" fmla="*/ 1111 h 2207"/>
                  <a:gd name="T50" fmla="*/ 312 w 2082"/>
                  <a:gd name="T51" fmla="*/ 1170 h 2207"/>
                  <a:gd name="T52" fmla="*/ 312 w 2082"/>
                  <a:gd name="T53" fmla="*/ 1111 h 2207"/>
                  <a:gd name="T54" fmla="*/ 342 w 2082"/>
                  <a:gd name="T55" fmla="*/ 1140 h 2207"/>
                  <a:gd name="T56" fmla="*/ 327 w 2082"/>
                  <a:gd name="T57" fmla="*/ 1185 h 2207"/>
                  <a:gd name="T58" fmla="*/ 357 w 2082"/>
                  <a:gd name="T59" fmla="*/ 1333 h 2207"/>
                  <a:gd name="T60" fmla="*/ 357 w 2082"/>
                  <a:gd name="T61" fmla="*/ 1466 h 2207"/>
                  <a:gd name="T62" fmla="*/ 476 w 2082"/>
                  <a:gd name="T63" fmla="*/ 1837 h 2207"/>
                  <a:gd name="T64" fmla="*/ 714 w 2082"/>
                  <a:gd name="T65" fmla="*/ 2163 h 2207"/>
                  <a:gd name="T66" fmla="*/ 848 w 2082"/>
                  <a:gd name="T67" fmla="*/ 2030 h 2207"/>
                  <a:gd name="T68" fmla="*/ 862 w 2082"/>
                  <a:gd name="T69" fmla="*/ 1674 h 2207"/>
                  <a:gd name="T70" fmla="*/ 1071 w 2082"/>
                  <a:gd name="T71" fmla="*/ 1496 h 2207"/>
                  <a:gd name="T72" fmla="*/ 1309 w 2082"/>
                  <a:gd name="T73" fmla="*/ 1289 h 2207"/>
                  <a:gd name="T74" fmla="*/ 1413 w 2082"/>
                  <a:gd name="T75" fmla="*/ 1155 h 2207"/>
                  <a:gd name="T76" fmla="*/ 1487 w 2082"/>
                  <a:gd name="T77" fmla="*/ 1126 h 2207"/>
                  <a:gd name="T78" fmla="*/ 1443 w 2082"/>
                  <a:gd name="T79" fmla="*/ 918 h 2207"/>
                  <a:gd name="T80" fmla="*/ 1517 w 2082"/>
                  <a:gd name="T81" fmla="*/ 814 h 2207"/>
                  <a:gd name="T82" fmla="*/ 1636 w 2082"/>
                  <a:gd name="T83" fmla="*/ 889 h 2207"/>
                  <a:gd name="T84" fmla="*/ 1666 w 2082"/>
                  <a:gd name="T85" fmla="*/ 1052 h 2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82" h="2207">
                    <a:moveTo>
                      <a:pt x="1740" y="1126"/>
                    </a:moveTo>
                    <a:lnTo>
                      <a:pt x="1740" y="1126"/>
                    </a:lnTo>
                    <a:cubicBezTo>
                      <a:pt x="1800" y="1140"/>
                      <a:pt x="1770" y="1081"/>
                      <a:pt x="1785" y="1052"/>
                    </a:cubicBezTo>
                    <a:cubicBezTo>
                      <a:pt x="1785" y="1022"/>
                      <a:pt x="1800" y="992"/>
                      <a:pt x="1800" y="977"/>
                    </a:cubicBezTo>
                    <a:cubicBezTo>
                      <a:pt x="1815" y="963"/>
                      <a:pt x="1844" y="992"/>
                      <a:pt x="1859" y="963"/>
                    </a:cubicBezTo>
                    <a:cubicBezTo>
                      <a:pt x="1874" y="933"/>
                      <a:pt x="1874" y="903"/>
                      <a:pt x="1874" y="874"/>
                    </a:cubicBezTo>
                    <a:cubicBezTo>
                      <a:pt x="1889" y="844"/>
                      <a:pt x="1919" y="829"/>
                      <a:pt x="1919" y="800"/>
                    </a:cubicBezTo>
                    <a:cubicBezTo>
                      <a:pt x="1919" y="770"/>
                      <a:pt x="1963" y="740"/>
                      <a:pt x="1978" y="726"/>
                    </a:cubicBezTo>
                    <a:cubicBezTo>
                      <a:pt x="2023" y="681"/>
                      <a:pt x="2008" y="726"/>
                      <a:pt x="2038" y="740"/>
                    </a:cubicBezTo>
                    <a:lnTo>
                      <a:pt x="2038" y="681"/>
                    </a:lnTo>
                    <a:cubicBezTo>
                      <a:pt x="2038" y="666"/>
                      <a:pt x="2082" y="666"/>
                      <a:pt x="2053" y="637"/>
                    </a:cubicBezTo>
                    <a:lnTo>
                      <a:pt x="1993" y="637"/>
                    </a:lnTo>
                    <a:cubicBezTo>
                      <a:pt x="1993" y="622"/>
                      <a:pt x="2008" y="607"/>
                      <a:pt x="2008" y="607"/>
                    </a:cubicBezTo>
                    <a:cubicBezTo>
                      <a:pt x="2023" y="592"/>
                      <a:pt x="2008" y="577"/>
                      <a:pt x="1993" y="563"/>
                    </a:cubicBezTo>
                    <a:cubicBezTo>
                      <a:pt x="1978" y="548"/>
                      <a:pt x="1978" y="548"/>
                      <a:pt x="1963" y="563"/>
                    </a:cubicBezTo>
                    <a:cubicBezTo>
                      <a:pt x="1934" y="577"/>
                      <a:pt x="1919" y="563"/>
                      <a:pt x="1889" y="548"/>
                    </a:cubicBezTo>
                    <a:cubicBezTo>
                      <a:pt x="1874" y="548"/>
                      <a:pt x="1844" y="577"/>
                      <a:pt x="1844" y="592"/>
                    </a:cubicBezTo>
                    <a:cubicBezTo>
                      <a:pt x="1829" y="607"/>
                      <a:pt x="1815" y="592"/>
                      <a:pt x="1800" y="607"/>
                    </a:cubicBezTo>
                    <a:cubicBezTo>
                      <a:pt x="1785" y="607"/>
                      <a:pt x="1770" y="622"/>
                      <a:pt x="1770" y="637"/>
                    </a:cubicBezTo>
                    <a:cubicBezTo>
                      <a:pt x="1740" y="666"/>
                      <a:pt x="1725" y="681"/>
                      <a:pt x="1696" y="666"/>
                    </a:cubicBezTo>
                    <a:cubicBezTo>
                      <a:pt x="1681" y="681"/>
                      <a:pt x="1696" y="711"/>
                      <a:pt x="1710" y="726"/>
                    </a:cubicBezTo>
                    <a:cubicBezTo>
                      <a:pt x="1740" y="785"/>
                      <a:pt x="1606" y="740"/>
                      <a:pt x="1577" y="755"/>
                    </a:cubicBezTo>
                    <a:cubicBezTo>
                      <a:pt x="1562" y="770"/>
                      <a:pt x="1517" y="755"/>
                      <a:pt x="1502" y="740"/>
                    </a:cubicBezTo>
                    <a:cubicBezTo>
                      <a:pt x="1487" y="726"/>
                      <a:pt x="1502" y="696"/>
                      <a:pt x="1502" y="696"/>
                    </a:cubicBezTo>
                    <a:cubicBezTo>
                      <a:pt x="1502" y="696"/>
                      <a:pt x="1502" y="651"/>
                      <a:pt x="1487" y="666"/>
                    </a:cubicBezTo>
                    <a:cubicBezTo>
                      <a:pt x="1458" y="666"/>
                      <a:pt x="1428" y="666"/>
                      <a:pt x="1428" y="711"/>
                    </a:cubicBezTo>
                    <a:cubicBezTo>
                      <a:pt x="1443" y="726"/>
                      <a:pt x="1458" y="770"/>
                      <a:pt x="1443" y="770"/>
                    </a:cubicBezTo>
                    <a:cubicBezTo>
                      <a:pt x="1413" y="770"/>
                      <a:pt x="1398" y="800"/>
                      <a:pt x="1368" y="770"/>
                    </a:cubicBezTo>
                    <a:cubicBezTo>
                      <a:pt x="1353" y="740"/>
                      <a:pt x="1339" y="785"/>
                      <a:pt x="1324" y="770"/>
                    </a:cubicBezTo>
                    <a:cubicBezTo>
                      <a:pt x="1279" y="755"/>
                      <a:pt x="1264" y="755"/>
                      <a:pt x="1219" y="740"/>
                    </a:cubicBezTo>
                    <a:cubicBezTo>
                      <a:pt x="1190" y="726"/>
                      <a:pt x="1175" y="696"/>
                      <a:pt x="1145" y="696"/>
                    </a:cubicBezTo>
                    <a:cubicBezTo>
                      <a:pt x="1100" y="711"/>
                      <a:pt x="1100" y="696"/>
                      <a:pt x="1071" y="681"/>
                    </a:cubicBezTo>
                    <a:cubicBezTo>
                      <a:pt x="1041" y="666"/>
                      <a:pt x="1011" y="681"/>
                      <a:pt x="996" y="666"/>
                    </a:cubicBezTo>
                    <a:cubicBezTo>
                      <a:pt x="967" y="637"/>
                      <a:pt x="937" y="622"/>
                      <a:pt x="922" y="607"/>
                    </a:cubicBezTo>
                    <a:cubicBezTo>
                      <a:pt x="892" y="592"/>
                      <a:pt x="877" y="592"/>
                      <a:pt x="892" y="563"/>
                    </a:cubicBezTo>
                    <a:cubicBezTo>
                      <a:pt x="907" y="548"/>
                      <a:pt x="892" y="518"/>
                      <a:pt x="922" y="503"/>
                    </a:cubicBezTo>
                    <a:cubicBezTo>
                      <a:pt x="952" y="488"/>
                      <a:pt x="967" y="503"/>
                      <a:pt x="937" y="474"/>
                    </a:cubicBezTo>
                    <a:cubicBezTo>
                      <a:pt x="907" y="459"/>
                      <a:pt x="877" y="429"/>
                      <a:pt x="848" y="414"/>
                    </a:cubicBezTo>
                    <a:cubicBezTo>
                      <a:pt x="833" y="414"/>
                      <a:pt x="818" y="385"/>
                      <a:pt x="788" y="385"/>
                    </a:cubicBezTo>
                    <a:cubicBezTo>
                      <a:pt x="788" y="385"/>
                      <a:pt x="788" y="340"/>
                      <a:pt x="773" y="325"/>
                    </a:cubicBezTo>
                    <a:cubicBezTo>
                      <a:pt x="699" y="251"/>
                      <a:pt x="848" y="340"/>
                      <a:pt x="848" y="281"/>
                    </a:cubicBezTo>
                    <a:cubicBezTo>
                      <a:pt x="848" y="251"/>
                      <a:pt x="833" y="251"/>
                      <a:pt x="803" y="222"/>
                    </a:cubicBezTo>
                    <a:cubicBezTo>
                      <a:pt x="788" y="207"/>
                      <a:pt x="788" y="192"/>
                      <a:pt x="818" y="177"/>
                    </a:cubicBezTo>
                    <a:cubicBezTo>
                      <a:pt x="848" y="177"/>
                      <a:pt x="833" y="133"/>
                      <a:pt x="862" y="118"/>
                    </a:cubicBezTo>
                    <a:cubicBezTo>
                      <a:pt x="877" y="103"/>
                      <a:pt x="907" y="88"/>
                      <a:pt x="892" y="59"/>
                    </a:cubicBezTo>
                    <a:cubicBezTo>
                      <a:pt x="862" y="14"/>
                      <a:pt x="788" y="0"/>
                      <a:pt x="743" y="29"/>
                    </a:cubicBezTo>
                    <a:cubicBezTo>
                      <a:pt x="729" y="44"/>
                      <a:pt x="729" y="44"/>
                      <a:pt x="699" y="59"/>
                    </a:cubicBezTo>
                    <a:cubicBezTo>
                      <a:pt x="684" y="59"/>
                      <a:pt x="684" y="88"/>
                      <a:pt x="669" y="103"/>
                    </a:cubicBezTo>
                    <a:cubicBezTo>
                      <a:pt x="639" y="118"/>
                      <a:pt x="610" y="103"/>
                      <a:pt x="595" y="118"/>
                    </a:cubicBezTo>
                    <a:cubicBezTo>
                      <a:pt x="580" y="133"/>
                      <a:pt x="550" y="133"/>
                      <a:pt x="520" y="118"/>
                    </a:cubicBezTo>
                    <a:cubicBezTo>
                      <a:pt x="490" y="118"/>
                      <a:pt x="476" y="103"/>
                      <a:pt x="446" y="118"/>
                    </a:cubicBezTo>
                    <a:cubicBezTo>
                      <a:pt x="416" y="118"/>
                      <a:pt x="431" y="163"/>
                      <a:pt x="446" y="177"/>
                    </a:cubicBezTo>
                    <a:lnTo>
                      <a:pt x="446" y="251"/>
                    </a:lnTo>
                    <a:cubicBezTo>
                      <a:pt x="461" y="281"/>
                      <a:pt x="490" y="281"/>
                      <a:pt x="520" y="296"/>
                    </a:cubicBezTo>
                    <a:cubicBezTo>
                      <a:pt x="535" y="325"/>
                      <a:pt x="505" y="325"/>
                      <a:pt x="490" y="325"/>
                    </a:cubicBezTo>
                    <a:cubicBezTo>
                      <a:pt x="476" y="355"/>
                      <a:pt x="490" y="385"/>
                      <a:pt x="490" y="414"/>
                    </a:cubicBezTo>
                    <a:cubicBezTo>
                      <a:pt x="490" y="429"/>
                      <a:pt x="461" y="429"/>
                      <a:pt x="461" y="429"/>
                    </a:cubicBezTo>
                    <a:cubicBezTo>
                      <a:pt x="431" y="444"/>
                      <a:pt x="461" y="488"/>
                      <a:pt x="431" y="488"/>
                    </a:cubicBezTo>
                    <a:cubicBezTo>
                      <a:pt x="401" y="503"/>
                      <a:pt x="386" y="518"/>
                      <a:pt x="386" y="533"/>
                    </a:cubicBezTo>
                    <a:cubicBezTo>
                      <a:pt x="371" y="563"/>
                      <a:pt x="357" y="563"/>
                      <a:pt x="327" y="577"/>
                    </a:cubicBezTo>
                    <a:cubicBezTo>
                      <a:pt x="297" y="592"/>
                      <a:pt x="297" y="637"/>
                      <a:pt x="282" y="651"/>
                    </a:cubicBezTo>
                    <a:cubicBezTo>
                      <a:pt x="267" y="681"/>
                      <a:pt x="238" y="666"/>
                      <a:pt x="223" y="696"/>
                    </a:cubicBezTo>
                    <a:cubicBezTo>
                      <a:pt x="193" y="711"/>
                      <a:pt x="178" y="651"/>
                      <a:pt x="163" y="681"/>
                    </a:cubicBezTo>
                    <a:cubicBezTo>
                      <a:pt x="148" y="696"/>
                      <a:pt x="89" y="726"/>
                      <a:pt x="104" y="740"/>
                    </a:cubicBezTo>
                    <a:cubicBezTo>
                      <a:pt x="104" y="770"/>
                      <a:pt x="148" y="770"/>
                      <a:pt x="148" y="800"/>
                    </a:cubicBezTo>
                    <a:cubicBezTo>
                      <a:pt x="133" y="844"/>
                      <a:pt x="163" y="844"/>
                      <a:pt x="193" y="859"/>
                    </a:cubicBezTo>
                    <a:cubicBezTo>
                      <a:pt x="193" y="889"/>
                      <a:pt x="208" y="918"/>
                      <a:pt x="208" y="948"/>
                    </a:cubicBezTo>
                    <a:lnTo>
                      <a:pt x="148" y="948"/>
                    </a:lnTo>
                    <a:cubicBezTo>
                      <a:pt x="133" y="948"/>
                      <a:pt x="119" y="963"/>
                      <a:pt x="104" y="963"/>
                    </a:cubicBezTo>
                    <a:cubicBezTo>
                      <a:pt x="104" y="963"/>
                      <a:pt x="89" y="948"/>
                      <a:pt x="74" y="948"/>
                    </a:cubicBezTo>
                    <a:cubicBezTo>
                      <a:pt x="59" y="948"/>
                      <a:pt x="0" y="977"/>
                      <a:pt x="0" y="992"/>
                    </a:cubicBezTo>
                    <a:cubicBezTo>
                      <a:pt x="29" y="1022"/>
                      <a:pt x="44" y="1037"/>
                      <a:pt x="74" y="1066"/>
                    </a:cubicBezTo>
                    <a:lnTo>
                      <a:pt x="163" y="1066"/>
                    </a:lnTo>
                    <a:cubicBezTo>
                      <a:pt x="163" y="1081"/>
                      <a:pt x="133" y="1096"/>
                      <a:pt x="119" y="1096"/>
                    </a:cubicBezTo>
                    <a:cubicBezTo>
                      <a:pt x="104" y="1111"/>
                      <a:pt x="59" y="1081"/>
                      <a:pt x="59" y="1111"/>
                    </a:cubicBezTo>
                    <a:cubicBezTo>
                      <a:pt x="59" y="1140"/>
                      <a:pt x="133" y="1185"/>
                      <a:pt x="163" y="1215"/>
                    </a:cubicBezTo>
                    <a:cubicBezTo>
                      <a:pt x="178" y="1229"/>
                      <a:pt x="193" y="1229"/>
                      <a:pt x="223" y="1229"/>
                    </a:cubicBezTo>
                    <a:cubicBezTo>
                      <a:pt x="252" y="1215"/>
                      <a:pt x="297" y="1200"/>
                      <a:pt x="312" y="1170"/>
                    </a:cubicBezTo>
                    <a:cubicBezTo>
                      <a:pt x="312" y="1170"/>
                      <a:pt x="297" y="1155"/>
                      <a:pt x="282" y="1155"/>
                    </a:cubicBezTo>
                    <a:cubicBezTo>
                      <a:pt x="282" y="1140"/>
                      <a:pt x="297" y="1140"/>
                      <a:pt x="297" y="1140"/>
                    </a:cubicBezTo>
                    <a:cubicBezTo>
                      <a:pt x="312" y="1126"/>
                      <a:pt x="297" y="1111"/>
                      <a:pt x="312" y="1111"/>
                    </a:cubicBezTo>
                    <a:lnTo>
                      <a:pt x="342" y="1111"/>
                    </a:lnTo>
                    <a:cubicBezTo>
                      <a:pt x="342" y="1126"/>
                      <a:pt x="312" y="1126"/>
                      <a:pt x="327" y="1140"/>
                    </a:cubicBezTo>
                    <a:lnTo>
                      <a:pt x="342" y="1140"/>
                    </a:lnTo>
                    <a:cubicBezTo>
                      <a:pt x="342" y="1155"/>
                      <a:pt x="327" y="1155"/>
                      <a:pt x="327" y="1155"/>
                    </a:cubicBezTo>
                    <a:lnTo>
                      <a:pt x="342" y="1155"/>
                    </a:lnTo>
                    <a:cubicBezTo>
                      <a:pt x="342" y="1170"/>
                      <a:pt x="327" y="1170"/>
                      <a:pt x="327" y="1185"/>
                    </a:cubicBezTo>
                    <a:cubicBezTo>
                      <a:pt x="312" y="1185"/>
                      <a:pt x="342" y="1200"/>
                      <a:pt x="357" y="1215"/>
                    </a:cubicBezTo>
                    <a:cubicBezTo>
                      <a:pt x="371" y="1229"/>
                      <a:pt x="342" y="1259"/>
                      <a:pt x="327" y="1289"/>
                    </a:cubicBezTo>
                    <a:cubicBezTo>
                      <a:pt x="327" y="1303"/>
                      <a:pt x="342" y="1318"/>
                      <a:pt x="357" y="1333"/>
                    </a:cubicBezTo>
                    <a:lnTo>
                      <a:pt x="357" y="1407"/>
                    </a:lnTo>
                    <a:cubicBezTo>
                      <a:pt x="357" y="1437"/>
                      <a:pt x="342" y="1481"/>
                      <a:pt x="342" y="1496"/>
                    </a:cubicBezTo>
                    <a:lnTo>
                      <a:pt x="357" y="1466"/>
                    </a:lnTo>
                    <a:cubicBezTo>
                      <a:pt x="371" y="1481"/>
                      <a:pt x="386" y="1570"/>
                      <a:pt x="386" y="1585"/>
                    </a:cubicBezTo>
                    <a:cubicBezTo>
                      <a:pt x="401" y="1615"/>
                      <a:pt x="431" y="1659"/>
                      <a:pt x="446" y="1704"/>
                    </a:cubicBezTo>
                    <a:cubicBezTo>
                      <a:pt x="461" y="1748"/>
                      <a:pt x="461" y="1792"/>
                      <a:pt x="476" y="1837"/>
                    </a:cubicBezTo>
                    <a:cubicBezTo>
                      <a:pt x="505" y="1896"/>
                      <a:pt x="550" y="1941"/>
                      <a:pt x="580" y="1985"/>
                    </a:cubicBezTo>
                    <a:cubicBezTo>
                      <a:pt x="595" y="2030"/>
                      <a:pt x="595" y="2074"/>
                      <a:pt x="610" y="2118"/>
                    </a:cubicBezTo>
                    <a:cubicBezTo>
                      <a:pt x="639" y="2163"/>
                      <a:pt x="669" y="2207"/>
                      <a:pt x="714" y="2163"/>
                    </a:cubicBezTo>
                    <a:cubicBezTo>
                      <a:pt x="743" y="2148"/>
                      <a:pt x="743" y="2133"/>
                      <a:pt x="743" y="2118"/>
                    </a:cubicBezTo>
                    <a:cubicBezTo>
                      <a:pt x="743" y="2089"/>
                      <a:pt x="773" y="2074"/>
                      <a:pt x="788" y="2059"/>
                    </a:cubicBezTo>
                    <a:cubicBezTo>
                      <a:pt x="803" y="2044"/>
                      <a:pt x="833" y="2044"/>
                      <a:pt x="848" y="2030"/>
                    </a:cubicBezTo>
                    <a:cubicBezTo>
                      <a:pt x="862" y="2015"/>
                      <a:pt x="848" y="1970"/>
                      <a:pt x="848" y="1955"/>
                    </a:cubicBezTo>
                    <a:cubicBezTo>
                      <a:pt x="833" y="1896"/>
                      <a:pt x="907" y="1852"/>
                      <a:pt x="892" y="1807"/>
                    </a:cubicBezTo>
                    <a:cubicBezTo>
                      <a:pt x="877" y="1763"/>
                      <a:pt x="862" y="1718"/>
                      <a:pt x="862" y="1674"/>
                    </a:cubicBezTo>
                    <a:cubicBezTo>
                      <a:pt x="862" y="1615"/>
                      <a:pt x="922" y="1600"/>
                      <a:pt x="967" y="1585"/>
                    </a:cubicBezTo>
                    <a:cubicBezTo>
                      <a:pt x="981" y="1570"/>
                      <a:pt x="1026" y="1570"/>
                      <a:pt x="1026" y="1555"/>
                    </a:cubicBezTo>
                    <a:cubicBezTo>
                      <a:pt x="1041" y="1526"/>
                      <a:pt x="1056" y="1511"/>
                      <a:pt x="1071" y="1496"/>
                    </a:cubicBezTo>
                    <a:cubicBezTo>
                      <a:pt x="1115" y="1452"/>
                      <a:pt x="1160" y="1407"/>
                      <a:pt x="1205" y="1378"/>
                    </a:cubicBezTo>
                    <a:cubicBezTo>
                      <a:pt x="1219" y="1363"/>
                      <a:pt x="1234" y="1333"/>
                      <a:pt x="1249" y="1318"/>
                    </a:cubicBezTo>
                    <a:cubicBezTo>
                      <a:pt x="1264" y="1303"/>
                      <a:pt x="1294" y="1303"/>
                      <a:pt x="1309" y="1289"/>
                    </a:cubicBezTo>
                    <a:cubicBezTo>
                      <a:pt x="1324" y="1274"/>
                      <a:pt x="1339" y="1259"/>
                      <a:pt x="1353" y="1244"/>
                    </a:cubicBezTo>
                    <a:cubicBezTo>
                      <a:pt x="1368" y="1229"/>
                      <a:pt x="1339" y="1215"/>
                      <a:pt x="1339" y="1200"/>
                    </a:cubicBezTo>
                    <a:cubicBezTo>
                      <a:pt x="1353" y="1170"/>
                      <a:pt x="1398" y="1170"/>
                      <a:pt x="1413" y="1155"/>
                    </a:cubicBezTo>
                    <a:cubicBezTo>
                      <a:pt x="1428" y="1155"/>
                      <a:pt x="1458" y="1111"/>
                      <a:pt x="1458" y="1096"/>
                    </a:cubicBezTo>
                    <a:cubicBezTo>
                      <a:pt x="1458" y="1126"/>
                      <a:pt x="1428" y="1126"/>
                      <a:pt x="1443" y="1155"/>
                    </a:cubicBezTo>
                    <a:cubicBezTo>
                      <a:pt x="1472" y="1170"/>
                      <a:pt x="1487" y="1126"/>
                      <a:pt x="1487" y="1126"/>
                    </a:cubicBezTo>
                    <a:cubicBezTo>
                      <a:pt x="1502" y="1140"/>
                      <a:pt x="1487" y="1155"/>
                      <a:pt x="1502" y="1155"/>
                    </a:cubicBezTo>
                    <a:cubicBezTo>
                      <a:pt x="1517" y="1111"/>
                      <a:pt x="1502" y="1066"/>
                      <a:pt x="1472" y="1022"/>
                    </a:cubicBezTo>
                    <a:cubicBezTo>
                      <a:pt x="1458" y="992"/>
                      <a:pt x="1428" y="963"/>
                      <a:pt x="1443" y="918"/>
                    </a:cubicBezTo>
                    <a:cubicBezTo>
                      <a:pt x="1458" y="874"/>
                      <a:pt x="1532" y="903"/>
                      <a:pt x="1487" y="859"/>
                    </a:cubicBezTo>
                    <a:cubicBezTo>
                      <a:pt x="1472" y="844"/>
                      <a:pt x="1443" y="829"/>
                      <a:pt x="1458" y="800"/>
                    </a:cubicBezTo>
                    <a:cubicBezTo>
                      <a:pt x="1472" y="785"/>
                      <a:pt x="1487" y="800"/>
                      <a:pt x="1517" y="814"/>
                    </a:cubicBezTo>
                    <a:cubicBezTo>
                      <a:pt x="1532" y="829"/>
                      <a:pt x="1547" y="814"/>
                      <a:pt x="1547" y="844"/>
                    </a:cubicBezTo>
                    <a:cubicBezTo>
                      <a:pt x="1547" y="859"/>
                      <a:pt x="1547" y="874"/>
                      <a:pt x="1577" y="889"/>
                    </a:cubicBezTo>
                    <a:lnTo>
                      <a:pt x="1636" y="889"/>
                    </a:lnTo>
                    <a:cubicBezTo>
                      <a:pt x="1651" y="889"/>
                      <a:pt x="1681" y="903"/>
                      <a:pt x="1696" y="889"/>
                    </a:cubicBezTo>
                    <a:cubicBezTo>
                      <a:pt x="1770" y="874"/>
                      <a:pt x="1710" y="963"/>
                      <a:pt x="1681" y="977"/>
                    </a:cubicBezTo>
                    <a:cubicBezTo>
                      <a:pt x="1636" y="977"/>
                      <a:pt x="1666" y="1037"/>
                      <a:pt x="1666" y="1052"/>
                    </a:cubicBezTo>
                    <a:cubicBezTo>
                      <a:pt x="1681" y="1052"/>
                      <a:pt x="1710" y="992"/>
                      <a:pt x="1710" y="1007"/>
                    </a:cubicBezTo>
                    <a:cubicBezTo>
                      <a:pt x="1710" y="1052"/>
                      <a:pt x="1740" y="1096"/>
                      <a:pt x="1740" y="112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4" name="Freeform 1029">
                <a:extLst>
                  <a:ext uri="{FF2B5EF4-FFF2-40B4-BE49-F238E27FC236}">
                    <a16:creationId xmlns:a16="http://schemas.microsoft.com/office/drawing/2014/main" id="{0A9E3DF6-3ABA-D3C8-5670-8105A29BC3A9}"/>
                  </a:ext>
                </a:extLst>
              </p:cNvPr>
              <p:cNvSpPr>
                <a:spLocks/>
              </p:cNvSpPr>
              <p:nvPr/>
            </p:nvSpPr>
            <p:spPr bwMode="auto">
              <a:xfrm>
                <a:off x="4564" y="2402"/>
                <a:ext cx="401" cy="426"/>
              </a:xfrm>
              <a:custGeom>
                <a:avLst/>
                <a:gdLst>
                  <a:gd name="T0" fmla="*/ 1785 w 2082"/>
                  <a:gd name="T1" fmla="*/ 1052 h 2207"/>
                  <a:gd name="T2" fmla="*/ 1874 w 2082"/>
                  <a:gd name="T3" fmla="*/ 874 h 2207"/>
                  <a:gd name="T4" fmla="*/ 2038 w 2082"/>
                  <a:gd name="T5" fmla="*/ 740 h 2207"/>
                  <a:gd name="T6" fmla="*/ 1993 w 2082"/>
                  <a:gd name="T7" fmla="*/ 637 h 2207"/>
                  <a:gd name="T8" fmla="*/ 1963 w 2082"/>
                  <a:gd name="T9" fmla="*/ 563 h 2207"/>
                  <a:gd name="T10" fmla="*/ 1800 w 2082"/>
                  <a:gd name="T11" fmla="*/ 607 h 2207"/>
                  <a:gd name="T12" fmla="*/ 1710 w 2082"/>
                  <a:gd name="T13" fmla="*/ 726 h 2207"/>
                  <a:gd name="T14" fmla="*/ 1502 w 2082"/>
                  <a:gd name="T15" fmla="*/ 696 h 2207"/>
                  <a:gd name="T16" fmla="*/ 1443 w 2082"/>
                  <a:gd name="T17" fmla="*/ 770 h 2207"/>
                  <a:gd name="T18" fmla="*/ 1219 w 2082"/>
                  <a:gd name="T19" fmla="*/ 740 h 2207"/>
                  <a:gd name="T20" fmla="*/ 996 w 2082"/>
                  <a:gd name="T21" fmla="*/ 666 h 2207"/>
                  <a:gd name="T22" fmla="*/ 922 w 2082"/>
                  <a:gd name="T23" fmla="*/ 503 h 2207"/>
                  <a:gd name="T24" fmla="*/ 788 w 2082"/>
                  <a:gd name="T25" fmla="*/ 385 h 2207"/>
                  <a:gd name="T26" fmla="*/ 803 w 2082"/>
                  <a:gd name="T27" fmla="*/ 222 h 2207"/>
                  <a:gd name="T28" fmla="*/ 892 w 2082"/>
                  <a:gd name="T29" fmla="*/ 59 h 2207"/>
                  <a:gd name="T30" fmla="*/ 669 w 2082"/>
                  <a:gd name="T31" fmla="*/ 103 h 2207"/>
                  <a:gd name="T32" fmla="*/ 446 w 2082"/>
                  <a:gd name="T33" fmla="*/ 118 h 2207"/>
                  <a:gd name="T34" fmla="*/ 520 w 2082"/>
                  <a:gd name="T35" fmla="*/ 296 h 2207"/>
                  <a:gd name="T36" fmla="*/ 461 w 2082"/>
                  <a:gd name="T37" fmla="*/ 429 h 2207"/>
                  <a:gd name="T38" fmla="*/ 327 w 2082"/>
                  <a:gd name="T39" fmla="*/ 577 h 2207"/>
                  <a:gd name="T40" fmla="*/ 163 w 2082"/>
                  <a:gd name="T41" fmla="*/ 681 h 2207"/>
                  <a:gd name="T42" fmla="*/ 193 w 2082"/>
                  <a:gd name="T43" fmla="*/ 859 h 2207"/>
                  <a:gd name="T44" fmla="*/ 104 w 2082"/>
                  <a:gd name="T45" fmla="*/ 963 h 2207"/>
                  <a:gd name="T46" fmla="*/ 74 w 2082"/>
                  <a:gd name="T47" fmla="*/ 1066 h 2207"/>
                  <a:gd name="T48" fmla="*/ 59 w 2082"/>
                  <a:gd name="T49" fmla="*/ 1111 h 2207"/>
                  <a:gd name="T50" fmla="*/ 312 w 2082"/>
                  <a:gd name="T51" fmla="*/ 1170 h 2207"/>
                  <a:gd name="T52" fmla="*/ 312 w 2082"/>
                  <a:gd name="T53" fmla="*/ 1111 h 2207"/>
                  <a:gd name="T54" fmla="*/ 342 w 2082"/>
                  <a:gd name="T55" fmla="*/ 1140 h 2207"/>
                  <a:gd name="T56" fmla="*/ 327 w 2082"/>
                  <a:gd name="T57" fmla="*/ 1185 h 2207"/>
                  <a:gd name="T58" fmla="*/ 357 w 2082"/>
                  <a:gd name="T59" fmla="*/ 1333 h 2207"/>
                  <a:gd name="T60" fmla="*/ 357 w 2082"/>
                  <a:gd name="T61" fmla="*/ 1466 h 2207"/>
                  <a:gd name="T62" fmla="*/ 476 w 2082"/>
                  <a:gd name="T63" fmla="*/ 1837 h 2207"/>
                  <a:gd name="T64" fmla="*/ 714 w 2082"/>
                  <a:gd name="T65" fmla="*/ 2163 h 2207"/>
                  <a:gd name="T66" fmla="*/ 848 w 2082"/>
                  <a:gd name="T67" fmla="*/ 2030 h 2207"/>
                  <a:gd name="T68" fmla="*/ 862 w 2082"/>
                  <a:gd name="T69" fmla="*/ 1674 h 2207"/>
                  <a:gd name="T70" fmla="*/ 1071 w 2082"/>
                  <a:gd name="T71" fmla="*/ 1496 h 2207"/>
                  <a:gd name="T72" fmla="*/ 1309 w 2082"/>
                  <a:gd name="T73" fmla="*/ 1289 h 2207"/>
                  <a:gd name="T74" fmla="*/ 1413 w 2082"/>
                  <a:gd name="T75" fmla="*/ 1155 h 2207"/>
                  <a:gd name="T76" fmla="*/ 1487 w 2082"/>
                  <a:gd name="T77" fmla="*/ 1126 h 2207"/>
                  <a:gd name="T78" fmla="*/ 1443 w 2082"/>
                  <a:gd name="T79" fmla="*/ 918 h 2207"/>
                  <a:gd name="T80" fmla="*/ 1517 w 2082"/>
                  <a:gd name="T81" fmla="*/ 814 h 2207"/>
                  <a:gd name="T82" fmla="*/ 1636 w 2082"/>
                  <a:gd name="T83" fmla="*/ 889 h 2207"/>
                  <a:gd name="T84" fmla="*/ 1666 w 2082"/>
                  <a:gd name="T85" fmla="*/ 1052 h 2207"/>
                  <a:gd name="T86" fmla="*/ 1740 w 2082"/>
                  <a:gd name="T87" fmla="*/ 1126 h 2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82" h="2207">
                    <a:moveTo>
                      <a:pt x="1740" y="1126"/>
                    </a:moveTo>
                    <a:lnTo>
                      <a:pt x="1740" y="1126"/>
                    </a:lnTo>
                    <a:cubicBezTo>
                      <a:pt x="1800" y="1140"/>
                      <a:pt x="1770" y="1081"/>
                      <a:pt x="1785" y="1052"/>
                    </a:cubicBezTo>
                    <a:cubicBezTo>
                      <a:pt x="1785" y="1022"/>
                      <a:pt x="1800" y="992"/>
                      <a:pt x="1800" y="977"/>
                    </a:cubicBezTo>
                    <a:cubicBezTo>
                      <a:pt x="1815" y="963"/>
                      <a:pt x="1844" y="992"/>
                      <a:pt x="1859" y="963"/>
                    </a:cubicBezTo>
                    <a:cubicBezTo>
                      <a:pt x="1874" y="933"/>
                      <a:pt x="1874" y="903"/>
                      <a:pt x="1874" y="874"/>
                    </a:cubicBezTo>
                    <a:cubicBezTo>
                      <a:pt x="1889" y="844"/>
                      <a:pt x="1919" y="829"/>
                      <a:pt x="1919" y="800"/>
                    </a:cubicBezTo>
                    <a:cubicBezTo>
                      <a:pt x="1919" y="770"/>
                      <a:pt x="1963" y="740"/>
                      <a:pt x="1978" y="726"/>
                    </a:cubicBezTo>
                    <a:cubicBezTo>
                      <a:pt x="2023" y="681"/>
                      <a:pt x="2008" y="726"/>
                      <a:pt x="2038" y="740"/>
                    </a:cubicBezTo>
                    <a:lnTo>
                      <a:pt x="2038" y="681"/>
                    </a:lnTo>
                    <a:cubicBezTo>
                      <a:pt x="2038" y="666"/>
                      <a:pt x="2082" y="666"/>
                      <a:pt x="2053" y="637"/>
                    </a:cubicBezTo>
                    <a:lnTo>
                      <a:pt x="1993" y="637"/>
                    </a:lnTo>
                    <a:cubicBezTo>
                      <a:pt x="1993" y="622"/>
                      <a:pt x="2008" y="607"/>
                      <a:pt x="2008" y="607"/>
                    </a:cubicBezTo>
                    <a:cubicBezTo>
                      <a:pt x="2023" y="592"/>
                      <a:pt x="2008" y="577"/>
                      <a:pt x="1993" y="563"/>
                    </a:cubicBezTo>
                    <a:cubicBezTo>
                      <a:pt x="1978" y="548"/>
                      <a:pt x="1978" y="548"/>
                      <a:pt x="1963" y="563"/>
                    </a:cubicBezTo>
                    <a:cubicBezTo>
                      <a:pt x="1934" y="577"/>
                      <a:pt x="1919" y="563"/>
                      <a:pt x="1889" y="548"/>
                    </a:cubicBezTo>
                    <a:cubicBezTo>
                      <a:pt x="1874" y="548"/>
                      <a:pt x="1844" y="577"/>
                      <a:pt x="1844" y="592"/>
                    </a:cubicBezTo>
                    <a:cubicBezTo>
                      <a:pt x="1829" y="607"/>
                      <a:pt x="1815" y="592"/>
                      <a:pt x="1800" y="607"/>
                    </a:cubicBezTo>
                    <a:cubicBezTo>
                      <a:pt x="1785" y="607"/>
                      <a:pt x="1770" y="622"/>
                      <a:pt x="1770" y="637"/>
                    </a:cubicBezTo>
                    <a:cubicBezTo>
                      <a:pt x="1740" y="666"/>
                      <a:pt x="1725" y="681"/>
                      <a:pt x="1696" y="666"/>
                    </a:cubicBezTo>
                    <a:cubicBezTo>
                      <a:pt x="1681" y="681"/>
                      <a:pt x="1696" y="711"/>
                      <a:pt x="1710" y="726"/>
                    </a:cubicBezTo>
                    <a:cubicBezTo>
                      <a:pt x="1740" y="785"/>
                      <a:pt x="1606" y="740"/>
                      <a:pt x="1577" y="755"/>
                    </a:cubicBezTo>
                    <a:cubicBezTo>
                      <a:pt x="1562" y="770"/>
                      <a:pt x="1517" y="755"/>
                      <a:pt x="1502" y="740"/>
                    </a:cubicBezTo>
                    <a:cubicBezTo>
                      <a:pt x="1487" y="726"/>
                      <a:pt x="1502" y="696"/>
                      <a:pt x="1502" y="696"/>
                    </a:cubicBezTo>
                    <a:cubicBezTo>
                      <a:pt x="1502" y="696"/>
                      <a:pt x="1502" y="651"/>
                      <a:pt x="1487" y="666"/>
                    </a:cubicBezTo>
                    <a:cubicBezTo>
                      <a:pt x="1458" y="666"/>
                      <a:pt x="1428" y="666"/>
                      <a:pt x="1428" y="711"/>
                    </a:cubicBezTo>
                    <a:cubicBezTo>
                      <a:pt x="1443" y="726"/>
                      <a:pt x="1458" y="770"/>
                      <a:pt x="1443" y="770"/>
                    </a:cubicBezTo>
                    <a:cubicBezTo>
                      <a:pt x="1413" y="770"/>
                      <a:pt x="1398" y="800"/>
                      <a:pt x="1368" y="770"/>
                    </a:cubicBezTo>
                    <a:cubicBezTo>
                      <a:pt x="1353" y="740"/>
                      <a:pt x="1339" y="785"/>
                      <a:pt x="1324" y="770"/>
                    </a:cubicBezTo>
                    <a:cubicBezTo>
                      <a:pt x="1279" y="755"/>
                      <a:pt x="1264" y="755"/>
                      <a:pt x="1219" y="740"/>
                    </a:cubicBezTo>
                    <a:cubicBezTo>
                      <a:pt x="1190" y="726"/>
                      <a:pt x="1175" y="696"/>
                      <a:pt x="1145" y="696"/>
                    </a:cubicBezTo>
                    <a:cubicBezTo>
                      <a:pt x="1100" y="711"/>
                      <a:pt x="1100" y="696"/>
                      <a:pt x="1071" y="681"/>
                    </a:cubicBezTo>
                    <a:cubicBezTo>
                      <a:pt x="1041" y="666"/>
                      <a:pt x="1011" y="681"/>
                      <a:pt x="996" y="666"/>
                    </a:cubicBezTo>
                    <a:cubicBezTo>
                      <a:pt x="967" y="637"/>
                      <a:pt x="937" y="622"/>
                      <a:pt x="922" y="607"/>
                    </a:cubicBezTo>
                    <a:cubicBezTo>
                      <a:pt x="892" y="592"/>
                      <a:pt x="877" y="592"/>
                      <a:pt x="892" y="563"/>
                    </a:cubicBezTo>
                    <a:cubicBezTo>
                      <a:pt x="907" y="548"/>
                      <a:pt x="892" y="518"/>
                      <a:pt x="922" y="503"/>
                    </a:cubicBezTo>
                    <a:cubicBezTo>
                      <a:pt x="952" y="488"/>
                      <a:pt x="967" y="503"/>
                      <a:pt x="937" y="474"/>
                    </a:cubicBezTo>
                    <a:cubicBezTo>
                      <a:pt x="907" y="459"/>
                      <a:pt x="877" y="429"/>
                      <a:pt x="848" y="414"/>
                    </a:cubicBezTo>
                    <a:cubicBezTo>
                      <a:pt x="833" y="414"/>
                      <a:pt x="818" y="385"/>
                      <a:pt x="788" y="385"/>
                    </a:cubicBezTo>
                    <a:cubicBezTo>
                      <a:pt x="788" y="385"/>
                      <a:pt x="788" y="340"/>
                      <a:pt x="773" y="325"/>
                    </a:cubicBezTo>
                    <a:cubicBezTo>
                      <a:pt x="699" y="251"/>
                      <a:pt x="848" y="340"/>
                      <a:pt x="848" y="281"/>
                    </a:cubicBezTo>
                    <a:cubicBezTo>
                      <a:pt x="848" y="251"/>
                      <a:pt x="833" y="251"/>
                      <a:pt x="803" y="222"/>
                    </a:cubicBezTo>
                    <a:cubicBezTo>
                      <a:pt x="788" y="207"/>
                      <a:pt x="788" y="192"/>
                      <a:pt x="818" y="177"/>
                    </a:cubicBezTo>
                    <a:cubicBezTo>
                      <a:pt x="848" y="177"/>
                      <a:pt x="833" y="133"/>
                      <a:pt x="862" y="118"/>
                    </a:cubicBezTo>
                    <a:cubicBezTo>
                      <a:pt x="877" y="103"/>
                      <a:pt x="907" y="88"/>
                      <a:pt x="892" y="59"/>
                    </a:cubicBezTo>
                    <a:cubicBezTo>
                      <a:pt x="862" y="14"/>
                      <a:pt x="788" y="0"/>
                      <a:pt x="743" y="29"/>
                    </a:cubicBezTo>
                    <a:cubicBezTo>
                      <a:pt x="729" y="44"/>
                      <a:pt x="729" y="44"/>
                      <a:pt x="699" y="59"/>
                    </a:cubicBezTo>
                    <a:cubicBezTo>
                      <a:pt x="684" y="59"/>
                      <a:pt x="684" y="88"/>
                      <a:pt x="669" y="103"/>
                    </a:cubicBezTo>
                    <a:cubicBezTo>
                      <a:pt x="639" y="118"/>
                      <a:pt x="610" y="103"/>
                      <a:pt x="595" y="118"/>
                    </a:cubicBezTo>
                    <a:cubicBezTo>
                      <a:pt x="580" y="133"/>
                      <a:pt x="550" y="133"/>
                      <a:pt x="520" y="118"/>
                    </a:cubicBezTo>
                    <a:cubicBezTo>
                      <a:pt x="490" y="118"/>
                      <a:pt x="476" y="103"/>
                      <a:pt x="446" y="118"/>
                    </a:cubicBezTo>
                    <a:cubicBezTo>
                      <a:pt x="416" y="118"/>
                      <a:pt x="431" y="163"/>
                      <a:pt x="446" y="177"/>
                    </a:cubicBezTo>
                    <a:lnTo>
                      <a:pt x="446" y="251"/>
                    </a:lnTo>
                    <a:cubicBezTo>
                      <a:pt x="461" y="281"/>
                      <a:pt x="490" y="281"/>
                      <a:pt x="520" y="296"/>
                    </a:cubicBezTo>
                    <a:cubicBezTo>
                      <a:pt x="535" y="325"/>
                      <a:pt x="505" y="325"/>
                      <a:pt x="490" y="325"/>
                    </a:cubicBezTo>
                    <a:cubicBezTo>
                      <a:pt x="476" y="355"/>
                      <a:pt x="490" y="385"/>
                      <a:pt x="490" y="414"/>
                    </a:cubicBezTo>
                    <a:cubicBezTo>
                      <a:pt x="490" y="429"/>
                      <a:pt x="461" y="429"/>
                      <a:pt x="461" y="429"/>
                    </a:cubicBezTo>
                    <a:cubicBezTo>
                      <a:pt x="431" y="444"/>
                      <a:pt x="461" y="488"/>
                      <a:pt x="431" y="488"/>
                    </a:cubicBezTo>
                    <a:cubicBezTo>
                      <a:pt x="401" y="503"/>
                      <a:pt x="386" y="518"/>
                      <a:pt x="386" y="533"/>
                    </a:cubicBezTo>
                    <a:cubicBezTo>
                      <a:pt x="371" y="563"/>
                      <a:pt x="357" y="563"/>
                      <a:pt x="327" y="577"/>
                    </a:cubicBezTo>
                    <a:cubicBezTo>
                      <a:pt x="297" y="592"/>
                      <a:pt x="297" y="637"/>
                      <a:pt x="282" y="651"/>
                    </a:cubicBezTo>
                    <a:cubicBezTo>
                      <a:pt x="267" y="681"/>
                      <a:pt x="238" y="666"/>
                      <a:pt x="223" y="696"/>
                    </a:cubicBezTo>
                    <a:cubicBezTo>
                      <a:pt x="193" y="711"/>
                      <a:pt x="178" y="651"/>
                      <a:pt x="163" y="681"/>
                    </a:cubicBezTo>
                    <a:cubicBezTo>
                      <a:pt x="148" y="696"/>
                      <a:pt x="89" y="726"/>
                      <a:pt x="104" y="740"/>
                    </a:cubicBezTo>
                    <a:cubicBezTo>
                      <a:pt x="104" y="770"/>
                      <a:pt x="148" y="770"/>
                      <a:pt x="148" y="800"/>
                    </a:cubicBezTo>
                    <a:cubicBezTo>
                      <a:pt x="133" y="844"/>
                      <a:pt x="163" y="844"/>
                      <a:pt x="193" y="859"/>
                    </a:cubicBezTo>
                    <a:cubicBezTo>
                      <a:pt x="193" y="889"/>
                      <a:pt x="208" y="918"/>
                      <a:pt x="208" y="948"/>
                    </a:cubicBezTo>
                    <a:lnTo>
                      <a:pt x="148" y="948"/>
                    </a:lnTo>
                    <a:cubicBezTo>
                      <a:pt x="133" y="948"/>
                      <a:pt x="119" y="963"/>
                      <a:pt x="104" y="963"/>
                    </a:cubicBezTo>
                    <a:cubicBezTo>
                      <a:pt x="104" y="963"/>
                      <a:pt x="89" y="948"/>
                      <a:pt x="74" y="948"/>
                    </a:cubicBezTo>
                    <a:cubicBezTo>
                      <a:pt x="59" y="948"/>
                      <a:pt x="0" y="977"/>
                      <a:pt x="0" y="992"/>
                    </a:cubicBezTo>
                    <a:cubicBezTo>
                      <a:pt x="29" y="1022"/>
                      <a:pt x="44" y="1037"/>
                      <a:pt x="74" y="1066"/>
                    </a:cubicBezTo>
                    <a:lnTo>
                      <a:pt x="163" y="1066"/>
                    </a:lnTo>
                    <a:cubicBezTo>
                      <a:pt x="163" y="1081"/>
                      <a:pt x="133" y="1096"/>
                      <a:pt x="119" y="1096"/>
                    </a:cubicBezTo>
                    <a:cubicBezTo>
                      <a:pt x="104" y="1111"/>
                      <a:pt x="59" y="1081"/>
                      <a:pt x="59" y="1111"/>
                    </a:cubicBezTo>
                    <a:cubicBezTo>
                      <a:pt x="59" y="1140"/>
                      <a:pt x="133" y="1185"/>
                      <a:pt x="163" y="1215"/>
                    </a:cubicBezTo>
                    <a:cubicBezTo>
                      <a:pt x="178" y="1229"/>
                      <a:pt x="193" y="1229"/>
                      <a:pt x="223" y="1229"/>
                    </a:cubicBezTo>
                    <a:cubicBezTo>
                      <a:pt x="252" y="1215"/>
                      <a:pt x="297" y="1200"/>
                      <a:pt x="312" y="1170"/>
                    </a:cubicBezTo>
                    <a:cubicBezTo>
                      <a:pt x="312" y="1170"/>
                      <a:pt x="297" y="1155"/>
                      <a:pt x="282" y="1155"/>
                    </a:cubicBezTo>
                    <a:cubicBezTo>
                      <a:pt x="282" y="1140"/>
                      <a:pt x="297" y="1140"/>
                      <a:pt x="297" y="1140"/>
                    </a:cubicBezTo>
                    <a:cubicBezTo>
                      <a:pt x="312" y="1126"/>
                      <a:pt x="297" y="1111"/>
                      <a:pt x="312" y="1111"/>
                    </a:cubicBezTo>
                    <a:lnTo>
                      <a:pt x="342" y="1111"/>
                    </a:lnTo>
                    <a:cubicBezTo>
                      <a:pt x="342" y="1126"/>
                      <a:pt x="312" y="1126"/>
                      <a:pt x="327" y="1140"/>
                    </a:cubicBezTo>
                    <a:lnTo>
                      <a:pt x="342" y="1140"/>
                    </a:lnTo>
                    <a:cubicBezTo>
                      <a:pt x="342" y="1155"/>
                      <a:pt x="327" y="1155"/>
                      <a:pt x="327" y="1155"/>
                    </a:cubicBezTo>
                    <a:lnTo>
                      <a:pt x="342" y="1155"/>
                    </a:lnTo>
                    <a:cubicBezTo>
                      <a:pt x="342" y="1170"/>
                      <a:pt x="327" y="1170"/>
                      <a:pt x="327" y="1185"/>
                    </a:cubicBezTo>
                    <a:cubicBezTo>
                      <a:pt x="312" y="1185"/>
                      <a:pt x="342" y="1200"/>
                      <a:pt x="357" y="1215"/>
                    </a:cubicBezTo>
                    <a:cubicBezTo>
                      <a:pt x="371" y="1229"/>
                      <a:pt x="342" y="1259"/>
                      <a:pt x="327" y="1289"/>
                    </a:cubicBezTo>
                    <a:cubicBezTo>
                      <a:pt x="327" y="1303"/>
                      <a:pt x="342" y="1318"/>
                      <a:pt x="357" y="1333"/>
                    </a:cubicBezTo>
                    <a:lnTo>
                      <a:pt x="357" y="1407"/>
                    </a:lnTo>
                    <a:cubicBezTo>
                      <a:pt x="357" y="1437"/>
                      <a:pt x="342" y="1481"/>
                      <a:pt x="342" y="1496"/>
                    </a:cubicBezTo>
                    <a:lnTo>
                      <a:pt x="357" y="1466"/>
                    </a:lnTo>
                    <a:cubicBezTo>
                      <a:pt x="371" y="1481"/>
                      <a:pt x="386" y="1570"/>
                      <a:pt x="386" y="1585"/>
                    </a:cubicBezTo>
                    <a:cubicBezTo>
                      <a:pt x="401" y="1615"/>
                      <a:pt x="431" y="1659"/>
                      <a:pt x="446" y="1704"/>
                    </a:cubicBezTo>
                    <a:cubicBezTo>
                      <a:pt x="461" y="1748"/>
                      <a:pt x="461" y="1792"/>
                      <a:pt x="476" y="1837"/>
                    </a:cubicBezTo>
                    <a:cubicBezTo>
                      <a:pt x="505" y="1896"/>
                      <a:pt x="550" y="1941"/>
                      <a:pt x="580" y="1985"/>
                    </a:cubicBezTo>
                    <a:cubicBezTo>
                      <a:pt x="595" y="2030"/>
                      <a:pt x="595" y="2074"/>
                      <a:pt x="610" y="2118"/>
                    </a:cubicBezTo>
                    <a:cubicBezTo>
                      <a:pt x="639" y="2163"/>
                      <a:pt x="669" y="2207"/>
                      <a:pt x="714" y="2163"/>
                    </a:cubicBezTo>
                    <a:cubicBezTo>
                      <a:pt x="743" y="2148"/>
                      <a:pt x="743" y="2133"/>
                      <a:pt x="743" y="2118"/>
                    </a:cubicBezTo>
                    <a:cubicBezTo>
                      <a:pt x="743" y="2089"/>
                      <a:pt x="773" y="2074"/>
                      <a:pt x="788" y="2059"/>
                    </a:cubicBezTo>
                    <a:cubicBezTo>
                      <a:pt x="803" y="2044"/>
                      <a:pt x="833" y="2044"/>
                      <a:pt x="848" y="2030"/>
                    </a:cubicBezTo>
                    <a:cubicBezTo>
                      <a:pt x="862" y="2015"/>
                      <a:pt x="848" y="1970"/>
                      <a:pt x="848" y="1955"/>
                    </a:cubicBezTo>
                    <a:cubicBezTo>
                      <a:pt x="833" y="1896"/>
                      <a:pt x="907" y="1852"/>
                      <a:pt x="892" y="1807"/>
                    </a:cubicBezTo>
                    <a:cubicBezTo>
                      <a:pt x="877" y="1763"/>
                      <a:pt x="862" y="1718"/>
                      <a:pt x="862" y="1674"/>
                    </a:cubicBezTo>
                    <a:cubicBezTo>
                      <a:pt x="862" y="1615"/>
                      <a:pt x="922" y="1600"/>
                      <a:pt x="967" y="1585"/>
                    </a:cubicBezTo>
                    <a:cubicBezTo>
                      <a:pt x="981" y="1570"/>
                      <a:pt x="1026" y="1570"/>
                      <a:pt x="1026" y="1555"/>
                    </a:cubicBezTo>
                    <a:cubicBezTo>
                      <a:pt x="1041" y="1526"/>
                      <a:pt x="1056" y="1511"/>
                      <a:pt x="1071" y="1496"/>
                    </a:cubicBezTo>
                    <a:cubicBezTo>
                      <a:pt x="1115" y="1452"/>
                      <a:pt x="1160" y="1407"/>
                      <a:pt x="1205" y="1378"/>
                    </a:cubicBezTo>
                    <a:cubicBezTo>
                      <a:pt x="1219" y="1363"/>
                      <a:pt x="1234" y="1333"/>
                      <a:pt x="1249" y="1318"/>
                    </a:cubicBezTo>
                    <a:cubicBezTo>
                      <a:pt x="1264" y="1303"/>
                      <a:pt x="1294" y="1303"/>
                      <a:pt x="1309" y="1289"/>
                    </a:cubicBezTo>
                    <a:cubicBezTo>
                      <a:pt x="1324" y="1274"/>
                      <a:pt x="1339" y="1259"/>
                      <a:pt x="1353" y="1244"/>
                    </a:cubicBezTo>
                    <a:cubicBezTo>
                      <a:pt x="1368" y="1229"/>
                      <a:pt x="1339" y="1215"/>
                      <a:pt x="1339" y="1200"/>
                    </a:cubicBezTo>
                    <a:cubicBezTo>
                      <a:pt x="1353" y="1170"/>
                      <a:pt x="1398" y="1170"/>
                      <a:pt x="1413" y="1155"/>
                    </a:cubicBezTo>
                    <a:cubicBezTo>
                      <a:pt x="1428" y="1155"/>
                      <a:pt x="1458" y="1111"/>
                      <a:pt x="1458" y="1096"/>
                    </a:cubicBezTo>
                    <a:cubicBezTo>
                      <a:pt x="1458" y="1126"/>
                      <a:pt x="1428" y="1126"/>
                      <a:pt x="1443" y="1155"/>
                    </a:cubicBezTo>
                    <a:cubicBezTo>
                      <a:pt x="1472" y="1170"/>
                      <a:pt x="1487" y="1126"/>
                      <a:pt x="1487" y="1126"/>
                    </a:cubicBezTo>
                    <a:cubicBezTo>
                      <a:pt x="1502" y="1140"/>
                      <a:pt x="1487" y="1155"/>
                      <a:pt x="1502" y="1155"/>
                    </a:cubicBezTo>
                    <a:cubicBezTo>
                      <a:pt x="1517" y="1111"/>
                      <a:pt x="1502" y="1066"/>
                      <a:pt x="1472" y="1022"/>
                    </a:cubicBezTo>
                    <a:cubicBezTo>
                      <a:pt x="1458" y="992"/>
                      <a:pt x="1428" y="963"/>
                      <a:pt x="1443" y="918"/>
                    </a:cubicBezTo>
                    <a:cubicBezTo>
                      <a:pt x="1458" y="874"/>
                      <a:pt x="1532" y="903"/>
                      <a:pt x="1487" y="859"/>
                    </a:cubicBezTo>
                    <a:cubicBezTo>
                      <a:pt x="1472" y="844"/>
                      <a:pt x="1443" y="829"/>
                      <a:pt x="1458" y="800"/>
                    </a:cubicBezTo>
                    <a:cubicBezTo>
                      <a:pt x="1472" y="785"/>
                      <a:pt x="1487" y="800"/>
                      <a:pt x="1517" y="814"/>
                    </a:cubicBezTo>
                    <a:cubicBezTo>
                      <a:pt x="1532" y="829"/>
                      <a:pt x="1547" y="814"/>
                      <a:pt x="1547" y="844"/>
                    </a:cubicBezTo>
                    <a:cubicBezTo>
                      <a:pt x="1547" y="859"/>
                      <a:pt x="1547" y="874"/>
                      <a:pt x="1577" y="889"/>
                    </a:cubicBezTo>
                    <a:lnTo>
                      <a:pt x="1636" y="889"/>
                    </a:lnTo>
                    <a:cubicBezTo>
                      <a:pt x="1651" y="889"/>
                      <a:pt x="1681" y="903"/>
                      <a:pt x="1696" y="889"/>
                    </a:cubicBezTo>
                    <a:cubicBezTo>
                      <a:pt x="1770" y="874"/>
                      <a:pt x="1710" y="963"/>
                      <a:pt x="1681" y="977"/>
                    </a:cubicBezTo>
                    <a:cubicBezTo>
                      <a:pt x="1636" y="977"/>
                      <a:pt x="1666" y="1037"/>
                      <a:pt x="1666" y="1052"/>
                    </a:cubicBezTo>
                    <a:cubicBezTo>
                      <a:pt x="1681" y="1052"/>
                      <a:pt x="1710" y="992"/>
                      <a:pt x="1710" y="1007"/>
                    </a:cubicBezTo>
                    <a:cubicBezTo>
                      <a:pt x="1710" y="1052"/>
                      <a:pt x="1740" y="1096"/>
                      <a:pt x="1740" y="1126"/>
                    </a:cubicBezTo>
                    <a:lnTo>
                      <a:pt x="1740" y="112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5" name="Freeform 1030">
                <a:extLst>
                  <a:ext uri="{FF2B5EF4-FFF2-40B4-BE49-F238E27FC236}">
                    <a16:creationId xmlns:a16="http://schemas.microsoft.com/office/drawing/2014/main" id="{2DEC42E6-9EAA-69B6-18B5-1DCF26B13376}"/>
                  </a:ext>
                </a:extLst>
              </p:cNvPr>
              <p:cNvSpPr>
                <a:spLocks/>
              </p:cNvSpPr>
              <p:nvPr/>
            </p:nvSpPr>
            <p:spPr bwMode="auto">
              <a:xfrm>
                <a:off x="4564" y="2402"/>
                <a:ext cx="401" cy="426"/>
              </a:xfrm>
              <a:custGeom>
                <a:avLst/>
                <a:gdLst>
                  <a:gd name="T0" fmla="*/ 1785 w 2082"/>
                  <a:gd name="T1" fmla="*/ 1052 h 2207"/>
                  <a:gd name="T2" fmla="*/ 1874 w 2082"/>
                  <a:gd name="T3" fmla="*/ 874 h 2207"/>
                  <a:gd name="T4" fmla="*/ 2038 w 2082"/>
                  <a:gd name="T5" fmla="*/ 740 h 2207"/>
                  <a:gd name="T6" fmla="*/ 1993 w 2082"/>
                  <a:gd name="T7" fmla="*/ 637 h 2207"/>
                  <a:gd name="T8" fmla="*/ 1963 w 2082"/>
                  <a:gd name="T9" fmla="*/ 563 h 2207"/>
                  <a:gd name="T10" fmla="*/ 1800 w 2082"/>
                  <a:gd name="T11" fmla="*/ 607 h 2207"/>
                  <a:gd name="T12" fmla="*/ 1710 w 2082"/>
                  <a:gd name="T13" fmla="*/ 726 h 2207"/>
                  <a:gd name="T14" fmla="*/ 1502 w 2082"/>
                  <a:gd name="T15" fmla="*/ 696 h 2207"/>
                  <a:gd name="T16" fmla="*/ 1443 w 2082"/>
                  <a:gd name="T17" fmla="*/ 770 h 2207"/>
                  <a:gd name="T18" fmla="*/ 1219 w 2082"/>
                  <a:gd name="T19" fmla="*/ 740 h 2207"/>
                  <a:gd name="T20" fmla="*/ 996 w 2082"/>
                  <a:gd name="T21" fmla="*/ 666 h 2207"/>
                  <a:gd name="T22" fmla="*/ 922 w 2082"/>
                  <a:gd name="T23" fmla="*/ 503 h 2207"/>
                  <a:gd name="T24" fmla="*/ 788 w 2082"/>
                  <a:gd name="T25" fmla="*/ 385 h 2207"/>
                  <a:gd name="T26" fmla="*/ 803 w 2082"/>
                  <a:gd name="T27" fmla="*/ 222 h 2207"/>
                  <a:gd name="T28" fmla="*/ 892 w 2082"/>
                  <a:gd name="T29" fmla="*/ 59 h 2207"/>
                  <a:gd name="T30" fmla="*/ 669 w 2082"/>
                  <a:gd name="T31" fmla="*/ 103 h 2207"/>
                  <a:gd name="T32" fmla="*/ 446 w 2082"/>
                  <a:gd name="T33" fmla="*/ 118 h 2207"/>
                  <a:gd name="T34" fmla="*/ 520 w 2082"/>
                  <a:gd name="T35" fmla="*/ 296 h 2207"/>
                  <a:gd name="T36" fmla="*/ 461 w 2082"/>
                  <a:gd name="T37" fmla="*/ 429 h 2207"/>
                  <a:gd name="T38" fmla="*/ 327 w 2082"/>
                  <a:gd name="T39" fmla="*/ 577 h 2207"/>
                  <a:gd name="T40" fmla="*/ 163 w 2082"/>
                  <a:gd name="T41" fmla="*/ 681 h 2207"/>
                  <a:gd name="T42" fmla="*/ 193 w 2082"/>
                  <a:gd name="T43" fmla="*/ 859 h 2207"/>
                  <a:gd name="T44" fmla="*/ 104 w 2082"/>
                  <a:gd name="T45" fmla="*/ 963 h 2207"/>
                  <a:gd name="T46" fmla="*/ 74 w 2082"/>
                  <a:gd name="T47" fmla="*/ 1066 h 2207"/>
                  <a:gd name="T48" fmla="*/ 59 w 2082"/>
                  <a:gd name="T49" fmla="*/ 1111 h 2207"/>
                  <a:gd name="T50" fmla="*/ 312 w 2082"/>
                  <a:gd name="T51" fmla="*/ 1170 h 2207"/>
                  <a:gd name="T52" fmla="*/ 312 w 2082"/>
                  <a:gd name="T53" fmla="*/ 1111 h 2207"/>
                  <a:gd name="T54" fmla="*/ 342 w 2082"/>
                  <a:gd name="T55" fmla="*/ 1140 h 2207"/>
                  <a:gd name="T56" fmla="*/ 327 w 2082"/>
                  <a:gd name="T57" fmla="*/ 1185 h 2207"/>
                  <a:gd name="T58" fmla="*/ 357 w 2082"/>
                  <a:gd name="T59" fmla="*/ 1333 h 2207"/>
                  <a:gd name="T60" fmla="*/ 357 w 2082"/>
                  <a:gd name="T61" fmla="*/ 1466 h 2207"/>
                  <a:gd name="T62" fmla="*/ 476 w 2082"/>
                  <a:gd name="T63" fmla="*/ 1837 h 2207"/>
                  <a:gd name="T64" fmla="*/ 714 w 2082"/>
                  <a:gd name="T65" fmla="*/ 2163 h 2207"/>
                  <a:gd name="T66" fmla="*/ 848 w 2082"/>
                  <a:gd name="T67" fmla="*/ 2030 h 2207"/>
                  <a:gd name="T68" fmla="*/ 862 w 2082"/>
                  <a:gd name="T69" fmla="*/ 1674 h 2207"/>
                  <a:gd name="T70" fmla="*/ 1071 w 2082"/>
                  <a:gd name="T71" fmla="*/ 1496 h 2207"/>
                  <a:gd name="T72" fmla="*/ 1309 w 2082"/>
                  <a:gd name="T73" fmla="*/ 1289 h 2207"/>
                  <a:gd name="T74" fmla="*/ 1413 w 2082"/>
                  <a:gd name="T75" fmla="*/ 1155 h 2207"/>
                  <a:gd name="T76" fmla="*/ 1487 w 2082"/>
                  <a:gd name="T77" fmla="*/ 1126 h 2207"/>
                  <a:gd name="T78" fmla="*/ 1443 w 2082"/>
                  <a:gd name="T79" fmla="*/ 918 h 2207"/>
                  <a:gd name="T80" fmla="*/ 1517 w 2082"/>
                  <a:gd name="T81" fmla="*/ 814 h 2207"/>
                  <a:gd name="T82" fmla="*/ 1636 w 2082"/>
                  <a:gd name="T83" fmla="*/ 889 h 2207"/>
                  <a:gd name="T84" fmla="*/ 1666 w 2082"/>
                  <a:gd name="T85" fmla="*/ 1052 h 2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82" h="2207">
                    <a:moveTo>
                      <a:pt x="1740" y="1126"/>
                    </a:moveTo>
                    <a:lnTo>
                      <a:pt x="1740" y="1126"/>
                    </a:lnTo>
                    <a:cubicBezTo>
                      <a:pt x="1800" y="1140"/>
                      <a:pt x="1770" y="1081"/>
                      <a:pt x="1785" y="1052"/>
                    </a:cubicBezTo>
                    <a:cubicBezTo>
                      <a:pt x="1785" y="1022"/>
                      <a:pt x="1800" y="992"/>
                      <a:pt x="1800" y="977"/>
                    </a:cubicBezTo>
                    <a:cubicBezTo>
                      <a:pt x="1815" y="963"/>
                      <a:pt x="1844" y="992"/>
                      <a:pt x="1859" y="963"/>
                    </a:cubicBezTo>
                    <a:cubicBezTo>
                      <a:pt x="1874" y="933"/>
                      <a:pt x="1874" y="903"/>
                      <a:pt x="1874" y="874"/>
                    </a:cubicBezTo>
                    <a:cubicBezTo>
                      <a:pt x="1889" y="844"/>
                      <a:pt x="1919" y="829"/>
                      <a:pt x="1919" y="800"/>
                    </a:cubicBezTo>
                    <a:cubicBezTo>
                      <a:pt x="1919" y="770"/>
                      <a:pt x="1963" y="740"/>
                      <a:pt x="1978" y="726"/>
                    </a:cubicBezTo>
                    <a:cubicBezTo>
                      <a:pt x="2023" y="681"/>
                      <a:pt x="2008" y="726"/>
                      <a:pt x="2038" y="740"/>
                    </a:cubicBezTo>
                    <a:lnTo>
                      <a:pt x="2038" y="681"/>
                    </a:lnTo>
                    <a:cubicBezTo>
                      <a:pt x="2038" y="666"/>
                      <a:pt x="2082" y="666"/>
                      <a:pt x="2053" y="637"/>
                    </a:cubicBezTo>
                    <a:lnTo>
                      <a:pt x="1993" y="637"/>
                    </a:lnTo>
                    <a:cubicBezTo>
                      <a:pt x="1993" y="622"/>
                      <a:pt x="2008" y="607"/>
                      <a:pt x="2008" y="607"/>
                    </a:cubicBezTo>
                    <a:cubicBezTo>
                      <a:pt x="2023" y="592"/>
                      <a:pt x="2008" y="577"/>
                      <a:pt x="1993" y="563"/>
                    </a:cubicBezTo>
                    <a:cubicBezTo>
                      <a:pt x="1978" y="548"/>
                      <a:pt x="1978" y="548"/>
                      <a:pt x="1963" y="563"/>
                    </a:cubicBezTo>
                    <a:cubicBezTo>
                      <a:pt x="1934" y="577"/>
                      <a:pt x="1919" y="563"/>
                      <a:pt x="1889" y="548"/>
                    </a:cubicBezTo>
                    <a:cubicBezTo>
                      <a:pt x="1874" y="548"/>
                      <a:pt x="1844" y="577"/>
                      <a:pt x="1844" y="592"/>
                    </a:cubicBezTo>
                    <a:cubicBezTo>
                      <a:pt x="1829" y="607"/>
                      <a:pt x="1815" y="592"/>
                      <a:pt x="1800" y="607"/>
                    </a:cubicBezTo>
                    <a:cubicBezTo>
                      <a:pt x="1785" y="607"/>
                      <a:pt x="1770" y="622"/>
                      <a:pt x="1770" y="637"/>
                    </a:cubicBezTo>
                    <a:cubicBezTo>
                      <a:pt x="1740" y="666"/>
                      <a:pt x="1725" y="681"/>
                      <a:pt x="1696" y="666"/>
                    </a:cubicBezTo>
                    <a:cubicBezTo>
                      <a:pt x="1681" y="681"/>
                      <a:pt x="1696" y="711"/>
                      <a:pt x="1710" y="726"/>
                    </a:cubicBezTo>
                    <a:cubicBezTo>
                      <a:pt x="1740" y="785"/>
                      <a:pt x="1606" y="740"/>
                      <a:pt x="1577" y="755"/>
                    </a:cubicBezTo>
                    <a:cubicBezTo>
                      <a:pt x="1562" y="770"/>
                      <a:pt x="1517" y="755"/>
                      <a:pt x="1502" y="740"/>
                    </a:cubicBezTo>
                    <a:cubicBezTo>
                      <a:pt x="1487" y="726"/>
                      <a:pt x="1502" y="696"/>
                      <a:pt x="1502" y="696"/>
                    </a:cubicBezTo>
                    <a:cubicBezTo>
                      <a:pt x="1502" y="696"/>
                      <a:pt x="1502" y="651"/>
                      <a:pt x="1487" y="666"/>
                    </a:cubicBezTo>
                    <a:cubicBezTo>
                      <a:pt x="1458" y="666"/>
                      <a:pt x="1428" y="666"/>
                      <a:pt x="1428" y="711"/>
                    </a:cubicBezTo>
                    <a:cubicBezTo>
                      <a:pt x="1443" y="726"/>
                      <a:pt x="1458" y="770"/>
                      <a:pt x="1443" y="770"/>
                    </a:cubicBezTo>
                    <a:cubicBezTo>
                      <a:pt x="1413" y="770"/>
                      <a:pt x="1398" y="800"/>
                      <a:pt x="1368" y="770"/>
                    </a:cubicBezTo>
                    <a:cubicBezTo>
                      <a:pt x="1353" y="740"/>
                      <a:pt x="1339" y="785"/>
                      <a:pt x="1324" y="770"/>
                    </a:cubicBezTo>
                    <a:cubicBezTo>
                      <a:pt x="1279" y="755"/>
                      <a:pt x="1264" y="755"/>
                      <a:pt x="1219" y="740"/>
                    </a:cubicBezTo>
                    <a:cubicBezTo>
                      <a:pt x="1190" y="726"/>
                      <a:pt x="1175" y="696"/>
                      <a:pt x="1145" y="696"/>
                    </a:cubicBezTo>
                    <a:cubicBezTo>
                      <a:pt x="1100" y="711"/>
                      <a:pt x="1100" y="696"/>
                      <a:pt x="1071" y="681"/>
                    </a:cubicBezTo>
                    <a:cubicBezTo>
                      <a:pt x="1041" y="666"/>
                      <a:pt x="1011" y="681"/>
                      <a:pt x="996" y="666"/>
                    </a:cubicBezTo>
                    <a:cubicBezTo>
                      <a:pt x="967" y="637"/>
                      <a:pt x="937" y="622"/>
                      <a:pt x="922" y="607"/>
                    </a:cubicBezTo>
                    <a:cubicBezTo>
                      <a:pt x="892" y="592"/>
                      <a:pt x="877" y="592"/>
                      <a:pt x="892" y="563"/>
                    </a:cubicBezTo>
                    <a:cubicBezTo>
                      <a:pt x="907" y="548"/>
                      <a:pt x="892" y="518"/>
                      <a:pt x="922" y="503"/>
                    </a:cubicBezTo>
                    <a:cubicBezTo>
                      <a:pt x="952" y="488"/>
                      <a:pt x="967" y="503"/>
                      <a:pt x="937" y="474"/>
                    </a:cubicBezTo>
                    <a:cubicBezTo>
                      <a:pt x="907" y="459"/>
                      <a:pt x="877" y="429"/>
                      <a:pt x="848" y="414"/>
                    </a:cubicBezTo>
                    <a:cubicBezTo>
                      <a:pt x="833" y="414"/>
                      <a:pt x="818" y="385"/>
                      <a:pt x="788" y="385"/>
                    </a:cubicBezTo>
                    <a:cubicBezTo>
                      <a:pt x="788" y="385"/>
                      <a:pt x="788" y="340"/>
                      <a:pt x="773" y="325"/>
                    </a:cubicBezTo>
                    <a:cubicBezTo>
                      <a:pt x="699" y="251"/>
                      <a:pt x="848" y="340"/>
                      <a:pt x="848" y="281"/>
                    </a:cubicBezTo>
                    <a:cubicBezTo>
                      <a:pt x="848" y="251"/>
                      <a:pt x="833" y="251"/>
                      <a:pt x="803" y="222"/>
                    </a:cubicBezTo>
                    <a:cubicBezTo>
                      <a:pt x="788" y="207"/>
                      <a:pt x="788" y="192"/>
                      <a:pt x="818" y="177"/>
                    </a:cubicBezTo>
                    <a:cubicBezTo>
                      <a:pt x="848" y="177"/>
                      <a:pt x="833" y="133"/>
                      <a:pt x="862" y="118"/>
                    </a:cubicBezTo>
                    <a:cubicBezTo>
                      <a:pt x="877" y="103"/>
                      <a:pt x="907" y="88"/>
                      <a:pt x="892" y="59"/>
                    </a:cubicBezTo>
                    <a:cubicBezTo>
                      <a:pt x="862" y="14"/>
                      <a:pt x="788" y="0"/>
                      <a:pt x="743" y="29"/>
                    </a:cubicBezTo>
                    <a:cubicBezTo>
                      <a:pt x="729" y="44"/>
                      <a:pt x="729" y="44"/>
                      <a:pt x="699" y="59"/>
                    </a:cubicBezTo>
                    <a:cubicBezTo>
                      <a:pt x="684" y="59"/>
                      <a:pt x="684" y="88"/>
                      <a:pt x="669" y="103"/>
                    </a:cubicBezTo>
                    <a:cubicBezTo>
                      <a:pt x="639" y="118"/>
                      <a:pt x="610" y="103"/>
                      <a:pt x="595" y="118"/>
                    </a:cubicBezTo>
                    <a:cubicBezTo>
                      <a:pt x="580" y="133"/>
                      <a:pt x="550" y="133"/>
                      <a:pt x="520" y="118"/>
                    </a:cubicBezTo>
                    <a:cubicBezTo>
                      <a:pt x="490" y="118"/>
                      <a:pt x="476" y="103"/>
                      <a:pt x="446" y="118"/>
                    </a:cubicBezTo>
                    <a:cubicBezTo>
                      <a:pt x="416" y="118"/>
                      <a:pt x="431" y="163"/>
                      <a:pt x="446" y="177"/>
                    </a:cubicBezTo>
                    <a:lnTo>
                      <a:pt x="446" y="251"/>
                    </a:lnTo>
                    <a:cubicBezTo>
                      <a:pt x="461" y="281"/>
                      <a:pt x="490" y="281"/>
                      <a:pt x="520" y="296"/>
                    </a:cubicBezTo>
                    <a:cubicBezTo>
                      <a:pt x="535" y="325"/>
                      <a:pt x="505" y="325"/>
                      <a:pt x="490" y="325"/>
                    </a:cubicBezTo>
                    <a:cubicBezTo>
                      <a:pt x="476" y="355"/>
                      <a:pt x="490" y="385"/>
                      <a:pt x="490" y="414"/>
                    </a:cubicBezTo>
                    <a:cubicBezTo>
                      <a:pt x="490" y="429"/>
                      <a:pt x="461" y="429"/>
                      <a:pt x="461" y="429"/>
                    </a:cubicBezTo>
                    <a:cubicBezTo>
                      <a:pt x="431" y="444"/>
                      <a:pt x="461" y="488"/>
                      <a:pt x="431" y="488"/>
                    </a:cubicBezTo>
                    <a:cubicBezTo>
                      <a:pt x="401" y="503"/>
                      <a:pt x="386" y="518"/>
                      <a:pt x="386" y="533"/>
                    </a:cubicBezTo>
                    <a:cubicBezTo>
                      <a:pt x="371" y="563"/>
                      <a:pt x="357" y="563"/>
                      <a:pt x="327" y="577"/>
                    </a:cubicBezTo>
                    <a:cubicBezTo>
                      <a:pt x="297" y="592"/>
                      <a:pt x="297" y="637"/>
                      <a:pt x="282" y="651"/>
                    </a:cubicBezTo>
                    <a:cubicBezTo>
                      <a:pt x="267" y="681"/>
                      <a:pt x="238" y="666"/>
                      <a:pt x="223" y="696"/>
                    </a:cubicBezTo>
                    <a:cubicBezTo>
                      <a:pt x="193" y="711"/>
                      <a:pt x="178" y="651"/>
                      <a:pt x="163" y="681"/>
                    </a:cubicBezTo>
                    <a:cubicBezTo>
                      <a:pt x="148" y="696"/>
                      <a:pt x="89" y="726"/>
                      <a:pt x="104" y="740"/>
                    </a:cubicBezTo>
                    <a:cubicBezTo>
                      <a:pt x="104" y="770"/>
                      <a:pt x="148" y="770"/>
                      <a:pt x="148" y="800"/>
                    </a:cubicBezTo>
                    <a:cubicBezTo>
                      <a:pt x="133" y="844"/>
                      <a:pt x="163" y="844"/>
                      <a:pt x="193" y="859"/>
                    </a:cubicBezTo>
                    <a:cubicBezTo>
                      <a:pt x="193" y="889"/>
                      <a:pt x="208" y="918"/>
                      <a:pt x="208" y="948"/>
                    </a:cubicBezTo>
                    <a:lnTo>
                      <a:pt x="148" y="948"/>
                    </a:lnTo>
                    <a:cubicBezTo>
                      <a:pt x="133" y="948"/>
                      <a:pt x="119" y="963"/>
                      <a:pt x="104" y="963"/>
                    </a:cubicBezTo>
                    <a:cubicBezTo>
                      <a:pt x="104" y="963"/>
                      <a:pt x="89" y="948"/>
                      <a:pt x="74" y="948"/>
                    </a:cubicBezTo>
                    <a:cubicBezTo>
                      <a:pt x="59" y="948"/>
                      <a:pt x="0" y="977"/>
                      <a:pt x="0" y="992"/>
                    </a:cubicBezTo>
                    <a:cubicBezTo>
                      <a:pt x="29" y="1022"/>
                      <a:pt x="44" y="1037"/>
                      <a:pt x="74" y="1066"/>
                    </a:cubicBezTo>
                    <a:lnTo>
                      <a:pt x="163" y="1066"/>
                    </a:lnTo>
                    <a:cubicBezTo>
                      <a:pt x="163" y="1081"/>
                      <a:pt x="133" y="1096"/>
                      <a:pt x="119" y="1096"/>
                    </a:cubicBezTo>
                    <a:cubicBezTo>
                      <a:pt x="104" y="1111"/>
                      <a:pt x="59" y="1081"/>
                      <a:pt x="59" y="1111"/>
                    </a:cubicBezTo>
                    <a:cubicBezTo>
                      <a:pt x="59" y="1140"/>
                      <a:pt x="133" y="1185"/>
                      <a:pt x="163" y="1215"/>
                    </a:cubicBezTo>
                    <a:cubicBezTo>
                      <a:pt x="178" y="1229"/>
                      <a:pt x="193" y="1229"/>
                      <a:pt x="223" y="1229"/>
                    </a:cubicBezTo>
                    <a:cubicBezTo>
                      <a:pt x="252" y="1215"/>
                      <a:pt x="297" y="1200"/>
                      <a:pt x="312" y="1170"/>
                    </a:cubicBezTo>
                    <a:cubicBezTo>
                      <a:pt x="312" y="1170"/>
                      <a:pt x="297" y="1155"/>
                      <a:pt x="282" y="1155"/>
                    </a:cubicBezTo>
                    <a:cubicBezTo>
                      <a:pt x="282" y="1140"/>
                      <a:pt x="297" y="1140"/>
                      <a:pt x="297" y="1140"/>
                    </a:cubicBezTo>
                    <a:cubicBezTo>
                      <a:pt x="312" y="1126"/>
                      <a:pt x="297" y="1111"/>
                      <a:pt x="312" y="1111"/>
                    </a:cubicBezTo>
                    <a:lnTo>
                      <a:pt x="342" y="1111"/>
                    </a:lnTo>
                    <a:cubicBezTo>
                      <a:pt x="342" y="1126"/>
                      <a:pt x="312" y="1126"/>
                      <a:pt x="327" y="1140"/>
                    </a:cubicBezTo>
                    <a:lnTo>
                      <a:pt x="342" y="1140"/>
                    </a:lnTo>
                    <a:cubicBezTo>
                      <a:pt x="342" y="1155"/>
                      <a:pt x="327" y="1155"/>
                      <a:pt x="327" y="1155"/>
                    </a:cubicBezTo>
                    <a:lnTo>
                      <a:pt x="342" y="1155"/>
                    </a:lnTo>
                    <a:cubicBezTo>
                      <a:pt x="342" y="1170"/>
                      <a:pt x="327" y="1170"/>
                      <a:pt x="327" y="1185"/>
                    </a:cubicBezTo>
                    <a:cubicBezTo>
                      <a:pt x="312" y="1185"/>
                      <a:pt x="342" y="1200"/>
                      <a:pt x="357" y="1215"/>
                    </a:cubicBezTo>
                    <a:cubicBezTo>
                      <a:pt x="371" y="1229"/>
                      <a:pt x="342" y="1259"/>
                      <a:pt x="327" y="1289"/>
                    </a:cubicBezTo>
                    <a:cubicBezTo>
                      <a:pt x="327" y="1303"/>
                      <a:pt x="342" y="1318"/>
                      <a:pt x="357" y="1333"/>
                    </a:cubicBezTo>
                    <a:lnTo>
                      <a:pt x="357" y="1407"/>
                    </a:lnTo>
                    <a:cubicBezTo>
                      <a:pt x="357" y="1437"/>
                      <a:pt x="342" y="1481"/>
                      <a:pt x="342" y="1496"/>
                    </a:cubicBezTo>
                    <a:lnTo>
                      <a:pt x="357" y="1466"/>
                    </a:lnTo>
                    <a:cubicBezTo>
                      <a:pt x="371" y="1481"/>
                      <a:pt x="386" y="1570"/>
                      <a:pt x="386" y="1585"/>
                    </a:cubicBezTo>
                    <a:cubicBezTo>
                      <a:pt x="401" y="1615"/>
                      <a:pt x="431" y="1659"/>
                      <a:pt x="446" y="1704"/>
                    </a:cubicBezTo>
                    <a:cubicBezTo>
                      <a:pt x="461" y="1748"/>
                      <a:pt x="461" y="1792"/>
                      <a:pt x="476" y="1837"/>
                    </a:cubicBezTo>
                    <a:cubicBezTo>
                      <a:pt x="505" y="1896"/>
                      <a:pt x="550" y="1941"/>
                      <a:pt x="580" y="1985"/>
                    </a:cubicBezTo>
                    <a:cubicBezTo>
                      <a:pt x="595" y="2030"/>
                      <a:pt x="595" y="2074"/>
                      <a:pt x="610" y="2118"/>
                    </a:cubicBezTo>
                    <a:cubicBezTo>
                      <a:pt x="639" y="2163"/>
                      <a:pt x="669" y="2207"/>
                      <a:pt x="714" y="2163"/>
                    </a:cubicBezTo>
                    <a:cubicBezTo>
                      <a:pt x="743" y="2148"/>
                      <a:pt x="743" y="2133"/>
                      <a:pt x="743" y="2118"/>
                    </a:cubicBezTo>
                    <a:cubicBezTo>
                      <a:pt x="743" y="2089"/>
                      <a:pt x="773" y="2074"/>
                      <a:pt x="788" y="2059"/>
                    </a:cubicBezTo>
                    <a:cubicBezTo>
                      <a:pt x="803" y="2044"/>
                      <a:pt x="833" y="2044"/>
                      <a:pt x="848" y="2030"/>
                    </a:cubicBezTo>
                    <a:cubicBezTo>
                      <a:pt x="862" y="2015"/>
                      <a:pt x="848" y="1970"/>
                      <a:pt x="848" y="1955"/>
                    </a:cubicBezTo>
                    <a:cubicBezTo>
                      <a:pt x="833" y="1896"/>
                      <a:pt x="907" y="1852"/>
                      <a:pt x="892" y="1807"/>
                    </a:cubicBezTo>
                    <a:cubicBezTo>
                      <a:pt x="877" y="1763"/>
                      <a:pt x="862" y="1718"/>
                      <a:pt x="862" y="1674"/>
                    </a:cubicBezTo>
                    <a:cubicBezTo>
                      <a:pt x="862" y="1615"/>
                      <a:pt x="922" y="1600"/>
                      <a:pt x="967" y="1585"/>
                    </a:cubicBezTo>
                    <a:cubicBezTo>
                      <a:pt x="981" y="1570"/>
                      <a:pt x="1026" y="1570"/>
                      <a:pt x="1026" y="1555"/>
                    </a:cubicBezTo>
                    <a:cubicBezTo>
                      <a:pt x="1041" y="1526"/>
                      <a:pt x="1056" y="1511"/>
                      <a:pt x="1071" y="1496"/>
                    </a:cubicBezTo>
                    <a:cubicBezTo>
                      <a:pt x="1115" y="1452"/>
                      <a:pt x="1160" y="1407"/>
                      <a:pt x="1205" y="1378"/>
                    </a:cubicBezTo>
                    <a:cubicBezTo>
                      <a:pt x="1219" y="1363"/>
                      <a:pt x="1234" y="1333"/>
                      <a:pt x="1249" y="1318"/>
                    </a:cubicBezTo>
                    <a:cubicBezTo>
                      <a:pt x="1264" y="1303"/>
                      <a:pt x="1294" y="1303"/>
                      <a:pt x="1309" y="1289"/>
                    </a:cubicBezTo>
                    <a:cubicBezTo>
                      <a:pt x="1324" y="1274"/>
                      <a:pt x="1339" y="1259"/>
                      <a:pt x="1353" y="1244"/>
                    </a:cubicBezTo>
                    <a:cubicBezTo>
                      <a:pt x="1368" y="1229"/>
                      <a:pt x="1339" y="1215"/>
                      <a:pt x="1339" y="1200"/>
                    </a:cubicBezTo>
                    <a:cubicBezTo>
                      <a:pt x="1353" y="1170"/>
                      <a:pt x="1398" y="1170"/>
                      <a:pt x="1413" y="1155"/>
                    </a:cubicBezTo>
                    <a:cubicBezTo>
                      <a:pt x="1428" y="1155"/>
                      <a:pt x="1458" y="1111"/>
                      <a:pt x="1458" y="1096"/>
                    </a:cubicBezTo>
                    <a:cubicBezTo>
                      <a:pt x="1458" y="1126"/>
                      <a:pt x="1428" y="1126"/>
                      <a:pt x="1443" y="1155"/>
                    </a:cubicBezTo>
                    <a:cubicBezTo>
                      <a:pt x="1472" y="1170"/>
                      <a:pt x="1487" y="1126"/>
                      <a:pt x="1487" y="1126"/>
                    </a:cubicBezTo>
                    <a:cubicBezTo>
                      <a:pt x="1502" y="1140"/>
                      <a:pt x="1487" y="1155"/>
                      <a:pt x="1502" y="1155"/>
                    </a:cubicBezTo>
                    <a:cubicBezTo>
                      <a:pt x="1517" y="1111"/>
                      <a:pt x="1502" y="1066"/>
                      <a:pt x="1472" y="1022"/>
                    </a:cubicBezTo>
                    <a:cubicBezTo>
                      <a:pt x="1458" y="992"/>
                      <a:pt x="1428" y="963"/>
                      <a:pt x="1443" y="918"/>
                    </a:cubicBezTo>
                    <a:cubicBezTo>
                      <a:pt x="1458" y="874"/>
                      <a:pt x="1532" y="903"/>
                      <a:pt x="1487" y="859"/>
                    </a:cubicBezTo>
                    <a:cubicBezTo>
                      <a:pt x="1472" y="844"/>
                      <a:pt x="1443" y="829"/>
                      <a:pt x="1458" y="800"/>
                    </a:cubicBezTo>
                    <a:cubicBezTo>
                      <a:pt x="1472" y="785"/>
                      <a:pt x="1487" y="800"/>
                      <a:pt x="1517" y="814"/>
                    </a:cubicBezTo>
                    <a:cubicBezTo>
                      <a:pt x="1532" y="829"/>
                      <a:pt x="1547" y="814"/>
                      <a:pt x="1547" y="844"/>
                    </a:cubicBezTo>
                    <a:cubicBezTo>
                      <a:pt x="1547" y="859"/>
                      <a:pt x="1547" y="874"/>
                      <a:pt x="1577" y="889"/>
                    </a:cubicBezTo>
                    <a:lnTo>
                      <a:pt x="1636" y="889"/>
                    </a:lnTo>
                    <a:cubicBezTo>
                      <a:pt x="1651" y="889"/>
                      <a:pt x="1681" y="903"/>
                      <a:pt x="1696" y="889"/>
                    </a:cubicBezTo>
                    <a:cubicBezTo>
                      <a:pt x="1770" y="874"/>
                      <a:pt x="1710" y="963"/>
                      <a:pt x="1681" y="977"/>
                    </a:cubicBezTo>
                    <a:cubicBezTo>
                      <a:pt x="1636" y="977"/>
                      <a:pt x="1666" y="1037"/>
                      <a:pt x="1666" y="1052"/>
                    </a:cubicBezTo>
                    <a:cubicBezTo>
                      <a:pt x="1681" y="1052"/>
                      <a:pt x="1710" y="992"/>
                      <a:pt x="1710" y="1007"/>
                    </a:cubicBezTo>
                    <a:cubicBezTo>
                      <a:pt x="1710" y="1052"/>
                      <a:pt x="1740" y="1096"/>
                      <a:pt x="1740" y="112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6" name="Freeform 1031">
                <a:extLst>
                  <a:ext uri="{FF2B5EF4-FFF2-40B4-BE49-F238E27FC236}">
                    <a16:creationId xmlns:a16="http://schemas.microsoft.com/office/drawing/2014/main" id="{6F836B5B-EA47-E711-DCD0-9465607E0DDC}"/>
                  </a:ext>
                </a:extLst>
              </p:cNvPr>
              <p:cNvSpPr>
                <a:spLocks/>
              </p:cNvSpPr>
              <p:nvPr/>
            </p:nvSpPr>
            <p:spPr bwMode="auto">
              <a:xfrm>
                <a:off x="4564" y="2402"/>
                <a:ext cx="401" cy="426"/>
              </a:xfrm>
              <a:custGeom>
                <a:avLst/>
                <a:gdLst>
                  <a:gd name="T0" fmla="*/ 1785 w 2082"/>
                  <a:gd name="T1" fmla="*/ 1052 h 2207"/>
                  <a:gd name="T2" fmla="*/ 1874 w 2082"/>
                  <a:gd name="T3" fmla="*/ 874 h 2207"/>
                  <a:gd name="T4" fmla="*/ 2038 w 2082"/>
                  <a:gd name="T5" fmla="*/ 740 h 2207"/>
                  <a:gd name="T6" fmla="*/ 1993 w 2082"/>
                  <a:gd name="T7" fmla="*/ 637 h 2207"/>
                  <a:gd name="T8" fmla="*/ 1963 w 2082"/>
                  <a:gd name="T9" fmla="*/ 563 h 2207"/>
                  <a:gd name="T10" fmla="*/ 1800 w 2082"/>
                  <a:gd name="T11" fmla="*/ 607 h 2207"/>
                  <a:gd name="T12" fmla="*/ 1710 w 2082"/>
                  <a:gd name="T13" fmla="*/ 726 h 2207"/>
                  <a:gd name="T14" fmla="*/ 1502 w 2082"/>
                  <a:gd name="T15" fmla="*/ 696 h 2207"/>
                  <a:gd name="T16" fmla="*/ 1443 w 2082"/>
                  <a:gd name="T17" fmla="*/ 770 h 2207"/>
                  <a:gd name="T18" fmla="*/ 1219 w 2082"/>
                  <a:gd name="T19" fmla="*/ 740 h 2207"/>
                  <a:gd name="T20" fmla="*/ 996 w 2082"/>
                  <a:gd name="T21" fmla="*/ 666 h 2207"/>
                  <a:gd name="T22" fmla="*/ 922 w 2082"/>
                  <a:gd name="T23" fmla="*/ 503 h 2207"/>
                  <a:gd name="T24" fmla="*/ 788 w 2082"/>
                  <a:gd name="T25" fmla="*/ 385 h 2207"/>
                  <a:gd name="T26" fmla="*/ 803 w 2082"/>
                  <a:gd name="T27" fmla="*/ 222 h 2207"/>
                  <a:gd name="T28" fmla="*/ 892 w 2082"/>
                  <a:gd name="T29" fmla="*/ 59 h 2207"/>
                  <a:gd name="T30" fmla="*/ 669 w 2082"/>
                  <a:gd name="T31" fmla="*/ 103 h 2207"/>
                  <a:gd name="T32" fmla="*/ 446 w 2082"/>
                  <a:gd name="T33" fmla="*/ 118 h 2207"/>
                  <a:gd name="T34" fmla="*/ 520 w 2082"/>
                  <a:gd name="T35" fmla="*/ 296 h 2207"/>
                  <a:gd name="T36" fmla="*/ 461 w 2082"/>
                  <a:gd name="T37" fmla="*/ 429 h 2207"/>
                  <a:gd name="T38" fmla="*/ 327 w 2082"/>
                  <a:gd name="T39" fmla="*/ 577 h 2207"/>
                  <a:gd name="T40" fmla="*/ 163 w 2082"/>
                  <a:gd name="T41" fmla="*/ 681 h 2207"/>
                  <a:gd name="T42" fmla="*/ 193 w 2082"/>
                  <a:gd name="T43" fmla="*/ 859 h 2207"/>
                  <a:gd name="T44" fmla="*/ 104 w 2082"/>
                  <a:gd name="T45" fmla="*/ 963 h 2207"/>
                  <a:gd name="T46" fmla="*/ 74 w 2082"/>
                  <a:gd name="T47" fmla="*/ 1066 h 2207"/>
                  <a:gd name="T48" fmla="*/ 59 w 2082"/>
                  <a:gd name="T49" fmla="*/ 1111 h 2207"/>
                  <a:gd name="T50" fmla="*/ 312 w 2082"/>
                  <a:gd name="T51" fmla="*/ 1170 h 2207"/>
                  <a:gd name="T52" fmla="*/ 312 w 2082"/>
                  <a:gd name="T53" fmla="*/ 1111 h 2207"/>
                  <a:gd name="T54" fmla="*/ 342 w 2082"/>
                  <a:gd name="T55" fmla="*/ 1140 h 2207"/>
                  <a:gd name="T56" fmla="*/ 327 w 2082"/>
                  <a:gd name="T57" fmla="*/ 1185 h 2207"/>
                  <a:gd name="T58" fmla="*/ 357 w 2082"/>
                  <a:gd name="T59" fmla="*/ 1333 h 2207"/>
                  <a:gd name="T60" fmla="*/ 357 w 2082"/>
                  <a:gd name="T61" fmla="*/ 1466 h 2207"/>
                  <a:gd name="T62" fmla="*/ 476 w 2082"/>
                  <a:gd name="T63" fmla="*/ 1837 h 2207"/>
                  <a:gd name="T64" fmla="*/ 714 w 2082"/>
                  <a:gd name="T65" fmla="*/ 2163 h 2207"/>
                  <a:gd name="T66" fmla="*/ 848 w 2082"/>
                  <a:gd name="T67" fmla="*/ 2030 h 2207"/>
                  <a:gd name="T68" fmla="*/ 862 w 2082"/>
                  <a:gd name="T69" fmla="*/ 1674 h 2207"/>
                  <a:gd name="T70" fmla="*/ 1071 w 2082"/>
                  <a:gd name="T71" fmla="*/ 1496 h 2207"/>
                  <a:gd name="T72" fmla="*/ 1309 w 2082"/>
                  <a:gd name="T73" fmla="*/ 1289 h 2207"/>
                  <a:gd name="T74" fmla="*/ 1413 w 2082"/>
                  <a:gd name="T75" fmla="*/ 1155 h 2207"/>
                  <a:gd name="T76" fmla="*/ 1487 w 2082"/>
                  <a:gd name="T77" fmla="*/ 1126 h 2207"/>
                  <a:gd name="T78" fmla="*/ 1443 w 2082"/>
                  <a:gd name="T79" fmla="*/ 918 h 2207"/>
                  <a:gd name="T80" fmla="*/ 1517 w 2082"/>
                  <a:gd name="T81" fmla="*/ 814 h 2207"/>
                  <a:gd name="T82" fmla="*/ 1636 w 2082"/>
                  <a:gd name="T83" fmla="*/ 889 h 2207"/>
                  <a:gd name="T84" fmla="*/ 1666 w 2082"/>
                  <a:gd name="T85" fmla="*/ 1052 h 2207"/>
                  <a:gd name="T86" fmla="*/ 1740 w 2082"/>
                  <a:gd name="T87" fmla="*/ 1126 h 2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82" h="2207">
                    <a:moveTo>
                      <a:pt x="1740" y="1126"/>
                    </a:moveTo>
                    <a:lnTo>
                      <a:pt x="1740" y="1126"/>
                    </a:lnTo>
                    <a:cubicBezTo>
                      <a:pt x="1800" y="1140"/>
                      <a:pt x="1770" y="1081"/>
                      <a:pt x="1785" y="1052"/>
                    </a:cubicBezTo>
                    <a:cubicBezTo>
                      <a:pt x="1785" y="1022"/>
                      <a:pt x="1800" y="992"/>
                      <a:pt x="1800" y="977"/>
                    </a:cubicBezTo>
                    <a:cubicBezTo>
                      <a:pt x="1815" y="963"/>
                      <a:pt x="1844" y="992"/>
                      <a:pt x="1859" y="963"/>
                    </a:cubicBezTo>
                    <a:cubicBezTo>
                      <a:pt x="1874" y="933"/>
                      <a:pt x="1874" y="903"/>
                      <a:pt x="1874" y="874"/>
                    </a:cubicBezTo>
                    <a:cubicBezTo>
                      <a:pt x="1889" y="844"/>
                      <a:pt x="1919" y="829"/>
                      <a:pt x="1919" y="800"/>
                    </a:cubicBezTo>
                    <a:cubicBezTo>
                      <a:pt x="1919" y="770"/>
                      <a:pt x="1963" y="740"/>
                      <a:pt x="1978" y="726"/>
                    </a:cubicBezTo>
                    <a:cubicBezTo>
                      <a:pt x="2023" y="681"/>
                      <a:pt x="2008" y="726"/>
                      <a:pt x="2038" y="740"/>
                    </a:cubicBezTo>
                    <a:lnTo>
                      <a:pt x="2038" y="681"/>
                    </a:lnTo>
                    <a:cubicBezTo>
                      <a:pt x="2038" y="666"/>
                      <a:pt x="2082" y="666"/>
                      <a:pt x="2053" y="637"/>
                    </a:cubicBezTo>
                    <a:lnTo>
                      <a:pt x="1993" y="637"/>
                    </a:lnTo>
                    <a:cubicBezTo>
                      <a:pt x="1993" y="622"/>
                      <a:pt x="2008" y="607"/>
                      <a:pt x="2008" y="607"/>
                    </a:cubicBezTo>
                    <a:cubicBezTo>
                      <a:pt x="2023" y="592"/>
                      <a:pt x="2008" y="577"/>
                      <a:pt x="1993" y="563"/>
                    </a:cubicBezTo>
                    <a:cubicBezTo>
                      <a:pt x="1978" y="548"/>
                      <a:pt x="1978" y="548"/>
                      <a:pt x="1963" y="563"/>
                    </a:cubicBezTo>
                    <a:cubicBezTo>
                      <a:pt x="1934" y="577"/>
                      <a:pt x="1919" y="563"/>
                      <a:pt x="1889" y="548"/>
                    </a:cubicBezTo>
                    <a:cubicBezTo>
                      <a:pt x="1874" y="548"/>
                      <a:pt x="1844" y="577"/>
                      <a:pt x="1844" y="592"/>
                    </a:cubicBezTo>
                    <a:cubicBezTo>
                      <a:pt x="1829" y="607"/>
                      <a:pt x="1815" y="592"/>
                      <a:pt x="1800" y="607"/>
                    </a:cubicBezTo>
                    <a:cubicBezTo>
                      <a:pt x="1785" y="607"/>
                      <a:pt x="1770" y="622"/>
                      <a:pt x="1770" y="637"/>
                    </a:cubicBezTo>
                    <a:cubicBezTo>
                      <a:pt x="1740" y="666"/>
                      <a:pt x="1725" y="681"/>
                      <a:pt x="1696" y="666"/>
                    </a:cubicBezTo>
                    <a:cubicBezTo>
                      <a:pt x="1681" y="681"/>
                      <a:pt x="1696" y="711"/>
                      <a:pt x="1710" y="726"/>
                    </a:cubicBezTo>
                    <a:cubicBezTo>
                      <a:pt x="1740" y="785"/>
                      <a:pt x="1606" y="740"/>
                      <a:pt x="1577" y="755"/>
                    </a:cubicBezTo>
                    <a:cubicBezTo>
                      <a:pt x="1562" y="770"/>
                      <a:pt x="1517" y="755"/>
                      <a:pt x="1502" y="740"/>
                    </a:cubicBezTo>
                    <a:cubicBezTo>
                      <a:pt x="1487" y="726"/>
                      <a:pt x="1502" y="696"/>
                      <a:pt x="1502" y="696"/>
                    </a:cubicBezTo>
                    <a:cubicBezTo>
                      <a:pt x="1502" y="696"/>
                      <a:pt x="1502" y="651"/>
                      <a:pt x="1487" y="666"/>
                    </a:cubicBezTo>
                    <a:cubicBezTo>
                      <a:pt x="1458" y="666"/>
                      <a:pt x="1428" y="666"/>
                      <a:pt x="1428" y="711"/>
                    </a:cubicBezTo>
                    <a:cubicBezTo>
                      <a:pt x="1443" y="726"/>
                      <a:pt x="1458" y="770"/>
                      <a:pt x="1443" y="770"/>
                    </a:cubicBezTo>
                    <a:cubicBezTo>
                      <a:pt x="1413" y="770"/>
                      <a:pt x="1398" y="800"/>
                      <a:pt x="1368" y="770"/>
                    </a:cubicBezTo>
                    <a:cubicBezTo>
                      <a:pt x="1353" y="740"/>
                      <a:pt x="1339" y="785"/>
                      <a:pt x="1324" y="770"/>
                    </a:cubicBezTo>
                    <a:cubicBezTo>
                      <a:pt x="1279" y="755"/>
                      <a:pt x="1264" y="755"/>
                      <a:pt x="1219" y="740"/>
                    </a:cubicBezTo>
                    <a:cubicBezTo>
                      <a:pt x="1190" y="726"/>
                      <a:pt x="1175" y="696"/>
                      <a:pt x="1145" y="696"/>
                    </a:cubicBezTo>
                    <a:cubicBezTo>
                      <a:pt x="1100" y="711"/>
                      <a:pt x="1100" y="696"/>
                      <a:pt x="1071" y="681"/>
                    </a:cubicBezTo>
                    <a:cubicBezTo>
                      <a:pt x="1041" y="666"/>
                      <a:pt x="1011" y="681"/>
                      <a:pt x="996" y="666"/>
                    </a:cubicBezTo>
                    <a:cubicBezTo>
                      <a:pt x="967" y="637"/>
                      <a:pt x="937" y="622"/>
                      <a:pt x="922" y="607"/>
                    </a:cubicBezTo>
                    <a:cubicBezTo>
                      <a:pt x="892" y="592"/>
                      <a:pt x="877" y="592"/>
                      <a:pt x="892" y="563"/>
                    </a:cubicBezTo>
                    <a:cubicBezTo>
                      <a:pt x="907" y="548"/>
                      <a:pt x="892" y="518"/>
                      <a:pt x="922" y="503"/>
                    </a:cubicBezTo>
                    <a:cubicBezTo>
                      <a:pt x="952" y="488"/>
                      <a:pt x="967" y="503"/>
                      <a:pt x="937" y="474"/>
                    </a:cubicBezTo>
                    <a:cubicBezTo>
                      <a:pt x="907" y="459"/>
                      <a:pt x="877" y="429"/>
                      <a:pt x="848" y="414"/>
                    </a:cubicBezTo>
                    <a:cubicBezTo>
                      <a:pt x="833" y="414"/>
                      <a:pt x="818" y="385"/>
                      <a:pt x="788" y="385"/>
                    </a:cubicBezTo>
                    <a:cubicBezTo>
                      <a:pt x="788" y="385"/>
                      <a:pt x="788" y="340"/>
                      <a:pt x="773" y="325"/>
                    </a:cubicBezTo>
                    <a:cubicBezTo>
                      <a:pt x="699" y="251"/>
                      <a:pt x="848" y="340"/>
                      <a:pt x="848" y="281"/>
                    </a:cubicBezTo>
                    <a:cubicBezTo>
                      <a:pt x="848" y="251"/>
                      <a:pt x="833" y="251"/>
                      <a:pt x="803" y="222"/>
                    </a:cubicBezTo>
                    <a:cubicBezTo>
                      <a:pt x="788" y="207"/>
                      <a:pt x="788" y="192"/>
                      <a:pt x="818" y="177"/>
                    </a:cubicBezTo>
                    <a:cubicBezTo>
                      <a:pt x="848" y="177"/>
                      <a:pt x="833" y="133"/>
                      <a:pt x="862" y="118"/>
                    </a:cubicBezTo>
                    <a:cubicBezTo>
                      <a:pt x="877" y="103"/>
                      <a:pt x="907" y="88"/>
                      <a:pt x="892" y="59"/>
                    </a:cubicBezTo>
                    <a:cubicBezTo>
                      <a:pt x="862" y="14"/>
                      <a:pt x="788" y="0"/>
                      <a:pt x="743" y="29"/>
                    </a:cubicBezTo>
                    <a:cubicBezTo>
                      <a:pt x="729" y="44"/>
                      <a:pt x="729" y="44"/>
                      <a:pt x="699" y="59"/>
                    </a:cubicBezTo>
                    <a:cubicBezTo>
                      <a:pt x="684" y="59"/>
                      <a:pt x="684" y="88"/>
                      <a:pt x="669" y="103"/>
                    </a:cubicBezTo>
                    <a:cubicBezTo>
                      <a:pt x="639" y="118"/>
                      <a:pt x="610" y="103"/>
                      <a:pt x="595" y="118"/>
                    </a:cubicBezTo>
                    <a:cubicBezTo>
                      <a:pt x="580" y="133"/>
                      <a:pt x="550" y="133"/>
                      <a:pt x="520" y="118"/>
                    </a:cubicBezTo>
                    <a:cubicBezTo>
                      <a:pt x="490" y="118"/>
                      <a:pt x="476" y="103"/>
                      <a:pt x="446" y="118"/>
                    </a:cubicBezTo>
                    <a:cubicBezTo>
                      <a:pt x="416" y="118"/>
                      <a:pt x="431" y="163"/>
                      <a:pt x="446" y="177"/>
                    </a:cubicBezTo>
                    <a:lnTo>
                      <a:pt x="446" y="251"/>
                    </a:lnTo>
                    <a:cubicBezTo>
                      <a:pt x="461" y="281"/>
                      <a:pt x="490" y="281"/>
                      <a:pt x="520" y="296"/>
                    </a:cubicBezTo>
                    <a:cubicBezTo>
                      <a:pt x="535" y="325"/>
                      <a:pt x="505" y="325"/>
                      <a:pt x="490" y="325"/>
                    </a:cubicBezTo>
                    <a:cubicBezTo>
                      <a:pt x="476" y="355"/>
                      <a:pt x="490" y="385"/>
                      <a:pt x="490" y="414"/>
                    </a:cubicBezTo>
                    <a:cubicBezTo>
                      <a:pt x="490" y="429"/>
                      <a:pt x="461" y="429"/>
                      <a:pt x="461" y="429"/>
                    </a:cubicBezTo>
                    <a:cubicBezTo>
                      <a:pt x="431" y="444"/>
                      <a:pt x="461" y="488"/>
                      <a:pt x="431" y="488"/>
                    </a:cubicBezTo>
                    <a:cubicBezTo>
                      <a:pt x="401" y="503"/>
                      <a:pt x="386" y="518"/>
                      <a:pt x="386" y="533"/>
                    </a:cubicBezTo>
                    <a:cubicBezTo>
                      <a:pt x="371" y="563"/>
                      <a:pt x="357" y="563"/>
                      <a:pt x="327" y="577"/>
                    </a:cubicBezTo>
                    <a:cubicBezTo>
                      <a:pt x="297" y="592"/>
                      <a:pt x="297" y="637"/>
                      <a:pt x="282" y="651"/>
                    </a:cubicBezTo>
                    <a:cubicBezTo>
                      <a:pt x="267" y="681"/>
                      <a:pt x="238" y="666"/>
                      <a:pt x="223" y="696"/>
                    </a:cubicBezTo>
                    <a:cubicBezTo>
                      <a:pt x="193" y="711"/>
                      <a:pt x="178" y="651"/>
                      <a:pt x="163" y="681"/>
                    </a:cubicBezTo>
                    <a:cubicBezTo>
                      <a:pt x="148" y="696"/>
                      <a:pt x="89" y="726"/>
                      <a:pt x="104" y="740"/>
                    </a:cubicBezTo>
                    <a:cubicBezTo>
                      <a:pt x="104" y="770"/>
                      <a:pt x="148" y="770"/>
                      <a:pt x="148" y="800"/>
                    </a:cubicBezTo>
                    <a:cubicBezTo>
                      <a:pt x="133" y="844"/>
                      <a:pt x="163" y="844"/>
                      <a:pt x="193" y="859"/>
                    </a:cubicBezTo>
                    <a:cubicBezTo>
                      <a:pt x="193" y="889"/>
                      <a:pt x="208" y="918"/>
                      <a:pt x="208" y="948"/>
                    </a:cubicBezTo>
                    <a:lnTo>
                      <a:pt x="148" y="948"/>
                    </a:lnTo>
                    <a:cubicBezTo>
                      <a:pt x="133" y="948"/>
                      <a:pt x="119" y="963"/>
                      <a:pt x="104" y="963"/>
                    </a:cubicBezTo>
                    <a:cubicBezTo>
                      <a:pt x="104" y="963"/>
                      <a:pt x="89" y="948"/>
                      <a:pt x="74" y="948"/>
                    </a:cubicBezTo>
                    <a:cubicBezTo>
                      <a:pt x="59" y="948"/>
                      <a:pt x="0" y="977"/>
                      <a:pt x="0" y="992"/>
                    </a:cubicBezTo>
                    <a:cubicBezTo>
                      <a:pt x="29" y="1022"/>
                      <a:pt x="44" y="1037"/>
                      <a:pt x="74" y="1066"/>
                    </a:cubicBezTo>
                    <a:lnTo>
                      <a:pt x="163" y="1066"/>
                    </a:lnTo>
                    <a:cubicBezTo>
                      <a:pt x="163" y="1081"/>
                      <a:pt x="133" y="1096"/>
                      <a:pt x="119" y="1096"/>
                    </a:cubicBezTo>
                    <a:cubicBezTo>
                      <a:pt x="104" y="1111"/>
                      <a:pt x="59" y="1081"/>
                      <a:pt x="59" y="1111"/>
                    </a:cubicBezTo>
                    <a:cubicBezTo>
                      <a:pt x="59" y="1140"/>
                      <a:pt x="133" y="1185"/>
                      <a:pt x="163" y="1215"/>
                    </a:cubicBezTo>
                    <a:cubicBezTo>
                      <a:pt x="178" y="1229"/>
                      <a:pt x="193" y="1229"/>
                      <a:pt x="223" y="1229"/>
                    </a:cubicBezTo>
                    <a:cubicBezTo>
                      <a:pt x="252" y="1215"/>
                      <a:pt x="297" y="1200"/>
                      <a:pt x="312" y="1170"/>
                    </a:cubicBezTo>
                    <a:cubicBezTo>
                      <a:pt x="312" y="1170"/>
                      <a:pt x="297" y="1155"/>
                      <a:pt x="282" y="1155"/>
                    </a:cubicBezTo>
                    <a:cubicBezTo>
                      <a:pt x="282" y="1140"/>
                      <a:pt x="297" y="1140"/>
                      <a:pt x="297" y="1140"/>
                    </a:cubicBezTo>
                    <a:cubicBezTo>
                      <a:pt x="312" y="1126"/>
                      <a:pt x="297" y="1111"/>
                      <a:pt x="312" y="1111"/>
                    </a:cubicBezTo>
                    <a:lnTo>
                      <a:pt x="342" y="1111"/>
                    </a:lnTo>
                    <a:cubicBezTo>
                      <a:pt x="342" y="1126"/>
                      <a:pt x="312" y="1126"/>
                      <a:pt x="327" y="1140"/>
                    </a:cubicBezTo>
                    <a:lnTo>
                      <a:pt x="342" y="1140"/>
                    </a:lnTo>
                    <a:cubicBezTo>
                      <a:pt x="342" y="1155"/>
                      <a:pt x="327" y="1155"/>
                      <a:pt x="327" y="1155"/>
                    </a:cubicBezTo>
                    <a:lnTo>
                      <a:pt x="342" y="1155"/>
                    </a:lnTo>
                    <a:cubicBezTo>
                      <a:pt x="342" y="1170"/>
                      <a:pt x="327" y="1170"/>
                      <a:pt x="327" y="1185"/>
                    </a:cubicBezTo>
                    <a:cubicBezTo>
                      <a:pt x="312" y="1185"/>
                      <a:pt x="342" y="1200"/>
                      <a:pt x="357" y="1215"/>
                    </a:cubicBezTo>
                    <a:cubicBezTo>
                      <a:pt x="371" y="1229"/>
                      <a:pt x="342" y="1259"/>
                      <a:pt x="327" y="1289"/>
                    </a:cubicBezTo>
                    <a:cubicBezTo>
                      <a:pt x="327" y="1303"/>
                      <a:pt x="342" y="1318"/>
                      <a:pt x="357" y="1333"/>
                    </a:cubicBezTo>
                    <a:lnTo>
                      <a:pt x="357" y="1407"/>
                    </a:lnTo>
                    <a:cubicBezTo>
                      <a:pt x="357" y="1437"/>
                      <a:pt x="342" y="1481"/>
                      <a:pt x="342" y="1496"/>
                    </a:cubicBezTo>
                    <a:lnTo>
                      <a:pt x="357" y="1466"/>
                    </a:lnTo>
                    <a:cubicBezTo>
                      <a:pt x="371" y="1481"/>
                      <a:pt x="386" y="1570"/>
                      <a:pt x="386" y="1585"/>
                    </a:cubicBezTo>
                    <a:cubicBezTo>
                      <a:pt x="401" y="1615"/>
                      <a:pt x="431" y="1659"/>
                      <a:pt x="446" y="1704"/>
                    </a:cubicBezTo>
                    <a:cubicBezTo>
                      <a:pt x="461" y="1748"/>
                      <a:pt x="461" y="1792"/>
                      <a:pt x="476" y="1837"/>
                    </a:cubicBezTo>
                    <a:cubicBezTo>
                      <a:pt x="505" y="1896"/>
                      <a:pt x="550" y="1941"/>
                      <a:pt x="580" y="1985"/>
                    </a:cubicBezTo>
                    <a:cubicBezTo>
                      <a:pt x="595" y="2030"/>
                      <a:pt x="595" y="2074"/>
                      <a:pt x="610" y="2118"/>
                    </a:cubicBezTo>
                    <a:cubicBezTo>
                      <a:pt x="639" y="2163"/>
                      <a:pt x="669" y="2207"/>
                      <a:pt x="714" y="2163"/>
                    </a:cubicBezTo>
                    <a:cubicBezTo>
                      <a:pt x="743" y="2148"/>
                      <a:pt x="743" y="2133"/>
                      <a:pt x="743" y="2118"/>
                    </a:cubicBezTo>
                    <a:cubicBezTo>
                      <a:pt x="743" y="2089"/>
                      <a:pt x="773" y="2074"/>
                      <a:pt x="788" y="2059"/>
                    </a:cubicBezTo>
                    <a:cubicBezTo>
                      <a:pt x="803" y="2044"/>
                      <a:pt x="833" y="2044"/>
                      <a:pt x="848" y="2030"/>
                    </a:cubicBezTo>
                    <a:cubicBezTo>
                      <a:pt x="862" y="2015"/>
                      <a:pt x="848" y="1970"/>
                      <a:pt x="848" y="1955"/>
                    </a:cubicBezTo>
                    <a:cubicBezTo>
                      <a:pt x="833" y="1896"/>
                      <a:pt x="907" y="1852"/>
                      <a:pt x="892" y="1807"/>
                    </a:cubicBezTo>
                    <a:cubicBezTo>
                      <a:pt x="877" y="1763"/>
                      <a:pt x="862" y="1718"/>
                      <a:pt x="862" y="1674"/>
                    </a:cubicBezTo>
                    <a:cubicBezTo>
                      <a:pt x="862" y="1615"/>
                      <a:pt x="922" y="1600"/>
                      <a:pt x="967" y="1585"/>
                    </a:cubicBezTo>
                    <a:cubicBezTo>
                      <a:pt x="981" y="1570"/>
                      <a:pt x="1026" y="1570"/>
                      <a:pt x="1026" y="1555"/>
                    </a:cubicBezTo>
                    <a:cubicBezTo>
                      <a:pt x="1041" y="1526"/>
                      <a:pt x="1056" y="1511"/>
                      <a:pt x="1071" y="1496"/>
                    </a:cubicBezTo>
                    <a:cubicBezTo>
                      <a:pt x="1115" y="1452"/>
                      <a:pt x="1160" y="1407"/>
                      <a:pt x="1205" y="1378"/>
                    </a:cubicBezTo>
                    <a:cubicBezTo>
                      <a:pt x="1219" y="1363"/>
                      <a:pt x="1234" y="1333"/>
                      <a:pt x="1249" y="1318"/>
                    </a:cubicBezTo>
                    <a:cubicBezTo>
                      <a:pt x="1264" y="1303"/>
                      <a:pt x="1294" y="1303"/>
                      <a:pt x="1309" y="1289"/>
                    </a:cubicBezTo>
                    <a:cubicBezTo>
                      <a:pt x="1324" y="1274"/>
                      <a:pt x="1339" y="1259"/>
                      <a:pt x="1353" y="1244"/>
                    </a:cubicBezTo>
                    <a:cubicBezTo>
                      <a:pt x="1368" y="1229"/>
                      <a:pt x="1339" y="1215"/>
                      <a:pt x="1339" y="1200"/>
                    </a:cubicBezTo>
                    <a:cubicBezTo>
                      <a:pt x="1353" y="1170"/>
                      <a:pt x="1398" y="1170"/>
                      <a:pt x="1413" y="1155"/>
                    </a:cubicBezTo>
                    <a:cubicBezTo>
                      <a:pt x="1428" y="1155"/>
                      <a:pt x="1458" y="1111"/>
                      <a:pt x="1458" y="1096"/>
                    </a:cubicBezTo>
                    <a:cubicBezTo>
                      <a:pt x="1458" y="1126"/>
                      <a:pt x="1428" y="1126"/>
                      <a:pt x="1443" y="1155"/>
                    </a:cubicBezTo>
                    <a:cubicBezTo>
                      <a:pt x="1472" y="1170"/>
                      <a:pt x="1487" y="1126"/>
                      <a:pt x="1487" y="1126"/>
                    </a:cubicBezTo>
                    <a:cubicBezTo>
                      <a:pt x="1502" y="1140"/>
                      <a:pt x="1487" y="1155"/>
                      <a:pt x="1502" y="1155"/>
                    </a:cubicBezTo>
                    <a:cubicBezTo>
                      <a:pt x="1517" y="1111"/>
                      <a:pt x="1502" y="1066"/>
                      <a:pt x="1472" y="1022"/>
                    </a:cubicBezTo>
                    <a:cubicBezTo>
                      <a:pt x="1458" y="992"/>
                      <a:pt x="1428" y="963"/>
                      <a:pt x="1443" y="918"/>
                    </a:cubicBezTo>
                    <a:cubicBezTo>
                      <a:pt x="1458" y="874"/>
                      <a:pt x="1532" y="903"/>
                      <a:pt x="1487" y="859"/>
                    </a:cubicBezTo>
                    <a:cubicBezTo>
                      <a:pt x="1472" y="844"/>
                      <a:pt x="1443" y="829"/>
                      <a:pt x="1458" y="800"/>
                    </a:cubicBezTo>
                    <a:cubicBezTo>
                      <a:pt x="1472" y="785"/>
                      <a:pt x="1487" y="800"/>
                      <a:pt x="1517" y="814"/>
                    </a:cubicBezTo>
                    <a:cubicBezTo>
                      <a:pt x="1532" y="829"/>
                      <a:pt x="1547" y="814"/>
                      <a:pt x="1547" y="844"/>
                    </a:cubicBezTo>
                    <a:cubicBezTo>
                      <a:pt x="1547" y="859"/>
                      <a:pt x="1547" y="874"/>
                      <a:pt x="1577" y="889"/>
                    </a:cubicBezTo>
                    <a:lnTo>
                      <a:pt x="1636" y="889"/>
                    </a:lnTo>
                    <a:cubicBezTo>
                      <a:pt x="1651" y="889"/>
                      <a:pt x="1681" y="903"/>
                      <a:pt x="1696" y="889"/>
                    </a:cubicBezTo>
                    <a:cubicBezTo>
                      <a:pt x="1770" y="874"/>
                      <a:pt x="1710" y="963"/>
                      <a:pt x="1681" y="977"/>
                    </a:cubicBezTo>
                    <a:cubicBezTo>
                      <a:pt x="1636" y="977"/>
                      <a:pt x="1666" y="1037"/>
                      <a:pt x="1666" y="1052"/>
                    </a:cubicBezTo>
                    <a:cubicBezTo>
                      <a:pt x="1681" y="1052"/>
                      <a:pt x="1710" y="992"/>
                      <a:pt x="1710" y="1007"/>
                    </a:cubicBezTo>
                    <a:cubicBezTo>
                      <a:pt x="1710" y="1052"/>
                      <a:pt x="1740" y="1096"/>
                      <a:pt x="1740" y="1126"/>
                    </a:cubicBezTo>
                    <a:lnTo>
                      <a:pt x="1740" y="112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7" name="Freeform 1032">
                <a:extLst>
                  <a:ext uri="{FF2B5EF4-FFF2-40B4-BE49-F238E27FC236}">
                    <a16:creationId xmlns:a16="http://schemas.microsoft.com/office/drawing/2014/main" id="{9861832B-3724-2EDA-2520-236B3D573E7B}"/>
                  </a:ext>
                </a:extLst>
              </p:cNvPr>
              <p:cNvSpPr>
                <a:spLocks/>
              </p:cNvSpPr>
              <p:nvPr/>
            </p:nvSpPr>
            <p:spPr bwMode="auto">
              <a:xfrm>
                <a:off x="4644" y="2096"/>
                <a:ext cx="851" cy="555"/>
              </a:xfrm>
              <a:custGeom>
                <a:avLst/>
                <a:gdLst>
                  <a:gd name="T0" fmla="*/ 4239 w 4416"/>
                  <a:gd name="T1" fmla="*/ 574 h 2874"/>
                  <a:gd name="T2" fmla="*/ 3753 w 4416"/>
                  <a:gd name="T3" fmla="*/ 88 h 2874"/>
                  <a:gd name="T4" fmla="*/ 3356 w 4416"/>
                  <a:gd name="T5" fmla="*/ 117 h 2874"/>
                  <a:gd name="T6" fmla="*/ 3194 w 4416"/>
                  <a:gd name="T7" fmla="*/ 383 h 2874"/>
                  <a:gd name="T8" fmla="*/ 3003 w 4416"/>
                  <a:gd name="T9" fmla="*/ 515 h 2874"/>
                  <a:gd name="T10" fmla="*/ 3268 w 4416"/>
                  <a:gd name="T11" fmla="*/ 619 h 2874"/>
                  <a:gd name="T12" fmla="*/ 2973 w 4416"/>
                  <a:gd name="T13" fmla="*/ 796 h 2874"/>
                  <a:gd name="T14" fmla="*/ 2708 w 4416"/>
                  <a:gd name="T15" fmla="*/ 928 h 2874"/>
                  <a:gd name="T16" fmla="*/ 2208 w 4416"/>
                  <a:gd name="T17" fmla="*/ 1135 h 2874"/>
                  <a:gd name="T18" fmla="*/ 1928 w 4416"/>
                  <a:gd name="T19" fmla="*/ 1031 h 2874"/>
                  <a:gd name="T20" fmla="*/ 1501 w 4416"/>
                  <a:gd name="T21" fmla="*/ 899 h 2874"/>
                  <a:gd name="T22" fmla="*/ 1016 w 4416"/>
                  <a:gd name="T23" fmla="*/ 427 h 2874"/>
                  <a:gd name="T24" fmla="*/ 883 w 4416"/>
                  <a:gd name="T25" fmla="*/ 619 h 2874"/>
                  <a:gd name="T26" fmla="*/ 662 w 4416"/>
                  <a:gd name="T27" fmla="*/ 692 h 2874"/>
                  <a:gd name="T28" fmla="*/ 471 w 4416"/>
                  <a:gd name="T29" fmla="*/ 825 h 2874"/>
                  <a:gd name="T30" fmla="*/ 471 w 4416"/>
                  <a:gd name="T31" fmla="*/ 1090 h 2874"/>
                  <a:gd name="T32" fmla="*/ 221 w 4416"/>
                  <a:gd name="T33" fmla="*/ 1223 h 2874"/>
                  <a:gd name="T34" fmla="*/ 44 w 4416"/>
                  <a:gd name="T35" fmla="*/ 1267 h 2874"/>
                  <a:gd name="T36" fmla="*/ 118 w 4416"/>
                  <a:gd name="T37" fmla="*/ 1488 h 2874"/>
                  <a:gd name="T38" fmla="*/ 294 w 4416"/>
                  <a:gd name="T39" fmla="*/ 1665 h 2874"/>
                  <a:gd name="T40" fmla="*/ 442 w 4416"/>
                  <a:gd name="T41" fmla="*/ 1754 h 2874"/>
                  <a:gd name="T42" fmla="*/ 383 w 4416"/>
                  <a:gd name="T43" fmla="*/ 1945 h 2874"/>
                  <a:gd name="T44" fmla="*/ 559 w 4416"/>
                  <a:gd name="T45" fmla="*/ 2093 h 2874"/>
                  <a:gd name="T46" fmla="*/ 854 w 4416"/>
                  <a:gd name="T47" fmla="*/ 2255 h 2874"/>
                  <a:gd name="T48" fmla="*/ 1060 w 4416"/>
                  <a:gd name="T49" fmla="*/ 2270 h 2874"/>
                  <a:gd name="T50" fmla="*/ 1281 w 4416"/>
                  <a:gd name="T51" fmla="*/ 2270 h 2874"/>
                  <a:gd name="T52" fmla="*/ 1487 w 4416"/>
                  <a:gd name="T53" fmla="*/ 2166 h 2874"/>
                  <a:gd name="T54" fmla="*/ 1678 w 4416"/>
                  <a:gd name="T55" fmla="*/ 2225 h 2874"/>
                  <a:gd name="T56" fmla="*/ 1737 w 4416"/>
                  <a:gd name="T57" fmla="*/ 2358 h 2874"/>
                  <a:gd name="T58" fmla="*/ 1766 w 4416"/>
                  <a:gd name="T59" fmla="*/ 2579 h 2874"/>
                  <a:gd name="T60" fmla="*/ 1840 w 4416"/>
                  <a:gd name="T61" fmla="*/ 2741 h 2874"/>
                  <a:gd name="T62" fmla="*/ 1958 w 4416"/>
                  <a:gd name="T63" fmla="*/ 2800 h 2874"/>
                  <a:gd name="T64" fmla="*/ 2075 w 4416"/>
                  <a:gd name="T65" fmla="*/ 2682 h 2874"/>
                  <a:gd name="T66" fmla="*/ 2223 w 4416"/>
                  <a:gd name="T67" fmla="*/ 2623 h 2874"/>
                  <a:gd name="T68" fmla="*/ 2370 w 4416"/>
                  <a:gd name="T69" fmla="*/ 2756 h 2874"/>
                  <a:gd name="T70" fmla="*/ 2546 w 4416"/>
                  <a:gd name="T71" fmla="*/ 2815 h 2874"/>
                  <a:gd name="T72" fmla="*/ 2694 w 4416"/>
                  <a:gd name="T73" fmla="*/ 2756 h 2874"/>
                  <a:gd name="T74" fmla="*/ 2885 w 4416"/>
                  <a:gd name="T75" fmla="*/ 2682 h 2874"/>
                  <a:gd name="T76" fmla="*/ 3135 w 4416"/>
                  <a:gd name="T77" fmla="*/ 2579 h 2874"/>
                  <a:gd name="T78" fmla="*/ 3268 w 4416"/>
                  <a:gd name="T79" fmla="*/ 2446 h 2874"/>
                  <a:gd name="T80" fmla="*/ 3327 w 4416"/>
                  <a:gd name="T81" fmla="*/ 2343 h 2874"/>
                  <a:gd name="T82" fmla="*/ 3400 w 4416"/>
                  <a:gd name="T83" fmla="*/ 2211 h 2874"/>
                  <a:gd name="T84" fmla="*/ 3430 w 4416"/>
                  <a:gd name="T85" fmla="*/ 2137 h 2874"/>
                  <a:gd name="T86" fmla="*/ 3327 w 4416"/>
                  <a:gd name="T87" fmla="*/ 2093 h 2874"/>
                  <a:gd name="T88" fmla="*/ 3282 w 4416"/>
                  <a:gd name="T89" fmla="*/ 1916 h 2874"/>
                  <a:gd name="T90" fmla="*/ 3327 w 4416"/>
                  <a:gd name="T91" fmla="*/ 1768 h 2874"/>
                  <a:gd name="T92" fmla="*/ 3356 w 4416"/>
                  <a:gd name="T93" fmla="*/ 1606 h 2874"/>
                  <a:gd name="T94" fmla="*/ 3474 w 4416"/>
                  <a:gd name="T95" fmla="*/ 1547 h 2874"/>
                  <a:gd name="T96" fmla="*/ 3297 w 4416"/>
                  <a:gd name="T97" fmla="*/ 1503 h 2874"/>
                  <a:gd name="T98" fmla="*/ 3194 w 4416"/>
                  <a:gd name="T99" fmla="*/ 1356 h 2874"/>
                  <a:gd name="T100" fmla="*/ 3474 w 4416"/>
                  <a:gd name="T101" fmla="*/ 1223 h 2874"/>
                  <a:gd name="T102" fmla="*/ 3400 w 4416"/>
                  <a:gd name="T103" fmla="*/ 1370 h 2874"/>
                  <a:gd name="T104" fmla="*/ 3739 w 4416"/>
                  <a:gd name="T105" fmla="*/ 1194 h 2874"/>
                  <a:gd name="T106" fmla="*/ 3959 w 4416"/>
                  <a:gd name="T107" fmla="*/ 1090 h 2874"/>
                  <a:gd name="T108" fmla="*/ 4136 w 4416"/>
                  <a:gd name="T109" fmla="*/ 987 h 2874"/>
                  <a:gd name="T110" fmla="*/ 4283 w 4416"/>
                  <a:gd name="T111" fmla="*/ 781 h 2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16" h="2874">
                    <a:moveTo>
                      <a:pt x="4386" y="545"/>
                    </a:moveTo>
                    <a:lnTo>
                      <a:pt x="4386" y="545"/>
                    </a:lnTo>
                    <a:cubicBezTo>
                      <a:pt x="4386" y="515"/>
                      <a:pt x="4327" y="530"/>
                      <a:pt x="4313" y="545"/>
                    </a:cubicBezTo>
                    <a:cubicBezTo>
                      <a:pt x="4283" y="545"/>
                      <a:pt x="4269" y="560"/>
                      <a:pt x="4239" y="574"/>
                    </a:cubicBezTo>
                    <a:cubicBezTo>
                      <a:pt x="4210" y="589"/>
                      <a:pt x="4107" y="589"/>
                      <a:pt x="4107" y="545"/>
                    </a:cubicBezTo>
                    <a:cubicBezTo>
                      <a:pt x="4077" y="486"/>
                      <a:pt x="4063" y="456"/>
                      <a:pt x="4004" y="427"/>
                    </a:cubicBezTo>
                    <a:cubicBezTo>
                      <a:pt x="3959" y="412"/>
                      <a:pt x="3871" y="412"/>
                      <a:pt x="3856" y="353"/>
                    </a:cubicBezTo>
                    <a:cubicBezTo>
                      <a:pt x="3842" y="265"/>
                      <a:pt x="3812" y="162"/>
                      <a:pt x="3753" y="88"/>
                    </a:cubicBezTo>
                    <a:cubicBezTo>
                      <a:pt x="3709" y="44"/>
                      <a:pt x="3650" y="44"/>
                      <a:pt x="3592" y="14"/>
                    </a:cubicBezTo>
                    <a:cubicBezTo>
                      <a:pt x="3533" y="0"/>
                      <a:pt x="3430" y="14"/>
                      <a:pt x="3371" y="44"/>
                    </a:cubicBezTo>
                    <a:cubicBezTo>
                      <a:pt x="3356" y="59"/>
                      <a:pt x="3327" y="73"/>
                      <a:pt x="3312" y="88"/>
                    </a:cubicBezTo>
                    <a:cubicBezTo>
                      <a:pt x="3312" y="103"/>
                      <a:pt x="3356" y="103"/>
                      <a:pt x="3356" y="117"/>
                    </a:cubicBezTo>
                    <a:cubicBezTo>
                      <a:pt x="3371" y="176"/>
                      <a:pt x="3297" y="221"/>
                      <a:pt x="3282" y="265"/>
                    </a:cubicBezTo>
                    <a:cubicBezTo>
                      <a:pt x="3268" y="280"/>
                      <a:pt x="3268" y="294"/>
                      <a:pt x="3268" y="309"/>
                    </a:cubicBezTo>
                    <a:lnTo>
                      <a:pt x="3268" y="339"/>
                    </a:lnTo>
                    <a:cubicBezTo>
                      <a:pt x="3268" y="368"/>
                      <a:pt x="3224" y="368"/>
                      <a:pt x="3194" y="383"/>
                    </a:cubicBezTo>
                    <a:cubicBezTo>
                      <a:pt x="3179" y="383"/>
                      <a:pt x="3165" y="398"/>
                      <a:pt x="3150" y="398"/>
                    </a:cubicBezTo>
                    <a:cubicBezTo>
                      <a:pt x="3135" y="398"/>
                      <a:pt x="3062" y="368"/>
                      <a:pt x="3062" y="368"/>
                    </a:cubicBezTo>
                    <a:cubicBezTo>
                      <a:pt x="3047" y="398"/>
                      <a:pt x="3032" y="442"/>
                      <a:pt x="3017" y="471"/>
                    </a:cubicBezTo>
                    <a:cubicBezTo>
                      <a:pt x="3017" y="486"/>
                      <a:pt x="3003" y="501"/>
                      <a:pt x="3003" y="515"/>
                    </a:cubicBezTo>
                    <a:cubicBezTo>
                      <a:pt x="3003" y="515"/>
                      <a:pt x="2973" y="604"/>
                      <a:pt x="3017" y="574"/>
                    </a:cubicBezTo>
                    <a:cubicBezTo>
                      <a:pt x="3032" y="560"/>
                      <a:pt x="3032" y="560"/>
                      <a:pt x="3062" y="560"/>
                    </a:cubicBezTo>
                    <a:cubicBezTo>
                      <a:pt x="3076" y="560"/>
                      <a:pt x="3106" y="589"/>
                      <a:pt x="3121" y="574"/>
                    </a:cubicBezTo>
                    <a:cubicBezTo>
                      <a:pt x="3179" y="530"/>
                      <a:pt x="3224" y="560"/>
                      <a:pt x="3268" y="619"/>
                    </a:cubicBezTo>
                    <a:cubicBezTo>
                      <a:pt x="3282" y="633"/>
                      <a:pt x="3312" y="663"/>
                      <a:pt x="3297" y="678"/>
                    </a:cubicBezTo>
                    <a:cubicBezTo>
                      <a:pt x="3297" y="678"/>
                      <a:pt x="3238" y="663"/>
                      <a:pt x="3224" y="663"/>
                    </a:cubicBezTo>
                    <a:cubicBezTo>
                      <a:pt x="3179" y="678"/>
                      <a:pt x="3121" y="678"/>
                      <a:pt x="3076" y="692"/>
                    </a:cubicBezTo>
                    <a:cubicBezTo>
                      <a:pt x="3032" y="707"/>
                      <a:pt x="3032" y="796"/>
                      <a:pt x="2973" y="796"/>
                    </a:cubicBezTo>
                    <a:cubicBezTo>
                      <a:pt x="2944" y="796"/>
                      <a:pt x="2914" y="781"/>
                      <a:pt x="2900" y="810"/>
                    </a:cubicBezTo>
                    <a:cubicBezTo>
                      <a:pt x="2885" y="825"/>
                      <a:pt x="2856" y="854"/>
                      <a:pt x="2826" y="854"/>
                    </a:cubicBezTo>
                    <a:cubicBezTo>
                      <a:pt x="2782" y="840"/>
                      <a:pt x="2694" y="781"/>
                      <a:pt x="2679" y="869"/>
                    </a:cubicBezTo>
                    <a:cubicBezTo>
                      <a:pt x="2679" y="899"/>
                      <a:pt x="2708" y="913"/>
                      <a:pt x="2708" y="928"/>
                    </a:cubicBezTo>
                    <a:cubicBezTo>
                      <a:pt x="2708" y="958"/>
                      <a:pt x="2664" y="958"/>
                      <a:pt x="2649" y="972"/>
                    </a:cubicBezTo>
                    <a:cubicBezTo>
                      <a:pt x="2605" y="1017"/>
                      <a:pt x="2591" y="1061"/>
                      <a:pt x="2532" y="1061"/>
                    </a:cubicBezTo>
                    <a:cubicBezTo>
                      <a:pt x="2458" y="1061"/>
                      <a:pt x="2385" y="1061"/>
                      <a:pt x="2311" y="1076"/>
                    </a:cubicBezTo>
                    <a:cubicBezTo>
                      <a:pt x="2282" y="1090"/>
                      <a:pt x="2223" y="1149"/>
                      <a:pt x="2208" y="1135"/>
                    </a:cubicBezTo>
                    <a:cubicBezTo>
                      <a:pt x="2178" y="1135"/>
                      <a:pt x="2164" y="1105"/>
                      <a:pt x="2149" y="1105"/>
                    </a:cubicBezTo>
                    <a:lnTo>
                      <a:pt x="2075" y="1105"/>
                    </a:lnTo>
                    <a:cubicBezTo>
                      <a:pt x="2046" y="1090"/>
                      <a:pt x="2017" y="1090"/>
                      <a:pt x="1987" y="1061"/>
                    </a:cubicBezTo>
                    <a:cubicBezTo>
                      <a:pt x="1958" y="1046"/>
                      <a:pt x="1943" y="1046"/>
                      <a:pt x="1928" y="1031"/>
                    </a:cubicBezTo>
                    <a:lnTo>
                      <a:pt x="1781" y="1031"/>
                    </a:lnTo>
                    <a:cubicBezTo>
                      <a:pt x="1737" y="1031"/>
                      <a:pt x="1663" y="1046"/>
                      <a:pt x="1604" y="1031"/>
                    </a:cubicBezTo>
                    <a:cubicBezTo>
                      <a:pt x="1590" y="1031"/>
                      <a:pt x="1575" y="1002"/>
                      <a:pt x="1575" y="987"/>
                    </a:cubicBezTo>
                    <a:cubicBezTo>
                      <a:pt x="1546" y="958"/>
                      <a:pt x="1531" y="928"/>
                      <a:pt x="1501" y="899"/>
                    </a:cubicBezTo>
                    <a:cubicBezTo>
                      <a:pt x="1457" y="869"/>
                      <a:pt x="1428" y="825"/>
                      <a:pt x="1384" y="825"/>
                    </a:cubicBezTo>
                    <a:cubicBezTo>
                      <a:pt x="1354" y="825"/>
                      <a:pt x="1192" y="825"/>
                      <a:pt x="1222" y="766"/>
                    </a:cubicBezTo>
                    <a:cubicBezTo>
                      <a:pt x="1251" y="707"/>
                      <a:pt x="1236" y="604"/>
                      <a:pt x="1163" y="560"/>
                    </a:cubicBezTo>
                    <a:cubicBezTo>
                      <a:pt x="1104" y="515"/>
                      <a:pt x="1030" y="515"/>
                      <a:pt x="1016" y="427"/>
                    </a:cubicBezTo>
                    <a:cubicBezTo>
                      <a:pt x="1001" y="442"/>
                      <a:pt x="986" y="427"/>
                      <a:pt x="972" y="442"/>
                    </a:cubicBezTo>
                    <a:cubicBezTo>
                      <a:pt x="957" y="456"/>
                      <a:pt x="957" y="456"/>
                      <a:pt x="957" y="471"/>
                    </a:cubicBezTo>
                    <a:cubicBezTo>
                      <a:pt x="927" y="515"/>
                      <a:pt x="883" y="501"/>
                      <a:pt x="869" y="545"/>
                    </a:cubicBezTo>
                    <a:cubicBezTo>
                      <a:pt x="869" y="574"/>
                      <a:pt x="898" y="604"/>
                      <a:pt x="883" y="619"/>
                    </a:cubicBezTo>
                    <a:cubicBezTo>
                      <a:pt x="869" y="633"/>
                      <a:pt x="839" y="648"/>
                      <a:pt x="824" y="648"/>
                    </a:cubicBezTo>
                    <a:cubicBezTo>
                      <a:pt x="810" y="663"/>
                      <a:pt x="795" y="633"/>
                      <a:pt x="780" y="648"/>
                    </a:cubicBezTo>
                    <a:cubicBezTo>
                      <a:pt x="751" y="648"/>
                      <a:pt x="736" y="633"/>
                      <a:pt x="707" y="619"/>
                    </a:cubicBezTo>
                    <a:cubicBezTo>
                      <a:pt x="692" y="604"/>
                      <a:pt x="677" y="678"/>
                      <a:pt x="662" y="692"/>
                    </a:cubicBezTo>
                    <a:cubicBezTo>
                      <a:pt x="662" y="707"/>
                      <a:pt x="648" y="737"/>
                      <a:pt x="648" y="751"/>
                    </a:cubicBezTo>
                    <a:cubicBezTo>
                      <a:pt x="648" y="781"/>
                      <a:pt x="662" y="781"/>
                      <a:pt x="662" y="796"/>
                    </a:cubicBezTo>
                    <a:cubicBezTo>
                      <a:pt x="662" y="825"/>
                      <a:pt x="574" y="796"/>
                      <a:pt x="574" y="796"/>
                    </a:cubicBezTo>
                    <a:cubicBezTo>
                      <a:pt x="545" y="810"/>
                      <a:pt x="486" y="810"/>
                      <a:pt x="471" y="825"/>
                    </a:cubicBezTo>
                    <a:cubicBezTo>
                      <a:pt x="486" y="810"/>
                      <a:pt x="501" y="913"/>
                      <a:pt x="501" y="928"/>
                    </a:cubicBezTo>
                    <a:cubicBezTo>
                      <a:pt x="515" y="943"/>
                      <a:pt x="530" y="958"/>
                      <a:pt x="545" y="972"/>
                    </a:cubicBezTo>
                    <a:cubicBezTo>
                      <a:pt x="545" y="987"/>
                      <a:pt x="501" y="1017"/>
                      <a:pt x="486" y="1031"/>
                    </a:cubicBezTo>
                    <a:cubicBezTo>
                      <a:pt x="471" y="1046"/>
                      <a:pt x="486" y="1090"/>
                      <a:pt x="471" y="1090"/>
                    </a:cubicBezTo>
                    <a:cubicBezTo>
                      <a:pt x="456" y="1105"/>
                      <a:pt x="427" y="1105"/>
                      <a:pt x="412" y="1120"/>
                    </a:cubicBezTo>
                    <a:cubicBezTo>
                      <a:pt x="383" y="1135"/>
                      <a:pt x="368" y="1149"/>
                      <a:pt x="353" y="1164"/>
                    </a:cubicBezTo>
                    <a:cubicBezTo>
                      <a:pt x="324" y="1164"/>
                      <a:pt x="309" y="1164"/>
                      <a:pt x="280" y="1179"/>
                    </a:cubicBezTo>
                    <a:cubicBezTo>
                      <a:pt x="250" y="1179"/>
                      <a:pt x="236" y="1194"/>
                      <a:pt x="221" y="1223"/>
                    </a:cubicBezTo>
                    <a:lnTo>
                      <a:pt x="162" y="1238"/>
                    </a:lnTo>
                    <a:lnTo>
                      <a:pt x="162" y="1223"/>
                    </a:lnTo>
                    <a:lnTo>
                      <a:pt x="103" y="1223"/>
                    </a:lnTo>
                    <a:cubicBezTo>
                      <a:pt x="88" y="1223"/>
                      <a:pt x="44" y="1252"/>
                      <a:pt x="44" y="1267"/>
                    </a:cubicBezTo>
                    <a:cubicBezTo>
                      <a:pt x="30" y="1297"/>
                      <a:pt x="15" y="1326"/>
                      <a:pt x="15" y="1341"/>
                    </a:cubicBezTo>
                    <a:cubicBezTo>
                      <a:pt x="0" y="1370"/>
                      <a:pt x="44" y="1400"/>
                      <a:pt x="59" y="1400"/>
                    </a:cubicBezTo>
                    <a:cubicBezTo>
                      <a:pt x="103" y="1400"/>
                      <a:pt x="88" y="1400"/>
                      <a:pt x="103" y="1444"/>
                    </a:cubicBezTo>
                    <a:cubicBezTo>
                      <a:pt x="103" y="1459"/>
                      <a:pt x="118" y="1459"/>
                      <a:pt x="118" y="1488"/>
                    </a:cubicBezTo>
                    <a:lnTo>
                      <a:pt x="103" y="1518"/>
                    </a:lnTo>
                    <a:cubicBezTo>
                      <a:pt x="133" y="1533"/>
                      <a:pt x="147" y="1533"/>
                      <a:pt x="162" y="1547"/>
                    </a:cubicBezTo>
                    <a:cubicBezTo>
                      <a:pt x="191" y="1577"/>
                      <a:pt x="177" y="1606"/>
                      <a:pt x="206" y="1621"/>
                    </a:cubicBezTo>
                    <a:cubicBezTo>
                      <a:pt x="236" y="1636"/>
                      <a:pt x="265" y="1650"/>
                      <a:pt x="294" y="1665"/>
                    </a:cubicBezTo>
                    <a:cubicBezTo>
                      <a:pt x="309" y="1665"/>
                      <a:pt x="324" y="1650"/>
                      <a:pt x="339" y="1636"/>
                    </a:cubicBezTo>
                    <a:cubicBezTo>
                      <a:pt x="383" y="1606"/>
                      <a:pt x="456" y="1621"/>
                      <a:pt x="486" y="1665"/>
                    </a:cubicBezTo>
                    <a:cubicBezTo>
                      <a:pt x="501" y="1695"/>
                      <a:pt x="471" y="1709"/>
                      <a:pt x="456" y="1724"/>
                    </a:cubicBezTo>
                    <a:cubicBezTo>
                      <a:pt x="442" y="1739"/>
                      <a:pt x="442" y="1739"/>
                      <a:pt x="442" y="1754"/>
                    </a:cubicBezTo>
                    <a:cubicBezTo>
                      <a:pt x="427" y="1783"/>
                      <a:pt x="412" y="1783"/>
                      <a:pt x="398" y="1783"/>
                    </a:cubicBezTo>
                    <a:cubicBezTo>
                      <a:pt x="353" y="1813"/>
                      <a:pt x="471" y="1857"/>
                      <a:pt x="427" y="1886"/>
                    </a:cubicBezTo>
                    <a:cubicBezTo>
                      <a:pt x="412" y="1916"/>
                      <a:pt x="398" y="1901"/>
                      <a:pt x="368" y="1901"/>
                    </a:cubicBezTo>
                    <a:cubicBezTo>
                      <a:pt x="309" y="1886"/>
                      <a:pt x="383" y="1945"/>
                      <a:pt x="383" y="1945"/>
                    </a:cubicBezTo>
                    <a:cubicBezTo>
                      <a:pt x="383" y="1975"/>
                      <a:pt x="368" y="1989"/>
                      <a:pt x="398" y="1989"/>
                    </a:cubicBezTo>
                    <a:cubicBezTo>
                      <a:pt x="427" y="2004"/>
                      <a:pt x="427" y="2019"/>
                      <a:pt x="456" y="2034"/>
                    </a:cubicBezTo>
                    <a:cubicBezTo>
                      <a:pt x="486" y="2034"/>
                      <a:pt x="501" y="2063"/>
                      <a:pt x="530" y="2078"/>
                    </a:cubicBezTo>
                    <a:cubicBezTo>
                      <a:pt x="530" y="2078"/>
                      <a:pt x="545" y="2093"/>
                      <a:pt x="559" y="2093"/>
                    </a:cubicBezTo>
                    <a:cubicBezTo>
                      <a:pt x="574" y="2093"/>
                      <a:pt x="559" y="2063"/>
                      <a:pt x="589" y="2063"/>
                    </a:cubicBezTo>
                    <a:cubicBezTo>
                      <a:pt x="648" y="2063"/>
                      <a:pt x="677" y="2166"/>
                      <a:pt x="736" y="2166"/>
                    </a:cubicBezTo>
                    <a:cubicBezTo>
                      <a:pt x="765" y="2166"/>
                      <a:pt x="765" y="2211"/>
                      <a:pt x="795" y="2211"/>
                    </a:cubicBezTo>
                    <a:cubicBezTo>
                      <a:pt x="824" y="2225"/>
                      <a:pt x="839" y="2255"/>
                      <a:pt x="854" y="2255"/>
                    </a:cubicBezTo>
                    <a:cubicBezTo>
                      <a:pt x="883" y="2225"/>
                      <a:pt x="883" y="2270"/>
                      <a:pt x="913" y="2270"/>
                    </a:cubicBezTo>
                    <a:cubicBezTo>
                      <a:pt x="927" y="2270"/>
                      <a:pt x="927" y="2255"/>
                      <a:pt x="942" y="2255"/>
                    </a:cubicBezTo>
                    <a:cubicBezTo>
                      <a:pt x="957" y="2255"/>
                      <a:pt x="957" y="2270"/>
                      <a:pt x="972" y="2284"/>
                    </a:cubicBezTo>
                    <a:cubicBezTo>
                      <a:pt x="1001" y="2284"/>
                      <a:pt x="1030" y="2284"/>
                      <a:pt x="1060" y="2270"/>
                    </a:cubicBezTo>
                    <a:cubicBezTo>
                      <a:pt x="1104" y="2255"/>
                      <a:pt x="1075" y="2284"/>
                      <a:pt x="1089" y="2299"/>
                    </a:cubicBezTo>
                    <a:cubicBezTo>
                      <a:pt x="1089" y="2299"/>
                      <a:pt x="1119" y="2255"/>
                      <a:pt x="1133" y="2255"/>
                    </a:cubicBezTo>
                    <a:cubicBezTo>
                      <a:pt x="1148" y="2240"/>
                      <a:pt x="1178" y="2240"/>
                      <a:pt x="1192" y="2255"/>
                    </a:cubicBezTo>
                    <a:cubicBezTo>
                      <a:pt x="1222" y="2284"/>
                      <a:pt x="1251" y="2255"/>
                      <a:pt x="1281" y="2270"/>
                    </a:cubicBezTo>
                    <a:cubicBezTo>
                      <a:pt x="1310" y="2284"/>
                      <a:pt x="1340" y="2255"/>
                      <a:pt x="1354" y="2225"/>
                    </a:cubicBezTo>
                    <a:cubicBezTo>
                      <a:pt x="1369" y="2225"/>
                      <a:pt x="1369" y="2211"/>
                      <a:pt x="1384" y="2211"/>
                    </a:cubicBezTo>
                    <a:cubicBezTo>
                      <a:pt x="1398" y="2196"/>
                      <a:pt x="1413" y="2211"/>
                      <a:pt x="1428" y="2196"/>
                    </a:cubicBezTo>
                    <a:cubicBezTo>
                      <a:pt x="1443" y="2181"/>
                      <a:pt x="1457" y="2152"/>
                      <a:pt x="1487" y="2166"/>
                    </a:cubicBezTo>
                    <a:cubicBezTo>
                      <a:pt x="1516" y="2181"/>
                      <a:pt x="1516" y="2181"/>
                      <a:pt x="1560" y="2152"/>
                    </a:cubicBezTo>
                    <a:cubicBezTo>
                      <a:pt x="1575" y="2137"/>
                      <a:pt x="1604" y="2181"/>
                      <a:pt x="1604" y="2196"/>
                    </a:cubicBezTo>
                    <a:cubicBezTo>
                      <a:pt x="1590" y="2225"/>
                      <a:pt x="1560" y="2240"/>
                      <a:pt x="1590" y="2240"/>
                    </a:cubicBezTo>
                    <a:cubicBezTo>
                      <a:pt x="1634" y="2240"/>
                      <a:pt x="1634" y="2240"/>
                      <a:pt x="1678" y="2225"/>
                    </a:cubicBezTo>
                    <a:cubicBezTo>
                      <a:pt x="1693" y="2225"/>
                      <a:pt x="1707" y="2270"/>
                      <a:pt x="1707" y="2284"/>
                    </a:cubicBezTo>
                    <a:cubicBezTo>
                      <a:pt x="1707" y="2284"/>
                      <a:pt x="1707" y="2314"/>
                      <a:pt x="1722" y="2299"/>
                    </a:cubicBezTo>
                    <a:cubicBezTo>
                      <a:pt x="1722" y="2299"/>
                      <a:pt x="1752" y="2299"/>
                      <a:pt x="1752" y="2314"/>
                    </a:cubicBezTo>
                    <a:cubicBezTo>
                      <a:pt x="1752" y="2329"/>
                      <a:pt x="1722" y="2343"/>
                      <a:pt x="1737" y="2358"/>
                    </a:cubicBezTo>
                    <a:cubicBezTo>
                      <a:pt x="1752" y="2387"/>
                      <a:pt x="1737" y="2432"/>
                      <a:pt x="1722" y="2446"/>
                    </a:cubicBezTo>
                    <a:cubicBezTo>
                      <a:pt x="1707" y="2476"/>
                      <a:pt x="1678" y="2491"/>
                      <a:pt x="1663" y="2505"/>
                    </a:cubicBezTo>
                    <a:cubicBezTo>
                      <a:pt x="1663" y="2520"/>
                      <a:pt x="1663" y="2594"/>
                      <a:pt x="1649" y="2579"/>
                    </a:cubicBezTo>
                    <a:cubicBezTo>
                      <a:pt x="1663" y="2594"/>
                      <a:pt x="1752" y="2550"/>
                      <a:pt x="1766" y="2579"/>
                    </a:cubicBezTo>
                    <a:cubicBezTo>
                      <a:pt x="1766" y="2579"/>
                      <a:pt x="1737" y="2594"/>
                      <a:pt x="1752" y="2623"/>
                    </a:cubicBezTo>
                    <a:cubicBezTo>
                      <a:pt x="1766" y="2653"/>
                      <a:pt x="1811" y="2653"/>
                      <a:pt x="1796" y="2668"/>
                    </a:cubicBezTo>
                    <a:cubicBezTo>
                      <a:pt x="1796" y="2682"/>
                      <a:pt x="1781" y="2712"/>
                      <a:pt x="1781" y="2726"/>
                    </a:cubicBezTo>
                    <a:cubicBezTo>
                      <a:pt x="1796" y="2741"/>
                      <a:pt x="1840" y="2726"/>
                      <a:pt x="1840" y="2741"/>
                    </a:cubicBezTo>
                    <a:lnTo>
                      <a:pt x="1840" y="2756"/>
                    </a:lnTo>
                    <a:cubicBezTo>
                      <a:pt x="1840" y="2785"/>
                      <a:pt x="1855" y="2771"/>
                      <a:pt x="1869" y="2771"/>
                    </a:cubicBezTo>
                    <a:cubicBezTo>
                      <a:pt x="1884" y="2771"/>
                      <a:pt x="1899" y="2756"/>
                      <a:pt x="1914" y="2771"/>
                    </a:cubicBezTo>
                    <a:cubicBezTo>
                      <a:pt x="1928" y="2771"/>
                      <a:pt x="1943" y="2785"/>
                      <a:pt x="1958" y="2800"/>
                    </a:cubicBezTo>
                    <a:cubicBezTo>
                      <a:pt x="1987" y="2815"/>
                      <a:pt x="1972" y="2756"/>
                      <a:pt x="1972" y="2741"/>
                    </a:cubicBezTo>
                    <a:cubicBezTo>
                      <a:pt x="1943" y="2682"/>
                      <a:pt x="1972" y="2712"/>
                      <a:pt x="2002" y="2682"/>
                    </a:cubicBezTo>
                    <a:cubicBezTo>
                      <a:pt x="2031" y="2668"/>
                      <a:pt x="2017" y="2682"/>
                      <a:pt x="2046" y="2697"/>
                    </a:cubicBezTo>
                    <a:lnTo>
                      <a:pt x="2075" y="2682"/>
                    </a:lnTo>
                    <a:cubicBezTo>
                      <a:pt x="2075" y="2697"/>
                      <a:pt x="2105" y="2668"/>
                      <a:pt x="2105" y="2682"/>
                    </a:cubicBezTo>
                    <a:cubicBezTo>
                      <a:pt x="2120" y="2697"/>
                      <a:pt x="2120" y="2712"/>
                      <a:pt x="2149" y="2682"/>
                    </a:cubicBezTo>
                    <a:cubicBezTo>
                      <a:pt x="2164" y="2668"/>
                      <a:pt x="2164" y="2682"/>
                      <a:pt x="2178" y="2668"/>
                    </a:cubicBezTo>
                    <a:cubicBezTo>
                      <a:pt x="2193" y="2653"/>
                      <a:pt x="2193" y="2623"/>
                      <a:pt x="2223" y="2623"/>
                    </a:cubicBezTo>
                    <a:cubicBezTo>
                      <a:pt x="2237" y="2623"/>
                      <a:pt x="2252" y="2653"/>
                      <a:pt x="2282" y="2653"/>
                    </a:cubicBezTo>
                    <a:lnTo>
                      <a:pt x="2340" y="2668"/>
                    </a:lnTo>
                    <a:cubicBezTo>
                      <a:pt x="2340" y="2682"/>
                      <a:pt x="2311" y="2697"/>
                      <a:pt x="2311" y="2712"/>
                    </a:cubicBezTo>
                    <a:cubicBezTo>
                      <a:pt x="2326" y="2726"/>
                      <a:pt x="2355" y="2741"/>
                      <a:pt x="2370" y="2756"/>
                    </a:cubicBezTo>
                    <a:cubicBezTo>
                      <a:pt x="2399" y="2771"/>
                      <a:pt x="2458" y="2785"/>
                      <a:pt x="2473" y="2741"/>
                    </a:cubicBezTo>
                    <a:lnTo>
                      <a:pt x="2502" y="2771"/>
                    </a:lnTo>
                    <a:cubicBezTo>
                      <a:pt x="2517" y="2785"/>
                      <a:pt x="2532" y="2756"/>
                      <a:pt x="2561" y="2771"/>
                    </a:cubicBezTo>
                    <a:cubicBezTo>
                      <a:pt x="2576" y="2785"/>
                      <a:pt x="2546" y="2800"/>
                      <a:pt x="2546" y="2815"/>
                    </a:cubicBezTo>
                    <a:cubicBezTo>
                      <a:pt x="2546" y="2830"/>
                      <a:pt x="2576" y="2859"/>
                      <a:pt x="2576" y="2874"/>
                    </a:cubicBezTo>
                    <a:cubicBezTo>
                      <a:pt x="2591" y="2874"/>
                      <a:pt x="2605" y="2859"/>
                      <a:pt x="2620" y="2859"/>
                    </a:cubicBezTo>
                    <a:cubicBezTo>
                      <a:pt x="2620" y="2844"/>
                      <a:pt x="2576" y="2830"/>
                      <a:pt x="2591" y="2815"/>
                    </a:cubicBezTo>
                    <a:cubicBezTo>
                      <a:pt x="2620" y="2771"/>
                      <a:pt x="2649" y="2771"/>
                      <a:pt x="2694" y="2756"/>
                    </a:cubicBezTo>
                    <a:cubicBezTo>
                      <a:pt x="2723" y="2741"/>
                      <a:pt x="2753" y="2741"/>
                      <a:pt x="2782" y="2741"/>
                    </a:cubicBezTo>
                    <a:cubicBezTo>
                      <a:pt x="2797" y="2741"/>
                      <a:pt x="2797" y="2712"/>
                      <a:pt x="2811" y="2712"/>
                    </a:cubicBezTo>
                    <a:cubicBezTo>
                      <a:pt x="2841" y="2712"/>
                      <a:pt x="2826" y="2697"/>
                      <a:pt x="2826" y="2682"/>
                    </a:cubicBezTo>
                    <a:cubicBezTo>
                      <a:pt x="2826" y="2697"/>
                      <a:pt x="2885" y="2682"/>
                      <a:pt x="2885" y="2682"/>
                    </a:cubicBezTo>
                    <a:cubicBezTo>
                      <a:pt x="2914" y="2668"/>
                      <a:pt x="2944" y="2682"/>
                      <a:pt x="2973" y="2682"/>
                    </a:cubicBezTo>
                    <a:cubicBezTo>
                      <a:pt x="3003" y="2682"/>
                      <a:pt x="3017" y="2668"/>
                      <a:pt x="3047" y="2653"/>
                    </a:cubicBezTo>
                    <a:cubicBezTo>
                      <a:pt x="3062" y="2653"/>
                      <a:pt x="3062" y="2609"/>
                      <a:pt x="3076" y="2609"/>
                    </a:cubicBezTo>
                    <a:cubicBezTo>
                      <a:pt x="3106" y="2609"/>
                      <a:pt x="3121" y="2594"/>
                      <a:pt x="3135" y="2579"/>
                    </a:cubicBezTo>
                    <a:cubicBezTo>
                      <a:pt x="3150" y="2579"/>
                      <a:pt x="3165" y="2564"/>
                      <a:pt x="3165" y="2550"/>
                    </a:cubicBezTo>
                    <a:cubicBezTo>
                      <a:pt x="3150" y="2550"/>
                      <a:pt x="3209" y="2535"/>
                      <a:pt x="3209" y="2535"/>
                    </a:cubicBezTo>
                    <a:cubicBezTo>
                      <a:pt x="3224" y="2520"/>
                      <a:pt x="3238" y="2491"/>
                      <a:pt x="3253" y="2476"/>
                    </a:cubicBezTo>
                    <a:cubicBezTo>
                      <a:pt x="3268" y="2461"/>
                      <a:pt x="3268" y="2461"/>
                      <a:pt x="3268" y="2446"/>
                    </a:cubicBezTo>
                    <a:cubicBezTo>
                      <a:pt x="3282" y="2417"/>
                      <a:pt x="3253" y="2432"/>
                      <a:pt x="3253" y="2417"/>
                    </a:cubicBezTo>
                    <a:cubicBezTo>
                      <a:pt x="3253" y="2417"/>
                      <a:pt x="3327" y="2417"/>
                      <a:pt x="3282" y="2387"/>
                    </a:cubicBezTo>
                    <a:cubicBezTo>
                      <a:pt x="3268" y="2373"/>
                      <a:pt x="3282" y="2373"/>
                      <a:pt x="3297" y="2373"/>
                    </a:cubicBezTo>
                    <a:cubicBezTo>
                      <a:pt x="3312" y="2373"/>
                      <a:pt x="3312" y="2358"/>
                      <a:pt x="3327" y="2343"/>
                    </a:cubicBezTo>
                    <a:cubicBezTo>
                      <a:pt x="3341" y="2329"/>
                      <a:pt x="3341" y="2314"/>
                      <a:pt x="3356" y="2299"/>
                    </a:cubicBezTo>
                    <a:lnTo>
                      <a:pt x="3356" y="2270"/>
                    </a:lnTo>
                    <a:cubicBezTo>
                      <a:pt x="3371" y="2255"/>
                      <a:pt x="3385" y="2255"/>
                      <a:pt x="3400" y="2240"/>
                    </a:cubicBezTo>
                    <a:cubicBezTo>
                      <a:pt x="3415" y="2225"/>
                      <a:pt x="3400" y="2211"/>
                      <a:pt x="3400" y="2211"/>
                    </a:cubicBezTo>
                    <a:cubicBezTo>
                      <a:pt x="3400" y="2196"/>
                      <a:pt x="3415" y="2196"/>
                      <a:pt x="3415" y="2196"/>
                    </a:cubicBezTo>
                    <a:cubicBezTo>
                      <a:pt x="3430" y="2196"/>
                      <a:pt x="3415" y="2166"/>
                      <a:pt x="3415" y="2166"/>
                    </a:cubicBezTo>
                    <a:cubicBezTo>
                      <a:pt x="3415" y="2166"/>
                      <a:pt x="3444" y="2181"/>
                      <a:pt x="3444" y="2166"/>
                    </a:cubicBezTo>
                    <a:cubicBezTo>
                      <a:pt x="3474" y="2152"/>
                      <a:pt x="3444" y="2152"/>
                      <a:pt x="3430" y="2137"/>
                    </a:cubicBezTo>
                    <a:lnTo>
                      <a:pt x="3474" y="2107"/>
                    </a:lnTo>
                    <a:cubicBezTo>
                      <a:pt x="3459" y="2137"/>
                      <a:pt x="3415" y="2093"/>
                      <a:pt x="3400" y="2078"/>
                    </a:cubicBezTo>
                    <a:cubicBezTo>
                      <a:pt x="3400" y="2078"/>
                      <a:pt x="3385" y="2093"/>
                      <a:pt x="3371" y="2093"/>
                    </a:cubicBezTo>
                    <a:cubicBezTo>
                      <a:pt x="3356" y="2107"/>
                      <a:pt x="3341" y="2078"/>
                      <a:pt x="3327" y="2093"/>
                    </a:cubicBezTo>
                    <a:cubicBezTo>
                      <a:pt x="3356" y="2078"/>
                      <a:pt x="3385" y="2063"/>
                      <a:pt x="3400" y="2048"/>
                    </a:cubicBezTo>
                    <a:cubicBezTo>
                      <a:pt x="3415" y="2034"/>
                      <a:pt x="3459" y="2034"/>
                      <a:pt x="3430" y="2004"/>
                    </a:cubicBezTo>
                    <a:cubicBezTo>
                      <a:pt x="3400" y="1989"/>
                      <a:pt x="3385" y="1975"/>
                      <a:pt x="3356" y="1945"/>
                    </a:cubicBezTo>
                    <a:cubicBezTo>
                      <a:pt x="3356" y="1931"/>
                      <a:pt x="3282" y="1960"/>
                      <a:pt x="3282" y="1916"/>
                    </a:cubicBezTo>
                    <a:cubicBezTo>
                      <a:pt x="3282" y="1945"/>
                      <a:pt x="3356" y="1945"/>
                      <a:pt x="3371" y="1945"/>
                    </a:cubicBezTo>
                    <a:cubicBezTo>
                      <a:pt x="3385" y="1945"/>
                      <a:pt x="3430" y="1989"/>
                      <a:pt x="3444" y="1960"/>
                    </a:cubicBezTo>
                    <a:cubicBezTo>
                      <a:pt x="3459" y="1931"/>
                      <a:pt x="3371" y="1901"/>
                      <a:pt x="3371" y="1872"/>
                    </a:cubicBezTo>
                    <a:cubicBezTo>
                      <a:pt x="3356" y="1842"/>
                      <a:pt x="3356" y="1783"/>
                      <a:pt x="3327" y="1768"/>
                    </a:cubicBezTo>
                    <a:cubicBezTo>
                      <a:pt x="3312" y="1739"/>
                      <a:pt x="3224" y="1739"/>
                      <a:pt x="3253" y="1695"/>
                    </a:cubicBezTo>
                    <a:cubicBezTo>
                      <a:pt x="3268" y="1665"/>
                      <a:pt x="3282" y="1650"/>
                      <a:pt x="3297" y="1636"/>
                    </a:cubicBezTo>
                    <a:cubicBezTo>
                      <a:pt x="3327" y="1606"/>
                      <a:pt x="3297" y="1621"/>
                      <a:pt x="3312" y="1606"/>
                    </a:cubicBezTo>
                    <a:cubicBezTo>
                      <a:pt x="3312" y="1591"/>
                      <a:pt x="3356" y="1606"/>
                      <a:pt x="3356" y="1606"/>
                    </a:cubicBezTo>
                    <a:cubicBezTo>
                      <a:pt x="3371" y="1591"/>
                      <a:pt x="3341" y="1577"/>
                      <a:pt x="3371" y="1562"/>
                    </a:cubicBezTo>
                    <a:cubicBezTo>
                      <a:pt x="3400" y="1562"/>
                      <a:pt x="3415" y="1547"/>
                      <a:pt x="3430" y="1533"/>
                    </a:cubicBezTo>
                    <a:lnTo>
                      <a:pt x="3459" y="1533"/>
                    </a:lnTo>
                    <a:cubicBezTo>
                      <a:pt x="3474" y="1533"/>
                      <a:pt x="3459" y="1547"/>
                      <a:pt x="3474" y="1547"/>
                    </a:cubicBezTo>
                    <a:cubicBezTo>
                      <a:pt x="3488" y="1562"/>
                      <a:pt x="3503" y="1518"/>
                      <a:pt x="3503" y="1503"/>
                    </a:cubicBezTo>
                    <a:cubicBezTo>
                      <a:pt x="3474" y="1474"/>
                      <a:pt x="3444" y="1488"/>
                      <a:pt x="3430" y="1488"/>
                    </a:cubicBezTo>
                    <a:cubicBezTo>
                      <a:pt x="3400" y="1488"/>
                      <a:pt x="3385" y="1459"/>
                      <a:pt x="3356" y="1474"/>
                    </a:cubicBezTo>
                    <a:cubicBezTo>
                      <a:pt x="3341" y="1474"/>
                      <a:pt x="3327" y="1503"/>
                      <a:pt x="3297" y="1503"/>
                    </a:cubicBezTo>
                    <a:cubicBezTo>
                      <a:pt x="3282" y="1518"/>
                      <a:pt x="3253" y="1518"/>
                      <a:pt x="3238" y="1503"/>
                    </a:cubicBezTo>
                    <a:cubicBezTo>
                      <a:pt x="3224" y="1488"/>
                      <a:pt x="3253" y="1459"/>
                      <a:pt x="3238" y="1444"/>
                    </a:cubicBezTo>
                    <a:cubicBezTo>
                      <a:pt x="3209" y="1429"/>
                      <a:pt x="3091" y="1429"/>
                      <a:pt x="3135" y="1356"/>
                    </a:cubicBezTo>
                    <a:cubicBezTo>
                      <a:pt x="3150" y="1341"/>
                      <a:pt x="3165" y="1356"/>
                      <a:pt x="3194" y="1356"/>
                    </a:cubicBezTo>
                    <a:cubicBezTo>
                      <a:pt x="3209" y="1356"/>
                      <a:pt x="3238" y="1341"/>
                      <a:pt x="3253" y="1326"/>
                    </a:cubicBezTo>
                    <a:cubicBezTo>
                      <a:pt x="3282" y="1282"/>
                      <a:pt x="3327" y="1252"/>
                      <a:pt x="3371" y="1223"/>
                    </a:cubicBezTo>
                    <a:cubicBezTo>
                      <a:pt x="3385" y="1194"/>
                      <a:pt x="3400" y="1194"/>
                      <a:pt x="3430" y="1194"/>
                    </a:cubicBezTo>
                    <a:cubicBezTo>
                      <a:pt x="3430" y="1208"/>
                      <a:pt x="3474" y="1208"/>
                      <a:pt x="3474" y="1223"/>
                    </a:cubicBezTo>
                    <a:cubicBezTo>
                      <a:pt x="3459" y="1238"/>
                      <a:pt x="3459" y="1267"/>
                      <a:pt x="3444" y="1282"/>
                    </a:cubicBezTo>
                    <a:cubicBezTo>
                      <a:pt x="3430" y="1282"/>
                      <a:pt x="3400" y="1297"/>
                      <a:pt x="3400" y="1311"/>
                    </a:cubicBezTo>
                    <a:cubicBezTo>
                      <a:pt x="3400" y="1326"/>
                      <a:pt x="3444" y="1326"/>
                      <a:pt x="3444" y="1326"/>
                    </a:cubicBezTo>
                    <a:cubicBezTo>
                      <a:pt x="3444" y="1326"/>
                      <a:pt x="3385" y="1370"/>
                      <a:pt x="3400" y="1370"/>
                    </a:cubicBezTo>
                    <a:cubicBezTo>
                      <a:pt x="3415" y="1385"/>
                      <a:pt x="3488" y="1311"/>
                      <a:pt x="3503" y="1311"/>
                    </a:cubicBezTo>
                    <a:cubicBezTo>
                      <a:pt x="3533" y="1297"/>
                      <a:pt x="3562" y="1282"/>
                      <a:pt x="3592" y="1282"/>
                    </a:cubicBezTo>
                    <a:cubicBezTo>
                      <a:pt x="3621" y="1282"/>
                      <a:pt x="3621" y="1282"/>
                      <a:pt x="3636" y="1252"/>
                    </a:cubicBezTo>
                    <a:cubicBezTo>
                      <a:pt x="3665" y="1238"/>
                      <a:pt x="3709" y="1223"/>
                      <a:pt x="3739" y="1194"/>
                    </a:cubicBezTo>
                    <a:cubicBezTo>
                      <a:pt x="3753" y="1179"/>
                      <a:pt x="3783" y="1135"/>
                      <a:pt x="3812" y="1135"/>
                    </a:cubicBezTo>
                    <a:cubicBezTo>
                      <a:pt x="3827" y="1120"/>
                      <a:pt x="3915" y="1179"/>
                      <a:pt x="3915" y="1135"/>
                    </a:cubicBezTo>
                    <a:cubicBezTo>
                      <a:pt x="3915" y="1120"/>
                      <a:pt x="3901" y="1105"/>
                      <a:pt x="3915" y="1090"/>
                    </a:cubicBezTo>
                    <a:lnTo>
                      <a:pt x="3959" y="1090"/>
                    </a:lnTo>
                    <a:cubicBezTo>
                      <a:pt x="3989" y="1090"/>
                      <a:pt x="3974" y="1076"/>
                      <a:pt x="3989" y="1061"/>
                    </a:cubicBezTo>
                    <a:cubicBezTo>
                      <a:pt x="4018" y="1046"/>
                      <a:pt x="4033" y="1061"/>
                      <a:pt x="4033" y="1031"/>
                    </a:cubicBezTo>
                    <a:cubicBezTo>
                      <a:pt x="4033" y="987"/>
                      <a:pt x="4077" y="1031"/>
                      <a:pt x="4092" y="1046"/>
                    </a:cubicBezTo>
                    <a:cubicBezTo>
                      <a:pt x="4092" y="1017"/>
                      <a:pt x="4136" y="1017"/>
                      <a:pt x="4136" y="987"/>
                    </a:cubicBezTo>
                    <a:cubicBezTo>
                      <a:pt x="4136" y="958"/>
                      <a:pt x="4151" y="913"/>
                      <a:pt x="4136" y="884"/>
                    </a:cubicBezTo>
                    <a:cubicBezTo>
                      <a:pt x="4107" y="840"/>
                      <a:pt x="4121" y="854"/>
                      <a:pt x="4151" y="825"/>
                    </a:cubicBezTo>
                    <a:cubicBezTo>
                      <a:pt x="4180" y="810"/>
                      <a:pt x="4195" y="796"/>
                      <a:pt x="4224" y="810"/>
                    </a:cubicBezTo>
                    <a:cubicBezTo>
                      <a:pt x="4269" y="825"/>
                      <a:pt x="4269" y="825"/>
                      <a:pt x="4283" y="781"/>
                    </a:cubicBezTo>
                    <a:cubicBezTo>
                      <a:pt x="4298" y="751"/>
                      <a:pt x="4327" y="737"/>
                      <a:pt x="4342" y="692"/>
                    </a:cubicBezTo>
                    <a:cubicBezTo>
                      <a:pt x="4342" y="663"/>
                      <a:pt x="4357" y="633"/>
                      <a:pt x="4386" y="604"/>
                    </a:cubicBezTo>
                    <a:cubicBezTo>
                      <a:pt x="4416" y="574"/>
                      <a:pt x="4386" y="574"/>
                      <a:pt x="4386" y="54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8" name="Freeform 1033">
                <a:extLst>
                  <a:ext uri="{FF2B5EF4-FFF2-40B4-BE49-F238E27FC236}">
                    <a16:creationId xmlns:a16="http://schemas.microsoft.com/office/drawing/2014/main" id="{FBFBC248-ED6D-11FF-D67B-1F8BAB7594F0}"/>
                  </a:ext>
                </a:extLst>
              </p:cNvPr>
              <p:cNvSpPr>
                <a:spLocks/>
              </p:cNvSpPr>
              <p:nvPr/>
            </p:nvSpPr>
            <p:spPr bwMode="auto">
              <a:xfrm>
                <a:off x="4644" y="2096"/>
                <a:ext cx="851" cy="555"/>
              </a:xfrm>
              <a:custGeom>
                <a:avLst/>
                <a:gdLst>
                  <a:gd name="T0" fmla="*/ 4239 w 4416"/>
                  <a:gd name="T1" fmla="*/ 574 h 2874"/>
                  <a:gd name="T2" fmla="*/ 3753 w 4416"/>
                  <a:gd name="T3" fmla="*/ 88 h 2874"/>
                  <a:gd name="T4" fmla="*/ 3356 w 4416"/>
                  <a:gd name="T5" fmla="*/ 117 h 2874"/>
                  <a:gd name="T6" fmla="*/ 3194 w 4416"/>
                  <a:gd name="T7" fmla="*/ 383 h 2874"/>
                  <a:gd name="T8" fmla="*/ 3003 w 4416"/>
                  <a:gd name="T9" fmla="*/ 515 h 2874"/>
                  <a:gd name="T10" fmla="*/ 3268 w 4416"/>
                  <a:gd name="T11" fmla="*/ 619 h 2874"/>
                  <a:gd name="T12" fmla="*/ 2973 w 4416"/>
                  <a:gd name="T13" fmla="*/ 796 h 2874"/>
                  <a:gd name="T14" fmla="*/ 2708 w 4416"/>
                  <a:gd name="T15" fmla="*/ 928 h 2874"/>
                  <a:gd name="T16" fmla="*/ 2208 w 4416"/>
                  <a:gd name="T17" fmla="*/ 1135 h 2874"/>
                  <a:gd name="T18" fmla="*/ 1928 w 4416"/>
                  <a:gd name="T19" fmla="*/ 1031 h 2874"/>
                  <a:gd name="T20" fmla="*/ 1501 w 4416"/>
                  <a:gd name="T21" fmla="*/ 899 h 2874"/>
                  <a:gd name="T22" fmla="*/ 1016 w 4416"/>
                  <a:gd name="T23" fmla="*/ 427 h 2874"/>
                  <a:gd name="T24" fmla="*/ 883 w 4416"/>
                  <a:gd name="T25" fmla="*/ 619 h 2874"/>
                  <a:gd name="T26" fmla="*/ 662 w 4416"/>
                  <a:gd name="T27" fmla="*/ 692 h 2874"/>
                  <a:gd name="T28" fmla="*/ 471 w 4416"/>
                  <a:gd name="T29" fmla="*/ 825 h 2874"/>
                  <a:gd name="T30" fmla="*/ 471 w 4416"/>
                  <a:gd name="T31" fmla="*/ 1090 h 2874"/>
                  <a:gd name="T32" fmla="*/ 221 w 4416"/>
                  <a:gd name="T33" fmla="*/ 1223 h 2874"/>
                  <a:gd name="T34" fmla="*/ 44 w 4416"/>
                  <a:gd name="T35" fmla="*/ 1267 h 2874"/>
                  <a:gd name="T36" fmla="*/ 118 w 4416"/>
                  <a:gd name="T37" fmla="*/ 1488 h 2874"/>
                  <a:gd name="T38" fmla="*/ 294 w 4416"/>
                  <a:gd name="T39" fmla="*/ 1665 h 2874"/>
                  <a:gd name="T40" fmla="*/ 442 w 4416"/>
                  <a:gd name="T41" fmla="*/ 1754 h 2874"/>
                  <a:gd name="T42" fmla="*/ 383 w 4416"/>
                  <a:gd name="T43" fmla="*/ 1945 h 2874"/>
                  <a:gd name="T44" fmla="*/ 559 w 4416"/>
                  <a:gd name="T45" fmla="*/ 2093 h 2874"/>
                  <a:gd name="T46" fmla="*/ 854 w 4416"/>
                  <a:gd name="T47" fmla="*/ 2255 h 2874"/>
                  <a:gd name="T48" fmla="*/ 1060 w 4416"/>
                  <a:gd name="T49" fmla="*/ 2270 h 2874"/>
                  <a:gd name="T50" fmla="*/ 1281 w 4416"/>
                  <a:gd name="T51" fmla="*/ 2270 h 2874"/>
                  <a:gd name="T52" fmla="*/ 1487 w 4416"/>
                  <a:gd name="T53" fmla="*/ 2166 h 2874"/>
                  <a:gd name="T54" fmla="*/ 1678 w 4416"/>
                  <a:gd name="T55" fmla="*/ 2225 h 2874"/>
                  <a:gd name="T56" fmla="*/ 1737 w 4416"/>
                  <a:gd name="T57" fmla="*/ 2358 h 2874"/>
                  <a:gd name="T58" fmla="*/ 1766 w 4416"/>
                  <a:gd name="T59" fmla="*/ 2579 h 2874"/>
                  <a:gd name="T60" fmla="*/ 1840 w 4416"/>
                  <a:gd name="T61" fmla="*/ 2741 h 2874"/>
                  <a:gd name="T62" fmla="*/ 1958 w 4416"/>
                  <a:gd name="T63" fmla="*/ 2800 h 2874"/>
                  <a:gd name="T64" fmla="*/ 2075 w 4416"/>
                  <a:gd name="T65" fmla="*/ 2682 h 2874"/>
                  <a:gd name="T66" fmla="*/ 2223 w 4416"/>
                  <a:gd name="T67" fmla="*/ 2623 h 2874"/>
                  <a:gd name="T68" fmla="*/ 2370 w 4416"/>
                  <a:gd name="T69" fmla="*/ 2756 h 2874"/>
                  <a:gd name="T70" fmla="*/ 2546 w 4416"/>
                  <a:gd name="T71" fmla="*/ 2815 h 2874"/>
                  <a:gd name="T72" fmla="*/ 2694 w 4416"/>
                  <a:gd name="T73" fmla="*/ 2756 h 2874"/>
                  <a:gd name="T74" fmla="*/ 2885 w 4416"/>
                  <a:gd name="T75" fmla="*/ 2682 h 2874"/>
                  <a:gd name="T76" fmla="*/ 3135 w 4416"/>
                  <a:gd name="T77" fmla="*/ 2579 h 2874"/>
                  <a:gd name="T78" fmla="*/ 3268 w 4416"/>
                  <a:gd name="T79" fmla="*/ 2446 h 2874"/>
                  <a:gd name="T80" fmla="*/ 3327 w 4416"/>
                  <a:gd name="T81" fmla="*/ 2343 h 2874"/>
                  <a:gd name="T82" fmla="*/ 3400 w 4416"/>
                  <a:gd name="T83" fmla="*/ 2211 h 2874"/>
                  <a:gd name="T84" fmla="*/ 3430 w 4416"/>
                  <a:gd name="T85" fmla="*/ 2137 h 2874"/>
                  <a:gd name="T86" fmla="*/ 3327 w 4416"/>
                  <a:gd name="T87" fmla="*/ 2093 h 2874"/>
                  <a:gd name="T88" fmla="*/ 3282 w 4416"/>
                  <a:gd name="T89" fmla="*/ 1916 h 2874"/>
                  <a:gd name="T90" fmla="*/ 3327 w 4416"/>
                  <a:gd name="T91" fmla="*/ 1768 h 2874"/>
                  <a:gd name="T92" fmla="*/ 3356 w 4416"/>
                  <a:gd name="T93" fmla="*/ 1606 h 2874"/>
                  <a:gd name="T94" fmla="*/ 3474 w 4416"/>
                  <a:gd name="T95" fmla="*/ 1547 h 2874"/>
                  <a:gd name="T96" fmla="*/ 3297 w 4416"/>
                  <a:gd name="T97" fmla="*/ 1503 h 2874"/>
                  <a:gd name="T98" fmla="*/ 3194 w 4416"/>
                  <a:gd name="T99" fmla="*/ 1356 h 2874"/>
                  <a:gd name="T100" fmla="*/ 3474 w 4416"/>
                  <a:gd name="T101" fmla="*/ 1223 h 2874"/>
                  <a:gd name="T102" fmla="*/ 3400 w 4416"/>
                  <a:gd name="T103" fmla="*/ 1370 h 2874"/>
                  <a:gd name="T104" fmla="*/ 3739 w 4416"/>
                  <a:gd name="T105" fmla="*/ 1194 h 2874"/>
                  <a:gd name="T106" fmla="*/ 3959 w 4416"/>
                  <a:gd name="T107" fmla="*/ 1090 h 2874"/>
                  <a:gd name="T108" fmla="*/ 4136 w 4416"/>
                  <a:gd name="T109" fmla="*/ 987 h 2874"/>
                  <a:gd name="T110" fmla="*/ 4283 w 4416"/>
                  <a:gd name="T111" fmla="*/ 781 h 2874"/>
                  <a:gd name="T112" fmla="*/ 4386 w 4416"/>
                  <a:gd name="T113" fmla="*/ 545 h 2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16" h="2874">
                    <a:moveTo>
                      <a:pt x="4386" y="545"/>
                    </a:moveTo>
                    <a:lnTo>
                      <a:pt x="4386" y="545"/>
                    </a:lnTo>
                    <a:cubicBezTo>
                      <a:pt x="4386" y="515"/>
                      <a:pt x="4327" y="530"/>
                      <a:pt x="4313" y="545"/>
                    </a:cubicBezTo>
                    <a:cubicBezTo>
                      <a:pt x="4283" y="545"/>
                      <a:pt x="4269" y="560"/>
                      <a:pt x="4239" y="574"/>
                    </a:cubicBezTo>
                    <a:cubicBezTo>
                      <a:pt x="4210" y="589"/>
                      <a:pt x="4107" y="589"/>
                      <a:pt x="4107" y="545"/>
                    </a:cubicBezTo>
                    <a:cubicBezTo>
                      <a:pt x="4077" y="486"/>
                      <a:pt x="4063" y="456"/>
                      <a:pt x="4004" y="427"/>
                    </a:cubicBezTo>
                    <a:cubicBezTo>
                      <a:pt x="3959" y="412"/>
                      <a:pt x="3871" y="412"/>
                      <a:pt x="3856" y="353"/>
                    </a:cubicBezTo>
                    <a:cubicBezTo>
                      <a:pt x="3842" y="265"/>
                      <a:pt x="3812" y="162"/>
                      <a:pt x="3753" y="88"/>
                    </a:cubicBezTo>
                    <a:cubicBezTo>
                      <a:pt x="3709" y="44"/>
                      <a:pt x="3650" y="44"/>
                      <a:pt x="3592" y="14"/>
                    </a:cubicBezTo>
                    <a:cubicBezTo>
                      <a:pt x="3533" y="0"/>
                      <a:pt x="3430" y="14"/>
                      <a:pt x="3371" y="44"/>
                    </a:cubicBezTo>
                    <a:cubicBezTo>
                      <a:pt x="3356" y="59"/>
                      <a:pt x="3327" y="73"/>
                      <a:pt x="3312" y="88"/>
                    </a:cubicBezTo>
                    <a:cubicBezTo>
                      <a:pt x="3312" y="103"/>
                      <a:pt x="3356" y="103"/>
                      <a:pt x="3356" y="117"/>
                    </a:cubicBezTo>
                    <a:cubicBezTo>
                      <a:pt x="3371" y="176"/>
                      <a:pt x="3297" y="221"/>
                      <a:pt x="3282" y="265"/>
                    </a:cubicBezTo>
                    <a:cubicBezTo>
                      <a:pt x="3268" y="280"/>
                      <a:pt x="3268" y="294"/>
                      <a:pt x="3268" y="309"/>
                    </a:cubicBezTo>
                    <a:lnTo>
                      <a:pt x="3268" y="339"/>
                    </a:lnTo>
                    <a:cubicBezTo>
                      <a:pt x="3268" y="368"/>
                      <a:pt x="3224" y="368"/>
                      <a:pt x="3194" y="383"/>
                    </a:cubicBezTo>
                    <a:cubicBezTo>
                      <a:pt x="3179" y="383"/>
                      <a:pt x="3165" y="398"/>
                      <a:pt x="3150" y="398"/>
                    </a:cubicBezTo>
                    <a:cubicBezTo>
                      <a:pt x="3135" y="398"/>
                      <a:pt x="3062" y="368"/>
                      <a:pt x="3062" y="368"/>
                    </a:cubicBezTo>
                    <a:cubicBezTo>
                      <a:pt x="3047" y="398"/>
                      <a:pt x="3032" y="442"/>
                      <a:pt x="3017" y="471"/>
                    </a:cubicBezTo>
                    <a:cubicBezTo>
                      <a:pt x="3017" y="486"/>
                      <a:pt x="3003" y="501"/>
                      <a:pt x="3003" y="515"/>
                    </a:cubicBezTo>
                    <a:cubicBezTo>
                      <a:pt x="3003" y="515"/>
                      <a:pt x="2973" y="604"/>
                      <a:pt x="3017" y="574"/>
                    </a:cubicBezTo>
                    <a:cubicBezTo>
                      <a:pt x="3032" y="560"/>
                      <a:pt x="3032" y="560"/>
                      <a:pt x="3062" y="560"/>
                    </a:cubicBezTo>
                    <a:cubicBezTo>
                      <a:pt x="3076" y="560"/>
                      <a:pt x="3106" y="589"/>
                      <a:pt x="3121" y="574"/>
                    </a:cubicBezTo>
                    <a:cubicBezTo>
                      <a:pt x="3179" y="530"/>
                      <a:pt x="3224" y="560"/>
                      <a:pt x="3268" y="619"/>
                    </a:cubicBezTo>
                    <a:cubicBezTo>
                      <a:pt x="3282" y="633"/>
                      <a:pt x="3312" y="663"/>
                      <a:pt x="3297" y="678"/>
                    </a:cubicBezTo>
                    <a:cubicBezTo>
                      <a:pt x="3297" y="678"/>
                      <a:pt x="3238" y="663"/>
                      <a:pt x="3224" y="663"/>
                    </a:cubicBezTo>
                    <a:cubicBezTo>
                      <a:pt x="3179" y="678"/>
                      <a:pt x="3121" y="678"/>
                      <a:pt x="3076" y="692"/>
                    </a:cubicBezTo>
                    <a:cubicBezTo>
                      <a:pt x="3032" y="707"/>
                      <a:pt x="3032" y="796"/>
                      <a:pt x="2973" y="796"/>
                    </a:cubicBezTo>
                    <a:cubicBezTo>
                      <a:pt x="2944" y="796"/>
                      <a:pt x="2914" y="781"/>
                      <a:pt x="2900" y="810"/>
                    </a:cubicBezTo>
                    <a:cubicBezTo>
                      <a:pt x="2885" y="825"/>
                      <a:pt x="2856" y="854"/>
                      <a:pt x="2826" y="854"/>
                    </a:cubicBezTo>
                    <a:cubicBezTo>
                      <a:pt x="2782" y="840"/>
                      <a:pt x="2694" y="781"/>
                      <a:pt x="2679" y="869"/>
                    </a:cubicBezTo>
                    <a:cubicBezTo>
                      <a:pt x="2679" y="899"/>
                      <a:pt x="2708" y="913"/>
                      <a:pt x="2708" y="928"/>
                    </a:cubicBezTo>
                    <a:cubicBezTo>
                      <a:pt x="2708" y="958"/>
                      <a:pt x="2664" y="958"/>
                      <a:pt x="2649" y="972"/>
                    </a:cubicBezTo>
                    <a:cubicBezTo>
                      <a:pt x="2605" y="1017"/>
                      <a:pt x="2591" y="1061"/>
                      <a:pt x="2532" y="1061"/>
                    </a:cubicBezTo>
                    <a:cubicBezTo>
                      <a:pt x="2458" y="1061"/>
                      <a:pt x="2385" y="1061"/>
                      <a:pt x="2311" y="1076"/>
                    </a:cubicBezTo>
                    <a:cubicBezTo>
                      <a:pt x="2282" y="1090"/>
                      <a:pt x="2223" y="1149"/>
                      <a:pt x="2208" y="1135"/>
                    </a:cubicBezTo>
                    <a:cubicBezTo>
                      <a:pt x="2178" y="1135"/>
                      <a:pt x="2164" y="1105"/>
                      <a:pt x="2149" y="1105"/>
                    </a:cubicBezTo>
                    <a:lnTo>
                      <a:pt x="2075" y="1105"/>
                    </a:lnTo>
                    <a:cubicBezTo>
                      <a:pt x="2046" y="1090"/>
                      <a:pt x="2017" y="1090"/>
                      <a:pt x="1987" y="1061"/>
                    </a:cubicBezTo>
                    <a:cubicBezTo>
                      <a:pt x="1958" y="1046"/>
                      <a:pt x="1943" y="1046"/>
                      <a:pt x="1928" y="1031"/>
                    </a:cubicBezTo>
                    <a:lnTo>
                      <a:pt x="1781" y="1031"/>
                    </a:lnTo>
                    <a:cubicBezTo>
                      <a:pt x="1737" y="1031"/>
                      <a:pt x="1663" y="1046"/>
                      <a:pt x="1604" y="1031"/>
                    </a:cubicBezTo>
                    <a:cubicBezTo>
                      <a:pt x="1590" y="1031"/>
                      <a:pt x="1575" y="1002"/>
                      <a:pt x="1575" y="987"/>
                    </a:cubicBezTo>
                    <a:cubicBezTo>
                      <a:pt x="1546" y="958"/>
                      <a:pt x="1531" y="928"/>
                      <a:pt x="1501" y="899"/>
                    </a:cubicBezTo>
                    <a:cubicBezTo>
                      <a:pt x="1457" y="869"/>
                      <a:pt x="1428" y="825"/>
                      <a:pt x="1384" y="825"/>
                    </a:cubicBezTo>
                    <a:cubicBezTo>
                      <a:pt x="1354" y="825"/>
                      <a:pt x="1192" y="825"/>
                      <a:pt x="1222" y="766"/>
                    </a:cubicBezTo>
                    <a:cubicBezTo>
                      <a:pt x="1251" y="707"/>
                      <a:pt x="1236" y="604"/>
                      <a:pt x="1163" y="560"/>
                    </a:cubicBezTo>
                    <a:cubicBezTo>
                      <a:pt x="1104" y="515"/>
                      <a:pt x="1030" y="515"/>
                      <a:pt x="1016" y="427"/>
                    </a:cubicBezTo>
                    <a:cubicBezTo>
                      <a:pt x="1001" y="442"/>
                      <a:pt x="986" y="427"/>
                      <a:pt x="972" y="442"/>
                    </a:cubicBezTo>
                    <a:cubicBezTo>
                      <a:pt x="957" y="456"/>
                      <a:pt x="957" y="456"/>
                      <a:pt x="957" y="471"/>
                    </a:cubicBezTo>
                    <a:cubicBezTo>
                      <a:pt x="927" y="515"/>
                      <a:pt x="883" y="501"/>
                      <a:pt x="869" y="545"/>
                    </a:cubicBezTo>
                    <a:cubicBezTo>
                      <a:pt x="869" y="574"/>
                      <a:pt x="898" y="604"/>
                      <a:pt x="883" y="619"/>
                    </a:cubicBezTo>
                    <a:cubicBezTo>
                      <a:pt x="869" y="633"/>
                      <a:pt x="839" y="648"/>
                      <a:pt x="824" y="648"/>
                    </a:cubicBezTo>
                    <a:cubicBezTo>
                      <a:pt x="810" y="663"/>
                      <a:pt x="795" y="633"/>
                      <a:pt x="780" y="648"/>
                    </a:cubicBezTo>
                    <a:cubicBezTo>
                      <a:pt x="751" y="648"/>
                      <a:pt x="736" y="633"/>
                      <a:pt x="707" y="619"/>
                    </a:cubicBezTo>
                    <a:cubicBezTo>
                      <a:pt x="692" y="604"/>
                      <a:pt x="677" y="678"/>
                      <a:pt x="662" y="692"/>
                    </a:cubicBezTo>
                    <a:cubicBezTo>
                      <a:pt x="662" y="707"/>
                      <a:pt x="648" y="737"/>
                      <a:pt x="648" y="751"/>
                    </a:cubicBezTo>
                    <a:cubicBezTo>
                      <a:pt x="648" y="781"/>
                      <a:pt x="662" y="781"/>
                      <a:pt x="662" y="796"/>
                    </a:cubicBezTo>
                    <a:cubicBezTo>
                      <a:pt x="662" y="825"/>
                      <a:pt x="574" y="796"/>
                      <a:pt x="574" y="796"/>
                    </a:cubicBezTo>
                    <a:cubicBezTo>
                      <a:pt x="545" y="810"/>
                      <a:pt x="486" y="810"/>
                      <a:pt x="471" y="825"/>
                    </a:cubicBezTo>
                    <a:cubicBezTo>
                      <a:pt x="486" y="810"/>
                      <a:pt x="501" y="913"/>
                      <a:pt x="501" y="928"/>
                    </a:cubicBezTo>
                    <a:cubicBezTo>
                      <a:pt x="515" y="943"/>
                      <a:pt x="530" y="958"/>
                      <a:pt x="545" y="972"/>
                    </a:cubicBezTo>
                    <a:cubicBezTo>
                      <a:pt x="545" y="987"/>
                      <a:pt x="501" y="1017"/>
                      <a:pt x="486" y="1031"/>
                    </a:cubicBezTo>
                    <a:cubicBezTo>
                      <a:pt x="471" y="1046"/>
                      <a:pt x="486" y="1090"/>
                      <a:pt x="471" y="1090"/>
                    </a:cubicBezTo>
                    <a:cubicBezTo>
                      <a:pt x="456" y="1105"/>
                      <a:pt x="427" y="1105"/>
                      <a:pt x="412" y="1120"/>
                    </a:cubicBezTo>
                    <a:cubicBezTo>
                      <a:pt x="383" y="1135"/>
                      <a:pt x="368" y="1149"/>
                      <a:pt x="353" y="1164"/>
                    </a:cubicBezTo>
                    <a:cubicBezTo>
                      <a:pt x="324" y="1164"/>
                      <a:pt x="309" y="1164"/>
                      <a:pt x="280" y="1179"/>
                    </a:cubicBezTo>
                    <a:cubicBezTo>
                      <a:pt x="250" y="1179"/>
                      <a:pt x="236" y="1194"/>
                      <a:pt x="221" y="1223"/>
                    </a:cubicBezTo>
                    <a:lnTo>
                      <a:pt x="162" y="1238"/>
                    </a:lnTo>
                    <a:lnTo>
                      <a:pt x="162" y="1223"/>
                    </a:lnTo>
                    <a:lnTo>
                      <a:pt x="103" y="1223"/>
                    </a:lnTo>
                    <a:cubicBezTo>
                      <a:pt x="88" y="1223"/>
                      <a:pt x="44" y="1252"/>
                      <a:pt x="44" y="1267"/>
                    </a:cubicBezTo>
                    <a:cubicBezTo>
                      <a:pt x="30" y="1297"/>
                      <a:pt x="15" y="1326"/>
                      <a:pt x="15" y="1341"/>
                    </a:cubicBezTo>
                    <a:cubicBezTo>
                      <a:pt x="0" y="1370"/>
                      <a:pt x="44" y="1400"/>
                      <a:pt x="59" y="1400"/>
                    </a:cubicBezTo>
                    <a:cubicBezTo>
                      <a:pt x="103" y="1400"/>
                      <a:pt x="88" y="1400"/>
                      <a:pt x="103" y="1444"/>
                    </a:cubicBezTo>
                    <a:cubicBezTo>
                      <a:pt x="103" y="1459"/>
                      <a:pt x="118" y="1459"/>
                      <a:pt x="118" y="1488"/>
                    </a:cubicBezTo>
                    <a:lnTo>
                      <a:pt x="103" y="1518"/>
                    </a:lnTo>
                    <a:cubicBezTo>
                      <a:pt x="133" y="1533"/>
                      <a:pt x="147" y="1533"/>
                      <a:pt x="162" y="1547"/>
                    </a:cubicBezTo>
                    <a:cubicBezTo>
                      <a:pt x="191" y="1577"/>
                      <a:pt x="177" y="1606"/>
                      <a:pt x="206" y="1621"/>
                    </a:cubicBezTo>
                    <a:cubicBezTo>
                      <a:pt x="236" y="1636"/>
                      <a:pt x="265" y="1650"/>
                      <a:pt x="294" y="1665"/>
                    </a:cubicBezTo>
                    <a:cubicBezTo>
                      <a:pt x="309" y="1665"/>
                      <a:pt x="324" y="1650"/>
                      <a:pt x="339" y="1636"/>
                    </a:cubicBezTo>
                    <a:cubicBezTo>
                      <a:pt x="383" y="1606"/>
                      <a:pt x="456" y="1621"/>
                      <a:pt x="486" y="1665"/>
                    </a:cubicBezTo>
                    <a:cubicBezTo>
                      <a:pt x="501" y="1695"/>
                      <a:pt x="471" y="1709"/>
                      <a:pt x="456" y="1724"/>
                    </a:cubicBezTo>
                    <a:cubicBezTo>
                      <a:pt x="442" y="1739"/>
                      <a:pt x="442" y="1739"/>
                      <a:pt x="442" y="1754"/>
                    </a:cubicBezTo>
                    <a:cubicBezTo>
                      <a:pt x="427" y="1783"/>
                      <a:pt x="412" y="1783"/>
                      <a:pt x="398" y="1783"/>
                    </a:cubicBezTo>
                    <a:cubicBezTo>
                      <a:pt x="353" y="1813"/>
                      <a:pt x="471" y="1857"/>
                      <a:pt x="427" y="1886"/>
                    </a:cubicBezTo>
                    <a:cubicBezTo>
                      <a:pt x="412" y="1916"/>
                      <a:pt x="398" y="1901"/>
                      <a:pt x="368" y="1901"/>
                    </a:cubicBezTo>
                    <a:cubicBezTo>
                      <a:pt x="309" y="1886"/>
                      <a:pt x="383" y="1945"/>
                      <a:pt x="383" y="1945"/>
                    </a:cubicBezTo>
                    <a:cubicBezTo>
                      <a:pt x="383" y="1975"/>
                      <a:pt x="368" y="1989"/>
                      <a:pt x="398" y="1989"/>
                    </a:cubicBezTo>
                    <a:cubicBezTo>
                      <a:pt x="427" y="2004"/>
                      <a:pt x="427" y="2019"/>
                      <a:pt x="456" y="2034"/>
                    </a:cubicBezTo>
                    <a:cubicBezTo>
                      <a:pt x="486" y="2034"/>
                      <a:pt x="501" y="2063"/>
                      <a:pt x="530" y="2078"/>
                    </a:cubicBezTo>
                    <a:cubicBezTo>
                      <a:pt x="530" y="2078"/>
                      <a:pt x="545" y="2093"/>
                      <a:pt x="559" y="2093"/>
                    </a:cubicBezTo>
                    <a:cubicBezTo>
                      <a:pt x="574" y="2093"/>
                      <a:pt x="559" y="2063"/>
                      <a:pt x="589" y="2063"/>
                    </a:cubicBezTo>
                    <a:cubicBezTo>
                      <a:pt x="648" y="2063"/>
                      <a:pt x="677" y="2166"/>
                      <a:pt x="736" y="2166"/>
                    </a:cubicBezTo>
                    <a:cubicBezTo>
                      <a:pt x="765" y="2166"/>
                      <a:pt x="765" y="2211"/>
                      <a:pt x="795" y="2211"/>
                    </a:cubicBezTo>
                    <a:cubicBezTo>
                      <a:pt x="824" y="2225"/>
                      <a:pt x="839" y="2255"/>
                      <a:pt x="854" y="2255"/>
                    </a:cubicBezTo>
                    <a:cubicBezTo>
                      <a:pt x="883" y="2225"/>
                      <a:pt x="883" y="2270"/>
                      <a:pt x="913" y="2270"/>
                    </a:cubicBezTo>
                    <a:cubicBezTo>
                      <a:pt x="927" y="2270"/>
                      <a:pt x="927" y="2255"/>
                      <a:pt x="942" y="2255"/>
                    </a:cubicBezTo>
                    <a:cubicBezTo>
                      <a:pt x="957" y="2255"/>
                      <a:pt x="957" y="2270"/>
                      <a:pt x="972" y="2284"/>
                    </a:cubicBezTo>
                    <a:cubicBezTo>
                      <a:pt x="1001" y="2284"/>
                      <a:pt x="1030" y="2284"/>
                      <a:pt x="1060" y="2270"/>
                    </a:cubicBezTo>
                    <a:cubicBezTo>
                      <a:pt x="1104" y="2255"/>
                      <a:pt x="1075" y="2284"/>
                      <a:pt x="1089" y="2299"/>
                    </a:cubicBezTo>
                    <a:cubicBezTo>
                      <a:pt x="1089" y="2299"/>
                      <a:pt x="1119" y="2255"/>
                      <a:pt x="1133" y="2255"/>
                    </a:cubicBezTo>
                    <a:cubicBezTo>
                      <a:pt x="1148" y="2240"/>
                      <a:pt x="1178" y="2240"/>
                      <a:pt x="1192" y="2255"/>
                    </a:cubicBezTo>
                    <a:cubicBezTo>
                      <a:pt x="1222" y="2284"/>
                      <a:pt x="1251" y="2255"/>
                      <a:pt x="1281" y="2270"/>
                    </a:cubicBezTo>
                    <a:cubicBezTo>
                      <a:pt x="1310" y="2284"/>
                      <a:pt x="1340" y="2255"/>
                      <a:pt x="1354" y="2225"/>
                    </a:cubicBezTo>
                    <a:cubicBezTo>
                      <a:pt x="1369" y="2225"/>
                      <a:pt x="1369" y="2211"/>
                      <a:pt x="1384" y="2211"/>
                    </a:cubicBezTo>
                    <a:cubicBezTo>
                      <a:pt x="1398" y="2196"/>
                      <a:pt x="1413" y="2211"/>
                      <a:pt x="1428" y="2196"/>
                    </a:cubicBezTo>
                    <a:cubicBezTo>
                      <a:pt x="1443" y="2181"/>
                      <a:pt x="1457" y="2152"/>
                      <a:pt x="1487" y="2166"/>
                    </a:cubicBezTo>
                    <a:cubicBezTo>
                      <a:pt x="1516" y="2181"/>
                      <a:pt x="1516" y="2181"/>
                      <a:pt x="1560" y="2152"/>
                    </a:cubicBezTo>
                    <a:cubicBezTo>
                      <a:pt x="1575" y="2137"/>
                      <a:pt x="1604" y="2181"/>
                      <a:pt x="1604" y="2196"/>
                    </a:cubicBezTo>
                    <a:cubicBezTo>
                      <a:pt x="1590" y="2225"/>
                      <a:pt x="1560" y="2240"/>
                      <a:pt x="1590" y="2240"/>
                    </a:cubicBezTo>
                    <a:cubicBezTo>
                      <a:pt x="1634" y="2240"/>
                      <a:pt x="1634" y="2240"/>
                      <a:pt x="1678" y="2225"/>
                    </a:cubicBezTo>
                    <a:cubicBezTo>
                      <a:pt x="1693" y="2225"/>
                      <a:pt x="1707" y="2270"/>
                      <a:pt x="1707" y="2284"/>
                    </a:cubicBezTo>
                    <a:cubicBezTo>
                      <a:pt x="1707" y="2284"/>
                      <a:pt x="1707" y="2314"/>
                      <a:pt x="1722" y="2299"/>
                    </a:cubicBezTo>
                    <a:cubicBezTo>
                      <a:pt x="1722" y="2299"/>
                      <a:pt x="1752" y="2299"/>
                      <a:pt x="1752" y="2314"/>
                    </a:cubicBezTo>
                    <a:cubicBezTo>
                      <a:pt x="1752" y="2329"/>
                      <a:pt x="1722" y="2343"/>
                      <a:pt x="1737" y="2358"/>
                    </a:cubicBezTo>
                    <a:cubicBezTo>
                      <a:pt x="1752" y="2387"/>
                      <a:pt x="1737" y="2432"/>
                      <a:pt x="1722" y="2446"/>
                    </a:cubicBezTo>
                    <a:cubicBezTo>
                      <a:pt x="1707" y="2476"/>
                      <a:pt x="1678" y="2491"/>
                      <a:pt x="1663" y="2505"/>
                    </a:cubicBezTo>
                    <a:cubicBezTo>
                      <a:pt x="1663" y="2520"/>
                      <a:pt x="1663" y="2594"/>
                      <a:pt x="1649" y="2579"/>
                    </a:cubicBezTo>
                    <a:cubicBezTo>
                      <a:pt x="1663" y="2594"/>
                      <a:pt x="1752" y="2550"/>
                      <a:pt x="1766" y="2579"/>
                    </a:cubicBezTo>
                    <a:cubicBezTo>
                      <a:pt x="1766" y="2579"/>
                      <a:pt x="1737" y="2594"/>
                      <a:pt x="1752" y="2623"/>
                    </a:cubicBezTo>
                    <a:cubicBezTo>
                      <a:pt x="1766" y="2653"/>
                      <a:pt x="1811" y="2653"/>
                      <a:pt x="1796" y="2668"/>
                    </a:cubicBezTo>
                    <a:cubicBezTo>
                      <a:pt x="1796" y="2682"/>
                      <a:pt x="1781" y="2712"/>
                      <a:pt x="1781" y="2726"/>
                    </a:cubicBezTo>
                    <a:cubicBezTo>
                      <a:pt x="1796" y="2741"/>
                      <a:pt x="1840" y="2726"/>
                      <a:pt x="1840" y="2741"/>
                    </a:cubicBezTo>
                    <a:lnTo>
                      <a:pt x="1840" y="2756"/>
                    </a:lnTo>
                    <a:cubicBezTo>
                      <a:pt x="1840" y="2785"/>
                      <a:pt x="1855" y="2771"/>
                      <a:pt x="1869" y="2771"/>
                    </a:cubicBezTo>
                    <a:cubicBezTo>
                      <a:pt x="1884" y="2771"/>
                      <a:pt x="1899" y="2756"/>
                      <a:pt x="1914" y="2771"/>
                    </a:cubicBezTo>
                    <a:cubicBezTo>
                      <a:pt x="1928" y="2771"/>
                      <a:pt x="1943" y="2785"/>
                      <a:pt x="1958" y="2800"/>
                    </a:cubicBezTo>
                    <a:cubicBezTo>
                      <a:pt x="1987" y="2815"/>
                      <a:pt x="1972" y="2756"/>
                      <a:pt x="1972" y="2741"/>
                    </a:cubicBezTo>
                    <a:cubicBezTo>
                      <a:pt x="1943" y="2682"/>
                      <a:pt x="1972" y="2712"/>
                      <a:pt x="2002" y="2682"/>
                    </a:cubicBezTo>
                    <a:cubicBezTo>
                      <a:pt x="2031" y="2668"/>
                      <a:pt x="2017" y="2682"/>
                      <a:pt x="2046" y="2697"/>
                    </a:cubicBezTo>
                    <a:lnTo>
                      <a:pt x="2075" y="2682"/>
                    </a:lnTo>
                    <a:cubicBezTo>
                      <a:pt x="2075" y="2697"/>
                      <a:pt x="2105" y="2668"/>
                      <a:pt x="2105" y="2682"/>
                    </a:cubicBezTo>
                    <a:cubicBezTo>
                      <a:pt x="2120" y="2697"/>
                      <a:pt x="2120" y="2712"/>
                      <a:pt x="2149" y="2682"/>
                    </a:cubicBezTo>
                    <a:cubicBezTo>
                      <a:pt x="2164" y="2668"/>
                      <a:pt x="2164" y="2682"/>
                      <a:pt x="2178" y="2668"/>
                    </a:cubicBezTo>
                    <a:cubicBezTo>
                      <a:pt x="2193" y="2653"/>
                      <a:pt x="2193" y="2623"/>
                      <a:pt x="2223" y="2623"/>
                    </a:cubicBezTo>
                    <a:cubicBezTo>
                      <a:pt x="2237" y="2623"/>
                      <a:pt x="2252" y="2653"/>
                      <a:pt x="2282" y="2653"/>
                    </a:cubicBezTo>
                    <a:lnTo>
                      <a:pt x="2340" y="2668"/>
                    </a:lnTo>
                    <a:cubicBezTo>
                      <a:pt x="2340" y="2682"/>
                      <a:pt x="2311" y="2697"/>
                      <a:pt x="2311" y="2712"/>
                    </a:cubicBezTo>
                    <a:cubicBezTo>
                      <a:pt x="2326" y="2726"/>
                      <a:pt x="2355" y="2741"/>
                      <a:pt x="2370" y="2756"/>
                    </a:cubicBezTo>
                    <a:cubicBezTo>
                      <a:pt x="2399" y="2771"/>
                      <a:pt x="2458" y="2785"/>
                      <a:pt x="2473" y="2741"/>
                    </a:cubicBezTo>
                    <a:lnTo>
                      <a:pt x="2502" y="2771"/>
                    </a:lnTo>
                    <a:cubicBezTo>
                      <a:pt x="2517" y="2785"/>
                      <a:pt x="2532" y="2756"/>
                      <a:pt x="2561" y="2771"/>
                    </a:cubicBezTo>
                    <a:cubicBezTo>
                      <a:pt x="2576" y="2785"/>
                      <a:pt x="2546" y="2800"/>
                      <a:pt x="2546" y="2815"/>
                    </a:cubicBezTo>
                    <a:cubicBezTo>
                      <a:pt x="2546" y="2830"/>
                      <a:pt x="2576" y="2859"/>
                      <a:pt x="2576" y="2874"/>
                    </a:cubicBezTo>
                    <a:cubicBezTo>
                      <a:pt x="2591" y="2874"/>
                      <a:pt x="2605" y="2859"/>
                      <a:pt x="2620" y="2859"/>
                    </a:cubicBezTo>
                    <a:cubicBezTo>
                      <a:pt x="2620" y="2844"/>
                      <a:pt x="2576" y="2830"/>
                      <a:pt x="2591" y="2815"/>
                    </a:cubicBezTo>
                    <a:cubicBezTo>
                      <a:pt x="2620" y="2771"/>
                      <a:pt x="2649" y="2771"/>
                      <a:pt x="2694" y="2756"/>
                    </a:cubicBezTo>
                    <a:cubicBezTo>
                      <a:pt x="2723" y="2741"/>
                      <a:pt x="2753" y="2741"/>
                      <a:pt x="2782" y="2741"/>
                    </a:cubicBezTo>
                    <a:cubicBezTo>
                      <a:pt x="2797" y="2741"/>
                      <a:pt x="2797" y="2712"/>
                      <a:pt x="2811" y="2712"/>
                    </a:cubicBezTo>
                    <a:cubicBezTo>
                      <a:pt x="2841" y="2712"/>
                      <a:pt x="2826" y="2697"/>
                      <a:pt x="2826" y="2682"/>
                    </a:cubicBezTo>
                    <a:cubicBezTo>
                      <a:pt x="2826" y="2697"/>
                      <a:pt x="2885" y="2682"/>
                      <a:pt x="2885" y="2682"/>
                    </a:cubicBezTo>
                    <a:cubicBezTo>
                      <a:pt x="2914" y="2668"/>
                      <a:pt x="2944" y="2682"/>
                      <a:pt x="2973" y="2682"/>
                    </a:cubicBezTo>
                    <a:cubicBezTo>
                      <a:pt x="3003" y="2682"/>
                      <a:pt x="3017" y="2668"/>
                      <a:pt x="3047" y="2653"/>
                    </a:cubicBezTo>
                    <a:cubicBezTo>
                      <a:pt x="3062" y="2653"/>
                      <a:pt x="3062" y="2609"/>
                      <a:pt x="3076" y="2609"/>
                    </a:cubicBezTo>
                    <a:cubicBezTo>
                      <a:pt x="3106" y="2609"/>
                      <a:pt x="3121" y="2594"/>
                      <a:pt x="3135" y="2579"/>
                    </a:cubicBezTo>
                    <a:cubicBezTo>
                      <a:pt x="3150" y="2579"/>
                      <a:pt x="3165" y="2564"/>
                      <a:pt x="3165" y="2550"/>
                    </a:cubicBezTo>
                    <a:cubicBezTo>
                      <a:pt x="3150" y="2550"/>
                      <a:pt x="3209" y="2535"/>
                      <a:pt x="3209" y="2535"/>
                    </a:cubicBezTo>
                    <a:cubicBezTo>
                      <a:pt x="3224" y="2520"/>
                      <a:pt x="3238" y="2491"/>
                      <a:pt x="3253" y="2476"/>
                    </a:cubicBezTo>
                    <a:cubicBezTo>
                      <a:pt x="3268" y="2461"/>
                      <a:pt x="3268" y="2461"/>
                      <a:pt x="3268" y="2446"/>
                    </a:cubicBezTo>
                    <a:cubicBezTo>
                      <a:pt x="3282" y="2417"/>
                      <a:pt x="3253" y="2432"/>
                      <a:pt x="3253" y="2417"/>
                    </a:cubicBezTo>
                    <a:cubicBezTo>
                      <a:pt x="3253" y="2417"/>
                      <a:pt x="3327" y="2417"/>
                      <a:pt x="3282" y="2387"/>
                    </a:cubicBezTo>
                    <a:cubicBezTo>
                      <a:pt x="3268" y="2373"/>
                      <a:pt x="3282" y="2373"/>
                      <a:pt x="3297" y="2373"/>
                    </a:cubicBezTo>
                    <a:cubicBezTo>
                      <a:pt x="3312" y="2373"/>
                      <a:pt x="3312" y="2358"/>
                      <a:pt x="3327" y="2343"/>
                    </a:cubicBezTo>
                    <a:cubicBezTo>
                      <a:pt x="3341" y="2329"/>
                      <a:pt x="3341" y="2314"/>
                      <a:pt x="3356" y="2299"/>
                    </a:cubicBezTo>
                    <a:lnTo>
                      <a:pt x="3356" y="2270"/>
                    </a:lnTo>
                    <a:cubicBezTo>
                      <a:pt x="3371" y="2255"/>
                      <a:pt x="3385" y="2255"/>
                      <a:pt x="3400" y="2240"/>
                    </a:cubicBezTo>
                    <a:cubicBezTo>
                      <a:pt x="3415" y="2225"/>
                      <a:pt x="3400" y="2211"/>
                      <a:pt x="3400" y="2211"/>
                    </a:cubicBezTo>
                    <a:cubicBezTo>
                      <a:pt x="3400" y="2196"/>
                      <a:pt x="3415" y="2196"/>
                      <a:pt x="3415" y="2196"/>
                    </a:cubicBezTo>
                    <a:cubicBezTo>
                      <a:pt x="3430" y="2196"/>
                      <a:pt x="3415" y="2166"/>
                      <a:pt x="3415" y="2166"/>
                    </a:cubicBezTo>
                    <a:cubicBezTo>
                      <a:pt x="3415" y="2166"/>
                      <a:pt x="3444" y="2181"/>
                      <a:pt x="3444" y="2166"/>
                    </a:cubicBezTo>
                    <a:cubicBezTo>
                      <a:pt x="3474" y="2152"/>
                      <a:pt x="3444" y="2152"/>
                      <a:pt x="3430" y="2137"/>
                    </a:cubicBezTo>
                    <a:lnTo>
                      <a:pt x="3474" y="2107"/>
                    </a:lnTo>
                    <a:cubicBezTo>
                      <a:pt x="3459" y="2137"/>
                      <a:pt x="3415" y="2093"/>
                      <a:pt x="3400" y="2078"/>
                    </a:cubicBezTo>
                    <a:cubicBezTo>
                      <a:pt x="3400" y="2078"/>
                      <a:pt x="3385" y="2093"/>
                      <a:pt x="3371" y="2093"/>
                    </a:cubicBezTo>
                    <a:cubicBezTo>
                      <a:pt x="3356" y="2107"/>
                      <a:pt x="3341" y="2078"/>
                      <a:pt x="3327" y="2093"/>
                    </a:cubicBezTo>
                    <a:cubicBezTo>
                      <a:pt x="3356" y="2078"/>
                      <a:pt x="3385" y="2063"/>
                      <a:pt x="3400" y="2048"/>
                    </a:cubicBezTo>
                    <a:cubicBezTo>
                      <a:pt x="3415" y="2034"/>
                      <a:pt x="3459" y="2034"/>
                      <a:pt x="3430" y="2004"/>
                    </a:cubicBezTo>
                    <a:cubicBezTo>
                      <a:pt x="3400" y="1989"/>
                      <a:pt x="3385" y="1975"/>
                      <a:pt x="3356" y="1945"/>
                    </a:cubicBezTo>
                    <a:cubicBezTo>
                      <a:pt x="3356" y="1931"/>
                      <a:pt x="3282" y="1960"/>
                      <a:pt x="3282" y="1916"/>
                    </a:cubicBezTo>
                    <a:cubicBezTo>
                      <a:pt x="3282" y="1945"/>
                      <a:pt x="3356" y="1945"/>
                      <a:pt x="3371" y="1945"/>
                    </a:cubicBezTo>
                    <a:cubicBezTo>
                      <a:pt x="3385" y="1945"/>
                      <a:pt x="3430" y="1989"/>
                      <a:pt x="3444" y="1960"/>
                    </a:cubicBezTo>
                    <a:cubicBezTo>
                      <a:pt x="3459" y="1931"/>
                      <a:pt x="3371" y="1901"/>
                      <a:pt x="3371" y="1872"/>
                    </a:cubicBezTo>
                    <a:cubicBezTo>
                      <a:pt x="3356" y="1842"/>
                      <a:pt x="3356" y="1783"/>
                      <a:pt x="3327" y="1768"/>
                    </a:cubicBezTo>
                    <a:cubicBezTo>
                      <a:pt x="3312" y="1739"/>
                      <a:pt x="3224" y="1739"/>
                      <a:pt x="3253" y="1695"/>
                    </a:cubicBezTo>
                    <a:cubicBezTo>
                      <a:pt x="3268" y="1665"/>
                      <a:pt x="3282" y="1650"/>
                      <a:pt x="3297" y="1636"/>
                    </a:cubicBezTo>
                    <a:cubicBezTo>
                      <a:pt x="3327" y="1606"/>
                      <a:pt x="3297" y="1621"/>
                      <a:pt x="3312" y="1606"/>
                    </a:cubicBezTo>
                    <a:cubicBezTo>
                      <a:pt x="3312" y="1591"/>
                      <a:pt x="3356" y="1606"/>
                      <a:pt x="3356" y="1606"/>
                    </a:cubicBezTo>
                    <a:cubicBezTo>
                      <a:pt x="3371" y="1591"/>
                      <a:pt x="3341" y="1577"/>
                      <a:pt x="3371" y="1562"/>
                    </a:cubicBezTo>
                    <a:cubicBezTo>
                      <a:pt x="3400" y="1562"/>
                      <a:pt x="3415" y="1547"/>
                      <a:pt x="3430" y="1533"/>
                    </a:cubicBezTo>
                    <a:lnTo>
                      <a:pt x="3459" y="1533"/>
                    </a:lnTo>
                    <a:cubicBezTo>
                      <a:pt x="3474" y="1533"/>
                      <a:pt x="3459" y="1547"/>
                      <a:pt x="3474" y="1547"/>
                    </a:cubicBezTo>
                    <a:cubicBezTo>
                      <a:pt x="3488" y="1562"/>
                      <a:pt x="3503" y="1518"/>
                      <a:pt x="3503" y="1503"/>
                    </a:cubicBezTo>
                    <a:cubicBezTo>
                      <a:pt x="3474" y="1474"/>
                      <a:pt x="3444" y="1488"/>
                      <a:pt x="3430" y="1488"/>
                    </a:cubicBezTo>
                    <a:cubicBezTo>
                      <a:pt x="3400" y="1488"/>
                      <a:pt x="3385" y="1459"/>
                      <a:pt x="3356" y="1474"/>
                    </a:cubicBezTo>
                    <a:cubicBezTo>
                      <a:pt x="3341" y="1474"/>
                      <a:pt x="3327" y="1503"/>
                      <a:pt x="3297" y="1503"/>
                    </a:cubicBezTo>
                    <a:cubicBezTo>
                      <a:pt x="3282" y="1518"/>
                      <a:pt x="3253" y="1518"/>
                      <a:pt x="3238" y="1503"/>
                    </a:cubicBezTo>
                    <a:cubicBezTo>
                      <a:pt x="3224" y="1488"/>
                      <a:pt x="3253" y="1459"/>
                      <a:pt x="3238" y="1444"/>
                    </a:cubicBezTo>
                    <a:cubicBezTo>
                      <a:pt x="3209" y="1429"/>
                      <a:pt x="3091" y="1429"/>
                      <a:pt x="3135" y="1356"/>
                    </a:cubicBezTo>
                    <a:cubicBezTo>
                      <a:pt x="3150" y="1341"/>
                      <a:pt x="3165" y="1356"/>
                      <a:pt x="3194" y="1356"/>
                    </a:cubicBezTo>
                    <a:cubicBezTo>
                      <a:pt x="3209" y="1356"/>
                      <a:pt x="3238" y="1341"/>
                      <a:pt x="3253" y="1326"/>
                    </a:cubicBezTo>
                    <a:cubicBezTo>
                      <a:pt x="3282" y="1282"/>
                      <a:pt x="3327" y="1252"/>
                      <a:pt x="3371" y="1223"/>
                    </a:cubicBezTo>
                    <a:cubicBezTo>
                      <a:pt x="3385" y="1194"/>
                      <a:pt x="3400" y="1194"/>
                      <a:pt x="3430" y="1194"/>
                    </a:cubicBezTo>
                    <a:cubicBezTo>
                      <a:pt x="3430" y="1208"/>
                      <a:pt x="3474" y="1208"/>
                      <a:pt x="3474" y="1223"/>
                    </a:cubicBezTo>
                    <a:cubicBezTo>
                      <a:pt x="3459" y="1238"/>
                      <a:pt x="3459" y="1267"/>
                      <a:pt x="3444" y="1282"/>
                    </a:cubicBezTo>
                    <a:cubicBezTo>
                      <a:pt x="3430" y="1282"/>
                      <a:pt x="3400" y="1297"/>
                      <a:pt x="3400" y="1311"/>
                    </a:cubicBezTo>
                    <a:cubicBezTo>
                      <a:pt x="3400" y="1326"/>
                      <a:pt x="3444" y="1326"/>
                      <a:pt x="3444" y="1326"/>
                    </a:cubicBezTo>
                    <a:cubicBezTo>
                      <a:pt x="3444" y="1326"/>
                      <a:pt x="3385" y="1370"/>
                      <a:pt x="3400" y="1370"/>
                    </a:cubicBezTo>
                    <a:cubicBezTo>
                      <a:pt x="3415" y="1385"/>
                      <a:pt x="3488" y="1311"/>
                      <a:pt x="3503" y="1311"/>
                    </a:cubicBezTo>
                    <a:cubicBezTo>
                      <a:pt x="3533" y="1297"/>
                      <a:pt x="3562" y="1282"/>
                      <a:pt x="3592" y="1282"/>
                    </a:cubicBezTo>
                    <a:cubicBezTo>
                      <a:pt x="3621" y="1282"/>
                      <a:pt x="3621" y="1282"/>
                      <a:pt x="3636" y="1252"/>
                    </a:cubicBezTo>
                    <a:cubicBezTo>
                      <a:pt x="3665" y="1238"/>
                      <a:pt x="3709" y="1223"/>
                      <a:pt x="3739" y="1194"/>
                    </a:cubicBezTo>
                    <a:cubicBezTo>
                      <a:pt x="3753" y="1179"/>
                      <a:pt x="3783" y="1135"/>
                      <a:pt x="3812" y="1135"/>
                    </a:cubicBezTo>
                    <a:cubicBezTo>
                      <a:pt x="3827" y="1120"/>
                      <a:pt x="3915" y="1179"/>
                      <a:pt x="3915" y="1135"/>
                    </a:cubicBezTo>
                    <a:cubicBezTo>
                      <a:pt x="3915" y="1120"/>
                      <a:pt x="3901" y="1105"/>
                      <a:pt x="3915" y="1090"/>
                    </a:cubicBezTo>
                    <a:lnTo>
                      <a:pt x="3959" y="1090"/>
                    </a:lnTo>
                    <a:cubicBezTo>
                      <a:pt x="3989" y="1090"/>
                      <a:pt x="3974" y="1076"/>
                      <a:pt x="3989" y="1061"/>
                    </a:cubicBezTo>
                    <a:cubicBezTo>
                      <a:pt x="4018" y="1046"/>
                      <a:pt x="4033" y="1061"/>
                      <a:pt x="4033" y="1031"/>
                    </a:cubicBezTo>
                    <a:cubicBezTo>
                      <a:pt x="4033" y="987"/>
                      <a:pt x="4077" y="1031"/>
                      <a:pt x="4092" y="1046"/>
                    </a:cubicBezTo>
                    <a:cubicBezTo>
                      <a:pt x="4092" y="1017"/>
                      <a:pt x="4136" y="1017"/>
                      <a:pt x="4136" y="987"/>
                    </a:cubicBezTo>
                    <a:cubicBezTo>
                      <a:pt x="4136" y="958"/>
                      <a:pt x="4151" y="913"/>
                      <a:pt x="4136" y="884"/>
                    </a:cubicBezTo>
                    <a:cubicBezTo>
                      <a:pt x="4107" y="840"/>
                      <a:pt x="4121" y="854"/>
                      <a:pt x="4151" y="825"/>
                    </a:cubicBezTo>
                    <a:cubicBezTo>
                      <a:pt x="4180" y="810"/>
                      <a:pt x="4195" y="796"/>
                      <a:pt x="4224" y="810"/>
                    </a:cubicBezTo>
                    <a:cubicBezTo>
                      <a:pt x="4269" y="825"/>
                      <a:pt x="4269" y="825"/>
                      <a:pt x="4283" y="781"/>
                    </a:cubicBezTo>
                    <a:cubicBezTo>
                      <a:pt x="4298" y="751"/>
                      <a:pt x="4327" y="737"/>
                      <a:pt x="4342" y="692"/>
                    </a:cubicBezTo>
                    <a:cubicBezTo>
                      <a:pt x="4342" y="663"/>
                      <a:pt x="4357" y="633"/>
                      <a:pt x="4386" y="604"/>
                    </a:cubicBezTo>
                    <a:cubicBezTo>
                      <a:pt x="4416" y="574"/>
                      <a:pt x="4386" y="574"/>
                      <a:pt x="4386" y="545"/>
                    </a:cubicBezTo>
                    <a:lnTo>
                      <a:pt x="4386" y="54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9" name="Freeform 1034">
                <a:extLst>
                  <a:ext uri="{FF2B5EF4-FFF2-40B4-BE49-F238E27FC236}">
                    <a16:creationId xmlns:a16="http://schemas.microsoft.com/office/drawing/2014/main" id="{562927DA-E4A8-171B-7AD4-5A5BC842EB86}"/>
                  </a:ext>
                </a:extLst>
              </p:cNvPr>
              <p:cNvSpPr>
                <a:spLocks/>
              </p:cNvSpPr>
              <p:nvPr/>
            </p:nvSpPr>
            <p:spPr bwMode="auto">
              <a:xfrm>
                <a:off x="4644" y="2096"/>
                <a:ext cx="851" cy="555"/>
              </a:xfrm>
              <a:custGeom>
                <a:avLst/>
                <a:gdLst>
                  <a:gd name="T0" fmla="*/ 4239 w 4416"/>
                  <a:gd name="T1" fmla="*/ 574 h 2874"/>
                  <a:gd name="T2" fmla="*/ 3753 w 4416"/>
                  <a:gd name="T3" fmla="*/ 88 h 2874"/>
                  <a:gd name="T4" fmla="*/ 3356 w 4416"/>
                  <a:gd name="T5" fmla="*/ 117 h 2874"/>
                  <a:gd name="T6" fmla="*/ 3194 w 4416"/>
                  <a:gd name="T7" fmla="*/ 383 h 2874"/>
                  <a:gd name="T8" fmla="*/ 3003 w 4416"/>
                  <a:gd name="T9" fmla="*/ 515 h 2874"/>
                  <a:gd name="T10" fmla="*/ 3268 w 4416"/>
                  <a:gd name="T11" fmla="*/ 619 h 2874"/>
                  <a:gd name="T12" fmla="*/ 2973 w 4416"/>
                  <a:gd name="T13" fmla="*/ 796 h 2874"/>
                  <a:gd name="T14" fmla="*/ 2708 w 4416"/>
                  <a:gd name="T15" fmla="*/ 928 h 2874"/>
                  <a:gd name="T16" fmla="*/ 2208 w 4416"/>
                  <a:gd name="T17" fmla="*/ 1135 h 2874"/>
                  <a:gd name="T18" fmla="*/ 1928 w 4416"/>
                  <a:gd name="T19" fmla="*/ 1031 h 2874"/>
                  <a:gd name="T20" fmla="*/ 1501 w 4416"/>
                  <a:gd name="T21" fmla="*/ 899 h 2874"/>
                  <a:gd name="T22" fmla="*/ 1016 w 4416"/>
                  <a:gd name="T23" fmla="*/ 427 h 2874"/>
                  <a:gd name="T24" fmla="*/ 883 w 4416"/>
                  <a:gd name="T25" fmla="*/ 619 h 2874"/>
                  <a:gd name="T26" fmla="*/ 662 w 4416"/>
                  <a:gd name="T27" fmla="*/ 692 h 2874"/>
                  <a:gd name="T28" fmla="*/ 471 w 4416"/>
                  <a:gd name="T29" fmla="*/ 825 h 2874"/>
                  <a:gd name="T30" fmla="*/ 471 w 4416"/>
                  <a:gd name="T31" fmla="*/ 1090 h 2874"/>
                  <a:gd name="T32" fmla="*/ 221 w 4416"/>
                  <a:gd name="T33" fmla="*/ 1223 h 2874"/>
                  <a:gd name="T34" fmla="*/ 44 w 4416"/>
                  <a:gd name="T35" fmla="*/ 1267 h 2874"/>
                  <a:gd name="T36" fmla="*/ 118 w 4416"/>
                  <a:gd name="T37" fmla="*/ 1488 h 2874"/>
                  <a:gd name="T38" fmla="*/ 294 w 4416"/>
                  <a:gd name="T39" fmla="*/ 1665 h 2874"/>
                  <a:gd name="T40" fmla="*/ 442 w 4416"/>
                  <a:gd name="T41" fmla="*/ 1754 h 2874"/>
                  <a:gd name="T42" fmla="*/ 383 w 4416"/>
                  <a:gd name="T43" fmla="*/ 1945 h 2874"/>
                  <a:gd name="T44" fmla="*/ 559 w 4416"/>
                  <a:gd name="T45" fmla="*/ 2093 h 2874"/>
                  <a:gd name="T46" fmla="*/ 854 w 4416"/>
                  <a:gd name="T47" fmla="*/ 2255 h 2874"/>
                  <a:gd name="T48" fmla="*/ 1060 w 4416"/>
                  <a:gd name="T49" fmla="*/ 2270 h 2874"/>
                  <a:gd name="T50" fmla="*/ 1281 w 4416"/>
                  <a:gd name="T51" fmla="*/ 2270 h 2874"/>
                  <a:gd name="T52" fmla="*/ 1487 w 4416"/>
                  <a:gd name="T53" fmla="*/ 2166 h 2874"/>
                  <a:gd name="T54" fmla="*/ 1678 w 4416"/>
                  <a:gd name="T55" fmla="*/ 2225 h 2874"/>
                  <a:gd name="T56" fmla="*/ 1737 w 4416"/>
                  <a:gd name="T57" fmla="*/ 2358 h 2874"/>
                  <a:gd name="T58" fmla="*/ 1766 w 4416"/>
                  <a:gd name="T59" fmla="*/ 2579 h 2874"/>
                  <a:gd name="T60" fmla="*/ 1840 w 4416"/>
                  <a:gd name="T61" fmla="*/ 2741 h 2874"/>
                  <a:gd name="T62" fmla="*/ 1958 w 4416"/>
                  <a:gd name="T63" fmla="*/ 2800 h 2874"/>
                  <a:gd name="T64" fmla="*/ 2075 w 4416"/>
                  <a:gd name="T65" fmla="*/ 2682 h 2874"/>
                  <a:gd name="T66" fmla="*/ 2223 w 4416"/>
                  <a:gd name="T67" fmla="*/ 2623 h 2874"/>
                  <a:gd name="T68" fmla="*/ 2370 w 4416"/>
                  <a:gd name="T69" fmla="*/ 2756 h 2874"/>
                  <a:gd name="T70" fmla="*/ 2546 w 4416"/>
                  <a:gd name="T71" fmla="*/ 2815 h 2874"/>
                  <a:gd name="T72" fmla="*/ 2694 w 4416"/>
                  <a:gd name="T73" fmla="*/ 2756 h 2874"/>
                  <a:gd name="T74" fmla="*/ 2885 w 4416"/>
                  <a:gd name="T75" fmla="*/ 2682 h 2874"/>
                  <a:gd name="T76" fmla="*/ 3135 w 4416"/>
                  <a:gd name="T77" fmla="*/ 2579 h 2874"/>
                  <a:gd name="T78" fmla="*/ 3268 w 4416"/>
                  <a:gd name="T79" fmla="*/ 2446 h 2874"/>
                  <a:gd name="T80" fmla="*/ 3327 w 4416"/>
                  <a:gd name="T81" fmla="*/ 2343 h 2874"/>
                  <a:gd name="T82" fmla="*/ 3400 w 4416"/>
                  <a:gd name="T83" fmla="*/ 2211 h 2874"/>
                  <a:gd name="T84" fmla="*/ 3430 w 4416"/>
                  <a:gd name="T85" fmla="*/ 2137 h 2874"/>
                  <a:gd name="T86" fmla="*/ 3327 w 4416"/>
                  <a:gd name="T87" fmla="*/ 2093 h 2874"/>
                  <a:gd name="T88" fmla="*/ 3282 w 4416"/>
                  <a:gd name="T89" fmla="*/ 1916 h 2874"/>
                  <a:gd name="T90" fmla="*/ 3327 w 4416"/>
                  <a:gd name="T91" fmla="*/ 1768 h 2874"/>
                  <a:gd name="T92" fmla="*/ 3356 w 4416"/>
                  <a:gd name="T93" fmla="*/ 1606 h 2874"/>
                  <a:gd name="T94" fmla="*/ 3474 w 4416"/>
                  <a:gd name="T95" fmla="*/ 1547 h 2874"/>
                  <a:gd name="T96" fmla="*/ 3297 w 4416"/>
                  <a:gd name="T97" fmla="*/ 1503 h 2874"/>
                  <a:gd name="T98" fmla="*/ 3194 w 4416"/>
                  <a:gd name="T99" fmla="*/ 1356 h 2874"/>
                  <a:gd name="T100" fmla="*/ 3474 w 4416"/>
                  <a:gd name="T101" fmla="*/ 1223 h 2874"/>
                  <a:gd name="T102" fmla="*/ 3400 w 4416"/>
                  <a:gd name="T103" fmla="*/ 1370 h 2874"/>
                  <a:gd name="T104" fmla="*/ 3739 w 4416"/>
                  <a:gd name="T105" fmla="*/ 1194 h 2874"/>
                  <a:gd name="T106" fmla="*/ 3959 w 4416"/>
                  <a:gd name="T107" fmla="*/ 1090 h 2874"/>
                  <a:gd name="T108" fmla="*/ 4136 w 4416"/>
                  <a:gd name="T109" fmla="*/ 987 h 2874"/>
                  <a:gd name="T110" fmla="*/ 4283 w 4416"/>
                  <a:gd name="T111" fmla="*/ 781 h 2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16" h="2874">
                    <a:moveTo>
                      <a:pt x="4386" y="545"/>
                    </a:moveTo>
                    <a:lnTo>
                      <a:pt x="4386" y="545"/>
                    </a:lnTo>
                    <a:cubicBezTo>
                      <a:pt x="4386" y="515"/>
                      <a:pt x="4327" y="530"/>
                      <a:pt x="4313" y="545"/>
                    </a:cubicBezTo>
                    <a:cubicBezTo>
                      <a:pt x="4283" y="545"/>
                      <a:pt x="4269" y="560"/>
                      <a:pt x="4239" y="574"/>
                    </a:cubicBezTo>
                    <a:cubicBezTo>
                      <a:pt x="4210" y="589"/>
                      <a:pt x="4107" y="589"/>
                      <a:pt x="4107" y="545"/>
                    </a:cubicBezTo>
                    <a:cubicBezTo>
                      <a:pt x="4077" y="486"/>
                      <a:pt x="4063" y="456"/>
                      <a:pt x="4004" y="427"/>
                    </a:cubicBezTo>
                    <a:cubicBezTo>
                      <a:pt x="3959" y="412"/>
                      <a:pt x="3871" y="412"/>
                      <a:pt x="3856" y="353"/>
                    </a:cubicBezTo>
                    <a:cubicBezTo>
                      <a:pt x="3842" y="265"/>
                      <a:pt x="3812" y="162"/>
                      <a:pt x="3753" y="88"/>
                    </a:cubicBezTo>
                    <a:cubicBezTo>
                      <a:pt x="3709" y="44"/>
                      <a:pt x="3650" y="44"/>
                      <a:pt x="3592" y="14"/>
                    </a:cubicBezTo>
                    <a:cubicBezTo>
                      <a:pt x="3533" y="0"/>
                      <a:pt x="3430" y="14"/>
                      <a:pt x="3371" y="44"/>
                    </a:cubicBezTo>
                    <a:cubicBezTo>
                      <a:pt x="3356" y="59"/>
                      <a:pt x="3327" y="73"/>
                      <a:pt x="3312" y="88"/>
                    </a:cubicBezTo>
                    <a:cubicBezTo>
                      <a:pt x="3312" y="103"/>
                      <a:pt x="3356" y="103"/>
                      <a:pt x="3356" y="117"/>
                    </a:cubicBezTo>
                    <a:cubicBezTo>
                      <a:pt x="3371" y="176"/>
                      <a:pt x="3297" y="221"/>
                      <a:pt x="3282" y="265"/>
                    </a:cubicBezTo>
                    <a:cubicBezTo>
                      <a:pt x="3268" y="280"/>
                      <a:pt x="3268" y="294"/>
                      <a:pt x="3268" y="309"/>
                    </a:cubicBezTo>
                    <a:lnTo>
                      <a:pt x="3268" y="339"/>
                    </a:lnTo>
                    <a:cubicBezTo>
                      <a:pt x="3268" y="368"/>
                      <a:pt x="3224" y="368"/>
                      <a:pt x="3194" y="383"/>
                    </a:cubicBezTo>
                    <a:cubicBezTo>
                      <a:pt x="3179" y="383"/>
                      <a:pt x="3165" y="398"/>
                      <a:pt x="3150" y="398"/>
                    </a:cubicBezTo>
                    <a:cubicBezTo>
                      <a:pt x="3135" y="398"/>
                      <a:pt x="3062" y="368"/>
                      <a:pt x="3062" y="368"/>
                    </a:cubicBezTo>
                    <a:cubicBezTo>
                      <a:pt x="3047" y="398"/>
                      <a:pt x="3032" y="442"/>
                      <a:pt x="3017" y="471"/>
                    </a:cubicBezTo>
                    <a:cubicBezTo>
                      <a:pt x="3017" y="486"/>
                      <a:pt x="3003" y="501"/>
                      <a:pt x="3003" y="515"/>
                    </a:cubicBezTo>
                    <a:cubicBezTo>
                      <a:pt x="3003" y="515"/>
                      <a:pt x="2973" y="604"/>
                      <a:pt x="3017" y="574"/>
                    </a:cubicBezTo>
                    <a:cubicBezTo>
                      <a:pt x="3032" y="560"/>
                      <a:pt x="3032" y="560"/>
                      <a:pt x="3062" y="560"/>
                    </a:cubicBezTo>
                    <a:cubicBezTo>
                      <a:pt x="3076" y="560"/>
                      <a:pt x="3106" y="589"/>
                      <a:pt x="3121" y="574"/>
                    </a:cubicBezTo>
                    <a:cubicBezTo>
                      <a:pt x="3179" y="530"/>
                      <a:pt x="3224" y="560"/>
                      <a:pt x="3268" y="619"/>
                    </a:cubicBezTo>
                    <a:cubicBezTo>
                      <a:pt x="3282" y="633"/>
                      <a:pt x="3312" y="663"/>
                      <a:pt x="3297" y="678"/>
                    </a:cubicBezTo>
                    <a:cubicBezTo>
                      <a:pt x="3297" y="678"/>
                      <a:pt x="3238" y="663"/>
                      <a:pt x="3224" y="663"/>
                    </a:cubicBezTo>
                    <a:cubicBezTo>
                      <a:pt x="3179" y="678"/>
                      <a:pt x="3121" y="678"/>
                      <a:pt x="3076" y="692"/>
                    </a:cubicBezTo>
                    <a:cubicBezTo>
                      <a:pt x="3032" y="707"/>
                      <a:pt x="3032" y="796"/>
                      <a:pt x="2973" y="796"/>
                    </a:cubicBezTo>
                    <a:cubicBezTo>
                      <a:pt x="2944" y="796"/>
                      <a:pt x="2914" y="781"/>
                      <a:pt x="2900" y="810"/>
                    </a:cubicBezTo>
                    <a:cubicBezTo>
                      <a:pt x="2885" y="825"/>
                      <a:pt x="2856" y="854"/>
                      <a:pt x="2826" y="854"/>
                    </a:cubicBezTo>
                    <a:cubicBezTo>
                      <a:pt x="2782" y="840"/>
                      <a:pt x="2694" y="781"/>
                      <a:pt x="2679" y="869"/>
                    </a:cubicBezTo>
                    <a:cubicBezTo>
                      <a:pt x="2679" y="899"/>
                      <a:pt x="2708" y="913"/>
                      <a:pt x="2708" y="928"/>
                    </a:cubicBezTo>
                    <a:cubicBezTo>
                      <a:pt x="2708" y="958"/>
                      <a:pt x="2664" y="958"/>
                      <a:pt x="2650" y="972"/>
                    </a:cubicBezTo>
                    <a:cubicBezTo>
                      <a:pt x="2605" y="1017"/>
                      <a:pt x="2591" y="1061"/>
                      <a:pt x="2532" y="1061"/>
                    </a:cubicBezTo>
                    <a:cubicBezTo>
                      <a:pt x="2458" y="1061"/>
                      <a:pt x="2385" y="1061"/>
                      <a:pt x="2311" y="1076"/>
                    </a:cubicBezTo>
                    <a:cubicBezTo>
                      <a:pt x="2282" y="1090"/>
                      <a:pt x="2223" y="1149"/>
                      <a:pt x="2208" y="1135"/>
                    </a:cubicBezTo>
                    <a:cubicBezTo>
                      <a:pt x="2179" y="1135"/>
                      <a:pt x="2164" y="1105"/>
                      <a:pt x="2149" y="1105"/>
                    </a:cubicBezTo>
                    <a:lnTo>
                      <a:pt x="2075" y="1105"/>
                    </a:lnTo>
                    <a:cubicBezTo>
                      <a:pt x="2046" y="1090"/>
                      <a:pt x="2017" y="1090"/>
                      <a:pt x="1987" y="1061"/>
                    </a:cubicBezTo>
                    <a:cubicBezTo>
                      <a:pt x="1958" y="1046"/>
                      <a:pt x="1943" y="1046"/>
                      <a:pt x="1928" y="1031"/>
                    </a:cubicBezTo>
                    <a:lnTo>
                      <a:pt x="1781" y="1031"/>
                    </a:lnTo>
                    <a:cubicBezTo>
                      <a:pt x="1737" y="1031"/>
                      <a:pt x="1663" y="1046"/>
                      <a:pt x="1604" y="1031"/>
                    </a:cubicBezTo>
                    <a:cubicBezTo>
                      <a:pt x="1590" y="1031"/>
                      <a:pt x="1575" y="1002"/>
                      <a:pt x="1575" y="987"/>
                    </a:cubicBezTo>
                    <a:cubicBezTo>
                      <a:pt x="1546" y="958"/>
                      <a:pt x="1531" y="928"/>
                      <a:pt x="1501" y="899"/>
                    </a:cubicBezTo>
                    <a:cubicBezTo>
                      <a:pt x="1457" y="869"/>
                      <a:pt x="1428" y="825"/>
                      <a:pt x="1384" y="825"/>
                    </a:cubicBezTo>
                    <a:cubicBezTo>
                      <a:pt x="1354" y="825"/>
                      <a:pt x="1192" y="825"/>
                      <a:pt x="1222" y="766"/>
                    </a:cubicBezTo>
                    <a:cubicBezTo>
                      <a:pt x="1251" y="707"/>
                      <a:pt x="1236" y="604"/>
                      <a:pt x="1163" y="560"/>
                    </a:cubicBezTo>
                    <a:cubicBezTo>
                      <a:pt x="1104" y="515"/>
                      <a:pt x="1030" y="515"/>
                      <a:pt x="1016" y="427"/>
                    </a:cubicBezTo>
                    <a:cubicBezTo>
                      <a:pt x="1001" y="442"/>
                      <a:pt x="986" y="427"/>
                      <a:pt x="972" y="442"/>
                    </a:cubicBezTo>
                    <a:cubicBezTo>
                      <a:pt x="957" y="456"/>
                      <a:pt x="957" y="456"/>
                      <a:pt x="957" y="471"/>
                    </a:cubicBezTo>
                    <a:cubicBezTo>
                      <a:pt x="927" y="515"/>
                      <a:pt x="883" y="501"/>
                      <a:pt x="869" y="545"/>
                    </a:cubicBezTo>
                    <a:cubicBezTo>
                      <a:pt x="869" y="574"/>
                      <a:pt x="898" y="604"/>
                      <a:pt x="883" y="619"/>
                    </a:cubicBezTo>
                    <a:cubicBezTo>
                      <a:pt x="869" y="633"/>
                      <a:pt x="839" y="648"/>
                      <a:pt x="824" y="648"/>
                    </a:cubicBezTo>
                    <a:cubicBezTo>
                      <a:pt x="810" y="663"/>
                      <a:pt x="795" y="633"/>
                      <a:pt x="780" y="648"/>
                    </a:cubicBezTo>
                    <a:cubicBezTo>
                      <a:pt x="751" y="648"/>
                      <a:pt x="736" y="633"/>
                      <a:pt x="707" y="619"/>
                    </a:cubicBezTo>
                    <a:cubicBezTo>
                      <a:pt x="692" y="604"/>
                      <a:pt x="677" y="678"/>
                      <a:pt x="662" y="692"/>
                    </a:cubicBezTo>
                    <a:cubicBezTo>
                      <a:pt x="662" y="707"/>
                      <a:pt x="648" y="737"/>
                      <a:pt x="648" y="751"/>
                    </a:cubicBezTo>
                    <a:cubicBezTo>
                      <a:pt x="648" y="781"/>
                      <a:pt x="662" y="781"/>
                      <a:pt x="662" y="796"/>
                    </a:cubicBezTo>
                    <a:cubicBezTo>
                      <a:pt x="662" y="825"/>
                      <a:pt x="574" y="796"/>
                      <a:pt x="574" y="796"/>
                    </a:cubicBezTo>
                    <a:cubicBezTo>
                      <a:pt x="545" y="810"/>
                      <a:pt x="486" y="810"/>
                      <a:pt x="471" y="825"/>
                    </a:cubicBezTo>
                    <a:cubicBezTo>
                      <a:pt x="486" y="810"/>
                      <a:pt x="501" y="913"/>
                      <a:pt x="501" y="928"/>
                    </a:cubicBezTo>
                    <a:lnTo>
                      <a:pt x="545" y="972"/>
                    </a:lnTo>
                    <a:cubicBezTo>
                      <a:pt x="545" y="987"/>
                      <a:pt x="501" y="1017"/>
                      <a:pt x="486" y="1031"/>
                    </a:cubicBezTo>
                    <a:cubicBezTo>
                      <a:pt x="471" y="1046"/>
                      <a:pt x="486" y="1090"/>
                      <a:pt x="471" y="1090"/>
                    </a:cubicBezTo>
                    <a:cubicBezTo>
                      <a:pt x="456" y="1105"/>
                      <a:pt x="427" y="1105"/>
                      <a:pt x="412" y="1120"/>
                    </a:cubicBezTo>
                    <a:cubicBezTo>
                      <a:pt x="383" y="1135"/>
                      <a:pt x="368" y="1149"/>
                      <a:pt x="353" y="1164"/>
                    </a:cubicBezTo>
                    <a:cubicBezTo>
                      <a:pt x="324" y="1164"/>
                      <a:pt x="309" y="1164"/>
                      <a:pt x="280" y="1179"/>
                    </a:cubicBezTo>
                    <a:cubicBezTo>
                      <a:pt x="250" y="1179"/>
                      <a:pt x="236" y="1194"/>
                      <a:pt x="221" y="1223"/>
                    </a:cubicBezTo>
                    <a:lnTo>
                      <a:pt x="162" y="1238"/>
                    </a:lnTo>
                    <a:lnTo>
                      <a:pt x="162" y="1223"/>
                    </a:lnTo>
                    <a:lnTo>
                      <a:pt x="103" y="1223"/>
                    </a:lnTo>
                    <a:cubicBezTo>
                      <a:pt x="88" y="1223"/>
                      <a:pt x="44" y="1252"/>
                      <a:pt x="44" y="1267"/>
                    </a:cubicBezTo>
                    <a:cubicBezTo>
                      <a:pt x="30" y="1297"/>
                      <a:pt x="15" y="1326"/>
                      <a:pt x="15" y="1341"/>
                    </a:cubicBezTo>
                    <a:cubicBezTo>
                      <a:pt x="0" y="1370"/>
                      <a:pt x="44" y="1400"/>
                      <a:pt x="59" y="1400"/>
                    </a:cubicBezTo>
                    <a:cubicBezTo>
                      <a:pt x="103" y="1400"/>
                      <a:pt x="88" y="1400"/>
                      <a:pt x="103" y="1444"/>
                    </a:cubicBezTo>
                    <a:cubicBezTo>
                      <a:pt x="103" y="1459"/>
                      <a:pt x="118" y="1459"/>
                      <a:pt x="118" y="1488"/>
                    </a:cubicBezTo>
                    <a:lnTo>
                      <a:pt x="103" y="1518"/>
                    </a:lnTo>
                    <a:cubicBezTo>
                      <a:pt x="133" y="1533"/>
                      <a:pt x="147" y="1533"/>
                      <a:pt x="162" y="1547"/>
                    </a:cubicBezTo>
                    <a:cubicBezTo>
                      <a:pt x="191" y="1577"/>
                      <a:pt x="177" y="1606"/>
                      <a:pt x="206" y="1621"/>
                    </a:cubicBezTo>
                    <a:cubicBezTo>
                      <a:pt x="236" y="1636"/>
                      <a:pt x="265" y="1650"/>
                      <a:pt x="294" y="1665"/>
                    </a:cubicBezTo>
                    <a:cubicBezTo>
                      <a:pt x="309" y="1665"/>
                      <a:pt x="324" y="1650"/>
                      <a:pt x="339" y="1636"/>
                    </a:cubicBezTo>
                    <a:cubicBezTo>
                      <a:pt x="383" y="1606"/>
                      <a:pt x="456" y="1621"/>
                      <a:pt x="486" y="1665"/>
                    </a:cubicBezTo>
                    <a:cubicBezTo>
                      <a:pt x="501" y="1695"/>
                      <a:pt x="471" y="1709"/>
                      <a:pt x="456" y="1724"/>
                    </a:cubicBezTo>
                    <a:cubicBezTo>
                      <a:pt x="442" y="1739"/>
                      <a:pt x="442" y="1739"/>
                      <a:pt x="442" y="1754"/>
                    </a:cubicBezTo>
                    <a:cubicBezTo>
                      <a:pt x="427" y="1783"/>
                      <a:pt x="412" y="1783"/>
                      <a:pt x="398" y="1783"/>
                    </a:cubicBezTo>
                    <a:cubicBezTo>
                      <a:pt x="353" y="1813"/>
                      <a:pt x="471" y="1857"/>
                      <a:pt x="427" y="1886"/>
                    </a:cubicBezTo>
                    <a:cubicBezTo>
                      <a:pt x="412" y="1916"/>
                      <a:pt x="398" y="1901"/>
                      <a:pt x="368" y="1901"/>
                    </a:cubicBezTo>
                    <a:cubicBezTo>
                      <a:pt x="309" y="1886"/>
                      <a:pt x="383" y="1945"/>
                      <a:pt x="383" y="1945"/>
                    </a:cubicBezTo>
                    <a:cubicBezTo>
                      <a:pt x="383" y="1975"/>
                      <a:pt x="368" y="1989"/>
                      <a:pt x="398" y="1989"/>
                    </a:cubicBezTo>
                    <a:cubicBezTo>
                      <a:pt x="427" y="2004"/>
                      <a:pt x="427" y="2019"/>
                      <a:pt x="456" y="2034"/>
                    </a:cubicBezTo>
                    <a:cubicBezTo>
                      <a:pt x="486" y="2034"/>
                      <a:pt x="501" y="2063"/>
                      <a:pt x="530" y="2078"/>
                    </a:cubicBezTo>
                    <a:cubicBezTo>
                      <a:pt x="530" y="2078"/>
                      <a:pt x="545" y="2093"/>
                      <a:pt x="559" y="2093"/>
                    </a:cubicBezTo>
                    <a:cubicBezTo>
                      <a:pt x="574" y="2093"/>
                      <a:pt x="559" y="2063"/>
                      <a:pt x="589" y="2063"/>
                    </a:cubicBezTo>
                    <a:cubicBezTo>
                      <a:pt x="648" y="2063"/>
                      <a:pt x="677" y="2166"/>
                      <a:pt x="736" y="2166"/>
                    </a:cubicBezTo>
                    <a:cubicBezTo>
                      <a:pt x="765" y="2166"/>
                      <a:pt x="765" y="2211"/>
                      <a:pt x="795" y="2211"/>
                    </a:cubicBezTo>
                    <a:cubicBezTo>
                      <a:pt x="824" y="2225"/>
                      <a:pt x="839" y="2255"/>
                      <a:pt x="854" y="2255"/>
                    </a:cubicBezTo>
                    <a:cubicBezTo>
                      <a:pt x="883" y="2225"/>
                      <a:pt x="883" y="2270"/>
                      <a:pt x="913" y="2270"/>
                    </a:cubicBezTo>
                    <a:cubicBezTo>
                      <a:pt x="927" y="2270"/>
                      <a:pt x="927" y="2255"/>
                      <a:pt x="942" y="2255"/>
                    </a:cubicBezTo>
                    <a:cubicBezTo>
                      <a:pt x="957" y="2255"/>
                      <a:pt x="957" y="2270"/>
                      <a:pt x="972" y="2284"/>
                    </a:cubicBezTo>
                    <a:cubicBezTo>
                      <a:pt x="1001" y="2284"/>
                      <a:pt x="1030" y="2284"/>
                      <a:pt x="1060" y="2270"/>
                    </a:cubicBezTo>
                    <a:cubicBezTo>
                      <a:pt x="1104" y="2255"/>
                      <a:pt x="1075" y="2284"/>
                      <a:pt x="1089" y="2299"/>
                    </a:cubicBezTo>
                    <a:cubicBezTo>
                      <a:pt x="1089" y="2299"/>
                      <a:pt x="1119" y="2255"/>
                      <a:pt x="1133" y="2255"/>
                    </a:cubicBezTo>
                    <a:cubicBezTo>
                      <a:pt x="1148" y="2240"/>
                      <a:pt x="1178" y="2240"/>
                      <a:pt x="1192" y="2255"/>
                    </a:cubicBezTo>
                    <a:cubicBezTo>
                      <a:pt x="1222" y="2284"/>
                      <a:pt x="1251" y="2255"/>
                      <a:pt x="1281" y="2270"/>
                    </a:cubicBezTo>
                    <a:cubicBezTo>
                      <a:pt x="1310" y="2284"/>
                      <a:pt x="1340" y="2255"/>
                      <a:pt x="1354" y="2225"/>
                    </a:cubicBezTo>
                    <a:cubicBezTo>
                      <a:pt x="1369" y="2225"/>
                      <a:pt x="1369" y="2211"/>
                      <a:pt x="1384" y="2211"/>
                    </a:cubicBezTo>
                    <a:cubicBezTo>
                      <a:pt x="1398" y="2196"/>
                      <a:pt x="1413" y="2211"/>
                      <a:pt x="1428" y="2196"/>
                    </a:cubicBezTo>
                    <a:cubicBezTo>
                      <a:pt x="1443" y="2181"/>
                      <a:pt x="1457" y="2152"/>
                      <a:pt x="1487" y="2166"/>
                    </a:cubicBezTo>
                    <a:cubicBezTo>
                      <a:pt x="1516" y="2181"/>
                      <a:pt x="1516" y="2181"/>
                      <a:pt x="1560" y="2152"/>
                    </a:cubicBezTo>
                    <a:cubicBezTo>
                      <a:pt x="1575" y="2137"/>
                      <a:pt x="1604" y="2181"/>
                      <a:pt x="1604" y="2196"/>
                    </a:cubicBezTo>
                    <a:cubicBezTo>
                      <a:pt x="1590" y="2225"/>
                      <a:pt x="1560" y="2240"/>
                      <a:pt x="1590" y="2240"/>
                    </a:cubicBezTo>
                    <a:cubicBezTo>
                      <a:pt x="1634" y="2240"/>
                      <a:pt x="1634" y="2240"/>
                      <a:pt x="1678" y="2225"/>
                    </a:cubicBezTo>
                    <a:cubicBezTo>
                      <a:pt x="1693" y="2225"/>
                      <a:pt x="1707" y="2270"/>
                      <a:pt x="1707" y="2284"/>
                    </a:cubicBezTo>
                    <a:cubicBezTo>
                      <a:pt x="1707" y="2284"/>
                      <a:pt x="1707" y="2314"/>
                      <a:pt x="1722" y="2299"/>
                    </a:cubicBezTo>
                    <a:cubicBezTo>
                      <a:pt x="1722" y="2299"/>
                      <a:pt x="1752" y="2299"/>
                      <a:pt x="1752" y="2314"/>
                    </a:cubicBezTo>
                    <a:cubicBezTo>
                      <a:pt x="1752" y="2329"/>
                      <a:pt x="1722" y="2343"/>
                      <a:pt x="1737" y="2358"/>
                    </a:cubicBezTo>
                    <a:cubicBezTo>
                      <a:pt x="1752" y="2387"/>
                      <a:pt x="1737" y="2432"/>
                      <a:pt x="1722" y="2446"/>
                    </a:cubicBezTo>
                    <a:cubicBezTo>
                      <a:pt x="1707" y="2476"/>
                      <a:pt x="1678" y="2491"/>
                      <a:pt x="1663" y="2505"/>
                    </a:cubicBezTo>
                    <a:cubicBezTo>
                      <a:pt x="1663" y="2520"/>
                      <a:pt x="1663" y="2594"/>
                      <a:pt x="1649" y="2579"/>
                    </a:cubicBezTo>
                    <a:cubicBezTo>
                      <a:pt x="1663" y="2594"/>
                      <a:pt x="1752" y="2550"/>
                      <a:pt x="1766" y="2579"/>
                    </a:cubicBezTo>
                    <a:cubicBezTo>
                      <a:pt x="1766" y="2579"/>
                      <a:pt x="1737" y="2594"/>
                      <a:pt x="1752" y="2623"/>
                    </a:cubicBezTo>
                    <a:cubicBezTo>
                      <a:pt x="1766" y="2653"/>
                      <a:pt x="1811" y="2653"/>
                      <a:pt x="1796" y="2668"/>
                    </a:cubicBezTo>
                    <a:cubicBezTo>
                      <a:pt x="1796" y="2682"/>
                      <a:pt x="1781" y="2712"/>
                      <a:pt x="1781" y="2726"/>
                    </a:cubicBezTo>
                    <a:cubicBezTo>
                      <a:pt x="1796" y="2741"/>
                      <a:pt x="1840" y="2726"/>
                      <a:pt x="1840" y="2741"/>
                    </a:cubicBezTo>
                    <a:lnTo>
                      <a:pt x="1840" y="2756"/>
                    </a:lnTo>
                    <a:cubicBezTo>
                      <a:pt x="1840" y="2785"/>
                      <a:pt x="1855" y="2771"/>
                      <a:pt x="1869" y="2771"/>
                    </a:cubicBezTo>
                    <a:cubicBezTo>
                      <a:pt x="1884" y="2771"/>
                      <a:pt x="1899" y="2756"/>
                      <a:pt x="1914" y="2771"/>
                    </a:cubicBezTo>
                    <a:cubicBezTo>
                      <a:pt x="1928" y="2771"/>
                      <a:pt x="1943" y="2785"/>
                      <a:pt x="1958" y="2800"/>
                    </a:cubicBezTo>
                    <a:cubicBezTo>
                      <a:pt x="1987" y="2815"/>
                      <a:pt x="1972" y="2756"/>
                      <a:pt x="1972" y="2741"/>
                    </a:cubicBezTo>
                    <a:cubicBezTo>
                      <a:pt x="1943" y="2682"/>
                      <a:pt x="1972" y="2712"/>
                      <a:pt x="2002" y="2682"/>
                    </a:cubicBezTo>
                    <a:cubicBezTo>
                      <a:pt x="2031" y="2668"/>
                      <a:pt x="2017" y="2682"/>
                      <a:pt x="2046" y="2697"/>
                    </a:cubicBezTo>
                    <a:lnTo>
                      <a:pt x="2075" y="2682"/>
                    </a:lnTo>
                    <a:cubicBezTo>
                      <a:pt x="2075" y="2697"/>
                      <a:pt x="2105" y="2668"/>
                      <a:pt x="2105" y="2682"/>
                    </a:cubicBezTo>
                    <a:cubicBezTo>
                      <a:pt x="2120" y="2697"/>
                      <a:pt x="2120" y="2712"/>
                      <a:pt x="2149" y="2682"/>
                    </a:cubicBezTo>
                    <a:cubicBezTo>
                      <a:pt x="2164" y="2668"/>
                      <a:pt x="2164" y="2682"/>
                      <a:pt x="2179" y="2668"/>
                    </a:cubicBezTo>
                    <a:cubicBezTo>
                      <a:pt x="2193" y="2653"/>
                      <a:pt x="2193" y="2623"/>
                      <a:pt x="2223" y="2623"/>
                    </a:cubicBezTo>
                    <a:cubicBezTo>
                      <a:pt x="2237" y="2623"/>
                      <a:pt x="2252" y="2653"/>
                      <a:pt x="2282" y="2653"/>
                    </a:cubicBezTo>
                    <a:lnTo>
                      <a:pt x="2340" y="2668"/>
                    </a:lnTo>
                    <a:cubicBezTo>
                      <a:pt x="2340" y="2682"/>
                      <a:pt x="2311" y="2697"/>
                      <a:pt x="2311" y="2712"/>
                    </a:cubicBezTo>
                    <a:cubicBezTo>
                      <a:pt x="2326" y="2726"/>
                      <a:pt x="2355" y="2741"/>
                      <a:pt x="2370" y="2756"/>
                    </a:cubicBezTo>
                    <a:cubicBezTo>
                      <a:pt x="2399" y="2771"/>
                      <a:pt x="2458" y="2785"/>
                      <a:pt x="2473" y="2741"/>
                    </a:cubicBezTo>
                    <a:lnTo>
                      <a:pt x="2502" y="2771"/>
                    </a:lnTo>
                    <a:cubicBezTo>
                      <a:pt x="2517" y="2785"/>
                      <a:pt x="2532" y="2756"/>
                      <a:pt x="2561" y="2771"/>
                    </a:cubicBezTo>
                    <a:cubicBezTo>
                      <a:pt x="2576" y="2785"/>
                      <a:pt x="2546" y="2800"/>
                      <a:pt x="2546" y="2815"/>
                    </a:cubicBezTo>
                    <a:cubicBezTo>
                      <a:pt x="2546" y="2830"/>
                      <a:pt x="2576" y="2859"/>
                      <a:pt x="2576" y="2874"/>
                    </a:cubicBezTo>
                    <a:cubicBezTo>
                      <a:pt x="2591" y="2874"/>
                      <a:pt x="2605" y="2859"/>
                      <a:pt x="2620" y="2859"/>
                    </a:cubicBezTo>
                    <a:cubicBezTo>
                      <a:pt x="2620" y="2844"/>
                      <a:pt x="2576" y="2830"/>
                      <a:pt x="2591" y="2815"/>
                    </a:cubicBezTo>
                    <a:cubicBezTo>
                      <a:pt x="2620" y="2771"/>
                      <a:pt x="2650" y="2771"/>
                      <a:pt x="2694" y="2756"/>
                    </a:cubicBezTo>
                    <a:cubicBezTo>
                      <a:pt x="2723" y="2741"/>
                      <a:pt x="2753" y="2741"/>
                      <a:pt x="2782" y="2741"/>
                    </a:cubicBezTo>
                    <a:cubicBezTo>
                      <a:pt x="2797" y="2741"/>
                      <a:pt x="2797" y="2712"/>
                      <a:pt x="2811" y="2712"/>
                    </a:cubicBezTo>
                    <a:cubicBezTo>
                      <a:pt x="2841" y="2712"/>
                      <a:pt x="2826" y="2697"/>
                      <a:pt x="2826" y="2682"/>
                    </a:cubicBezTo>
                    <a:cubicBezTo>
                      <a:pt x="2826" y="2697"/>
                      <a:pt x="2885" y="2682"/>
                      <a:pt x="2885" y="2682"/>
                    </a:cubicBezTo>
                    <a:cubicBezTo>
                      <a:pt x="2914" y="2668"/>
                      <a:pt x="2944" y="2682"/>
                      <a:pt x="2973" y="2682"/>
                    </a:cubicBezTo>
                    <a:cubicBezTo>
                      <a:pt x="3003" y="2682"/>
                      <a:pt x="3017" y="2668"/>
                      <a:pt x="3047" y="2653"/>
                    </a:cubicBezTo>
                    <a:cubicBezTo>
                      <a:pt x="3062" y="2653"/>
                      <a:pt x="3062" y="2609"/>
                      <a:pt x="3076" y="2609"/>
                    </a:cubicBezTo>
                    <a:cubicBezTo>
                      <a:pt x="3106" y="2609"/>
                      <a:pt x="3121" y="2594"/>
                      <a:pt x="3135" y="2579"/>
                    </a:cubicBezTo>
                    <a:cubicBezTo>
                      <a:pt x="3150" y="2579"/>
                      <a:pt x="3165" y="2564"/>
                      <a:pt x="3165" y="2550"/>
                    </a:cubicBezTo>
                    <a:cubicBezTo>
                      <a:pt x="3150" y="2550"/>
                      <a:pt x="3209" y="2535"/>
                      <a:pt x="3209" y="2535"/>
                    </a:cubicBezTo>
                    <a:cubicBezTo>
                      <a:pt x="3224" y="2520"/>
                      <a:pt x="3238" y="2491"/>
                      <a:pt x="3253" y="2476"/>
                    </a:cubicBezTo>
                    <a:cubicBezTo>
                      <a:pt x="3268" y="2461"/>
                      <a:pt x="3268" y="2461"/>
                      <a:pt x="3268" y="2446"/>
                    </a:cubicBezTo>
                    <a:cubicBezTo>
                      <a:pt x="3282" y="2417"/>
                      <a:pt x="3253" y="2432"/>
                      <a:pt x="3253" y="2417"/>
                    </a:cubicBezTo>
                    <a:cubicBezTo>
                      <a:pt x="3253" y="2417"/>
                      <a:pt x="3327" y="2417"/>
                      <a:pt x="3282" y="2387"/>
                    </a:cubicBezTo>
                    <a:cubicBezTo>
                      <a:pt x="3268" y="2373"/>
                      <a:pt x="3282" y="2373"/>
                      <a:pt x="3297" y="2373"/>
                    </a:cubicBezTo>
                    <a:cubicBezTo>
                      <a:pt x="3312" y="2373"/>
                      <a:pt x="3312" y="2358"/>
                      <a:pt x="3327" y="2343"/>
                    </a:cubicBezTo>
                    <a:cubicBezTo>
                      <a:pt x="3341" y="2329"/>
                      <a:pt x="3341" y="2314"/>
                      <a:pt x="3356" y="2299"/>
                    </a:cubicBezTo>
                    <a:lnTo>
                      <a:pt x="3356" y="2270"/>
                    </a:lnTo>
                    <a:cubicBezTo>
                      <a:pt x="3371" y="2255"/>
                      <a:pt x="3385" y="2255"/>
                      <a:pt x="3400" y="2240"/>
                    </a:cubicBezTo>
                    <a:cubicBezTo>
                      <a:pt x="3415" y="2225"/>
                      <a:pt x="3400" y="2211"/>
                      <a:pt x="3400" y="2211"/>
                    </a:cubicBezTo>
                    <a:cubicBezTo>
                      <a:pt x="3400" y="2196"/>
                      <a:pt x="3415" y="2196"/>
                      <a:pt x="3415" y="2196"/>
                    </a:cubicBezTo>
                    <a:cubicBezTo>
                      <a:pt x="3430" y="2196"/>
                      <a:pt x="3415" y="2166"/>
                      <a:pt x="3415" y="2166"/>
                    </a:cubicBezTo>
                    <a:cubicBezTo>
                      <a:pt x="3415" y="2166"/>
                      <a:pt x="3444" y="2181"/>
                      <a:pt x="3444" y="2166"/>
                    </a:cubicBezTo>
                    <a:cubicBezTo>
                      <a:pt x="3474" y="2152"/>
                      <a:pt x="3444" y="2152"/>
                      <a:pt x="3430" y="2137"/>
                    </a:cubicBezTo>
                    <a:lnTo>
                      <a:pt x="3474" y="2107"/>
                    </a:lnTo>
                    <a:cubicBezTo>
                      <a:pt x="3459" y="2137"/>
                      <a:pt x="3415" y="2093"/>
                      <a:pt x="3400" y="2078"/>
                    </a:cubicBezTo>
                    <a:cubicBezTo>
                      <a:pt x="3400" y="2078"/>
                      <a:pt x="3385" y="2093"/>
                      <a:pt x="3371" y="2093"/>
                    </a:cubicBezTo>
                    <a:cubicBezTo>
                      <a:pt x="3356" y="2107"/>
                      <a:pt x="3341" y="2078"/>
                      <a:pt x="3327" y="2093"/>
                    </a:cubicBezTo>
                    <a:cubicBezTo>
                      <a:pt x="3356" y="2078"/>
                      <a:pt x="3385" y="2063"/>
                      <a:pt x="3400" y="2048"/>
                    </a:cubicBezTo>
                    <a:cubicBezTo>
                      <a:pt x="3415" y="2034"/>
                      <a:pt x="3459" y="2034"/>
                      <a:pt x="3430" y="2004"/>
                    </a:cubicBezTo>
                    <a:cubicBezTo>
                      <a:pt x="3400" y="1989"/>
                      <a:pt x="3385" y="1975"/>
                      <a:pt x="3356" y="1945"/>
                    </a:cubicBezTo>
                    <a:cubicBezTo>
                      <a:pt x="3356" y="1931"/>
                      <a:pt x="3282" y="1960"/>
                      <a:pt x="3282" y="1916"/>
                    </a:cubicBezTo>
                    <a:cubicBezTo>
                      <a:pt x="3282" y="1945"/>
                      <a:pt x="3356" y="1945"/>
                      <a:pt x="3371" y="1945"/>
                    </a:cubicBezTo>
                    <a:cubicBezTo>
                      <a:pt x="3385" y="1945"/>
                      <a:pt x="3430" y="1989"/>
                      <a:pt x="3444" y="1960"/>
                    </a:cubicBezTo>
                    <a:cubicBezTo>
                      <a:pt x="3459" y="1931"/>
                      <a:pt x="3371" y="1901"/>
                      <a:pt x="3371" y="1872"/>
                    </a:cubicBezTo>
                    <a:cubicBezTo>
                      <a:pt x="3356" y="1842"/>
                      <a:pt x="3356" y="1783"/>
                      <a:pt x="3327" y="1768"/>
                    </a:cubicBezTo>
                    <a:cubicBezTo>
                      <a:pt x="3312" y="1739"/>
                      <a:pt x="3224" y="1739"/>
                      <a:pt x="3253" y="1695"/>
                    </a:cubicBezTo>
                    <a:cubicBezTo>
                      <a:pt x="3268" y="1665"/>
                      <a:pt x="3282" y="1650"/>
                      <a:pt x="3297" y="1636"/>
                    </a:cubicBezTo>
                    <a:cubicBezTo>
                      <a:pt x="3327" y="1606"/>
                      <a:pt x="3297" y="1621"/>
                      <a:pt x="3312" y="1606"/>
                    </a:cubicBezTo>
                    <a:cubicBezTo>
                      <a:pt x="3312" y="1591"/>
                      <a:pt x="3356" y="1606"/>
                      <a:pt x="3356" y="1606"/>
                    </a:cubicBezTo>
                    <a:cubicBezTo>
                      <a:pt x="3371" y="1591"/>
                      <a:pt x="3341" y="1577"/>
                      <a:pt x="3371" y="1562"/>
                    </a:cubicBezTo>
                    <a:cubicBezTo>
                      <a:pt x="3400" y="1562"/>
                      <a:pt x="3415" y="1547"/>
                      <a:pt x="3430" y="1533"/>
                    </a:cubicBezTo>
                    <a:lnTo>
                      <a:pt x="3459" y="1533"/>
                    </a:lnTo>
                    <a:cubicBezTo>
                      <a:pt x="3474" y="1533"/>
                      <a:pt x="3459" y="1547"/>
                      <a:pt x="3474" y="1547"/>
                    </a:cubicBezTo>
                    <a:cubicBezTo>
                      <a:pt x="3488" y="1562"/>
                      <a:pt x="3503" y="1518"/>
                      <a:pt x="3503" y="1503"/>
                    </a:cubicBezTo>
                    <a:cubicBezTo>
                      <a:pt x="3474" y="1474"/>
                      <a:pt x="3444" y="1488"/>
                      <a:pt x="3430" y="1488"/>
                    </a:cubicBezTo>
                    <a:cubicBezTo>
                      <a:pt x="3400" y="1488"/>
                      <a:pt x="3385" y="1459"/>
                      <a:pt x="3356" y="1474"/>
                    </a:cubicBezTo>
                    <a:cubicBezTo>
                      <a:pt x="3341" y="1474"/>
                      <a:pt x="3327" y="1503"/>
                      <a:pt x="3297" y="1503"/>
                    </a:cubicBezTo>
                    <a:cubicBezTo>
                      <a:pt x="3282" y="1518"/>
                      <a:pt x="3253" y="1518"/>
                      <a:pt x="3238" y="1503"/>
                    </a:cubicBezTo>
                    <a:cubicBezTo>
                      <a:pt x="3224" y="1488"/>
                      <a:pt x="3253" y="1459"/>
                      <a:pt x="3238" y="1444"/>
                    </a:cubicBezTo>
                    <a:cubicBezTo>
                      <a:pt x="3209" y="1429"/>
                      <a:pt x="3091" y="1429"/>
                      <a:pt x="3135" y="1356"/>
                    </a:cubicBezTo>
                    <a:cubicBezTo>
                      <a:pt x="3150" y="1341"/>
                      <a:pt x="3165" y="1356"/>
                      <a:pt x="3194" y="1356"/>
                    </a:cubicBezTo>
                    <a:cubicBezTo>
                      <a:pt x="3209" y="1356"/>
                      <a:pt x="3238" y="1341"/>
                      <a:pt x="3253" y="1326"/>
                    </a:cubicBezTo>
                    <a:cubicBezTo>
                      <a:pt x="3282" y="1282"/>
                      <a:pt x="3327" y="1252"/>
                      <a:pt x="3371" y="1223"/>
                    </a:cubicBezTo>
                    <a:cubicBezTo>
                      <a:pt x="3385" y="1194"/>
                      <a:pt x="3400" y="1194"/>
                      <a:pt x="3430" y="1194"/>
                    </a:cubicBezTo>
                    <a:cubicBezTo>
                      <a:pt x="3430" y="1208"/>
                      <a:pt x="3474" y="1208"/>
                      <a:pt x="3474" y="1223"/>
                    </a:cubicBezTo>
                    <a:cubicBezTo>
                      <a:pt x="3459" y="1238"/>
                      <a:pt x="3459" y="1267"/>
                      <a:pt x="3444" y="1282"/>
                    </a:cubicBezTo>
                    <a:cubicBezTo>
                      <a:pt x="3430" y="1282"/>
                      <a:pt x="3400" y="1297"/>
                      <a:pt x="3400" y="1311"/>
                    </a:cubicBezTo>
                    <a:cubicBezTo>
                      <a:pt x="3400" y="1326"/>
                      <a:pt x="3444" y="1326"/>
                      <a:pt x="3444" y="1326"/>
                    </a:cubicBezTo>
                    <a:cubicBezTo>
                      <a:pt x="3444" y="1326"/>
                      <a:pt x="3385" y="1370"/>
                      <a:pt x="3400" y="1370"/>
                    </a:cubicBezTo>
                    <a:cubicBezTo>
                      <a:pt x="3415" y="1385"/>
                      <a:pt x="3488" y="1311"/>
                      <a:pt x="3503" y="1311"/>
                    </a:cubicBezTo>
                    <a:cubicBezTo>
                      <a:pt x="3533" y="1297"/>
                      <a:pt x="3562" y="1282"/>
                      <a:pt x="3592" y="1282"/>
                    </a:cubicBezTo>
                    <a:cubicBezTo>
                      <a:pt x="3621" y="1282"/>
                      <a:pt x="3621" y="1282"/>
                      <a:pt x="3636" y="1252"/>
                    </a:cubicBezTo>
                    <a:cubicBezTo>
                      <a:pt x="3665" y="1238"/>
                      <a:pt x="3709" y="1223"/>
                      <a:pt x="3739" y="1194"/>
                    </a:cubicBezTo>
                    <a:cubicBezTo>
                      <a:pt x="3753" y="1179"/>
                      <a:pt x="3783" y="1135"/>
                      <a:pt x="3812" y="1135"/>
                    </a:cubicBezTo>
                    <a:cubicBezTo>
                      <a:pt x="3827" y="1120"/>
                      <a:pt x="3915" y="1179"/>
                      <a:pt x="3915" y="1135"/>
                    </a:cubicBezTo>
                    <a:cubicBezTo>
                      <a:pt x="3915" y="1120"/>
                      <a:pt x="3901" y="1105"/>
                      <a:pt x="3915" y="1090"/>
                    </a:cubicBezTo>
                    <a:lnTo>
                      <a:pt x="3959" y="1090"/>
                    </a:lnTo>
                    <a:cubicBezTo>
                      <a:pt x="3989" y="1090"/>
                      <a:pt x="3974" y="1076"/>
                      <a:pt x="3989" y="1061"/>
                    </a:cubicBezTo>
                    <a:cubicBezTo>
                      <a:pt x="4018" y="1046"/>
                      <a:pt x="4033" y="1061"/>
                      <a:pt x="4033" y="1031"/>
                    </a:cubicBezTo>
                    <a:cubicBezTo>
                      <a:pt x="4033" y="987"/>
                      <a:pt x="4077" y="1031"/>
                      <a:pt x="4092" y="1046"/>
                    </a:cubicBezTo>
                    <a:cubicBezTo>
                      <a:pt x="4092" y="1017"/>
                      <a:pt x="4136" y="1017"/>
                      <a:pt x="4136" y="987"/>
                    </a:cubicBezTo>
                    <a:cubicBezTo>
                      <a:pt x="4136" y="958"/>
                      <a:pt x="4151" y="913"/>
                      <a:pt x="4136" y="884"/>
                    </a:cubicBezTo>
                    <a:cubicBezTo>
                      <a:pt x="4107" y="840"/>
                      <a:pt x="4121" y="854"/>
                      <a:pt x="4151" y="825"/>
                    </a:cubicBezTo>
                    <a:cubicBezTo>
                      <a:pt x="4180" y="810"/>
                      <a:pt x="4195" y="796"/>
                      <a:pt x="4224" y="810"/>
                    </a:cubicBezTo>
                    <a:cubicBezTo>
                      <a:pt x="4269" y="825"/>
                      <a:pt x="4269" y="825"/>
                      <a:pt x="4283" y="781"/>
                    </a:cubicBezTo>
                    <a:cubicBezTo>
                      <a:pt x="4298" y="751"/>
                      <a:pt x="4327" y="737"/>
                      <a:pt x="4342" y="692"/>
                    </a:cubicBezTo>
                    <a:cubicBezTo>
                      <a:pt x="4342" y="663"/>
                      <a:pt x="4357" y="633"/>
                      <a:pt x="4386" y="604"/>
                    </a:cubicBezTo>
                    <a:cubicBezTo>
                      <a:pt x="4416" y="574"/>
                      <a:pt x="4386" y="574"/>
                      <a:pt x="4386" y="54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0" name="Freeform 1035">
                <a:extLst>
                  <a:ext uri="{FF2B5EF4-FFF2-40B4-BE49-F238E27FC236}">
                    <a16:creationId xmlns:a16="http://schemas.microsoft.com/office/drawing/2014/main" id="{C738EF1E-56D6-6F7E-26BF-4E8E76201EE0}"/>
                  </a:ext>
                </a:extLst>
              </p:cNvPr>
              <p:cNvSpPr>
                <a:spLocks/>
              </p:cNvSpPr>
              <p:nvPr/>
            </p:nvSpPr>
            <p:spPr bwMode="auto">
              <a:xfrm>
                <a:off x="4644" y="2096"/>
                <a:ext cx="851" cy="555"/>
              </a:xfrm>
              <a:custGeom>
                <a:avLst/>
                <a:gdLst>
                  <a:gd name="T0" fmla="*/ 4239 w 4416"/>
                  <a:gd name="T1" fmla="*/ 574 h 2874"/>
                  <a:gd name="T2" fmla="*/ 3753 w 4416"/>
                  <a:gd name="T3" fmla="*/ 88 h 2874"/>
                  <a:gd name="T4" fmla="*/ 3356 w 4416"/>
                  <a:gd name="T5" fmla="*/ 117 h 2874"/>
                  <a:gd name="T6" fmla="*/ 3194 w 4416"/>
                  <a:gd name="T7" fmla="*/ 383 h 2874"/>
                  <a:gd name="T8" fmla="*/ 3003 w 4416"/>
                  <a:gd name="T9" fmla="*/ 515 h 2874"/>
                  <a:gd name="T10" fmla="*/ 3268 w 4416"/>
                  <a:gd name="T11" fmla="*/ 619 h 2874"/>
                  <a:gd name="T12" fmla="*/ 2973 w 4416"/>
                  <a:gd name="T13" fmla="*/ 796 h 2874"/>
                  <a:gd name="T14" fmla="*/ 2708 w 4416"/>
                  <a:gd name="T15" fmla="*/ 928 h 2874"/>
                  <a:gd name="T16" fmla="*/ 2208 w 4416"/>
                  <a:gd name="T17" fmla="*/ 1135 h 2874"/>
                  <a:gd name="T18" fmla="*/ 1928 w 4416"/>
                  <a:gd name="T19" fmla="*/ 1031 h 2874"/>
                  <a:gd name="T20" fmla="*/ 1501 w 4416"/>
                  <a:gd name="T21" fmla="*/ 899 h 2874"/>
                  <a:gd name="T22" fmla="*/ 1016 w 4416"/>
                  <a:gd name="T23" fmla="*/ 427 h 2874"/>
                  <a:gd name="T24" fmla="*/ 883 w 4416"/>
                  <a:gd name="T25" fmla="*/ 619 h 2874"/>
                  <a:gd name="T26" fmla="*/ 662 w 4416"/>
                  <a:gd name="T27" fmla="*/ 692 h 2874"/>
                  <a:gd name="T28" fmla="*/ 471 w 4416"/>
                  <a:gd name="T29" fmla="*/ 825 h 2874"/>
                  <a:gd name="T30" fmla="*/ 471 w 4416"/>
                  <a:gd name="T31" fmla="*/ 1090 h 2874"/>
                  <a:gd name="T32" fmla="*/ 221 w 4416"/>
                  <a:gd name="T33" fmla="*/ 1223 h 2874"/>
                  <a:gd name="T34" fmla="*/ 44 w 4416"/>
                  <a:gd name="T35" fmla="*/ 1267 h 2874"/>
                  <a:gd name="T36" fmla="*/ 118 w 4416"/>
                  <a:gd name="T37" fmla="*/ 1488 h 2874"/>
                  <a:gd name="T38" fmla="*/ 294 w 4416"/>
                  <a:gd name="T39" fmla="*/ 1665 h 2874"/>
                  <a:gd name="T40" fmla="*/ 442 w 4416"/>
                  <a:gd name="T41" fmla="*/ 1754 h 2874"/>
                  <a:gd name="T42" fmla="*/ 383 w 4416"/>
                  <a:gd name="T43" fmla="*/ 1945 h 2874"/>
                  <a:gd name="T44" fmla="*/ 559 w 4416"/>
                  <a:gd name="T45" fmla="*/ 2093 h 2874"/>
                  <a:gd name="T46" fmla="*/ 854 w 4416"/>
                  <a:gd name="T47" fmla="*/ 2255 h 2874"/>
                  <a:gd name="T48" fmla="*/ 1060 w 4416"/>
                  <a:gd name="T49" fmla="*/ 2270 h 2874"/>
                  <a:gd name="T50" fmla="*/ 1281 w 4416"/>
                  <a:gd name="T51" fmla="*/ 2270 h 2874"/>
                  <a:gd name="T52" fmla="*/ 1487 w 4416"/>
                  <a:gd name="T53" fmla="*/ 2166 h 2874"/>
                  <a:gd name="T54" fmla="*/ 1678 w 4416"/>
                  <a:gd name="T55" fmla="*/ 2225 h 2874"/>
                  <a:gd name="T56" fmla="*/ 1737 w 4416"/>
                  <a:gd name="T57" fmla="*/ 2358 h 2874"/>
                  <a:gd name="T58" fmla="*/ 1766 w 4416"/>
                  <a:gd name="T59" fmla="*/ 2579 h 2874"/>
                  <a:gd name="T60" fmla="*/ 1840 w 4416"/>
                  <a:gd name="T61" fmla="*/ 2741 h 2874"/>
                  <a:gd name="T62" fmla="*/ 1958 w 4416"/>
                  <a:gd name="T63" fmla="*/ 2800 h 2874"/>
                  <a:gd name="T64" fmla="*/ 2075 w 4416"/>
                  <a:gd name="T65" fmla="*/ 2682 h 2874"/>
                  <a:gd name="T66" fmla="*/ 2223 w 4416"/>
                  <a:gd name="T67" fmla="*/ 2623 h 2874"/>
                  <a:gd name="T68" fmla="*/ 2370 w 4416"/>
                  <a:gd name="T69" fmla="*/ 2756 h 2874"/>
                  <a:gd name="T70" fmla="*/ 2546 w 4416"/>
                  <a:gd name="T71" fmla="*/ 2815 h 2874"/>
                  <a:gd name="T72" fmla="*/ 2694 w 4416"/>
                  <a:gd name="T73" fmla="*/ 2756 h 2874"/>
                  <a:gd name="T74" fmla="*/ 2885 w 4416"/>
                  <a:gd name="T75" fmla="*/ 2682 h 2874"/>
                  <a:gd name="T76" fmla="*/ 3135 w 4416"/>
                  <a:gd name="T77" fmla="*/ 2579 h 2874"/>
                  <a:gd name="T78" fmla="*/ 3268 w 4416"/>
                  <a:gd name="T79" fmla="*/ 2446 h 2874"/>
                  <a:gd name="T80" fmla="*/ 3327 w 4416"/>
                  <a:gd name="T81" fmla="*/ 2343 h 2874"/>
                  <a:gd name="T82" fmla="*/ 3400 w 4416"/>
                  <a:gd name="T83" fmla="*/ 2211 h 2874"/>
                  <a:gd name="T84" fmla="*/ 3430 w 4416"/>
                  <a:gd name="T85" fmla="*/ 2137 h 2874"/>
                  <a:gd name="T86" fmla="*/ 3327 w 4416"/>
                  <a:gd name="T87" fmla="*/ 2093 h 2874"/>
                  <a:gd name="T88" fmla="*/ 3282 w 4416"/>
                  <a:gd name="T89" fmla="*/ 1916 h 2874"/>
                  <a:gd name="T90" fmla="*/ 3327 w 4416"/>
                  <a:gd name="T91" fmla="*/ 1768 h 2874"/>
                  <a:gd name="T92" fmla="*/ 3356 w 4416"/>
                  <a:gd name="T93" fmla="*/ 1606 h 2874"/>
                  <a:gd name="T94" fmla="*/ 3474 w 4416"/>
                  <a:gd name="T95" fmla="*/ 1547 h 2874"/>
                  <a:gd name="T96" fmla="*/ 3297 w 4416"/>
                  <a:gd name="T97" fmla="*/ 1503 h 2874"/>
                  <a:gd name="T98" fmla="*/ 3194 w 4416"/>
                  <a:gd name="T99" fmla="*/ 1356 h 2874"/>
                  <a:gd name="T100" fmla="*/ 3474 w 4416"/>
                  <a:gd name="T101" fmla="*/ 1223 h 2874"/>
                  <a:gd name="T102" fmla="*/ 3400 w 4416"/>
                  <a:gd name="T103" fmla="*/ 1370 h 2874"/>
                  <a:gd name="T104" fmla="*/ 3739 w 4416"/>
                  <a:gd name="T105" fmla="*/ 1194 h 2874"/>
                  <a:gd name="T106" fmla="*/ 3959 w 4416"/>
                  <a:gd name="T107" fmla="*/ 1090 h 2874"/>
                  <a:gd name="T108" fmla="*/ 4136 w 4416"/>
                  <a:gd name="T109" fmla="*/ 987 h 2874"/>
                  <a:gd name="T110" fmla="*/ 4283 w 4416"/>
                  <a:gd name="T111" fmla="*/ 781 h 2874"/>
                  <a:gd name="T112" fmla="*/ 4386 w 4416"/>
                  <a:gd name="T113" fmla="*/ 545 h 2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16" h="2874">
                    <a:moveTo>
                      <a:pt x="4386" y="545"/>
                    </a:moveTo>
                    <a:lnTo>
                      <a:pt x="4386" y="545"/>
                    </a:lnTo>
                    <a:cubicBezTo>
                      <a:pt x="4386" y="515"/>
                      <a:pt x="4327" y="530"/>
                      <a:pt x="4313" y="545"/>
                    </a:cubicBezTo>
                    <a:cubicBezTo>
                      <a:pt x="4283" y="545"/>
                      <a:pt x="4269" y="560"/>
                      <a:pt x="4239" y="574"/>
                    </a:cubicBezTo>
                    <a:cubicBezTo>
                      <a:pt x="4210" y="589"/>
                      <a:pt x="4107" y="589"/>
                      <a:pt x="4107" y="545"/>
                    </a:cubicBezTo>
                    <a:cubicBezTo>
                      <a:pt x="4077" y="486"/>
                      <a:pt x="4063" y="456"/>
                      <a:pt x="4004" y="427"/>
                    </a:cubicBezTo>
                    <a:cubicBezTo>
                      <a:pt x="3959" y="412"/>
                      <a:pt x="3871" y="412"/>
                      <a:pt x="3856" y="353"/>
                    </a:cubicBezTo>
                    <a:cubicBezTo>
                      <a:pt x="3842" y="265"/>
                      <a:pt x="3812" y="162"/>
                      <a:pt x="3753" y="88"/>
                    </a:cubicBezTo>
                    <a:cubicBezTo>
                      <a:pt x="3709" y="44"/>
                      <a:pt x="3650" y="44"/>
                      <a:pt x="3592" y="14"/>
                    </a:cubicBezTo>
                    <a:cubicBezTo>
                      <a:pt x="3533" y="0"/>
                      <a:pt x="3430" y="14"/>
                      <a:pt x="3371" y="44"/>
                    </a:cubicBezTo>
                    <a:cubicBezTo>
                      <a:pt x="3356" y="59"/>
                      <a:pt x="3327" y="73"/>
                      <a:pt x="3312" y="88"/>
                    </a:cubicBezTo>
                    <a:cubicBezTo>
                      <a:pt x="3312" y="103"/>
                      <a:pt x="3356" y="103"/>
                      <a:pt x="3356" y="117"/>
                    </a:cubicBezTo>
                    <a:cubicBezTo>
                      <a:pt x="3371" y="176"/>
                      <a:pt x="3297" y="221"/>
                      <a:pt x="3282" y="265"/>
                    </a:cubicBezTo>
                    <a:cubicBezTo>
                      <a:pt x="3268" y="280"/>
                      <a:pt x="3268" y="294"/>
                      <a:pt x="3268" y="309"/>
                    </a:cubicBezTo>
                    <a:lnTo>
                      <a:pt x="3268" y="339"/>
                    </a:lnTo>
                    <a:cubicBezTo>
                      <a:pt x="3268" y="368"/>
                      <a:pt x="3224" y="368"/>
                      <a:pt x="3194" y="383"/>
                    </a:cubicBezTo>
                    <a:cubicBezTo>
                      <a:pt x="3179" y="383"/>
                      <a:pt x="3165" y="398"/>
                      <a:pt x="3150" y="398"/>
                    </a:cubicBezTo>
                    <a:cubicBezTo>
                      <a:pt x="3135" y="398"/>
                      <a:pt x="3062" y="368"/>
                      <a:pt x="3062" y="368"/>
                    </a:cubicBezTo>
                    <a:cubicBezTo>
                      <a:pt x="3047" y="398"/>
                      <a:pt x="3032" y="442"/>
                      <a:pt x="3017" y="471"/>
                    </a:cubicBezTo>
                    <a:cubicBezTo>
                      <a:pt x="3017" y="486"/>
                      <a:pt x="3003" y="501"/>
                      <a:pt x="3003" y="515"/>
                    </a:cubicBezTo>
                    <a:cubicBezTo>
                      <a:pt x="3003" y="515"/>
                      <a:pt x="2973" y="604"/>
                      <a:pt x="3017" y="574"/>
                    </a:cubicBezTo>
                    <a:cubicBezTo>
                      <a:pt x="3032" y="560"/>
                      <a:pt x="3032" y="560"/>
                      <a:pt x="3062" y="560"/>
                    </a:cubicBezTo>
                    <a:cubicBezTo>
                      <a:pt x="3076" y="560"/>
                      <a:pt x="3106" y="589"/>
                      <a:pt x="3121" y="574"/>
                    </a:cubicBezTo>
                    <a:cubicBezTo>
                      <a:pt x="3179" y="530"/>
                      <a:pt x="3224" y="560"/>
                      <a:pt x="3268" y="619"/>
                    </a:cubicBezTo>
                    <a:cubicBezTo>
                      <a:pt x="3282" y="633"/>
                      <a:pt x="3312" y="663"/>
                      <a:pt x="3297" y="678"/>
                    </a:cubicBezTo>
                    <a:cubicBezTo>
                      <a:pt x="3297" y="678"/>
                      <a:pt x="3238" y="663"/>
                      <a:pt x="3224" y="663"/>
                    </a:cubicBezTo>
                    <a:cubicBezTo>
                      <a:pt x="3179" y="678"/>
                      <a:pt x="3121" y="678"/>
                      <a:pt x="3076" y="692"/>
                    </a:cubicBezTo>
                    <a:cubicBezTo>
                      <a:pt x="3032" y="707"/>
                      <a:pt x="3032" y="796"/>
                      <a:pt x="2973" y="796"/>
                    </a:cubicBezTo>
                    <a:cubicBezTo>
                      <a:pt x="2944" y="796"/>
                      <a:pt x="2914" y="781"/>
                      <a:pt x="2900" y="810"/>
                    </a:cubicBezTo>
                    <a:cubicBezTo>
                      <a:pt x="2885" y="825"/>
                      <a:pt x="2856" y="854"/>
                      <a:pt x="2826" y="854"/>
                    </a:cubicBezTo>
                    <a:cubicBezTo>
                      <a:pt x="2782" y="840"/>
                      <a:pt x="2694" y="781"/>
                      <a:pt x="2679" y="869"/>
                    </a:cubicBezTo>
                    <a:cubicBezTo>
                      <a:pt x="2679" y="899"/>
                      <a:pt x="2708" y="913"/>
                      <a:pt x="2708" y="928"/>
                    </a:cubicBezTo>
                    <a:cubicBezTo>
                      <a:pt x="2708" y="958"/>
                      <a:pt x="2664" y="958"/>
                      <a:pt x="2650" y="972"/>
                    </a:cubicBezTo>
                    <a:cubicBezTo>
                      <a:pt x="2605" y="1017"/>
                      <a:pt x="2591" y="1061"/>
                      <a:pt x="2532" y="1061"/>
                    </a:cubicBezTo>
                    <a:cubicBezTo>
                      <a:pt x="2458" y="1061"/>
                      <a:pt x="2385" y="1061"/>
                      <a:pt x="2311" y="1076"/>
                    </a:cubicBezTo>
                    <a:cubicBezTo>
                      <a:pt x="2282" y="1090"/>
                      <a:pt x="2223" y="1149"/>
                      <a:pt x="2208" y="1135"/>
                    </a:cubicBezTo>
                    <a:cubicBezTo>
                      <a:pt x="2179" y="1135"/>
                      <a:pt x="2164" y="1105"/>
                      <a:pt x="2149" y="1105"/>
                    </a:cubicBezTo>
                    <a:lnTo>
                      <a:pt x="2075" y="1105"/>
                    </a:lnTo>
                    <a:cubicBezTo>
                      <a:pt x="2046" y="1090"/>
                      <a:pt x="2017" y="1090"/>
                      <a:pt x="1987" y="1061"/>
                    </a:cubicBezTo>
                    <a:cubicBezTo>
                      <a:pt x="1958" y="1046"/>
                      <a:pt x="1943" y="1046"/>
                      <a:pt x="1928" y="1031"/>
                    </a:cubicBezTo>
                    <a:lnTo>
                      <a:pt x="1781" y="1031"/>
                    </a:lnTo>
                    <a:cubicBezTo>
                      <a:pt x="1737" y="1031"/>
                      <a:pt x="1663" y="1046"/>
                      <a:pt x="1604" y="1031"/>
                    </a:cubicBezTo>
                    <a:cubicBezTo>
                      <a:pt x="1590" y="1031"/>
                      <a:pt x="1575" y="1002"/>
                      <a:pt x="1575" y="987"/>
                    </a:cubicBezTo>
                    <a:cubicBezTo>
                      <a:pt x="1546" y="958"/>
                      <a:pt x="1531" y="928"/>
                      <a:pt x="1501" y="899"/>
                    </a:cubicBezTo>
                    <a:cubicBezTo>
                      <a:pt x="1457" y="869"/>
                      <a:pt x="1428" y="825"/>
                      <a:pt x="1384" y="825"/>
                    </a:cubicBezTo>
                    <a:cubicBezTo>
                      <a:pt x="1354" y="825"/>
                      <a:pt x="1192" y="825"/>
                      <a:pt x="1222" y="766"/>
                    </a:cubicBezTo>
                    <a:cubicBezTo>
                      <a:pt x="1251" y="707"/>
                      <a:pt x="1236" y="604"/>
                      <a:pt x="1163" y="560"/>
                    </a:cubicBezTo>
                    <a:cubicBezTo>
                      <a:pt x="1104" y="515"/>
                      <a:pt x="1030" y="515"/>
                      <a:pt x="1016" y="427"/>
                    </a:cubicBezTo>
                    <a:cubicBezTo>
                      <a:pt x="1001" y="442"/>
                      <a:pt x="986" y="427"/>
                      <a:pt x="972" y="442"/>
                    </a:cubicBezTo>
                    <a:cubicBezTo>
                      <a:pt x="957" y="456"/>
                      <a:pt x="957" y="456"/>
                      <a:pt x="957" y="471"/>
                    </a:cubicBezTo>
                    <a:cubicBezTo>
                      <a:pt x="927" y="515"/>
                      <a:pt x="883" y="501"/>
                      <a:pt x="869" y="545"/>
                    </a:cubicBezTo>
                    <a:cubicBezTo>
                      <a:pt x="869" y="574"/>
                      <a:pt x="898" y="604"/>
                      <a:pt x="883" y="619"/>
                    </a:cubicBezTo>
                    <a:cubicBezTo>
                      <a:pt x="869" y="633"/>
                      <a:pt x="839" y="648"/>
                      <a:pt x="824" y="648"/>
                    </a:cubicBezTo>
                    <a:cubicBezTo>
                      <a:pt x="810" y="663"/>
                      <a:pt x="795" y="633"/>
                      <a:pt x="780" y="648"/>
                    </a:cubicBezTo>
                    <a:cubicBezTo>
                      <a:pt x="751" y="648"/>
                      <a:pt x="736" y="633"/>
                      <a:pt x="707" y="619"/>
                    </a:cubicBezTo>
                    <a:cubicBezTo>
                      <a:pt x="692" y="604"/>
                      <a:pt x="677" y="678"/>
                      <a:pt x="662" y="692"/>
                    </a:cubicBezTo>
                    <a:cubicBezTo>
                      <a:pt x="662" y="707"/>
                      <a:pt x="648" y="737"/>
                      <a:pt x="648" y="751"/>
                    </a:cubicBezTo>
                    <a:cubicBezTo>
                      <a:pt x="648" y="781"/>
                      <a:pt x="662" y="781"/>
                      <a:pt x="662" y="796"/>
                    </a:cubicBezTo>
                    <a:cubicBezTo>
                      <a:pt x="662" y="825"/>
                      <a:pt x="574" y="796"/>
                      <a:pt x="574" y="796"/>
                    </a:cubicBezTo>
                    <a:cubicBezTo>
                      <a:pt x="545" y="810"/>
                      <a:pt x="486" y="810"/>
                      <a:pt x="471" y="825"/>
                    </a:cubicBezTo>
                    <a:cubicBezTo>
                      <a:pt x="486" y="810"/>
                      <a:pt x="501" y="913"/>
                      <a:pt x="501" y="928"/>
                    </a:cubicBezTo>
                    <a:lnTo>
                      <a:pt x="545" y="972"/>
                    </a:lnTo>
                    <a:cubicBezTo>
                      <a:pt x="545" y="987"/>
                      <a:pt x="501" y="1017"/>
                      <a:pt x="486" y="1031"/>
                    </a:cubicBezTo>
                    <a:cubicBezTo>
                      <a:pt x="471" y="1046"/>
                      <a:pt x="486" y="1090"/>
                      <a:pt x="471" y="1090"/>
                    </a:cubicBezTo>
                    <a:cubicBezTo>
                      <a:pt x="456" y="1105"/>
                      <a:pt x="427" y="1105"/>
                      <a:pt x="412" y="1120"/>
                    </a:cubicBezTo>
                    <a:cubicBezTo>
                      <a:pt x="383" y="1135"/>
                      <a:pt x="368" y="1149"/>
                      <a:pt x="353" y="1164"/>
                    </a:cubicBezTo>
                    <a:cubicBezTo>
                      <a:pt x="324" y="1164"/>
                      <a:pt x="309" y="1164"/>
                      <a:pt x="280" y="1179"/>
                    </a:cubicBezTo>
                    <a:cubicBezTo>
                      <a:pt x="250" y="1179"/>
                      <a:pt x="236" y="1194"/>
                      <a:pt x="221" y="1223"/>
                    </a:cubicBezTo>
                    <a:lnTo>
                      <a:pt x="162" y="1238"/>
                    </a:lnTo>
                    <a:lnTo>
                      <a:pt x="162" y="1223"/>
                    </a:lnTo>
                    <a:lnTo>
                      <a:pt x="103" y="1223"/>
                    </a:lnTo>
                    <a:cubicBezTo>
                      <a:pt x="88" y="1223"/>
                      <a:pt x="44" y="1252"/>
                      <a:pt x="44" y="1267"/>
                    </a:cubicBezTo>
                    <a:cubicBezTo>
                      <a:pt x="30" y="1297"/>
                      <a:pt x="15" y="1326"/>
                      <a:pt x="15" y="1341"/>
                    </a:cubicBezTo>
                    <a:cubicBezTo>
                      <a:pt x="0" y="1370"/>
                      <a:pt x="44" y="1400"/>
                      <a:pt x="59" y="1400"/>
                    </a:cubicBezTo>
                    <a:cubicBezTo>
                      <a:pt x="103" y="1400"/>
                      <a:pt x="88" y="1400"/>
                      <a:pt x="103" y="1444"/>
                    </a:cubicBezTo>
                    <a:cubicBezTo>
                      <a:pt x="103" y="1459"/>
                      <a:pt x="118" y="1459"/>
                      <a:pt x="118" y="1488"/>
                    </a:cubicBezTo>
                    <a:lnTo>
                      <a:pt x="103" y="1518"/>
                    </a:lnTo>
                    <a:cubicBezTo>
                      <a:pt x="133" y="1533"/>
                      <a:pt x="147" y="1533"/>
                      <a:pt x="162" y="1547"/>
                    </a:cubicBezTo>
                    <a:cubicBezTo>
                      <a:pt x="191" y="1577"/>
                      <a:pt x="177" y="1606"/>
                      <a:pt x="206" y="1621"/>
                    </a:cubicBezTo>
                    <a:cubicBezTo>
                      <a:pt x="236" y="1636"/>
                      <a:pt x="265" y="1650"/>
                      <a:pt x="294" y="1665"/>
                    </a:cubicBezTo>
                    <a:cubicBezTo>
                      <a:pt x="309" y="1665"/>
                      <a:pt x="324" y="1650"/>
                      <a:pt x="339" y="1636"/>
                    </a:cubicBezTo>
                    <a:cubicBezTo>
                      <a:pt x="383" y="1606"/>
                      <a:pt x="456" y="1621"/>
                      <a:pt x="486" y="1665"/>
                    </a:cubicBezTo>
                    <a:cubicBezTo>
                      <a:pt x="501" y="1695"/>
                      <a:pt x="471" y="1709"/>
                      <a:pt x="456" y="1724"/>
                    </a:cubicBezTo>
                    <a:cubicBezTo>
                      <a:pt x="442" y="1739"/>
                      <a:pt x="442" y="1739"/>
                      <a:pt x="442" y="1754"/>
                    </a:cubicBezTo>
                    <a:cubicBezTo>
                      <a:pt x="427" y="1783"/>
                      <a:pt x="412" y="1783"/>
                      <a:pt x="398" y="1783"/>
                    </a:cubicBezTo>
                    <a:cubicBezTo>
                      <a:pt x="353" y="1813"/>
                      <a:pt x="471" y="1857"/>
                      <a:pt x="427" y="1886"/>
                    </a:cubicBezTo>
                    <a:cubicBezTo>
                      <a:pt x="412" y="1916"/>
                      <a:pt x="398" y="1901"/>
                      <a:pt x="368" y="1901"/>
                    </a:cubicBezTo>
                    <a:cubicBezTo>
                      <a:pt x="309" y="1886"/>
                      <a:pt x="383" y="1945"/>
                      <a:pt x="383" y="1945"/>
                    </a:cubicBezTo>
                    <a:cubicBezTo>
                      <a:pt x="383" y="1975"/>
                      <a:pt x="368" y="1989"/>
                      <a:pt x="398" y="1989"/>
                    </a:cubicBezTo>
                    <a:cubicBezTo>
                      <a:pt x="427" y="2004"/>
                      <a:pt x="427" y="2019"/>
                      <a:pt x="456" y="2034"/>
                    </a:cubicBezTo>
                    <a:cubicBezTo>
                      <a:pt x="486" y="2034"/>
                      <a:pt x="501" y="2063"/>
                      <a:pt x="530" y="2078"/>
                    </a:cubicBezTo>
                    <a:cubicBezTo>
                      <a:pt x="530" y="2078"/>
                      <a:pt x="545" y="2093"/>
                      <a:pt x="559" y="2093"/>
                    </a:cubicBezTo>
                    <a:cubicBezTo>
                      <a:pt x="574" y="2093"/>
                      <a:pt x="559" y="2063"/>
                      <a:pt x="589" y="2063"/>
                    </a:cubicBezTo>
                    <a:cubicBezTo>
                      <a:pt x="648" y="2063"/>
                      <a:pt x="677" y="2166"/>
                      <a:pt x="736" y="2166"/>
                    </a:cubicBezTo>
                    <a:cubicBezTo>
                      <a:pt x="765" y="2166"/>
                      <a:pt x="765" y="2211"/>
                      <a:pt x="795" y="2211"/>
                    </a:cubicBezTo>
                    <a:cubicBezTo>
                      <a:pt x="824" y="2225"/>
                      <a:pt x="839" y="2255"/>
                      <a:pt x="854" y="2255"/>
                    </a:cubicBezTo>
                    <a:cubicBezTo>
                      <a:pt x="883" y="2225"/>
                      <a:pt x="883" y="2270"/>
                      <a:pt x="913" y="2270"/>
                    </a:cubicBezTo>
                    <a:cubicBezTo>
                      <a:pt x="927" y="2270"/>
                      <a:pt x="927" y="2255"/>
                      <a:pt x="942" y="2255"/>
                    </a:cubicBezTo>
                    <a:cubicBezTo>
                      <a:pt x="957" y="2255"/>
                      <a:pt x="957" y="2270"/>
                      <a:pt x="972" y="2284"/>
                    </a:cubicBezTo>
                    <a:cubicBezTo>
                      <a:pt x="1001" y="2284"/>
                      <a:pt x="1030" y="2284"/>
                      <a:pt x="1060" y="2270"/>
                    </a:cubicBezTo>
                    <a:cubicBezTo>
                      <a:pt x="1104" y="2255"/>
                      <a:pt x="1075" y="2284"/>
                      <a:pt x="1089" y="2299"/>
                    </a:cubicBezTo>
                    <a:cubicBezTo>
                      <a:pt x="1089" y="2299"/>
                      <a:pt x="1119" y="2255"/>
                      <a:pt x="1133" y="2255"/>
                    </a:cubicBezTo>
                    <a:cubicBezTo>
                      <a:pt x="1148" y="2240"/>
                      <a:pt x="1178" y="2240"/>
                      <a:pt x="1192" y="2255"/>
                    </a:cubicBezTo>
                    <a:cubicBezTo>
                      <a:pt x="1222" y="2284"/>
                      <a:pt x="1251" y="2255"/>
                      <a:pt x="1281" y="2270"/>
                    </a:cubicBezTo>
                    <a:cubicBezTo>
                      <a:pt x="1310" y="2284"/>
                      <a:pt x="1340" y="2255"/>
                      <a:pt x="1354" y="2225"/>
                    </a:cubicBezTo>
                    <a:cubicBezTo>
                      <a:pt x="1369" y="2225"/>
                      <a:pt x="1369" y="2211"/>
                      <a:pt x="1384" y="2211"/>
                    </a:cubicBezTo>
                    <a:cubicBezTo>
                      <a:pt x="1398" y="2196"/>
                      <a:pt x="1413" y="2211"/>
                      <a:pt x="1428" y="2196"/>
                    </a:cubicBezTo>
                    <a:cubicBezTo>
                      <a:pt x="1443" y="2181"/>
                      <a:pt x="1457" y="2152"/>
                      <a:pt x="1487" y="2166"/>
                    </a:cubicBezTo>
                    <a:cubicBezTo>
                      <a:pt x="1516" y="2181"/>
                      <a:pt x="1516" y="2181"/>
                      <a:pt x="1560" y="2152"/>
                    </a:cubicBezTo>
                    <a:cubicBezTo>
                      <a:pt x="1575" y="2137"/>
                      <a:pt x="1604" y="2181"/>
                      <a:pt x="1604" y="2196"/>
                    </a:cubicBezTo>
                    <a:cubicBezTo>
                      <a:pt x="1590" y="2225"/>
                      <a:pt x="1560" y="2240"/>
                      <a:pt x="1590" y="2240"/>
                    </a:cubicBezTo>
                    <a:cubicBezTo>
                      <a:pt x="1634" y="2240"/>
                      <a:pt x="1634" y="2240"/>
                      <a:pt x="1678" y="2225"/>
                    </a:cubicBezTo>
                    <a:cubicBezTo>
                      <a:pt x="1693" y="2225"/>
                      <a:pt x="1707" y="2270"/>
                      <a:pt x="1707" y="2284"/>
                    </a:cubicBezTo>
                    <a:cubicBezTo>
                      <a:pt x="1707" y="2284"/>
                      <a:pt x="1707" y="2314"/>
                      <a:pt x="1722" y="2299"/>
                    </a:cubicBezTo>
                    <a:cubicBezTo>
                      <a:pt x="1722" y="2299"/>
                      <a:pt x="1752" y="2299"/>
                      <a:pt x="1752" y="2314"/>
                    </a:cubicBezTo>
                    <a:cubicBezTo>
                      <a:pt x="1752" y="2329"/>
                      <a:pt x="1722" y="2343"/>
                      <a:pt x="1737" y="2358"/>
                    </a:cubicBezTo>
                    <a:cubicBezTo>
                      <a:pt x="1752" y="2387"/>
                      <a:pt x="1737" y="2432"/>
                      <a:pt x="1722" y="2446"/>
                    </a:cubicBezTo>
                    <a:cubicBezTo>
                      <a:pt x="1707" y="2476"/>
                      <a:pt x="1678" y="2491"/>
                      <a:pt x="1663" y="2505"/>
                    </a:cubicBezTo>
                    <a:cubicBezTo>
                      <a:pt x="1663" y="2520"/>
                      <a:pt x="1663" y="2594"/>
                      <a:pt x="1649" y="2579"/>
                    </a:cubicBezTo>
                    <a:cubicBezTo>
                      <a:pt x="1663" y="2594"/>
                      <a:pt x="1752" y="2550"/>
                      <a:pt x="1766" y="2579"/>
                    </a:cubicBezTo>
                    <a:cubicBezTo>
                      <a:pt x="1766" y="2579"/>
                      <a:pt x="1737" y="2594"/>
                      <a:pt x="1752" y="2623"/>
                    </a:cubicBezTo>
                    <a:cubicBezTo>
                      <a:pt x="1766" y="2653"/>
                      <a:pt x="1811" y="2653"/>
                      <a:pt x="1796" y="2668"/>
                    </a:cubicBezTo>
                    <a:cubicBezTo>
                      <a:pt x="1796" y="2682"/>
                      <a:pt x="1781" y="2712"/>
                      <a:pt x="1781" y="2726"/>
                    </a:cubicBezTo>
                    <a:cubicBezTo>
                      <a:pt x="1796" y="2741"/>
                      <a:pt x="1840" y="2726"/>
                      <a:pt x="1840" y="2741"/>
                    </a:cubicBezTo>
                    <a:lnTo>
                      <a:pt x="1840" y="2756"/>
                    </a:lnTo>
                    <a:cubicBezTo>
                      <a:pt x="1840" y="2785"/>
                      <a:pt x="1855" y="2771"/>
                      <a:pt x="1869" y="2771"/>
                    </a:cubicBezTo>
                    <a:cubicBezTo>
                      <a:pt x="1884" y="2771"/>
                      <a:pt x="1899" y="2756"/>
                      <a:pt x="1914" y="2771"/>
                    </a:cubicBezTo>
                    <a:cubicBezTo>
                      <a:pt x="1928" y="2771"/>
                      <a:pt x="1943" y="2785"/>
                      <a:pt x="1958" y="2800"/>
                    </a:cubicBezTo>
                    <a:cubicBezTo>
                      <a:pt x="1987" y="2815"/>
                      <a:pt x="1972" y="2756"/>
                      <a:pt x="1972" y="2741"/>
                    </a:cubicBezTo>
                    <a:cubicBezTo>
                      <a:pt x="1943" y="2682"/>
                      <a:pt x="1972" y="2712"/>
                      <a:pt x="2002" y="2682"/>
                    </a:cubicBezTo>
                    <a:cubicBezTo>
                      <a:pt x="2031" y="2668"/>
                      <a:pt x="2017" y="2682"/>
                      <a:pt x="2046" y="2697"/>
                    </a:cubicBezTo>
                    <a:lnTo>
                      <a:pt x="2075" y="2682"/>
                    </a:lnTo>
                    <a:cubicBezTo>
                      <a:pt x="2075" y="2697"/>
                      <a:pt x="2105" y="2668"/>
                      <a:pt x="2105" y="2682"/>
                    </a:cubicBezTo>
                    <a:cubicBezTo>
                      <a:pt x="2120" y="2697"/>
                      <a:pt x="2120" y="2712"/>
                      <a:pt x="2149" y="2682"/>
                    </a:cubicBezTo>
                    <a:cubicBezTo>
                      <a:pt x="2164" y="2668"/>
                      <a:pt x="2164" y="2682"/>
                      <a:pt x="2179" y="2668"/>
                    </a:cubicBezTo>
                    <a:cubicBezTo>
                      <a:pt x="2193" y="2653"/>
                      <a:pt x="2193" y="2623"/>
                      <a:pt x="2223" y="2623"/>
                    </a:cubicBezTo>
                    <a:cubicBezTo>
                      <a:pt x="2237" y="2623"/>
                      <a:pt x="2252" y="2653"/>
                      <a:pt x="2282" y="2653"/>
                    </a:cubicBezTo>
                    <a:lnTo>
                      <a:pt x="2340" y="2668"/>
                    </a:lnTo>
                    <a:cubicBezTo>
                      <a:pt x="2340" y="2682"/>
                      <a:pt x="2311" y="2697"/>
                      <a:pt x="2311" y="2712"/>
                    </a:cubicBezTo>
                    <a:cubicBezTo>
                      <a:pt x="2326" y="2726"/>
                      <a:pt x="2355" y="2741"/>
                      <a:pt x="2370" y="2756"/>
                    </a:cubicBezTo>
                    <a:cubicBezTo>
                      <a:pt x="2399" y="2771"/>
                      <a:pt x="2458" y="2785"/>
                      <a:pt x="2473" y="2741"/>
                    </a:cubicBezTo>
                    <a:lnTo>
                      <a:pt x="2502" y="2771"/>
                    </a:lnTo>
                    <a:cubicBezTo>
                      <a:pt x="2517" y="2785"/>
                      <a:pt x="2532" y="2756"/>
                      <a:pt x="2561" y="2771"/>
                    </a:cubicBezTo>
                    <a:cubicBezTo>
                      <a:pt x="2576" y="2785"/>
                      <a:pt x="2546" y="2800"/>
                      <a:pt x="2546" y="2815"/>
                    </a:cubicBezTo>
                    <a:cubicBezTo>
                      <a:pt x="2546" y="2830"/>
                      <a:pt x="2576" y="2859"/>
                      <a:pt x="2576" y="2874"/>
                    </a:cubicBezTo>
                    <a:cubicBezTo>
                      <a:pt x="2591" y="2874"/>
                      <a:pt x="2605" y="2859"/>
                      <a:pt x="2620" y="2859"/>
                    </a:cubicBezTo>
                    <a:cubicBezTo>
                      <a:pt x="2620" y="2844"/>
                      <a:pt x="2576" y="2830"/>
                      <a:pt x="2591" y="2815"/>
                    </a:cubicBezTo>
                    <a:cubicBezTo>
                      <a:pt x="2620" y="2771"/>
                      <a:pt x="2650" y="2771"/>
                      <a:pt x="2694" y="2756"/>
                    </a:cubicBezTo>
                    <a:cubicBezTo>
                      <a:pt x="2723" y="2741"/>
                      <a:pt x="2753" y="2741"/>
                      <a:pt x="2782" y="2741"/>
                    </a:cubicBezTo>
                    <a:cubicBezTo>
                      <a:pt x="2797" y="2741"/>
                      <a:pt x="2797" y="2712"/>
                      <a:pt x="2811" y="2712"/>
                    </a:cubicBezTo>
                    <a:cubicBezTo>
                      <a:pt x="2841" y="2712"/>
                      <a:pt x="2826" y="2697"/>
                      <a:pt x="2826" y="2682"/>
                    </a:cubicBezTo>
                    <a:cubicBezTo>
                      <a:pt x="2826" y="2697"/>
                      <a:pt x="2885" y="2682"/>
                      <a:pt x="2885" y="2682"/>
                    </a:cubicBezTo>
                    <a:cubicBezTo>
                      <a:pt x="2914" y="2668"/>
                      <a:pt x="2944" y="2682"/>
                      <a:pt x="2973" y="2682"/>
                    </a:cubicBezTo>
                    <a:cubicBezTo>
                      <a:pt x="3003" y="2682"/>
                      <a:pt x="3017" y="2668"/>
                      <a:pt x="3047" y="2653"/>
                    </a:cubicBezTo>
                    <a:cubicBezTo>
                      <a:pt x="3062" y="2653"/>
                      <a:pt x="3062" y="2609"/>
                      <a:pt x="3076" y="2609"/>
                    </a:cubicBezTo>
                    <a:cubicBezTo>
                      <a:pt x="3106" y="2609"/>
                      <a:pt x="3121" y="2594"/>
                      <a:pt x="3135" y="2579"/>
                    </a:cubicBezTo>
                    <a:cubicBezTo>
                      <a:pt x="3150" y="2579"/>
                      <a:pt x="3165" y="2564"/>
                      <a:pt x="3165" y="2550"/>
                    </a:cubicBezTo>
                    <a:cubicBezTo>
                      <a:pt x="3150" y="2550"/>
                      <a:pt x="3209" y="2535"/>
                      <a:pt x="3209" y="2535"/>
                    </a:cubicBezTo>
                    <a:cubicBezTo>
                      <a:pt x="3224" y="2520"/>
                      <a:pt x="3238" y="2491"/>
                      <a:pt x="3253" y="2476"/>
                    </a:cubicBezTo>
                    <a:cubicBezTo>
                      <a:pt x="3268" y="2461"/>
                      <a:pt x="3268" y="2461"/>
                      <a:pt x="3268" y="2446"/>
                    </a:cubicBezTo>
                    <a:cubicBezTo>
                      <a:pt x="3282" y="2417"/>
                      <a:pt x="3253" y="2432"/>
                      <a:pt x="3253" y="2417"/>
                    </a:cubicBezTo>
                    <a:cubicBezTo>
                      <a:pt x="3253" y="2417"/>
                      <a:pt x="3327" y="2417"/>
                      <a:pt x="3282" y="2387"/>
                    </a:cubicBezTo>
                    <a:cubicBezTo>
                      <a:pt x="3268" y="2373"/>
                      <a:pt x="3282" y="2373"/>
                      <a:pt x="3297" y="2373"/>
                    </a:cubicBezTo>
                    <a:cubicBezTo>
                      <a:pt x="3312" y="2373"/>
                      <a:pt x="3312" y="2358"/>
                      <a:pt x="3327" y="2343"/>
                    </a:cubicBezTo>
                    <a:cubicBezTo>
                      <a:pt x="3341" y="2329"/>
                      <a:pt x="3341" y="2314"/>
                      <a:pt x="3356" y="2299"/>
                    </a:cubicBezTo>
                    <a:lnTo>
                      <a:pt x="3356" y="2270"/>
                    </a:lnTo>
                    <a:cubicBezTo>
                      <a:pt x="3371" y="2255"/>
                      <a:pt x="3385" y="2255"/>
                      <a:pt x="3400" y="2240"/>
                    </a:cubicBezTo>
                    <a:cubicBezTo>
                      <a:pt x="3415" y="2225"/>
                      <a:pt x="3400" y="2211"/>
                      <a:pt x="3400" y="2211"/>
                    </a:cubicBezTo>
                    <a:cubicBezTo>
                      <a:pt x="3400" y="2196"/>
                      <a:pt x="3415" y="2196"/>
                      <a:pt x="3415" y="2196"/>
                    </a:cubicBezTo>
                    <a:cubicBezTo>
                      <a:pt x="3430" y="2196"/>
                      <a:pt x="3415" y="2166"/>
                      <a:pt x="3415" y="2166"/>
                    </a:cubicBezTo>
                    <a:cubicBezTo>
                      <a:pt x="3415" y="2166"/>
                      <a:pt x="3444" y="2181"/>
                      <a:pt x="3444" y="2166"/>
                    </a:cubicBezTo>
                    <a:cubicBezTo>
                      <a:pt x="3474" y="2152"/>
                      <a:pt x="3444" y="2152"/>
                      <a:pt x="3430" y="2137"/>
                    </a:cubicBezTo>
                    <a:lnTo>
                      <a:pt x="3474" y="2107"/>
                    </a:lnTo>
                    <a:cubicBezTo>
                      <a:pt x="3459" y="2137"/>
                      <a:pt x="3415" y="2093"/>
                      <a:pt x="3400" y="2078"/>
                    </a:cubicBezTo>
                    <a:cubicBezTo>
                      <a:pt x="3400" y="2078"/>
                      <a:pt x="3385" y="2093"/>
                      <a:pt x="3371" y="2093"/>
                    </a:cubicBezTo>
                    <a:cubicBezTo>
                      <a:pt x="3356" y="2107"/>
                      <a:pt x="3341" y="2078"/>
                      <a:pt x="3327" y="2093"/>
                    </a:cubicBezTo>
                    <a:cubicBezTo>
                      <a:pt x="3356" y="2078"/>
                      <a:pt x="3385" y="2063"/>
                      <a:pt x="3400" y="2048"/>
                    </a:cubicBezTo>
                    <a:cubicBezTo>
                      <a:pt x="3415" y="2034"/>
                      <a:pt x="3459" y="2034"/>
                      <a:pt x="3430" y="2004"/>
                    </a:cubicBezTo>
                    <a:cubicBezTo>
                      <a:pt x="3400" y="1989"/>
                      <a:pt x="3385" y="1975"/>
                      <a:pt x="3356" y="1945"/>
                    </a:cubicBezTo>
                    <a:cubicBezTo>
                      <a:pt x="3356" y="1931"/>
                      <a:pt x="3282" y="1960"/>
                      <a:pt x="3282" y="1916"/>
                    </a:cubicBezTo>
                    <a:cubicBezTo>
                      <a:pt x="3282" y="1945"/>
                      <a:pt x="3356" y="1945"/>
                      <a:pt x="3371" y="1945"/>
                    </a:cubicBezTo>
                    <a:cubicBezTo>
                      <a:pt x="3385" y="1945"/>
                      <a:pt x="3430" y="1989"/>
                      <a:pt x="3444" y="1960"/>
                    </a:cubicBezTo>
                    <a:cubicBezTo>
                      <a:pt x="3459" y="1931"/>
                      <a:pt x="3371" y="1901"/>
                      <a:pt x="3371" y="1872"/>
                    </a:cubicBezTo>
                    <a:cubicBezTo>
                      <a:pt x="3356" y="1842"/>
                      <a:pt x="3356" y="1783"/>
                      <a:pt x="3327" y="1768"/>
                    </a:cubicBezTo>
                    <a:cubicBezTo>
                      <a:pt x="3312" y="1739"/>
                      <a:pt x="3224" y="1739"/>
                      <a:pt x="3253" y="1695"/>
                    </a:cubicBezTo>
                    <a:cubicBezTo>
                      <a:pt x="3268" y="1665"/>
                      <a:pt x="3282" y="1650"/>
                      <a:pt x="3297" y="1636"/>
                    </a:cubicBezTo>
                    <a:cubicBezTo>
                      <a:pt x="3327" y="1606"/>
                      <a:pt x="3297" y="1621"/>
                      <a:pt x="3312" y="1606"/>
                    </a:cubicBezTo>
                    <a:cubicBezTo>
                      <a:pt x="3312" y="1591"/>
                      <a:pt x="3356" y="1606"/>
                      <a:pt x="3356" y="1606"/>
                    </a:cubicBezTo>
                    <a:cubicBezTo>
                      <a:pt x="3371" y="1591"/>
                      <a:pt x="3341" y="1577"/>
                      <a:pt x="3371" y="1562"/>
                    </a:cubicBezTo>
                    <a:cubicBezTo>
                      <a:pt x="3400" y="1562"/>
                      <a:pt x="3415" y="1547"/>
                      <a:pt x="3430" y="1533"/>
                    </a:cubicBezTo>
                    <a:lnTo>
                      <a:pt x="3459" y="1533"/>
                    </a:lnTo>
                    <a:cubicBezTo>
                      <a:pt x="3474" y="1533"/>
                      <a:pt x="3459" y="1547"/>
                      <a:pt x="3474" y="1547"/>
                    </a:cubicBezTo>
                    <a:cubicBezTo>
                      <a:pt x="3488" y="1562"/>
                      <a:pt x="3503" y="1518"/>
                      <a:pt x="3503" y="1503"/>
                    </a:cubicBezTo>
                    <a:cubicBezTo>
                      <a:pt x="3474" y="1474"/>
                      <a:pt x="3444" y="1488"/>
                      <a:pt x="3430" y="1488"/>
                    </a:cubicBezTo>
                    <a:cubicBezTo>
                      <a:pt x="3400" y="1488"/>
                      <a:pt x="3385" y="1459"/>
                      <a:pt x="3356" y="1474"/>
                    </a:cubicBezTo>
                    <a:cubicBezTo>
                      <a:pt x="3341" y="1474"/>
                      <a:pt x="3327" y="1503"/>
                      <a:pt x="3297" y="1503"/>
                    </a:cubicBezTo>
                    <a:cubicBezTo>
                      <a:pt x="3282" y="1518"/>
                      <a:pt x="3253" y="1518"/>
                      <a:pt x="3238" y="1503"/>
                    </a:cubicBezTo>
                    <a:cubicBezTo>
                      <a:pt x="3224" y="1488"/>
                      <a:pt x="3253" y="1459"/>
                      <a:pt x="3238" y="1444"/>
                    </a:cubicBezTo>
                    <a:cubicBezTo>
                      <a:pt x="3209" y="1429"/>
                      <a:pt x="3091" y="1429"/>
                      <a:pt x="3135" y="1356"/>
                    </a:cubicBezTo>
                    <a:cubicBezTo>
                      <a:pt x="3150" y="1341"/>
                      <a:pt x="3165" y="1356"/>
                      <a:pt x="3194" y="1356"/>
                    </a:cubicBezTo>
                    <a:cubicBezTo>
                      <a:pt x="3209" y="1356"/>
                      <a:pt x="3238" y="1341"/>
                      <a:pt x="3253" y="1326"/>
                    </a:cubicBezTo>
                    <a:cubicBezTo>
                      <a:pt x="3282" y="1282"/>
                      <a:pt x="3327" y="1252"/>
                      <a:pt x="3371" y="1223"/>
                    </a:cubicBezTo>
                    <a:cubicBezTo>
                      <a:pt x="3385" y="1194"/>
                      <a:pt x="3400" y="1194"/>
                      <a:pt x="3430" y="1194"/>
                    </a:cubicBezTo>
                    <a:cubicBezTo>
                      <a:pt x="3430" y="1208"/>
                      <a:pt x="3474" y="1208"/>
                      <a:pt x="3474" y="1223"/>
                    </a:cubicBezTo>
                    <a:cubicBezTo>
                      <a:pt x="3459" y="1238"/>
                      <a:pt x="3459" y="1267"/>
                      <a:pt x="3444" y="1282"/>
                    </a:cubicBezTo>
                    <a:cubicBezTo>
                      <a:pt x="3430" y="1282"/>
                      <a:pt x="3400" y="1297"/>
                      <a:pt x="3400" y="1311"/>
                    </a:cubicBezTo>
                    <a:cubicBezTo>
                      <a:pt x="3400" y="1326"/>
                      <a:pt x="3444" y="1326"/>
                      <a:pt x="3444" y="1326"/>
                    </a:cubicBezTo>
                    <a:cubicBezTo>
                      <a:pt x="3444" y="1326"/>
                      <a:pt x="3385" y="1370"/>
                      <a:pt x="3400" y="1370"/>
                    </a:cubicBezTo>
                    <a:cubicBezTo>
                      <a:pt x="3415" y="1385"/>
                      <a:pt x="3488" y="1311"/>
                      <a:pt x="3503" y="1311"/>
                    </a:cubicBezTo>
                    <a:cubicBezTo>
                      <a:pt x="3533" y="1297"/>
                      <a:pt x="3562" y="1282"/>
                      <a:pt x="3592" y="1282"/>
                    </a:cubicBezTo>
                    <a:cubicBezTo>
                      <a:pt x="3621" y="1282"/>
                      <a:pt x="3621" y="1282"/>
                      <a:pt x="3636" y="1252"/>
                    </a:cubicBezTo>
                    <a:cubicBezTo>
                      <a:pt x="3665" y="1238"/>
                      <a:pt x="3709" y="1223"/>
                      <a:pt x="3739" y="1194"/>
                    </a:cubicBezTo>
                    <a:cubicBezTo>
                      <a:pt x="3753" y="1179"/>
                      <a:pt x="3783" y="1135"/>
                      <a:pt x="3812" y="1135"/>
                    </a:cubicBezTo>
                    <a:cubicBezTo>
                      <a:pt x="3827" y="1120"/>
                      <a:pt x="3915" y="1179"/>
                      <a:pt x="3915" y="1135"/>
                    </a:cubicBezTo>
                    <a:cubicBezTo>
                      <a:pt x="3915" y="1120"/>
                      <a:pt x="3901" y="1105"/>
                      <a:pt x="3915" y="1090"/>
                    </a:cubicBezTo>
                    <a:lnTo>
                      <a:pt x="3959" y="1090"/>
                    </a:lnTo>
                    <a:cubicBezTo>
                      <a:pt x="3989" y="1090"/>
                      <a:pt x="3974" y="1076"/>
                      <a:pt x="3989" y="1061"/>
                    </a:cubicBezTo>
                    <a:cubicBezTo>
                      <a:pt x="4018" y="1046"/>
                      <a:pt x="4033" y="1061"/>
                      <a:pt x="4033" y="1031"/>
                    </a:cubicBezTo>
                    <a:cubicBezTo>
                      <a:pt x="4033" y="987"/>
                      <a:pt x="4077" y="1031"/>
                      <a:pt x="4092" y="1046"/>
                    </a:cubicBezTo>
                    <a:cubicBezTo>
                      <a:pt x="4092" y="1017"/>
                      <a:pt x="4136" y="1017"/>
                      <a:pt x="4136" y="987"/>
                    </a:cubicBezTo>
                    <a:cubicBezTo>
                      <a:pt x="4136" y="958"/>
                      <a:pt x="4151" y="913"/>
                      <a:pt x="4136" y="884"/>
                    </a:cubicBezTo>
                    <a:cubicBezTo>
                      <a:pt x="4107" y="840"/>
                      <a:pt x="4121" y="854"/>
                      <a:pt x="4151" y="825"/>
                    </a:cubicBezTo>
                    <a:cubicBezTo>
                      <a:pt x="4180" y="810"/>
                      <a:pt x="4195" y="796"/>
                      <a:pt x="4224" y="810"/>
                    </a:cubicBezTo>
                    <a:cubicBezTo>
                      <a:pt x="4269" y="825"/>
                      <a:pt x="4269" y="825"/>
                      <a:pt x="4283" y="781"/>
                    </a:cubicBezTo>
                    <a:cubicBezTo>
                      <a:pt x="4298" y="751"/>
                      <a:pt x="4327" y="737"/>
                      <a:pt x="4342" y="692"/>
                    </a:cubicBezTo>
                    <a:cubicBezTo>
                      <a:pt x="4342" y="663"/>
                      <a:pt x="4357" y="633"/>
                      <a:pt x="4386" y="604"/>
                    </a:cubicBezTo>
                    <a:cubicBezTo>
                      <a:pt x="4416" y="574"/>
                      <a:pt x="4386" y="574"/>
                      <a:pt x="4386" y="545"/>
                    </a:cubicBezTo>
                    <a:lnTo>
                      <a:pt x="4386" y="54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1" name="Freeform 1036">
                <a:extLst>
                  <a:ext uri="{FF2B5EF4-FFF2-40B4-BE49-F238E27FC236}">
                    <a16:creationId xmlns:a16="http://schemas.microsoft.com/office/drawing/2014/main" id="{FD4E2006-4726-1B39-F5EE-9665D170B882}"/>
                  </a:ext>
                </a:extLst>
              </p:cNvPr>
              <p:cNvSpPr>
                <a:spLocks/>
              </p:cNvSpPr>
              <p:nvPr/>
            </p:nvSpPr>
            <p:spPr bwMode="auto">
              <a:xfrm>
                <a:off x="3857" y="2000"/>
                <a:ext cx="16" cy="24"/>
              </a:xfrm>
              <a:custGeom>
                <a:avLst/>
                <a:gdLst>
                  <a:gd name="T0" fmla="*/ 83 w 83"/>
                  <a:gd name="T1" fmla="*/ 25 h 125"/>
                  <a:gd name="T2" fmla="*/ 83 w 83"/>
                  <a:gd name="T3" fmla="*/ 25 h 125"/>
                  <a:gd name="T4" fmla="*/ 41 w 83"/>
                  <a:gd name="T5" fmla="*/ 112 h 125"/>
                  <a:gd name="T6" fmla="*/ 83 w 83"/>
                  <a:gd name="T7" fmla="*/ 25 h 125"/>
                  <a:gd name="T8" fmla="*/ 83 w 83"/>
                  <a:gd name="T9" fmla="*/ 25 h 125"/>
                </a:gdLst>
                <a:ahLst/>
                <a:cxnLst>
                  <a:cxn ang="0">
                    <a:pos x="T0" y="T1"/>
                  </a:cxn>
                  <a:cxn ang="0">
                    <a:pos x="T2" y="T3"/>
                  </a:cxn>
                  <a:cxn ang="0">
                    <a:pos x="T4" y="T5"/>
                  </a:cxn>
                  <a:cxn ang="0">
                    <a:pos x="T6" y="T7"/>
                  </a:cxn>
                  <a:cxn ang="0">
                    <a:pos x="T8" y="T9"/>
                  </a:cxn>
                </a:cxnLst>
                <a:rect l="0" t="0" r="r" b="b"/>
                <a:pathLst>
                  <a:path w="83" h="125">
                    <a:moveTo>
                      <a:pt x="83" y="25"/>
                    </a:moveTo>
                    <a:lnTo>
                      <a:pt x="83" y="25"/>
                    </a:lnTo>
                    <a:cubicBezTo>
                      <a:pt x="83" y="0"/>
                      <a:pt x="0" y="125"/>
                      <a:pt x="41" y="112"/>
                    </a:cubicBezTo>
                    <a:cubicBezTo>
                      <a:pt x="55" y="112"/>
                      <a:pt x="83" y="37"/>
                      <a:pt x="83" y="25"/>
                    </a:cubicBezTo>
                    <a:cubicBezTo>
                      <a:pt x="83" y="12"/>
                      <a:pt x="83" y="37"/>
                      <a:pt x="83" y="2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2" name="Freeform 1037">
                <a:extLst>
                  <a:ext uri="{FF2B5EF4-FFF2-40B4-BE49-F238E27FC236}">
                    <a16:creationId xmlns:a16="http://schemas.microsoft.com/office/drawing/2014/main" id="{B04B858F-A314-C0DE-90DE-6A331E0AE94D}"/>
                  </a:ext>
                </a:extLst>
              </p:cNvPr>
              <p:cNvSpPr>
                <a:spLocks/>
              </p:cNvSpPr>
              <p:nvPr/>
            </p:nvSpPr>
            <p:spPr bwMode="auto">
              <a:xfrm>
                <a:off x="3857" y="2000"/>
                <a:ext cx="16" cy="24"/>
              </a:xfrm>
              <a:custGeom>
                <a:avLst/>
                <a:gdLst>
                  <a:gd name="T0" fmla="*/ 83 w 83"/>
                  <a:gd name="T1" fmla="*/ 25 h 125"/>
                  <a:gd name="T2" fmla="*/ 83 w 83"/>
                  <a:gd name="T3" fmla="*/ 25 h 125"/>
                  <a:gd name="T4" fmla="*/ 41 w 83"/>
                  <a:gd name="T5" fmla="*/ 112 h 125"/>
                  <a:gd name="T6" fmla="*/ 83 w 83"/>
                  <a:gd name="T7" fmla="*/ 25 h 125"/>
                  <a:gd name="T8" fmla="*/ 83 w 83"/>
                  <a:gd name="T9" fmla="*/ 25 h 125"/>
                  <a:gd name="T10" fmla="*/ 83 w 83"/>
                  <a:gd name="T11" fmla="*/ 25 h 125"/>
                </a:gdLst>
                <a:ahLst/>
                <a:cxnLst>
                  <a:cxn ang="0">
                    <a:pos x="T0" y="T1"/>
                  </a:cxn>
                  <a:cxn ang="0">
                    <a:pos x="T2" y="T3"/>
                  </a:cxn>
                  <a:cxn ang="0">
                    <a:pos x="T4" y="T5"/>
                  </a:cxn>
                  <a:cxn ang="0">
                    <a:pos x="T6" y="T7"/>
                  </a:cxn>
                  <a:cxn ang="0">
                    <a:pos x="T8" y="T9"/>
                  </a:cxn>
                  <a:cxn ang="0">
                    <a:pos x="T10" y="T11"/>
                  </a:cxn>
                </a:cxnLst>
                <a:rect l="0" t="0" r="r" b="b"/>
                <a:pathLst>
                  <a:path w="83" h="125">
                    <a:moveTo>
                      <a:pt x="83" y="25"/>
                    </a:moveTo>
                    <a:lnTo>
                      <a:pt x="83" y="25"/>
                    </a:lnTo>
                    <a:cubicBezTo>
                      <a:pt x="83" y="0"/>
                      <a:pt x="0" y="125"/>
                      <a:pt x="41" y="112"/>
                    </a:cubicBezTo>
                    <a:cubicBezTo>
                      <a:pt x="55" y="112"/>
                      <a:pt x="83" y="37"/>
                      <a:pt x="83" y="25"/>
                    </a:cubicBezTo>
                    <a:cubicBezTo>
                      <a:pt x="83" y="12"/>
                      <a:pt x="83" y="37"/>
                      <a:pt x="83" y="25"/>
                    </a:cubicBezTo>
                    <a:lnTo>
                      <a:pt x="83" y="2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3" name="Freeform 1038">
                <a:extLst>
                  <a:ext uri="{FF2B5EF4-FFF2-40B4-BE49-F238E27FC236}">
                    <a16:creationId xmlns:a16="http://schemas.microsoft.com/office/drawing/2014/main" id="{57B66B10-9938-BFB1-6717-29A1571C8479}"/>
                  </a:ext>
                </a:extLst>
              </p:cNvPr>
              <p:cNvSpPr>
                <a:spLocks/>
              </p:cNvSpPr>
              <p:nvPr/>
            </p:nvSpPr>
            <p:spPr bwMode="auto">
              <a:xfrm>
                <a:off x="3857" y="2000"/>
                <a:ext cx="16" cy="24"/>
              </a:xfrm>
              <a:custGeom>
                <a:avLst/>
                <a:gdLst>
                  <a:gd name="T0" fmla="*/ 83 w 83"/>
                  <a:gd name="T1" fmla="*/ 25 h 125"/>
                  <a:gd name="T2" fmla="*/ 83 w 83"/>
                  <a:gd name="T3" fmla="*/ 25 h 125"/>
                  <a:gd name="T4" fmla="*/ 41 w 83"/>
                  <a:gd name="T5" fmla="*/ 112 h 125"/>
                  <a:gd name="T6" fmla="*/ 83 w 83"/>
                  <a:gd name="T7" fmla="*/ 25 h 125"/>
                  <a:gd name="T8" fmla="*/ 83 w 83"/>
                  <a:gd name="T9" fmla="*/ 25 h 125"/>
                </a:gdLst>
                <a:ahLst/>
                <a:cxnLst>
                  <a:cxn ang="0">
                    <a:pos x="T0" y="T1"/>
                  </a:cxn>
                  <a:cxn ang="0">
                    <a:pos x="T2" y="T3"/>
                  </a:cxn>
                  <a:cxn ang="0">
                    <a:pos x="T4" y="T5"/>
                  </a:cxn>
                  <a:cxn ang="0">
                    <a:pos x="T6" y="T7"/>
                  </a:cxn>
                  <a:cxn ang="0">
                    <a:pos x="T8" y="T9"/>
                  </a:cxn>
                </a:cxnLst>
                <a:rect l="0" t="0" r="r" b="b"/>
                <a:pathLst>
                  <a:path w="83" h="125">
                    <a:moveTo>
                      <a:pt x="83" y="25"/>
                    </a:moveTo>
                    <a:lnTo>
                      <a:pt x="83" y="25"/>
                    </a:lnTo>
                    <a:cubicBezTo>
                      <a:pt x="83" y="0"/>
                      <a:pt x="0" y="125"/>
                      <a:pt x="41" y="112"/>
                    </a:cubicBezTo>
                    <a:cubicBezTo>
                      <a:pt x="55" y="112"/>
                      <a:pt x="83" y="37"/>
                      <a:pt x="83" y="25"/>
                    </a:cubicBezTo>
                    <a:cubicBezTo>
                      <a:pt x="83" y="12"/>
                      <a:pt x="83" y="37"/>
                      <a:pt x="83" y="2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4" name="Freeform 1039">
                <a:extLst>
                  <a:ext uri="{FF2B5EF4-FFF2-40B4-BE49-F238E27FC236}">
                    <a16:creationId xmlns:a16="http://schemas.microsoft.com/office/drawing/2014/main" id="{04F246EB-75BF-B1FD-9453-092499B9D6A7}"/>
                  </a:ext>
                </a:extLst>
              </p:cNvPr>
              <p:cNvSpPr>
                <a:spLocks/>
              </p:cNvSpPr>
              <p:nvPr/>
            </p:nvSpPr>
            <p:spPr bwMode="auto">
              <a:xfrm>
                <a:off x="3857" y="2000"/>
                <a:ext cx="16" cy="24"/>
              </a:xfrm>
              <a:custGeom>
                <a:avLst/>
                <a:gdLst>
                  <a:gd name="T0" fmla="*/ 83 w 83"/>
                  <a:gd name="T1" fmla="*/ 25 h 125"/>
                  <a:gd name="T2" fmla="*/ 83 w 83"/>
                  <a:gd name="T3" fmla="*/ 25 h 125"/>
                  <a:gd name="T4" fmla="*/ 41 w 83"/>
                  <a:gd name="T5" fmla="*/ 112 h 125"/>
                  <a:gd name="T6" fmla="*/ 83 w 83"/>
                  <a:gd name="T7" fmla="*/ 25 h 125"/>
                  <a:gd name="T8" fmla="*/ 83 w 83"/>
                  <a:gd name="T9" fmla="*/ 25 h 125"/>
                  <a:gd name="T10" fmla="*/ 83 w 83"/>
                  <a:gd name="T11" fmla="*/ 25 h 125"/>
                </a:gdLst>
                <a:ahLst/>
                <a:cxnLst>
                  <a:cxn ang="0">
                    <a:pos x="T0" y="T1"/>
                  </a:cxn>
                  <a:cxn ang="0">
                    <a:pos x="T2" y="T3"/>
                  </a:cxn>
                  <a:cxn ang="0">
                    <a:pos x="T4" y="T5"/>
                  </a:cxn>
                  <a:cxn ang="0">
                    <a:pos x="T6" y="T7"/>
                  </a:cxn>
                  <a:cxn ang="0">
                    <a:pos x="T8" y="T9"/>
                  </a:cxn>
                  <a:cxn ang="0">
                    <a:pos x="T10" y="T11"/>
                  </a:cxn>
                </a:cxnLst>
                <a:rect l="0" t="0" r="r" b="b"/>
                <a:pathLst>
                  <a:path w="83" h="125">
                    <a:moveTo>
                      <a:pt x="83" y="25"/>
                    </a:moveTo>
                    <a:lnTo>
                      <a:pt x="83" y="25"/>
                    </a:lnTo>
                    <a:cubicBezTo>
                      <a:pt x="83" y="0"/>
                      <a:pt x="0" y="125"/>
                      <a:pt x="41" y="112"/>
                    </a:cubicBezTo>
                    <a:cubicBezTo>
                      <a:pt x="55" y="112"/>
                      <a:pt x="83" y="37"/>
                      <a:pt x="83" y="25"/>
                    </a:cubicBezTo>
                    <a:cubicBezTo>
                      <a:pt x="83" y="12"/>
                      <a:pt x="83" y="37"/>
                      <a:pt x="83" y="25"/>
                    </a:cubicBezTo>
                    <a:lnTo>
                      <a:pt x="83" y="2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5" name="Freeform 1040">
                <a:extLst>
                  <a:ext uri="{FF2B5EF4-FFF2-40B4-BE49-F238E27FC236}">
                    <a16:creationId xmlns:a16="http://schemas.microsoft.com/office/drawing/2014/main" id="{763C1683-2450-CD1F-BED5-9C21EFAC328B}"/>
                  </a:ext>
                </a:extLst>
              </p:cNvPr>
              <p:cNvSpPr>
                <a:spLocks/>
              </p:cNvSpPr>
              <p:nvPr/>
            </p:nvSpPr>
            <p:spPr bwMode="auto">
              <a:xfrm>
                <a:off x="3881" y="1952"/>
                <a:ext cx="8" cy="7"/>
              </a:xfrm>
              <a:custGeom>
                <a:avLst/>
                <a:gdLst>
                  <a:gd name="T0" fmla="*/ 31 w 41"/>
                  <a:gd name="T1" fmla="*/ 31 h 41"/>
                  <a:gd name="T2" fmla="*/ 31 w 41"/>
                  <a:gd name="T3" fmla="*/ 31 h 41"/>
                  <a:gd name="T4" fmla="*/ 10 w 41"/>
                  <a:gd name="T5" fmla="*/ 10 h 41"/>
                  <a:gd name="T6" fmla="*/ 31 w 41"/>
                  <a:gd name="T7" fmla="*/ 0 h 41"/>
                  <a:gd name="T8" fmla="*/ 31 w 41"/>
                  <a:gd name="T9" fmla="*/ 31 h 41"/>
                  <a:gd name="T10" fmla="*/ 31 w 41"/>
                  <a:gd name="T11" fmla="*/ 31 h 41"/>
                </a:gdLst>
                <a:ahLst/>
                <a:cxnLst>
                  <a:cxn ang="0">
                    <a:pos x="T0" y="T1"/>
                  </a:cxn>
                  <a:cxn ang="0">
                    <a:pos x="T2" y="T3"/>
                  </a:cxn>
                  <a:cxn ang="0">
                    <a:pos x="T4" y="T5"/>
                  </a:cxn>
                  <a:cxn ang="0">
                    <a:pos x="T6" y="T7"/>
                  </a:cxn>
                  <a:cxn ang="0">
                    <a:pos x="T8" y="T9"/>
                  </a:cxn>
                  <a:cxn ang="0">
                    <a:pos x="T10" y="T11"/>
                  </a:cxn>
                </a:cxnLst>
                <a:rect l="0" t="0" r="r" b="b"/>
                <a:pathLst>
                  <a:path w="41" h="41">
                    <a:moveTo>
                      <a:pt x="31" y="31"/>
                    </a:moveTo>
                    <a:lnTo>
                      <a:pt x="31" y="31"/>
                    </a:lnTo>
                    <a:cubicBezTo>
                      <a:pt x="21" y="31"/>
                      <a:pt x="0" y="21"/>
                      <a:pt x="10" y="10"/>
                    </a:cubicBezTo>
                    <a:cubicBezTo>
                      <a:pt x="21" y="10"/>
                      <a:pt x="31" y="0"/>
                      <a:pt x="31" y="0"/>
                    </a:cubicBezTo>
                    <a:cubicBezTo>
                      <a:pt x="41" y="0"/>
                      <a:pt x="41" y="21"/>
                      <a:pt x="31" y="31"/>
                    </a:cubicBezTo>
                    <a:cubicBezTo>
                      <a:pt x="21" y="41"/>
                      <a:pt x="41" y="21"/>
                      <a:pt x="31" y="3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6" name="Freeform 1041">
                <a:extLst>
                  <a:ext uri="{FF2B5EF4-FFF2-40B4-BE49-F238E27FC236}">
                    <a16:creationId xmlns:a16="http://schemas.microsoft.com/office/drawing/2014/main" id="{4317B7FC-DA9A-184B-43CB-742B4282556C}"/>
                  </a:ext>
                </a:extLst>
              </p:cNvPr>
              <p:cNvSpPr>
                <a:spLocks/>
              </p:cNvSpPr>
              <p:nvPr/>
            </p:nvSpPr>
            <p:spPr bwMode="auto">
              <a:xfrm>
                <a:off x="3881" y="1952"/>
                <a:ext cx="8" cy="7"/>
              </a:xfrm>
              <a:custGeom>
                <a:avLst/>
                <a:gdLst>
                  <a:gd name="T0" fmla="*/ 31 w 41"/>
                  <a:gd name="T1" fmla="*/ 31 h 41"/>
                  <a:gd name="T2" fmla="*/ 31 w 41"/>
                  <a:gd name="T3" fmla="*/ 31 h 41"/>
                  <a:gd name="T4" fmla="*/ 10 w 41"/>
                  <a:gd name="T5" fmla="*/ 10 h 41"/>
                  <a:gd name="T6" fmla="*/ 31 w 41"/>
                  <a:gd name="T7" fmla="*/ 0 h 41"/>
                  <a:gd name="T8" fmla="*/ 31 w 41"/>
                  <a:gd name="T9" fmla="*/ 31 h 41"/>
                  <a:gd name="T10" fmla="*/ 31 w 41"/>
                  <a:gd name="T11" fmla="*/ 31 h 41"/>
                  <a:gd name="T12" fmla="*/ 31 w 41"/>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1" y="31"/>
                    </a:moveTo>
                    <a:lnTo>
                      <a:pt x="31" y="31"/>
                    </a:lnTo>
                    <a:cubicBezTo>
                      <a:pt x="21" y="31"/>
                      <a:pt x="0" y="21"/>
                      <a:pt x="10" y="10"/>
                    </a:cubicBezTo>
                    <a:cubicBezTo>
                      <a:pt x="21" y="10"/>
                      <a:pt x="31" y="0"/>
                      <a:pt x="31" y="0"/>
                    </a:cubicBezTo>
                    <a:cubicBezTo>
                      <a:pt x="41" y="0"/>
                      <a:pt x="41" y="21"/>
                      <a:pt x="31" y="31"/>
                    </a:cubicBezTo>
                    <a:cubicBezTo>
                      <a:pt x="21" y="41"/>
                      <a:pt x="41" y="21"/>
                      <a:pt x="31" y="31"/>
                    </a:cubicBezTo>
                    <a:lnTo>
                      <a:pt x="31" y="3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7" name="Freeform 1042">
                <a:extLst>
                  <a:ext uri="{FF2B5EF4-FFF2-40B4-BE49-F238E27FC236}">
                    <a16:creationId xmlns:a16="http://schemas.microsoft.com/office/drawing/2014/main" id="{ADD25BD2-8E9A-BC59-598C-B2C4BE2656AB}"/>
                  </a:ext>
                </a:extLst>
              </p:cNvPr>
              <p:cNvSpPr>
                <a:spLocks/>
              </p:cNvSpPr>
              <p:nvPr/>
            </p:nvSpPr>
            <p:spPr bwMode="auto">
              <a:xfrm>
                <a:off x="3881" y="1952"/>
                <a:ext cx="8" cy="7"/>
              </a:xfrm>
              <a:custGeom>
                <a:avLst/>
                <a:gdLst>
                  <a:gd name="T0" fmla="*/ 31 w 41"/>
                  <a:gd name="T1" fmla="*/ 31 h 41"/>
                  <a:gd name="T2" fmla="*/ 31 w 41"/>
                  <a:gd name="T3" fmla="*/ 31 h 41"/>
                  <a:gd name="T4" fmla="*/ 10 w 41"/>
                  <a:gd name="T5" fmla="*/ 10 h 41"/>
                  <a:gd name="T6" fmla="*/ 31 w 41"/>
                  <a:gd name="T7" fmla="*/ 0 h 41"/>
                  <a:gd name="T8" fmla="*/ 31 w 41"/>
                  <a:gd name="T9" fmla="*/ 31 h 41"/>
                  <a:gd name="T10" fmla="*/ 31 w 41"/>
                  <a:gd name="T11" fmla="*/ 31 h 41"/>
                </a:gdLst>
                <a:ahLst/>
                <a:cxnLst>
                  <a:cxn ang="0">
                    <a:pos x="T0" y="T1"/>
                  </a:cxn>
                  <a:cxn ang="0">
                    <a:pos x="T2" y="T3"/>
                  </a:cxn>
                  <a:cxn ang="0">
                    <a:pos x="T4" y="T5"/>
                  </a:cxn>
                  <a:cxn ang="0">
                    <a:pos x="T6" y="T7"/>
                  </a:cxn>
                  <a:cxn ang="0">
                    <a:pos x="T8" y="T9"/>
                  </a:cxn>
                  <a:cxn ang="0">
                    <a:pos x="T10" y="T11"/>
                  </a:cxn>
                </a:cxnLst>
                <a:rect l="0" t="0" r="r" b="b"/>
                <a:pathLst>
                  <a:path w="41" h="41">
                    <a:moveTo>
                      <a:pt x="31" y="31"/>
                    </a:moveTo>
                    <a:lnTo>
                      <a:pt x="31" y="31"/>
                    </a:lnTo>
                    <a:cubicBezTo>
                      <a:pt x="21" y="31"/>
                      <a:pt x="0" y="21"/>
                      <a:pt x="10" y="10"/>
                    </a:cubicBezTo>
                    <a:cubicBezTo>
                      <a:pt x="21" y="10"/>
                      <a:pt x="31" y="0"/>
                      <a:pt x="31" y="0"/>
                    </a:cubicBezTo>
                    <a:cubicBezTo>
                      <a:pt x="41" y="0"/>
                      <a:pt x="41" y="21"/>
                      <a:pt x="31" y="31"/>
                    </a:cubicBezTo>
                    <a:cubicBezTo>
                      <a:pt x="21" y="41"/>
                      <a:pt x="41" y="21"/>
                      <a:pt x="31" y="3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8" name="Freeform 1043">
                <a:extLst>
                  <a:ext uri="{FF2B5EF4-FFF2-40B4-BE49-F238E27FC236}">
                    <a16:creationId xmlns:a16="http://schemas.microsoft.com/office/drawing/2014/main" id="{D5FAE238-5639-0885-DDE5-A504F79420B0}"/>
                  </a:ext>
                </a:extLst>
              </p:cNvPr>
              <p:cNvSpPr>
                <a:spLocks/>
              </p:cNvSpPr>
              <p:nvPr/>
            </p:nvSpPr>
            <p:spPr bwMode="auto">
              <a:xfrm>
                <a:off x="3881" y="1952"/>
                <a:ext cx="8" cy="7"/>
              </a:xfrm>
              <a:custGeom>
                <a:avLst/>
                <a:gdLst>
                  <a:gd name="T0" fmla="*/ 31 w 41"/>
                  <a:gd name="T1" fmla="*/ 31 h 41"/>
                  <a:gd name="T2" fmla="*/ 31 w 41"/>
                  <a:gd name="T3" fmla="*/ 31 h 41"/>
                  <a:gd name="T4" fmla="*/ 10 w 41"/>
                  <a:gd name="T5" fmla="*/ 10 h 41"/>
                  <a:gd name="T6" fmla="*/ 31 w 41"/>
                  <a:gd name="T7" fmla="*/ 0 h 41"/>
                  <a:gd name="T8" fmla="*/ 31 w 41"/>
                  <a:gd name="T9" fmla="*/ 31 h 41"/>
                  <a:gd name="T10" fmla="*/ 31 w 41"/>
                  <a:gd name="T11" fmla="*/ 31 h 41"/>
                  <a:gd name="T12" fmla="*/ 31 w 41"/>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1" y="31"/>
                    </a:moveTo>
                    <a:lnTo>
                      <a:pt x="31" y="31"/>
                    </a:lnTo>
                    <a:cubicBezTo>
                      <a:pt x="21" y="31"/>
                      <a:pt x="0" y="21"/>
                      <a:pt x="10" y="10"/>
                    </a:cubicBezTo>
                    <a:cubicBezTo>
                      <a:pt x="21" y="10"/>
                      <a:pt x="31" y="0"/>
                      <a:pt x="31" y="0"/>
                    </a:cubicBezTo>
                    <a:cubicBezTo>
                      <a:pt x="41" y="0"/>
                      <a:pt x="41" y="21"/>
                      <a:pt x="31" y="31"/>
                    </a:cubicBezTo>
                    <a:cubicBezTo>
                      <a:pt x="21" y="41"/>
                      <a:pt x="41" y="21"/>
                      <a:pt x="31" y="31"/>
                    </a:cubicBezTo>
                    <a:lnTo>
                      <a:pt x="31" y="3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9" name="Freeform 1044">
                <a:extLst>
                  <a:ext uri="{FF2B5EF4-FFF2-40B4-BE49-F238E27FC236}">
                    <a16:creationId xmlns:a16="http://schemas.microsoft.com/office/drawing/2014/main" id="{B62106B0-8912-9F0E-9DDE-665112087380}"/>
                  </a:ext>
                </a:extLst>
              </p:cNvPr>
              <p:cNvSpPr>
                <a:spLocks/>
              </p:cNvSpPr>
              <p:nvPr/>
            </p:nvSpPr>
            <p:spPr bwMode="auto">
              <a:xfrm>
                <a:off x="3768" y="1750"/>
                <a:ext cx="177" cy="306"/>
              </a:xfrm>
              <a:custGeom>
                <a:avLst/>
                <a:gdLst>
                  <a:gd name="T0" fmla="*/ 888 w 917"/>
                  <a:gd name="T1" fmla="*/ 367 h 1583"/>
                  <a:gd name="T2" fmla="*/ 888 w 917"/>
                  <a:gd name="T3" fmla="*/ 367 h 1583"/>
                  <a:gd name="T4" fmla="*/ 888 w 917"/>
                  <a:gd name="T5" fmla="*/ 293 h 1583"/>
                  <a:gd name="T6" fmla="*/ 888 w 917"/>
                  <a:gd name="T7" fmla="*/ 235 h 1583"/>
                  <a:gd name="T8" fmla="*/ 873 w 917"/>
                  <a:gd name="T9" fmla="*/ 191 h 1583"/>
                  <a:gd name="T10" fmla="*/ 873 w 917"/>
                  <a:gd name="T11" fmla="*/ 162 h 1583"/>
                  <a:gd name="T12" fmla="*/ 830 w 917"/>
                  <a:gd name="T13" fmla="*/ 103 h 1583"/>
                  <a:gd name="T14" fmla="*/ 742 w 917"/>
                  <a:gd name="T15" fmla="*/ 74 h 1583"/>
                  <a:gd name="T16" fmla="*/ 641 w 917"/>
                  <a:gd name="T17" fmla="*/ 15 h 1583"/>
                  <a:gd name="T18" fmla="*/ 641 w 917"/>
                  <a:gd name="T19" fmla="*/ 74 h 1583"/>
                  <a:gd name="T20" fmla="*/ 495 w 917"/>
                  <a:gd name="T21" fmla="*/ 74 h 1583"/>
                  <a:gd name="T22" fmla="*/ 495 w 917"/>
                  <a:gd name="T23" fmla="*/ 147 h 1583"/>
                  <a:gd name="T24" fmla="*/ 422 w 917"/>
                  <a:gd name="T25" fmla="*/ 147 h 1583"/>
                  <a:gd name="T26" fmla="*/ 393 w 917"/>
                  <a:gd name="T27" fmla="*/ 176 h 1583"/>
                  <a:gd name="T28" fmla="*/ 364 w 917"/>
                  <a:gd name="T29" fmla="*/ 220 h 1583"/>
                  <a:gd name="T30" fmla="*/ 364 w 917"/>
                  <a:gd name="T31" fmla="*/ 264 h 1583"/>
                  <a:gd name="T32" fmla="*/ 350 w 917"/>
                  <a:gd name="T33" fmla="*/ 293 h 1583"/>
                  <a:gd name="T34" fmla="*/ 291 w 917"/>
                  <a:gd name="T35" fmla="*/ 367 h 1583"/>
                  <a:gd name="T36" fmla="*/ 248 w 917"/>
                  <a:gd name="T37" fmla="*/ 396 h 1583"/>
                  <a:gd name="T38" fmla="*/ 233 w 917"/>
                  <a:gd name="T39" fmla="*/ 484 h 1583"/>
                  <a:gd name="T40" fmla="*/ 190 w 917"/>
                  <a:gd name="T41" fmla="*/ 557 h 1583"/>
                  <a:gd name="T42" fmla="*/ 219 w 917"/>
                  <a:gd name="T43" fmla="*/ 616 h 1583"/>
                  <a:gd name="T44" fmla="*/ 131 w 917"/>
                  <a:gd name="T45" fmla="*/ 645 h 1583"/>
                  <a:gd name="T46" fmla="*/ 73 w 917"/>
                  <a:gd name="T47" fmla="*/ 748 h 1583"/>
                  <a:gd name="T48" fmla="*/ 88 w 917"/>
                  <a:gd name="T49" fmla="*/ 836 h 1583"/>
                  <a:gd name="T50" fmla="*/ 117 w 917"/>
                  <a:gd name="T51" fmla="*/ 924 h 1583"/>
                  <a:gd name="T52" fmla="*/ 102 w 917"/>
                  <a:gd name="T53" fmla="*/ 982 h 1583"/>
                  <a:gd name="T54" fmla="*/ 102 w 917"/>
                  <a:gd name="T55" fmla="*/ 1085 h 1583"/>
                  <a:gd name="T56" fmla="*/ 59 w 917"/>
                  <a:gd name="T57" fmla="*/ 1144 h 1583"/>
                  <a:gd name="T58" fmla="*/ 44 w 917"/>
                  <a:gd name="T59" fmla="*/ 1217 h 1583"/>
                  <a:gd name="T60" fmla="*/ 0 w 917"/>
                  <a:gd name="T61" fmla="*/ 1202 h 1583"/>
                  <a:gd name="T62" fmla="*/ 59 w 917"/>
                  <a:gd name="T63" fmla="*/ 1319 h 1583"/>
                  <a:gd name="T64" fmla="*/ 102 w 917"/>
                  <a:gd name="T65" fmla="*/ 1422 h 1583"/>
                  <a:gd name="T66" fmla="*/ 117 w 917"/>
                  <a:gd name="T67" fmla="*/ 1495 h 1583"/>
                  <a:gd name="T68" fmla="*/ 146 w 917"/>
                  <a:gd name="T69" fmla="*/ 1569 h 1583"/>
                  <a:gd name="T70" fmla="*/ 204 w 917"/>
                  <a:gd name="T71" fmla="*/ 1583 h 1583"/>
                  <a:gd name="T72" fmla="*/ 219 w 917"/>
                  <a:gd name="T73" fmla="*/ 1539 h 1583"/>
                  <a:gd name="T74" fmla="*/ 350 w 917"/>
                  <a:gd name="T75" fmla="*/ 1481 h 1583"/>
                  <a:gd name="T76" fmla="*/ 393 w 917"/>
                  <a:gd name="T77" fmla="*/ 1349 h 1583"/>
                  <a:gd name="T78" fmla="*/ 379 w 917"/>
                  <a:gd name="T79" fmla="*/ 1275 h 1583"/>
                  <a:gd name="T80" fmla="*/ 408 w 917"/>
                  <a:gd name="T81" fmla="*/ 1231 h 1583"/>
                  <a:gd name="T82" fmla="*/ 466 w 917"/>
                  <a:gd name="T83" fmla="*/ 1202 h 1583"/>
                  <a:gd name="T84" fmla="*/ 466 w 917"/>
                  <a:gd name="T85" fmla="*/ 1188 h 1583"/>
                  <a:gd name="T86" fmla="*/ 510 w 917"/>
                  <a:gd name="T87" fmla="*/ 1173 h 1583"/>
                  <a:gd name="T88" fmla="*/ 495 w 917"/>
                  <a:gd name="T89" fmla="*/ 1144 h 1583"/>
                  <a:gd name="T90" fmla="*/ 524 w 917"/>
                  <a:gd name="T91" fmla="*/ 1129 h 1583"/>
                  <a:gd name="T92" fmla="*/ 510 w 917"/>
                  <a:gd name="T93" fmla="*/ 1070 h 1583"/>
                  <a:gd name="T94" fmla="*/ 422 w 917"/>
                  <a:gd name="T95" fmla="*/ 968 h 1583"/>
                  <a:gd name="T96" fmla="*/ 437 w 917"/>
                  <a:gd name="T97" fmla="*/ 880 h 1583"/>
                  <a:gd name="T98" fmla="*/ 437 w 917"/>
                  <a:gd name="T99" fmla="*/ 821 h 1583"/>
                  <a:gd name="T100" fmla="*/ 481 w 917"/>
                  <a:gd name="T101" fmla="*/ 777 h 1583"/>
                  <a:gd name="T102" fmla="*/ 568 w 917"/>
                  <a:gd name="T103" fmla="*/ 704 h 1583"/>
                  <a:gd name="T104" fmla="*/ 713 w 917"/>
                  <a:gd name="T105" fmla="*/ 601 h 1583"/>
                  <a:gd name="T106" fmla="*/ 728 w 917"/>
                  <a:gd name="T107" fmla="*/ 513 h 1583"/>
                  <a:gd name="T108" fmla="*/ 728 w 917"/>
                  <a:gd name="T109" fmla="*/ 469 h 1583"/>
                  <a:gd name="T110" fmla="*/ 786 w 917"/>
                  <a:gd name="T111" fmla="*/ 440 h 1583"/>
                  <a:gd name="T112" fmla="*/ 844 w 917"/>
                  <a:gd name="T113" fmla="*/ 425 h 1583"/>
                  <a:gd name="T114" fmla="*/ 873 w 917"/>
                  <a:gd name="T115" fmla="*/ 411 h 1583"/>
                  <a:gd name="T116" fmla="*/ 917 w 917"/>
                  <a:gd name="T117" fmla="*/ 411 h 1583"/>
                  <a:gd name="T118" fmla="*/ 888 w 917"/>
                  <a:gd name="T119" fmla="*/ 367 h 1583"/>
                  <a:gd name="T120" fmla="*/ 888 w 917"/>
                  <a:gd name="T121" fmla="*/ 367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7" h="1583">
                    <a:moveTo>
                      <a:pt x="888" y="367"/>
                    </a:moveTo>
                    <a:lnTo>
                      <a:pt x="888" y="367"/>
                    </a:lnTo>
                    <a:cubicBezTo>
                      <a:pt x="873" y="352"/>
                      <a:pt x="902" y="323"/>
                      <a:pt x="888" y="293"/>
                    </a:cubicBezTo>
                    <a:cubicBezTo>
                      <a:pt x="873" y="264"/>
                      <a:pt x="888" y="264"/>
                      <a:pt x="888" y="235"/>
                    </a:cubicBezTo>
                    <a:cubicBezTo>
                      <a:pt x="888" y="220"/>
                      <a:pt x="873" y="205"/>
                      <a:pt x="873" y="191"/>
                    </a:cubicBezTo>
                    <a:cubicBezTo>
                      <a:pt x="859" y="176"/>
                      <a:pt x="873" y="176"/>
                      <a:pt x="873" y="162"/>
                    </a:cubicBezTo>
                    <a:cubicBezTo>
                      <a:pt x="859" y="132"/>
                      <a:pt x="859" y="118"/>
                      <a:pt x="830" y="103"/>
                    </a:cubicBezTo>
                    <a:cubicBezTo>
                      <a:pt x="801" y="88"/>
                      <a:pt x="771" y="88"/>
                      <a:pt x="742" y="74"/>
                    </a:cubicBezTo>
                    <a:cubicBezTo>
                      <a:pt x="713" y="44"/>
                      <a:pt x="684" y="0"/>
                      <a:pt x="641" y="15"/>
                    </a:cubicBezTo>
                    <a:cubicBezTo>
                      <a:pt x="626" y="15"/>
                      <a:pt x="641" y="59"/>
                      <a:pt x="641" y="74"/>
                    </a:cubicBezTo>
                    <a:cubicBezTo>
                      <a:pt x="626" y="118"/>
                      <a:pt x="539" y="88"/>
                      <a:pt x="495" y="74"/>
                    </a:cubicBezTo>
                    <a:lnTo>
                      <a:pt x="495" y="147"/>
                    </a:lnTo>
                    <a:cubicBezTo>
                      <a:pt x="481" y="147"/>
                      <a:pt x="451" y="132"/>
                      <a:pt x="422" y="147"/>
                    </a:cubicBezTo>
                    <a:cubicBezTo>
                      <a:pt x="408" y="147"/>
                      <a:pt x="408" y="162"/>
                      <a:pt x="393" y="176"/>
                    </a:cubicBezTo>
                    <a:cubicBezTo>
                      <a:pt x="393" y="191"/>
                      <a:pt x="364" y="205"/>
                      <a:pt x="364" y="220"/>
                    </a:cubicBezTo>
                    <a:cubicBezTo>
                      <a:pt x="350" y="235"/>
                      <a:pt x="379" y="264"/>
                      <a:pt x="364" y="264"/>
                    </a:cubicBezTo>
                    <a:cubicBezTo>
                      <a:pt x="364" y="279"/>
                      <a:pt x="350" y="279"/>
                      <a:pt x="350" y="293"/>
                    </a:cubicBezTo>
                    <a:cubicBezTo>
                      <a:pt x="321" y="308"/>
                      <a:pt x="291" y="337"/>
                      <a:pt x="291" y="367"/>
                    </a:cubicBezTo>
                    <a:cubicBezTo>
                      <a:pt x="291" y="396"/>
                      <a:pt x="262" y="367"/>
                      <a:pt x="248" y="396"/>
                    </a:cubicBezTo>
                    <a:cubicBezTo>
                      <a:pt x="248" y="425"/>
                      <a:pt x="248" y="455"/>
                      <a:pt x="233" y="484"/>
                    </a:cubicBezTo>
                    <a:cubicBezTo>
                      <a:pt x="233" y="513"/>
                      <a:pt x="190" y="528"/>
                      <a:pt x="190" y="557"/>
                    </a:cubicBezTo>
                    <a:cubicBezTo>
                      <a:pt x="190" y="572"/>
                      <a:pt x="233" y="601"/>
                      <a:pt x="219" y="616"/>
                    </a:cubicBezTo>
                    <a:cubicBezTo>
                      <a:pt x="190" y="645"/>
                      <a:pt x="160" y="631"/>
                      <a:pt x="131" y="645"/>
                    </a:cubicBezTo>
                    <a:cubicBezTo>
                      <a:pt x="88" y="660"/>
                      <a:pt x="73" y="704"/>
                      <a:pt x="73" y="748"/>
                    </a:cubicBezTo>
                    <a:cubicBezTo>
                      <a:pt x="88" y="777"/>
                      <a:pt x="88" y="806"/>
                      <a:pt x="88" y="836"/>
                    </a:cubicBezTo>
                    <a:cubicBezTo>
                      <a:pt x="88" y="880"/>
                      <a:pt x="59" y="894"/>
                      <a:pt x="117" y="924"/>
                    </a:cubicBezTo>
                    <a:cubicBezTo>
                      <a:pt x="146" y="953"/>
                      <a:pt x="131" y="968"/>
                      <a:pt x="102" y="982"/>
                    </a:cubicBezTo>
                    <a:cubicBezTo>
                      <a:pt x="88" y="997"/>
                      <a:pt x="117" y="1056"/>
                      <a:pt x="102" y="1085"/>
                    </a:cubicBezTo>
                    <a:cubicBezTo>
                      <a:pt x="102" y="1114"/>
                      <a:pt x="59" y="1114"/>
                      <a:pt x="59" y="1144"/>
                    </a:cubicBezTo>
                    <a:cubicBezTo>
                      <a:pt x="59" y="1158"/>
                      <a:pt x="59" y="1217"/>
                      <a:pt x="44" y="1217"/>
                    </a:cubicBezTo>
                    <a:cubicBezTo>
                      <a:pt x="44" y="1217"/>
                      <a:pt x="15" y="1202"/>
                      <a:pt x="0" y="1202"/>
                    </a:cubicBezTo>
                    <a:cubicBezTo>
                      <a:pt x="0" y="1261"/>
                      <a:pt x="59" y="1275"/>
                      <a:pt x="59" y="1319"/>
                    </a:cubicBezTo>
                    <a:cubicBezTo>
                      <a:pt x="44" y="1334"/>
                      <a:pt x="88" y="1407"/>
                      <a:pt x="102" y="1422"/>
                    </a:cubicBezTo>
                    <a:cubicBezTo>
                      <a:pt x="131" y="1451"/>
                      <a:pt x="117" y="1466"/>
                      <a:pt x="117" y="1495"/>
                    </a:cubicBezTo>
                    <a:cubicBezTo>
                      <a:pt x="117" y="1510"/>
                      <a:pt x="146" y="1539"/>
                      <a:pt x="146" y="1569"/>
                    </a:cubicBezTo>
                    <a:cubicBezTo>
                      <a:pt x="131" y="1583"/>
                      <a:pt x="190" y="1569"/>
                      <a:pt x="204" y="1583"/>
                    </a:cubicBezTo>
                    <a:cubicBezTo>
                      <a:pt x="233" y="1583"/>
                      <a:pt x="219" y="1569"/>
                      <a:pt x="219" y="1539"/>
                    </a:cubicBezTo>
                    <a:cubicBezTo>
                      <a:pt x="219" y="1466"/>
                      <a:pt x="335" y="1525"/>
                      <a:pt x="350" y="1481"/>
                    </a:cubicBezTo>
                    <a:cubicBezTo>
                      <a:pt x="364" y="1437"/>
                      <a:pt x="379" y="1393"/>
                      <a:pt x="393" y="1349"/>
                    </a:cubicBezTo>
                    <a:cubicBezTo>
                      <a:pt x="393" y="1319"/>
                      <a:pt x="393" y="1290"/>
                      <a:pt x="379" y="1275"/>
                    </a:cubicBezTo>
                    <a:cubicBezTo>
                      <a:pt x="364" y="1246"/>
                      <a:pt x="379" y="1246"/>
                      <a:pt x="408" y="1231"/>
                    </a:cubicBezTo>
                    <a:cubicBezTo>
                      <a:pt x="422" y="1231"/>
                      <a:pt x="466" y="1217"/>
                      <a:pt x="466" y="1202"/>
                    </a:cubicBezTo>
                    <a:lnTo>
                      <a:pt x="466" y="1188"/>
                    </a:lnTo>
                    <a:cubicBezTo>
                      <a:pt x="481" y="1188"/>
                      <a:pt x="510" y="1188"/>
                      <a:pt x="510" y="1173"/>
                    </a:cubicBezTo>
                    <a:cubicBezTo>
                      <a:pt x="510" y="1158"/>
                      <a:pt x="495" y="1158"/>
                      <a:pt x="495" y="1144"/>
                    </a:cubicBezTo>
                    <a:cubicBezTo>
                      <a:pt x="510" y="1144"/>
                      <a:pt x="524" y="1129"/>
                      <a:pt x="524" y="1129"/>
                    </a:cubicBezTo>
                    <a:cubicBezTo>
                      <a:pt x="553" y="1100"/>
                      <a:pt x="539" y="1085"/>
                      <a:pt x="510" y="1070"/>
                    </a:cubicBezTo>
                    <a:cubicBezTo>
                      <a:pt x="481" y="1041"/>
                      <a:pt x="422" y="1026"/>
                      <a:pt x="422" y="968"/>
                    </a:cubicBezTo>
                    <a:cubicBezTo>
                      <a:pt x="422" y="938"/>
                      <a:pt x="422" y="909"/>
                      <a:pt x="437" y="880"/>
                    </a:cubicBezTo>
                    <a:cubicBezTo>
                      <a:pt x="451" y="850"/>
                      <a:pt x="451" y="850"/>
                      <a:pt x="437" y="821"/>
                    </a:cubicBezTo>
                    <a:cubicBezTo>
                      <a:pt x="422" y="821"/>
                      <a:pt x="481" y="777"/>
                      <a:pt x="481" y="777"/>
                    </a:cubicBezTo>
                    <a:cubicBezTo>
                      <a:pt x="510" y="748"/>
                      <a:pt x="524" y="718"/>
                      <a:pt x="568" y="704"/>
                    </a:cubicBezTo>
                    <a:cubicBezTo>
                      <a:pt x="611" y="689"/>
                      <a:pt x="684" y="645"/>
                      <a:pt x="713" y="601"/>
                    </a:cubicBezTo>
                    <a:cubicBezTo>
                      <a:pt x="742" y="557"/>
                      <a:pt x="670" y="528"/>
                      <a:pt x="728" y="513"/>
                    </a:cubicBezTo>
                    <a:cubicBezTo>
                      <a:pt x="757" y="499"/>
                      <a:pt x="742" y="499"/>
                      <a:pt x="728" y="469"/>
                    </a:cubicBezTo>
                    <a:cubicBezTo>
                      <a:pt x="728" y="455"/>
                      <a:pt x="771" y="440"/>
                      <a:pt x="786" y="440"/>
                    </a:cubicBezTo>
                    <a:cubicBezTo>
                      <a:pt x="815" y="411"/>
                      <a:pt x="830" y="396"/>
                      <a:pt x="844" y="425"/>
                    </a:cubicBezTo>
                    <a:cubicBezTo>
                      <a:pt x="859" y="425"/>
                      <a:pt x="873" y="411"/>
                      <a:pt x="873" y="411"/>
                    </a:cubicBezTo>
                    <a:lnTo>
                      <a:pt x="917" y="411"/>
                    </a:lnTo>
                    <a:cubicBezTo>
                      <a:pt x="917" y="396"/>
                      <a:pt x="902" y="396"/>
                      <a:pt x="888" y="367"/>
                    </a:cubicBezTo>
                    <a:cubicBezTo>
                      <a:pt x="873" y="352"/>
                      <a:pt x="888" y="381"/>
                      <a:pt x="888" y="36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0" name="Freeform 1045">
                <a:extLst>
                  <a:ext uri="{FF2B5EF4-FFF2-40B4-BE49-F238E27FC236}">
                    <a16:creationId xmlns:a16="http://schemas.microsoft.com/office/drawing/2014/main" id="{B9EA3141-36A3-277C-0FF0-35E90297C390}"/>
                  </a:ext>
                </a:extLst>
              </p:cNvPr>
              <p:cNvSpPr>
                <a:spLocks/>
              </p:cNvSpPr>
              <p:nvPr/>
            </p:nvSpPr>
            <p:spPr bwMode="auto">
              <a:xfrm>
                <a:off x="3768" y="1750"/>
                <a:ext cx="177" cy="306"/>
              </a:xfrm>
              <a:custGeom>
                <a:avLst/>
                <a:gdLst>
                  <a:gd name="T0" fmla="*/ 888 w 917"/>
                  <a:gd name="T1" fmla="*/ 367 h 1583"/>
                  <a:gd name="T2" fmla="*/ 888 w 917"/>
                  <a:gd name="T3" fmla="*/ 367 h 1583"/>
                  <a:gd name="T4" fmla="*/ 888 w 917"/>
                  <a:gd name="T5" fmla="*/ 293 h 1583"/>
                  <a:gd name="T6" fmla="*/ 888 w 917"/>
                  <a:gd name="T7" fmla="*/ 235 h 1583"/>
                  <a:gd name="T8" fmla="*/ 873 w 917"/>
                  <a:gd name="T9" fmla="*/ 191 h 1583"/>
                  <a:gd name="T10" fmla="*/ 873 w 917"/>
                  <a:gd name="T11" fmla="*/ 162 h 1583"/>
                  <a:gd name="T12" fmla="*/ 830 w 917"/>
                  <a:gd name="T13" fmla="*/ 103 h 1583"/>
                  <a:gd name="T14" fmla="*/ 742 w 917"/>
                  <a:gd name="T15" fmla="*/ 74 h 1583"/>
                  <a:gd name="T16" fmla="*/ 641 w 917"/>
                  <a:gd name="T17" fmla="*/ 15 h 1583"/>
                  <a:gd name="T18" fmla="*/ 641 w 917"/>
                  <a:gd name="T19" fmla="*/ 74 h 1583"/>
                  <a:gd name="T20" fmla="*/ 495 w 917"/>
                  <a:gd name="T21" fmla="*/ 74 h 1583"/>
                  <a:gd name="T22" fmla="*/ 495 w 917"/>
                  <a:gd name="T23" fmla="*/ 147 h 1583"/>
                  <a:gd name="T24" fmla="*/ 422 w 917"/>
                  <a:gd name="T25" fmla="*/ 147 h 1583"/>
                  <a:gd name="T26" fmla="*/ 393 w 917"/>
                  <a:gd name="T27" fmla="*/ 176 h 1583"/>
                  <a:gd name="T28" fmla="*/ 364 w 917"/>
                  <a:gd name="T29" fmla="*/ 220 h 1583"/>
                  <a:gd name="T30" fmla="*/ 364 w 917"/>
                  <a:gd name="T31" fmla="*/ 264 h 1583"/>
                  <a:gd name="T32" fmla="*/ 350 w 917"/>
                  <a:gd name="T33" fmla="*/ 293 h 1583"/>
                  <a:gd name="T34" fmla="*/ 291 w 917"/>
                  <a:gd name="T35" fmla="*/ 367 h 1583"/>
                  <a:gd name="T36" fmla="*/ 248 w 917"/>
                  <a:gd name="T37" fmla="*/ 396 h 1583"/>
                  <a:gd name="T38" fmla="*/ 233 w 917"/>
                  <a:gd name="T39" fmla="*/ 484 h 1583"/>
                  <a:gd name="T40" fmla="*/ 190 w 917"/>
                  <a:gd name="T41" fmla="*/ 557 h 1583"/>
                  <a:gd name="T42" fmla="*/ 219 w 917"/>
                  <a:gd name="T43" fmla="*/ 616 h 1583"/>
                  <a:gd name="T44" fmla="*/ 131 w 917"/>
                  <a:gd name="T45" fmla="*/ 645 h 1583"/>
                  <a:gd name="T46" fmla="*/ 73 w 917"/>
                  <a:gd name="T47" fmla="*/ 748 h 1583"/>
                  <a:gd name="T48" fmla="*/ 88 w 917"/>
                  <a:gd name="T49" fmla="*/ 836 h 1583"/>
                  <a:gd name="T50" fmla="*/ 117 w 917"/>
                  <a:gd name="T51" fmla="*/ 924 h 1583"/>
                  <a:gd name="T52" fmla="*/ 102 w 917"/>
                  <a:gd name="T53" fmla="*/ 982 h 1583"/>
                  <a:gd name="T54" fmla="*/ 102 w 917"/>
                  <a:gd name="T55" fmla="*/ 1085 h 1583"/>
                  <a:gd name="T56" fmla="*/ 59 w 917"/>
                  <a:gd name="T57" fmla="*/ 1144 h 1583"/>
                  <a:gd name="T58" fmla="*/ 44 w 917"/>
                  <a:gd name="T59" fmla="*/ 1217 h 1583"/>
                  <a:gd name="T60" fmla="*/ 0 w 917"/>
                  <a:gd name="T61" fmla="*/ 1202 h 1583"/>
                  <a:gd name="T62" fmla="*/ 59 w 917"/>
                  <a:gd name="T63" fmla="*/ 1319 h 1583"/>
                  <a:gd name="T64" fmla="*/ 102 w 917"/>
                  <a:gd name="T65" fmla="*/ 1422 h 1583"/>
                  <a:gd name="T66" fmla="*/ 117 w 917"/>
                  <a:gd name="T67" fmla="*/ 1495 h 1583"/>
                  <a:gd name="T68" fmla="*/ 146 w 917"/>
                  <a:gd name="T69" fmla="*/ 1569 h 1583"/>
                  <a:gd name="T70" fmla="*/ 204 w 917"/>
                  <a:gd name="T71" fmla="*/ 1583 h 1583"/>
                  <a:gd name="T72" fmla="*/ 219 w 917"/>
                  <a:gd name="T73" fmla="*/ 1539 h 1583"/>
                  <a:gd name="T74" fmla="*/ 350 w 917"/>
                  <a:gd name="T75" fmla="*/ 1481 h 1583"/>
                  <a:gd name="T76" fmla="*/ 393 w 917"/>
                  <a:gd name="T77" fmla="*/ 1349 h 1583"/>
                  <a:gd name="T78" fmla="*/ 379 w 917"/>
                  <a:gd name="T79" fmla="*/ 1275 h 1583"/>
                  <a:gd name="T80" fmla="*/ 408 w 917"/>
                  <a:gd name="T81" fmla="*/ 1231 h 1583"/>
                  <a:gd name="T82" fmla="*/ 466 w 917"/>
                  <a:gd name="T83" fmla="*/ 1202 h 1583"/>
                  <a:gd name="T84" fmla="*/ 466 w 917"/>
                  <a:gd name="T85" fmla="*/ 1188 h 1583"/>
                  <a:gd name="T86" fmla="*/ 510 w 917"/>
                  <a:gd name="T87" fmla="*/ 1173 h 1583"/>
                  <a:gd name="T88" fmla="*/ 495 w 917"/>
                  <a:gd name="T89" fmla="*/ 1144 h 1583"/>
                  <a:gd name="T90" fmla="*/ 524 w 917"/>
                  <a:gd name="T91" fmla="*/ 1129 h 1583"/>
                  <a:gd name="T92" fmla="*/ 510 w 917"/>
                  <a:gd name="T93" fmla="*/ 1070 h 1583"/>
                  <a:gd name="T94" fmla="*/ 422 w 917"/>
                  <a:gd name="T95" fmla="*/ 968 h 1583"/>
                  <a:gd name="T96" fmla="*/ 437 w 917"/>
                  <a:gd name="T97" fmla="*/ 880 h 1583"/>
                  <a:gd name="T98" fmla="*/ 437 w 917"/>
                  <a:gd name="T99" fmla="*/ 821 h 1583"/>
                  <a:gd name="T100" fmla="*/ 481 w 917"/>
                  <a:gd name="T101" fmla="*/ 777 h 1583"/>
                  <a:gd name="T102" fmla="*/ 568 w 917"/>
                  <a:gd name="T103" fmla="*/ 704 h 1583"/>
                  <a:gd name="T104" fmla="*/ 713 w 917"/>
                  <a:gd name="T105" fmla="*/ 601 h 1583"/>
                  <a:gd name="T106" fmla="*/ 728 w 917"/>
                  <a:gd name="T107" fmla="*/ 513 h 1583"/>
                  <a:gd name="T108" fmla="*/ 728 w 917"/>
                  <a:gd name="T109" fmla="*/ 469 h 1583"/>
                  <a:gd name="T110" fmla="*/ 786 w 917"/>
                  <a:gd name="T111" fmla="*/ 440 h 1583"/>
                  <a:gd name="T112" fmla="*/ 844 w 917"/>
                  <a:gd name="T113" fmla="*/ 425 h 1583"/>
                  <a:gd name="T114" fmla="*/ 873 w 917"/>
                  <a:gd name="T115" fmla="*/ 411 h 1583"/>
                  <a:gd name="T116" fmla="*/ 917 w 917"/>
                  <a:gd name="T117" fmla="*/ 411 h 1583"/>
                  <a:gd name="T118" fmla="*/ 888 w 917"/>
                  <a:gd name="T119" fmla="*/ 367 h 1583"/>
                  <a:gd name="T120" fmla="*/ 888 w 917"/>
                  <a:gd name="T121" fmla="*/ 367 h 1583"/>
                  <a:gd name="T122" fmla="*/ 888 w 917"/>
                  <a:gd name="T123" fmla="*/ 367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7" h="1583">
                    <a:moveTo>
                      <a:pt x="888" y="367"/>
                    </a:moveTo>
                    <a:lnTo>
                      <a:pt x="888" y="367"/>
                    </a:lnTo>
                    <a:cubicBezTo>
                      <a:pt x="873" y="352"/>
                      <a:pt x="902" y="323"/>
                      <a:pt x="888" y="293"/>
                    </a:cubicBezTo>
                    <a:cubicBezTo>
                      <a:pt x="873" y="264"/>
                      <a:pt x="888" y="264"/>
                      <a:pt x="888" y="235"/>
                    </a:cubicBezTo>
                    <a:cubicBezTo>
                      <a:pt x="888" y="220"/>
                      <a:pt x="873" y="205"/>
                      <a:pt x="873" y="191"/>
                    </a:cubicBezTo>
                    <a:cubicBezTo>
                      <a:pt x="859" y="176"/>
                      <a:pt x="873" y="176"/>
                      <a:pt x="873" y="162"/>
                    </a:cubicBezTo>
                    <a:cubicBezTo>
                      <a:pt x="859" y="132"/>
                      <a:pt x="859" y="118"/>
                      <a:pt x="830" y="103"/>
                    </a:cubicBezTo>
                    <a:cubicBezTo>
                      <a:pt x="801" y="88"/>
                      <a:pt x="771" y="88"/>
                      <a:pt x="742" y="74"/>
                    </a:cubicBezTo>
                    <a:cubicBezTo>
                      <a:pt x="713" y="44"/>
                      <a:pt x="684" y="0"/>
                      <a:pt x="641" y="15"/>
                    </a:cubicBezTo>
                    <a:cubicBezTo>
                      <a:pt x="626" y="15"/>
                      <a:pt x="641" y="59"/>
                      <a:pt x="641" y="74"/>
                    </a:cubicBezTo>
                    <a:cubicBezTo>
                      <a:pt x="626" y="118"/>
                      <a:pt x="539" y="88"/>
                      <a:pt x="495" y="74"/>
                    </a:cubicBezTo>
                    <a:lnTo>
                      <a:pt x="495" y="147"/>
                    </a:lnTo>
                    <a:cubicBezTo>
                      <a:pt x="481" y="147"/>
                      <a:pt x="451" y="132"/>
                      <a:pt x="422" y="147"/>
                    </a:cubicBezTo>
                    <a:cubicBezTo>
                      <a:pt x="408" y="147"/>
                      <a:pt x="408" y="162"/>
                      <a:pt x="393" y="176"/>
                    </a:cubicBezTo>
                    <a:cubicBezTo>
                      <a:pt x="393" y="191"/>
                      <a:pt x="364" y="205"/>
                      <a:pt x="364" y="220"/>
                    </a:cubicBezTo>
                    <a:cubicBezTo>
                      <a:pt x="350" y="235"/>
                      <a:pt x="379" y="264"/>
                      <a:pt x="364" y="264"/>
                    </a:cubicBezTo>
                    <a:cubicBezTo>
                      <a:pt x="364" y="279"/>
                      <a:pt x="350" y="279"/>
                      <a:pt x="350" y="293"/>
                    </a:cubicBezTo>
                    <a:cubicBezTo>
                      <a:pt x="321" y="308"/>
                      <a:pt x="291" y="337"/>
                      <a:pt x="291" y="367"/>
                    </a:cubicBezTo>
                    <a:cubicBezTo>
                      <a:pt x="291" y="396"/>
                      <a:pt x="262" y="367"/>
                      <a:pt x="248" y="396"/>
                    </a:cubicBezTo>
                    <a:cubicBezTo>
                      <a:pt x="248" y="425"/>
                      <a:pt x="248" y="455"/>
                      <a:pt x="233" y="484"/>
                    </a:cubicBezTo>
                    <a:cubicBezTo>
                      <a:pt x="233" y="513"/>
                      <a:pt x="190" y="528"/>
                      <a:pt x="190" y="557"/>
                    </a:cubicBezTo>
                    <a:cubicBezTo>
                      <a:pt x="190" y="572"/>
                      <a:pt x="233" y="601"/>
                      <a:pt x="219" y="616"/>
                    </a:cubicBezTo>
                    <a:cubicBezTo>
                      <a:pt x="190" y="645"/>
                      <a:pt x="160" y="631"/>
                      <a:pt x="131" y="645"/>
                    </a:cubicBezTo>
                    <a:cubicBezTo>
                      <a:pt x="88" y="660"/>
                      <a:pt x="73" y="704"/>
                      <a:pt x="73" y="748"/>
                    </a:cubicBezTo>
                    <a:cubicBezTo>
                      <a:pt x="88" y="777"/>
                      <a:pt x="88" y="806"/>
                      <a:pt x="88" y="836"/>
                    </a:cubicBezTo>
                    <a:cubicBezTo>
                      <a:pt x="88" y="880"/>
                      <a:pt x="59" y="894"/>
                      <a:pt x="117" y="924"/>
                    </a:cubicBezTo>
                    <a:cubicBezTo>
                      <a:pt x="146" y="953"/>
                      <a:pt x="131" y="968"/>
                      <a:pt x="102" y="982"/>
                    </a:cubicBezTo>
                    <a:cubicBezTo>
                      <a:pt x="88" y="997"/>
                      <a:pt x="117" y="1056"/>
                      <a:pt x="102" y="1085"/>
                    </a:cubicBezTo>
                    <a:cubicBezTo>
                      <a:pt x="102" y="1114"/>
                      <a:pt x="59" y="1114"/>
                      <a:pt x="59" y="1144"/>
                    </a:cubicBezTo>
                    <a:cubicBezTo>
                      <a:pt x="59" y="1158"/>
                      <a:pt x="59" y="1217"/>
                      <a:pt x="44" y="1217"/>
                    </a:cubicBezTo>
                    <a:cubicBezTo>
                      <a:pt x="44" y="1217"/>
                      <a:pt x="15" y="1202"/>
                      <a:pt x="0" y="1202"/>
                    </a:cubicBezTo>
                    <a:cubicBezTo>
                      <a:pt x="0" y="1261"/>
                      <a:pt x="59" y="1275"/>
                      <a:pt x="59" y="1319"/>
                    </a:cubicBezTo>
                    <a:cubicBezTo>
                      <a:pt x="44" y="1334"/>
                      <a:pt x="88" y="1407"/>
                      <a:pt x="102" y="1422"/>
                    </a:cubicBezTo>
                    <a:cubicBezTo>
                      <a:pt x="131" y="1451"/>
                      <a:pt x="117" y="1466"/>
                      <a:pt x="117" y="1495"/>
                    </a:cubicBezTo>
                    <a:cubicBezTo>
                      <a:pt x="117" y="1510"/>
                      <a:pt x="146" y="1539"/>
                      <a:pt x="146" y="1569"/>
                    </a:cubicBezTo>
                    <a:cubicBezTo>
                      <a:pt x="131" y="1583"/>
                      <a:pt x="190" y="1569"/>
                      <a:pt x="204" y="1583"/>
                    </a:cubicBezTo>
                    <a:cubicBezTo>
                      <a:pt x="233" y="1583"/>
                      <a:pt x="219" y="1569"/>
                      <a:pt x="219" y="1539"/>
                    </a:cubicBezTo>
                    <a:cubicBezTo>
                      <a:pt x="219" y="1466"/>
                      <a:pt x="335" y="1525"/>
                      <a:pt x="350" y="1481"/>
                    </a:cubicBezTo>
                    <a:cubicBezTo>
                      <a:pt x="364" y="1437"/>
                      <a:pt x="379" y="1393"/>
                      <a:pt x="393" y="1349"/>
                    </a:cubicBezTo>
                    <a:cubicBezTo>
                      <a:pt x="393" y="1319"/>
                      <a:pt x="393" y="1290"/>
                      <a:pt x="379" y="1275"/>
                    </a:cubicBezTo>
                    <a:cubicBezTo>
                      <a:pt x="364" y="1246"/>
                      <a:pt x="379" y="1246"/>
                      <a:pt x="408" y="1231"/>
                    </a:cubicBezTo>
                    <a:cubicBezTo>
                      <a:pt x="422" y="1231"/>
                      <a:pt x="466" y="1217"/>
                      <a:pt x="466" y="1202"/>
                    </a:cubicBezTo>
                    <a:lnTo>
                      <a:pt x="466" y="1188"/>
                    </a:lnTo>
                    <a:cubicBezTo>
                      <a:pt x="481" y="1188"/>
                      <a:pt x="510" y="1188"/>
                      <a:pt x="510" y="1173"/>
                    </a:cubicBezTo>
                    <a:cubicBezTo>
                      <a:pt x="510" y="1158"/>
                      <a:pt x="495" y="1158"/>
                      <a:pt x="495" y="1144"/>
                    </a:cubicBezTo>
                    <a:cubicBezTo>
                      <a:pt x="510" y="1144"/>
                      <a:pt x="524" y="1129"/>
                      <a:pt x="524" y="1129"/>
                    </a:cubicBezTo>
                    <a:cubicBezTo>
                      <a:pt x="553" y="1100"/>
                      <a:pt x="539" y="1085"/>
                      <a:pt x="510" y="1070"/>
                    </a:cubicBezTo>
                    <a:cubicBezTo>
                      <a:pt x="481" y="1041"/>
                      <a:pt x="422" y="1026"/>
                      <a:pt x="422" y="968"/>
                    </a:cubicBezTo>
                    <a:cubicBezTo>
                      <a:pt x="422" y="938"/>
                      <a:pt x="422" y="909"/>
                      <a:pt x="437" y="880"/>
                    </a:cubicBezTo>
                    <a:cubicBezTo>
                      <a:pt x="451" y="850"/>
                      <a:pt x="451" y="850"/>
                      <a:pt x="437" y="821"/>
                    </a:cubicBezTo>
                    <a:cubicBezTo>
                      <a:pt x="422" y="821"/>
                      <a:pt x="481" y="777"/>
                      <a:pt x="481" y="777"/>
                    </a:cubicBezTo>
                    <a:cubicBezTo>
                      <a:pt x="510" y="748"/>
                      <a:pt x="524" y="718"/>
                      <a:pt x="568" y="704"/>
                    </a:cubicBezTo>
                    <a:cubicBezTo>
                      <a:pt x="611" y="689"/>
                      <a:pt x="684" y="645"/>
                      <a:pt x="713" y="601"/>
                    </a:cubicBezTo>
                    <a:cubicBezTo>
                      <a:pt x="742" y="557"/>
                      <a:pt x="670" y="528"/>
                      <a:pt x="728" y="513"/>
                    </a:cubicBezTo>
                    <a:cubicBezTo>
                      <a:pt x="757" y="499"/>
                      <a:pt x="742" y="499"/>
                      <a:pt x="728" y="469"/>
                    </a:cubicBezTo>
                    <a:cubicBezTo>
                      <a:pt x="728" y="455"/>
                      <a:pt x="771" y="440"/>
                      <a:pt x="786" y="440"/>
                    </a:cubicBezTo>
                    <a:cubicBezTo>
                      <a:pt x="815" y="411"/>
                      <a:pt x="830" y="396"/>
                      <a:pt x="844" y="425"/>
                    </a:cubicBezTo>
                    <a:cubicBezTo>
                      <a:pt x="859" y="425"/>
                      <a:pt x="873" y="411"/>
                      <a:pt x="873" y="411"/>
                    </a:cubicBezTo>
                    <a:lnTo>
                      <a:pt x="917" y="411"/>
                    </a:lnTo>
                    <a:cubicBezTo>
                      <a:pt x="917" y="396"/>
                      <a:pt x="902" y="396"/>
                      <a:pt x="888" y="367"/>
                    </a:cubicBezTo>
                    <a:cubicBezTo>
                      <a:pt x="873" y="352"/>
                      <a:pt x="888" y="381"/>
                      <a:pt x="888" y="367"/>
                    </a:cubicBezTo>
                    <a:lnTo>
                      <a:pt x="888" y="36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1" name="Freeform 1046">
                <a:extLst>
                  <a:ext uri="{FF2B5EF4-FFF2-40B4-BE49-F238E27FC236}">
                    <a16:creationId xmlns:a16="http://schemas.microsoft.com/office/drawing/2014/main" id="{BB23B281-D166-2613-4137-B6AF8815584F}"/>
                  </a:ext>
                </a:extLst>
              </p:cNvPr>
              <p:cNvSpPr>
                <a:spLocks/>
              </p:cNvSpPr>
              <p:nvPr/>
            </p:nvSpPr>
            <p:spPr bwMode="auto">
              <a:xfrm>
                <a:off x="3768" y="1750"/>
                <a:ext cx="177" cy="306"/>
              </a:xfrm>
              <a:custGeom>
                <a:avLst/>
                <a:gdLst>
                  <a:gd name="T0" fmla="*/ 888 w 917"/>
                  <a:gd name="T1" fmla="*/ 367 h 1583"/>
                  <a:gd name="T2" fmla="*/ 888 w 917"/>
                  <a:gd name="T3" fmla="*/ 367 h 1583"/>
                  <a:gd name="T4" fmla="*/ 888 w 917"/>
                  <a:gd name="T5" fmla="*/ 293 h 1583"/>
                  <a:gd name="T6" fmla="*/ 888 w 917"/>
                  <a:gd name="T7" fmla="*/ 235 h 1583"/>
                  <a:gd name="T8" fmla="*/ 873 w 917"/>
                  <a:gd name="T9" fmla="*/ 191 h 1583"/>
                  <a:gd name="T10" fmla="*/ 873 w 917"/>
                  <a:gd name="T11" fmla="*/ 162 h 1583"/>
                  <a:gd name="T12" fmla="*/ 830 w 917"/>
                  <a:gd name="T13" fmla="*/ 103 h 1583"/>
                  <a:gd name="T14" fmla="*/ 742 w 917"/>
                  <a:gd name="T15" fmla="*/ 74 h 1583"/>
                  <a:gd name="T16" fmla="*/ 641 w 917"/>
                  <a:gd name="T17" fmla="*/ 15 h 1583"/>
                  <a:gd name="T18" fmla="*/ 641 w 917"/>
                  <a:gd name="T19" fmla="*/ 74 h 1583"/>
                  <a:gd name="T20" fmla="*/ 495 w 917"/>
                  <a:gd name="T21" fmla="*/ 74 h 1583"/>
                  <a:gd name="T22" fmla="*/ 495 w 917"/>
                  <a:gd name="T23" fmla="*/ 147 h 1583"/>
                  <a:gd name="T24" fmla="*/ 422 w 917"/>
                  <a:gd name="T25" fmla="*/ 147 h 1583"/>
                  <a:gd name="T26" fmla="*/ 393 w 917"/>
                  <a:gd name="T27" fmla="*/ 176 h 1583"/>
                  <a:gd name="T28" fmla="*/ 364 w 917"/>
                  <a:gd name="T29" fmla="*/ 220 h 1583"/>
                  <a:gd name="T30" fmla="*/ 364 w 917"/>
                  <a:gd name="T31" fmla="*/ 264 h 1583"/>
                  <a:gd name="T32" fmla="*/ 350 w 917"/>
                  <a:gd name="T33" fmla="*/ 293 h 1583"/>
                  <a:gd name="T34" fmla="*/ 291 w 917"/>
                  <a:gd name="T35" fmla="*/ 367 h 1583"/>
                  <a:gd name="T36" fmla="*/ 248 w 917"/>
                  <a:gd name="T37" fmla="*/ 396 h 1583"/>
                  <a:gd name="T38" fmla="*/ 233 w 917"/>
                  <a:gd name="T39" fmla="*/ 484 h 1583"/>
                  <a:gd name="T40" fmla="*/ 190 w 917"/>
                  <a:gd name="T41" fmla="*/ 557 h 1583"/>
                  <a:gd name="T42" fmla="*/ 219 w 917"/>
                  <a:gd name="T43" fmla="*/ 616 h 1583"/>
                  <a:gd name="T44" fmla="*/ 131 w 917"/>
                  <a:gd name="T45" fmla="*/ 645 h 1583"/>
                  <a:gd name="T46" fmla="*/ 73 w 917"/>
                  <a:gd name="T47" fmla="*/ 748 h 1583"/>
                  <a:gd name="T48" fmla="*/ 88 w 917"/>
                  <a:gd name="T49" fmla="*/ 836 h 1583"/>
                  <a:gd name="T50" fmla="*/ 117 w 917"/>
                  <a:gd name="T51" fmla="*/ 924 h 1583"/>
                  <a:gd name="T52" fmla="*/ 102 w 917"/>
                  <a:gd name="T53" fmla="*/ 982 h 1583"/>
                  <a:gd name="T54" fmla="*/ 102 w 917"/>
                  <a:gd name="T55" fmla="*/ 1085 h 1583"/>
                  <a:gd name="T56" fmla="*/ 59 w 917"/>
                  <a:gd name="T57" fmla="*/ 1144 h 1583"/>
                  <a:gd name="T58" fmla="*/ 44 w 917"/>
                  <a:gd name="T59" fmla="*/ 1217 h 1583"/>
                  <a:gd name="T60" fmla="*/ 0 w 917"/>
                  <a:gd name="T61" fmla="*/ 1202 h 1583"/>
                  <a:gd name="T62" fmla="*/ 59 w 917"/>
                  <a:gd name="T63" fmla="*/ 1319 h 1583"/>
                  <a:gd name="T64" fmla="*/ 102 w 917"/>
                  <a:gd name="T65" fmla="*/ 1422 h 1583"/>
                  <a:gd name="T66" fmla="*/ 117 w 917"/>
                  <a:gd name="T67" fmla="*/ 1495 h 1583"/>
                  <a:gd name="T68" fmla="*/ 146 w 917"/>
                  <a:gd name="T69" fmla="*/ 1569 h 1583"/>
                  <a:gd name="T70" fmla="*/ 204 w 917"/>
                  <a:gd name="T71" fmla="*/ 1583 h 1583"/>
                  <a:gd name="T72" fmla="*/ 219 w 917"/>
                  <a:gd name="T73" fmla="*/ 1539 h 1583"/>
                  <a:gd name="T74" fmla="*/ 350 w 917"/>
                  <a:gd name="T75" fmla="*/ 1481 h 1583"/>
                  <a:gd name="T76" fmla="*/ 393 w 917"/>
                  <a:gd name="T77" fmla="*/ 1349 h 1583"/>
                  <a:gd name="T78" fmla="*/ 379 w 917"/>
                  <a:gd name="T79" fmla="*/ 1275 h 1583"/>
                  <a:gd name="T80" fmla="*/ 408 w 917"/>
                  <a:gd name="T81" fmla="*/ 1231 h 1583"/>
                  <a:gd name="T82" fmla="*/ 466 w 917"/>
                  <a:gd name="T83" fmla="*/ 1202 h 1583"/>
                  <a:gd name="T84" fmla="*/ 466 w 917"/>
                  <a:gd name="T85" fmla="*/ 1188 h 1583"/>
                  <a:gd name="T86" fmla="*/ 510 w 917"/>
                  <a:gd name="T87" fmla="*/ 1173 h 1583"/>
                  <a:gd name="T88" fmla="*/ 495 w 917"/>
                  <a:gd name="T89" fmla="*/ 1144 h 1583"/>
                  <a:gd name="T90" fmla="*/ 524 w 917"/>
                  <a:gd name="T91" fmla="*/ 1129 h 1583"/>
                  <a:gd name="T92" fmla="*/ 510 w 917"/>
                  <a:gd name="T93" fmla="*/ 1070 h 1583"/>
                  <a:gd name="T94" fmla="*/ 422 w 917"/>
                  <a:gd name="T95" fmla="*/ 968 h 1583"/>
                  <a:gd name="T96" fmla="*/ 437 w 917"/>
                  <a:gd name="T97" fmla="*/ 880 h 1583"/>
                  <a:gd name="T98" fmla="*/ 437 w 917"/>
                  <a:gd name="T99" fmla="*/ 821 h 1583"/>
                  <a:gd name="T100" fmla="*/ 481 w 917"/>
                  <a:gd name="T101" fmla="*/ 777 h 1583"/>
                  <a:gd name="T102" fmla="*/ 568 w 917"/>
                  <a:gd name="T103" fmla="*/ 704 h 1583"/>
                  <a:gd name="T104" fmla="*/ 713 w 917"/>
                  <a:gd name="T105" fmla="*/ 601 h 1583"/>
                  <a:gd name="T106" fmla="*/ 728 w 917"/>
                  <a:gd name="T107" fmla="*/ 513 h 1583"/>
                  <a:gd name="T108" fmla="*/ 728 w 917"/>
                  <a:gd name="T109" fmla="*/ 469 h 1583"/>
                  <a:gd name="T110" fmla="*/ 786 w 917"/>
                  <a:gd name="T111" fmla="*/ 440 h 1583"/>
                  <a:gd name="T112" fmla="*/ 844 w 917"/>
                  <a:gd name="T113" fmla="*/ 425 h 1583"/>
                  <a:gd name="T114" fmla="*/ 873 w 917"/>
                  <a:gd name="T115" fmla="*/ 411 h 1583"/>
                  <a:gd name="T116" fmla="*/ 917 w 917"/>
                  <a:gd name="T117" fmla="*/ 411 h 1583"/>
                  <a:gd name="T118" fmla="*/ 888 w 917"/>
                  <a:gd name="T119" fmla="*/ 367 h 1583"/>
                  <a:gd name="T120" fmla="*/ 888 w 917"/>
                  <a:gd name="T121" fmla="*/ 367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7" h="1583">
                    <a:moveTo>
                      <a:pt x="888" y="367"/>
                    </a:moveTo>
                    <a:lnTo>
                      <a:pt x="888" y="367"/>
                    </a:lnTo>
                    <a:cubicBezTo>
                      <a:pt x="873" y="352"/>
                      <a:pt x="902" y="323"/>
                      <a:pt x="888" y="293"/>
                    </a:cubicBezTo>
                    <a:cubicBezTo>
                      <a:pt x="873" y="264"/>
                      <a:pt x="888" y="264"/>
                      <a:pt x="888" y="235"/>
                    </a:cubicBezTo>
                    <a:cubicBezTo>
                      <a:pt x="888" y="220"/>
                      <a:pt x="873" y="205"/>
                      <a:pt x="873" y="191"/>
                    </a:cubicBezTo>
                    <a:cubicBezTo>
                      <a:pt x="859" y="176"/>
                      <a:pt x="873" y="176"/>
                      <a:pt x="873" y="162"/>
                    </a:cubicBezTo>
                    <a:cubicBezTo>
                      <a:pt x="859" y="132"/>
                      <a:pt x="859" y="118"/>
                      <a:pt x="830" y="103"/>
                    </a:cubicBezTo>
                    <a:cubicBezTo>
                      <a:pt x="801" y="88"/>
                      <a:pt x="771" y="88"/>
                      <a:pt x="742" y="74"/>
                    </a:cubicBezTo>
                    <a:cubicBezTo>
                      <a:pt x="713" y="44"/>
                      <a:pt x="684" y="0"/>
                      <a:pt x="641" y="15"/>
                    </a:cubicBezTo>
                    <a:cubicBezTo>
                      <a:pt x="626" y="15"/>
                      <a:pt x="641" y="59"/>
                      <a:pt x="641" y="74"/>
                    </a:cubicBezTo>
                    <a:cubicBezTo>
                      <a:pt x="626" y="118"/>
                      <a:pt x="539" y="88"/>
                      <a:pt x="495" y="74"/>
                    </a:cubicBezTo>
                    <a:lnTo>
                      <a:pt x="495" y="147"/>
                    </a:lnTo>
                    <a:cubicBezTo>
                      <a:pt x="481" y="147"/>
                      <a:pt x="451" y="132"/>
                      <a:pt x="422" y="147"/>
                    </a:cubicBezTo>
                    <a:cubicBezTo>
                      <a:pt x="408" y="147"/>
                      <a:pt x="408" y="162"/>
                      <a:pt x="393" y="176"/>
                    </a:cubicBezTo>
                    <a:cubicBezTo>
                      <a:pt x="393" y="191"/>
                      <a:pt x="364" y="205"/>
                      <a:pt x="364" y="220"/>
                    </a:cubicBezTo>
                    <a:cubicBezTo>
                      <a:pt x="350" y="235"/>
                      <a:pt x="379" y="264"/>
                      <a:pt x="364" y="264"/>
                    </a:cubicBezTo>
                    <a:cubicBezTo>
                      <a:pt x="364" y="279"/>
                      <a:pt x="350" y="279"/>
                      <a:pt x="350" y="293"/>
                    </a:cubicBezTo>
                    <a:cubicBezTo>
                      <a:pt x="321" y="308"/>
                      <a:pt x="291" y="337"/>
                      <a:pt x="291" y="367"/>
                    </a:cubicBezTo>
                    <a:cubicBezTo>
                      <a:pt x="291" y="396"/>
                      <a:pt x="262" y="367"/>
                      <a:pt x="248" y="396"/>
                    </a:cubicBezTo>
                    <a:cubicBezTo>
                      <a:pt x="248" y="425"/>
                      <a:pt x="248" y="455"/>
                      <a:pt x="233" y="484"/>
                    </a:cubicBezTo>
                    <a:cubicBezTo>
                      <a:pt x="233" y="513"/>
                      <a:pt x="190" y="528"/>
                      <a:pt x="190" y="557"/>
                    </a:cubicBezTo>
                    <a:cubicBezTo>
                      <a:pt x="190" y="572"/>
                      <a:pt x="233" y="601"/>
                      <a:pt x="219" y="616"/>
                    </a:cubicBezTo>
                    <a:cubicBezTo>
                      <a:pt x="190" y="645"/>
                      <a:pt x="160" y="631"/>
                      <a:pt x="131" y="645"/>
                    </a:cubicBezTo>
                    <a:cubicBezTo>
                      <a:pt x="88" y="660"/>
                      <a:pt x="73" y="704"/>
                      <a:pt x="73" y="748"/>
                    </a:cubicBezTo>
                    <a:cubicBezTo>
                      <a:pt x="88" y="777"/>
                      <a:pt x="88" y="806"/>
                      <a:pt x="88" y="836"/>
                    </a:cubicBezTo>
                    <a:cubicBezTo>
                      <a:pt x="88" y="880"/>
                      <a:pt x="59" y="894"/>
                      <a:pt x="117" y="924"/>
                    </a:cubicBezTo>
                    <a:cubicBezTo>
                      <a:pt x="146" y="953"/>
                      <a:pt x="131" y="968"/>
                      <a:pt x="102" y="982"/>
                    </a:cubicBezTo>
                    <a:cubicBezTo>
                      <a:pt x="88" y="997"/>
                      <a:pt x="117" y="1056"/>
                      <a:pt x="102" y="1085"/>
                    </a:cubicBezTo>
                    <a:cubicBezTo>
                      <a:pt x="102" y="1114"/>
                      <a:pt x="59" y="1114"/>
                      <a:pt x="59" y="1144"/>
                    </a:cubicBezTo>
                    <a:cubicBezTo>
                      <a:pt x="59" y="1158"/>
                      <a:pt x="59" y="1217"/>
                      <a:pt x="44" y="1217"/>
                    </a:cubicBezTo>
                    <a:cubicBezTo>
                      <a:pt x="44" y="1217"/>
                      <a:pt x="15" y="1202"/>
                      <a:pt x="0" y="1202"/>
                    </a:cubicBezTo>
                    <a:cubicBezTo>
                      <a:pt x="0" y="1261"/>
                      <a:pt x="59" y="1275"/>
                      <a:pt x="59" y="1319"/>
                    </a:cubicBezTo>
                    <a:cubicBezTo>
                      <a:pt x="44" y="1334"/>
                      <a:pt x="88" y="1407"/>
                      <a:pt x="102" y="1422"/>
                    </a:cubicBezTo>
                    <a:cubicBezTo>
                      <a:pt x="131" y="1451"/>
                      <a:pt x="117" y="1466"/>
                      <a:pt x="117" y="1495"/>
                    </a:cubicBezTo>
                    <a:cubicBezTo>
                      <a:pt x="117" y="1510"/>
                      <a:pt x="146" y="1539"/>
                      <a:pt x="146" y="1569"/>
                    </a:cubicBezTo>
                    <a:cubicBezTo>
                      <a:pt x="131" y="1583"/>
                      <a:pt x="190" y="1569"/>
                      <a:pt x="204" y="1583"/>
                    </a:cubicBezTo>
                    <a:cubicBezTo>
                      <a:pt x="233" y="1583"/>
                      <a:pt x="219" y="1569"/>
                      <a:pt x="219" y="1539"/>
                    </a:cubicBezTo>
                    <a:cubicBezTo>
                      <a:pt x="219" y="1466"/>
                      <a:pt x="335" y="1525"/>
                      <a:pt x="350" y="1481"/>
                    </a:cubicBezTo>
                    <a:cubicBezTo>
                      <a:pt x="364" y="1437"/>
                      <a:pt x="379" y="1393"/>
                      <a:pt x="393" y="1349"/>
                    </a:cubicBezTo>
                    <a:cubicBezTo>
                      <a:pt x="393" y="1319"/>
                      <a:pt x="393" y="1290"/>
                      <a:pt x="379" y="1275"/>
                    </a:cubicBezTo>
                    <a:cubicBezTo>
                      <a:pt x="364" y="1246"/>
                      <a:pt x="379" y="1246"/>
                      <a:pt x="408" y="1231"/>
                    </a:cubicBezTo>
                    <a:cubicBezTo>
                      <a:pt x="422" y="1231"/>
                      <a:pt x="466" y="1217"/>
                      <a:pt x="466" y="1202"/>
                    </a:cubicBezTo>
                    <a:lnTo>
                      <a:pt x="466" y="1188"/>
                    </a:lnTo>
                    <a:cubicBezTo>
                      <a:pt x="481" y="1188"/>
                      <a:pt x="510" y="1188"/>
                      <a:pt x="510" y="1173"/>
                    </a:cubicBezTo>
                    <a:cubicBezTo>
                      <a:pt x="510" y="1158"/>
                      <a:pt x="495" y="1158"/>
                      <a:pt x="495" y="1144"/>
                    </a:cubicBezTo>
                    <a:cubicBezTo>
                      <a:pt x="510" y="1144"/>
                      <a:pt x="524" y="1129"/>
                      <a:pt x="524" y="1129"/>
                    </a:cubicBezTo>
                    <a:cubicBezTo>
                      <a:pt x="553" y="1100"/>
                      <a:pt x="539" y="1085"/>
                      <a:pt x="510" y="1070"/>
                    </a:cubicBezTo>
                    <a:cubicBezTo>
                      <a:pt x="481" y="1041"/>
                      <a:pt x="422" y="1026"/>
                      <a:pt x="422" y="968"/>
                    </a:cubicBezTo>
                    <a:cubicBezTo>
                      <a:pt x="422" y="938"/>
                      <a:pt x="422" y="909"/>
                      <a:pt x="437" y="880"/>
                    </a:cubicBezTo>
                    <a:cubicBezTo>
                      <a:pt x="451" y="850"/>
                      <a:pt x="451" y="850"/>
                      <a:pt x="437" y="821"/>
                    </a:cubicBezTo>
                    <a:cubicBezTo>
                      <a:pt x="422" y="821"/>
                      <a:pt x="481" y="777"/>
                      <a:pt x="481" y="777"/>
                    </a:cubicBezTo>
                    <a:cubicBezTo>
                      <a:pt x="510" y="748"/>
                      <a:pt x="524" y="718"/>
                      <a:pt x="568" y="704"/>
                    </a:cubicBezTo>
                    <a:cubicBezTo>
                      <a:pt x="611" y="689"/>
                      <a:pt x="684" y="645"/>
                      <a:pt x="713" y="601"/>
                    </a:cubicBezTo>
                    <a:cubicBezTo>
                      <a:pt x="742" y="557"/>
                      <a:pt x="670" y="528"/>
                      <a:pt x="728" y="513"/>
                    </a:cubicBezTo>
                    <a:cubicBezTo>
                      <a:pt x="757" y="499"/>
                      <a:pt x="742" y="499"/>
                      <a:pt x="728" y="469"/>
                    </a:cubicBezTo>
                    <a:cubicBezTo>
                      <a:pt x="728" y="455"/>
                      <a:pt x="771" y="440"/>
                      <a:pt x="786" y="440"/>
                    </a:cubicBezTo>
                    <a:cubicBezTo>
                      <a:pt x="815" y="411"/>
                      <a:pt x="830" y="396"/>
                      <a:pt x="844" y="425"/>
                    </a:cubicBezTo>
                    <a:cubicBezTo>
                      <a:pt x="859" y="425"/>
                      <a:pt x="873" y="411"/>
                      <a:pt x="873" y="411"/>
                    </a:cubicBezTo>
                    <a:lnTo>
                      <a:pt x="917" y="411"/>
                    </a:lnTo>
                    <a:cubicBezTo>
                      <a:pt x="917" y="396"/>
                      <a:pt x="902" y="396"/>
                      <a:pt x="888" y="367"/>
                    </a:cubicBezTo>
                    <a:cubicBezTo>
                      <a:pt x="873" y="352"/>
                      <a:pt x="888" y="381"/>
                      <a:pt x="888" y="36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2" name="Freeform 1047">
                <a:extLst>
                  <a:ext uri="{FF2B5EF4-FFF2-40B4-BE49-F238E27FC236}">
                    <a16:creationId xmlns:a16="http://schemas.microsoft.com/office/drawing/2014/main" id="{225A8DF5-5E37-EF3F-46AC-87AABC070643}"/>
                  </a:ext>
                </a:extLst>
              </p:cNvPr>
              <p:cNvSpPr>
                <a:spLocks/>
              </p:cNvSpPr>
              <p:nvPr/>
            </p:nvSpPr>
            <p:spPr bwMode="auto">
              <a:xfrm>
                <a:off x="3768" y="1750"/>
                <a:ext cx="177" cy="306"/>
              </a:xfrm>
              <a:custGeom>
                <a:avLst/>
                <a:gdLst>
                  <a:gd name="T0" fmla="*/ 888 w 917"/>
                  <a:gd name="T1" fmla="*/ 367 h 1583"/>
                  <a:gd name="T2" fmla="*/ 888 w 917"/>
                  <a:gd name="T3" fmla="*/ 367 h 1583"/>
                  <a:gd name="T4" fmla="*/ 888 w 917"/>
                  <a:gd name="T5" fmla="*/ 293 h 1583"/>
                  <a:gd name="T6" fmla="*/ 888 w 917"/>
                  <a:gd name="T7" fmla="*/ 235 h 1583"/>
                  <a:gd name="T8" fmla="*/ 873 w 917"/>
                  <a:gd name="T9" fmla="*/ 191 h 1583"/>
                  <a:gd name="T10" fmla="*/ 873 w 917"/>
                  <a:gd name="T11" fmla="*/ 162 h 1583"/>
                  <a:gd name="T12" fmla="*/ 830 w 917"/>
                  <a:gd name="T13" fmla="*/ 103 h 1583"/>
                  <a:gd name="T14" fmla="*/ 742 w 917"/>
                  <a:gd name="T15" fmla="*/ 74 h 1583"/>
                  <a:gd name="T16" fmla="*/ 641 w 917"/>
                  <a:gd name="T17" fmla="*/ 15 h 1583"/>
                  <a:gd name="T18" fmla="*/ 641 w 917"/>
                  <a:gd name="T19" fmla="*/ 74 h 1583"/>
                  <a:gd name="T20" fmla="*/ 495 w 917"/>
                  <a:gd name="T21" fmla="*/ 74 h 1583"/>
                  <a:gd name="T22" fmla="*/ 495 w 917"/>
                  <a:gd name="T23" fmla="*/ 147 h 1583"/>
                  <a:gd name="T24" fmla="*/ 422 w 917"/>
                  <a:gd name="T25" fmla="*/ 147 h 1583"/>
                  <a:gd name="T26" fmla="*/ 393 w 917"/>
                  <a:gd name="T27" fmla="*/ 176 h 1583"/>
                  <a:gd name="T28" fmla="*/ 364 w 917"/>
                  <a:gd name="T29" fmla="*/ 220 h 1583"/>
                  <a:gd name="T30" fmla="*/ 364 w 917"/>
                  <a:gd name="T31" fmla="*/ 264 h 1583"/>
                  <a:gd name="T32" fmla="*/ 350 w 917"/>
                  <a:gd name="T33" fmla="*/ 293 h 1583"/>
                  <a:gd name="T34" fmla="*/ 291 w 917"/>
                  <a:gd name="T35" fmla="*/ 367 h 1583"/>
                  <a:gd name="T36" fmla="*/ 248 w 917"/>
                  <a:gd name="T37" fmla="*/ 396 h 1583"/>
                  <a:gd name="T38" fmla="*/ 233 w 917"/>
                  <a:gd name="T39" fmla="*/ 484 h 1583"/>
                  <a:gd name="T40" fmla="*/ 190 w 917"/>
                  <a:gd name="T41" fmla="*/ 557 h 1583"/>
                  <a:gd name="T42" fmla="*/ 219 w 917"/>
                  <a:gd name="T43" fmla="*/ 616 h 1583"/>
                  <a:gd name="T44" fmla="*/ 131 w 917"/>
                  <a:gd name="T45" fmla="*/ 645 h 1583"/>
                  <a:gd name="T46" fmla="*/ 73 w 917"/>
                  <a:gd name="T47" fmla="*/ 748 h 1583"/>
                  <a:gd name="T48" fmla="*/ 88 w 917"/>
                  <a:gd name="T49" fmla="*/ 836 h 1583"/>
                  <a:gd name="T50" fmla="*/ 117 w 917"/>
                  <a:gd name="T51" fmla="*/ 924 h 1583"/>
                  <a:gd name="T52" fmla="*/ 102 w 917"/>
                  <a:gd name="T53" fmla="*/ 982 h 1583"/>
                  <a:gd name="T54" fmla="*/ 102 w 917"/>
                  <a:gd name="T55" fmla="*/ 1085 h 1583"/>
                  <a:gd name="T56" fmla="*/ 59 w 917"/>
                  <a:gd name="T57" fmla="*/ 1144 h 1583"/>
                  <a:gd name="T58" fmla="*/ 44 w 917"/>
                  <a:gd name="T59" fmla="*/ 1217 h 1583"/>
                  <a:gd name="T60" fmla="*/ 0 w 917"/>
                  <a:gd name="T61" fmla="*/ 1202 h 1583"/>
                  <a:gd name="T62" fmla="*/ 59 w 917"/>
                  <a:gd name="T63" fmla="*/ 1319 h 1583"/>
                  <a:gd name="T64" fmla="*/ 102 w 917"/>
                  <a:gd name="T65" fmla="*/ 1422 h 1583"/>
                  <a:gd name="T66" fmla="*/ 117 w 917"/>
                  <a:gd name="T67" fmla="*/ 1495 h 1583"/>
                  <a:gd name="T68" fmla="*/ 146 w 917"/>
                  <a:gd name="T69" fmla="*/ 1569 h 1583"/>
                  <a:gd name="T70" fmla="*/ 204 w 917"/>
                  <a:gd name="T71" fmla="*/ 1583 h 1583"/>
                  <a:gd name="T72" fmla="*/ 219 w 917"/>
                  <a:gd name="T73" fmla="*/ 1539 h 1583"/>
                  <a:gd name="T74" fmla="*/ 350 w 917"/>
                  <a:gd name="T75" fmla="*/ 1481 h 1583"/>
                  <a:gd name="T76" fmla="*/ 393 w 917"/>
                  <a:gd name="T77" fmla="*/ 1349 h 1583"/>
                  <a:gd name="T78" fmla="*/ 379 w 917"/>
                  <a:gd name="T79" fmla="*/ 1275 h 1583"/>
                  <a:gd name="T80" fmla="*/ 408 w 917"/>
                  <a:gd name="T81" fmla="*/ 1231 h 1583"/>
                  <a:gd name="T82" fmla="*/ 466 w 917"/>
                  <a:gd name="T83" fmla="*/ 1202 h 1583"/>
                  <a:gd name="T84" fmla="*/ 466 w 917"/>
                  <a:gd name="T85" fmla="*/ 1188 h 1583"/>
                  <a:gd name="T86" fmla="*/ 510 w 917"/>
                  <a:gd name="T87" fmla="*/ 1173 h 1583"/>
                  <a:gd name="T88" fmla="*/ 495 w 917"/>
                  <a:gd name="T89" fmla="*/ 1144 h 1583"/>
                  <a:gd name="T90" fmla="*/ 524 w 917"/>
                  <a:gd name="T91" fmla="*/ 1129 h 1583"/>
                  <a:gd name="T92" fmla="*/ 510 w 917"/>
                  <a:gd name="T93" fmla="*/ 1070 h 1583"/>
                  <a:gd name="T94" fmla="*/ 422 w 917"/>
                  <a:gd name="T95" fmla="*/ 968 h 1583"/>
                  <a:gd name="T96" fmla="*/ 437 w 917"/>
                  <a:gd name="T97" fmla="*/ 880 h 1583"/>
                  <a:gd name="T98" fmla="*/ 437 w 917"/>
                  <a:gd name="T99" fmla="*/ 821 h 1583"/>
                  <a:gd name="T100" fmla="*/ 481 w 917"/>
                  <a:gd name="T101" fmla="*/ 777 h 1583"/>
                  <a:gd name="T102" fmla="*/ 568 w 917"/>
                  <a:gd name="T103" fmla="*/ 704 h 1583"/>
                  <a:gd name="T104" fmla="*/ 713 w 917"/>
                  <a:gd name="T105" fmla="*/ 601 h 1583"/>
                  <a:gd name="T106" fmla="*/ 728 w 917"/>
                  <a:gd name="T107" fmla="*/ 513 h 1583"/>
                  <a:gd name="T108" fmla="*/ 728 w 917"/>
                  <a:gd name="T109" fmla="*/ 469 h 1583"/>
                  <a:gd name="T110" fmla="*/ 786 w 917"/>
                  <a:gd name="T111" fmla="*/ 440 h 1583"/>
                  <a:gd name="T112" fmla="*/ 844 w 917"/>
                  <a:gd name="T113" fmla="*/ 425 h 1583"/>
                  <a:gd name="T114" fmla="*/ 873 w 917"/>
                  <a:gd name="T115" fmla="*/ 411 h 1583"/>
                  <a:gd name="T116" fmla="*/ 917 w 917"/>
                  <a:gd name="T117" fmla="*/ 411 h 1583"/>
                  <a:gd name="T118" fmla="*/ 888 w 917"/>
                  <a:gd name="T119" fmla="*/ 367 h 1583"/>
                  <a:gd name="T120" fmla="*/ 888 w 917"/>
                  <a:gd name="T121" fmla="*/ 367 h 1583"/>
                  <a:gd name="T122" fmla="*/ 888 w 917"/>
                  <a:gd name="T123" fmla="*/ 367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7" h="1583">
                    <a:moveTo>
                      <a:pt x="888" y="367"/>
                    </a:moveTo>
                    <a:lnTo>
                      <a:pt x="888" y="367"/>
                    </a:lnTo>
                    <a:cubicBezTo>
                      <a:pt x="873" y="352"/>
                      <a:pt x="902" y="323"/>
                      <a:pt x="888" y="293"/>
                    </a:cubicBezTo>
                    <a:cubicBezTo>
                      <a:pt x="873" y="264"/>
                      <a:pt x="888" y="264"/>
                      <a:pt x="888" y="235"/>
                    </a:cubicBezTo>
                    <a:cubicBezTo>
                      <a:pt x="888" y="220"/>
                      <a:pt x="873" y="205"/>
                      <a:pt x="873" y="191"/>
                    </a:cubicBezTo>
                    <a:cubicBezTo>
                      <a:pt x="859" y="176"/>
                      <a:pt x="873" y="176"/>
                      <a:pt x="873" y="162"/>
                    </a:cubicBezTo>
                    <a:cubicBezTo>
                      <a:pt x="859" y="132"/>
                      <a:pt x="859" y="118"/>
                      <a:pt x="830" y="103"/>
                    </a:cubicBezTo>
                    <a:cubicBezTo>
                      <a:pt x="801" y="88"/>
                      <a:pt x="771" y="88"/>
                      <a:pt x="742" y="74"/>
                    </a:cubicBezTo>
                    <a:cubicBezTo>
                      <a:pt x="713" y="44"/>
                      <a:pt x="684" y="0"/>
                      <a:pt x="641" y="15"/>
                    </a:cubicBezTo>
                    <a:cubicBezTo>
                      <a:pt x="626" y="15"/>
                      <a:pt x="641" y="59"/>
                      <a:pt x="641" y="74"/>
                    </a:cubicBezTo>
                    <a:cubicBezTo>
                      <a:pt x="626" y="118"/>
                      <a:pt x="539" y="88"/>
                      <a:pt x="495" y="74"/>
                    </a:cubicBezTo>
                    <a:lnTo>
                      <a:pt x="495" y="147"/>
                    </a:lnTo>
                    <a:cubicBezTo>
                      <a:pt x="481" y="147"/>
                      <a:pt x="451" y="132"/>
                      <a:pt x="422" y="147"/>
                    </a:cubicBezTo>
                    <a:cubicBezTo>
                      <a:pt x="408" y="147"/>
                      <a:pt x="408" y="162"/>
                      <a:pt x="393" y="176"/>
                    </a:cubicBezTo>
                    <a:cubicBezTo>
                      <a:pt x="393" y="191"/>
                      <a:pt x="364" y="205"/>
                      <a:pt x="364" y="220"/>
                    </a:cubicBezTo>
                    <a:cubicBezTo>
                      <a:pt x="350" y="235"/>
                      <a:pt x="379" y="264"/>
                      <a:pt x="364" y="264"/>
                    </a:cubicBezTo>
                    <a:cubicBezTo>
                      <a:pt x="364" y="279"/>
                      <a:pt x="350" y="279"/>
                      <a:pt x="350" y="293"/>
                    </a:cubicBezTo>
                    <a:cubicBezTo>
                      <a:pt x="321" y="308"/>
                      <a:pt x="291" y="337"/>
                      <a:pt x="291" y="367"/>
                    </a:cubicBezTo>
                    <a:cubicBezTo>
                      <a:pt x="291" y="396"/>
                      <a:pt x="262" y="367"/>
                      <a:pt x="248" y="396"/>
                    </a:cubicBezTo>
                    <a:cubicBezTo>
                      <a:pt x="248" y="425"/>
                      <a:pt x="248" y="455"/>
                      <a:pt x="233" y="484"/>
                    </a:cubicBezTo>
                    <a:cubicBezTo>
                      <a:pt x="233" y="513"/>
                      <a:pt x="190" y="528"/>
                      <a:pt x="190" y="557"/>
                    </a:cubicBezTo>
                    <a:cubicBezTo>
                      <a:pt x="190" y="572"/>
                      <a:pt x="233" y="601"/>
                      <a:pt x="219" y="616"/>
                    </a:cubicBezTo>
                    <a:cubicBezTo>
                      <a:pt x="190" y="645"/>
                      <a:pt x="160" y="631"/>
                      <a:pt x="131" y="645"/>
                    </a:cubicBezTo>
                    <a:cubicBezTo>
                      <a:pt x="88" y="660"/>
                      <a:pt x="73" y="704"/>
                      <a:pt x="73" y="748"/>
                    </a:cubicBezTo>
                    <a:cubicBezTo>
                      <a:pt x="88" y="777"/>
                      <a:pt x="88" y="806"/>
                      <a:pt x="88" y="836"/>
                    </a:cubicBezTo>
                    <a:cubicBezTo>
                      <a:pt x="88" y="880"/>
                      <a:pt x="59" y="894"/>
                      <a:pt x="117" y="924"/>
                    </a:cubicBezTo>
                    <a:cubicBezTo>
                      <a:pt x="146" y="953"/>
                      <a:pt x="131" y="968"/>
                      <a:pt x="102" y="982"/>
                    </a:cubicBezTo>
                    <a:cubicBezTo>
                      <a:pt x="88" y="997"/>
                      <a:pt x="117" y="1056"/>
                      <a:pt x="102" y="1085"/>
                    </a:cubicBezTo>
                    <a:cubicBezTo>
                      <a:pt x="102" y="1114"/>
                      <a:pt x="59" y="1114"/>
                      <a:pt x="59" y="1144"/>
                    </a:cubicBezTo>
                    <a:cubicBezTo>
                      <a:pt x="59" y="1158"/>
                      <a:pt x="59" y="1217"/>
                      <a:pt x="44" y="1217"/>
                    </a:cubicBezTo>
                    <a:cubicBezTo>
                      <a:pt x="44" y="1217"/>
                      <a:pt x="15" y="1202"/>
                      <a:pt x="0" y="1202"/>
                    </a:cubicBezTo>
                    <a:cubicBezTo>
                      <a:pt x="0" y="1261"/>
                      <a:pt x="59" y="1275"/>
                      <a:pt x="59" y="1319"/>
                    </a:cubicBezTo>
                    <a:cubicBezTo>
                      <a:pt x="44" y="1334"/>
                      <a:pt x="88" y="1407"/>
                      <a:pt x="102" y="1422"/>
                    </a:cubicBezTo>
                    <a:cubicBezTo>
                      <a:pt x="131" y="1451"/>
                      <a:pt x="117" y="1466"/>
                      <a:pt x="117" y="1495"/>
                    </a:cubicBezTo>
                    <a:cubicBezTo>
                      <a:pt x="117" y="1510"/>
                      <a:pt x="146" y="1539"/>
                      <a:pt x="146" y="1569"/>
                    </a:cubicBezTo>
                    <a:cubicBezTo>
                      <a:pt x="131" y="1583"/>
                      <a:pt x="190" y="1569"/>
                      <a:pt x="204" y="1583"/>
                    </a:cubicBezTo>
                    <a:cubicBezTo>
                      <a:pt x="233" y="1583"/>
                      <a:pt x="219" y="1569"/>
                      <a:pt x="219" y="1539"/>
                    </a:cubicBezTo>
                    <a:cubicBezTo>
                      <a:pt x="219" y="1466"/>
                      <a:pt x="335" y="1525"/>
                      <a:pt x="350" y="1481"/>
                    </a:cubicBezTo>
                    <a:cubicBezTo>
                      <a:pt x="364" y="1437"/>
                      <a:pt x="379" y="1393"/>
                      <a:pt x="393" y="1349"/>
                    </a:cubicBezTo>
                    <a:cubicBezTo>
                      <a:pt x="393" y="1319"/>
                      <a:pt x="393" y="1290"/>
                      <a:pt x="379" y="1275"/>
                    </a:cubicBezTo>
                    <a:cubicBezTo>
                      <a:pt x="364" y="1246"/>
                      <a:pt x="379" y="1246"/>
                      <a:pt x="408" y="1231"/>
                    </a:cubicBezTo>
                    <a:cubicBezTo>
                      <a:pt x="422" y="1231"/>
                      <a:pt x="466" y="1217"/>
                      <a:pt x="466" y="1202"/>
                    </a:cubicBezTo>
                    <a:lnTo>
                      <a:pt x="466" y="1188"/>
                    </a:lnTo>
                    <a:cubicBezTo>
                      <a:pt x="481" y="1188"/>
                      <a:pt x="510" y="1188"/>
                      <a:pt x="510" y="1173"/>
                    </a:cubicBezTo>
                    <a:cubicBezTo>
                      <a:pt x="510" y="1158"/>
                      <a:pt x="495" y="1158"/>
                      <a:pt x="495" y="1144"/>
                    </a:cubicBezTo>
                    <a:cubicBezTo>
                      <a:pt x="510" y="1144"/>
                      <a:pt x="524" y="1129"/>
                      <a:pt x="524" y="1129"/>
                    </a:cubicBezTo>
                    <a:cubicBezTo>
                      <a:pt x="553" y="1100"/>
                      <a:pt x="539" y="1085"/>
                      <a:pt x="510" y="1070"/>
                    </a:cubicBezTo>
                    <a:cubicBezTo>
                      <a:pt x="481" y="1041"/>
                      <a:pt x="422" y="1026"/>
                      <a:pt x="422" y="968"/>
                    </a:cubicBezTo>
                    <a:cubicBezTo>
                      <a:pt x="422" y="938"/>
                      <a:pt x="422" y="909"/>
                      <a:pt x="437" y="880"/>
                    </a:cubicBezTo>
                    <a:cubicBezTo>
                      <a:pt x="451" y="850"/>
                      <a:pt x="451" y="850"/>
                      <a:pt x="437" y="821"/>
                    </a:cubicBezTo>
                    <a:cubicBezTo>
                      <a:pt x="422" y="821"/>
                      <a:pt x="481" y="777"/>
                      <a:pt x="481" y="777"/>
                    </a:cubicBezTo>
                    <a:cubicBezTo>
                      <a:pt x="510" y="748"/>
                      <a:pt x="524" y="718"/>
                      <a:pt x="568" y="704"/>
                    </a:cubicBezTo>
                    <a:cubicBezTo>
                      <a:pt x="611" y="689"/>
                      <a:pt x="684" y="645"/>
                      <a:pt x="713" y="601"/>
                    </a:cubicBezTo>
                    <a:cubicBezTo>
                      <a:pt x="742" y="557"/>
                      <a:pt x="670" y="528"/>
                      <a:pt x="728" y="513"/>
                    </a:cubicBezTo>
                    <a:cubicBezTo>
                      <a:pt x="757" y="499"/>
                      <a:pt x="742" y="499"/>
                      <a:pt x="728" y="469"/>
                    </a:cubicBezTo>
                    <a:cubicBezTo>
                      <a:pt x="728" y="455"/>
                      <a:pt x="771" y="440"/>
                      <a:pt x="786" y="440"/>
                    </a:cubicBezTo>
                    <a:cubicBezTo>
                      <a:pt x="815" y="411"/>
                      <a:pt x="830" y="396"/>
                      <a:pt x="844" y="425"/>
                    </a:cubicBezTo>
                    <a:cubicBezTo>
                      <a:pt x="859" y="425"/>
                      <a:pt x="873" y="411"/>
                      <a:pt x="873" y="411"/>
                    </a:cubicBezTo>
                    <a:lnTo>
                      <a:pt x="917" y="411"/>
                    </a:lnTo>
                    <a:cubicBezTo>
                      <a:pt x="917" y="396"/>
                      <a:pt x="902" y="396"/>
                      <a:pt x="888" y="367"/>
                    </a:cubicBezTo>
                    <a:cubicBezTo>
                      <a:pt x="873" y="352"/>
                      <a:pt x="888" y="381"/>
                      <a:pt x="888" y="367"/>
                    </a:cubicBezTo>
                    <a:lnTo>
                      <a:pt x="888" y="36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3" name="Freeform 1048">
                <a:extLst>
                  <a:ext uri="{FF2B5EF4-FFF2-40B4-BE49-F238E27FC236}">
                    <a16:creationId xmlns:a16="http://schemas.microsoft.com/office/drawing/2014/main" id="{91FF43A4-232C-94F0-EF29-71D87E719AD3}"/>
                  </a:ext>
                </a:extLst>
              </p:cNvPr>
              <p:cNvSpPr>
                <a:spLocks/>
              </p:cNvSpPr>
              <p:nvPr/>
            </p:nvSpPr>
            <p:spPr bwMode="auto">
              <a:xfrm>
                <a:off x="3897" y="1726"/>
                <a:ext cx="152" cy="242"/>
              </a:xfrm>
              <a:custGeom>
                <a:avLst/>
                <a:gdLst>
                  <a:gd name="T0" fmla="*/ 777 w 791"/>
                  <a:gd name="T1" fmla="*/ 878 h 1250"/>
                  <a:gd name="T2" fmla="*/ 777 w 791"/>
                  <a:gd name="T3" fmla="*/ 878 h 1250"/>
                  <a:gd name="T4" fmla="*/ 689 w 791"/>
                  <a:gd name="T5" fmla="*/ 819 h 1250"/>
                  <a:gd name="T6" fmla="*/ 718 w 791"/>
                  <a:gd name="T7" fmla="*/ 759 h 1250"/>
                  <a:gd name="T8" fmla="*/ 645 w 791"/>
                  <a:gd name="T9" fmla="*/ 655 h 1250"/>
                  <a:gd name="T10" fmla="*/ 674 w 791"/>
                  <a:gd name="T11" fmla="*/ 640 h 1250"/>
                  <a:gd name="T12" fmla="*/ 645 w 791"/>
                  <a:gd name="T13" fmla="*/ 566 h 1250"/>
                  <a:gd name="T14" fmla="*/ 660 w 791"/>
                  <a:gd name="T15" fmla="*/ 536 h 1250"/>
                  <a:gd name="T16" fmla="*/ 645 w 791"/>
                  <a:gd name="T17" fmla="*/ 476 h 1250"/>
                  <a:gd name="T18" fmla="*/ 616 w 791"/>
                  <a:gd name="T19" fmla="*/ 387 h 1250"/>
                  <a:gd name="T20" fmla="*/ 660 w 791"/>
                  <a:gd name="T21" fmla="*/ 343 h 1250"/>
                  <a:gd name="T22" fmla="*/ 645 w 791"/>
                  <a:gd name="T23" fmla="*/ 283 h 1250"/>
                  <a:gd name="T24" fmla="*/ 557 w 791"/>
                  <a:gd name="T25" fmla="*/ 194 h 1250"/>
                  <a:gd name="T26" fmla="*/ 586 w 791"/>
                  <a:gd name="T27" fmla="*/ 179 h 1250"/>
                  <a:gd name="T28" fmla="*/ 572 w 791"/>
                  <a:gd name="T29" fmla="*/ 149 h 1250"/>
                  <a:gd name="T30" fmla="*/ 601 w 791"/>
                  <a:gd name="T31" fmla="*/ 45 h 1250"/>
                  <a:gd name="T32" fmla="*/ 542 w 791"/>
                  <a:gd name="T33" fmla="*/ 15 h 1250"/>
                  <a:gd name="T34" fmla="*/ 498 w 791"/>
                  <a:gd name="T35" fmla="*/ 0 h 1250"/>
                  <a:gd name="T36" fmla="*/ 425 w 791"/>
                  <a:gd name="T37" fmla="*/ 15 h 1250"/>
                  <a:gd name="T38" fmla="*/ 366 w 791"/>
                  <a:gd name="T39" fmla="*/ 75 h 1250"/>
                  <a:gd name="T40" fmla="*/ 352 w 791"/>
                  <a:gd name="T41" fmla="*/ 149 h 1250"/>
                  <a:gd name="T42" fmla="*/ 308 w 791"/>
                  <a:gd name="T43" fmla="*/ 194 h 1250"/>
                  <a:gd name="T44" fmla="*/ 249 w 791"/>
                  <a:gd name="T45" fmla="*/ 164 h 1250"/>
                  <a:gd name="T46" fmla="*/ 205 w 791"/>
                  <a:gd name="T47" fmla="*/ 179 h 1250"/>
                  <a:gd name="T48" fmla="*/ 103 w 791"/>
                  <a:gd name="T49" fmla="*/ 149 h 1250"/>
                  <a:gd name="T50" fmla="*/ 59 w 791"/>
                  <a:gd name="T51" fmla="*/ 104 h 1250"/>
                  <a:gd name="T52" fmla="*/ 0 w 791"/>
                  <a:gd name="T53" fmla="*/ 134 h 1250"/>
                  <a:gd name="T54" fmla="*/ 117 w 791"/>
                  <a:gd name="T55" fmla="*/ 209 h 1250"/>
                  <a:gd name="T56" fmla="*/ 176 w 791"/>
                  <a:gd name="T57" fmla="*/ 238 h 1250"/>
                  <a:gd name="T58" fmla="*/ 205 w 791"/>
                  <a:gd name="T59" fmla="*/ 283 h 1250"/>
                  <a:gd name="T60" fmla="*/ 205 w 791"/>
                  <a:gd name="T61" fmla="*/ 313 h 1250"/>
                  <a:gd name="T62" fmla="*/ 220 w 791"/>
                  <a:gd name="T63" fmla="*/ 357 h 1250"/>
                  <a:gd name="T64" fmla="*/ 220 w 791"/>
                  <a:gd name="T65" fmla="*/ 402 h 1250"/>
                  <a:gd name="T66" fmla="*/ 235 w 791"/>
                  <a:gd name="T67" fmla="*/ 432 h 1250"/>
                  <a:gd name="T68" fmla="*/ 220 w 791"/>
                  <a:gd name="T69" fmla="*/ 491 h 1250"/>
                  <a:gd name="T70" fmla="*/ 249 w 791"/>
                  <a:gd name="T71" fmla="*/ 536 h 1250"/>
                  <a:gd name="T72" fmla="*/ 308 w 791"/>
                  <a:gd name="T73" fmla="*/ 566 h 1250"/>
                  <a:gd name="T74" fmla="*/ 322 w 791"/>
                  <a:gd name="T75" fmla="*/ 610 h 1250"/>
                  <a:gd name="T76" fmla="*/ 337 w 791"/>
                  <a:gd name="T77" fmla="*/ 655 h 1250"/>
                  <a:gd name="T78" fmla="*/ 293 w 791"/>
                  <a:gd name="T79" fmla="*/ 655 h 1250"/>
                  <a:gd name="T80" fmla="*/ 235 w 791"/>
                  <a:gd name="T81" fmla="*/ 729 h 1250"/>
                  <a:gd name="T82" fmla="*/ 191 w 791"/>
                  <a:gd name="T83" fmla="*/ 759 h 1250"/>
                  <a:gd name="T84" fmla="*/ 147 w 791"/>
                  <a:gd name="T85" fmla="*/ 804 h 1250"/>
                  <a:gd name="T86" fmla="*/ 59 w 791"/>
                  <a:gd name="T87" fmla="*/ 848 h 1250"/>
                  <a:gd name="T88" fmla="*/ 29 w 791"/>
                  <a:gd name="T89" fmla="*/ 923 h 1250"/>
                  <a:gd name="T90" fmla="*/ 59 w 791"/>
                  <a:gd name="T91" fmla="*/ 997 h 1250"/>
                  <a:gd name="T92" fmla="*/ 59 w 791"/>
                  <a:gd name="T93" fmla="*/ 1086 h 1250"/>
                  <a:gd name="T94" fmla="*/ 59 w 791"/>
                  <a:gd name="T95" fmla="*/ 1161 h 1250"/>
                  <a:gd name="T96" fmla="*/ 103 w 791"/>
                  <a:gd name="T97" fmla="*/ 1191 h 1250"/>
                  <a:gd name="T98" fmla="*/ 73 w 791"/>
                  <a:gd name="T99" fmla="*/ 1205 h 1250"/>
                  <a:gd name="T100" fmla="*/ 117 w 791"/>
                  <a:gd name="T101" fmla="*/ 1176 h 1250"/>
                  <a:gd name="T102" fmla="*/ 117 w 791"/>
                  <a:gd name="T103" fmla="*/ 1235 h 1250"/>
                  <a:gd name="T104" fmla="*/ 161 w 791"/>
                  <a:gd name="T105" fmla="*/ 1191 h 1250"/>
                  <a:gd name="T106" fmla="*/ 161 w 791"/>
                  <a:gd name="T107" fmla="*/ 1235 h 1250"/>
                  <a:gd name="T108" fmla="*/ 337 w 791"/>
                  <a:gd name="T109" fmla="*/ 1191 h 1250"/>
                  <a:gd name="T110" fmla="*/ 528 w 791"/>
                  <a:gd name="T111" fmla="*/ 1161 h 1250"/>
                  <a:gd name="T112" fmla="*/ 674 w 791"/>
                  <a:gd name="T113" fmla="*/ 1012 h 1250"/>
                  <a:gd name="T114" fmla="*/ 777 w 791"/>
                  <a:gd name="T115" fmla="*/ 878 h 1250"/>
                  <a:gd name="T116" fmla="*/ 777 w 791"/>
                  <a:gd name="T117" fmla="*/ 878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1" h="1250">
                    <a:moveTo>
                      <a:pt x="777" y="878"/>
                    </a:moveTo>
                    <a:lnTo>
                      <a:pt x="777" y="878"/>
                    </a:lnTo>
                    <a:cubicBezTo>
                      <a:pt x="762" y="848"/>
                      <a:pt x="718" y="833"/>
                      <a:pt x="689" y="819"/>
                    </a:cubicBezTo>
                    <a:cubicBezTo>
                      <a:pt x="645" y="789"/>
                      <a:pt x="704" y="789"/>
                      <a:pt x="718" y="759"/>
                    </a:cubicBezTo>
                    <a:cubicBezTo>
                      <a:pt x="718" y="759"/>
                      <a:pt x="660" y="670"/>
                      <a:pt x="645" y="655"/>
                    </a:cubicBezTo>
                    <a:lnTo>
                      <a:pt x="674" y="640"/>
                    </a:lnTo>
                    <a:cubicBezTo>
                      <a:pt x="674" y="625"/>
                      <a:pt x="645" y="581"/>
                      <a:pt x="645" y="566"/>
                    </a:cubicBezTo>
                    <a:cubicBezTo>
                      <a:pt x="645" y="551"/>
                      <a:pt x="660" y="551"/>
                      <a:pt x="660" y="536"/>
                    </a:cubicBezTo>
                    <a:cubicBezTo>
                      <a:pt x="674" y="521"/>
                      <a:pt x="645" y="491"/>
                      <a:pt x="645" y="476"/>
                    </a:cubicBezTo>
                    <a:cubicBezTo>
                      <a:pt x="616" y="447"/>
                      <a:pt x="586" y="417"/>
                      <a:pt x="616" y="387"/>
                    </a:cubicBezTo>
                    <a:cubicBezTo>
                      <a:pt x="630" y="372"/>
                      <a:pt x="660" y="357"/>
                      <a:pt x="660" y="343"/>
                    </a:cubicBezTo>
                    <a:cubicBezTo>
                      <a:pt x="674" y="313"/>
                      <a:pt x="645" y="298"/>
                      <a:pt x="645" y="283"/>
                    </a:cubicBezTo>
                    <a:cubicBezTo>
                      <a:pt x="630" y="268"/>
                      <a:pt x="528" y="223"/>
                      <a:pt x="557" y="194"/>
                    </a:cubicBezTo>
                    <a:lnTo>
                      <a:pt x="586" y="179"/>
                    </a:lnTo>
                    <a:cubicBezTo>
                      <a:pt x="586" y="179"/>
                      <a:pt x="542" y="149"/>
                      <a:pt x="572" y="149"/>
                    </a:cubicBezTo>
                    <a:cubicBezTo>
                      <a:pt x="616" y="149"/>
                      <a:pt x="645" y="75"/>
                      <a:pt x="601" y="45"/>
                    </a:cubicBezTo>
                    <a:cubicBezTo>
                      <a:pt x="586" y="30"/>
                      <a:pt x="557" y="30"/>
                      <a:pt x="542" y="15"/>
                    </a:cubicBezTo>
                    <a:cubicBezTo>
                      <a:pt x="528" y="0"/>
                      <a:pt x="513" y="0"/>
                      <a:pt x="498" y="0"/>
                    </a:cubicBezTo>
                    <a:cubicBezTo>
                      <a:pt x="469" y="15"/>
                      <a:pt x="454" y="0"/>
                      <a:pt x="425" y="15"/>
                    </a:cubicBezTo>
                    <a:cubicBezTo>
                      <a:pt x="410" y="30"/>
                      <a:pt x="381" y="60"/>
                      <a:pt x="366" y="75"/>
                    </a:cubicBezTo>
                    <a:cubicBezTo>
                      <a:pt x="366" y="90"/>
                      <a:pt x="366" y="149"/>
                      <a:pt x="352" y="149"/>
                    </a:cubicBezTo>
                    <a:cubicBezTo>
                      <a:pt x="337" y="164"/>
                      <a:pt x="322" y="179"/>
                      <a:pt x="308" y="194"/>
                    </a:cubicBezTo>
                    <a:cubicBezTo>
                      <a:pt x="293" y="194"/>
                      <a:pt x="264" y="164"/>
                      <a:pt x="249" y="164"/>
                    </a:cubicBezTo>
                    <a:cubicBezTo>
                      <a:pt x="235" y="164"/>
                      <a:pt x="220" y="179"/>
                      <a:pt x="205" y="179"/>
                    </a:cubicBezTo>
                    <a:cubicBezTo>
                      <a:pt x="161" y="194"/>
                      <a:pt x="132" y="179"/>
                      <a:pt x="103" y="149"/>
                    </a:cubicBezTo>
                    <a:cubicBezTo>
                      <a:pt x="103" y="134"/>
                      <a:pt x="73" y="104"/>
                      <a:pt x="59" y="104"/>
                    </a:cubicBezTo>
                    <a:cubicBezTo>
                      <a:pt x="44" y="104"/>
                      <a:pt x="15" y="134"/>
                      <a:pt x="0" y="134"/>
                    </a:cubicBezTo>
                    <a:cubicBezTo>
                      <a:pt x="29" y="164"/>
                      <a:pt x="73" y="194"/>
                      <a:pt x="117" y="209"/>
                    </a:cubicBezTo>
                    <a:cubicBezTo>
                      <a:pt x="132" y="209"/>
                      <a:pt x="161" y="223"/>
                      <a:pt x="176" y="238"/>
                    </a:cubicBezTo>
                    <a:cubicBezTo>
                      <a:pt x="191" y="253"/>
                      <a:pt x="191" y="268"/>
                      <a:pt x="205" y="283"/>
                    </a:cubicBezTo>
                    <a:cubicBezTo>
                      <a:pt x="205" y="298"/>
                      <a:pt x="191" y="298"/>
                      <a:pt x="205" y="313"/>
                    </a:cubicBezTo>
                    <a:cubicBezTo>
                      <a:pt x="205" y="328"/>
                      <a:pt x="235" y="343"/>
                      <a:pt x="220" y="357"/>
                    </a:cubicBezTo>
                    <a:cubicBezTo>
                      <a:pt x="220" y="372"/>
                      <a:pt x="205" y="387"/>
                      <a:pt x="220" y="402"/>
                    </a:cubicBezTo>
                    <a:lnTo>
                      <a:pt x="235" y="432"/>
                    </a:lnTo>
                    <a:cubicBezTo>
                      <a:pt x="220" y="447"/>
                      <a:pt x="220" y="476"/>
                      <a:pt x="220" y="491"/>
                    </a:cubicBezTo>
                    <a:lnTo>
                      <a:pt x="249" y="536"/>
                    </a:lnTo>
                    <a:cubicBezTo>
                      <a:pt x="264" y="551"/>
                      <a:pt x="293" y="566"/>
                      <a:pt x="308" y="566"/>
                    </a:cubicBezTo>
                    <a:cubicBezTo>
                      <a:pt x="322" y="581"/>
                      <a:pt x="322" y="595"/>
                      <a:pt x="322" y="610"/>
                    </a:cubicBezTo>
                    <a:cubicBezTo>
                      <a:pt x="322" y="625"/>
                      <a:pt x="337" y="640"/>
                      <a:pt x="337" y="655"/>
                    </a:cubicBezTo>
                    <a:cubicBezTo>
                      <a:pt x="337" y="670"/>
                      <a:pt x="308" y="655"/>
                      <a:pt x="293" y="655"/>
                    </a:cubicBezTo>
                    <a:cubicBezTo>
                      <a:pt x="278" y="655"/>
                      <a:pt x="235" y="714"/>
                      <a:pt x="235" y="729"/>
                    </a:cubicBezTo>
                    <a:cubicBezTo>
                      <a:pt x="220" y="744"/>
                      <a:pt x="205" y="744"/>
                      <a:pt x="191" y="759"/>
                    </a:cubicBezTo>
                    <a:cubicBezTo>
                      <a:pt x="176" y="774"/>
                      <a:pt x="161" y="789"/>
                      <a:pt x="147" y="804"/>
                    </a:cubicBezTo>
                    <a:cubicBezTo>
                      <a:pt x="132" y="804"/>
                      <a:pt x="59" y="863"/>
                      <a:pt x="59" y="848"/>
                    </a:cubicBezTo>
                    <a:cubicBezTo>
                      <a:pt x="59" y="878"/>
                      <a:pt x="29" y="893"/>
                      <a:pt x="29" y="923"/>
                    </a:cubicBezTo>
                    <a:cubicBezTo>
                      <a:pt x="44" y="952"/>
                      <a:pt x="29" y="997"/>
                      <a:pt x="59" y="997"/>
                    </a:cubicBezTo>
                    <a:cubicBezTo>
                      <a:pt x="73" y="997"/>
                      <a:pt x="59" y="1072"/>
                      <a:pt x="59" y="1086"/>
                    </a:cubicBezTo>
                    <a:cubicBezTo>
                      <a:pt x="59" y="1116"/>
                      <a:pt x="29" y="1146"/>
                      <a:pt x="59" y="1161"/>
                    </a:cubicBezTo>
                    <a:cubicBezTo>
                      <a:pt x="59" y="1161"/>
                      <a:pt x="117" y="1176"/>
                      <a:pt x="103" y="1191"/>
                    </a:cubicBezTo>
                    <a:lnTo>
                      <a:pt x="73" y="1205"/>
                    </a:lnTo>
                    <a:cubicBezTo>
                      <a:pt x="103" y="1205"/>
                      <a:pt x="103" y="1176"/>
                      <a:pt x="117" y="1176"/>
                    </a:cubicBezTo>
                    <a:cubicBezTo>
                      <a:pt x="147" y="1161"/>
                      <a:pt x="117" y="1235"/>
                      <a:pt x="117" y="1235"/>
                    </a:cubicBezTo>
                    <a:lnTo>
                      <a:pt x="161" y="1191"/>
                    </a:lnTo>
                    <a:cubicBezTo>
                      <a:pt x="176" y="1176"/>
                      <a:pt x="161" y="1235"/>
                      <a:pt x="161" y="1235"/>
                    </a:cubicBezTo>
                    <a:cubicBezTo>
                      <a:pt x="205" y="1250"/>
                      <a:pt x="293" y="1205"/>
                      <a:pt x="337" y="1191"/>
                    </a:cubicBezTo>
                    <a:cubicBezTo>
                      <a:pt x="396" y="1176"/>
                      <a:pt x="454" y="1176"/>
                      <a:pt x="528" y="1161"/>
                    </a:cubicBezTo>
                    <a:cubicBezTo>
                      <a:pt x="572" y="1101"/>
                      <a:pt x="630" y="1057"/>
                      <a:pt x="674" y="1012"/>
                    </a:cubicBezTo>
                    <a:cubicBezTo>
                      <a:pt x="704" y="982"/>
                      <a:pt x="791" y="923"/>
                      <a:pt x="777" y="878"/>
                    </a:cubicBezTo>
                    <a:cubicBezTo>
                      <a:pt x="762" y="848"/>
                      <a:pt x="791" y="923"/>
                      <a:pt x="777" y="87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4" name="Freeform 1049">
                <a:extLst>
                  <a:ext uri="{FF2B5EF4-FFF2-40B4-BE49-F238E27FC236}">
                    <a16:creationId xmlns:a16="http://schemas.microsoft.com/office/drawing/2014/main" id="{73C1B366-A652-43D9-3960-163A8B4BD983}"/>
                  </a:ext>
                </a:extLst>
              </p:cNvPr>
              <p:cNvSpPr>
                <a:spLocks/>
              </p:cNvSpPr>
              <p:nvPr/>
            </p:nvSpPr>
            <p:spPr bwMode="auto">
              <a:xfrm>
                <a:off x="3897" y="1726"/>
                <a:ext cx="152" cy="242"/>
              </a:xfrm>
              <a:custGeom>
                <a:avLst/>
                <a:gdLst>
                  <a:gd name="T0" fmla="*/ 777 w 791"/>
                  <a:gd name="T1" fmla="*/ 878 h 1250"/>
                  <a:gd name="T2" fmla="*/ 777 w 791"/>
                  <a:gd name="T3" fmla="*/ 878 h 1250"/>
                  <a:gd name="T4" fmla="*/ 689 w 791"/>
                  <a:gd name="T5" fmla="*/ 819 h 1250"/>
                  <a:gd name="T6" fmla="*/ 718 w 791"/>
                  <a:gd name="T7" fmla="*/ 759 h 1250"/>
                  <a:gd name="T8" fmla="*/ 645 w 791"/>
                  <a:gd name="T9" fmla="*/ 655 h 1250"/>
                  <a:gd name="T10" fmla="*/ 674 w 791"/>
                  <a:gd name="T11" fmla="*/ 640 h 1250"/>
                  <a:gd name="T12" fmla="*/ 645 w 791"/>
                  <a:gd name="T13" fmla="*/ 566 h 1250"/>
                  <a:gd name="T14" fmla="*/ 660 w 791"/>
                  <a:gd name="T15" fmla="*/ 536 h 1250"/>
                  <a:gd name="T16" fmla="*/ 645 w 791"/>
                  <a:gd name="T17" fmla="*/ 476 h 1250"/>
                  <a:gd name="T18" fmla="*/ 616 w 791"/>
                  <a:gd name="T19" fmla="*/ 387 h 1250"/>
                  <a:gd name="T20" fmla="*/ 660 w 791"/>
                  <a:gd name="T21" fmla="*/ 343 h 1250"/>
                  <a:gd name="T22" fmla="*/ 645 w 791"/>
                  <a:gd name="T23" fmla="*/ 283 h 1250"/>
                  <a:gd name="T24" fmla="*/ 557 w 791"/>
                  <a:gd name="T25" fmla="*/ 194 h 1250"/>
                  <a:gd name="T26" fmla="*/ 586 w 791"/>
                  <a:gd name="T27" fmla="*/ 179 h 1250"/>
                  <a:gd name="T28" fmla="*/ 572 w 791"/>
                  <a:gd name="T29" fmla="*/ 149 h 1250"/>
                  <a:gd name="T30" fmla="*/ 601 w 791"/>
                  <a:gd name="T31" fmla="*/ 45 h 1250"/>
                  <a:gd name="T32" fmla="*/ 542 w 791"/>
                  <a:gd name="T33" fmla="*/ 15 h 1250"/>
                  <a:gd name="T34" fmla="*/ 498 w 791"/>
                  <a:gd name="T35" fmla="*/ 0 h 1250"/>
                  <a:gd name="T36" fmla="*/ 425 w 791"/>
                  <a:gd name="T37" fmla="*/ 15 h 1250"/>
                  <a:gd name="T38" fmla="*/ 366 w 791"/>
                  <a:gd name="T39" fmla="*/ 75 h 1250"/>
                  <a:gd name="T40" fmla="*/ 352 w 791"/>
                  <a:gd name="T41" fmla="*/ 149 h 1250"/>
                  <a:gd name="T42" fmla="*/ 308 w 791"/>
                  <a:gd name="T43" fmla="*/ 194 h 1250"/>
                  <a:gd name="T44" fmla="*/ 249 w 791"/>
                  <a:gd name="T45" fmla="*/ 164 h 1250"/>
                  <a:gd name="T46" fmla="*/ 205 w 791"/>
                  <a:gd name="T47" fmla="*/ 179 h 1250"/>
                  <a:gd name="T48" fmla="*/ 103 w 791"/>
                  <a:gd name="T49" fmla="*/ 149 h 1250"/>
                  <a:gd name="T50" fmla="*/ 59 w 791"/>
                  <a:gd name="T51" fmla="*/ 104 h 1250"/>
                  <a:gd name="T52" fmla="*/ 0 w 791"/>
                  <a:gd name="T53" fmla="*/ 134 h 1250"/>
                  <a:gd name="T54" fmla="*/ 117 w 791"/>
                  <a:gd name="T55" fmla="*/ 209 h 1250"/>
                  <a:gd name="T56" fmla="*/ 176 w 791"/>
                  <a:gd name="T57" fmla="*/ 238 h 1250"/>
                  <a:gd name="T58" fmla="*/ 205 w 791"/>
                  <a:gd name="T59" fmla="*/ 283 h 1250"/>
                  <a:gd name="T60" fmla="*/ 205 w 791"/>
                  <a:gd name="T61" fmla="*/ 313 h 1250"/>
                  <a:gd name="T62" fmla="*/ 220 w 791"/>
                  <a:gd name="T63" fmla="*/ 357 h 1250"/>
                  <a:gd name="T64" fmla="*/ 220 w 791"/>
                  <a:gd name="T65" fmla="*/ 402 h 1250"/>
                  <a:gd name="T66" fmla="*/ 235 w 791"/>
                  <a:gd name="T67" fmla="*/ 432 h 1250"/>
                  <a:gd name="T68" fmla="*/ 220 w 791"/>
                  <a:gd name="T69" fmla="*/ 491 h 1250"/>
                  <a:gd name="T70" fmla="*/ 249 w 791"/>
                  <a:gd name="T71" fmla="*/ 536 h 1250"/>
                  <a:gd name="T72" fmla="*/ 308 w 791"/>
                  <a:gd name="T73" fmla="*/ 566 h 1250"/>
                  <a:gd name="T74" fmla="*/ 322 w 791"/>
                  <a:gd name="T75" fmla="*/ 610 h 1250"/>
                  <a:gd name="T76" fmla="*/ 337 w 791"/>
                  <a:gd name="T77" fmla="*/ 655 h 1250"/>
                  <a:gd name="T78" fmla="*/ 293 w 791"/>
                  <a:gd name="T79" fmla="*/ 655 h 1250"/>
                  <a:gd name="T80" fmla="*/ 235 w 791"/>
                  <a:gd name="T81" fmla="*/ 729 h 1250"/>
                  <a:gd name="T82" fmla="*/ 191 w 791"/>
                  <a:gd name="T83" fmla="*/ 759 h 1250"/>
                  <a:gd name="T84" fmla="*/ 147 w 791"/>
                  <a:gd name="T85" fmla="*/ 804 h 1250"/>
                  <a:gd name="T86" fmla="*/ 59 w 791"/>
                  <a:gd name="T87" fmla="*/ 848 h 1250"/>
                  <a:gd name="T88" fmla="*/ 29 w 791"/>
                  <a:gd name="T89" fmla="*/ 923 h 1250"/>
                  <a:gd name="T90" fmla="*/ 59 w 791"/>
                  <a:gd name="T91" fmla="*/ 997 h 1250"/>
                  <a:gd name="T92" fmla="*/ 59 w 791"/>
                  <a:gd name="T93" fmla="*/ 1086 h 1250"/>
                  <a:gd name="T94" fmla="*/ 59 w 791"/>
                  <a:gd name="T95" fmla="*/ 1161 h 1250"/>
                  <a:gd name="T96" fmla="*/ 103 w 791"/>
                  <a:gd name="T97" fmla="*/ 1191 h 1250"/>
                  <a:gd name="T98" fmla="*/ 73 w 791"/>
                  <a:gd name="T99" fmla="*/ 1205 h 1250"/>
                  <a:gd name="T100" fmla="*/ 117 w 791"/>
                  <a:gd name="T101" fmla="*/ 1176 h 1250"/>
                  <a:gd name="T102" fmla="*/ 117 w 791"/>
                  <a:gd name="T103" fmla="*/ 1235 h 1250"/>
                  <a:gd name="T104" fmla="*/ 161 w 791"/>
                  <a:gd name="T105" fmla="*/ 1191 h 1250"/>
                  <a:gd name="T106" fmla="*/ 161 w 791"/>
                  <a:gd name="T107" fmla="*/ 1235 h 1250"/>
                  <a:gd name="T108" fmla="*/ 337 w 791"/>
                  <a:gd name="T109" fmla="*/ 1191 h 1250"/>
                  <a:gd name="T110" fmla="*/ 528 w 791"/>
                  <a:gd name="T111" fmla="*/ 1161 h 1250"/>
                  <a:gd name="T112" fmla="*/ 674 w 791"/>
                  <a:gd name="T113" fmla="*/ 1012 h 1250"/>
                  <a:gd name="T114" fmla="*/ 777 w 791"/>
                  <a:gd name="T115" fmla="*/ 878 h 1250"/>
                  <a:gd name="T116" fmla="*/ 777 w 791"/>
                  <a:gd name="T117" fmla="*/ 878 h 1250"/>
                  <a:gd name="T118" fmla="*/ 777 w 791"/>
                  <a:gd name="T119" fmla="*/ 878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1" h="1250">
                    <a:moveTo>
                      <a:pt x="777" y="878"/>
                    </a:moveTo>
                    <a:lnTo>
                      <a:pt x="777" y="878"/>
                    </a:lnTo>
                    <a:cubicBezTo>
                      <a:pt x="762" y="848"/>
                      <a:pt x="718" y="833"/>
                      <a:pt x="689" y="819"/>
                    </a:cubicBezTo>
                    <a:cubicBezTo>
                      <a:pt x="645" y="789"/>
                      <a:pt x="704" y="789"/>
                      <a:pt x="718" y="759"/>
                    </a:cubicBezTo>
                    <a:cubicBezTo>
                      <a:pt x="718" y="759"/>
                      <a:pt x="660" y="670"/>
                      <a:pt x="645" y="655"/>
                    </a:cubicBezTo>
                    <a:lnTo>
                      <a:pt x="674" y="640"/>
                    </a:lnTo>
                    <a:cubicBezTo>
                      <a:pt x="674" y="625"/>
                      <a:pt x="645" y="581"/>
                      <a:pt x="645" y="566"/>
                    </a:cubicBezTo>
                    <a:cubicBezTo>
                      <a:pt x="645" y="551"/>
                      <a:pt x="660" y="551"/>
                      <a:pt x="660" y="536"/>
                    </a:cubicBezTo>
                    <a:cubicBezTo>
                      <a:pt x="674" y="521"/>
                      <a:pt x="645" y="491"/>
                      <a:pt x="645" y="476"/>
                    </a:cubicBezTo>
                    <a:cubicBezTo>
                      <a:pt x="616" y="447"/>
                      <a:pt x="586" y="417"/>
                      <a:pt x="616" y="387"/>
                    </a:cubicBezTo>
                    <a:cubicBezTo>
                      <a:pt x="630" y="372"/>
                      <a:pt x="660" y="357"/>
                      <a:pt x="660" y="343"/>
                    </a:cubicBezTo>
                    <a:cubicBezTo>
                      <a:pt x="674" y="313"/>
                      <a:pt x="645" y="298"/>
                      <a:pt x="645" y="283"/>
                    </a:cubicBezTo>
                    <a:cubicBezTo>
                      <a:pt x="630" y="268"/>
                      <a:pt x="528" y="223"/>
                      <a:pt x="557" y="194"/>
                    </a:cubicBezTo>
                    <a:lnTo>
                      <a:pt x="586" y="179"/>
                    </a:lnTo>
                    <a:cubicBezTo>
                      <a:pt x="586" y="179"/>
                      <a:pt x="542" y="149"/>
                      <a:pt x="572" y="149"/>
                    </a:cubicBezTo>
                    <a:cubicBezTo>
                      <a:pt x="616" y="149"/>
                      <a:pt x="645" y="75"/>
                      <a:pt x="601" y="45"/>
                    </a:cubicBezTo>
                    <a:cubicBezTo>
                      <a:pt x="586" y="30"/>
                      <a:pt x="557" y="30"/>
                      <a:pt x="542" y="15"/>
                    </a:cubicBezTo>
                    <a:cubicBezTo>
                      <a:pt x="528" y="0"/>
                      <a:pt x="513" y="0"/>
                      <a:pt x="498" y="0"/>
                    </a:cubicBezTo>
                    <a:cubicBezTo>
                      <a:pt x="469" y="15"/>
                      <a:pt x="454" y="0"/>
                      <a:pt x="425" y="15"/>
                    </a:cubicBezTo>
                    <a:cubicBezTo>
                      <a:pt x="410" y="30"/>
                      <a:pt x="381" y="60"/>
                      <a:pt x="366" y="75"/>
                    </a:cubicBezTo>
                    <a:cubicBezTo>
                      <a:pt x="366" y="90"/>
                      <a:pt x="366" y="149"/>
                      <a:pt x="352" y="149"/>
                    </a:cubicBezTo>
                    <a:cubicBezTo>
                      <a:pt x="337" y="164"/>
                      <a:pt x="322" y="179"/>
                      <a:pt x="308" y="194"/>
                    </a:cubicBezTo>
                    <a:cubicBezTo>
                      <a:pt x="293" y="194"/>
                      <a:pt x="264" y="164"/>
                      <a:pt x="249" y="164"/>
                    </a:cubicBezTo>
                    <a:cubicBezTo>
                      <a:pt x="235" y="164"/>
                      <a:pt x="220" y="179"/>
                      <a:pt x="205" y="179"/>
                    </a:cubicBezTo>
                    <a:cubicBezTo>
                      <a:pt x="161" y="194"/>
                      <a:pt x="132" y="179"/>
                      <a:pt x="103" y="149"/>
                    </a:cubicBezTo>
                    <a:cubicBezTo>
                      <a:pt x="103" y="134"/>
                      <a:pt x="73" y="104"/>
                      <a:pt x="59" y="104"/>
                    </a:cubicBezTo>
                    <a:cubicBezTo>
                      <a:pt x="44" y="104"/>
                      <a:pt x="15" y="134"/>
                      <a:pt x="0" y="134"/>
                    </a:cubicBezTo>
                    <a:cubicBezTo>
                      <a:pt x="29" y="164"/>
                      <a:pt x="73" y="194"/>
                      <a:pt x="117" y="209"/>
                    </a:cubicBezTo>
                    <a:cubicBezTo>
                      <a:pt x="132" y="209"/>
                      <a:pt x="161" y="223"/>
                      <a:pt x="176" y="238"/>
                    </a:cubicBezTo>
                    <a:cubicBezTo>
                      <a:pt x="191" y="253"/>
                      <a:pt x="191" y="268"/>
                      <a:pt x="205" y="283"/>
                    </a:cubicBezTo>
                    <a:cubicBezTo>
                      <a:pt x="205" y="298"/>
                      <a:pt x="191" y="298"/>
                      <a:pt x="205" y="313"/>
                    </a:cubicBezTo>
                    <a:cubicBezTo>
                      <a:pt x="205" y="328"/>
                      <a:pt x="235" y="343"/>
                      <a:pt x="220" y="357"/>
                    </a:cubicBezTo>
                    <a:cubicBezTo>
                      <a:pt x="220" y="372"/>
                      <a:pt x="205" y="387"/>
                      <a:pt x="220" y="402"/>
                    </a:cubicBezTo>
                    <a:lnTo>
                      <a:pt x="235" y="432"/>
                    </a:lnTo>
                    <a:cubicBezTo>
                      <a:pt x="220" y="447"/>
                      <a:pt x="220" y="476"/>
                      <a:pt x="220" y="491"/>
                    </a:cubicBezTo>
                    <a:lnTo>
                      <a:pt x="249" y="536"/>
                    </a:lnTo>
                    <a:cubicBezTo>
                      <a:pt x="264" y="551"/>
                      <a:pt x="293" y="566"/>
                      <a:pt x="308" y="566"/>
                    </a:cubicBezTo>
                    <a:cubicBezTo>
                      <a:pt x="322" y="581"/>
                      <a:pt x="322" y="595"/>
                      <a:pt x="322" y="610"/>
                    </a:cubicBezTo>
                    <a:cubicBezTo>
                      <a:pt x="322" y="625"/>
                      <a:pt x="337" y="640"/>
                      <a:pt x="337" y="655"/>
                    </a:cubicBezTo>
                    <a:cubicBezTo>
                      <a:pt x="337" y="670"/>
                      <a:pt x="308" y="655"/>
                      <a:pt x="293" y="655"/>
                    </a:cubicBezTo>
                    <a:cubicBezTo>
                      <a:pt x="278" y="655"/>
                      <a:pt x="235" y="714"/>
                      <a:pt x="235" y="729"/>
                    </a:cubicBezTo>
                    <a:cubicBezTo>
                      <a:pt x="220" y="744"/>
                      <a:pt x="205" y="744"/>
                      <a:pt x="191" y="759"/>
                    </a:cubicBezTo>
                    <a:cubicBezTo>
                      <a:pt x="176" y="774"/>
                      <a:pt x="161" y="789"/>
                      <a:pt x="147" y="804"/>
                    </a:cubicBezTo>
                    <a:cubicBezTo>
                      <a:pt x="132" y="804"/>
                      <a:pt x="59" y="863"/>
                      <a:pt x="59" y="848"/>
                    </a:cubicBezTo>
                    <a:cubicBezTo>
                      <a:pt x="59" y="878"/>
                      <a:pt x="29" y="893"/>
                      <a:pt x="29" y="923"/>
                    </a:cubicBezTo>
                    <a:cubicBezTo>
                      <a:pt x="44" y="952"/>
                      <a:pt x="29" y="997"/>
                      <a:pt x="59" y="997"/>
                    </a:cubicBezTo>
                    <a:cubicBezTo>
                      <a:pt x="73" y="997"/>
                      <a:pt x="59" y="1072"/>
                      <a:pt x="59" y="1086"/>
                    </a:cubicBezTo>
                    <a:cubicBezTo>
                      <a:pt x="59" y="1116"/>
                      <a:pt x="29" y="1146"/>
                      <a:pt x="59" y="1161"/>
                    </a:cubicBezTo>
                    <a:cubicBezTo>
                      <a:pt x="59" y="1161"/>
                      <a:pt x="117" y="1176"/>
                      <a:pt x="103" y="1191"/>
                    </a:cubicBezTo>
                    <a:lnTo>
                      <a:pt x="73" y="1205"/>
                    </a:lnTo>
                    <a:cubicBezTo>
                      <a:pt x="103" y="1205"/>
                      <a:pt x="103" y="1176"/>
                      <a:pt x="117" y="1176"/>
                    </a:cubicBezTo>
                    <a:cubicBezTo>
                      <a:pt x="147" y="1161"/>
                      <a:pt x="117" y="1235"/>
                      <a:pt x="117" y="1235"/>
                    </a:cubicBezTo>
                    <a:lnTo>
                      <a:pt x="161" y="1191"/>
                    </a:lnTo>
                    <a:cubicBezTo>
                      <a:pt x="176" y="1176"/>
                      <a:pt x="161" y="1235"/>
                      <a:pt x="161" y="1235"/>
                    </a:cubicBezTo>
                    <a:cubicBezTo>
                      <a:pt x="205" y="1250"/>
                      <a:pt x="293" y="1205"/>
                      <a:pt x="337" y="1191"/>
                    </a:cubicBezTo>
                    <a:cubicBezTo>
                      <a:pt x="396" y="1176"/>
                      <a:pt x="454" y="1176"/>
                      <a:pt x="528" y="1161"/>
                    </a:cubicBezTo>
                    <a:cubicBezTo>
                      <a:pt x="572" y="1101"/>
                      <a:pt x="630" y="1057"/>
                      <a:pt x="674" y="1012"/>
                    </a:cubicBezTo>
                    <a:cubicBezTo>
                      <a:pt x="704" y="982"/>
                      <a:pt x="791" y="923"/>
                      <a:pt x="777" y="878"/>
                    </a:cubicBezTo>
                    <a:cubicBezTo>
                      <a:pt x="762" y="848"/>
                      <a:pt x="791" y="923"/>
                      <a:pt x="777" y="878"/>
                    </a:cubicBezTo>
                    <a:lnTo>
                      <a:pt x="777" y="87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5" name="Freeform 1050">
                <a:extLst>
                  <a:ext uri="{FF2B5EF4-FFF2-40B4-BE49-F238E27FC236}">
                    <a16:creationId xmlns:a16="http://schemas.microsoft.com/office/drawing/2014/main" id="{8467E603-672C-5370-2850-5430703D64B7}"/>
                  </a:ext>
                </a:extLst>
              </p:cNvPr>
              <p:cNvSpPr>
                <a:spLocks/>
              </p:cNvSpPr>
              <p:nvPr/>
            </p:nvSpPr>
            <p:spPr bwMode="auto">
              <a:xfrm>
                <a:off x="3897" y="1726"/>
                <a:ext cx="152" cy="242"/>
              </a:xfrm>
              <a:custGeom>
                <a:avLst/>
                <a:gdLst>
                  <a:gd name="T0" fmla="*/ 777 w 791"/>
                  <a:gd name="T1" fmla="*/ 878 h 1250"/>
                  <a:gd name="T2" fmla="*/ 777 w 791"/>
                  <a:gd name="T3" fmla="*/ 878 h 1250"/>
                  <a:gd name="T4" fmla="*/ 689 w 791"/>
                  <a:gd name="T5" fmla="*/ 819 h 1250"/>
                  <a:gd name="T6" fmla="*/ 718 w 791"/>
                  <a:gd name="T7" fmla="*/ 759 h 1250"/>
                  <a:gd name="T8" fmla="*/ 645 w 791"/>
                  <a:gd name="T9" fmla="*/ 655 h 1250"/>
                  <a:gd name="T10" fmla="*/ 674 w 791"/>
                  <a:gd name="T11" fmla="*/ 640 h 1250"/>
                  <a:gd name="T12" fmla="*/ 645 w 791"/>
                  <a:gd name="T13" fmla="*/ 566 h 1250"/>
                  <a:gd name="T14" fmla="*/ 660 w 791"/>
                  <a:gd name="T15" fmla="*/ 536 h 1250"/>
                  <a:gd name="T16" fmla="*/ 645 w 791"/>
                  <a:gd name="T17" fmla="*/ 476 h 1250"/>
                  <a:gd name="T18" fmla="*/ 616 w 791"/>
                  <a:gd name="T19" fmla="*/ 387 h 1250"/>
                  <a:gd name="T20" fmla="*/ 660 w 791"/>
                  <a:gd name="T21" fmla="*/ 343 h 1250"/>
                  <a:gd name="T22" fmla="*/ 645 w 791"/>
                  <a:gd name="T23" fmla="*/ 283 h 1250"/>
                  <a:gd name="T24" fmla="*/ 557 w 791"/>
                  <a:gd name="T25" fmla="*/ 194 h 1250"/>
                  <a:gd name="T26" fmla="*/ 586 w 791"/>
                  <a:gd name="T27" fmla="*/ 179 h 1250"/>
                  <a:gd name="T28" fmla="*/ 572 w 791"/>
                  <a:gd name="T29" fmla="*/ 149 h 1250"/>
                  <a:gd name="T30" fmla="*/ 601 w 791"/>
                  <a:gd name="T31" fmla="*/ 45 h 1250"/>
                  <a:gd name="T32" fmla="*/ 542 w 791"/>
                  <a:gd name="T33" fmla="*/ 15 h 1250"/>
                  <a:gd name="T34" fmla="*/ 498 w 791"/>
                  <a:gd name="T35" fmla="*/ 0 h 1250"/>
                  <a:gd name="T36" fmla="*/ 425 w 791"/>
                  <a:gd name="T37" fmla="*/ 15 h 1250"/>
                  <a:gd name="T38" fmla="*/ 366 w 791"/>
                  <a:gd name="T39" fmla="*/ 75 h 1250"/>
                  <a:gd name="T40" fmla="*/ 352 w 791"/>
                  <a:gd name="T41" fmla="*/ 149 h 1250"/>
                  <a:gd name="T42" fmla="*/ 308 w 791"/>
                  <a:gd name="T43" fmla="*/ 194 h 1250"/>
                  <a:gd name="T44" fmla="*/ 249 w 791"/>
                  <a:gd name="T45" fmla="*/ 164 h 1250"/>
                  <a:gd name="T46" fmla="*/ 205 w 791"/>
                  <a:gd name="T47" fmla="*/ 179 h 1250"/>
                  <a:gd name="T48" fmla="*/ 103 w 791"/>
                  <a:gd name="T49" fmla="*/ 149 h 1250"/>
                  <a:gd name="T50" fmla="*/ 59 w 791"/>
                  <a:gd name="T51" fmla="*/ 104 h 1250"/>
                  <a:gd name="T52" fmla="*/ 0 w 791"/>
                  <a:gd name="T53" fmla="*/ 134 h 1250"/>
                  <a:gd name="T54" fmla="*/ 117 w 791"/>
                  <a:gd name="T55" fmla="*/ 209 h 1250"/>
                  <a:gd name="T56" fmla="*/ 176 w 791"/>
                  <a:gd name="T57" fmla="*/ 238 h 1250"/>
                  <a:gd name="T58" fmla="*/ 205 w 791"/>
                  <a:gd name="T59" fmla="*/ 283 h 1250"/>
                  <a:gd name="T60" fmla="*/ 205 w 791"/>
                  <a:gd name="T61" fmla="*/ 313 h 1250"/>
                  <a:gd name="T62" fmla="*/ 220 w 791"/>
                  <a:gd name="T63" fmla="*/ 357 h 1250"/>
                  <a:gd name="T64" fmla="*/ 220 w 791"/>
                  <a:gd name="T65" fmla="*/ 402 h 1250"/>
                  <a:gd name="T66" fmla="*/ 234 w 791"/>
                  <a:gd name="T67" fmla="*/ 432 h 1250"/>
                  <a:gd name="T68" fmla="*/ 220 w 791"/>
                  <a:gd name="T69" fmla="*/ 491 h 1250"/>
                  <a:gd name="T70" fmla="*/ 249 w 791"/>
                  <a:gd name="T71" fmla="*/ 536 h 1250"/>
                  <a:gd name="T72" fmla="*/ 308 w 791"/>
                  <a:gd name="T73" fmla="*/ 566 h 1250"/>
                  <a:gd name="T74" fmla="*/ 322 w 791"/>
                  <a:gd name="T75" fmla="*/ 610 h 1250"/>
                  <a:gd name="T76" fmla="*/ 337 w 791"/>
                  <a:gd name="T77" fmla="*/ 655 h 1250"/>
                  <a:gd name="T78" fmla="*/ 293 w 791"/>
                  <a:gd name="T79" fmla="*/ 655 h 1250"/>
                  <a:gd name="T80" fmla="*/ 234 w 791"/>
                  <a:gd name="T81" fmla="*/ 729 h 1250"/>
                  <a:gd name="T82" fmla="*/ 191 w 791"/>
                  <a:gd name="T83" fmla="*/ 759 h 1250"/>
                  <a:gd name="T84" fmla="*/ 147 w 791"/>
                  <a:gd name="T85" fmla="*/ 804 h 1250"/>
                  <a:gd name="T86" fmla="*/ 59 w 791"/>
                  <a:gd name="T87" fmla="*/ 848 h 1250"/>
                  <a:gd name="T88" fmla="*/ 29 w 791"/>
                  <a:gd name="T89" fmla="*/ 923 h 1250"/>
                  <a:gd name="T90" fmla="*/ 59 w 791"/>
                  <a:gd name="T91" fmla="*/ 997 h 1250"/>
                  <a:gd name="T92" fmla="*/ 59 w 791"/>
                  <a:gd name="T93" fmla="*/ 1086 h 1250"/>
                  <a:gd name="T94" fmla="*/ 59 w 791"/>
                  <a:gd name="T95" fmla="*/ 1161 h 1250"/>
                  <a:gd name="T96" fmla="*/ 103 w 791"/>
                  <a:gd name="T97" fmla="*/ 1191 h 1250"/>
                  <a:gd name="T98" fmla="*/ 73 w 791"/>
                  <a:gd name="T99" fmla="*/ 1205 h 1250"/>
                  <a:gd name="T100" fmla="*/ 117 w 791"/>
                  <a:gd name="T101" fmla="*/ 1176 h 1250"/>
                  <a:gd name="T102" fmla="*/ 117 w 791"/>
                  <a:gd name="T103" fmla="*/ 1235 h 1250"/>
                  <a:gd name="T104" fmla="*/ 161 w 791"/>
                  <a:gd name="T105" fmla="*/ 1191 h 1250"/>
                  <a:gd name="T106" fmla="*/ 161 w 791"/>
                  <a:gd name="T107" fmla="*/ 1235 h 1250"/>
                  <a:gd name="T108" fmla="*/ 337 w 791"/>
                  <a:gd name="T109" fmla="*/ 1191 h 1250"/>
                  <a:gd name="T110" fmla="*/ 528 w 791"/>
                  <a:gd name="T111" fmla="*/ 1161 h 1250"/>
                  <a:gd name="T112" fmla="*/ 674 w 791"/>
                  <a:gd name="T113" fmla="*/ 1012 h 1250"/>
                  <a:gd name="T114" fmla="*/ 777 w 791"/>
                  <a:gd name="T115" fmla="*/ 878 h 1250"/>
                  <a:gd name="T116" fmla="*/ 777 w 791"/>
                  <a:gd name="T117" fmla="*/ 878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1" h="1250">
                    <a:moveTo>
                      <a:pt x="777" y="878"/>
                    </a:moveTo>
                    <a:lnTo>
                      <a:pt x="777" y="878"/>
                    </a:lnTo>
                    <a:cubicBezTo>
                      <a:pt x="762" y="848"/>
                      <a:pt x="718" y="833"/>
                      <a:pt x="689" y="819"/>
                    </a:cubicBezTo>
                    <a:cubicBezTo>
                      <a:pt x="645" y="789"/>
                      <a:pt x="704" y="789"/>
                      <a:pt x="718" y="759"/>
                    </a:cubicBezTo>
                    <a:cubicBezTo>
                      <a:pt x="718" y="759"/>
                      <a:pt x="660" y="670"/>
                      <a:pt x="645" y="655"/>
                    </a:cubicBezTo>
                    <a:lnTo>
                      <a:pt x="674" y="640"/>
                    </a:lnTo>
                    <a:cubicBezTo>
                      <a:pt x="674" y="625"/>
                      <a:pt x="645" y="581"/>
                      <a:pt x="645" y="566"/>
                    </a:cubicBezTo>
                    <a:cubicBezTo>
                      <a:pt x="645" y="551"/>
                      <a:pt x="660" y="551"/>
                      <a:pt x="660" y="536"/>
                    </a:cubicBezTo>
                    <a:cubicBezTo>
                      <a:pt x="674" y="521"/>
                      <a:pt x="645" y="491"/>
                      <a:pt x="645" y="476"/>
                    </a:cubicBezTo>
                    <a:cubicBezTo>
                      <a:pt x="616" y="447"/>
                      <a:pt x="586" y="417"/>
                      <a:pt x="616" y="387"/>
                    </a:cubicBezTo>
                    <a:cubicBezTo>
                      <a:pt x="630" y="372"/>
                      <a:pt x="660" y="357"/>
                      <a:pt x="660" y="343"/>
                    </a:cubicBezTo>
                    <a:cubicBezTo>
                      <a:pt x="674" y="313"/>
                      <a:pt x="645" y="298"/>
                      <a:pt x="645" y="283"/>
                    </a:cubicBezTo>
                    <a:cubicBezTo>
                      <a:pt x="630" y="268"/>
                      <a:pt x="528" y="223"/>
                      <a:pt x="557" y="194"/>
                    </a:cubicBezTo>
                    <a:lnTo>
                      <a:pt x="586" y="179"/>
                    </a:lnTo>
                    <a:cubicBezTo>
                      <a:pt x="586" y="179"/>
                      <a:pt x="542" y="149"/>
                      <a:pt x="572" y="149"/>
                    </a:cubicBezTo>
                    <a:cubicBezTo>
                      <a:pt x="616" y="149"/>
                      <a:pt x="645" y="75"/>
                      <a:pt x="601" y="45"/>
                    </a:cubicBezTo>
                    <a:cubicBezTo>
                      <a:pt x="586" y="30"/>
                      <a:pt x="557" y="30"/>
                      <a:pt x="542" y="15"/>
                    </a:cubicBezTo>
                    <a:cubicBezTo>
                      <a:pt x="528" y="0"/>
                      <a:pt x="513" y="0"/>
                      <a:pt x="498" y="0"/>
                    </a:cubicBezTo>
                    <a:cubicBezTo>
                      <a:pt x="469" y="15"/>
                      <a:pt x="454" y="0"/>
                      <a:pt x="425" y="15"/>
                    </a:cubicBezTo>
                    <a:cubicBezTo>
                      <a:pt x="410" y="30"/>
                      <a:pt x="381" y="60"/>
                      <a:pt x="366" y="75"/>
                    </a:cubicBezTo>
                    <a:cubicBezTo>
                      <a:pt x="366" y="90"/>
                      <a:pt x="366" y="149"/>
                      <a:pt x="352" y="149"/>
                    </a:cubicBezTo>
                    <a:cubicBezTo>
                      <a:pt x="337" y="164"/>
                      <a:pt x="322" y="179"/>
                      <a:pt x="308" y="194"/>
                    </a:cubicBezTo>
                    <a:cubicBezTo>
                      <a:pt x="293" y="194"/>
                      <a:pt x="264" y="164"/>
                      <a:pt x="249" y="164"/>
                    </a:cubicBezTo>
                    <a:cubicBezTo>
                      <a:pt x="234" y="164"/>
                      <a:pt x="220" y="179"/>
                      <a:pt x="205" y="179"/>
                    </a:cubicBezTo>
                    <a:cubicBezTo>
                      <a:pt x="161" y="194"/>
                      <a:pt x="132" y="179"/>
                      <a:pt x="103" y="149"/>
                    </a:cubicBezTo>
                    <a:cubicBezTo>
                      <a:pt x="103" y="134"/>
                      <a:pt x="73" y="104"/>
                      <a:pt x="59" y="104"/>
                    </a:cubicBezTo>
                    <a:cubicBezTo>
                      <a:pt x="44" y="104"/>
                      <a:pt x="15" y="134"/>
                      <a:pt x="0" y="134"/>
                    </a:cubicBezTo>
                    <a:cubicBezTo>
                      <a:pt x="29" y="164"/>
                      <a:pt x="73" y="194"/>
                      <a:pt x="117" y="209"/>
                    </a:cubicBezTo>
                    <a:cubicBezTo>
                      <a:pt x="132" y="209"/>
                      <a:pt x="161" y="223"/>
                      <a:pt x="176" y="238"/>
                    </a:cubicBezTo>
                    <a:cubicBezTo>
                      <a:pt x="191" y="253"/>
                      <a:pt x="191" y="268"/>
                      <a:pt x="205" y="283"/>
                    </a:cubicBezTo>
                    <a:cubicBezTo>
                      <a:pt x="205" y="298"/>
                      <a:pt x="191" y="298"/>
                      <a:pt x="205" y="313"/>
                    </a:cubicBezTo>
                    <a:cubicBezTo>
                      <a:pt x="205" y="328"/>
                      <a:pt x="234" y="343"/>
                      <a:pt x="220" y="357"/>
                    </a:cubicBezTo>
                    <a:cubicBezTo>
                      <a:pt x="220" y="372"/>
                      <a:pt x="205" y="387"/>
                      <a:pt x="220" y="402"/>
                    </a:cubicBezTo>
                    <a:lnTo>
                      <a:pt x="234" y="432"/>
                    </a:lnTo>
                    <a:cubicBezTo>
                      <a:pt x="220" y="447"/>
                      <a:pt x="220" y="476"/>
                      <a:pt x="220" y="491"/>
                    </a:cubicBezTo>
                    <a:lnTo>
                      <a:pt x="249" y="536"/>
                    </a:lnTo>
                    <a:cubicBezTo>
                      <a:pt x="264" y="551"/>
                      <a:pt x="293" y="566"/>
                      <a:pt x="308" y="566"/>
                    </a:cubicBezTo>
                    <a:cubicBezTo>
                      <a:pt x="322" y="581"/>
                      <a:pt x="322" y="595"/>
                      <a:pt x="322" y="610"/>
                    </a:cubicBezTo>
                    <a:cubicBezTo>
                      <a:pt x="322" y="625"/>
                      <a:pt x="337" y="640"/>
                      <a:pt x="337" y="655"/>
                    </a:cubicBezTo>
                    <a:cubicBezTo>
                      <a:pt x="337" y="670"/>
                      <a:pt x="308" y="655"/>
                      <a:pt x="293" y="655"/>
                    </a:cubicBezTo>
                    <a:cubicBezTo>
                      <a:pt x="278" y="655"/>
                      <a:pt x="234" y="714"/>
                      <a:pt x="234" y="729"/>
                    </a:cubicBezTo>
                    <a:cubicBezTo>
                      <a:pt x="220" y="744"/>
                      <a:pt x="205" y="744"/>
                      <a:pt x="191" y="759"/>
                    </a:cubicBezTo>
                    <a:cubicBezTo>
                      <a:pt x="176" y="774"/>
                      <a:pt x="161" y="789"/>
                      <a:pt x="147" y="804"/>
                    </a:cubicBezTo>
                    <a:cubicBezTo>
                      <a:pt x="132" y="804"/>
                      <a:pt x="59" y="863"/>
                      <a:pt x="59" y="848"/>
                    </a:cubicBezTo>
                    <a:cubicBezTo>
                      <a:pt x="59" y="878"/>
                      <a:pt x="29" y="893"/>
                      <a:pt x="29" y="923"/>
                    </a:cubicBezTo>
                    <a:cubicBezTo>
                      <a:pt x="44" y="952"/>
                      <a:pt x="29" y="997"/>
                      <a:pt x="59" y="997"/>
                    </a:cubicBezTo>
                    <a:cubicBezTo>
                      <a:pt x="73" y="997"/>
                      <a:pt x="59" y="1072"/>
                      <a:pt x="59" y="1086"/>
                    </a:cubicBezTo>
                    <a:cubicBezTo>
                      <a:pt x="59" y="1116"/>
                      <a:pt x="29" y="1146"/>
                      <a:pt x="59" y="1161"/>
                    </a:cubicBezTo>
                    <a:cubicBezTo>
                      <a:pt x="59" y="1161"/>
                      <a:pt x="117" y="1176"/>
                      <a:pt x="103" y="1191"/>
                    </a:cubicBezTo>
                    <a:lnTo>
                      <a:pt x="73" y="1205"/>
                    </a:lnTo>
                    <a:cubicBezTo>
                      <a:pt x="103" y="1205"/>
                      <a:pt x="103" y="1176"/>
                      <a:pt x="117" y="1176"/>
                    </a:cubicBezTo>
                    <a:cubicBezTo>
                      <a:pt x="147" y="1161"/>
                      <a:pt x="117" y="1235"/>
                      <a:pt x="117" y="1235"/>
                    </a:cubicBezTo>
                    <a:lnTo>
                      <a:pt x="161" y="1191"/>
                    </a:lnTo>
                    <a:cubicBezTo>
                      <a:pt x="176" y="1176"/>
                      <a:pt x="161" y="1235"/>
                      <a:pt x="161" y="1235"/>
                    </a:cubicBezTo>
                    <a:cubicBezTo>
                      <a:pt x="205" y="1250"/>
                      <a:pt x="293" y="1205"/>
                      <a:pt x="337" y="1191"/>
                    </a:cubicBezTo>
                    <a:cubicBezTo>
                      <a:pt x="396" y="1176"/>
                      <a:pt x="454" y="1176"/>
                      <a:pt x="528" y="1161"/>
                    </a:cubicBezTo>
                    <a:cubicBezTo>
                      <a:pt x="572" y="1101"/>
                      <a:pt x="630" y="1057"/>
                      <a:pt x="674" y="1012"/>
                    </a:cubicBezTo>
                    <a:cubicBezTo>
                      <a:pt x="704" y="982"/>
                      <a:pt x="791" y="923"/>
                      <a:pt x="777" y="878"/>
                    </a:cubicBezTo>
                    <a:cubicBezTo>
                      <a:pt x="762" y="848"/>
                      <a:pt x="791" y="923"/>
                      <a:pt x="777" y="87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6" name="Freeform 1051">
                <a:extLst>
                  <a:ext uri="{FF2B5EF4-FFF2-40B4-BE49-F238E27FC236}">
                    <a16:creationId xmlns:a16="http://schemas.microsoft.com/office/drawing/2014/main" id="{C69DE1A7-82F0-F299-7B43-03E245C0E106}"/>
                  </a:ext>
                </a:extLst>
              </p:cNvPr>
              <p:cNvSpPr>
                <a:spLocks/>
              </p:cNvSpPr>
              <p:nvPr/>
            </p:nvSpPr>
            <p:spPr bwMode="auto">
              <a:xfrm>
                <a:off x="3897" y="1726"/>
                <a:ext cx="152" cy="242"/>
              </a:xfrm>
              <a:custGeom>
                <a:avLst/>
                <a:gdLst>
                  <a:gd name="T0" fmla="*/ 777 w 791"/>
                  <a:gd name="T1" fmla="*/ 878 h 1250"/>
                  <a:gd name="T2" fmla="*/ 777 w 791"/>
                  <a:gd name="T3" fmla="*/ 878 h 1250"/>
                  <a:gd name="T4" fmla="*/ 689 w 791"/>
                  <a:gd name="T5" fmla="*/ 819 h 1250"/>
                  <a:gd name="T6" fmla="*/ 718 w 791"/>
                  <a:gd name="T7" fmla="*/ 759 h 1250"/>
                  <a:gd name="T8" fmla="*/ 645 w 791"/>
                  <a:gd name="T9" fmla="*/ 655 h 1250"/>
                  <a:gd name="T10" fmla="*/ 674 w 791"/>
                  <a:gd name="T11" fmla="*/ 640 h 1250"/>
                  <a:gd name="T12" fmla="*/ 645 w 791"/>
                  <a:gd name="T13" fmla="*/ 566 h 1250"/>
                  <a:gd name="T14" fmla="*/ 660 w 791"/>
                  <a:gd name="T15" fmla="*/ 536 h 1250"/>
                  <a:gd name="T16" fmla="*/ 645 w 791"/>
                  <a:gd name="T17" fmla="*/ 476 h 1250"/>
                  <a:gd name="T18" fmla="*/ 616 w 791"/>
                  <a:gd name="T19" fmla="*/ 387 h 1250"/>
                  <a:gd name="T20" fmla="*/ 660 w 791"/>
                  <a:gd name="T21" fmla="*/ 343 h 1250"/>
                  <a:gd name="T22" fmla="*/ 645 w 791"/>
                  <a:gd name="T23" fmla="*/ 283 h 1250"/>
                  <a:gd name="T24" fmla="*/ 557 w 791"/>
                  <a:gd name="T25" fmla="*/ 194 h 1250"/>
                  <a:gd name="T26" fmla="*/ 586 w 791"/>
                  <a:gd name="T27" fmla="*/ 179 h 1250"/>
                  <a:gd name="T28" fmla="*/ 572 w 791"/>
                  <a:gd name="T29" fmla="*/ 149 h 1250"/>
                  <a:gd name="T30" fmla="*/ 601 w 791"/>
                  <a:gd name="T31" fmla="*/ 45 h 1250"/>
                  <a:gd name="T32" fmla="*/ 542 w 791"/>
                  <a:gd name="T33" fmla="*/ 15 h 1250"/>
                  <a:gd name="T34" fmla="*/ 498 w 791"/>
                  <a:gd name="T35" fmla="*/ 0 h 1250"/>
                  <a:gd name="T36" fmla="*/ 425 w 791"/>
                  <a:gd name="T37" fmla="*/ 15 h 1250"/>
                  <a:gd name="T38" fmla="*/ 366 w 791"/>
                  <a:gd name="T39" fmla="*/ 75 h 1250"/>
                  <a:gd name="T40" fmla="*/ 352 w 791"/>
                  <a:gd name="T41" fmla="*/ 149 h 1250"/>
                  <a:gd name="T42" fmla="*/ 308 w 791"/>
                  <a:gd name="T43" fmla="*/ 194 h 1250"/>
                  <a:gd name="T44" fmla="*/ 249 w 791"/>
                  <a:gd name="T45" fmla="*/ 164 h 1250"/>
                  <a:gd name="T46" fmla="*/ 205 w 791"/>
                  <a:gd name="T47" fmla="*/ 179 h 1250"/>
                  <a:gd name="T48" fmla="*/ 103 w 791"/>
                  <a:gd name="T49" fmla="*/ 149 h 1250"/>
                  <a:gd name="T50" fmla="*/ 59 w 791"/>
                  <a:gd name="T51" fmla="*/ 104 h 1250"/>
                  <a:gd name="T52" fmla="*/ 0 w 791"/>
                  <a:gd name="T53" fmla="*/ 134 h 1250"/>
                  <a:gd name="T54" fmla="*/ 117 w 791"/>
                  <a:gd name="T55" fmla="*/ 209 h 1250"/>
                  <a:gd name="T56" fmla="*/ 176 w 791"/>
                  <a:gd name="T57" fmla="*/ 238 h 1250"/>
                  <a:gd name="T58" fmla="*/ 205 w 791"/>
                  <a:gd name="T59" fmla="*/ 283 h 1250"/>
                  <a:gd name="T60" fmla="*/ 205 w 791"/>
                  <a:gd name="T61" fmla="*/ 313 h 1250"/>
                  <a:gd name="T62" fmla="*/ 220 w 791"/>
                  <a:gd name="T63" fmla="*/ 357 h 1250"/>
                  <a:gd name="T64" fmla="*/ 220 w 791"/>
                  <a:gd name="T65" fmla="*/ 402 h 1250"/>
                  <a:gd name="T66" fmla="*/ 234 w 791"/>
                  <a:gd name="T67" fmla="*/ 432 h 1250"/>
                  <a:gd name="T68" fmla="*/ 220 w 791"/>
                  <a:gd name="T69" fmla="*/ 491 h 1250"/>
                  <a:gd name="T70" fmla="*/ 249 w 791"/>
                  <a:gd name="T71" fmla="*/ 536 h 1250"/>
                  <a:gd name="T72" fmla="*/ 308 w 791"/>
                  <a:gd name="T73" fmla="*/ 566 h 1250"/>
                  <a:gd name="T74" fmla="*/ 322 w 791"/>
                  <a:gd name="T75" fmla="*/ 610 h 1250"/>
                  <a:gd name="T76" fmla="*/ 337 w 791"/>
                  <a:gd name="T77" fmla="*/ 655 h 1250"/>
                  <a:gd name="T78" fmla="*/ 293 w 791"/>
                  <a:gd name="T79" fmla="*/ 655 h 1250"/>
                  <a:gd name="T80" fmla="*/ 234 w 791"/>
                  <a:gd name="T81" fmla="*/ 729 h 1250"/>
                  <a:gd name="T82" fmla="*/ 191 w 791"/>
                  <a:gd name="T83" fmla="*/ 759 h 1250"/>
                  <a:gd name="T84" fmla="*/ 147 w 791"/>
                  <a:gd name="T85" fmla="*/ 804 h 1250"/>
                  <a:gd name="T86" fmla="*/ 59 w 791"/>
                  <a:gd name="T87" fmla="*/ 848 h 1250"/>
                  <a:gd name="T88" fmla="*/ 29 w 791"/>
                  <a:gd name="T89" fmla="*/ 923 h 1250"/>
                  <a:gd name="T90" fmla="*/ 59 w 791"/>
                  <a:gd name="T91" fmla="*/ 997 h 1250"/>
                  <a:gd name="T92" fmla="*/ 59 w 791"/>
                  <a:gd name="T93" fmla="*/ 1086 h 1250"/>
                  <a:gd name="T94" fmla="*/ 59 w 791"/>
                  <a:gd name="T95" fmla="*/ 1161 h 1250"/>
                  <a:gd name="T96" fmla="*/ 103 w 791"/>
                  <a:gd name="T97" fmla="*/ 1191 h 1250"/>
                  <a:gd name="T98" fmla="*/ 73 w 791"/>
                  <a:gd name="T99" fmla="*/ 1205 h 1250"/>
                  <a:gd name="T100" fmla="*/ 117 w 791"/>
                  <a:gd name="T101" fmla="*/ 1176 h 1250"/>
                  <a:gd name="T102" fmla="*/ 117 w 791"/>
                  <a:gd name="T103" fmla="*/ 1235 h 1250"/>
                  <a:gd name="T104" fmla="*/ 161 w 791"/>
                  <a:gd name="T105" fmla="*/ 1191 h 1250"/>
                  <a:gd name="T106" fmla="*/ 161 w 791"/>
                  <a:gd name="T107" fmla="*/ 1235 h 1250"/>
                  <a:gd name="T108" fmla="*/ 337 w 791"/>
                  <a:gd name="T109" fmla="*/ 1191 h 1250"/>
                  <a:gd name="T110" fmla="*/ 528 w 791"/>
                  <a:gd name="T111" fmla="*/ 1161 h 1250"/>
                  <a:gd name="T112" fmla="*/ 674 w 791"/>
                  <a:gd name="T113" fmla="*/ 1012 h 1250"/>
                  <a:gd name="T114" fmla="*/ 777 w 791"/>
                  <a:gd name="T115" fmla="*/ 878 h 1250"/>
                  <a:gd name="T116" fmla="*/ 777 w 791"/>
                  <a:gd name="T117" fmla="*/ 878 h 1250"/>
                  <a:gd name="T118" fmla="*/ 777 w 791"/>
                  <a:gd name="T119" fmla="*/ 878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1" h="1250">
                    <a:moveTo>
                      <a:pt x="777" y="878"/>
                    </a:moveTo>
                    <a:lnTo>
                      <a:pt x="777" y="878"/>
                    </a:lnTo>
                    <a:cubicBezTo>
                      <a:pt x="762" y="848"/>
                      <a:pt x="718" y="833"/>
                      <a:pt x="689" y="819"/>
                    </a:cubicBezTo>
                    <a:cubicBezTo>
                      <a:pt x="645" y="789"/>
                      <a:pt x="704" y="789"/>
                      <a:pt x="718" y="759"/>
                    </a:cubicBezTo>
                    <a:cubicBezTo>
                      <a:pt x="718" y="759"/>
                      <a:pt x="660" y="670"/>
                      <a:pt x="645" y="655"/>
                    </a:cubicBezTo>
                    <a:lnTo>
                      <a:pt x="674" y="640"/>
                    </a:lnTo>
                    <a:cubicBezTo>
                      <a:pt x="674" y="625"/>
                      <a:pt x="645" y="581"/>
                      <a:pt x="645" y="566"/>
                    </a:cubicBezTo>
                    <a:cubicBezTo>
                      <a:pt x="645" y="551"/>
                      <a:pt x="660" y="551"/>
                      <a:pt x="660" y="536"/>
                    </a:cubicBezTo>
                    <a:cubicBezTo>
                      <a:pt x="674" y="521"/>
                      <a:pt x="645" y="491"/>
                      <a:pt x="645" y="476"/>
                    </a:cubicBezTo>
                    <a:cubicBezTo>
                      <a:pt x="616" y="447"/>
                      <a:pt x="586" y="417"/>
                      <a:pt x="616" y="387"/>
                    </a:cubicBezTo>
                    <a:cubicBezTo>
                      <a:pt x="630" y="372"/>
                      <a:pt x="660" y="357"/>
                      <a:pt x="660" y="343"/>
                    </a:cubicBezTo>
                    <a:cubicBezTo>
                      <a:pt x="674" y="313"/>
                      <a:pt x="645" y="298"/>
                      <a:pt x="645" y="283"/>
                    </a:cubicBezTo>
                    <a:cubicBezTo>
                      <a:pt x="630" y="268"/>
                      <a:pt x="528" y="223"/>
                      <a:pt x="557" y="194"/>
                    </a:cubicBezTo>
                    <a:lnTo>
                      <a:pt x="586" y="179"/>
                    </a:lnTo>
                    <a:cubicBezTo>
                      <a:pt x="586" y="179"/>
                      <a:pt x="542" y="149"/>
                      <a:pt x="572" y="149"/>
                    </a:cubicBezTo>
                    <a:cubicBezTo>
                      <a:pt x="616" y="149"/>
                      <a:pt x="645" y="75"/>
                      <a:pt x="601" y="45"/>
                    </a:cubicBezTo>
                    <a:cubicBezTo>
                      <a:pt x="586" y="30"/>
                      <a:pt x="557" y="30"/>
                      <a:pt x="542" y="15"/>
                    </a:cubicBezTo>
                    <a:cubicBezTo>
                      <a:pt x="528" y="0"/>
                      <a:pt x="513" y="0"/>
                      <a:pt x="498" y="0"/>
                    </a:cubicBezTo>
                    <a:cubicBezTo>
                      <a:pt x="469" y="15"/>
                      <a:pt x="454" y="0"/>
                      <a:pt x="425" y="15"/>
                    </a:cubicBezTo>
                    <a:cubicBezTo>
                      <a:pt x="410" y="30"/>
                      <a:pt x="381" y="60"/>
                      <a:pt x="366" y="75"/>
                    </a:cubicBezTo>
                    <a:cubicBezTo>
                      <a:pt x="366" y="90"/>
                      <a:pt x="366" y="149"/>
                      <a:pt x="352" y="149"/>
                    </a:cubicBezTo>
                    <a:cubicBezTo>
                      <a:pt x="337" y="164"/>
                      <a:pt x="322" y="179"/>
                      <a:pt x="308" y="194"/>
                    </a:cubicBezTo>
                    <a:cubicBezTo>
                      <a:pt x="293" y="194"/>
                      <a:pt x="264" y="164"/>
                      <a:pt x="249" y="164"/>
                    </a:cubicBezTo>
                    <a:cubicBezTo>
                      <a:pt x="234" y="164"/>
                      <a:pt x="220" y="179"/>
                      <a:pt x="205" y="179"/>
                    </a:cubicBezTo>
                    <a:cubicBezTo>
                      <a:pt x="161" y="194"/>
                      <a:pt x="132" y="179"/>
                      <a:pt x="103" y="149"/>
                    </a:cubicBezTo>
                    <a:cubicBezTo>
                      <a:pt x="103" y="134"/>
                      <a:pt x="73" y="104"/>
                      <a:pt x="59" y="104"/>
                    </a:cubicBezTo>
                    <a:cubicBezTo>
                      <a:pt x="44" y="104"/>
                      <a:pt x="15" y="134"/>
                      <a:pt x="0" y="134"/>
                    </a:cubicBezTo>
                    <a:cubicBezTo>
                      <a:pt x="29" y="164"/>
                      <a:pt x="73" y="194"/>
                      <a:pt x="117" y="209"/>
                    </a:cubicBezTo>
                    <a:cubicBezTo>
                      <a:pt x="132" y="209"/>
                      <a:pt x="161" y="223"/>
                      <a:pt x="176" y="238"/>
                    </a:cubicBezTo>
                    <a:cubicBezTo>
                      <a:pt x="191" y="253"/>
                      <a:pt x="191" y="268"/>
                      <a:pt x="205" y="283"/>
                    </a:cubicBezTo>
                    <a:cubicBezTo>
                      <a:pt x="205" y="298"/>
                      <a:pt x="191" y="298"/>
                      <a:pt x="205" y="313"/>
                    </a:cubicBezTo>
                    <a:cubicBezTo>
                      <a:pt x="205" y="328"/>
                      <a:pt x="234" y="343"/>
                      <a:pt x="220" y="357"/>
                    </a:cubicBezTo>
                    <a:cubicBezTo>
                      <a:pt x="220" y="372"/>
                      <a:pt x="205" y="387"/>
                      <a:pt x="220" y="402"/>
                    </a:cubicBezTo>
                    <a:lnTo>
                      <a:pt x="234" y="432"/>
                    </a:lnTo>
                    <a:cubicBezTo>
                      <a:pt x="220" y="447"/>
                      <a:pt x="220" y="476"/>
                      <a:pt x="220" y="491"/>
                    </a:cubicBezTo>
                    <a:lnTo>
                      <a:pt x="249" y="536"/>
                    </a:lnTo>
                    <a:cubicBezTo>
                      <a:pt x="264" y="551"/>
                      <a:pt x="293" y="566"/>
                      <a:pt x="308" y="566"/>
                    </a:cubicBezTo>
                    <a:cubicBezTo>
                      <a:pt x="322" y="581"/>
                      <a:pt x="322" y="595"/>
                      <a:pt x="322" y="610"/>
                    </a:cubicBezTo>
                    <a:cubicBezTo>
                      <a:pt x="322" y="625"/>
                      <a:pt x="337" y="640"/>
                      <a:pt x="337" y="655"/>
                    </a:cubicBezTo>
                    <a:cubicBezTo>
                      <a:pt x="337" y="670"/>
                      <a:pt x="308" y="655"/>
                      <a:pt x="293" y="655"/>
                    </a:cubicBezTo>
                    <a:cubicBezTo>
                      <a:pt x="278" y="655"/>
                      <a:pt x="234" y="714"/>
                      <a:pt x="234" y="729"/>
                    </a:cubicBezTo>
                    <a:cubicBezTo>
                      <a:pt x="220" y="744"/>
                      <a:pt x="205" y="744"/>
                      <a:pt x="191" y="759"/>
                    </a:cubicBezTo>
                    <a:cubicBezTo>
                      <a:pt x="176" y="774"/>
                      <a:pt x="161" y="789"/>
                      <a:pt x="147" y="804"/>
                    </a:cubicBezTo>
                    <a:cubicBezTo>
                      <a:pt x="132" y="804"/>
                      <a:pt x="59" y="863"/>
                      <a:pt x="59" y="848"/>
                    </a:cubicBezTo>
                    <a:cubicBezTo>
                      <a:pt x="59" y="878"/>
                      <a:pt x="29" y="893"/>
                      <a:pt x="29" y="923"/>
                    </a:cubicBezTo>
                    <a:cubicBezTo>
                      <a:pt x="44" y="952"/>
                      <a:pt x="29" y="997"/>
                      <a:pt x="59" y="997"/>
                    </a:cubicBezTo>
                    <a:cubicBezTo>
                      <a:pt x="73" y="997"/>
                      <a:pt x="59" y="1072"/>
                      <a:pt x="59" y="1086"/>
                    </a:cubicBezTo>
                    <a:cubicBezTo>
                      <a:pt x="59" y="1116"/>
                      <a:pt x="29" y="1146"/>
                      <a:pt x="59" y="1161"/>
                    </a:cubicBezTo>
                    <a:cubicBezTo>
                      <a:pt x="59" y="1161"/>
                      <a:pt x="117" y="1176"/>
                      <a:pt x="103" y="1191"/>
                    </a:cubicBezTo>
                    <a:lnTo>
                      <a:pt x="73" y="1205"/>
                    </a:lnTo>
                    <a:cubicBezTo>
                      <a:pt x="103" y="1205"/>
                      <a:pt x="103" y="1176"/>
                      <a:pt x="117" y="1176"/>
                    </a:cubicBezTo>
                    <a:cubicBezTo>
                      <a:pt x="147" y="1161"/>
                      <a:pt x="117" y="1235"/>
                      <a:pt x="117" y="1235"/>
                    </a:cubicBezTo>
                    <a:lnTo>
                      <a:pt x="161" y="1191"/>
                    </a:lnTo>
                    <a:cubicBezTo>
                      <a:pt x="176" y="1176"/>
                      <a:pt x="161" y="1235"/>
                      <a:pt x="161" y="1235"/>
                    </a:cubicBezTo>
                    <a:cubicBezTo>
                      <a:pt x="205" y="1250"/>
                      <a:pt x="293" y="1205"/>
                      <a:pt x="337" y="1191"/>
                    </a:cubicBezTo>
                    <a:cubicBezTo>
                      <a:pt x="396" y="1176"/>
                      <a:pt x="454" y="1176"/>
                      <a:pt x="528" y="1161"/>
                    </a:cubicBezTo>
                    <a:cubicBezTo>
                      <a:pt x="572" y="1101"/>
                      <a:pt x="630" y="1057"/>
                      <a:pt x="674" y="1012"/>
                    </a:cubicBezTo>
                    <a:cubicBezTo>
                      <a:pt x="704" y="982"/>
                      <a:pt x="791" y="923"/>
                      <a:pt x="777" y="878"/>
                    </a:cubicBezTo>
                    <a:cubicBezTo>
                      <a:pt x="762" y="848"/>
                      <a:pt x="791" y="923"/>
                      <a:pt x="777" y="878"/>
                    </a:cubicBezTo>
                    <a:lnTo>
                      <a:pt x="777" y="87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7" name="Freeform 1052">
                <a:extLst>
                  <a:ext uri="{FF2B5EF4-FFF2-40B4-BE49-F238E27FC236}">
                    <a16:creationId xmlns:a16="http://schemas.microsoft.com/office/drawing/2014/main" id="{9D4BBF91-2CD0-9903-AB50-054784025046}"/>
                  </a:ext>
                </a:extLst>
              </p:cNvPr>
              <p:cNvSpPr>
                <a:spLocks/>
              </p:cNvSpPr>
              <p:nvPr/>
            </p:nvSpPr>
            <p:spPr bwMode="auto">
              <a:xfrm>
                <a:off x="5905" y="1984"/>
                <a:ext cx="16" cy="16"/>
              </a:xfrm>
              <a:custGeom>
                <a:avLst/>
                <a:gdLst>
                  <a:gd name="T0" fmla="*/ 70 w 84"/>
                  <a:gd name="T1" fmla="*/ 34 h 84"/>
                  <a:gd name="T2" fmla="*/ 70 w 84"/>
                  <a:gd name="T3" fmla="*/ 34 h 84"/>
                  <a:gd name="T4" fmla="*/ 70 w 84"/>
                  <a:gd name="T5" fmla="*/ 17 h 84"/>
                  <a:gd name="T6" fmla="*/ 28 w 84"/>
                  <a:gd name="T7" fmla="*/ 17 h 84"/>
                  <a:gd name="T8" fmla="*/ 14 w 84"/>
                  <a:gd name="T9" fmla="*/ 50 h 84"/>
                  <a:gd name="T10" fmla="*/ 0 w 84"/>
                  <a:gd name="T11" fmla="*/ 67 h 84"/>
                  <a:gd name="T12" fmla="*/ 70 w 84"/>
                  <a:gd name="T13" fmla="*/ 34 h 84"/>
                  <a:gd name="T14" fmla="*/ 70 w 84"/>
                  <a:gd name="T15" fmla="*/ 3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84">
                    <a:moveTo>
                      <a:pt x="70" y="34"/>
                    </a:moveTo>
                    <a:lnTo>
                      <a:pt x="70" y="34"/>
                    </a:lnTo>
                    <a:cubicBezTo>
                      <a:pt x="84" y="34"/>
                      <a:pt x="70" y="17"/>
                      <a:pt x="70" y="17"/>
                    </a:cubicBezTo>
                    <a:cubicBezTo>
                      <a:pt x="56" y="0"/>
                      <a:pt x="42" y="17"/>
                      <a:pt x="28" y="17"/>
                    </a:cubicBezTo>
                    <a:cubicBezTo>
                      <a:pt x="14" y="17"/>
                      <a:pt x="0" y="34"/>
                      <a:pt x="14" y="50"/>
                    </a:cubicBezTo>
                    <a:cubicBezTo>
                      <a:pt x="14" y="50"/>
                      <a:pt x="0" y="84"/>
                      <a:pt x="0" y="67"/>
                    </a:cubicBezTo>
                    <a:lnTo>
                      <a:pt x="70" y="34"/>
                    </a:lnTo>
                    <a:cubicBezTo>
                      <a:pt x="84" y="34"/>
                      <a:pt x="42" y="50"/>
                      <a:pt x="70" y="3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8" name="Freeform 1053">
                <a:extLst>
                  <a:ext uri="{FF2B5EF4-FFF2-40B4-BE49-F238E27FC236}">
                    <a16:creationId xmlns:a16="http://schemas.microsoft.com/office/drawing/2014/main" id="{8BCEAC4D-DF03-50CD-E9D6-9BF6BF97F7F8}"/>
                  </a:ext>
                </a:extLst>
              </p:cNvPr>
              <p:cNvSpPr>
                <a:spLocks/>
              </p:cNvSpPr>
              <p:nvPr/>
            </p:nvSpPr>
            <p:spPr bwMode="auto">
              <a:xfrm>
                <a:off x="5905" y="1984"/>
                <a:ext cx="16" cy="16"/>
              </a:xfrm>
              <a:custGeom>
                <a:avLst/>
                <a:gdLst>
                  <a:gd name="T0" fmla="*/ 70 w 84"/>
                  <a:gd name="T1" fmla="*/ 34 h 84"/>
                  <a:gd name="T2" fmla="*/ 70 w 84"/>
                  <a:gd name="T3" fmla="*/ 34 h 84"/>
                  <a:gd name="T4" fmla="*/ 70 w 84"/>
                  <a:gd name="T5" fmla="*/ 17 h 84"/>
                  <a:gd name="T6" fmla="*/ 28 w 84"/>
                  <a:gd name="T7" fmla="*/ 17 h 84"/>
                  <a:gd name="T8" fmla="*/ 14 w 84"/>
                  <a:gd name="T9" fmla="*/ 50 h 84"/>
                  <a:gd name="T10" fmla="*/ 0 w 84"/>
                  <a:gd name="T11" fmla="*/ 67 h 84"/>
                  <a:gd name="T12" fmla="*/ 70 w 84"/>
                  <a:gd name="T13" fmla="*/ 34 h 84"/>
                  <a:gd name="T14" fmla="*/ 70 w 84"/>
                  <a:gd name="T15" fmla="*/ 34 h 84"/>
                  <a:gd name="T16" fmla="*/ 70 w 84"/>
                  <a:gd name="T17"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70" y="34"/>
                    </a:moveTo>
                    <a:lnTo>
                      <a:pt x="70" y="34"/>
                    </a:lnTo>
                    <a:cubicBezTo>
                      <a:pt x="84" y="34"/>
                      <a:pt x="70" y="17"/>
                      <a:pt x="70" y="17"/>
                    </a:cubicBezTo>
                    <a:cubicBezTo>
                      <a:pt x="56" y="0"/>
                      <a:pt x="42" y="17"/>
                      <a:pt x="28" y="17"/>
                    </a:cubicBezTo>
                    <a:cubicBezTo>
                      <a:pt x="14" y="17"/>
                      <a:pt x="0" y="34"/>
                      <a:pt x="14" y="50"/>
                    </a:cubicBezTo>
                    <a:cubicBezTo>
                      <a:pt x="14" y="50"/>
                      <a:pt x="0" y="84"/>
                      <a:pt x="0" y="67"/>
                    </a:cubicBezTo>
                    <a:lnTo>
                      <a:pt x="70" y="34"/>
                    </a:lnTo>
                    <a:cubicBezTo>
                      <a:pt x="84" y="34"/>
                      <a:pt x="42" y="50"/>
                      <a:pt x="70" y="34"/>
                    </a:cubicBezTo>
                    <a:lnTo>
                      <a:pt x="70" y="3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9" name="Freeform 1054">
                <a:extLst>
                  <a:ext uri="{FF2B5EF4-FFF2-40B4-BE49-F238E27FC236}">
                    <a16:creationId xmlns:a16="http://schemas.microsoft.com/office/drawing/2014/main" id="{0E93D89A-0BDC-9691-A8BB-E28D098B16BB}"/>
                  </a:ext>
                </a:extLst>
              </p:cNvPr>
              <p:cNvSpPr>
                <a:spLocks/>
              </p:cNvSpPr>
              <p:nvPr/>
            </p:nvSpPr>
            <p:spPr bwMode="auto">
              <a:xfrm>
                <a:off x="5905" y="1984"/>
                <a:ext cx="16" cy="16"/>
              </a:xfrm>
              <a:custGeom>
                <a:avLst/>
                <a:gdLst>
                  <a:gd name="T0" fmla="*/ 70 w 84"/>
                  <a:gd name="T1" fmla="*/ 34 h 84"/>
                  <a:gd name="T2" fmla="*/ 70 w 84"/>
                  <a:gd name="T3" fmla="*/ 34 h 84"/>
                  <a:gd name="T4" fmla="*/ 70 w 84"/>
                  <a:gd name="T5" fmla="*/ 17 h 84"/>
                  <a:gd name="T6" fmla="*/ 28 w 84"/>
                  <a:gd name="T7" fmla="*/ 17 h 84"/>
                  <a:gd name="T8" fmla="*/ 14 w 84"/>
                  <a:gd name="T9" fmla="*/ 50 h 84"/>
                  <a:gd name="T10" fmla="*/ 0 w 84"/>
                  <a:gd name="T11" fmla="*/ 67 h 84"/>
                  <a:gd name="T12" fmla="*/ 70 w 84"/>
                  <a:gd name="T13" fmla="*/ 34 h 84"/>
                  <a:gd name="T14" fmla="*/ 70 w 84"/>
                  <a:gd name="T15" fmla="*/ 3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84">
                    <a:moveTo>
                      <a:pt x="70" y="34"/>
                    </a:moveTo>
                    <a:lnTo>
                      <a:pt x="70" y="34"/>
                    </a:lnTo>
                    <a:cubicBezTo>
                      <a:pt x="84" y="34"/>
                      <a:pt x="70" y="17"/>
                      <a:pt x="70" y="17"/>
                    </a:cubicBezTo>
                    <a:cubicBezTo>
                      <a:pt x="56" y="0"/>
                      <a:pt x="42" y="17"/>
                      <a:pt x="28" y="17"/>
                    </a:cubicBezTo>
                    <a:cubicBezTo>
                      <a:pt x="14" y="17"/>
                      <a:pt x="0" y="34"/>
                      <a:pt x="14" y="50"/>
                    </a:cubicBezTo>
                    <a:cubicBezTo>
                      <a:pt x="14" y="50"/>
                      <a:pt x="0" y="84"/>
                      <a:pt x="0" y="67"/>
                    </a:cubicBezTo>
                    <a:lnTo>
                      <a:pt x="70" y="34"/>
                    </a:lnTo>
                    <a:cubicBezTo>
                      <a:pt x="84" y="34"/>
                      <a:pt x="42" y="50"/>
                      <a:pt x="70" y="3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0" name="Freeform 1055">
                <a:extLst>
                  <a:ext uri="{FF2B5EF4-FFF2-40B4-BE49-F238E27FC236}">
                    <a16:creationId xmlns:a16="http://schemas.microsoft.com/office/drawing/2014/main" id="{E380534C-6DDE-FEAD-16F5-923DFE3F2E98}"/>
                  </a:ext>
                </a:extLst>
              </p:cNvPr>
              <p:cNvSpPr>
                <a:spLocks/>
              </p:cNvSpPr>
              <p:nvPr/>
            </p:nvSpPr>
            <p:spPr bwMode="auto">
              <a:xfrm>
                <a:off x="5905" y="1984"/>
                <a:ext cx="16" cy="16"/>
              </a:xfrm>
              <a:custGeom>
                <a:avLst/>
                <a:gdLst>
                  <a:gd name="T0" fmla="*/ 70 w 84"/>
                  <a:gd name="T1" fmla="*/ 34 h 84"/>
                  <a:gd name="T2" fmla="*/ 70 w 84"/>
                  <a:gd name="T3" fmla="*/ 34 h 84"/>
                  <a:gd name="T4" fmla="*/ 70 w 84"/>
                  <a:gd name="T5" fmla="*/ 17 h 84"/>
                  <a:gd name="T6" fmla="*/ 28 w 84"/>
                  <a:gd name="T7" fmla="*/ 17 h 84"/>
                  <a:gd name="T8" fmla="*/ 14 w 84"/>
                  <a:gd name="T9" fmla="*/ 50 h 84"/>
                  <a:gd name="T10" fmla="*/ 0 w 84"/>
                  <a:gd name="T11" fmla="*/ 67 h 84"/>
                  <a:gd name="T12" fmla="*/ 70 w 84"/>
                  <a:gd name="T13" fmla="*/ 34 h 84"/>
                  <a:gd name="T14" fmla="*/ 70 w 84"/>
                  <a:gd name="T15" fmla="*/ 34 h 84"/>
                  <a:gd name="T16" fmla="*/ 70 w 84"/>
                  <a:gd name="T17"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70" y="34"/>
                    </a:moveTo>
                    <a:lnTo>
                      <a:pt x="70" y="34"/>
                    </a:lnTo>
                    <a:cubicBezTo>
                      <a:pt x="84" y="34"/>
                      <a:pt x="70" y="17"/>
                      <a:pt x="70" y="17"/>
                    </a:cubicBezTo>
                    <a:cubicBezTo>
                      <a:pt x="56" y="0"/>
                      <a:pt x="42" y="17"/>
                      <a:pt x="28" y="17"/>
                    </a:cubicBezTo>
                    <a:cubicBezTo>
                      <a:pt x="14" y="17"/>
                      <a:pt x="0" y="34"/>
                      <a:pt x="14" y="50"/>
                    </a:cubicBezTo>
                    <a:cubicBezTo>
                      <a:pt x="14" y="50"/>
                      <a:pt x="0" y="84"/>
                      <a:pt x="0" y="67"/>
                    </a:cubicBezTo>
                    <a:lnTo>
                      <a:pt x="70" y="34"/>
                    </a:lnTo>
                    <a:cubicBezTo>
                      <a:pt x="84" y="34"/>
                      <a:pt x="42" y="50"/>
                      <a:pt x="70" y="34"/>
                    </a:cubicBezTo>
                    <a:lnTo>
                      <a:pt x="70" y="3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1" name="Freeform 1056">
                <a:extLst>
                  <a:ext uri="{FF2B5EF4-FFF2-40B4-BE49-F238E27FC236}">
                    <a16:creationId xmlns:a16="http://schemas.microsoft.com/office/drawing/2014/main" id="{C9D35F39-A2C0-5BA5-B65A-E8E4B7EEEE88}"/>
                  </a:ext>
                </a:extLst>
              </p:cNvPr>
              <p:cNvSpPr>
                <a:spLocks/>
              </p:cNvSpPr>
              <p:nvPr/>
            </p:nvSpPr>
            <p:spPr bwMode="auto">
              <a:xfrm>
                <a:off x="4330" y="1541"/>
                <a:ext cx="258" cy="177"/>
              </a:xfrm>
              <a:custGeom>
                <a:avLst/>
                <a:gdLst>
                  <a:gd name="T0" fmla="*/ 1245 w 1334"/>
                  <a:gd name="T1" fmla="*/ 15 h 917"/>
                  <a:gd name="T2" fmla="*/ 1082 w 1334"/>
                  <a:gd name="T3" fmla="*/ 59 h 917"/>
                  <a:gd name="T4" fmla="*/ 874 w 1334"/>
                  <a:gd name="T5" fmla="*/ 118 h 917"/>
                  <a:gd name="T6" fmla="*/ 682 w 1334"/>
                  <a:gd name="T7" fmla="*/ 133 h 917"/>
                  <a:gd name="T8" fmla="*/ 652 w 1334"/>
                  <a:gd name="T9" fmla="*/ 163 h 917"/>
                  <a:gd name="T10" fmla="*/ 534 w 1334"/>
                  <a:gd name="T11" fmla="*/ 178 h 917"/>
                  <a:gd name="T12" fmla="*/ 415 w 1334"/>
                  <a:gd name="T13" fmla="*/ 251 h 917"/>
                  <a:gd name="T14" fmla="*/ 341 w 1334"/>
                  <a:gd name="T15" fmla="*/ 281 h 917"/>
                  <a:gd name="T16" fmla="*/ 326 w 1334"/>
                  <a:gd name="T17" fmla="*/ 325 h 917"/>
                  <a:gd name="T18" fmla="*/ 312 w 1334"/>
                  <a:gd name="T19" fmla="*/ 370 h 917"/>
                  <a:gd name="T20" fmla="*/ 297 w 1334"/>
                  <a:gd name="T21" fmla="*/ 385 h 917"/>
                  <a:gd name="T22" fmla="*/ 267 w 1334"/>
                  <a:gd name="T23" fmla="*/ 414 h 917"/>
                  <a:gd name="T24" fmla="*/ 252 w 1334"/>
                  <a:gd name="T25" fmla="*/ 444 h 917"/>
                  <a:gd name="T26" fmla="*/ 208 w 1334"/>
                  <a:gd name="T27" fmla="*/ 488 h 917"/>
                  <a:gd name="T28" fmla="*/ 223 w 1334"/>
                  <a:gd name="T29" fmla="*/ 532 h 917"/>
                  <a:gd name="T30" fmla="*/ 134 w 1334"/>
                  <a:gd name="T31" fmla="*/ 591 h 917"/>
                  <a:gd name="T32" fmla="*/ 104 w 1334"/>
                  <a:gd name="T33" fmla="*/ 636 h 917"/>
                  <a:gd name="T34" fmla="*/ 0 w 1334"/>
                  <a:gd name="T35" fmla="*/ 754 h 917"/>
                  <a:gd name="T36" fmla="*/ 134 w 1334"/>
                  <a:gd name="T37" fmla="*/ 798 h 917"/>
                  <a:gd name="T38" fmla="*/ 149 w 1334"/>
                  <a:gd name="T39" fmla="*/ 828 h 917"/>
                  <a:gd name="T40" fmla="*/ 149 w 1334"/>
                  <a:gd name="T41" fmla="*/ 887 h 917"/>
                  <a:gd name="T42" fmla="*/ 341 w 1334"/>
                  <a:gd name="T43" fmla="*/ 917 h 917"/>
                  <a:gd name="T44" fmla="*/ 445 w 1334"/>
                  <a:gd name="T45" fmla="*/ 917 h 917"/>
                  <a:gd name="T46" fmla="*/ 326 w 1334"/>
                  <a:gd name="T47" fmla="*/ 784 h 917"/>
                  <a:gd name="T48" fmla="*/ 297 w 1334"/>
                  <a:gd name="T49" fmla="*/ 636 h 917"/>
                  <a:gd name="T50" fmla="*/ 356 w 1334"/>
                  <a:gd name="T51" fmla="*/ 606 h 917"/>
                  <a:gd name="T52" fmla="*/ 386 w 1334"/>
                  <a:gd name="T53" fmla="*/ 577 h 917"/>
                  <a:gd name="T54" fmla="*/ 430 w 1334"/>
                  <a:gd name="T55" fmla="*/ 547 h 917"/>
                  <a:gd name="T56" fmla="*/ 460 w 1334"/>
                  <a:gd name="T57" fmla="*/ 503 h 917"/>
                  <a:gd name="T58" fmla="*/ 474 w 1334"/>
                  <a:gd name="T59" fmla="*/ 473 h 917"/>
                  <a:gd name="T60" fmla="*/ 445 w 1334"/>
                  <a:gd name="T61" fmla="*/ 429 h 917"/>
                  <a:gd name="T62" fmla="*/ 549 w 1334"/>
                  <a:gd name="T63" fmla="*/ 399 h 917"/>
                  <a:gd name="T64" fmla="*/ 578 w 1334"/>
                  <a:gd name="T65" fmla="*/ 355 h 917"/>
                  <a:gd name="T66" fmla="*/ 608 w 1334"/>
                  <a:gd name="T67" fmla="*/ 340 h 917"/>
                  <a:gd name="T68" fmla="*/ 652 w 1334"/>
                  <a:gd name="T69" fmla="*/ 296 h 917"/>
                  <a:gd name="T70" fmla="*/ 1008 w 1334"/>
                  <a:gd name="T71" fmla="*/ 178 h 917"/>
                  <a:gd name="T72" fmla="*/ 1304 w 1334"/>
                  <a:gd name="T73" fmla="*/ 59 h 917"/>
                  <a:gd name="T74" fmla="*/ 1245 w 1334"/>
                  <a:gd name="T75" fmla="*/ 15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4" h="917">
                    <a:moveTo>
                      <a:pt x="1245" y="15"/>
                    </a:moveTo>
                    <a:lnTo>
                      <a:pt x="1245" y="15"/>
                    </a:lnTo>
                    <a:cubicBezTo>
                      <a:pt x="1200" y="15"/>
                      <a:pt x="1185" y="0"/>
                      <a:pt x="1141" y="30"/>
                    </a:cubicBezTo>
                    <a:cubicBezTo>
                      <a:pt x="1126" y="30"/>
                      <a:pt x="1067" y="45"/>
                      <a:pt x="1082" y="59"/>
                    </a:cubicBezTo>
                    <a:cubicBezTo>
                      <a:pt x="1067" y="59"/>
                      <a:pt x="1008" y="89"/>
                      <a:pt x="978" y="89"/>
                    </a:cubicBezTo>
                    <a:cubicBezTo>
                      <a:pt x="948" y="89"/>
                      <a:pt x="904" y="104"/>
                      <a:pt x="874" y="118"/>
                    </a:cubicBezTo>
                    <a:lnTo>
                      <a:pt x="756" y="118"/>
                    </a:lnTo>
                    <a:cubicBezTo>
                      <a:pt x="756" y="118"/>
                      <a:pt x="667" y="118"/>
                      <a:pt x="682" y="133"/>
                    </a:cubicBezTo>
                    <a:lnTo>
                      <a:pt x="711" y="133"/>
                    </a:lnTo>
                    <a:cubicBezTo>
                      <a:pt x="697" y="148"/>
                      <a:pt x="667" y="148"/>
                      <a:pt x="652" y="163"/>
                    </a:cubicBezTo>
                    <a:lnTo>
                      <a:pt x="578" y="163"/>
                    </a:lnTo>
                    <a:cubicBezTo>
                      <a:pt x="563" y="163"/>
                      <a:pt x="563" y="163"/>
                      <a:pt x="534" y="178"/>
                    </a:cubicBezTo>
                    <a:cubicBezTo>
                      <a:pt x="519" y="222"/>
                      <a:pt x="504" y="207"/>
                      <a:pt x="474" y="207"/>
                    </a:cubicBezTo>
                    <a:cubicBezTo>
                      <a:pt x="445" y="222"/>
                      <a:pt x="460" y="251"/>
                      <a:pt x="415" y="251"/>
                    </a:cubicBezTo>
                    <a:cubicBezTo>
                      <a:pt x="386" y="251"/>
                      <a:pt x="400" y="281"/>
                      <a:pt x="386" y="281"/>
                    </a:cubicBezTo>
                    <a:cubicBezTo>
                      <a:pt x="371" y="296"/>
                      <a:pt x="326" y="266"/>
                      <a:pt x="341" y="281"/>
                    </a:cubicBezTo>
                    <a:cubicBezTo>
                      <a:pt x="341" y="296"/>
                      <a:pt x="386" y="311"/>
                      <a:pt x="386" y="311"/>
                    </a:cubicBezTo>
                    <a:lnTo>
                      <a:pt x="326" y="325"/>
                    </a:lnTo>
                    <a:cubicBezTo>
                      <a:pt x="326" y="340"/>
                      <a:pt x="400" y="340"/>
                      <a:pt x="400" y="340"/>
                    </a:cubicBezTo>
                    <a:cubicBezTo>
                      <a:pt x="400" y="355"/>
                      <a:pt x="297" y="355"/>
                      <a:pt x="312" y="370"/>
                    </a:cubicBezTo>
                    <a:cubicBezTo>
                      <a:pt x="312" y="355"/>
                      <a:pt x="341" y="370"/>
                      <a:pt x="341" y="370"/>
                    </a:cubicBezTo>
                    <a:cubicBezTo>
                      <a:pt x="312" y="385"/>
                      <a:pt x="297" y="370"/>
                      <a:pt x="297" y="385"/>
                    </a:cubicBezTo>
                    <a:cubicBezTo>
                      <a:pt x="282" y="399"/>
                      <a:pt x="312" y="414"/>
                      <a:pt x="312" y="414"/>
                    </a:cubicBezTo>
                    <a:lnTo>
                      <a:pt x="267" y="414"/>
                    </a:lnTo>
                    <a:cubicBezTo>
                      <a:pt x="267" y="414"/>
                      <a:pt x="297" y="429"/>
                      <a:pt x="312" y="429"/>
                    </a:cubicBezTo>
                    <a:cubicBezTo>
                      <a:pt x="282" y="429"/>
                      <a:pt x="267" y="429"/>
                      <a:pt x="252" y="444"/>
                    </a:cubicBezTo>
                    <a:cubicBezTo>
                      <a:pt x="237" y="458"/>
                      <a:pt x="223" y="458"/>
                      <a:pt x="208" y="458"/>
                    </a:cubicBezTo>
                    <a:cubicBezTo>
                      <a:pt x="178" y="473"/>
                      <a:pt x="178" y="488"/>
                      <a:pt x="208" y="488"/>
                    </a:cubicBezTo>
                    <a:cubicBezTo>
                      <a:pt x="223" y="488"/>
                      <a:pt x="267" y="503"/>
                      <a:pt x="282" y="503"/>
                    </a:cubicBezTo>
                    <a:cubicBezTo>
                      <a:pt x="252" y="518"/>
                      <a:pt x="223" y="488"/>
                      <a:pt x="223" y="532"/>
                    </a:cubicBezTo>
                    <a:cubicBezTo>
                      <a:pt x="223" y="547"/>
                      <a:pt x="149" y="547"/>
                      <a:pt x="134" y="562"/>
                    </a:cubicBezTo>
                    <a:cubicBezTo>
                      <a:pt x="119" y="577"/>
                      <a:pt x="134" y="577"/>
                      <a:pt x="134" y="591"/>
                    </a:cubicBezTo>
                    <a:lnTo>
                      <a:pt x="89" y="606"/>
                    </a:lnTo>
                    <a:cubicBezTo>
                      <a:pt x="30" y="621"/>
                      <a:pt x="104" y="621"/>
                      <a:pt x="104" y="636"/>
                    </a:cubicBezTo>
                    <a:cubicBezTo>
                      <a:pt x="119" y="651"/>
                      <a:pt x="75" y="695"/>
                      <a:pt x="75" y="695"/>
                    </a:cubicBezTo>
                    <a:cubicBezTo>
                      <a:pt x="45" y="724"/>
                      <a:pt x="0" y="695"/>
                      <a:pt x="0" y="754"/>
                    </a:cubicBezTo>
                    <a:cubicBezTo>
                      <a:pt x="0" y="813"/>
                      <a:pt x="30" y="784"/>
                      <a:pt x="60" y="784"/>
                    </a:cubicBezTo>
                    <a:cubicBezTo>
                      <a:pt x="89" y="798"/>
                      <a:pt x="104" y="813"/>
                      <a:pt x="134" y="798"/>
                    </a:cubicBezTo>
                    <a:cubicBezTo>
                      <a:pt x="134" y="798"/>
                      <a:pt x="163" y="828"/>
                      <a:pt x="178" y="813"/>
                    </a:cubicBezTo>
                    <a:cubicBezTo>
                      <a:pt x="178" y="813"/>
                      <a:pt x="149" y="813"/>
                      <a:pt x="149" y="828"/>
                    </a:cubicBezTo>
                    <a:lnTo>
                      <a:pt x="178" y="828"/>
                    </a:lnTo>
                    <a:lnTo>
                      <a:pt x="149" y="887"/>
                    </a:lnTo>
                    <a:cubicBezTo>
                      <a:pt x="178" y="902"/>
                      <a:pt x="208" y="902"/>
                      <a:pt x="237" y="917"/>
                    </a:cubicBezTo>
                    <a:lnTo>
                      <a:pt x="341" y="917"/>
                    </a:lnTo>
                    <a:cubicBezTo>
                      <a:pt x="356" y="902"/>
                      <a:pt x="371" y="902"/>
                      <a:pt x="386" y="902"/>
                    </a:cubicBezTo>
                    <a:cubicBezTo>
                      <a:pt x="400" y="917"/>
                      <a:pt x="415" y="917"/>
                      <a:pt x="445" y="917"/>
                    </a:cubicBezTo>
                    <a:cubicBezTo>
                      <a:pt x="460" y="917"/>
                      <a:pt x="400" y="872"/>
                      <a:pt x="386" y="872"/>
                    </a:cubicBezTo>
                    <a:cubicBezTo>
                      <a:pt x="356" y="843"/>
                      <a:pt x="341" y="813"/>
                      <a:pt x="326" y="784"/>
                    </a:cubicBezTo>
                    <a:cubicBezTo>
                      <a:pt x="297" y="754"/>
                      <a:pt x="312" y="739"/>
                      <a:pt x="297" y="710"/>
                    </a:cubicBezTo>
                    <a:cubicBezTo>
                      <a:pt x="282" y="665"/>
                      <a:pt x="267" y="665"/>
                      <a:pt x="297" y="636"/>
                    </a:cubicBezTo>
                    <a:cubicBezTo>
                      <a:pt x="312" y="636"/>
                      <a:pt x="297" y="636"/>
                      <a:pt x="297" y="621"/>
                    </a:cubicBezTo>
                    <a:cubicBezTo>
                      <a:pt x="312" y="606"/>
                      <a:pt x="356" y="621"/>
                      <a:pt x="356" y="606"/>
                    </a:cubicBezTo>
                    <a:lnTo>
                      <a:pt x="326" y="591"/>
                    </a:lnTo>
                    <a:cubicBezTo>
                      <a:pt x="341" y="577"/>
                      <a:pt x="386" y="591"/>
                      <a:pt x="386" y="577"/>
                    </a:cubicBezTo>
                    <a:cubicBezTo>
                      <a:pt x="386" y="562"/>
                      <a:pt x="312" y="547"/>
                      <a:pt x="312" y="532"/>
                    </a:cubicBezTo>
                    <a:lnTo>
                      <a:pt x="430" y="547"/>
                    </a:lnTo>
                    <a:cubicBezTo>
                      <a:pt x="430" y="532"/>
                      <a:pt x="400" y="518"/>
                      <a:pt x="400" y="503"/>
                    </a:cubicBezTo>
                    <a:cubicBezTo>
                      <a:pt x="400" y="488"/>
                      <a:pt x="445" y="518"/>
                      <a:pt x="460" y="503"/>
                    </a:cubicBezTo>
                    <a:cubicBezTo>
                      <a:pt x="460" y="488"/>
                      <a:pt x="400" y="458"/>
                      <a:pt x="400" y="473"/>
                    </a:cubicBezTo>
                    <a:cubicBezTo>
                      <a:pt x="400" y="458"/>
                      <a:pt x="460" y="488"/>
                      <a:pt x="474" y="473"/>
                    </a:cubicBezTo>
                    <a:cubicBezTo>
                      <a:pt x="474" y="473"/>
                      <a:pt x="489" y="458"/>
                      <a:pt x="474" y="458"/>
                    </a:cubicBezTo>
                    <a:lnTo>
                      <a:pt x="445" y="429"/>
                    </a:lnTo>
                    <a:cubicBezTo>
                      <a:pt x="474" y="429"/>
                      <a:pt x="489" y="444"/>
                      <a:pt x="519" y="429"/>
                    </a:cubicBezTo>
                    <a:cubicBezTo>
                      <a:pt x="519" y="414"/>
                      <a:pt x="549" y="399"/>
                      <a:pt x="549" y="399"/>
                    </a:cubicBezTo>
                    <a:cubicBezTo>
                      <a:pt x="549" y="385"/>
                      <a:pt x="519" y="385"/>
                      <a:pt x="519" y="385"/>
                    </a:cubicBezTo>
                    <a:cubicBezTo>
                      <a:pt x="534" y="385"/>
                      <a:pt x="578" y="385"/>
                      <a:pt x="578" y="355"/>
                    </a:cubicBezTo>
                    <a:cubicBezTo>
                      <a:pt x="578" y="325"/>
                      <a:pt x="608" y="370"/>
                      <a:pt x="623" y="355"/>
                    </a:cubicBezTo>
                    <a:lnTo>
                      <a:pt x="608" y="340"/>
                    </a:lnTo>
                    <a:cubicBezTo>
                      <a:pt x="623" y="325"/>
                      <a:pt x="667" y="340"/>
                      <a:pt x="667" y="325"/>
                    </a:cubicBezTo>
                    <a:cubicBezTo>
                      <a:pt x="682" y="311"/>
                      <a:pt x="667" y="296"/>
                      <a:pt x="652" y="296"/>
                    </a:cubicBezTo>
                    <a:cubicBezTo>
                      <a:pt x="726" y="266"/>
                      <a:pt x="785" y="237"/>
                      <a:pt x="860" y="222"/>
                    </a:cubicBezTo>
                    <a:cubicBezTo>
                      <a:pt x="904" y="207"/>
                      <a:pt x="963" y="192"/>
                      <a:pt x="1008" y="178"/>
                    </a:cubicBezTo>
                    <a:cubicBezTo>
                      <a:pt x="1082" y="163"/>
                      <a:pt x="1141" y="148"/>
                      <a:pt x="1200" y="118"/>
                    </a:cubicBezTo>
                    <a:cubicBezTo>
                      <a:pt x="1230" y="118"/>
                      <a:pt x="1274" y="89"/>
                      <a:pt x="1304" y="59"/>
                    </a:cubicBezTo>
                    <a:cubicBezTo>
                      <a:pt x="1334" y="30"/>
                      <a:pt x="1274" y="15"/>
                      <a:pt x="1245" y="15"/>
                    </a:cubicBezTo>
                    <a:cubicBezTo>
                      <a:pt x="1215" y="15"/>
                      <a:pt x="1274" y="15"/>
                      <a:pt x="1245" y="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2" name="Freeform 1057">
                <a:extLst>
                  <a:ext uri="{FF2B5EF4-FFF2-40B4-BE49-F238E27FC236}">
                    <a16:creationId xmlns:a16="http://schemas.microsoft.com/office/drawing/2014/main" id="{20D07F90-16D6-9D2F-1546-755F2CD44C1A}"/>
                  </a:ext>
                </a:extLst>
              </p:cNvPr>
              <p:cNvSpPr>
                <a:spLocks/>
              </p:cNvSpPr>
              <p:nvPr/>
            </p:nvSpPr>
            <p:spPr bwMode="auto">
              <a:xfrm>
                <a:off x="4330" y="1541"/>
                <a:ext cx="258" cy="177"/>
              </a:xfrm>
              <a:custGeom>
                <a:avLst/>
                <a:gdLst>
                  <a:gd name="T0" fmla="*/ 1245 w 1334"/>
                  <a:gd name="T1" fmla="*/ 15 h 917"/>
                  <a:gd name="T2" fmla="*/ 1082 w 1334"/>
                  <a:gd name="T3" fmla="*/ 59 h 917"/>
                  <a:gd name="T4" fmla="*/ 874 w 1334"/>
                  <a:gd name="T5" fmla="*/ 118 h 917"/>
                  <a:gd name="T6" fmla="*/ 682 w 1334"/>
                  <a:gd name="T7" fmla="*/ 133 h 917"/>
                  <a:gd name="T8" fmla="*/ 652 w 1334"/>
                  <a:gd name="T9" fmla="*/ 163 h 917"/>
                  <a:gd name="T10" fmla="*/ 534 w 1334"/>
                  <a:gd name="T11" fmla="*/ 178 h 917"/>
                  <a:gd name="T12" fmla="*/ 415 w 1334"/>
                  <a:gd name="T13" fmla="*/ 251 h 917"/>
                  <a:gd name="T14" fmla="*/ 341 w 1334"/>
                  <a:gd name="T15" fmla="*/ 281 h 917"/>
                  <a:gd name="T16" fmla="*/ 326 w 1334"/>
                  <a:gd name="T17" fmla="*/ 325 h 917"/>
                  <a:gd name="T18" fmla="*/ 312 w 1334"/>
                  <a:gd name="T19" fmla="*/ 370 h 917"/>
                  <a:gd name="T20" fmla="*/ 297 w 1334"/>
                  <a:gd name="T21" fmla="*/ 385 h 917"/>
                  <a:gd name="T22" fmla="*/ 267 w 1334"/>
                  <a:gd name="T23" fmla="*/ 414 h 917"/>
                  <a:gd name="T24" fmla="*/ 252 w 1334"/>
                  <a:gd name="T25" fmla="*/ 444 h 917"/>
                  <a:gd name="T26" fmla="*/ 208 w 1334"/>
                  <a:gd name="T27" fmla="*/ 488 h 917"/>
                  <a:gd name="T28" fmla="*/ 223 w 1334"/>
                  <a:gd name="T29" fmla="*/ 532 h 917"/>
                  <a:gd name="T30" fmla="*/ 134 w 1334"/>
                  <a:gd name="T31" fmla="*/ 591 h 917"/>
                  <a:gd name="T32" fmla="*/ 104 w 1334"/>
                  <a:gd name="T33" fmla="*/ 636 h 917"/>
                  <a:gd name="T34" fmla="*/ 0 w 1334"/>
                  <a:gd name="T35" fmla="*/ 754 h 917"/>
                  <a:gd name="T36" fmla="*/ 134 w 1334"/>
                  <a:gd name="T37" fmla="*/ 798 h 917"/>
                  <a:gd name="T38" fmla="*/ 149 w 1334"/>
                  <a:gd name="T39" fmla="*/ 828 h 917"/>
                  <a:gd name="T40" fmla="*/ 149 w 1334"/>
                  <a:gd name="T41" fmla="*/ 887 h 917"/>
                  <a:gd name="T42" fmla="*/ 341 w 1334"/>
                  <a:gd name="T43" fmla="*/ 917 h 917"/>
                  <a:gd name="T44" fmla="*/ 445 w 1334"/>
                  <a:gd name="T45" fmla="*/ 917 h 917"/>
                  <a:gd name="T46" fmla="*/ 326 w 1334"/>
                  <a:gd name="T47" fmla="*/ 784 h 917"/>
                  <a:gd name="T48" fmla="*/ 297 w 1334"/>
                  <a:gd name="T49" fmla="*/ 636 h 917"/>
                  <a:gd name="T50" fmla="*/ 356 w 1334"/>
                  <a:gd name="T51" fmla="*/ 606 h 917"/>
                  <a:gd name="T52" fmla="*/ 386 w 1334"/>
                  <a:gd name="T53" fmla="*/ 577 h 917"/>
                  <a:gd name="T54" fmla="*/ 430 w 1334"/>
                  <a:gd name="T55" fmla="*/ 547 h 917"/>
                  <a:gd name="T56" fmla="*/ 460 w 1334"/>
                  <a:gd name="T57" fmla="*/ 503 h 917"/>
                  <a:gd name="T58" fmla="*/ 474 w 1334"/>
                  <a:gd name="T59" fmla="*/ 473 h 917"/>
                  <a:gd name="T60" fmla="*/ 445 w 1334"/>
                  <a:gd name="T61" fmla="*/ 429 h 917"/>
                  <a:gd name="T62" fmla="*/ 549 w 1334"/>
                  <a:gd name="T63" fmla="*/ 399 h 917"/>
                  <a:gd name="T64" fmla="*/ 578 w 1334"/>
                  <a:gd name="T65" fmla="*/ 355 h 917"/>
                  <a:gd name="T66" fmla="*/ 608 w 1334"/>
                  <a:gd name="T67" fmla="*/ 340 h 917"/>
                  <a:gd name="T68" fmla="*/ 652 w 1334"/>
                  <a:gd name="T69" fmla="*/ 296 h 917"/>
                  <a:gd name="T70" fmla="*/ 1008 w 1334"/>
                  <a:gd name="T71" fmla="*/ 178 h 917"/>
                  <a:gd name="T72" fmla="*/ 1304 w 1334"/>
                  <a:gd name="T73" fmla="*/ 59 h 917"/>
                  <a:gd name="T74" fmla="*/ 1245 w 1334"/>
                  <a:gd name="T75" fmla="*/ 15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4" h="917">
                    <a:moveTo>
                      <a:pt x="1245" y="15"/>
                    </a:moveTo>
                    <a:lnTo>
                      <a:pt x="1245" y="15"/>
                    </a:lnTo>
                    <a:cubicBezTo>
                      <a:pt x="1200" y="15"/>
                      <a:pt x="1185" y="0"/>
                      <a:pt x="1141" y="30"/>
                    </a:cubicBezTo>
                    <a:cubicBezTo>
                      <a:pt x="1126" y="30"/>
                      <a:pt x="1067" y="45"/>
                      <a:pt x="1082" y="59"/>
                    </a:cubicBezTo>
                    <a:cubicBezTo>
                      <a:pt x="1067" y="59"/>
                      <a:pt x="1008" y="89"/>
                      <a:pt x="978" y="89"/>
                    </a:cubicBezTo>
                    <a:cubicBezTo>
                      <a:pt x="948" y="89"/>
                      <a:pt x="904" y="104"/>
                      <a:pt x="874" y="118"/>
                    </a:cubicBezTo>
                    <a:lnTo>
                      <a:pt x="756" y="118"/>
                    </a:lnTo>
                    <a:cubicBezTo>
                      <a:pt x="756" y="118"/>
                      <a:pt x="667" y="118"/>
                      <a:pt x="682" y="133"/>
                    </a:cubicBezTo>
                    <a:lnTo>
                      <a:pt x="711" y="133"/>
                    </a:lnTo>
                    <a:cubicBezTo>
                      <a:pt x="697" y="148"/>
                      <a:pt x="667" y="148"/>
                      <a:pt x="652" y="163"/>
                    </a:cubicBezTo>
                    <a:lnTo>
                      <a:pt x="578" y="163"/>
                    </a:lnTo>
                    <a:cubicBezTo>
                      <a:pt x="563" y="163"/>
                      <a:pt x="563" y="163"/>
                      <a:pt x="534" y="178"/>
                    </a:cubicBezTo>
                    <a:cubicBezTo>
                      <a:pt x="519" y="222"/>
                      <a:pt x="504" y="207"/>
                      <a:pt x="474" y="207"/>
                    </a:cubicBezTo>
                    <a:cubicBezTo>
                      <a:pt x="445" y="222"/>
                      <a:pt x="460" y="251"/>
                      <a:pt x="415" y="251"/>
                    </a:cubicBezTo>
                    <a:cubicBezTo>
                      <a:pt x="386" y="251"/>
                      <a:pt x="400" y="281"/>
                      <a:pt x="386" y="281"/>
                    </a:cubicBezTo>
                    <a:cubicBezTo>
                      <a:pt x="371" y="296"/>
                      <a:pt x="326" y="266"/>
                      <a:pt x="341" y="281"/>
                    </a:cubicBezTo>
                    <a:cubicBezTo>
                      <a:pt x="341" y="296"/>
                      <a:pt x="386" y="311"/>
                      <a:pt x="386" y="311"/>
                    </a:cubicBezTo>
                    <a:lnTo>
                      <a:pt x="326" y="325"/>
                    </a:lnTo>
                    <a:cubicBezTo>
                      <a:pt x="326" y="340"/>
                      <a:pt x="400" y="340"/>
                      <a:pt x="400" y="340"/>
                    </a:cubicBezTo>
                    <a:cubicBezTo>
                      <a:pt x="400" y="355"/>
                      <a:pt x="297" y="355"/>
                      <a:pt x="312" y="370"/>
                    </a:cubicBezTo>
                    <a:cubicBezTo>
                      <a:pt x="312" y="355"/>
                      <a:pt x="341" y="370"/>
                      <a:pt x="341" y="370"/>
                    </a:cubicBezTo>
                    <a:cubicBezTo>
                      <a:pt x="312" y="385"/>
                      <a:pt x="297" y="370"/>
                      <a:pt x="297" y="385"/>
                    </a:cubicBezTo>
                    <a:cubicBezTo>
                      <a:pt x="282" y="399"/>
                      <a:pt x="312" y="414"/>
                      <a:pt x="312" y="414"/>
                    </a:cubicBezTo>
                    <a:lnTo>
                      <a:pt x="267" y="414"/>
                    </a:lnTo>
                    <a:cubicBezTo>
                      <a:pt x="267" y="414"/>
                      <a:pt x="297" y="429"/>
                      <a:pt x="312" y="429"/>
                    </a:cubicBezTo>
                    <a:cubicBezTo>
                      <a:pt x="282" y="429"/>
                      <a:pt x="267" y="429"/>
                      <a:pt x="252" y="444"/>
                    </a:cubicBezTo>
                    <a:cubicBezTo>
                      <a:pt x="237" y="458"/>
                      <a:pt x="223" y="458"/>
                      <a:pt x="208" y="458"/>
                    </a:cubicBezTo>
                    <a:cubicBezTo>
                      <a:pt x="178" y="473"/>
                      <a:pt x="178" y="488"/>
                      <a:pt x="208" y="488"/>
                    </a:cubicBezTo>
                    <a:cubicBezTo>
                      <a:pt x="223" y="488"/>
                      <a:pt x="267" y="503"/>
                      <a:pt x="282" y="503"/>
                    </a:cubicBezTo>
                    <a:cubicBezTo>
                      <a:pt x="252" y="518"/>
                      <a:pt x="223" y="488"/>
                      <a:pt x="223" y="532"/>
                    </a:cubicBezTo>
                    <a:cubicBezTo>
                      <a:pt x="223" y="547"/>
                      <a:pt x="149" y="547"/>
                      <a:pt x="134" y="562"/>
                    </a:cubicBezTo>
                    <a:cubicBezTo>
                      <a:pt x="119" y="577"/>
                      <a:pt x="134" y="577"/>
                      <a:pt x="134" y="591"/>
                    </a:cubicBezTo>
                    <a:lnTo>
                      <a:pt x="89" y="606"/>
                    </a:lnTo>
                    <a:cubicBezTo>
                      <a:pt x="30" y="621"/>
                      <a:pt x="104" y="621"/>
                      <a:pt x="104" y="636"/>
                    </a:cubicBezTo>
                    <a:cubicBezTo>
                      <a:pt x="119" y="651"/>
                      <a:pt x="75" y="695"/>
                      <a:pt x="75" y="695"/>
                    </a:cubicBezTo>
                    <a:cubicBezTo>
                      <a:pt x="45" y="724"/>
                      <a:pt x="0" y="695"/>
                      <a:pt x="0" y="754"/>
                    </a:cubicBezTo>
                    <a:cubicBezTo>
                      <a:pt x="0" y="813"/>
                      <a:pt x="30" y="784"/>
                      <a:pt x="60" y="784"/>
                    </a:cubicBezTo>
                    <a:cubicBezTo>
                      <a:pt x="89" y="798"/>
                      <a:pt x="104" y="813"/>
                      <a:pt x="134" y="798"/>
                    </a:cubicBezTo>
                    <a:cubicBezTo>
                      <a:pt x="134" y="798"/>
                      <a:pt x="163" y="828"/>
                      <a:pt x="178" y="813"/>
                    </a:cubicBezTo>
                    <a:cubicBezTo>
                      <a:pt x="178" y="813"/>
                      <a:pt x="149" y="813"/>
                      <a:pt x="149" y="828"/>
                    </a:cubicBezTo>
                    <a:lnTo>
                      <a:pt x="178" y="828"/>
                    </a:lnTo>
                    <a:lnTo>
                      <a:pt x="149" y="887"/>
                    </a:lnTo>
                    <a:cubicBezTo>
                      <a:pt x="178" y="902"/>
                      <a:pt x="208" y="902"/>
                      <a:pt x="237" y="917"/>
                    </a:cubicBezTo>
                    <a:lnTo>
                      <a:pt x="341" y="917"/>
                    </a:lnTo>
                    <a:cubicBezTo>
                      <a:pt x="356" y="902"/>
                      <a:pt x="371" y="902"/>
                      <a:pt x="386" y="902"/>
                    </a:cubicBezTo>
                    <a:cubicBezTo>
                      <a:pt x="400" y="917"/>
                      <a:pt x="415" y="917"/>
                      <a:pt x="445" y="917"/>
                    </a:cubicBezTo>
                    <a:cubicBezTo>
                      <a:pt x="460" y="917"/>
                      <a:pt x="400" y="872"/>
                      <a:pt x="386" y="872"/>
                    </a:cubicBezTo>
                    <a:cubicBezTo>
                      <a:pt x="356" y="843"/>
                      <a:pt x="341" y="813"/>
                      <a:pt x="326" y="784"/>
                    </a:cubicBezTo>
                    <a:cubicBezTo>
                      <a:pt x="297" y="754"/>
                      <a:pt x="312" y="739"/>
                      <a:pt x="297" y="710"/>
                    </a:cubicBezTo>
                    <a:cubicBezTo>
                      <a:pt x="282" y="665"/>
                      <a:pt x="267" y="665"/>
                      <a:pt x="297" y="636"/>
                    </a:cubicBezTo>
                    <a:cubicBezTo>
                      <a:pt x="312" y="636"/>
                      <a:pt x="297" y="636"/>
                      <a:pt x="297" y="621"/>
                    </a:cubicBezTo>
                    <a:cubicBezTo>
                      <a:pt x="312" y="606"/>
                      <a:pt x="356" y="621"/>
                      <a:pt x="356" y="606"/>
                    </a:cubicBezTo>
                    <a:lnTo>
                      <a:pt x="326" y="591"/>
                    </a:lnTo>
                    <a:cubicBezTo>
                      <a:pt x="341" y="577"/>
                      <a:pt x="386" y="591"/>
                      <a:pt x="386" y="577"/>
                    </a:cubicBezTo>
                    <a:cubicBezTo>
                      <a:pt x="386" y="562"/>
                      <a:pt x="312" y="547"/>
                      <a:pt x="312" y="532"/>
                    </a:cubicBezTo>
                    <a:lnTo>
                      <a:pt x="430" y="547"/>
                    </a:lnTo>
                    <a:cubicBezTo>
                      <a:pt x="430" y="532"/>
                      <a:pt x="400" y="518"/>
                      <a:pt x="400" y="503"/>
                    </a:cubicBezTo>
                    <a:cubicBezTo>
                      <a:pt x="400" y="488"/>
                      <a:pt x="445" y="518"/>
                      <a:pt x="460" y="503"/>
                    </a:cubicBezTo>
                    <a:cubicBezTo>
                      <a:pt x="460" y="488"/>
                      <a:pt x="400" y="458"/>
                      <a:pt x="400" y="473"/>
                    </a:cubicBezTo>
                    <a:cubicBezTo>
                      <a:pt x="400" y="458"/>
                      <a:pt x="460" y="488"/>
                      <a:pt x="474" y="473"/>
                    </a:cubicBezTo>
                    <a:cubicBezTo>
                      <a:pt x="474" y="473"/>
                      <a:pt x="489" y="458"/>
                      <a:pt x="474" y="458"/>
                    </a:cubicBezTo>
                    <a:lnTo>
                      <a:pt x="445" y="429"/>
                    </a:lnTo>
                    <a:cubicBezTo>
                      <a:pt x="474" y="429"/>
                      <a:pt x="489" y="444"/>
                      <a:pt x="519" y="429"/>
                    </a:cubicBezTo>
                    <a:cubicBezTo>
                      <a:pt x="519" y="414"/>
                      <a:pt x="549" y="399"/>
                      <a:pt x="549" y="399"/>
                    </a:cubicBezTo>
                    <a:cubicBezTo>
                      <a:pt x="549" y="385"/>
                      <a:pt x="519" y="385"/>
                      <a:pt x="519" y="385"/>
                    </a:cubicBezTo>
                    <a:cubicBezTo>
                      <a:pt x="534" y="385"/>
                      <a:pt x="578" y="385"/>
                      <a:pt x="578" y="355"/>
                    </a:cubicBezTo>
                    <a:cubicBezTo>
                      <a:pt x="578" y="325"/>
                      <a:pt x="608" y="370"/>
                      <a:pt x="623" y="355"/>
                    </a:cubicBezTo>
                    <a:lnTo>
                      <a:pt x="608" y="340"/>
                    </a:lnTo>
                    <a:cubicBezTo>
                      <a:pt x="623" y="325"/>
                      <a:pt x="667" y="340"/>
                      <a:pt x="667" y="325"/>
                    </a:cubicBezTo>
                    <a:cubicBezTo>
                      <a:pt x="682" y="311"/>
                      <a:pt x="667" y="296"/>
                      <a:pt x="652" y="296"/>
                    </a:cubicBezTo>
                    <a:cubicBezTo>
                      <a:pt x="726" y="266"/>
                      <a:pt x="785" y="237"/>
                      <a:pt x="860" y="222"/>
                    </a:cubicBezTo>
                    <a:cubicBezTo>
                      <a:pt x="904" y="207"/>
                      <a:pt x="963" y="192"/>
                      <a:pt x="1008" y="178"/>
                    </a:cubicBezTo>
                    <a:cubicBezTo>
                      <a:pt x="1082" y="163"/>
                      <a:pt x="1141" y="148"/>
                      <a:pt x="1200" y="118"/>
                    </a:cubicBezTo>
                    <a:cubicBezTo>
                      <a:pt x="1230" y="118"/>
                      <a:pt x="1274" y="89"/>
                      <a:pt x="1304" y="59"/>
                    </a:cubicBezTo>
                    <a:cubicBezTo>
                      <a:pt x="1334" y="30"/>
                      <a:pt x="1274" y="15"/>
                      <a:pt x="1245" y="15"/>
                    </a:cubicBezTo>
                    <a:cubicBezTo>
                      <a:pt x="1215" y="15"/>
                      <a:pt x="1274" y="15"/>
                      <a:pt x="1245" y="15"/>
                    </a:cubicBezTo>
                    <a:lnTo>
                      <a:pt x="1245"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3" name="Freeform 1058">
                <a:extLst>
                  <a:ext uri="{FF2B5EF4-FFF2-40B4-BE49-F238E27FC236}">
                    <a16:creationId xmlns:a16="http://schemas.microsoft.com/office/drawing/2014/main" id="{DBFB5D06-A7BA-8A8F-BD00-4EF4393535E5}"/>
                  </a:ext>
                </a:extLst>
              </p:cNvPr>
              <p:cNvSpPr>
                <a:spLocks/>
              </p:cNvSpPr>
              <p:nvPr/>
            </p:nvSpPr>
            <p:spPr bwMode="auto">
              <a:xfrm>
                <a:off x="4330" y="1541"/>
                <a:ext cx="258" cy="177"/>
              </a:xfrm>
              <a:custGeom>
                <a:avLst/>
                <a:gdLst>
                  <a:gd name="T0" fmla="*/ 1245 w 1334"/>
                  <a:gd name="T1" fmla="*/ 15 h 917"/>
                  <a:gd name="T2" fmla="*/ 1082 w 1334"/>
                  <a:gd name="T3" fmla="*/ 59 h 917"/>
                  <a:gd name="T4" fmla="*/ 874 w 1334"/>
                  <a:gd name="T5" fmla="*/ 118 h 917"/>
                  <a:gd name="T6" fmla="*/ 682 w 1334"/>
                  <a:gd name="T7" fmla="*/ 133 h 917"/>
                  <a:gd name="T8" fmla="*/ 652 w 1334"/>
                  <a:gd name="T9" fmla="*/ 163 h 917"/>
                  <a:gd name="T10" fmla="*/ 534 w 1334"/>
                  <a:gd name="T11" fmla="*/ 178 h 917"/>
                  <a:gd name="T12" fmla="*/ 415 w 1334"/>
                  <a:gd name="T13" fmla="*/ 251 h 917"/>
                  <a:gd name="T14" fmla="*/ 341 w 1334"/>
                  <a:gd name="T15" fmla="*/ 281 h 917"/>
                  <a:gd name="T16" fmla="*/ 326 w 1334"/>
                  <a:gd name="T17" fmla="*/ 325 h 917"/>
                  <a:gd name="T18" fmla="*/ 312 w 1334"/>
                  <a:gd name="T19" fmla="*/ 370 h 917"/>
                  <a:gd name="T20" fmla="*/ 297 w 1334"/>
                  <a:gd name="T21" fmla="*/ 385 h 917"/>
                  <a:gd name="T22" fmla="*/ 267 w 1334"/>
                  <a:gd name="T23" fmla="*/ 414 h 917"/>
                  <a:gd name="T24" fmla="*/ 252 w 1334"/>
                  <a:gd name="T25" fmla="*/ 444 h 917"/>
                  <a:gd name="T26" fmla="*/ 208 w 1334"/>
                  <a:gd name="T27" fmla="*/ 488 h 917"/>
                  <a:gd name="T28" fmla="*/ 223 w 1334"/>
                  <a:gd name="T29" fmla="*/ 532 h 917"/>
                  <a:gd name="T30" fmla="*/ 134 w 1334"/>
                  <a:gd name="T31" fmla="*/ 591 h 917"/>
                  <a:gd name="T32" fmla="*/ 104 w 1334"/>
                  <a:gd name="T33" fmla="*/ 636 h 917"/>
                  <a:gd name="T34" fmla="*/ 0 w 1334"/>
                  <a:gd name="T35" fmla="*/ 754 h 917"/>
                  <a:gd name="T36" fmla="*/ 134 w 1334"/>
                  <a:gd name="T37" fmla="*/ 798 h 917"/>
                  <a:gd name="T38" fmla="*/ 149 w 1334"/>
                  <a:gd name="T39" fmla="*/ 828 h 917"/>
                  <a:gd name="T40" fmla="*/ 149 w 1334"/>
                  <a:gd name="T41" fmla="*/ 887 h 917"/>
                  <a:gd name="T42" fmla="*/ 341 w 1334"/>
                  <a:gd name="T43" fmla="*/ 917 h 917"/>
                  <a:gd name="T44" fmla="*/ 445 w 1334"/>
                  <a:gd name="T45" fmla="*/ 917 h 917"/>
                  <a:gd name="T46" fmla="*/ 326 w 1334"/>
                  <a:gd name="T47" fmla="*/ 784 h 917"/>
                  <a:gd name="T48" fmla="*/ 297 w 1334"/>
                  <a:gd name="T49" fmla="*/ 636 h 917"/>
                  <a:gd name="T50" fmla="*/ 356 w 1334"/>
                  <a:gd name="T51" fmla="*/ 606 h 917"/>
                  <a:gd name="T52" fmla="*/ 386 w 1334"/>
                  <a:gd name="T53" fmla="*/ 577 h 917"/>
                  <a:gd name="T54" fmla="*/ 430 w 1334"/>
                  <a:gd name="T55" fmla="*/ 547 h 917"/>
                  <a:gd name="T56" fmla="*/ 460 w 1334"/>
                  <a:gd name="T57" fmla="*/ 503 h 917"/>
                  <a:gd name="T58" fmla="*/ 474 w 1334"/>
                  <a:gd name="T59" fmla="*/ 473 h 917"/>
                  <a:gd name="T60" fmla="*/ 445 w 1334"/>
                  <a:gd name="T61" fmla="*/ 429 h 917"/>
                  <a:gd name="T62" fmla="*/ 549 w 1334"/>
                  <a:gd name="T63" fmla="*/ 399 h 917"/>
                  <a:gd name="T64" fmla="*/ 578 w 1334"/>
                  <a:gd name="T65" fmla="*/ 355 h 917"/>
                  <a:gd name="T66" fmla="*/ 608 w 1334"/>
                  <a:gd name="T67" fmla="*/ 340 h 917"/>
                  <a:gd name="T68" fmla="*/ 652 w 1334"/>
                  <a:gd name="T69" fmla="*/ 296 h 917"/>
                  <a:gd name="T70" fmla="*/ 1008 w 1334"/>
                  <a:gd name="T71" fmla="*/ 178 h 917"/>
                  <a:gd name="T72" fmla="*/ 1304 w 1334"/>
                  <a:gd name="T73" fmla="*/ 59 h 917"/>
                  <a:gd name="T74" fmla="*/ 1245 w 1334"/>
                  <a:gd name="T75" fmla="*/ 15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4" h="917">
                    <a:moveTo>
                      <a:pt x="1245" y="15"/>
                    </a:moveTo>
                    <a:lnTo>
                      <a:pt x="1245" y="15"/>
                    </a:lnTo>
                    <a:cubicBezTo>
                      <a:pt x="1200" y="15"/>
                      <a:pt x="1185" y="0"/>
                      <a:pt x="1141" y="30"/>
                    </a:cubicBezTo>
                    <a:cubicBezTo>
                      <a:pt x="1126" y="30"/>
                      <a:pt x="1067" y="45"/>
                      <a:pt x="1082" y="59"/>
                    </a:cubicBezTo>
                    <a:cubicBezTo>
                      <a:pt x="1067" y="59"/>
                      <a:pt x="1008" y="89"/>
                      <a:pt x="978" y="89"/>
                    </a:cubicBezTo>
                    <a:cubicBezTo>
                      <a:pt x="948" y="89"/>
                      <a:pt x="904" y="104"/>
                      <a:pt x="874" y="118"/>
                    </a:cubicBezTo>
                    <a:lnTo>
                      <a:pt x="756" y="118"/>
                    </a:lnTo>
                    <a:cubicBezTo>
                      <a:pt x="756" y="118"/>
                      <a:pt x="667" y="118"/>
                      <a:pt x="682" y="133"/>
                    </a:cubicBezTo>
                    <a:lnTo>
                      <a:pt x="711" y="133"/>
                    </a:lnTo>
                    <a:cubicBezTo>
                      <a:pt x="697" y="148"/>
                      <a:pt x="667" y="148"/>
                      <a:pt x="652" y="163"/>
                    </a:cubicBezTo>
                    <a:lnTo>
                      <a:pt x="578" y="163"/>
                    </a:lnTo>
                    <a:cubicBezTo>
                      <a:pt x="563" y="163"/>
                      <a:pt x="563" y="163"/>
                      <a:pt x="534" y="178"/>
                    </a:cubicBezTo>
                    <a:cubicBezTo>
                      <a:pt x="519" y="222"/>
                      <a:pt x="504" y="207"/>
                      <a:pt x="474" y="207"/>
                    </a:cubicBezTo>
                    <a:cubicBezTo>
                      <a:pt x="445" y="222"/>
                      <a:pt x="460" y="251"/>
                      <a:pt x="415" y="251"/>
                    </a:cubicBezTo>
                    <a:cubicBezTo>
                      <a:pt x="386" y="251"/>
                      <a:pt x="400" y="281"/>
                      <a:pt x="386" y="281"/>
                    </a:cubicBezTo>
                    <a:cubicBezTo>
                      <a:pt x="371" y="296"/>
                      <a:pt x="326" y="266"/>
                      <a:pt x="341" y="281"/>
                    </a:cubicBezTo>
                    <a:cubicBezTo>
                      <a:pt x="341" y="296"/>
                      <a:pt x="386" y="311"/>
                      <a:pt x="386" y="311"/>
                    </a:cubicBezTo>
                    <a:lnTo>
                      <a:pt x="326" y="325"/>
                    </a:lnTo>
                    <a:cubicBezTo>
                      <a:pt x="326" y="340"/>
                      <a:pt x="400" y="340"/>
                      <a:pt x="400" y="340"/>
                    </a:cubicBezTo>
                    <a:cubicBezTo>
                      <a:pt x="400" y="355"/>
                      <a:pt x="297" y="355"/>
                      <a:pt x="312" y="370"/>
                    </a:cubicBezTo>
                    <a:cubicBezTo>
                      <a:pt x="312" y="355"/>
                      <a:pt x="341" y="370"/>
                      <a:pt x="341" y="370"/>
                    </a:cubicBezTo>
                    <a:cubicBezTo>
                      <a:pt x="312" y="385"/>
                      <a:pt x="297" y="370"/>
                      <a:pt x="297" y="385"/>
                    </a:cubicBezTo>
                    <a:cubicBezTo>
                      <a:pt x="282" y="399"/>
                      <a:pt x="312" y="414"/>
                      <a:pt x="312" y="414"/>
                    </a:cubicBezTo>
                    <a:lnTo>
                      <a:pt x="267" y="414"/>
                    </a:lnTo>
                    <a:cubicBezTo>
                      <a:pt x="267" y="414"/>
                      <a:pt x="297" y="429"/>
                      <a:pt x="312" y="429"/>
                    </a:cubicBezTo>
                    <a:cubicBezTo>
                      <a:pt x="282" y="429"/>
                      <a:pt x="267" y="429"/>
                      <a:pt x="252" y="444"/>
                    </a:cubicBezTo>
                    <a:cubicBezTo>
                      <a:pt x="237" y="458"/>
                      <a:pt x="223" y="458"/>
                      <a:pt x="208" y="458"/>
                    </a:cubicBezTo>
                    <a:cubicBezTo>
                      <a:pt x="178" y="473"/>
                      <a:pt x="178" y="488"/>
                      <a:pt x="208" y="488"/>
                    </a:cubicBezTo>
                    <a:cubicBezTo>
                      <a:pt x="223" y="488"/>
                      <a:pt x="267" y="503"/>
                      <a:pt x="282" y="503"/>
                    </a:cubicBezTo>
                    <a:cubicBezTo>
                      <a:pt x="252" y="518"/>
                      <a:pt x="223" y="488"/>
                      <a:pt x="223" y="532"/>
                    </a:cubicBezTo>
                    <a:cubicBezTo>
                      <a:pt x="223" y="547"/>
                      <a:pt x="149" y="547"/>
                      <a:pt x="134" y="562"/>
                    </a:cubicBezTo>
                    <a:cubicBezTo>
                      <a:pt x="119" y="577"/>
                      <a:pt x="134" y="577"/>
                      <a:pt x="134" y="591"/>
                    </a:cubicBezTo>
                    <a:lnTo>
                      <a:pt x="89" y="606"/>
                    </a:lnTo>
                    <a:cubicBezTo>
                      <a:pt x="30" y="621"/>
                      <a:pt x="104" y="621"/>
                      <a:pt x="104" y="636"/>
                    </a:cubicBezTo>
                    <a:cubicBezTo>
                      <a:pt x="119" y="651"/>
                      <a:pt x="75" y="695"/>
                      <a:pt x="75" y="695"/>
                    </a:cubicBezTo>
                    <a:cubicBezTo>
                      <a:pt x="45" y="724"/>
                      <a:pt x="0" y="695"/>
                      <a:pt x="0" y="754"/>
                    </a:cubicBezTo>
                    <a:cubicBezTo>
                      <a:pt x="0" y="813"/>
                      <a:pt x="30" y="784"/>
                      <a:pt x="60" y="784"/>
                    </a:cubicBezTo>
                    <a:cubicBezTo>
                      <a:pt x="89" y="798"/>
                      <a:pt x="104" y="813"/>
                      <a:pt x="134" y="798"/>
                    </a:cubicBezTo>
                    <a:cubicBezTo>
                      <a:pt x="134" y="798"/>
                      <a:pt x="163" y="828"/>
                      <a:pt x="178" y="813"/>
                    </a:cubicBezTo>
                    <a:cubicBezTo>
                      <a:pt x="178" y="813"/>
                      <a:pt x="149" y="813"/>
                      <a:pt x="149" y="828"/>
                    </a:cubicBezTo>
                    <a:lnTo>
                      <a:pt x="178" y="828"/>
                    </a:lnTo>
                    <a:lnTo>
                      <a:pt x="149" y="887"/>
                    </a:lnTo>
                    <a:cubicBezTo>
                      <a:pt x="178" y="902"/>
                      <a:pt x="208" y="902"/>
                      <a:pt x="237" y="917"/>
                    </a:cubicBezTo>
                    <a:lnTo>
                      <a:pt x="341" y="917"/>
                    </a:lnTo>
                    <a:cubicBezTo>
                      <a:pt x="356" y="902"/>
                      <a:pt x="371" y="902"/>
                      <a:pt x="386" y="902"/>
                    </a:cubicBezTo>
                    <a:cubicBezTo>
                      <a:pt x="400" y="917"/>
                      <a:pt x="415" y="917"/>
                      <a:pt x="445" y="917"/>
                    </a:cubicBezTo>
                    <a:cubicBezTo>
                      <a:pt x="460" y="917"/>
                      <a:pt x="400" y="872"/>
                      <a:pt x="386" y="872"/>
                    </a:cubicBezTo>
                    <a:cubicBezTo>
                      <a:pt x="356" y="843"/>
                      <a:pt x="341" y="813"/>
                      <a:pt x="326" y="784"/>
                    </a:cubicBezTo>
                    <a:cubicBezTo>
                      <a:pt x="297" y="754"/>
                      <a:pt x="312" y="739"/>
                      <a:pt x="297" y="710"/>
                    </a:cubicBezTo>
                    <a:cubicBezTo>
                      <a:pt x="282" y="665"/>
                      <a:pt x="267" y="665"/>
                      <a:pt x="297" y="636"/>
                    </a:cubicBezTo>
                    <a:cubicBezTo>
                      <a:pt x="312" y="636"/>
                      <a:pt x="297" y="636"/>
                      <a:pt x="297" y="621"/>
                    </a:cubicBezTo>
                    <a:cubicBezTo>
                      <a:pt x="312" y="606"/>
                      <a:pt x="356" y="621"/>
                      <a:pt x="356" y="606"/>
                    </a:cubicBezTo>
                    <a:lnTo>
                      <a:pt x="326" y="591"/>
                    </a:lnTo>
                    <a:cubicBezTo>
                      <a:pt x="341" y="577"/>
                      <a:pt x="386" y="591"/>
                      <a:pt x="386" y="577"/>
                    </a:cubicBezTo>
                    <a:cubicBezTo>
                      <a:pt x="386" y="562"/>
                      <a:pt x="312" y="547"/>
                      <a:pt x="312" y="532"/>
                    </a:cubicBezTo>
                    <a:lnTo>
                      <a:pt x="430" y="547"/>
                    </a:lnTo>
                    <a:cubicBezTo>
                      <a:pt x="430" y="532"/>
                      <a:pt x="400" y="518"/>
                      <a:pt x="400" y="503"/>
                    </a:cubicBezTo>
                    <a:cubicBezTo>
                      <a:pt x="400" y="488"/>
                      <a:pt x="445" y="518"/>
                      <a:pt x="460" y="503"/>
                    </a:cubicBezTo>
                    <a:cubicBezTo>
                      <a:pt x="460" y="488"/>
                      <a:pt x="400" y="458"/>
                      <a:pt x="400" y="473"/>
                    </a:cubicBezTo>
                    <a:cubicBezTo>
                      <a:pt x="400" y="458"/>
                      <a:pt x="460" y="488"/>
                      <a:pt x="474" y="473"/>
                    </a:cubicBezTo>
                    <a:cubicBezTo>
                      <a:pt x="474" y="473"/>
                      <a:pt x="489" y="458"/>
                      <a:pt x="474" y="458"/>
                    </a:cubicBezTo>
                    <a:lnTo>
                      <a:pt x="445" y="429"/>
                    </a:lnTo>
                    <a:cubicBezTo>
                      <a:pt x="474" y="429"/>
                      <a:pt x="489" y="444"/>
                      <a:pt x="519" y="429"/>
                    </a:cubicBezTo>
                    <a:cubicBezTo>
                      <a:pt x="519" y="414"/>
                      <a:pt x="549" y="399"/>
                      <a:pt x="549" y="399"/>
                    </a:cubicBezTo>
                    <a:cubicBezTo>
                      <a:pt x="549" y="385"/>
                      <a:pt x="519" y="385"/>
                      <a:pt x="519" y="385"/>
                    </a:cubicBezTo>
                    <a:cubicBezTo>
                      <a:pt x="534" y="385"/>
                      <a:pt x="578" y="385"/>
                      <a:pt x="578" y="355"/>
                    </a:cubicBezTo>
                    <a:cubicBezTo>
                      <a:pt x="578" y="325"/>
                      <a:pt x="608" y="370"/>
                      <a:pt x="623" y="355"/>
                    </a:cubicBezTo>
                    <a:lnTo>
                      <a:pt x="608" y="340"/>
                    </a:lnTo>
                    <a:cubicBezTo>
                      <a:pt x="623" y="325"/>
                      <a:pt x="667" y="340"/>
                      <a:pt x="667" y="325"/>
                    </a:cubicBezTo>
                    <a:cubicBezTo>
                      <a:pt x="682" y="311"/>
                      <a:pt x="667" y="296"/>
                      <a:pt x="652" y="296"/>
                    </a:cubicBezTo>
                    <a:cubicBezTo>
                      <a:pt x="726" y="266"/>
                      <a:pt x="785" y="237"/>
                      <a:pt x="860" y="222"/>
                    </a:cubicBezTo>
                    <a:cubicBezTo>
                      <a:pt x="904" y="207"/>
                      <a:pt x="963" y="192"/>
                      <a:pt x="1008" y="178"/>
                    </a:cubicBezTo>
                    <a:cubicBezTo>
                      <a:pt x="1082" y="163"/>
                      <a:pt x="1141" y="148"/>
                      <a:pt x="1200" y="118"/>
                    </a:cubicBezTo>
                    <a:cubicBezTo>
                      <a:pt x="1230" y="118"/>
                      <a:pt x="1274" y="89"/>
                      <a:pt x="1304" y="59"/>
                    </a:cubicBezTo>
                    <a:cubicBezTo>
                      <a:pt x="1334" y="30"/>
                      <a:pt x="1274" y="15"/>
                      <a:pt x="1245" y="15"/>
                    </a:cubicBezTo>
                    <a:cubicBezTo>
                      <a:pt x="1215" y="15"/>
                      <a:pt x="1274" y="15"/>
                      <a:pt x="1245" y="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4" name="Freeform 1059">
                <a:extLst>
                  <a:ext uri="{FF2B5EF4-FFF2-40B4-BE49-F238E27FC236}">
                    <a16:creationId xmlns:a16="http://schemas.microsoft.com/office/drawing/2014/main" id="{5C2D3BF5-B837-8BA5-B241-11324ECC39C2}"/>
                  </a:ext>
                </a:extLst>
              </p:cNvPr>
              <p:cNvSpPr>
                <a:spLocks/>
              </p:cNvSpPr>
              <p:nvPr/>
            </p:nvSpPr>
            <p:spPr bwMode="auto">
              <a:xfrm>
                <a:off x="4330" y="1541"/>
                <a:ext cx="258" cy="177"/>
              </a:xfrm>
              <a:custGeom>
                <a:avLst/>
                <a:gdLst>
                  <a:gd name="T0" fmla="*/ 1245 w 1334"/>
                  <a:gd name="T1" fmla="*/ 15 h 917"/>
                  <a:gd name="T2" fmla="*/ 1082 w 1334"/>
                  <a:gd name="T3" fmla="*/ 59 h 917"/>
                  <a:gd name="T4" fmla="*/ 874 w 1334"/>
                  <a:gd name="T5" fmla="*/ 118 h 917"/>
                  <a:gd name="T6" fmla="*/ 682 w 1334"/>
                  <a:gd name="T7" fmla="*/ 133 h 917"/>
                  <a:gd name="T8" fmla="*/ 652 w 1334"/>
                  <a:gd name="T9" fmla="*/ 163 h 917"/>
                  <a:gd name="T10" fmla="*/ 534 w 1334"/>
                  <a:gd name="T11" fmla="*/ 178 h 917"/>
                  <a:gd name="T12" fmla="*/ 415 w 1334"/>
                  <a:gd name="T13" fmla="*/ 251 h 917"/>
                  <a:gd name="T14" fmla="*/ 341 w 1334"/>
                  <a:gd name="T15" fmla="*/ 281 h 917"/>
                  <a:gd name="T16" fmla="*/ 326 w 1334"/>
                  <a:gd name="T17" fmla="*/ 325 h 917"/>
                  <a:gd name="T18" fmla="*/ 312 w 1334"/>
                  <a:gd name="T19" fmla="*/ 370 h 917"/>
                  <a:gd name="T20" fmla="*/ 297 w 1334"/>
                  <a:gd name="T21" fmla="*/ 385 h 917"/>
                  <a:gd name="T22" fmla="*/ 267 w 1334"/>
                  <a:gd name="T23" fmla="*/ 414 h 917"/>
                  <a:gd name="T24" fmla="*/ 252 w 1334"/>
                  <a:gd name="T25" fmla="*/ 444 h 917"/>
                  <a:gd name="T26" fmla="*/ 208 w 1334"/>
                  <a:gd name="T27" fmla="*/ 488 h 917"/>
                  <a:gd name="T28" fmla="*/ 223 w 1334"/>
                  <a:gd name="T29" fmla="*/ 532 h 917"/>
                  <a:gd name="T30" fmla="*/ 134 w 1334"/>
                  <a:gd name="T31" fmla="*/ 591 h 917"/>
                  <a:gd name="T32" fmla="*/ 104 w 1334"/>
                  <a:gd name="T33" fmla="*/ 636 h 917"/>
                  <a:gd name="T34" fmla="*/ 0 w 1334"/>
                  <a:gd name="T35" fmla="*/ 754 h 917"/>
                  <a:gd name="T36" fmla="*/ 134 w 1334"/>
                  <a:gd name="T37" fmla="*/ 798 h 917"/>
                  <a:gd name="T38" fmla="*/ 149 w 1334"/>
                  <a:gd name="T39" fmla="*/ 828 h 917"/>
                  <a:gd name="T40" fmla="*/ 149 w 1334"/>
                  <a:gd name="T41" fmla="*/ 887 h 917"/>
                  <a:gd name="T42" fmla="*/ 341 w 1334"/>
                  <a:gd name="T43" fmla="*/ 917 h 917"/>
                  <a:gd name="T44" fmla="*/ 445 w 1334"/>
                  <a:gd name="T45" fmla="*/ 917 h 917"/>
                  <a:gd name="T46" fmla="*/ 326 w 1334"/>
                  <a:gd name="T47" fmla="*/ 784 h 917"/>
                  <a:gd name="T48" fmla="*/ 297 w 1334"/>
                  <a:gd name="T49" fmla="*/ 636 h 917"/>
                  <a:gd name="T50" fmla="*/ 356 w 1334"/>
                  <a:gd name="T51" fmla="*/ 606 h 917"/>
                  <a:gd name="T52" fmla="*/ 386 w 1334"/>
                  <a:gd name="T53" fmla="*/ 577 h 917"/>
                  <a:gd name="T54" fmla="*/ 430 w 1334"/>
                  <a:gd name="T55" fmla="*/ 547 h 917"/>
                  <a:gd name="T56" fmla="*/ 460 w 1334"/>
                  <a:gd name="T57" fmla="*/ 503 h 917"/>
                  <a:gd name="T58" fmla="*/ 474 w 1334"/>
                  <a:gd name="T59" fmla="*/ 473 h 917"/>
                  <a:gd name="T60" fmla="*/ 445 w 1334"/>
                  <a:gd name="T61" fmla="*/ 429 h 917"/>
                  <a:gd name="T62" fmla="*/ 549 w 1334"/>
                  <a:gd name="T63" fmla="*/ 399 h 917"/>
                  <a:gd name="T64" fmla="*/ 578 w 1334"/>
                  <a:gd name="T65" fmla="*/ 355 h 917"/>
                  <a:gd name="T66" fmla="*/ 608 w 1334"/>
                  <a:gd name="T67" fmla="*/ 340 h 917"/>
                  <a:gd name="T68" fmla="*/ 652 w 1334"/>
                  <a:gd name="T69" fmla="*/ 296 h 917"/>
                  <a:gd name="T70" fmla="*/ 1008 w 1334"/>
                  <a:gd name="T71" fmla="*/ 178 h 917"/>
                  <a:gd name="T72" fmla="*/ 1304 w 1334"/>
                  <a:gd name="T73" fmla="*/ 59 h 917"/>
                  <a:gd name="T74" fmla="*/ 1245 w 1334"/>
                  <a:gd name="T75" fmla="*/ 15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4" h="917">
                    <a:moveTo>
                      <a:pt x="1245" y="15"/>
                    </a:moveTo>
                    <a:lnTo>
                      <a:pt x="1245" y="15"/>
                    </a:lnTo>
                    <a:cubicBezTo>
                      <a:pt x="1200" y="15"/>
                      <a:pt x="1185" y="0"/>
                      <a:pt x="1141" y="30"/>
                    </a:cubicBezTo>
                    <a:cubicBezTo>
                      <a:pt x="1126" y="30"/>
                      <a:pt x="1067" y="45"/>
                      <a:pt x="1082" y="59"/>
                    </a:cubicBezTo>
                    <a:cubicBezTo>
                      <a:pt x="1067" y="59"/>
                      <a:pt x="1008" y="89"/>
                      <a:pt x="978" y="89"/>
                    </a:cubicBezTo>
                    <a:cubicBezTo>
                      <a:pt x="948" y="89"/>
                      <a:pt x="904" y="104"/>
                      <a:pt x="874" y="118"/>
                    </a:cubicBezTo>
                    <a:lnTo>
                      <a:pt x="756" y="118"/>
                    </a:lnTo>
                    <a:cubicBezTo>
                      <a:pt x="756" y="118"/>
                      <a:pt x="667" y="118"/>
                      <a:pt x="682" y="133"/>
                    </a:cubicBezTo>
                    <a:lnTo>
                      <a:pt x="711" y="133"/>
                    </a:lnTo>
                    <a:cubicBezTo>
                      <a:pt x="697" y="148"/>
                      <a:pt x="667" y="148"/>
                      <a:pt x="652" y="163"/>
                    </a:cubicBezTo>
                    <a:lnTo>
                      <a:pt x="578" y="163"/>
                    </a:lnTo>
                    <a:cubicBezTo>
                      <a:pt x="563" y="163"/>
                      <a:pt x="563" y="163"/>
                      <a:pt x="534" y="178"/>
                    </a:cubicBezTo>
                    <a:cubicBezTo>
                      <a:pt x="519" y="222"/>
                      <a:pt x="504" y="207"/>
                      <a:pt x="474" y="207"/>
                    </a:cubicBezTo>
                    <a:cubicBezTo>
                      <a:pt x="445" y="222"/>
                      <a:pt x="460" y="251"/>
                      <a:pt x="415" y="251"/>
                    </a:cubicBezTo>
                    <a:cubicBezTo>
                      <a:pt x="386" y="251"/>
                      <a:pt x="400" y="281"/>
                      <a:pt x="386" y="281"/>
                    </a:cubicBezTo>
                    <a:cubicBezTo>
                      <a:pt x="371" y="296"/>
                      <a:pt x="326" y="266"/>
                      <a:pt x="341" y="281"/>
                    </a:cubicBezTo>
                    <a:cubicBezTo>
                      <a:pt x="341" y="296"/>
                      <a:pt x="386" y="311"/>
                      <a:pt x="386" y="311"/>
                    </a:cubicBezTo>
                    <a:lnTo>
                      <a:pt x="326" y="325"/>
                    </a:lnTo>
                    <a:cubicBezTo>
                      <a:pt x="326" y="340"/>
                      <a:pt x="400" y="340"/>
                      <a:pt x="400" y="340"/>
                    </a:cubicBezTo>
                    <a:cubicBezTo>
                      <a:pt x="400" y="355"/>
                      <a:pt x="297" y="355"/>
                      <a:pt x="312" y="370"/>
                    </a:cubicBezTo>
                    <a:cubicBezTo>
                      <a:pt x="312" y="355"/>
                      <a:pt x="341" y="370"/>
                      <a:pt x="341" y="370"/>
                    </a:cubicBezTo>
                    <a:cubicBezTo>
                      <a:pt x="312" y="385"/>
                      <a:pt x="297" y="370"/>
                      <a:pt x="297" y="385"/>
                    </a:cubicBezTo>
                    <a:cubicBezTo>
                      <a:pt x="282" y="399"/>
                      <a:pt x="312" y="414"/>
                      <a:pt x="312" y="414"/>
                    </a:cubicBezTo>
                    <a:lnTo>
                      <a:pt x="267" y="414"/>
                    </a:lnTo>
                    <a:cubicBezTo>
                      <a:pt x="267" y="414"/>
                      <a:pt x="297" y="429"/>
                      <a:pt x="312" y="429"/>
                    </a:cubicBezTo>
                    <a:cubicBezTo>
                      <a:pt x="282" y="429"/>
                      <a:pt x="267" y="429"/>
                      <a:pt x="252" y="444"/>
                    </a:cubicBezTo>
                    <a:cubicBezTo>
                      <a:pt x="237" y="458"/>
                      <a:pt x="223" y="458"/>
                      <a:pt x="208" y="458"/>
                    </a:cubicBezTo>
                    <a:cubicBezTo>
                      <a:pt x="178" y="473"/>
                      <a:pt x="178" y="488"/>
                      <a:pt x="208" y="488"/>
                    </a:cubicBezTo>
                    <a:cubicBezTo>
                      <a:pt x="223" y="488"/>
                      <a:pt x="267" y="503"/>
                      <a:pt x="282" y="503"/>
                    </a:cubicBezTo>
                    <a:cubicBezTo>
                      <a:pt x="252" y="518"/>
                      <a:pt x="223" y="488"/>
                      <a:pt x="223" y="532"/>
                    </a:cubicBezTo>
                    <a:cubicBezTo>
                      <a:pt x="223" y="547"/>
                      <a:pt x="149" y="547"/>
                      <a:pt x="134" y="562"/>
                    </a:cubicBezTo>
                    <a:cubicBezTo>
                      <a:pt x="119" y="577"/>
                      <a:pt x="134" y="577"/>
                      <a:pt x="134" y="591"/>
                    </a:cubicBezTo>
                    <a:lnTo>
                      <a:pt x="89" y="606"/>
                    </a:lnTo>
                    <a:cubicBezTo>
                      <a:pt x="30" y="621"/>
                      <a:pt x="104" y="621"/>
                      <a:pt x="104" y="636"/>
                    </a:cubicBezTo>
                    <a:cubicBezTo>
                      <a:pt x="119" y="651"/>
                      <a:pt x="75" y="695"/>
                      <a:pt x="75" y="695"/>
                    </a:cubicBezTo>
                    <a:cubicBezTo>
                      <a:pt x="45" y="724"/>
                      <a:pt x="0" y="695"/>
                      <a:pt x="0" y="754"/>
                    </a:cubicBezTo>
                    <a:cubicBezTo>
                      <a:pt x="0" y="813"/>
                      <a:pt x="30" y="784"/>
                      <a:pt x="60" y="784"/>
                    </a:cubicBezTo>
                    <a:cubicBezTo>
                      <a:pt x="89" y="798"/>
                      <a:pt x="104" y="813"/>
                      <a:pt x="134" y="798"/>
                    </a:cubicBezTo>
                    <a:cubicBezTo>
                      <a:pt x="134" y="798"/>
                      <a:pt x="163" y="828"/>
                      <a:pt x="178" y="813"/>
                    </a:cubicBezTo>
                    <a:cubicBezTo>
                      <a:pt x="178" y="813"/>
                      <a:pt x="149" y="813"/>
                      <a:pt x="149" y="828"/>
                    </a:cubicBezTo>
                    <a:lnTo>
                      <a:pt x="178" y="828"/>
                    </a:lnTo>
                    <a:lnTo>
                      <a:pt x="149" y="887"/>
                    </a:lnTo>
                    <a:cubicBezTo>
                      <a:pt x="178" y="902"/>
                      <a:pt x="208" y="902"/>
                      <a:pt x="237" y="917"/>
                    </a:cubicBezTo>
                    <a:lnTo>
                      <a:pt x="341" y="917"/>
                    </a:lnTo>
                    <a:cubicBezTo>
                      <a:pt x="356" y="902"/>
                      <a:pt x="371" y="902"/>
                      <a:pt x="386" y="902"/>
                    </a:cubicBezTo>
                    <a:cubicBezTo>
                      <a:pt x="400" y="917"/>
                      <a:pt x="415" y="917"/>
                      <a:pt x="445" y="917"/>
                    </a:cubicBezTo>
                    <a:cubicBezTo>
                      <a:pt x="460" y="917"/>
                      <a:pt x="400" y="872"/>
                      <a:pt x="386" y="872"/>
                    </a:cubicBezTo>
                    <a:cubicBezTo>
                      <a:pt x="356" y="843"/>
                      <a:pt x="341" y="813"/>
                      <a:pt x="326" y="784"/>
                    </a:cubicBezTo>
                    <a:cubicBezTo>
                      <a:pt x="297" y="754"/>
                      <a:pt x="312" y="739"/>
                      <a:pt x="297" y="710"/>
                    </a:cubicBezTo>
                    <a:cubicBezTo>
                      <a:pt x="282" y="665"/>
                      <a:pt x="267" y="665"/>
                      <a:pt x="297" y="636"/>
                    </a:cubicBezTo>
                    <a:cubicBezTo>
                      <a:pt x="312" y="636"/>
                      <a:pt x="297" y="636"/>
                      <a:pt x="297" y="621"/>
                    </a:cubicBezTo>
                    <a:cubicBezTo>
                      <a:pt x="312" y="606"/>
                      <a:pt x="356" y="621"/>
                      <a:pt x="356" y="606"/>
                    </a:cubicBezTo>
                    <a:lnTo>
                      <a:pt x="326" y="591"/>
                    </a:lnTo>
                    <a:cubicBezTo>
                      <a:pt x="341" y="577"/>
                      <a:pt x="386" y="591"/>
                      <a:pt x="386" y="577"/>
                    </a:cubicBezTo>
                    <a:cubicBezTo>
                      <a:pt x="386" y="562"/>
                      <a:pt x="312" y="547"/>
                      <a:pt x="312" y="532"/>
                    </a:cubicBezTo>
                    <a:lnTo>
                      <a:pt x="430" y="547"/>
                    </a:lnTo>
                    <a:cubicBezTo>
                      <a:pt x="430" y="532"/>
                      <a:pt x="400" y="518"/>
                      <a:pt x="400" y="503"/>
                    </a:cubicBezTo>
                    <a:cubicBezTo>
                      <a:pt x="400" y="488"/>
                      <a:pt x="445" y="518"/>
                      <a:pt x="460" y="503"/>
                    </a:cubicBezTo>
                    <a:cubicBezTo>
                      <a:pt x="460" y="488"/>
                      <a:pt x="400" y="458"/>
                      <a:pt x="400" y="473"/>
                    </a:cubicBezTo>
                    <a:cubicBezTo>
                      <a:pt x="400" y="458"/>
                      <a:pt x="460" y="488"/>
                      <a:pt x="474" y="473"/>
                    </a:cubicBezTo>
                    <a:cubicBezTo>
                      <a:pt x="474" y="473"/>
                      <a:pt x="489" y="458"/>
                      <a:pt x="474" y="458"/>
                    </a:cubicBezTo>
                    <a:lnTo>
                      <a:pt x="445" y="429"/>
                    </a:lnTo>
                    <a:cubicBezTo>
                      <a:pt x="474" y="429"/>
                      <a:pt x="489" y="444"/>
                      <a:pt x="519" y="429"/>
                    </a:cubicBezTo>
                    <a:cubicBezTo>
                      <a:pt x="519" y="414"/>
                      <a:pt x="549" y="399"/>
                      <a:pt x="549" y="399"/>
                    </a:cubicBezTo>
                    <a:cubicBezTo>
                      <a:pt x="549" y="385"/>
                      <a:pt x="519" y="385"/>
                      <a:pt x="519" y="385"/>
                    </a:cubicBezTo>
                    <a:cubicBezTo>
                      <a:pt x="534" y="385"/>
                      <a:pt x="578" y="385"/>
                      <a:pt x="578" y="355"/>
                    </a:cubicBezTo>
                    <a:cubicBezTo>
                      <a:pt x="578" y="325"/>
                      <a:pt x="608" y="370"/>
                      <a:pt x="623" y="355"/>
                    </a:cubicBezTo>
                    <a:lnTo>
                      <a:pt x="608" y="340"/>
                    </a:lnTo>
                    <a:cubicBezTo>
                      <a:pt x="623" y="325"/>
                      <a:pt x="667" y="340"/>
                      <a:pt x="667" y="325"/>
                    </a:cubicBezTo>
                    <a:cubicBezTo>
                      <a:pt x="682" y="311"/>
                      <a:pt x="667" y="296"/>
                      <a:pt x="652" y="296"/>
                    </a:cubicBezTo>
                    <a:cubicBezTo>
                      <a:pt x="726" y="266"/>
                      <a:pt x="785" y="237"/>
                      <a:pt x="860" y="222"/>
                    </a:cubicBezTo>
                    <a:cubicBezTo>
                      <a:pt x="904" y="207"/>
                      <a:pt x="963" y="192"/>
                      <a:pt x="1008" y="178"/>
                    </a:cubicBezTo>
                    <a:cubicBezTo>
                      <a:pt x="1082" y="163"/>
                      <a:pt x="1141" y="148"/>
                      <a:pt x="1200" y="118"/>
                    </a:cubicBezTo>
                    <a:cubicBezTo>
                      <a:pt x="1230" y="118"/>
                      <a:pt x="1274" y="89"/>
                      <a:pt x="1304" y="59"/>
                    </a:cubicBezTo>
                    <a:cubicBezTo>
                      <a:pt x="1334" y="30"/>
                      <a:pt x="1274" y="15"/>
                      <a:pt x="1245" y="15"/>
                    </a:cubicBezTo>
                    <a:cubicBezTo>
                      <a:pt x="1215" y="15"/>
                      <a:pt x="1274" y="15"/>
                      <a:pt x="1245" y="15"/>
                    </a:cubicBezTo>
                    <a:lnTo>
                      <a:pt x="1245"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5" name="Freeform 1060">
                <a:extLst>
                  <a:ext uri="{FF2B5EF4-FFF2-40B4-BE49-F238E27FC236}">
                    <a16:creationId xmlns:a16="http://schemas.microsoft.com/office/drawing/2014/main" id="{13C3D468-0D9C-7C1B-C22F-04B9F72BF9EE}"/>
                  </a:ext>
                </a:extLst>
              </p:cNvPr>
              <p:cNvSpPr>
                <a:spLocks/>
              </p:cNvSpPr>
              <p:nvPr/>
            </p:nvSpPr>
            <p:spPr bwMode="auto">
              <a:xfrm>
                <a:off x="4989" y="1461"/>
                <a:ext cx="89" cy="48"/>
              </a:xfrm>
              <a:custGeom>
                <a:avLst/>
                <a:gdLst>
                  <a:gd name="T0" fmla="*/ 229 w 459"/>
                  <a:gd name="T1" fmla="*/ 93 h 250"/>
                  <a:gd name="T2" fmla="*/ 229 w 459"/>
                  <a:gd name="T3" fmla="*/ 93 h 250"/>
                  <a:gd name="T4" fmla="*/ 272 w 459"/>
                  <a:gd name="T5" fmla="*/ 15 h 250"/>
                  <a:gd name="T6" fmla="*/ 229 w 459"/>
                  <a:gd name="T7" fmla="*/ 0 h 250"/>
                  <a:gd name="T8" fmla="*/ 215 w 459"/>
                  <a:gd name="T9" fmla="*/ 31 h 250"/>
                  <a:gd name="T10" fmla="*/ 144 w 459"/>
                  <a:gd name="T11" fmla="*/ 31 h 250"/>
                  <a:gd name="T12" fmla="*/ 129 w 459"/>
                  <a:gd name="T13" fmla="*/ 62 h 250"/>
                  <a:gd name="T14" fmla="*/ 172 w 459"/>
                  <a:gd name="T15" fmla="*/ 62 h 250"/>
                  <a:gd name="T16" fmla="*/ 144 w 459"/>
                  <a:gd name="T17" fmla="*/ 125 h 250"/>
                  <a:gd name="T18" fmla="*/ 72 w 459"/>
                  <a:gd name="T19" fmla="*/ 156 h 250"/>
                  <a:gd name="T20" fmla="*/ 15 w 459"/>
                  <a:gd name="T21" fmla="*/ 234 h 250"/>
                  <a:gd name="T22" fmla="*/ 115 w 459"/>
                  <a:gd name="T23" fmla="*/ 234 h 250"/>
                  <a:gd name="T24" fmla="*/ 244 w 459"/>
                  <a:gd name="T25" fmla="*/ 218 h 250"/>
                  <a:gd name="T26" fmla="*/ 401 w 459"/>
                  <a:gd name="T27" fmla="*/ 187 h 250"/>
                  <a:gd name="T28" fmla="*/ 416 w 459"/>
                  <a:gd name="T29" fmla="*/ 109 h 250"/>
                  <a:gd name="T30" fmla="*/ 315 w 459"/>
                  <a:gd name="T31" fmla="*/ 46 h 250"/>
                  <a:gd name="T32" fmla="*/ 229 w 459"/>
                  <a:gd name="T33" fmla="*/ 93 h 250"/>
                  <a:gd name="T34" fmla="*/ 229 w 459"/>
                  <a:gd name="T35" fmla="*/ 9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9" h="250">
                    <a:moveTo>
                      <a:pt x="229" y="93"/>
                    </a:moveTo>
                    <a:lnTo>
                      <a:pt x="229" y="93"/>
                    </a:lnTo>
                    <a:cubicBezTo>
                      <a:pt x="229" y="93"/>
                      <a:pt x="272" y="31"/>
                      <a:pt x="272" y="15"/>
                    </a:cubicBezTo>
                    <a:cubicBezTo>
                      <a:pt x="258" y="0"/>
                      <a:pt x="244" y="0"/>
                      <a:pt x="229" y="0"/>
                    </a:cubicBezTo>
                    <a:cubicBezTo>
                      <a:pt x="215" y="0"/>
                      <a:pt x="215" y="31"/>
                      <a:pt x="215" y="31"/>
                    </a:cubicBezTo>
                    <a:cubicBezTo>
                      <a:pt x="187" y="31"/>
                      <a:pt x="172" y="0"/>
                      <a:pt x="144" y="31"/>
                    </a:cubicBezTo>
                    <a:cubicBezTo>
                      <a:pt x="144" y="31"/>
                      <a:pt x="115" y="46"/>
                      <a:pt x="129" y="62"/>
                    </a:cubicBezTo>
                    <a:cubicBezTo>
                      <a:pt x="144" y="62"/>
                      <a:pt x="158" y="78"/>
                      <a:pt x="172" y="62"/>
                    </a:cubicBezTo>
                    <a:cubicBezTo>
                      <a:pt x="144" y="78"/>
                      <a:pt x="72" y="93"/>
                      <a:pt x="144" y="125"/>
                    </a:cubicBezTo>
                    <a:cubicBezTo>
                      <a:pt x="101" y="109"/>
                      <a:pt x="86" y="125"/>
                      <a:pt x="72" y="156"/>
                    </a:cubicBezTo>
                    <a:cubicBezTo>
                      <a:pt x="58" y="171"/>
                      <a:pt x="0" y="234"/>
                      <a:pt x="15" y="234"/>
                    </a:cubicBezTo>
                    <a:cubicBezTo>
                      <a:pt x="43" y="250"/>
                      <a:pt x="86" y="250"/>
                      <a:pt x="115" y="234"/>
                    </a:cubicBezTo>
                    <a:cubicBezTo>
                      <a:pt x="158" y="203"/>
                      <a:pt x="201" y="203"/>
                      <a:pt x="244" y="218"/>
                    </a:cubicBezTo>
                    <a:cubicBezTo>
                      <a:pt x="301" y="218"/>
                      <a:pt x="344" y="203"/>
                      <a:pt x="401" y="187"/>
                    </a:cubicBezTo>
                    <a:cubicBezTo>
                      <a:pt x="430" y="171"/>
                      <a:pt x="459" y="125"/>
                      <a:pt x="416" y="109"/>
                    </a:cubicBezTo>
                    <a:cubicBezTo>
                      <a:pt x="387" y="93"/>
                      <a:pt x="344" y="31"/>
                      <a:pt x="315" y="46"/>
                    </a:cubicBezTo>
                    <a:cubicBezTo>
                      <a:pt x="287" y="46"/>
                      <a:pt x="258" y="93"/>
                      <a:pt x="229" y="93"/>
                    </a:cubicBezTo>
                    <a:cubicBezTo>
                      <a:pt x="215" y="93"/>
                      <a:pt x="244" y="93"/>
                      <a:pt x="229" y="9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6" name="Freeform 1061">
                <a:extLst>
                  <a:ext uri="{FF2B5EF4-FFF2-40B4-BE49-F238E27FC236}">
                    <a16:creationId xmlns:a16="http://schemas.microsoft.com/office/drawing/2014/main" id="{4DAD77A9-5E0A-3453-4645-97EA296CD94D}"/>
                  </a:ext>
                </a:extLst>
              </p:cNvPr>
              <p:cNvSpPr>
                <a:spLocks/>
              </p:cNvSpPr>
              <p:nvPr/>
            </p:nvSpPr>
            <p:spPr bwMode="auto">
              <a:xfrm>
                <a:off x="4989" y="1461"/>
                <a:ext cx="89" cy="48"/>
              </a:xfrm>
              <a:custGeom>
                <a:avLst/>
                <a:gdLst>
                  <a:gd name="T0" fmla="*/ 229 w 459"/>
                  <a:gd name="T1" fmla="*/ 93 h 250"/>
                  <a:gd name="T2" fmla="*/ 229 w 459"/>
                  <a:gd name="T3" fmla="*/ 93 h 250"/>
                  <a:gd name="T4" fmla="*/ 272 w 459"/>
                  <a:gd name="T5" fmla="*/ 15 h 250"/>
                  <a:gd name="T6" fmla="*/ 229 w 459"/>
                  <a:gd name="T7" fmla="*/ 0 h 250"/>
                  <a:gd name="T8" fmla="*/ 215 w 459"/>
                  <a:gd name="T9" fmla="*/ 31 h 250"/>
                  <a:gd name="T10" fmla="*/ 144 w 459"/>
                  <a:gd name="T11" fmla="*/ 31 h 250"/>
                  <a:gd name="T12" fmla="*/ 129 w 459"/>
                  <a:gd name="T13" fmla="*/ 62 h 250"/>
                  <a:gd name="T14" fmla="*/ 172 w 459"/>
                  <a:gd name="T15" fmla="*/ 62 h 250"/>
                  <a:gd name="T16" fmla="*/ 144 w 459"/>
                  <a:gd name="T17" fmla="*/ 125 h 250"/>
                  <a:gd name="T18" fmla="*/ 72 w 459"/>
                  <a:gd name="T19" fmla="*/ 156 h 250"/>
                  <a:gd name="T20" fmla="*/ 15 w 459"/>
                  <a:gd name="T21" fmla="*/ 234 h 250"/>
                  <a:gd name="T22" fmla="*/ 115 w 459"/>
                  <a:gd name="T23" fmla="*/ 234 h 250"/>
                  <a:gd name="T24" fmla="*/ 244 w 459"/>
                  <a:gd name="T25" fmla="*/ 218 h 250"/>
                  <a:gd name="T26" fmla="*/ 401 w 459"/>
                  <a:gd name="T27" fmla="*/ 187 h 250"/>
                  <a:gd name="T28" fmla="*/ 416 w 459"/>
                  <a:gd name="T29" fmla="*/ 109 h 250"/>
                  <a:gd name="T30" fmla="*/ 315 w 459"/>
                  <a:gd name="T31" fmla="*/ 46 h 250"/>
                  <a:gd name="T32" fmla="*/ 229 w 459"/>
                  <a:gd name="T33" fmla="*/ 93 h 250"/>
                  <a:gd name="T34" fmla="*/ 229 w 459"/>
                  <a:gd name="T35" fmla="*/ 93 h 250"/>
                  <a:gd name="T36" fmla="*/ 229 w 459"/>
                  <a:gd name="T37" fmla="*/ 9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 h="250">
                    <a:moveTo>
                      <a:pt x="229" y="93"/>
                    </a:moveTo>
                    <a:lnTo>
                      <a:pt x="229" y="93"/>
                    </a:lnTo>
                    <a:cubicBezTo>
                      <a:pt x="229" y="93"/>
                      <a:pt x="272" y="31"/>
                      <a:pt x="272" y="15"/>
                    </a:cubicBezTo>
                    <a:cubicBezTo>
                      <a:pt x="258" y="0"/>
                      <a:pt x="244" y="0"/>
                      <a:pt x="229" y="0"/>
                    </a:cubicBezTo>
                    <a:cubicBezTo>
                      <a:pt x="215" y="0"/>
                      <a:pt x="215" y="31"/>
                      <a:pt x="215" y="31"/>
                    </a:cubicBezTo>
                    <a:cubicBezTo>
                      <a:pt x="187" y="31"/>
                      <a:pt x="172" y="0"/>
                      <a:pt x="144" y="31"/>
                    </a:cubicBezTo>
                    <a:cubicBezTo>
                      <a:pt x="144" y="31"/>
                      <a:pt x="115" y="46"/>
                      <a:pt x="129" y="62"/>
                    </a:cubicBezTo>
                    <a:cubicBezTo>
                      <a:pt x="144" y="62"/>
                      <a:pt x="158" y="78"/>
                      <a:pt x="172" y="62"/>
                    </a:cubicBezTo>
                    <a:cubicBezTo>
                      <a:pt x="144" y="78"/>
                      <a:pt x="72" y="93"/>
                      <a:pt x="144" y="125"/>
                    </a:cubicBezTo>
                    <a:cubicBezTo>
                      <a:pt x="101" y="109"/>
                      <a:pt x="86" y="125"/>
                      <a:pt x="72" y="156"/>
                    </a:cubicBezTo>
                    <a:cubicBezTo>
                      <a:pt x="58" y="171"/>
                      <a:pt x="0" y="234"/>
                      <a:pt x="15" y="234"/>
                    </a:cubicBezTo>
                    <a:cubicBezTo>
                      <a:pt x="43" y="250"/>
                      <a:pt x="86" y="250"/>
                      <a:pt x="115" y="234"/>
                    </a:cubicBezTo>
                    <a:cubicBezTo>
                      <a:pt x="158" y="203"/>
                      <a:pt x="201" y="203"/>
                      <a:pt x="244" y="218"/>
                    </a:cubicBezTo>
                    <a:cubicBezTo>
                      <a:pt x="301" y="218"/>
                      <a:pt x="344" y="203"/>
                      <a:pt x="401" y="187"/>
                    </a:cubicBezTo>
                    <a:cubicBezTo>
                      <a:pt x="430" y="171"/>
                      <a:pt x="459" y="125"/>
                      <a:pt x="416" y="109"/>
                    </a:cubicBezTo>
                    <a:cubicBezTo>
                      <a:pt x="387" y="93"/>
                      <a:pt x="344" y="31"/>
                      <a:pt x="315" y="46"/>
                    </a:cubicBezTo>
                    <a:cubicBezTo>
                      <a:pt x="287" y="46"/>
                      <a:pt x="258" y="93"/>
                      <a:pt x="229" y="93"/>
                    </a:cubicBezTo>
                    <a:cubicBezTo>
                      <a:pt x="215" y="93"/>
                      <a:pt x="244" y="93"/>
                      <a:pt x="229" y="93"/>
                    </a:cubicBezTo>
                    <a:lnTo>
                      <a:pt x="229" y="9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7" name="Freeform 1062">
                <a:extLst>
                  <a:ext uri="{FF2B5EF4-FFF2-40B4-BE49-F238E27FC236}">
                    <a16:creationId xmlns:a16="http://schemas.microsoft.com/office/drawing/2014/main" id="{F184E664-03E2-36A4-0BA3-F09BC4C4DAEC}"/>
                  </a:ext>
                </a:extLst>
              </p:cNvPr>
              <p:cNvSpPr>
                <a:spLocks/>
              </p:cNvSpPr>
              <p:nvPr/>
            </p:nvSpPr>
            <p:spPr bwMode="auto">
              <a:xfrm>
                <a:off x="4989" y="1461"/>
                <a:ext cx="89" cy="48"/>
              </a:xfrm>
              <a:custGeom>
                <a:avLst/>
                <a:gdLst>
                  <a:gd name="T0" fmla="*/ 229 w 459"/>
                  <a:gd name="T1" fmla="*/ 93 h 250"/>
                  <a:gd name="T2" fmla="*/ 229 w 459"/>
                  <a:gd name="T3" fmla="*/ 93 h 250"/>
                  <a:gd name="T4" fmla="*/ 272 w 459"/>
                  <a:gd name="T5" fmla="*/ 15 h 250"/>
                  <a:gd name="T6" fmla="*/ 229 w 459"/>
                  <a:gd name="T7" fmla="*/ 0 h 250"/>
                  <a:gd name="T8" fmla="*/ 215 w 459"/>
                  <a:gd name="T9" fmla="*/ 31 h 250"/>
                  <a:gd name="T10" fmla="*/ 144 w 459"/>
                  <a:gd name="T11" fmla="*/ 31 h 250"/>
                  <a:gd name="T12" fmla="*/ 129 w 459"/>
                  <a:gd name="T13" fmla="*/ 62 h 250"/>
                  <a:gd name="T14" fmla="*/ 172 w 459"/>
                  <a:gd name="T15" fmla="*/ 62 h 250"/>
                  <a:gd name="T16" fmla="*/ 144 w 459"/>
                  <a:gd name="T17" fmla="*/ 125 h 250"/>
                  <a:gd name="T18" fmla="*/ 72 w 459"/>
                  <a:gd name="T19" fmla="*/ 156 h 250"/>
                  <a:gd name="T20" fmla="*/ 15 w 459"/>
                  <a:gd name="T21" fmla="*/ 234 h 250"/>
                  <a:gd name="T22" fmla="*/ 115 w 459"/>
                  <a:gd name="T23" fmla="*/ 234 h 250"/>
                  <a:gd name="T24" fmla="*/ 244 w 459"/>
                  <a:gd name="T25" fmla="*/ 218 h 250"/>
                  <a:gd name="T26" fmla="*/ 401 w 459"/>
                  <a:gd name="T27" fmla="*/ 187 h 250"/>
                  <a:gd name="T28" fmla="*/ 416 w 459"/>
                  <a:gd name="T29" fmla="*/ 109 h 250"/>
                  <a:gd name="T30" fmla="*/ 315 w 459"/>
                  <a:gd name="T31" fmla="*/ 46 h 250"/>
                  <a:gd name="T32" fmla="*/ 229 w 459"/>
                  <a:gd name="T33" fmla="*/ 93 h 250"/>
                  <a:gd name="T34" fmla="*/ 229 w 459"/>
                  <a:gd name="T35" fmla="*/ 9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9" h="250">
                    <a:moveTo>
                      <a:pt x="229" y="93"/>
                    </a:moveTo>
                    <a:lnTo>
                      <a:pt x="229" y="93"/>
                    </a:lnTo>
                    <a:cubicBezTo>
                      <a:pt x="229" y="93"/>
                      <a:pt x="272" y="31"/>
                      <a:pt x="272" y="15"/>
                    </a:cubicBezTo>
                    <a:cubicBezTo>
                      <a:pt x="258" y="0"/>
                      <a:pt x="244" y="0"/>
                      <a:pt x="229" y="0"/>
                    </a:cubicBezTo>
                    <a:cubicBezTo>
                      <a:pt x="215" y="0"/>
                      <a:pt x="215" y="31"/>
                      <a:pt x="215" y="31"/>
                    </a:cubicBezTo>
                    <a:cubicBezTo>
                      <a:pt x="187" y="31"/>
                      <a:pt x="172" y="0"/>
                      <a:pt x="144" y="31"/>
                    </a:cubicBezTo>
                    <a:cubicBezTo>
                      <a:pt x="144" y="31"/>
                      <a:pt x="115" y="46"/>
                      <a:pt x="129" y="62"/>
                    </a:cubicBezTo>
                    <a:cubicBezTo>
                      <a:pt x="144" y="62"/>
                      <a:pt x="158" y="78"/>
                      <a:pt x="172" y="62"/>
                    </a:cubicBezTo>
                    <a:cubicBezTo>
                      <a:pt x="144" y="78"/>
                      <a:pt x="72" y="93"/>
                      <a:pt x="144" y="125"/>
                    </a:cubicBezTo>
                    <a:cubicBezTo>
                      <a:pt x="101" y="109"/>
                      <a:pt x="86" y="125"/>
                      <a:pt x="72" y="156"/>
                    </a:cubicBezTo>
                    <a:cubicBezTo>
                      <a:pt x="58" y="171"/>
                      <a:pt x="0" y="234"/>
                      <a:pt x="15" y="234"/>
                    </a:cubicBezTo>
                    <a:cubicBezTo>
                      <a:pt x="43" y="250"/>
                      <a:pt x="86" y="250"/>
                      <a:pt x="115" y="234"/>
                    </a:cubicBezTo>
                    <a:cubicBezTo>
                      <a:pt x="158" y="203"/>
                      <a:pt x="201" y="203"/>
                      <a:pt x="244" y="218"/>
                    </a:cubicBezTo>
                    <a:cubicBezTo>
                      <a:pt x="301" y="218"/>
                      <a:pt x="344" y="203"/>
                      <a:pt x="401" y="187"/>
                    </a:cubicBezTo>
                    <a:cubicBezTo>
                      <a:pt x="430" y="171"/>
                      <a:pt x="459" y="125"/>
                      <a:pt x="416" y="109"/>
                    </a:cubicBezTo>
                    <a:cubicBezTo>
                      <a:pt x="387" y="93"/>
                      <a:pt x="344" y="31"/>
                      <a:pt x="315" y="46"/>
                    </a:cubicBezTo>
                    <a:cubicBezTo>
                      <a:pt x="287" y="46"/>
                      <a:pt x="258" y="93"/>
                      <a:pt x="229" y="93"/>
                    </a:cubicBezTo>
                    <a:cubicBezTo>
                      <a:pt x="215" y="93"/>
                      <a:pt x="244" y="93"/>
                      <a:pt x="229" y="9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8" name="Freeform 1063">
                <a:extLst>
                  <a:ext uri="{FF2B5EF4-FFF2-40B4-BE49-F238E27FC236}">
                    <a16:creationId xmlns:a16="http://schemas.microsoft.com/office/drawing/2014/main" id="{86403912-DE47-4AAF-8E09-DD51CEB4A3B8}"/>
                  </a:ext>
                </a:extLst>
              </p:cNvPr>
              <p:cNvSpPr>
                <a:spLocks/>
              </p:cNvSpPr>
              <p:nvPr/>
            </p:nvSpPr>
            <p:spPr bwMode="auto">
              <a:xfrm>
                <a:off x="4989" y="1461"/>
                <a:ext cx="89" cy="48"/>
              </a:xfrm>
              <a:custGeom>
                <a:avLst/>
                <a:gdLst>
                  <a:gd name="T0" fmla="*/ 229 w 459"/>
                  <a:gd name="T1" fmla="*/ 93 h 250"/>
                  <a:gd name="T2" fmla="*/ 229 w 459"/>
                  <a:gd name="T3" fmla="*/ 93 h 250"/>
                  <a:gd name="T4" fmla="*/ 272 w 459"/>
                  <a:gd name="T5" fmla="*/ 15 h 250"/>
                  <a:gd name="T6" fmla="*/ 229 w 459"/>
                  <a:gd name="T7" fmla="*/ 0 h 250"/>
                  <a:gd name="T8" fmla="*/ 215 w 459"/>
                  <a:gd name="T9" fmla="*/ 31 h 250"/>
                  <a:gd name="T10" fmla="*/ 144 w 459"/>
                  <a:gd name="T11" fmla="*/ 31 h 250"/>
                  <a:gd name="T12" fmla="*/ 129 w 459"/>
                  <a:gd name="T13" fmla="*/ 62 h 250"/>
                  <a:gd name="T14" fmla="*/ 172 w 459"/>
                  <a:gd name="T15" fmla="*/ 62 h 250"/>
                  <a:gd name="T16" fmla="*/ 144 w 459"/>
                  <a:gd name="T17" fmla="*/ 125 h 250"/>
                  <a:gd name="T18" fmla="*/ 72 w 459"/>
                  <a:gd name="T19" fmla="*/ 156 h 250"/>
                  <a:gd name="T20" fmla="*/ 15 w 459"/>
                  <a:gd name="T21" fmla="*/ 234 h 250"/>
                  <a:gd name="T22" fmla="*/ 115 w 459"/>
                  <a:gd name="T23" fmla="*/ 234 h 250"/>
                  <a:gd name="T24" fmla="*/ 244 w 459"/>
                  <a:gd name="T25" fmla="*/ 218 h 250"/>
                  <a:gd name="T26" fmla="*/ 401 w 459"/>
                  <a:gd name="T27" fmla="*/ 187 h 250"/>
                  <a:gd name="T28" fmla="*/ 416 w 459"/>
                  <a:gd name="T29" fmla="*/ 109 h 250"/>
                  <a:gd name="T30" fmla="*/ 315 w 459"/>
                  <a:gd name="T31" fmla="*/ 46 h 250"/>
                  <a:gd name="T32" fmla="*/ 229 w 459"/>
                  <a:gd name="T33" fmla="*/ 93 h 250"/>
                  <a:gd name="T34" fmla="*/ 229 w 459"/>
                  <a:gd name="T35" fmla="*/ 93 h 250"/>
                  <a:gd name="T36" fmla="*/ 229 w 459"/>
                  <a:gd name="T37" fmla="*/ 9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 h="250">
                    <a:moveTo>
                      <a:pt x="229" y="93"/>
                    </a:moveTo>
                    <a:lnTo>
                      <a:pt x="229" y="93"/>
                    </a:lnTo>
                    <a:cubicBezTo>
                      <a:pt x="229" y="93"/>
                      <a:pt x="272" y="31"/>
                      <a:pt x="272" y="15"/>
                    </a:cubicBezTo>
                    <a:cubicBezTo>
                      <a:pt x="258" y="0"/>
                      <a:pt x="244" y="0"/>
                      <a:pt x="229" y="0"/>
                    </a:cubicBezTo>
                    <a:cubicBezTo>
                      <a:pt x="215" y="0"/>
                      <a:pt x="215" y="31"/>
                      <a:pt x="215" y="31"/>
                    </a:cubicBezTo>
                    <a:cubicBezTo>
                      <a:pt x="187" y="31"/>
                      <a:pt x="172" y="0"/>
                      <a:pt x="144" y="31"/>
                    </a:cubicBezTo>
                    <a:cubicBezTo>
                      <a:pt x="144" y="31"/>
                      <a:pt x="115" y="46"/>
                      <a:pt x="129" y="62"/>
                    </a:cubicBezTo>
                    <a:cubicBezTo>
                      <a:pt x="144" y="62"/>
                      <a:pt x="158" y="78"/>
                      <a:pt x="172" y="62"/>
                    </a:cubicBezTo>
                    <a:cubicBezTo>
                      <a:pt x="144" y="78"/>
                      <a:pt x="72" y="93"/>
                      <a:pt x="144" y="125"/>
                    </a:cubicBezTo>
                    <a:cubicBezTo>
                      <a:pt x="101" y="109"/>
                      <a:pt x="86" y="125"/>
                      <a:pt x="72" y="156"/>
                    </a:cubicBezTo>
                    <a:cubicBezTo>
                      <a:pt x="58" y="171"/>
                      <a:pt x="0" y="234"/>
                      <a:pt x="15" y="234"/>
                    </a:cubicBezTo>
                    <a:cubicBezTo>
                      <a:pt x="43" y="250"/>
                      <a:pt x="86" y="250"/>
                      <a:pt x="115" y="234"/>
                    </a:cubicBezTo>
                    <a:cubicBezTo>
                      <a:pt x="158" y="203"/>
                      <a:pt x="201" y="203"/>
                      <a:pt x="244" y="218"/>
                    </a:cubicBezTo>
                    <a:cubicBezTo>
                      <a:pt x="301" y="218"/>
                      <a:pt x="344" y="203"/>
                      <a:pt x="401" y="187"/>
                    </a:cubicBezTo>
                    <a:cubicBezTo>
                      <a:pt x="430" y="171"/>
                      <a:pt x="459" y="125"/>
                      <a:pt x="416" y="109"/>
                    </a:cubicBezTo>
                    <a:cubicBezTo>
                      <a:pt x="387" y="93"/>
                      <a:pt x="344" y="31"/>
                      <a:pt x="315" y="46"/>
                    </a:cubicBezTo>
                    <a:cubicBezTo>
                      <a:pt x="287" y="46"/>
                      <a:pt x="258" y="93"/>
                      <a:pt x="229" y="93"/>
                    </a:cubicBezTo>
                    <a:cubicBezTo>
                      <a:pt x="215" y="93"/>
                      <a:pt x="244" y="93"/>
                      <a:pt x="229" y="93"/>
                    </a:cubicBezTo>
                    <a:lnTo>
                      <a:pt x="229" y="9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9" name="Freeform 1064">
                <a:extLst>
                  <a:ext uri="{FF2B5EF4-FFF2-40B4-BE49-F238E27FC236}">
                    <a16:creationId xmlns:a16="http://schemas.microsoft.com/office/drawing/2014/main" id="{50AFD7DC-26F0-7D52-086F-9F392B336D69}"/>
                  </a:ext>
                </a:extLst>
              </p:cNvPr>
              <p:cNvSpPr>
                <a:spLocks/>
              </p:cNvSpPr>
              <p:nvPr/>
            </p:nvSpPr>
            <p:spPr bwMode="auto">
              <a:xfrm>
                <a:off x="4917" y="1437"/>
                <a:ext cx="80" cy="48"/>
              </a:xfrm>
              <a:custGeom>
                <a:avLst/>
                <a:gdLst>
                  <a:gd name="T0" fmla="*/ 361 w 417"/>
                  <a:gd name="T1" fmla="*/ 156 h 250"/>
                  <a:gd name="T2" fmla="*/ 361 w 417"/>
                  <a:gd name="T3" fmla="*/ 156 h 250"/>
                  <a:gd name="T4" fmla="*/ 389 w 417"/>
                  <a:gd name="T5" fmla="*/ 109 h 250"/>
                  <a:gd name="T6" fmla="*/ 403 w 417"/>
                  <a:gd name="T7" fmla="*/ 78 h 250"/>
                  <a:gd name="T8" fmla="*/ 361 w 417"/>
                  <a:gd name="T9" fmla="*/ 47 h 250"/>
                  <a:gd name="T10" fmla="*/ 306 w 417"/>
                  <a:gd name="T11" fmla="*/ 47 h 250"/>
                  <a:gd name="T12" fmla="*/ 237 w 417"/>
                  <a:gd name="T13" fmla="*/ 62 h 250"/>
                  <a:gd name="T14" fmla="*/ 250 w 417"/>
                  <a:gd name="T15" fmla="*/ 15 h 250"/>
                  <a:gd name="T16" fmla="*/ 167 w 417"/>
                  <a:gd name="T17" fmla="*/ 15 h 250"/>
                  <a:gd name="T18" fmla="*/ 70 w 417"/>
                  <a:gd name="T19" fmla="*/ 62 h 250"/>
                  <a:gd name="T20" fmla="*/ 98 w 417"/>
                  <a:gd name="T21" fmla="*/ 62 h 250"/>
                  <a:gd name="T22" fmla="*/ 0 w 417"/>
                  <a:gd name="T23" fmla="*/ 125 h 250"/>
                  <a:gd name="T24" fmla="*/ 56 w 417"/>
                  <a:gd name="T25" fmla="*/ 140 h 250"/>
                  <a:gd name="T26" fmla="*/ 98 w 417"/>
                  <a:gd name="T27" fmla="*/ 187 h 250"/>
                  <a:gd name="T28" fmla="*/ 167 w 417"/>
                  <a:gd name="T29" fmla="*/ 203 h 250"/>
                  <a:gd name="T30" fmla="*/ 264 w 417"/>
                  <a:gd name="T31" fmla="*/ 250 h 250"/>
                  <a:gd name="T32" fmla="*/ 389 w 417"/>
                  <a:gd name="T33" fmla="*/ 234 h 250"/>
                  <a:gd name="T34" fmla="*/ 361 w 417"/>
                  <a:gd name="T35" fmla="*/ 156 h 250"/>
                  <a:gd name="T36" fmla="*/ 361 w 417"/>
                  <a:gd name="T37" fmla="*/ 15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7" h="250">
                    <a:moveTo>
                      <a:pt x="361" y="156"/>
                    </a:moveTo>
                    <a:lnTo>
                      <a:pt x="361" y="156"/>
                    </a:lnTo>
                    <a:cubicBezTo>
                      <a:pt x="403" y="171"/>
                      <a:pt x="375" y="140"/>
                      <a:pt x="389" y="109"/>
                    </a:cubicBezTo>
                    <a:cubicBezTo>
                      <a:pt x="389" y="93"/>
                      <a:pt x="403" y="93"/>
                      <a:pt x="403" y="78"/>
                    </a:cubicBezTo>
                    <a:cubicBezTo>
                      <a:pt x="403" y="62"/>
                      <a:pt x="375" y="47"/>
                      <a:pt x="361" y="47"/>
                    </a:cubicBezTo>
                    <a:cubicBezTo>
                      <a:pt x="348" y="31"/>
                      <a:pt x="320" y="31"/>
                      <a:pt x="306" y="47"/>
                    </a:cubicBezTo>
                    <a:lnTo>
                      <a:pt x="237" y="62"/>
                    </a:lnTo>
                    <a:cubicBezTo>
                      <a:pt x="237" y="62"/>
                      <a:pt x="292" y="31"/>
                      <a:pt x="250" y="15"/>
                    </a:cubicBezTo>
                    <a:cubicBezTo>
                      <a:pt x="223" y="0"/>
                      <a:pt x="195" y="15"/>
                      <a:pt x="167" y="15"/>
                    </a:cubicBezTo>
                    <a:cubicBezTo>
                      <a:pt x="153" y="15"/>
                      <a:pt x="84" y="31"/>
                      <a:pt x="70" y="62"/>
                    </a:cubicBezTo>
                    <a:lnTo>
                      <a:pt x="98" y="62"/>
                    </a:lnTo>
                    <a:cubicBezTo>
                      <a:pt x="98" y="62"/>
                      <a:pt x="0" y="109"/>
                      <a:pt x="0" y="125"/>
                    </a:cubicBezTo>
                    <a:lnTo>
                      <a:pt x="56" y="140"/>
                    </a:lnTo>
                    <a:cubicBezTo>
                      <a:pt x="70" y="140"/>
                      <a:pt x="84" y="171"/>
                      <a:pt x="98" y="187"/>
                    </a:cubicBezTo>
                    <a:cubicBezTo>
                      <a:pt x="125" y="203"/>
                      <a:pt x="139" y="203"/>
                      <a:pt x="167" y="203"/>
                    </a:cubicBezTo>
                    <a:cubicBezTo>
                      <a:pt x="195" y="218"/>
                      <a:pt x="237" y="250"/>
                      <a:pt x="264" y="250"/>
                    </a:cubicBezTo>
                    <a:cubicBezTo>
                      <a:pt x="306" y="250"/>
                      <a:pt x="348" y="250"/>
                      <a:pt x="389" y="234"/>
                    </a:cubicBezTo>
                    <a:cubicBezTo>
                      <a:pt x="417" y="234"/>
                      <a:pt x="361" y="156"/>
                      <a:pt x="361" y="156"/>
                    </a:cubicBezTo>
                    <a:cubicBezTo>
                      <a:pt x="375" y="156"/>
                      <a:pt x="348" y="156"/>
                      <a:pt x="361" y="15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0" name="Freeform 1065">
                <a:extLst>
                  <a:ext uri="{FF2B5EF4-FFF2-40B4-BE49-F238E27FC236}">
                    <a16:creationId xmlns:a16="http://schemas.microsoft.com/office/drawing/2014/main" id="{9F0CC712-44DE-123F-4CA4-A015689E803A}"/>
                  </a:ext>
                </a:extLst>
              </p:cNvPr>
              <p:cNvSpPr>
                <a:spLocks/>
              </p:cNvSpPr>
              <p:nvPr/>
            </p:nvSpPr>
            <p:spPr bwMode="auto">
              <a:xfrm>
                <a:off x="4917" y="1437"/>
                <a:ext cx="80" cy="48"/>
              </a:xfrm>
              <a:custGeom>
                <a:avLst/>
                <a:gdLst>
                  <a:gd name="T0" fmla="*/ 361 w 417"/>
                  <a:gd name="T1" fmla="*/ 156 h 250"/>
                  <a:gd name="T2" fmla="*/ 361 w 417"/>
                  <a:gd name="T3" fmla="*/ 156 h 250"/>
                  <a:gd name="T4" fmla="*/ 389 w 417"/>
                  <a:gd name="T5" fmla="*/ 109 h 250"/>
                  <a:gd name="T6" fmla="*/ 403 w 417"/>
                  <a:gd name="T7" fmla="*/ 78 h 250"/>
                  <a:gd name="T8" fmla="*/ 361 w 417"/>
                  <a:gd name="T9" fmla="*/ 47 h 250"/>
                  <a:gd name="T10" fmla="*/ 306 w 417"/>
                  <a:gd name="T11" fmla="*/ 47 h 250"/>
                  <a:gd name="T12" fmla="*/ 237 w 417"/>
                  <a:gd name="T13" fmla="*/ 62 h 250"/>
                  <a:gd name="T14" fmla="*/ 250 w 417"/>
                  <a:gd name="T15" fmla="*/ 15 h 250"/>
                  <a:gd name="T16" fmla="*/ 167 w 417"/>
                  <a:gd name="T17" fmla="*/ 15 h 250"/>
                  <a:gd name="T18" fmla="*/ 70 w 417"/>
                  <a:gd name="T19" fmla="*/ 62 h 250"/>
                  <a:gd name="T20" fmla="*/ 98 w 417"/>
                  <a:gd name="T21" fmla="*/ 62 h 250"/>
                  <a:gd name="T22" fmla="*/ 0 w 417"/>
                  <a:gd name="T23" fmla="*/ 125 h 250"/>
                  <a:gd name="T24" fmla="*/ 56 w 417"/>
                  <a:gd name="T25" fmla="*/ 140 h 250"/>
                  <a:gd name="T26" fmla="*/ 98 w 417"/>
                  <a:gd name="T27" fmla="*/ 187 h 250"/>
                  <a:gd name="T28" fmla="*/ 167 w 417"/>
                  <a:gd name="T29" fmla="*/ 203 h 250"/>
                  <a:gd name="T30" fmla="*/ 264 w 417"/>
                  <a:gd name="T31" fmla="*/ 250 h 250"/>
                  <a:gd name="T32" fmla="*/ 389 w 417"/>
                  <a:gd name="T33" fmla="*/ 234 h 250"/>
                  <a:gd name="T34" fmla="*/ 361 w 417"/>
                  <a:gd name="T35" fmla="*/ 156 h 250"/>
                  <a:gd name="T36" fmla="*/ 361 w 417"/>
                  <a:gd name="T37" fmla="*/ 156 h 250"/>
                  <a:gd name="T38" fmla="*/ 361 w 417"/>
                  <a:gd name="T39" fmla="*/ 15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250">
                    <a:moveTo>
                      <a:pt x="361" y="156"/>
                    </a:moveTo>
                    <a:lnTo>
                      <a:pt x="361" y="156"/>
                    </a:lnTo>
                    <a:cubicBezTo>
                      <a:pt x="403" y="171"/>
                      <a:pt x="375" y="140"/>
                      <a:pt x="389" y="109"/>
                    </a:cubicBezTo>
                    <a:cubicBezTo>
                      <a:pt x="389" y="93"/>
                      <a:pt x="403" y="93"/>
                      <a:pt x="403" y="78"/>
                    </a:cubicBezTo>
                    <a:cubicBezTo>
                      <a:pt x="403" y="62"/>
                      <a:pt x="375" y="47"/>
                      <a:pt x="361" y="47"/>
                    </a:cubicBezTo>
                    <a:cubicBezTo>
                      <a:pt x="348" y="31"/>
                      <a:pt x="320" y="31"/>
                      <a:pt x="306" y="47"/>
                    </a:cubicBezTo>
                    <a:lnTo>
                      <a:pt x="237" y="62"/>
                    </a:lnTo>
                    <a:cubicBezTo>
                      <a:pt x="237" y="62"/>
                      <a:pt x="292" y="31"/>
                      <a:pt x="250" y="15"/>
                    </a:cubicBezTo>
                    <a:cubicBezTo>
                      <a:pt x="223" y="0"/>
                      <a:pt x="195" y="15"/>
                      <a:pt x="167" y="15"/>
                    </a:cubicBezTo>
                    <a:cubicBezTo>
                      <a:pt x="153" y="15"/>
                      <a:pt x="84" y="31"/>
                      <a:pt x="70" y="62"/>
                    </a:cubicBezTo>
                    <a:lnTo>
                      <a:pt x="98" y="62"/>
                    </a:lnTo>
                    <a:cubicBezTo>
                      <a:pt x="98" y="62"/>
                      <a:pt x="0" y="109"/>
                      <a:pt x="0" y="125"/>
                    </a:cubicBezTo>
                    <a:lnTo>
                      <a:pt x="56" y="140"/>
                    </a:lnTo>
                    <a:cubicBezTo>
                      <a:pt x="70" y="140"/>
                      <a:pt x="84" y="171"/>
                      <a:pt x="98" y="187"/>
                    </a:cubicBezTo>
                    <a:cubicBezTo>
                      <a:pt x="125" y="203"/>
                      <a:pt x="139" y="203"/>
                      <a:pt x="167" y="203"/>
                    </a:cubicBezTo>
                    <a:cubicBezTo>
                      <a:pt x="195" y="218"/>
                      <a:pt x="237" y="250"/>
                      <a:pt x="264" y="250"/>
                    </a:cubicBezTo>
                    <a:cubicBezTo>
                      <a:pt x="306" y="250"/>
                      <a:pt x="348" y="250"/>
                      <a:pt x="389" y="234"/>
                    </a:cubicBezTo>
                    <a:cubicBezTo>
                      <a:pt x="417" y="234"/>
                      <a:pt x="361" y="156"/>
                      <a:pt x="361" y="156"/>
                    </a:cubicBezTo>
                    <a:cubicBezTo>
                      <a:pt x="375" y="156"/>
                      <a:pt x="348" y="156"/>
                      <a:pt x="361" y="156"/>
                    </a:cubicBezTo>
                    <a:lnTo>
                      <a:pt x="361" y="15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1" name="Freeform 1066">
                <a:extLst>
                  <a:ext uri="{FF2B5EF4-FFF2-40B4-BE49-F238E27FC236}">
                    <a16:creationId xmlns:a16="http://schemas.microsoft.com/office/drawing/2014/main" id="{DFF4F7DA-1FFF-4D30-BBFC-C17EF82A34C7}"/>
                  </a:ext>
                </a:extLst>
              </p:cNvPr>
              <p:cNvSpPr>
                <a:spLocks/>
              </p:cNvSpPr>
              <p:nvPr/>
            </p:nvSpPr>
            <p:spPr bwMode="auto">
              <a:xfrm>
                <a:off x="4917" y="1437"/>
                <a:ext cx="80" cy="48"/>
              </a:xfrm>
              <a:custGeom>
                <a:avLst/>
                <a:gdLst>
                  <a:gd name="T0" fmla="*/ 361 w 417"/>
                  <a:gd name="T1" fmla="*/ 156 h 250"/>
                  <a:gd name="T2" fmla="*/ 361 w 417"/>
                  <a:gd name="T3" fmla="*/ 156 h 250"/>
                  <a:gd name="T4" fmla="*/ 389 w 417"/>
                  <a:gd name="T5" fmla="*/ 109 h 250"/>
                  <a:gd name="T6" fmla="*/ 403 w 417"/>
                  <a:gd name="T7" fmla="*/ 78 h 250"/>
                  <a:gd name="T8" fmla="*/ 361 w 417"/>
                  <a:gd name="T9" fmla="*/ 47 h 250"/>
                  <a:gd name="T10" fmla="*/ 306 w 417"/>
                  <a:gd name="T11" fmla="*/ 47 h 250"/>
                  <a:gd name="T12" fmla="*/ 237 w 417"/>
                  <a:gd name="T13" fmla="*/ 62 h 250"/>
                  <a:gd name="T14" fmla="*/ 250 w 417"/>
                  <a:gd name="T15" fmla="*/ 15 h 250"/>
                  <a:gd name="T16" fmla="*/ 167 w 417"/>
                  <a:gd name="T17" fmla="*/ 15 h 250"/>
                  <a:gd name="T18" fmla="*/ 70 w 417"/>
                  <a:gd name="T19" fmla="*/ 62 h 250"/>
                  <a:gd name="T20" fmla="*/ 98 w 417"/>
                  <a:gd name="T21" fmla="*/ 62 h 250"/>
                  <a:gd name="T22" fmla="*/ 0 w 417"/>
                  <a:gd name="T23" fmla="*/ 125 h 250"/>
                  <a:gd name="T24" fmla="*/ 56 w 417"/>
                  <a:gd name="T25" fmla="*/ 140 h 250"/>
                  <a:gd name="T26" fmla="*/ 98 w 417"/>
                  <a:gd name="T27" fmla="*/ 187 h 250"/>
                  <a:gd name="T28" fmla="*/ 167 w 417"/>
                  <a:gd name="T29" fmla="*/ 203 h 250"/>
                  <a:gd name="T30" fmla="*/ 264 w 417"/>
                  <a:gd name="T31" fmla="*/ 250 h 250"/>
                  <a:gd name="T32" fmla="*/ 389 w 417"/>
                  <a:gd name="T33" fmla="*/ 234 h 250"/>
                  <a:gd name="T34" fmla="*/ 361 w 417"/>
                  <a:gd name="T35" fmla="*/ 156 h 250"/>
                  <a:gd name="T36" fmla="*/ 361 w 417"/>
                  <a:gd name="T37" fmla="*/ 15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7" h="250">
                    <a:moveTo>
                      <a:pt x="361" y="156"/>
                    </a:moveTo>
                    <a:lnTo>
                      <a:pt x="361" y="156"/>
                    </a:lnTo>
                    <a:cubicBezTo>
                      <a:pt x="403" y="171"/>
                      <a:pt x="375" y="140"/>
                      <a:pt x="389" y="109"/>
                    </a:cubicBezTo>
                    <a:cubicBezTo>
                      <a:pt x="389" y="93"/>
                      <a:pt x="403" y="93"/>
                      <a:pt x="403" y="78"/>
                    </a:cubicBezTo>
                    <a:cubicBezTo>
                      <a:pt x="403" y="62"/>
                      <a:pt x="375" y="47"/>
                      <a:pt x="361" y="47"/>
                    </a:cubicBezTo>
                    <a:cubicBezTo>
                      <a:pt x="348" y="31"/>
                      <a:pt x="320" y="31"/>
                      <a:pt x="306" y="47"/>
                    </a:cubicBezTo>
                    <a:lnTo>
                      <a:pt x="237" y="62"/>
                    </a:lnTo>
                    <a:cubicBezTo>
                      <a:pt x="237" y="62"/>
                      <a:pt x="292" y="31"/>
                      <a:pt x="250" y="15"/>
                    </a:cubicBezTo>
                    <a:cubicBezTo>
                      <a:pt x="223" y="0"/>
                      <a:pt x="195" y="15"/>
                      <a:pt x="167" y="15"/>
                    </a:cubicBezTo>
                    <a:cubicBezTo>
                      <a:pt x="153" y="15"/>
                      <a:pt x="84" y="31"/>
                      <a:pt x="70" y="62"/>
                    </a:cubicBezTo>
                    <a:lnTo>
                      <a:pt x="98" y="62"/>
                    </a:lnTo>
                    <a:cubicBezTo>
                      <a:pt x="98" y="62"/>
                      <a:pt x="0" y="109"/>
                      <a:pt x="0" y="125"/>
                    </a:cubicBezTo>
                    <a:lnTo>
                      <a:pt x="56" y="140"/>
                    </a:lnTo>
                    <a:cubicBezTo>
                      <a:pt x="70" y="140"/>
                      <a:pt x="84" y="171"/>
                      <a:pt x="98" y="187"/>
                    </a:cubicBezTo>
                    <a:cubicBezTo>
                      <a:pt x="125" y="203"/>
                      <a:pt x="139" y="203"/>
                      <a:pt x="167" y="203"/>
                    </a:cubicBezTo>
                    <a:cubicBezTo>
                      <a:pt x="195" y="218"/>
                      <a:pt x="237" y="250"/>
                      <a:pt x="264" y="250"/>
                    </a:cubicBezTo>
                    <a:cubicBezTo>
                      <a:pt x="306" y="250"/>
                      <a:pt x="348" y="250"/>
                      <a:pt x="389" y="234"/>
                    </a:cubicBezTo>
                    <a:cubicBezTo>
                      <a:pt x="417" y="234"/>
                      <a:pt x="361" y="156"/>
                      <a:pt x="361" y="156"/>
                    </a:cubicBezTo>
                    <a:cubicBezTo>
                      <a:pt x="375" y="156"/>
                      <a:pt x="348" y="156"/>
                      <a:pt x="361" y="15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1067">
                <a:extLst>
                  <a:ext uri="{FF2B5EF4-FFF2-40B4-BE49-F238E27FC236}">
                    <a16:creationId xmlns:a16="http://schemas.microsoft.com/office/drawing/2014/main" id="{5BB43251-516F-BE1D-1702-EE41C63DF9CF}"/>
                  </a:ext>
                </a:extLst>
              </p:cNvPr>
              <p:cNvSpPr>
                <a:spLocks/>
              </p:cNvSpPr>
              <p:nvPr/>
            </p:nvSpPr>
            <p:spPr bwMode="auto">
              <a:xfrm>
                <a:off x="4917" y="1437"/>
                <a:ext cx="80" cy="48"/>
              </a:xfrm>
              <a:custGeom>
                <a:avLst/>
                <a:gdLst>
                  <a:gd name="T0" fmla="*/ 361 w 417"/>
                  <a:gd name="T1" fmla="*/ 156 h 250"/>
                  <a:gd name="T2" fmla="*/ 361 w 417"/>
                  <a:gd name="T3" fmla="*/ 156 h 250"/>
                  <a:gd name="T4" fmla="*/ 389 w 417"/>
                  <a:gd name="T5" fmla="*/ 109 h 250"/>
                  <a:gd name="T6" fmla="*/ 403 w 417"/>
                  <a:gd name="T7" fmla="*/ 78 h 250"/>
                  <a:gd name="T8" fmla="*/ 361 w 417"/>
                  <a:gd name="T9" fmla="*/ 47 h 250"/>
                  <a:gd name="T10" fmla="*/ 306 w 417"/>
                  <a:gd name="T11" fmla="*/ 47 h 250"/>
                  <a:gd name="T12" fmla="*/ 237 w 417"/>
                  <a:gd name="T13" fmla="*/ 62 h 250"/>
                  <a:gd name="T14" fmla="*/ 250 w 417"/>
                  <a:gd name="T15" fmla="*/ 15 h 250"/>
                  <a:gd name="T16" fmla="*/ 167 w 417"/>
                  <a:gd name="T17" fmla="*/ 15 h 250"/>
                  <a:gd name="T18" fmla="*/ 70 w 417"/>
                  <a:gd name="T19" fmla="*/ 62 h 250"/>
                  <a:gd name="T20" fmla="*/ 98 w 417"/>
                  <a:gd name="T21" fmla="*/ 62 h 250"/>
                  <a:gd name="T22" fmla="*/ 0 w 417"/>
                  <a:gd name="T23" fmla="*/ 125 h 250"/>
                  <a:gd name="T24" fmla="*/ 56 w 417"/>
                  <a:gd name="T25" fmla="*/ 140 h 250"/>
                  <a:gd name="T26" fmla="*/ 98 w 417"/>
                  <a:gd name="T27" fmla="*/ 187 h 250"/>
                  <a:gd name="T28" fmla="*/ 167 w 417"/>
                  <a:gd name="T29" fmla="*/ 203 h 250"/>
                  <a:gd name="T30" fmla="*/ 264 w 417"/>
                  <a:gd name="T31" fmla="*/ 250 h 250"/>
                  <a:gd name="T32" fmla="*/ 389 w 417"/>
                  <a:gd name="T33" fmla="*/ 234 h 250"/>
                  <a:gd name="T34" fmla="*/ 361 w 417"/>
                  <a:gd name="T35" fmla="*/ 156 h 250"/>
                  <a:gd name="T36" fmla="*/ 361 w 417"/>
                  <a:gd name="T37" fmla="*/ 156 h 250"/>
                  <a:gd name="T38" fmla="*/ 361 w 417"/>
                  <a:gd name="T39" fmla="*/ 15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250">
                    <a:moveTo>
                      <a:pt x="361" y="156"/>
                    </a:moveTo>
                    <a:lnTo>
                      <a:pt x="361" y="156"/>
                    </a:lnTo>
                    <a:cubicBezTo>
                      <a:pt x="403" y="171"/>
                      <a:pt x="375" y="140"/>
                      <a:pt x="389" y="109"/>
                    </a:cubicBezTo>
                    <a:cubicBezTo>
                      <a:pt x="389" y="93"/>
                      <a:pt x="403" y="93"/>
                      <a:pt x="403" y="78"/>
                    </a:cubicBezTo>
                    <a:cubicBezTo>
                      <a:pt x="403" y="62"/>
                      <a:pt x="375" y="47"/>
                      <a:pt x="361" y="47"/>
                    </a:cubicBezTo>
                    <a:cubicBezTo>
                      <a:pt x="348" y="31"/>
                      <a:pt x="320" y="31"/>
                      <a:pt x="306" y="47"/>
                    </a:cubicBezTo>
                    <a:lnTo>
                      <a:pt x="237" y="62"/>
                    </a:lnTo>
                    <a:cubicBezTo>
                      <a:pt x="237" y="62"/>
                      <a:pt x="292" y="31"/>
                      <a:pt x="250" y="15"/>
                    </a:cubicBezTo>
                    <a:cubicBezTo>
                      <a:pt x="223" y="0"/>
                      <a:pt x="195" y="15"/>
                      <a:pt x="167" y="15"/>
                    </a:cubicBezTo>
                    <a:cubicBezTo>
                      <a:pt x="153" y="15"/>
                      <a:pt x="84" y="31"/>
                      <a:pt x="70" y="62"/>
                    </a:cubicBezTo>
                    <a:lnTo>
                      <a:pt x="98" y="62"/>
                    </a:lnTo>
                    <a:cubicBezTo>
                      <a:pt x="98" y="62"/>
                      <a:pt x="0" y="109"/>
                      <a:pt x="0" y="125"/>
                    </a:cubicBezTo>
                    <a:lnTo>
                      <a:pt x="56" y="140"/>
                    </a:lnTo>
                    <a:cubicBezTo>
                      <a:pt x="70" y="140"/>
                      <a:pt x="84" y="171"/>
                      <a:pt x="98" y="187"/>
                    </a:cubicBezTo>
                    <a:cubicBezTo>
                      <a:pt x="125" y="203"/>
                      <a:pt x="139" y="203"/>
                      <a:pt x="167" y="203"/>
                    </a:cubicBezTo>
                    <a:cubicBezTo>
                      <a:pt x="195" y="218"/>
                      <a:pt x="237" y="250"/>
                      <a:pt x="264" y="250"/>
                    </a:cubicBezTo>
                    <a:cubicBezTo>
                      <a:pt x="306" y="250"/>
                      <a:pt x="348" y="250"/>
                      <a:pt x="389" y="234"/>
                    </a:cubicBezTo>
                    <a:cubicBezTo>
                      <a:pt x="417" y="234"/>
                      <a:pt x="361" y="156"/>
                      <a:pt x="361" y="156"/>
                    </a:cubicBezTo>
                    <a:cubicBezTo>
                      <a:pt x="375" y="156"/>
                      <a:pt x="348" y="156"/>
                      <a:pt x="361" y="156"/>
                    </a:cubicBezTo>
                    <a:lnTo>
                      <a:pt x="361" y="15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3" name="Freeform 1068">
                <a:extLst>
                  <a:ext uri="{FF2B5EF4-FFF2-40B4-BE49-F238E27FC236}">
                    <a16:creationId xmlns:a16="http://schemas.microsoft.com/office/drawing/2014/main" id="{227E9B62-2987-3816-EDAA-9C6A0038F7A6}"/>
                  </a:ext>
                </a:extLst>
              </p:cNvPr>
              <p:cNvSpPr>
                <a:spLocks/>
              </p:cNvSpPr>
              <p:nvPr/>
            </p:nvSpPr>
            <p:spPr bwMode="auto">
              <a:xfrm>
                <a:off x="4893" y="1445"/>
                <a:ext cx="40" cy="8"/>
              </a:xfrm>
              <a:custGeom>
                <a:avLst/>
                <a:gdLst>
                  <a:gd name="T0" fmla="*/ 125 w 209"/>
                  <a:gd name="T1" fmla="*/ 9 h 42"/>
                  <a:gd name="T2" fmla="*/ 125 w 209"/>
                  <a:gd name="T3" fmla="*/ 9 h 42"/>
                  <a:gd name="T4" fmla="*/ 56 w 209"/>
                  <a:gd name="T5" fmla="*/ 9 h 42"/>
                  <a:gd name="T6" fmla="*/ 0 w 209"/>
                  <a:gd name="T7" fmla="*/ 9 h 42"/>
                  <a:gd name="T8" fmla="*/ 14 w 209"/>
                  <a:gd name="T9" fmla="*/ 25 h 42"/>
                  <a:gd name="T10" fmla="*/ 84 w 209"/>
                  <a:gd name="T11" fmla="*/ 42 h 42"/>
                  <a:gd name="T12" fmla="*/ 125 w 209"/>
                  <a:gd name="T13" fmla="*/ 9 h 42"/>
                  <a:gd name="T14" fmla="*/ 125 w 209"/>
                  <a:gd name="T15" fmla="*/ 9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42">
                    <a:moveTo>
                      <a:pt x="125" y="9"/>
                    </a:moveTo>
                    <a:lnTo>
                      <a:pt x="125" y="9"/>
                    </a:lnTo>
                    <a:lnTo>
                      <a:pt x="56" y="9"/>
                    </a:lnTo>
                    <a:cubicBezTo>
                      <a:pt x="42" y="9"/>
                      <a:pt x="14" y="0"/>
                      <a:pt x="0" y="9"/>
                    </a:cubicBezTo>
                    <a:cubicBezTo>
                      <a:pt x="0" y="9"/>
                      <a:pt x="0" y="25"/>
                      <a:pt x="14" y="25"/>
                    </a:cubicBezTo>
                    <a:cubicBezTo>
                      <a:pt x="42" y="34"/>
                      <a:pt x="56" y="42"/>
                      <a:pt x="84" y="42"/>
                    </a:cubicBezTo>
                    <a:cubicBezTo>
                      <a:pt x="112" y="42"/>
                      <a:pt x="209" y="17"/>
                      <a:pt x="125" y="9"/>
                    </a:cubicBezTo>
                    <a:cubicBezTo>
                      <a:pt x="112" y="9"/>
                      <a:pt x="139" y="17"/>
                      <a:pt x="125" y="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4" name="Freeform 1069">
                <a:extLst>
                  <a:ext uri="{FF2B5EF4-FFF2-40B4-BE49-F238E27FC236}">
                    <a16:creationId xmlns:a16="http://schemas.microsoft.com/office/drawing/2014/main" id="{AB009447-CD89-AB9C-4D9D-AC961A2E8434}"/>
                  </a:ext>
                </a:extLst>
              </p:cNvPr>
              <p:cNvSpPr>
                <a:spLocks/>
              </p:cNvSpPr>
              <p:nvPr/>
            </p:nvSpPr>
            <p:spPr bwMode="auto">
              <a:xfrm>
                <a:off x="4893" y="1445"/>
                <a:ext cx="40" cy="8"/>
              </a:xfrm>
              <a:custGeom>
                <a:avLst/>
                <a:gdLst>
                  <a:gd name="T0" fmla="*/ 125 w 209"/>
                  <a:gd name="T1" fmla="*/ 9 h 42"/>
                  <a:gd name="T2" fmla="*/ 125 w 209"/>
                  <a:gd name="T3" fmla="*/ 9 h 42"/>
                  <a:gd name="T4" fmla="*/ 56 w 209"/>
                  <a:gd name="T5" fmla="*/ 9 h 42"/>
                  <a:gd name="T6" fmla="*/ 0 w 209"/>
                  <a:gd name="T7" fmla="*/ 9 h 42"/>
                  <a:gd name="T8" fmla="*/ 14 w 209"/>
                  <a:gd name="T9" fmla="*/ 25 h 42"/>
                  <a:gd name="T10" fmla="*/ 84 w 209"/>
                  <a:gd name="T11" fmla="*/ 42 h 42"/>
                  <a:gd name="T12" fmla="*/ 125 w 209"/>
                  <a:gd name="T13" fmla="*/ 9 h 42"/>
                  <a:gd name="T14" fmla="*/ 125 w 209"/>
                  <a:gd name="T15" fmla="*/ 9 h 42"/>
                  <a:gd name="T16" fmla="*/ 125 w 209"/>
                  <a:gd name="T1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42">
                    <a:moveTo>
                      <a:pt x="125" y="9"/>
                    </a:moveTo>
                    <a:lnTo>
                      <a:pt x="125" y="9"/>
                    </a:lnTo>
                    <a:lnTo>
                      <a:pt x="56" y="9"/>
                    </a:lnTo>
                    <a:cubicBezTo>
                      <a:pt x="42" y="9"/>
                      <a:pt x="14" y="0"/>
                      <a:pt x="0" y="9"/>
                    </a:cubicBezTo>
                    <a:cubicBezTo>
                      <a:pt x="0" y="9"/>
                      <a:pt x="0" y="25"/>
                      <a:pt x="14" y="25"/>
                    </a:cubicBezTo>
                    <a:cubicBezTo>
                      <a:pt x="42" y="34"/>
                      <a:pt x="56" y="42"/>
                      <a:pt x="84" y="42"/>
                    </a:cubicBezTo>
                    <a:cubicBezTo>
                      <a:pt x="112" y="42"/>
                      <a:pt x="209" y="17"/>
                      <a:pt x="125" y="9"/>
                    </a:cubicBezTo>
                    <a:cubicBezTo>
                      <a:pt x="112" y="9"/>
                      <a:pt x="139" y="17"/>
                      <a:pt x="125" y="9"/>
                    </a:cubicBezTo>
                    <a:lnTo>
                      <a:pt x="125" y="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5" name="Freeform 1070">
                <a:extLst>
                  <a:ext uri="{FF2B5EF4-FFF2-40B4-BE49-F238E27FC236}">
                    <a16:creationId xmlns:a16="http://schemas.microsoft.com/office/drawing/2014/main" id="{33220AE1-830C-7301-E824-D584A561A237}"/>
                  </a:ext>
                </a:extLst>
              </p:cNvPr>
              <p:cNvSpPr>
                <a:spLocks/>
              </p:cNvSpPr>
              <p:nvPr/>
            </p:nvSpPr>
            <p:spPr bwMode="auto">
              <a:xfrm>
                <a:off x="4893" y="1445"/>
                <a:ext cx="40" cy="8"/>
              </a:xfrm>
              <a:custGeom>
                <a:avLst/>
                <a:gdLst>
                  <a:gd name="T0" fmla="*/ 125 w 209"/>
                  <a:gd name="T1" fmla="*/ 9 h 42"/>
                  <a:gd name="T2" fmla="*/ 125 w 209"/>
                  <a:gd name="T3" fmla="*/ 9 h 42"/>
                  <a:gd name="T4" fmla="*/ 56 w 209"/>
                  <a:gd name="T5" fmla="*/ 9 h 42"/>
                  <a:gd name="T6" fmla="*/ 0 w 209"/>
                  <a:gd name="T7" fmla="*/ 9 h 42"/>
                  <a:gd name="T8" fmla="*/ 14 w 209"/>
                  <a:gd name="T9" fmla="*/ 25 h 42"/>
                  <a:gd name="T10" fmla="*/ 84 w 209"/>
                  <a:gd name="T11" fmla="*/ 42 h 42"/>
                  <a:gd name="T12" fmla="*/ 125 w 209"/>
                  <a:gd name="T13" fmla="*/ 9 h 42"/>
                  <a:gd name="T14" fmla="*/ 125 w 209"/>
                  <a:gd name="T15" fmla="*/ 9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42">
                    <a:moveTo>
                      <a:pt x="125" y="9"/>
                    </a:moveTo>
                    <a:lnTo>
                      <a:pt x="125" y="9"/>
                    </a:lnTo>
                    <a:lnTo>
                      <a:pt x="56" y="9"/>
                    </a:lnTo>
                    <a:cubicBezTo>
                      <a:pt x="42" y="9"/>
                      <a:pt x="14" y="0"/>
                      <a:pt x="0" y="9"/>
                    </a:cubicBezTo>
                    <a:cubicBezTo>
                      <a:pt x="0" y="9"/>
                      <a:pt x="0" y="25"/>
                      <a:pt x="14" y="25"/>
                    </a:cubicBezTo>
                    <a:cubicBezTo>
                      <a:pt x="42" y="34"/>
                      <a:pt x="56" y="42"/>
                      <a:pt x="84" y="42"/>
                    </a:cubicBezTo>
                    <a:cubicBezTo>
                      <a:pt x="112" y="42"/>
                      <a:pt x="209" y="17"/>
                      <a:pt x="125" y="9"/>
                    </a:cubicBezTo>
                    <a:cubicBezTo>
                      <a:pt x="112" y="9"/>
                      <a:pt x="139" y="17"/>
                      <a:pt x="125" y="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6" name="Freeform 1071">
                <a:extLst>
                  <a:ext uri="{FF2B5EF4-FFF2-40B4-BE49-F238E27FC236}">
                    <a16:creationId xmlns:a16="http://schemas.microsoft.com/office/drawing/2014/main" id="{8EEA0813-AF29-9D16-060C-128D3E48FA54}"/>
                  </a:ext>
                </a:extLst>
              </p:cNvPr>
              <p:cNvSpPr>
                <a:spLocks/>
              </p:cNvSpPr>
              <p:nvPr/>
            </p:nvSpPr>
            <p:spPr bwMode="auto">
              <a:xfrm>
                <a:off x="4893" y="1445"/>
                <a:ext cx="40" cy="8"/>
              </a:xfrm>
              <a:custGeom>
                <a:avLst/>
                <a:gdLst>
                  <a:gd name="T0" fmla="*/ 125 w 209"/>
                  <a:gd name="T1" fmla="*/ 9 h 42"/>
                  <a:gd name="T2" fmla="*/ 125 w 209"/>
                  <a:gd name="T3" fmla="*/ 9 h 42"/>
                  <a:gd name="T4" fmla="*/ 56 w 209"/>
                  <a:gd name="T5" fmla="*/ 9 h 42"/>
                  <a:gd name="T6" fmla="*/ 0 w 209"/>
                  <a:gd name="T7" fmla="*/ 9 h 42"/>
                  <a:gd name="T8" fmla="*/ 14 w 209"/>
                  <a:gd name="T9" fmla="*/ 25 h 42"/>
                  <a:gd name="T10" fmla="*/ 84 w 209"/>
                  <a:gd name="T11" fmla="*/ 42 h 42"/>
                  <a:gd name="T12" fmla="*/ 125 w 209"/>
                  <a:gd name="T13" fmla="*/ 9 h 42"/>
                  <a:gd name="T14" fmla="*/ 125 w 209"/>
                  <a:gd name="T15" fmla="*/ 9 h 42"/>
                  <a:gd name="T16" fmla="*/ 125 w 209"/>
                  <a:gd name="T1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42">
                    <a:moveTo>
                      <a:pt x="125" y="9"/>
                    </a:moveTo>
                    <a:lnTo>
                      <a:pt x="125" y="9"/>
                    </a:lnTo>
                    <a:lnTo>
                      <a:pt x="56" y="9"/>
                    </a:lnTo>
                    <a:cubicBezTo>
                      <a:pt x="42" y="9"/>
                      <a:pt x="14" y="0"/>
                      <a:pt x="0" y="9"/>
                    </a:cubicBezTo>
                    <a:cubicBezTo>
                      <a:pt x="0" y="9"/>
                      <a:pt x="0" y="25"/>
                      <a:pt x="14" y="25"/>
                    </a:cubicBezTo>
                    <a:cubicBezTo>
                      <a:pt x="42" y="34"/>
                      <a:pt x="56" y="42"/>
                      <a:pt x="84" y="42"/>
                    </a:cubicBezTo>
                    <a:cubicBezTo>
                      <a:pt x="112" y="42"/>
                      <a:pt x="209" y="17"/>
                      <a:pt x="125" y="9"/>
                    </a:cubicBezTo>
                    <a:cubicBezTo>
                      <a:pt x="112" y="9"/>
                      <a:pt x="139" y="17"/>
                      <a:pt x="125" y="9"/>
                    </a:cubicBezTo>
                    <a:lnTo>
                      <a:pt x="125" y="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7" name="Freeform 1072">
                <a:extLst>
                  <a:ext uri="{FF2B5EF4-FFF2-40B4-BE49-F238E27FC236}">
                    <a16:creationId xmlns:a16="http://schemas.microsoft.com/office/drawing/2014/main" id="{23D18909-B0A9-E6C5-AE31-D465D8275624}"/>
                  </a:ext>
                </a:extLst>
              </p:cNvPr>
              <p:cNvSpPr>
                <a:spLocks/>
              </p:cNvSpPr>
              <p:nvPr/>
            </p:nvSpPr>
            <p:spPr bwMode="auto">
              <a:xfrm>
                <a:off x="4901" y="1405"/>
                <a:ext cx="64" cy="40"/>
              </a:xfrm>
              <a:custGeom>
                <a:avLst/>
                <a:gdLst>
                  <a:gd name="T0" fmla="*/ 93 w 333"/>
                  <a:gd name="T1" fmla="*/ 195 h 208"/>
                  <a:gd name="T2" fmla="*/ 93 w 333"/>
                  <a:gd name="T3" fmla="*/ 195 h 208"/>
                  <a:gd name="T4" fmla="*/ 40 w 333"/>
                  <a:gd name="T5" fmla="*/ 169 h 208"/>
                  <a:gd name="T6" fmla="*/ 53 w 333"/>
                  <a:gd name="T7" fmla="*/ 156 h 208"/>
                  <a:gd name="T8" fmla="*/ 0 w 333"/>
                  <a:gd name="T9" fmla="*/ 156 h 208"/>
                  <a:gd name="T10" fmla="*/ 40 w 333"/>
                  <a:gd name="T11" fmla="*/ 143 h 208"/>
                  <a:gd name="T12" fmla="*/ 27 w 333"/>
                  <a:gd name="T13" fmla="*/ 130 h 208"/>
                  <a:gd name="T14" fmla="*/ 80 w 333"/>
                  <a:gd name="T15" fmla="*/ 78 h 208"/>
                  <a:gd name="T16" fmla="*/ 67 w 333"/>
                  <a:gd name="T17" fmla="*/ 78 h 208"/>
                  <a:gd name="T18" fmla="*/ 147 w 333"/>
                  <a:gd name="T19" fmla="*/ 39 h 208"/>
                  <a:gd name="T20" fmla="*/ 240 w 333"/>
                  <a:gd name="T21" fmla="*/ 0 h 208"/>
                  <a:gd name="T22" fmla="*/ 267 w 333"/>
                  <a:gd name="T23" fmla="*/ 52 h 208"/>
                  <a:gd name="T24" fmla="*/ 333 w 333"/>
                  <a:gd name="T25" fmla="*/ 91 h 208"/>
                  <a:gd name="T26" fmla="*/ 280 w 333"/>
                  <a:gd name="T27" fmla="*/ 117 h 208"/>
                  <a:gd name="T28" fmla="*/ 307 w 333"/>
                  <a:gd name="T29" fmla="*/ 156 h 208"/>
                  <a:gd name="T30" fmla="*/ 253 w 333"/>
                  <a:gd name="T31" fmla="*/ 169 h 208"/>
                  <a:gd name="T32" fmla="*/ 93 w 333"/>
                  <a:gd name="T33" fmla="*/ 195 h 208"/>
                  <a:gd name="T34" fmla="*/ 93 w 333"/>
                  <a:gd name="T35" fmla="*/ 19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3" h="208">
                    <a:moveTo>
                      <a:pt x="93" y="195"/>
                    </a:moveTo>
                    <a:lnTo>
                      <a:pt x="93" y="195"/>
                    </a:lnTo>
                    <a:cubicBezTo>
                      <a:pt x="80" y="182"/>
                      <a:pt x="53" y="182"/>
                      <a:pt x="40" y="169"/>
                    </a:cubicBezTo>
                    <a:cubicBezTo>
                      <a:pt x="27" y="156"/>
                      <a:pt x="53" y="156"/>
                      <a:pt x="53" y="156"/>
                    </a:cubicBezTo>
                    <a:cubicBezTo>
                      <a:pt x="53" y="156"/>
                      <a:pt x="0" y="169"/>
                      <a:pt x="0" y="156"/>
                    </a:cubicBezTo>
                    <a:cubicBezTo>
                      <a:pt x="0" y="130"/>
                      <a:pt x="40" y="143"/>
                      <a:pt x="40" y="143"/>
                    </a:cubicBezTo>
                    <a:cubicBezTo>
                      <a:pt x="40" y="130"/>
                      <a:pt x="27" y="130"/>
                      <a:pt x="27" y="130"/>
                    </a:cubicBezTo>
                    <a:cubicBezTo>
                      <a:pt x="27" y="130"/>
                      <a:pt x="93" y="91"/>
                      <a:pt x="80" y="78"/>
                    </a:cubicBezTo>
                    <a:lnTo>
                      <a:pt x="67" y="78"/>
                    </a:lnTo>
                    <a:cubicBezTo>
                      <a:pt x="80" y="52"/>
                      <a:pt x="120" y="52"/>
                      <a:pt x="147" y="39"/>
                    </a:cubicBezTo>
                    <a:cubicBezTo>
                      <a:pt x="173" y="26"/>
                      <a:pt x="213" y="13"/>
                      <a:pt x="240" y="0"/>
                    </a:cubicBezTo>
                    <a:cubicBezTo>
                      <a:pt x="240" y="0"/>
                      <a:pt x="253" y="39"/>
                      <a:pt x="267" y="52"/>
                    </a:cubicBezTo>
                    <a:cubicBezTo>
                      <a:pt x="267" y="52"/>
                      <a:pt x="333" y="78"/>
                      <a:pt x="333" y="91"/>
                    </a:cubicBezTo>
                    <a:cubicBezTo>
                      <a:pt x="333" y="104"/>
                      <a:pt x="267" y="91"/>
                      <a:pt x="280" y="117"/>
                    </a:cubicBezTo>
                    <a:cubicBezTo>
                      <a:pt x="280" y="117"/>
                      <a:pt x="307" y="130"/>
                      <a:pt x="307" y="156"/>
                    </a:cubicBezTo>
                    <a:cubicBezTo>
                      <a:pt x="293" y="156"/>
                      <a:pt x="267" y="156"/>
                      <a:pt x="253" y="169"/>
                    </a:cubicBezTo>
                    <a:cubicBezTo>
                      <a:pt x="213" y="182"/>
                      <a:pt x="133" y="208"/>
                      <a:pt x="93" y="195"/>
                    </a:cubicBezTo>
                    <a:cubicBezTo>
                      <a:pt x="80" y="182"/>
                      <a:pt x="120" y="208"/>
                      <a:pt x="93" y="19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073">
                <a:extLst>
                  <a:ext uri="{FF2B5EF4-FFF2-40B4-BE49-F238E27FC236}">
                    <a16:creationId xmlns:a16="http://schemas.microsoft.com/office/drawing/2014/main" id="{8ACB0A9B-00F1-9BD2-DE2D-9C8733332665}"/>
                  </a:ext>
                </a:extLst>
              </p:cNvPr>
              <p:cNvSpPr>
                <a:spLocks/>
              </p:cNvSpPr>
              <p:nvPr/>
            </p:nvSpPr>
            <p:spPr bwMode="auto">
              <a:xfrm>
                <a:off x="4901" y="1405"/>
                <a:ext cx="64" cy="40"/>
              </a:xfrm>
              <a:custGeom>
                <a:avLst/>
                <a:gdLst>
                  <a:gd name="T0" fmla="*/ 93 w 333"/>
                  <a:gd name="T1" fmla="*/ 195 h 208"/>
                  <a:gd name="T2" fmla="*/ 93 w 333"/>
                  <a:gd name="T3" fmla="*/ 195 h 208"/>
                  <a:gd name="T4" fmla="*/ 40 w 333"/>
                  <a:gd name="T5" fmla="*/ 169 h 208"/>
                  <a:gd name="T6" fmla="*/ 53 w 333"/>
                  <a:gd name="T7" fmla="*/ 156 h 208"/>
                  <a:gd name="T8" fmla="*/ 0 w 333"/>
                  <a:gd name="T9" fmla="*/ 156 h 208"/>
                  <a:gd name="T10" fmla="*/ 40 w 333"/>
                  <a:gd name="T11" fmla="*/ 143 h 208"/>
                  <a:gd name="T12" fmla="*/ 27 w 333"/>
                  <a:gd name="T13" fmla="*/ 130 h 208"/>
                  <a:gd name="T14" fmla="*/ 80 w 333"/>
                  <a:gd name="T15" fmla="*/ 78 h 208"/>
                  <a:gd name="T16" fmla="*/ 67 w 333"/>
                  <a:gd name="T17" fmla="*/ 78 h 208"/>
                  <a:gd name="T18" fmla="*/ 147 w 333"/>
                  <a:gd name="T19" fmla="*/ 39 h 208"/>
                  <a:gd name="T20" fmla="*/ 240 w 333"/>
                  <a:gd name="T21" fmla="*/ 0 h 208"/>
                  <a:gd name="T22" fmla="*/ 267 w 333"/>
                  <a:gd name="T23" fmla="*/ 52 h 208"/>
                  <a:gd name="T24" fmla="*/ 333 w 333"/>
                  <a:gd name="T25" fmla="*/ 91 h 208"/>
                  <a:gd name="T26" fmla="*/ 280 w 333"/>
                  <a:gd name="T27" fmla="*/ 117 h 208"/>
                  <a:gd name="T28" fmla="*/ 307 w 333"/>
                  <a:gd name="T29" fmla="*/ 156 h 208"/>
                  <a:gd name="T30" fmla="*/ 253 w 333"/>
                  <a:gd name="T31" fmla="*/ 169 h 208"/>
                  <a:gd name="T32" fmla="*/ 93 w 333"/>
                  <a:gd name="T33" fmla="*/ 195 h 208"/>
                  <a:gd name="T34" fmla="*/ 93 w 333"/>
                  <a:gd name="T35" fmla="*/ 195 h 208"/>
                  <a:gd name="T36" fmla="*/ 93 w 333"/>
                  <a:gd name="T37" fmla="*/ 19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3" h="208">
                    <a:moveTo>
                      <a:pt x="93" y="195"/>
                    </a:moveTo>
                    <a:lnTo>
                      <a:pt x="93" y="195"/>
                    </a:lnTo>
                    <a:cubicBezTo>
                      <a:pt x="80" y="182"/>
                      <a:pt x="53" y="182"/>
                      <a:pt x="40" y="169"/>
                    </a:cubicBezTo>
                    <a:cubicBezTo>
                      <a:pt x="27" y="156"/>
                      <a:pt x="53" y="156"/>
                      <a:pt x="53" y="156"/>
                    </a:cubicBezTo>
                    <a:cubicBezTo>
                      <a:pt x="53" y="156"/>
                      <a:pt x="0" y="169"/>
                      <a:pt x="0" y="156"/>
                    </a:cubicBezTo>
                    <a:cubicBezTo>
                      <a:pt x="0" y="130"/>
                      <a:pt x="40" y="143"/>
                      <a:pt x="40" y="143"/>
                    </a:cubicBezTo>
                    <a:cubicBezTo>
                      <a:pt x="40" y="130"/>
                      <a:pt x="27" y="130"/>
                      <a:pt x="27" y="130"/>
                    </a:cubicBezTo>
                    <a:cubicBezTo>
                      <a:pt x="27" y="130"/>
                      <a:pt x="93" y="91"/>
                      <a:pt x="80" y="78"/>
                    </a:cubicBezTo>
                    <a:lnTo>
                      <a:pt x="67" y="78"/>
                    </a:lnTo>
                    <a:cubicBezTo>
                      <a:pt x="80" y="52"/>
                      <a:pt x="120" y="52"/>
                      <a:pt x="147" y="39"/>
                    </a:cubicBezTo>
                    <a:cubicBezTo>
                      <a:pt x="173" y="26"/>
                      <a:pt x="213" y="13"/>
                      <a:pt x="240" y="0"/>
                    </a:cubicBezTo>
                    <a:cubicBezTo>
                      <a:pt x="240" y="0"/>
                      <a:pt x="253" y="39"/>
                      <a:pt x="267" y="52"/>
                    </a:cubicBezTo>
                    <a:cubicBezTo>
                      <a:pt x="267" y="52"/>
                      <a:pt x="333" y="78"/>
                      <a:pt x="333" y="91"/>
                    </a:cubicBezTo>
                    <a:cubicBezTo>
                      <a:pt x="333" y="104"/>
                      <a:pt x="267" y="91"/>
                      <a:pt x="280" y="117"/>
                    </a:cubicBezTo>
                    <a:cubicBezTo>
                      <a:pt x="280" y="117"/>
                      <a:pt x="307" y="130"/>
                      <a:pt x="307" y="156"/>
                    </a:cubicBezTo>
                    <a:cubicBezTo>
                      <a:pt x="293" y="156"/>
                      <a:pt x="267" y="156"/>
                      <a:pt x="253" y="169"/>
                    </a:cubicBezTo>
                    <a:cubicBezTo>
                      <a:pt x="213" y="182"/>
                      <a:pt x="133" y="208"/>
                      <a:pt x="93" y="195"/>
                    </a:cubicBezTo>
                    <a:cubicBezTo>
                      <a:pt x="80" y="182"/>
                      <a:pt x="120" y="208"/>
                      <a:pt x="93" y="195"/>
                    </a:cubicBezTo>
                    <a:lnTo>
                      <a:pt x="93" y="19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9" name="Freeform 1074">
                <a:extLst>
                  <a:ext uri="{FF2B5EF4-FFF2-40B4-BE49-F238E27FC236}">
                    <a16:creationId xmlns:a16="http://schemas.microsoft.com/office/drawing/2014/main" id="{88C808A5-D601-D8AE-6C0A-4F65865C335A}"/>
                  </a:ext>
                </a:extLst>
              </p:cNvPr>
              <p:cNvSpPr>
                <a:spLocks/>
              </p:cNvSpPr>
              <p:nvPr/>
            </p:nvSpPr>
            <p:spPr bwMode="auto">
              <a:xfrm>
                <a:off x="4901" y="1405"/>
                <a:ext cx="64" cy="40"/>
              </a:xfrm>
              <a:custGeom>
                <a:avLst/>
                <a:gdLst>
                  <a:gd name="T0" fmla="*/ 93 w 333"/>
                  <a:gd name="T1" fmla="*/ 195 h 208"/>
                  <a:gd name="T2" fmla="*/ 93 w 333"/>
                  <a:gd name="T3" fmla="*/ 195 h 208"/>
                  <a:gd name="T4" fmla="*/ 40 w 333"/>
                  <a:gd name="T5" fmla="*/ 169 h 208"/>
                  <a:gd name="T6" fmla="*/ 53 w 333"/>
                  <a:gd name="T7" fmla="*/ 156 h 208"/>
                  <a:gd name="T8" fmla="*/ 0 w 333"/>
                  <a:gd name="T9" fmla="*/ 156 h 208"/>
                  <a:gd name="T10" fmla="*/ 40 w 333"/>
                  <a:gd name="T11" fmla="*/ 143 h 208"/>
                  <a:gd name="T12" fmla="*/ 27 w 333"/>
                  <a:gd name="T13" fmla="*/ 130 h 208"/>
                  <a:gd name="T14" fmla="*/ 80 w 333"/>
                  <a:gd name="T15" fmla="*/ 78 h 208"/>
                  <a:gd name="T16" fmla="*/ 67 w 333"/>
                  <a:gd name="T17" fmla="*/ 78 h 208"/>
                  <a:gd name="T18" fmla="*/ 147 w 333"/>
                  <a:gd name="T19" fmla="*/ 39 h 208"/>
                  <a:gd name="T20" fmla="*/ 240 w 333"/>
                  <a:gd name="T21" fmla="*/ 0 h 208"/>
                  <a:gd name="T22" fmla="*/ 267 w 333"/>
                  <a:gd name="T23" fmla="*/ 52 h 208"/>
                  <a:gd name="T24" fmla="*/ 333 w 333"/>
                  <a:gd name="T25" fmla="*/ 91 h 208"/>
                  <a:gd name="T26" fmla="*/ 280 w 333"/>
                  <a:gd name="T27" fmla="*/ 117 h 208"/>
                  <a:gd name="T28" fmla="*/ 307 w 333"/>
                  <a:gd name="T29" fmla="*/ 156 h 208"/>
                  <a:gd name="T30" fmla="*/ 253 w 333"/>
                  <a:gd name="T31" fmla="*/ 169 h 208"/>
                  <a:gd name="T32" fmla="*/ 93 w 333"/>
                  <a:gd name="T33" fmla="*/ 195 h 208"/>
                  <a:gd name="T34" fmla="*/ 93 w 333"/>
                  <a:gd name="T35" fmla="*/ 19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3" h="208">
                    <a:moveTo>
                      <a:pt x="93" y="195"/>
                    </a:moveTo>
                    <a:lnTo>
                      <a:pt x="93" y="195"/>
                    </a:lnTo>
                    <a:cubicBezTo>
                      <a:pt x="80" y="182"/>
                      <a:pt x="53" y="182"/>
                      <a:pt x="40" y="169"/>
                    </a:cubicBezTo>
                    <a:cubicBezTo>
                      <a:pt x="27" y="156"/>
                      <a:pt x="53" y="156"/>
                      <a:pt x="53" y="156"/>
                    </a:cubicBezTo>
                    <a:cubicBezTo>
                      <a:pt x="53" y="156"/>
                      <a:pt x="0" y="169"/>
                      <a:pt x="0" y="156"/>
                    </a:cubicBezTo>
                    <a:cubicBezTo>
                      <a:pt x="0" y="130"/>
                      <a:pt x="40" y="143"/>
                      <a:pt x="40" y="143"/>
                    </a:cubicBezTo>
                    <a:cubicBezTo>
                      <a:pt x="40" y="130"/>
                      <a:pt x="27" y="130"/>
                      <a:pt x="27" y="130"/>
                    </a:cubicBezTo>
                    <a:cubicBezTo>
                      <a:pt x="27" y="130"/>
                      <a:pt x="93" y="91"/>
                      <a:pt x="80" y="78"/>
                    </a:cubicBezTo>
                    <a:lnTo>
                      <a:pt x="67" y="78"/>
                    </a:lnTo>
                    <a:cubicBezTo>
                      <a:pt x="80" y="52"/>
                      <a:pt x="120" y="52"/>
                      <a:pt x="147" y="39"/>
                    </a:cubicBezTo>
                    <a:cubicBezTo>
                      <a:pt x="173" y="26"/>
                      <a:pt x="213" y="13"/>
                      <a:pt x="240" y="0"/>
                    </a:cubicBezTo>
                    <a:cubicBezTo>
                      <a:pt x="240" y="0"/>
                      <a:pt x="253" y="39"/>
                      <a:pt x="267" y="52"/>
                    </a:cubicBezTo>
                    <a:cubicBezTo>
                      <a:pt x="267" y="52"/>
                      <a:pt x="333" y="78"/>
                      <a:pt x="333" y="91"/>
                    </a:cubicBezTo>
                    <a:cubicBezTo>
                      <a:pt x="333" y="104"/>
                      <a:pt x="267" y="91"/>
                      <a:pt x="280" y="117"/>
                    </a:cubicBezTo>
                    <a:cubicBezTo>
                      <a:pt x="280" y="117"/>
                      <a:pt x="307" y="130"/>
                      <a:pt x="307" y="156"/>
                    </a:cubicBezTo>
                    <a:cubicBezTo>
                      <a:pt x="293" y="156"/>
                      <a:pt x="267" y="156"/>
                      <a:pt x="253" y="169"/>
                    </a:cubicBezTo>
                    <a:cubicBezTo>
                      <a:pt x="213" y="182"/>
                      <a:pt x="133" y="208"/>
                      <a:pt x="93" y="195"/>
                    </a:cubicBezTo>
                    <a:cubicBezTo>
                      <a:pt x="80" y="182"/>
                      <a:pt x="120" y="208"/>
                      <a:pt x="93" y="19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075">
                <a:extLst>
                  <a:ext uri="{FF2B5EF4-FFF2-40B4-BE49-F238E27FC236}">
                    <a16:creationId xmlns:a16="http://schemas.microsoft.com/office/drawing/2014/main" id="{120A23AA-F177-5B8E-7959-77CB0B5725A0}"/>
                  </a:ext>
                </a:extLst>
              </p:cNvPr>
              <p:cNvSpPr>
                <a:spLocks/>
              </p:cNvSpPr>
              <p:nvPr/>
            </p:nvSpPr>
            <p:spPr bwMode="auto">
              <a:xfrm>
                <a:off x="4901" y="1405"/>
                <a:ext cx="64" cy="40"/>
              </a:xfrm>
              <a:custGeom>
                <a:avLst/>
                <a:gdLst>
                  <a:gd name="T0" fmla="*/ 93 w 333"/>
                  <a:gd name="T1" fmla="*/ 195 h 208"/>
                  <a:gd name="T2" fmla="*/ 93 w 333"/>
                  <a:gd name="T3" fmla="*/ 195 h 208"/>
                  <a:gd name="T4" fmla="*/ 40 w 333"/>
                  <a:gd name="T5" fmla="*/ 169 h 208"/>
                  <a:gd name="T6" fmla="*/ 53 w 333"/>
                  <a:gd name="T7" fmla="*/ 156 h 208"/>
                  <a:gd name="T8" fmla="*/ 0 w 333"/>
                  <a:gd name="T9" fmla="*/ 156 h 208"/>
                  <a:gd name="T10" fmla="*/ 40 w 333"/>
                  <a:gd name="T11" fmla="*/ 143 h 208"/>
                  <a:gd name="T12" fmla="*/ 27 w 333"/>
                  <a:gd name="T13" fmla="*/ 130 h 208"/>
                  <a:gd name="T14" fmla="*/ 80 w 333"/>
                  <a:gd name="T15" fmla="*/ 78 h 208"/>
                  <a:gd name="T16" fmla="*/ 67 w 333"/>
                  <a:gd name="T17" fmla="*/ 78 h 208"/>
                  <a:gd name="T18" fmla="*/ 147 w 333"/>
                  <a:gd name="T19" fmla="*/ 39 h 208"/>
                  <a:gd name="T20" fmla="*/ 240 w 333"/>
                  <a:gd name="T21" fmla="*/ 0 h 208"/>
                  <a:gd name="T22" fmla="*/ 267 w 333"/>
                  <a:gd name="T23" fmla="*/ 52 h 208"/>
                  <a:gd name="T24" fmla="*/ 333 w 333"/>
                  <a:gd name="T25" fmla="*/ 91 h 208"/>
                  <a:gd name="T26" fmla="*/ 280 w 333"/>
                  <a:gd name="T27" fmla="*/ 117 h 208"/>
                  <a:gd name="T28" fmla="*/ 307 w 333"/>
                  <a:gd name="T29" fmla="*/ 156 h 208"/>
                  <a:gd name="T30" fmla="*/ 253 w 333"/>
                  <a:gd name="T31" fmla="*/ 169 h 208"/>
                  <a:gd name="T32" fmla="*/ 93 w 333"/>
                  <a:gd name="T33" fmla="*/ 195 h 208"/>
                  <a:gd name="T34" fmla="*/ 93 w 333"/>
                  <a:gd name="T35" fmla="*/ 195 h 208"/>
                  <a:gd name="T36" fmla="*/ 93 w 333"/>
                  <a:gd name="T37" fmla="*/ 19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3" h="208">
                    <a:moveTo>
                      <a:pt x="93" y="195"/>
                    </a:moveTo>
                    <a:lnTo>
                      <a:pt x="93" y="195"/>
                    </a:lnTo>
                    <a:cubicBezTo>
                      <a:pt x="80" y="182"/>
                      <a:pt x="53" y="182"/>
                      <a:pt x="40" y="169"/>
                    </a:cubicBezTo>
                    <a:cubicBezTo>
                      <a:pt x="27" y="156"/>
                      <a:pt x="53" y="156"/>
                      <a:pt x="53" y="156"/>
                    </a:cubicBezTo>
                    <a:cubicBezTo>
                      <a:pt x="53" y="156"/>
                      <a:pt x="0" y="169"/>
                      <a:pt x="0" y="156"/>
                    </a:cubicBezTo>
                    <a:cubicBezTo>
                      <a:pt x="0" y="130"/>
                      <a:pt x="40" y="143"/>
                      <a:pt x="40" y="143"/>
                    </a:cubicBezTo>
                    <a:cubicBezTo>
                      <a:pt x="40" y="130"/>
                      <a:pt x="27" y="130"/>
                      <a:pt x="27" y="130"/>
                    </a:cubicBezTo>
                    <a:cubicBezTo>
                      <a:pt x="27" y="130"/>
                      <a:pt x="93" y="91"/>
                      <a:pt x="80" y="78"/>
                    </a:cubicBezTo>
                    <a:lnTo>
                      <a:pt x="67" y="78"/>
                    </a:lnTo>
                    <a:cubicBezTo>
                      <a:pt x="80" y="52"/>
                      <a:pt x="120" y="52"/>
                      <a:pt x="147" y="39"/>
                    </a:cubicBezTo>
                    <a:cubicBezTo>
                      <a:pt x="173" y="26"/>
                      <a:pt x="213" y="13"/>
                      <a:pt x="240" y="0"/>
                    </a:cubicBezTo>
                    <a:cubicBezTo>
                      <a:pt x="240" y="0"/>
                      <a:pt x="253" y="39"/>
                      <a:pt x="267" y="52"/>
                    </a:cubicBezTo>
                    <a:cubicBezTo>
                      <a:pt x="267" y="52"/>
                      <a:pt x="333" y="78"/>
                      <a:pt x="333" y="91"/>
                    </a:cubicBezTo>
                    <a:cubicBezTo>
                      <a:pt x="333" y="104"/>
                      <a:pt x="267" y="91"/>
                      <a:pt x="280" y="117"/>
                    </a:cubicBezTo>
                    <a:cubicBezTo>
                      <a:pt x="280" y="117"/>
                      <a:pt x="307" y="130"/>
                      <a:pt x="307" y="156"/>
                    </a:cubicBezTo>
                    <a:cubicBezTo>
                      <a:pt x="293" y="156"/>
                      <a:pt x="267" y="156"/>
                      <a:pt x="253" y="169"/>
                    </a:cubicBezTo>
                    <a:cubicBezTo>
                      <a:pt x="213" y="182"/>
                      <a:pt x="133" y="208"/>
                      <a:pt x="93" y="195"/>
                    </a:cubicBezTo>
                    <a:cubicBezTo>
                      <a:pt x="80" y="182"/>
                      <a:pt x="120" y="208"/>
                      <a:pt x="93" y="195"/>
                    </a:cubicBezTo>
                    <a:lnTo>
                      <a:pt x="93" y="19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1" name="Freeform 1076">
                <a:extLst>
                  <a:ext uri="{FF2B5EF4-FFF2-40B4-BE49-F238E27FC236}">
                    <a16:creationId xmlns:a16="http://schemas.microsoft.com/office/drawing/2014/main" id="{1F4F7C00-19D8-40A7-01C7-B5DAEC447CD5}"/>
                  </a:ext>
                </a:extLst>
              </p:cNvPr>
              <p:cNvSpPr>
                <a:spLocks/>
              </p:cNvSpPr>
              <p:nvPr/>
            </p:nvSpPr>
            <p:spPr bwMode="auto">
              <a:xfrm>
                <a:off x="5656" y="1582"/>
                <a:ext cx="64" cy="24"/>
              </a:xfrm>
              <a:custGeom>
                <a:avLst/>
                <a:gdLst>
                  <a:gd name="T0" fmla="*/ 67 w 333"/>
                  <a:gd name="T1" fmla="*/ 47 h 125"/>
                  <a:gd name="T2" fmla="*/ 67 w 333"/>
                  <a:gd name="T3" fmla="*/ 47 h 125"/>
                  <a:gd name="T4" fmla="*/ 40 w 333"/>
                  <a:gd name="T5" fmla="*/ 16 h 125"/>
                  <a:gd name="T6" fmla="*/ 13 w 333"/>
                  <a:gd name="T7" fmla="*/ 32 h 125"/>
                  <a:gd name="T8" fmla="*/ 27 w 333"/>
                  <a:gd name="T9" fmla="*/ 63 h 125"/>
                  <a:gd name="T10" fmla="*/ 67 w 333"/>
                  <a:gd name="T11" fmla="*/ 94 h 125"/>
                  <a:gd name="T12" fmla="*/ 213 w 333"/>
                  <a:gd name="T13" fmla="*/ 125 h 125"/>
                  <a:gd name="T14" fmla="*/ 320 w 333"/>
                  <a:gd name="T15" fmla="*/ 79 h 125"/>
                  <a:gd name="T16" fmla="*/ 307 w 333"/>
                  <a:gd name="T17" fmla="*/ 94 h 125"/>
                  <a:gd name="T18" fmla="*/ 267 w 333"/>
                  <a:gd name="T19" fmla="*/ 63 h 125"/>
                  <a:gd name="T20" fmla="*/ 200 w 333"/>
                  <a:gd name="T21" fmla="*/ 63 h 125"/>
                  <a:gd name="T22" fmla="*/ 133 w 333"/>
                  <a:gd name="T23" fmla="*/ 32 h 125"/>
                  <a:gd name="T24" fmla="*/ 67 w 333"/>
                  <a:gd name="T25" fmla="*/ 4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 h="125">
                    <a:moveTo>
                      <a:pt x="67" y="47"/>
                    </a:moveTo>
                    <a:lnTo>
                      <a:pt x="67" y="47"/>
                    </a:lnTo>
                    <a:cubicBezTo>
                      <a:pt x="53" y="47"/>
                      <a:pt x="53" y="16"/>
                      <a:pt x="40" y="16"/>
                    </a:cubicBezTo>
                    <a:cubicBezTo>
                      <a:pt x="40" y="0"/>
                      <a:pt x="13" y="32"/>
                      <a:pt x="13" y="32"/>
                    </a:cubicBezTo>
                    <a:cubicBezTo>
                      <a:pt x="0" y="63"/>
                      <a:pt x="13" y="63"/>
                      <a:pt x="27" y="63"/>
                    </a:cubicBezTo>
                    <a:cubicBezTo>
                      <a:pt x="40" y="63"/>
                      <a:pt x="53" y="94"/>
                      <a:pt x="67" y="94"/>
                    </a:cubicBezTo>
                    <a:cubicBezTo>
                      <a:pt x="120" y="110"/>
                      <a:pt x="160" y="125"/>
                      <a:pt x="213" y="125"/>
                    </a:cubicBezTo>
                    <a:cubicBezTo>
                      <a:pt x="227" y="125"/>
                      <a:pt x="333" y="110"/>
                      <a:pt x="320" y="79"/>
                    </a:cubicBezTo>
                    <a:cubicBezTo>
                      <a:pt x="307" y="79"/>
                      <a:pt x="307" y="94"/>
                      <a:pt x="307" y="94"/>
                    </a:cubicBezTo>
                    <a:cubicBezTo>
                      <a:pt x="293" y="94"/>
                      <a:pt x="280" y="79"/>
                      <a:pt x="267" y="63"/>
                    </a:cubicBezTo>
                    <a:cubicBezTo>
                      <a:pt x="253" y="63"/>
                      <a:pt x="227" y="47"/>
                      <a:pt x="200" y="63"/>
                    </a:cubicBezTo>
                    <a:cubicBezTo>
                      <a:pt x="187" y="63"/>
                      <a:pt x="160" y="32"/>
                      <a:pt x="133" y="32"/>
                    </a:cubicBezTo>
                    <a:cubicBezTo>
                      <a:pt x="107" y="32"/>
                      <a:pt x="93" y="47"/>
                      <a:pt x="67" y="4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077">
                <a:extLst>
                  <a:ext uri="{FF2B5EF4-FFF2-40B4-BE49-F238E27FC236}">
                    <a16:creationId xmlns:a16="http://schemas.microsoft.com/office/drawing/2014/main" id="{7D1B211F-04BD-4DFE-F7E3-C3DC657B3A42}"/>
                  </a:ext>
                </a:extLst>
              </p:cNvPr>
              <p:cNvSpPr>
                <a:spLocks/>
              </p:cNvSpPr>
              <p:nvPr/>
            </p:nvSpPr>
            <p:spPr bwMode="auto">
              <a:xfrm>
                <a:off x="5656" y="1582"/>
                <a:ext cx="64" cy="24"/>
              </a:xfrm>
              <a:custGeom>
                <a:avLst/>
                <a:gdLst>
                  <a:gd name="T0" fmla="*/ 67 w 333"/>
                  <a:gd name="T1" fmla="*/ 47 h 125"/>
                  <a:gd name="T2" fmla="*/ 67 w 333"/>
                  <a:gd name="T3" fmla="*/ 47 h 125"/>
                  <a:gd name="T4" fmla="*/ 40 w 333"/>
                  <a:gd name="T5" fmla="*/ 16 h 125"/>
                  <a:gd name="T6" fmla="*/ 13 w 333"/>
                  <a:gd name="T7" fmla="*/ 32 h 125"/>
                  <a:gd name="T8" fmla="*/ 27 w 333"/>
                  <a:gd name="T9" fmla="*/ 63 h 125"/>
                  <a:gd name="T10" fmla="*/ 67 w 333"/>
                  <a:gd name="T11" fmla="*/ 94 h 125"/>
                  <a:gd name="T12" fmla="*/ 213 w 333"/>
                  <a:gd name="T13" fmla="*/ 125 h 125"/>
                  <a:gd name="T14" fmla="*/ 320 w 333"/>
                  <a:gd name="T15" fmla="*/ 79 h 125"/>
                  <a:gd name="T16" fmla="*/ 307 w 333"/>
                  <a:gd name="T17" fmla="*/ 94 h 125"/>
                  <a:gd name="T18" fmla="*/ 267 w 333"/>
                  <a:gd name="T19" fmla="*/ 63 h 125"/>
                  <a:gd name="T20" fmla="*/ 200 w 333"/>
                  <a:gd name="T21" fmla="*/ 63 h 125"/>
                  <a:gd name="T22" fmla="*/ 133 w 333"/>
                  <a:gd name="T23" fmla="*/ 32 h 125"/>
                  <a:gd name="T24" fmla="*/ 67 w 333"/>
                  <a:gd name="T25" fmla="*/ 47 h 125"/>
                  <a:gd name="T26" fmla="*/ 67 w 333"/>
                  <a:gd name="T27" fmla="*/ 4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125">
                    <a:moveTo>
                      <a:pt x="67" y="47"/>
                    </a:moveTo>
                    <a:lnTo>
                      <a:pt x="67" y="47"/>
                    </a:lnTo>
                    <a:cubicBezTo>
                      <a:pt x="53" y="47"/>
                      <a:pt x="53" y="16"/>
                      <a:pt x="40" y="16"/>
                    </a:cubicBezTo>
                    <a:cubicBezTo>
                      <a:pt x="40" y="0"/>
                      <a:pt x="13" y="32"/>
                      <a:pt x="13" y="32"/>
                    </a:cubicBezTo>
                    <a:cubicBezTo>
                      <a:pt x="0" y="63"/>
                      <a:pt x="13" y="63"/>
                      <a:pt x="27" y="63"/>
                    </a:cubicBezTo>
                    <a:cubicBezTo>
                      <a:pt x="40" y="63"/>
                      <a:pt x="53" y="94"/>
                      <a:pt x="67" y="94"/>
                    </a:cubicBezTo>
                    <a:cubicBezTo>
                      <a:pt x="120" y="110"/>
                      <a:pt x="160" y="125"/>
                      <a:pt x="213" y="125"/>
                    </a:cubicBezTo>
                    <a:cubicBezTo>
                      <a:pt x="227" y="125"/>
                      <a:pt x="333" y="110"/>
                      <a:pt x="320" y="79"/>
                    </a:cubicBezTo>
                    <a:cubicBezTo>
                      <a:pt x="307" y="79"/>
                      <a:pt x="307" y="94"/>
                      <a:pt x="307" y="94"/>
                    </a:cubicBezTo>
                    <a:cubicBezTo>
                      <a:pt x="293" y="94"/>
                      <a:pt x="280" y="79"/>
                      <a:pt x="267" y="63"/>
                    </a:cubicBezTo>
                    <a:cubicBezTo>
                      <a:pt x="253" y="63"/>
                      <a:pt x="227" y="47"/>
                      <a:pt x="200" y="63"/>
                    </a:cubicBezTo>
                    <a:cubicBezTo>
                      <a:pt x="187" y="63"/>
                      <a:pt x="160" y="32"/>
                      <a:pt x="133" y="32"/>
                    </a:cubicBezTo>
                    <a:cubicBezTo>
                      <a:pt x="107" y="32"/>
                      <a:pt x="93" y="47"/>
                      <a:pt x="67" y="47"/>
                    </a:cubicBezTo>
                    <a:lnTo>
                      <a:pt x="67" y="4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3" name="Freeform 1078">
                <a:extLst>
                  <a:ext uri="{FF2B5EF4-FFF2-40B4-BE49-F238E27FC236}">
                    <a16:creationId xmlns:a16="http://schemas.microsoft.com/office/drawing/2014/main" id="{D1DB8ADF-34C4-9EC1-0A12-FD0288B74045}"/>
                  </a:ext>
                </a:extLst>
              </p:cNvPr>
              <p:cNvSpPr>
                <a:spLocks/>
              </p:cNvSpPr>
              <p:nvPr/>
            </p:nvSpPr>
            <p:spPr bwMode="auto">
              <a:xfrm>
                <a:off x="5656" y="1582"/>
                <a:ext cx="64" cy="24"/>
              </a:xfrm>
              <a:custGeom>
                <a:avLst/>
                <a:gdLst>
                  <a:gd name="T0" fmla="*/ 67 w 333"/>
                  <a:gd name="T1" fmla="*/ 47 h 125"/>
                  <a:gd name="T2" fmla="*/ 67 w 333"/>
                  <a:gd name="T3" fmla="*/ 47 h 125"/>
                  <a:gd name="T4" fmla="*/ 40 w 333"/>
                  <a:gd name="T5" fmla="*/ 16 h 125"/>
                  <a:gd name="T6" fmla="*/ 13 w 333"/>
                  <a:gd name="T7" fmla="*/ 32 h 125"/>
                  <a:gd name="T8" fmla="*/ 27 w 333"/>
                  <a:gd name="T9" fmla="*/ 63 h 125"/>
                  <a:gd name="T10" fmla="*/ 67 w 333"/>
                  <a:gd name="T11" fmla="*/ 94 h 125"/>
                  <a:gd name="T12" fmla="*/ 213 w 333"/>
                  <a:gd name="T13" fmla="*/ 125 h 125"/>
                  <a:gd name="T14" fmla="*/ 320 w 333"/>
                  <a:gd name="T15" fmla="*/ 79 h 125"/>
                  <a:gd name="T16" fmla="*/ 307 w 333"/>
                  <a:gd name="T17" fmla="*/ 94 h 125"/>
                  <a:gd name="T18" fmla="*/ 267 w 333"/>
                  <a:gd name="T19" fmla="*/ 63 h 125"/>
                  <a:gd name="T20" fmla="*/ 200 w 333"/>
                  <a:gd name="T21" fmla="*/ 63 h 125"/>
                  <a:gd name="T22" fmla="*/ 133 w 333"/>
                  <a:gd name="T23" fmla="*/ 32 h 125"/>
                  <a:gd name="T24" fmla="*/ 67 w 333"/>
                  <a:gd name="T25" fmla="*/ 4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 h="125">
                    <a:moveTo>
                      <a:pt x="67" y="47"/>
                    </a:moveTo>
                    <a:lnTo>
                      <a:pt x="67" y="47"/>
                    </a:lnTo>
                    <a:cubicBezTo>
                      <a:pt x="53" y="47"/>
                      <a:pt x="53" y="16"/>
                      <a:pt x="40" y="16"/>
                    </a:cubicBezTo>
                    <a:cubicBezTo>
                      <a:pt x="40" y="0"/>
                      <a:pt x="13" y="32"/>
                      <a:pt x="13" y="32"/>
                    </a:cubicBezTo>
                    <a:cubicBezTo>
                      <a:pt x="0" y="63"/>
                      <a:pt x="13" y="63"/>
                      <a:pt x="27" y="63"/>
                    </a:cubicBezTo>
                    <a:cubicBezTo>
                      <a:pt x="40" y="63"/>
                      <a:pt x="53" y="94"/>
                      <a:pt x="67" y="94"/>
                    </a:cubicBezTo>
                    <a:cubicBezTo>
                      <a:pt x="120" y="110"/>
                      <a:pt x="160" y="125"/>
                      <a:pt x="213" y="125"/>
                    </a:cubicBezTo>
                    <a:cubicBezTo>
                      <a:pt x="227" y="125"/>
                      <a:pt x="333" y="110"/>
                      <a:pt x="320" y="79"/>
                    </a:cubicBezTo>
                    <a:cubicBezTo>
                      <a:pt x="307" y="79"/>
                      <a:pt x="307" y="94"/>
                      <a:pt x="307" y="94"/>
                    </a:cubicBezTo>
                    <a:cubicBezTo>
                      <a:pt x="293" y="94"/>
                      <a:pt x="280" y="79"/>
                      <a:pt x="267" y="63"/>
                    </a:cubicBezTo>
                    <a:cubicBezTo>
                      <a:pt x="253" y="63"/>
                      <a:pt x="227" y="47"/>
                      <a:pt x="200" y="63"/>
                    </a:cubicBezTo>
                    <a:cubicBezTo>
                      <a:pt x="187" y="63"/>
                      <a:pt x="160" y="32"/>
                      <a:pt x="133" y="32"/>
                    </a:cubicBezTo>
                    <a:cubicBezTo>
                      <a:pt x="107" y="32"/>
                      <a:pt x="93" y="47"/>
                      <a:pt x="67" y="4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1079">
                <a:extLst>
                  <a:ext uri="{FF2B5EF4-FFF2-40B4-BE49-F238E27FC236}">
                    <a16:creationId xmlns:a16="http://schemas.microsoft.com/office/drawing/2014/main" id="{8B8258A2-9784-0AF3-04CD-402EA634B56A}"/>
                  </a:ext>
                </a:extLst>
              </p:cNvPr>
              <p:cNvSpPr>
                <a:spLocks/>
              </p:cNvSpPr>
              <p:nvPr/>
            </p:nvSpPr>
            <p:spPr bwMode="auto">
              <a:xfrm>
                <a:off x="5656" y="1582"/>
                <a:ext cx="64" cy="24"/>
              </a:xfrm>
              <a:custGeom>
                <a:avLst/>
                <a:gdLst>
                  <a:gd name="T0" fmla="*/ 67 w 333"/>
                  <a:gd name="T1" fmla="*/ 47 h 125"/>
                  <a:gd name="T2" fmla="*/ 67 w 333"/>
                  <a:gd name="T3" fmla="*/ 47 h 125"/>
                  <a:gd name="T4" fmla="*/ 40 w 333"/>
                  <a:gd name="T5" fmla="*/ 16 h 125"/>
                  <a:gd name="T6" fmla="*/ 13 w 333"/>
                  <a:gd name="T7" fmla="*/ 32 h 125"/>
                  <a:gd name="T8" fmla="*/ 27 w 333"/>
                  <a:gd name="T9" fmla="*/ 63 h 125"/>
                  <a:gd name="T10" fmla="*/ 67 w 333"/>
                  <a:gd name="T11" fmla="*/ 94 h 125"/>
                  <a:gd name="T12" fmla="*/ 213 w 333"/>
                  <a:gd name="T13" fmla="*/ 125 h 125"/>
                  <a:gd name="T14" fmla="*/ 320 w 333"/>
                  <a:gd name="T15" fmla="*/ 79 h 125"/>
                  <a:gd name="T16" fmla="*/ 307 w 333"/>
                  <a:gd name="T17" fmla="*/ 94 h 125"/>
                  <a:gd name="T18" fmla="*/ 267 w 333"/>
                  <a:gd name="T19" fmla="*/ 63 h 125"/>
                  <a:gd name="T20" fmla="*/ 200 w 333"/>
                  <a:gd name="T21" fmla="*/ 63 h 125"/>
                  <a:gd name="T22" fmla="*/ 133 w 333"/>
                  <a:gd name="T23" fmla="*/ 32 h 125"/>
                  <a:gd name="T24" fmla="*/ 67 w 333"/>
                  <a:gd name="T25" fmla="*/ 47 h 125"/>
                  <a:gd name="T26" fmla="*/ 67 w 333"/>
                  <a:gd name="T27" fmla="*/ 4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125">
                    <a:moveTo>
                      <a:pt x="67" y="47"/>
                    </a:moveTo>
                    <a:lnTo>
                      <a:pt x="67" y="47"/>
                    </a:lnTo>
                    <a:cubicBezTo>
                      <a:pt x="53" y="47"/>
                      <a:pt x="53" y="16"/>
                      <a:pt x="40" y="16"/>
                    </a:cubicBezTo>
                    <a:cubicBezTo>
                      <a:pt x="40" y="0"/>
                      <a:pt x="13" y="32"/>
                      <a:pt x="13" y="32"/>
                    </a:cubicBezTo>
                    <a:cubicBezTo>
                      <a:pt x="0" y="63"/>
                      <a:pt x="13" y="63"/>
                      <a:pt x="27" y="63"/>
                    </a:cubicBezTo>
                    <a:cubicBezTo>
                      <a:pt x="40" y="63"/>
                      <a:pt x="53" y="94"/>
                      <a:pt x="67" y="94"/>
                    </a:cubicBezTo>
                    <a:cubicBezTo>
                      <a:pt x="120" y="110"/>
                      <a:pt x="160" y="125"/>
                      <a:pt x="213" y="125"/>
                    </a:cubicBezTo>
                    <a:cubicBezTo>
                      <a:pt x="227" y="125"/>
                      <a:pt x="333" y="110"/>
                      <a:pt x="320" y="79"/>
                    </a:cubicBezTo>
                    <a:cubicBezTo>
                      <a:pt x="307" y="79"/>
                      <a:pt x="307" y="94"/>
                      <a:pt x="307" y="94"/>
                    </a:cubicBezTo>
                    <a:cubicBezTo>
                      <a:pt x="293" y="94"/>
                      <a:pt x="280" y="79"/>
                      <a:pt x="267" y="63"/>
                    </a:cubicBezTo>
                    <a:cubicBezTo>
                      <a:pt x="253" y="63"/>
                      <a:pt x="227" y="47"/>
                      <a:pt x="200" y="63"/>
                    </a:cubicBezTo>
                    <a:cubicBezTo>
                      <a:pt x="187" y="63"/>
                      <a:pt x="160" y="32"/>
                      <a:pt x="133" y="32"/>
                    </a:cubicBezTo>
                    <a:cubicBezTo>
                      <a:pt x="107" y="32"/>
                      <a:pt x="93" y="47"/>
                      <a:pt x="67" y="47"/>
                    </a:cubicBezTo>
                    <a:lnTo>
                      <a:pt x="67" y="4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5" name="Freeform 1080">
                <a:extLst>
                  <a:ext uri="{FF2B5EF4-FFF2-40B4-BE49-F238E27FC236}">
                    <a16:creationId xmlns:a16="http://schemas.microsoft.com/office/drawing/2014/main" id="{19812F13-F4AF-9C18-1023-AA423CF4F0AF}"/>
                  </a:ext>
                </a:extLst>
              </p:cNvPr>
              <p:cNvSpPr>
                <a:spLocks/>
              </p:cNvSpPr>
              <p:nvPr/>
            </p:nvSpPr>
            <p:spPr bwMode="auto">
              <a:xfrm>
                <a:off x="5559" y="1630"/>
                <a:ext cx="65" cy="16"/>
              </a:xfrm>
              <a:custGeom>
                <a:avLst/>
                <a:gdLst>
                  <a:gd name="T0" fmla="*/ 32 w 333"/>
                  <a:gd name="T1" fmla="*/ 63 h 84"/>
                  <a:gd name="T2" fmla="*/ 32 w 333"/>
                  <a:gd name="T3" fmla="*/ 63 h 84"/>
                  <a:gd name="T4" fmla="*/ 127 w 333"/>
                  <a:gd name="T5" fmla="*/ 63 h 84"/>
                  <a:gd name="T6" fmla="*/ 222 w 333"/>
                  <a:gd name="T7" fmla="*/ 84 h 84"/>
                  <a:gd name="T8" fmla="*/ 302 w 333"/>
                  <a:gd name="T9" fmla="*/ 73 h 84"/>
                  <a:gd name="T10" fmla="*/ 270 w 333"/>
                  <a:gd name="T11" fmla="*/ 42 h 84"/>
                  <a:gd name="T12" fmla="*/ 111 w 333"/>
                  <a:gd name="T13" fmla="*/ 21 h 84"/>
                  <a:gd name="T14" fmla="*/ 63 w 333"/>
                  <a:gd name="T15" fmla="*/ 52 h 84"/>
                  <a:gd name="T16" fmla="*/ 32 w 333"/>
                  <a:gd name="T17" fmla="*/ 6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84">
                    <a:moveTo>
                      <a:pt x="32" y="63"/>
                    </a:moveTo>
                    <a:lnTo>
                      <a:pt x="32" y="63"/>
                    </a:lnTo>
                    <a:lnTo>
                      <a:pt x="127" y="63"/>
                    </a:lnTo>
                    <a:cubicBezTo>
                      <a:pt x="159" y="73"/>
                      <a:pt x="190" y="73"/>
                      <a:pt x="222" y="84"/>
                    </a:cubicBezTo>
                    <a:cubicBezTo>
                      <a:pt x="254" y="84"/>
                      <a:pt x="286" y="84"/>
                      <a:pt x="302" y="73"/>
                    </a:cubicBezTo>
                    <a:cubicBezTo>
                      <a:pt x="333" y="63"/>
                      <a:pt x="286" y="52"/>
                      <a:pt x="270" y="42"/>
                    </a:cubicBezTo>
                    <a:cubicBezTo>
                      <a:pt x="222" y="21"/>
                      <a:pt x="175" y="0"/>
                      <a:pt x="111" y="21"/>
                    </a:cubicBezTo>
                    <a:cubicBezTo>
                      <a:pt x="79" y="32"/>
                      <a:pt x="79" y="42"/>
                      <a:pt x="63" y="52"/>
                    </a:cubicBezTo>
                    <a:cubicBezTo>
                      <a:pt x="48" y="52"/>
                      <a:pt x="0" y="63"/>
                      <a:pt x="32" y="6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1081">
                <a:extLst>
                  <a:ext uri="{FF2B5EF4-FFF2-40B4-BE49-F238E27FC236}">
                    <a16:creationId xmlns:a16="http://schemas.microsoft.com/office/drawing/2014/main" id="{F7981BE1-7F9F-3021-4541-9441625B9003}"/>
                  </a:ext>
                </a:extLst>
              </p:cNvPr>
              <p:cNvSpPr>
                <a:spLocks/>
              </p:cNvSpPr>
              <p:nvPr/>
            </p:nvSpPr>
            <p:spPr bwMode="auto">
              <a:xfrm>
                <a:off x="5559" y="1630"/>
                <a:ext cx="65" cy="16"/>
              </a:xfrm>
              <a:custGeom>
                <a:avLst/>
                <a:gdLst>
                  <a:gd name="T0" fmla="*/ 32 w 333"/>
                  <a:gd name="T1" fmla="*/ 63 h 84"/>
                  <a:gd name="T2" fmla="*/ 32 w 333"/>
                  <a:gd name="T3" fmla="*/ 63 h 84"/>
                  <a:gd name="T4" fmla="*/ 127 w 333"/>
                  <a:gd name="T5" fmla="*/ 63 h 84"/>
                  <a:gd name="T6" fmla="*/ 222 w 333"/>
                  <a:gd name="T7" fmla="*/ 84 h 84"/>
                  <a:gd name="T8" fmla="*/ 302 w 333"/>
                  <a:gd name="T9" fmla="*/ 73 h 84"/>
                  <a:gd name="T10" fmla="*/ 270 w 333"/>
                  <a:gd name="T11" fmla="*/ 42 h 84"/>
                  <a:gd name="T12" fmla="*/ 111 w 333"/>
                  <a:gd name="T13" fmla="*/ 21 h 84"/>
                  <a:gd name="T14" fmla="*/ 63 w 333"/>
                  <a:gd name="T15" fmla="*/ 52 h 84"/>
                  <a:gd name="T16" fmla="*/ 32 w 333"/>
                  <a:gd name="T17" fmla="*/ 63 h 84"/>
                  <a:gd name="T18" fmla="*/ 32 w 333"/>
                  <a:gd name="T19" fmla="*/ 6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3" h="84">
                    <a:moveTo>
                      <a:pt x="32" y="63"/>
                    </a:moveTo>
                    <a:lnTo>
                      <a:pt x="32" y="63"/>
                    </a:lnTo>
                    <a:lnTo>
                      <a:pt x="127" y="63"/>
                    </a:lnTo>
                    <a:cubicBezTo>
                      <a:pt x="159" y="73"/>
                      <a:pt x="190" y="73"/>
                      <a:pt x="222" y="84"/>
                    </a:cubicBezTo>
                    <a:cubicBezTo>
                      <a:pt x="254" y="84"/>
                      <a:pt x="286" y="84"/>
                      <a:pt x="302" y="73"/>
                    </a:cubicBezTo>
                    <a:cubicBezTo>
                      <a:pt x="333" y="63"/>
                      <a:pt x="286" y="52"/>
                      <a:pt x="270" y="42"/>
                    </a:cubicBezTo>
                    <a:cubicBezTo>
                      <a:pt x="222" y="21"/>
                      <a:pt x="175" y="0"/>
                      <a:pt x="111" y="21"/>
                    </a:cubicBezTo>
                    <a:cubicBezTo>
                      <a:pt x="79" y="32"/>
                      <a:pt x="79" y="42"/>
                      <a:pt x="63" y="52"/>
                    </a:cubicBezTo>
                    <a:cubicBezTo>
                      <a:pt x="48" y="52"/>
                      <a:pt x="0" y="63"/>
                      <a:pt x="32" y="63"/>
                    </a:cubicBezTo>
                    <a:lnTo>
                      <a:pt x="32" y="6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7" name="Freeform 1082">
                <a:extLst>
                  <a:ext uri="{FF2B5EF4-FFF2-40B4-BE49-F238E27FC236}">
                    <a16:creationId xmlns:a16="http://schemas.microsoft.com/office/drawing/2014/main" id="{0FC6E527-68A9-2C09-2E8E-0C6AA1B5B318}"/>
                  </a:ext>
                </a:extLst>
              </p:cNvPr>
              <p:cNvSpPr>
                <a:spLocks/>
              </p:cNvSpPr>
              <p:nvPr/>
            </p:nvSpPr>
            <p:spPr bwMode="auto">
              <a:xfrm>
                <a:off x="5559" y="1630"/>
                <a:ext cx="65" cy="16"/>
              </a:xfrm>
              <a:custGeom>
                <a:avLst/>
                <a:gdLst>
                  <a:gd name="T0" fmla="*/ 32 w 333"/>
                  <a:gd name="T1" fmla="*/ 63 h 84"/>
                  <a:gd name="T2" fmla="*/ 32 w 333"/>
                  <a:gd name="T3" fmla="*/ 63 h 84"/>
                  <a:gd name="T4" fmla="*/ 127 w 333"/>
                  <a:gd name="T5" fmla="*/ 63 h 84"/>
                  <a:gd name="T6" fmla="*/ 222 w 333"/>
                  <a:gd name="T7" fmla="*/ 84 h 84"/>
                  <a:gd name="T8" fmla="*/ 302 w 333"/>
                  <a:gd name="T9" fmla="*/ 73 h 84"/>
                  <a:gd name="T10" fmla="*/ 270 w 333"/>
                  <a:gd name="T11" fmla="*/ 42 h 84"/>
                  <a:gd name="T12" fmla="*/ 111 w 333"/>
                  <a:gd name="T13" fmla="*/ 21 h 84"/>
                  <a:gd name="T14" fmla="*/ 63 w 333"/>
                  <a:gd name="T15" fmla="*/ 52 h 84"/>
                  <a:gd name="T16" fmla="*/ 32 w 333"/>
                  <a:gd name="T17" fmla="*/ 6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84">
                    <a:moveTo>
                      <a:pt x="32" y="63"/>
                    </a:moveTo>
                    <a:lnTo>
                      <a:pt x="32" y="63"/>
                    </a:lnTo>
                    <a:lnTo>
                      <a:pt x="127" y="63"/>
                    </a:lnTo>
                    <a:cubicBezTo>
                      <a:pt x="159" y="73"/>
                      <a:pt x="190" y="73"/>
                      <a:pt x="222" y="84"/>
                    </a:cubicBezTo>
                    <a:cubicBezTo>
                      <a:pt x="254" y="84"/>
                      <a:pt x="286" y="84"/>
                      <a:pt x="302" y="73"/>
                    </a:cubicBezTo>
                    <a:cubicBezTo>
                      <a:pt x="333" y="63"/>
                      <a:pt x="286" y="52"/>
                      <a:pt x="270" y="42"/>
                    </a:cubicBezTo>
                    <a:cubicBezTo>
                      <a:pt x="222" y="21"/>
                      <a:pt x="175" y="0"/>
                      <a:pt x="111" y="21"/>
                    </a:cubicBezTo>
                    <a:cubicBezTo>
                      <a:pt x="79" y="32"/>
                      <a:pt x="79" y="42"/>
                      <a:pt x="63" y="52"/>
                    </a:cubicBezTo>
                    <a:cubicBezTo>
                      <a:pt x="48" y="52"/>
                      <a:pt x="0" y="63"/>
                      <a:pt x="32" y="6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1083">
                <a:extLst>
                  <a:ext uri="{FF2B5EF4-FFF2-40B4-BE49-F238E27FC236}">
                    <a16:creationId xmlns:a16="http://schemas.microsoft.com/office/drawing/2014/main" id="{74CB3603-AB8E-15BF-EDE4-A9548B8958BC}"/>
                  </a:ext>
                </a:extLst>
              </p:cNvPr>
              <p:cNvSpPr>
                <a:spLocks/>
              </p:cNvSpPr>
              <p:nvPr/>
            </p:nvSpPr>
            <p:spPr bwMode="auto">
              <a:xfrm>
                <a:off x="5559" y="1630"/>
                <a:ext cx="65" cy="16"/>
              </a:xfrm>
              <a:custGeom>
                <a:avLst/>
                <a:gdLst>
                  <a:gd name="T0" fmla="*/ 32 w 333"/>
                  <a:gd name="T1" fmla="*/ 63 h 84"/>
                  <a:gd name="T2" fmla="*/ 32 w 333"/>
                  <a:gd name="T3" fmla="*/ 63 h 84"/>
                  <a:gd name="T4" fmla="*/ 127 w 333"/>
                  <a:gd name="T5" fmla="*/ 63 h 84"/>
                  <a:gd name="T6" fmla="*/ 222 w 333"/>
                  <a:gd name="T7" fmla="*/ 84 h 84"/>
                  <a:gd name="T8" fmla="*/ 302 w 333"/>
                  <a:gd name="T9" fmla="*/ 73 h 84"/>
                  <a:gd name="T10" fmla="*/ 270 w 333"/>
                  <a:gd name="T11" fmla="*/ 42 h 84"/>
                  <a:gd name="T12" fmla="*/ 111 w 333"/>
                  <a:gd name="T13" fmla="*/ 21 h 84"/>
                  <a:gd name="T14" fmla="*/ 63 w 333"/>
                  <a:gd name="T15" fmla="*/ 52 h 84"/>
                  <a:gd name="T16" fmla="*/ 32 w 333"/>
                  <a:gd name="T17" fmla="*/ 63 h 84"/>
                  <a:gd name="T18" fmla="*/ 32 w 333"/>
                  <a:gd name="T19" fmla="*/ 6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3" h="84">
                    <a:moveTo>
                      <a:pt x="32" y="63"/>
                    </a:moveTo>
                    <a:lnTo>
                      <a:pt x="32" y="63"/>
                    </a:lnTo>
                    <a:lnTo>
                      <a:pt x="127" y="63"/>
                    </a:lnTo>
                    <a:cubicBezTo>
                      <a:pt x="159" y="73"/>
                      <a:pt x="190" y="73"/>
                      <a:pt x="222" y="84"/>
                    </a:cubicBezTo>
                    <a:cubicBezTo>
                      <a:pt x="254" y="84"/>
                      <a:pt x="286" y="84"/>
                      <a:pt x="302" y="73"/>
                    </a:cubicBezTo>
                    <a:cubicBezTo>
                      <a:pt x="333" y="63"/>
                      <a:pt x="286" y="52"/>
                      <a:pt x="270" y="42"/>
                    </a:cubicBezTo>
                    <a:cubicBezTo>
                      <a:pt x="222" y="21"/>
                      <a:pt x="175" y="0"/>
                      <a:pt x="111" y="21"/>
                    </a:cubicBezTo>
                    <a:cubicBezTo>
                      <a:pt x="79" y="32"/>
                      <a:pt x="79" y="42"/>
                      <a:pt x="63" y="52"/>
                    </a:cubicBezTo>
                    <a:cubicBezTo>
                      <a:pt x="48" y="52"/>
                      <a:pt x="0" y="63"/>
                      <a:pt x="32" y="63"/>
                    </a:cubicBezTo>
                    <a:lnTo>
                      <a:pt x="32" y="6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9" name="Freeform 1084">
                <a:extLst>
                  <a:ext uri="{FF2B5EF4-FFF2-40B4-BE49-F238E27FC236}">
                    <a16:creationId xmlns:a16="http://schemas.microsoft.com/office/drawing/2014/main" id="{FAA3F544-E20E-302D-7650-F42E423650BC}"/>
                  </a:ext>
                </a:extLst>
              </p:cNvPr>
              <p:cNvSpPr>
                <a:spLocks/>
              </p:cNvSpPr>
              <p:nvPr/>
            </p:nvSpPr>
            <p:spPr bwMode="auto">
              <a:xfrm>
                <a:off x="5568" y="1614"/>
                <a:ext cx="16" cy="16"/>
              </a:xfrm>
              <a:custGeom>
                <a:avLst/>
                <a:gdLst>
                  <a:gd name="T0" fmla="*/ 31 w 83"/>
                  <a:gd name="T1" fmla="*/ 83 h 83"/>
                  <a:gd name="T2" fmla="*/ 31 w 83"/>
                  <a:gd name="T3" fmla="*/ 83 h 83"/>
                  <a:gd name="T4" fmla="*/ 41 w 83"/>
                  <a:gd name="T5" fmla="*/ 17 h 83"/>
                  <a:gd name="T6" fmla="*/ 31 w 83"/>
                  <a:gd name="T7" fmla="*/ 83 h 83"/>
                  <a:gd name="T8" fmla="*/ 31 w 83"/>
                  <a:gd name="T9" fmla="*/ 83 h 83"/>
                </a:gdLst>
                <a:ahLst/>
                <a:cxnLst>
                  <a:cxn ang="0">
                    <a:pos x="T0" y="T1"/>
                  </a:cxn>
                  <a:cxn ang="0">
                    <a:pos x="T2" y="T3"/>
                  </a:cxn>
                  <a:cxn ang="0">
                    <a:pos x="T4" y="T5"/>
                  </a:cxn>
                  <a:cxn ang="0">
                    <a:pos x="T6" y="T7"/>
                  </a:cxn>
                  <a:cxn ang="0">
                    <a:pos x="T8" y="T9"/>
                  </a:cxn>
                </a:cxnLst>
                <a:rect l="0" t="0" r="r" b="b"/>
                <a:pathLst>
                  <a:path w="83" h="83">
                    <a:moveTo>
                      <a:pt x="31" y="83"/>
                    </a:moveTo>
                    <a:lnTo>
                      <a:pt x="31" y="83"/>
                    </a:lnTo>
                    <a:cubicBezTo>
                      <a:pt x="0" y="83"/>
                      <a:pt x="10" y="0"/>
                      <a:pt x="41" y="17"/>
                    </a:cubicBezTo>
                    <a:cubicBezTo>
                      <a:pt x="83" y="33"/>
                      <a:pt x="62" y="67"/>
                      <a:pt x="31" y="83"/>
                    </a:cubicBezTo>
                    <a:cubicBezTo>
                      <a:pt x="10" y="83"/>
                      <a:pt x="52" y="83"/>
                      <a:pt x="31" y="8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0" name="Freeform 1085">
                <a:extLst>
                  <a:ext uri="{FF2B5EF4-FFF2-40B4-BE49-F238E27FC236}">
                    <a16:creationId xmlns:a16="http://schemas.microsoft.com/office/drawing/2014/main" id="{E03A495E-6739-4059-832B-B846CDEE7A0E}"/>
                  </a:ext>
                </a:extLst>
              </p:cNvPr>
              <p:cNvSpPr>
                <a:spLocks/>
              </p:cNvSpPr>
              <p:nvPr/>
            </p:nvSpPr>
            <p:spPr bwMode="auto">
              <a:xfrm>
                <a:off x="5568" y="1614"/>
                <a:ext cx="16" cy="16"/>
              </a:xfrm>
              <a:custGeom>
                <a:avLst/>
                <a:gdLst>
                  <a:gd name="T0" fmla="*/ 31 w 83"/>
                  <a:gd name="T1" fmla="*/ 83 h 83"/>
                  <a:gd name="T2" fmla="*/ 31 w 83"/>
                  <a:gd name="T3" fmla="*/ 83 h 83"/>
                  <a:gd name="T4" fmla="*/ 41 w 83"/>
                  <a:gd name="T5" fmla="*/ 17 h 83"/>
                  <a:gd name="T6" fmla="*/ 31 w 83"/>
                  <a:gd name="T7" fmla="*/ 83 h 83"/>
                  <a:gd name="T8" fmla="*/ 31 w 83"/>
                  <a:gd name="T9" fmla="*/ 83 h 83"/>
                  <a:gd name="T10" fmla="*/ 31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31" y="83"/>
                    </a:moveTo>
                    <a:lnTo>
                      <a:pt x="31" y="83"/>
                    </a:lnTo>
                    <a:cubicBezTo>
                      <a:pt x="0" y="83"/>
                      <a:pt x="10" y="0"/>
                      <a:pt x="41" y="17"/>
                    </a:cubicBezTo>
                    <a:cubicBezTo>
                      <a:pt x="83" y="33"/>
                      <a:pt x="62" y="67"/>
                      <a:pt x="31" y="83"/>
                    </a:cubicBezTo>
                    <a:cubicBezTo>
                      <a:pt x="10" y="83"/>
                      <a:pt x="52" y="83"/>
                      <a:pt x="31" y="83"/>
                    </a:cubicBezTo>
                    <a:lnTo>
                      <a:pt x="31"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1" name="Freeform 1086">
                <a:extLst>
                  <a:ext uri="{FF2B5EF4-FFF2-40B4-BE49-F238E27FC236}">
                    <a16:creationId xmlns:a16="http://schemas.microsoft.com/office/drawing/2014/main" id="{D90E68FC-3555-644A-F0D7-B3E8787B24AB}"/>
                  </a:ext>
                </a:extLst>
              </p:cNvPr>
              <p:cNvSpPr>
                <a:spLocks/>
              </p:cNvSpPr>
              <p:nvPr/>
            </p:nvSpPr>
            <p:spPr bwMode="auto">
              <a:xfrm>
                <a:off x="5568" y="1614"/>
                <a:ext cx="16" cy="16"/>
              </a:xfrm>
              <a:custGeom>
                <a:avLst/>
                <a:gdLst>
                  <a:gd name="T0" fmla="*/ 31 w 83"/>
                  <a:gd name="T1" fmla="*/ 83 h 83"/>
                  <a:gd name="T2" fmla="*/ 31 w 83"/>
                  <a:gd name="T3" fmla="*/ 83 h 83"/>
                  <a:gd name="T4" fmla="*/ 41 w 83"/>
                  <a:gd name="T5" fmla="*/ 17 h 83"/>
                  <a:gd name="T6" fmla="*/ 31 w 83"/>
                  <a:gd name="T7" fmla="*/ 83 h 83"/>
                  <a:gd name="T8" fmla="*/ 31 w 83"/>
                  <a:gd name="T9" fmla="*/ 83 h 83"/>
                </a:gdLst>
                <a:ahLst/>
                <a:cxnLst>
                  <a:cxn ang="0">
                    <a:pos x="T0" y="T1"/>
                  </a:cxn>
                  <a:cxn ang="0">
                    <a:pos x="T2" y="T3"/>
                  </a:cxn>
                  <a:cxn ang="0">
                    <a:pos x="T4" y="T5"/>
                  </a:cxn>
                  <a:cxn ang="0">
                    <a:pos x="T6" y="T7"/>
                  </a:cxn>
                  <a:cxn ang="0">
                    <a:pos x="T8" y="T9"/>
                  </a:cxn>
                </a:cxnLst>
                <a:rect l="0" t="0" r="r" b="b"/>
                <a:pathLst>
                  <a:path w="83" h="83">
                    <a:moveTo>
                      <a:pt x="31" y="83"/>
                    </a:moveTo>
                    <a:lnTo>
                      <a:pt x="31" y="83"/>
                    </a:lnTo>
                    <a:cubicBezTo>
                      <a:pt x="0" y="83"/>
                      <a:pt x="10" y="0"/>
                      <a:pt x="41" y="17"/>
                    </a:cubicBezTo>
                    <a:cubicBezTo>
                      <a:pt x="83" y="33"/>
                      <a:pt x="62" y="67"/>
                      <a:pt x="31" y="83"/>
                    </a:cubicBezTo>
                    <a:cubicBezTo>
                      <a:pt x="10" y="83"/>
                      <a:pt x="52" y="83"/>
                      <a:pt x="31" y="8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2" name="Freeform 1087">
                <a:extLst>
                  <a:ext uri="{FF2B5EF4-FFF2-40B4-BE49-F238E27FC236}">
                    <a16:creationId xmlns:a16="http://schemas.microsoft.com/office/drawing/2014/main" id="{D33DC79D-7FD1-94D3-26B5-84B7A35ACB0E}"/>
                  </a:ext>
                </a:extLst>
              </p:cNvPr>
              <p:cNvSpPr>
                <a:spLocks/>
              </p:cNvSpPr>
              <p:nvPr/>
            </p:nvSpPr>
            <p:spPr bwMode="auto">
              <a:xfrm>
                <a:off x="5568" y="1614"/>
                <a:ext cx="16" cy="16"/>
              </a:xfrm>
              <a:custGeom>
                <a:avLst/>
                <a:gdLst>
                  <a:gd name="T0" fmla="*/ 31 w 83"/>
                  <a:gd name="T1" fmla="*/ 83 h 83"/>
                  <a:gd name="T2" fmla="*/ 31 w 83"/>
                  <a:gd name="T3" fmla="*/ 83 h 83"/>
                  <a:gd name="T4" fmla="*/ 41 w 83"/>
                  <a:gd name="T5" fmla="*/ 17 h 83"/>
                  <a:gd name="T6" fmla="*/ 31 w 83"/>
                  <a:gd name="T7" fmla="*/ 83 h 83"/>
                  <a:gd name="T8" fmla="*/ 31 w 83"/>
                  <a:gd name="T9" fmla="*/ 83 h 83"/>
                  <a:gd name="T10" fmla="*/ 31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31" y="83"/>
                    </a:moveTo>
                    <a:lnTo>
                      <a:pt x="31" y="83"/>
                    </a:lnTo>
                    <a:cubicBezTo>
                      <a:pt x="0" y="83"/>
                      <a:pt x="10" y="0"/>
                      <a:pt x="41" y="17"/>
                    </a:cubicBezTo>
                    <a:cubicBezTo>
                      <a:pt x="83" y="33"/>
                      <a:pt x="62" y="67"/>
                      <a:pt x="31" y="83"/>
                    </a:cubicBezTo>
                    <a:cubicBezTo>
                      <a:pt x="10" y="83"/>
                      <a:pt x="52" y="83"/>
                      <a:pt x="31" y="83"/>
                    </a:cubicBezTo>
                    <a:lnTo>
                      <a:pt x="31"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3" name="Freeform 1088">
                <a:extLst>
                  <a:ext uri="{FF2B5EF4-FFF2-40B4-BE49-F238E27FC236}">
                    <a16:creationId xmlns:a16="http://schemas.microsoft.com/office/drawing/2014/main" id="{60346E22-3878-2D4F-5169-5AC99771A769}"/>
                  </a:ext>
                </a:extLst>
              </p:cNvPr>
              <p:cNvSpPr>
                <a:spLocks/>
              </p:cNvSpPr>
              <p:nvPr/>
            </p:nvSpPr>
            <p:spPr bwMode="auto">
              <a:xfrm>
                <a:off x="5503" y="1574"/>
                <a:ext cx="8" cy="16"/>
              </a:xfrm>
              <a:custGeom>
                <a:avLst/>
                <a:gdLst>
                  <a:gd name="T0" fmla="*/ 14 w 42"/>
                  <a:gd name="T1" fmla="*/ 50 h 83"/>
                  <a:gd name="T2" fmla="*/ 14 w 42"/>
                  <a:gd name="T3" fmla="*/ 50 h 83"/>
                  <a:gd name="T4" fmla="*/ 42 w 42"/>
                  <a:gd name="T5" fmla="*/ 16 h 83"/>
                  <a:gd name="T6" fmla="*/ 14 w 42"/>
                  <a:gd name="T7" fmla="*/ 83 h 83"/>
                  <a:gd name="T8" fmla="*/ 14 w 42"/>
                  <a:gd name="T9" fmla="*/ 50 h 83"/>
                  <a:gd name="T10" fmla="*/ 14 w 42"/>
                  <a:gd name="T11" fmla="*/ 50 h 83"/>
                </a:gdLst>
                <a:ahLst/>
                <a:cxnLst>
                  <a:cxn ang="0">
                    <a:pos x="T0" y="T1"/>
                  </a:cxn>
                  <a:cxn ang="0">
                    <a:pos x="T2" y="T3"/>
                  </a:cxn>
                  <a:cxn ang="0">
                    <a:pos x="T4" y="T5"/>
                  </a:cxn>
                  <a:cxn ang="0">
                    <a:pos x="T6" y="T7"/>
                  </a:cxn>
                  <a:cxn ang="0">
                    <a:pos x="T8" y="T9"/>
                  </a:cxn>
                  <a:cxn ang="0">
                    <a:pos x="T10" y="T11"/>
                  </a:cxn>
                </a:cxnLst>
                <a:rect l="0" t="0" r="r" b="b"/>
                <a:pathLst>
                  <a:path w="42" h="83">
                    <a:moveTo>
                      <a:pt x="14" y="50"/>
                    </a:moveTo>
                    <a:lnTo>
                      <a:pt x="14" y="50"/>
                    </a:lnTo>
                    <a:cubicBezTo>
                      <a:pt x="0" y="33"/>
                      <a:pt x="28" y="0"/>
                      <a:pt x="42" y="16"/>
                    </a:cubicBezTo>
                    <a:cubicBezTo>
                      <a:pt x="42" y="33"/>
                      <a:pt x="28" y="83"/>
                      <a:pt x="14" y="83"/>
                    </a:cubicBezTo>
                    <a:lnTo>
                      <a:pt x="14" y="50"/>
                    </a:lnTo>
                    <a:cubicBezTo>
                      <a:pt x="0" y="33"/>
                      <a:pt x="14" y="50"/>
                      <a:pt x="14" y="5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4" name="Freeform 1089">
                <a:extLst>
                  <a:ext uri="{FF2B5EF4-FFF2-40B4-BE49-F238E27FC236}">
                    <a16:creationId xmlns:a16="http://schemas.microsoft.com/office/drawing/2014/main" id="{DFE84735-2515-27B8-D1E3-FC920CDA2BF9}"/>
                  </a:ext>
                </a:extLst>
              </p:cNvPr>
              <p:cNvSpPr>
                <a:spLocks/>
              </p:cNvSpPr>
              <p:nvPr/>
            </p:nvSpPr>
            <p:spPr bwMode="auto">
              <a:xfrm>
                <a:off x="5503" y="1574"/>
                <a:ext cx="8" cy="16"/>
              </a:xfrm>
              <a:custGeom>
                <a:avLst/>
                <a:gdLst>
                  <a:gd name="T0" fmla="*/ 14 w 42"/>
                  <a:gd name="T1" fmla="*/ 50 h 83"/>
                  <a:gd name="T2" fmla="*/ 14 w 42"/>
                  <a:gd name="T3" fmla="*/ 50 h 83"/>
                  <a:gd name="T4" fmla="*/ 42 w 42"/>
                  <a:gd name="T5" fmla="*/ 16 h 83"/>
                  <a:gd name="T6" fmla="*/ 14 w 42"/>
                  <a:gd name="T7" fmla="*/ 83 h 83"/>
                  <a:gd name="T8" fmla="*/ 14 w 42"/>
                  <a:gd name="T9" fmla="*/ 50 h 83"/>
                  <a:gd name="T10" fmla="*/ 14 w 42"/>
                  <a:gd name="T11" fmla="*/ 50 h 83"/>
                  <a:gd name="T12" fmla="*/ 14 w 42"/>
                  <a:gd name="T13" fmla="*/ 50 h 83"/>
                </a:gdLst>
                <a:ahLst/>
                <a:cxnLst>
                  <a:cxn ang="0">
                    <a:pos x="T0" y="T1"/>
                  </a:cxn>
                  <a:cxn ang="0">
                    <a:pos x="T2" y="T3"/>
                  </a:cxn>
                  <a:cxn ang="0">
                    <a:pos x="T4" y="T5"/>
                  </a:cxn>
                  <a:cxn ang="0">
                    <a:pos x="T6" y="T7"/>
                  </a:cxn>
                  <a:cxn ang="0">
                    <a:pos x="T8" y="T9"/>
                  </a:cxn>
                  <a:cxn ang="0">
                    <a:pos x="T10" y="T11"/>
                  </a:cxn>
                  <a:cxn ang="0">
                    <a:pos x="T12" y="T13"/>
                  </a:cxn>
                </a:cxnLst>
                <a:rect l="0" t="0" r="r" b="b"/>
                <a:pathLst>
                  <a:path w="42" h="83">
                    <a:moveTo>
                      <a:pt x="14" y="50"/>
                    </a:moveTo>
                    <a:lnTo>
                      <a:pt x="14" y="50"/>
                    </a:lnTo>
                    <a:cubicBezTo>
                      <a:pt x="0" y="33"/>
                      <a:pt x="28" y="0"/>
                      <a:pt x="42" y="16"/>
                    </a:cubicBezTo>
                    <a:cubicBezTo>
                      <a:pt x="42" y="33"/>
                      <a:pt x="28" y="83"/>
                      <a:pt x="14" y="83"/>
                    </a:cubicBezTo>
                    <a:lnTo>
                      <a:pt x="14" y="50"/>
                    </a:lnTo>
                    <a:cubicBezTo>
                      <a:pt x="0" y="33"/>
                      <a:pt x="14" y="50"/>
                      <a:pt x="14" y="50"/>
                    </a:cubicBezTo>
                    <a:lnTo>
                      <a:pt x="14" y="5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5" name="Freeform 1090">
                <a:extLst>
                  <a:ext uri="{FF2B5EF4-FFF2-40B4-BE49-F238E27FC236}">
                    <a16:creationId xmlns:a16="http://schemas.microsoft.com/office/drawing/2014/main" id="{786DDFA6-5955-DB2A-7FBC-A5F7F2A2867D}"/>
                  </a:ext>
                </a:extLst>
              </p:cNvPr>
              <p:cNvSpPr>
                <a:spLocks/>
              </p:cNvSpPr>
              <p:nvPr/>
            </p:nvSpPr>
            <p:spPr bwMode="auto">
              <a:xfrm>
                <a:off x="5503" y="1574"/>
                <a:ext cx="8" cy="16"/>
              </a:xfrm>
              <a:custGeom>
                <a:avLst/>
                <a:gdLst>
                  <a:gd name="T0" fmla="*/ 14 w 42"/>
                  <a:gd name="T1" fmla="*/ 50 h 83"/>
                  <a:gd name="T2" fmla="*/ 14 w 42"/>
                  <a:gd name="T3" fmla="*/ 50 h 83"/>
                  <a:gd name="T4" fmla="*/ 42 w 42"/>
                  <a:gd name="T5" fmla="*/ 16 h 83"/>
                  <a:gd name="T6" fmla="*/ 14 w 42"/>
                  <a:gd name="T7" fmla="*/ 83 h 83"/>
                  <a:gd name="T8" fmla="*/ 14 w 42"/>
                  <a:gd name="T9" fmla="*/ 50 h 83"/>
                  <a:gd name="T10" fmla="*/ 14 w 42"/>
                  <a:gd name="T11" fmla="*/ 50 h 83"/>
                </a:gdLst>
                <a:ahLst/>
                <a:cxnLst>
                  <a:cxn ang="0">
                    <a:pos x="T0" y="T1"/>
                  </a:cxn>
                  <a:cxn ang="0">
                    <a:pos x="T2" y="T3"/>
                  </a:cxn>
                  <a:cxn ang="0">
                    <a:pos x="T4" y="T5"/>
                  </a:cxn>
                  <a:cxn ang="0">
                    <a:pos x="T6" y="T7"/>
                  </a:cxn>
                  <a:cxn ang="0">
                    <a:pos x="T8" y="T9"/>
                  </a:cxn>
                  <a:cxn ang="0">
                    <a:pos x="T10" y="T11"/>
                  </a:cxn>
                </a:cxnLst>
                <a:rect l="0" t="0" r="r" b="b"/>
                <a:pathLst>
                  <a:path w="42" h="83">
                    <a:moveTo>
                      <a:pt x="14" y="50"/>
                    </a:moveTo>
                    <a:lnTo>
                      <a:pt x="14" y="50"/>
                    </a:lnTo>
                    <a:cubicBezTo>
                      <a:pt x="0" y="33"/>
                      <a:pt x="28" y="0"/>
                      <a:pt x="42" y="16"/>
                    </a:cubicBezTo>
                    <a:cubicBezTo>
                      <a:pt x="42" y="33"/>
                      <a:pt x="28" y="83"/>
                      <a:pt x="14" y="83"/>
                    </a:cubicBezTo>
                    <a:lnTo>
                      <a:pt x="14" y="50"/>
                    </a:lnTo>
                    <a:cubicBezTo>
                      <a:pt x="0" y="33"/>
                      <a:pt x="14" y="50"/>
                      <a:pt x="14" y="5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6" name="Freeform 1091">
                <a:extLst>
                  <a:ext uri="{FF2B5EF4-FFF2-40B4-BE49-F238E27FC236}">
                    <a16:creationId xmlns:a16="http://schemas.microsoft.com/office/drawing/2014/main" id="{B4D41B9F-A533-089F-A292-77C4ABE3096D}"/>
                  </a:ext>
                </a:extLst>
              </p:cNvPr>
              <p:cNvSpPr>
                <a:spLocks/>
              </p:cNvSpPr>
              <p:nvPr/>
            </p:nvSpPr>
            <p:spPr bwMode="auto">
              <a:xfrm>
                <a:off x="5503" y="1574"/>
                <a:ext cx="8" cy="16"/>
              </a:xfrm>
              <a:custGeom>
                <a:avLst/>
                <a:gdLst>
                  <a:gd name="T0" fmla="*/ 14 w 42"/>
                  <a:gd name="T1" fmla="*/ 50 h 83"/>
                  <a:gd name="T2" fmla="*/ 14 w 42"/>
                  <a:gd name="T3" fmla="*/ 50 h 83"/>
                  <a:gd name="T4" fmla="*/ 42 w 42"/>
                  <a:gd name="T5" fmla="*/ 16 h 83"/>
                  <a:gd name="T6" fmla="*/ 14 w 42"/>
                  <a:gd name="T7" fmla="*/ 83 h 83"/>
                  <a:gd name="T8" fmla="*/ 14 w 42"/>
                  <a:gd name="T9" fmla="*/ 50 h 83"/>
                  <a:gd name="T10" fmla="*/ 14 w 42"/>
                  <a:gd name="T11" fmla="*/ 50 h 83"/>
                  <a:gd name="T12" fmla="*/ 14 w 42"/>
                  <a:gd name="T13" fmla="*/ 50 h 83"/>
                </a:gdLst>
                <a:ahLst/>
                <a:cxnLst>
                  <a:cxn ang="0">
                    <a:pos x="T0" y="T1"/>
                  </a:cxn>
                  <a:cxn ang="0">
                    <a:pos x="T2" y="T3"/>
                  </a:cxn>
                  <a:cxn ang="0">
                    <a:pos x="T4" y="T5"/>
                  </a:cxn>
                  <a:cxn ang="0">
                    <a:pos x="T6" y="T7"/>
                  </a:cxn>
                  <a:cxn ang="0">
                    <a:pos x="T8" y="T9"/>
                  </a:cxn>
                  <a:cxn ang="0">
                    <a:pos x="T10" y="T11"/>
                  </a:cxn>
                  <a:cxn ang="0">
                    <a:pos x="T12" y="T13"/>
                  </a:cxn>
                </a:cxnLst>
                <a:rect l="0" t="0" r="r" b="b"/>
                <a:pathLst>
                  <a:path w="42" h="83">
                    <a:moveTo>
                      <a:pt x="14" y="50"/>
                    </a:moveTo>
                    <a:lnTo>
                      <a:pt x="14" y="50"/>
                    </a:lnTo>
                    <a:cubicBezTo>
                      <a:pt x="0" y="33"/>
                      <a:pt x="28" y="0"/>
                      <a:pt x="42" y="16"/>
                    </a:cubicBezTo>
                    <a:cubicBezTo>
                      <a:pt x="42" y="33"/>
                      <a:pt x="28" y="83"/>
                      <a:pt x="14" y="83"/>
                    </a:cubicBezTo>
                    <a:lnTo>
                      <a:pt x="14" y="50"/>
                    </a:lnTo>
                    <a:cubicBezTo>
                      <a:pt x="0" y="33"/>
                      <a:pt x="14" y="50"/>
                      <a:pt x="14" y="50"/>
                    </a:cubicBezTo>
                    <a:lnTo>
                      <a:pt x="14" y="5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7" name="Freeform 1092">
                <a:extLst>
                  <a:ext uri="{FF2B5EF4-FFF2-40B4-BE49-F238E27FC236}">
                    <a16:creationId xmlns:a16="http://schemas.microsoft.com/office/drawing/2014/main" id="{62C5BCB9-0528-DFFC-4B47-DB85F3C4FD12}"/>
                  </a:ext>
                </a:extLst>
              </p:cNvPr>
              <p:cNvSpPr>
                <a:spLocks/>
              </p:cNvSpPr>
              <p:nvPr/>
            </p:nvSpPr>
            <p:spPr bwMode="auto">
              <a:xfrm>
                <a:off x="5503" y="1614"/>
                <a:ext cx="8" cy="16"/>
              </a:xfrm>
              <a:custGeom>
                <a:avLst/>
                <a:gdLst>
                  <a:gd name="T0" fmla="*/ 42 w 42"/>
                  <a:gd name="T1" fmla="*/ 67 h 83"/>
                  <a:gd name="T2" fmla="*/ 42 w 42"/>
                  <a:gd name="T3" fmla="*/ 67 h 83"/>
                  <a:gd name="T4" fmla="*/ 0 w 42"/>
                  <a:gd name="T5" fmla="*/ 17 h 83"/>
                  <a:gd name="T6" fmla="*/ 42 w 42"/>
                  <a:gd name="T7" fmla="*/ 67 h 83"/>
                </a:gdLst>
                <a:ahLst/>
                <a:cxnLst>
                  <a:cxn ang="0">
                    <a:pos x="T0" y="T1"/>
                  </a:cxn>
                  <a:cxn ang="0">
                    <a:pos x="T2" y="T3"/>
                  </a:cxn>
                  <a:cxn ang="0">
                    <a:pos x="T4" y="T5"/>
                  </a:cxn>
                  <a:cxn ang="0">
                    <a:pos x="T6" y="T7"/>
                  </a:cxn>
                </a:cxnLst>
                <a:rect l="0" t="0" r="r" b="b"/>
                <a:pathLst>
                  <a:path w="42" h="83">
                    <a:moveTo>
                      <a:pt x="42" y="67"/>
                    </a:moveTo>
                    <a:lnTo>
                      <a:pt x="42" y="67"/>
                    </a:lnTo>
                    <a:cubicBezTo>
                      <a:pt x="42" y="50"/>
                      <a:pt x="11" y="0"/>
                      <a:pt x="0" y="17"/>
                    </a:cubicBezTo>
                    <a:cubicBezTo>
                      <a:pt x="0" y="17"/>
                      <a:pt x="32" y="83"/>
                      <a:pt x="42" y="6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8" name="Freeform 1093">
                <a:extLst>
                  <a:ext uri="{FF2B5EF4-FFF2-40B4-BE49-F238E27FC236}">
                    <a16:creationId xmlns:a16="http://schemas.microsoft.com/office/drawing/2014/main" id="{BC7C5DFC-474D-65EA-56C9-C0EF54349227}"/>
                  </a:ext>
                </a:extLst>
              </p:cNvPr>
              <p:cNvSpPr>
                <a:spLocks/>
              </p:cNvSpPr>
              <p:nvPr/>
            </p:nvSpPr>
            <p:spPr bwMode="auto">
              <a:xfrm>
                <a:off x="5503" y="1614"/>
                <a:ext cx="8" cy="16"/>
              </a:xfrm>
              <a:custGeom>
                <a:avLst/>
                <a:gdLst>
                  <a:gd name="T0" fmla="*/ 42 w 42"/>
                  <a:gd name="T1" fmla="*/ 67 h 83"/>
                  <a:gd name="T2" fmla="*/ 42 w 42"/>
                  <a:gd name="T3" fmla="*/ 67 h 83"/>
                  <a:gd name="T4" fmla="*/ 0 w 42"/>
                  <a:gd name="T5" fmla="*/ 17 h 83"/>
                  <a:gd name="T6" fmla="*/ 42 w 42"/>
                  <a:gd name="T7" fmla="*/ 67 h 83"/>
                  <a:gd name="T8" fmla="*/ 42 w 42"/>
                  <a:gd name="T9" fmla="*/ 67 h 83"/>
                </a:gdLst>
                <a:ahLst/>
                <a:cxnLst>
                  <a:cxn ang="0">
                    <a:pos x="T0" y="T1"/>
                  </a:cxn>
                  <a:cxn ang="0">
                    <a:pos x="T2" y="T3"/>
                  </a:cxn>
                  <a:cxn ang="0">
                    <a:pos x="T4" y="T5"/>
                  </a:cxn>
                  <a:cxn ang="0">
                    <a:pos x="T6" y="T7"/>
                  </a:cxn>
                  <a:cxn ang="0">
                    <a:pos x="T8" y="T9"/>
                  </a:cxn>
                </a:cxnLst>
                <a:rect l="0" t="0" r="r" b="b"/>
                <a:pathLst>
                  <a:path w="42" h="83">
                    <a:moveTo>
                      <a:pt x="42" y="67"/>
                    </a:moveTo>
                    <a:lnTo>
                      <a:pt x="42" y="67"/>
                    </a:lnTo>
                    <a:cubicBezTo>
                      <a:pt x="42" y="50"/>
                      <a:pt x="11" y="0"/>
                      <a:pt x="0" y="17"/>
                    </a:cubicBezTo>
                    <a:cubicBezTo>
                      <a:pt x="0" y="17"/>
                      <a:pt x="32" y="83"/>
                      <a:pt x="42" y="67"/>
                    </a:cubicBezTo>
                    <a:lnTo>
                      <a:pt x="42" y="6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9" name="Freeform 1094">
                <a:extLst>
                  <a:ext uri="{FF2B5EF4-FFF2-40B4-BE49-F238E27FC236}">
                    <a16:creationId xmlns:a16="http://schemas.microsoft.com/office/drawing/2014/main" id="{19BD3135-E98E-E2F6-ED8B-74C9B7E22A38}"/>
                  </a:ext>
                </a:extLst>
              </p:cNvPr>
              <p:cNvSpPr>
                <a:spLocks/>
              </p:cNvSpPr>
              <p:nvPr/>
            </p:nvSpPr>
            <p:spPr bwMode="auto">
              <a:xfrm>
                <a:off x="5503" y="1614"/>
                <a:ext cx="8" cy="16"/>
              </a:xfrm>
              <a:custGeom>
                <a:avLst/>
                <a:gdLst>
                  <a:gd name="T0" fmla="*/ 42 w 42"/>
                  <a:gd name="T1" fmla="*/ 67 h 83"/>
                  <a:gd name="T2" fmla="*/ 42 w 42"/>
                  <a:gd name="T3" fmla="*/ 67 h 83"/>
                  <a:gd name="T4" fmla="*/ 0 w 42"/>
                  <a:gd name="T5" fmla="*/ 17 h 83"/>
                  <a:gd name="T6" fmla="*/ 42 w 42"/>
                  <a:gd name="T7" fmla="*/ 67 h 83"/>
                </a:gdLst>
                <a:ahLst/>
                <a:cxnLst>
                  <a:cxn ang="0">
                    <a:pos x="T0" y="T1"/>
                  </a:cxn>
                  <a:cxn ang="0">
                    <a:pos x="T2" y="T3"/>
                  </a:cxn>
                  <a:cxn ang="0">
                    <a:pos x="T4" y="T5"/>
                  </a:cxn>
                  <a:cxn ang="0">
                    <a:pos x="T6" y="T7"/>
                  </a:cxn>
                </a:cxnLst>
                <a:rect l="0" t="0" r="r" b="b"/>
                <a:pathLst>
                  <a:path w="42" h="83">
                    <a:moveTo>
                      <a:pt x="42" y="67"/>
                    </a:moveTo>
                    <a:lnTo>
                      <a:pt x="42" y="67"/>
                    </a:lnTo>
                    <a:cubicBezTo>
                      <a:pt x="42" y="50"/>
                      <a:pt x="11" y="0"/>
                      <a:pt x="0" y="17"/>
                    </a:cubicBezTo>
                    <a:cubicBezTo>
                      <a:pt x="0" y="17"/>
                      <a:pt x="32" y="83"/>
                      <a:pt x="42" y="6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0" name="Freeform 1095">
                <a:extLst>
                  <a:ext uri="{FF2B5EF4-FFF2-40B4-BE49-F238E27FC236}">
                    <a16:creationId xmlns:a16="http://schemas.microsoft.com/office/drawing/2014/main" id="{A6DD876D-2599-19DC-02D4-E70A4AE20566}"/>
                  </a:ext>
                </a:extLst>
              </p:cNvPr>
              <p:cNvSpPr>
                <a:spLocks/>
              </p:cNvSpPr>
              <p:nvPr/>
            </p:nvSpPr>
            <p:spPr bwMode="auto">
              <a:xfrm>
                <a:off x="5503" y="1614"/>
                <a:ext cx="8" cy="16"/>
              </a:xfrm>
              <a:custGeom>
                <a:avLst/>
                <a:gdLst>
                  <a:gd name="T0" fmla="*/ 42 w 42"/>
                  <a:gd name="T1" fmla="*/ 67 h 83"/>
                  <a:gd name="T2" fmla="*/ 42 w 42"/>
                  <a:gd name="T3" fmla="*/ 67 h 83"/>
                  <a:gd name="T4" fmla="*/ 0 w 42"/>
                  <a:gd name="T5" fmla="*/ 17 h 83"/>
                  <a:gd name="T6" fmla="*/ 42 w 42"/>
                  <a:gd name="T7" fmla="*/ 67 h 83"/>
                  <a:gd name="T8" fmla="*/ 42 w 42"/>
                  <a:gd name="T9" fmla="*/ 67 h 83"/>
                </a:gdLst>
                <a:ahLst/>
                <a:cxnLst>
                  <a:cxn ang="0">
                    <a:pos x="T0" y="T1"/>
                  </a:cxn>
                  <a:cxn ang="0">
                    <a:pos x="T2" y="T3"/>
                  </a:cxn>
                  <a:cxn ang="0">
                    <a:pos x="T4" y="T5"/>
                  </a:cxn>
                  <a:cxn ang="0">
                    <a:pos x="T6" y="T7"/>
                  </a:cxn>
                  <a:cxn ang="0">
                    <a:pos x="T8" y="T9"/>
                  </a:cxn>
                </a:cxnLst>
                <a:rect l="0" t="0" r="r" b="b"/>
                <a:pathLst>
                  <a:path w="42" h="83">
                    <a:moveTo>
                      <a:pt x="42" y="67"/>
                    </a:moveTo>
                    <a:lnTo>
                      <a:pt x="42" y="67"/>
                    </a:lnTo>
                    <a:cubicBezTo>
                      <a:pt x="42" y="50"/>
                      <a:pt x="11" y="0"/>
                      <a:pt x="0" y="17"/>
                    </a:cubicBezTo>
                    <a:cubicBezTo>
                      <a:pt x="0" y="17"/>
                      <a:pt x="32" y="83"/>
                      <a:pt x="42" y="67"/>
                    </a:cubicBezTo>
                    <a:lnTo>
                      <a:pt x="42" y="6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1" name="Freeform 1096">
                <a:extLst>
                  <a:ext uri="{FF2B5EF4-FFF2-40B4-BE49-F238E27FC236}">
                    <a16:creationId xmlns:a16="http://schemas.microsoft.com/office/drawing/2014/main" id="{3BE35B26-A1F6-FDC2-5D5D-406D492D8BAC}"/>
                  </a:ext>
                </a:extLst>
              </p:cNvPr>
              <p:cNvSpPr>
                <a:spLocks/>
              </p:cNvSpPr>
              <p:nvPr/>
            </p:nvSpPr>
            <p:spPr bwMode="auto">
              <a:xfrm>
                <a:off x="5519" y="1566"/>
                <a:ext cx="121" cy="48"/>
              </a:xfrm>
              <a:custGeom>
                <a:avLst/>
                <a:gdLst>
                  <a:gd name="T0" fmla="*/ 506 w 625"/>
                  <a:gd name="T1" fmla="*/ 63 h 250"/>
                  <a:gd name="T2" fmla="*/ 506 w 625"/>
                  <a:gd name="T3" fmla="*/ 63 h 250"/>
                  <a:gd name="T4" fmla="*/ 431 w 625"/>
                  <a:gd name="T5" fmla="*/ 47 h 250"/>
                  <a:gd name="T6" fmla="*/ 342 w 625"/>
                  <a:gd name="T7" fmla="*/ 0 h 250"/>
                  <a:gd name="T8" fmla="*/ 327 w 625"/>
                  <a:gd name="T9" fmla="*/ 31 h 250"/>
                  <a:gd name="T10" fmla="*/ 297 w 625"/>
                  <a:gd name="T11" fmla="*/ 94 h 250"/>
                  <a:gd name="T12" fmla="*/ 163 w 625"/>
                  <a:gd name="T13" fmla="*/ 16 h 250"/>
                  <a:gd name="T14" fmla="*/ 59 w 625"/>
                  <a:gd name="T15" fmla="*/ 47 h 250"/>
                  <a:gd name="T16" fmla="*/ 29 w 625"/>
                  <a:gd name="T17" fmla="*/ 94 h 250"/>
                  <a:gd name="T18" fmla="*/ 15 w 625"/>
                  <a:gd name="T19" fmla="*/ 156 h 250"/>
                  <a:gd name="T20" fmla="*/ 134 w 625"/>
                  <a:gd name="T21" fmla="*/ 219 h 250"/>
                  <a:gd name="T22" fmla="*/ 193 w 625"/>
                  <a:gd name="T23" fmla="*/ 234 h 250"/>
                  <a:gd name="T24" fmla="*/ 223 w 625"/>
                  <a:gd name="T25" fmla="*/ 203 h 250"/>
                  <a:gd name="T26" fmla="*/ 238 w 625"/>
                  <a:gd name="T27" fmla="*/ 219 h 250"/>
                  <a:gd name="T28" fmla="*/ 268 w 625"/>
                  <a:gd name="T29" fmla="*/ 219 h 250"/>
                  <a:gd name="T30" fmla="*/ 372 w 625"/>
                  <a:gd name="T31" fmla="*/ 188 h 250"/>
                  <a:gd name="T32" fmla="*/ 416 w 625"/>
                  <a:gd name="T33" fmla="*/ 219 h 250"/>
                  <a:gd name="T34" fmla="*/ 506 w 625"/>
                  <a:gd name="T35" fmla="*/ 203 h 250"/>
                  <a:gd name="T36" fmla="*/ 491 w 625"/>
                  <a:gd name="T37" fmla="*/ 188 h 250"/>
                  <a:gd name="T38" fmla="*/ 550 w 625"/>
                  <a:gd name="T39" fmla="*/ 188 h 250"/>
                  <a:gd name="T40" fmla="*/ 580 w 625"/>
                  <a:gd name="T41" fmla="*/ 172 h 250"/>
                  <a:gd name="T42" fmla="*/ 595 w 625"/>
                  <a:gd name="T43" fmla="*/ 141 h 250"/>
                  <a:gd name="T44" fmla="*/ 580 w 625"/>
                  <a:gd name="T45" fmla="*/ 141 h 250"/>
                  <a:gd name="T46" fmla="*/ 625 w 625"/>
                  <a:gd name="T47" fmla="*/ 94 h 250"/>
                  <a:gd name="T48" fmla="*/ 506 w 625"/>
                  <a:gd name="T49" fmla="*/ 63 h 250"/>
                  <a:gd name="T50" fmla="*/ 506 w 625"/>
                  <a:gd name="T51" fmla="*/ 6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5" h="250">
                    <a:moveTo>
                      <a:pt x="506" y="63"/>
                    </a:moveTo>
                    <a:lnTo>
                      <a:pt x="506" y="63"/>
                    </a:lnTo>
                    <a:cubicBezTo>
                      <a:pt x="476" y="47"/>
                      <a:pt x="461" y="63"/>
                      <a:pt x="431" y="47"/>
                    </a:cubicBezTo>
                    <a:cubicBezTo>
                      <a:pt x="431" y="47"/>
                      <a:pt x="357" y="0"/>
                      <a:pt x="342" y="0"/>
                    </a:cubicBezTo>
                    <a:cubicBezTo>
                      <a:pt x="342" y="0"/>
                      <a:pt x="357" y="16"/>
                      <a:pt x="327" y="31"/>
                    </a:cubicBezTo>
                    <a:cubicBezTo>
                      <a:pt x="297" y="31"/>
                      <a:pt x="327" y="78"/>
                      <a:pt x="297" y="94"/>
                    </a:cubicBezTo>
                    <a:cubicBezTo>
                      <a:pt x="282" y="94"/>
                      <a:pt x="178" y="16"/>
                      <a:pt x="163" y="16"/>
                    </a:cubicBezTo>
                    <a:cubicBezTo>
                      <a:pt x="134" y="0"/>
                      <a:pt x="59" y="16"/>
                      <a:pt x="59" y="47"/>
                    </a:cubicBezTo>
                    <a:cubicBezTo>
                      <a:pt x="59" y="78"/>
                      <a:pt x="0" y="63"/>
                      <a:pt x="29" y="94"/>
                    </a:cubicBezTo>
                    <a:cubicBezTo>
                      <a:pt x="44" y="110"/>
                      <a:pt x="0" y="141"/>
                      <a:pt x="15" y="156"/>
                    </a:cubicBezTo>
                    <a:cubicBezTo>
                      <a:pt x="44" y="188"/>
                      <a:pt x="89" y="203"/>
                      <a:pt x="134" y="219"/>
                    </a:cubicBezTo>
                    <a:cubicBezTo>
                      <a:pt x="149" y="234"/>
                      <a:pt x="178" y="250"/>
                      <a:pt x="193" y="234"/>
                    </a:cubicBezTo>
                    <a:cubicBezTo>
                      <a:pt x="208" y="234"/>
                      <a:pt x="208" y="188"/>
                      <a:pt x="223" y="203"/>
                    </a:cubicBezTo>
                    <a:cubicBezTo>
                      <a:pt x="223" y="203"/>
                      <a:pt x="223" y="219"/>
                      <a:pt x="238" y="219"/>
                    </a:cubicBezTo>
                    <a:lnTo>
                      <a:pt x="268" y="219"/>
                    </a:lnTo>
                    <a:cubicBezTo>
                      <a:pt x="297" y="203"/>
                      <a:pt x="327" y="203"/>
                      <a:pt x="372" y="188"/>
                    </a:cubicBezTo>
                    <a:cubicBezTo>
                      <a:pt x="401" y="188"/>
                      <a:pt x="401" y="219"/>
                      <a:pt x="416" y="219"/>
                    </a:cubicBezTo>
                    <a:cubicBezTo>
                      <a:pt x="431" y="219"/>
                      <a:pt x="506" y="203"/>
                      <a:pt x="506" y="203"/>
                    </a:cubicBezTo>
                    <a:lnTo>
                      <a:pt x="491" y="188"/>
                    </a:lnTo>
                    <a:cubicBezTo>
                      <a:pt x="491" y="172"/>
                      <a:pt x="535" y="188"/>
                      <a:pt x="550" y="188"/>
                    </a:cubicBezTo>
                    <a:cubicBezTo>
                      <a:pt x="550" y="188"/>
                      <a:pt x="580" y="188"/>
                      <a:pt x="580" y="172"/>
                    </a:cubicBezTo>
                    <a:cubicBezTo>
                      <a:pt x="580" y="156"/>
                      <a:pt x="595" y="141"/>
                      <a:pt x="595" y="141"/>
                    </a:cubicBezTo>
                    <a:lnTo>
                      <a:pt x="580" y="141"/>
                    </a:lnTo>
                    <a:cubicBezTo>
                      <a:pt x="580" y="125"/>
                      <a:pt x="625" y="110"/>
                      <a:pt x="625" y="94"/>
                    </a:cubicBezTo>
                    <a:cubicBezTo>
                      <a:pt x="610" y="78"/>
                      <a:pt x="535" y="63"/>
                      <a:pt x="506" y="63"/>
                    </a:cubicBezTo>
                    <a:cubicBezTo>
                      <a:pt x="476" y="47"/>
                      <a:pt x="535" y="63"/>
                      <a:pt x="506" y="6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2" name="Freeform 1097">
                <a:extLst>
                  <a:ext uri="{FF2B5EF4-FFF2-40B4-BE49-F238E27FC236}">
                    <a16:creationId xmlns:a16="http://schemas.microsoft.com/office/drawing/2014/main" id="{B47ECF86-5385-0F95-1608-1DA158FDDB07}"/>
                  </a:ext>
                </a:extLst>
              </p:cNvPr>
              <p:cNvSpPr>
                <a:spLocks/>
              </p:cNvSpPr>
              <p:nvPr/>
            </p:nvSpPr>
            <p:spPr bwMode="auto">
              <a:xfrm>
                <a:off x="5519" y="1566"/>
                <a:ext cx="121" cy="48"/>
              </a:xfrm>
              <a:custGeom>
                <a:avLst/>
                <a:gdLst>
                  <a:gd name="T0" fmla="*/ 506 w 625"/>
                  <a:gd name="T1" fmla="*/ 63 h 250"/>
                  <a:gd name="T2" fmla="*/ 506 w 625"/>
                  <a:gd name="T3" fmla="*/ 63 h 250"/>
                  <a:gd name="T4" fmla="*/ 431 w 625"/>
                  <a:gd name="T5" fmla="*/ 47 h 250"/>
                  <a:gd name="T6" fmla="*/ 342 w 625"/>
                  <a:gd name="T7" fmla="*/ 0 h 250"/>
                  <a:gd name="T8" fmla="*/ 327 w 625"/>
                  <a:gd name="T9" fmla="*/ 31 h 250"/>
                  <a:gd name="T10" fmla="*/ 297 w 625"/>
                  <a:gd name="T11" fmla="*/ 94 h 250"/>
                  <a:gd name="T12" fmla="*/ 163 w 625"/>
                  <a:gd name="T13" fmla="*/ 16 h 250"/>
                  <a:gd name="T14" fmla="*/ 59 w 625"/>
                  <a:gd name="T15" fmla="*/ 47 h 250"/>
                  <a:gd name="T16" fmla="*/ 29 w 625"/>
                  <a:gd name="T17" fmla="*/ 94 h 250"/>
                  <a:gd name="T18" fmla="*/ 15 w 625"/>
                  <a:gd name="T19" fmla="*/ 156 h 250"/>
                  <a:gd name="T20" fmla="*/ 134 w 625"/>
                  <a:gd name="T21" fmla="*/ 219 h 250"/>
                  <a:gd name="T22" fmla="*/ 193 w 625"/>
                  <a:gd name="T23" fmla="*/ 234 h 250"/>
                  <a:gd name="T24" fmla="*/ 223 w 625"/>
                  <a:gd name="T25" fmla="*/ 203 h 250"/>
                  <a:gd name="T26" fmla="*/ 238 w 625"/>
                  <a:gd name="T27" fmla="*/ 219 h 250"/>
                  <a:gd name="T28" fmla="*/ 268 w 625"/>
                  <a:gd name="T29" fmla="*/ 219 h 250"/>
                  <a:gd name="T30" fmla="*/ 372 w 625"/>
                  <a:gd name="T31" fmla="*/ 188 h 250"/>
                  <a:gd name="T32" fmla="*/ 416 w 625"/>
                  <a:gd name="T33" fmla="*/ 219 h 250"/>
                  <a:gd name="T34" fmla="*/ 506 w 625"/>
                  <a:gd name="T35" fmla="*/ 203 h 250"/>
                  <a:gd name="T36" fmla="*/ 491 w 625"/>
                  <a:gd name="T37" fmla="*/ 188 h 250"/>
                  <a:gd name="T38" fmla="*/ 550 w 625"/>
                  <a:gd name="T39" fmla="*/ 188 h 250"/>
                  <a:gd name="T40" fmla="*/ 580 w 625"/>
                  <a:gd name="T41" fmla="*/ 172 h 250"/>
                  <a:gd name="T42" fmla="*/ 595 w 625"/>
                  <a:gd name="T43" fmla="*/ 141 h 250"/>
                  <a:gd name="T44" fmla="*/ 580 w 625"/>
                  <a:gd name="T45" fmla="*/ 141 h 250"/>
                  <a:gd name="T46" fmla="*/ 625 w 625"/>
                  <a:gd name="T47" fmla="*/ 94 h 250"/>
                  <a:gd name="T48" fmla="*/ 506 w 625"/>
                  <a:gd name="T49" fmla="*/ 63 h 250"/>
                  <a:gd name="T50" fmla="*/ 506 w 625"/>
                  <a:gd name="T51" fmla="*/ 63 h 250"/>
                  <a:gd name="T52" fmla="*/ 506 w 625"/>
                  <a:gd name="T53" fmla="*/ 6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5" h="250">
                    <a:moveTo>
                      <a:pt x="506" y="63"/>
                    </a:moveTo>
                    <a:lnTo>
                      <a:pt x="506" y="63"/>
                    </a:lnTo>
                    <a:cubicBezTo>
                      <a:pt x="476" y="47"/>
                      <a:pt x="461" y="63"/>
                      <a:pt x="431" y="47"/>
                    </a:cubicBezTo>
                    <a:cubicBezTo>
                      <a:pt x="431" y="47"/>
                      <a:pt x="357" y="0"/>
                      <a:pt x="342" y="0"/>
                    </a:cubicBezTo>
                    <a:cubicBezTo>
                      <a:pt x="342" y="0"/>
                      <a:pt x="357" y="16"/>
                      <a:pt x="327" y="31"/>
                    </a:cubicBezTo>
                    <a:cubicBezTo>
                      <a:pt x="297" y="31"/>
                      <a:pt x="327" y="78"/>
                      <a:pt x="297" y="94"/>
                    </a:cubicBezTo>
                    <a:cubicBezTo>
                      <a:pt x="282" y="94"/>
                      <a:pt x="178" y="16"/>
                      <a:pt x="163" y="16"/>
                    </a:cubicBezTo>
                    <a:cubicBezTo>
                      <a:pt x="134" y="0"/>
                      <a:pt x="59" y="16"/>
                      <a:pt x="59" y="47"/>
                    </a:cubicBezTo>
                    <a:cubicBezTo>
                      <a:pt x="59" y="78"/>
                      <a:pt x="0" y="63"/>
                      <a:pt x="29" y="94"/>
                    </a:cubicBezTo>
                    <a:cubicBezTo>
                      <a:pt x="44" y="110"/>
                      <a:pt x="0" y="141"/>
                      <a:pt x="15" y="156"/>
                    </a:cubicBezTo>
                    <a:cubicBezTo>
                      <a:pt x="44" y="188"/>
                      <a:pt x="89" y="203"/>
                      <a:pt x="134" y="219"/>
                    </a:cubicBezTo>
                    <a:cubicBezTo>
                      <a:pt x="149" y="234"/>
                      <a:pt x="178" y="250"/>
                      <a:pt x="193" y="234"/>
                    </a:cubicBezTo>
                    <a:cubicBezTo>
                      <a:pt x="208" y="234"/>
                      <a:pt x="208" y="188"/>
                      <a:pt x="223" y="203"/>
                    </a:cubicBezTo>
                    <a:cubicBezTo>
                      <a:pt x="223" y="203"/>
                      <a:pt x="223" y="219"/>
                      <a:pt x="238" y="219"/>
                    </a:cubicBezTo>
                    <a:lnTo>
                      <a:pt x="268" y="219"/>
                    </a:lnTo>
                    <a:cubicBezTo>
                      <a:pt x="297" y="203"/>
                      <a:pt x="327" y="203"/>
                      <a:pt x="372" y="188"/>
                    </a:cubicBezTo>
                    <a:cubicBezTo>
                      <a:pt x="401" y="188"/>
                      <a:pt x="401" y="219"/>
                      <a:pt x="416" y="219"/>
                    </a:cubicBezTo>
                    <a:cubicBezTo>
                      <a:pt x="431" y="219"/>
                      <a:pt x="506" y="203"/>
                      <a:pt x="506" y="203"/>
                    </a:cubicBezTo>
                    <a:lnTo>
                      <a:pt x="491" y="188"/>
                    </a:lnTo>
                    <a:cubicBezTo>
                      <a:pt x="491" y="172"/>
                      <a:pt x="535" y="188"/>
                      <a:pt x="550" y="188"/>
                    </a:cubicBezTo>
                    <a:cubicBezTo>
                      <a:pt x="550" y="188"/>
                      <a:pt x="580" y="188"/>
                      <a:pt x="580" y="172"/>
                    </a:cubicBezTo>
                    <a:cubicBezTo>
                      <a:pt x="580" y="156"/>
                      <a:pt x="595" y="141"/>
                      <a:pt x="595" y="141"/>
                    </a:cubicBezTo>
                    <a:lnTo>
                      <a:pt x="580" y="141"/>
                    </a:lnTo>
                    <a:cubicBezTo>
                      <a:pt x="580" y="125"/>
                      <a:pt x="625" y="110"/>
                      <a:pt x="625" y="94"/>
                    </a:cubicBezTo>
                    <a:cubicBezTo>
                      <a:pt x="610" y="78"/>
                      <a:pt x="535" y="63"/>
                      <a:pt x="506" y="63"/>
                    </a:cubicBezTo>
                    <a:cubicBezTo>
                      <a:pt x="476" y="47"/>
                      <a:pt x="535" y="63"/>
                      <a:pt x="506" y="63"/>
                    </a:cubicBezTo>
                    <a:lnTo>
                      <a:pt x="506" y="6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3" name="Freeform 1098">
                <a:extLst>
                  <a:ext uri="{FF2B5EF4-FFF2-40B4-BE49-F238E27FC236}">
                    <a16:creationId xmlns:a16="http://schemas.microsoft.com/office/drawing/2014/main" id="{CC980152-90A1-F955-BF87-758E54BBBCC4}"/>
                  </a:ext>
                </a:extLst>
              </p:cNvPr>
              <p:cNvSpPr>
                <a:spLocks/>
              </p:cNvSpPr>
              <p:nvPr/>
            </p:nvSpPr>
            <p:spPr bwMode="auto">
              <a:xfrm>
                <a:off x="5519" y="1566"/>
                <a:ext cx="121" cy="48"/>
              </a:xfrm>
              <a:custGeom>
                <a:avLst/>
                <a:gdLst>
                  <a:gd name="T0" fmla="*/ 506 w 625"/>
                  <a:gd name="T1" fmla="*/ 63 h 250"/>
                  <a:gd name="T2" fmla="*/ 506 w 625"/>
                  <a:gd name="T3" fmla="*/ 63 h 250"/>
                  <a:gd name="T4" fmla="*/ 431 w 625"/>
                  <a:gd name="T5" fmla="*/ 47 h 250"/>
                  <a:gd name="T6" fmla="*/ 342 w 625"/>
                  <a:gd name="T7" fmla="*/ 0 h 250"/>
                  <a:gd name="T8" fmla="*/ 327 w 625"/>
                  <a:gd name="T9" fmla="*/ 31 h 250"/>
                  <a:gd name="T10" fmla="*/ 297 w 625"/>
                  <a:gd name="T11" fmla="*/ 94 h 250"/>
                  <a:gd name="T12" fmla="*/ 163 w 625"/>
                  <a:gd name="T13" fmla="*/ 16 h 250"/>
                  <a:gd name="T14" fmla="*/ 59 w 625"/>
                  <a:gd name="T15" fmla="*/ 47 h 250"/>
                  <a:gd name="T16" fmla="*/ 29 w 625"/>
                  <a:gd name="T17" fmla="*/ 94 h 250"/>
                  <a:gd name="T18" fmla="*/ 15 w 625"/>
                  <a:gd name="T19" fmla="*/ 156 h 250"/>
                  <a:gd name="T20" fmla="*/ 134 w 625"/>
                  <a:gd name="T21" fmla="*/ 219 h 250"/>
                  <a:gd name="T22" fmla="*/ 193 w 625"/>
                  <a:gd name="T23" fmla="*/ 234 h 250"/>
                  <a:gd name="T24" fmla="*/ 223 w 625"/>
                  <a:gd name="T25" fmla="*/ 203 h 250"/>
                  <a:gd name="T26" fmla="*/ 238 w 625"/>
                  <a:gd name="T27" fmla="*/ 219 h 250"/>
                  <a:gd name="T28" fmla="*/ 268 w 625"/>
                  <a:gd name="T29" fmla="*/ 219 h 250"/>
                  <a:gd name="T30" fmla="*/ 372 w 625"/>
                  <a:gd name="T31" fmla="*/ 188 h 250"/>
                  <a:gd name="T32" fmla="*/ 416 w 625"/>
                  <a:gd name="T33" fmla="*/ 219 h 250"/>
                  <a:gd name="T34" fmla="*/ 506 w 625"/>
                  <a:gd name="T35" fmla="*/ 203 h 250"/>
                  <a:gd name="T36" fmla="*/ 491 w 625"/>
                  <a:gd name="T37" fmla="*/ 188 h 250"/>
                  <a:gd name="T38" fmla="*/ 550 w 625"/>
                  <a:gd name="T39" fmla="*/ 188 h 250"/>
                  <a:gd name="T40" fmla="*/ 580 w 625"/>
                  <a:gd name="T41" fmla="*/ 172 h 250"/>
                  <a:gd name="T42" fmla="*/ 595 w 625"/>
                  <a:gd name="T43" fmla="*/ 141 h 250"/>
                  <a:gd name="T44" fmla="*/ 580 w 625"/>
                  <a:gd name="T45" fmla="*/ 141 h 250"/>
                  <a:gd name="T46" fmla="*/ 625 w 625"/>
                  <a:gd name="T47" fmla="*/ 94 h 250"/>
                  <a:gd name="T48" fmla="*/ 506 w 625"/>
                  <a:gd name="T49" fmla="*/ 63 h 250"/>
                  <a:gd name="T50" fmla="*/ 506 w 625"/>
                  <a:gd name="T51" fmla="*/ 6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5" h="250">
                    <a:moveTo>
                      <a:pt x="506" y="63"/>
                    </a:moveTo>
                    <a:lnTo>
                      <a:pt x="506" y="63"/>
                    </a:lnTo>
                    <a:cubicBezTo>
                      <a:pt x="476" y="47"/>
                      <a:pt x="461" y="63"/>
                      <a:pt x="431" y="47"/>
                    </a:cubicBezTo>
                    <a:cubicBezTo>
                      <a:pt x="431" y="47"/>
                      <a:pt x="357" y="0"/>
                      <a:pt x="342" y="0"/>
                    </a:cubicBezTo>
                    <a:cubicBezTo>
                      <a:pt x="342" y="0"/>
                      <a:pt x="357" y="16"/>
                      <a:pt x="327" y="31"/>
                    </a:cubicBezTo>
                    <a:cubicBezTo>
                      <a:pt x="297" y="31"/>
                      <a:pt x="327" y="78"/>
                      <a:pt x="297" y="94"/>
                    </a:cubicBezTo>
                    <a:cubicBezTo>
                      <a:pt x="282" y="94"/>
                      <a:pt x="178" y="16"/>
                      <a:pt x="163" y="16"/>
                    </a:cubicBezTo>
                    <a:cubicBezTo>
                      <a:pt x="134" y="0"/>
                      <a:pt x="59" y="16"/>
                      <a:pt x="59" y="47"/>
                    </a:cubicBezTo>
                    <a:cubicBezTo>
                      <a:pt x="59" y="78"/>
                      <a:pt x="0" y="63"/>
                      <a:pt x="29" y="94"/>
                    </a:cubicBezTo>
                    <a:cubicBezTo>
                      <a:pt x="44" y="110"/>
                      <a:pt x="0" y="141"/>
                      <a:pt x="15" y="156"/>
                    </a:cubicBezTo>
                    <a:cubicBezTo>
                      <a:pt x="44" y="188"/>
                      <a:pt x="89" y="203"/>
                      <a:pt x="134" y="219"/>
                    </a:cubicBezTo>
                    <a:cubicBezTo>
                      <a:pt x="149" y="234"/>
                      <a:pt x="178" y="250"/>
                      <a:pt x="193" y="234"/>
                    </a:cubicBezTo>
                    <a:cubicBezTo>
                      <a:pt x="208" y="234"/>
                      <a:pt x="208" y="188"/>
                      <a:pt x="223" y="203"/>
                    </a:cubicBezTo>
                    <a:cubicBezTo>
                      <a:pt x="223" y="203"/>
                      <a:pt x="223" y="219"/>
                      <a:pt x="238" y="219"/>
                    </a:cubicBezTo>
                    <a:lnTo>
                      <a:pt x="268" y="219"/>
                    </a:lnTo>
                    <a:cubicBezTo>
                      <a:pt x="297" y="203"/>
                      <a:pt x="327" y="203"/>
                      <a:pt x="372" y="188"/>
                    </a:cubicBezTo>
                    <a:cubicBezTo>
                      <a:pt x="401" y="188"/>
                      <a:pt x="401" y="219"/>
                      <a:pt x="416" y="219"/>
                    </a:cubicBezTo>
                    <a:cubicBezTo>
                      <a:pt x="431" y="219"/>
                      <a:pt x="506" y="203"/>
                      <a:pt x="506" y="203"/>
                    </a:cubicBezTo>
                    <a:lnTo>
                      <a:pt x="491" y="188"/>
                    </a:lnTo>
                    <a:cubicBezTo>
                      <a:pt x="491" y="172"/>
                      <a:pt x="535" y="188"/>
                      <a:pt x="550" y="188"/>
                    </a:cubicBezTo>
                    <a:cubicBezTo>
                      <a:pt x="550" y="188"/>
                      <a:pt x="580" y="188"/>
                      <a:pt x="580" y="172"/>
                    </a:cubicBezTo>
                    <a:cubicBezTo>
                      <a:pt x="580" y="156"/>
                      <a:pt x="595" y="141"/>
                      <a:pt x="595" y="141"/>
                    </a:cubicBezTo>
                    <a:lnTo>
                      <a:pt x="580" y="141"/>
                    </a:lnTo>
                    <a:cubicBezTo>
                      <a:pt x="580" y="125"/>
                      <a:pt x="625" y="110"/>
                      <a:pt x="625" y="94"/>
                    </a:cubicBezTo>
                    <a:cubicBezTo>
                      <a:pt x="610" y="78"/>
                      <a:pt x="535" y="63"/>
                      <a:pt x="506" y="63"/>
                    </a:cubicBezTo>
                    <a:cubicBezTo>
                      <a:pt x="476" y="47"/>
                      <a:pt x="535" y="63"/>
                      <a:pt x="506" y="6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4" name="Freeform 1099">
                <a:extLst>
                  <a:ext uri="{FF2B5EF4-FFF2-40B4-BE49-F238E27FC236}">
                    <a16:creationId xmlns:a16="http://schemas.microsoft.com/office/drawing/2014/main" id="{07DCCB4D-196E-27A9-6022-D161593F3E3B}"/>
                  </a:ext>
                </a:extLst>
              </p:cNvPr>
              <p:cNvSpPr>
                <a:spLocks/>
              </p:cNvSpPr>
              <p:nvPr/>
            </p:nvSpPr>
            <p:spPr bwMode="auto">
              <a:xfrm>
                <a:off x="5519" y="1566"/>
                <a:ext cx="121" cy="48"/>
              </a:xfrm>
              <a:custGeom>
                <a:avLst/>
                <a:gdLst>
                  <a:gd name="T0" fmla="*/ 506 w 625"/>
                  <a:gd name="T1" fmla="*/ 63 h 250"/>
                  <a:gd name="T2" fmla="*/ 506 w 625"/>
                  <a:gd name="T3" fmla="*/ 63 h 250"/>
                  <a:gd name="T4" fmla="*/ 431 w 625"/>
                  <a:gd name="T5" fmla="*/ 47 h 250"/>
                  <a:gd name="T6" fmla="*/ 342 w 625"/>
                  <a:gd name="T7" fmla="*/ 0 h 250"/>
                  <a:gd name="T8" fmla="*/ 327 w 625"/>
                  <a:gd name="T9" fmla="*/ 31 h 250"/>
                  <a:gd name="T10" fmla="*/ 297 w 625"/>
                  <a:gd name="T11" fmla="*/ 94 h 250"/>
                  <a:gd name="T12" fmla="*/ 163 w 625"/>
                  <a:gd name="T13" fmla="*/ 16 h 250"/>
                  <a:gd name="T14" fmla="*/ 59 w 625"/>
                  <a:gd name="T15" fmla="*/ 47 h 250"/>
                  <a:gd name="T16" fmla="*/ 29 w 625"/>
                  <a:gd name="T17" fmla="*/ 94 h 250"/>
                  <a:gd name="T18" fmla="*/ 15 w 625"/>
                  <a:gd name="T19" fmla="*/ 156 h 250"/>
                  <a:gd name="T20" fmla="*/ 134 w 625"/>
                  <a:gd name="T21" fmla="*/ 219 h 250"/>
                  <a:gd name="T22" fmla="*/ 193 w 625"/>
                  <a:gd name="T23" fmla="*/ 234 h 250"/>
                  <a:gd name="T24" fmla="*/ 223 w 625"/>
                  <a:gd name="T25" fmla="*/ 203 h 250"/>
                  <a:gd name="T26" fmla="*/ 238 w 625"/>
                  <a:gd name="T27" fmla="*/ 219 h 250"/>
                  <a:gd name="T28" fmla="*/ 268 w 625"/>
                  <a:gd name="T29" fmla="*/ 219 h 250"/>
                  <a:gd name="T30" fmla="*/ 372 w 625"/>
                  <a:gd name="T31" fmla="*/ 188 h 250"/>
                  <a:gd name="T32" fmla="*/ 416 w 625"/>
                  <a:gd name="T33" fmla="*/ 219 h 250"/>
                  <a:gd name="T34" fmla="*/ 506 w 625"/>
                  <a:gd name="T35" fmla="*/ 203 h 250"/>
                  <a:gd name="T36" fmla="*/ 491 w 625"/>
                  <a:gd name="T37" fmla="*/ 188 h 250"/>
                  <a:gd name="T38" fmla="*/ 550 w 625"/>
                  <a:gd name="T39" fmla="*/ 188 h 250"/>
                  <a:gd name="T40" fmla="*/ 580 w 625"/>
                  <a:gd name="T41" fmla="*/ 172 h 250"/>
                  <a:gd name="T42" fmla="*/ 595 w 625"/>
                  <a:gd name="T43" fmla="*/ 141 h 250"/>
                  <a:gd name="T44" fmla="*/ 580 w 625"/>
                  <a:gd name="T45" fmla="*/ 141 h 250"/>
                  <a:gd name="T46" fmla="*/ 625 w 625"/>
                  <a:gd name="T47" fmla="*/ 94 h 250"/>
                  <a:gd name="T48" fmla="*/ 506 w 625"/>
                  <a:gd name="T49" fmla="*/ 63 h 250"/>
                  <a:gd name="T50" fmla="*/ 506 w 625"/>
                  <a:gd name="T51" fmla="*/ 63 h 250"/>
                  <a:gd name="T52" fmla="*/ 506 w 625"/>
                  <a:gd name="T53" fmla="*/ 6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5" h="250">
                    <a:moveTo>
                      <a:pt x="506" y="63"/>
                    </a:moveTo>
                    <a:lnTo>
                      <a:pt x="506" y="63"/>
                    </a:lnTo>
                    <a:cubicBezTo>
                      <a:pt x="476" y="47"/>
                      <a:pt x="461" y="63"/>
                      <a:pt x="431" y="47"/>
                    </a:cubicBezTo>
                    <a:cubicBezTo>
                      <a:pt x="431" y="47"/>
                      <a:pt x="357" y="0"/>
                      <a:pt x="342" y="0"/>
                    </a:cubicBezTo>
                    <a:cubicBezTo>
                      <a:pt x="342" y="0"/>
                      <a:pt x="357" y="16"/>
                      <a:pt x="327" y="31"/>
                    </a:cubicBezTo>
                    <a:cubicBezTo>
                      <a:pt x="297" y="31"/>
                      <a:pt x="327" y="78"/>
                      <a:pt x="297" y="94"/>
                    </a:cubicBezTo>
                    <a:cubicBezTo>
                      <a:pt x="282" y="94"/>
                      <a:pt x="178" y="16"/>
                      <a:pt x="163" y="16"/>
                    </a:cubicBezTo>
                    <a:cubicBezTo>
                      <a:pt x="134" y="0"/>
                      <a:pt x="59" y="16"/>
                      <a:pt x="59" y="47"/>
                    </a:cubicBezTo>
                    <a:cubicBezTo>
                      <a:pt x="59" y="78"/>
                      <a:pt x="0" y="63"/>
                      <a:pt x="29" y="94"/>
                    </a:cubicBezTo>
                    <a:cubicBezTo>
                      <a:pt x="44" y="110"/>
                      <a:pt x="0" y="141"/>
                      <a:pt x="15" y="156"/>
                    </a:cubicBezTo>
                    <a:cubicBezTo>
                      <a:pt x="44" y="188"/>
                      <a:pt x="89" y="203"/>
                      <a:pt x="134" y="219"/>
                    </a:cubicBezTo>
                    <a:cubicBezTo>
                      <a:pt x="149" y="234"/>
                      <a:pt x="178" y="250"/>
                      <a:pt x="193" y="234"/>
                    </a:cubicBezTo>
                    <a:cubicBezTo>
                      <a:pt x="208" y="234"/>
                      <a:pt x="208" y="188"/>
                      <a:pt x="223" y="203"/>
                    </a:cubicBezTo>
                    <a:cubicBezTo>
                      <a:pt x="223" y="203"/>
                      <a:pt x="223" y="219"/>
                      <a:pt x="238" y="219"/>
                    </a:cubicBezTo>
                    <a:lnTo>
                      <a:pt x="268" y="219"/>
                    </a:lnTo>
                    <a:cubicBezTo>
                      <a:pt x="297" y="203"/>
                      <a:pt x="327" y="203"/>
                      <a:pt x="372" y="188"/>
                    </a:cubicBezTo>
                    <a:cubicBezTo>
                      <a:pt x="401" y="188"/>
                      <a:pt x="401" y="219"/>
                      <a:pt x="416" y="219"/>
                    </a:cubicBezTo>
                    <a:cubicBezTo>
                      <a:pt x="431" y="219"/>
                      <a:pt x="506" y="203"/>
                      <a:pt x="506" y="203"/>
                    </a:cubicBezTo>
                    <a:lnTo>
                      <a:pt x="491" y="188"/>
                    </a:lnTo>
                    <a:cubicBezTo>
                      <a:pt x="491" y="172"/>
                      <a:pt x="535" y="188"/>
                      <a:pt x="550" y="188"/>
                    </a:cubicBezTo>
                    <a:cubicBezTo>
                      <a:pt x="550" y="188"/>
                      <a:pt x="580" y="188"/>
                      <a:pt x="580" y="172"/>
                    </a:cubicBezTo>
                    <a:cubicBezTo>
                      <a:pt x="580" y="156"/>
                      <a:pt x="595" y="141"/>
                      <a:pt x="595" y="141"/>
                    </a:cubicBezTo>
                    <a:lnTo>
                      <a:pt x="580" y="141"/>
                    </a:lnTo>
                    <a:cubicBezTo>
                      <a:pt x="580" y="125"/>
                      <a:pt x="625" y="110"/>
                      <a:pt x="625" y="94"/>
                    </a:cubicBezTo>
                    <a:cubicBezTo>
                      <a:pt x="610" y="78"/>
                      <a:pt x="535" y="63"/>
                      <a:pt x="506" y="63"/>
                    </a:cubicBezTo>
                    <a:cubicBezTo>
                      <a:pt x="476" y="47"/>
                      <a:pt x="535" y="63"/>
                      <a:pt x="506" y="63"/>
                    </a:cubicBezTo>
                    <a:lnTo>
                      <a:pt x="506" y="6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5" name="Freeform 1100">
                <a:extLst>
                  <a:ext uri="{FF2B5EF4-FFF2-40B4-BE49-F238E27FC236}">
                    <a16:creationId xmlns:a16="http://schemas.microsoft.com/office/drawing/2014/main" id="{4D983926-E1B3-9769-C329-E8303E9B2647}"/>
                  </a:ext>
                </a:extLst>
              </p:cNvPr>
              <p:cNvSpPr>
                <a:spLocks/>
              </p:cNvSpPr>
              <p:nvPr/>
            </p:nvSpPr>
            <p:spPr bwMode="auto">
              <a:xfrm>
                <a:off x="5592" y="1582"/>
                <a:ext cx="24" cy="16"/>
              </a:xfrm>
              <a:custGeom>
                <a:avLst/>
                <a:gdLst>
                  <a:gd name="T0" fmla="*/ 109 w 125"/>
                  <a:gd name="T1" fmla="*/ 63 h 84"/>
                  <a:gd name="T2" fmla="*/ 109 w 125"/>
                  <a:gd name="T3" fmla="*/ 63 h 84"/>
                  <a:gd name="T4" fmla="*/ 62 w 125"/>
                  <a:gd name="T5" fmla="*/ 0 h 84"/>
                  <a:gd name="T6" fmla="*/ 93 w 125"/>
                  <a:gd name="T7" fmla="*/ 21 h 84"/>
                  <a:gd name="T8" fmla="*/ 109 w 125"/>
                  <a:gd name="T9" fmla="*/ 63 h 84"/>
                  <a:gd name="T10" fmla="*/ 109 w 125"/>
                  <a:gd name="T11" fmla="*/ 63 h 84"/>
                </a:gdLst>
                <a:ahLst/>
                <a:cxnLst>
                  <a:cxn ang="0">
                    <a:pos x="T0" y="T1"/>
                  </a:cxn>
                  <a:cxn ang="0">
                    <a:pos x="T2" y="T3"/>
                  </a:cxn>
                  <a:cxn ang="0">
                    <a:pos x="T4" y="T5"/>
                  </a:cxn>
                  <a:cxn ang="0">
                    <a:pos x="T6" y="T7"/>
                  </a:cxn>
                  <a:cxn ang="0">
                    <a:pos x="T8" y="T9"/>
                  </a:cxn>
                  <a:cxn ang="0">
                    <a:pos x="T10" y="T11"/>
                  </a:cxn>
                </a:cxnLst>
                <a:rect l="0" t="0" r="r" b="b"/>
                <a:pathLst>
                  <a:path w="125" h="84">
                    <a:moveTo>
                      <a:pt x="109" y="63"/>
                    </a:moveTo>
                    <a:lnTo>
                      <a:pt x="109" y="63"/>
                    </a:lnTo>
                    <a:cubicBezTo>
                      <a:pt x="93" y="73"/>
                      <a:pt x="0" y="11"/>
                      <a:pt x="62" y="0"/>
                    </a:cubicBezTo>
                    <a:cubicBezTo>
                      <a:pt x="78" y="0"/>
                      <a:pt x="125" y="0"/>
                      <a:pt x="93" y="21"/>
                    </a:cubicBezTo>
                    <a:cubicBezTo>
                      <a:pt x="47" y="42"/>
                      <a:pt x="109" y="42"/>
                      <a:pt x="109" y="63"/>
                    </a:cubicBezTo>
                    <a:cubicBezTo>
                      <a:pt x="93" y="84"/>
                      <a:pt x="109" y="53"/>
                      <a:pt x="109" y="6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6" name="Freeform 1101">
                <a:extLst>
                  <a:ext uri="{FF2B5EF4-FFF2-40B4-BE49-F238E27FC236}">
                    <a16:creationId xmlns:a16="http://schemas.microsoft.com/office/drawing/2014/main" id="{30BF21A1-2F3D-E93F-5D57-FBC2DF3D17B0}"/>
                  </a:ext>
                </a:extLst>
              </p:cNvPr>
              <p:cNvSpPr>
                <a:spLocks/>
              </p:cNvSpPr>
              <p:nvPr/>
            </p:nvSpPr>
            <p:spPr bwMode="auto">
              <a:xfrm>
                <a:off x="5592" y="1582"/>
                <a:ext cx="24" cy="16"/>
              </a:xfrm>
              <a:custGeom>
                <a:avLst/>
                <a:gdLst>
                  <a:gd name="T0" fmla="*/ 109 w 125"/>
                  <a:gd name="T1" fmla="*/ 63 h 84"/>
                  <a:gd name="T2" fmla="*/ 109 w 125"/>
                  <a:gd name="T3" fmla="*/ 63 h 84"/>
                  <a:gd name="T4" fmla="*/ 62 w 125"/>
                  <a:gd name="T5" fmla="*/ 0 h 84"/>
                  <a:gd name="T6" fmla="*/ 93 w 125"/>
                  <a:gd name="T7" fmla="*/ 21 h 84"/>
                  <a:gd name="T8" fmla="*/ 109 w 125"/>
                  <a:gd name="T9" fmla="*/ 63 h 84"/>
                  <a:gd name="T10" fmla="*/ 109 w 125"/>
                  <a:gd name="T11" fmla="*/ 63 h 84"/>
                  <a:gd name="T12" fmla="*/ 109 w 125"/>
                  <a:gd name="T13" fmla="*/ 63 h 84"/>
                </a:gdLst>
                <a:ahLst/>
                <a:cxnLst>
                  <a:cxn ang="0">
                    <a:pos x="T0" y="T1"/>
                  </a:cxn>
                  <a:cxn ang="0">
                    <a:pos x="T2" y="T3"/>
                  </a:cxn>
                  <a:cxn ang="0">
                    <a:pos x="T4" y="T5"/>
                  </a:cxn>
                  <a:cxn ang="0">
                    <a:pos x="T6" y="T7"/>
                  </a:cxn>
                  <a:cxn ang="0">
                    <a:pos x="T8" y="T9"/>
                  </a:cxn>
                  <a:cxn ang="0">
                    <a:pos x="T10" y="T11"/>
                  </a:cxn>
                  <a:cxn ang="0">
                    <a:pos x="T12" y="T13"/>
                  </a:cxn>
                </a:cxnLst>
                <a:rect l="0" t="0" r="r" b="b"/>
                <a:pathLst>
                  <a:path w="125" h="84">
                    <a:moveTo>
                      <a:pt x="109" y="63"/>
                    </a:moveTo>
                    <a:lnTo>
                      <a:pt x="109" y="63"/>
                    </a:lnTo>
                    <a:cubicBezTo>
                      <a:pt x="93" y="73"/>
                      <a:pt x="0" y="11"/>
                      <a:pt x="62" y="0"/>
                    </a:cubicBezTo>
                    <a:cubicBezTo>
                      <a:pt x="78" y="0"/>
                      <a:pt x="125" y="0"/>
                      <a:pt x="93" y="21"/>
                    </a:cubicBezTo>
                    <a:cubicBezTo>
                      <a:pt x="47" y="42"/>
                      <a:pt x="109" y="42"/>
                      <a:pt x="109" y="63"/>
                    </a:cubicBezTo>
                    <a:cubicBezTo>
                      <a:pt x="93" y="84"/>
                      <a:pt x="109" y="53"/>
                      <a:pt x="109" y="63"/>
                    </a:cubicBezTo>
                    <a:lnTo>
                      <a:pt x="109" y="6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7" name="Freeform 1102">
                <a:extLst>
                  <a:ext uri="{FF2B5EF4-FFF2-40B4-BE49-F238E27FC236}">
                    <a16:creationId xmlns:a16="http://schemas.microsoft.com/office/drawing/2014/main" id="{32538072-724E-F6E2-1403-98F451BA6D81}"/>
                  </a:ext>
                </a:extLst>
              </p:cNvPr>
              <p:cNvSpPr>
                <a:spLocks/>
              </p:cNvSpPr>
              <p:nvPr/>
            </p:nvSpPr>
            <p:spPr bwMode="auto">
              <a:xfrm>
                <a:off x="5592" y="1582"/>
                <a:ext cx="24" cy="16"/>
              </a:xfrm>
              <a:custGeom>
                <a:avLst/>
                <a:gdLst>
                  <a:gd name="T0" fmla="*/ 109 w 125"/>
                  <a:gd name="T1" fmla="*/ 63 h 84"/>
                  <a:gd name="T2" fmla="*/ 109 w 125"/>
                  <a:gd name="T3" fmla="*/ 63 h 84"/>
                  <a:gd name="T4" fmla="*/ 62 w 125"/>
                  <a:gd name="T5" fmla="*/ 0 h 84"/>
                  <a:gd name="T6" fmla="*/ 93 w 125"/>
                  <a:gd name="T7" fmla="*/ 21 h 84"/>
                  <a:gd name="T8" fmla="*/ 109 w 125"/>
                  <a:gd name="T9" fmla="*/ 63 h 84"/>
                  <a:gd name="T10" fmla="*/ 109 w 125"/>
                  <a:gd name="T11" fmla="*/ 63 h 84"/>
                </a:gdLst>
                <a:ahLst/>
                <a:cxnLst>
                  <a:cxn ang="0">
                    <a:pos x="T0" y="T1"/>
                  </a:cxn>
                  <a:cxn ang="0">
                    <a:pos x="T2" y="T3"/>
                  </a:cxn>
                  <a:cxn ang="0">
                    <a:pos x="T4" y="T5"/>
                  </a:cxn>
                  <a:cxn ang="0">
                    <a:pos x="T6" y="T7"/>
                  </a:cxn>
                  <a:cxn ang="0">
                    <a:pos x="T8" y="T9"/>
                  </a:cxn>
                  <a:cxn ang="0">
                    <a:pos x="T10" y="T11"/>
                  </a:cxn>
                </a:cxnLst>
                <a:rect l="0" t="0" r="r" b="b"/>
                <a:pathLst>
                  <a:path w="125" h="84">
                    <a:moveTo>
                      <a:pt x="109" y="63"/>
                    </a:moveTo>
                    <a:lnTo>
                      <a:pt x="109" y="63"/>
                    </a:lnTo>
                    <a:cubicBezTo>
                      <a:pt x="93" y="73"/>
                      <a:pt x="0" y="11"/>
                      <a:pt x="62" y="0"/>
                    </a:cubicBezTo>
                    <a:cubicBezTo>
                      <a:pt x="78" y="0"/>
                      <a:pt x="125" y="0"/>
                      <a:pt x="93" y="21"/>
                    </a:cubicBezTo>
                    <a:cubicBezTo>
                      <a:pt x="47" y="42"/>
                      <a:pt x="109" y="42"/>
                      <a:pt x="109" y="63"/>
                    </a:cubicBezTo>
                    <a:cubicBezTo>
                      <a:pt x="93" y="84"/>
                      <a:pt x="109" y="53"/>
                      <a:pt x="109" y="6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8" name="Freeform 1103">
                <a:extLst>
                  <a:ext uri="{FF2B5EF4-FFF2-40B4-BE49-F238E27FC236}">
                    <a16:creationId xmlns:a16="http://schemas.microsoft.com/office/drawing/2014/main" id="{B83DA919-763B-FA28-B890-9BC89D494074}"/>
                  </a:ext>
                </a:extLst>
              </p:cNvPr>
              <p:cNvSpPr>
                <a:spLocks/>
              </p:cNvSpPr>
              <p:nvPr/>
            </p:nvSpPr>
            <p:spPr bwMode="auto">
              <a:xfrm>
                <a:off x="5592" y="1582"/>
                <a:ext cx="24" cy="16"/>
              </a:xfrm>
              <a:custGeom>
                <a:avLst/>
                <a:gdLst>
                  <a:gd name="T0" fmla="*/ 109 w 125"/>
                  <a:gd name="T1" fmla="*/ 63 h 84"/>
                  <a:gd name="T2" fmla="*/ 109 w 125"/>
                  <a:gd name="T3" fmla="*/ 63 h 84"/>
                  <a:gd name="T4" fmla="*/ 62 w 125"/>
                  <a:gd name="T5" fmla="*/ 0 h 84"/>
                  <a:gd name="T6" fmla="*/ 93 w 125"/>
                  <a:gd name="T7" fmla="*/ 21 h 84"/>
                  <a:gd name="T8" fmla="*/ 109 w 125"/>
                  <a:gd name="T9" fmla="*/ 63 h 84"/>
                  <a:gd name="T10" fmla="*/ 109 w 125"/>
                  <a:gd name="T11" fmla="*/ 63 h 84"/>
                  <a:gd name="T12" fmla="*/ 109 w 125"/>
                  <a:gd name="T13" fmla="*/ 63 h 84"/>
                </a:gdLst>
                <a:ahLst/>
                <a:cxnLst>
                  <a:cxn ang="0">
                    <a:pos x="T0" y="T1"/>
                  </a:cxn>
                  <a:cxn ang="0">
                    <a:pos x="T2" y="T3"/>
                  </a:cxn>
                  <a:cxn ang="0">
                    <a:pos x="T4" y="T5"/>
                  </a:cxn>
                  <a:cxn ang="0">
                    <a:pos x="T6" y="T7"/>
                  </a:cxn>
                  <a:cxn ang="0">
                    <a:pos x="T8" y="T9"/>
                  </a:cxn>
                  <a:cxn ang="0">
                    <a:pos x="T10" y="T11"/>
                  </a:cxn>
                  <a:cxn ang="0">
                    <a:pos x="T12" y="T13"/>
                  </a:cxn>
                </a:cxnLst>
                <a:rect l="0" t="0" r="r" b="b"/>
                <a:pathLst>
                  <a:path w="125" h="84">
                    <a:moveTo>
                      <a:pt x="109" y="63"/>
                    </a:moveTo>
                    <a:lnTo>
                      <a:pt x="109" y="63"/>
                    </a:lnTo>
                    <a:cubicBezTo>
                      <a:pt x="93" y="73"/>
                      <a:pt x="0" y="11"/>
                      <a:pt x="62" y="0"/>
                    </a:cubicBezTo>
                    <a:cubicBezTo>
                      <a:pt x="78" y="0"/>
                      <a:pt x="125" y="0"/>
                      <a:pt x="93" y="21"/>
                    </a:cubicBezTo>
                    <a:cubicBezTo>
                      <a:pt x="47" y="42"/>
                      <a:pt x="109" y="42"/>
                      <a:pt x="109" y="63"/>
                    </a:cubicBezTo>
                    <a:cubicBezTo>
                      <a:pt x="93" y="84"/>
                      <a:pt x="109" y="53"/>
                      <a:pt x="109" y="63"/>
                    </a:cubicBezTo>
                    <a:lnTo>
                      <a:pt x="109" y="6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9" name="Freeform 1104">
                <a:extLst>
                  <a:ext uri="{FF2B5EF4-FFF2-40B4-BE49-F238E27FC236}">
                    <a16:creationId xmlns:a16="http://schemas.microsoft.com/office/drawing/2014/main" id="{5180CF64-E8FC-EEC6-1B81-2243264889B6}"/>
                  </a:ext>
                </a:extLst>
              </p:cNvPr>
              <p:cNvSpPr>
                <a:spLocks/>
              </p:cNvSpPr>
              <p:nvPr/>
            </p:nvSpPr>
            <p:spPr bwMode="auto">
              <a:xfrm>
                <a:off x="5961" y="1734"/>
                <a:ext cx="32" cy="16"/>
              </a:xfrm>
              <a:custGeom>
                <a:avLst/>
                <a:gdLst>
                  <a:gd name="T0" fmla="*/ 45 w 167"/>
                  <a:gd name="T1" fmla="*/ 56 h 83"/>
                  <a:gd name="T2" fmla="*/ 45 w 167"/>
                  <a:gd name="T3" fmla="*/ 56 h 83"/>
                  <a:gd name="T4" fmla="*/ 15 w 167"/>
                  <a:gd name="T5" fmla="*/ 14 h 83"/>
                  <a:gd name="T6" fmla="*/ 91 w 167"/>
                  <a:gd name="T7" fmla="*/ 14 h 83"/>
                  <a:gd name="T8" fmla="*/ 45 w 167"/>
                  <a:gd name="T9" fmla="*/ 56 h 83"/>
                  <a:gd name="T10" fmla="*/ 45 w 167"/>
                  <a:gd name="T11" fmla="*/ 56 h 83"/>
                </a:gdLst>
                <a:ahLst/>
                <a:cxnLst>
                  <a:cxn ang="0">
                    <a:pos x="T0" y="T1"/>
                  </a:cxn>
                  <a:cxn ang="0">
                    <a:pos x="T2" y="T3"/>
                  </a:cxn>
                  <a:cxn ang="0">
                    <a:pos x="T4" y="T5"/>
                  </a:cxn>
                  <a:cxn ang="0">
                    <a:pos x="T6" y="T7"/>
                  </a:cxn>
                  <a:cxn ang="0">
                    <a:pos x="T8" y="T9"/>
                  </a:cxn>
                  <a:cxn ang="0">
                    <a:pos x="T10" y="T11"/>
                  </a:cxn>
                </a:cxnLst>
                <a:rect l="0" t="0" r="r" b="b"/>
                <a:pathLst>
                  <a:path w="167" h="83">
                    <a:moveTo>
                      <a:pt x="45" y="56"/>
                    </a:moveTo>
                    <a:lnTo>
                      <a:pt x="45" y="56"/>
                    </a:lnTo>
                    <a:cubicBezTo>
                      <a:pt x="15" y="42"/>
                      <a:pt x="0" y="42"/>
                      <a:pt x="15" y="14"/>
                    </a:cubicBezTo>
                    <a:cubicBezTo>
                      <a:pt x="30" y="0"/>
                      <a:pt x="60" y="14"/>
                      <a:pt x="91" y="14"/>
                    </a:cubicBezTo>
                    <a:cubicBezTo>
                      <a:pt x="167" y="28"/>
                      <a:pt x="91" y="83"/>
                      <a:pt x="45" y="56"/>
                    </a:cubicBezTo>
                    <a:cubicBezTo>
                      <a:pt x="30" y="42"/>
                      <a:pt x="60" y="69"/>
                      <a:pt x="45" y="5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Freeform 1105">
                <a:extLst>
                  <a:ext uri="{FF2B5EF4-FFF2-40B4-BE49-F238E27FC236}">
                    <a16:creationId xmlns:a16="http://schemas.microsoft.com/office/drawing/2014/main" id="{9A6A73FF-2BA6-54D2-0BDE-C3E82E671811}"/>
                  </a:ext>
                </a:extLst>
              </p:cNvPr>
              <p:cNvSpPr>
                <a:spLocks/>
              </p:cNvSpPr>
              <p:nvPr/>
            </p:nvSpPr>
            <p:spPr bwMode="auto">
              <a:xfrm>
                <a:off x="5961" y="1734"/>
                <a:ext cx="32" cy="16"/>
              </a:xfrm>
              <a:custGeom>
                <a:avLst/>
                <a:gdLst>
                  <a:gd name="T0" fmla="*/ 45 w 167"/>
                  <a:gd name="T1" fmla="*/ 56 h 83"/>
                  <a:gd name="T2" fmla="*/ 45 w 167"/>
                  <a:gd name="T3" fmla="*/ 56 h 83"/>
                  <a:gd name="T4" fmla="*/ 15 w 167"/>
                  <a:gd name="T5" fmla="*/ 14 h 83"/>
                  <a:gd name="T6" fmla="*/ 91 w 167"/>
                  <a:gd name="T7" fmla="*/ 14 h 83"/>
                  <a:gd name="T8" fmla="*/ 45 w 167"/>
                  <a:gd name="T9" fmla="*/ 56 h 83"/>
                  <a:gd name="T10" fmla="*/ 45 w 167"/>
                  <a:gd name="T11" fmla="*/ 56 h 83"/>
                  <a:gd name="T12" fmla="*/ 45 w 167"/>
                  <a:gd name="T13" fmla="*/ 56 h 83"/>
                </a:gdLst>
                <a:ahLst/>
                <a:cxnLst>
                  <a:cxn ang="0">
                    <a:pos x="T0" y="T1"/>
                  </a:cxn>
                  <a:cxn ang="0">
                    <a:pos x="T2" y="T3"/>
                  </a:cxn>
                  <a:cxn ang="0">
                    <a:pos x="T4" y="T5"/>
                  </a:cxn>
                  <a:cxn ang="0">
                    <a:pos x="T6" y="T7"/>
                  </a:cxn>
                  <a:cxn ang="0">
                    <a:pos x="T8" y="T9"/>
                  </a:cxn>
                  <a:cxn ang="0">
                    <a:pos x="T10" y="T11"/>
                  </a:cxn>
                  <a:cxn ang="0">
                    <a:pos x="T12" y="T13"/>
                  </a:cxn>
                </a:cxnLst>
                <a:rect l="0" t="0" r="r" b="b"/>
                <a:pathLst>
                  <a:path w="167" h="83">
                    <a:moveTo>
                      <a:pt x="45" y="56"/>
                    </a:moveTo>
                    <a:lnTo>
                      <a:pt x="45" y="56"/>
                    </a:lnTo>
                    <a:cubicBezTo>
                      <a:pt x="15" y="42"/>
                      <a:pt x="0" y="42"/>
                      <a:pt x="15" y="14"/>
                    </a:cubicBezTo>
                    <a:cubicBezTo>
                      <a:pt x="30" y="0"/>
                      <a:pt x="60" y="14"/>
                      <a:pt x="91" y="14"/>
                    </a:cubicBezTo>
                    <a:cubicBezTo>
                      <a:pt x="167" y="28"/>
                      <a:pt x="91" y="83"/>
                      <a:pt x="45" y="56"/>
                    </a:cubicBezTo>
                    <a:cubicBezTo>
                      <a:pt x="30" y="42"/>
                      <a:pt x="60" y="69"/>
                      <a:pt x="45" y="56"/>
                    </a:cubicBezTo>
                    <a:lnTo>
                      <a:pt x="45" y="5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1" name="Freeform 1106">
                <a:extLst>
                  <a:ext uri="{FF2B5EF4-FFF2-40B4-BE49-F238E27FC236}">
                    <a16:creationId xmlns:a16="http://schemas.microsoft.com/office/drawing/2014/main" id="{120DA9FC-0BAF-6619-7317-328FD3B2615E}"/>
                  </a:ext>
                </a:extLst>
              </p:cNvPr>
              <p:cNvSpPr>
                <a:spLocks/>
              </p:cNvSpPr>
              <p:nvPr/>
            </p:nvSpPr>
            <p:spPr bwMode="auto">
              <a:xfrm>
                <a:off x="5961" y="1734"/>
                <a:ext cx="32" cy="16"/>
              </a:xfrm>
              <a:custGeom>
                <a:avLst/>
                <a:gdLst>
                  <a:gd name="T0" fmla="*/ 45 w 167"/>
                  <a:gd name="T1" fmla="*/ 56 h 83"/>
                  <a:gd name="T2" fmla="*/ 45 w 167"/>
                  <a:gd name="T3" fmla="*/ 56 h 83"/>
                  <a:gd name="T4" fmla="*/ 15 w 167"/>
                  <a:gd name="T5" fmla="*/ 14 h 83"/>
                  <a:gd name="T6" fmla="*/ 91 w 167"/>
                  <a:gd name="T7" fmla="*/ 14 h 83"/>
                  <a:gd name="T8" fmla="*/ 45 w 167"/>
                  <a:gd name="T9" fmla="*/ 56 h 83"/>
                  <a:gd name="T10" fmla="*/ 45 w 167"/>
                  <a:gd name="T11" fmla="*/ 56 h 83"/>
                </a:gdLst>
                <a:ahLst/>
                <a:cxnLst>
                  <a:cxn ang="0">
                    <a:pos x="T0" y="T1"/>
                  </a:cxn>
                  <a:cxn ang="0">
                    <a:pos x="T2" y="T3"/>
                  </a:cxn>
                  <a:cxn ang="0">
                    <a:pos x="T4" y="T5"/>
                  </a:cxn>
                  <a:cxn ang="0">
                    <a:pos x="T6" y="T7"/>
                  </a:cxn>
                  <a:cxn ang="0">
                    <a:pos x="T8" y="T9"/>
                  </a:cxn>
                  <a:cxn ang="0">
                    <a:pos x="T10" y="T11"/>
                  </a:cxn>
                </a:cxnLst>
                <a:rect l="0" t="0" r="r" b="b"/>
                <a:pathLst>
                  <a:path w="167" h="83">
                    <a:moveTo>
                      <a:pt x="45" y="56"/>
                    </a:moveTo>
                    <a:lnTo>
                      <a:pt x="45" y="56"/>
                    </a:lnTo>
                    <a:cubicBezTo>
                      <a:pt x="15" y="42"/>
                      <a:pt x="0" y="42"/>
                      <a:pt x="15" y="14"/>
                    </a:cubicBezTo>
                    <a:cubicBezTo>
                      <a:pt x="30" y="0"/>
                      <a:pt x="60" y="14"/>
                      <a:pt x="91" y="14"/>
                    </a:cubicBezTo>
                    <a:cubicBezTo>
                      <a:pt x="167" y="28"/>
                      <a:pt x="91" y="83"/>
                      <a:pt x="45" y="56"/>
                    </a:cubicBezTo>
                    <a:cubicBezTo>
                      <a:pt x="30" y="42"/>
                      <a:pt x="60" y="69"/>
                      <a:pt x="45" y="5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Freeform 1107">
                <a:extLst>
                  <a:ext uri="{FF2B5EF4-FFF2-40B4-BE49-F238E27FC236}">
                    <a16:creationId xmlns:a16="http://schemas.microsoft.com/office/drawing/2014/main" id="{43E0EF69-8408-D856-A9A6-6D1CF771E239}"/>
                  </a:ext>
                </a:extLst>
              </p:cNvPr>
              <p:cNvSpPr>
                <a:spLocks/>
              </p:cNvSpPr>
              <p:nvPr/>
            </p:nvSpPr>
            <p:spPr bwMode="auto">
              <a:xfrm>
                <a:off x="5961" y="1734"/>
                <a:ext cx="32" cy="16"/>
              </a:xfrm>
              <a:custGeom>
                <a:avLst/>
                <a:gdLst>
                  <a:gd name="T0" fmla="*/ 45 w 167"/>
                  <a:gd name="T1" fmla="*/ 56 h 83"/>
                  <a:gd name="T2" fmla="*/ 45 w 167"/>
                  <a:gd name="T3" fmla="*/ 56 h 83"/>
                  <a:gd name="T4" fmla="*/ 15 w 167"/>
                  <a:gd name="T5" fmla="*/ 14 h 83"/>
                  <a:gd name="T6" fmla="*/ 91 w 167"/>
                  <a:gd name="T7" fmla="*/ 14 h 83"/>
                  <a:gd name="T8" fmla="*/ 45 w 167"/>
                  <a:gd name="T9" fmla="*/ 56 h 83"/>
                  <a:gd name="T10" fmla="*/ 45 w 167"/>
                  <a:gd name="T11" fmla="*/ 56 h 83"/>
                  <a:gd name="T12" fmla="*/ 45 w 167"/>
                  <a:gd name="T13" fmla="*/ 56 h 83"/>
                </a:gdLst>
                <a:ahLst/>
                <a:cxnLst>
                  <a:cxn ang="0">
                    <a:pos x="T0" y="T1"/>
                  </a:cxn>
                  <a:cxn ang="0">
                    <a:pos x="T2" y="T3"/>
                  </a:cxn>
                  <a:cxn ang="0">
                    <a:pos x="T4" y="T5"/>
                  </a:cxn>
                  <a:cxn ang="0">
                    <a:pos x="T6" y="T7"/>
                  </a:cxn>
                  <a:cxn ang="0">
                    <a:pos x="T8" y="T9"/>
                  </a:cxn>
                  <a:cxn ang="0">
                    <a:pos x="T10" y="T11"/>
                  </a:cxn>
                  <a:cxn ang="0">
                    <a:pos x="T12" y="T13"/>
                  </a:cxn>
                </a:cxnLst>
                <a:rect l="0" t="0" r="r" b="b"/>
                <a:pathLst>
                  <a:path w="167" h="83">
                    <a:moveTo>
                      <a:pt x="45" y="56"/>
                    </a:moveTo>
                    <a:lnTo>
                      <a:pt x="45" y="56"/>
                    </a:lnTo>
                    <a:cubicBezTo>
                      <a:pt x="15" y="42"/>
                      <a:pt x="0" y="42"/>
                      <a:pt x="15" y="14"/>
                    </a:cubicBezTo>
                    <a:cubicBezTo>
                      <a:pt x="30" y="0"/>
                      <a:pt x="60" y="14"/>
                      <a:pt x="91" y="14"/>
                    </a:cubicBezTo>
                    <a:cubicBezTo>
                      <a:pt x="167" y="28"/>
                      <a:pt x="91" y="83"/>
                      <a:pt x="45" y="56"/>
                    </a:cubicBezTo>
                    <a:cubicBezTo>
                      <a:pt x="30" y="42"/>
                      <a:pt x="60" y="69"/>
                      <a:pt x="45" y="56"/>
                    </a:cubicBezTo>
                    <a:lnTo>
                      <a:pt x="45" y="5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3" name="Freeform 1108">
                <a:extLst>
                  <a:ext uri="{FF2B5EF4-FFF2-40B4-BE49-F238E27FC236}">
                    <a16:creationId xmlns:a16="http://schemas.microsoft.com/office/drawing/2014/main" id="{CCAC6725-28CE-F0C1-6643-46F9086B7512}"/>
                  </a:ext>
                </a:extLst>
              </p:cNvPr>
              <p:cNvSpPr>
                <a:spLocks/>
              </p:cNvSpPr>
              <p:nvPr/>
            </p:nvSpPr>
            <p:spPr bwMode="auto">
              <a:xfrm>
                <a:off x="4435" y="1718"/>
                <a:ext cx="32" cy="25"/>
              </a:xfrm>
              <a:custGeom>
                <a:avLst/>
                <a:gdLst>
                  <a:gd name="T0" fmla="*/ 136 w 167"/>
                  <a:gd name="T1" fmla="*/ 109 h 125"/>
                  <a:gd name="T2" fmla="*/ 136 w 167"/>
                  <a:gd name="T3" fmla="*/ 109 h 125"/>
                  <a:gd name="T4" fmla="*/ 121 w 167"/>
                  <a:gd name="T5" fmla="*/ 62 h 125"/>
                  <a:gd name="T6" fmla="*/ 45 w 167"/>
                  <a:gd name="T7" fmla="*/ 0 h 125"/>
                  <a:gd name="T8" fmla="*/ 15 w 167"/>
                  <a:gd name="T9" fmla="*/ 31 h 125"/>
                  <a:gd name="T10" fmla="*/ 45 w 167"/>
                  <a:gd name="T11" fmla="*/ 78 h 125"/>
                  <a:gd name="T12" fmla="*/ 136 w 167"/>
                  <a:gd name="T13" fmla="*/ 109 h 125"/>
                  <a:gd name="T14" fmla="*/ 136 w 167"/>
                  <a:gd name="T15" fmla="*/ 109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25">
                    <a:moveTo>
                      <a:pt x="136" y="109"/>
                    </a:moveTo>
                    <a:lnTo>
                      <a:pt x="136" y="109"/>
                    </a:lnTo>
                    <a:cubicBezTo>
                      <a:pt x="167" y="125"/>
                      <a:pt x="136" y="78"/>
                      <a:pt x="121" y="62"/>
                    </a:cubicBezTo>
                    <a:cubicBezTo>
                      <a:pt x="106" y="47"/>
                      <a:pt x="61" y="15"/>
                      <a:pt x="45" y="0"/>
                    </a:cubicBezTo>
                    <a:cubicBezTo>
                      <a:pt x="30" y="0"/>
                      <a:pt x="15" y="15"/>
                      <a:pt x="15" y="31"/>
                    </a:cubicBezTo>
                    <a:cubicBezTo>
                      <a:pt x="0" y="47"/>
                      <a:pt x="30" y="62"/>
                      <a:pt x="45" y="78"/>
                    </a:cubicBezTo>
                    <a:cubicBezTo>
                      <a:pt x="76" y="93"/>
                      <a:pt x="106" y="109"/>
                      <a:pt x="136" y="109"/>
                    </a:cubicBezTo>
                    <a:cubicBezTo>
                      <a:pt x="151" y="109"/>
                      <a:pt x="106" y="109"/>
                      <a:pt x="136" y="10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Freeform 1109">
                <a:extLst>
                  <a:ext uri="{FF2B5EF4-FFF2-40B4-BE49-F238E27FC236}">
                    <a16:creationId xmlns:a16="http://schemas.microsoft.com/office/drawing/2014/main" id="{AE1E722C-323B-A490-B352-96E1BDF015E6}"/>
                  </a:ext>
                </a:extLst>
              </p:cNvPr>
              <p:cNvSpPr>
                <a:spLocks/>
              </p:cNvSpPr>
              <p:nvPr/>
            </p:nvSpPr>
            <p:spPr bwMode="auto">
              <a:xfrm>
                <a:off x="4435" y="1718"/>
                <a:ext cx="32" cy="25"/>
              </a:xfrm>
              <a:custGeom>
                <a:avLst/>
                <a:gdLst>
                  <a:gd name="T0" fmla="*/ 136 w 167"/>
                  <a:gd name="T1" fmla="*/ 109 h 125"/>
                  <a:gd name="T2" fmla="*/ 136 w 167"/>
                  <a:gd name="T3" fmla="*/ 109 h 125"/>
                  <a:gd name="T4" fmla="*/ 121 w 167"/>
                  <a:gd name="T5" fmla="*/ 62 h 125"/>
                  <a:gd name="T6" fmla="*/ 45 w 167"/>
                  <a:gd name="T7" fmla="*/ 0 h 125"/>
                  <a:gd name="T8" fmla="*/ 15 w 167"/>
                  <a:gd name="T9" fmla="*/ 31 h 125"/>
                  <a:gd name="T10" fmla="*/ 45 w 167"/>
                  <a:gd name="T11" fmla="*/ 78 h 125"/>
                  <a:gd name="T12" fmla="*/ 136 w 167"/>
                  <a:gd name="T13" fmla="*/ 109 h 125"/>
                  <a:gd name="T14" fmla="*/ 136 w 167"/>
                  <a:gd name="T15" fmla="*/ 109 h 125"/>
                  <a:gd name="T16" fmla="*/ 136 w 167"/>
                  <a:gd name="T17" fmla="*/ 10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25">
                    <a:moveTo>
                      <a:pt x="136" y="109"/>
                    </a:moveTo>
                    <a:lnTo>
                      <a:pt x="136" y="109"/>
                    </a:lnTo>
                    <a:cubicBezTo>
                      <a:pt x="167" y="125"/>
                      <a:pt x="136" y="78"/>
                      <a:pt x="121" y="62"/>
                    </a:cubicBezTo>
                    <a:cubicBezTo>
                      <a:pt x="106" y="47"/>
                      <a:pt x="61" y="15"/>
                      <a:pt x="45" y="0"/>
                    </a:cubicBezTo>
                    <a:cubicBezTo>
                      <a:pt x="30" y="0"/>
                      <a:pt x="15" y="15"/>
                      <a:pt x="15" y="31"/>
                    </a:cubicBezTo>
                    <a:cubicBezTo>
                      <a:pt x="0" y="47"/>
                      <a:pt x="30" y="62"/>
                      <a:pt x="45" y="78"/>
                    </a:cubicBezTo>
                    <a:cubicBezTo>
                      <a:pt x="76" y="93"/>
                      <a:pt x="106" y="109"/>
                      <a:pt x="136" y="109"/>
                    </a:cubicBezTo>
                    <a:cubicBezTo>
                      <a:pt x="151" y="109"/>
                      <a:pt x="106" y="109"/>
                      <a:pt x="136" y="109"/>
                    </a:cubicBezTo>
                    <a:lnTo>
                      <a:pt x="136" y="10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5" name="Freeform 1110">
                <a:extLst>
                  <a:ext uri="{FF2B5EF4-FFF2-40B4-BE49-F238E27FC236}">
                    <a16:creationId xmlns:a16="http://schemas.microsoft.com/office/drawing/2014/main" id="{0E2545DE-4879-B38D-4751-2B1BF6B69C25}"/>
                  </a:ext>
                </a:extLst>
              </p:cNvPr>
              <p:cNvSpPr>
                <a:spLocks/>
              </p:cNvSpPr>
              <p:nvPr/>
            </p:nvSpPr>
            <p:spPr bwMode="auto">
              <a:xfrm>
                <a:off x="4435" y="1718"/>
                <a:ext cx="32" cy="25"/>
              </a:xfrm>
              <a:custGeom>
                <a:avLst/>
                <a:gdLst>
                  <a:gd name="T0" fmla="*/ 136 w 167"/>
                  <a:gd name="T1" fmla="*/ 109 h 125"/>
                  <a:gd name="T2" fmla="*/ 136 w 167"/>
                  <a:gd name="T3" fmla="*/ 109 h 125"/>
                  <a:gd name="T4" fmla="*/ 121 w 167"/>
                  <a:gd name="T5" fmla="*/ 62 h 125"/>
                  <a:gd name="T6" fmla="*/ 45 w 167"/>
                  <a:gd name="T7" fmla="*/ 0 h 125"/>
                  <a:gd name="T8" fmla="*/ 15 w 167"/>
                  <a:gd name="T9" fmla="*/ 31 h 125"/>
                  <a:gd name="T10" fmla="*/ 45 w 167"/>
                  <a:gd name="T11" fmla="*/ 78 h 125"/>
                  <a:gd name="T12" fmla="*/ 136 w 167"/>
                  <a:gd name="T13" fmla="*/ 109 h 125"/>
                  <a:gd name="T14" fmla="*/ 136 w 167"/>
                  <a:gd name="T15" fmla="*/ 109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25">
                    <a:moveTo>
                      <a:pt x="136" y="109"/>
                    </a:moveTo>
                    <a:lnTo>
                      <a:pt x="136" y="109"/>
                    </a:lnTo>
                    <a:cubicBezTo>
                      <a:pt x="167" y="125"/>
                      <a:pt x="136" y="78"/>
                      <a:pt x="121" y="62"/>
                    </a:cubicBezTo>
                    <a:cubicBezTo>
                      <a:pt x="106" y="47"/>
                      <a:pt x="61" y="15"/>
                      <a:pt x="45" y="0"/>
                    </a:cubicBezTo>
                    <a:cubicBezTo>
                      <a:pt x="30" y="0"/>
                      <a:pt x="15" y="15"/>
                      <a:pt x="15" y="31"/>
                    </a:cubicBezTo>
                    <a:cubicBezTo>
                      <a:pt x="0" y="47"/>
                      <a:pt x="30" y="62"/>
                      <a:pt x="45" y="78"/>
                    </a:cubicBezTo>
                    <a:cubicBezTo>
                      <a:pt x="76" y="93"/>
                      <a:pt x="106" y="109"/>
                      <a:pt x="136" y="109"/>
                    </a:cubicBezTo>
                    <a:cubicBezTo>
                      <a:pt x="151" y="109"/>
                      <a:pt x="106" y="109"/>
                      <a:pt x="136" y="10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6" name="Freeform 1111">
                <a:extLst>
                  <a:ext uri="{FF2B5EF4-FFF2-40B4-BE49-F238E27FC236}">
                    <a16:creationId xmlns:a16="http://schemas.microsoft.com/office/drawing/2014/main" id="{7453FEE9-B3AE-2CE4-B5A5-A06D6CE3E211}"/>
                  </a:ext>
                </a:extLst>
              </p:cNvPr>
              <p:cNvSpPr>
                <a:spLocks/>
              </p:cNvSpPr>
              <p:nvPr/>
            </p:nvSpPr>
            <p:spPr bwMode="auto">
              <a:xfrm>
                <a:off x="4435" y="1718"/>
                <a:ext cx="32" cy="25"/>
              </a:xfrm>
              <a:custGeom>
                <a:avLst/>
                <a:gdLst>
                  <a:gd name="T0" fmla="*/ 136 w 167"/>
                  <a:gd name="T1" fmla="*/ 109 h 125"/>
                  <a:gd name="T2" fmla="*/ 136 w 167"/>
                  <a:gd name="T3" fmla="*/ 109 h 125"/>
                  <a:gd name="T4" fmla="*/ 121 w 167"/>
                  <a:gd name="T5" fmla="*/ 62 h 125"/>
                  <a:gd name="T6" fmla="*/ 45 w 167"/>
                  <a:gd name="T7" fmla="*/ 0 h 125"/>
                  <a:gd name="T8" fmla="*/ 15 w 167"/>
                  <a:gd name="T9" fmla="*/ 31 h 125"/>
                  <a:gd name="T10" fmla="*/ 45 w 167"/>
                  <a:gd name="T11" fmla="*/ 78 h 125"/>
                  <a:gd name="T12" fmla="*/ 136 w 167"/>
                  <a:gd name="T13" fmla="*/ 109 h 125"/>
                  <a:gd name="T14" fmla="*/ 136 w 167"/>
                  <a:gd name="T15" fmla="*/ 109 h 125"/>
                  <a:gd name="T16" fmla="*/ 136 w 167"/>
                  <a:gd name="T17" fmla="*/ 10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25">
                    <a:moveTo>
                      <a:pt x="136" y="109"/>
                    </a:moveTo>
                    <a:lnTo>
                      <a:pt x="136" y="109"/>
                    </a:lnTo>
                    <a:cubicBezTo>
                      <a:pt x="167" y="125"/>
                      <a:pt x="136" y="78"/>
                      <a:pt x="121" y="62"/>
                    </a:cubicBezTo>
                    <a:cubicBezTo>
                      <a:pt x="106" y="47"/>
                      <a:pt x="61" y="15"/>
                      <a:pt x="45" y="0"/>
                    </a:cubicBezTo>
                    <a:cubicBezTo>
                      <a:pt x="30" y="0"/>
                      <a:pt x="15" y="15"/>
                      <a:pt x="15" y="31"/>
                    </a:cubicBezTo>
                    <a:cubicBezTo>
                      <a:pt x="0" y="47"/>
                      <a:pt x="30" y="62"/>
                      <a:pt x="45" y="78"/>
                    </a:cubicBezTo>
                    <a:cubicBezTo>
                      <a:pt x="76" y="93"/>
                      <a:pt x="106" y="109"/>
                      <a:pt x="136" y="109"/>
                    </a:cubicBezTo>
                    <a:cubicBezTo>
                      <a:pt x="151" y="109"/>
                      <a:pt x="106" y="109"/>
                      <a:pt x="136" y="109"/>
                    </a:cubicBezTo>
                    <a:lnTo>
                      <a:pt x="136" y="10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7" name="Freeform 1112">
                <a:extLst>
                  <a:ext uri="{FF2B5EF4-FFF2-40B4-BE49-F238E27FC236}">
                    <a16:creationId xmlns:a16="http://schemas.microsoft.com/office/drawing/2014/main" id="{0410D3B7-67BD-C3D1-9BB7-B1F8DC0F64BF}"/>
                  </a:ext>
                </a:extLst>
              </p:cNvPr>
              <p:cNvSpPr>
                <a:spLocks/>
              </p:cNvSpPr>
              <p:nvPr/>
            </p:nvSpPr>
            <p:spPr bwMode="auto">
              <a:xfrm>
                <a:off x="4282" y="1734"/>
                <a:ext cx="32" cy="33"/>
              </a:xfrm>
              <a:custGeom>
                <a:avLst/>
                <a:gdLst>
                  <a:gd name="T0" fmla="*/ 151 w 166"/>
                  <a:gd name="T1" fmla="*/ 100 h 167"/>
                  <a:gd name="T2" fmla="*/ 151 w 166"/>
                  <a:gd name="T3" fmla="*/ 100 h 167"/>
                  <a:gd name="T4" fmla="*/ 90 w 166"/>
                  <a:gd name="T5" fmla="*/ 167 h 167"/>
                  <a:gd name="T6" fmla="*/ 0 w 166"/>
                  <a:gd name="T7" fmla="*/ 100 h 167"/>
                  <a:gd name="T8" fmla="*/ 151 w 166"/>
                  <a:gd name="T9" fmla="*/ 100 h 167"/>
                  <a:gd name="T10" fmla="*/ 151 w 166"/>
                  <a:gd name="T11" fmla="*/ 100 h 167"/>
                </a:gdLst>
                <a:ahLst/>
                <a:cxnLst>
                  <a:cxn ang="0">
                    <a:pos x="T0" y="T1"/>
                  </a:cxn>
                  <a:cxn ang="0">
                    <a:pos x="T2" y="T3"/>
                  </a:cxn>
                  <a:cxn ang="0">
                    <a:pos x="T4" y="T5"/>
                  </a:cxn>
                  <a:cxn ang="0">
                    <a:pos x="T6" y="T7"/>
                  </a:cxn>
                  <a:cxn ang="0">
                    <a:pos x="T8" y="T9"/>
                  </a:cxn>
                  <a:cxn ang="0">
                    <a:pos x="T10" y="T11"/>
                  </a:cxn>
                </a:cxnLst>
                <a:rect l="0" t="0" r="r" b="b"/>
                <a:pathLst>
                  <a:path w="166" h="167">
                    <a:moveTo>
                      <a:pt x="151" y="100"/>
                    </a:moveTo>
                    <a:lnTo>
                      <a:pt x="151" y="100"/>
                    </a:lnTo>
                    <a:cubicBezTo>
                      <a:pt x="151" y="133"/>
                      <a:pt x="106" y="150"/>
                      <a:pt x="90" y="167"/>
                    </a:cubicBezTo>
                    <a:cubicBezTo>
                      <a:pt x="60" y="167"/>
                      <a:pt x="0" y="150"/>
                      <a:pt x="0" y="100"/>
                    </a:cubicBezTo>
                    <a:cubicBezTo>
                      <a:pt x="15" y="0"/>
                      <a:pt x="166" y="100"/>
                      <a:pt x="151" y="100"/>
                    </a:cubicBezTo>
                    <a:cubicBezTo>
                      <a:pt x="151" y="117"/>
                      <a:pt x="166" y="83"/>
                      <a:pt x="151" y="10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8" name="Freeform 1113">
                <a:extLst>
                  <a:ext uri="{FF2B5EF4-FFF2-40B4-BE49-F238E27FC236}">
                    <a16:creationId xmlns:a16="http://schemas.microsoft.com/office/drawing/2014/main" id="{12E16277-2BAA-4B5A-A9BC-D5EA15CD12E3}"/>
                  </a:ext>
                </a:extLst>
              </p:cNvPr>
              <p:cNvSpPr>
                <a:spLocks/>
              </p:cNvSpPr>
              <p:nvPr/>
            </p:nvSpPr>
            <p:spPr bwMode="auto">
              <a:xfrm>
                <a:off x="4282" y="1734"/>
                <a:ext cx="32" cy="33"/>
              </a:xfrm>
              <a:custGeom>
                <a:avLst/>
                <a:gdLst>
                  <a:gd name="T0" fmla="*/ 151 w 166"/>
                  <a:gd name="T1" fmla="*/ 100 h 167"/>
                  <a:gd name="T2" fmla="*/ 151 w 166"/>
                  <a:gd name="T3" fmla="*/ 100 h 167"/>
                  <a:gd name="T4" fmla="*/ 90 w 166"/>
                  <a:gd name="T5" fmla="*/ 167 h 167"/>
                  <a:gd name="T6" fmla="*/ 0 w 166"/>
                  <a:gd name="T7" fmla="*/ 100 h 167"/>
                  <a:gd name="T8" fmla="*/ 151 w 166"/>
                  <a:gd name="T9" fmla="*/ 100 h 167"/>
                  <a:gd name="T10" fmla="*/ 151 w 166"/>
                  <a:gd name="T11" fmla="*/ 100 h 167"/>
                  <a:gd name="T12" fmla="*/ 151 w 166"/>
                  <a:gd name="T13" fmla="*/ 100 h 167"/>
                </a:gdLst>
                <a:ahLst/>
                <a:cxnLst>
                  <a:cxn ang="0">
                    <a:pos x="T0" y="T1"/>
                  </a:cxn>
                  <a:cxn ang="0">
                    <a:pos x="T2" y="T3"/>
                  </a:cxn>
                  <a:cxn ang="0">
                    <a:pos x="T4" y="T5"/>
                  </a:cxn>
                  <a:cxn ang="0">
                    <a:pos x="T6" y="T7"/>
                  </a:cxn>
                  <a:cxn ang="0">
                    <a:pos x="T8" y="T9"/>
                  </a:cxn>
                  <a:cxn ang="0">
                    <a:pos x="T10" y="T11"/>
                  </a:cxn>
                  <a:cxn ang="0">
                    <a:pos x="T12" y="T13"/>
                  </a:cxn>
                </a:cxnLst>
                <a:rect l="0" t="0" r="r" b="b"/>
                <a:pathLst>
                  <a:path w="166" h="167">
                    <a:moveTo>
                      <a:pt x="151" y="100"/>
                    </a:moveTo>
                    <a:lnTo>
                      <a:pt x="151" y="100"/>
                    </a:lnTo>
                    <a:cubicBezTo>
                      <a:pt x="151" y="133"/>
                      <a:pt x="106" y="150"/>
                      <a:pt x="90" y="167"/>
                    </a:cubicBezTo>
                    <a:cubicBezTo>
                      <a:pt x="60" y="167"/>
                      <a:pt x="0" y="150"/>
                      <a:pt x="0" y="100"/>
                    </a:cubicBezTo>
                    <a:cubicBezTo>
                      <a:pt x="15" y="0"/>
                      <a:pt x="166" y="100"/>
                      <a:pt x="151" y="100"/>
                    </a:cubicBezTo>
                    <a:cubicBezTo>
                      <a:pt x="151" y="117"/>
                      <a:pt x="166" y="83"/>
                      <a:pt x="151" y="100"/>
                    </a:cubicBezTo>
                    <a:lnTo>
                      <a:pt x="151" y="10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9" name="Freeform 1114">
                <a:extLst>
                  <a:ext uri="{FF2B5EF4-FFF2-40B4-BE49-F238E27FC236}">
                    <a16:creationId xmlns:a16="http://schemas.microsoft.com/office/drawing/2014/main" id="{EFEC0C04-24D0-3EB9-15AA-749A2092C3DB}"/>
                  </a:ext>
                </a:extLst>
              </p:cNvPr>
              <p:cNvSpPr>
                <a:spLocks/>
              </p:cNvSpPr>
              <p:nvPr/>
            </p:nvSpPr>
            <p:spPr bwMode="auto">
              <a:xfrm>
                <a:off x="4282" y="1734"/>
                <a:ext cx="32" cy="33"/>
              </a:xfrm>
              <a:custGeom>
                <a:avLst/>
                <a:gdLst>
                  <a:gd name="T0" fmla="*/ 151 w 166"/>
                  <a:gd name="T1" fmla="*/ 100 h 167"/>
                  <a:gd name="T2" fmla="*/ 151 w 166"/>
                  <a:gd name="T3" fmla="*/ 100 h 167"/>
                  <a:gd name="T4" fmla="*/ 90 w 166"/>
                  <a:gd name="T5" fmla="*/ 167 h 167"/>
                  <a:gd name="T6" fmla="*/ 0 w 166"/>
                  <a:gd name="T7" fmla="*/ 100 h 167"/>
                  <a:gd name="T8" fmla="*/ 151 w 166"/>
                  <a:gd name="T9" fmla="*/ 100 h 167"/>
                  <a:gd name="T10" fmla="*/ 151 w 166"/>
                  <a:gd name="T11" fmla="*/ 100 h 167"/>
                </a:gdLst>
                <a:ahLst/>
                <a:cxnLst>
                  <a:cxn ang="0">
                    <a:pos x="T0" y="T1"/>
                  </a:cxn>
                  <a:cxn ang="0">
                    <a:pos x="T2" y="T3"/>
                  </a:cxn>
                  <a:cxn ang="0">
                    <a:pos x="T4" y="T5"/>
                  </a:cxn>
                  <a:cxn ang="0">
                    <a:pos x="T6" y="T7"/>
                  </a:cxn>
                  <a:cxn ang="0">
                    <a:pos x="T8" y="T9"/>
                  </a:cxn>
                  <a:cxn ang="0">
                    <a:pos x="T10" y="T11"/>
                  </a:cxn>
                </a:cxnLst>
                <a:rect l="0" t="0" r="r" b="b"/>
                <a:pathLst>
                  <a:path w="166" h="167">
                    <a:moveTo>
                      <a:pt x="151" y="100"/>
                    </a:moveTo>
                    <a:lnTo>
                      <a:pt x="151" y="100"/>
                    </a:lnTo>
                    <a:cubicBezTo>
                      <a:pt x="151" y="133"/>
                      <a:pt x="106" y="150"/>
                      <a:pt x="90" y="167"/>
                    </a:cubicBezTo>
                    <a:cubicBezTo>
                      <a:pt x="60" y="167"/>
                      <a:pt x="0" y="150"/>
                      <a:pt x="0" y="100"/>
                    </a:cubicBezTo>
                    <a:cubicBezTo>
                      <a:pt x="15" y="0"/>
                      <a:pt x="166" y="100"/>
                      <a:pt x="151" y="100"/>
                    </a:cubicBezTo>
                    <a:cubicBezTo>
                      <a:pt x="151" y="117"/>
                      <a:pt x="166" y="83"/>
                      <a:pt x="151" y="10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0" name="Freeform 1115">
                <a:extLst>
                  <a:ext uri="{FF2B5EF4-FFF2-40B4-BE49-F238E27FC236}">
                    <a16:creationId xmlns:a16="http://schemas.microsoft.com/office/drawing/2014/main" id="{C25A5B21-66B0-D3AF-FB0F-A7FFD157164D}"/>
                  </a:ext>
                </a:extLst>
              </p:cNvPr>
              <p:cNvSpPr>
                <a:spLocks/>
              </p:cNvSpPr>
              <p:nvPr/>
            </p:nvSpPr>
            <p:spPr bwMode="auto">
              <a:xfrm>
                <a:off x="4282" y="1734"/>
                <a:ext cx="32" cy="33"/>
              </a:xfrm>
              <a:custGeom>
                <a:avLst/>
                <a:gdLst>
                  <a:gd name="T0" fmla="*/ 151 w 166"/>
                  <a:gd name="T1" fmla="*/ 100 h 167"/>
                  <a:gd name="T2" fmla="*/ 151 w 166"/>
                  <a:gd name="T3" fmla="*/ 100 h 167"/>
                  <a:gd name="T4" fmla="*/ 90 w 166"/>
                  <a:gd name="T5" fmla="*/ 167 h 167"/>
                  <a:gd name="T6" fmla="*/ 0 w 166"/>
                  <a:gd name="T7" fmla="*/ 100 h 167"/>
                  <a:gd name="T8" fmla="*/ 151 w 166"/>
                  <a:gd name="T9" fmla="*/ 100 h 167"/>
                  <a:gd name="T10" fmla="*/ 151 w 166"/>
                  <a:gd name="T11" fmla="*/ 100 h 167"/>
                  <a:gd name="T12" fmla="*/ 151 w 166"/>
                  <a:gd name="T13" fmla="*/ 100 h 167"/>
                </a:gdLst>
                <a:ahLst/>
                <a:cxnLst>
                  <a:cxn ang="0">
                    <a:pos x="T0" y="T1"/>
                  </a:cxn>
                  <a:cxn ang="0">
                    <a:pos x="T2" y="T3"/>
                  </a:cxn>
                  <a:cxn ang="0">
                    <a:pos x="T4" y="T5"/>
                  </a:cxn>
                  <a:cxn ang="0">
                    <a:pos x="T6" y="T7"/>
                  </a:cxn>
                  <a:cxn ang="0">
                    <a:pos x="T8" y="T9"/>
                  </a:cxn>
                  <a:cxn ang="0">
                    <a:pos x="T10" y="T11"/>
                  </a:cxn>
                  <a:cxn ang="0">
                    <a:pos x="T12" y="T13"/>
                  </a:cxn>
                </a:cxnLst>
                <a:rect l="0" t="0" r="r" b="b"/>
                <a:pathLst>
                  <a:path w="166" h="167">
                    <a:moveTo>
                      <a:pt x="151" y="100"/>
                    </a:moveTo>
                    <a:lnTo>
                      <a:pt x="151" y="100"/>
                    </a:lnTo>
                    <a:cubicBezTo>
                      <a:pt x="151" y="133"/>
                      <a:pt x="106" y="150"/>
                      <a:pt x="90" y="167"/>
                    </a:cubicBezTo>
                    <a:cubicBezTo>
                      <a:pt x="60" y="167"/>
                      <a:pt x="0" y="150"/>
                      <a:pt x="0" y="100"/>
                    </a:cubicBezTo>
                    <a:cubicBezTo>
                      <a:pt x="15" y="0"/>
                      <a:pt x="166" y="100"/>
                      <a:pt x="151" y="100"/>
                    </a:cubicBezTo>
                    <a:cubicBezTo>
                      <a:pt x="151" y="117"/>
                      <a:pt x="166" y="83"/>
                      <a:pt x="151" y="100"/>
                    </a:cubicBezTo>
                    <a:lnTo>
                      <a:pt x="151" y="10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1" name="Freeform 1116">
                <a:extLst>
                  <a:ext uri="{FF2B5EF4-FFF2-40B4-BE49-F238E27FC236}">
                    <a16:creationId xmlns:a16="http://schemas.microsoft.com/office/drawing/2014/main" id="{7CB57A10-6826-D770-C68C-B47ED736F316}"/>
                  </a:ext>
                </a:extLst>
              </p:cNvPr>
              <p:cNvSpPr>
                <a:spLocks/>
              </p:cNvSpPr>
              <p:nvPr/>
            </p:nvSpPr>
            <p:spPr bwMode="auto">
              <a:xfrm>
                <a:off x="4596" y="1638"/>
                <a:ext cx="24" cy="16"/>
              </a:xfrm>
              <a:custGeom>
                <a:avLst/>
                <a:gdLst>
                  <a:gd name="T0" fmla="*/ 125 w 125"/>
                  <a:gd name="T1" fmla="*/ 50 h 83"/>
                  <a:gd name="T2" fmla="*/ 125 w 125"/>
                  <a:gd name="T3" fmla="*/ 50 h 83"/>
                  <a:gd name="T4" fmla="*/ 56 w 125"/>
                  <a:gd name="T5" fmla="*/ 83 h 83"/>
                  <a:gd name="T6" fmla="*/ 14 w 125"/>
                  <a:gd name="T7" fmla="*/ 17 h 83"/>
                  <a:gd name="T8" fmla="*/ 83 w 125"/>
                  <a:gd name="T9" fmla="*/ 17 h 83"/>
                  <a:gd name="T10" fmla="*/ 125 w 125"/>
                  <a:gd name="T11" fmla="*/ 50 h 83"/>
                </a:gdLst>
                <a:ahLst/>
                <a:cxnLst>
                  <a:cxn ang="0">
                    <a:pos x="T0" y="T1"/>
                  </a:cxn>
                  <a:cxn ang="0">
                    <a:pos x="T2" y="T3"/>
                  </a:cxn>
                  <a:cxn ang="0">
                    <a:pos x="T4" y="T5"/>
                  </a:cxn>
                  <a:cxn ang="0">
                    <a:pos x="T6" y="T7"/>
                  </a:cxn>
                  <a:cxn ang="0">
                    <a:pos x="T8" y="T9"/>
                  </a:cxn>
                  <a:cxn ang="0">
                    <a:pos x="T10" y="T11"/>
                  </a:cxn>
                </a:cxnLst>
                <a:rect l="0" t="0" r="r" b="b"/>
                <a:pathLst>
                  <a:path w="125" h="83">
                    <a:moveTo>
                      <a:pt x="125" y="50"/>
                    </a:moveTo>
                    <a:lnTo>
                      <a:pt x="125" y="50"/>
                    </a:lnTo>
                    <a:cubicBezTo>
                      <a:pt x="97" y="67"/>
                      <a:pt x="83" y="67"/>
                      <a:pt x="56" y="83"/>
                    </a:cubicBezTo>
                    <a:cubicBezTo>
                      <a:pt x="28" y="83"/>
                      <a:pt x="0" y="50"/>
                      <a:pt x="14" y="17"/>
                    </a:cubicBezTo>
                    <a:cubicBezTo>
                      <a:pt x="14" y="0"/>
                      <a:pt x="70" y="0"/>
                      <a:pt x="83" y="17"/>
                    </a:cubicBezTo>
                    <a:cubicBezTo>
                      <a:pt x="97" y="17"/>
                      <a:pt x="111" y="50"/>
                      <a:pt x="125" y="5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2" name="Freeform 1117">
                <a:extLst>
                  <a:ext uri="{FF2B5EF4-FFF2-40B4-BE49-F238E27FC236}">
                    <a16:creationId xmlns:a16="http://schemas.microsoft.com/office/drawing/2014/main" id="{F07E82D4-15D4-6BC1-FB37-C47D30209E03}"/>
                  </a:ext>
                </a:extLst>
              </p:cNvPr>
              <p:cNvSpPr>
                <a:spLocks/>
              </p:cNvSpPr>
              <p:nvPr/>
            </p:nvSpPr>
            <p:spPr bwMode="auto">
              <a:xfrm>
                <a:off x="4596" y="1638"/>
                <a:ext cx="24" cy="16"/>
              </a:xfrm>
              <a:custGeom>
                <a:avLst/>
                <a:gdLst>
                  <a:gd name="T0" fmla="*/ 125 w 125"/>
                  <a:gd name="T1" fmla="*/ 50 h 83"/>
                  <a:gd name="T2" fmla="*/ 125 w 125"/>
                  <a:gd name="T3" fmla="*/ 50 h 83"/>
                  <a:gd name="T4" fmla="*/ 56 w 125"/>
                  <a:gd name="T5" fmla="*/ 83 h 83"/>
                  <a:gd name="T6" fmla="*/ 14 w 125"/>
                  <a:gd name="T7" fmla="*/ 17 h 83"/>
                  <a:gd name="T8" fmla="*/ 83 w 125"/>
                  <a:gd name="T9" fmla="*/ 17 h 83"/>
                  <a:gd name="T10" fmla="*/ 125 w 125"/>
                  <a:gd name="T11" fmla="*/ 50 h 83"/>
                  <a:gd name="T12" fmla="*/ 125 w 125"/>
                  <a:gd name="T13" fmla="*/ 50 h 83"/>
                </a:gdLst>
                <a:ahLst/>
                <a:cxnLst>
                  <a:cxn ang="0">
                    <a:pos x="T0" y="T1"/>
                  </a:cxn>
                  <a:cxn ang="0">
                    <a:pos x="T2" y="T3"/>
                  </a:cxn>
                  <a:cxn ang="0">
                    <a:pos x="T4" y="T5"/>
                  </a:cxn>
                  <a:cxn ang="0">
                    <a:pos x="T6" y="T7"/>
                  </a:cxn>
                  <a:cxn ang="0">
                    <a:pos x="T8" y="T9"/>
                  </a:cxn>
                  <a:cxn ang="0">
                    <a:pos x="T10" y="T11"/>
                  </a:cxn>
                  <a:cxn ang="0">
                    <a:pos x="T12" y="T13"/>
                  </a:cxn>
                </a:cxnLst>
                <a:rect l="0" t="0" r="r" b="b"/>
                <a:pathLst>
                  <a:path w="125" h="83">
                    <a:moveTo>
                      <a:pt x="125" y="50"/>
                    </a:moveTo>
                    <a:lnTo>
                      <a:pt x="125" y="50"/>
                    </a:lnTo>
                    <a:cubicBezTo>
                      <a:pt x="97" y="67"/>
                      <a:pt x="83" y="67"/>
                      <a:pt x="56" y="83"/>
                    </a:cubicBezTo>
                    <a:cubicBezTo>
                      <a:pt x="28" y="83"/>
                      <a:pt x="0" y="50"/>
                      <a:pt x="14" y="17"/>
                    </a:cubicBezTo>
                    <a:cubicBezTo>
                      <a:pt x="14" y="0"/>
                      <a:pt x="70" y="0"/>
                      <a:pt x="83" y="17"/>
                    </a:cubicBezTo>
                    <a:cubicBezTo>
                      <a:pt x="97" y="17"/>
                      <a:pt x="111" y="50"/>
                      <a:pt x="125" y="50"/>
                    </a:cubicBezTo>
                    <a:lnTo>
                      <a:pt x="125" y="5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3" name="Freeform 1118">
                <a:extLst>
                  <a:ext uri="{FF2B5EF4-FFF2-40B4-BE49-F238E27FC236}">
                    <a16:creationId xmlns:a16="http://schemas.microsoft.com/office/drawing/2014/main" id="{B4E78DD1-8288-9A9F-3EE6-026761CC602B}"/>
                  </a:ext>
                </a:extLst>
              </p:cNvPr>
              <p:cNvSpPr>
                <a:spLocks/>
              </p:cNvSpPr>
              <p:nvPr/>
            </p:nvSpPr>
            <p:spPr bwMode="auto">
              <a:xfrm>
                <a:off x="4596" y="1638"/>
                <a:ext cx="24" cy="16"/>
              </a:xfrm>
              <a:custGeom>
                <a:avLst/>
                <a:gdLst>
                  <a:gd name="T0" fmla="*/ 125 w 125"/>
                  <a:gd name="T1" fmla="*/ 50 h 83"/>
                  <a:gd name="T2" fmla="*/ 125 w 125"/>
                  <a:gd name="T3" fmla="*/ 50 h 83"/>
                  <a:gd name="T4" fmla="*/ 56 w 125"/>
                  <a:gd name="T5" fmla="*/ 83 h 83"/>
                  <a:gd name="T6" fmla="*/ 14 w 125"/>
                  <a:gd name="T7" fmla="*/ 17 h 83"/>
                  <a:gd name="T8" fmla="*/ 83 w 125"/>
                  <a:gd name="T9" fmla="*/ 17 h 83"/>
                  <a:gd name="T10" fmla="*/ 125 w 125"/>
                  <a:gd name="T11" fmla="*/ 50 h 83"/>
                </a:gdLst>
                <a:ahLst/>
                <a:cxnLst>
                  <a:cxn ang="0">
                    <a:pos x="T0" y="T1"/>
                  </a:cxn>
                  <a:cxn ang="0">
                    <a:pos x="T2" y="T3"/>
                  </a:cxn>
                  <a:cxn ang="0">
                    <a:pos x="T4" y="T5"/>
                  </a:cxn>
                  <a:cxn ang="0">
                    <a:pos x="T6" y="T7"/>
                  </a:cxn>
                  <a:cxn ang="0">
                    <a:pos x="T8" y="T9"/>
                  </a:cxn>
                  <a:cxn ang="0">
                    <a:pos x="T10" y="T11"/>
                  </a:cxn>
                </a:cxnLst>
                <a:rect l="0" t="0" r="r" b="b"/>
                <a:pathLst>
                  <a:path w="125" h="83">
                    <a:moveTo>
                      <a:pt x="125" y="50"/>
                    </a:moveTo>
                    <a:lnTo>
                      <a:pt x="125" y="50"/>
                    </a:lnTo>
                    <a:cubicBezTo>
                      <a:pt x="97" y="67"/>
                      <a:pt x="83" y="67"/>
                      <a:pt x="56" y="83"/>
                    </a:cubicBezTo>
                    <a:cubicBezTo>
                      <a:pt x="28" y="83"/>
                      <a:pt x="0" y="50"/>
                      <a:pt x="14" y="17"/>
                    </a:cubicBezTo>
                    <a:cubicBezTo>
                      <a:pt x="14" y="0"/>
                      <a:pt x="70" y="0"/>
                      <a:pt x="83" y="17"/>
                    </a:cubicBezTo>
                    <a:cubicBezTo>
                      <a:pt x="97" y="17"/>
                      <a:pt x="111" y="50"/>
                      <a:pt x="125" y="5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4" name="Freeform 1119">
                <a:extLst>
                  <a:ext uri="{FF2B5EF4-FFF2-40B4-BE49-F238E27FC236}">
                    <a16:creationId xmlns:a16="http://schemas.microsoft.com/office/drawing/2014/main" id="{C585BCF1-5E6D-D4D0-81A9-B3840B156D39}"/>
                  </a:ext>
                </a:extLst>
              </p:cNvPr>
              <p:cNvSpPr>
                <a:spLocks/>
              </p:cNvSpPr>
              <p:nvPr/>
            </p:nvSpPr>
            <p:spPr bwMode="auto">
              <a:xfrm>
                <a:off x="4596" y="1638"/>
                <a:ext cx="24" cy="16"/>
              </a:xfrm>
              <a:custGeom>
                <a:avLst/>
                <a:gdLst>
                  <a:gd name="T0" fmla="*/ 125 w 125"/>
                  <a:gd name="T1" fmla="*/ 50 h 83"/>
                  <a:gd name="T2" fmla="*/ 125 w 125"/>
                  <a:gd name="T3" fmla="*/ 50 h 83"/>
                  <a:gd name="T4" fmla="*/ 56 w 125"/>
                  <a:gd name="T5" fmla="*/ 83 h 83"/>
                  <a:gd name="T6" fmla="*/ 14 w 125"/>
                  <a:gd name="T7" fmla="*/ 17 h 83"/>
                  <a:gd name="T8" fmla="*/ 83 w 125"/>
                  <a:gd name="T9" fmla="*/ 17 h 83"/>
                  <a:gd name="T10" fmla="*/ 125 w 125"/>
                  <a:gd name="T11" fmla="*/ 50 h 83"/>
                  <a:gd name="T12" fmla="*/ 125 w 125"/>
                  <a:gd name="T13" fmla="*/ 50 h 83"/>
                </a:gdLst>
                <a:ahLst/>
                <a:cxnLst>
                  <a:cxn ang="0">
                    <a:pos x="T0" y="T1"/>
                  </a:cxn>
                  <a:cxn ang="0">
                    <a:pos x="T2" y="T3"/>
                  </a:cxn>
                  <a:cxn ang="0">
                    <a:pos x="T4" y="T5"/>
                  </a:cxn>
                  <a:cxn ang="0">
                    <a:pos x="T6" y="T7"/>
                  </a:cxn>
                  <a:cxn ang="0">
                    <a:pos x="T8" y="T9"/>
                  </a:cxn>
                  <a:cxn ang="0">
                    <a:pos x="T10" y="T11"/>
                  </a:cxn>
                  <a:cxn ang="0">
                    <a:pos x="T12" y="T13"/>
                  </a:cxn>
                </a:cxnLst>
                <a:rect l="0" t="0" r="r" b="b"/>
                <a:pathLst>
                  <a:path w="125" h="83">
                    <a:moveTo>
                      <a:pt x="125" y="50"/>
                    </a:moveTo>
                    <a:lnTo>
                      <a:pt x="125" y="50"/>
                    </a:lnTo>
                    <a:cubicBezTo>
                      <a:pt x="97" y="67"/>
                      <a:pt x="83" y="67"/>
                      <a:pt x="56" y="83"/>
                    </a:cubicBezTo>
                    <a:cubicBezTo>
                      <a:pt x="28" y="83"/>
                      <a:pt x="0" y="50"/>
                      <a:pt x="14" y="17"/>
                    </a:cubicBezTo>
                    <a:cubicBezTo>
                      <a:pt x="14" y="0"/>
                      <a:pt x="70" y="0"/>
                      <a:pt x="83" y="17"/>
                    </a:cubicBezTo>
                    <a:cubicBezTo>
                      <a:pt x="97" y="17"/>
                      <a:pt x="111" y="50"/>
                      <a:pt x="125" y="50"/>
                    </a:cubicBezTo>
                    <a:lnTo>
                      <a:pt x="125" y="5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5" name="Freeform 1120">
                <a:extLst>
                  <a:ext uri="{FF2B5EF4-FFF2-40B4-BE49-F238E27FC236}">
                    <a16:creationId xmlns:a16="http://schemas.microsoft.com/office/drawing/2014/main" id="{08EEAC47-98D4-0B80-72AB-8AB53639BFC1}"/>
                  </a:ext>
                </a:extLst>
              </p:cNvPr>
              <p:cNvSpPr>
                <a:spLocks/>
              </p:cNvSpPr>
              <p:nvPr/>
            </p:nvSpPr>
            <p:spPr bwMode="auto">
              <a:xfrm>
                <a:off x="5158" y="1614"/>
                <a:ext cx="32" cy="8"/>
              </a:xfrm>
              <a:custGeom>
                <a:avLst/>
                <a:gdLst>
                  <a:gd name="T0" fmla="*/ 100 w 167"/>
                  <a:gd name="T1" fmla="*/ 42 h 42"/>
                  <a:gd name="T2" fmla="*/ 100 w 167"/>
                  <a:gd name="T3" fmla="*/ 42 h 42"/>
                  <a:gd name="T4" fmla="*/ 17 w 167"/>
                  <a:gd name="T5" fmla="*/ 33 h 42"/>
                  <a:gd name="T6" fmla="*/ 67 w 167"/>
                  <a:gd name="T7" fmla="*/ 8 h 42"/>
                  <a:gd name="T8" fmla="*/ 150 w 167"/>
                  <a:gd name="T9" fmla="*/ 8 h 42"/>
                  <a:gd name="T10" fmla="*/ 100 w 167"/>
                  <a:gd name="T11" fmla="*/ 42 h 42"/>
                  <a:gd name="T12" fmla="*/ 100 w 167"/>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167" h="42">
                    <a:moveTo>
                      <a:pt x="100" y="42"/>
                    </a:moveTo>
                    <a:lnTo>
                      <a:pt x="100" y="42"/>
                    </a:lnTo>
                    <a:cubicBezTo>
                      <a:pt x="67" y="42"/>
                      <a:pt x="33" y="33"/>
                      <a:pt x="17" y="33"/>
                    </a:cubicBezTo>
                    <a:cubicBezTo>
                      <a:pt x="0" y="25"/>
                      <a:pt x="50" y="8"/>
                      <a:pt x="67" y="8"/>
                    </a:cubicBezTo>
                    <a:cubicBezTo>
                      <a:pt x="83" y="0"/>
                      <a:pt x="133" y="0"/>
                      <a:pt x="150" y="8"/>
                    </a:cubicBezTo>
                    <a:cubicBezTo>
                      <a:pt x="167" y="17"/>
                      <a:pt x="117" y="42"/>
                      <a:pt x="100" y="42"/>
                    </a:cubicBezTo>
                    <a:cubicBezTo>
                      <a:pt x="67" y="42"/>
                      <a:pt x="100" y="42"/>
                      <a:pt x="100"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6" name="Freeform 1121">
                <a:extLst>
                  <a:ext uri="{FF2B5EF4-FFF2-40B4-BE49-F238E27FC236}">
                    <a16:creationId xmlns:a16="http://schemas.microsoft.com/office/drawing/2014/main" id="{67A9613B-2364-11A3-08CB-0295C1D3BA99}"/>
                  </a:ext>
                </a:extLst>
              </p:cNvPr>
              <p:cNvSpPr>
                <a:spLocks/>
              </p:cNvSpPr>
              <p:nvPr/>
            </p:nvSpPr>
            <p:spPr bwMode="auto">
              <a:xfrm>
                <a:off x="5158" y="1614"/>
                <a:ext cx="32" cy="8"/>
              </a:xfrm>
              <a:custGeom>
                <a:avLst/>
                <a:gdLst>
                  <a:gd name="T0" fmla="*/ 100 w 167"/>
                  <a:gd name="T1" fmla="*/ 42 h 42"/>
                  <a:gd name="T2" fmla="*/ 100 w 167"/>
                  <a:gd name="T3" fmla="*/ 42 h 42"/>
                  <a:gd name="T4" fmla="*/ 17 w 167"/>
                  <a:gd name="T5" fmla="*/ 33 h 42"/>
                  <a:gd name="T6" fmla="*/ 67 w 167"/>
                  <a:gd name="T7" fmla="*/ 8 h 42"/>
                  <a:gd name="T8" fmla="*/ 150 w 167"/>
                  <a:gd name="T9" fmla="*/ 8 h 42"/>
                  <a:gd name="T10" fmla="*/ 100 w 167"/>
                  <a:gd name="T11" fmla="*/ 42 h 42"/>
                  <a:gd name="T12" fmla="*/ 100 w 167"/>
                  <a:gd name="T13" fmla="*/ 42 h 42"/>
                  <a:gd name="T14" fmla="*/ 100 w 167"/>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42">
                    <a:moveTo>
                      <a:pt x="100" y="42"/>
                    </a:moveTo>
                    <a:lnTo>
                      <a:pt x="100" y="42"/>
                    </a:lnTo>
                    <a:cubicBezTo>
                      <a:pt x="67" y="42"/>
                      <a:pt x="33" y="33"/>
                      <a:pt x="17" y="33"/>
                    </a:cubicBezTo>
                    <a:cubicBezTo>
                      <a:pt x="0" y="25"/>
                      <a:pt x="50" y="8"/>
                      <a:pt x="67" y="8"/>
                    </a:cubicBezTo>
                    <a:cubicBezTo>
                      <a:pt x="83" y="0"/>
                      <a:pt x="133" y="0"/>
                      <a:pt x="150" y="8"/>
                    </a:cubicBezTo>
                    <a:cubicBezTo>
                      <a:pt x="167" y="17"/>
                      <a:pt x="117" y="42"/>
                      <a:pt x="100" y="42"/>
                    </a:cubicBezTo>
                    <a:cubicBezTo>
                      <a:pt x="67" y="42"/>
                      <a:pt x="100" y="42"/>
                      <a:pt x="100" y="42"/>
                    </a:cubicBezTo>
                    <a:lnTo>
                      <a:pt x="100"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7" name="Freeform 1122">
                <a:extLst>
                  <a:ext uri="{FF2B5EF4-FFF2-40B4-BE49-F238E27FC236}">
                    <a16:creationId xmlns:a16="http://schemas.microsoft.com/office/drawing/2014/main" id="{664C4AE2-96F9-58A3-B2C2-5B5E8542BCD0}"/>
                  </a:ext>
                </a:extLst>
              </p:cNvPr>
              <p:cNvSpPr>
                <a:spLocks/>
              </p:cNvSpPr>
              <p:nvPr/>
            </p:nvSpPr>
            <p:spPr bwMode="auto">
              <a:xfrm>
                <a:off x="5158" y="1614"/>
                <a:ext cx="32" cy="8"/>
              </a:xfrm>
              <a:custGeom>
                <a:avLst/>
                <a:gdLst>
                  <a:gd name="T0" fmla="*/ 100 w 167"/>
                  <a:gd name="T1" fmla="*/ 42 h 42"/>
                  <a:gd name="T2" fmla="*/ 100 w 167"/>
                  <a:gd name="T3" fmla="*/ 42 h 42"/>
                  <a:gd name="T4" fmla="*/ 17 w 167"/>
                  <a:gd name="T5" fmla="*/ 33 h 42"/>
                  <a:gd name="T6" fmla="*/ 67 w 167"/>
                  <a:gd name="T7" fmla="*/ 8 h 42"/>
                  <a:gd name="T8" fmla="*/ 150 w 167"/>
                  <a:gd name="T9" fmla="*/ 8 h 42"/>
                  <a:gd name="T10" fmla="*/ 100 w 167"/>
                  <a:gd name="T11" fmla="*/ 42 h 42"/>
                  <a:gd name="T12" fmla="*/ 100 w 167"/>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167" h="42">
                    <a:moveTo>
                      <a:pt x="100" y="42"/>
                    </a:moveTo>
                    <a:lnTo>
                      <a:pt x="100" y="42"/>
                    </a:lnTo>
                    <a:cubicBezTo>
                      <a:pt x="67" y="42"/>
                      <a:pt x="33" y="33"/>
                      <a:pt x="17" y="33"/>
                    </a:cubicBezTo>
                    <a:cubicBezTo>
                      <a:pt x="0" y="25"/>
                      <a:pt x="50" y="8"/>
                      <a:pt x="67" y="8"/>
                    </a:cubicBezTo>
                    <a:cubicBezTo>
                      <a:pt x="83" y="0"/>
                      <a:pt x="133" y="0"/>
                      <a:pt x="150" y="8"/>
                    </a:cubicBezTo>
                    <a:cubicBezTo>
                      <a:pt x="167" y="17"/>
                      <a:pt x="117" y="42"/>
                      <a:pt x="100" y="42"/>
                    </a:cubicBezTo>
                    <a:cubicBezTo>
                      <a:pt x="67" y="42"/>
                      <a:pt x="100" y="42"/>
                      <a:pt x="100"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8" name="Freeform 1123">
                <a:extLst>
                  <a:ext uri="{FF2B5EF4-FFF2-40B4-BE49-F238E27FC236}">
                    <a16:creationId xmlns:a16="http://schemas.microsoft.com/office/drawing/2014/main" id="{53EA5154-3C61-8170-4408-111B8F80118E}"/>
                  </a:ext>
                </a:extLst>
              </p:cNvPr>
              <p:cNvSpPr>
                <a:spLocks/>
              </p:cNvSpPr>
              <p:nvPr/>
            </p:nvSpPr>
            <p:spPr bwMode="auto">
              <a:xfrm>
                <a:off x="5158" y="1614"/>
                <a:ext cx="32" cy="8"/>
              </a:xfrm>
              <a:custGeom>
                <a:avLst/>
                <a:gdLst>
                  <a:gd name="T0" fmla="*/ 100 w 167"/>
                  <a:gd name="T1" fmla="*/ 42 h 42"/>
                  <a:gd name="T2" fmla="*/ 100 w 167"/>
                  <a:gd name="T3" fmla="*/ 42 h 42"/>
                  <a:gd name="T4" fmla="*/ 17 w 167"/>
                  <a:gd name="T5" fmla="*/ 33 h 42"/>
                  <a:gd name="T6" fmla="*/ 67 w 167"/>
                  <a:gd name="T7" fmla="*/ 8 h 42"/>
                  <a:gd name="T8" fmla="*/ 150 w 167"/>
                  <a:gd name="T9" fmla="*/ 8 h 42"/>
                  <a:gd name="T10" fmla="*/ 100 w 167"/>
                  <a:gd name="T11" fmla="*/ 42 h 42"/>
                  <a:gd name="T12" fmla="*/ 100 w 167"/>
                  <a:gd name="T13" fmla="*/ 42 h 42"/>
                  <a:gd name="T14" fmla="*/ 100 w 167"/>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42">
                    <a:moveTo>
                      <a:pt x="100" y="42"/>
                    </a:moveTo>
                    <a:lnTo>
                      <a:pt x="100" y="42"/>
                    </a:lnTo>
                    <a:cubicBezTo>
                      <a:pt x="67" y="42"/>
                      <a:pt x="33" y="33"/>
                      <a:pt x="17" y="33"/>
                    </a:cubicBezTo>
                    <a:cubicBezTo>
                      <a:pt x="0" y="25"/>
                      <a:pt x="50" y="8"/>
                      <a:pt x="67" y="8"/>
                    </a:cubicBezTo>
                    <a:cubicBezTo>
                      <a:pt x="83" y="0"/>
                      <a:pt x="133" y="0"/>
                      <a:pt x="150" y="8"/>
                    </a:cubicBezTo>
                    <a:cubicBezTo>
                      <a:pt x="167" y="17"/>
                      <a:pt x="117" y="42"/>
                      <a:pt x="100" y="42"/>
                    </a:cubicBezTo>
                    <a:cubicBezTo>
                      <a:pt x="67" y="42"/>
                      <a:pt x="100" y="42"/>
                      <a:pt x="100" y="42"/>
                    </a:cubicBezTo>
                    <a:lnTo>
                      <a:pt x="100"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9" name="Freeform 1124">
                <a:extLst>
                  <a:ext uri="{FF2B5EF4-FFF2-40B4-BE49-F238E27FC236}">
                    <a16:creationId xmlns:a16="http://schemas.microsoft.com/office/drawing/2014/main" id="{C58331DA-7D74-1B38-CA2B-5523D6EF84DA}"/>
                  </a:ext>
                </a:extLst>
              </p:cNvPr>
              <p:cNvSpPr>
                <a:spLocks/>
              </p:cNvSpPr>
              <p:nvPr/>
            </p:nvSpPr>
            <p:spPr bwMode="auto">
              <a:xfrm>
                <a:off x="4877" y="1405"/>
                <a:ext cx="16" cy="8"/>
              </a:xfrm>
              <a:custGeom>
                <a:avLst/>
                <a:gdLst>
                  <a:gd name="T0" fmla="*/ 83 w 83"/>
                  <a:gd name="T1" fmla="*/ 21 h 42"/>
                  <a:gd name="T2" fmla="*/ 83 w 83"/>
                  <a:gd name="T3" fmla="*/ 21 h 42"/>
                  <a:gd name="T4" fmla="*/ 0 w 83"/>
                  <a:gd name="T5" fmla="*/ 21 h 42"/>
                  <a:gd name="T6" fmla="*/ 83 w 83"/>
                  <a:gd name="T7" fmla="*/ 21 h 42"/>
                </a:gdLst>
                <a:ahLst/>
                <a:cxnLst>
                  <a:cxn ang="0">
                    <a:pos x="T0" y="T1"/>
                  </a:cxn>
                  <a:cxn ang="0">
                    <a:pos x="T2" y="T3"/>
                  </a:cxn>
                  <a:cxn ang="0">
                    <a:pos x="T4" y="T5"/>
                  </a:cxn>
                  <a:cxn ang="0">
                    <a:pos x="T6" y="T7"/>
                  </a:cxn>
                </a:cxnLst>
                <a:rect l="0" t="0" r="r" b="b"/>
                <a:pathLst>
                  <a:path w="83" h="42">
                    <a:moveTo>
                      <a:pt x="83" y="21"/>
                    </a:moveTo>
                    <a:lnTo>
                      <a:pt x="83" y="21"/>
                    </a:lnTo>
                    <a:cubicBezTo>
                      <a:pt x="83" y="42"/>
                      <a:pt x="0" y="42"/>
                      <a:pt x="0" y="21"/>
                    </a:cubicBezTo>
                    <a:cubicBezTo>
                      <a:pt x="0" y="0"/>
                      <a:pt x="83" y="0"/>
                      <a:pt x="83" y="2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0" name="Freeform 1125">
                <a:extLst>
                  <a:ext uri="{FF2B5EF4-FFF2-40B4-BE49-F238E27FC236}">
                    <a16:creationId xmlns:a16="http://schemas.microsoft.com/office/drawing/2014/main" id="{798CA2C7-DEB4-6B3D-5449-A6CCE5E9FF14}"/>
                  </a:ext>
                </a:extLst>
              </p:cNvPr>
              <p:cNvSpPr>
                <a:spLocks/>
              </p:cNvSpPr>
              <p:nvPr/>
            </p:nvSpPr>
            <p:spPr bwMode="auto">
              <a:xfrm>
                <a:off x="4877" y="1405"/>
                <a:ext cx="16" cy="8"/>
              </a:xfrm>
              <a:custGeom>
                <a:avLst/>
                <a:gdLst>
                  <a:gd name="T0" fmla="*/ 83 w 83"/>
                  <a:gd name="T1" fmla="*/ 21 h 42"/>
                  <a:gd name="T2" fmla="*/ 83 w 83"/>
                  <a:gd name="T3" fmla="*/ 21 h 42"/>
                  <a:gd name="T4" fmla="*/ 0 w 83"/>
                  <a:gd name="T5" fmla="*/ 21 h 42"/>
                  <a:gd name="T6" fmla="*/ 83 w 83"/>
                  <a:gd name="T7" fmla="*/ 21 h 42"/>
                  <a:gd name="T8" fmla="*/ 83 w 83"/>
                  <a:gd name="T9" fmla="*/ 21 h 42"/>
                </a:gdLst>
                <a:ahLst/>
                <a:cxnLst>
                  <a:cxn ang="0">
                    <a:pos x="T0" y="T1"/>
                  </a:cxn>
                  <a:cxn ang="0">
                    <a:pos x="T2" y="T3"/>
                  </a:cxn>
                  <a:cxn ang="0">
                    <a:pos x="T4" y="T5"/>
                  </a:cxn>
                  <a:cxn ang="0">
                    <a:pos x="T6" y="T7"/>
                  </a:cxn>
                  <a:cxn ang="0">
                    <a:pos x="T8" y="T9"/>
                  </a:cxn>
                </a:cxnLst>
                <a:rect l="0" t="0" r="r" b="b"/>
                <a:pathLst>
                  <a:path w="83" h="42">
                    <a:moveTo>
                      <a:pt x="83" y="21"/>
                    </a:moveTo>
                    <a:lnTo>
                      <a:pt x="83" y="21"/>
                    </a:lnTo>
                    <a:cubicBezTo>
                      <a:pt x="83" y="42"/>
                      <a:pt x="0" y="42"/>
                      <a:pt x="0" y="21"/>
                    </a:cubicBezTo>
                    <a:cubicBezTo>
                      <a:pt x="0" y="0"/>
                      <a:pt x="83" y="0"/>
                      <a:pt x="83" y="21"/>
                    </a:cubicBezTo>
                    <a:lnTo>
                      <a:pt x="83"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1" name="Freeform 1126">
                <a:extLst>
                  <a:ext uri="{FF2B5EF4-FFF2-40B4-BE49-F238E27FC236}">
                    <a16:creationId xmlns:a16="http://schemas.microsoft.com/office/drawing/2014/main" id="{DC1A25FD-6662-0262-FE25-3B317A2CC11C}"/>
                  </a:ext>
                </a:extLst>
              </p:cNvPr>
              <p:cNvSpPr>
                <a:spLocks/>
              </p:cNvSpPr>
              <p:nvPr/>
            </p:nvSpPr>
            <p:spPr bwMode="auto">
              <a:xfrm>
                <a:off x="4877" y="1405"/>
                <a:ext cx="16" cy="8"/>
              </a:xfrm>
              <a:custGeom>
                <a:avLst/>
                <a:gdLst>
                  <a:gd name="T0" fmla="*/ 83 w 83"/>
                  <a:gd name="T1" fmla="*/ 21 h 42"/>
                  <a:gd name="T2" fmla="*/ 83 w 83"/>
                  <a:gd name="T3" fmla="*/ 21 h 42"/>
                  <a:gd name="T4" fmla="*/ 0 w 83"/>
                  <a:gd name="T5" fmla="*/ 21 h 42"/>
                  <a:gd name="T6" fmla="*/ 83 w 83"/>
                  <a:gd name="T7" fmla="*/ 21 h 42"/>
                </a:gdLst>
                <a:ahLst/>
                <a:cxnLst>
                  <a:cxn ang="0">
                    <a:pos x="T0" y="T1"/>
                  </a:cxn>
                  <a:cxn ang="0">
                    <a:pos x="T2" y="T3"/>
                  </a:cxn>
                  <a:cxn ang="0">
                    <a:pos x="T4" y="T5"/>
                  </a:cxn>
                  <a:cxn ang="0">
                    <a:pos x="T6" y="T7"/>
                  </a:cxn>
                </a:cxnLst>
                <a:rect l="0" t="0" r="r" b="b"/>
                <a:pathLst>
                  <a:path w="83" h="42">
                    <a:moveTo>
                      <a:pt x="83" y="21"/>
                    </a:moveTo>
                    <a:lnTo>
                      <a:pt x="83" y="21"/>
                    </a:lnTo>
                    <a:cubicBezTo>
                      <a:pt x="83" y="42"/>
                      <a:pt x="0" y="42"/>
                      <a:pt x="0" y="21"/>
                    </a:cubicBezTo>
                    <a:cubicBezTo>
                      <a:pt x="0" y="0"/>
                      <a:pt x="83" y="0"/>
                      <a:pt x="83" y="2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2" name="Freeform 1127">
                <a:extLst>
                  <a:ext uri="{FF2B5EF4-FFF2-40B4-BE49-F238E27FC236}">
                    <a16:creationId xmlns:a16="http://schemas.microsoft.com/office/drawing/2014/main" id="{9E20C935-EA44-DCFF-3CD4-51F7BE076A4B}"/>
                  </a:ext>
                </a:extLst>
              </p:cNvPr>
              <p:cNvSpPr>
                <a:spLocks/>
              </p:cNvSpPr>
              <p:nvPr/>
            </p:nvSpPr>
            <p:spPr bwMode="auto">
              <a:xfrm>
                <a:off x="4877" y="1405"/>
                <a:ext cx="16" cy="8"/>
              </a:xfrm>
              <a:custGeom>
                <a:avLst/>
                <a:gdLst>
                  <a:gd name="T0" fmla="*/ 83 w 83"/>
                  <a:gd name="T1" fmla="*/ 21 h 42"/>
                  <a:gd name="T2" fmla="*/ 83 w 83"/>
                  <a:gd name="T3" fmla="*/ 21 h 42"/>
                  <a:gd name="T4" fmla="*/ 0 w 83"/>
                  <a:gd name="T5" fmla="*/ 21 h 42"/>
                  <a:gd name="T6" fmla="*/ 83 w 83"/>
                  <a:gd name="T7" fmla="*/ 21 h 42"/>
                  <a:gd name="T8" fmla="*/ 83 w 83"/>
                  <a:gd name="T9" fmla="*/ 21 h 42"/>
                </a:gdLst>
                <a:ahLst/>
                <a:cxnLst>
                  <a:cxn ang="0">
                    <a:pos x="T0" y="T1"/>
                  </a:cxn>
                  <a:cxn ang="0">
                    <a:pos x="T2" y="T3"/>
                  </a:cxn>
                  <a:cxn ang="0">
                    <a:pos x="T4" y="T5"/>
                  </a:cxn>
                  <a:cxn ang="0">
                    <a:pos x="T6" y="T7"/>
                  </a:cxn>
                  <a:cxn ang="0">
                    <a:pos x="T8" y="T9"/>
                  </a:cxn>
                </a:cxnLst>
                <a:rect l="0" t="0" r="r" b="b"/>
                <a:pathLst>
                  <a:path w="83" h="42">
                    <a:moveTo>
                      <a:pt x="83" y="21"/>
                    </a:moveTo>
                    <a:lnTo>
                      <a:pt x="83" y="21"/>
                    </a:lnTo>
                    <a:cubicBezTo>
                      <a:pt x="83" y="42"/>
                      <a:pt x="0" y="42"/>
                      <a:pt x="0" y="21"/>
                    </a:cubicBezTo>
                    <a:cubicBezTo>
                      <a:pt x="0" y="0"/>
                      <a:pt x="83" y="0"/>
                      <a:pt x="83" y="21"/>
                    </a:cubicBezTo>
                    <a:lnTo>
                      <a:pt x="83"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3" name="Freeform 1128">
                <a:extLst>
                  <a:ext uri="{FF2B5EF4-FFF2-40B4-BE49-F238E27FC236}">
                    <a16:creationId xmlns:a16="http://schemas.microsoft.com/office/drawing/2014/main" id="{AF25CC01-5609-EE95-1674-698AE91444BC}"/>
                  </a:ext>
                </a:extLst>
              </p:cNvPr>
              <p:cNvSpPr>
                <a:spLocks/>
              </p:cNvSpPr>
              <p:nvPr/>
            </p:nvSpPr>
            <p:spPr bwMode="auto">
              <a:xfrm>
                <a:off x="4716" y="1646"/>
                <a:ext cx="16" cy="16"/>
              </a:xfrm>
              <a:custGeom>
                <a:avLst/>
                <a:gdLst>
                  <a:gd name="T0" fmla="*/ 69 w 83"/>
                  <a:gd name="T1" fmla="*/ 83 h 83"/>
                  <a:gd name="T2" fmla="*/ 69 w 83"/>
                  <a:gd name="T3" fmla="*/ 83 h 83"/>
                  <a:gd name="T4" fmla="*/ 28 w 83"/>
                  <a:gd name="T5" fmla="*/ 21 h 83"/>
                  <a:gd name="T6" fmla="*/ 69 w 83"/>
                  <a:gd name="T7" fmla="*/ 83 h 83"/>
                </a:gdLst>
                <a:ahLst/>
                <a:cxnLst>
                  <a:cxn ang="0">
                    <a:pos x="T0" y="T1"/>
                  </a:cxn>
                  <a:cxn ang="0">
                    <a:pos x="T2" y="T3"/>
                  </a:cxn>
                  <a:cxn ang="0">
                    <a:pos x="T4" y="T5"/>
                  </a:cxn>
                  <a:cxn ang="0">
                    <a:pos x="T6" y="T7"/>
                  </a:cxn>
                </a:cxnLst>
                <a:rect l="0" t="0" r="r" b="b"/>
                <a:pathLst>
                  <a:path w="83" h="83">
                    <a:moveTo>
                      <a:pt x="69" y="83"/>
                    </a:moveTo>
                    <a:lnTo>
                      <a:pt x="69" y="83"/>
                    </a:lnTo>
                    <a:cubicBezTo>
                      <a:pt x="56" y="83"/>
                      <a:pt x="0" y="62"/>
                      <a:pt x="28" y="21"/>
                    </a:cubicBezTo>
                    <a:cubicBezTo>
                      <a:pt x="69" y="0"/>
                      <a:pt x="83" y="83"/>
                      <a:pt x="69" y="8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4" name="Freeform 1129">
                <a:extLst>
                  <a:ext uri="{FF2B5EF4-FFF2-40B4-BE49-F238E27FC236}">
                    <a16:creationId xmlns:a16="http://schemas.microsoft.com/office/drawing/2014/main" id="{534132DA-413B-B58B-9E13-0DAA28DFFD6B}"/>
                  </a:ext>
                </a:extLst>
              </p:cNvPr>
              <p:cNvSpPr>
                <a:spLocks/>
              </p:cNvSpPr>
              <p:nvPr/>
            </p:nvSpPr>
            <p:spPr bwMode="auto">
              <a:xfrm>
                <a:off x="4716" y="1646"/>
                <a:ext cx="16" cy="16"/>
              </a:xfrm>
              <a:custGeom>
                <a:avLst/>
                <a:gdLst>
                  <a:gd name="T0" fmla="*/ 69 w 83"/>
                  <a:gd name="T1" fmla="*/ 83 h 83"/>
                  <a:gd name="T2" fmla="*/ 69 w 83"/>
                  <a:gd name="T3" fmla="*/ 83 h 83"/>
                  <a:gd name="T4" fmla="*/ 28 w 83"/>
                  <a:gd name="T5" fmla="*/ 21 h 83"/>
                  <a:gd name="T6" fmla="*/ 69 w 83"/>
                  <a:gd name="T7" fmla="*/ 83 h 83"/>
                  <a:gd name="T8" fmla="*/ 69 w 83"/>
                  <a:gd name="T9" fmla="*/ 83 h 83"/>
                </a:gdLst>
                <a:ahLst/>
                <a:cxnLst>
                  <a:cxn ang="0">
                    <a:pos x="T0" y="T1"/>
                  </a:cxn>
                  <a:cxn ang="0">
                    <a:pos x="T2" y="T3"/>
                  </a:cxn>
                  <a:cxn ang="0">
                    <a:pos x="T4" y="T5"/>
                  </a:cxn>
                  <a:cxn ang="0">
                    <a:pos x="T6" y="T7"/>
                  </a:cxn>
                  <a:cxn ang="0">
                    <a:pos x="T8" y="T9"/>
                  </a:cxn>
                </a:cxnLst>
                <a:rect l="0" t="0" r="r" b="b"/>
                <a:pathLst>
                  <a:path w="83" h="83">
                    <a:moveTo>
                      <a:pt x="69" y="83"/>
                    </a:moveTo>
                    <a:lnTo>
                      <a:pt x="69" y="83"/>
                    </a:lnTo>
                    <a:cubicBezTo>
                      <a:pt x="56" y="83"/>
                      <a:pt x="0" y="62"/>
                      <a:pt x="28" y="21"/>
                    </a:cubicBezTo>
                    <a:cubicBezTo>
                      <a:pt x="69" y="0"/>
                      <a:pt x="83" y="83"/>
                      <a:pt x="69" y="83"/>
                    </a:cubicBezTo>
                    <a:lnTo>
                      <a:pt x="69"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5" name="Freeform 1130">
                <a:extLst>
                  <a:ext uri="{FF2B5EF4-FFF2-40B4-BE49-F238E27FC236}">
                    <a16:creationId xmlns:a16="http://schemas.microsoft.com/office/drawing/2014/main" id="{849A5E1D-872B-0A83-C784-DF1EE3DA06C2}"/>
                  </a:ext>
                </a:extLst>
              </p:cNvPr>
              <p:cNvSpPr>
                <a:spLocks/>
              </p:cNvSpPr>
              <p:nvPr/>
            </p:nvSpPr>
            <p:spPr bwMode="auto">
              <a:xfrm>
                <a:off x="4716" y="1646"/>
                <a:ext cx="16" cy="16"/>
              </a:xfrm>
              <a:custGeom>
                <a:avLst/>
                <a:gdLst>
                  <a:gd name="T0" fmla="*/ 69 w 83"/>
                  <a:gd name="T1" fmla="*/ 83 h 83"/>
                  <a:gd name="T2" fmla="*/ 69 w 83"/>
                  <a:gd name="T3" fmla="*/ 83 h 83"/>
                  <a:gd name="T4" fmla="*/ 28 w 83"/>
                  <a:gd name="T5" fmla="*/ 21 h 83"/>
                  <a:gd name="T6" fmla="*/ 69 w 83"/>
                  <a:gd name="T7" fmla="*/ 83 h 83"/>
                </a:gdLst>
                <a:ahLst/>
                <a:cxnLst>
                  <a:cxn ang="0">
                    <a:pos x="T0" y="T1"/>
                  </a:cxn>
                  <a:cxn ang="0">
                    <a:pos x="T2" y="T3"/>
                  </a:cxn>
                  <a:cxn ang="0">
                    <a:pos x="T4" y="T5"/>
                  </a:cxn>
                  <a:cxn ang="0">
                    <a:pos x="T6" y="T7"/>
                  </a:cxn>
                </a:cxnLst>
                <a:rect l="0" t="0" r="r" b="b"/>
                <a:pathLst>
                  <a:path w="83" h="83">
                    <a:moveTo>
                      <a:pt x="69" y="83"/>
                    </a:moveTo>
                    <a:lnTo>
                      <a:pt x="69" y="83"/>
                    </a:lnTo>
                    <a:cubicBezTo>
                      <a:pt x="56" y="83"/>
                      <a:pt x="0" y="62"/>
                      <a:pt x="28" y="21"/>
                    </a:cubicBezTo>
                    <a:cubicBezTo>
                      <a:pt x="69" y="0"/>
                      <a:pt x="83" y="83"/>
                      <a:pt x="69" y="8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6" name="Freeform 1131">
                <a:extLst>
                  <a:ext uri="{FF2B5EF4-FFF2-40B4-BE49-F238E27FC236}">
                    <a16:creationId xmlns:a16="http://schemas.microsoft.com/office/drawing/2014/main" id="{68B45B76-4C35-8AB7-E90F-0EAB81A9C3AC}"/>
                  </a:ext>
                </a:extLst>
              </p:cNvPr>
              <p:cNvSpPr>
                <a:spLocks/>
              </p:cNvSpPr>
              <p:nvPr/>
            </p:nvSpPr>
            <p:spPr bwMode="auto">
              <a:xfrm>
                <a:off x="4716" y="1646"/>
                <a:ext cx="16" cy="16"/>
              </a:xfrm>
              <a:custGeom>
                <a:avLst/>
                <a:gdLst>
                  <a:gd name="T0" fmla="*/ 69 w 83"/>
                  <a:gd name="T1" fmla="*/ 83 h 83"/>
                  <a:gd name="T2" fmla="*/ 69 w 83"/>
                  <a:gd name="T3" fmla="*/ 83 h 83"/>
                  <a:gd name="T4" fmla="*/ 28 w 83"/>
                  <a:gd name="T5" fmla="*/ 21 h 83"/>
                  <a:gd name="T6" fmla="*/ 69 w 83"/>
                  <a:gd name="T7" fmla="*/ 83 h 83"/>
                  <a:gd name="T8" fmla="*/ 69 w 83"/>
                  <a:gd name="T9" fmla="*/ 83 h 83"/>
                </a:gdLst>
                <a:ahLst/>
                <a:cxnLst>
                  <a:cxn ang="0">
                    <a:pos x="T0" y="T1"/>
                  </a:cxn>
                  <a:cxn ang="0">
                    <a:pos x="T2" y="T3"/>
                  </a:cxn>
                  <a:cxn ang="0">
                    <a:pos x="T4" y="T5"/>
                  </a:cxn>
                  <a:cxn ang="0">
                    <a:pos x="T6" y="T7"/>
                  </a:cxn>
                  <a:cxn ang="0">
                    <a:pos x="T8" y="T9"/>
                  </a:cxn>
                </a:cxnLst>
                <a:rect l="0" t="0" r="r" b="b"/>
                <a:pathLst>
                  <a:path w="83" h="83">
                    <a:moveTo>
                      <a:pt x="69" y="83"/>
                    </a:moveTo>
                    <a:lnTo>
                      <a:pt x="69" y="83"/>
                    </a:lnTo>
                    <a:cubicBezTo>
                      <a:pt x="56" y="83"/>
                      <a:pt x="0" y="62"/>
                      <a:pt x="28" y="21"/>
                    </a:cubicBezTo>
                    <a:cubicBezTo>
                      <a:pt x="69" y="0"/>
                      <a:pt x="83" y="83"/>
                      <a:pt x="69" y="83"/>
                    </a:cubicBezTo>
                    <a:lnTo>
                      <a:pt x="69"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7" name="Freeform 1132">
                <a:extLst>
                  <a:ext uri="{FF2B5EF4-FFF2-40B4-BE49-F238E27FC236}">
                    <a16:creationId xmlns:a16="http://schemas.microsoft.com/office/drawing/2014/main" id="{51A35D2F-7479-1E1A-DAAA-1627C0F1E7A0}"/>
                  </a:ext>
                </a:extLst>
              </p:cNvPr>
              <p:cNvSpPr>
                <a:spLocks noEditPoints="1"/>
              </p:cNvSpPr>
              <p:nvPr/>
            </p:nvSpPr>
            <p:spPr bwMode="auto">
              <a:xfrm>
                <a:off x="3985" y="1517"/>
                <a:ext cx="2297" cy="804"/>
              </a:xfrm>
              <a:custGeom>
                <a:avLst/>
                <a:gdLst>
                  <a:gd name="T0" fmla="*/ 11576 w 11914"/>
                  <a:gd name="T1" fmla="*/ 1596 h 4166"/>
                  <a:gd name="T2" fmla="*/ 10679 w 11914"/>
                  <a:gd name="T3" fmla="*/ 1152 h 4166"/>
                  <a:gd name="T4" fmla="*/ 9855 w 11914"/>
                  <a:gd name="T5" fmla="*/ 1167 h 4166"/>
                  <a:gd name="T6" fmla="*/ 8928 w 11914"/>
                  <a:gd name="T7" fmla="*/ 960 h 4166"/>
                  <a:gd name="T8" fmla="*/ 8502 w 11914"/>
                  <a:gd name="T9" fmla="*/ 827 h 4166"/>
                  <a:gd name="T10" fmla="*/ 8163 w 11914"/>
                  <a:gd name="T11" fmla="*/ 901 h 4166"/>
                  <a:gd name="T12" fmla="*/ 7663 w 11914"/>
                  <a:gd name="T13" fmla="*/ 872 h 4166"/>
                  <a:gd name="T14" fmla="*/ 7281 w 11914"/>
                  <a:gd name="T15" fmla="*/ 650 h 4166"/>
                  <a:gd name="T16" fmla="*/ 6899 w 11914"/>
                  <a:gd name="T17" fmla="*/ 724 h 4166"/>
                  <a:gd name="T18" fmla="*/ 6222 w 11914"/>
                  <a:gd name="T19" fmla="*/ 635 h 4166"/>
                  <a:gd name="T20" fmla="*/ 5634 w 11914"/>
                  <a:gd name="T21" fmla="*/ 739 h 4166"/>
                  <a:gd name="T22" fmla="*/ 6222 w 11914"/>
                  <a:gd name="T23" fmla="*/ 251 h 4166"/>
                  <a:gd name="T24" fmla="*/ 5560 w 11914"/>
                  <a:gd name="T25" fmla="*/ 104 h 4166"/>
                  <a:gd name="T26" fmla="*/ 5222 w 11914"/>
                  <a:gd name="T27" fmla="*/ 251 h 4166"/>
                  <a:gd name="T28" fmla="*/ 4707 w 11914"/>
                  <a:gd name="T29" fmla="*/ 325 h 4166"/>
                  <a:gd name="T30" fmla="*/ 4369 w 11914"/>
                  <a:gd name="T31" fmla="*/ 473 h 4166"/>
                  <a:gd name="T32" fmla="*/ 3957 w 11914"/>
                  <a:gd name="T33" fmla="*/ 724 h 4166"/>
                  <a:gd name="T34" fmla="*/ 3633 w 11914"/>
                  <a:gd name="T35" fmla="*/ 857 h 4166"/>
                  <a:gd name="T36" fmla="*/ 3560 w 11914"/>
                  <a:gd name="T37" fmla="*/ 739 h 4166"/>
                  <a:gd name="T38" fmla="*/ 3810 w 11914"/>
                  <a:gd name="T39" fmla="*/ 1433 h 4166"/>
                  <a:gd name="T40" fmla="*/ 3339 w 11914"/>
                  <a:gd name="T41" fmla="*/ 1581 h 4166"/>
                  <a:gd name="T42" fmla="*/ 3398 w 11914"/>
                  <a:gd name="T43" fmla="*/ 1300 h 4166"/>
                  <a:gd name="T44" fmla="*/ 3030 w 11914"/>
                  <a:gd name="T45" fmla="*/ 887 h 4166"/>
                  <a:gd name="T46" fmla="*/ 2810 w 11914"/>
                  <a:gd name="T47" fmla="*/ 1226 h 4166"/>
                  <a:gd name="T48" fmla="*/ 1927 w 11914"/>
                  <a:gd name="T49" fmla="*/ 1330 h 4166"/>
                  <a:gd name="T50" fmla="*/ 1353 w 11914"/>
                  <a:gd name="T51" fmla="*/ 1477 h 4166"/>
                  <a:gd name="T52" fmla="*/ 1236 w 11914"/>
                  <a:gd name="T53" fmla="*/ 1581 h 4166"/>
                  <a:gd name="T54" fmla="*/ 780 w 11914"/>
                  <a:gd name="T55" fmla="*/ 1773 h 4166"/>
                  <a:gd name="T56" fmla="*/ 456 w 11914"/>
                  <a:gd name="T57" fmla="*/ 1507 h 4166"/>
                  <a:gd name="T58" fmla="*/ 427 w 11914"/>
                  <a:gd name="T59" fmla="*/ 1241 h 4166"/>
                  <a:gd name="T60" fmla="*/ 74 w 11914"/>
                  <a:gd name="T61" fmla="*/ 1300 h 4166"/>
                  <a:gd name="T62" fmla="*/ 103 w 11914"/>
                  <a:gd name="T63" fmla="*/ 2246 h 4166"/>
                  <a:gd name="T64" fmla="*/ 236 w 11914"/>
                  <a:gd name="T65" fmla="*/ 2763 h 4166"/>
                  <a:gd name="T66" fmla="*/ 589 w 11914"/>
                  <a:gd name="T67" fmla="*/ 3294 h 4166"/>
                  <a:gd name="T68" fmla="*/ 780 w 11914"/>
                  <a:gd name="T69" fmla="*/ 3605 h 4166"/>
                  <a:gd name="T70" fmla="*/ 1206 w 11914"/>
                  <a:gd name="T71" fmla="*/ 4018 h 4166"/>
                  <a:gd name="T72" fmla="*/ 1603 w 11914"/>
                  <a:gd name="T73" fmla="*/ 3693 h 4166"/>
                  <a:gd name="T74" fmla="*/ 1589 w 11914"/>
                  <a:gd name="T75" fmla="*/ 3280 h 4166"/>
                  <a:gd name="T76" fmla="*/ 2354 w 11914"/>
                  <a:gd name="T77" fmla="*/ 3294 h 4166"/>
                  <a:gd name="T78" fmla="*/ 2883 w 11914"/>
                  <a:gd name="T79" fmla="*/ 2896 h 4166"/>
                  <a:gd name="T80" fmla="*/ 3707 w 11914"/>
                  <a:gd name="T81" fmla="*/ 3014 h 4166"/>
                  <a:gd name="T82" fmla="*/ 4869 w 11914"/>
                  <a:gd name="T83" fmla="*/ 3339 h 4166"/>
                  <a:gd name="T84" fmla="*/ 6104 w 11914"/>
                  <a:gd name="T85" fmla="*/ 3413 h 4166"/>
                  <a:gd name="T86" fmla="*/ 7104 w 11914"/>
                  <a:gd name="T87" fmla="*/ 3058 h 4166"/>
                  <a:gd name="T88" fmla="*/ 7663 w 11914"/>
                  <a:gd name="T89" fmla="*/ 3811 h 4166"/>
                  <a:gd name="T90" fmla="*/ 8208 w 11914"/>
                  <a:gd name="T91" fmla="*/ 3339 h 4166"/>
                  <a:gd name="T92" fmla="*/ 7987 w 11914"/>
                  <a:gd name="T93" fmla="*/ 2940 h 4166"/>
                  <a:gd name="T94" fmla="*/ 8693 w 11914"/>
                  <a:gd name="T95" fmla="*/ 2393 h 4166"/>
                  <a:gd name="T96" fmla="*/ 9222 w 11914"/>
                  <a:gd name="T97" fmla="*/ 2438 h 4166"/>
                  <a:gd name="T98" fmla="*/ 9664 w 11914"/>
                  <a:gd name="T99" fmla="*/ 2260 h 4166"/>
                  <a:gd name="T100" fmla="*/ 9840 w 11914"/>
                  <a:gd name="T101" fmla="*/ 2275 h 4166"/>
                  <a:gd name="T102" fmla="*/ 9546 w 11914"/>
                  <a:gd name="T103" fmla="*/ 3102 h 4166"/>
                  <a:gd name="T104" fmla="*/ 9811 w 11914"/>
                  <a:gd name="T105" fmla="*/ 2526 h 4166"/>
                  <a:gd name="T106" fmla="*/ 10443 w 11914"/>
                  <a:gd name="T107" fmla="*/ 2305 h 4166"/>
                  <a:gd name="T108" fmla="*/ 10855 w 11914"/>
                  <a:gd name="T109" fmla="*/ 1788 h 4166"/>
                  <a:gd name="T110" fmla="*/ 11252 w 11914"/>
                  <a:gd name="T111" fmla="*/ 1714 h 4166"/>
                  <a:gd name="T112" fmla="*/ 11796 w 11914"/>
                  <a:gd name="T113" fmla="*/ 1699 h 4166"/>
                  <a:gd name="T114" fmla="*/ 5766 w 11914"/>
                  <a:gd name="T115" fmla="*/ 3102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914" h="4166">
                    <a:moveTo>
                      <a:pt x="11885" y="1640"/>
                    </a:moveTo>
                    <a:lnTo>
                      <a:pt x="11885" y="1640"/>
                    </a:lnTo>
                    <a:cubicBezTo>
                      <a:pt x="11855" y="1610"/>
                      <a:pt x="11811" y="1596"/>
                      <a:pt x="11782" y="1566"/>
                    </a:cubicBezTo>
                    <a:cubicBezTo>
                      <a:pt x="11767" y="1551"/>
                      <a:pt x="11752" y="1537"/>
                      <a:pt x="11723" y="1522"/>
                    </a:cubicBezTo>
                    <a:cubicBezTo>
                      <a:pt x="11708" y="1522"/>
                      <a:pt x="11679" y="1522"/>
                      <a:pt x="11664" y="1507"/>
                    </a:cubicBezTo>
                    <a:cubicBezTo>
                      <a:pt x="11664" y="1522"/>
                      <a:pt x="11679" y="1522"/>
                      <a:pt x="11679" y="1522"/>
                    </a:cubicBezTo>
                    <a:cubicBezTo>
                      <a:pt x="11694" y="1522"/>
                      <a:pt x="11649" y="1537"/>
                      <a:pt x="11635" y="1522"/>
                    </a:cubicBezTo>
                    <a:cubicBezTo>
                      <a:pt x="11635" y="1522"/>
                      <a:pt x="11649" y="1522"/>
                      <a:pt x="11649" y="1507"/>
                    </a:cubicBezTo>
                    <a:cubicBezTo>
                      <a:pt x="11635" y="1492"/>
                      <a:pt x="11561" y="1522"/>
                      <a:pt x="11546" y="1507"/>
                    </a:cubicBezTo>
                    <a:cubicBezTo>
                      <a:pt x="11576" y="1522"/>
                      <a:pt x="11576" y="1522"/>
                      <a:pt x="11576" y="1566"/>
                    </a:cubicBezTo>
                    <a:cubicBezTo>
                      <a:pt x="11561" y="1581"/>
                      <a:pt x="11591" y="1610"/>
                      <a:pt x="11591" y="1610"/>
                    </a:cubicBezTo>
                    <a:cubicBezTo>
                      <a:pt x="11576" y="1610"/>
                      <a:pt x="11576" y="1596"/>
                      <a:pt x="11576" y="1596"/>
                    </a:cubicBezTo>
                    <a:cubicBezTo>
                      <a:pt x="11561" y="1581"/>
                      <a:pt x="11561" y="1610"/>
                      <a:pt x="11546" y="1610"/>
                    </a:cubicBezTo>
                    <a:lnTo>
                      <a:pt x="11517" y="1551"/>
                    </a:lnTo>
                    <a:lnTo>
                      <a:pt x="11517" y="1537"/>
                    </a:lnTo>
                    <a:cubicBezTo>
                      <a:pt x="11517" y="1522"/>
                      <a:pt x="11502" y="1507"/>
                      <a:pt x="11517" y="1492"/>
                    </a:cubicBezTo>
                    <a:cubicBezTo>
                      <a:pt x="11532" y="1463"/>
                      <a:pt x="11502" y="1477"/>
                      <a:pt x="11488" y="1463"/>
                    </a:cubicBezTo>
                    <a:cubicBezTo>
                      <a:pt x="11488" y="1448"/>
                      <a:pt x="11458" y="1433"/>
                      <a:pt x="11443" y="1433"/>
                    </a:cubicBezTo>
                    <a:cubicBezTo>
                      <a:pt x="11341" y="1374"/>
                      <a:pt x="11252" y="1315"/>
                      <a:pt x="11149" y="1285"/>
                    </a:cubicBezTo>
                    <a:cubicBezTo>
                      <a:pt x="11120" y="1271"/>
                      <a:pt x="11105" y="1256"/>
                      <a:pt x="11090" y="1241"/>
                    </a:cubicBezTo>
                    <a:cubicBezTo>
                      <a:pt x="11076" y="1226"/>
                      <a:pt x="11046" y="1212"/>
                      <a:pt x="11017" y="1212"/>
                    </a:cubicBezTo>
                    <a:cubicBezTo>
                      <a:pt x="10973" y="1197"/>
                      <a:pt x="10929" y="1182"/>
                      <a:pt x="10870" y="1152"/>
                    </a:cubicBezTo>
                    <a:lnTo>
                      <a:pt x="10737" y="1152"/>
                    </a:lnTo>
                    <a:lnTo>
                      <a:pt x="10679" y="1152"/>
                    </a:lnTo>
                    <a:lnTo>
                      <a:pt x="10664" y="1138"/>
                    </a:lnTo>
                    <a:cubicBezTo>
                      <a:pt x="10649" y="1152"/>
                      <a:pt x="10649" y="1167"/>
                      <a:pt x="10635" y="1152"/>
                    </a:cubicBezTo>
                    <a:cubicBezTo>
                      <a:pt x="10590" y="1152"/>
                      <a:pt x="10546" y="1138"/>
                      <a:pt x="10502" y="1123"/>
                    </a:cubicBezTo>
                    <a:cubicBezTo>
                      <a:pt x="10487" y="1123"/>
                      <a:pt x="10443" y="1108"/>
                      <a:pt x="10443" y="1138"/>
                    </a:cubicBezTo>
                    <a:cubicBezTo>
                      <a:pt x="10429" y="1167"/>
                      <a:pt x="10414" y="1167"/>
                      <a:pt x="10443" y="1182"/>
                    </a:cubicBezTo>
                    <a:cubicBezTo>
                      <a:pt x="10473" y="1212"/>
                      <a:pt x="10502" y="1271"/>
                      <a:pt x="10429" y="1285"/>
                    </a:cubicBezTo>
                    <a:cubicBezTo>
                      <a:pt x="10414" y="1300"/>
                      <a:pt x="10370" y="1300"/>
                      <a:pt x="10355" y="1271"/>
                    </a:cubicBezTo>
                    <a:cubicBezTo>
                      <a:pt x="10340" y="1256"/>
                      <a:pt x="10340" y="1241"/>
                      <a:pt x="10296" y="1241"/>
                    </a:cubicBezTo>
                    <a:cubicBezTo>
                      <a:pt x="10252" y="1226"/>
                      <a:pt x="10282" y="1212"/>
                      <a:pt x="10267" y="1197"/>
                    </a:cubicBezTo>
                    <a:cubicBezTo>
                      <a:pt x="10267" y="1182"/>
                      <a:pt x="10223" y="1167"/>
                      <a:pt x="10208" y="1182"/>
                    </a:cubicBezTo>
                    <a:cubicBezTo>
                      <a:pt x="10164" y="1226"/>
                      <a:pt x="10090" y="1182"/>
                      <a:pt x="10031" y="1182"/>
                    </a:cubicBezTo>
                    <a:cubicBezTo>
                      <a:pt x="9973" y="1182"/>
                      <a:pt x="9914" y="1167"/>
                      <a:pt x="9855" y="1167"/>
                    </a:cubicBezTo>
                    <a:cubicBezTo>
                      <a:pt x="9826" y="1167"/>
                      <a:pt x="9811" y="1167"/>
                      <a:pt x="9781" y="1182"/>
                    </a:cubicBezTo>
                    <a:cubicBezTo>
                      <a:pt x="9752" y="1197"/>
                      <a:pt x="9767" y="1241"/>
                      <a:pt x="9767" y="1271"/>
                    </a:cubicBezTo>
                    <a:cubicBezTo>
                      <a:pt x="9752" y="1271"/>
                      <a:pt x="9737" y="1197"/>
                      <a:pt x="9723" y="1182"/>
                    </a:cubicBezTo>
                    <a:cubicBezTo>
                      <a:pt x="9708" y="1182"/>
                      <a:pt x="9649" y="1182"/>
                      <a:pt x="9634" y="1152"/>
                    </a:cubicBezTo>
                    <a:cubicBezTo>
                      <a:pt x="9634" y="1108"/>
                      <a:pt x="9693" y="1093"/>
                      <a:pt x="9634" y="1049"/>
                    </a:cubicBezTo>
                    <a:cubicBezTo>
                      <a:pt x="9605" y="1034"/>
                      <a:pt x="9576" y="1019"/>
                      <a:pt x="9531" y="1005"/>
                    </a:cubicBezTo>
                    <a:cubicBezTo>
                      <a:pt x="9443" y="975"/>
                      <a:pt x="9340" y="1005"/>
                      <a:pt x="9252" y="1019"/>
                    </a:cubicBezTo>
                    <a:lnTo>
                      <a:pt x="9105" y="1019"/>
                    </a:lnTo>
                    <a:lnTo>
                      <a:pt x="9075" y="1019"/>
                    </a:lnTo>
                    <a:cubicBezTo>
                      <a:pt x="9046" y="1005"/>
                      <a:pt x="9075" y="1005"/>
                      <a:pt x="9090" y="990"/>
                    </a:cubicBezTo>
                    <a:cubicBezTo>
                      <a:pt x="9090" y="975"/>
                      <a:pt x="9017" y="960"/>
                      <a:pt x="9017" y="960"/>
                    </a:cubicBezTo>
                    <a:cubicBezTo>
                      <a:pt x="9002" y="946"/>
                      <a:pt x="8943" y="960"/>
                      <a:pt x="8928" y="960"/>
                    </a:cubicBezTo>
                    <a:cubicBezTo>
                      <a:pt x="8928" y="960"/>
                      <a:pt x="8987" y="946"/>
                      <a:pt x="8972" y="931"/>
                    </a:cubicBezTo>
                    <a:cubicBezTo>
                      <a:pt x="8958" y="931"/>
                      <a:pt x="8943" y="946"/>
                      <a:pt x="8928" y="946"/>
                    </a:cubicBezTo>
                    <a:cubicBezTo>
                      <a:pt x="8914" y="931"/>
                      <a:pt x="8884" y="916"/>
                      <a:pt x="8884" y="916"/>
                    </a:cubicBezTo>
                    <a:cubicBezTo>
                      <a:pt x="8869" y="916"/>
                      <a:pt x="8825" y="887"/>
                      <a:pt x="8855" y="887"/>
                    </a:cubicBezTo>
                    <a:lnTo>
                      <a:pt x="8914" y="887"/>
                    </a:lnTo>
                    <a:cubicBezTo>
                      <a:pt x="8958" y="887"/>
                      <a:pt x="8899" y="842"/>
                      <a:pt x="8884" y="842"/>
                    </a:cubicBezTo>
                    <a:cubicBezTo>
                      <a:pt x="8855" y="813"/>
                      <a:pt x="8781" y="827"/>
                      <a:pt x="8737" y="813"/>
                    </a:cubicBezTo>
                    <a:cubicBezTo>
                      <a:pt x="8708" y="813"/>
                      <a:pt x="8693" y="842"/>
                      <a:pt x="8664" y="872"/>
                    </a:cubicBezTo>
                    <a:cubicBezTo>
                      <a:pt x="8664" y="872"/>
                      <a:pt x="8561" y="931"/>
                      <a:pt x="8561" y="887"/>
                    </a:cubicBezTo>
                    <a:cubicBezTo>
                      <a:pt x="8575" y="857"/>
                      <a:pt x="8590" y="887"/>
                      <a:pt x="8619" y="872"/>
                    </a:cubicBezTo>
                    <a:cubicBezTo>
                      <a:pt x="8619" y="872"/>
                      <a:pt x="8605" y="827"/>
                      <a:pt x="8590" y="827"/>
                    </a:cubicBezTo>
                    <a:lnTo>
                      <a:pt x="8502" y="827"/>
                    </a:lnTo>
                    <a:cubicBezTo>
                      <a:pt x="8516" y="813"/>
                      <a:pt x="8546" y="798"/>
                      <a:pt x="8575" y="798"/>
                    </a:cubicBezTo>
                    <a:cubicBezTo>
                      <a:pt x="8590" y="813"/>
                      <a:pt x="8693" y="813"/>
                      <a:pt x="8693" y="813"/>
                    </a:cubicBezTo>
                    <a:cubicBezTo>
                      <a:pt x="8693" y="798"/>
                      <a:pt x="8605" y="798"/>
                      <a:pt x="8590" y="783"/>
                    </a:cubicBezTo>
                    <a:lnTo>
                      <a:pt x="8502" y="783"/>
                    </a:lnTo>
                    <a:cubicBezTo>
                      <a:pt x="8443" y="768"/>
                      <a:pt x="8384" y="768"/>
                      <a:pt x="8325" y="754"/>
                    </a:cubicBezTo>
                    <a:cubicBezTo>
                      <a:pt x="8311" y="754"/>
                      <a:pt x="8252" y="739"/>
                      <a:pt x="8252" y="739"/>
                    </a:cubicBezTo>
                    <a:cubicBezTo>
                      <a:pt x="8252" y="754"/>
                      <a:pt x="8266" y="768"/>
                      <a:pt x="8252" y="768"/>
                    </a:cubicBezTo>
                    <a:cubicBezTo>
                      <a:pt x="8237" y="783"/>
                      <a:pt x="8222" y="783"/>
                      <a:pt x="8208" y="783"/>
                    </a:cubicBezTo>
                    <a:cubicBezTo>
                      <a:pt x="8193" y="783"/>
                      <a:pt x="8119" y="798"/>
                      <a:pt x="8134" y="827"/>
                    </a:cubicBezTo>
                    <a:cubicBezTo>
                      <a:pt x="8149" y="857"/>
                      <a:pt x="8178" y="813"/>
                      <a:pt x="8193" y="827"/>
                    </a:cubicBezTo>
                    <a:cubicBezTo>
                      <a:pt x="8193" y="827"/>
                      <a:pt x="8149" y="842"/>
                      <a:pt x="8163" y="872"/>
                    </a:cubicBezTo>
                    <a:cubicBezTo>
                      <a:pt x="8178" y="872"/>
                      <a:pt x="8163" y="887"/>
                      <a:pt x="8163" y="901"/>
                    </a:cubicBezTo>
                    <a:cubicBezTo>
                      <a:pt x="8178" y="901"/>
                      <a:pt x="8193" y="916"/>
                      <a:pt x="8193" y="931"/>
                    </a:cubicBezTo>
                    <a:lnTo>
                      <a:pt x="8119" y="931"/>
                    </a:lnTo>
                    <a:cubicBezTo>
                      <a:pt x="8090" y="931"/>
                      <a:pt x="8119" y="916"/>
                      <a:pt x="8119" y="916"/>
                    </a:cubicBezTo>
                    <a:cubicBezTo>
                      <a:pt x="8105" y="901"/>
                      <a:pt x="8061" y="916"/>
                      <a:pt x="8061" y="916"/>
                    </a:cubicBezTo>
                    <a:cubicBezTo>
                      <a:pt x="8031" y="931"/>
                      <a:pt x="8002" y="916"/>
                      <a:pt x="7987" y="916"/>
                    </a:cubicBezTo>
                    <a:cubicBezTo>
                      <a:pt x="7972" y="916"/>
                      <a:pt x="8031" y="931"/>
                      <a:pt x="8031" y="931"/>
                    </a:cubicBezTo>
                    <a:cubicBezTo>
                      <a:pt x="8075" y="946"/>
                      <a:pt x="8031" y="975"/>
                      <a:pt x="8016" y="960"/>
                    </a:cubicBezTo>
                    <a:cubicBezTo>
                      <a:pt x="8002" y="960"/>
                      <a:pt x="8002" y="946"/>
                      <a:pt x="8002" y="931"/>
                    </a:cubicBezTo>
                    <a:lnTo>
                      <a:pt x="7958" y="931"/>
                    </a:lnTo>
                    <a:cubicBezTo>
                      <a:pt x="7928" y="916"/>
                      <a:pt x="7899" y="901"/>
                      <a:pt x="7855" y="916"/>
                    </a:cubicBezTo>
                    <a:cubicBezTo>
                      <a:pt x="7810" y="916"/>
                      <a:pt x="7781" y="960"/>
                      <a:pt x="7737" y="931"/>
                    </a:cubicBezTo>
                    <a:cubicBezTo>
                      <a:pt x="7708" y="916"/>
                      <a:pt x="7678" y="901"/>
                      <a:pt x="7663" y="872"/>
                    </a:cubicBezTo>
                    <a:cubicBezTo>
                      <a:pt x="7649" y="857"/>
                      <a:pt x="7619" y="916"/>
                      <a:pt x="7605" y="916"/>
                    </a:cubicBezTo>
                    <a:cubicBezTo>
                      <a:pt x="7590" y="946"/>
                      <a:pt x="7575" y="1034"/>
                      <a:pt x="7531" y="1019"/>
                    </a:cubicBezTo>
                    <a:cubicBezTo>
                      <a:pt x="7502" y="1005"/>
                      <a:pt x="7472" y="1005"/>
                      <a:pt x="7443" y="975"/>
                    </a:cubicBezTo>
                    <a:cubicBezTo>
                      <a:pt x="7428" y="960"/>
                      <a:pt x="7399" y="931"/>
                      <a:pt x="7384" y="916"/>
                    </a:cubicBezTo>
                    <a:cubicBezTo>
                      <a:pt x="7369" y="887"/>
                      <a:pt x="7340" y="872"/>
                      <a:pt x="7325" y="857"/>
                    </a:cubicBezTo>
                    <a:cubicBezTo>
                      <a:pt x="7296" y="827"/>
                      <a:pt x="7355" y="842"/>
                      <a:pt x="7369" y="842"/>
                    </a:cubicBezTo>
                    <a:cubicBezTo>
                      <a:pt x="7384" y="842"/>
                      <a:pt x="7413" y="827"/>
                      <a:pt x="7413" y="813"/>
                    </a:cubicBezTo>
                    <a:lnTo>
                      <a:pt x="7340" y="768"/>
                    </a:lnTo>
                    <a:cubicBezTo>
                      <a:pt x="7340" y="768"/>
                      <a:pt x="7384" y="768"/>
                      <a:pt x="7384" y="754"/>
                    </a:cubicBezTo>
                    <a:cubicBezTo>
                      <a:pt x="7369" y="739"/>
                      <a:pt x="7340" y="739"/>
                      <a:pt x="7340" y="739"/>
                    </a:cubicBezTo>
                    <a:cubicBezTo>
                      <a:pt x="7340" y="709"/>
                      <a:pt x="7413" y="695"/>
                      <a:pt x="7340" y="680"/>
                    </a:cubicBezTo>
                    <a:cubicBezTo>
                      <a:pt x="7325" y="680"/>
                      <a:pt x="7310" y="650"/>
                      <a:pt x="7281" y="650"/>
                    </a:cubicBezTo>
                    <a:cubicBezTo>
                      <a:pt x="7266" y="650"/>
                      <a:pt x="7237" y="635"/>
                      <a:pt x="7222" y="650"/>
                    </a:cubicBezTo>
                    <a:cubicBezTo>
                      <a:pt x="7207" y="650"/>
                      <a:pt x="7207" y="665"/>
                      <a:pt x="7193" y="665"/>
                    </a:cubicBezTo>
                    <a:cubicBezTo>
                      <a:pt x="7178" y="650"/>
                      <a:pt x="7178" y="650"/>
                      <a:pt x="7163" y="650"/>
                    </a:cubicBezTo>
                    <a:cubicBezTo>
                      <a:pt x="7149" y="650"/>
                      <a:pt x="7119" y="650"/>
                      <a:pt x="7104" y="635"/>
                    </a:cubicBezTo>
                    <a:cubicBezTo>
                      <a:pt x="7090" y="635"/>
                      <a:pt x="7075" y="635"/>
                      <a:pt x="7060" y="606"/>
                    </a:cubicBezTo>
                    <a:cubicBezTo>
                      <a:pt x="7046" y="606"/>
                      <a:pt x="7060" y="591"/>
                      <a:pt x="7031" y="606"/>
                    </a:cubicBezTo>
                    <a:cubicBezTo>
                      <a:pt x="7031" y="606"/>
                      <a:pt x="7016" y="621"/>
                      <a:pt x="7001" y="621"/>
                    </a:cubicBezTo>
                    <a:cubicBezTo>
                      <a:pt x="6987" y="621"/>
                      <a:pt x="6987" y="606"/>
                      <a:pt x="6972" y="621"/>
                    </a:cubicBezTo>
                    <a:cubicBezTo>
                      <a:pt x="6972" y="635"/>
                      <a:pt x="6957" y="650"/>
                      <a:pt x="6957" y="665"/>
                    </a:cubicBezTo>
                    <a:cubicBezTo>
                      <a:pt x="6957" y="680"/>
                      <a:pt x="6987" y="680"/>
                      <a:pt x="6972" y="695"/>
                    </a:cubicBezTo>
                    <a:cubicBezTo>
                      <a:pt x="6957" y="709"/>
                      <a:pt x="6972" y="709"/>
                      <a:pt x="6957" y="709"/>
                    </a:cubicBezTo>
                    <a:cubicBezTo>
                      <a:pt x="6943" y="709"/>
                      <a:pt x="6913" y="709"/>
                      <a:pt x="6899" y="724"/>
                    </a:cubicBezTo>
                    <a:cubicBezTo>
                      <a:pt x="6913" y="709"/>
                      <a:pt x="6957" y="739"/>
                      <a:pt x="6957" y="739"/>
                    </a:cubicBezTo>
                    <a:cubicBezTo>
                      <a:pt x="6943" y="754"/>
                      <a:pt x="6899" y="724"/>
                      <a:pt x="6869" y="724"/>
                    </a:cubicBezTo>
                    <a:lnTo>
                      <a:pt x="6751" y="724"/>
                    </a:lnTo>
                    <a:cubicBezTo>
                      <a:pt x="6737" y="724"/>
                      <a:pt x="6737" y="709"/>
                      <a:pt x="6722" y="709"/>
                    </a:cubicBezTo>
                    <a:cubicBezTo>
                      <a:pt x="6707" y="695"/>
                      <a:pt x="6663" y="709"/>
                      <a:pt x="6648" y="709"/>
                    </a:cubicBezTo>
                    <a:cubicBezTo>
                      <a:pt x="6634" y="695"/>
                      <a:pt x="6604" y="695"/>
                      <a:pt x="6590" y="680"/>
                    </a:cubicBezTo>
                    <a:cubicBezTo>
                      <a:pt x="6590" y="665"/>
                      <a:pt x="6619" y="665"/>
                      <a:pt x="6619" y="650"/>
                    </a:cubicBezTo>
                    <a:cubicBezTo>
                      <a:pt x="6634" y="635"/>
                      <a:pt x="6501" y="635"/>
                      <a:pt x="6487" y="635"/>
                    </a:cubicBezTo>
                    <a:cubicBezTo>
                      <a:pt x="6413" y="621"/>
                      <a:pt x="6354" y="635"/>
                      <a:pt x="6281" y="635"/>
                    </a:cubicBezTo>
                    <a:cubicBezTo>
                      <a:pt x="6237" y="635"/>
                      <a:pt x="6251" y="635"/>
                      <a:pt x="6266" y="665"/>
                    </a:cubicBezTo>
                    <a:cubicBezTo>
                      <a:pt x="6266" y="680"/>
                      <a:pt x="6237" y="665"/>
                      <a:pt x="6237" y="665"/>
                    </a:cubicBezTo>
                    <a:cubicBezTo>
                      <a:pt x="6207" y="665"/>
                      <a:pt x="6222" y="650"/>
                      <a:pt x="6222" y="635"/>
                    </a:cubicBezTo>
                    <a:cubicBezTo>
                      <a:pt x="6222" y="606"/>
                      <a:pt x="6207" y="562"/>
                      <a:pt x="6178" y="591"/>
                    </a:cubicBezTo>
                    <a:cubicBezTo>
                      <a:pt x="6178" y="621"/>
                      <a:pt x="6119" y="621"/>
                      <a:pt x="6090" y="606"/>
                    </a:cubicBezTo>
                    <a:cubicBezTo>
                      <a:pt x="6075" y="591"/>
                      <a:pt x="6104" y="562"/>
                      <a:pt x="6045" y="576"/>
                    </a:cubicBezTo>
                    <a:lnTo>
                      <a:pt x="6001" y="576"/>
                    </a:lnTo>
                    <a:cubicBezTo>
                      <a:pt x="5987" y="562"/>
                      <a:pt x="5972" y="576"/>
                      <a:pt x="5942" y="591"/>
                    </a:cubicBezTo>
                    <a:cubicBezTo>
                      <a:pt x="5913" y="621"/>
                      <a:pt x="5987" y="606"/>
                      <a:pt x="5987" y="621"/>
                    </a:cubicBezTo>
                    <a:cubicBezTo>
                      <a:pt x="5987" y="650"/>
                      <a:pt x="5928" y="635"/>
                      <a:pt x="5913" y="650"/>
                    </a:cubicBezTo>
                    <a:cubicBezTo>
                      <a:pt x="5898" y="665"/>
                      <a:pt x="5869" y="665"/>
                      <a:pt x="5840" y="680"/>
                    </a:cubicBezTo>
                    <a:cubicBezTo>
                      <a:pt x="5810" y="695"/>
                      <a:pt x="5781" y="695"/>
                      <a:pt x="5737" y="695"/>
                    </a:cubicBezTo>
                    <a:cubicBezTo>
                      <a:pt x="5707" y="695"/>
                      <a:pt x="5707" y="695"/>
                      <a:pt x="5692" y="724"/>
                    </a:cubicBezTo>
                    <a:cubicBezTo>
                      <a:pt x="5678" y="739"/>
                      <a:pt x="5619" y="754"/>
                      <a:pt x="5604" y="754"/>
                    </a:cubicBezTo>
                    <a:cubicBezTo>
                      <a:pt x="5604" y="739"/>
                      <a:pt x="5634" y="739"/>
                      <a:pt x="5634" y="739"/>
                    </a:cubicBezTo>
                    <a:cubicBezTo>
                      <a:pt x="5663" y="724"/>
                      <a:pt x="5663" y="695"/>
                      <a:pt x="5678" y="680"/>
                    </a:cubicBezTo>
                    <a:cubicBezTo>
                      <a:pt x="5692" y="650"/>
                      <a:pt x="5707" y="680"/>
                      <a:pt x="5722" y="665"/>
                    </a:cubicBezTo>
                    <a:cubicBezTo>
                      <a:pt x="5737" y="665"/>
                      <a:pt x="5737" y="650"/>
                      <a:pt x="5751" y="650"/>
                    </a:cubicBezTo>
                    <a:cubicBezTo>
                      <a:pt x="5795" y="621"/>
                      <a:pt x="5854" y="606"/>
                      <a:pt x="5898" y="576"/>
                    </a:cubicBezTo>
                    <a:cubicBezTo>
                      <a:pt x="5928" y="562"/>
                      <a:pt x="5957" y="547"/>
                      <a:pt x="5987" y="532"/>
                    </a:cubicBezTo>
                    <a:cubicBezTo>
                      <a:pt x="6045" y="488"/>
                      <a:pt x="6119" y="458"/>
                      <a:pt x="6178" y="429"/>
                    </a:cubicBezTo>
                    <a:cubicBezTo>
                      <a:pt x="6222" y="414"/>
                      <a:pt x="6266" y="384"/>
                      <a:pt x="6222" y="340"/>
                    </a:cubicBezTo>
                    <a:cubicBezTo>
                      <a:pt x="6207" y="325"/>
                      <a:pt x="6207" y="355"/>
                      <a:pt x="6193" y="340"/>
                    </a:cubicBezTo>
                    <a:cubicBezTo>
                      <a:pt x="6178" y="325"/>
                      <a:pt x="6163" y="325"/>
                      <a:pt x="6148" y="310"/>
                    </a:cubicBezTo>
                    <a:cubicBezTo>
                      <a:pt x="6148" y="296"/>
                      <a:pt x="6222" y="325"/>
                      <a:pt x="6222" y="325"/>
                    </a:cubicBezTo>
                    <a:cubicBezTo>
                      <a:pt x="6237" y="325"/>
                      <a:pt x="6281" y="325"/>
                      <a:pt x="6251" y="296"/>
                    </a:cubicBezTo>
                    <a:cubicBezTo>
                      <a:pt x="6237" y="281"/>
                      <a:pt x="6237" y="266"/>
                      <a:pt x="6222" y="251"/>
                    </a:cubicBezTo>
                    <a:cubicBezTo>
                      <a:pt x="6207" y="222"/>
                      <a:pt x="6193" y="281"/>
                      <a:pt x="6178" y="281"/>
                    </a:cubicBezTo>
                    <a:lnTo>
                      <a:pt x="6178" y="251"/>
                    </a:lnTo>
                    <a:cubicBezTo>
                      <a:pt x="6178" y="237"/>
                      <a:pt x="6178" y="237"/>
                      <a:pt x="6163" y="222"/>
                    </a:cubicBezTo>
                    <a:cubicBezTo>
                      <a:pt x="6163" y="207"/>
                      <a:pt x="6134" y="192"/>
                      <a:pt x="6119" y="192"/>
                    </a:cubicBezTo>
                    <a:cubicBezTo>
                      <a:pt x="6090" y="177"/>
                      <a:pt x="6075" y="177"/>
                      <a:pt x="6045" y="163"/>
                    </a:cubicBezTo>
                    <a:cubicBezTo>
                      <a:pt x="6016" y="163"/>
                      <a:pt x="6016" y="163"/>
                      <a:pt x="5972" y="177"/>
                    </a:cubicBezTo>
                    <a:cubicBezTo>
                      <a:pt x="5942" y="177"/>
                      <a:pt x="5840" y="133"/>
                      <a:pt x="5825" y="177"/>
                    </a:cubicBezTo>
                    <a:cubicBezTo>
                      <a:pt x="5810" y="192"/>
                      <a:pt x="5722" y="207"/>
                      <a:pt x="5707" y="192"/>
                    </a:cubicBezTo>
                    <a:cubicBezTo>
                      <a:pt x="5707" y="192"/>
                      <a:pt x="5795" y="133"/>
                      <a:pt x="5766" y="118"/>
                    </a:cubicBezTo>
                    <a:cubicBezTo>
                      <a:pt x="5766" y="118"/>
                      <a:pt x="5663" y="133"/>
                      <a:pt x="5648" y="118"/>
                    </a:cubicBezTo>
                    <a:cubicBezTo>
                      <a:pt x="5648" y="104"/>
                      <a:pt x="5678" y="104"/>
                      <a:pt x="5678" y="104"/>
                    </a:cubicBezTo>
                    <a:cubicBezTo>
                      <a:pt x="5678" y="89"/>
                      <a:pt x="5560" y="104"/>
                      <a:pt x="5560" y="104"/>
                    </a:cubicBezTo>
                    <a:cubicBezTo>
                      <a:pt x="5575" y="74"/>
                      <a:pt x="5634" y="89"/>
                      <a:pt x="5648" y="74"/>
                    </a:cubicBezTo>
                    <a:cubicBezTo>
                      <a:pt x="5663" y="59"/>
                      <a:pt x="5692" y="74"/>
                      <a:pt x="5678" y="59"/>
                    </a:cubicBezTo>
                    <a:cubicBezTo>
                      <a:pt x="5678" y="45"/>
                      <a:pt x="5678" y="30"/>
                      <a:pt x="5663" y="30"/>
                    </a:cubicBezTo>
                    <a:cubicBezTo>
                      <a:pt x="5619" y="30"/>
                      <a:pt x="5604" y="15"/>
                      <a:pt x="5560" y="15"/>
                    </a:cubicBezTo>
                    <a:cubicBezTo>
                      <a:pt x="5531" y="0"/>
                      <a:pt x="5501" y="15"/>
                      <a:pt x="5472" y="30"/>
                    </a:cubicBezTo>
                    <a:cubicBezTo>
                      <a:pt x="5413" y="45"/>
                      <a:pt x="5354" y="89"/>
                      <a:pt x="5325" y="118"/>
                    </a:cubicBezTo>
                    <a:cubicBezTo>
                      <a:pt x="5310" y="133"/>
                      <a:pt x="5310" y="133"/>
                      <a:pt x="5325" y="148"/>
                    </a:cubicBezTo>
                    <a:cubicBezTo>
                      <a:pt x="5339" y="148"/>
                      <a:pt x="5325" y="163"/>
                      <a:pt x="5325" y="177"/>
                    </a:cubicBezTo>
                    <a:cubicBezTo>
                      <a:pt x="5325" y="207"/>
                      <a:pt x="5384" y="192"/>
                      <a:pt x="5384" y="207"/>
                    </a:cubicBezTo>
                    <a:cubicBezTo>
                      <a:pt x="5384" y="192"/>
                      <a:pt x="5310" y="207"/>
                      <a:pt x="5295" y="207"/>
                    </a:cubicBezTo>
                    <a:cubicBezTo>
                      <a:pt x="5281" y="207"/>
                      <a:pt x="5192" y="192"/>
                      <a:pt x="5178" y="207"/>
                    </a:cubicBezTo>
                    <a:cubicBezTo>
                      <a:pt x="5178" y="192"/>
                      <a:pt x="5222" y="251"/>
                      <a:pt x="5222" y="251"/>
                    </a:cubicBezTo>
                    <a:cubicBezTo>
                      <a:pt x="5236" y="266"/>
                      <a:pt x="5163" y="237"/>
                      <a:pt x="5148" y="237"/>
                    </a:cubicBezTo>
                    <a:cubicBezTo>
                      <a:pt x="5134" y="237"/>
                      <a:pt x="5104" y="251"/>
                      <a:pt x="5075" y="266"/>
                    </a:cubicBezTo>
                    <a:lnTo>
                      <a:pt x="5060" y="266"/>
                    </a:lnTo>
                    <a:cubicBezTo>
                      <a:pt x="5031" y="266"/>
                      <a:pt x="5060" y="266"/>
                      <a:pt x="5045" y="251"/>
                    </a:cubicBezTo>
                    <a:cubicBezTo>
                      <a:pt x="5045" y="266"/>
                      <a:pt x="4972" y="296"/>
                      <a:pt x="4972" y="296"/>
                    </a:cubicBezTo>
                    <a:cubicBezTo>
                      <a:pt x="4972" y="281"/>
                      <a:pt x="5001" y="266"/>
                      <a:pt x="5001" y="266"/>
                    </a:cubicBezTo>
                    <a:cubicBezTo>
                      <a:pt x="5001" y="251"/>
                      <a:pt x="4928" y="266"/>
                      <a:pt x="4913" y="251"/>
                    </a:cubicBezTo>
                    <a:lnTo>
                      <a:pt x="4942" y="237"/>
                    </a:lnTo>
                    <a:cubicBezTo>
                      <a:pt x="4928" y="251"/>
                      <a:pt x="4854" y="266"/>
                      <a:pt x="4825" y="266"/>
                    </a:cubicBezTo>
                    <a:cubicBezTo>
                      <a:pt x="4751" y="281"/>
                      <a:pt x="4839" y="281"/>
                      <a:pt x="4854" y="296"/>
                    </a:cubicBezTo>
                    <a:cubicBezTo>
                      <a:pt x="4839" y="281"/>
                      <a:pt x="4766" y="310"/>
                      <a:pt x="4751" y="310"/>
                    </a:cubicBezTo>
                    <a:cubicBezTo>
                      <a:pt x="4736" y="310"/>
                      <a:pt x="4722" y="310"/>
                      <a:pt x="4707" y="325"/>
                    </a:cubicBezTo>
                    <a:cubicBezTo>
                      <a:pt x="4692" y="340"/>
                      <a:pt x="4663" y="325"/>
                      <a:pt x="4633" y="325"/>
                    </a:cubicBezTo>
                    <a:cubicBezTo>
                      <a:pt x="4619" y="325"/>
                      <a:pt x="4604" y="355"/>
                      <a:pt x="4575" y="355"/>
                    </a:cubicBezTo>
                    <a:cubicBezTo>
                      <a:pt x="4545" y="370"/>
                      <a:pt x="4530" y="355"/>
                      <a:pt x="4516" y="370"/>
                    </a:cubicBezTo>
                    <a:cubicBezTo>
                      <a:pt x="4501" y="384"/>
                      <a:pt x="4486" y="399"/>
                      <a:pt x="4472" y="399"/>
                    </a:cubicBezTo>
                    <a:lnTo>
                      <a:pt x="4398" y="399"/>
                    </a:lnTo>
                    <a:lnTo>
                      <a:pt x="4442" y="429"/>
                    </a:lnTo>
                    <a:cubicBezTo>
                      <a:pt x="4427" y="443"/>
                      <a:pt x="4339" y="443"/>
                      <a:pt x="4339" y="443"/>
                    </a:cubicBezTo>
                    <a:lnTo>
                      <a:pt x="4398" y="443"/>
                    </a:lnTo>
                    <a:lnTo>
                      <a:pt x="4354" y="443"/>
                    </a:lnTo>
                    <a:cubicBezTo>
                      <a:pt x="4369" y="443"/>
                      <a:pt x="4398" y="458"/>
                      <a:pt x="4398" y="458"/>
                    </a:cubicBezTo>
                    <a:lnTo>
                      <a:pt x="4369" y="458"/>
                    </a:lnTo>
                    <a:cubicBezTo>
                      <a:pt x="4383" y="458"/>
                      <a:pt x="4369" y="473"/>
                      <a:pt x="4369" y="473"/>
                    </a:cubicBezTo>
                    <a:cubicBezTo>
                      <a:pt x="4369" y="488"/>
                      <a:pt x="4325" y="473"/>
                      <a:pt x="4325" y="473"/>
                    </a:cubicBezTo>
                    <a:cubicBezTo>
                      <a:pt x="4325" y="488"/>
                      <a:pt x="4354" y="488"/>
                      <a:pt x="4354" y="502"/>
                    </a:cubicBezTo>
                    <a:lnTo>
                      <a:pt x="4339" y="502"/>
                    </a:lnTo>
                    <a:cubicBezTo>
                      <a:pt x="4339" y="532"/>
                      <a:pt x="4398" y="502"/>
                      <a:pt x="4383" y="532"/>
                    </a:cubicBezTo>
                    <a:cubicBezTo>
                      <a:pt x="4354" y="562"/>
                      <a:pt x="4427" y="576"/>
                      <a:pt x="4383" y="591"/>
                    </a:cubicBezTo>
                    <a:lnTo>
                      <a:pt x="4295" y="591"/>
                    </a:lnTo>
                    <a:cubicBezTo>
                      <a:pt x="4280" y="606"/>
                      <a:pt x="4280" y="621"/>
                      <a:pt x="4251" y="606"/>
                    </a:cubicBezTo>
                    <a:lnTo>
                      <a:pt x="4207" y="606"/>
                    </a:lnTo>
                    <a:cubicBezTo>
                      <a:pt x="4148" y="621"/>
                      <a:pt x="4089" y="621"/>
                      <a:pt x="4030" y="621"/>
                    </a:cubicBezTo>
                    <a:cubicBezTo>
                      <a:pt x="4001" y="621"/>
                      <a:pt x="3972" y="621"/>
                      <a:pt x="3957" y="635"/>
                    </a:cubicBezTo>
                    <a:cubicBezTo>
                      <a:pt x="3942" y="650"/>
                      <a:pt x="3927" y="665"/>
                      <a:pt x="3927" y="680"/>
                    </a:cubicBezTo>
                    <a:cubicBezTo>
                      <a:pt x="3927" y="695"/>
                      <a:pt x="3957" y="709"/>
                      <a:pt x="3957" y="724"/>
                    </a:cubicBezTo>
                    <a:cubicBezTo>
                      <a:pt x="3942" y="754"/>
                      <a:pt x="3942" y="768"/>
                      <a:pt x="3957" y="783"/>
                    </a:cubicBezTo>
                    <a:cubicBezTo>
                      <a:pt x="3986" y="813"/>
                      <a:pt x="4030" y="798"/>
                      <a:pt x="4060" y="827"/>
                    </a:cubicBezTo>
                    <a:lnTo>
                      <a:pt x="4089" y="887"/>
                    </a:lnTo>
                    <a:cubicBezTo>
                      <a:pt x="4030" y="887"/>
                      <a:pt x="4016" y="887"/>
                      <a:pt x="3972" y="857"/>
                    </a:cubicBezTo>
                    <a:cubicBezTo>
                      <a:pt x="3927" y="827"/>
                      <a:pt x="3854" y="798"/>
                      <a:pt x="3795" y="798"/>
                    </a:cubicBezTo>
                    <a:cubicBezTo>
                      <a:pt x="3766" y="798"/>
                      <a:pt x="3780" y="783"/>
                      <a:pt x="3751" y="768"/>
                    </a:cubicBezTo>
                    <a:cubicBezTo>
                      <a:pt x="3736" y="768"/>
                      <a:pt x="3677" y="768"/>
                      <a:pt x="3677" y="798"/>
                    </a:cubicBezTo>
                    <a:cubicBezTo>
                      <a:pt x="3677" y="813"/>
                      <a:pt x="3736" y="813"/>
                      <a:pt x="3736" y="813"/>
                    </a:cubicBezTo>
                    <a:cubicBezTo>
                      <a:pt x="3736" y="813"/>
                      <a:pt x="3692" y="827"/>
                      <a:pt x="3707" y="827"/>
                    </a:cubicBezTo>
                    <a:cubicBezTo>
                      <a:pt x="3736" y="842"/>
                      <a:pt x="3751" y="827"/>
                      <a:pt x="3766" y="857"/>
                    </a:cubicBezTo>
                    <a:cubicBezTo>
                      <a:pt x="3766" y="887"/>
                      <a:pt x="3721" y="872"/>
                      <a:pt x="3707" y="872"/>
                    </a:cubicBezTo>
                    <a:cubicBezTo>
                      <a:pt x="3677" y="857"/>
                      <a:pt x="3663" y="842"/>
                      <a:pt x="3633" y="857"/>
                    </a:cubicBezTo>
                    <a:cubicBezTo>
                      <a:pt x="3604" y="857"/>
                      <a:pt x="3619" y="901"/>
                      <a:pt x="3633" y="916"/>
                    </a:cubicBezTo>
                    <a:cubicBezTo>
                      <a:pt x="3648" y="931"/>
                      <a:pt x="3677" y="931"/>
                      <a:pt x="3692" y="931"/>
                    </a:cubicBezTo>
                    <a:cubicBezTo>
                      <a:pt x="3721" y="946"/>
                      <a:pt x="3751" y="946"/>
                      <a:pt x="3766" y="960"/>
                    </a:cubicBezTo>
                    <a:cubicBezTo>
                      <a:pt x="3780" y="975"/>
                      <a:pt x="3780" y="990"/>
                      <a:pt x="3780" y="990"/>
                    </a:cubicBezTo>
                    <a:lnTo>
                      <a:pt x="3824" y="990"/>
                    </a:lnTo>
                    <a:lnTo>
                      <a:pt x="3780" y="1005"/>
                    </a:lnTo>
                    <a:cubicBezTo>
                      <a:pt x="3751" y="1005"/>
                      <a:pt x="3751" y="990"/>
                      <a:pt x="3736" y="975"/>
                    </a:cubicBezTo>
                    <a:cubicBezTo>
                      <a:pt x="3707" y="960"/>
                      <a:pt x="3663" y="960"/>
                      <a:pt x="3619" y="960"/>
                    </a:cubicBezTo>
                    <a:cubicBezTo>
                      <a:pt x="3604" y="960"/>
                      <a:pt x="3530" y="946"/>
                      <a:pt x="3560" y="916"/>
                    </a:cubicBezTo>
                    <a:cubicBezTo>
                      <a:pt x="3574" y="916"/>
                      <a:pt x="3560" y="901"/>
                      <a:pt x="3560" y="887"/>
                    </a:cubicBezTo>
                    <a:cubicBezTo>
                      <a:pt x="3545" y="872"/>
                      <a:pt x="3560" y="857"/>
                      <a:pt x="3560" y="842"/>
                    </a:cubicBezTo>
                    <a:cubicBezTo>
                      <a:pt x="3574" y="813"/>
                      <a:pt x="3589" y="754"/>
                      <a:pt x="3560" y="739"/>
                    </a:cubicBezTo>
                    <a:cubicBezTo>
                      <a:pt x="3501" y="724"/>
                      <a:pt x="3545" y="798"/>
                      <a:pt x="3530" y="827"/>
                    </a:cubicBezTo>
                    <a:cubicBezTo>
                      <a:pt x="3501" y="857"/>
                      <a:pt x="3457" y="872"/>
                      <a:pt x="3427" y="901"/>
                    </a:cubicBezTo>
                    <a:cubicBezTo>
                      <a:pt x="3383" y="946"/>
                      <a:pt x="3398" y="931"/>
                      <a:pt x="3427" y="960"/>
                    </a:cubicBezTo>
                    <a:cubicBezTo>
                      <a:pt x="3442" y="975"/>
                      <a:pt x="3486" y="1019"/>
                      <a:pt x="3486" y="1049"/>
                    </a:cubicBezTo>
                    <a:cubicBezTo>
                      <a:pt x="3486" y="1049"/>
                      <a:pt x="3471" y="1079"/>
                      <a:pt x="3457" y="1079"/>
                    </a:cubicBezTo>
                    <a:cubicBezTo>
                      <a:pt x="3442" y="1108"/>
                      <a:pt x="3427" y="1138"/>
                      <a:pt x="3427" y="1167"/>
                    </a:cubicBezTo>
                    <a:cubicBezTo>
                      <a:pt x="3427" y="1167"/>
                      <a:pt x="3442" y="1241"/>
                      <a:pt x="3457" y="1241"/>
                    </a:cubicBezTo>
                    <a:cubicBezTo>
                      <a:pt x="3486" y="1241"/>
                      <a:pt x="3516" y="1241"/>
                      <a:pt x="3545" y="1226"/>
                    </a:cubicBezTo>
                    <a:cubicBezTo>
                      <a:pt x="3574" y="1212"/>
                      <a:pt x="3619" y="1226"/>
                      <a:pt x="3648" y="1241"/>
                    </a:cubicBezTo>
                    <a:cubicBezTo>
                      <a:pt x="3692" y="1241"/>
                      <a:pt x="3721" y="1271"/>
                      <a:pt x="3736" y="1315"/>
                    </a:cubicBezTo>
                    <a:cubicBezTo>
                      <a:pt x="3751" y="1344"/>
                      <a:pt x="3692" y="1389"/>
                      <a:pt x="3721" y="1404"/>
                    </a:cubicBezTo>
                    <a:lnTo>
                      <a:pt x="3810" y="1433"/>
                    </a:lnTo>
                    <a:cubicBezTo>
                      <a:pt x="3810" y="1448"/>
                      <a:pt x="3707" y="1418"/>
                      <a:pt x="3692" y="1418"/>
                    </a:cubicBezTo>
                    <a:lnTo>
                      <a:pt x="3677" y="1374"/>
                    </a:lnTo>
                    <a:cubicBezTo>
                      <a:pt x="3692" y="1344"/>
                      <a:pt x="3707" y="1330"/>
                      <a:pt x="3677" y="1315"/>
                    </a:cubicBezTo>
                    <a:cubicBezTo>
                      <a:pt x="3648" y="1300"/>
                      <a:pt x="3663" y="1271"/>
                      <a:pt x="3633" y="1256"/>
                    </a:cubicBezTo>
                    <a:cubicBezTo>
                      <a:pt x="3604" y="1256"/>
                      <a:pt x="3574" y="1271"/>
                      <a:pt x="3545" y="1271"/>
                    </a:cubicBezTo>
                    <a:cubicBezTo>
                      <a:pt x="3545" y="1271"/>
                      <a:pt x="3486" y="1285"/>
                      <a:pt x="3486" y="1300"/>
                    </a:cubicBezTo>
                    <a:lnTo>
                      <a:pt x="3501" y="1300"/>
                    </a:lnTo>
                    <a:cubicBezTo>
                      <a:pt x="3501" y="1315"/>
                      <a:pt x="3471" y="1330"/>
                      <a:pt x="3486" y="1344"/>
                    </a:cubicBezTo>
                    <a:cubicBezTo>
                      <a:pt x="3545" y="1374"/>
                      <a:pt x="3501" y="1418"/>
                      <a:pt x="3471" y="1448"/>
                    </a:cubicBezTo>
                    <a:cubicBezTo>
                      <a:pt x="3457" y="1463"/>
                      <a:pt x="3442" y="1492"/>
                      <a:pt x="3442" y="1507"/>
                    </a:cubicBezTo>
                    <a:cubicBezTo>
                      <a:pt x="3427" y="1522"/>
                      <a:pt x="3398" y="1537"/>
                      <a:pt x="3368" y="1537"/>
                    </a:cubicBezTo>
                    <a:cubicBezTo>
                      <a:pt x="3354" y="1551"/>
                      <a:pt x="3339" y="1551"/>
                      <a:pt x="3339" y="1581"/>
                    </a:cubicBezTo>
                    <a:cubicBezTo>
                      <a:pt x="3324" y="1610"/>
                      <a:pt x="3295" y="1596"/>
                      <a:pt x="3280" y="1596"/>
                    </a:cubicBezTo>
                    <a:cubicBezTo>
                      <a:pt x="3236" y="1581"/>
                      <a:pt x="3207" y="1596"/>
                      <a:pt x="3177" y="1581"/>
                    </a:cubicBezTo>
                    <a:cubicBezTo>
                      <a:pt x="3163" y="1581"/>
                      <a:pt x="3148" y="1566"/>
                      <a:pt x="3133" y="1566"/>
                    </a:cubicBezTo>
                    <a:cubicBezTo>
                      <a:pt x="3104" y="1566"/>
                      <a:pt x="3104" y="1551"/>
                      <a:pt x="3089" y="1537"/>
                    </a:cubicBezTo>
                    <a:cubicBezTo>
                      <a:pt x="3089" y="1537"/>
                      <a:pt x="3118" y="1522"/>
                      <a:pt x="3118" y="1537"/>
                    </a:cubicBezTo>
                    <a:cubicBezTo>
                      <a:pt x="3133" y="1566"/>
                      <a:pt x="3163" y="1566"/>
                      <a:pt x="3163" y="1551"/>
                    </a:cubicBezTo>
                    <a:cubicBezTo>
                      <a:pt x="3177" y="1537"/>
                      <a:pt x="3251" y="1581"/>
                      <a:pt x="3280" y="1551"/>
                    </a:cubicBezTo>
                    <a:cubicBezTo>
                      <a:pt x="3280" y="1537"/>
                      <a:pt x="3251" y="1522"/>
                      <a:pt x="3280" y="1522"/>
                    </a:cubicBezTo>
                    <a:cubicBezTo>
                      <a:pt x="3295" y="1507"/>
                      <a:pt x="3324" y="1492"/>
                      <a:pt x="3339" y="1477"/>
                    </a:cubicBezTo>
                    <a:cubicBezTo>
                      <a:pt x="3354" y="1448"/>
                      <a:pt x="3339" y="1448"/>
                      <a:pt x="3383" y="1433"/>
                    </a:cubicBezTo>
                    <a:cubicBezTo>
                      <a:pt x="3427" y="1404"/>
                      <a:pt x="3368" y="1374"/>
                      <a:pt x="3398" y="1344"/>
                    </a:cubicBezTo>
                    <a:cubicBezTo>
                      <a:pt x="3427" y="1330"/>
                      <a:pt x="3427" y="1315"/>
                      <a:pt x="3398" y="1300"/>
                    </a:cubicBezTo>
                    <a:cubicBezTo>
                      <a:pt x="3383" y="1300"/>
                      <a:pt x="3368" y="1285"/>
                      <a:pt x="3354" y="1271"/>
                    </a:cubicBezTo>
                    <a:cubicBezTo>
                      <a:pt x="3339" y="1241"/>
                      <a:pt x="3354" y="1197"/>
                      <a:pt x="3354" y="1167"/>
                    </a:cubicBezTo>
                    <a:cubicBezTo>
                      <a:pt x="3354" y="1138"/>
                      <a:pt x="3339" y="1108"/>
                      <a:pt x="3354" y="1079"/>
                    </a:cubicBezTo>
                    <a:cubicBezTo>
                      <a:pt x="3354" y="1049"/>
                      <a:pt x="3383" y="1049"/>
                      <a:pt x="3383" y="1019"/>
                    </a:cubicBezTo>
                    <a:cubicBezTo>
                      <a:pt x="3368" y="990"/>
                      <a:pt x="3339" y="975"/>
                      <a:pt x="3324" y="960"/>
                    </a:cubicBezTo>
                    <a:cubicBezTo>
                      <a:pt x="3310" y="946"/>
                      <a:pt x="3295" y="931"/>
                      <a:pt x="3310" y="916"/>
                    </a:cubicBezTo>
                    <a:cubicBezTo>
                      <a:pt x="3339" y="901"/>
                      <a:pt x="3339" y="872"/>
                      <a:pt x="3354" y="842"/>
                    </a:cubicBezTo>
                    <a:cubicBezTo>
                      <a:pt x="3368" y="827"/>
                      <a:pt x="3383" y="783"/>
                      <a:pt x="3368" y="768"/>
                    </a:cubicBezTo>
                    <a:cubicBezTo>
                      <a:pt x="3368" y="754"/>
                      <a:pt x="3310" y="739"/>
                      <a:pt x="3280" y="724"/>
                    </a:cubicBezTo>
                    <a:lnTo>
                      <a:pt x="3192" y="724"/>
                    </a:lnTo>
                    <a:cubicBezTo>
                      <a:pt x="3177" y="724"/>
                      <a:pt x="3133" y="709"/>
                      <a:pt x="3118" y="724"/>
                    </a:cubicBezTo>
                    <a:cubicBezTo>
                      <a:pt x="3074" y="754"/>
                      <a:pt x="3074" y="857"/>
                      <a:pt x="3030" y="887"/>
                    </a:cubicBezTo>
                    <a:cubicBezTo>
                      <a:pt x="3001" y="931"/>
                      <a:pt x="2913" y="946"/>
                      <a:pt x="2913" y="1005"/>
                    </a:cubicBezTo>
                    <a:cubicBezTo>
                      <a:pt x="2913" y="1019"/>
                      <a:pt x="2957" y="1005"/>
                      <a:pt x="2957" y="1005"/>
                    </a:cubicBezTo>
                    <a:cubicBezTo>
                      <a:pt x="2971" y="1019"/>
                      <a:pt x="2957" y="1079"/>
                      <a:pt x="2957" y="1079"/>
                    </a:cubicBezTo>
                    <a:cubicBezTo>
                      <a:pt x="2942" y="1108"/>
                      <a:pt x="2971" y="1123"/>
                      <a:pt x="2927" y="1123"/>
                    </a:cubicBezTo>
                    <a:cubicBezTo>
                      <a:pt x="2927" y="1138"/>
                      <a:pt x="2913" y="1138"/>
                      <a:pt x="2913" y="1152"/>
                    </a:cubicBezTo>
                    <a:cubicBezTo>
                      <a:pt x="2927" y="1167"/>
                      <a:pt x="2942" y="1167"/>
                      <a:pt x="2957" y="1167"/>
                    </a:cubicBezTo>
                    <a:cubicBezTo>
                      <a:pt x="2971" y="1167"/>
                      <a:pt x="3030" y="1167"/>
                      <a:pt x="3030" y="1182"/>
                    </a:cubicBezTo>
                    <a:cubicBezTo>
                      <a:pt x="3030" y="1212"/>
                      <a:pt x="3030" y="1241"/>
                      <a:pt x="3060" y="1256"/>
                    </a:cubicBezTo>
                    <a:cubicBezTo>
                      <a:pt x="3089" y="1271"/>
                      <a:pt x="3118" y="1256"/>
                      <a:pt x="3089" y="1285"/>
                    </a:cubicBezTo>
                    <a:cubicBezTo>
                      <a:pt x="3074" y="1300"/>
                      <a:pt x="3074" y="1330"/>
                      <a:pt x="3060" y="1344"/>
                    </a:cubicBezTo>
                    <a:cubicBezTo>
                      <a:pt x="3045" y="1374"/>
                      <a:pt x="2971" y="1300"/>
                      <a:pt x="2957" y="1285"/>
                    </a:cubicBezTo>
                    <a:cubicBezTo>
                      <a:pt x="2913" y="1256"/>
                      <a:pt x="2854" y="1241"/>
                      <a:pt x="2810" y="1226"/>
                    </a:cubicBezTo>
                    <a:cubicBezTo>
                      <a:pt x="2780" y="1212"/>
                      <a:pt x="2765" y="1197"/>
                      <a:pt x="2736" y="1182"/>
                    </a:cubicBezTo>
                    <a:cubicBezTo>
                      <a:pt x="2721" y="1182"/>
                      <a:pt x="2692" y="1167"/>
                      <a:pt x="2677" y="1167"/>
                    </a:cubicBezTo>
                    <a:cubicBezTo>
                      <a:pt x="2633" y="1167"/>
                      <a:pt x="2589" y="1152"/>
                      <a:pt x="2545" y="1152"/>
                    </a:cubicBezTo>
                    <a:cubicBezTo>
                      <a:pt x="2486" y="1152"/>
                      <a:pt x="2427" y="1152"/>
                      <a:pt x="2471" y="1226"/>
                    </a:cubicBezTo>
                    <a:cubicBezTo>
                      <a:pt x="2501" y="1241"/>
                      <a:pt x="2486" y="1271"/>
                      <a:pt x="2457" y="1285"/>
                    </a:cubicBezTo>
                    <a:cubicBezTo>
                      <a:pt x="2442" y="1300"/>
                      <a:pt x="2398" y="1271"/>
                      <a:pt x="2412" y="1315"/>
                    </a:cubicBezTo>
                    <a:cubicBezTo>
                      <a:pt x="2427" y="1330"/>
                      <a:pt x="2309" y="1330"/>
                      <a:pt x="2368" y="1285"/>
                    </a:cubicBezTo>
                    <a:cubicBezTo>
                      <a:pt x="2383" y="1271"/>
                      <a:pt x="2339" y="1241"/>
                      <a:pt x="2324" y="1256"/>
                    </a:cubicBezTo>
                    <a:cubicBezTo>
                      <a:pt x="2295" y="1256"/>
                      <a:pt x="2265" y="1271"/>
                      <a:pt x="2251" y="1285"/>
                    </a:cubicBezTo>
                    <a:cubicBezTo>
                      <a:pt x="2207" y="1315"/>
                      <a:pt x="2162" y="1285"/>
                      <a:pt x="2118" y="1300"/>
                    </a:cubicBezTo>
                    <a:cubicBezTo>
                      <a:pt x="2074" y="1315"/>
                      <a:pt x="2045" y="1344"/>
                      <a:pt x="2015" y="1344"/>
                    </a:cubicBezTo>
                    <a:cubicBezTo>
                      <a:pt x="2001" y="1344"/>
                      <a:pt x="1912" y="1344"/>
                      <a:pt x="1927" y="1330"/>
                    </a:cubicBezTo>
                    <a:cubicBezTo>
                      <a:pt x="1956" y="1330"/>
                      <a:pt x="1956" y="1330"/>
                      <a:pt x="1956" y="1315"/>
                    </a:cubicBezTo>
                    <a:cubicBezTo>
                      <a:pt x="1956" y="1271"/>
                      <a:pt x="1986" y="1285"/>
                      <a:pt x="1986" y="1256"/>
                    </a:cubicBezTo>
                    <a:cubicBezTo>
                      <a:pt x="2001" y="1241"/>
                      <a:pt x="1898" y="1271"/>
                      <a:pt x="1898" y="1271"/>
                    </a:cubicBezTo>
                    <a:cubicBezTo>
                      <a:pt x="1883" y="1271"/>
                      <a:pt x="1868" y="1271"/>
                      <a:pt x="1868" y="1285"/>
                    </a:cubicBezTo>
                    <a:lnTo>
                      <a:pt x="1868" y="1330"/>
                    </a:lnTo>
                    <a:cubicBezTo>
                      <a:pt x="1853" y="1330"/>
                      <a:pt x="1824" y="1315"/>
                      <a:pt x="1809" y="1315"/>
                    </a:cubicBezTo>
                    <a:cubicBezTo>
                      <a:pt x="1780" y="1315"/>
                      <a:pt x="1736" y="1330"/>
                      <a:pt x="1706" y="1344"/>
                    </a:cubicBezTo>
                    <a:cubicBezTo>
                      <a:pt x="1662" y="1359"/>
                      <a:pt x="1618" y="1389"/>
                      <a:pt x="1574" y="1404"/>
                    </a:cubicBezTo>
                    <a:cubicBezTo>
                      <a:pt x="1545" y="1404"/>
                      <a:pt x="1530" y="1418"/>
                      <a:pt x="1515" y="1448"/>
                    </a:cubicBezTo>
                    <a:cubicBezTo>
                      <a:pt x="1515" y="1463"/>
                      <a:pt x="1515" y="1507"/>
                      <a:pt x="1486" y="1507"/>
                    </a:cubicBezTo>
                    <a:cubicBezTo>
                      <a:pt x="1456" y="1507"/>
                      <a:pt x="1427" y="1522"/>
                      <a:pt x="1398" y="1522"/>
                    </a:cubicBezTo>
                    <a:cubicBezTo>
                      <a:pt x="1383" y="1522"/>
                      <a:pt x="1368" y="1492"/>
                      <a:pt x="1353" y="1477"/>
                    </a:cubicBezTo>
                    <a:cubicBezTo>
                      <a:pt x="1324" y="1448"/>
                      <a:pt x="1280" y="1463"/>
                      <a:pt x="1309" y="1418"/>
                    </a:cubicBezTo>
                    <a:cubicBezTo>
                      <a:pt x="1324" y="1389"/>
                      <a:pt x="1368" y="1404"/>
                      <a:pt x="1383" y="1389"/>
                    </a:cubicBezTo>
                    <a:cubicBezTo>
                      <a:pt x="1412" y="1389"/>
                      <a:pt x="1442" y="1404"/>
                      <a:pt x="1427" y="1374"/>
                    </a:cubicBezTo>
                    <a:cubicBezTo>
                      <a:pt x="1412" y="1359"/>
                      <a:pt x="1398" y="1330"/>
                      <a:pt x="1383" y="1315"/>
                    </a:cubicBezTo>
                    <a:cubicBezTo>
                      <a:pt x="1353" y="1285"/>
                      <a:pt x="1309" y="1300"/>
                      <a:pt x="1280" y="1300"/>
                    </a:cubicBezTo>
                    <a:cubicBezTo>
                      <a:pt x="1265" y="1300"/>
                      <a:pt x="1177" y="1285"/>
                      <a:pt x="1177" y="1285"/>
                    </a:cubicBezTo>
                    <a:lnTo>
                      <a:pt x="1221" y="1300"/>
                    </a:lnTo>
                    <a:cubicBezTo>
                      <a:pt x="1236" y="1315"/>
                      <a:pt x="1236" y="1330"/>
                      <a:pt x="1236" y="1344"/>
                    </a:cubicBezTo>
                    <a:lnTo>
                      <a:pt x="1236" y="1404"/>
                    </a:lnTo>
                    <a:cubicBezTo>
                      <a:pt x="1221" y="1418"/>
                      <a:pt x="1206" y="1433"/>
                      <a:pt x="1206" y="1448"/>
                    </a:cubicBezTo>
                    <a:cubicBezTo>
                      <a:pt x="1221" y="1477"/>
                      <a:pt x="1280" y="1477"/>
                      <a:pt x="1265" y="1522"/>
                    </a:cubicBezTo>
                    <a:cubicBezTo>
                      <a:pt x="1250" y="1537"/>
                      <a:pt x="1236" y="1566"/>
                      <a:pt x="1236" y="1581"/>
                    </a:cubicBezTo>
                    <a:lnTo>
                      <a:pt x="1236" y="1640"/>
                    </a:lnTo>
                    <a:lnTo>
                      <a:pt x="1221" y="1596"/>
                    </a:lnTo>
                    <a:cubicBezTo>
                      <a:pt x="1206" y="1596"/>
                      <a:pt x="1192" y="1625"/>
                      <a:pt x="1177" y="1610"/>
                    </a:cubicBezTo>
                    <a:cubicBezTo>
                      <a:pt x="1177" y="1610"/>
                      <a:pt x="1206" y="1596"/>
                      <a:pt x="1206" y="1581"/>
                    </a:cubicBezTo>
                    <a:cubicBezTo>
                      <a:pt x="1192" y="1566"/>
                      <a:pt x="1162" y="1566"/>
                      <a:pt x="1147" y="1566"/>
                    </a:cubicBezTo>
                    <a:cubicBezTo>
                      <a:pt x="1133" y="1566"/>
                      <a:pt x="1118" y="1551"/>
                      <a:pt x="1103" y="1566"/>
                    </a:cubicBezTo>
                    <a:cubicBezTo>
                      <a:pt x="1074" y="1566"/>
                      <a:pt x="1059" y="1596"/>
                      <a:pt x="1030" y="1596"/>
                    </a:cubicBezTo>
                    <a:cubicBezTo>
                      <a:pt x="1000" y="1625"/>
                      <a:pt x="986" y="1625"/>
                      <a:pt x="956" y="1655"/>
                    </a:cubicBezTo>
                    <a:cubicBezTo>
                      <a:pt x="927" y="1684"/>
                      <a:pt x="897" y="1684"/>
                      <a:pt x="942" y="1714"/>
                    </a:cubicBezTo>
                    <a:cubicBezTo>
                      <a:pt x="956" y="1729"/>
                      <a:pt x="986" y="1773"/>
                      <a:pt x="971" y="1788"/>
                    </a:cubicBezTo>
                    <a:cubicBezTo>
                      <a:pt x="956" y="1802"/>
                      <a:pt x="868" y="1773"/>
                      <a:pt x="853" y="1773"/>
                    </a:cubicBezTo>
                    <a:cubicBezTo>
                      <a:pt x="839" y="1758"/>
                      <a:pt x="794" y="1773"/>
                      <a:pt x="780" y="1773"/>
                    </a:cubicBezTo>
                    <a:cubicBezTo>
                      <a:pt x="794" y="1758"/>
                      <a:pt x="721" y="1699"/>
                      <a:pt x="706" y="1729"/>
                    </a:cubicBezTo>
                    <a:cubicBezTo>
                      <a:pt x="633" y="1788"/>
                      <a:pt x="794" y="1802"/>
                      <a:pt x="794" y="1832"/>
                    </a:cubicBezTo>
                    <a:cubicBezTo>
                      <a:pt x="780" y="1891"/>
                      <a:pt x="736" y="1862"/>
                      <a:pt x="692" y="1862"/>
                    </a:cubicBezTo>
                    <a:cubicBezTo>
                      <a:pt x="647" y="1847"/>
                      <a:pt x="633" y="1817"/>
                      <a:pt x="589" y="1802"/>
                    </a:cubicBezTo>
                    <a:cubicBezTo>
                      <a:pt x="559" y="1788"/>
                      <a:pt x="559" y="1773"/>
                      <a:pt x="544" y="1743"/>
                    </a:cubicBezTo>
                    <a:cubicBezTo>
                      <a:pt x="544" y="1714"/>
                      <a:pt x="530" y="1714"/>
                      <a:pt x="515" y="1699"/>
                    </a:cubicBezTo>
                    <a:cubicBezTo>
                      <a:pt x="515" y="1684"/>
                      <a:pt x="559" y="1655"/>
                      <a:pt x="559" y="1655"/>
                    </a:cubicBezTo>
                    <a:cubicBezTo>
                      <a:pt x="574" y="1610"/>
                      <a:pt x="500" y="1581"/>
                      <a:pt x="471" y="1581"/>
                    </a:cubicBezTo>
                    <a:cubicBezTo>
                      <a:pt x="441" y="1566"/>
                      <a:pt x="441" y="1537"/>
                      <a:pt x="412" y="1537"/>
                    </a:cubicBezTo>
                    <a:cubicBezTo>
                      <a:pt x="427" y="1522"/>
                      <a:pt x="353" y="1463"/>
                      <a:pt x="353" y="1463"/>
                    </a:cubicBezTo>
                    <a:cubicBezTo>
                      <a:pt x="383" y="1448"/>
                      <a:pt x="412" y="1492"/>
                      <a:pt x="427" y="1507"/>
                    </a:cubicBezTo>
                    <a:cubicBezTo>
                      <a:pt x="441" y="1522"/>
                      <a:pt x="456" y="1522"/>
                      <a:pt x="456" y="1507"/>
                    </a:cubicBezTo>
                    <a:cubicBezTo>
                      <a:pt x="471" y="1507"/>
                      <a:pt x="486" y="1522"/>
                      <a:pt x="486" y="1522"/>
                    </a:cubicBezTo>
                    <a:cubicBezTo>
                      <a:pt x="530" y="1537"/>
                      <a:pt x="559" y="1551"/>
                      <a:pt x="603" y="1551"/>
                    </a:cubicBezTo>
                    <a:cubicBezTo>
                      <a:pt x="633" y="1566"/>
                      <a:pt x="677" y="1566"/>
                      <a:pt x="721" y="1581"/>
                    </a:cubicBezTo>
                    <a:cubicBezTo>
                      <a:pt x="794" y="1610"/>
                      <a:pt x="853" y="1610"/>
                      <a:pt x="927" y="1566"/>
                    </a:cubicBezTo>
                    <a:cubicBezTo>
                      <a:pt x="956" y="1551"/>
                      <a:pt x="971" y="1537"/>
                      <a:pt x="1000" y="1522"/>
                    </a:cubicBezTo>
                    <a:cubicBezTo>
                      <a:pt x="1045" y="1492"/>
                      <a:pt x="1015" y="1477"/>
                      <a:pt x="1015" y="1433"/>
                    </a:cubicBezTo>
                    <a:cubicBezTo>
                      <a:pt x="1015" y="1389"/>
                      <a:pt x="912" y="1374"/>
                      <a:pt x="883" y="1344"/>
                    </a:cubicBezTo>
                    <a:cubicBezTo>
                      <a:pt x="839" y="1315"/>
                      <a:pt x="780" y="1285"/>
                      <a:pt x="736" y="1271"/>
                    </a:cubicBezTo>
                    <a:cubicBezTo>
                      <a:pt x="692" y="1241"/>
                      <a:pt x="633" y="1212"/>
                      <a:pt x="589" y="1212"/>
                    </a:cubicBezTo>
                    <a:cubicBezTo>
                      <a:pt x="574" y="1197"/>
                      <a:pt x="574" y="1212"/>
                      <a:pt x="559" y="1212"/>
                    </a:cubicBezTo>
                    <a:cubicBezTo>
                      <a:pt x="544" y="1212"/>
                      <a:pt x="530" y="1197"/>
                      <a:pt x="515" y="1197"/>
                    </a:cubicBezTo>
                    <a:cubicBezTo>
                      <a:pt x="486" y="1182"/>
                      <a:pt x="456" y="1241"/>
                      <a:pt x="427" y="1241"/>
                    </a:cubicBezTo>
                    <a:cubicBezTo>
                      <a:pt x="427" y="1226"/>
                      <a:pt x="486" y="1182"/>
                      <a:pt x="427" y="1182"/>
                    </a:cubicBezTo>
                    <a:cubicBezTo>
                      <a:pt x="412" y="1182"/>
                      <a:pt x="353" y="1152"/>
                      <a:pt x="353" y="1152"/>
                    </a:cubicBezTo>
                    <a:cubicBezTo>
                      <a:pt x="368" y="1138"/>
                      <a:pt x="427" y="1182"/>
                      <a:pt x="427" y="1152"/>
                    </a:cubicBezTo>
                    <a:cubicBezTo>
                      <a:pt x="427" y="1138"/>
                      <a:pt x="368" y="1108"/>
                      <a:pt x="353" y="1108"/>
                    </a:cubicBezTo>
                    <a:cubicBezTo>
                      <a:pt x="339" y="1123"/>
                      <a:pt x="294" y="1152"/>
                      <a:pt x="294" y="1152"/>
                    </a:cubicBezTo>
                    <a:cubicBezTo>
                      <a:pt x="294" y="1138"/>
                      <a:pt x="294" y="1138"/>
                      <a:pt x="280" y="1123"/>
                    </a:cubicBezTo>
                    <a:cubicBezTo>
                      <a:pt x="250" y="1123"/>
                      <a:pt x="250" y="1138"/>
                      <a:pt x="236" y="1152"/>
                    </a:cubicBezTo>
                    <a:lnTo>
                      <a:pt x="236" y="1138"/>
                    </a:lnTo>
                    <a:cubicBezTo>
                      <a:pt x="221" y="1152"/>
                      <a:pt x="206" y="1182"/>
                      <a:pt x="191" y="1182"/>
                    </a:cubicBezTo>
                    <a:cubicBezTo>
                      <a:pt x="177" y="1197"/>
                      <a:pt x="147" y="1197"/>
                      <a:pt x="147" y="1197"/>
                    </a:cubicBezTo>
                    <a:cubicBezTo>
                      <a:pt x="133" y="1226"/>
                      <a:pt x="74" y="1226"/>
                      <a:pt x="88" y="1256"/>
                    </a:cubicBezTo>
                    <a:cubicBezTo>
                      <a:pt x="133" y="1285"/>
                      <a:pt x="74" y="1256"/>
                      <a:pt x="74" y="1300"/>
                    </a:cubicBezTo>
                    <a:cubicBezTo>
                      <a:pt x="74" y="1330"/>
                      <a:pt x="133" y="1344"/>
                      <a:pt x="147" y="1359"/>
                    </a:cubicBezTo>
                    <a:cubicBezTo>
                      <a:pt x="177" y="1374"/>
                      <a:pt x="206" y="1404"/>
                      <a:pt x="191" y="1433"/>
                    </a:cubicBezTo>
                    <a:cubicBezTo>
                      <a:pt x="177" y="1463"/>
                      <a:pt x="133" y="1477"/>
                      <a:pt x="133" y="1507"/>
                    </a:cubicBezTo>
                    <a:cubicBezTo>
                      <a:pt x="147" y="1537"/>
                      <a:pt x="177" y="1566"/>
                      <a:pt x="191" y="1596"/>
                    </a:cubicBezTo>
                    <a:cubicBezTo>
                      <a:pt x="206" y="1625"/>
                      <a:pt x="177" y="1625"/>
                      <a:pt x="177" y="1655"/>
                    </a:cubicBezTo>
                    <a:cubicBezTo>
                      <a:pt x="177" y="1684"/>
                      <a:pt x="221" y="1714"/>
                      <a:pt x="191" y="1729"/>
                    </a:cubicBezTo>
                    <a:cubicBezTo>
                      <a:pt x="162" y="1743"/>
                      <a:pt x="206" y="1788"/>
                      <a:pt x="206" y="1802"/>
                    </a:cubicBezTo>
                    <a:cubicBezTo>
                      <a:pt x="236" y="1832"/>
                      <a:pt x="265" y="1832"/>
                      <a:pt x="221" y="1862"/>
                    </a:cubicBezTo>
                    <a:cubicBezTo>
                      <a:pt x="191" y="1891"/>
                      <a:pt x="206" y="1891"/>
                      <a:pt x="221" y="1906"/>
                    </a:cubicBezTo>
                    <a:cubicBezTo>
                      <a:pt x="294" y="1950"/>
                      <a:pt x="339" y="1980"/>
                      <a:pt x="265" y="2039"/>
                    </a:cubicBezTo>
                    <a:cubicBezTo>
                      <a:pt x="191" y="2113"/>
                      <a:pt x="118" y="2172"/>
                      <a:pt x="59" y="2246"/>
                    </a:cubicBezTo>
                    <a:cubicBezTo>
                      <a:pt x="88" y="2246"/>
                      <a:pt x="88" y="2231"/>
                      <a:pt x="103" y="2246"/>
                    </a:cubicBezTo>
                    <a:cubicBezTo>
                      <a:pt x="118" y="2275"/>
                      <a:pt x="147" y="2275"/>
                      <a:pt x="162" y="2290"/>
                    </a:cubicBezTo>
                    <a:cubicBezTo>
                      <a:pt x="250" y="2319"/>
                      <a:pt x="133" y="2319"/>
                      <a:pt x="103" y="2319"/>
                    </a:cubicBezTo>
                    <a:cubicBezTo>
                      <a:pt x="74" y="2319"/>
                      <a:pt x="59" y="2334"/>
                      <a:pt x="59" y="2364"/>
                    </a:cubicBezTo>
                    <a:cubicBezTo>
                      <a:pt x="59" y="2393"/>
                      <a:pt x="30" y="2408"/>
                      <a:pt x="15" y="2438"/>
                    </a:cubicBezTo>
                    <a:cubicBezTo>
                      <a:pt x="0" y="2452"/>
                      <a:pt x="15" y="2482"/>
                      <a:pt x="30" y="2511"/>
                    </a:cubicBezTo>
                    <a:cubicBezTo>
                      <a:pt x="30" y="2541"/>
                      <a:pt x="0" y="2571"/>
                      <a:pt x="15" y="2585"/>
                    </a:cubicBezTo>
                    <a:cubicBezTo>
                      <a:pt x="44" y="2600"/>
                      <a:pt x="44" y="2600"/>
                      <a:pt x="44" y="2630"/>
                    </a:cubicBezTo>
                    <a:cubicBezTo>
                      <a:pt x="30" y="2659"/>
                      <a:pt x="59" y="2674"/>
                      <a:pt x="59" y="2704"/>
                    </a:cubicBezTo>
                    <a:cubicBezTo>
                      <a:pt x="59" y="2718"/>
                      <a:pt x="103" y="2748"/>
                      <a:pt x="118" y="2748"/>
                    </a:cubicBezTo>
                    <a:cubicBezTo>
                      <a:pt x="118" y="2748"/>
                      <a:pt x="133" y="2733"/>
                      <a:pt x="147" y="2733"/>
                    </a:cubicBezTo>
                    <a:cubicBezTo>
                      <a:pt x="162" y="2733"/>
                      <a:pt x="162" y="2763"/>
                      <a:pt x="177" y="2763"/>
                    </a:cubicBezTo>
                    <a:cubicBezTo>
                      <a:pt x="206" y="2748"/>
                      <a:pt x="206" y="2733"/>
                      <a:pt x="236" y="2763"/>
                    </a:cubicBezTo>
                    <a:cubicBezTo>
                      <a:pt x="265" y="2777"/>
                      <a:pt x="265" y="2777"/>
                      <a:pt x="265" y="2807"/>
                    </a:cubicBezTo>
                    <a:cubicBezTo>
                      <a:pt x="250" y="2881"/>
                      <a:pt x="309" y="2940"/>
                      <a:pt x="353" y="2969"/>
                    </a:cubicBezTo>
                    <a:cubicBezTo>
                      <a:pt x="383" y="2984"/>
                      <a:pt x="397" y="2999"/>
                      <a:pt x="368" y="3014"/>
                    </a:cubicBezTo>
                    <a:cubicBezTo>
                      <a:pt x="353" y="3043"/>
                      <a:pt x="339" y="3028"/>
                      <a:pt x="309" y="3028"/>
                    </a:cubicBezTo>
                    <a:cubicBezTo>
                      <a:pt x="280" y="3028"/>
                      <a:pt x="324" y="3161"/>
                      <a:pt x="353" y="3147"/>
                    </a:cubicBezTo>
                    <a:cubicBezTo>
                      <a:pt x="368" y="3132"/>
                      <a:pt x="383" y="3088"/>
                      <a:pt x="397" y="3102"/>
                    </a:cubicBezTo>
                    <a:cubicBezTo>
                      <a:pt x="412" y="3102"/>
                      <a:pt x="427" y="3117"/>
                      <a:pt x="456" y="3117"/>
                    </a:cubicBezTo>
                    <a:cubicBezTo>
                      <a:pt x="486" y="3117"/>
                      <a:pt x="515" y="3132"/>
                      <a:pt x="515" y="3161"/>
                    </a:cubicBezTo>
                    <a:cubicBezTo>
                      <a:pt x="515" y="3176"/>
                      <a:pt x="500" y="3176"/>
                      <a:pt x="500" y="3176"/>
                    </a:cubicBezTo>
                    <a:cubicBezTo>
                      <a:pt x="486" y="3191"/>
                      <a:pt x="500" y="3221"/>
                      <a:pt x="515" y="3221"/>
                    </a:cubicBezTo>
                    <a:cubicBezTo>
                      <a:pt x="530" y="3235"/>
                      <a:pt x="559" y="3221"/>
                      <a:pt x="574" y="3235"/>
                    </a:cubicBezTo>
                    <a:cubicBezTo>
                      <a:pt x="589" y="3250"/>
                      <a:pt x="589" y="3280"/>
                      <a:pt x="589" y="3294"/>
                    </a:cubicBezTo>
                    <a:cubicBezTo>
                      <a:pt x="589" y="3309"/>
                      <a:pt x="633" y="3294"/>
                      <a:pt x="647" y="3294"/>
                    </a:cubicBezTo>
                    <a:cubicBezTo>
                      <a:pt x="662" y="3309"/>
                      <a:pt x="692" y="3353"/>
                      <a:pt x="706" y="3324"/>
                    </a:cubicBezTo>
                    <a:cubicBezTo>
                      <a:pt x="721" y="3294"/>
                      <a:pt x="736" y="3309"/>
                      <a:pt x="750" y="3324"/>
                    </a:cubicBezTo>
                    <a:cubicBezTo>
                      <a:pt x="780" y="3353"/>
                      <a:pt x="780" y="3339"/>
                      <a:pt x="809" y="3339"/>
                    </a:cubicBezTo>
                    <a:cubicBezTo>
                      <a:pt x="824" y="3339"/>
                      <a:pt x="839" y="3383"/>
                      <a:pt x="853" y="3368"/>
                    </a:cubicBezTo>
                    <a:cubicBezTo>
                      <a:pt x="883" y="3353"/>
                      <a:pt x="912" y="3383"/>
                      <a:pt x="927" y="3398"/>
                    </a:cubicBezTo>
                    <a:cubicBezTo>
                      <a:pt x="956" y="3413"/>
                      <a:pt x="912" y="3427"/>
                      <a:pt x="912" y="3427"/>
                    </a:cubicBezTo>
                    <a:cubicBezTo>
                      <a:pt x="883" y="3442"/>
                      <a:pt x="927" y="3457"/>
                      <a:pt x="927" y="3457"/>
                    </a:cubicBezTo>
                    <a:cubicBezTo>
                      <a:pt x="927" y="3457"/>
                      <a:pt x="883" y="3457"/>
                      <a:pt x="897" y="3486"/>
                    </a:cubicBezTo>
                    <a:cubicBezTo>
                      <a:pt x="927" y="3501"/>
                      <a:pt x="912" y="3516"/>
                      <a:pt x="897" y="3531"/>
                    </a:cubicBezTo>
                    <a:cubicBezTo>
                      <a:pt x="897" y="3546"/>
                      <a:pt x="853" y="3546"/>
                      <a:pt x="839" y="3546"/>
                    </a:cubicBezTo>
                    <a:cubicBezTo>
                      <a:pt x="809" y="3546"/>
                      <a:pt x="794" y="3575"/>
                      <a:pt x="780" y="3605"/>
                    </a:cubicBezTo>
                    <a:cubicBezTo>
                      <a:pt x="794" y="3605"/>
                      <a:pt x="853" y="3605"/>
                      <a:pt x="853" y="3619"/>
                    </a:cubicBezTo>
                    <a:cubicBezTo>
                      <a:pt x="853" y="3634"/>
                      <a:pt x="780" y="3649"/>
                      <a:pt x="780" y="3664"/>
                    </a:cubicBezTo>
                    <a:cubicBezTo>
                      <a:pt x="780" y="3678"/>
                      <a:pt x="809" y="3678"/>
                      <a:pt x="809" y="3708"/>
                    </a:cubicBezTo>
                    <a:lnTo>
                      <a:pt x="765" y="3723"/>
                    </a:lnTo>
                    <a:cubicBezTo>
                      <a:pt x="750" y="3738"/>
                      <a:pt x="750" y="3752"/>
                      <a:pt x="736" y="3767"/>
                    </a:cubicBezTo>
                    <a:cubicBezTo>
                      <a:pt x="736" y="3782"/>
                      <a:pt x="706" y="3767"/>
                      <a:pt x="706" y="3797"/>
                    </a:cubicBezTo>
                    <a:cubicBezTo>
                      <a:pt x="692" y="3811"/>
                      <a:pt x="721" y="3841"/>
                      <a:pt x="750" y="3841"/>
                    </a:cubicBezTo>
                    <a:cubicBezTo>
                      <a:pt x="780" y="3856"/>
                      <a:pt x="809" y="3870"/>
                      <a:pt x="853" y="3900"/>
                    </a:cubicBezTo>
                    <a:cubicBezTo>
                      <a:pt x="868" y="3915"/>
                      <a:pt x="883" y="3930"/>
                      <a:pt x="897" y="3930"/>
                    </a:cubicBezTo>
                    <a:cubicBezTo>
                      <a:pt x="912" y="3959"/>
                      <a:pt x="912" y="3944"/>
                      <a:pt x="942" y="3930"/>
                    </a:cubicBezTo>
                    <a:cubicBezTo>
                      <a:pt x="986" y="3930"/>
                      <a:pt x="1030" y="3974"/>
                      <a:pt x="1074" y="3974"/>
                    </a:cubicBezTo>
                    <a:cubicBezTo>
                      <a:pt x="1118" y="3974"/>
                      <a:pt x="1162" y="4003"/>
                      <a:pt x="1206" y="4018"/>
                    </a:cubicBezTo>
                    <a:cubicBezTo>
                      <a:pt x="1250" y="4033"/>
                      <a:pt x="1280" y="4018"/>
                      <a:pt x="1324" y="4018"/>
                    </a:cubicBezTo>
                    <a:cubicBezTo>
                      <a:pt x="1339" y="4033"/>
                      <a:pt x="1353" y="4048"/>
                      <a:pt x="1353" y="4063"/>
                    </a:cubicBezTo>
                    <a:cubicBezTo>
                      <a:pt x="1353" y="4077"/>
                      <a:pt x="1368" y="4077"/>
                      <a:pt x="1383" y="4077"/>
                    </a:cubicBezTo>
                    <a:cubicBezTo>
                      <a:pt x="1427" y="4092"/>
                      <a:pt x="1456" y="4166"/>
                      <a:pt x="1515" y="4136"/>
                    </a:cubicBezTo>
                    <a:cubicBezTo>
                      <a:pt x="1530" y="4122"/>
                      <a:pt x="1559" y="4107"/>
                      <a:pt x="1545" y="4092"/>
                    </a:cubicBezTo>
                    <a:cubicBezTo>
                      <a:pt x="1530" y="4077"/>
                      <a:pt x="1515" y="4063"/>
                      <a:pt x="1500" y="4048"/>
                    </a:cubicBezTo>
                    <a:cubicBezTo>
                      <a:pt x="1471" y="4018"/>
                      <a:pt x="1456" y="3989"/>
                      <a:pt x="1471" y="3944"/>
                    </a:cubicBezTo>
                    <a:cubicBezTo>
                      <a:pt x="1471" y="3915"/>
                      <a:pt x="1456" y="3885"/>
                      <a:pt x="1427" y="3870"/>
                    </a:cubicBezTo>
                    <a:cubicBezTo>
                      <a:pt x="1398" y="3856"/>
                      <a:pt x="1442" y="3826"/>
                      <a:pt x="1456" y="3811"/>
                    </a:cubicBezTo>
                    <a:cubicBezTo>
                      <a:pt x="1471" y="3782"/>
                      <a:pt x="1471" y="3752"/>
                      <a:pt x="1515" y="3752"/>
                    </a:cubicBezTo>
                    <a:cubicBezTo>
                      <a:pt x="1530" y="3752"/>
                      <a:pt x="1545" y="3738"/>
                      <a:pt x="1559" y="3723"/>
                    </a:cubicBezTo>
                    <a:cubicBezTo>
                      <a:pt x="1574" y="3708"/>
                      <a:pt x="1589" y="3708"/>
                      <a:pt x="1603" y="3693"/>
                    </a:cubicBezTo>
                    <a:cubicBezTo>
                      <a:pt x="1589" y="3693"/>
                      <a:pt x="1559" y="3678"/>
                      <a:pt x="1559" y="3664"/>
                    </a:cubicBezTo>
                    <a:cubicBezTo>
                      <a:pt x="1559" y="3649"/>
                      <a:pt x="1589" y="3664"/>
                      <a:pt x="1589" y="3664"/>
                    </a:cubicBezTo>
                    <a:cubicBezTo>
                      <a:pt x="1589" y="3649"/>
                      <a:pt x="1559" y="3605"/>
                      <a:pt x="1545" y="3590"/>
                    </a:cubicBezTo>
                    <a:cubicBezTo>
                      <a:pt x="1530" y="3560"/>
                      <a:pt x="1515" y="3560"/>
                      <a:pt x="1486" y="3560"/>
                    </a:cubicBezTo>
                    <a:cubicBezTo>
                      <a:pt x="1442" y="3560"/>
                      <a:pt x="1471" y="3531"/>
                      <a:pt x="1442" y="3516"/>
                    </a:cubicBezTo>
                    <a:cubicBezTo>
                      <a:pt x="1427" y="3501"/>
                      <a:pt x="1383" y="3501"/>
                      <a:pt x="1412" y="3472"/>
                    </a:cubicBezTo>
                    <a:cubicBezTo>
                      <a:pt x="1427" y="3442"/>
                      <a:pt x="1456" y="3427"/>
                      <a:pt x="1427" y="3413"/>
                    </a:cubicBezTo>
                    <a:cubicBezTo>
                      <a:pt x="1412" y="3383"/>
                      <a:pt x="1442" y="3368"/>
                      <a:pt x="1456" y="3353"/>
                    </a:cubicBezTo>
                    <a:cubicBezTo>
                      <a:pt x="1456" y="3339"/>
                      <a:pt x="1486" y="3294"/>
                      <a:pt x="1486" y="3309"/>
                    </a:cubicBezTo>
                    <a:cubicBezTo>
                      <a:pt x="1500" y="3324"/>
                      <a:pt x="1515" y="3353"/>
                      <a:pt x="1530" y="3368"/>
                    </a:cubicBezTo>
                    <a:cubicBezTo>
                      <a:pt x="1559" y="3368"/>
                      <a:pt x="1574" y="3353"/>
                      <a:pt x="1574" y="3339"/>
                    </a:cubicBezTo>
                    <a:cubicBezTo>
                      <a:pt x="1559" y="3309"/>
                      <a:pt x="1559" y="3294"/>
                      <a:pt x="1589" y="3280"/>
                    </a:cubicBezTo>
                    <a:cubicBezTo>
                      <a:pt x="1618" y="3265"/>
                      <a:pt x="1618" y="3235"/>
                      <a:pt x="1648" y="3235"/>
                    </a:cubicBezTo>
                    <a:cubicBezTo>
                      <a:pt x="1677" y="3221"/>
                      <a:pt x="1706" y="3176"/>
                      <a:pt x="1736" y="3191"/>
                    </a:cubicBezTo>
                    <a:cubicBezTo>
                      <a:pt x="1765" y="3191"/>
                      <a:pt x="1765" y="3221"/>
                      <a:pt x="1795" y="3191"/>
                    </a:cubicBezTo>
                    <a:cubicBezTo>
                      <a:pt x="1824" y="3176"/>
                      <a:pt x="1824" y="3191"/>
                      <a:pt x="1853" y="3206"/>
                    </a:cubicBezTo>
                    <a:cubicBezTo>
                      <a:pt x="1883" y="3206"/>
                      <a:pt x="1912" y="3206"/>
                      <a:pt x="1942" y="3221"/>
                    </a:cubicBezTo>
                    <a:cubicBezTo>
                      <a:pt x="1971" y="3235"/>
                      <a:pt x="1971" y="3265"/>
                      <a:pt x="2001" y="3294"/>
                    </a:cubicBezTo>
                    <a:cubicBezTo>
                      <a:pt x="2001" y="3294"/>
                      <a:pt x="2001" y="3250"/>
                      <a:pt x="2030" y="3265"/>
                    </a:cubicBezTo>
                    <a:cubicBezTo>
                      <a:pt x="2045" y="3265"/>
                      <a:pt x="2059" y="3294"/>
                      <a:pt x="2089" y="3294"/>
                    </a:cubicBezTo>
                    <a:cubicBezTo>
                      <a:pt x="2104" y="3309"/>
                      <a:pt x="2118" y="3280"/>
                      <a:pt x="2133" y="3265"/>
                    </a:cubicBezTo>
                    <a:cubicBezTo>
                      <a:pt x="2162" y="3235"/>
                      <a:pt x="2177" y="3265"/>
                      <a:pt x="2207" y="3265"/>
                    </a:cubicBezTo>
                    <a:cubicBezTo>
                      <a:pt x="2236" y="3265"/>
                      <a:pt x="2251" y="3235"/>
                      <a:pt x="2280" y="3250"/>
                    </a:cubicBezTo>
                    <a:cubicBezTo>
                      <a:pt x="2309" y="3265"/>
                      <a:pt x="2324" y="3280"/>
                      <a:pt x="2354" y="3294"/>
                    </a:cubicBezTo>
                    <a:cubicBezTo>
                      <a:pt x="2383" y="3309"/>
                      <a:pt x="2368" y="3294"/>
                      <a:pt x="2398" y="3280"/>
                    </a:cubicBezTo>
                    <a:cubicBezTo>
                      <a:pt x="2412" y="3265"/>
                      <a:pt x="2471" y="3280"/>
                      <a:pt x="2486" y="3280"/>
                    </a:cubicBezTo>
                    <a:cubicBezTo>
                      <a:pt x="2501" y="3280"/>
                      <a:pt x="2530" y="3250"/>
                      <a:pt x="2530" y="3235"/>
                    </a:cubicBezTo>
                    <a:cubicBezTo>
                      <a:pt x="2530" y="3206"/>
                      <a:pt x="2486" y="3206"/>
                      <a:pt x="2471" y="3191"/>
                    </a:cubicBezTo>
                    <a:cubicBezTo>
                      <a:pt x="2368" y="3147"/>
                      <a:pt x="2515" y="3161"/>
                      <a:pt x="2486" y="3102"/>
                    </a:cubicBezTo>
                    <a:cubicBezTo>
                      <a:pt x="2471" y="3088"/>
                      <a:pt x="2442" y="3088"/>
                      <a:pt x="2486" y="3073"/>
                    </a:cubicBezTo>
                    <a:cubicBezTo>
                      <a:pt x="2501" y="3058"/>
                      <a:pt x="2530" y="3073"/>
                      <a:pt x="2545" y="3058"/>
                    </a:cubicBezTo>
                    <a:cubicBezTo>
                      <a:pt x="2604" y="3058"/>
                      <a:pt x="2442" y="2984"/>
                      <a:pt x="2515" y="2955"/>
                    </a:cubicBezTo>
                    <a:lnTo>
                      <a:pt x="2574" y="2955"/>
                    </a:lnTo>
                    <a:cubicBezTo>
                      <a:pt x="2618" y="2955"/>
                      <a:pt x="2648" y="2955"/>
                      <a:pt x="2692" y="2940"/>
                    </a:cubicBezTo>
                    <a:cubicBezTo>
                      <a:pt x="2721" y="2925"/>
                      <a:pt x="2751" y="2925"/>
                      <a:pt x="2780" y="2925"/>
                    </a:cubicBezTo>
                    <a:cubicBezTo>
                      <a:pt x="2810" y="2910"/>
                      <a:pt x="2839" y="2896"/>
                      <a:pt x="2883" y="2896"/>
                    </a:cubicBezTo>
                    <a:cubicBezTo>
                      <a:pt x="2942" y="2881"/>
                      <a:pt x="3001" y="2866"/>
                      <a:pt x="3060" y="2836"/>
                    </a:cubicBezTo>
                    <a:cubicBezTo>
                      <a:pt x="3104" y="2807"/>
                      <a:pt x="3192" y="2807"/>
                      <a:pt x="3221" y="2866"/>
                    </a:cubicBezTo>
                    <a:cubicBezTo>
                      <a:pt x="3236" y="2896"/>
                      <a:pt x="3221" y="2896"/>
                      <a:pt x="3236" y="2925"/>
                    </a:cubicBezTo>
                    <a:cubicBezTo>
                      <a:pt x="3236" y="2969"/>
                      <a:pt x="3295" y="2925"/>
                      <a:pt x="3324" y="2940"/>
                    </a:cubicBezTo>
                    <a:cubicBezTo>
                      <a:pt x="3339" y="2940"/>
                      <a:pt x="3324" y="2955"/>
                      <a:pt x="3339" y="2955"/>
                    </a:cubicBezTo>
                    <a:cubicBezTo>
                      <a:pt x="3354" y="2969"/>
                      <a:pt x="3354" y="2955"/>
                      <a:pt x="3354" y="2955"/>
                    </a:cubicBezTo>
                    <a:cubicBezTo>
                      <a:pt x="3368" y="2940"/>
                      <a:pt x="3383" y="2955"/>
                      <a:pt x="3398" y="2969"/>
                    </a:cubicBezTo>
                    <a:cubicBezTo>
                      <a:pt x="3413" y="2969"/>
                      <a:pt x="3413" y="2969"/>
                      <a:pt x="3398" y="2984"/>
                    </a:cubicBezTo>
                    <a:cubicBezTo>
                      <a:pt x="3383" y="3028"/>
                      <a:pt x="3486" y="2999"/>
                      <a:pt x="3516" y="2984"/>
                    </a:cubicBezTo>
                    <a:cubicBezTo>
                      <a:pt x="3516" y="2984"/>
                      <a:pt x="3648" y="2910"/>
                      <a:pt x="3648" y="2925"/>
                    </a:cubicBezTo>
                    <a:cubicBezTo>
                      <a:pt x="3648" y="2940"/>
                      <a:pt x="3619" y="2969"/>
                      <a:pt x="3648" y="2984"/>
                    </a:cubicBezTo>
                    <a:cubicBezTo>
                      <a:pt x="3677" y="2984"/>
                      <a:pt x="3692" y="2999"/>
                      <a:pt x="3707" y="3014"/>
                    </a:cubicBezTo>
                    <a:cubicBezTo>
                      <a:pt x="3751" y="3058"/>
                      <a:pt x="3766" y="3102"/>
                      <a:pt x="3795" y="3147"/>
                    </a:cubicBezTo>
                    <a:cubicBezTo>
                      <a:pt x="3824" y="3191"/>
                      <a:pt x="3839" y="3235"/>
                      <a:pt x="3869" y="3265"/>
                    </a:cubicBezTo>
                    <a:cubicBezTo>
                      <a:pt x="3913" y="3309"/>
                      <a:pt x="3913" y="3206"/>
                      <a:pt x="3957" y="3250"/>
                    </a:cubicBezTo>
                    <a:cubicBezTo>
                      <a:pt x="4016" y="3309"/>
                      <a:pt x="4045" y="3280"/>
                      <a:pt x="4119" y="3265"/>
                    </a:cubicBezTo>
                    <a:cubicBezTo>
                      <a:pt x="4148" y="3250"/>
                      <a:pt x="4163" y="3294"/>
                      <a:pt x="4177" y="3309"/>
                    </a:cubicBezTo>
                    <a:cubicBezTo>
                      <a:pt x="4192" y="3339"/>
                      <a:pt x="4222" y="3339"/>
                      <a:pt x="4236" y="3368"/>
                    </a:cubicBezTo>
                    <a:cubicBezTo>
                      <a:pt x="4251" y="3398"/>
                      <a:pt x="4280" y="3398"/>
                      <a:pt x="4310" y="3398"/>
                    </a:cubicBezTo>
                    <a:cubicBezTo>
                      <a:pt x="4354" y="3383"/>
                      <a:pt x="4339" y="3398"/>
                      <a:pt x="4354" y="3413"/>
                    </a:cubicBezTo>
                    <a:cubicBezTo>
                      <a:pt x="4383" y="3472"/>
                      <a:pt x="4472" y="3398"/>
                      <a:pt x="4516" y="3398"/>
                    </a:cubicBezTo>
                    <a:cubicBezTo>
                      <a:pt x="4560" y="3383"/>
                      <a:pt x="4604" y="3339"/>
                      <a:pt x="4648" y="3324"/>
                    </a:cubicBezTo>
                    <a:cubicBezTo>
                      <a:pt x="4707" y="3280"/>
                      <a:pt x="4736" y="3280"/>
                      <a:pt x="4810" y="3294"/>
                    </a:cubicBezTo>
                    <a:cubicBezTo>
                      <a:pt x="4839" y="3294"/>
                      <a:pt x="4839" y="3309"/>
                      <a:pt x="4869" y="3339"/>
                    </a:cubicBezTo>
                    <a:cubicBezTo>
                      <a:pt x="4883" y="3353"/>
                      <a:pt x="4913" y="3353"/>
                      <a:pt x="4942" y="3353"/>
                    </a:cubicBezTo>
                    <a:cubicBezTo>
                      <a:pt x="4972" y="3353"/>
                      <a:pt x="4986" y="3368"/>
                      <a:pt x="5016" y="3368"/>
                    </a:cubicBezTo>
                    <a:cubicBezTo>
                      <a:pt x="5045" y="3398"/>
                      <a:pt x="5060" y="3368"/>
                      <a:pt x="5089" y="3353"/>
                    </a:cubicBezTo>
                    <a:cubicBezTo>
                      <a:pt x="5134" y="3309"/>
                      <a:pt x="5060" y="3280"/>
                      <a:pt x="5089" y="3235"/>
                    </a:cubicBezTo>
                    <a:cubicBezTo>
                      <a:pt x="5104" y="3206"/>
                      <a:pt x="5163" y="3147"/>
                      <a:pt x="5192" y="3161"/>
                    </a:cubicBezTo>
                    <a:cubicBezTo>
                      <a:pt x="5251" y="3191"/>
                      <a:pt x="5325" y="3191"/>
                      <a:pt x="5384" y="3221"/>
                    </a:cubicBezTo>
                    <a:cubicBezTo>
                      <a:pt x="5413" y="3235"/>
                      <a:pt x="5398" y="3265"/>
                      <a:pt x="5413" y="3280"/>
                    </a:cubicBezTo>
                    <a:cubicBezTo>
                      <a:pt x="5428" y="3324"/>
                      <a:pt x="5457" y="3324"/>
                      <a:pt x="5501" y="3339"/>
                    </a:cubicBezTo>
                    <a:cubicBezTo>
                      <a:pt x="5560" y="3353"/>
                      <a:pt x="5619" y="3309"/>
                      <a:pt x="5678" y="3324"/>
                    </a:cubicBezTo>
                    <a:cubicBezTo>
                      <a:pt x="5692" y="3324"/>
                      <a:pt x="5722" y="3324"/>
                      <a:pt x="5737" y="3339"/>
                    </a:cubicBezTo>
                    <a:cubicBezTo>
                      <a:pt x="5766" y="3353"/>
                      <a:pt x="5795" y="3353"/>
                      <a:pt x="5825" y="3383"/>
                    </a:cubicBezTo>
                    <a:cubicBezTo>
                      <a:pt x="5898" y="3442"/>
                      <a:pt x="6016" y="3442"/>
                      <a:pt x="6104" y="3413"/>
                    </a:cubicBezTo>
                    <a:cubicBezTo>
                      <a:pt x="6163" y="3398"/>
                      <a:pt x="6207" y="3368"/>
                      <a:pt x="6266" y="3353"/>
                    </a:cubicBezTo>
                    <a:cubicBezTo>
                      <a:pt x="6295" y="3324"/>
                      <a:pt x="6340" y="3353"/>
                      <a:pt x="6369" y="3353"/>
                    </a:cubicBezTo>
                    <a:cubicBezTo>
                      <a:pt x="6398" y="3368"/>
                      <a:pt x="6413" y="3339"/>
                      <a:pt x="6443" y="3353"/>
                    </a:cubicBezTo>
                    <a:cubicBezTo>
                      <a:pt x="6457" y="3368"/>
                      <a:pt x="6516" y="3413"/>
                      <a:pt x="6546" y="3398"/>
                    </a:cubicBezTo>
                    <a:cubicBezTo>
                      <a:pt x="6560" y="3398"/>
                      <a:pt x="6590" y="3383"/>
                      <a:pt x="6604" y="3368"/>
                    </a:cubicBezTo>
                    <a:cubicBezTo>
                      <a:pt x="6648" y="3353"/>
                      <a:pt x="6663" y="3353"/>
                      <a:pt x="6663" y="3324"/>
                    </a:cubicBezTo>
                    <a:cubicBezTo>
                      <a:pt x="6663" y="3265"/>
                      <a:pt x="6707" y="3206"/>
                      <a:pt x="6737" y="3176"/>
                    </a:cubicBezTo>
                    <a:cubicBezTo>
                      <a:pt x="6751" y="3161"/>
                      <a:pt x="6766" y="3132"/>
                      <a:pt x="6751" y="3117"/>
                    </a:cubicBezTo>
                    <a:cubicBezTo>
                      <a:pt x="6737" y="3102"/>
                      <a:pt x="6693" y="3102"/>
                      <a:pt x="6722" y="3073"/>
                    </a:cubicBezTo>
                    <a:cubicBezTo>
                      <a:pt x="6766" y="3028"/>
                      <a:pt x="6840" y="3028"/>
                      <a:pt x="6913" y="3014"/>
                    </a:cubicBezTo>
                    <a:cubicBezTo>
                      <a:pt x="6943" y="3014"/>
                      <a:pt x="6972" y="3014"/>
                      <a:pt x="7001" y="3028"/>
                    </a:cubicBezTo>
                    <a:cubicBezTo>
                      <a:pt x="7031" y="3043"/>
                      <a:pt x="7075" y="3043"/>
                      <a:pt x="7104" y="3058"/>
                    </a:cubicBezTo>
                    <a:cubicBezTo>
                      <a:pt x="7149" y="3073"/>
                      <a:pt x="7163" y="3132"/>
                      <a:pt x="7193" y="3176"/>
                    </a:cubicBezTo>
                    <a:cubicBezTo>
                      <a:pt x="7207" y="3221"/>
                      <a:pt x="7237" y="3265"/>
                      <a:pt x="7252" y="3309"/>
                    </a:cubicBezTo>
                    <a:cubicBezTo>
                      <a:pt x="7252" y="3324"/>
                      <a:pt x="7252" y="3353"/>
                      <a:pt x="7266" y="3383"/>
                    </a:cubicBezTo>
                    <a:cubicBezTo>
                      <a:pt x="7266" y="3398"/>
                      <a:pt x="7310" y="3398"/>
                      <a:pt x="7325" y="3398"/>
                    </a:cubicBezTo>
                    <a:cubicBezTo>
                      <a:pt x="7384" y="3413"/>
                      <a:pt x="7457" y="3442"/>
                      <a:pt x="7472" y="3501"/>
                    </a:cubicBezTo>
                    <a:cubicBezTo>
                      <a:pt x="7487" y="3546"/>
                      <a:pt x="7502" y="3575"/>
                      <a:pt x="7560" y="3575"/>
                    </a:cubicBezTo>
                    <a:lnTo>
                      <a:pt x="7619" y="3575"/>
                    </a:lnTo>
                    <a:cubicBezTo>
                      <a:pt x="7649" y="3575"/>
                      <a:pt x="7649" y="3546"/>
                      <a:pt x="7678" y="3546"/>
                    </a:cubicBezTo>
                    <a:cubicBezTo>
                      <a:pt x="7722" y="3546"/>
                      <a:pt x="7766" y="3501"/>
                      <a:pt x="7796" y="3560"/>
                    </a:cubicBezTo>
                    <a:cubicBezTo>
                      <a:pt x="7796" y="3590"/>
                      <a:pt x="7796" y="3590"/>
                      <a:pt x="7781" y="3605"/>
                    </a:cubicBezTo>
                    <a:cubicBezTo>
                      <a:pt x="7752" y="3634"/>
                      <a:pt x="7752" y="3649"/>
                      <a:pt x="7737" y="3678"/>
                    </a:cubicBezTo>
                    <a:cubicBezTo>
                      <a:pt x="7722" y="3723"/>
                      <a:pt x="7693" y="3767"/>
                      <a:pt x="7663" y="3811"/>
                    </a:cubicBezTo>
                    <a:cubicBezTo>
                      <a:pt x="7649" y="3841"/>
                      <a:pt x="7634" y="3826"/>
                      <a:pt x="7619" y="3811"/>
                    </a:cubicBezTo>
                    <a:cubicBezTo>
                      <a:pt x="7590" y="3797"/>
                      <a:pt x="7590" y="3811"/>
                      <a:pt x="7560" y="3826"/>
                    </a:cubicBezTo>
                    <a:cubicBezTo>
                      <a:pt x="7546" y="3826"/>
                      <a:pt x="7516" y="3841"/>
                      <a:pt x="7516" y="3841"/>
                    </a:cubicBezTo>
                    <a:cubicBezTo>
                      <a:pt x="7502" y="3856"/>
                      <a:pt x="7546" y="3915"/>
                      <a:pt x="7546" y="3944"/>
                    </a:cubicBezTo>
                    <a:cubicBezTo>
                      <a:pt x="7531" y="3959"/>
                      <a:pt x="7531" y="3989"/>
                      <a:pt x="7531" y="4003"/>
                    </a:cubicBezTo>
                    <a:cubicBezTo>
                      <a:pt x="7516" y="4033"/>
                      <a:pt x="7487" y="4018"/>
                      <a:pt x="7487" y="4048"/>
                    </a:cubicBezTo>
                    <a:cubicBezTo>
                      <a:pt x="7516" y="4033"/>
                      <a:pt x="7531" y="4048"/>
                      <a:pt x="7560" y="4018"/>
                    </a:cubicBezTo>
                    <a:cubicBezTo>
                      <a:pt x="7575" y="3989"/>
                      <a:pt x="7605" y="4018"/>
                      <a:pt x="7634" y="4018"/>
                    </a:cubicBezTo>
                    <a:cubicBezTo>
                      <a:pt x="7693" y="4048"/>
                      <a:pt x="7752" y="4018"/>
                      <a:pt x="7810" y="3974"/>
                    </a:cubicBezTo>
                    <a:cubicBezTo>
                      <a:pt x="7855" y="3930"/>
                      <a:pt x="7899" y="3870"/>
                      <a:pt x="7943" y="3826"/>
                    </a:cubicBezTo>
                    <a:cubicBezTo>
                      <a:pt x="7987" y="3767"/>
                      <a:pt x="8031" y="3708"/>
                      <a:pt x="8075" y="3649"/>
                    </a:cubicBezTo>
                    <a:cubicBezTo>
                      <a:pt x="8149" y="3546"/>
                      <a:pt x="8222" y="3472"/>
                      <a:pt x="8208" y="3339"/>
                    </a:cubicBezTo>
                    <a:cubicBezTo>
                      <a:pt x="8208" y="3280"/>
                      <a:pt x="8222" y="3250"/>
                      <a:pt x="8252" y="3206"/>
                    </a:cubicBezTo>
                    <a:cubicBezTo>
                      <a:pt x="8266" y="3176"/>
                      <a:pt x="8266" y="3161"/>
                      <a:pt x="8281" y="3132"/>
                    </a:cubicBezTo>
                    <a:lnTo>
                      <a:pt x="8281" y="3102"/>
                    </a:lnTo>
                    <a:cubicBezTo>
                      <a:pt x="8281" y="3088"/>
                      <a:pt x="8252" y="3073"/>
                      <a:pt x="8252" y="3058"/>
                    </a:cubicBezTo>
                    <a:cubicBezTo>
                      <a:pt x="8252" y="3058"/>
                      <a:pt x="8281" y="3073"/>
                      <a:pt x="8281" y="3058"/>
                    </a:cubicBezTo>
                    <a:cubicBezTo>
                      <a:pt x="8266" y="3043"/>
                      <a:pt x="8266" y="3028"/>
                      <a:pt x="8252" y="3028"/>
                    </a:cubicBezTo>
                    <a:cubicBezTo>
                      <a:pt x="8237" y="3014"/>
                      <a:pt x="8208" y="2969"/>
                      <a:pt x="8193" y="2955"/>
                    </a:cubicBezTo>
                    <a:cubicBezTo>
                      <a:pt x="8178" y="2955"/>
                      <a:pt x="8105" y="2925"/>
                      <a:pt x="8090" y="2940"/>
                    </a:cubicBezTo>
                    <a:cubicBezTo>
                      <a:pt x="8090" y="2955"/>
                      <a:pt x="8105" y="2969"/>
                      <a:pt x="8090" y="2969"/>
                    </a:cubicBezTo>
                    <a:cubicBezTo>
                      <a:pt x="8061" y="2969"/>
                      <a:pt x="8061" y="2999"/>
                      <a:pt x="8046" y="2999"/>
                    </a:cubicBezTo>
                    <a:cubicBezTo>
                      <a:pt x="8016" y="3028"/>
                      <a:pt x="8002" y="2984"/>
                      <a:pt x="8002" y="2969"/>
                    </a:cubicBezTo>
                    <a:cubicBezTo>
                      <a:pt x="8002" y="2940"/>
                      <a:pt x="8031" y="2925"/>
                      <a:pt x="7987" y="2940"/>
                    </a:cubicBezTo>
                    <a:cubicBezTo>
                      <a:pt x="7943" y="2955"/>
                      <a:pt x="8002" y="2984"/>
                      <a:pt x="7943" y="2984"/>
                    </a:cubicBezTo>
                    <a:cubicBezTo>
                      <a:pt x="7928" y="2984"/>
                      <a:pt x="7958" y="2910"/>
                      <a:pt x="7943" y="2896"/>
                    </a:cubicBezTo>
                    <a:cubicBezTo>
                      <a:pt x="7943" y="2910"/>
                      <a:pt x="7781" y="2910"/>
                      <a:pt x="7855" y="2866"/>
                    </a:cubicBezTo>
                    <a:cubicBezTo>
                      <a:pt x="7913" y="2822"/>
                      <a:pt x="7972" y="2777"/>
                      <a:pt x="8031" y="2733"/>
                    </a:cubicBezTo>
                    <a:cubicBezTo>
                      <a:pt x="8046" y="2718"/>
                      <a:pt x="8061" y="2689"/>
                      <a:pt x="8075" y="2674"/>
                    </a:cubicBezTo>
                    <a:cubicBezTo>
                      <a:pt x="8119" y="2644"/>
                      <a:pt x="8163" y="2615"/>
                      <a:pt x="8193" y="2585"/>
                    </a:cubicBezTo>
                    <a:cubicBezTo>
                      <a:pt x="8208" y="2571"/>
                      <a:pt x="8222" y="2541"/>
                      <a:pt x="8252" y="2526"/>
                    </a:cubicBezTo>
                    <a:cubicBezTo>
                      <a:pt x="8281" y="2497"/>
                      <a:pt x="8311" y="2467"/>
                      <a:pt x="8340" y="2438"/>
                    </a:cubicBezTo>
                    <a:cubicBezTo>
                      <a:pt x="8399" y="2393"/>
                      <a:pt x="8487" y="2393"/>
                      <a:pt x="8561" y="2393"/>
                    </a:cubicBezTo>
                    <a:lnTo>
                      <a:pt x="8605" y="2393"/>
                    </a:lnTo>
                    <a:cubicBezTo>
                      <a:pt x="8619" y="2408"/>
                      <a:pt x="8619" y="2423"/>
                      <a:pt x="8634" y="2423"/>
                    </a:cubicBezTo>
                    <a:cubicBezTo>
                      <a:pt x="8649" y="2408"/>
                      <a:pt x="8678" y="2408"/>
                      <a:pt x="8693" y="2393"/>
                    </a:cubicBezTo>
                    <a:cubicBezTo>
                      <a:pt x="8708" y="2393"/>
                      <a:pt x="8722" y="2408"/>
                      <a:pt x="8737" y="2408"/>
                    </a:cubicBezTo>
                    <a:lnTo>
                      <a:pt x="8781" y="2408"/>
                    </a:lnTo>
                    <a:cubicBezTo>
                      <a:pt x="8781" y="2393"/>
                      <a:pt x="8796" y="2408"/>
                      <a:pt x="8811" y="2408"/>
                    </a:cubicBezTo>
                    <a:cubicBezTo>
                      <a:pt x="8840" y="2408"/>
                      <a:pt x="8840" y="2364"/>
                      <a:pt x="8884" y="2364"/>
                    </a:cubicBezTo>
                    <a:lnTo>
                      <a:pt x="8943" y="2364"/>
                    </a:lnTo>
                    <a:cubicBezTo>
                      <a:pt x="8958" y="2379"/>
                      <a:pt x="8972" y="2393"/>
                      <a:pt x="8987" y="2393"/>
                    </a:cubicBezTo>
                    <a:cubicBezTo>
                      <a:pt x="9002" y="2408"/>
                      <a:pt x="9061" y="2379"/>
                      <a:pt x="9061" y="2423"/>
                    </a:cubicBezTo>
                    <a:cubicBezTo>
                      <a:pt x="9061" y="2423"/>
                      <a:pt x="9017" y="2423"/>
                      <a:pt x="9017" y="2438"/>
                    </a:cubicBezTo>
                    <a:cubicBezTo>
                      <a:pt x="9002" y="2467"/>
                      <a:pt x="9061" y="2452"/>
                      <a:pt x="9061" y="2452"/>
                    </a:cubicBezTo>
                    <a:lnTo>
                      <a:pt x="9134" y="2452"/>
                    </a:lnTo>
                    <a:cubicBezTo>
                      <a:pt x="9149" y="2438"/>
                      <a:pt x="9149" y="2438"/>
                      <a:pt x="9164" y="2423"/>
                    </a:cubicBezTo>
                    <a:cubicBezTo>
                      <a:pt x="9178" y="2423"/>
                      <a:pt x="9193" y="2438"/>
                      <a:pt x="9222" y="2438"/>
                    </a:cubicBezTo>
                    <a:cubicBezTo>
                      <a:pt x="9237" y="2438"/>
                      <a:pt x="9340" y="2408"/>
                      <a:pt x="9281" y="2393"/>
                    </a:cubicBezTo>
                    <a:cubicBezTo>
                      <a:pt x="9252" y="2393"/>
                      <a:pt x="9237" y="2408"/>
                      <a:pt x="9237" y="2364"/>
                    </a:cubicBezTo>
                    <a:cubicBezTo>
                      <a:pt x="9237" y="2349"/>
                      <a:pt x="9267" y="2305"/>
                      <a:pt x="9281" y="2290"/>
                    </a:cubicBezTo>
                    <a:cubicBezTo>
                      <a:pt x="9311" y="2275"/>
                      <a:pt x="9325" y="2260"/>
                      <a:pt x="9355" y="2231"/>
                    </a:cubicBezTo>
                    <a:cubicBezTo>
                      <a:pt x="9370" y="2216"/>
                      <a:pt x="9399" y="2216"/>
                      <a:pt x="9414" y="2186"/>
                    </a:cubicBezTo>
                    <a:cubicBezTo>
                      <a:pt x="9428" y="2157"/>
                      <a:pt x="9443" y="2142"/>
                      <a:pt x="9473" y="2142"/>
                    </a:cubicBezTo>
                    <a:cubicBezTo>
                      <a:pt x="9502" y="2142"/>
                      <a:pt x="9546" y="2127"/>
                      <a:pt x="9576" y="2127"/>
                    </a:cubicBezTo>
                    <a:cubicBezTo>
                      <a:pt x="9605" y="2127"/>
                      <a:pt x="9620" y="2157"/>
                      <a:pt x="9634" y="2157"/>
                    </a:cubicBezTo>
                    <a:cubicBezTo>
                      <a:pt x="9649" y="2142"/>
                      <a:pt x="9664" y="2113"/>
                      <a:pt x="9678" y="2127"/>
                    </a:cubicBezTo>
                    <a:cubicBezTo>
                      <a:pt x="9693" y="2142"/>
                      <a:pt x="9649" y="2186"/>
                      <a:pt x="9649" y="2201"/>
                    </a:cubicBezTo>
                    <a:cubicBezTo>
                      <a:pt x="9649" y="2231"/>
                      <a:pt x="9664" y="2201"/>
                      <a:pt x="9693" y="2216"/>
                    </a:cubicBezTo>
                    <a:cubicBezTo>
                      <a:pt x="9693" y="2216"/>
                      <a:pt x="9664" y="2246"/>
                      <a:pt x="9664" y="2260"/>
                    </a:cubicBezTo>
                    <a:cubicBezTo>
                      <a:pt x="9664" y="2275"/>
                      <a:pt x="9767" y="2201"/>
                      <a:pt x="9767" y="2201"/>
                    </a:cubicBezTo>
                    <a:cubicBezTo>
                      <a:pt x="9781" y="2186"/>
                      <a:pt x="9796" y="2172"/>
                      <a:pt x="9826" y="2157"/>
                    </a:cubicBezTo>
                    <a:cubicBezTo>
                      <a:pt x="9840" y="2142"/>
                      <a:pt x="9884" y="2172"/>
                      <a:pt x="9884" y="2142"/>
                    </a:cubicBezTo>
                    <a:cubicBezTo>
                      <a:pt x="9870" y="2113"/>
                      <a:pt x="9884" y="2054"/>
                      <a:pt x="9929" y="2054"/>
                    </a:cubicBezTo>
                    <a:cubicBezTo>
                      <a:pt x="9943" y="2039"/>
                      <a:pt x="9973" y="2024"/>
                      <a:pt x="9987" y="2039"/>
                    </a:cubicBezTo>
                    <a:cubicBezTo>
                      <a:pt x="10002" y="2039"/>
                      <a:pt x="10031" y="2068"/>
                      <a:pt x="10046" y="2054"/>
                    </a:cubicBezTo>
                    <a:cubicBezTo>
                      <a:pt x="10017" y="2068"/>
                      <a:pt x="9973" y="2054"/>
                      <a:pt x="9958" y="2098"/>
                    </a:cubicBezTo>
                    <a:lnTo>
                      <a:pt x="9958" y="2142"/>
                    </a:lnTo>
                    <a:cubicBezTo>
                      <a:pt x="9958" y="2157"/>
                      <a:pt x="9929" y="2157"/>
                      <a:pt x="9943" y="2172"/>
                    </a:cubicBezTo>
                    <a:cubicBezTo>
                      <a:pt x="9943" y="2186"/>
                      <a:pt x="9958" y="2186"/>
                      <a:pt x="9943" y="2201"/>
                    </a:cubicBezTo>
                    <a:cubicBezTo>
                      <a:pt x="9929" y="2201"/>
                      <a:pt x="9914" y="2216"/>
                      <a:pt x="9929" y="2231"/>
                    </a:cubicBezTo>
                    <a:cubicBezTo>
                      <a:pt x="9929" y="2231"/>
                      <a:pt x="9840" y="2260"/>
                      <a:pt x="9840" y="2275"/>
                    </a:cubicBezTo>
                    <a:cubicBezTo>
                      <a:pt x="9811" y="2290"/>
                      <a:pt x="9796" y="2319"/>
                      <a:pt x="9767" y="2334"/>
                    </a:cubicBezTo>
                    <a:cubicBezTo>
                      <a:pt x="9737" y="2364"/>
                      <a:pt x="9708" y="2379"/>
                      <a:pt x="9678" y="2408"/>
                    </a:cubicBezTo>
                    <a:cubicBezTo>
                      <a:pt x="9620" y="2452"/>
                      <a:pt x="9576" y="2556"/>
                      <a:pt x="9502" y="2556"/>
                    </a:cubicBezTo>
                    <a:cubicBezTo>
                      <a:pt x="9487" y="2556"/>
                      <a:pt x="9428" y="2571"/>
                      <a:pt x="9428" y="2585"/>
                    </a:cubicBezTo>
                    <a:cubicBezTo>
                      <a:pt x="9428" y="2630"/>
                      <a:pt x="9428" y="2644"/>
                      <a:pt x="9384" y="2674"/>
                    </a:cubicBezTo>
                    <a:cubicBezTo>
                      <a:pt x="9325" y="2718"/>
                      <a:pt x="9325" y="2807"/>
                      <a:pt x="9340" y="2881"/>
                    </a:cubicBezTo>
                    <a:cubicBezTo>
                      <a:pt x="9355" y="2955"/>
                      <a:pt x="9340" y="3043"/>
                      <a:pt x="9384" y="3102"/>
                    </a:cubicBezTo>
                    <a:cubicBezTo>
                      <a:pt x="9399" y="3132"/>
                      <a:pt x="9399" y="3176"/>
                      <a:pt x="9399" y="3206"/>
                    </a:cubicBezTo>
                    <a:cubicBezTo>
                      <a:pt x="9399" y="3206"/>
                      <a:pt x="9399" y="3235"/>
                      <a:pt x="9414" y="3235"/>
                    </a:cubicBezTo>
                    <a:cubicBezTo>
                      <a:pt x="9428" y="3235"/>
                      <a:pt x="9399" y="3280"/>
                      <a:pt x="9414" y="3280"/>
                    </a:cubicBezTo>
                    <a:cubicBezTo>
                      <a:pt x="9414" y="3280"/>
                      <a:pt x="9487" y="3221"/>
                      <a:pt x="9487" y="3206"/>
                    </a:cubicBezTo>
                    <a:cubicBezTo>
                      <a:pt x="9517" y="3176"/>
                      <a:pt x="9531" y="3147"/>
                      <a:pt x="9546" y="3102"/>
                    </a:cubicBezTo>
                    <a:cubicBezTo>
                      <a:pt x="9561" y="3073"/>
                      <a:pt x="9620" y="3043"/>
                      <a:pt x="9634" y="3043"/>
                    </a:cubicBezTo>
                    <a:cubicBezTo>
                      <a:pt x="9678" y="3073"/>
                      <a:pt x="9634" y="2984"/>
                      <a:pt x="9649" y="2969"/>
                    </a:cubicBezTo>
                    <a:cubicBezTo>
                      <a:pt x="9678" y="2925"/>
                      <a:pt x="9693" y="2910"/>
                      <a:pt x="9737" y="2910"/>
                    </a:cubicBezTo>
                    <a:cubicBezTo>
                      <a:pt x="9781" y="2910"/>
                      <a:pt x="9840" y="2910"/>
                      <a:pt x="9811" y="2866"/>
                    </a:cubicBezTo>
                    <a:cubicBezTo>
                      <a:pt x="9767" y="2822"/>
                      <a:pt x="9796" y="2777"/>
                      <a:pt x="9840" y="2748"/>
                    </a:cubicBezTo>
                    <a:cubicBezTo>
                      <a:pt x="9855" y="2733"/>
                      <a:pt x="9855" y="2763"/>
                      <a:pt x="9870" y="2763"/>
                    </a:cubicBezTo>
                    <a:cubicBezTo>
                      <a:pt x="9899" y="2763"/>
                      <a:pt x="9899" y="2718"/>
                      <a:pt x="9899" y="2704"/>
                    </a:cubicBezTo>
                    <a:cubicBezTo>
                      <a:pt x="9870" y="2674"/>
                      <a:pt x="9840" y="2659"/>
                      <a:pt x="9870" y="2615"/>
                    </a:cubicBezTo>
                    <a:cubicBezTo>
                      <a:pt x="9870" y="2615"/>
                      <a:pt x="9914" y="2600"/>
                      <a:pt x="9899" y="2585"/>
                    </a:cubicBezTo>
                    <a:cubicBezTo>
                      <a:pt x="9884" y="2585"/>
                      <a:pt x="9870" y="2556"/>
                      <a:pt x="9855" y="2556"/>
                    </a:cubicBezTo>
                    <a:cubicBezTo>
                      <a:pt x="9840" y="2556"/>
                      <a:pt x="9855" y="2571"/>
                      <a:pt x="9840" y="2571"/>
                    </a:cubicBezTo>
                    <a:cubicBezTo>
                      <a:pt x="9811" y="2571"/>
                      <a:pt x="9796" y="2556"/>
                      <a:pt x="9811" y="2526"/>
                    </a:cubicBezTo>
                    <a:cubicBezTo>
                      <a:pt x="9826" y="2497"/>
                      <a:pt x="9855" y="2482"/>
                      <a:pt x="9884" y="2438"/>
                    </a:cubicBezTo>
                    <a:cubicBezTo>
                      <a:pt x="9899" y="2408"/>
                      <a:pt x="9899" y="2364"/>
                      <a:pt x="9943" y="2334"/>
                    </a:cubicBezTo>
                    <a:cubicBezTo>
                      <a:pt x="9958" y="2319"/>
                      <a:pt x="9958" y="2349"/>
                      <a:pt x="9958" y="2349"/>
                    </a:cubicBezTo>
                    <a:cubicBezTo>
                      <a:pt x="9987" y="2349"/>
                      <a:pt x="9987" y="2319"/>
                      <a:pt x="10002" y="2334"/>
                    </a:cubicBezTo>
                    <a:cubicBezTo>
                      <a:pt x="10017" y="2334"/>
                      <a:pt x="10017" y="2349"/>
                      <a:pt x="10031" y="2334"/>
                    </a:cubicBezTo>
                    <a:cubicBezTo>
                      <a:pt x="10061" y="2319"/>
                      <a:pt x="10076" y="2305"/>
                      <a:pt x="10105" y="2290"/>
                    </a:cubicBezTo>
                    <a:cubicBezTo>
                      <a:pt x="10149" y="2275"/>
                      <a:pt x="10090" y="2334"/>
                      <a:pt x="10120" y="2349"/>
                    </a:cubicBezTo>
                    <a:cubicBezTo>
                      <a:pt x="10120" y="2364"/>
                      <a:pt x="10179" y="2305"/>
                      <a:pt x="10193" y="2305"/>
                    </a:cubicBezTo>
                    <a:cubicBezTo>
                      <a:pt x="10223" y="2290"/>
                      <a:pt x="10252" y="2275"/>
                      <a:pt x="10296" y="2275"/>
                    </a:cubicBezTo>
                    <a:cubicBezTo>
                      <a:pt x="10326" y="2275"/>
                      <a:pt x="10355" y="2275"/>
                      <a:pt x="10370" y="2305"/>
                    </a:cubicBezTo>
                    <a:cubicBezTo>
                      <a:pt x="10384" y="2305"/>
                      <a:pt x="10399" y="2319"/>
                      <a:pt x="10414" y="2334"/>
                    </a:cubicBezTo>
                    <a:cubicBezTo>
                      <a:pt x="10429" y="2349"/>
                      <a:pt x="10429" y="2305"/>
                      <a:pt x="10443" y="2305"/>
                    </a:cubicBezTo>
                    <a:cubicBezTo>
                      <a:pt x="10561" y="2201"/>
                      <a:pt x="10693" y="2157"/>
                      <a:pt x="10826" y="2098"/>
                    </a:cubicBezTo>
                    <a:cubicBezTo>
                      <a:pt x="10855" y="2083"/>
                      <a:pt x="10899" y="2068"/>
                      <a:pt x="10914" y="2039"/>
                    </a:cubicBezTo>
                    <a:cubicBezTo>
                      <a:pt x="10929" y="2009"/>
                      <a:pt x="10929" y="2054"/>
                      <a:pt x="10958" y="2054"/>
                    </a:cubicBezTo>
                    <a:lnTo>
                      <a:pt x="11017" y="2054"/>
                    </a:lnTo>
                    <a:cubicBezTo>
                      <a:pt x="11032" y="2068"/>
                      <a:pt x="11046" y="2083"/>
                      <a:pt x="11061" y="2083"/>
                    </a:cubicBezTo>
                    <a:cubicBezTo>
                      <a:pt x="11105" y="2083"/>
                      <a:pt x="11105" y="2024"/>
                      <a:pt x="11090" y="1994"/>
                    </a:cubicBezTo>
                    <a:cubicBezTo>
                      <a:pt x="11090" y="1980"/>
                      <a:pt x="11032" y="1950"/>
                      <a:pt x="11046" y="1935"/>
                    </a:cubicBezTo>
                    <a:cubicBezTo>
                      <a:pt x="11046" y="1921"/>
                      <a:pt x="11017" y="1847"/>
                      <a:pt x="11002" y="1862"/>
                    </a:cubicBezTo>
                    <a:cubicBezTo>
                      <a:pt x="11002" y="1876"/>
                      <a:pt x="10973" y="1847"/>
                      <a:pt x="10958" y="1847"/>
                    </a:cubicBezTo>
                    <a:cubicBezTo>
                      <a:pt x="10943" y="1832"/>
                      <a:pt x="10958" y="1817"/>
                      <a:pt x="10943" y="1802"/>
                    </a:cubicBezTo>
                    <a:cubicBezTo>
                      <a:pt x="10943" y="1788"/>
                      <a:pt x="10899" y="1802"/>
                      <a:pt x="10899" y="1802"/>
                    </a:cubicBezTo>
                    <a:cubicBezTo>
                      <a:pt x="10885" y="1817"/>
                      <a:pt x="10840" y="1802"/>
                      <a:pt x="10855" y="1788"/>
                    </a:cubicBezTo>
                    <a:cubicBezTo>
                      <a:pt x="10855" y="1773"/>
                      <a:pt x="10899" y="1788"/>
                      <a:pt x="10914" y="1788"/>
                    </a:cubicBezTo>
                    <a:cubicBezTo>
                      <a:pt x="10914" y="1773"/>
                      <a:pt x="10870" y="1773"/>
                      <a:pt x="10870" y="1773"/>
                    </a:cubicBezTo>
                    <a:cubicBezTo>
                      <a:pt x="10870" y="1729"/>
                      <a:pt x="10988" y="1802"/>
                      <a:pt x="11002" y="1802"/>
                    </a:cubicBezTo>
                    <a:cubicBezTo>
                      <a:pt x="11032" y="1817"/>
                      <a:pt x="11120" y="1788"/>
                      <a:pt x="11149" y="1758"/>
                    </a:cubicBezTo>
                    <a:cubicBezTo>
                      <a:pt x="11164" y="1743"/>
                      <a:pt x="11135" y="1743"/>
                      <a:pt x="11135" y="1729"/>
                    </a:cubicBezTo>
                    <a:cubicBezTo>
                      <a:pt x="11135" y="1729"/>
                      <a:pt x="11193" y="1729"/>
                      <a:pt x="11193" y="1699"/>
                    </a:cubicBezTo>
                    <a:cubicBezTo>
                      <a:pt x="11179" y="1684"/>
                      <a:pt x="11149" y="1669"/>
                      <a:pt x="11164" y="1655"/>
                    </a:cubicBezTo>
                    <a:cubicBezTo>
                      <a:pt x="11164" y="1640"/>
                      <a:pt x="11193" y="1610"/>
                      <a:pt x="11193" y="1610"/>
                    </a:cubicBezTo>
                    <a:cubicBezTo>
                      <a:pt x="11208" y="1610"/>
                      <a:pt x="11267" y="1625"/>
                      <a:pt x="11267" y="1610"/>
                    </a:cubicBezTo>
                    <a:cubicBezTo>
                      <a:pt x="11252" y="1625"/>
                      <a:pt x="11208" y="1640"/>
                      <a:pt x="11223" y="1655"/>
                    </a:cubicBezTo>
                    <a:cubicBezTo>
                      <a:pt x="11238" y="1669"/>
                      <a:pt x="11252" y="1684"/>
                      <a:pt x="11252" y="1684"/>
                    </a:cubicBezTo>
                    <a:cubicBezTo>
                      <a:pt x="11252" y="1699"/>
                      <a:pt x="11238" y="1714"/>
                      <a:pt x="11252" y="1714"/>
                    </a:cubicBezTo>
                    <a:cubicBezTo>
                      <a:pt x="11282" y="1714"/>
                      <a:pt x="11311" y="1699"/>
                      <a:pt x="11341" y="1699"/>
                    </a:cubicBezTo>
                    <a:cubicBezTo>
                      <a:pt x="11370" y="1699"/>
                      <a:pt x="11399" y="1699"/>
                      <a:pt x="11429" y="1714"/>
                    </a:cubicBezTo>
                    <a:cubicBezTo>
                      <a:pt x="11443" y="1729"/>
                      <a:pt x="11443" y="1729"/>
                      <a:pt x="11443" y="1758"/>
                    </a:cubicBezTo>
                    <a:cubicBezTo>
                      <a:pt x="11443" y="1773"/>
                      <a:pt x="11502" y="1788"/>
                      <a:pt x="11517" y="1788"/>
                    </a:cubicBezTo>
                    <a:cubicBezTo>
                      <a:pt x="11532" y="1802"/>
                      <a:pt x="11620" y="1862"/>
                      <a:pt x="11635" y="1832"/>
                    </a:cubicBezTo>
                    <a:cubicBezTo>
                      <a:pt x="11620" y="1876"/>
                      <a:pt x="11708" y="1832"/>
                      <a:pt x="11708" y="1832"/>
                    </a:cubicBezTo>
                    <a:cubicBezTo>
                      <a:pt x="11708" y="1817"/>
                      <a:pt x="11649" y="1817"/>
                      <a:pt x="11664" y="1802"/>
                    </a:cubicBezTo>
                    <a:cubicBezTo>
                      <a:pt x="11664" y="1773"/>
                      <a:pt x="11708" y="1802"/>
                      <a:pt x="11708" y="1802"/>
                    </a:cubicBezTo>
                    <a:cubicBezTo>
                      <a:pt x="11708" y="1773"/>
                      <a:pt x="11694" y="1802"/>
                      <a:pt x="11708" y="1758"/>
                    </a:cubicBezTo>
                    <a:lnTo>
                      <a:pt x="11708" y="1714"/>
                    </a:lnTo>
                    <a:cubicBezTo>
                      <a:pt x="11694" y="1699"/>
                      <a:pt x="11679" y="1699"/>
                      <a:pt x="11679" y="1684"/>
                    </a:cubicBezTo>
                    <a:cubicBezTo>
                      <a:pt x="11679" y="1684"/>
                      <a:pt x="11782" y="1714"/>
                      <a:pt x="11796" y="1699"/>
                    </a:cubicBezTo>
                    <a:cubicBezTo>
                      <a:pt x="11796" y="1699"/>
                      <a:pt x="11782" y="1684"/>
                      <a:pt x="11767" y="1684"/>
                    </a:cubicBezTo>
                    <a:cubicBezTo>
                      <a:pt x="11782" y="1684"/>
                      <a:pt x="11826" y="1699"/>
                      <a:pt x="11841" y="1684"/>
                    </a:cubicBezTo>
                    <a:cubicBezTo>
                      <a:pt x="11841" y="1669"/>
                      <a:pt x="11841" y="1655"/>
                      <a:pt x="11855" y="1640"/>
                    </a:cubicBezTo>
                    <a:lnTo>
                      <a:pt x="11899" y="1640"/>
                    </a:lnTo>
                    <a:lnTo>
                      <a:pt x="11885" y="1640"/>
                    </a:lnTo>
                    <a:cubicBezTo>
                      <a:pt x="11870" y="1625"/>
                      <a:pt x="11914" y="1640"/>
                      <a:pt x="11885" y="1640"/>
                    </a:cubicBezTo>
                    <a:close/>
                    <a:moveTo>
                      <a:pt x="5957" y="2836"/>
                    </a:moveTo>
                    <a:lnTo>
                      <a:pt x="5957" y="2836"/>
                    </a:lnTo>
                    <a:cubicBezTo>
                      <a:pt x="5942" y="2881"/>
                      <a:pt x="5942" y="2925"/>
                      <a:pt x="5928" y="2969"/>
                    </a:cubicBezTo>
                    <a:cubicBezTo>
                      <a:pt x="5913" y="2999"/>
                      <a:pt x="5869" y="2984"/>
                      <a:pt x="5869" y="3014"/>
                    </a:cubicBezTo>
                    <a:lnTo>
                      <a:pt x="5913" y="3014"/>
                    </a:lnTo>
                    <a:cubicBezTo>
                      <a:pt x="5913" y="3014"/>
                      <a:pt x="5781" y="3102"/>
                      <a:pt x="5766" y="3102"/>
                    </a:cubicBezTo>
                    <a:cubicBezTo>
                      <a:pt x="5751" y="3117"/>
                      <a:pt x="5737" y="3132"/>
                      <a:pt x="5707" y="3132"/>
                    </a:cubicBezTo>
                    <a:cubicBezTo>
                      <a:pt x="5692" y="3147"/>
                      <a:pt x="5678" y="3176"/>
                      <a:pt x="5663" y="3191"/>
                    </a:cubicBezTo>
                    <a:cubicBezTo>
                      <a:pt x="5648" y="3206"/>
                      <a:pt x="5545" y="3235"/>
                      <a:pt x="5531" y="3206"/>
                    </a:cubicBezTo>
                    <a:cubicBezTo>
                      <a:pt x="5531" y="3191"/>
                      <a:pt x="5634" y="3161"/>
                      <a:pt x="5648" y="3147"/>
                    </a:cubicBezTo>
                    <a:cubicBezTo>
                      <a:pt x="5692" y="3117"/>
                      <a:pt x="5737" y="3073"/>
                      <a:pt x="5781" y="3043"/>
                    </a:cubicBezTo>
                    <a:cubicBezTo>
                      <a:pt x="5810" y="3028"/>
                      <a:pt x="5810" y="2984"/>
                      <a:pt x="5840" y="2969"/>
                    </a:cubicBezTo>
                    <a:cubicBezTo>
                      <a:pt x="5869" y="2925"/>
                      <a:pt x="5898" y="2881"/>
                      <a:pt x="5913" y="2836"/>
                    </a:cubicBezTo>
                    <a:cubicBezTo>
                      <a:pt x="5913" y="2807"/>
                      <a:pt x="5913" y="2807"/>
                      <a:pt x="5942" y="2792"/>
                    </a:cubicBezTo>
                    <a:cubicBezTo>
                      <a:pt x="5972" y="2777"/>
                      <a:pt x="5957" y="2822"/>
                      <a:pt x="5957" y="2836"/>
                    </a:cubicBezTo>
                    <a:cubicBezTo>
                      <a:pt x="5942" y="2851"/>
                      <a:pt x="5957" y="2807"/>
                      <a:pt x="5957" y="283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8" name="Freeform 1133">
                <a:extLst>
                  <a:ext uri="{FF2B5EF4-FFF2-40B4-BE49-F238E27FC236}">
                    <a16:creationId xmlns:a16="http://schemas.microsoft.com/office/drawing/2014/main" id="{EA5DD892-9040-39FD-64B1-CB1FF7224FB1}"/>
                  </a:ext>
                </a:extLst>
              </p:cNvPr>
              <p:cNvSpPr>
                <a:spLocks noEditPoints="1"/>
              </p:cNvSpPr>
              <p:nvPr/>
            </p:nvSpPr>
            <p:spPr bwMode="auto">
              <a:xfrm>
                <a:off x="3985" y="1517"/>
                <a:ext cx="2297" cy="804"/>
              </a:xfrm>
              <a:custGeom>
                <a:avLst/>
                <a:gdLst>
                  <a:gd name="T0" fmla="*/ 11576 w 11914"/>
                  <a:gd name="T1" fmla="*/ 1596 h 4166"/>
                  <a:gd name="T2" fmla="*/ 10679 w 11914"/>
                  <a:gd name="T3" fmla="*/ 1152 h 4166"/>
                  <a:gd name="T4" fmla="*/ 9855 w 11914"/>
                  <a:gd name="T5" fmla="*/ 1167 h 4166"/>
                  <a:gd name="T6" fmla="*/ 8928 w 11914"/>
                  <a:gd name="T7" fmla="*/ 960 h 4166"/>
                  <a:gd name="T8" fmla="*/ 8502 w 11914"/>
                  <a:gd name="T9" fmla="*/ 827 h 4166"/>
                  <a:gd name="T10" fmla="*/ 8163 w 11914"/>
                  <a:gd name="T11" fmla="*/ 901 h 4166"/>
                  <a:gd name="T12" fmla="*/ 7663 w 11914"/>
                  <a:gd name="T13" fmla="*/ 872 h 4166"/>
                  <a:gd name="T14" fmla="*/ 7281 w 11914"/>
                  <a:gd name="T15" fmla="*/ 650 h 4166"/>
                  <a:gd name="T16" fmla="*/ 6899 w 11914"/>
                  <a:gd name="T17" fmla="*/ 724 h 4166"/>
                  <a:gd name="T18" fmla="*/ 6222 w 11914"/>
                  <a:gd name="T19" fmla="*/ 635 h 4166"/>
                  <a:gd name="T20" fmla="*/ 5634 w 11914"/>
                  <a:gd name="T21" fmla="*/ 739 h 4166"/>
                  <a:gd name="T22" fmla="*/ 6222 w 11914"/>
                  <a:gd name="T23" fmla="*/ 251 h 4166"/>
                  <a:gd name="T24" fmla="*/ 5560 w 11914"/>
                  <a:gd name="T25" fmla="*/ 104 h 4166"/>
                  <a:gd name="T26" fmla="*/ 5222 w 11914"/>
                  <a:gd name="T27" fmla="*/ 251 h 4166"/>
                  <a:gd name="T28" fmla="*/ 4707 w 11914"/>
                  <a:gd name="T29" fmla="*/ 325 h 4166"/>
                  <a:gd name="T30" fmla="*/ 4369 w 11914"/>
                  <a:gd name="T31" fmla="*/ 473 h 4166"/>
                  <a:gd name="T32" fmla="*/ 3957 w 11914"/>
                  <a:gd name="T33" fmla="*/ 724 h 4166"/>
                  <a:gd name="T34" fmla="*/ 3633 w 11914"/>
                  <a:gd name="T35" fmla="*/ 857 h 4166"/>
                  <a:gd name="T36" fmla="*/ 3560 w 11914"/>
                  <a:gd name="T37" fmla="*/ 739 h 4166"/>
                  <a:gd name="T38" fmla="*/ 3810 w 11914"/>
                  <a:gd name="T39" fmla="*/ 1433 h 4166"/>
                  <a:gd name="T40" fmla="*/ 3339 w 11914"/>
                  <a:gd name="T41" fmla="*/ 1581 h 4166"/>
                  <a:gd name="T42" fmla="*/ 3398 w 11914"/>
                  <a:gd name="T43" fmla="*/ 1300 h 4166"/>
                  <a:gd name="T44" fmla="*/ 3030 w 11914"/>
                  <a:gd name="T45" fmla="*/ 887 h 4166"/>
                  <a:gd name="T46" fmla="*/ 2810 w 11914"/>
                  <a:gd name="T47" fmla="*/ 1226 h 4166"/>
                  <a:gd name="T48" fmla="*/ 1927 w 11914"/>
                  <a:gd name="T49" fmla="*/ 1330 h 4166"/>
                  <a:gd name="T50" fmla="*/ 1353 w 11914"/>
                  <a:gd name="T51" fmla="*/ 1477 h 4166"/>
                  <a:gd name="T52" fmla="*/ 1236 w 11914"/>
                  <a:gd name="T53" fmla="*/ 1581 h 4166"/>
                  <a:gd name="T54" fmla="*/ 780 w 11914"/>
                  <a:gd name="T55" fmla="*/ 1773 h 4166"/>
                  <a:gd name="T56" fmla="*/ 456 w 11914"/>
                  <a:gd name="T57" fmla="*/ 1507 h 4166"/>
                  <a:gd name="T58" fmla="*/ 427 w 11914"/>
                  <a:gd name="T59" fmla="*/ 1241 h 4166"/>
                  <a:gd name="T60" fmla="*/ 74 w 11914"/>
                  <a:gd name="T61" fmla="*/ 1300 h 4166"/>
                  <a:gd name="T62" fmla="*/ 103 w 11914"/>
                  <a:gd name="T63" fmla="*/ 2246 h 4166"/>
                  <a:gd name="T64" fmla="*/ 236 w 11914"/>
                  <a:gd name="T65" fmla="*/ 2763 h 4166"/>
                  <a:gd name="T66" fmla="*/ 589 w 11914"/>
                  <a:gd name="T67" fmla="*/ 3294 h 4166"/>
                  <a:gd name="T68" fmla="*/ 780 w 11914"/>
                  <a:gd name="T69" fmla="*/ 3605 h 4166"/>
                  <a:gd name="T70" fmla="*/ 1206 w 11914"/>
                  <a:gd name="T71" fmla="*/ 4018 h 4166"/>
                  <a:gd name="T72" fmla="*/ 1603 w 11914"/>
                  <a:gd name="T73" fmla="*/ 3693 h 4166"/>
                  <a:gd name="T74" fmla="*/ 1589 w 11914"/>
                  <a:gd name="T75" fmla="*/ 3280 h 4166"/>
                  <a:gd name="T76" fmla="*/ 2354 w 11914"/>
                  <a:gd name="T77" fmla="*/ 3294 h 4166"/>
                  <a:gd name="T78" fmla="*/ 2883 w 11914"/>
                  <a:gd name="T79" fmla="*/ 2896 h 4166"/>
                  <a:gd name="T80" fmla="*/ 3707 w 11914"/>
                  <a:gd name="T81" fmla="*/ 3014 h 4166"/>
                  <a:gd name="T82" fmla="*/ 4869 w 11914"/>
                  <a:gd name="T83" fmla="*/ 3339 h 4166"/>
                  <a:gd name="T84" fmla="*/ 6104 w 11914"/>
                  <a:gd name="T85" fmla="*/ 3413 h 4166"/>
                  <a:gd name="T86" fmla="*/ 7104 w 11914"/>
                  <a:gd name="T87" fmla="*/ 3058 h 4166"/>
                  <a:gd name="T88" fmla="*/ 7663 w 11914"/>
                  <a:gd name="T89" fmla="*/ 3811 h 4166"/>
                  <a:gd name="T90" fmla="*/ 8208 w 11914"/>
                  <a:gd name="T91" fmla="*/ 3339 h 4166"/>
                  <a:gd name="T92" fmla="*/ 7987 w 11914"/>
                  <a:gd name="T93" fmla="*/ 2940 h 4166"/>
                  <a:gd name="T94" fmla="*/ 8693 w 11914"/>
                  <a:gd name="T95" fmla="*/ 2393 h 4166"/>
                  <a:gd name="T96" fmla="*/ 9222 w 11914"/>
                  <a:gd name="T97" fmla="*/ 2438 h 4166"/>
                  <a:gd name="T98" fmla="*/ 9664 w 11914"/>
                  <a:gd name="T99" fmla="*/ 2260 h 4166"/>
                  <a:gd name="T100" fmla="*/ 9840 w 11914"/>
                  <a:gd name="T101" fmla="*/ 2275 h 4166"/>
                  <a:gd name="T102" fmla="*/ 9546 w 11914"/>
                  <a:gd name="T103" fmla="*/ 3102 h 4166"/>
                  <a:gd name="T104" fmla="*/ 9811 w 11914"/>
                  <a:gd name="T105" fmla="*/ 2526 h 4166"/>
                  <a:gd name="T106" fmla="*/ 10443 w 11914"/>
                  <a:gd name="T107" fmla="*/ 2305 h 4166"/>
                  <a:gd name="T108" fmla="*/ 10855 w 11914"/>
                  <a:gd name="T109" fmla="*/ 1788 h 4166"/>
                  <a:gd name="T110" fmla="*/ 11252 w 11914"/>
                  <a:gd name="T111" fmla="*/ 1714 h 4166"/>
                  <a:gd name="T112" fmla="*/ 11796 w 11914"/>
                  <a:gd name="T113" fmla="*/ 1699 h 4166"/>
                  <a:gd name="T114" fmla="*/ 5913 w 11914"/>
                  <a:gd name="T115" fmla="*/ 3014 h 4166"/>
                  <a:gd name="T116" fmla="*/ 5957 w 11914"/>
                  <a:gd name="T117" fmla="*/ 2836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4" h="4166">
                    <a:moveTo>
                      <a:pt x="11885" y="1640"/>
                    </a:moveTo>
                    <a:lnTo>
                      <a:pt x="11885" y="1640"/>
                    </a:lnTo>
                    <a:cubicBezTo>
                      <a:pt x="11855" y="1610"/>
                      <a:pt x="11811" y="1596"/>
                      <a:pt x="11782" y="1566"/>
                    </a:cubicBezTo>
                    <a:cubicBezTo>
                      <a:pt x="11767" y="1551"/>
                      <a:pt x="11752" y="1537"/>
                      <a:pt x="11723" y="1522"/>
                    </a:cubicBezTo>
                    <a:cubicBezTo>
                      <a:pt x="11708" y="1522"/>
                      <a:pt x="11679" y="1522"/>
                      <a:pt x="11664" y="1507"/>
                    </a:cubicBezTo>
                    <a:cubicBezTo>
                      <a:pt x="11664" y="1522"/>
                      <a:pt x="11679" y="1522"/>
                      <a:pt x="11679" y="1522"/>
                    </a:cubicBezTo>
                    <a:cubicBezTo>
                      <a:pt x="11694" y="1522"/>
                      <a:pt x="11649" y="1537"/>
                      <a:pt x="11635" y="1522"/>
                    </a:cubicBezTo>
                    <a:cubicBezTo>
                      <a:pt x="11635" y="1522"/>
                      <a:pt x="11649" y="1522"/>
                      <a:pt x="11649" y="1507"/>
                    </a:cubicBezTo>
                    <a:cubicBezTo>
                      <a:pt x="11635" y="1492"/>
                      <a:pt x="11561" y="1522"/>
                      <a:pt x="11546" y="1507"/>
                    </a:cubicBezTo>
                    <a:cubicBezTo>
                      <a:pt x="11576" y="1522"/>
                      <a:pt x="11576" y="1522"/>
                      <a:pt x="11576" y="1566"/>
                    </a:cubicBezTo>
                    <a:cubicBezTo>
                      <a:pt x="11561" y="1581"/>
                      <a:pt x="11591" y="1610"/>
                      <a:pt x="11591" y="1610"/>
                    </a:cubicBezTo>
                    <a:cubicBezTo>
                      <a:pt x="11576" y="1610"/>
                      <a:pt x="11576" y="1596"/>
                      <a:pt x="11576" y="1596"/>
                    </a:cubicBezTo>
                    <a:cubicBezTo>
                      <a:pt x="11561" y="1581"/>
                      <a:pt x="11561" y="1610"/>
                      <a:pt x="11546" y="1610"/>
                    </a:cubicBezTo>
                    <a:lnTo>
                      <a:pt x="11517" y="1551"/>
                    </a:lnTo>
                    <a:lnTo>
                      <a:pt x="11517" y="1537"/>
                    </a:lnTo>
                    <a:cubicBezTo>
                      <a:pt x="11517" y="1522"/>
                      <a:pt x="11502" y="1507"/>
                      <a:pt x="11517" y="1492"/>
                    </a:cubicBezTo>
                    <a:cubicBezTo>
                      <a:pt x="11532" y="1463"/>
                      <a:pt x="11502" y="1477"/>
                      <a:pt x="11488" y="1463"/>
                    </a:cubicBezTo>
                    <a:cubicBezTo>
                      <a:pt x="11488" y="1448"/>
                      <a:pt x="11458" y="1433"/>
                      <a:pt x="11443" y="1433"/>
                    </a:cubicBezTo>
                    <a:cubicBezTo>
                      <a:pt x="11341" y="1374"/>
                      <a:pt x="11252" y="1315"/>
                      <a:pt x="11149" y="1285"/>
                    </a:cubicBezTo>
                    <a:cubicBezTo>
                      <a:pt x="11120" y="1271"/>
                      <a:pt x="11105" y="1256"/>
                      <a:pt x="11090" y="1241"/>
                    </a:cubicBezTo>
                    <a:cubicBezTo>
                      <a:pt x="11076" y="1226"/>
                      <a:pt x="11046" y="1212"/>
                      <a:pt x="11017" y="1212"/>
                    </a:cubicBezTo>
                    <a:cubicBezTo>
                      <a:pt x="10973" y="1197"/>
                      <a:pt x="10929" y="1182"/>
                      <a:pt x="10870" y="1152"/>
                    </a:cubicBezTo>
                    <a:lnTo>
                      <a:pt x="10737" y="1152"/>
                    </a:lnTo>
                    <a:lnTo>
                      <a:pt x="10679" y="1152"/>
                    </a:lnTo>
                    <a:lnTo>
                      <a:pt x="10664" y="1138"/>
                    </a:lnTo>
                    <a:cubicBezTo>
                      <a:pt x="10649" y="1152"/>
                      <a:pt x="10649" y="1167"/>
                      <a:pt x="10635" y="1152"/>
                    </a:cubicBezTo>
                    <a:cubicBezTo>
                      <a:pt x="10590" y="1152"/>
                      <a:pt x="10546" y="1138"/>
                      <a:pt x="10502" y="1123"/>
                    </a:cubicBezTo>
                    <a:cubicBezTo>
                      <a:pt x="10487" y="1123"/>
                      <a:pt x="10443" y="1108"/>
                      <a:pt x="10443" y="1138"/>
                    </a:cubicBezTo>
                    <a:cubicBezTo>
                      <a:pt x="10429" y="1167"/>
                      <a:pt x="10414" y="1167"/>
                      <a:pt x="10443" y="1182"/>
                    </a:cubicBezTo>
                    <a:cubicBezTo>
                      <a:pt x="10473" y="1212"/>
                      <a:pt x="10502" y="1271"/>
                      <a:pt x="10429" y="1285"/>
                    </a:cubicBezTo>
                    <a:cubicBezTo>
                      <a:pt x="10414" y="1300"/>
                      <a:pt x="10370" y="1300"/>
                      <a:pt x="10355" y="1271"/>
                    </a:cubicBezTo>
                    <a:cubicBezTo>
                      <a:pt x="10340" y="1256"/>
                      <a:pt x="10340" y="1241"/>
                      <a:pt x="10296" y="1241"/>
                    </a:cubicBezTo>
                    <a:cubicBezTo>
                      <a:pt x="10252" y="1226"/>
                      <a:pt x="10282" y="1212"/>
                      <a:pt x="10267" y="1197"/>
                    </a:cubicBezTo>
                    <a:cubicBezTo>
                      <a:pt x="10267" y="1182"/>
                      <a:pt x="10223" y="1167"/>
                      <a:pt x="10208" y="1182"/>
                    </a:cubicBezTo>
                    <a:cubicBezTo>
                      <a:pt x="10164" y="1226"/>
                      <a:pt x="10090" y="1182"/>
                      <a:pt x="10031" y="1182"/>
                    </a:cubicBezTo>
                    <a:cubicBezTo>
                      <a:pt x="9973" y="1182"/>
                      <a:pt x="9914" y="1167"/>
                      <a:pt x="9855" y="1167"/>
                    </a:cubicBezTo>
                    <a:cubicBezTo>
                      <a:pt x="9826" y="1167"/>
                      <a:pt x="9811" y="1167"/>
                      <a:pt x="9781" y="1182"/>
                    </a:cubicBezTo>
                    <a:cubicBezTo>
                      <a:pt x="9752" y="1197"/>
                      <a:pt x="9767" y="1241"/>
                      <a:pt x="9767" y="1271"/>
                    </a:cubicBezTo>
                    <a:cubicBezTo>
                      <a:pt x="9752" y="1271"/>
                      <a:pt x="9737" y="1197"/>
                      <a:pt x="9723" y="1182"/>
                    </a:cubicBezTo>
                    <a:cubicBezTo>
                      <a:pt x="9708" y="1182"/>
                      <a:pt x="9649" y="1182"/>
                      <a:pt x="9634" y="1152"/>
                    </a:cubicBezTo>
                    <a:cubicBezTo>
                      <a:pt x="9634" y="1108"/>
                      <a:pt x="9693" y="1093"/>
                      <a:pt x="9634" y="1049"/>
                    </a:cubicBezTo>
                    <a:cubicBezTo>
                      <a:pt x="9605" y="1034"/>
                      <a:pt x="9576" y="1019"/>
                      <a:pt x="9531" y="1005"/>
                    </a:cubicBezTo>
                    <a:cubicBezTo>
                      <a:pt x="9443" y="975"/>
                      <a:pt x="9340" y="1005"/>
                      <a:pt x="9252" y="1019"/>
                    </a:cubicBezTo>
                    <a:lnTo>
                      <a:pt x="9105" y="1019"/>
                    </a:lnTo>
                    <a:lnTo>
                      <a:pt x="9075" y="1019"/>
                    </a:lnTo>
                    <a:cubicBezTo>
                      <a:pt x="9046" y="1005"/>
                      <a:pt x="9075" y="1005"/>
                      <a:pt x="9090" y="990"/>
                    </a:cubicBezTo>
                    <a:cubicBezTo>
                      <a:pt x="9090" y="975"/>
                      <a:pt x="9017" y="960"/>
                      <a:pt x="9017" y="960"/>
                    </a:cubicBezTo>
                    <a:cubicBezTo>
                      <a:pt x="9002" y="946"/>
                      <a:pt x="8943" y="960"/>
                      <a:pt x="8928" y="960"/>
                    </a:cubicBezTo>
                    <a:cubicBezTo>
                      <a:pt x="8928" y="960"/>
                      <a:pt x="8987" y="946"/>
                      <a:pt x="8972" y="931"/>
                    </a:cubicBezTo>
                    <a:cubicBezTo>
                      <a:pt x="8958" y="931"/>
                      <a:pt x="8943" y="946"/>
                      <a:pt x="8928" y="946"/>
                    </a:cubicBezTo>
                    <a:cubicBezTo>
                      <a:pt x="8914" y="931"/>
                      <a:pt x="8884" y="916"/>
                      <a:pt x="8884" y="916"/>
                    </a:cubicBezTo>
                    <a:cubicBezTo>
                      <a:pt x="8869" y="916"/>
                      <a:pt x="8825" y="887"/>
                      <a:pt x="8855" y="887"/>
                    </a:cubicBezTo>
                    <a:lnTo>
                      <a:pt x="8914" y="887"/>
                    </a:lnTo>
                    <a:cubicBezTo>
                      <a:pt x="8958" y="887"/>
                      <a:pt x="8899" y="842"/>
                      <a:pt x="8884" y="842"/>
                    </a:cubicBezTo>
                    <a:cubicBezTo>
                      <a:pt x="8855" y="813"/>
                      <a:pt x="8781" y="827"/>
                      <a:pt x="8737" y="813"/>
                    </a:cubicBezTo>
                    <a:cubicBezTo>
                      <a:pt x="8708" y="813"/>
                      <a:pt x="8693" y="842"/>
                      <a:pt x="8664" y="872"/>
                    </a:cubicBezTo>
                    <a:cubicBezTo>
                      <a:pt x="8664" y="872"/>
                      <a:pt x="8561" y="931"/>
                      <a:pt x="8561" y="887"/>
                    </a:cubicBezTo>
                    <a:cubicBezTo>
                      <a:pt x="8575" y="857"/>
                      <a:pt x="8590" y="887"/>
                      <a:pt x="8619" y="872"/>
                    </a:cubicBezTo>
                    <a:cubicBezTo>
                      <a:pt x="8619" y="872"/>
                      <a:pt x="8605" y="827"/>
                      <a:pt x="8590" y="827"/>
                    </a:cubicBezTo>
                    <a:lnTo>
                      <a:pt x="8502" y="827"/>
                    </a:lnTo>
                    <a:cubicBezTo>
                      <a:pt x="8516" y="813"/>
                      <a:pt x="8546" y="798"/>
                      <a:pt x="8575" y="798"/>
                    </a:cubicBezTo>
                    <a:cubicBezTo>
                      <a:pt x="8590" y="813"/>
                      <a:pt x="8693" y="813"/>
                      <a:pt x="8693" y="813"/>
                    </a:cubicBezTo>
                    <a:cubicBezTo>
                      <a:pt x="8693" y="798"/>
                      <a:pt x="8605" y="798"/>
                      <a:pt x="8590" y="783"/>
                    </a:cubicBezTo>
                    <a:lnTo>
                      <a:pt x="8502" y="783"/>
                    </a:lnTo>
                    <a:cubicBezTo>
                      <a:pt x="8443" y="768"/>
                      <a:pt x="8384" y="768"/>
                      <a:pt x="8325" y="754"/>
                    </a:cubicBezTo>
                    <a:cubicBezTo>
                      <a:pt x="8311" y="754"/>
                      <a:pt x="8252" y="739"/>
                      <a:pt x="8252" y="739"/>
                    </a:cubicBezTo>
                    <a:cubicBezTo>
                      <a:pt x="8252" y="754"/>
                      <a:pt x="8266" y="768"/>
                      <a:pt x="8252" y="768"/>
                    </a:cubicBezTo>
                    <a:cubicBezTo>
                      <a:pt x="8237" y="783"/>
                      <a:pt x="8222" y="783"/>
                      <a:pt x="8208" y="783"/>
                    </a:cubicBezTo>
                    <a:cubicBezTo>
                      <a:pt x="8193" y="783"/>
                      <a:pt x="8119" y="798"/>
                      <a:pt x="8134" y="827"/>
                    </a:cubicBezTo>
                    <a:cubicBezTo>
                      <a:pt x="8149" y="857"/>
                      <a:pt x="8178" y="813"/>
                      <a:pt x="8193" y="827"/>
                    </a:cubicBezTo>
                    <a:cubicBezTo>
                      <a:pt x="8193" y="827"/>
                      <a:pt x="8149" y="842"/>
                      <a:pt x="8163" y="872"/>
                    </a:cubicBezTo>
                    <a:cubicBezTo>
                      <a:pt x="8178" y="872"/>
                      <a:pt x="8163" y="887"/>
                      <a:pt x="8163" y="901"/>
                    </a:cubicBezTo>
                    <a:cubicBezTo>
                      <a:pt x="8178" y="901"/>
                      <a:pt x="8193" y="916"/>
                      <a:pt x="8193" y="931"/>
                    </a:cubicBezTo>
                    <a:lnTo>
                      <a:pt x="8119" y="931"/>
                    </a:lnTo>
                    <a:cubicBezTo>
                      <a:pt x="8090" y="931"/>
                      <a:pt x="8119" y="916"/>
                      <a:pt x="8119" y="916"/>
                    </a:cubicBezTo>
                    <a:cubicBezTo>
                      <a:pt x="8105" y="901"/>
                      <a:pt x="8061" y="916"/>
                      <a:pt x="8061" y="916"/>
                    </a:cubicBezTo>
                    <a:cubicBezTo>
                      <a:pt x="8031" y="931"/>
                      <a:pt x="8002" y="916"/>
                      <a:pt x="7987" y="916"/>
                    </a:cubicBezTo>
                    <a:cubicBezTo>
                      <a:pt x="7972" y="916"/>
                      <a:pt x="8031" y="931"/>
                      <a:pt x="8031" y="931"/>
                    </a:cubicBezTo>
                    <a:cubicBezTo>
                      <a:pt x="8075" y="946"/>
                      <a:pt x="8031" y="975"/>
                      <a:pt x="8016" y="960"/>
                    </a:cubicBezTo>
                    <a:cubicBezTo>
                      <a:pt x="8002" y="960"/>
                      <a:pt x="8002" y="946"/>
                      <a:pt x="8002" y="931"/>
                    </a:cubicBezTo>
                    <a:lnTo>
                      <a:pt x="7958" y="931"/>
                    </a:lnTo>
                    <a:cubicBezTo>
                      <a:pt x="7928" y="916"/>
                      <a:pt x="7899" y="901"/>
                      <a:pt x="7855" y="916"/>
                    </a:cubicBezTo>
                    <a:cubicBezTo>
                      <a:pt x="7810" y="916"/>
                      <a:pt x="7781" y="960"/>
                      <a:pt x="7737" y="931"/>
                    </a:cubicBezTo>
                    <a:cubicBezTo>
                      <a:pt x="7708" y="916"/>
                      <a:pt x="7678" y="901"/>
                      <a:pt x="7663" y="872"/>
                    </a:cubicBezTo>
                    <a:cubicBezTo>
                      <a:pt x="7649" y="857"/>
                      <a:pt x="7619" y="916"/>
                      <a:pt x="7605" y="916"/>
                    </a:cubicBezTo>
                    <a:cubicBezTo>
                      <a:pt x="7590" y="946"/>
                      <a:pt x="7575" y="1034"/>
                      <a:pt x="7531" y="1019"/>
                    </a:cubicBezTo>
                    <a:cubicBezTo>
                      <a:pt x="7502" y="1005"/>
                      <a:pt x="7472" y="1005"/>
                      <a:pt x="7443" y="975"/>
                    </a:cubicBezTo>
                    <a:cubicBezTo>
                      <a:pt x="7428" y="960"/>
                      <a:pt x="7399" y="931"/>
                      <a:pt x="7384" y="916"/>
                    </a:cubicBezTo>
                    <a:cubicBezTo>
                      <a:pt x="7369" y="887"/>
                      <a:pt x="7340" y="872"/>
                      <a:pt x="7325" y="857"/>
                    </a:cubicBezTo>
                    <a:cubicBezTo>
                      <a:pt x="7296" y="827"/>
                      <a:pt x="7355" y="842"/>
                      <a:pt x="7369" y="842"/>
                    </a:cubicBezTo>
                    <a:cubicBezTo>
                      <a:pt x="7384" y="842"/>
                      <a:pt x="7413" y="827"/>
                      <a:pt x="7413" y="813"/>
                    </a:cubicBezTo>
                    <a:lnTo>
                      <a:pt x="7340" y="768"/>
                    </a:lnTo>
                    <a:cubicBezTo>
                      <a:pt x="7340" y="768"/>
                      <a:pt x="7384" y="768"/>
                      <a:pt x="7384" y="754"/>
                    </a:cubicBezTo>
                    <a:cubicBezTo>
                      <a:pt x="7369" y="739"/>
                      <a:pt x="7340" y="739"/>
                      <a:pt x="7340" y="739"/>
                    </a:cubicBezTo>
                    <a:cubicBezTo>
                      <a:pt x="7340" y="709"/>
                      <a:pt x="7413" y="695"/>
                      <a:pt x="7340" y="680"/>
                    </a:cubicBezTo>
                    <a:cubicBezTo>
                      <a:pt x="7325" y="680"/>
                      <a:pt x="7310" y="650"/>
                      <a:pt x="7281" y="650"/>
                    </a:cubicBezTo>
                    <a:cubicBezTo>
                      <a:pt x="7266" y="650"/>
                      <a:pt x="7237" y="635"/>
                      <a:pt x="7222" y="650"/>
                    </a:cubicBezTo>
                    <a:cubicBezTo>
                      <a:pt x="7207" y="650"/>
                      <a:pt x="7207" y="665"/>
                      <a:pt x="7193" y="665"/>
                    </a:cubicBezTo>
                    <a:cubicBezTo>
                      <a:pt x="7178" y="650"/>
                      <a:pt x="7178" y="650"/>
                      <a:pt x="7163" y="650"/>
                    </a:cubicBezTo>
                    <a:cubicBezTo>
                      <a:pt x="7149" y="650"/>
                      <a:pt x="7119" y="650"/>
                      <a:pt x="7104" y="635"/>
                    </a:cubicBezTo>
                    <a:cubicBezTo>
                      <a:pt x="7090" y="635"/>
                      <a:pt x="7075" y="635"/>
                      <a:pt x="7060" y="606"/>
                    </a:cubicBezTo>
                    <a:cubicBezTo>
                      <a:pt x="7046" y="606"/>
                      <a:pt x="7060" y="591"/>
                      <a:pt x="7031" y="606"/>
                    </a:cubicBezTo>
                    <a:cubicBezTo>
                      <a:pt x="7031" y="606"/>
                      <a:pt x="7016" y="621"/>
                      <a:pt x="7001" y="621"/>
                    </a:cubicBezTo>
                    <a:cubicBezTo>
                      <a:pt x="6987" y="621"/>
                      <a:pt x="6987" y="606"/>
                      <a:pt x="6972" y="621"/>
                    </a:cubicBezTo>
                    <a:cubicBezTo>
                      <a:pt x="6972" y="635"/>
                      <a:pt x="6957" y="650"/>
                      <a:pt x="6957" y="665"/>
                    </a:cubicBezTo>
                    <a:cubicBezTo>
                      <a:pt x="6957" y="680"/>
                      <a:pt x="6987" y="680"/>
                      <a:pt x="6972" y="695"/>
                    </a:cubicBezTo>
                    <a:cubicBezTo>
                      <a:pt x="6957" y="709"/>
                      <a:pt x="6972" y="709"/>
                      <a:pt x="6957" y="709"/>
                    </a:cubicBezTo>
                    <a:cubicBezTo>
                      <a:pt x="6943" y="709"/>
                      <a:pt x="6913" y="709"/>
                      <a:pt x="6899" y="724"/>
                    </a:cubicBezTo>
                    <a:cubicBezTo>
                      <a:pt x="6913" y="709"/>
                      <a:pt x="6957" y="739"/>
                      <a:pt x="6957" y="739"/>
                    </a:cubicBezTo>
                    <a:cubicBezTo>
                      <a:pt x="6943" y="754"/>
                      <a:pt x="6899" y="724"/>
                      <a:pt x="6869" y="724"/>
                    </a:cubicBezTo>
                    <a:lnTo>
                      <a:pt x="6751" y="724"/>
                    </a:lnTo>
                    <a:cubicBezTo>
                      <a:pt x="6737" y="724"/>
                      <a:pt x="6737" y="709"/>
                      <a:pt x="6722" y="709"/>
                    </a:cubicBezTo>
                    <a:cubicBezTo>
                      <a:pt x="6707" y="695"/>
                      <a:pt x="6663" y="709"/>
                      <a:pt x="6648" y="709"/>
                    </a:cubicBezTo>
                    <a:cubicBezTo>
                      <a:pt x="6634" y="695"/>
                      <a:pt x="6604" y="695"/>
                      <a:pt x="6590" y="680"/>
                    </a:cubicBezTo>
                    <a:cubicBezTo>
                      <a:pt x="6590" y="665"/>
                      <a:pt x="6619" y="665"/>
                      <a:pt x="6619" y="650"/>
                    </a:cubicBezTo>
                    <a:cubicBezTo>
                      <a:pt x="6634" y="635"/>
                      <a:pt x="6501" y="635"/>
                      <a:pt x="6487" y="635"/>
                    </a:cubicBezTo>
                    <a:cubicBezTo>
                      <a:pt x="6413" y="621"/>
                      <a:pt x="6354" y="635"/>
                      <a:pt x="6281" y="635"/>
                    </a:cubicBezTo>
                    <a:cubicBezTo>
                      <a:pt x="6237" y="635"/>
                      <a:pt x="6251" y="635"/>
                      <a:pt x="6266" y="665"/>
                    </a:cubicBezTo>
                    <a:cubicBezTo>
                      <a:pt x="6266" y="680"/>
                      <a:pt x="6237" y="665"/>
                      <a:pt x="6237" y="665"/>
                    </a:cubicBezTo>
                    <a:cubicBezTo>
                      <a:pt x="6207" y="665"/>
                      <a:pt x="6222" y="650"/>
                      <a:pt x="6222" y="635"/>
                    </a:cubicBezTo>
                    <a:cubicBezTo>
                      <a:pt x="6222" y="606"/>
                      <a:pt x="6207" y="562"/>
                      <a:pt x="6178" y="591"/>
                    </a:cubicBezTo>
                    <a:cubicBezTo>
                      <a:pt x="6178" y="621"/>
                      <a:pt x="6119" y="621"/>
                      <a:pt x="6090" y="606"/>
                    </a:cubicBezTo>
                    <a:cubicBezTo>
                      <a:pt x="6075" y="591"/>
                      <a:pt x="6104" y="562"/>
                      <a:pt x="6045" y="576"/>
                    </a:cubicBezTo>
                    <a:lnTo>
                      <a:pt x="6001" y="576"/>
                    </a:lnTo>
                    <a:cubicBezTo>
                      <a:pt x="5987" y="562"/>
                      <a:pt x="5972" y="576"/>
                      <a:pt x="5942" y="591"/>
                    </a:cubicBezTo>
                    <a:cubicBezTo>
                      <a:pt x="5913" y="621"/>
                      <a:pt x="5987" y="606"/>
                      <a:pt x="5987" y="621"/>
                    </a:cubicBezTo>
                    <a:cubicBezTo>
                      <a:pt x="5987" y="650"/>
                      <a:pt x="5928" y="635"/>
                      <a:pt x="5913" y="650"/>
                    </a:cubicBezTo>
                    <a:cubicBezTo>
                      <a:pt x="5898" y="665"/>
                      <a:pt x="5869" y="665"/>
                      <a:pt x="5840" y="680"/>
                    </a:cubicBezTo>
                    <a:cubicBezTo>
                      <a:pt x="5810" y="695"/>
                      <a:pt x="5781" y="695"/>
                      <a:pt x="5737" y="695"/>
                    </a:cubicBezTo>
                    <a:cubicBezTo>
                      <a:pt x="5707" y="695"/>
                      <a:pt x="5707" y="695"/>
                      <a:pt x="5692" y="724"/>
                    </a:cubicBezTo>
                    <a:cubicBezTo>
                      <a:pt x="5678" y="739"/>
                      <a:pt x="5619" y="754"/>
                      <a:pt x="5604" y="754"/>
                    </a:cubicBezTo>
                    <a:cubicBezTo>
                      <a:pt x="5604" y="739"/>
                      <a:pt x="5634" y="739"/>
                      <a:pt x="5634" y="739"/>
                    </a:cubicBezTo>
                    <a:cubicBezTo>
                      <a:pt x="5663" y="724"/>
                      <a:pt x="5663" y="695"/>
                      <a:pt x="5678" y="680"/>
                    </a:cubicBezTo>
                    <a:cubicBezTo>
                      <a:pt x="5692" y="650"/>
                      <a:pt x="5707" y="680"/>
                      <a:pt x="5722" y="665"/>
                    </a:cubicBezTo>
                    <a:cubicBezTo>
                      <a:pt x="5737" y="665"/>
                      <a:pt x="5737" y="650"/>
                      <a:pt x="5751" y="650"/>
                    </a:cubicBezTo>
                    <a:cubicBezTo>
                      <a:pt x="5795" y="621"/>
                      <a:pt x="5854" y="606"/>
                      <a:pt x="5898" y="576"/>
                    </a:cubicBezTo>
                    <a:cubicBezTo>
                      <a:pt x="5928" y="562"/>
                      <a:pt x="5957" y="547"/>
                      <a:pt x="5987" y="532"/>
                    </a:cubicBezTo>
                    <a:cubicBezTo>
                      <a:pt x="6045" y="488"/>
                      <a:pt x="6119" y="458"/>
                      <a:pt x="6178" y="429"/>
                    </a:cubicBezTo>
                    <a:cubicBezTo>
                      <a:pt x="6222" y="414"/>
                      <a:pt x="6266" y="384"/>
                      <a:pt x="6222" y="340"/>
                    </a:cubicBezTo>
                    <a:cubicBezTo>
                      <a:pt x="6207" y="325"/>
                      <a:pt x="6207" y="355"/>
                      <a:pt x="6193" y="340"/>
                    </a:cubicBezTo>
                    <a:cubicBezTo>
                      <a:pt x="6178" y="325"/>
                      <a:pt x="6163" y="325"/>
                      <a:pt x="6148" y="310"/>
                    </a:cubicBezTo>
                    <a:cubicBezTo>
                      <a:pt x="6148" y="296"/>
                      <a:pt x="6222" y="325"/>
                      <a:pt x="6222" y="325"/>
                    </a:cubicBezTo>
                    <a:cubicBezTo>
                      <a:pt x="6237" y="325"/>
                      <a:pt x="6281" y="325"/>
                      <a:pt x="6251" y="296"/>
                    </a:cubicBezTo>
                    <a:cubicBezTo>
                      <a:pt x="6237" y="281"/>
                      <a:pt x="6237" y="266"/>
                      <a:pt x="6222" y="251"/>
                    </a:cubicBezTo>
                    <a:cubicBezTo>
                      <a:pt x="6207" y="222"/>
                      <a:pt x="6193" y="281"/>
                      <a:pt x="6178" y="281"/>
                    </a:cubicBezTo>
                    <a:lnTo>
                      <a:pt x="6178" y="251"/>
                    </a:lnTo>
                    <a:cubicBezTo>
                      <a:pt x="6178" y="237"/>
                      <a:pt x="6178" y="237"/>
                      <a:pt x="6163" y="222"/>
                    </a:cubicBezTo>
                    <a:cubicBezTo>
                      <a:pt x="6163" y="207"/>
                      <a:pt x="6134" y="192"/>
                      <a:pt x="6119" y="192"/>
                    </a:cubicBezTo>
                    <a:cubicBezTo>
                      <a:pt x="6090" y="177"/>
                      <a:pt x="6075" y="177"/>
                      <a:pt x="6045" y="163"/>
                    </a:cubicBezTo>
                    <a:cubicBezTo>
                      <a:pt x="6016" y="163"/>
                      <a:pt x="6016" y="163"/>
                      <a:pt x="5972" y="177"/>
                    </a:cubicBezTo>
                    <a:cubicBezTo>
                      <a:pt x="5942" y="177"/>
                      <a:pt x="5840" y="133"/>
                      <a:pt x="5825" y="177"/>
                    </a:cubicBezTo>
                    <a:cubicBezTo>
                      <a:pt x="5810" y="192"/>
                      <a:pt x="5722" y="207"/>
                      <a:pt x="5707" y="192"/>
                    </a:cubicBezTo>
                    <a:cubicBezTo>
                      <a:pt x="5707" y="192"/>
                      <a:pt x="5795" y="133"/>
                      <a:pt x="5766" y="118"/>
                    </a:cubicBezTo>
                    <a:cubicBezTo>
                      <a:pt x="5766" y="118"/>
                      <a:pt x="5663" y="133"/>
                      <a:pt x="5648" y="118"/>
                    </a:cubicBezTo>
                    <a:cubicBezTo>
                      <a:pt x="5648" y="104"/>
                      <a:pt x="5678" y="104"/>
                      <a:pt x="5678" y="104"/>
                    </a:cubicBezTo>
                    <a:cubicBezTo>
                      <a:pt x="5678" y="89"/>
                      <a:pt x="5560" y="104"/>
                      <a:pt x="5560" y="104"/>
                    </a:cubicBezTo>
                    <a:cubicBezTo>
                      <a:pt x="5575" y="74"/>
                      <a:pt x="5634" y="89"/>
                      <a:pt x="5648" y="74"/>
                    </a:cubicBezTo>
                    <a:cubicBezTo>
                      <a:pt x="5663" y="59"/>
                      <a:pt x="5692" y="74"/>
                      <a:pt x="5678" y="59"/>
                    </a:cubicBezTo>
                    <a:cubicBezTo>
                      <a:pt x="5678" y="45"/>
                      <a:pt x="5678" y="30"/>
                      <a:pt x="5663" y="30"/>
                    </a:cubicBezTo>
                    <a:cubicBezTo>
                      <a:pt x="5619" y="30"/>
                      <a:pt x="5604" y="15"/>
                      <a:pt x="5560" y="15"/>
                    </a:cubicBezTo>
                    <a:cubicBezTo>
                      <a:pt x="5531" y="0"/>
                      <a:pt x="5501" y="15"/>
                      <a:pt x="5472" y="30"/>
                    </a:cubicBezTo>
                    <a:cubicBezTo>
                      <a:pt x="5413" y="45"/>
                      <a:pt x="5354" y="89"/>
                      <a:pt x="5325" y="118"/>
                    </a:cubicBezTo>
                    <a:cubicBezTo>
                      <a:pt x="5310" y="133"/>
                      <a:pt x="5310" y="133"/>
                      <a:pt x="5325" y="148"/>
                    </a:cubicBezTo>
                    <a:cubicBezTo>
                      <a:pt x="5339" y="148"/>
                      <a:pt x="5325" y="163"/>
                      <a:pt x="5325" y="177"/>
                    </a:cubicBezTo>
                    <a:cubicBezTo>
                      <a:pt x="5325" y="207"/>
                      <a:pt x="5384" y="192"/>
                      <a:pt x="5384" y="207"/>
                    </a:cubicBezTo>
                    <a:cubicBezTo>
                      <a:pt x="5384" y="192"/>
                      <a:pt x="5310" y="207"/>
                      <a:pt x="5295" y="207"/>
                    </a:cubicBezTo>
                    <a:cubicBezTo>
                      <a:pt x="5281" y="207"/>
                      <a:pt x="5192" y="192"/>
                      <a:pt x="5178" y="207"/>
                    </a:cubicBezTo>
                    <a:cubicBezTo>
                      <a:pt x="5178" y="192"/>
                      <a:pt x="5222" y="251"/>
                      <a:pt x="5222" y="251"/>
                    </a:cubicBezTo>
                    <a:cubicBezTo>
                      <a:pt x="5236" y="266"/>
                      <a:pt x="5163" y="237"/>
                      <a:pt x="5148" y="237"/>
                    </a:cubicBezTo>
                    <a:cubicBezTo>
                      <a:pt x="5134" y="237"/>
                      <a:pt x="5104" y="251"/>
                      <a:pt x="5075" y="266"/>
                    </a:cubicBezTo>
                    <a:lnTo>
                      <a:pt x="5060" y="266"/>
                    </a:lnTo>
                    <a:cubicBezTo>
                      <a:pt x="5031" y="266"/>
                      <a:pt x="5060" y="266"/>
                      <a:pt x="5045" y="251"/>
                    </a:cubicBezTo>
                    <a:cubicBezTo>
                      <a:pt x="5045" y="266"/>
                      <a:pt x="4972" y="296"/>
                      <a:pt x="4972" y="296"/>
                    </a:cubicBezTo>
                    <a:cubicBezTo>
                      <a:pt x="4972" y="281"/>
                      <a:pt x="5001" y="266"/>
                      <a:pt x="5001" y="266"/>
                    </a:cubicBezTo>
                    <a:cubicBezTo>
                      <a:pt x="5001" y="251"/>
                      <a:pt x="4928" y="266"/>
                      <a:pt x="4913" y="251"/>
                    </a:cubicBezTo>
                    <a:lnTo>
                      <a:pt x="4942" y="237"/>
                    </a:lnTo>
                    <a:cubicBezTo>
                      <a:pt x="4928" y="251"/>
                      <a:pt x="4854" y="266"/>
                      <a:pt x="4825" y="266"/>
                    </a:cubicBezTo>
                    <a:cubicBezTo>
                      <a:pt x="4751" y="281"/>
                      <a:pt x="4839" y="281"/>
                      <a:pt x="4854" y="296"/>
                    </a:cubicBezTo>
                    <a:cubicBezTo>
                      <a:pt x="4839" y="281"/>
                      <a:pt x="4766" y="310"/>
                      <a:pt x="4751" y="310"/>
                    </a:cubicBezTo>
                    <a:cubicBezTo>
                      <a:pt x="4736" y="310"/>
                      <a:pt x="4722" y="310"/>
                      <a:pt x="4707" y="325"/>
                    </a:cubicBezTo>
                    <a:cubicBezTo>
                      <a:pt x="4692" y="340"/>
                      <a:pt x="4663" y="325"/>
                      <a:pt x="4633" y="325"/>
                    </a:cubicBezTo>
                    <a:cubicBezTo>
                      <a:pt x="4619" y="325"/>
                      <a:pt x="4604" y="355"/>
                      <a:pt x="4575" y="355"/>
                    </a:cubicBezTo>
                    <a:cubicBezTo>
                      <a:pt x="4545" y="370"/>
                      <a:pt x="4530" y="355"/>
                      <a:pt x="4516" y="370"/>
                    </a:cubicBezTo>
                    <a:cubicBezTo>
                      <a:pt x="4501" y="384"/>
                      <a:pt x="4486" y="399"/>
                      <a:pt x="4472" y="399"/>
                    </a:cubicBezTo>
                    <a:lnTo>
                      <a:pt x="4398" y="399"/>
                    </a:lnTo>
                    <a:lnTo>
                      <a:pt x="4442" y="429"/>
                    </a:lnTo>
                    <a:cubicBezTo>
                      <a:pt x="4427" y="443"/>
                      <a:pt x="4339" y="443"/>
                      <a:pt x="4339" y="443"/>
                    </a:cubicBezTo>
                    <a:lnTo>
                      <a:pt x="4398" y="443"/>
                    </a:lnTo>
                    <a:lnTo>
                      <a:pt x="4354" y="443"/>
                    </a:lnTo>
                    <a:cubicBezTo>
                      <a:pt x="4369" y="443"/>
                      <a:pt x="4398" y="458"/>
                      <a:pt x="4398" y="458"/>
                    </a:cubicBezTo>
                    <a:lnTo>
                      <a:pt x="4369" y="458"/>
                    </a:lnTo>
                    <a:cubicBezTo>
                      <a:pt x="4383" y="458"/>
                      <a:pt x="4369" y="473"/>
                      <a:pt x="4369" y="473"/>
                    </a:cubicBezTo>
                    <a:cubicBezTo>
                      <a:pt x="4369" y="488"/>
                      <a:pt x="4325" y="473"/>
                      <a:pt x="4325" y="473"/>
                    </a:cubicBezTo>
                    <a:cubicBezTo>
                      <a:pt x="4325" y="488"/>
                      <a:pt x="4354" y="488"/>
                      <a:pt x="4354" y="502"/>
                    </a:cubicBezTo>
                    <a:lnTo>
                      <a:pt x="4339" y="502"/>
                    </a:lnTo>
                    <a:cubicBezTo>
                      <a:pt x="4339" y="532"/>
                      <a:pt x="4398" y="502"/>
                      <a:pt x="4383" y="532"/>
                    </a:cubicBezTo>
                    <a:cubicBezTo>
                      <a:pt x="4354" y="562"/>
                      <a:pt x="4427" y="576"/>
                      <a:pt x="4383" y="591"/>
                    </a:cubicBezTo>
                    <a:lnTo>
                      <a:pt x="4295" y="591"/>
                    </a:lnTo>
                    <a:cubicBezTo>
                      <a:pt x="4280" y="606"/>
                      <a:pt x="4280" y="621"/>
                      <a:pt x="4251" y="606"/>
                    </a:cubicBezTo>
                    <a:lnTo>
                      <a:pt x="4207" y="606"/>
                    </a:lnTo>
                    <a:cubicBezTo>
                      <a:pt x="4148" y="621"/>
                      <a:pt x="4089" y="621"/>
                      <a:pt x="4030" y="621"/>
                    </a:cubicBezTo>
                    <a:cubicBezTo>
                      <a:pt x="4001" y="621"/>
                      <a:pt x="3972" y="621"/>
                      <a:pt x="3957" y="635"/>
                    </a:cubicBezTo>
                    <a:cubicBezTo>
                      <a:pt x="3942" y="650"/>
                      <a:pt x="3927" y="665"/>
                      <a:pt x="3927" y="680"/>
                    </a:cubicBezTo>
                    <a:cubicBezTo>
                      <a:pt x="3927" y="695"/>
                      <a:pt x="3957" y="709"/>
                      <a:pt x="3957" y="724"/>
                    </a:cubicBezTo>
                    <a:cubicBezTo>
                      <a:pt x="3942" y="754"/>
                      <a:pt x="3942" y="768"/>
                      <a:pt x="3957" y="783"/>
                    </a:cubicBezTo>
                    <a:cubicBezTo>
                      <a:pt x="3986" y="813"/>
                      <a:pt x="4030" y="798"/>
                      <a:pt x="4060" y="827"/>
                    </a:cubicBezTo>
                    <a:lnTo>
                      <a:pt x="4089" y="887"/>
                    </a:lnTo>
                    <a:cubicBezTo>
                      <a:pt x="4030" y="887"/>
                      <a:pt x="4016" y="887"/>
                      <a:pt x="3972" y="857"/>
                    </a:cubicBezTo>
                    <a:cubicBezTo>
                      <a:pt x="3927" y="827"/>
                      <a:pt x="3854" y="798"/>
                      <a:pt x="3795" y="798"/>
                    </a:cubicBezTo>
                    <a:cubicBezTo>
                      <a:pt x="3766" y="798"/>
                      <a:pt x="3780" y="783"/>
                      <a:pt x="3751" y="768"/>
                    </a:cubicBezTo>
                    <a:cubicBezTo>
                      <a:pt x="3736" y="768"/>
                      <a:pt x="3677" y="768"/>
                      <a:pt x="3677" y="798"/>
                    </a:cubicBezTo>
                    <a:cubicBezTo>
                      <a:pt x="3677" y="813"/>
                      <a:pt x="3736" y="813"/>
                      <a:pt x="3736" y="813"/>
                    </a:cubicBezTo>
                    <a:cubicBezTo>
                      <a:pt x="3736" y="813"/>
                      <a:pt x="3692" y="827"/>
                      <a:pt x="3707" y="827"/>
                    </a:cubicBezTo>
                    <a:cubicBezTo>
                      <a:pt x="3736" y="842"/>
                      <a:pt x="3751" y="827"/>
                      <a:pt x="3766" y="857"/>
                    </a:cubicBezTo>
                    <a:cubicBezTo>
                      <a:pt x="3766" y="887"/>
                      <a:pt x="3721" y="872"/>
                      <a:pt x="3707" y="872"/>
                    </a:cubicBezTo>
                    <a:cubicBezTo>
                      <a:pt x="3677" y="857"/>
                      <a:pt x="3663" y="842"/>
                      <a:pt x="3633" y="857"/>
                    </a:cubicBezTo>
                    <a:cubicBezTo>
                      <a:pt x="3604" y="857"/>
                      <a:pt x="3619" y="901"/>
                      <a:pt x="3633" y="916"/>
                    </a:cubicBezTo>
                    <a:cubicBezTo>
                      <a:pt x="3648" y="931"/>
                      <a:pt x="3677" y="931"/>
                      <a:pt x="3692" y="931"/>
                    </a:cubicBezTo>
                    <a:cubicBezTo>
                      <a:pt x="3721" y="946"/>
                      <a:pt x="3751" y="946"/>
                      <a:pt x="3766" y="960"/>
                    </a:cubicBezTo>
                    <a:cubicBezTo>
                      <a:pt x="3780" y="975"/>
                      <a:pt x="3780" y="990"/>
                      <a:pt x="3780" y="990"/>
                    </a:cubicBezTo>
                    <a:lnTo>
                      <a:pt x="3824" y="990"/>
                    </a:lnTo>
                    <a:lnTo>
                      <a:pt x="3780" y="1005"/>
                    </a:lnTo>
                    <a:cubicBezTo>
                      <a:pt x="3751" y="1005"/>
                      <a:pt x="3751" y="990"/>
                      <a:pt x="3736" y="975"/>
                    </a:cubicBezTo>
                    <a:cubicBezTo>
                      <a:pt x="3707" y="960"/>
                      <a:pt x="3663" y="960"/>
                      <a:pt x="3619" y="960"/>
                    </a:cubicBezTo>
                    <a:cubicBezTo>
                      <a:pt x="3604" y="960"/>
                      <a:pt x="3530" y="946"/>
                      <a:pt x="3560" y="916"/>
                    </a:cubicBezTo>
                    <a:cubicBezTo>
                      <a:pt x="3574" y="916"/>
                      <a:pt x="3560" y="901"/>
                      <a:pt x="3560" y="887"/>
                    </a:cubicBezTo>
                    <a:cubicBezTo>
                      <a:pt x="3545" y="872"/>
                      <a:pt x="3560" y="857"/>
                      <a:pt x="3560" y="842"/>
                    </a:cubicBezTo>
                    <a:cubicBezTo>
                      <a:pt x="3574" y="813"/>
                      <a:pt x="3589" y="754"/>
                      <a:pt x="3560" y="739"/>
                    </a:cubicBezTo>
                    <a:cubicBezTo>
                      <a:pt x="3501" y="724"/>
                      <a:pt x="3545" y="798"/>
                      <a:pt x="3530" y="827"/>
                    </a:cubicBezTo>
                    <a:cubicBezTo>
                      <a:pt x="3501" y="857"/>
                      <a:pt x="3457" y="872"/>
                      <a:pt x="3427" y="901"/>
                    </a:cubicBezTo>
                    <a:cubicBezTo>
                      <a:pt x="3383" y="946"/>
                      <a:pt x="3398" y="931"/>
                      <a:pt x="3427" y="960"/>
                    </a:cubicBezTo>
                    <a:cubicBezTo>
                      <a:pt x="3442" y="975"/>
                      <a:pt x="3486" y="1019"/>
                      <a:pt x="3486" y="1049"/>
                    </a:cubicBezTo>
                    <a:cubicBezTo>
                      <a:pt x="3486" y="1049"/>
                      <a:pt x="3471" y="1079"/>
                      <a:pt x="3457" y="1079"/>
                    </a:cubicBezTo>
                    <a:cubicBezTo>
                      <a:pt x="3442" y="1108"/>
                      <a:pt x="3427" y="1138"/>
                      <a:pt x="3427" y="1167"/>
                    </a:cubicBezTo>
                    <a:cubicBezTo>
                      <a:pt x="3427" y="1167"/>
                      <a:pt x="3442" y="1241"/>
                      <a:pt x="3457" y="1241"/>
                    </a:cubicBezTo>
                    <a:cubicBezTo>
                      <a:pt x="3486" y="1241"/>
                      <a:pt x="3516" y="1241"/>
                      <a:pt x="3545" y="1226"/>
                    </a:cubicBezTo>
                    <a:cubicBezTo>
                      <a:pt x="3574" y="1212"/>
                      <a:pt x="3619" y="1226"/>
                      <a:pt x="3648" y="1241"/>
                    </a:cubicBezTo>
                    <a:cubicBezTo>
                      <a:pt x="3692" y="1241"/>
                      <a:pt x="3721" y="1271"/>
                      <a:pt x="3736" y="1315"/>
                    </a:cubicBezTo>
                    <a:cubicBezTo>
                      <a:pt x="3751" y="1344"/>
                      <a:pt x="3692" y="1389"/>
                      <a:pt x="3721" y="1404"/>
                    </a:cubicBezTo>
                    <a:lnTo>
                      <a:pt x="3810" y="1433"/>
                    </a:lnTo>
                    <a:cubicBezTo>
                      <a:pt x="3810" y="1448"/>
                      <a:pt x="3707" y="1418"/>
                      <a:pt x="3692" y="1418"/>
                    </a:cubicBezTo>
                    <a:lnTo>
                      <a:pt x="3677" y="1374"/>
                    </a:lnTo>
                    <a:cubicBezTo>
                      <a:pt x="3692" y="1344"/>
                      <a:pt x="3707" y="1330"/>
                      <a:pt x="3677" y="1315"/>
                    </a:cubicBezTo>
                    <a:cubicBezTo>
                      <a:pt x="3648" y="1300"/>
                      <a:pt x="3663" y="1271"/>
                      <a:pt x="3633" y="1256"/>
                    </a:cubicBezTo>
                    <a:cubicBezTo>
                      <a:pt x="3604" y="1256"/>
                      <a:pt x="3574" y="1271"/>
                      <a:pt x="3545" y="1271"/>
                    </a:cubicBezTo>
                    <a:cubicBezTo>
                      <a:pt x="3545" y="1271"/>
                      <a:pt x="3486" y="1285"/>
                      <a:pt x="3486" y="1300"/>
                    </a:cubicBezTo>
                    <a:lnTo>
                      <a:pt x="3501" y="1300"/>
                    </a:lnTo>
                    <a:cubicBezTo>
                      <a:pt x="3501" y="1315"/>
                      <a:pt x="3471" y="1330"/>
                      <a:pt x="3486" y="1344"/>
                    </a:cubicBezTo>
                    <a:cubicBezTo>
                      <a:pt x="3545" y="1374"/>
                      <a:pt x="3501" y="1418"/>
                      <a:pt x="3471" y="1448"/>
                    </a:cubicBezTo>
                    <a:cubicBezTo>
                      <a:pt x="3457" y="1463"/>
                      <a:pt x="3442" y="1492"/>
                      <a:pt x="3442" y="1507"/>
                    </a:cubicBezTo>
                    <a:cubicBezTo>
                      <a:pt x="3427" y="1522"/>
                      <a:pt x="3398" y="1537"/>
                      <a:pt x="3368" y="1537"/>
                    </a:cubicBezTo>
                    <a:cubicBezTo>
                      <a:pt x="3354" y="1551"/>
                      <a:pt x="3339" y="1551"/>
                      <a:pt x="3339" y="1581"/>
                    </a:cubicBezTo>
                    <a:cubicBezTo>
                      <a:pt x="3324" y="1610"/>
                      <a:pt x="3295" y="1596"/>
                      <a:pt x="3280" y="1596"/>
                    </a:cubicBezTo>
                    <a:cubicBezTo>
                      <a:pt x="3236" y="1581"/>
                      <a:pt x="3207" y="1596"/>
                      <a:pt x="3177" y="1581"/>
                    </a:cubicBezTo>
                    <a:cubicBezTo>
                      <a:pt x="3163" y="1581"/>
                      <a:pt x="3148" y="1566"/>
                      <a:pt x="3133" y="1566"/>
                    </a:cubicBezTo>
                    <a:cubicBezTo>
                      <a:pt x="3104" y="1566"/>
                      <a:pt x="3104" y="1551"/>
                      <a:pt x="3089" y="1537"/>
                    </a:cubicBezTo>
                    <a:cubicBezTo>
                      <a:pt x="3089" y="1537"/>
                      <a:pt x="3118" y="1522"/>
                      <a:pt x="3118" y="1537"/>
                    </a:cubicBezTo>
                    <a:cubicBezTo>
                      <a:pt x="3133" y="1566"/>
                      <a:pt x="3163" y="1566"/>
                      <a:pt x="3163" y="1551"/>
                    </a:cubicBezTo>
                    <a:cubicBezTo>
                      <a:pt x="3177" y="1537"/>
                      <a:pt x="3251" y="1581"/>
                      <a:pt x="3280" y="1551"/>
                    </a:cubicBezTo>
                    <a:cubicBezTo>
                      <a:pt x="3280" y="1537"/>
                      <a:pt x="3251" y="1522"/>
                      <a:pt x="3280" y="1522"/>
                    </a:cubicBezTo>
                    <a:cubicBezTo>
                      <a:pt x="3295" y="1507"/>
                      <a:pt x="3324" y="1492"/>
                      <a:pt x="3339" y="1477"/>
                    </a:cubicBezTo>
                    <a:cubicBezTo>
                      <a:pt x="3354" y="1448"/>
                      <a:pt x="3339" y="1448"/>
                      <a:pt x="3383" y="1433"/>
                    </a:cubicBezTo>
                    <a:cubicBezTo>
                      <a:pt x="3427" y="1404"/>
                      <a:pt x="3368" y="1374"/>
                      <a:pt x="3398" y="1344"/>
                    </a:cubicBezTo>
                    <a:cubicBezTo>
                      <a:pt x="3427" y="1330"/>
                      <a:pt x="3427" y="1315"/>
                      <a:pt x="3398" y="1300"/>
                    </a:cubicBezTo>
                    <a:cubicBezTo>
                      <a:pt x="3383" y="1300"/>
                      <a:pt x="3368" y="1285"/>
                      <a:pt x="3354" y="1271"/>
                    </a:cubicBezTo>
                    <a:cubicBezTo>
                      <a:pt x="3339" y="1241"/>
                      <a:pt x="3354" y="1197"/>
                      <a:pt x="3354" y="1167"/>
                    </a:cubicBezTo>
                    <a:cubicBezTo>
                      <a:pt x="3354" y="1138"/>
                      <a:pt x="3339" y="1108"/>
                      <a:pt x="3354" y="1079"/>
                    </a:cubicBezTo>
                    <a:cubicBezTo>
                      <a:pt x="3354" y="1049"/>
                      <a:pt x="3383" y="1049"/>
                      <a:pt x="3383" y="1019"/>
                    </a:cubicBezTo>
                    <a:cubicBezTo>
                      <a:pt x="3368" y="990"/>
                      <a:pt x="3339" y="975"/>
                      <a:pt x="3324" y="960"/>
                    </a:cubicBezTo>
                    <a:cubicBezTo>
                      <a:pt x="3310" y="946"/>
                      <a:pt x="3295" y="931"/>
                      <a:pt x="3310" y="916"/>
                    </a:cubicBezTo>
                    <a:cubicBezTo>
                      <a:pt x="3339" y="901"/>
                      <a:pt x="3339" y="872"/>
                      <a:pt x="3354" y="842"/>
                    </a:cubicBezTo>
                    <a:cubicBezTo>
                      <a:pt x="3368" y="827"/>
                      <a:pt x="3383" y="783"/>
                      <a:pt x="3368" y="768"/>
                    </a:cubicBezTo>
                    <a:cubicBezTo>
                      <a:pt x="3368" y="754"/>
                      <a:pt x="3310" y="739"/>
                      <a:pt x="3280" y="724"/>
                    </a:cubicBezTo>
                    <a:lnTo>
                      <a:pt x="3192" y="724"/>
                    </a:lnTo>
                    <a:cubicBezTo>
                      <a:pt x="3177" y="724"/>
                      <a:pt x="3133" y="709"/>
                      <a:pt x="3118" y="724"/>
                    </a:cubicBezTo>
                    <a:cubicBezTo>
                      <a:pt x="3074" y="754"/>
                      <a:pt x="3074" y="857"/>
                      <a:pt x="3030" y="887"/>
                    </a:cubicBezTo>
                    <a:cubicBezTo>
                      <a:pt x="3001" y="931"/>
                      <a:pt x="2913" y="946"/>
                      <a:pt x="2913" y="1005"/>
                    </a:cubicBezTo>
                    <a:cubicBezTo>
                      <a:pt x="2913" y="1019"/>
                      <a:pt x="2957" y="1005"/>
                      <a:pt x="2957" y="1005"/>
                    </a:cubicBezTo>
                    <a:cubicBezTo>
                      <a:pt x="2971" y="1019"/>
                      <a:pt x="2957" y="1079"/>
                      <a:pt x="2957" y="1079"/>
                    </a:cubicBezTo>
                    <a:cubicBezTo>
                      <a:pt x="2942" y="1108"/>
                      <a:pt x="2971" y="1123"/>
                      <a:pt x="2927" y="1123"/>
                    </a:cubicBezTo>
                    <a:cubicBezTo>
                      <a:pt x="2927" y="1138"/>
                      <a:pt x="2913" y="1138"/>
                      <a:pt x="2913" y="1152"/>
                    </a:cubicBezTo>
                    <a:cubicBezTo>
                      <a:pt x="2927" y="1167"/>
                      <a:pt x="2942" y="1167"/>
                      <a:pt x="2957" y="1167"/>
                    </a:cubicBezTo>
                    <a:cubicBezTo>
                      <a:pt x="2971" y="1167"/>
                      <a:pt x="3030" y="1167"/>
                      <a:pt x="3030" y="1182"/>
                    </a:cubicBezTo>
                    <a:cubicBezTo>
                      <a:pt x="3030" y="1212"/>
                      <a:pt x="3030" y="1241"/>
                      <a:pt x="3060" y="1256"/>
                    </a:cubicBezTo>
                    <a:cubicBezTo>
                      <a:pt x="3089" y="1271"/>
                      <a:pt x="3118" y="1256"/>
                      <a:pt x="3089" y="1285"/>
                    </a:cubicBezTo>
                    <a:cubicBezTo>
                      <a:pt x="3074" y="1300"/>
                      <a:pt x="3074" y="1330"/>
                      <a:pt x="3060" y="1344"/>
                    </a:cubicBezTo>
                    <a:cubicBezTo>
                      <a:pt x="3045" y="1374"/>
                      <a:pt x="2971" y="1300"/>
                      <a:pt x="2957" y="1285"/>
                    </a:cubicBezTo>
                    <a:cubicBezTo>
                      <a:pt x="2913" y="1256"/>
                      <a:pt x="2854" y="1241"/>
                      <a:pt x="2810" y="1226"/>
                    </a:cubicBezTo>
                    <a:cubicBezTo>
                      <a:pt x="2780" y="1212"/>
                      <a:pt x="2765" y="1197"/>
                      <a:pt x="2736" y="1182"/>
                    </a:cubicBezTo>
                    <a:cubicBezTo>
                      <a:pt x="2721" y="1182"/>
                      <a:pt x="2692" y="1167"/>
                      <a:pt x="2677" y="1167"/>
                    </a:cubicBezTo>
                    <a:cubicBezTo>
                      <a:pt x="2633" y="1167"/>
                      <a:pt x="2589" y="1152"/>
                      <a:pt x="2545" y="1152"/>
                    </a:cubicBezTo>
                    <a:cubicBezTo>
                      <a:pt x="2486" y="1152"/>
                      <a:pt x="2427" y="1152"/>
                      <a:pt x="2471" y="1226"/>
                    </a:cubicBezTo>
                    <a:cubicBezTo>
                      <a:pt x="2501" y="1241"/>
                      <a:pt x="2486" y="1271"/>
                      <a:pt x="2457" y="1285"/>
                    </a:cubicBezTo>
                    <a:cubicBezTo>
                      <a:pt x="2442" y="1300"/>
                      <a:pt x="2398" y="1271"/>
                      <a:pt x="2412" y="1315"/>
                    </a:cubicBezTo>
                    <a:cubicBezTo>
                      <a:pt x="2427" y="1330"/>
                      <a:pt x="2309" y="1330"/>
                      <a:pt x="2368" y="1285"/>
                    </a:cubicBezTo>
                    <a:cubicBezTo>
                      <a:pt x="2383" y="1271"/>
                      <a:pt x="2339" y="1241"/>
                      <a:pt x="2324" y="1256"/>
                    </a:cubicBezTo>
                    <a:cubicBezTo>
                      <a:pt x="2295" y="1256"/>
                      <a:pt x="2265" y="1271"/>
                      <a:pt x="2251" y="1285"/>
                    </a:cubicBezTo>
                    <a:cubicBezTo>
                      <a:pt x="2207" y="1315"/>
                      <a:pt x="2162" y="1285"/>
                      <a:pt x="2118" y="1300"/>
                    </a:cubicBezTo>
                    <a:cubicBezTo>
                      <a:pt x="2074" y="1315"/>
                      <a:pt x="2045" y="1344"/>
                      <a:pt x="2015" y="1344"/>
                    </a:cubicBezTo>
                    <a:cubicBezTo>
                      <a:pt x="2001" y="1344"/>
                      <a:pt x="1912" y="1344"/>
                      <a:pt x="1927" y="1330"/>
                    </a:cubicBezTo>
                    <a:cubicBezTo>
                      <a:pt x="1956" y="1330"/>
                      <a:pt x="1956" y="1330"/>
                      <a:pt x="1956" y="1315"/>
                    </a:cubicBezTo>
                    <a:cubicBezTo>
                      <a:pt x="1956" y="1271"/>
                      <a:pt x="1986" y="1285"/>
                      <a:pt x="1986" y="1256"/>
                    </a:cubicBezTo>
                    <a:cubicBezTo>
                      <a:pt x="2001" y="1241"/>
                      <a:pt x="1898" y="1271"/>
                      <a:pt x="1898" y="1271"/>
                    </a:cubicBezTo>
                    <a:cubicBezTo>
                      <a:pt x="1883" y="1271"/>
                      <a:pt x="1868" y="1271"/>
                      <a:pt x="1868" y="1285"/>
                    </a:cubicBezTo>
                    <a:lnTo>
                      <a:pt x="1868" y="1330"/>
                    </a:lnTo>
                    <a:cubicBezTo>
                      <a:pt x="1853" y="1330"/>
                      <a:pt x="1824" y="1315"/>
                      <a:pt x="1809" y="1315"/>
                    </a:cubicBezTo>
                    <a:cubicBezTo>
                      <a:pt x="1780" y="1315"/>
                      <a:pt x="1736" y="1330"/>
                      <a:pt x="1706" y="1344"/>
                    </a:cubicBezTo>
                    <a:cubicBezTo>
                      <a:pt x="1662" y="1359"/>
                      <a:pt x="1618" y="1389"/>
                      <a:pt x="1574" y="1404"/>
                    </a:cubicBezTo>
                    <a:cubicBezTo>
                      <a:pt x="1545" y="1404"/>
                      <a:pt x="1530" y="1418"/>
                      <a:pt x="1515" y="1448"/>
                    </a:cubicBezTo>
                    <a:cubicBezTo>
                      <a:pt x="1515" y="1463"/>
                      <a:pt x="1515" y="1507"/>
                      <a:pt x="1486" y="1507"/>
                    </a:cubicBezTo>
                    <a:cubicBezTo>
                      <a:pt x="1456" y="1507"/>
                      <a:pt x="1427" y="1522"/>
                      <a:pt x="1398" y="1522"/>
                    </a:cubicBezTo>
                    <a:cubicBezTo>
                      <a:pt x="1383" y="1522"/>
                      <a:pt x="1368" y="1492"/>
                      <a:pt x="1353" y="1477"/>
                    </a:cubicBezTo>
                    <a:cubicBezTo>
                      <a:pt x="1324" y="1448"/>
                      <a:pt x="1280" y="1463"/>
                      <a:pt x="1309" y="1418"/>
                    </a:cubicBezTo>
                    <a:cubicBezTo>
                      <a:pt x="1324" y="1389"/>
                      <a:pt x="1368" y="1404"/>
                      <a:pt x="1383" y="1389"/>
                    </a:cubicBezTo>
                    <a:cubicBezTo>
                      <a:pt x="1412" y="1389"/>
                      <a:pt x="1442" y="1404"/>
                      <a:pt x="1427" y="1374"/>
                    </a:cubicBezTo>
                    <a:cubicBezTo>
                      <a:pt x="1412" y="1359"/>
                      <a:pt x="1398" y="1330"/>
                      <a:pt x="1383" y="1315"/>
                    </a:cubicBezTo>
                    <a:cubicBezTo>
                      <a:pt x="1353" y="1285"/>
                      <a:pt x="1309" y="1300"/>
                      <a:pt x="1280" y="1300"/>
                    </a:cubicBezTo>
                    <a:cubicBezTo>
                      <a:pt x="1265" y="1300"/>
                      <a:pt x="1177" y="1285"/>
                      <a:pt x="1177" y="1285"/>
                    </a:cubicBezTo>
                    <a:lnTo>
                      <a:pt x="1221" y="1300"/>
                    </a:lnTo>
                    <a:cubicBezTo>
                      <a:pt x="1236" y="1315"/>
                      <a:pt x="1236" y="1330"/>
                      <a:pt x="1236" y="1344"/>
                    </a:cubicBezTo>
                    <a:lnTo>
                      <a:pt x="1236" y="1404"/>
                    </a:lnTo>
                    <a:cubicBezTo>
                      <a:pt x="1221" y="1418"/>
                      <a:pt x="1206" y="1433"/>
                      <a:pt x="1206" y="1448"/>
                    </a:cubicBezTo>
                    <a:cubicBezTo>
                      <a:pt x="1221" y="1477"/>
                      <a:pt x="1280" y="1477"/>
                      <a:pt x="1265" y="1522"/>
                    </a:cubicBezTo>
                    <a:cubicBezTo>
                      <a:pt x="1250" y="1537"/>
                      <a:pt x="1236" y="1566"/>
                      <a:pt x="1236" y="1581"/>
                    </a:cubicBezTo>
                    <a:lnTo>
                      <a:pt x="1236" y="1640"/>
                    </a:lnTo>
                    <a:lnTo>
                      <a:pt x="1221" y="1596"/>
                    </a:lnTo>
                    <a:cubicBezTo>
                      <a:pt x="1206" y="1596"/>
                      <a:pt x="1192" y="1625"/>
                      <a:pt x="1177" y="1610"/>
                    </a:cubicBezTo>
                    <a:cubicBezTo>
                      <a:pt x="1177" y="1610"/>
                      <a:pt x="1206" y="1596"/>
                      <a:pt x="1206" y="1581"/>
                    </a:cubicBezTo>
                    <a:cubicBezTo>
                      <a:pt x="1192" y="1566"/>
                      <a:pt x="1162" y="1566"/>
                      <a:pt x="1147" y="1566"/>
                    </a:cubicBezTo>
                    <a:cubicBezTo>
                      <a:pt x="1133" y="1566"/>
                      <a:pt x="1118" y="1551"/>
                      <a:pt x="1103" y="1566"/>
                    </a:cubicBezTo>
                    <a:cubicBezTo>
                      <a:pt x="1074" y="1566"/>
                      <a:pt x="1059" y="1596"/>
                      <a:pt x="1030" y="1596"/>
                    </a:cubicBezTo>
                    <a:cubicBezTo>
                      <a:pt x="1000" y="1625"/>
                      <a:pt x="986" y="1625"/>
                      <a:pt x="956" y="1655"/>
                    </a:cubicBezTo>
                    <a:cubicBezTo>
                      <a:pt x="927" y="1684"/>
                      <a:pt x="897" y="1684"/>
                      <a:pt x="942" y="1714"/>
                    </a:cubicBezTo>
                    <a:cubicBezTo>
                      <a:pt x="956" y="1729"/>
                      <a:pt x="986" y="1773"/>
                      <a:pt x="971" y="1788"/>
                    </a:cubicBezTo>
                    <a:cubicBezTo>
                      <a:pt x="956" y="1802"/>
                      <a:pt x="868" y="1773"/>
                      <a:pt x="853" y="1773"/>
                    </a:cubicBezTo>
                    <a:cubicBezTo>
                      <a:pt x="839" y="1758"/>
                      <a:pt x="794" y="1773"/>
                      <a:pt x="780" y="1773"/>
                    </a:cubicBezTo>
                    <a:cubicBezTo>
                      <a:pt x="794" y="1758"/>
                      <a:pt x="721" y="1699"/>
                      <a:pt x="706" y="1729"/>
                    </a:cubicBezTo>
                    <a:cubicBezTo>
                      <a:pt x="633" y="1788"/>
                      <a:pt x="794" y="1802"/>
                      <a:pt x="794" y="1832"/>
                    </a:cubicBezTo>
                    <a:cubicBezTo>
                      <a:pt x="780" y="1891"/>
                      <a:pt x="736" y="1862"/>
                      <a:pt x="692" y="1862"/>
                    </a:cubicBezTo>
                    <a:cubicBezTo>
                      <a:pt x="647" y="1847"/>
                      <a:pt x="633" y="1817"/>
                      <a:pt x="589" y="1802"/>
                    </a:cubicBezTo>
                    <a:cubicBezTo>
                      <a:pt x="559" y="1788"/>
                      <a:pt x="559" y="1773"/>
                      <a:pt x="544" y="1743"/>
                    </a:cubicBezTo>
                    <a:cubicBezTo>
                      <a:pt x="544" y="1714"/>
                      <a:pt x="530" y="1714"/>
                      <a:pt x="515" y="1699"/>
                    </a:cubicBezTo>
                    <a:cubicBezTo>
                      <a:pt x="515" y="1684"/>
                      <a:pt x="559" y="1655"/>
                      <a:pt x="559" y="1655"/>
                    </a:cubicBezTo>
                    <a:cubicBezTo>
                      <a:pt x="574" y="1610"/>
                      <a:pt x="500" y="1581"/>
                      <a:pt x="471" y="1581"/>
                    </a:cubicBezTo>
                    <a:cubicBezTo>
                      <a:pt x="441" y="1566"/>
                      <a:pt x="441" y="1537"/>
                      <a:pt x="412" y="1537"/>
                    </a:cubicBezTo>
                    <a:cubicBezTo>
                      <a:pt x="427" y="1522"/>
                      <a:pt x="353" y="1463"/>
                      <a:pt x="353" y="1463"/>
                    </a:cubicBezTo>
                    <a:cubicBezTo>
                      <a:pt x="383" y="1448"/>
                      <a:pt x="412" y="1492"/>
                      <a:pt x="427" y="1507"/>
                    </a:cubicBezTo>
                    <a:cubicBezTo>
                      <a:pt x="441" y="1522"/>
                      <a:pt x="456" y="1522"/>
                      <a:pt x="456" y="1507"/>
                    </a:cubicBezTo>
                    <a:cubicBezTo>
                      <a:pt x="471" y="1507"/>
                      <a:pt x="486" y="1522"/>
                      <a:pt x="486" y="1522"/>
                    </a:cubicBezTo>
                    <a:cubicBezTo>
                      <a:pt x="530" y="1537"/>
                      <a:pt x="559" y="1551"/>
                      <a:pt x="603" y="1551"/>
                    </a:cubicBezTo>
                    <a:cubicBezTo>
                      <a:pt x="633" y="1566"/>
                      <a:pt x="677" y="1566"/>
                      <a:pt x="721" y="1581"/>
                    </a:cubicBezTo>
                    <a:cubicBezTo>
                      <a:pt x="794" y="1610"/>
                      <a:pt x="853" y="1610"/>
                      <a:pt x="927" y="1566"/>
                    </a:cubicBezTo>
                    <a:cubicBezTo>
                      <a:pt x="956" y="1551"/>
                      <a:pt x="971" y="1537"/>
                      <a:pt x="1000" y="1522"/>
                    </a:cubicBezTo>
                    <a:cubicBezTo>
                      <a:pt x="1045" y="1492"/>
                      <a:pt x="1015" y="1477"/>
                      <a:pt x="1015" y="1433"/>
                    </a:cubicBezTo>
                    <a:cubicBezTo>
                      <a:pt x="1015" y="1389"/>
                      <a:pt x="912" y="1374"/>
                      <a:pt x="883" y="1344"/>
                    </a:cubicBezTo>
                    <a:cubicBezTo>
                      <a:pt x="839" y="1315"/>
                      <a:pt x="780" y="1285"/>
                      <a:pt x="736" y="1271"/>
                    </a:cubicBezTo>
                    <a:cubicBezTo>
                      <a:pt x="692" y="1241"/>
                      <a:pt x="633" y="1212"/>
                      <a:pt x="589" y="1212"/>
                    </a:cubicBezTo>
                    <a:cubicBezTo>
                      <a:pt x="574" y="1197"/>
                      <a:pt x="574" y="1212"/>
                      <a:pt x="559" y="1212"/>
                    </a:cubicBezTo>
                    <a:cubicBezTo>
                      <a:pt x="544" y="1212"/>
                      <a:pt x="530" y="1197"/>
                      <a:pt x="515" y="1197"/>
                    </a:cubicBezTo>
                    <a:cubicBezTo>
                      <a:pt x="486" y="1182"/>
                      <a:pt x="456" y="1241"/>
                      <a:pt x="427" y="1241"/>
                    </a:cubicBezTo>
                    <a:cubicBezTo>
                      <a:pt x="427" y="1226"/>
                      <a:pt x="486" y="1182"/>
                      <a:pt x="427" y="1182"/>
                    </a:cubicBezTo>
                    <a:cubicBezTo>
                      <a:pt x="412" y="1182"/>
                      <a:pt x="353" y="1152"/>
                      <a:pt x="353" y="1152"/>
                    </a:cubicBezTo>
                    <a:cubicBezTo>
                      <a:pt x="368" y="1138"/>
                      <a:pt x="427" y="1182"/>
                      <a:pt x="427" y="1152"/>
                    </a:cubicBezTo>
                    <a:cubicBezTo>
                      <a:pt x="427" y="1138"/>
                      <a:pt x="368" y="1108"/>
                      <a:pt x="353" y="1108"/>
                    </a:cubicBezTo>
                    <a:cubicBezTo>
                      <a:pt x="339" y="1123"/>
                      <a:pt x="294" y="1152"/>
                      <a:pt x="294" y="1152"/>
                    </a:cubicBezTo>
                    <a:cubicBezTo>
                      <a:pt x="294" y="1138"/>
                      <a:pt x="294" y="1138"/>
                      <a:pt x="280" y="1123"/>
                    </a:cubicBezTo>
                    <a:cubicBezTo>
                      <a:pt x="250" y="1123"/>
                      <a:pt x="250" y="1138"/>
                      <a:pt x="236" y="1152"/>
                    </a:cubicBezTo>
                    <a:lnTo>
                      <a:pt x="236" y="1138"/>
                    </a:lnTo>
                    <a:cubicBezTo>
                      <a:pt x="221" y="1152"/>
                      <a:pt x="206" y="1182"/>
                      <a:pt x="191" y="1182"/>
                    </a:cubicBezTo>
                    <a:cubicBezTo>
                      <a:pt x="177" y="1197"/>
                      <a:pt x="147" y="1197"/>
                      <a:pt x="147" y="1197"/>
                    </a:cubicBezTo>
                    <a:cubicBezTo>
                      <a:pt x="133" y="1226"/>
                      <a:pt x="74" y="1226"/>
                      <a:pt x="88" y="1256"/>
                    </a:cubicBezTo>
                    <a:cubicBezTo>
                      <a:pt x="133" y="1285"/>
                      <a:pt x="74" y="1256"/>
                      <a:pt x="74" y="1300"/>
                    </a:cubicBezTo>
                    <a:cubicBezTo>
                      <a:pt x="74" y="1330"/>
                      <a:pt x="133" y="1344"/>
                      <a:pt x="147" y="1359"/>
                    </a:cubicBezTo>
                    <a:cubicBezTo>
                      <a:pt x="177" y="1374"/>
                      <a:pt x="206" y="1404"/>
                      <a:pt x="191" y="1433"/>
                    </a:cubicBezTo>
                    <a:cubicBezTo>
                      <a:pt x="177" y="1463"/>
                      <a:pt x="133" y="1477"/>
                      <a:pt x="133" y="1507"/>
                    </a:cubicBezTo>
                    <a:cubicBezTo>
                      <a:pt x="147" y="1537"/>
                      <a:pt x="177" y="1566"/>
                      <a:pt x="191" y="1596"/>
                    </a:cubicBezTo>
                    <a:cubicBezTo>
                      <a:pt x="206" y="1625"/>
                      <a:pt x="177" y="1625"/>
                      <a:pt x="177" y="1655"/>
                    </a:cubicBezTo>
                    <a:cubicBezTo>
                      <a:pt x="177" y="1684"/>
                      <a:pt x="221" y="1714"/>
                      <a:pt x="191" y="1729"/>
                    </a:cubicBezTo>
                    <a:cubicBezTo>
                      <a:pt x="162" y="1743"/>
                      <a:pt x="206" y="1788"/>
                      <a:pt x="206" y="1802"/>
                    </a:cubicBezTo>
                    <a:cubicBezTo>
                      <a:pt x="236" y="1832"/>
                      <a:pt x="265" y="1832"/>
                      <a:pt x="221" y="1862"/>
                    </a:cubicBezTo>
                    <a:cubicBezTo>
                      <a:pt x="191" y="1891"/>
                      <a:pt x="206" y="1891"/>
                      <a:pt x="221" y="1906"/>
                    </a:cubicBezTo>
                    <a:cubicBezTo>
                      <a:pt x="294" y="1950"/>
                      <a:pt x="339" y="1980"/>
                      <a:pt x="265" y="2039"/>
                    </a:cubicBezTo>
                    <a:cubicBezTo>
                      <a:pt x="191" y="2113"/>
                      <a:pt x="118" y="2172"/>
                      <a:pt x="59" y="2246"/>
                    </a:cubicBezTo>
                    <a:cubicBezTo>
                      <a:pt x="88" y="2246"/>
                      <a:pt x="88" y="2231"/>
                      <a:pt x="103" y="2246"/>
                    </a:cubicBezTo>
                    <a:cubicBezTo>
                      <a:pt x="118" y="2275"/>
                      <a:pt x="147" y="2275"/>
                      <a:pt x="162" y="2290"/>
                    </a:cubicBezTo>
                    <a:cubicBezTo>
                      <a:pt x="250" y="2319"/>
                      <a:pt x="133" y="2319"/>
                      <a:pt x="103" y="2319"/>
                    </a:cubicBezTo>
                    <a:cubicBezTo>
                      <a:pt x="74" y="2319"/>
                      <a:pt x="59" y="2334"/>
                      <a:pt x="59" y="2364"/>
                    </a:cubicBezTo>
                    <a:cubicBezTo>
                      <a:pt x="59" y="2393"/>
                      <a:pt x="30" y="2408"/>
                      <a:pt x="15" y="2438"/>
                    </a:cubicBezTo>
                    <a:cubicBezTo>
                      <a:pt x="0" y="2452"/>
                      <a:pt x="15" y="2482"/>
                      <a:pt x="30" y="2511"/>
                    </a:cubicBezTo>
                    <a:cubicBezTo>
                      <a:pt x="30" y="2541"/>
                      <a:pt x="0" y="2571"/>
                      <a:pt x="15" y="2585"/>
                    </a:cubicBezTo>
                    <a:cubicBezTo>
                      <a:pt x="44" y="2600"/>
                      <a:pt x="44" y="2600"/>
                      <a:pt x="44" y="2630"/>
                    </a:cubicBezTo>
                    <a:cubicBezTo>
                      <a:pt x="30" y="2659"/>
                      <a:pt x="59" y="2674"/>
                      <a:pt x="59" y="2704"/>
                    </a:cubicBezTo>
                    <a:cubicBezTo>
                      <a:pt x="59" y="2718"/>
                      <a:pt x="103" y="2748"/>
                      <a:pt x="118" y="2748"/>
                    </a:cubicBezTo>
                    <a:cubicBezTo>
                      <a:pt x="118" y="2748"/>
                      <a:pt x="133" y="2733"/>
                      <a:pt x="147" y="2733"/>
                    </a:cubicBezTo>
                    <a:cubicBezTo>
                      <a:pt x="162" y="2733"/>
                      <a:pt x="162" y="2763"/>
                      <a:pt x="177" y="2763"/>
                    </a:cubicBezTo>
                    <a:cubicBezTo>
                      <a:pt x="206" y="2748"/>
                      <a:pt x="206" y="2733"/>
                      <a:pt x="236" y="2763"/>
                    </a:cubicBezTo>
                    <a:cubicBezTo>
                      <a:pt x="265" y="2777"/>
                      <a:pt x="265" y="2777"/>
                      <a:pt x="265" y="2807"/>
                    </a:cubicBezTo>
                    <a:cubicBezTo>
                      <a:pt x="250" y="2881"/>
                      <a:pt x="309" y="2940"/>
                      <a:pt x="353" y="2969"/>
                    </a:cubicBezTo>
                    <a:cubicBezTo>
                      <a:pt x="383" y="2984"/>
                      <a:pt x="397" y="2999"/>
                      <a:pt x="368" y="3014"/>
                    </a:cubicBezTo>
                    <a:cubicBezTo>
                      <a:pt x="353" y="3043"/>
                      <a:pt x="339" y="3028"/>
                      <a:pt x="309" y="3028"/>
                    </a:cubicBezTo>
                    <a:cubicBezTo>
                      <a:pt x="280" y="3028"/>
                      <a:pt x="324" y="3161"/>
                      <a:pt x="353" y="3147"/>
                    </a:cubicBezTo>
                    <a:cubicBezTo>
                      <a:pt x="368" y="3132"/>
                      <a:pt x="383" y="3088"/>
                      <a:pt x="397" y="3102"/>
                    </a:cubicBezTo>
                    <a:cubicBezTo>
                      <a:pt x="412" y="3102"/>
                      <a:pt x="427" y="3117"/>
                      <a:pt x="456" y="3117"/>
                    </a:cubicBezTo>
                    <a:cubicBezTo>
                      <a:pt x="486" y="3117"/>
                      <a:pt x="515" y="3132"/>
                      <a:pt x="515" y="3161"/>
                    </a:cubicBezTo>
                    <a:cubicBezTo>
                      <a:pt x="515" y="3176"/>
                      <a:pt x="500" y="3176"/>
                      <a:pt x="500" y="3176"/>
                    </a:cubicBezTo>
                    <a:cubicBezTo>
                      <a:pt x="486" y="3191"/>
                      <a:pt x="500" y="3221"/>
                      <a:pt x="515" y="3221"/>
                    </a:cubicBezTo>
                    <a:cubicBezTo>
                      <a:pt x="530" y="3235"/>
                      <a:pt x="559" y="3221"/>
                      <a:pt x="574" y="3235"/>
                    </a:cubicBezTo>
                    <a:cubicBezTo>
                      <a:pt x="589" y="3250"/>
                      <a:pt x="589" y="3280"/>
                      <a:pt x="589" y="3294"/>
                    </a:cubicBezTo>
                    <a:cubicBezTo>
                      <a:pt x="589" y="3309"/>
                      <a:pt x="633" y="3294"/>
                      <a:pt x="647" y="3294"/>
                    </a:cubicBezTo>
                    <a:cubicBezTo>
                      <a:pt x="662" y="3309"/>
                      <a:pt x="692" y="3353"/>
                      <a:pt x="706" y="3324"/>
                    </a:cubicBezTo>
                    <a:cubicBezTo>
                      <a:pt x="721" y="3294"/>
                      <a:pt x="736" y="3309"/>
                      <a:pt x="750" y="3324"/>
                    </a:cubicBezTo>
                    <a:cubicBezTo>
                      <a:pt x="780" y="3353"/>
                      <a:pt x="780" y="3339"/>
                      <a:pt x="809" y="3339"/>
                    </a:cubicBezTo>
                    <a:cubicBezTo>
                      <a:pt x="824" y="3339"/>
                      <a:pt x="839" y="3383"/>
                      <a:pt x="853" y="3368"/>
                    </a:cubicBezTo>
                    <a:cubicBezTo>
                      <a:pt x="883" y="3353"/>
                      <a:pt x="912" y="3383"/>
                      <a:pt x="927" y="3398"/>
                    </a:cubicBezTo>
                    <a:cubicBezTo>
                      <a:pt x="956" y="3413"/>
                      <a:pt x="912" y="3427"/>
                      <a:pt x="912" y="3427"/>
                    </a:cubicBezTo>
                    <a:cubicBezTo>
                      <a:pt x="883" y="3442"/>
                      <a:pt x="927" y="3457"/>
                      <a:pt x="927" y="3457"/>
                    </a:cubicBezTo>
                    <a:cubicBezTo>
                      <a:pt x="927" y="3457"/>
                      <a:pt x="883" y="3457"/>
                      <a:pt x="897" y="3486"/>
                    </a:cubicBezTo>
                    <a:cubicBezTo>
                      <a:pt x="927" y="3501"/>
                      <a:pt x="912" y="3516"/>
                      <a:pt x="897" y="3531"/>
                    </a:cubicBezTo>
                    <a:cubicBezTo>
                      <a:pt x="897" y="3546"/>
                      <a:pt x="853" y="3546"/>
                      <a:pt x="839" y="3546"/>
                    </a:cubicBezTo>
                    <a:cubicBezTo>
                      <a:pt x="809" y="3546"/>
                      <a:pt x="794" y="3575"/>
                      <a:pt x="780" y="3605"/>
                    </a:cubicBezTo>
                    <a:cubicBezTo>
                      <a:pt x="794" y="3605"/>
                      <a:pt x="853" y="3605"/>
                      <a:pt x="853" y="3619"/>
                    </a:cubicBezTo>
                    <a:cubicBezTo>
                      <a:pt x="853" y="3634"/>
                      <a:pt x="780" y="3649"/>
                      <a:pt x="780" y="3664"/>
                    </a:cubicBezTo>
                    <a:cubicBezTo>
                      <a:pt x="780" y="3678"/>
                      <a:pt x="809" y="3678"/>
                      <a:pt x="809" y="3708"/>
                    </a:cubicBezTo>
                    <a:lnTo>
                      <a:pt x="765" y="3723"/>
                    </a:lnTo>
                    <a:cubicBezTo>
                      <a:pt x="750" y="3738"/>
                      <a:pt x="750" y="3752"/>
                      <a:pt x="736" y="3767"/>
                    </a:cubicBezTo>
                    <a:cubicBezTo>
                      <a:pt x="736" y="3782"/>
                      <a:pt x="706" y="3767"/>
                      <a:pt x="706" y="3797"/>
                    </a:cubicBezTo>
                    <a:cubicBezTo>
                      <a:pt x="692" y="3811"/>
                      <a:pt x="721" y="3841"/>
                      <a:pt x="750" y="3841"/>
                    </a:cubicBezTo>
                    <a:cubicBezTo>
                      <a:pt x="780" y="3856"/>
                      <a:pt x="809" y="3870"/>
                      <a:pt x="853" y="3900"/>
                    </a:cubicBezTo>
                    <a:cubicBezTo>
                      <a:pt x="868" y="3915"/>
                      <a:pt x="883" y="3930"/>
                      <a:pt x="897" y="3930"/>
                    </a:cubicBezTo>
                    <a:cubicBezTo>
                      <a:pt x="912" y="3959"/>
                      <a:pt x="912" y="3944"/>
                      <a:pt x="942" y="3930"/>
                    </a:cubicBezTo>
                    <a:cubicBezTo>
                      <a:pt x="986" y="3930"/>
                      <a:pt x="1030" y="3974"/>
                      <a:pt x="1074" y="3974"/>
                    </a:cubicBezTo>
                    <a:cubicBezTo>
                      <a:pt x="1118" y="3974"/>
                      <a:pt x="1162" y="4003"/>
                      <a:pt x="1206" y="4018"/>
                    </a:cubicBezTo>
                    <a:cubicBezTo>
                      <a:pt x="1250" y="4033"/>
                      <a:pt x="1280" y="4018"/>
                      <a:pt x="1324" y="4018"/>
                    </a:cubicBezTo>
                    <a:cubicBezTo>
                      <a:pt x="1339" y="4033"/>
                      <a:pt x="1353" y="4048"/>
                      <a:pt x="1353" y="4063"/>
                    </a:cubicBezTo>
                    <a:cubicBezTo>
                      <a:pt x="1353" y="4077"/>
                      <a:pt x="1368" y="4077"/>
                      <a:pt x="1383" y="4077"/>
                    </a:cubicBezTo>
                    <a:cubicBezTo>
                      <a:pt x="1427" y="4092"/>
                      <a:pt x="1456" y="4166"/>
                      <a:pt x="1515" y="4136"/>
                    </a:cubicBezTo>
                    <a:cubicBezTo>
                      <a:pt x="1530" y="4122"/>
                      <a:pt x="1559" y="4107"/>
                      <a:pt x="1545" y="4092"/>
                    </a:cubicBezTo>
                    <a:cubicBezTo>
                      <a:pt x="1530" y="4077"/>
                      <a:pt x="1515" y="4063"/>
                      <a:pt x="1500" y="4048"/>
                    </a:cubicBezTo>
                    <a:cubicBezTo>
                      <a:pt x="1471" y="4018"/>
                      <a:pt x="1456" y="3989"/>
                      <a:pt x="1471" y="3944"/>
                    </a:cubicBezTo>
                    <a:cubicBezTo>
                      <a:pt x="1471" y="3915"/>
                      <a:pt x="1456" y="3885"/>
                      <a:pt x="1427" y="3870"/>
                    </a:cubicBezTo>
                    <a:cubicBezTo>
                      <a:pt x="1398" y="3856"/>
                      <a:pt x="1442" y="3826"/>
                      <a:pt x="1456" y="3811"/>
                    </a:cubicBezTo>
                    <a:cubicBezTo>
                      <a:pt x="1471" y="3782"/>
                      <a:pt x="1471" y="3752"/>
                      <a:pt x="1515" y="3752"/>
                    </a:cubicBezTo>
                    <a:cubicBezTo>
                      <a:pt x="1530" y="3752"/>
                      <a:pt x="1545" y="3738"/>
                      <a:pt x="1559" y="3723"/>
                    </a:cubicBezTo>
                    <a:cubicBezTo>
                      <a:pt x="1574" y="3708"/>
                      <a:pt x="1589" y="3708"/>
                      <a:pt x="1603" y="3693"/>
                    </a:cubicBezTo>
                    <a:cubicBezTo>
                      <a:pt x="1589" y="3693"/>
                      <a:pt x="1559" y="3678"/>
                      <a:pt x="1559" y="3664"/>
                    </a:cubicBezTo>
                    <a:cubicBezTo>
                      <a:pt x="1559" y="3649"/>
                      <a:pt x="1589" y="3664"/>
                      <a:pt x="1589" y="3664"/>
                    </a:cubicBezTo>
                    <a:cubicBezTo>
                      <a:pt x="1589" y="3649"/>
                      <a:pt x="1559" y="3605"/>
                      <a:pt x="1545" y="3590"/>
                    </a:cubicBezTo>
                    <a:cubicBezTo>
                      <a:pt x="1530" y="3560"/>
                      <a:pt x="1515" y="3560"/>
                      <a:pt x="1486" y="3560"/>
                    </a:cubicBezTo>
                    <a:cubicBezTo>
                      <a:pt x="1442" y="3560"/>
                      <a:pt x="1471" y="3531"/>
                      <a:pt x="1442" y="3516"/>
                    </a:cubicBezTo>
                    <a:cubicBezTo>
                      <a:pt x="1427" y="3501"/>
                      <a:pt x="1383" y="3501"/>
                      <a:pt x="1412" y="3472"/>
                    </a:cubicBezTo>
                    <a:cubicBezTo>
                      <a:pt x="1427" y="3442"/>
                      <a:pt x="1456" y="3427"/>
                      <a:pt x="1427" y="3413"/>
                    </a:cubicBezTo>
                    <a:cubicBezTo>
                      <a:pt x="1412" y="3383"/>
                      <a:pt x="1442" y="3368"/>
                      <a:pt x="1456" y="3353"/>
                    </a:cubicBezTo>
                    <a:cubicBezTo>
                      <a:pt x="1456" y="3339"/>
                      <a:pt x="1486" y="3294"/>
                      <a:pt x="1486" y="3309"/>
                    </a:cubicBezTo>
                    <a:cubicBezTo>
                      <a:pt x="1500" y="3324"/>
                      <a:pt x="1515" y="3353"/>
                      <a:pt x="1530" y="3368"/>
                    </a:cubicBezTo>
                    <a:cubicBezTo>
                      <a:pt x="1559" y="3368"/>
                      <a:pt x="1574" y="3353"/>
                      <a:pt x="1574" y="3339"/>
                    </a:cubicBezTo>
                    <a:cubicBezTo>
                      <a:pt x="1559" y="3309"/>
                      <a:pt x="1559" y="3294"/>
                      <a:pt x="1589" y="3280"/>
                    </a:cubicBezTo>
                    <a:cubicBezTo>
                      <a:pt x="1618" y="3265"/>
                      <a:pt x="1618" y="3235"/>
                      <a:pt x="1648" y="3235"/>
                    </a:cubicBezTo>
                    <a:cubicBezTo>
                      <a:pt x="1677" y="3221"/>
                      <a:pt x="1706" y="3176"/>
                      <a:pt x="1736" y="3191"/>
                    </a:cubicBezTo>
                    <a:cubicBezTo>
                      <a:pt x="1765" y="3191"/>
                      <a:pt x="1765" y="3221"/>
                      <a:pt x="1795" y="3191"/>
                    </a:cubicBezTo>
                    <a:cubicBezTo>
                      <a:pt x="1824" y="3176"/>
                      <a:pt x="1824" y="3191"/>
                      <a:pt x="1853" y="3206"/>
                    </a:cubicBezTo>
                    <a:cubicBezTo>
                      <a:pt x="1883" y="3206"/>
                      <a:pt x="1912" y="3206"/>
                      <a:pt x="1942" y="3221"/>
                    </a:cubicBezTo>
                    <a:cubicBezTo>
                      <a:pt x="1971" y="3235"/>
                      <a:pt x="1971" y="3265"/>
                      <a:pt x="2001" y="3294"/>
                    </a:cubicBezTo>
                    <a:cubicBezTo>
                      <a:pt x="2001" y="3294"/>
                      <a:pt x="2001" y="3250"/>
                      <a:pt x="2030" y="3265"/>
                    </a:cubicBezTo>
                    <a:cubicBezTo>
                      <a:pt x="2045" y="3265"/>
                      <a:pt x="2059" y="3294"/>
                      <a:pt x="2089" y="3294"/>
                    </a:cubicBezTo>
                    <a:cubicBezTo>
                      <a:pt x="2104" y="3309"/>
                      <a:pt x="2118" y="3280"/>
                      <a:pt x="2133" y="3265"/>
                    </a:cubicBezTo>
                    <a:cubicBezTo>
                      <a:pt x="2162" y="3235"/>
                      <a:pt x="2177" y="3265"/>
                      <a:pt x="2207" y="3265"/>
                    </a:cubicBezTo>
                    <a:cubicBezTo>
                      <a:pt x="2236" y="3265"/>
                      <a:pt x="2251" y="3235"/>
                      <a:pt x="2280" y="3250"/>
                    </a:cubicBezTo>
                    <a:cubicBezTo>
                      <a:pt x="2309" y="3265"/>
                      <a:pt x="2324" y="3280"/>
                      <a:pt x="2354" y="3294"/>
                    </a:cubicBezTo>
                    <a:cubicBezTo>
                      <a:pt x="2383" y="3309"/>
                      <a:pt x="2368" y="3294"/>
                      <a:pt x="2398" y="3280"/>
                    </a:cubicBezTo>
                    <a:cubicBezTo>
                      <a:pt x="2412" y="3265"/>
                      <a:pt x="2471" y="3280"/>
                      <a:pt x="2486" y="3280"/>
                    </a:cubicBezTo>
                    <a:cubicBezTo>
                      <a:pt x="2501" y="3280"/>
                      <a:pt x="2530" y="3250"/>
                      <a:pt x="2530" y="3235"/>
                    </a:cubicBezTo>
                    <a:cubicBezTo>
                      <a:pt x="2530" y="3206"/>
                      <a:pt x="2486" y="3206"/>
                      <a:pt x="2471" y="3191"/>
                    </a:cubicBezTo>
                    <a:cubicBezTo>
                      <a:pt x="2368" y="3147"/>
                      <a:pt x="2515" y="3161"/>
                      <a:pt x="2486" y="3102"/>
                    </a:cubicBezTo>
                    <a:cubicBezTo>
                      <a:pt x="2471" y="3088"/>
                      <a:pt x="2442" y="3088"/>
                      <a:pt x="2486" y="3073"/>
                    </a:cubicBezTo>
                    <a:cubicBezTo>
                      <a:pt x="2501" y="3058"/>
                      <a:pt x="2530" y="3073"/>
                      <a:pt x="2545" y="3058"/>
                    </a:cubicBezTo>
                    <a:cubicBezTo>
                      <a:pt x="2604" y="3058"/>
                      <a:pt x="2442" y="2984"/>
                      <a:pt x="2515" y="2955"/>
                    </a:cubicBezTo>
                    <a:lnTo>
                      <a:pt x="2574" y="2955"/>
                    </a:lnTo>
                    <a:cubicBezTo>
                      <a:pt x="2618" y="2955"/>
                      <a:pt x="2648" y="2955"/>
                      <a:pt x="2692" y="2940"/>
                    </a:cubicBezTo>
                    <a:cubicBezTo>
                      <a:pt x="2721" y="2925"/>
                      <a:pt x="2751" y="2925"/>
                      <a:pt x="2780" y="2925"/>
                    </a:cubicBezTo>
                    <a:cubicBezTo>
                      <a:pt x="2810" y="2910"/>
                      <a:pt x="2839" y="2896"/>
                      <a:pt x="2883" y="2896"/>
                    </a:cubicBezTo>
                    <a:cubicBezTo>
                      <a:pt x="2942" y="2881"/>
                      <a:pt x="3001" y="2866"/>
                      <a:pt x="3060" y="2836"/>
                    </a:cubicBezTo>
                    <a:cubicBezTo>
                      <a:pt x="3104" y="2807"/>
                      <a:pt x="3192" y="2807"/>
                      <a:pt x="3221" y="2866"/>
                    </a:cubicBezTo>
                    <a:cubicBezTo>
                      <a:pt x="3236" y="2896"/>
                      <a:pt x="3221" y="2896"/>
                      <a:pt x="3236" y="2925"/>
                    </a:cubicBezTo>
                    <a:cubicBezTo>
                      <a:pt x="3236" y="2969"/>
                      <a:pt x="3295" y="2925"/>
                      <a:pt x="3324" y="2940"/>
                    </a:cubicBezTo>
                    <a:cubicBezTo>
                      <a:pt x="3339" y="2940"/>
                      <a:pt x="3324" y="2955"/>
                      <a:pt x="3339" y="2955"/>
                    </a:cubicBezTo>
                    <a:cubicBezTo>
                      <a:pt x="3354" y="2969"/>
                      <a:pt x="3354" y="2955"/>
                      <a:pt x="3354" y="2955"/>
                    </a:cubicBezTo>
                    <a:cubicBezTo>
                      <a:pt x="3368" y="2940"/>
                      <a:pt x="3383" y="2955"/>
                      <a:pt x="3398" y="2969"/>
                    </a:cubicBezTo>
                    <a:cubicBezTo>
                      <a:pt x="3413" y="2969"/>
                      <a:pt x="3413" y="2969"/>
                      <a:pt x="3398" y="2984"/>
                    </a:cubicBezTo>
                    <a:cubicBezTo>
                      <a:pt x="3383" y="3028"/>
                      <a:pt x="3486" y="2999"/>
                      <a:pt x="3516" y="2984"/>
                    </a:cubicBezTo>
                    <a:cubicBezTo>
                      <a:pt x="3516" y="2984"/>
                      <a:pt x="3648" y="2910"/>
                      <a:pt x="3648" y="2925"/>
                    </a:cubicBezTo>
                    <a:cubicBezTo>
                      <a:pt x="3648" y="2940"/>
                      <a:pt x="3619" y="2969"/>
                      <a:pt x="3648" y="2984"/>
                    </a:cubicBezTo>
                    <a:cubicBezTo>
                      <a:pt x="3677" y="2984"/>
                      <a:pt x="3692" y="2999"/>
                      <a:pt x="3707" y="3014"/>
                    </a:cubicBezTo>
                    <a:cubicBezTo>
                      <a:pt x="3751" y="3058"/>
                      <a:pt x="3766" y="3102"/>
                      <a:pt x="3795" y="3147"/>
                    </a:cubicBezTo>
                    <a:cubicBezTo>
                      <a:pt x="3824" y="3191"/>
                      <a:pt x="3839" y="3235"/>
                      <a:pt x="3869" y="3265"/>
                    </a:cubicBezTo>
                    <a:cubicBezTo>
                      <a:pt x="3913" y="3309"/>
                      <a:pt x="3913" y="3206"/>
                      <a:pt x="3957" y="3250"/>
                    </a:cubicBezTo>
                    <a:cubicBezTo>
                      <a:pt x="4016" y="3309"/>
                      <a:pt x="4045" y="3280"/>
                      <a:pt x="4119" y="3265"/>
                    </a:cubicBezTo>
                    <a:cubicBezTo>
                      <a:pt x="4148" y="3250"/>
                      <a:pt x="4163" y="3294"/>
                      <a:pt x="4177" y="3309"/>
                    </a:cubicBezTo>
                    <a:cubicBezTo>
                      <a:pt x="4192" y="3339"/>
                      <a:pt x="4222" y="3339"/>
                      <a:pt x="4236" y="3368"/>
                    </a:cubicBezTo>
                    <a:cubicBezTo>
                      <a:pt x="4251" y="3398"/>
                      <a:pt x="4280" y="3398"/>
                      <a:pt x="4310" y="3398"/>
                    </a:cubicBezTo>
                    <a:cubicBezTo>
                      <a:pt x="4354" y="3383"/>
                      <a:pt x="4339" y="3398"/>
                      <a:pt x="4354" y="3413"/>
                    </a:cubicBezTo>
                    <a:cubicBezTo>
                      <a:pt x="4383" y="3472"/>
                      <a:pt x="4472" y="3398"/>
                      <a:pt x="4516" y="3398"/>
                    </a:cubicBezTo>
                    <a:cubicBezTo>
                      <a:pt x="4560" y="3383"/>
                      <a:pt x="4604" y="3339"/>
                      <a:pt x="4648" y="3324"/>
                    </a:cubicBezTo>
                    <a:cubicBezTo>
                      <a:pt x="4707" y="3280"/>
                      <a:pt x="4736" y="3280"/>
                      <a:pt x="4810" y="3294"/>
                    </a:cubicBezTo>
                    <a:cubicBezTo>
                      <a:pt x="4839" y="3294"/>
                      <a:pt x="4839" y="3309"/>
                      <a:pt x="4869" y="3339"/>
                    </a:cubicBezTo>
                    <a:cubicBezTo>
                      <a:pt x="4883" y="3353"/>
                      <a:pt x="4913" y="3353"/>
                      <a:pt x="4942" y="3353"/>
                    </a:cubicBezTo>
                    <a:cubicBezTo>
                      <a:pt x="4972" y="3353"/>
                      <a:pt x="4986" y="3368"/>
                      <a:pt x="5016" y="3368"/>
                    </a:cubicBezTo>
                    <a:cubicBezTo>
                      <a:pt x="5045" y="3398"/>
                      <a:pt x="5060" y="3368"/>
                      <a:pt x="5089" y="3353"/>
                    </a:cubicBezTo>
                    <a:cubicBezTo>
                      <a:pt x="5134" y="3309"/>
                      <a:pt x="5060" y="3280"/>
                      <a:pt x="5089" y="3235"/>
                    </a:cubicBezTo>
                    <a:cubicBezTo>
                      <a:pt x="5104" y="3206"/>
                      <a:pt x="5163" y="3147"/>
                      <a:pt x="5192" y="3161"/>
                    </a:cubicBezTo>
                    <a:cubicBezTo>
                      <a:pt x="5251" y="3191"/>
                      <a:pt x="5325" y="3191"/>
                      <a:pt x="5384" y="3221"/>
                    </a:cubicBezTo>
                    <a:cubicBezTo>
                      <a:pt x="5413" y="3235"/>
                      <a:pt x="5398" y="3265"/>
                      <a:pt x="5413" y="3280"/>
                    </a:cubicBezTo>
                    <a:cubicBezTo>
                      <a:pt x="5428" y="3324"/>
                      <a:pt x="5457" y="3324"/>
                      <a:pt x="5501" y="3339"/>
                    </a:cubicBezTo>
                    <a:cubicBezTo>
                      <a:pt x="5560" y="3353"/>
                      <a:pt x="5619" y="3309"/>
                      <a:pt x="5678" y="3324"/>
                    </a:cubicBezTo>
                    <a:cubicBezTo>
                      <a:pt x="5692" y="3324"/>
                      <a:pt x="5722" y="3324"/>
                      <a:pt x="5737" y="3339"/>
                    </a:cubicBezTo>
                    <a:cubicBezTo>
                      <a:pt x="5766" y="3353"/>
                      <a:pt x="5795" y="3353"/>
                      <a:pt x="5825" y="3383"/>
                    </a:cubicBezTo>
                    <a:cubicBezTo>
                      <a:pt x="5898" y="3442"/>
                      <a:pt x="6016" y="3442"/>
                      <a:pt x="6104" y="3413"/>
                    </a:cubicBezTo>
                    <a:cubicBezTo>
                      <a:pt x="6163" y="3398"/>
                      <a:pt x="6207" y="3368"/>
                      <a:pt x="6266" y="3353"/>
                    </a:cubicBezTo>
                    <a:cubicBezTo>
                      <a:pt x="6295" y="3324"/>
                      <a:pt x="6340" y="3353"/>
                      <a:pt x="6369" y="3353"/>
                    </a:cubicBezTo>
                    <a:cubicBezTo>
                      <a:pt x="6398" y="3368"/>
                      <a:pt x="6413" y="3339"/>
                      <a:pt x="6443" y="3353"/>
                    </a:cubicBezTo>
                    <a:cubicBezTo>
                      <a:pt x="6457" y="3368"/>
                      <a:pt x="6516" y="3413"/>
                      <a:pt x="6546" y="3398"/>
                    </a:cubicBezTo>
                    <a:cubicBezTo>
                      <a:pt x="6560" y="3398"/>
                      <a:pt x="6590" y="3383"/>
                      <a:pt x="6604" y="3368"/>
                    </a:cubicBezTo>
                    <a:cubicBezTo>
                      <a:pt x="6648" y="3353"/>
                      <a:pt x="6663" y="3353"/>
                      <a:pt x="6663" y="3324"/>
                    </a:cubicBezTo>
                    <a:cubicBezTo>
                      <a:pt x="6663" y="3265"/>
                      <a:pt x="6707" y="3206"/>
                      <a:pt x="6737" y="3176"/>
                    </a:cubicBezTo>
                    <a:cubicBezTo>
                      <a:pt x="6751" y="3161"/>
                      <a:pt x="6766" y="3132"/>
                      <a:pt x="6751" y="3117"/>
                    </a:cubicBezTo>
                    <a:cubicBezTo>
                      <a:pt x="6737" y="3102"/>
                      <a:pt x="6693" y="3102"/>
                      <a:pt x="6722" y="3073"/>
                    </a:cubicBezTo>
                    <a:cubicBezTo>
                      <a:pt x="6766" y="3028"/>
                      <a:pt x="6840" y="3028"/>
                      <a:pt x="6913" y="3014"/>
                    </a:cubicBezTo>
                    <a:cubicBezTo>
                      <a:pt x="6943" y="3014"/>
                      <a:pt x="6972" y="3014"/>
                      <a:pt x="7001" y="3028"/>
                    </a:cubicBezTo>
                    <a:cubicBezTo>
                      <a:pt x="7031" y="3043"/>
                      <a:pt x="7075" y="3043"/>
                      <a:pt x="7104" y="3058"/>
                    </a:cubicBezTo>
                    <a:cubicBezTo>
                      <a:pt x="7149" y="3073"/>
                      <a:pt x="7163" y="3132"/>
                      <a:pt x="7193" y="3176"/>
                    </a:cubicBezTo>
                    <a:cubicBezTo>
                      <a:pt x="7207" y="3221"/>
                      <a:pt x="7237" y="3265"/>
                      <a:pt x="7252" y="3309"/>
                    </a:cubicBezTo>
                    <a:cubicBezTo>
                      <a:pt x="7252" y="3324"/>
                      <a:pt x="7252" y="3353"/>
                      <a:pt x="7266" y="3383"/>
                    </a:cubicBezTo>
                    <a:cubicBezTo>
                      <a:pt x="7266" y="3398"/>
                      <a:pt x="7310" y="3398"/>
                      <a:pt x="7325" y="3398"/>
                    </a:cubicBezTo>
                    <a:cubicBezTo>
                      <a:pt x="7384" y="3413"/>
                      <a:pt x="7457" y="3442"/>
                      <a:pt x="7472" y="3501"/>
                    </a:cubicBezTo>
                    <a:cubicBezTo>
                      <a:pt x="7487" y="3546"/>
                      <a:pt x="7502" y="3575"/>
                      <a:pt x="7560" y="3575"/>
                    </a:cubicBezTo>
                    <a:lnTo>
                      <a:pt x="7619" y="3575"/>
                    </a:lnTo>
                    <a:cubicBezTo>
                      <a:pt x="7649" y="3575"/>
                      <a:pt x="7649" y="3546"/>
                      <a:pt x="7678" y="3546"/>
                    </a:cubicBezTo>
                    <a:cubicBezTo>
                      <a:pt x="7722" y="3546"/>
                      <a:pt x="7766" y="3501"/>
                      <a:pt x="7796" y="3560"/>
                    </a:cubicBezTo>
                    <a:cubicBezTo>
                      <a:pt x="7796" y="3590"/>
                      <a:pt x="7796" y="3590"/>
                      <a:pt x="7781" y="3605"/>
                    </a:cubicBezTo>
                    <a:cubicBezTo>
                      <a:pt x="7752" y="3634"/>
                      <a:pt x="7752" y="3649"/>
                      <a:pt x="7737" y="3678"/>
                    </a:cubicBezTo>
                    <a:cubicBezTo>
                      <a:pt x="7722" y="3723"/>
                      <a:pt x="7693" y="3767"/>
                      <a:pt x="7663" y="3811"/>
                    </a:cubicBezTo>
                    <a:cubicBezTo>
                      <a:pt x="7649" y="3841"/>
                      <a:pt x="7634" y="3826"/>
                      <a:pt x="7619" y="3811"/>
                    </a:cubicBezTo>
                    <a:cubicBezTo>
                      <a:pt x="7590" y="3797"/>
                      <a:pt x="7590" y="3811"/>
                      <a:pt x="7560" y="3826"/>
                    </a:cubicBezTo>
                    <a:cubicBezTo>
                      <a:pt x="7546" y="3826"/>
                      <a:pt x="7516" y="3841"/>
                      <a:pt x="7516" y="3841"/>
                    </a:cubicBezTo>
                    <a:cubicBezTo>
                      <a:pt x="7502" y="3856"/>
                      <a:pt x="7546" y="3915"/>
                      <a:pt x="7546" y="3944"/>
                    </a:cubicBezTo>
                    <a:cubicBezTo>
                      <a:pt x="7531" y="3959"/>
                      <a:pt x="7531" y="3989"/>
                      <a:pt x="7531" y="4003"/>
                    </a:cubicBezTo>
                    <a:cubicBezTo>
                      <a:pt x="7516" y="4033"/>
                      <a:pt x="7487" y="4018"/>
                      <a:pt x="7487" y="4048"/>
                    </a:cubicBezTo>
                    <a:cubicBezTo>
                      <a:pt x="7516" y="4033"/>
                      <a:pt x="7531" y="4048"/>
                      <a:pt x="7560" y="4018"/>
                    </a:cubicBezTo>
                    <a:cubicBezTo>
                      <a:pt x="7575" y="3989"/>
                      <a:pt x="7605" y="4018"/>
                      <a:pt x="7634" y="4018"/>
                    </a:cubicBezTo>
                    <a:cubicBezTo>
                      <a:pt x="7693" y="4048"/>
                      <a:pt x="7752" y="4018"/>
                      <a:pt x="7810" y="3974"/>
                    </a:cubicBezTo>
                    <a:cubicBezTo>
                      <a:pt x="7855" y="3930"/>
                      <a:pt x="7899" y="3870"/>
                      <a:pt x="7943" y="3826"/>
                    </a:cubicBezTo>
                    <a:cubicBezTo>
                      <a:pt x="7987" y="3767"/>
                      <a:pt x="8031" y="3708"/>
                      <a:pt x="8075" y="3649"/>
                    </a:cubicBezTo>
                    <a:cubicBezTo>
                      <a:pt x="8149" y="3546"/>
                      <a:pt x="8222" y="3472"/>
                      <a:pt x="8208" y="3339"/>
                    </a:cubicBezTo>
                    <a:cubicBezTo>
                      <a:pt x="8208" y="3280"/>
                      <a:pt x="8222" y="3250"/>
                      <a:pt x="8252" y="3206"/>
                    </a:cubicBezTo>
                    <a:cubicBezTo>
                      <a:pt x="8266" y="3176"/>
                      <a:pt x="8266" y="3161"/>
                      <a:pt x="8281" y="3132"/>
                    </a:cubicBezTo>
                    <a:lnTo>
                      <a:pt x="8281" y="3102"/>
                    </a:lnTo>
                    <a:cubicBezTo>
                      <a:pt x="8281" y="3088"/>
                      <a:pt x="8252" y="3073"/>
                      <a:pt x="8252" y="3058"/>
                    </a:cubicBezTo>
                    <a:cubicBezTo>
                      <a:pt x="8252" y="3058"/>
                      <a:pt x="8281" y="3073"/>
                      <a:pt x="8281" y="3058"/>
                    </a:cubicBezTo>
                    <a:cubicBezTo>
                      <a:pt x="8266" y="3043"/>
                      <a:pt x="8266" y="3028"/>
                      <a:pt x="8252" y="3028"/>
                    </a:cubicBezTo>
                    <a:cubicBezTo>
                      <a:pt x="8237" y="3014"/>
                      <a:pt x="8208" y="2969"/>
                      <a:pt x="8193" y="2955"/>
                    </a:cubicBezTo>
                    <a:cubicBezTo>
                      <a:pt x="8178" y="2955"/>
                      <a:pt x="8105" y="2925"/>
                      <a:pt x="8090" y="2940"/>
                    </a:cubicBezTo>
                    <a:cubicBezTo>
                      <a:pt x="8090" y="2955"/>
                      <a:pt x="8105" y="2969"/>
                      <a:pt x="8090" y="2969"/>
                    </a:cubicBezTo>
                    <a:cubicBezTo>
                      <a:pt x="8061" y="2969"/>
                      <a:pt x="8061" y="2999"/>
                      <a:pt x="8046" y="2999"/>
                    </a:cubicBezTo>
                    <a:cubicBezTo>
                      <a:pt x="8016" y="3028"/>
                      <a:pt x="8002" y="2984"/>
                      <a:pt x="8002" y="2969"/>
                    </a:cubicBezTo>
                    <a:cubicBezTo>
                      <a:pt x="8002" y="2940"/>
                      <a:pt x="8031" y="2925"/>
                      <a:pt x="7987" y="2940"/>
                    </a:cubicBezTo>
                    <a:cubicBezTo>
                      <a:pt x="7943" y="2955"/>
                      <a:pt x="8002" y="2984"/>
                      <a:pt x="7943" y="2984"/>
                    </a:cubicBezTo>
                    <a:cubicBezTo>
                      <a:pt x="7928" y="2984"/>
                      <a:pt x="7958" y="2910"/>
                      <a:pt x="7943" y="2896"/>
                    </a:cubicBezTo>
                    <a:cubicBezTo>
                      <a:pt x="7943" y="2910"/>
                      <a:pt x="7781" y="2910"/>
                      <a:pt x="7855" y="2866"/>
                    </a:cubicBezTo>
                    <a:cubicBezTo>
                      <a:pt x="7913" y="2822"/>
                      <a:pt x="7972" y="2777"/>
                      <a:pt x="8031" y="2733"/>
                    </a:cubicBezTo>
                    <a:cubicBezTo>
                      <a:pt x="8046" y="2718"/>
                      <a:pt x="8061" y="2689"/>
                      <a:pt x="8075" y="2674"/>
                    </a:cubicBezTo>
                    <a:cubicBezTo>
                      <a:pt x="8119" y="2644"/>
                      <a:pt x="8163" y="2615"/>
                      <a:pt x="8193" y="2585"/>
                    </a:cubicBezTo>
                    <a:cubicBezTo>
                      <a:pt x="8208" y="2571"/>
                      <a:pt x="8222" y="2541"/>
                      <a:pt x="8252" y="2526"/>
                    </a:cubicBezTo>
                    <a:cubicBezTo>
                      <a:pt x="8281" y="2497"/>
                      <a:pt x="8311" y="2467"/>
                      <a:pt x="8340" y="2438"/>
                    </a:cubicBezTo>
                    <a:cubicBezTo>
                      <a:pt x="8399" y="2393"/>
                      <a:pt x="8487" y="2393"/>
                      <a:pt x="8561" y="2393"/>
                    </a:cubicBezTo>
                    <a:lnTo>
                      <a:pt x="8605" y="2393"/>
                    </a:lnTo>
                    <a:cubicBezTo>
                      <a:pt x="8619" y="2408"/>
                      <a:pt x="8619" y="2423"/>
                      <a:pt x="8634" y="2423"/>
                    </a:cubicBezTo>
                    <a:cubicBezTo>
                      <a:pt x="8649" y="2408"/>
                      <a:pt x="8678" y="2408"/>
                      <a:pt x="8693" y="2393"/>
                    </a:cubicBezTo>
                    <a:cubicBezTo>
                      <a:pt x="8708" y="2393"/>
                      <a:pt x="8722" y="2408"/>
                      <a:pt x="8737" y="2408"/>
                    </a:cubicBezTo>
                    <a:lnTo>
                      <a:pt x="8781" y="2408"/>
                    </a:lnTo>
                    <a:cubicBezTo>
                      <a:pt x="8781" y="2393"/>
                      <a:pt x="8796" y="2408"/>
                      <a:pt x="8811" y="2408"/>
                    </a:cubicBezTo>
                    <a:cubicBezTo>
                      <a:pt x="8840" y="2408"/>
                      <a:pt x="8840" y="2364"/>
                      <a:pt x="8884" y="2364"/>
                    </a:cubicBezTo>
                    <a:lnTo>
                      <a:pt x="8943" y="2364"/>
                    </a:lnTo>
                    <a:cubicBezTo>
                      <a:pt x="8958" y="2379"/>
                      <a:pt x="8972" y="2393"/>
                      <a:pt x="8987" y="2393"/>
                    </a:cubicBezTo>
                    <a:cubicBezTo>
                      <a:pt x="9002" y="2408"/>
                      <a:pt x="9061" y="2379"/>
                      <a:pt x="9061" y="2423"/>
                    </a:cubicBezTo>
                    <a:cubicBezTo>
                      <a:pt x="9061" y="2423"/>
                      <a:pt x="9017" y="2423"/>
                      <a:pt x="9017" y="2438"/>
                    </a:cubicBezTo>
                    <a:cubicBezTo>
                      <a:pt x="9002" y="2467"/>
                      <a:pt x="9061" y="2452"/>
                      <a:pt x="9061" y="2452"/>
                    </a:cubicBezTo>
                    <a:lnTo>
                      <a:pt x="9134" y="2452"/>
                    </a:lnTo>
                    <a:cubicBezTo>
                      <a:pt x="9149" y="2438"/>
                      <a:pt x="9149" y="2438"/>
                      <a:pt x="9164" y="2423"/>
                    </a:cubicBezTo>
                    <a:cubicBezTo>
                      <a:pt x="9178" y="2423"/>
                      <a:pt x="9193" y="2438"/>
                      <a:pt x="9222" y="2438"/>
                    </a:cubicBezTo>
                    <a:cubicBezTo>
                      <a:pt x="9237" y="2438"/>
                      <a:pt x="9340" y="2408"/>
                      <a:pt x="9281" y="2393"/>
                    </a:cubicBezTo>
                    <a:cubicBezTo>
                      <a:pt x="9252" y="2393"/>
                      <a:pt x="9237" y="2408"/>
                      <a:pt x="9237" y="2364"/>
                    </a:cubicBezTo>
                    <a:cubicBezTo>
                      <a:pt x="9237" y="2349"/>
                      <a:pt x="9267" y="2305"/>
                      <a:pt x="9281" y="2290"/>
                    </a:cubicBezTo>
                    <a:cubicBezTo>
                      <a:pt x="9311" y="2275"/>
                      <a:pt x="9325" y="2260"/>
                      <a:pt x="9355" y="2231"/>
                    </a:cubicBezTo>
                    <a:cubicBezTo>
                      <a:pt x="9370" y="2216"/>
                      <a:pt x="9399" y="2216"/>
                      <a:pt x="9414" y="2186"/>
                    </a:cubicBezTo>
                    <a:cubicBezTo>
                      <a:pt x="9428" y="2157"/>
                      <a:pt x="9443" y="2142"/>
                      <a:pt x="9473" y="2142"/>
                    </a:cubicBezTo>
                    <a:cubicBezTo>
                      <a:pt x="9502" y="2142"/>
                      <a:pt x="9546" y="2127"/>
                      <a:pt x="9576" y="2127"/>
                    </a:cubicBezTo>
                    <a:cubicBezTo>
                      <a:pt x="9605" y="2127"/>
                      <a:pt x="9620" y="2157"/>
                      <a:pt x="9634" y="2157"/>
                    </a:cubicBezTo>
                    <a:cubicBezTo>
                      <a:pt x="9649" y="2142"/>
                      <a:pt x="9664" y="2113"/>
                      <a:pt x="9678" y="2127"/>
                    </a:cubicBezTo>
                    <a:cubicBezTo>
                      <a:pt x="9693" y="2142"/>
                      <a:pt x="9649" y="2186"/>
                      <a:pt x="9649" y="2201"/>
                    </a:cubicBezTo>
                    <a:cubicBezTo>
                      <a:pt x="9649" y="2231"/>
                      <a:pt x="9664" y="2201"/>
                      <a:pt x="9693" y="2216"/>
                    </a:cubicBezTo>
                    <a:cubicBezTo>
                      <a:pt x="9693" y="2216"/>
                      <a:pt x="9664" y="2246"/>
                      <a:pt x="9664" y="2260"/>
                    </a:cubicBezTo>
                    <a:cubicBezTo>
                      <a:pt x="9664" y="2275"/>
                      <a:pt x="9767" y="2201"/>
                      <a:pt x="9767" y="2201"/>
                    </a:cubicBezTo>
                    <a:cubicBezTo>
                      <a:pt x="9781" y="2186"/>
                      <a:pt x="9796" y="2172"/>
                      <a:pt x="9826" y="2157"/>
                    </a:cubicBezTo>
                    <a:cubicBezTo>
                      <a:pt x="9840" y="2142"/>
                      <a:pt x="9884" y="2172"/>
                      <a:pt x="9884" y="2142"/>
                    </a:cubicBezTo>
                    <a:cubicBezTo>
                      <a:pt x="9870" y="2113"/>
                      <a:pt x="9884" y="2054"/>
                      <a:pt x="9929" y="2054"/>
                    </a:cubicBezTo>
                    <a:cubicBezTo>
                      <a:pt x="9943" y="2039"/>
                      <a:pt x="9973" y="2024"/>
                      <a:pt x="9987" y="2039"/>
                    </a:cubicBezTo>
                    <a:cubicBezTo>
                      <a:pt x="10002" y="2039"/>
                      <a:pt x="10031" y="2068"/>
                      <a:pt x="10046" y="2054"/>
                    </a:cubicBezTo>
                    <a:cubicBezTo>
                      <a:pt x="10017" y="2068"/>
                      <a:pt x="9973" y="2054"/>
                      <a:pt x="9958" y="2098"/>
                    </a:cubicBezTo>
                    <a:lnTo>
                      <a:pt x="9958" y="2142"/>
                    </a:lnTo>
                    <a:cubicBezTo>
                      <a:pt x="9958" y="2157"/>
                      <a:pt x="9929" y="2157"/>
                      <a:pt x="9943" y="2172"/>
                    </a:cubicBezTo>
                    <a:cubicBezTo>
                      <a:pt x="9943" y="2186"/>
                      <a:pt x="9958" y="2186"/>
                      <a:pt x="9943" y="2201"/>
                    </a:cubicBezTo>
                    <a:cubicBezTo>
                      <a:pt x="9929" y="2201"/>
                      <a:pt x="9914" y="2216"/>
                      <a:pt x="9929" y="2231"/>
                    </a:cubicBezTo>
                    <a:cubicBezTo>
                      <a:pt x="9929" y="2231"/>
                      <a:pt x="9840" y="2260"/>
                      <a:pt x="9840" y="2275"/>
                    </a:cubicBezTo>
                    <a:cubicBezTo>
                      <a:pt x="9811" y="2290"/>
                      <a:pt x="9796" y="2319"/>
                      <a:pt x="9767" y="2334"/>
                    </a:cubicBezTo>
                    <a:cubicBezTo>
                      <a:pt x="9737" y="2364"/>
                      <a:pt x="9708" y="2379"/>
                      <a:pt x="9678" y="2408"/>
                    </a:cubicBezTo>
                    <a:cubicBezTo>
                      <a:pt x="9620" y="2452"/>
                      <a:pt x="9576" y="2556"/>
                      <a:pt x="9502" y="2556"/>
                    </a:cubicBezTo>
                    <a:cubicBezTo>
                      <a:pt x="9487" y="2556"/>
                      <a:pt x="9428" y="2571"/>
                      <a:pt x="9428" y="2585"/>
                    </a:cubicBezTo>
                    <a:cubicBezTo>
                      <a:pt x="9428" y="2630"/>
                      <a:pt x="9428" y="2644"/>
                      <a:pt x="9384" y="2674"/>
                    </a:cubicBezTo>
                    <a:cubicBezTo>
                      <a:pt x="9325" y="2718"/>
                      <a:pt x="9325" y="2807"/>
                      <a:pt x="9340" y="2881"/>
                    </a:cubicBezTo>
                    <a:cubicBezTo>
                      <a:pt x="9355" y="2955"/>
                      <a:pt x="9340" y="3043"/>
                      <a:pt x="9384" y="3102"/>
                    </a:cubicBezTo>
                    <a:cubicBezTo>
                      <a:pt x="9399" y="3132"/>
                      <a:pt x="9399" y="3176"/>
                      <a:pt x="9399" y="3206"/>
                    </a:cubicBezTo>
                    <a:cubicBezTo>
                      <a:pt x="9399" y="3206"/>
                      <a:pt x="9399" y="3235"/>
                      <a:pt x="9414" y="3235"/>
                    </a:cubicBezTo>
                    <a:cubicBezTo>
                      <a:pt x="9428" y="3235"/>
                      <a:pt x="9399" y="3280"/>
                      <a:pt x="9414" y="3280"/>
                    </a:cubicBezTo>
                    <a:cubicBezTo>
                      <a:pt x="9414" y="3280"/>
                      <a:pt x="9487" y="3221"/>
                      <a:pt x="9487" y="3206"/>
                    </a:cubicBezTo>
                    <a:cubicBezTo>
                      <a:pt x="9517" y="3176"/>
                      <a:pt x="9531" y="3147"/>
                      <a:pt x="9546" y="3102"/>
                    </a:cubicBezTo>
                    <a:cubicBezTo>
                      <a:pt x="9561" y="3073"/>
                      <a:pt x="9620" y="3043"/>
                      <a:pt x="9634" y="3043"/>
                    </a:cubicBezTo>
                    <a:cubicBezTo>
                      <a:pt x="9678" y="3073"/>
                      <a:pt x="9634" y="2984"/>
                      <a:pt x="9649" y="2969"/>
                    </a:cubicBezTo>
                    <a:cubicBezTo>
                      <a:pt x="9678" y="2925"/>
                      <a:pt x="9693" y="2910"/>
                      <a:pt x="9737" y="2910"/>
                    </a:cubicBezTo>
                    <a:cubicBezTo>
                      <a:pt x="9781" y="2910"/>
                      <a:pt x="9840" y="2910"/>
                      <a:pt x="9811" y="2866"/>
                    </a:cubicBezTo>
                    <a:cubicBezTo>
                      <a:pt x="9767" y="2822"/>
                      <a:pt x="9796" y="2777"/>
                      <a:pt x="9840" y="2748"/>
                    </a:cubicBezTo>
                    <a:cubicBezTo>
                      <a:pt x="9855" y="2733"/>
                      <a:pt x="9855" y="2763"/>
                      <a:pt x="9870" y="2763"/>
                    </a:cubicBezTo>
                    <a:cubicBezTo>
                      <a:pt x="9899" y="2763"/>
                      <a:pt x="9899" y="2718"/>
                      <a:pt x="9899" y="2704"/>
                    </a:cubicBezTo>
                    <a:cubicBezTo>
                      <a:pt x="9870" y="2674"/>
                      <a:pt x="9840" y="2659"/>
                      <a:pt x="9870" y="2615"/>
                    </a:cubicBezTo>
                    <a:cubicBezTo>
                      <a:pt x="9870" y="2615"/>
                      <a:pt x="9914" y="2600"/>
                      <a:pt x="9899" y="2585"/>
                    </a:cubicBezTo>
                    <a:cubicBezTo>
                      <a:pt x="9884" y="2585"/>
                      <a:pt x="9870" y="2556"/>
                      <a:pt x="9855" y="2556"/>
                    </a:cubicBezTo>
                    <a:cubicBezTo>
                      <a:pt x="9840" y="2556"/>
                      <a:pt x="9855" y="2571"/>
                      <a:pt x="9840" y="2571"/>
                    </a:cubicBezTo>
                    <a:cubicBezTo>
                      <a:pt x="9811" y="2571"/>
                      <a:pt x="9796" y="2556"/>
                      <a:pt x="9811" y="2526"/>
                    </a:cubicBezTo>
                    <a:cubicBezTo>
                      <a:pt x="9826" y="2497"/>
                      <a:pt x="9855" y="2482"/>
                      <a:pt x="9884" y="2438"/>
                    </a:cubicBezTo>
                    <a:cubicBezTo>
                      <a:pt x="9899" y="2408"/>
                      <a:pt x="9899" y="2364"/>
                      <a:pt x="9943" y="2334"/>
                    </a:cubicBezTo>
                    <a:cubicBezTo>
                      <a:pt x="9958" y="2319"/>
                      <a:pt x="9958" y="2349"/>
                      <a:pt x="9958" y="2349"/>
                    </a:cubicBezTo>
                    <a:cubicBezTo>
                      <a:pt x="9987" y="2349"/>
                      <a:pt x="9987" y="2319"/>
                      <a:pt x="10002" y="2334"/>
                    </a:cubicBezTo>
                    <a:cubicBezTo>
                      <a:pt x="10017" y="2334"/>
                      <a:pt x="10017" y="2349"/>
                      <a:pt x="10031" y="2334"/>
                    </a:cubicBezTo>
                    <a:cubicBezTo>
                      <a:pt x="10061" y="2319"/>
                      <a:pt x="10076" y="2305"/>
                      <a:pt x="10105" y="2290"/>
                    </a:cubicBezTo>
                    <a:cubicBezTo>
                      <a:pt x="10149" y="2275"/>
                      <a:pt x="10090" y="2334"/>
                      <a:pt x="10120" y="2349"/>
                    </a:cubicBezTo>
                    <a:cubicBezTo>
                      <a:pt x="10120" y="2364"/>
                      <a:pt x="10179" y="2305"/>
                      <a:pt x="10193" y="2305"/>
                    </a:cubicBezTo>
                    <a:cubicBezTo>
                      <a:pt x="10223" y="2290"/>
                      <a:pt x="10252" y="2275"/>
                      <a:pt x="10296" y="2275"/>
                    </a:cubicBezTo>
                    <a:cubicBezTo>
                      <a:pt x="10326" y="2275"/>
                      <a:pt x="10355" y="2275"/>
                      <a:pt x="10370" y="2305"/>
                    </a:cubicBezTo>
                    <a:cubicBezTo>
                      <a:pt x="10384" y="2305"/>
                      <a:pt x="10399" y="2319"/>
                      <a:pt x="10414" y="2334"/>
                    </a:cubicBezTo>
                    <a:cubicBezTo>
                      <a:pt x="10429" y="2349"/>
                      <a:pt x="10429" y="2305"/>
                      <a:pt x="10443" y="2305"/>
                    </a:cubicBezTo>
                    <a:cubicBezTo>
                      <a:pt x="10561" y="2201"/>
                      <a:pt x="10693" y="2157"/>
                      <a:pt x="10826" y="2098"/>
                    </a:cubicBezTo>
                    <a:cubicBezTo>
                      <a:pt x="10855" y="2083"/>
                      <a:pt x="10899" y="2068"/>
                      <a:pt x="10914" y="2039"/>
                    </a:cubicBezTo>
                    <a:cubicBezTo>
                      <a:pt x="10929" y="2009"/>
                      <a:pt x="10929" y="2054"/>
                      <a:pt x="10958" y="2054"/>
                    </a:cubicBezTo>
                    <a:lnTo>
                      <a:pt x="11017" y="2054"/>
                    </a:lnTo>
                    <a:cubicBezTo>
                      <a:pt x="11032" y="2068"/>
                      <a:pt x="11046" y="2083"/>
                      <a:pt x="11061" y="2083"/>
                    </a:cubicBezTo>
                    <a:cubicBezTo>
                      <a:pt x="11105" y="2083"/>
                      <a:pt x="11105" y="2024"/>
                      <a:pt x="11090" y="1994"/>
                    </a:cubicBezTo>
                    <a:cubicBezTo>
                      <a:pt x="11090" y="1980"/>
                      <a:pt x="11032" y="1950"/>
                      <a:pt x="11046" y="1935"/>
                    </a:cubicBezTo>
                    <a:cubicBezTo>
                      <a:pt x="11046" y="1921"/>
                      <a:pt x="11017" y="1847"/>
                      <a:pt x="11002" y="1862"/>
                    </a:cubicBezTo>
                    <a:cubicBezTo>
                      <a:pt x="11002" y="1876"/>
                      <a:pt x="10973" y="1847"/>
                      <a:pt x="10958" y="1847"/>
                    </a:cubicBezTo>
                    <a:cubicBezTo>
                      <a:pt x="10943" y="1832"/>
                      <a:pt x="10958" y="1817"/>
                      <a:pt x="10943" y="1802"/>
                    </a:cubicBezTo>
                    <a:cubicBezTo>
                      <a:pt x="10943" y="1788"/>
                      <a:pt x="10899" y="1802"/>
                      <a:pt x="10899" y="1802"/>
                    </a:cubicBezTo>
                    <a:cubicBezTo>
                      <a:pt x="10885" y="1817"/>
                      <a:pt x="10840" y="1802"/>
                      <a:pt x="10855" y="1788"/>
                    </a:cubicBezTo>
                    <a:cubicBezTo>
                      <a:pt x="10855" y="1773"/>
                      <a:pt x="10899" y="1788"/>
                      <a:pt x="10914" y="1788"/>
                    </a:cubicBezTo>
                    <a:cubicBezTo>
                      <a:pt x="10914" y="1773"/>
                      <a:pt x="10870" y="1773"/>
                      <a:pt x="10870" y="1773"/>
                    </a:cubicBezTo>
                    <a:cubicBezTo>
                      <a:pt x="10870" y="1729"/>
                      <a:pt x="10988" y="1802"/>
                      <a:pt x="11002" y="1802"/>
                    </a:cubicBezTo>
                    <a:cubicBezTo>
                      <a:pt x="11032" y="1817"/>
                      <a:pt x="11120" y="1788"/>
                      <a:pt x="11149" y="1758"/>
                    </a:cubicBezTo>
                    <a:cubicBezTo>
                      <a:pt x="11164" y="1743"/>
                      <a:pt x="11135" y="1743"/>
                      <a:pt x="11135" y="1729"/>
                    </a:cubicBezTo>
                    <a:cubicBezTo>
                      <a:pt x="11135" y="1729"/>
                      <a:pt x="11193" y="1729"/>
                      <a:pt x="11193" y="1699"/>
                    </a:cubicBezTo>
                    <a:cubicBezTo>
                      <a:pt x="11179" y="1684"/>
                      <a:pt x="11149" y="1669"/>
                      <a:pt x="11164" y="1655"/>
                    </a:cubicBezTo>
                    <a:cubicBezTo>
                      <a:pt x="11164" y="1640"/>
                      <a:pt x="11193" y="1610"/>
                      <a:pt x="11193" y="1610"/>
                    </a:cubicBezTo>
                    <a:cubicBezTo>
                      <a:pt x="11208" y="1610"/>
                      <a:pt x="11267" y="1625"/>
                      <a:pt x="11267" y="1610"/>
                    </a:cubicBezTo>
                    <a:cubicBezTo>
                      <a:pt x="11252" y="1625"/>
                      <a:pt x="11208" y="1640"/>
                      <a:pt x="11223" y="1655"/>
                    </a:cubicBezTo>
                    <a:cubicBezTo>
                      <a:pt x="11238" y="1669"/>
                      <a:pt x="11252" y="1684"/>
                      <a:pt x="11252" y="1684"/>
                    </a:cubicBezTo>
                    <a:cubicBezTo>
                      <a:pt x="11252" y="1699"/>
                      <a:pt x="11238" y="1714"/>
                      <a:pt x="11252" y="1714"/>
                    </a:cubicBezTo>
                    <a:cubicBezTo>
                      <a:pt x="11282" y="1714"/>
                      <a:pt x="11311" y="1699"/>
                      <a:pt x="11341" y="1699"/>
                    </a:cubicBezTo>
                    <a:cubicBezTo>
                      <a:pt x="11370" y="1699"/>
                      <a:pt x="11399" y="1699"/>
                      <a:pt x="11429" y="1714"/>
                    </a:cubicBezTo>
                    <a:cubicBezTo>
                      <a:pt x="11443" y="1729"/>
                      <a:pt x="11443" y="1729"/>
                      <a:pt x="11443" y="1758"/>
                    </a:cubicBezTo>
                    <a:cubicBezTo>
                      <a:pt x="11443" y="1773"/>
                      <a:pt x="11502" y="1788"/>
                      <a:pt x="11517" y="1788"/>
                    </a:cubicBezTo>
                    <a:cubicBezTo>
                      <a:pt x="11532" y="1802"/>
                      <a:pt x="11620" y="1862"/>
                      <a:pt x="11635" y="1832"/>
                    </a:cubicBezTo>
                    <a:cubicBezTo>
                      <a:pt x="11620" y="1876"/>
                      <a:pt x="11708" y="1832"/>
                      <a:pt x="11708" y="1832"/>
                    </a:cubicBezTo>
                    <a:cubicBezTo>
                      <a:pt x="11708" y="1817"/>
                      <a:pt x="11649" y="1817"/>
                      <a:pt x="11664" y="1802"/>
                    </a:cubicBezTo>
                    <a:cubicBezTo>
                      <a:pt x="11664" y="1773"/>
                      <a:pt x="11708" y="1802"/>
                      <a:pt x="11708" y="1802"/>
                    </a:cubicBezTo>
                    <a:cubicBezTo>
                      <a:pt x="11708" y="1773"/>
                      <a:pt x="11694" y="1802"/>
                      <a:pt x="11708" y="1758"/>
                    </a:cubicBezTo>
                    <a:lnTo>
                      <a:pt x="11708" y="1714"/>
                    </a:lnTo>
                    <a:cubicBezTo>
                      <a:pt x="11694" y="1699"/>
                      <a:pt x="11679" y="1699"/>
                      <a:pt x="11679" y="1684"/>
                    </a:cubicBezTo>
                    <a:cubicBezTo>
                      <a:pt x="11679" y="1684"/>
                      <a:pt x="11782" y="1714"/>
                      <a:pt x="11796" y="1699"/>
                    </a:cubicBezTo>
                    <a:cubicBezTo>
                      <a:pt x="11796" y="1699"/>
                      <a:pt x="11782" y="1684"/>
                      <a:pt x="11767" y="1684"/>
                    </a:cubicBezTo>
                    <a:cubicBezTo>
                      <a:pt x="11782" y="1684"/>
                      <a:pt x="11826" y="1699"/>
                      <a:pt x="11841" y="1684"/>
                    </a:cubicBezTo>
                    <a:cubicBezTo>
                      <a:pt x="11841" y="1669"/>
                      <a:pt x="11841" y="1655"/>
                      <a:pt x="11855" y="1640"/>
                    </a:cubicBezTo>
                    <a:lnTo>
                      <a:pt x="11899" y="1640"/>
                    </a:lnTo>
                    <a:lnTo>
                      <a:pt x="11885" y="1640"/>
                    </a:lnTo>
                    <a:cubicBezTo>
                      <a:pt x="11870" y="1625"/>
                      <a:pt x="11914" y="1640"/>
                      <a:pt x="11885" y="1640"/>
                    </a:cubicBezTo>
                    <a:lnTo>
                      <a:pt x="11885" y="1640"/>
                    </a:lnTo>
                    <a:close/>
                    <a:moveTo>
                      <a:pt x="5957" y="2836"/>
                    </a:moveTo>
                    <a:lnTo>
                      <a:pt x="5957" y="2836"/>
                    </a:lnTo>
                    <a:cubicBezTo>
                      <a:pt x="5942" y="2881"/>
                      <a:pt x="5942" y="2925"/>
                      <a:pt x="5928" y="2969"/>
                    </a:cubicBezTo>
                    <a:cubicBezTo>
                      <a:pt x="5913" y="2999"/>
                      <a:pt x="5869" y="2984"/>
                      <a:pt x="5869" y="3014"/>
                    </a:cubicBezTo>
                    <a:lnTo>
                      <a:pt x="5913" y="3014"/>
                    </a:lnTo>
                    <a:cubicBezTo>
                      <a:pt x="5913" y="3014"/>
                      <a:pt x="5781" y="3102"/>
                      <a:pt x="5766" y="3102"/>
                    </a:cubicBezTo>
                    <a:cubicBezTo>
                      <a:pt x="5751" y="3117"/>
                      <a:pt x="5737" y="3132"/>
                      <a:pt x="5707" y="3132"/>
                    </a:cubicBezTo>
                    <a:cubicBezTo>
                      <a:pt x="5692" y="3147"/>
                      <a:pt x="5678" y="3176"/>
                      <a:pt x="5663" y="3191"/>
                    </a:cubicBezTo>
                    <a:cubicBezTo>
                      <a:pt x="5648" y="3206"/>
                      <a:pt x="5545" y="3235"/>
                      <a:pt x="5531" y="3206"/>
                    </a:cubicBezTo>
                    <a:cubicBezTo>
                      <a:pt x="5531" y="3191"/>
                      <a:pt x="5634" y="3161"/>
                      <a:pt x="5648" y="3147"/>
                    </a:cubicBezTo>
                    <a:cubicBezTo>
                      <a:pt x="5692" y="3117"/>
                      <a:pt x="5737" y="3073"/>
                      <a:pt x="5781" y="3043"/>
                    </a:cubicBezTo>
                    <a:cubicBezTo>
                      <a:pt x="5810" y="3028"/>
                      <a:pt x="5810" y="2984"/>
                      <a:pt x="5840" y="2969"/>
                    </a:cubicBezTo>
                    <a:cubicBezTo>
                      <a:pt x="5869" y="2925"/>
                      <a:pt x="5898" y="2881"/>
                      <a:pt x="5913" y="2836"/>
                    </a:cubicBezTo>
                    <a:cubicBezTo>
                      <a:pt x="5913" y="2807"/>
                      <a:pt x="5913" y="2807"/>
                      <a:pt x="5942" y="2792"/>
                    </a:cubicBezTo>
                    <a:cubicBezTo>
                      <a:pt x="5972" y="2777"/>
                      <a:pt x="5957" y="2822"/>
                      <a:pt x="5957" y="2836"/>
                    </a:cubicBezTo>
                    <a:cubicBezTo>
                      <a:pt x="5942" y="2851"/>
                      <a:pt x="5957" y="2807"/>
                      <a:pt x="5957" y="2836"/>
                    </a:cubicBezTo>
                    <a:lnTo>
                      <a:pt x="5957" y="283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9" name="Freeform 1134">
                <a:extLst>
                  <a:ext uri="{FF2B5EF4-FFF2-40B4-BE49-F238E27FC236}">
                    <a16:creationId xmlns:a16="http://schemas.microsoft.com/office/drawing/2014/main" id="{8B259004-A318-6BFB-06C8-42C0A949A65E}"/>
                  </a:ext>
                </a:extLst>
              </p:cNvPr>
              <p:cNvSpPr>
                <a:spLocks noEditPoints="1"/>
              </p:cNvSpPr>
              <p:nvPr/>
            </p:nvSpPr>
            <p:spPr bwMode="auto">
              <a:xfrm>
                <a:off x="3985" y="1517"/>
                <a:ext cx="2297" cy="804"/>
              </a:xfrm>
              <a:custGeom>
                <a:avLst/>
                <a:gdLst>
                  <a:gd name="T0" fmla="*/ 11576 w 11914"/>
                  <a:gd name="T1" fmla="*/ 1596 h 4166"/>
                  <a:gd name="T2" fmla="*/ 10679 w 11914"/>
                  <a:gd name="T3" fmla="*/ 1152 h 4166"/>
                  <a:gd name="T4" fmla="*/ 9855 w 11914"/>
                  <a:gd name="T5" fmla="*/ 1167 h 4166"/>
                  <a:gd name="T6" fmla="*/ 8928 w 11914"/>
                  <a:gd name="T7" fmla="*/ 960 h 4166"/>
                  <a:gd name="T8" fmla="*/ 8502 w 11914"/>
                  <a:gd name="T9" fmla="*/ 827 h 4166"/>
                  <a:gd name="T10" fmla="*/ 8163 w 11914"/>
                  <a:gd name="T11" fmla="*/ 901 h 4166"/>
                  <a:gd name="T12" fmla="*/ 7663 w 11914"/>
                  <a:gd name="T13" fmla="*/ 872 h 4166"/>
                  <a:gd name="T14" fmla="*/ 7281 w 11914"/>
                  <a:gd name="T15" fmla="*/ 650 h 4166"/>
                  <a:gd name="T16" fmla="*/ 6899 w 11914"/>
                  <a:gd name="T17" fmla="*/ 724 h 4166"/>
                  <a:gd name="T18" fmla="*/ 6222 w 11914"/>
                  <a:gd name="T19" fmla="*/ 635 h 4166"/>
                  <a:gd name="T20" fmla="*/ 5634 w 11914"/>
                  <a:gd name="T21" fmla="*/ 739 h 4166"/>
                  <a:gd name="T22" fmla="*/ 6222 w 11914"/>
                  <a:gd name="T23" fmla="*/ 251 h 4166"/>
                  <a:gd name="T24" fmla="*/ 5560 w 11914"/>
                  <a:gd name="T25" fmla="*/ 104 h 4166"/>
                  <a:gd name="T26" fmla="*/ 5222 w 11914"/>
                  <a:gd name="T27" fmla="*/ 251 h 4166"/>
                  <a:gd name="T28" fmla="*/ 4707 w 11914"/>
                  <a:gd name="T29" fmla="*/ 325 h 4166"/>
                  <a:gd name="T30" fmla="*/ 4369 w 11914"/>
                  <a:gd name="T31" fmla="*/ 473 h 4166"/>
                  <a:gd name="T32" fmla="*/ 3957 w 11914"/>
                  <a:gd name="T33" fmla="*/ 724 h 4166"/>
                  <a:gd name="T34" fmla="*/ 3633 w 11914"/>
                  <a:gd name="T35" fmla="*/ 857 h 4166"/>
                  <a:gd name="T36" fmla="*/ 3560 w 11914"/>
                  <a:gd name="T37" fmla="*/ 739 h 4166"/>
                  <a:gd name="T38" fmla="*/ 3810 w 11914"/>
                  <a:gd name="T39" fmla="*/ 1433 h 4166"/>
                  <a:gd name="T40" fmla="*/ 3339 w 11914"/>
                  <a:gd name="T41" fmla="*/ 1581 h 4166"/>
                  <a:gd name="T42" fmla="*/ 3398 w 11914"/>
                  <a:gd name="T43" fmla="*/ 1300 h 4166"/>
                  <a:gd name="T44" fmla="*/ 3030 w 11914"/>
                  <a:gd name="T45" fmla="*/ 887 h 4166"/>
                  <a:gd name="T46" fmla="*/ 2810 w 11914"/>
                  <a:gd name="T47" fmla="*/ 1226 h 4166"/>
                  <a:gd name="T48" fmla="*/ 1927 w 11914"/>
                  <a:gd name="T49" fmla="*/ 1330 h 4166"/>
                  <a:gd name="T50" fmla="*/ 1353 w 11914"/>
                  <a:gd name="T51" fmla="*/ 1477 h 4166"/>
                  <a:gd name="T52" fmla="*/ 1236 w 11914"/>
                  <a:gd name="T53" fmla="*/ 1581 h 4166"/>
                  <a:gd name="T54" fmla="*/ 780 w 11914"/>
                  <a:gd name="T55" fmla="*/ 1773 h 4166"/>
                  <a:gd name="T56" fmla="*/ 456 w 11914"/>
                  <a:gd name="T57" fmla="*/ 1507 h 4166"/>
                  <a:gd name="T58" fmla="*/ 427 w 11914"/>
                  <a:gd name="T59" fmla="*/ 1241 h 4166"/>
                  <a:gd name="T60" fmla="*/ 74 w 11914"/>
                  <a:gd name="T61" fmla="*/ 1300 h 4166"/>
                  <a:gd name="T62" fmla="*/ 103 w 11914"/>
                  <a:gd name="T63" fmla="*/ 2246 h 4166"/>
                  <a:gd name="T64" fmla="*/ 236 w 11914"/>
                  <a:gd name="T65" fmla="*/ 2763 h 4166"/>
                  <a:gd name="T66" fmla="*/ 589 w 11914"/>
                  <a:gd name="T67" fmla="*/ 3294 h 4166"/>
                  <a:gd name="T68" fmla="*/ 780 w 11914"/>
                  <a:gd name="T69" fmla="*/ 3605 h 4166"/>
                  <a:gd name="T70" fmla="*/ 1206 w 11914"/>
                  <a:gd name="T71" fmla="*/ 4018 h 4166"/>
                  <a:gd name="T72" fmla="*/ 1603 w 11914"/>
                  <a:gd name="T73" fmla="*/ 3693 h 4166"/>
                  <a:gd name="T74" fmla="*/ 1589 w 11914"/>
                  <a:gd name="T75" fmla="*/ 3280 h 4166"/>
                  <a:gd name="T76" fmla="*/ 2354 w 11914"/>
                  <a:gd name="T77" fmla="*/ 3294 h 4166"/>
                  <a:gd name="T78" fmla="*/ 2883 w 11914"/>
                  <a:gd name="T79" fmla="*/ 2896 h 4166"/>
                  <a:gd name="T80" fmla="*/ 3707 w 11914"/>
                  <a:gd name="T81" fmla="*/ 3014 h 4166"/>
                  <a:gd name="T82" fmla="*/ 4869 w 11914"/>
                  <a:gd name="T83" fmla="*/ 3339 h 4166"/>
                  <a:gd name="T84" fmla="*/ 6104 w 11914"/>
                  <a:gd name="T85" fmla="*/ 3413 h 4166"/>
                  <a:gd name="T86" fmla="*/ 7104 w 11914"/>
                  <a:gd name="T87" fmla="*/ 3058 h 4166"/>
                  <a:gd name="T88" fmla="*/ 7663 w 11914"/>
                  <a:gd name="T89" fmla="*/ 3811 h 4166"/>
                  <a:gd name="T90" fmla="*/ 8208 w 11914"/>
                  <a:gd name="T91" fmla="*/ 3339 h 4166"/>
                  <a:gd name="T92" fmla="*/ 7987 w 11914"/>
                  <a:gd name="T93" fmla="*/ 2940 h 4166"/>
                  <a:gd name="T94" fmla="*/ 8693 w 11914"/>
                  <a:gd name="T95" fmla="*/ 2393 h 4166"/>
                  <a:gd name="T96" fmla="*/ 9222 w 11914"/>
                  <a:gd name="T97" fmla="*/ 2438 h 4166"/>
                  <a:gd name="T98" fmla="*/ 9664 w 11914"/>
                  <a:gd name="T99" fmla="*/ 2260 h 4166"/>
                  <a:gd name="T100" fmla="*/ 9840 w 11914"/>
                  <a:gd name="T101" fmla="*/ 2275 h 4166"/>
                  <a:gd name="T102" fmla="*/ 9546 w 11914"/>
                  <a:gd name="T103" fmla="*/ 3102 h 4166"/>
                  <a:gd name="T104" fmla="*/ 9811 w 11914"/>
                  <a:gd name="T105" fmla="*/ 2526 h 4166"/>
                  <a:gd name="T106" fmla="*/ 10443 w 11914"/>
                  <a:gd name="T107" fmla="*/ 2305 h 4166"/>
                  <a:gd name="T108" fmla="*/ 10855 w 11914"/>
                  <a:gd name="T109" fmla="*/ 1788 h 4166"/>
                  <a:gd name="T110" fmla="*/ 11252 w 11914"/>
                  <a:gd name="T111" fmla="*/ 1714 h 4166"/>
                  <a:gd name="T112" fmla="*/ 11796 w 11914"/>
                  <a:gd name="T113" fmla="*/ 1699 h 4166"/>
                  <a:gd name="T114" fmla="*/ 5766 w 11914"/>
                  <a:gd name="T115" fmla="*/ 3102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914" h="4166">
                    <a:moveTo>
                      <a:pt x="11885" y="1640"/>
                    </a:moveTo>
                    <a:lnTo>
                      <a:pt x="11885" y="1640"/>
                    </a:lnTo>
                    <a:cubicBezTo>
                      <a:pt x="11855" y="1610"/>
                      <a:pt x="11811" y="1596"/>
                      <a:pt x="11782" y="1566"/>
                    </a:cubicBezTo>
                    <a:cubicBezTo>
                      <a:pt x="11767" y="1551"/>
                      <a:pt x="11752" y="1537"/>
                      <a:pt x="11723" y="1522"/>
                    </a:cubicBezTo>
                    <a:cubicBezTo>
                      <a:pt x="11708" y="1522"/>
                      <a:pt x="11679" y="1522"/>
                      <a:pt x="11664" y="1507"/>
                    </a:cubicBezTo>
                    <a:cubicBezTo>
                      <a:pt x="11664" y="1522"/>
                      <a:pt x="11679" y="1522"/>
                      <a:pt x="11679" y="1522"/>
                    </a:cubicBezTo>
                    <a:cubicBezTo>
                      <a:pt x="11694" y="1522"/>
                      <a:pt x="11649" y="1537"/>
                      <a:pt x="11635" y="1522"/>
                    </a:cubicBezTo>
                    <a:cubicBezTo>
                      <a:pt x="11635" y="1522"/>
                      <a:pt x="11649" y="1522"/>
                      <a:pt x="11649" y="1507"/>
                    </a:cubicBezTo>
                    <a:cubicBezTo>
                      <a:pt x="11635" y="1492"/>
                      <a:pt x="11561" y="1522"/>
                      <a:pt x="11546" y="1507"/>
                    </a:cubicBezTo>
                    <a:cubicBezTo>
                      <a:pt x="11576" y="1522"/>
                      <a:pt x="11576" y="1522"/>
                      <a:pt x="11576" y="1566"/>
                    </a:cubicBezTo>
                    <a:cubicBezTo>
                      <a:pt x="11561" y="1581"/>
                      <a:pt x="11591" y="1610"/>
                      <a:pt x="11591" y="1610"/>
                    </a:cubicBezTo>
                    <a:cubicBezTo>
                      <a:pt x="11576" y="1610"/>
                      <a:pt x="11576" y="1596"/>
                      <a:pt x="11576" y="1596"/>
                    </a:cubicBezTo>
                    <a:cubicBezTo>
                      <a:pt x="11561" y="1581"/>
                      <a:pt x="11561" y="1610"/>
                      <a:pt x="11546" y="1610"/>
                    </a:cubicBezTo>
                    <a:lnTo>
                      <a:pt x="11517" y="1551"/>
                    </a:lnTo>
                    <a:lnTo>
                      <a:pt x="11517" y="1537"/>
                    </a:lnTo>
                    <a:cubicBezTo>
                      <a:pt x="11517" y="1522"/>
                      <a:pt x="11502" y="1507"/>
                      <a:pt x="11517" y="1492"/>
                    </a:cubicBezTo>
                    <a:cubicBezTo>
                      <a:pt x="11532" y="1463"/>
                      <a:pt x="11502" y="1477"/>
                      <a:pt x="11488" y="1463"/>
                    </a:cubicBezTo>
                    <a:cubicBezTo>
                      <a:pt x="11488" y="1448"/>
                      <a:pt x="11458" y="1433"/>
                      <a:pt x="11443" y="1433"/>
                    </a:cubicBezTo>
                    <a:cubicBezTo>
                      <a:pt x="11341" y="1374"/>
                      <a:pt x="11252" y="1315"/>
                      <a:pt x="11149" y="1285"/>
                    </a:cubicBezTo>
                    <a:cubicBezTo>
                      <a:pt x="11120" y="1271"/>
                      <a:pt x="11105" y="1256"/>
                      <a:pt x="11090" y="1241"/>
                    </a:cubicBezTo>
                    <a:cubicBezTo>
                      <a:pt x="11076" y="1226"/>
                      <a:pt x="11046" y="1212"/>
                      <a:pt x="11017" y="1212"/>
                    </a:cubicBezTo>
                    <a:cubicBezTo>
                      <a:pt x="10973" y="1197"/>
                      <a:pt x="10929" y="1182"/>
                      <a:pt x="10870" y="1152"/>
                    </a:cubicBezTo>
                    <a:lnTo>
                      <a:pt x="10737" y="1152"/>
                    </a:lnTo>
                    <a:lnTo>
                      <a:pt x="10679" y="1152"/>
                    </a:lnTo>
                    <a:lnTo>
                      <a:pt x="10664" y="1138"/>
                    </a:lnTo>
                    <a:cubicBezTo>
                      <a:pt x="10649" y="1152"/>
                      <a:pt x="10649" y="1167"/>
                      <a:pt x="10635" y="1152"/>
                    </a:cubicBezTo>
                    <a:cubicBezTo>
                      <a:pt x="10590" y="1152"/>
                      <a:pt x="10546" y="1138"/>
                      <a:pt x="10502" y="1123"/>
                    </a:cubicBezTo>
                    <a:cubicBezTo>
                      <a:pt x="10487" y="1123"/>
                      <a:pt x="10443" y="1108"/>
                      <a:pt x="10443" y="1138"/>
                    </a:cubicBezTo>
                    <a:cubicBezTo>
                      <a:pt x="10429" y="1167"/>
                      <a:pt x="10414" y="1167"/>
                      <a:pt x="10443" y="1182"/>
                    </a:cubicBezTo>
                    <a:cubicBezTo>
                      <a:pt x="10473" y="1212"/>
                      <a:pt x="10502" y="1271"/>
                      <a:pt x="10429" y="1285"/>
                    </a:cubicBezTo>
                    <a:cubicBezTo>
                      <a:pt x="10414" y="1300"/>
                      <a:pt x="10370" y="1300"/>
                      <a:pt x="10355" y="1271"/>
                    </a:cubicBezTo>
                    <a:cubicBezTo>
                      <a:pt x="10340" y="1256"/>
                      <a:pt x="10340" y="1241"/>
                      <a:pt x="10296" y="1241"/>
                    </a:cubicBezTo>
                    <a:cubicBezTo>
                      <a:pt x="10252" y="1226"/>
                      <a:pt x="10282" y="1212"/>
                      <a:pt x="10267" y="1197"/>
                    </a:cubicBezTo>
                    <a:cubicBezTo>
                      <a:pt x="10267" y="1182"/>
                      <a:pt x="10223" y="1167"/>
                      <a:pt x="10208" y="1182"/>
                    </a:cubicBezTo>
                    <a:cubicBezTo>
                      <a:pt x="10164" y="1226"/>
                      <a:pt x="10090" y="1182"/>
                      <a:pt x="10031" y="1182"/>
                    </a:cubicBezTo>
                    <a:cubicBezTo>
                      <a:pt x="9973" y="1182"/>
                      <a:pt x="9914" y="1167"/>
                      <a:pt x="9855" y="1167"/>
                    </a:cubicBezTo>
                    <a:cubicBezTo>
                      <a:pt x="9826" y="1167"/>
                      <a:pt x="9811" y="1167"/>
                      <a:pt x="9781" y="1182"/>
                    </a:cubicBezTo>
                    <a:cubicBezTo>
                      <a:pt x="9752" y="1197"/>
                      <a:pt x="9767" y="1241"/>
                      <a:pt x="9767" y="1271"/>
                    </a:cubicBezTo>
                    <a:cubicBezTo>
                      <a:pt x="9752" y="1271"/>
                      <a:pt x="9737" y="1197"/>
                      <a:pt x="9723" y="1182"/>
                    </a:cubicBezTo>
                    <a:cubicBezTo>
                      <a:pt x="9708" y="1182"/>
                      <a:pt x="9649" y="1182"/>
                      <a:pt x="9634" y="1152"/>
                    </a:cubicBezTo>
                    <a:cubicBezTo>
                      <a:pt x="9634" y="1108"/>
                      <a:pt x="9693" y="1093"/>
                      <a:pt x="9634" y="1049"/>
                    </a:cubicBezTo>
                    <a:cubicBezTo>
                      <a:pt x="9605" y="1034"/>
                      <a:pt x="9575" y="1019"/>
                      <a:pt x="9531" y="1005"/>
                    </a:cubicBezTo>
                    <a:cubicBezTo>
                      <a:pt x="9443" y="975"/>
                      <a:pt x="9340" y="1005"/>
                      <a:pt x="9252" y="1019"/>
                    </a:cubicBezTo>
                    <a:lnTo>
                      <a:pt x="9105" y="1019"/>
                    </a:lnTo>
                    <a:lnTo>
                      <a:pt x="9075" y="1019"/>
                    </a:lnTo>
                    <a:cubicBezTo>
                      <a:pt x="9046" y="1005"/>
                      <a:pt x="9075" y="1005"/>
                      <a:pt x="9090" y="990"/>
                    </a:cubicBezTo>
                    <a:cubicBezTo>
                      <a:pt x="9090" y="975"/>
                      <a:pt x="9017" y="960"/>
                      <a:pt x="9017" y="960"/>
                    </a:cubicBezTo>
                    <a:cubicBezTo>
                      <a:pt x="9002" y="946"/>
                      <a:pt x="8943" y="960"/>
                      <a:pt x="8928" y="960"/>
                    </a:cubicBezTo>
                    <a:cubicBezTo>
                      <a:pt x="8928" y="960"/>
                      <a:pt x="8987" y="946"/>
                      <a:pt x="8972" y="931"/>
                    </a:cubicBezTo>
                    <a:cubicBezTo>
                      <a:pt x="8958" y="931"/>
                      <a:pt x="8943" y="946"/>
                      <a:pt x="8928" y="946"/>
                    </a:cubicBezTo>
                    <a:cubicBezTo>
                      <a:pt x="8914" y="931"/>
                      <a:pt x="8884" y="916"/>
                      <a:pt x="8884" y="916"/>
                    </a:cubicBezTo>
                    <a:cubicBezTo>
                      <a:pt x="8869" y="916"/>
                      <a:pt x="8825" y="887"/>
                      <a:pt x="8855" y="887"/>
                    </a:cubicBezTo>
                    <a:lnTo>
                      <a:pt x="8914" y="887"/>
                    </a:lnTo>
                    <a:cubicBezTo>
                      <a:pt x="8958" y="887"/>
                      <a:pt x="8899" y="842"/>
                      <a:pt x="8884" y="842"/>
                    </a:cubicBezTo>
                    <a:cubicBezTo>
                      <a:pt x="8855" y="813"/>
                      <a:pt x="8781" y="827"/>
                      <a:pt x="8737" y="813"/>
                    </a:cubicBezTo>
                    <a:cubicBezTo>
                      <a:pt x="8708" y="813"/>
                      <a:pt x="8693" y="842"/>
                      <a:pt x="8664" y="872"/>
                    </a:cubicBezTo>
                    <a:cubicBezTo>
                      <a:pt x="8664" y="872"/>
                      <a:pt x="8561" y="931"/>
                      <a:pt x="8561" y="887"/>
                    </a:cubicBezTo>
                    <a:cubicBezTo>
                      <a:pt x="8575" y="857"/>
                      <a:pt x="8590" y="887"/>
                      <a:pt x="8619" y="872"/>
                    </a:cubicBezTo>
                    <a:cubicBezTo>
                      <a:pt x="8619" y="872"/>
                      <a:pt x="8605" y="827"/>
                      <a:pt x="8590" y="827"/>
                    </a:cubicBezTo>
                    <a:lnTo>
                      <a:pt x="8502" y="827"/>
                    </a:lnTo>
                    <a:cubicBezTo>
                      <a:pt x="8516" y="813"/>
                      <a:pt x="8546" y="798"/>
                      <a:pt x="8575" y="798"/>
                    </a:cubicBezTo>
                    <a:cubicBezTo>
                      <a:pt x="8590" y="813"/>
                      <a:pt x="8693" y="813"/>
                      <a:pt x="8693" y="813"/>
                    </a:cubicBezTo>
                    <a:cubicBezTo>
                      <a:pt x="8693" y="798"/>
                      <a:pt x="8605" y="798"/>
                      <a:pt x="8590" y="783"/>
                    </a:cubicBezTo>
                    <a:lnTo>
                      <a:pt x="8502" y="783"/>
                    </a:lnTo>
                    <a:cubicBezTo>
                      <a:pt x="8443" y="768"/>
                      <a:pt x="8384" y="768"/>
                      <a:pt x="8325" y="754"/>
                    </a:cubicBezTo>
                    <a:cubicBezTo>
                      <a:pt x="8311" y="754"/>
                      <a:pt x="8252" y="739"/>
                      <a:pt x="8252" y="739"/>
                    </a:cubicBezTo>
                    <a:cubicBezTo>
                      <a:pt x="8252" y="754"/>
                      <a:pt x="8266" y="768"/>
                      <a:pt x="8252" y="768"/>
                    </a:cubicBezTo>
                    <a:cubicBezTo>
                      <a:pt x="8237" y="783"/>
                      <a:pt x="8222" y="783"/>
                      <a:pt x="8208" y="783"/>
                    </a:cubicBezTo>
                    <a:cubicBezTo>
                      <a:pt x="8193" y="783"/>
                      <a:pt x="8119" y="798"/>
                      <a:pt x="8134" y="827"/>
                    </a:cubicBezTo>
                    <a:cubicBezTo>
                      <a:pt x="8149" y="857"/>
                      <a:pt x="8178" y="813"/>
                      <a:pt x="8193" y="827"/>
                    </a:cubicBezTo>
                    <a:cubicBezTo>
                      <a:pt x="8193" y="827"/>
                      <a:pt x="8149" y="842"/>
                      <a:pt x="8163" y="872"/>
                    </a:cubicBezTo>
                    <a:cubicBezTo>
                      <a:pt x="8178" y="872"/>
                      <a:pt x="8163" y="887"/>
                      <a:pt x="8163" y="901"/>
                    </a:cubicBezTo>
                    <a:cubicBezTo>
                      <a:pt x="8178" y="901"/>
                      <a:pt x="8193" y="916"/>
                      <a:pt x="8193" y="931"/>
                    </a:cubicBezTo>
                    <a:lnTo>
                      <a:pt x="8119" y="931"/>
                    </a:lnTo>
                    <a:cubicBezTo>
                      <a:pt x="8090" y="931"/>
                      <a:pt x="8119" y="916"/>
                      <a:pt x="8119" y="916"/>
                    </a:cubicBezTo>
                    <a:cubicBezTo>
                      <a:pt x="8105" y="901"/>
                      <a:pt x="8061" y="916"/>
                      <a:pt x="8061" y="916"/>
                    </a:cubicBezTo>
                    <a:cubicBezTo>
                      <a:pt x="8031" y="931"/>
                      <a:pt x="8002" y="916"/>
                      <a:pt x="7987" y="916"/>
                    </a:cubicBezTo>
                    <a:cubicBezTo>
                      <a:pt x="7972" y="916"/>
                      <a:pt x="8031" y="931"/>
                      <a:pt x="8031" y="931"/>
                    </a:cubicBezTo>
                    <a:cubicBezTo>
                      <a:pt x="8075" y="946"/>
                      <a:pt x="8031" y="975"/>
                      <a:pt x="8016" y="960"/>
                    </a:cubicBezTo>
                    <a:cubicBezTo>
                      <a:pt x="8002" y="960"/>
                      <a:pt x="8002" y="946"/>
                      <a:pt x="8002" y="931"/>
                    </a:cubicBezTo>
                    <a:lnTo>
                      <a:pt x="7958" y="931"/>
                    </a:lnTo>
                    <a:cubicBezTo>
                      <a:pt x="7928" y="916"/>
                      <a:pt x="7899" y="901"/>
                      <a:pt x="7855" y="916"/>
                    </a:cubicBezTo>
                    <a:cubicBezTo>
                      <a:pt x="7810" y="916"/>
                      <a:pt x="7781" y="960"/>
                      <a:pt x="7737" y="931"/>
                    </a:cubicBezTo>
                    <a:cubicBezTo>
                      <a:pt x="7708" y="916"/>
                      <a:pt x="7678" y="901"/>
                      <a:pt x="7663" y="872"/>
                    </a:cubicBezTo>
                    <a:cubicBezTo>
                      <a:pt x="7649" y="857"/>
                      <a:pt x="7619" y="916"/>
                      <a:pt x="7605" y="916"/>
                    </a:cubicBezTo>
                    <a:cubicBezTo>
                      <a:pt x="7590" y="946"/>
                      <a:pt x="7575" y="1034"/>
                      <a:pt x="7531" y="1019"/>
                    </a:cubicBezTo>
                    <a:cubicBezTo>
                      <a:pt x="7502" y="1005"/>
                      <a:pt x="7472" y="1005"/>
                      <a:pt x="7443" y="975"/>
                    </a:cubicBezTo>
                    <a:cubicBezTo>
                      <a:pt x="7428" y="960"/>
                      <a:pt x="7399" y="931"/>
                      <a:pt x="7384" y="916"/>
                    </a:cubicBezTo>
                    <a:cubicBezTo>
                      <a:pt x="7369" y="887"/>
                      <a:pt x="7340" y="872"/>
                      <a:pt x="7325" y="857"/>
                    </a:cubicBezTo>
                    <a:cubicBezTo>
                      <a:pt x="7296" y="827"/>
                      <a:pt x="7355" y="842"/>
                      <a:pt x="7369" y="842"/>
                    </a:cubicBezTo>
                    <a:cubicBezTo>
                      <a:pt x="7384" y="842"/>
                      <a:pt x="7413" y="827"/>
                      <a:pt x="7413" y="813"/>
                    </a:cubicBezTo>
                    <a:lnTo>
                      <a:pt x="7340" y="768"/>
                    </a:lnTo>
                    <a:cubicBezTo>
                      <a:pt x="7340" y="768"/>
                      <a:pt x="7384" y="768"/>
                      <a:pt x="7384" y="754"/>
                    </a:cubicBezTo>
                    <a:cubicBezTo>
                      <a:pt x="7369" y="739"/>
                      <a:pt x="7340" y="739"/>
                      <a:pt x="7340" y="739"/>
                    </a:cubicBezTo>
                    <a:cubicBezTo>
                      <a:pt x="7340" y="709"/>
                      <a:pt x="7413" y="695"/>
                      <a:pt x="7340" y="680"/>
                    </a:cubicBezTo>
                    <a:cubicBezTo>
                      <a:pt x="7325" y="680"/>
                      <a:pt x="7310" y="650"/>
                      <a:pt x="7281" y="650"/>
                    </a:cubicBezTo>
                    <a:cubicBezTo>
                      <a:pt x="7266" y="650"/>
                      <a:pt x="7237" y="635"/>
                      <a:pt x="7222" y="650"/>
                    </a:cubicBezTo>
                    <a:cubicBezTo>
                      <a:pt x="7207" y="650"/>
                      <a:pt x="7207" y="665"/>
                      <a:pt x="7193" y="665"/>
                    </a:cubicBezTo>
                    <a:cubicBezTo>
                      <a:pt x="7178" y="650"/>
                      <a:pt x="7178" y="650"/>
                      <a:pt x="7163" y="650"/>
                    </a:cubicBezTo>
                    <a:cubicBezTo>
                      <a:pt x="7149" y="650"/>
                      <a:pt x="7119" y="650"/>
                      <a:pt x="7104" y="635"/>
                    </a:cubicBezTo>
                    <a:cubicBezTo>
                      <a:pt x="7090" y="635"/>
                      <a:pt x="7075" y="635"/>
                      <a:pt x="7060" y="606"/>
                    </a:cubicBezTo>
                    <a:cubicBezTo>
                      <a:pt x="7046" y="606"/>
                      <a:pt x="7060" y="591"/>
                      <a:pt x="7031" y="606"/>
                    </a:cubicBezTo>
                    <a:cubicBezTo>
                      <a:pt x="7031" y="606"/>
                      <a:pt x="7016" y="621"/>
                      <a:pt x="7001" y="621"/>
                    </a:cubicBezTo>
                    <a:cubicBezTo>
                      <a:pt x="6987" y="621"/>
                      <a:pt x="6987" y="606"/>
                      <a:pt x="6972" y="621"/>
                    </a:cubicBezTo>
                    <a:cubicBezTo>
                      <a:pt x="6972" y="635"/>
                      <a:pt x="6957" y="650"/>
                      <a:pt x="6957" y="665"/>
                    </a:cubicBezTo>
                    <a:cubicBezTo>
                      <a:pt x="6957" y="680"/>
                      <a:pt x="6987" y="680"/>
                      <a:pt x="6972" y="695"/>
                    </a:cubicBezTo>
                    <a:cubicBezTo>
                      <a:pt x="6957" y="709"/>
                      <a:pt x="6972" y="709"/>
                      <a:pt x="6957" y="709"/>
                    </a:cubicBezTo>
                    <a:cubicBezTo>
                      <a:pt x="6943" y="709"/>
                      <a:pt x="6913" y="709"/>
                      <a:pt x="6899" y="724"/>
                    </a:cubicBezTo>
                    <a:cubicBezTo>
                      <a:pt x="6913" y="709"/>
                      <a:pt x="6957" y="739"/>
                      <a:pt x="6957" y="739"/>
                    </a:cubicBezTo>
                    <a:cubicBezTo>
                      <a:pt x="6943" y="754"/>
                      <a:pt x="6899" y="724"/>
                      <a:pt x="6869" y="724"/>
                    </a:cubicBezTo>
                    <a:lnTo>
                      <a:pt x="6751" y="724"/>
                    </a:lnTo>
                    <a:cubicBezTo>
                      <a:pt x="6737" y="724"/>
                      <a:pt x="6737" y="709"/>
                      <a:pt x="6722" y="709"/>
                    </a:cubicBezTo>
                    <a:cubicBezTo>
                      <a:pt x="6707" y="695"/>
                      <a:pt x="6663" y="709"/>
                      <a:pt x="6648" y="709"/>
                    </a:cubicBezTo>
                    <a:cubicBezTo>
                      <a:pt x="6634" y="695"/>
                      <a:pt x="6604" y="695"/>
                      <a:pt x="6590" y="680"/>
                    </a:cubicBezTo>
                    <a:cubicBezTo>
                      <a:pt x="6590" y="665"/>
                      <a:pt x="6619" y="665"/>
                      <a:pt x="6619" y="650"/>
                    </a:cubicBezTo>
                    <a:cubicBezTo>
                      <a:pt x="6634" y="635"/>
                      <a:pt x="6501" y="635"/>
                      <a:pt x="6487" y="635"/>
                    </a:cubicBezTo>
                    <a:cubicBezTo>
                      <a:pt x="6413" y="621"/>
                      <a:pt x="6354" y="635"/>
                      <a:pt x="6281" y="635"/>
                    </a:cubicBezTo>
                    <a:cubicBezTo>
                      <a:pt x="6237" y="635"/>
                      <a:pt x="6251" y="635"/>
                      <a:pt x="6266" y="665"/>
                    </a:cubicBezTo>
                    <a:cubicBezTo>
                      <a:pt x="6266" y="680"/>
                      <a:pt x="6237" y="665"/>
                      <a:pt x="6237" y="665"/>
                    </a:cubicBezTo>
                    <a:cubicBezTo>
                      <a:pt x="6207" y="665"/>
                      <a:pt x="6222" y="650"/>
                      <a:pt x="6222" y="635"/>
                    </a:cubicBezTo>
                    <a:cubicBezTo>
                      <a:pt x="6222" y="606"/>
                      <a:pt x="6207" y="562"/>
                      <a:pt x="6178" y="591"/>
                    </a:cubicBezTo>
                    <a:cubicBezTo>
                      <a:pt x="6178" y="621"/>
                      <a:pt x="6119" y="621"/>
                      <a:pt x="6090" y="606"/>
                    </a:cubicBezTo>
                    <a:cubicBezTo>
                      <a:pt x="6075" y="591"/>
                      <a:pt x="6104" y="562"/>
                      <a:pt x="6045" y="576"/>
                    </a:cubicBezTo>
                    <a:lnTo>
                      <a:pt x="6001" y="576"/>
                    </a:lnTo>
                    <a:cubicBezTo>
                      <a:pt x="5987" y="562"/>
                      <a:pt x="5972" y="576"/>
                      <a:pt x="5942" y="591"/>
                    </a:cubicBezTo>
                    <a:cubicBezTo>
                      <a:pt x="5913" y="621"/>
                      <a:pt x="5987" y="606"/>
                      <a:pt x="5987" y="621"/>
                    </a:cubicBezTo>
                    <a:cubicBezTo>
                      <a:pt x="5987" y="650"/>
                      <a:pt x="5928" y="635"/>
                      <a:pt x="5913" y="650"/>
                    </a:cubicBezTo>
                    <a:cubicBezTo>
                      <a:pt x="5898" y="665"/>
                      <a:pt x="5869" y="665"/>
                      <a:pt x="5840" y="680"/>
                    </a:cubicBezTo>
                    <a:cubicBezTo>
                      <a:pt x="5810" y="695"/>
                      <a:pt x="5781" y="695"/>
                      <a:pt x="5737" y="695"/>
                    </a:cubicBezTo>
                    <a:cubicBezTo>
                      <a:pt x="5707" y="695"/>
                      <a:pt x="5707" y="695"/>
                      <a:pt x="5692" y="724"/>
                    </a:cubicBezTo>
                    <a:cubicBezTo>
                      <a:pt x="5678" y="739"/>
                      <a:pt x="5619" y="754"/>
                      <a:pt x="5604" y="754"/>
                    </a:cubicBezTo>
                    <a:cubicBezTo>
                      <a:pt x="5604" y="739"/>
                      <a:pt x="5634" y="739"/>
                      <a:pt x="5634" y="739"/>
                    </a:cubicBezTo>
                    <a:cubicBezTo>
                      <a:pt x="5663" y="724"/>
                      <a:pt x="5663" y="695"/>
                      <a:pt x="5678" y="680"/>
                    </a:cubicBezTo>
                    <a:cubicBezTo>
                      <a:pt x="5692" y="650"/>
                      <a:pt x="5707" y="680"/>
                      <a:pt x="5722" y="665"/>
                    </a:cubicBezTo>
                    <a:cubicBezTo>
                      <a:pt x="5737" y="665"/>
                      <a:pt x="5737" y="650"/>
                      <a:pt x="5751" y="650"/>
                    </a:cubicBezTo>
                    <a:cubicBezTo>
                      <a:pt x="5795" y="621"/>
                      <a:pt x="5854" y="606"/>
                      <a:pt x="5898" y="576"/>
                    </a:cubicBezTo>
                    <a:cubicBezTo>
                      <a:pt x="5928" y="562"/>
                      <a:pt x="5957" y="547"/>
                      <a:pt x="5987" y="532"/>
                    </a:cubicBezTo>
                    <a:cubicBezTo>
                      <a:pt x="6045" y="488"/>
                      <a:pt x="6119" y="458"/>
                      <a:pt x="6178" y="429"/>
                    </a:cubicBezTo>
                    <a:cubicBezTo>
                      <a:pt x="6222" y="414"/>
                      <a:pt x="6266" y="384"/>
                      <a:pt x="6222" y="340"/>
                    </a:cubicBezTo>
                    <a:cubicBezTo>
                      <a:pt x="6207" y="325"/>
                      <a:pt x="6207" y="355"/>
                      <a:pt x="6193" y="340"/>
                    </a:cubicBezTo>
                    <a:cubicBezTo>
                      <a:pt x="6178" y="325"/>
                      <a:pt x="6163" y="325"/>
                      <a:pt x="6148" y="310"/>
                    </a:cubicBezTo>
                    <a:cubicBezTo>
                      <a:pt x="6148" y="296"/>
                      <a:pt x="6222" y="325"/>
                      <a:pt x="6222" y="325"/>
                    </a:cubicBezTo>
                    <a:cubicBezTo>
                      <a:pt x="6237" y="325"/>
                      <a:pt x="6281" y="325"/>
                      <a:pt x="6251" y="296"/>
                    </a:cubicBezTo>
                    <a:cubicBezTo>
                      <a:pt x="6237" y="281"/>
                      <a:pt x="6237" y="266"/>
                      <a:pt x="6222" y="251"/>
                    </a:cubicBezTo>
                    <a:cubicBezTo>
                      <a:pt x="6207" y="222"/>
                      <a:pt x="6193" y="281"/>
                      <a:pt x="6178" y="281"/>
                    </a:cubicBezTo>
                    <a:lnTo>
                      <a:pt x="6178" y="251"/>
                    </a:lnTo>
                    <a:cubicBezTo>
                      <a:pt x="6178" y="237"/>
                      <a:pt x="6178" y="237"/>
                      <a:pt x="6163" y="222"/>
                    </a:cubicBezTo>
                    <a:cubicBezTo>
                      <a:pt x="6163" y="207"/>
                      <a:pt x="6134" y="192"/>
                      <a:pt x="6119" y="192"/>
                    </a:cubicBezTo>
                    <a:cubicBezTo>
                      <a:pt x="6090" y="177"/>
                      <a:pt x="6075" y="177"/>
                      <a:pt x="6045" y="163"/>
                    </a:cubicBezTo>
                    <a:cubicBezTo>
                      <a:pt x="6016" y="163"/>
                      <a:pt x="6016" y="163"/>
                      <a:pt x="5972" y="177"/>
                    </a:cubicBezTo>
                    <a:cubicBezTo>
                      <a:pt x="5942" y="177"/>
                      <a:pt x="5840" y="133"/>
                      <a:pt x="5825" y="177"/>
                    </a:cubicBezTo>
                    <a:cubicBezTo>
                      <a:pt x="5810" y="192"/>
                      <a:pt x="5722" y="207"/>
                      <a:pt x="5707" y="192"/>
                    </a:cubicBezTo>
                    <a:cubicBezTo>
                      <a:pt x="5707" y="192"/>
                      <a:pt x="5795" y="133"/>
                      <a:pt x="5766" y="118"/>
                    </a:cubicBezTo>
                    <a:cubicBezTo>
                      <a:pt x="5766" y="118"/>
                      <a:pt x="5663" y="133"/>
                      <a:pt x="5648" y="118"/>
                    </a:cubicBezTo>
                    <a:cubicBezTo>
                      <a:pt x="5648" y="104"/>
                      <a:pt x="5678" y="104"/>
                      <a:pt x="5678" y="104"/>
                    </a:cubicBezTo>
                    <a:cubicBezTo>
                      <a:pt x="5678" y="89"/>
                      <a:pt x="5560" y="104"/>
                      <a:pt x="5560" y="104"/>
                    </a:cubicBezTo>
                    <a:cubicBezTo>
                      <a:pt x="5575" y="74"/>
                      <a:pt x="5634" y="89"/>
                      <a:pt x="5648" y="74"/>
                    </a:cubicBezTo>
                    <a:cubicBezTo>
                      <a:pt x="5663" y="59"/>
                      <a:pt x="5692" y="74"/>
                      <a:pt x="5678" y="59"/>
                    </a:cubicBezTo>
                    <a:cubicBezTo>
                      <a:pt x="5678" y="45"/>
                      <a:pt x="5678" y="30"/>
                      <a:pt x="5663" y="30"/>
                    </a:cubicBezTo>
                    <a:cubicBezTo>
                      <a:pt x="5619" y="30"/>
                      <a:pt x="5604" y="15"/>
                      <a:pt x="5560" y="15"/>
                    </a:cubicBezTo>
                    <a:cubicBezTo>
                      <a:pt x="5531" y="0"/>
                      <a:pt x="5501" y="15"/>
                      <a:pt x="5472" y="30"/>
                    </a:cubicBezTo>
                    <a:cubicBezTo>
                      <a:pt x="5413" y="45"/>
                      <a:pt x="5354" y="89"/>
                      <a:pt x="5325" y="118"/>
                    </a:cubicBezTo>
                    <a:cubicBezTo>
                      <a:pt x="5310" y="133"/>
                      <a:pt x="5310" y="133"/>
                      <a:pt x="5325" y="148"/>
                    </a:cubicBezTo>
                    <a:cubicBezTo>
                      <a:pt x="5339" y="148"/>
                      <a:pt x="5325" y="163"/>
                      <a:pt x="5325" y="177"/>
                    </a:cubicBezTo>
                    <a:cubicBezTo>
                      <a:pt x="5325" y="207"/>
                      <a:pt x="5384" y="192"/>
                      <a:pt x="5384" y="207"/>
                    </a:cubicBezTo>
                    <a:cubicBezTo>
                      <a:pt x="5384" y="192"/>
                      <a:pt x="5310" y="207"/>
                      <a:pt x="5295" y="207"/>
                    </a:cubicBezTo>
                    <a:cubicBezTo>
                      <a:pt x="5281" y="207"/>
                      <a:pt x="5192" y="192"/>
                      <a:pt x="5178" y="207"/>
                    </a:cubicBezTo>
                    <a:cubicBezTo>
                      <a:pt x="5178" y="192"/>
                      <a:pt x="5222" y="251"/>
                      <a:pt x="5222" y="251"/>
                    </a:cubicBezTo>
                    <a:cubicBezTo>
                      <a:pt x="5236" y="266"/>
                      <a:pt x="5163" y="237"/>
                      <a:pt x="5148" y="237"/>
                    </a:cubicBezTo>
                    <a:cubicBezTo>
                      <a:pt x="5134" y="237"/>
                      <a:pt x="5104" y="251"/>
                      <a:pt x="5075" y="266"/>
                    </a:cubicBezTo>
                    <a:lnTo>
                      <a:pt x="5060" y="266"/>
                    </a:lnTo>
                    <a:cubicBezTo>
                      <a:pt x="5031" y="266"/>
                      <a:pt x="5060" y="266"/>
                      <a:pt x="5045" y="251"/>
                    </a:cubicBezTo>
                    <a:cubicBezTo>
                      <a:pt x="5045" y="266"/>
                      <a:pt x="4972" y="296"/>
                      <a:pt x="4972" y="296"/>
                    </a:cubicBezTo>
                    <a:cubicBezTo>
                      <a:pt x="4972" y="281"/>
                      <a:pt x="5001" y="266"/>
                      <a:pt x="5001" y="266"/>
                    </a:cubicBezTo>
                    <a:cubicBezTo>
                      <a:pt x="5001" y="251"/>
                      <a:pt x="4928" y="266"/>
                      <a:pt x="4913" y="251"/>
                    </a:cubicBezTo>
                    <a:lnTo>
                      <a:pt x="4942" y="237"/>
                    </a:lnTo>
                    <a:cubicBezTo>
                      <a:pt x="4928" y="251"/>
                      <a:pt x="4854" y="266"/>
                      <a:pt x="4825" y="266"/>
                    </a:cubicBezTo>
                    <a:cubicBezTo>
                      <a:pt x="4751" y="281"/>
                      <a:pt x="4839" y="281"/>
                      <a:pt x="4854" y="296"/>
                    </a:cubicBezTo>
                    <a:cubicBezTo>
                      <a:pt x="4839" y="281"/>
                      <a:pt x="4766" y="310"/>
                      <a:pt x="4751" y="310"/>
                    </a:cubicBezTo>
                    <a:cubicBezTo>
                      <a:pt x="4736" y="310"/>
                      <a:pt x="4722" y="310"/>
                      <a:pt x="4707" y="325"/>
                    </a:cubicBezTo>
                    <a:cubicBezTo>
                      <a:pt x="4692" y="340"/>
                      <a:pt x="4663" y="325"/>
                      <a:pt x="4633" y="325"/>
                    </a:cubicBezTo>
                    <a:cubicBezTo>
                      <a:pt x="4619" y="325"/>
                      <a:pt x="4604" y="355"/>
                      <a:pt x="4575" y="355"/>
                    </a:cubicBezTo>
                    <a:cubicBezTo>
                      <a:pt x="4545" y="370"/>
                      <a:pt x="4530" y="355"/>
                      <a:pt x="4516" y="370"/>
                    </a:cubicBezTo>
                    <a:cubicBezTo>
                      <a:pt x="4501" y="384"/>
                      <a:pt x="4486" y="399"/>
                      <a:pt x="4472" y="399"/>
                    </a:cubicBezTo>
                    <a:lnTo>
                      <a:pt x="4398" y="399"/>
                    </a:lnTo>
                    <a:lnTo>
                      <a:pt x="4442" y="429"/>
                    </a:lnTo>
                    <a:cubicBezTo>
                      <a:pt x="4427" y="443"/>
                      <a:pt x="4339" y="443"/>
                      <a:pt x="4339" y="443"/>
                    </a:cubicBezTo>
                    <a:lnTo>
                      <a:pt x="4398" y="443"/>
                    </a:lnTo>
                    <a:lnTo>
                      <a:pt x="4354" y="443"/>
                    </a:lnTo>
                    <a:cubicBezTo>
                      <a:pt x="4369" y="443"/>
                      <a:pt x="4398" y="458"/>
                      <a:pt x="4398" y="458"/>
                    </a:cubicBezTo>
                    <a:lnTo>
                      <a:pt x="4369" y="458"/>
                    </a:lnTo>
                    <a:cubicBezTo>
                      <a:pt x="4383" y="458"/>
                      <a:pt x="4369" y="473"/>
                      <a:pt x="4369" y="473"/>
                    </a:cubicBezTo>
                    <a:cubicBezTo>
                      <a:pt x="4369" y="488"/>
                      <a:pt x="4325" y="473"/>
                      <a:pt x="4325" y="473"/>
                    </a:cubicBezTo>
                    <a:cubicBezTo>
                      <a:pt x="4325" y="488"/>
                      <a:pt x="4354" y="488"/>
                      <a:pt x="4354" y="502"/>
                    </a:cubicBezTo>
                    <a:lnTo>
                      <a:pt x="4339" y="502"/>
                    </a:lnTo>
                    <a:cubicBezTo>
                      <a:pt x="4339" y="532"/>
                      <a:pt x="4398" y="502"/>
                      <a:pt x="4383" y="532"/>
                    </a:cubicBezTo>
                    <a:cubicBezTo>
                      <a:pt x="4354" y="562"/>
                      <a:pt x="4427" y="576"/>
                      <a:pt x="4383" y="591"/>
                    </a:cubicBezTo>
                    <a:lnTo>
                      <a:pt x="4295" y="591"/>
                    </a:lnTo>
                    <a:cubicBezTo>
                      <a:pt x="4280" y="606"/>
                      <a:pt x="4280" y="621"/>
                      <a:pt x="4251" y="606"/>
                    </a:cubicBezTo>
                    <a:lnTo>
                      <a:pt x="4207" y="606"/>
                    </a:lnTo>
                    <a:cubicBezTo>
                      <a:pt x="4148" y="621"/>
                      <a:pt x="4089" y="621"/>
                      <a:pt x="4030" y="621"/>
                    </a:cubicBezTo>
                    <a:cubicBezTo>
                      <a:pt x="4001" y="621"/>
                      <a:pt x="3972" y="621"/>
                      <a:pt x="3957" y="635"/>
                    </a:cubicBezTo>
                    <a:cubicBezTo>
                      <a:pt x="3942" y="650"/>
                      <a:pt x="3927" y="665"/>
                      <a:pt x="3927" y="680"/>
                    </a:cubicBezTo>
                    <a:cubicBezTo>
                      <a:pt x="3927" y="695"/>
                      <a:pt x="3957" y="709"/>
                      <a:pt x="3957" y="724"/>
                    </a:cubicBezTo>
                    <a:cubicBezTo>
                      <a:pt x="3942" y="754"/>
                      <a:pt x="3942" y="768"/>
                      <a:pt x="3957" y="783"/>
                    </a:cubicBezTo>
                    <a:cubicBezTo>
                      <a:pt x="3986" y="813"/>
                      <a:pt x="4030" y="798"/>
                      <a:pt x="4060" y="827"/>
                    </a:cubicBezTo>
                    <a:lnTo>
                      <a:pt x="4089" y="887"/>
                    </a:lnTo>
                    <a:cubicBezTo>
                      <a:pt x="4030" y="887"/>
                      <a:pt x="4016" y="887"/>
                      <a:pt x="3972" y="857"/>
                    </a:cubicBezTo>
                    <a:cubicBezTo>
                      <a:pt x="3927" y="827"/>
                      <a:pt x="3854" y="798"/>
                      <a:pt x="3795" y="798"/>
                    </a:cubicBezTo>
                    <a:cubicBezTo>
                      <a:pt x="3766" y="798"/>
                      <a:pt x="3780" y="783"/>
                      <a:pt x="3751" y="768"/>
                    </a:cubicBezTo>
                    <a:cubicBezTo>
                      <a:pt x="3736" y="768"/>
                      <a:pt x="3677" y="768"/>
                      <a:pt x="3677" y="798"/>
                    </a:cubicBezTo>
                    <a:cubicBezTo>
                      <a:pt x="3677" y="813"/>
                      <a:pt x="3736" y="813"/>
                      <a:pt x="3736" y="813"/>
                    </a:cubicBezTo>
                    <a:cubicBezTo>
                      <a:pt x="3736" y="813"/>
                      <a:pt x="3692" y="827"/>
                      <a:pt x="3707" y="827"/>
                    </a:cubicBezTo>
                    <a:cubicBezTo>
                      <a:pt x="3736" y="842"/>
                      <a:pt x="3751" y="827"/>
                      <a:pt x="3766" y="857"/>
                    </a:cubicBezTo>
                    <a:cubicBezTo>
                      <a:pt x="3766" y="887"/>
                      <a:pt x="3721" y="872"/>
                      <a:pt x="3707" y="872"/>
                    </a:cubicBezTo>
                    <a:cubicBezTo>
                      <a:pt x="3677" y="857"/>
                      <a:pt x="3663" y="842"/>
                      <a:pt x="3633" y="857"/>
                    </a:cubicBezTo>
                    <a:cubicBezTo>
                      <a:pt x="3604" y="857"/>
                      <a:pt x="3619" y="901"/>
                      <a:pt x="3633" y="916"/>
                    </a:cubicBezTo>
                    <a:cubicBezTo>
                      <a:pt x="3648" y="931"/>
                      <a:pt x="3677" y="931"/>
                      <a:pt x="3692" y="931"/>
                    </a:cubicBezTo>
                    <a:cubicBezTo>
                      <a:pt x="3721" y="946"/>
                      <a:pt x="3751" y="946"/>
                      <a:pt x="3766" y="960"/>
                    </a:cubicBezTo>
                    <a:cubicBezTo>
                      <a:pt x="3780" y="975"/>
                      <a:pt x="3780" y="990"/>
                      <a:pt x="3780" y="990"/>
                    </a:cubicBezTo>
                    <a:lnTo>
                      <a:pt x="3824" y="990"/>
                    </a:lnTo>
                    <a:lnTo>
                      <a:pt x="3780" y="1005"/>
                    </a:lnTo>
                    <a:cubicBezTo>
                      <a:pt x="3751" y="1005"/>
                      <a:pt x="3751" y="990"/>
                      <a:pt x="3736" y="975"/>
                    </a:cubicBezTo>
                    <a:cubicBezTo>
                      <a:pt x="3707" y="960"/>
                      <a:pt x="3663" y="960"/>
                      <a:pt x="3619" y="960"/>
                    </a:cubicBezTo>
                    <a:cubicBezTo>
                      <a:pt x="3604" y="960"/>
                      <a:pt x="3530" y="946"/>
                      <a:pt x="3560" y="916"/>
                    </a:cubicBezTo>
                    <a:cubicBezTo>
                      <a:pt x="3574" y="916"/>
                      <a:pt x="3560" y="901"/>
                      <a:pt x="3560" y="887"/>
                    </a:cubicBezTo>
                    <a:cubicBezTo>
                      <a:pt x="3545" y="872"/>
                      <a:pt x="3560" y="857"/>
                      <a:pt x="3560" y="842"/>
                    </a:cubicBezTo>
                    <a:cubicBezTo>
                      <a:pt x="3574" y="813"/>
                      <a:pt x="3589" y="754"/>
                      <a:pt x="3560" y="739"/>
                    </a:cubicBezTo>
                    <a:cubicBezTo>
                      <a:pt x="3501" y="724"/>
                      <a:pt x="3545" y="798"/>
                      <a:pt x="3530" y="827"/>
                    </a:cubicBezTo>
                    <a:cubicBezTo>
                      <a:pt x="3501" y="857"/>
                      <a:pt x="3457" y="872"/>
                      <a:pt x="3427" y="901"/>
                    </a:cubicBezTo>
                    <a:cubicBezTo>
                      <a:pt x="3383" y="946"/>
                      <a:pt x="3398" y="931"/>
                      <a:pt x="3427" y="960"/>
                    </a:cubicBezTo>
                    <a:cubicBezTo>
                      <a:pt x="3442" y="975"/>
                      <a:pt x="3486" y="1019"/>
                      <a:pt x="3486" y="1049"/>
                    </a:cubicBezTo>
                    <a:cubicBezTo>
                      <a:pt x="3486" y="1049"/>
                      <a:pt x="3471" y="1079"/>
                      <a:pt x="3457" y="1079"/>
                    </a:cubicBezTo>
                    <a:cubicBezTo>
                      <a:pt x="3442" y="1108"/>
                      <a:pt x="3427" y="1138"/>
                      <a:pt x="3427" y="1167"/>
                    </a:cubicBezTo>
                    <a:cubicBezTo>
                      <a:pt x="3427" y="1167"/>
                      <a:pt x="3442" y="1241"/>
                      <a:pt x="3457" y="1241"/>
                    </a:cubicBezTo>
                    <a:cubicBezTo>
                      <a:pt x="3486" y="1241"/>
                      <a:pt x="3516" y="1241"/>
                      <a:pt x="3545" y="1226"/>
                    </a:cubicBezTo>
                    <a:cubicBezTo>
                      <a:pt x="3574" y="1212"/>
                      <a:pt x="3619" y="1226"/>
                      <a:pt x="3648" y="1241"/>
                    </a:cubicBezTo>
                    <a:cubicBezTo>
                      <a:pt x="3692" y="1241"/>
                      <a:pt x="3721" y="1271"/>
                      <a:pt x="3736" y="1315"/>
                    </a:cubicBezTo>
                    <a:cubicBezTo>
                      <a:pt x="3751" y="1344"/>
                      <a:pt x="3692" y="1389"/>
                      <a:pt x="3721" y="1404"/>
                    </a:cubicBezTo>
                    <a:lnTo>
                      <a:pt x="3810" y="1433"/>
                    </a:lnTo>
                    <a:cubicBezTo>
                      <a:pt x="3810" y="1448"/>
                      <a:pt x="3707" y="1418"/>
                      <a:pt x="3692" y="1418"/>
                    </a:cubicBezTo>
                    <a:lnTo>
                      <a:pt x="3677" y="1374"/>
                    </a:lnTo>
                    <a:cubicBezTo>
                      <a:pt x="3692" y="1344"/>
                      <a:pt x="3707" y="1330"/>
                      <a:pt x="3677" y="1315"/>
                    </a:cubicBezTo>
                    <a:cubicBezTo>
                      <a:pt x="3648" y="1300"/>
                      <a:pt x="3663" y="1271"/>
                      <a:pt x="3633" y="1256"/>
                    </a:cubicBezTo>
                    <a:cubicBezTo>
                      <a:pt x="3604" y="1256"/>
                      <a:pt x="3574" y="1271"/>
                      <a:pt x="3545" y="1271"/>
                    </a:cubicBezTo>
                    <a:cubicBezTo>
                      <a:pt x="3545" y="1271"/>
                      <a:pt x="3486" y="1285"/>
                      <a:pt x="3486" y="1300"/>
                    </a:cubicBezTo>
                    <a:lnTo>
                      <a:pt x="3501" y="1300"/>
                    </a:lnTo>
                    <a:cubicBezTo>
                      <a:pt x="3501" y="1315"/>
                      <a:pt x="3471" y="1330"/>
                      <a:pt x="3486" y="1344"/>
                    </a:cubicBezTo>
                    <a:cubicBezTo>
                      <a:pt x="3545" y="1374"/>
                      <a:pt x="3501" y="1418"/>
                      <a:pt x="3471" y="1448"/>
                    </a:cubicBezTo>
                    <a:cubicBezTo>
                      <a:pt x="3457" y="1463"/>
                      <a:pt x="3442" y="1492"/>
                      <a:pt x="3442" y="1507"/>
                    </a:cubicBezTo>
                    <a:cubicBezTo>
                      <a:pt x="3427" y="1522"/>
                      <a:pt x="3398" y="1537"/>
                      <a:pt x="3368" y="1537"/>
                    </a:cubicBezTo>
                    <a:cubicBezTo>
                      <a:pt x="3354" y="1551"/>
                      <a:pt x="3339" y="1551"/>
                      <a:pt x="3339" y="1581"/>
                    </a:cubicBezTo>
                    <a:cubicBezTo>
                      <a:pt x="3324" y="1610"/>
                      <a:pt x="3295" y="1596"/>
                      <a:pt x="3280" y="1596"/>
                    </a:cubicBezTo>
                    <a:cubicBezTo>
                      <a:pt x="3236" y="1581"/>
                      <a:pt x="3207" y="1596"/>
                      <a:pt x="3177" y="1581"/>
                    </a:cubicBezTo>
                    <a:cubicBezTo>
                      <a:pt x="3163" y="1581"/>
                      <a:pt x="3148" y="1566"/>
                      <a:pt x="3133" y="1566"/>
                    </a:cubicBezTo>
                    <a:cubicBezTo>
                      <a:pt x="3104" y="1566"/>
                      <a:pt x="3104" y="1551"/>
                      <a:pt x="3089" y="1537"/>
                    </a:cubicBezTo>
                    <a:cubicBezTo>
                      <a:pt x="3089" y="1537"/>
                      <a:pt x="3118" y="1522"/>
                      <a:pt x="3118" y="1537"/>
                    </a:cubicBezTo>
                    <a:cubicBezTo>
                      <a:pt x="3133" y="1566"/>
                      <a:pt x="3163" y="1566"/>
                      <a:pt x="3163" y="1551"/>
                    </a:cubicBezTo>
                    <a:cubicBezTo>
                      <a:pt x="3177" y="1537"/>
                      <a:pt x="3251" y="1581"/>
                      <a:pt x="3280" y="1551"/>
                    </a:cubicBezTo>
                    <a:cubicBezTo>
                      <a:pt x="3280" y="1537"/>
                      <a:pt x="3251" y="1522"/>
                      <a:pt x="3280" y="1522"/>
                    </a:cubicBezTo>
                    <a:cubicBezTo>
                      <a:pt x="3295" y="1507"/>
                      <a:pt x="3324" y="1492"/>
                      <a:pt x="3339" y="1477"/>
                    </a:cubicBezTo>
                    <a:cubicBezTo>
                      <a:pt x="3354" y="1448"/>
                      <a:pt x="3339" y="1448"/>
                      <a:pt x="3383" y="1433"/>
                    </a:cubicBezTo>
                    <a:cubicBezTo>
                      <a:pt x="3427" y="1404"/>
                      <a:pt x="3368" y="1374"/>
                      <a:pt x="3398" y="1344"/>
                    </a:cubicBezTo>
                    <a:cubicBezTo>
                      <a:pt x="3427" y="1330"/>
                      <a:pt x="3427" y="1315"/>
                      <a:pt x="3398" y="1300"/>
                    </a:cubicBezTo>
                    <a:cubicBezTo>
                      <a:pt x="3383" y="1300"/>
                      <a:pt x="3368" y="1285"/>
                      <a:pt x="3354" y="1271"/>
                    </a:cubicBezTo>
                    <a:cubicBezTo>
                      <a:pt x="3339" y="1241"/>
                      <a:pt x="3354" y="1197"/>
                      <a:pt x="3354" y="1167"/>
                    </a:cubicBezTo>
                    <a:cubicBezTo>
                      <a:pt x="3354" y="1138"/>
                      <a:pt x="3339" y="1108"/>
                      <a:pt x="3354" y="1079"/>
                    </a:cubicBezTo>
                    <a:cubicBezTo>
                      <a:pt x="3354" y="1049"/>
                      <a:pt x="3383" y="1049"/>
                      <a:pt x="3383" y="1019"/>
                    </a:cubicBezTo>
                    <a:cubicBezTo>
                      <a:pt x="3368" y="990"/>
                      <a:pt x="3339" y="975"/>
                      <a:pt x="3324" y="960"/>
                    </a:cubicBezTo>
                    <a:cubicBezTo>
                      <a:pt x="3310" y="946"/>
                      <a:pt x="3295" y="931"/>
                      <a:pt x="3310" y="916"/>
                    </a:cubicBezTo>
                    <a:cubicBezTo>
                      <a:pt x="3339" y="901"/>
                      <a:pt x="3339" y="872"/>
                      <a:pt x="3354" y="842"/>
                    </a:cubicBezTo>
                    <a:cubicBezTo>
                      <a:pt x="3368" y="827"/>
                      <a:pt x="3383" y="783"/>
                      <a:pt x="3368" y="768"/>
                    </a:cubicBezTo>
                    <a:cubicBezTo>
                      <a:pt x="3368" y="754"/>
                      <a:pt x="3310" y="739"/>
                      <a:pt x="3280" y="724"/>
                    </a:cubicBezTo>
                    <a:lnTo>
                      <a:pt x="3192" y="724"/>
                    </a:lnTo>
                    <a:cubicBezTo>
                      <a:pt x="3177" y="724"/>
                      <a:pt x="3133" y="709"/>
                      <a:pt x="3118" y="724"/>
                    </a:cubicBezTo>
                    <a:cubicBezTo>
                      <a:pt x="3074" y="754"/>
                      <a:pt x="3074" y="857"/>
                      <a:pt x="3030" y="887"/>
                    </a:cubicBezTo>
                    <a:cubicBezTo>
                      <a:pt x="3001" y="931"/>
                      <a:pt x="2913" y="946"/>
                      <a:pt x="2913" y="1005"/>
                    </a:cubicBezTo>
                    <a:cubicBezTo>
                      <a:pt x="2913" y="1019"/>
                      <a:pt x="2957" y="1005"/>
                      <a:pt x="2957" y="1005"/>
                    </a:cubicBezTo>
                    <a:cubicBezTo>
                      <a:pt x="2971" y="1019"/>
                      <a:pt x="2957" y="1079"/>
                      <a:pt x="2957" y="1079"/>
                    </a:cubicBezTo>
                    <a:cubicBezTo>
                      <a:pt x="2942" y="1108"/>
                      <a:pt x="2971" y="1123"/>
                      <a:pt x="2927" y="1123"/>
                    </a:cubicBezTo>
                    <a:cubicBezTo>
                      <a:pt x="2927" y="1138"/>
                      <a:pt x="2913" y="1138"/>
                      <a:pt x="2913" y="1152"/>
                    </a:cubicBezTo>
                    <a:cubicBezTo>
                      <a:pt x="2927" y="1167"/>
                      <a:pt x="2942" y="1167"/>
                      <a:pt x="2957" y="1167"/>
                    </a:cubicBezTo>
                    <a:cubicBezTo>
                      <a:pt x="2971" y="1167"/>
                      <a:pt x="3030" y="1167"/>
                      <a:pt x="3030" y="1182"/>
                    </a:cubicBezTo>
                    <a:cubicBezTo>
                      <a:pt x="3030" y="1212"/>
                      <a:pt x="3030" y="1241"/>
                      <a:pt x="3060" y="1256"/>
                    </a:cubicBezTo>
                    <a:cubicBezTo>
                      <a:pt x="3089" y="1271"/>
                      <a:pt x="3118" y="1256"/>
                      <a:pt x="3089" y="1285"/>
                    </a:cubicBezTo>
                    <a:cubicBezTo>
                      <a:pt x="3074" y="1300"/>
                      <a:pt x="3074" y="1330"/>
                      <a:pt x="3060" y="1344"/>
                    </a:cubicBezTo>
                    <a:cubicBezTo>
                      <a:pt x="3045" y="1374"/>
                      <a:pt x="2971" y="1300"/>
                      <a:pt x="2957" y="1285"/>
                    </a:cubicBezTo>
                    <a:cubicBezTo>
                      <a:pt x="2913" y="1256"/>
                      <a:pt x="2854" y="1241"/>
                      <a:pt x="2810" y="1226"/>
                    </a:cubicBezTo>
                    <a:cubicBezTo>
                      <a:pt x="2780" y="1212"/>
                      <a:pt x="2765" y="1197"/>
                      <a:pt x="2736" y="1182"/>
                    </a:cubicBezTo>
                    <a:cubicBezTo>
                      <a:pt x="2721" y="1182"/>
                      <a:pt x="2692" y="1167"/>
                      <a:pt x="2677" y="1167"/>
                    </a:cubicBezTo>
                    <a:cubicBezTo>
                      <a:pt x="2633" y="1167"/>
                      <a:pt x="2589" y="1152"/>
                      <a:pt x="2545" y="1152"/>
                    </a:cubicBezTo>
                    <a:cubicBezTo>
                      <a:pt x="2486" y="1152"/>
                      <a:pt x="2427" y="1152"/>
                      <a:pt x="2471" y="1226"/>
                    </a:cubicBezTo>
                    <a:cubicBezTo>
                      <a:pt x="2501" y="1241"/>
                      <a:pt x="2486" y="1271"/>
                      <a:pt x="2457" y="1285"/>
                    </a:cubicBezTo>
                    <a:cubicBezTo>
                      <a:pt x="2442" y="1300"/>
                      <a:pt x="2398" y="1271"/>
                      <a:pt x="2412" y="1315"/>
                    </a:cubicBezTo>
                    <a:cubicBezTo>
                      <a:pt x="2427" y="1330"/>
                      <a:pt x="2309" y="1330"/>
                      <a:pt x="2368" y="1285"/>
                    </a:cubicBezTo>
                    <a:cubicBezTo>
                      <a:pt x="2383" y="1271"/>
                      <a:pt x="2339" y="1241"/>
                      <a:pt x="2324" y="1256"/>
                    </a:cubicBezTo>
                    <a:cubicBezTo>
                      <a:pt x="2295" y="1256"/>
                      <a:pt x="2265" y="1271"/>
                      <a:pt x="2251" y="1285"/>
                    </a:cubicBezTo>
                    <a:cubicBezTo>
                      <a:pt x="2206" y="1315"/>
                      <a:pt x="2162" y="1285"/>
                      <a:pt x="2118" y="1300"/>
                    </a:cubicBezTo>
                    <a:cubicBezTo>
                      <a:pt x="2074" y="1315"/>
                      <a:pt x="2045" y="1344"/>
                      <a:pt x="2015" y="1344"/>
                    </a:cubicBezTo>
                    <a:cubicBezTo>
                      <a:pt x="2001" y="1344"/>
                      <a:pt x="1912" y="1344"/>
                      <a:pt x="1927" y="1330"/>
                    </a:cubicBezTo>
                    <a:cubicBezTo>
                      <a:pt x="1956" y="1330"/>
                      <a:pt x="1956" y="1330"/>
                      <a:pt x="1956" y="1315"/>
                    </a:cubicBezTo>
                    <a:cubicBezTo>
                      <a:pt x="1956" y="1271"/>
                      <a:pt x="1986" y="1285"/>
                      <a:pt x="1986" y="1256"/>
                    </a:cubicBezTo>
                    <a:cubicBezTo>
                      <a:pt x="2001" y="1241"/>
                      <a:pt x="1898" y="1271"/>
                      <a:pt x="1898" y="1271"/>
                    </a:cubicBezTo>
                    <a:cubicBezTo>
                      <a:pt x="1883" y="1271"/>
                      <a:pt x="1868" y="1271"/>
                      <a:pt x="1868" y="1285"/>
                    </a:cubicBezTo>
                    <a:lnTo>
                      <a:pt x="1868" y="1330"/>
                    </a:lnTo>
                    <a:cubicBezTo>
                      <a:pt x="1853" y="1330"/>
                      <a:pt x="1824" y="1315"/>
                      <a:pt x="1809" y="1315"/>
                    </a:cubicBezTo>
                    <a:cubicBezTo>
                      <a:pt x="1780" y="1315"/>
                      <a:pt x="1736" y="1330"/>
                      <a:pt x="1706" y="1344"/>
                    </a:cubicBezTo>
                    <a:cubicBezTo>
                      <a:pt x="1662" y="1359"/>
                      <a:pt x="1618" y="1389"/>
                      <a:pt x="1574" y="1404"/>
                    </a:cubicBezTo>
                    <a:cubicBezTo>
                      <a:pt x="1545" y="1404"/>
                      <a:pt x="1530" y="1418"/>
                      <a:pt x="1515" y="1448"/>
                    </a:cubicBezTo>
                    <a:cubicBezTo>
                      <a:pt x="1515" y="1463"/>
                      <a:pt x="1515" y="1507"/>
                      <a:pt x="1486" y="1507"/>
                    </a:cubicBezTo>
                    <a:cubicBezTo>
                      <a:pt x="1456" y="1507"/>
                      <a:pt x="1427" y="1522"/>
                      <a:pt x="1398" y="1522"/>
                    </a:cubicBezTo>
                    <a:cubicBezTo>
                      <a:pt x="1383" y="1522"/>
                      <a:pt x="1368" y="1492"/>
                      <a:pt x="1353" y="1477"/>
                    </a:cubicBezTo>
                    <a:cubicBezTo>
                      <a:pt x="1324" y="1448"/>
                      <a:pt x="1280" y="1463"/>
                      <a:pt x="1309" y="1418"/>
                    </a:cubicBezTo>
                    <a:cubicBezTo>
                      <a:pt x="1324" y="1389"/>
                      <a:pt x="1368" y="1404"/>
                      <a:pt x="1383" y="1389"/>
                    </a:cubicBezTo>
                    <a:cubicBezTo>
                      <a:pt x="1412" y="1389"/>
                      <a:pt x="1442" y="1404"/>
                      <a:pt x="1427" y="1374"/>
                    </a:cubicBezTo>
                    <a:cubicBezTo>
                      <a:pt x="1412" y="1359"/>
                      <a:pt x="1398" y="1330"/>
                      <a:pt x="1383" y="1315"/>
                    </a:cubicBezTo>
                    <a:cubicBezTo>
                      <a:pt x="1353" y="1285"/>
                      <a:pt x="1309" y="1300"/>
                      <a:pt x="1280" y="1300"/>
                    </a:cubicBezTo>
                    <a:cubicBezTo>
                      <a:pt x="1265" y="1300"/>
                      <a:pt x="1177" y="1285"/>
                      <a:pt x="1177" y="1285"/>
                    </a:cubicBezTo>
                    <a:lnTo>
                      <a:pt x="1221" y="1300"/>
                    </a:lnTo>
                    <a:cubicBezTo>
                      <a:pt x="1236" y="1315"/>
                      <a:pt x="1236" y="1330"/>
                      <a:pt x="1236" y="1344"/>
                    </a:cubicBezTo>
                    <a:lnTo>
                      <a:pt x="1236" y="1404"/>
                    </a:lnTo>
                    <a:cubicBezTo>
                      <a:pt x="1221" y="1418"/>
                      <a:pt x="1206" y="1433"/>
                      <a:pt x="1206" y="1448"/>
                    </a:cubicBezTo>
                    <a:cubicBezTo>
                      <a:pt x="1221" y="1477"/>
                      <a:pt x="1280" y="1477"/>
                      <a:pt x="1265" y="1522"/>
                    </a:cubicBezTo>
                    <a:cubicBezTo>
                      <a:pt x="1250" y="1537"/>
                      <a:pt x="1236" y="1566"/>
                      <a:pt x="1236" y="1581"/>
                    </a:cubicBezTo>
                    <a:lnTo>
                      <a:pt x="1236" y="1640"/>
                    </a:lnTo>
                    <a:lnTo>
                      <a:pt x="1221" y="1596"/>
                    </a:lnTo>
                    <a:cubicBezTo>
                      <a:pt x="1206" y="1596"/>
                      <a:pt x="1192" y="1625"/>
                      <a:pt x="1177" y="1610"/>
                    </a:cubicBezTo>
                    <a:cubicBezTo>
                      <a:pt x="1177" y="1610"/>
                      <a:pt x="1206" y="1596"/>
                      <a:pt x="1206" y="1581"/>
                    </a:cubicBezTo>
                    <a:cubicBezTo>
                      <a:pt x="1192" y="1566"/>
                      <a:pt x="1162" y="1566"/>
                      <a:pt x="1147" y="1566"/>
                    </a:cubicBezTo>
                    <a:cubicBezTo>
                      <a:pt x="1133" y="1566"/>
                      <a:pt x="1118" y="1551"/>
                      <a:pt x="1103" y="1566"/>
                    </a:cubicBezTo>
                    <a:cubicBezTo>
                      <a:pt x="1074" y="1566"/>
                      <a:pt x="1059" y="1596"/>
                      <a:pt x="1030" y="1596"/>
                    </a:cubicBezTo>
                    <a:cubicBezTo>
                      <a:pt x="1000" y="1625"/>
                      <a:pt x="986" y="1625"/>
                      <a:pt x="956" y="1655"/>
                    </a:cubicBezTo>
                    <a:cubicBezTo>
                      <a:pt x="927" y="1684"/>
                      <a:pt x="897" y="1684"/>
                      <a:pt x="942" y="1714"/>
                    </a:cubicBezTo>
                    <a:cubicBezTo>
                      <a:pt x="956" y="1729"/>
                      <a:pt x="986" y="1773"/>
                      <a:pt x="971" y="1788"/>
                    </a:cubicBezTo>
                    <a:cubicBezTo>
                      <a:pt x="956" y="1802"/>
                      <a:pt x="868" y="1773"/>
                      <a:pt x="853" y="1773"/>
                    </a:cubicBezTo>
                    <a:cubicBezTo>
                      <a:pt x="839" y="1758"/>
                      <a:pt x="794" y="1773"/>
                      <a:pt x="780" y="1773"/>
                    </a:cubicBezTo>
                    <a:cubicBezTo>
                      <a:pt x="794" y="1758"/>
                      <a:pt x="721" y="1699"/>
                      <a:pt x="706" y="1729"/>
                    </a:cubicBezTo>
                    <a:cubicBezTo>
                      <a:pt x="633" y="1788"/>
                      <a:pt x="794" y="1802"/>
                      <a:pt x="794" y="1832"/>
                    </a:cubicBezTo>
                    <a:cubicBezTo>
                      <a:pt x="780" y="1891"/>
                      <a:pt x="736" y="1862"/>
                      <a:pt x="692" y="1862"/>
                    </a:cubicBezTo>
                    <a:cubicBezTo>
                      <a:pt x="647" y="1847"/>
                      <a:pt x="633" y="1817"/>
                      <a:pt x="589" y="1802"/>
                    </a:cubicBezTo>
                    <a:cubicBezTo>
                      <a:pt x="559" y="1788"/>
                      <a:pt x="559" y="1773"/>
                      <a:pt x="544" y="1743"/>
                    </a:cubicBezTo>
                    <a:cubicBezTo>
                      <a:pt x="544" y="1714"/>
                      <a:pt x="530" y="1714"/>
                      <a:pt x="515" y="1699"/>
                    </a:cubicBezTo>
                    <a:cubicBezTo>
                      <a:pt x="515" y="1684"/>
                      <a:pt x="559" y="1655"/>
                      <a:pt x="559" y="1655"/>
                    </a:cubicBezTo>
                    <a:cubicBezTo>
                      <a:pt x="574" y="1610"/>
                      <a:pt x="500" y="1581"/>
                      <a:pt x="471" y="1581"/>
                    </a:cubicBezTo>
                    <a:cubicBezTo>
                      <a:pt x="441" y="1566"/>
                      <a:pt x="441" y="1537"/>
                      <a:pt x="412" y="1537"/>
                    </a:cubicBezTo>
                    <a:cubicBezTo>
                      <a:pt x="427" y="1522"/>
                      <a:pt x="353" y="1463"/>
                      <a:pt x="353" y="1463"/>
                    </a:cubicBezTo>
                    <a:cubicBezTo>
                      <a:pt x="383" y="1448"/>
                      <a:pt x="412" y="1492"/>
                      <a:pt x="427" y="1507"/>
                    </a:cubicBezTo>
                    <a:cubicBezTo>
                      <a:pt x="441" y="1522"/>
                      <a:pt x="456" y="1522"/>
                      <a:pt x="456" y="1507"/>
                    </a:cubicBezTo>
                    <a:cubicBezTo>
                      <a:pt x="471" y="1507"/>
                      <a:pt x="486" y="1522"/>
                      <a:pt x="486" y="1522"/>
                    </a:cubicBezTo>
                    <a:cubicBezTo>
                      <a:pt x="530" y="1537"/>
                      <a:pt x="559" y="1551"/>
                      <a:pt x="603" y="1551"/>
                    </a:cubicBezTo>
                    <a:cubicBezTo>
                      <a:pt x="633" y="1566"/>
                      <a:pt x="677" y="1566"/>
                      <a:pt x="721" y="1581"/>
                    </a:cubicBezTo>
                    <a:cubicBezTo>
                      <a:pt x="794" y="1610"/>
                      <a:pt x="853" y="1610"/>
                      <a:pt x="927" y="1566"/>
                    </a:cubicBezTo>
                    <a:cubicBezTo>
                      <a:pt x="956" y="1551"/>
                      <a:pt x="971" y="1537"/>
                      <a:pt x="1000" y="1522"/>
                    </a:cubicBezTo>
                    <a:cubicBezTo>
                      <a:pt x="1045" y="1492"/>
                      <a:pt x="1015" y="1477"/>
                      <a:pt x="1015" y="1433"/>
                    </a:cubicBezTo>
                    <a:cubicBezTo>
                      <a:pt x="1015" y="1389"/>
                      <a:pt x="912" y="1374"/>
                      <a:pt x="883" y="1344"/>
                    </a:cubicBezTo>
                    <a:cubicBezTo>
                      <a:pt x="839" y="1315"/>
                      <a:pt x="780" y="1285"/>
                      <a:pt x="736" y="1271"/>
                    </a:cubicBezTo>
                    <a:cubicBezTo>
                      <a:pt x="692" y="1241"/>
                      <a:pt x="633" y="1212"/>
                      <a:pt x="589" y="1212"/>
                    </a:cubicBezTo>
                    <a:cubicBezTo>
                      <a:pt x="574" y="1197"/>
                      <a:pt x="574" y="1212"/>
                      <a:pt x="559" y="1212"/>
                    </a:cubicBezTo>
                    <a:cubicBezTo>
                      <a:pt x="544" y="1212"/>
                      <a:pt x="530" y="1197"/>
                      <a:pt x="515" y="1197"/>
                    </a:cubicBezTo>
                    <a:cubicBezTo>
                      <a:pt x="486" y="1182"/>
                      <a:pt x="456" y="1241"/>
                      <a:pt x="427" y="1241"/>
                    </a:cubicBezTo>
                    <a:cubicBezTo>
                      <a:pt x="427" y="1226"/>
                      <a:pt x="486" y="1182"/>
                      <a:pt x="427" y="1182"/>
                    </a:cubicBezTo>
                    <a:cubicBezTo>
                      <a:pt x="412" y="1182"/>
                      <a:pt x="353" y="1152"/>
                      <a:pt x="353" y="1152"/>
                    </a:cubicBezTo>
                    <a:cubicBezTo>
                      <a:pt x="368" y="1138"/>
                      <a:pt x="427" y="1182"/>
                      <a:pt x="427" y="1152"/>
                    </a:cubicBezTo>
                    <a:cubicBezTo>
                      <a:pt x="427" y="1138"/>
                      <a:pt x="368" y="1108"/>
                      <a:pt x="353" y="1108"/>
                    </a:cubicBezTo>
                    <a:cubicBezTo>
                      <a:pt x="339" y="1123"/>
                      <a:pt x="294" y="1152"/>
                      <a:pt x="294" y="1152"/>
                    </a:cubicBezTo>
                    <a:cubicBezTo>
                      <a:pt x="294" y="1138"/>
                      <a:pt x="294" y="1138"/>
                      <a:pt x="280" y="1123"/>
                    </a:cubicBezTo>
                    <a:cubicBezTo>
                      <a:pt x="250" y="1123"/>
                      <a:pt x="250" y="1138"/>
                      <a:pt x="236" y="1152"/>
                    </a:cubicBezTo>
                    <a:lnTo>
                      <a:pt x="236" y="1138"/>
                    </a:lnTo>
                    <a:cubicBezTo>
                      <a:pt x="221" y="1152"/>
                      <a:pt x="206" y="1182"/>
                      <a:pt x="191" y="1182"/>
                    </a:cubicBezTo>
                    <a:cubicBezTo>
                      <a:pt x="177" y="1197"/>
                      <a:pt x="147" y="1197"/>
                      <a:pt x="147" y="1197"/>
                    </a:cubicBezTo>
                    <a:cubicBezTo>
                      <a:pt x="133" y="1226"/>
                      <a:pt x="74" y="1226"/>
                      <a:pt x="88" y="1256"/>
                    </a:cubicBezTo>
                    <a:cubicBezTo>
                      <a:pt x="133" y="1285"/>
                      <a:pt x="74" y="1256"/>
                      <a:pt x="74" y="1300"/>
                    </a:cubicBezTo>
                    <a:cubicBezTo>
                      <a:pt x="74" y="1330"/>
                      <a:pt x="133" y="1344"/>
                      <a:pt x="147" y="1359"/>
                    </a:cubicBezTo>
                    <a:cubicBezTo>
                      <a:pt x="177" y="1374"/>
                      <a:pt x="206" y="1404"/>
                      <a:pt x="191" y="1433"/>
                    </a:cubicBezTo>
                    <a:cubicBezTo>
                      <a:pt x="177" y="1463"/>
                      <a:pt x="133" y="1477"/>
                      <a:pt x="133" y="1507"/>
                    </a:cubicBezTo>
                    <a:cubicBezTo>
                      <a:pt x="147" y="1537"/>
                      <a:pt x="177" y="1566"/>
                      <a:pt x="191" y="1596"/>
                    </a:cubicBezTo>
                    <a:cubicBezTo>
                      <a:pt x="206" y="1625"/>
                      <a:pt x="177" y="1625"/>
                      <a:pt x="177" y="1655"/>
                    </a:cubicBezTo>
                    <a:cubicBezTo>
                      <a:pt x="177" y="1684"/>
                      <a:pt x="221" y="1714"/>
                      <a:pt x="191" y="1729"/>
                    </a:cubicBezTo>
                    <a:cubicBezTo>
                      <a:pt x="162" y="1743"/>
                      <a:pt x="206" y="1788"/>
                      <a:pt x="206" y="1802"/>
                    </a:cubicBezTo>
                    <a:cubicBezTo>
                      <a:pt x="236" y="1832"/>
                      <a:pt x="265" y="1832"/>
                      <a:pt x="221" y="1862"/>
                    </a:cubicBezTo>
                    <a:cubicBezTo>
                      <a:pt x="191" y="1891"/>
                      <a:pt x="206" y="1891"/>
                      <a:pt x="221" y="1906"/>
                    </a:cubicBezTo>
                    <a:cubicBezTo>
                      <a:pt x="294" y="1950"/>
                      <a:pt x="339" y="1980"/>
                      <a:pt x="265" y="2039"/>
                    </a:cubicBezTo>
                    <a:cubicBezTo>
                      <a:pt x="191" y="2113"/>
                      <a:pt x="118" y="2172"/>
                      <a:pt x="59" y="2246"/>
                    </a:cubicBezTo>
                    <a:cubicBezTo>
                      <a:pt x="88" y="2246"/>
                      <a:pt x="88" y="2231"/>
                      <a:pt x="103" y="2246"/>
                    </a:cubicBezTo>
                    <a:cubicBezTo>
                      <a:pt x="118" y="2275"/>
                      <a:pt x="147" y="2275"/>
                      <a:pt x="162" y="2290"/>
                    </a:cubicBezTo>
                    <a:cubicBezTo>
                      <a:pt x="250" y="2319"/>
                      <a:pt x="133" y="2319"/>
                      <a:pt x="103" y="2319"/>
                    </a:cubicBezTo>
                    <a:cubicBezTo>
                      <a:pt x="74" y="2319"/>
                      <a:pt x="59" y="2334"/>
                      <a:pt x="59" y="2364"/>
                    </a:cubicBezTo>
                    <a:cubicBezTo>
                      <a:pt x="59" y="2393"/>
                      <a:pt x="30" y="2408"/>
                      <a:pt x="15" y="2438"/>
                    </a:cubicBezTo>
                    <a:cubicBezTo>
                      <a:pt x="0" y="2452"/>
                      <a:pt x="15" y="2482"/>
                      <a:pt x="30" y="2511"/>
                    </a:cubicBezTo>
                    <a:cubicBezTo>
                      <a:pt x="30" y="2541"/>
                      <a:pt x="0" y="2571"/>
                      <a:pt x="15" y="2585"/>
                    </a:cubicBezTo>
                    <a:cubicBezTo>
                      <a:pt x="44" y="2600"/>
                      <a:pt x="44" y="2600"/>
                      <a:pt x="44" y="2630"/>
                    </a:cubicBezTo>
                    <a:cubicBezTo>
                      <a:pt x="30" y="2659"/>
                      <a:pt x="59" y="2674"/>
                      <a:pt x="59" y="2704"/>
                    </a:cubicBezTo>
                    <a:cubicBezTo>
                      <a:pt x="59" y="2718"/>
                      <a:pt x="103" y="2748"/>
                      <a:pt x="118" y="2748"/>
                    </a:cubicBezTo>
                    <a:cubicBezTo>
                      <a:pt x="118" y="2748"/>
                      <a:pt x="133" y="2733"/>
                      <a:pt x="147" y="2733"/>
                    </a:cubicBezTo>
                    <a:cubicBezTo>
                      <a:pt x="162" y="2733"/>
                      <a:pt x="162" y="2763"/>
                      <a:pt x="177" y="2763"/>
                    </a:cubicBezTo>
                    <a:cubicBezTo>
                      <a:pt x="206" y="2748"/>
                      <a:pt x="206" y="2733"/>
                      <a:pt x="236" y="2763"/>
                    </a:cubicBezTo>
                    <a:cubicBezTo>
                      <a:pt x="265" y="2777"/>
                      <a:pt x="265" y="2777"/>
                      <a:pt x="265" y="2807"/>
                    </a:cubicBezTo>
                    <a:cubicBezTo>
                      <a:pt x="250" y="2881"/>
                      <a:pt x="309" y="2940"/>
                      <a:pt x="353" y="2969"/>
                    </a:cubicBezTo>
                    <a:cubicBezTo>
                      <a:pt x="383" y="2984"/>
                      <a:pt x="397" y="2999"/>
                      <a:pt x="368" y="3014"/>
                    </a:cubicBezTo>
                    <a:cubicBezTo>
                      <a:pt x="353" y="3043"/>
                      <a:pt x="339" y="3028"/>
                      <a:pt x="309" y="3028"/>
                    </a:cubicBezTo>
                    <a:cubicBezTo>
                      <a:pt x="280" y="3028"/>
                      <a:pt x="324" y="3161"/>
                      <a:pt x="353" y="3147"/>
                    </a:cubicBezTo>
                    <a:cubicBezTo>
                      <a:pt x="368" y="3132"/>
                      <a:pt x="383" y="3088"/>
                      <a:pt x="397" y="3102"/>
                    </a:cubicBezTo>
                    <a:cubicBezTo>
                      <a:pt x="412" y="3102"/>
                      <a:pt x="427" y="3117"/>
                      <a:pt x="456" y="3117"/>
                    </a:cubicBezTo>
                    <a:cubicBezTo>
                      <a:pt x="486" y="3117"/>
                      <a:pt x="515" y="3132"/>
                      <a:pt x="515" y="3161"/>
                    </a:cubicBezTo>
                    <a:cubicBezTo>
                      <a:pt x="515" y="3176"/>
                      <a:pt x="500" y="3176"/>
                      <a:pt x="500" y="3176"/>
                    </a:cubicBezTo>
                    <a:cubicBezTo>
                      <a:pt x="486" y="3191"/>
                      <a:pt x="500" y="3221"/>
                      <a:pt x="515" y="3221"/>
                    </a:cubicBezTo>
                    <a:cubicBezTo>
                      <a:pt x="530" y="3235"/>
                      <a:pt x="559" y="3221"/>
                      <a:pt x="574" y="3235"/>
                    </a:cubicBezTo>
                    <a:cubicBezTo>
                      <a:pt x="589" y="3250"/>
                      <a:pt x="589" y="3280"/>
                      <a:pt x="589" y="3294"/>
                    </a:cubicBezTo>
                    <a:cubicBezTo>
                      <a:pt x="589" y="3309"/>
                      <a:pt x="633" y="3294"/>
                      <a:pt x="647" y="3294"/>
                    </a:cubicBezTo>
                    <a:cubicBezTo>
                      <a:pt x="662" y="3309"/>
                      <a:pt x="692" y="3353"/>
                      <a:pt x="706" y="3324"/>
                    </a:cubicBezTo>
                    <a:cubicBezTo>
                      <a:pt x="721" y="3294"/>
                      <a:pt x="736" y="3309"/>
                      <a:pt x="750" y="3324"/>
                    </a:cubicBezTo>
                    <a:cubicBezTo>
                      <a:pt x="780" y="3353"/>
                      <a:pt x="780" y="3339"/>
                      <a:pt x="809" y="3339"/>
                    </a:cubicBezTo>
                    <a:cubicBezTo>
                      <a:pt x="824" y="3339"/>
                      <a:pt x="839" y="3383"/>
                      <a:pt x="853" y="3368"/>
                    </a:cubicBezTo>
                    <a:cubicBezTo>
                      <a:pt x="883" y="3353"/>
                      <a:pt x="912" y="3383"/>
                      <a:pt x="927" y="3398"/>
                    </a:cubicBezTo>
                    <a:cubicBezTo>
                      <a:pt x="956" y="3413"/>
                      <a:pt x="912" y="3427"/>
                      <a:pt x="912" y="3427"/>
                    </a:cubicBezTo>
                    <a:cubicBezTo>
                      <a:pt x="883" y="3442"/>
                      <a:pt x="927" y="3457"/>
                      <a:pt x="927" y="3457"/>
                    </a:cubicBezTo>
                    <a:cubicBezTo>
                      <a:pt x="927" y="3457"/>
                      <a:pt x="883" y="3457"/>
                      <a:pt x="897" y="3486"/>
                    </a:cubicBezTo>
                    <a:cubicBezTo>
                      <a:pt x="927" y="3501"/>
                      <a:pt x="912" y="3516"/>
                      <a:pt x="897" y="3531"/>
                    </a:cubicBezTo>
                    <a:cubicBezTo>
                      <a:pt x="897" y="3546"/>
                      <a:pt x="853" y="3546"/>
                      <a:pt x="839" y="3546"/>
                    </a:cubicBezTo>
                    <a:cubicBezTo>
                      <a:pt x="809" y="3546"/>
                      <a:pt x="794" y="3575"/>
                      <a:pt x="780" y="3605"/>
                    </a:cubicBezTo>
                    <a:cubicBezTo>
                      <a:pt x="794" y="3605"/>
                      <a:pt x="853" y="3605"/>
                      <a:pt x="853" y="3619"/>
                    </a:cubicBezTo>
                    <a:cubicBezTo>
                      <a:pt x="853" y="3634"/>
                      <a:pt x="780" y="3649"/>
                      <a:pt x="780" y="3664"/>
                    </a:cubicBezTo>
                    <a:cubicBezTo>
                      <a:pt x="780" y="3678"/>
                      <a:pt x="809" y="3678"/>
                      <a:pt x="809" y="3708"/>
                    </a:cubicBezTo>
                    <a:lnTo>
                      <a:pt x="765" y="3723"/>
                    </a:lnTo>
                    <a:cubicBezTo>
                      <a:pt x="750" y="3738"/>
                      <a:pt x="750" y="3752"/>
                      <a:pt x="736" y="3767"/>
                    </a:cubicBezTo>
                    <a:cubicBezTo>
                      <a:pt x="736" y="3782"/>
                      <a:pt x="706" y="3767"/>
                      <a:pt x="706" y="3797"/>
                    </a:cubicBezTo>
                    <a:cubicBezTo>
                      <a:pt x="692" y="3811"/>
                      <a:pt x="721" y="3841"/>
                      <a:pt x="750" y="3841"/>
                    </a:cubicBezTo>
                    <a:cubicBezTo>
                      <a:pt x="780" y="3856"/>
                      <a:pt x="809" y="3870"/>
                      <a:pt x="853" y="3900"/>
                    </a:cubicBezTo>
                    <a:cubicBezTo>
                      <a:pt x="868" y="3915"/>
                      <a:pt x="883" y="3930"/>
                      <a:pt x="897" y="3930"/>
                    </a:cubicBezTo>
                    <a:cubicBezTo>
                      <a:pt x="912" y="3959"/>
                      <a:pt x="912" y="3944"/>
                      <a:pt x="942" y="3930"/>
                    </a:cubicBezTo>
                    <a:cubicBezTo>
                      <a:pt x="986" y="3930"/>
                      <a:pt x="1030" y="3974"/>
                      <a:pt x="1074" y="3974"/>
                    </a:cubicBezTo>
                    <a:cubicBezTo>
                      <a:pt x="1118" y="3974"/>
                      <a:pt x="1162" y="4003"/>
                      <a:pt x="1206" y="4018"/>
                    </a:cubicBezTo>
                    <a:cubicBezTo>
                      <a:pt x="1250" y="4033"/>
                      <a:pt x="1280" y="4018"/>
                      <a:pt x="1324" y="4018"/>
                    </a:cubicBezTo>
                    <a:cubicBezTo>
                      <a:pt x="1339" y="4033"/>
                      <a:pt x="1353" y="4048"/>
                      <a:pt x="1353" y="4063"/>
                    </a:cubicBezTo>
                    <a:cubicBezTo>
                      <a:pt x="1353" y="4077"/>
                      <a:pt x="1368" y="4077"/>
                      <a:pt x="1383" y="4077"/>
                    </a:cubicBezTo>
                    <a:cubicBezTo>
                      <a:pt x="1427" y="4092"/>
                      <a:pt x="1456" y="4166"/>
                      <a:pt x="1515" y="4136"/>
                    </a:cubicBezTo>
                    <a:cubicBezTo>
                      <a:pt x="1530" y="4122"/>
                      <a:pt x="1559" y="4107"/>
                      <a:pt x="1545" y="4092"/>
                    </a:cubicBezTo>
                    <a:cubicBezTo>
                      <a:pt x="1530" y="4077"/>
                      <a:pt x="1515" y="4063"/>
                      <a:pt x="1500" y="4048"/>
                    </a:cubicBezTo>
                    <a:cubicBezTo>
                      <a:pt x="1471" y="4018"/>
                      <a:pt x="1456" y="3989"/>
                      <a:pt x="1471" y="3944"/>
                    </a:cubicBezTo>
                    <a:cubicBezTo>
                      <a:pt x="1471" y="3915"/>
                      <a:pt x="1456" y="3885"/>
                      <a:pt x="1427" y="3870"/>
                    </a:cubicBezTo>
                    <a:cubicBezTo>
                      <a:pt x="1398" y="3856"/>
                      <a:pt x="1442" y="3826"/>
                      <a:pt x="1456" y="3811"/>
                    </a:cubicBezTo>
                    <a:cubicBezTo>
                      <a:pt x="1471" y="3782"/>
                      <a:pt x="1471" y="3752"/>
                      <a:pt x="1515" y="3752"/>
                    </a:cubicBezTo>
                    <a:cubicBezTo>
                      <a:pt x="1530" y="3752"/>
                      <a:pt x="1545" y="3738"/>
                      <a:pt x="1559" y="3723"/>
                    </a:cubicBezTo>
                    <a:cubicBezTo>
                      <a:pt x="1574" y="3708"/>
                      <a:pt x="1589" y="3708"/>
                      <a:pt x="1603" y="3693"/>
                    </a:cubicBezTo>
                    <a:cubicBezTo>
                      <a:pt x="1589" y="3693"/>
                      <a:pt x="1559" y="3678"/>
                      <a:pt x="1559" y="3664"/>
                    </a:cubicBezTo>
                    <a:cubicBezTo>
                      <a:pt x="1559" y="3649"/>
                      <a:pt x="1589" y="3664"/>
                      <a:pt x="1589" y="3664"/>
                    </a:cubicBezTo>
                    <a:cubicBezTo>
                      <a:pt x="1589" y="3649"/>
                      <a:pt x="1559" y="3605"/>
                      <a:pt x="1545" y="3590"/>
                    </a:cubicBezTo>
                    <a:cubicBezTo>
                      <a:pt x="1530" y="3560"/>
                      <a:pt x="1515" y="3560"/>
                      <a:pt x="1486" y="3560"/>
                    </a:cubicBezTo>
                    <a:cubicBezTo>
                      <a:pt x="1442" y="3560"/>
                      <a:pt x="1471" y="3531"/>
                      <a:pt x="1442" y="3516"/>
                    </a:cubicBezTo>
                    <a:cubicBezTo>
                      <a:pt x="1427" y="3501"/>
                      <a:pt x="1383" y="3501"/>
                      <a:pt x="1412" y="3472"/>
                    </a:cubicBezTo>
                    <a:cubicBezTo>
                      <a:pt x="1427" y="3442"/>
                      <a:pt x="1456" y="3427"/>
                      <a:pt x="1427" y="3413"/>
                    </a:cubicBezTo>
                    <a:cubicBezTo>
                      <a:pt x="1412" y="3383"/>
                      <a:pt x="1442" y="3368"/>
                      <a:pt x="1456" y="3353"/>
                    </a:cubicBezTo>
                    <a:cubicBezTo>
                      <a:pt x="1456" y="3339"/>
                      <a:pt x="1486" y="3294"/>
                      <a:pt x="1486" y="3309"/>
                    </a:cubicBezTo>
                    <a:cubicBezTo>
                      <a:pt x="1500" y="3324"/>
                      <a:pt x="1515" y="3353"/>
                      <a:pt x="1530" y="3368"/>
                    </a:cubicBezTo>
                    <a:cubicBezTo>
                      <a:pt x="1559" y="3368"/>
                      <a:pt x="1574" y="3353"/>
                      <a:pt x="1574" y="3339"/>
                    </a:cubicBezTo>
                    <a:cubicBezTo>
                      <a:pt x="1559" y="3309"/>
                      <a:pt x="1559" y="3294"/>
                      <a:pt x="1589" y="3280"/>
                    </a:cubicBezTo>
                    <a:cubicBezTo>
                      <a:pt x="1618" y="3265"/>
                      <a:pt x="1618" y="3235"/>
                      <a:pt x="1648" y="3235"/>
                    </a:cubicBezTo>
                    <a:cubicBezTo>
                      <a:pt x="1677" y="3221"/>
                      <a:pt x="1706" y="3176"/>
                      <a:pt x="1736" y="3191"/>
                    </a:cubicBezTo>
                    <a:cubicBezTo>
                      <a:pt x="1765" y="3191"/>
                      <a:pt x="1765" y="3221"/>
                      <a:pt x="1795" y="3191"/>
                    </a:cubicBezTo>
                    <a:cubicBezTo>
                      <a:pt x="1824" y="3176"/>
                      <a:pt x="1824" y="3191"/>
                      <a:pt x="1853" y="3206"/>
                    </a:cubicBezTo>
                    <a:cubicBezTo>
                      <a:pt x="1883" y="3206"/>
                      <a:pt x="1912" y="3206"/>
                      <a:pt x="1942" y="3221"/>
                    </a:cubicBezTo>
                    <a:cubicBezTo>
                      <a:pt x="1971" y="3235"/>
                      <a:pt x="1971" y="3265"/>
                      <a:pt x="2001" y="3294"/>
                    </a:cubicBezTo>
                    <a:cubicBezTo>
                      <a:pt x="2001" y="3294"/>
                      <a:pt x="2001" y="3250"/>
                      <a:pt x="2030" y="3265"/>
                    </a:cubicBezTo>
                    <a:cubicBezTo>
                      <a:pt x="2045" y="3265"/>
                      <a:pt x="2059" y="3294"/>
                      <a:pt x="2089" y="3294"/>
                    </a:cubicBezTo>
                    <a:cubicBezTo>
                      <a:pt x="2104" y="3309"/>
                      <a:pt x="2118" y="3280"/>
                      <a:pt x="2133" y="3265"/>
                    </a:cubicBezTo>
                    <a:cubicBezTo>
                      <a:pt x="2162" y="3235"/>
                      <a:pt x="2177" y="3265"/>
                      <a:pt x="2206" y="3265"/>
                    </a:cubicBezTo>
                    <a:cubicBezTo>
                      <a:pt x="2236" y="3265"/>
                      <a:pt x="2251" y="3235"/>
                      <a:pt x="2280" y="3250"/>
                    </a:cubicBezTo>
                    <a:cubicBezTo>
                      <a:pt x="2309" y="3265"/>
                      <a:pt x="2324" y="3280"/>
                      <a:pt x="2354" y="3294"/>
                    </a:cubicBezTo>
                    <a:cubicBezTo>
                      <a:pt x="2383" y="3309"/>
                      <a:pt x="2368" y="3294"/>
                      <a:pt x="2398" y="3280"/>
                    </a:cubicBezTo>
                    <a:cubicBezTo>
                      <a:pt x="2412" y="3265"/>
                      <a:pt x="2471" y="3280"/>
                      <a:pt x="2486" y="3280"/>
                    </a:cubicBezTo>
                    <a:cubicBezTo>
                      <a:pt x="2501" y="3280"/>
                      <a:pt x="2530" y="3250"/>
                      <a:pt x="2530" y="3235"/>
                    </a:cubicBezTo>
                    <a:cubicBezTo>
                      <a:pt x="2530" y="3206"/>
                      <a:pt x="2486" y="3206"/>
                      <a:pt x="2471" y="3191"/>
                    </a:cubicBezTo>
                    <a:cubicBezTo>
                      <a:pt x="2368" y="3147"/>
                      <a:pt x="2515" y="3161"/>
                      <a:pt x="2486" y="3102"/>
                    </a:cubicBezTo>
                    <a:cubicBezTo>
                      <a:pt x="2471" y="3088"/>
                      <a:pt x="2442" y="3088"/>
                      <a:pt x="2486" y="3073"/>
                    </a:cubicBezTo>
                    <a:cubicBezTo>
                      <a:pt x="2501" y="3058"/>
                      <a:pt x="2530" y="3073"/>
                      <a:pt x="2545" y="3058"/>
                    </a:cubicBezTo>
                    <a:cubicBezTo>
                      <a:pt x="2604" y="3058"/>
                      <a:pt x="2442" y="2984"/>
                      <a:pt x="2515" y="2955"/>
                    </a:cubicBezTo>
                    <a:lnTo>
                      <a:pt x="2574" y="2955"/>
                    </a:lnTo>
                    <a:cubicBezTo>
                      <a:pt x="2618" y="2955"/>
                      <a:pt x="2648" y="2955"/>
                      <a:pt x="2692" y="2940"/>
                    </a:cubicBezTo>
                    <a:cubicBezTo>
                      <a:pt x="2721" y="2925"/>
                      <a:pt x="2751" y="2925"/>
                      <a:pt x="2780" y="2925"/>
                    </a:cubicBezTo>
                    <a:cubicBezTo>
                      <a:pt x="2810" y="2910"/>
                      <a:pt x="2839" y="2896"/>
                      <a:pt x="2883" y="2896"/>
                    </a:cubicBezTo>
                    <a:cubicBezTo>
                      <a:pt x="2942" y="2881"/>
                      <a:pt x="3001" y="2866"/>
                      <a:pt x="3060" y="2836"/>
                    </a:cubicBezTo>
                    <a:cubicBezTo>
                      <a:pt x="3104" y="2807"/>
                      <a:pt x="3192" y="2807"/>
                      <a:pt x="3221" y="2866"/>
                    </a:cubicBezTo>
                    <a:cubicBezTo>
                      <a:pt x="3236" y="2896"/>
                      <a:pt x="3221" y="2896"/>
                      <a:pt x="3236" y="2925"/>
                    </a:cubicBezTo>
                    <a:cubicBezTo>
                      <a:pt x="3236" y="2969"/>
                      <a:pt x="3295" y="2925"/>
                      <a:pt x="3324" y="2940"/>
                    </a:cubicBezTo>
                    <a:cubicBezTo>
                      <a:pt x="3339" y="2940"/>
                      <a:pt x="3324" y="2955"/>
                      <a:pt x="3339" y="2955"/>
                    </a:cubicBezTo>
                    <a:cubicBezTo>
                      <a:pt x="3354" y="2969"/>
                      <a:pt x="3354" y="2955"/>
                      <a:pt x="3354" y="2955"/>
                    </a:cubicBezTo>
                    <a:cubicBezTo>
                      <a:pt x="3368" y="2940"/>
                      <a:pt x="3383" y="2955"/>
                      <a:pt x="3398" y="2969"/>
                    </a:cubicBezTo>
                    <a:cubicBezTo>
                      <a:pt x="3413" y="2969"/>
                      <a:pt x="3413" y="2969"/>
                      <a:pt x="3398" y="2984"/>
                    </a:cubicBezTo>
                    <a:cubicBezTo>
                      <a:pt x="3383" y="3028"/>
                      <a:pt x="3486" y="2999"/>
                      <a:pt x="3516" y="2984"/>
                    </a:cubicBezTo>
                    <a:cubicBezTo>
                      <a:pt x="3516" y="2984"/>
                      <a:pt x="3648" y="2910"/>
                      <a:pt x="3648" y="2925"/>
                    </a:cubicBezTo>
                    <a:cubicBezTo>
                      <a:pt x="3648" y="2940"/>
                      <a:pt x="3619" y="2969"/>
                      <a:pt x="3648" y="2984"/>
                    </a:cubicBezTo>
                    <a:cubicBezTo>
                      <a:pt x="3677" y="2984"/>
                      <a:pt x="3692" y="2999"/>
                      <a:pt x="3707" y="3014"/>
                    </a:cubicBezTo>
                    <a:cubicBezTo>
                      <a:pt x="3751" y="3058"/>
                      <a:pt x="3766" y="3102"/>
                      <a:pt x="3795" y="3147"/>
                    </a:cubicBezTo>
                    <a:cubicBezTo>
                      <a:pt x="3824" y="3191"/>
                      <a:pt x="3839" y="3235"/>
                      <a:pt x="3869" y="3265"/>
                    </a:cubicBezTo>
                    <a:cubicBezTo>
                      <a:pt x="3913" y="3309"/>
                      <a:pt x="3913" y="3206"/>
                      <a:pt x="3957" y="3250"/>
                    </a:cubicBezTo>
                    <a:cubicBezTo>
                      <a:pt x="4016" y="3309"/>
                      <a:pt x="4045" y="3280"/>
                      <a:pt x="4119" y="3265"/>
                    </a:cubicBezTo>
                    <a:cubicBezTo>
                      <a:pt x="4148" y="3250"/>
                      <a:pt x="4163" y="3294"/>
                      <a:pt x="4177" y="3309"/>
                    </a:cubicBezTo>
                    <a:cubicBezTo>
                      <a:pt x="4192" y="3339"/>
                      <a:pt x="4222" y="3339"/>
                      <a:pt x="4236" y="3368"/>
                    </a:cubicBezTo>
                    <a:cubicBezTo>
                      <a:pt x="4251" y="3398"/>
                      <a:pt x="4280" y="3398"/>
                      <a:pt x="4310" y="3398"/>
                    </a:cubicBezTo>
                    <a:cubicBezTo>
                      <a:pt x="4354" y="3383"/>
                      <a:pt x="4339" y="3398"/>
                      <a:pt x="4354" y="3413"/>
                    </a:cubicBezTo>
                    <a:cubicBezTo>
                      <a:pt x="4383" y="3472"/>
                      <a:pt x="4472" y="3398"/>
                      <a:pt x="4516" y="3398"/>
                    </a:cubicBezTo>
                    <a:cubicBezTo>
                      <a:pt x="4560" y="3383"/>
                      <a:pt x="4604" y="3339"/>
                      <a:pt x="4648" y="3324"/>
                    </a:cubicBezTo>
                    <a:cubicBezTo>
                      <a:pt x="4707" y="3280"/>
                      <a:pt x="4736" y="3280"/>
                      <a:pt x="4810" y="3294"/>
                    </a:cubicBezTo>
                    <a:cubicBezTo>
                      <a:pt x="4839" y="3294"/>
                      <a:pt x="4839" y="3309"/>
                      <a:pt x="4869" y="3339"/>
                    </a:cubicBezTo>
                    <a:cubicBezTo>
                      <a:pt x="4883" y="3353"/>
                      <a:pt x="4913" y="3353"/>
                      <a:pt x="4942" y="3353"/>
                    </a:cubicBezTo>
                    <a:cubicBezTo>
                      <a:pt x="4972" y="3353"/>
                      <a:pt x="4986" y="3368"/>
                      <a:pt x="5016" y="3368"/>
                    </a:cubicBezTo>
                    <a:cubicBezTo>
                      <a:pt x="5045" y="3398"/>
                      <a:pt x="5060" y="3368"/>
                      <a:pt x="5089" y="3353"/>
                    </a:cubicBezTo>
                    <a:cubicBezTo>
                      <a:pt x="5134" y="3309"/>
                      <a:pt x="5060" y="3280"/>
                      <a:pt x="5089" y="3235"/>
                    </a:cubicBezTo>
                    <a:cubicBezTo>
                      <a:pt x="5104" y="3206"/>
                      <a:pt x="5163" y="3147"/>
                      <a:pt x="5192" y="3161"/>
                    </a:cubicBezTo>
                    <a:cubicBezTo>
                      <a:pt x="5251" y="3191"/>
                      <a:pt x="5325" y="3191"/>
                      <a:pt x="5384" y="3221"/>
                    </a:cubicBezTo>
                    <a:cubicBezTo>
                      <a:pt x="5413" y="3235"/>
                      <a:pt x="5398" y="3265"/>
                      <a:pt x="5413" y="3280"/>
                    </a:cubicBezTo>
                    <a:cubicBezTo>
                      <a:pt x="5428" y="3324"/>
                      <a:pt x="5457" y="3324"/>
                      <a:pt x="5501" y="3339"/>
                    </a:cubicBezTo>
                    <a:cubicBezTo>
                      <a:pt x="5560" y="3353"/>
                      <a:pt x="5619" y="3309"/>
                      <a:pt x="5678" y="3324"/>
                    </a:cubicBezTo>
                    <a:cubicBezTo>
                      <a:pt x="5692" y="3324"/>
                      <a:pt x="5722" y="3324"/>
                      <a:pt x="5737" y="3339"/>
                    </a:cubicBezTo>
                    <a:cubicBezTo>
                      <a:pt x="5766" y="3353"/>
                      <a:pt x="5795" y="3353"/>
                      <a:pt x="5825" y="3383"/>
                    </a:cubicBezTo>
                    <a:cubicBezTo>
                      <a:pt x="5898" y="3442"/>
                      <a:pt x="6016" y="3442"/>
                      <a:pt x="6104" y="3413"/>
                    </a:cubicBezTo>
                    <a:cubicBezTo>
                      <a:pt x="6163" y="3398"/>
                      <a:pt x="6207" y="3368"/>
                      <a:pt x="6266" y="3353"/>
                    </a:cubicBezTo>
                    <a:cubicBezTo>
                      <a:pt x="6295" y="3324"/>
                      <a:pt x="6340" y="3353"/>
                      <a:pt x="6369" y="3353"/>
                    </a:cubicBezTo>
                    <a:cubicBezTo>
                      <a:pt x="6398" y="3368"/>
                      <a:pt x="6413" y="3339"/>
                      <a:pt x="6443" y="3353"/>
                    </a:cubicBezTo>
                    <a:cubicBezTo>
                      <a:pt x="6457" y="3368"/>
                      <a:pt x="6516" y="3413"/>
                      <a:pt x="6546" y="3398"/>
                    </a:cubicBezTo>
                    <a:cubicBezTo>
                      <a:pt x="6560" y="3398"/>
                      <a:pt x="6590" y="3383"/>
                      <a:pt x="6604" y="3368"/>
                    </a:cubicBezTo>
                    <a:cubicBezTo>
                      <a:pt x="6648" y="3353"/>
                      <a:pt x="6663" y="3353"/>
                      <a:pt x="6663" y="3324"/>
                    </a:cubicBezTo>
                    <a:cubicBezTo>
                      <a:pt x="6663" y="3265"/>
                      <a:pt x="6707" y="3206"/>
                      <a:pt x="6737" y="3176"/>
                    </a:cubicBezTo>
                    <a:cubicBezTo>
                      <a:pt x="6751" y="3161"/>
                      <a:pt x="6766" y="3132"/>
                      <a:pt x="6751" y="3117"/>
                    </a:cubicBezTo>
                    <a:cubicBezTo>
                      <a:pt x="6737" y="3102"/>
                      <a:pt x="6693" y="3102"/>
                      <a:pt x="6722" y="3073"/>
                    </a:cubicBezTo>
                    <a:cubicBezTo>
                      <a:pt x="6766" y="3028"/>
                      <a:pt x="6840" y="3028"/>
                      <a:pt x="6913" y="3014"/>
                    </a:cubicBezTo>
                    <a:cubicBezTo>
                      <a:pt x="6943" y="3014"/>
                      <a:pt x="6972" y="3014"/>
                      <a:pt x="7001" y="3028"/>
                    </a:cubicBezTo>
                    <a:cubicBezTo>
                      <a:pt x="7031" y="3043"/>
                      <a:pt x="7075" y="3043"/>
                      <a:pt x="7104" y="3058"/>
                    </a:cubicBezTo>
                    <a:cubicBezTo>
                      <a:pt x="7149" y="3073"/>
                      <a:pt x="7163" y="3132"/>
                      <a:pt x="7193" y="3176"/>
                    </a:cubicBezTo>
                    <a:cubicBezTo>
                      <a:pt x="7207" y="3221"/>
                      <a:pt x="7237" y="3265"/>
                      <a:pt x="7252" y="3309"/>
                    </a:cubicBezTo>
                    <a:cubicBezTo>
                      <a:pt x="7252" y="3324"/>
                      <a:pt x="7252" y="3353"/>
                      <a:pt x="7266" y="3383"/>
                    </a:cubicBezTo>
                    <a:cubicBezTo>
                      <a:pt x="7266" y="3398"/>
                      <a:pt x="7310" y="3398"/>
                      <a:pt x="7325" y="3398"/>
                    </a:cubicBezTo>
                    <a:cubicBezTo>
                      <a:pt x="7384" y="3413"/>
                      <a:pt x="7457" y="3442"/>
                      <a:pt x="7472" y="3501"/>
                    </a:cubicBezTo>
                    <a:cubicBezTo>
                      <a:pt x="7487" y="3546"/>
                      <a:pt x="7502" y="3575"/>
                      <a:pt x="7560" y="3575"/>
                    </a:cubicBezTo>
                    <a:lnTo>
                      <a:pt x="7619" y="3575"/>
                    </a:lnTo>
                    <a:cubicBezTo>
                      <a:pt x="7649" y="3575"/>
                      <a:pt x="7649" y="3546"/>
                      <a:pt x="7678" y="3546"/>
                    </a:cubicBezTo>
                    <a:cubicBezTo>
                      <a:pt x="7722" y="3546"/>
                      <a:pt x="7766" y="3501"/>
                      <a:pt x="7796" y="3560"/>
                    </a:cubicBezTo>
                    <a:cubicBezTo>
                      <a:pt x="7796" y="3590"/>
                      <a:pt x="7796" y="3590"/>
                      <a:pt x="7781" y="3605"/>
                    </a:cubicBezTo>
                    <a:cubicBezTo>
                      <a:pt x="7752" y="3634"/>
                      <a:pt x="7752" y="3649"/>
                      <a:pt x="7737" y="3678"/>
                    </a:cubicBezTo>
                    <a:cubicBezTo>
                      <a:pt x="7722" y="3723"/>
                      <a:pt x="7693" y="3767"/>
                      <a:pt x="7663" y="3811"/>
                    </a:cubicBezTo>
                    <a:cubicBezTo>
                      <a:pt x="7649" y="3841"/>
                      <a:pt x="7634" y="3826"/>
                      <a:pt x="7619" y="3811"/>
                    </a:cubicBezTo>
                    <a:cubicBezTo>
                      <a:pt x="7590" y="3797"/>
                      <a:pt x="7590" y="3811"/>
                      <a:pt x="7560" y="3826"/>
                    </a:cubicBezTo>
                    <a:cubicBezTo>
                      <a:pt x="7546" y="3826"/>
                      <a:pt x="7516" y="3841"/>
                      <a:pt x="7516" y="3841"/>
                    </a:cubicBezTo>
                    <a:cubicBezTo>
                      <a:pt x="7502" y="3856"/>
                      <a:pt x="7546" y="3915"/>
                      <a:pt x="7546" y="3944"/>
                    </a:cubicBezTo>
                    <a:cubicBezTo>
                      <a:pt x="7531" y="3959"/>
                      <a:pt x="7531" y="3989"/>
                      <a:pt x="7531" y="4003"/>
                    </a:cubicBezTo>
                    <a:cubicBezTo>
                      <a:pt x="7516" y="4033"/>
                      <a:pt x="7487" y="4018"/>
                      <a:pt x="7487" y="4048"/>
                    </a:cubicBezTo>
                    <a:cubicBezTo>
                      <a:pt x="7516" y="4033"/>
                      <a:pt x="7531" y="4048"/>
                      <a:pt x="7560" y="4018"/>
                    </a:cubicBezTo>
                    <a:cubicBezTo>
                      <a:pt x="7575" y="3989"/>
                      <a:pt x="7605" y="4018"/>
                      <a:pt x="7634" y="4018"/>
                    </a:cubicBezTo>
                    <a:cubicBezTo>
                      <a:pt x="7693" y="4048"/>
                      <a:pt x="7752" y="4018"/>
                      <a:pt x="7810" y="3974"/>
                    </a:cubicBezTo>
                    <a:cubicBezTo>
                      <a:pt x="7855" y="3930"/>
                      <a:pt x="7899" y="3870"/>
                      <a:pt x="7943" y="3826"/>
                    </a:cubicBezTo>
                    <a:cubicBezTo>
                      <a:pt x="7987" y="3767"/>
                      <a:pt x="8031" y="3708"/>
                      <a:pt x="8075" y="3649"/>
                    </a:cubicBezTo>
                    <a:cubicBezTo>
                      <a:pt x="8149" y="3546"/>
                      <a:pt x="8222" y="3472"/>
                      <a:pt x="8208" y="3339"/>
                    </a:cubicBezTo>
                    <a:cubicBezTo>
                      <a:pt x="8208" y="3280"/>
                      <a:pt x="8222" y="3250"/>
                      <a:pt x="8252" y="3206"/>
                    </a:cubicBezTo>
                    <a:cubicBezTo>
                      <a:pt x="8266" y="3176"/>
                      <a:pt x="8266" y="3161"/>
                      <a:pt x="8281" y="3132"/>
                    </a:cubicBezTo>
                    <a:lnTo>
                      <a:pt x="8281" y="3102"/>
                    </a:lnTo>
                    <a:cubicBezTo>
                      <a:pt x="8281" y="3088"/>
                      <a:pt x="8252" y="3073"/>
                      <a:pt x="8252" y="3058"/>
                    </a:cubicBezTo>
                    <a:cubicBezTo>
                      <a:pt x="8252" y="3058"/>
                      <a:pt x="8281" y="3073"/>
                      <a:pt x="8281" y="3058"/>
                    </a:cubicBezTo>
                    <a:cubicBezTo>
                      <a:pt x="8266" y="3043"/>
                      <a:pt x="8266" y="3028"/>
                      <a:pt x="8252" y="3028"/>
                    </a:cubicBezTo>
                    <a:cubicBezTo>
                      <a:pt x="8237" y="3014"/>
                      <a:pt x="8208" y="2969"/>
                      <a:pt x="8193" y="2955"/>
                    </a:cubicBezTo>
                    <a:cubicBezTo>
                      <a:pt x="8178" y="2955"/>
                      <a:pt x="8105" y="2925"/>
                      <a:pt x="8090" y="2940"/>
                    </a:cubicBezTo>
                    <a:cubicBezTo>
                      <a:pt x="8090" y="2955"/>
                      <a:pt x="8105" y="2969"/>
                      <a:pt x="8090" y="2969"/>
                    </a:cubicBezTo>
                    <a:cubicBezTo>
                      <a:pt x="8061" y="2969"/>
                      <a:pt x="8061" y="2999"/>
                      <a:pt x="8046" y="2999"/>
                    </a:cubicBezTo>
                    <a:cubicBezTo>
                      <a:pt x="8016" y="3028"/>
                      <a:pt x="8002" y="2984"/>
                      <a:pt x="8002" y="2969"/>
                    </a:cubicBezTo>
                    <a:cubicBezTo>
                      <a:pt x="8002" y="2940"/>
                      <a:pt x="8031" y="2925"/>
                      <a:pt x="7987" y="2940"/>
                    </a:cubicBezTo>
                    <a:cubicBezTo>
                      <a:pt x="7943" y="2955"/>
                      <a:pt x="8002" y="2984"/>
                      <a:pt x="7943" y="2984"/>
                    </a:cubicBezTo>
                    <a:cubicBezTo>
                      <a:pt x="7928" y="2984"/>
                      <a:pt x="7958" y="2910"/>
                      <a:pt x="7943" y="2896"/>
                    </a:cubicBezTo>
                    <a:cubicBezTo>
                      <a:pt x="7943" y="2910"/>
                      <a:pt x="7781" y="2910"/>
                      <a:pt x="7855" y="2866"/>
                    </a:cubicBezTo>
                    <a:cubicBezTo>
                      <a:pt x="7913" y="2822"/>
                      <a:pt x="7972" y="2777"/>
                      <a:pt x="8031" y="2733"/>
                    </a:cubicBezTo>
                    <a:cubicBezTo>
                      <a:pt x="8046" y="2718"/>
                      <a:pt x="8061" y="2689"/>
                      <a:pt x="8075" y="2674"/>
                    </a:cubicBezTo>
                    <a:cubicBezTo>
                      <a:pt x="8119" y="2644"/>
                      <a:pt x="8163" y="2615"/>
                      <a:pt x="8193" y="2585"/>
                    </a:cubicBezTo>
                    <a:cubicBezTo>
                      <a:pt x="8208" y="2571"/>
                      <a:pt x="8222" y="2541"/>
                      <a:pt x="8252" y="2526"/>
                    </a:cubicBezTo>
                    <a:cubicBezTo>
                      <a:pt x="8281" y="2497"/>
                      <a:pt x="8311" y="2467"/>
                      <a:pt x="8340" y="2438"/>
                    </a:cubicBezTo>
                    <a:cubicBezTo>
                      <a:pt x="8399" y="2393"/>
                      <a:pt x="8487" y="2393"/>
                      <a:pt x="8561" y="2393"/>
                    </a:cubicBezTo>
                    <a:lnTo>
                      <a:pt x="8605" y="2393"/>
                    </a:lnTo>
                    <a:cubicBezTo>
                      <a:pt x="8619" y="2408"/>
                      <a:pt x="8619" y="2423"/>
                      <a:pt x="8634" y="2423"/>
                    </a:cubicBezTo>
                    <a:cubicBezTo>
                      <a:pt x="8649" y="2408"/>
                      <a:pt x="8678" y="2408"/>
                      <a:pt x="8693" y="2393"/>
                    </a:cubicBezTo>
                    <a:cubicBezTo>
                      <a:pt x="8708" y="2393"/>
                      <a:pt x="8722" y="2408"/>
                      <a:pt x="8737" y="2408"/>
                    </a:cubicBezTo>
                    <a:lnTo>
                      <a:pt x="8781" y="2408"/>
                    </a:lnTo>
                    <a:cubicBezTo>
                      <a:pt x="8781" y="2393"/>
                      <a:pt x="8796" y="2408"/>
                      <a:pt x="8811" y="2408"/>
                    </a:cubicBezTo>
                    <a:cubicBezTo>
                      <a:pt x="8840" y="2408"/>
                      <a:pt x="8840" y="2364"/>
                      <a:pt x="8884" y="2364"/>
                    </a:cubicBezTo>
                    <a:lnTo>
                      <a:pt x="8943" y="2364"/>
                    </a:lnTo>
                    <a:cubicBezTo>
                      <a:pt x="8958" y="2379"/>
                      <a:pt x="8972" y="2393"/>
                      <a:pt x="8987" y="2393"/>
                    </a:cubicBezTo>
                    <a:cubicBezTo>
                      <a:pt x="9002" y="2408"/>
                      <a:pt x="9061" y="2379"/>
                      <a:pt x="9061" y="2423"/>
                    </a:cubicBezTo>
                    <a:cubicBezTo>
                      <a:pt x="9061" y="2423"/>
                      <a:pt x="9017" y="2423"/>
                      <a:pt x="9017" y="2438"/>
                    </a:cubicBezTo>
                    <a:cubicBezTo>
                      <a:pt x="9002" y="2467"/>
                      <a:pt x="9061" y="2452"/>
                      <a:pt x="9061" y="2452"/>
                    </a:cubicBezTo>
                    <a:lnTo>
                      <a:pt x="9134" y="2452"/>
                    </a:lnTo>
                    <a:cubicBezTo>
                      <a:pt x="9149" y="2438"/>
                      <a:pt x="9149" y="2438"/>
                      <a:pt x="9164" y="2423"/>
                    </a:cubicBezTo>
                    <a:cubicBezTo>
                      <a:pt x="9178" y="2423"/>
                      <a:pt x="9193" y="2438"/>
                      <a:pt x="9222" y="2438"/>
                    </a:cubicBezTo>
                    <a:cubicBezTo>
                      <a:pt x="9237" y="2438"/>
                      <a:pt x="9340" y="2408"/>
                      <a:pt x="9281" y="2393"/>
                    </a:cubicBezTo>
                    <a:cubicBezTo>
                      <a:pt x="9252" y="2393"/>
                      <a:pt x="9237" y="2408"/>
                      <a:pt x="9237" y="2364"/>
                    </a:cubicBezTo>
                    <a:cubicBezTo>
                      <a:pt x="9237" y="2349"/>
                      <a:pt x="9267" y="2305"/>
                      <a:pt x="9281" y="2290"/>
                    </a:cubicBezTo>
                    <a:cubicBezTo>
                      <a:pt x="9311" y="2275"/>
                      <a:pt x="9325" y="2260"/>
                      <a:pt x="9355" y="2231"/>
                    </a:cubicBezTo>
                    <a:cubicBezTo>
                      <a:pt x="9370" y="2216"/>
                      <a:pt x="9399" y="2216"/>
                      <a:pt x="9414" y="2186"/>
                    </a:cubicBezTo>
                    <a:cubicBezTo>
                      <a:pt x="9428" y="2157"/>
                      <a:pt x="9443" y="2142"/>
                      <a:pt x="9473" y="2142"/>
                    </a:cubicBezTo>
                    <a:cubicBezTo>
                      <a:pt x="9502" y="2142"/>
                      <a:pt x="9546" y="2127"/>
                      <a:pt x="9575" y="2127"/>
                    </a:cubicBezTo>
                    <a:cubicBezTo>
                      <a:pt x="9605" y="2127"/>
                      <a:pt x="9620" y="2157"/>
                      <a:pt x="9634" y="2157"/>
                    </a:cubicBezTo>
                    <a:cubicBezTo>
                      <a:pt x="9649" y="2142"/>
                      <a:pt x="9664" y="2113"/>
                      <a:pt x="9678" y="2127"/>
                    </a:cubicBezTo>
                    <a:cubicBezTo>
                      <a:pt x="9693" y="2142"/>
                      <a:pt x="9649" y="2186"/>
                      <a:pt x="9649" y="2201"/>
                    </a:cubicBezTo>
                    <a:cubicBezTo>
                      <a:pt x="9649" y="2231"/>
                      <a:pt x="9664" y="2201"/>
                      <a:pt x="9693" y="2216"/>
                    </a:cubicBezTo>
                    <a:cubicBezTo>
                      <a:pt x="9693" y="2216"/>
                      <a:pt x="9664" y="2246"/>
                      <a:pt x="9664" y="2260"/>
                    </a:cubicBezTo>
                    <a:cubicBezTo>
                      <a:pt x="9664" y="2275"/>
                      <a:pt x="9767" y="2201"/>
                      <a:pt x="9767" y="2201"/>
                    </a:cubicBezTo>
                    <a:cubicBezTo>
                      <a:pt x="9781" y="2186"/>
                      <a:pt x="9796" y="2172"/>
                      <a:pt x="9826" y="2157"/>
                    </a:cubicBezTo>
                    <a:cubicBezTo>
                      <a:pt x="9840" y="2142"/>
                      <a:pt x="9884" y="2172"/>
                      <a:pt x="9884" y="2142"/>
                    </a:cubicBezTo>
                    <a:cubicBezTo>
                      <a:pt x="9870" y="2113"/>
                      <a:pt x="9884" y="2054"/>
                      <a:pt x="9929" y="2054"/>
                    </a:cubicBezTo>
                    <a:cubicBezTo>
                      <a:pt x="9943" y="2039"/>
                      <a:pt x="9973" y="2024"/>
                      <a:pt x="9987" y="2039"/>
                    </a:cubicBezTo>
                    <a:cubicBezTo>
                      <a:pt x="10002" y="2039"/>
                      <a:pt x="10031" y="2068"/>
                      <a:pt x="10046" y="2054"/>
                    </a:cubicBezTo>
                    <a:cubicBezTo>
                      <a:pt x="10017" y="2068"/>
                      <a:pt x="9973" y="2054"/>
                      <a:pt x="9958" y="2098"/>
                    </a:cubicBezTo>
                    <a:lnTo>
                      <a:pt x="9958" y="2142"/>
                    </a:lnTo>
                    <a:cubicBezTo>
                      <a:pt x="9958" y="2157"/>
                      <a:pt x="9929" y="2157"/>
                      <a:pt x="9943" y="2172"/>
                    </a:cubicBezTo>
                    <a:cubicBezTo>
                      <a:pt x="9943" y="2186"/>
                      <a:pt x="9958" y="2186"/>
                      <a:pt x="9943" y="2201"/>
                    </a:cubicBezTo>
                    <a:cubicBezTo>
                      <a:pt x="9929" y="2201"/>
                      <a:pt x="9914" y="2216"/>
                      <a:pt x="9929" y="2231"/>
                    </a:cubicBezTo>
                    <a:cubicBezTo>
                      <a:pt x="9929" y="2231"/>
                      <a:pt x="9840" y="2260"/>
                      <a:pt x="9840" y="2275"/>
                    </a:cubicBezTo>
                    <a:cubicBezTo>
                      <a:pt x="9811" y="2290"/>
                      <a:pt x="9796" y="2319"/>
                      <a:pt x="9767" y="2334"/>
                    </a:cubicBezTo>
                    <a:cubicBezTo>
                      <a:pt x="9737" y="2364"/>
                      <a:pt x="9708" y="2379"/>
                      <a:pt x="9678" y="2408"/>
                    </a:cubicBezTo>
                    <a:cubicBezTo>
                      <a:pt x="9620" y="2452"/>
                      <a:pt x="9575" y="2556"/>
                      <a:pt x="9502" y="2556"/>
                    </a:cubicBezTo>
                    <a:cubicBezTo>
                      <a:pt x="9487" y="2556"/>
                      <a:pt x="9428" y="2571"/>
                      <a:pt x="9428" y="2585"/>
                    </a:cubicBezTo>
                    <a:cubicBezTo>
                      <a:pt x="9428" y="2630"/>
                      <a:pt x="9428" y="2644"/>
                      <a:pt x="9384" y="2674"/>
                    </a:cubicBezTo>
                    <a:cubicBezTo>
                      <a:pt x="9325" y="2718"/>
                      <a:pt x="9325" y="2807"/>
                      <a:pt x="9340" y="2881"/>
                    </a:cubicBezTo>
                    <a:cubicBezTo>
                      <a:pt x="9355" y="2955"/>
                      <a:pt x="9340" y="3043"/>
                      <a:pt x="9384" y="3102"/>
                    </a:cubicBezTo>
                    <a:cubicBezTo>
                      <a:pt x="9399" y="3132"/>
                      <a:pt x="9399" y="3176"/>
                      <a:pt x="9399" y="3206"/>
                    </a:cubicBezTo>
                    <a:cubicBezTo>
                      <a:pt x="9399" y="3206"/>
                      <a:pt x="9399" y="3235"/>
                      <a:pt x="9414" y="3235"/>
                    </a:cubicBezTo>
                    <a:cubicBezTo>
                      <a:pt x="9428" y="3235"/>
                      <a:pt x="9399" y="3280"/>
                      <a:pt x="9414" y="3280"/>
                    </a:cubicBezTo>
                    <a:cubicBezTo>
                      <a:pt x="9414" y="3280"/>
                      <a:pt x="9487" y="3221"/>
                      <a:pt x="9487" y="3206"/>
                    </a:cubicBezTo>
                    <a:cubicBezTo>
                      <a:pt x="9517" y="3176"/>
                      <a:pt x="9531" y="3147"/>
                      <a:pt x="9546" y="3102"/>
                    </a:cubicBezTo>
                    <a:cubicBezTo>
                      <a:pt x="9561" y="3073"/>
                      <a:pt x="9620" y="3043"/>
                      <a:pt x="9634" y="3043"/>
                    </a:cubicBezTo>
                    <a:cubicBezTo>
                      <a:pt x="9678" y="3073"/>
                      <a:pt x="9634" y="2984"/>
                      <a:pt x="9649" y="2969"/>
                    </a:cubicBezTo>
                    <a:cubicBezTo>
                      <a:pt x="9678" y="2925"/>
                      <a:pt x="9693" y="2910"/>
                      <a:pt x="9737" y="2910"/>
                    </a:cubicBezTo>
                    <a:cubicBezTo>
                      <a:pt x="9781" y="2910"/>
                      <a:pt x="9840" y="2910"/>
                      <a:pt x="9811" y="2866"/>
                    </a:cubicBezTo>
                    <a:cubicBezTo>
                      <a:pt x="9767" y="2822"/>
                      <a:pt x="9796" y="2777"/>
                      <a:pt x="9840" y="2748"/>
                    </a:cubicBezTo>
                    <a:cubicBezTo>
                      <a:pt x="9855" y="2733"/>
                      <a:pt x="9855" y="2763"/>
                      <a:pt x="9870" y="2763"/>
                    </a:cubicBezTo>
                    <a:cubicBezTo>
                      <a:pt x="9899" y="2763"/>
                      <a:pt x="9899" y="2718"/>
                      <a:pt x="9899" y="2704"/>
                    </a:cubicBezTo>
                    <a:cubicBezTo>
                      <a:pt x="9870" y="2674"/>
                      <a:pt x="9840" y="2659"/>
                      <a:pt x="9870" y="2615"/>
                    </a:cubicBezTo>
                    <a:cubicBezTo>
                      <a:pt x="9870" y="2615"/>
                      <a:pt x="9914" y="2600"/>
                      <a:pt x="9899" y="2585"/>
                    </a:cubicBezTo>
                    <a:cubicBezTo>
                      <a:pt x="9884" y="2585"/>
                      <a:pt x="9870" y="2556"/>
                      <a:pt x="9855" y="2556"/>
                    </a:cubicBezTo>
                    <a:cubicBezTo>
                      <a:pt x="9840" y="2556"/>
                      <a:pt x="9855" y="2571"/>
                      <a:pt x="9840" y="2571"/>
                    </a:cubicBezTo>
                    <a:cubicBezTo>
                      <a:pt x="9811" y="2571"/>
                      <a:pt x="9796" y="2556"/>
                      <a:pt x="9811" y="2526"/>
                    </a:cubicBezTo>
                    <a:cubicBezTo>
                      <a:pt x="9826" y="2497"/>
                      <a:pt x="9855" y="2482"/>
                      <a:pt x="9884" y="2438"/>
                    </a:cubicBezTo>
                    <a:cubicBezTo>
                      <a:pt x="9899" y="2408"/>
                      <a:pt x="9899" y="2364"/>
                      <a:pt x="9943" y="2334"/>
                    </a:cubicBezTo>
                    <a:cubicBezTo>
                      <a:pt x="9958" y="2319"/>
                      <a:pt x="9958" y="2349"/>
                      <a:pt x="9958" y="2349"/>
                    </a:cubicBezTo>
                    <a:cubicBezTo>
                      <a:pt x="9987" y="2349"/>
                      <a:pt x="9987" y="2319"/>
                      <a:pt x="10002" y="2334"/>
                    </a:cubicBezTo>
                    <a:cubicBezTo>
                      <a:pt x="10017" y="2334"/>
                      <a:pt x="10017" y="2349"/>
                      <a:pt x="10031" y="2334"/>
                    </a:cubicBezTo>
                    <a:cubicBezTo>
                      <a:pt x="10061" y="2319"/>
                      <a:pt x="10076" y="2305"/>
                      <a:pt x="10105" y="2290"/>
                    </a:cubicBezTo>
                    <a:cubicBezTo>
                      <a:pt x="10149" y="2275"/>
                      <a:pt x="10090" y="2334"/>
                      <a:pt x="10120" y="2349"/>
                    </a:cubicBezTo>
                    <a:cubicBezTo>
                      <a:pt x="10120" y="2364"/>
                      <a:pt x="10179" y="2305"/>
                      <a:pt x="10193" y="2305"/>
                    </a:cubicBezTo>
                    <a:cubicBezTo>
                      <a:pt x="10223" y="2290"/>
                      <a:pt x="10252" y="2275"/>
                      <a:pt x="10296" y="2275"/>
                    </a:cubicBezTo>
                    <a:cubicBezTo>
                      <a:pt x="10326" y="2275"/>
                      <a:pt x="10355" y="2275"/>
                      <a:pt x="10370" y="2305"/>
                    </a:cubicBezTo>
                    <a:cubicBezTo>
                      <a:pt x="10384" y="2305"/>
                      <a:pt x="10399" y="2319"/>
                      <a:pt x="10414" y="2334"/>
                    </a:cubicBezTo>
                    <a:cubicBezTo>
                      <a:pt x="10429" y="2349"/>
                      <a:pt x="10429" y="2305"/>
                      <a:pt x="10443" y="2305"/>
                    </a:cubicBezTo>
                    <a:cubicBezTo>
                      <a:pt x="10561" y="2201"/>
                      <a:pt x="10693" y="2157"/>
                      <a:pt x="10826" y="2098"/>
                    </a:cubicBezTo>
                    <a:cubicBezTo>
                      <a:pt x="10855" y="2083"/>
                      <a:pt x="10899" y="2068"/>
                      <a:pt x="10914" y="2039"/>
                    </a:cubicBezTo>
                    <a:cubicBezTo>
                      <a:pt x="10929" y="2009"/>
                      <a:pt x="10929" y="2054"/>
                      <a:pt x="10958" y="2054"/>
                    </a:cubicBezTo>
                    <a:lnTo>
                      <a:pt x="11017" y="2054"/>
                    </a:lnTo>
                    <a:cubicBezTo>
                      <a:pt x="11032" y="2068"/>
                      <a:pt x="11046" y="2083"/>
                      <a:pt x="11061" y="2083"/>
                    </a:cubicBezTo>
                    <a:cubicBezTo>
                      <a:pt x="11105" y="2083"/>
                      <a:pt x="11105" y="2024"/>
                      <a:pt x="11090" y="1994"/>
                    </a:cubicBezTo>
                    <a:cubicBezTo>
                      <a:pt x="11090" y="1980"/>
                      <a:pt x="11032" y="1950"/>
                      <a:pt x="11046" y="1935"/>
                    </a:cubicBezTo>
                    <a:cubicBezTo>
                      <a:pt x="11046" y="1921"/>
                      <a:pt x="11017" y="1847"/>
                      <a:pt x="11002" y="1862"/>
                    </a:cubicBezTo>
                    <a:cubicBezTo>
                      <a:pt x="11002" y="1876"/>
                      <a:pt x="10973" y="1847"/>
                      <a:pt x="10958" y="1847"/>
                    </a:cubicBezTo>
                    <a:cubicBezTo>
                      <a:pt x="10943" y="1832"/>
                      <a:pt x="10958" y="1817"/>
                      <a:pt x="10943" y="1802"/>
                    </a:cubicBezTo>
                    <a:cubicBezTo>
                      <a:pt x="10943" y="1788"/>
                      <a:pt x="10899" y="1802"/>
                      <a:pt x="10899" y="1802"/>
                    </a:cubicBezTo>
                    <a:cubicBezTo>
                      <a:pt x="10885" y="1817"/>
                      <a:pt x="10840" y="1802"/>
                      <a:pt x="10855" y="1788"/>
                    </a:cubicBezTo>
                    <a:cubicBezTo>
                      <a:pt x="10855" y="1773"/>
                      <a:pt x="10899" y="1788"/>
                      <a:pt x="10914" y="1788"/>
                    </a:cubicBezTo>
                    <a:cubicBezTo>
                      <a:pt x="10914" y="1773"/>
                      <a:pt x="10870" y="1773"/>
                      <a:pt x="10870" y="1773"/>
                    </a:cubicBezTo>
                    <a:cubicBezTo>
                      <a:pt x="10870" y="1729"/>
                      <a:pt x="10988" y="1802"/>
                      <a:pt x="11002" y="1802"/>
                    </a:cubicBezTo>
                    <a:cubicBezTo>
                      <a:pt x="11032" y="1817"/>
                      <a:pt x="11120" y="1788"/>
                      <a:pt x="11149" y="1758"/>
                    </a:cubicBezTo>
                    <a:cubicBezTo>
                      <a:pt x="11164" y="1743"/>
                      <a:pt x="11135" y="1743"/>
                      <a:pt x="11135" y="1729"/>
                    </a:cubicBezTo>
                    <a:cubicBezTo>
                      <a:pt x="11135" y="1729"/>
                      <a:pt x="11193" y="1729"/>
                      <a:pt x="11193" y="1699"/>
                    </a:cubicBezTo>
                    <a:cubicBezTo>
                      <a:pt x="11179" y="1684"/>
                      <a:pt x="11149" y="1669"/>
                      <a:pt x="11164" y="1655"/>
                    </a:cubicBezTo>
                    <a:cubicBezTo>
                      <a:pt x="11164" y="1640"/>
                      <a:pt x="11193" y="1610"/>
                      <a:pt x="11193" y="1610"/>
                    </a:cubicBezTo>
                    <a:cubicBezTo>
                      <a:pt x="11208" y="1610"/>
                      <a:pt x="11267" y="1625"/>
                      <a:pt x="11267" y="1610"/>
                    </a:cubicBezTo>
                    <a:cubicBezTo>
                      <a:pt x="11252" y="1625"/>
                      <a:pt x="11208" y="1640"/>
                      <a:pt x="11223" y="1655"/>
                    </a:cubicBezTo>
                    <a:cubicBezTo>
                      <a:pt x="11238" y="1669"/>
                      <a:pt x="11252" y="1684"/>
                      <a:pt x="11252" y="1684"/>
                    </a:cubicBezTo>
                    <a:cubicBezTo>
                      <a:pt x="11252" y="1699"/>
                      <a:pt x="11238" y="1714"/>
                      <a:pt x="11252" y="1714"/>
                    </a:cubicBezTo>
                    <a:cubicBezTo>
                      <a:pt x="11282" y="1714"/>
                      <a:pt x="11311" y="1699"/>
                      <a:pt x="11341" y="1699"/>
                    </a:cubicBezTo>
                    <a:cubicBezTo>
                      <a:pt x="11370" y="1699"/>
                      <a:pt x="11399" y="1699"/>
                      <a:pt x="11429" y="1714"/>
                    </a:cubicBezTo>
                    <a:cubicBezTo>
                      <a:pt x="11443" y="1729"/>
                      <a:pt x="11443" y="1729"/>
                      <a:pt x="11443" y="1758"/>
                    </a:cubicBezTo>
                    <a:cubicBezTo>
                      <a:pt x="11443" y="1773"/>
                      <a:pt x="11502" y="1788"/>
                      <a:pt x="11517" y="1788"/>
                    </a:cubicBezTo>
                    <a:cubicBezTo>
                      <a:pt x="11532" y="1802"/>
                      <a:pt x="11620" y="1862"/>
                      <a:pt x="11635" y="1832"/>
                    </a:cubicBezTo>
                    <a:cubicBezTo>
                      <a:pt x="11620" y="1876"/>
                      <a:pt x="11708" y="1832"/>
                      <a:pt x="11708" y="1832"/>
                    </a:cubicBezTo>
                    <a:cubicBezTo>
                      <a:pt x="11708" y="1817"/>
                      <a:pt x="11649" y="1817"/>
                      <a:pt x="11664" y="1802"/>
                    </a:cubicBezTo>
                    <a:cubicBezTo>
                      <a:pt x="11664" y="1773"/>
                      <a:pt x="11708" y="1802"/>
                      <a:pt x="11708" y="1802"/>
                    </a:cubicBezTo>
                    <a:cubicBezTo>
                      <a:pt x="11708" y="1773"/>
                      <a:pt x="11694" y="1802"/>
                      <a:pt x="11708" y="1758"/>
                    </a:cubicBezTo>
                    <a:lnTo>
                      <a:pt x="11708" y="1714"/>
                    </a:lnTo>
                    <a:cubicBezTo>
                      <a:pt x="11694" y="1699"/>
                      <a:pt x="11679" y="1699"/>
                      <a:pt x="11679" y="1684"/>
                    </a:cubicBezTo>
                    <a:cubicBezTo>
                      <a:pt x="11679" y="1684"/>
                      <a:pt x="11782" y="1714"/>
                      <a:pt x="11796" y="1699"/>
                    </a:cubicBezTo>
                    <a:cubicBezTo>
                      <a:pt x="11796" y="1699"/>
                      <a:pt x="11782" y="1684"/>
                      <a:pt x="11767" y="1684"/>
                    </a:cubicBezTo>
                    <a:cubicBezTo>
                      <a:pt x="11782" y="1684"/>
                      <a:pt x="11826" y="1699"/>
                      <a:pt x="11841" y="1684"/>
                    </a:cubicBezTo>
                    <a:cubicBezTo>
                      <a:pt x="11841" y="1669"/>
                      <a:pt x="11841" y="1655"/>
                      <a:pt x="11855" y="1640"/>
                    </a:cubicBezTo>
                    <a:lnTo>
                      <a:pt x="11899" y="1640"/>
                    </a:lnTo>
                    <a:lnTo>
                      <a:pt x="11885" y="1640"/>
                    </a:lnTo>
                    <a:cubicBezTo>
                      <a:pt x="11870" y="1625"/>
                      <a:pt x="11914" y="1640"/>
                      <a:pt x="11885" y="1640"/>
                    </a:cubicBezTo>
                    <a:close/>
                    <a:moveTo>
                      <a:pt x="5957" y="2836"/>
                    </a:moveTo>
                    <a:lnTo>
                      <a:pt x="5957" y="2836"/>
                    </a:lnTo>
                    <a:cubicBezTo>
                      <a:pt x="5942" y="2881"/>
                      <a:pt x="5942" y="2925"/>
                      <a:pt x="5928" y="2969"/>
                    </a:cubicBezTo>
                    <a:cubicBezTo>
                      <a:pt x="5913" y="2999"/>
                      <a:pt x="5869" y="2984"/>
                      <a:pt x="5869" y="3014"/>
                    </a:cubicBezTo>
                    <a:lnTo>
                      <a:pt x="5913" y="3014"/>
                    </a:lnTo>
                    <a:cubicBezTo>
                      <a:pt x="5913" y="3014"/>
                      <a:pt x="5781" y="3102"/>
                      <a:pt x="5766" y="3102"/>
                    </a:cubicBezTo>
                    <a:cubicBezTo>
                      <a:pt x="5751" y="3117"/>
                      <a:pt x="5737" y="3132"/>
                      <a:pt x="5707" y="3132"/>
                    </a:cubicBezTo>
                    <a:cubicBezTo>
                      <a:pt x="5692" y="3147"/>
                      <a:pt x="5678" y="3176"/>
                      <a:pt x="5663" y="3191"/>
                    </a:cubicBezTo>
                    <a:cubicBezTo>
                      <a:pt x="5648" y="3206"/>
                      <a:pt x="5545" y="3235"/>
                      <a:pt x="5531" y="3206"/>
                    </a:cubicBezTo>
                    <a:cubicBezTo>
                      <a:pt x="5531" y="3191"/>
                      <a:pt x="5634" y="3161"/>
                      <a:pt x="5648" y="3147"/>
                    </a:cubicBezTo>
                    <a:cubicBezTo>
                      <a:pt x="5692" y="3117"/>
                      <a:pt x="5737" y="3073"/>
                      <a:pt x="5781" y="3043"/>
                    </a:cubicBezTo>
                    <a:cubicBezTo>
                      <a:pt x="5810" y="3028"/>
                      <a:pt x="5810" y="2984"/>
                      <a:pt x="5840" y="2969"/>
                    </a:cubicBezTo>
                    <a:cubicBezTo>
                      <a:pt x="5869" y="2925"/>
                      <a:pt x="5898" y="2881"/>
                      <a:pt x="5913" y="2836"/>
                    </a:cubicBezTo>
                    <a:cubicBezTo>
                      <a:pt x="5913" y="2807"/>
                      <a:pt x="5913" y="2807"/>
                      <a:pt x="5942" y="2792"/>
                    </a:cubicBezTo>
                    <a:cubicBezTo>
                      <a:pt x="5972" y="2777"/>
                      <a:pt x="5957" y="2822"/>
                      <a:pt x="5957" y="2836"/>
                    </a:cubicBezTo>
                    <a:cubicBezTo>
                      <a:pt x="5942" y="2851"/>
                      <a:pt x="5957" y="2807"/>
                      <a:pt x="5957" y="283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0" name="Freeform 1135">
                <a:extLst>
                  <a:ext uri="{FF2B5EF4-FFF2-40B4-BE49-F238E27FC236}">
                    <a16:creationId xmlns:a16="http://schemas.microsoft.com/office/drawing/2014/main" id="{7B826EDB-D395-2953-FB47-F7C4F6FF1391}"/>
                  </a:ext>
                </a:extLst>
              </p:cNvPr>
              <p:cNvSpPr>
                <a:spLocks noEditPoints="1"/>
              </p:cNvSpPr>
              <p:nvPr/>
            </p:nvSpPr>
            <p:spPr bwMode="auto">
              <a:xfrm>
                <a:off x="3985" y="1517"/>
                <a:ext cx="2297" cy="804"/>
              </a:xfrm>
              <a:custGeom>
                <a:avLst/>
                <a:gdLst>
                  <a:gd name="T0" fmla="*/ 11576 w 11914"/>
                  <a:gd name="T1" fmla="*/ 1596 h 4166"/>
                  <a:gd name="T2" fmla="*/ 10679 w 11914"/>
                  <a:gd name="T3" fmla="*/ 1152 h 4166"/>
                  <a:gd name="T4" fmla="*/ 9855 w 11914"/>
                  <a:gd name="T5" fmla="*/ 1167 h 4166"/>
                  <a:gd name="T6" fmla="*/ 8928 w 11914"/>
                  <a:gd name="T7" fmla="*/ 960 h 4166"/>
                  <a:gd name="T8" fmla="*/ 8502 w 11914"/>
                  <a:gd name="T9" fmla="*/ 827 h 4166"/>
                  <a:gd name="T10" fmla="*/ 8163 w 11914"/>
                  <a:gd name="T11" fmla="*/ 901 h 4166"/>
                  <a:gd name="T12" fmla="*/ 7663 w 11914"/>
                  <a:gd name="T13" fmla="*/ 872 h 4166"/>
                  <a:gd name="T14" fmla="*/ 7281 w 11914"/>
                  <a:gd name="T15" fmla="*/ 650 h 4166"/>
                  <a:gd name="T16" fmla="*/ 6899 w 11914"/>
                  <a:gd name="T17" fmla="*/ 724 h 4166"/>
                  <a:gd name="T18" fmla="*/ 6222 w 11914"/>
                  <a:gd name="T19" fmla="*/ 635 h 4166"/>
                  <a:gd name="T20" fmla="*/ 5634 w 11914"/>
                  <a:gd name="T21" fmla="*/ 739 h 4166"/>
                  <a:gd name="T22" fmla="*/ 6222 w 11914"/>
                  <a:gd name="T23" fmla="*/ 251 h 4166"/>
                  <a:gd name="T24" fmla="*/ 5560 w 11914"/>
                  <a:gd name="T25" fmla="*/ 104 h 4166"/>
                  <a:gd name="T26" fmla="*/ 5222 w 11914"/>
                  <a:gd name="T27" fmla="*/ 251 h 4166"/>
                  <a:gd name="T28" fmla="*/ 4707 w 11914"/>
                  <a:gd name="T29" fmla="*/ 325 h 4166"/>
                  <a:gd name="T30" fmla="*/ 4369 w 11914"/>
                  <a:gd name="T31" fmla="*/ 473 h 4166"/>
                  <a:gd name="T32" fmla="*/ 3957 w 11914"/>
                  <a:gd name="T33" fmla="*/ 724 h 4166"/>
                  <a:gd name="T34" fmla="*/ 3633 w 11914"/>
                  <a:gd name="T35" fmla="*/ 857 h 4166"/>
                  <a:gd name="T36" fmla="*/ 3560 w 11914"/>
                  <a:gd name="T37" fmla="*/ 739 h 4166"/>
                  <a:gd name="T38" fmla="*/ 3810 w 11914"/>
                  <a:gd name="T39" fmla="*/ 1433 h 4166"/>
                  <a:gd name="T40" fmla="*/ 3339 w 11914"/>
                  <a:gd name="T41" fmla="*/ 1581 h 4166"/>
                  <a:gd name="T42" fmla="*/ 3398 w 11914"/>
                  <a:gd name="T43" fmla="*/ 1300 h 4166"/>
                  <a:gd name="T44" fmla="*/ 3030 w 11914"/>
                  <a:gd name="T45" fmla="*/ 887 h 4166"/>
                  <a:gd name="T46" fmla="*/ 2810 w 11914"/>
                  <a:gd name="T47" fmla="*/ 1226 h 4166"/>
                  <a:gd name="T48" fmla="*/ 1927 w 11914"/>
                  <a:gd name="T49" fmla="*/ 1330 h 4166"/>
                  <a:gd name="T50" fmla="*/ 1353 w 11914"/>
                  <a:gd name="T51" fmla="*/ 1477 h 4166"/>
                  <a:gd name="T52" fmla="*/ 1236 w 11914"/>
                  <a:gd name="T53" fmla="*/ 1581 h 4166"/>
                  <a:gd name="T54" fmla="*/ 780 w 11914"/>
                  <a:gd name="T55" fmla="*/ 1773 h 4166"/>
                  <a:gd name="T56" fmla="*/ 456 w 11914"/>
                  <a:gd name="T57" fmla="*/ 1507 h 4166"/>
                  <a:gd name="T58" fmla="*/ 427 w 11914"/>
                  <a:gd name="T59" fmla="*/ 1241 h 4166"/>
                  <a:gd name="T60" fmla="*/ 74 w 11914"/>
                  <a:gd name="T61" fmla="*/ 1300 h 4166"/>
                  <a:gd name="T62" fmla="*/ 103 w 11914"/>
                  <a:gd name="T63" fmla="*/ 2246 h 4166"/>
                  <a:gd name="T64" fmla="*/ 236 w 11914"/>
                  <a:gd name="T65" fmla="*/ 2763 h 4166"/>
                  <a:gd name="T66" fmla="*/ 589 w 11914"/>
                  <a:gd name="T67" fmla="*/ 3294 h 4166"/>
                  <a:gd name="T68" fmla="*/ 780 w 11914"/>
                  <a:gd name="T69" fmla="*/ 3605 h 4166"/>
                  <a:gd name="T70" fmla="*/ 1206 w 11914"/>
                  <a:gd name="T71" fmla="*/ 4018 h 4166"/>
                  <a:gd name="T72" fmla="*/ 1603 w 11914"/>
                  <a:gd name="T73" fmla="*/ 3693 h 4166"/>
                  <a:gd name="T74" fmla="*/ 1589 w 11914"/>
                  <a:gd name="T75" fmla="*/ 3280 h 4166"/>
                  <a:gd name="T76" fmla="*/ 2354 w 11914"/>
                  <a:gd name="T77" fmla="*/ 3294 h 4166"/>
                  <a:gd name="T78" fmla="*/ 2883 w 11914"/>
                  <a:gd name="T79" fmla="*/ 2896 h 4166"/>
                  <a:gd name="T80" fmla="*/ 3707 w 11914"/>
                  <a:gd name="T81" fmla="*/ 3014 h 4166"/>
                  <a:gd name="T82" fmla="*/ 4869 w 11914"/>
                  <a:gd name="T83" fmla="*/ 3339 h 4166"/>
                  <a:gd name="T84" fmla="*/ 6104 w 11914"/>
                  <a:gd name="T85" fmla="*/ 3413 h 4166"/>
                  <a:gd name="T86" fmla="*/ 7104 w 11914"/>
                  <a:gd name="T87" fmla="*/ 3058 h 4166"/>
                  <a:gd name="T88" fmla="*/ 7663 w 11914"/>
                  <a:gd name="T89" fmla="*/ 3811 h 4166"/>
                  <a:gd name="T90" fmla="*/ 8208 w 11914"/>
                  <a:gd name="T91" fmla="*/ 3339 h 4166"/>
                  <a:gd name="T92" fmla="*/ 7987 w 11914"/>
                  <a:gd name="T93" fmla="*/ 2940 h 4166"/>
                  <a:gd name="T94" fmla="*/ 8693 w 11914"/>
                  <a:gd name="T95" fmla="*/ 2393 h 4166"/>
                  <a:gd name="T96" fmla="*/ 9222 w 11914"/>
                  <a:gd name="T97" fmla="*/ 2438 h 4166"/>
                  <a:gd name="T98" fmla="*/ 9664 w 11914"/>
                  <a:gd name="T99" fmla="*/ 2260 h 4166"/>
                  <a:gd name="T100" fmla="*/ 9840 w 11914"/>
                  <a:gd name="T101" fmla="*/ 2275 h 4166"/>
                  <a:gd name="T102" fmla="*/ 9546 w 11914"/>
                  <a:gd name="T103" fmla="*/ 3102 h 4166"/>
                  <a:gd name="T104" fmla="*/ 9811 w 11914"/>
                  <a:gd name="T105" fmla="*/ 2526 h 4166"/>
                  <a:gd name="T106" fmla="*/ 10443 w 11914"/>
                  <a:gd name="T107" fmla="*/ 2305 h 4166"/>
                  <a:gd name="T108" fmla="*/ 10855 w 11914"/>
                  <a:gd name="T109" fmla="*/ 1788 h 4166"/>
                  <a:gd name="T110" fmla="*/ 11252 w 11914"/>
                  <a:gd name="T111" fmla="*/ 1714 h 4166"/>
                  <a:gd name="T112" fmla="*/ 11796 w 11914"/>
                  <a:gd name="T113" fmla="*/ 1699 h 4166"/>
                  <a:gd name="T114" fmla="*/ 5913 w 11914"/>
                  <a:gd name="T115" fmla="*/ 3014 h 4166"/>
                  <a:gd name="T116" fmla="*/ 5957 w 11914"/>
                  <a:gd name="T117" fmla="*/ 2836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4" h="4166">
                    <a:moveTo>
                      <a:pt x="11885" y="1640"/>
                    </a:moveTo>
                    <a:lnTo>
                      <a:pt x="11885" y="1640"/>
                    </a:lnTo>
                    <a:cubicBezTo>
                      <a:pt x="11855" y="1610"/>
                      <a:pt x="11811" y="1596"/>
                      <a:pt x="11782" y="1566"/>
                    </a:cubicBezTo>
                    <a:cubicBezTo>
                      <a:pt x="11767" y="1551"/>
                      <a:pt x="11752" y="1537"/>
                      <a:pt x="11723" y="1522"/>
                    </a:cubicBezTo>
                    <a:cubicBezTo>
                      <a:pt x="11708" y="1522"/>
                      <a:pt x="11679" y="1522"/>
                      <a:pt x="11664" y="1507"/>
                    </a:cubicBezTo>
                    <a:cubicBezTo>
                      <a:pt x="11664" y="1522"/>
                      <a:pt x="11679" y="1522"/>
                      <a:pt x="11679" y="1522"/>
                    </a:cubicBezTo>
                    <a:cubicBezTo>
                      <a:pt x="11694" y="1522"/>
                      <a:pt x="11649" y="1537"/>
                      <a:pt x="11635" y="1522"/>
                    </a:cubicBezTo>
                    <a:cubicBezTo>
                      <a:pt x="11635" y="1522"/>
                      <a:pt x="11649" y="1522"/>
                      <a:pt x="11649" y="1507"/>
                    </a:cubicBezTo>
                    <a:cubicBezTo>
                      <a:pt x="11635" y="1492"/>
                      <a:pt x="11561" y="1522"/>
                      <a:pt x="11546" y="1507"/>
                    </a:cubicBezTo>
                    <a:cubicBezTo>
                      <a:pt x="11576" y="1522"/>
                      <a:pt x="11576" y="1522"/>
                      <a:pt x="11576" y="1566"/>
                    </a:cubicBezTo>
                    <a:cubicBezTo>
                      <a:pt x="11561" y="1581"/>
                      <a:pt x="11591" y="1610"/>
                      <a:pt x="11591" y="1610"/>
                    </a:cubicBezTo>
                    <a:cubicBezTo>
                      <a:pt x="11576" y="1610"/>
                      <a:pt x="11576" y="1596"/>
                      <a:pt x="11576" y="1596"/>
                    </a:cubicBezTo>
                    <a:cubicBezTo>
                      <a:pt x="11561" y="1581"/>
                      <a:pt x="11561" y="1610"/>
                      <a:pt x="11546" y="1610"/>
                    </a:cubicBezTo>
                    <a:lnTo>
                      <a:pt x="11517" y="1551"/>
                    </a:lnTo>
                    <a:lnTo>
                      <a:pt x="11517" y="1537"/>
                    </a:lnTo>
                    <a:cubicBezTo>
                      <a:pt x="11517" y="1522"/>
                      <a:pt x="11502" y="1507"/>
                      <a:pt x="11517" y="1492"/>
                    </a:cubicBezTo>
                    <a:cubicBezTo>
                      <a:pt x="11532" y="1463"/>
                      <a:pt x="11502" y="1477"/>
                      <a:pt x="11488" y="1463"/>
                    </a:cubicBezTo>
                    <a:cubicBezTo>
                      <a:pt x="11488" y="1448"/>
                      <a:pt x="11458" y="1433"/>
                      <a:pt x="11443" y="1433"/>
                    </a:cubicBezTo>
                    <a:cubicBezTo>
                      <a:pt x="11341" y="1374"/>
                      <a:pt x="11252" y="1315"/>
                      <a:pt x="11149" y="1285"/>
                    </a:cubicBezTo>
                    <a:cubicBezTo>
                      <a:pt x="11120" y="1271"/>
                      <a:pt x="11105" y="1256"/>
                      <a:pt x="11090" y="1241"/>
                    </a:cubicBezTo>
                    <a:cubicBezTo>
                      <a:pt x="11076" y="1226"/>
                      <a:pt x="11046" y="1212"/>
                      <a:pt x="11017" y="1212"/>
                    </a:cubicBezTo>
                    <a:cubicBezTo>
                      <a:pt x="10973" y="1197"/>
                      <a:pt x="10929" y="1182"/>
                      <a:pt x="10870" y="1152"/>
                    </a:cubicBezTo>
                    <a:lnTo>
                      <a:pt x="10737" y="1152"/>
                    </a:lnTo>
                    <a:lnTo>
                      <a:pt x="10679" y="1152"/>
                    </a:lnTo>
                    <a:lnTo>
                      <a:pt x="10664" y="1138"/>
                    </a:lnTo>
                    <a:cubicBezTo>
                      <a:pt x="10649" y="1152"/>
                      <a:pt x="10649" y="1167"/>
                      <a:pt x="10635" y="1152"/>
                    </a:cubicBezTo>
                    <a:cubicBezTo>
                      <a:pt x="10590" y="1152"/>
                      <a:pt x="10546" y="1138"/>
                      <a:pt x="10502" y="1123"/>
                    </a:cubicBezTo>
                    <a:cubicBezTo>
                      <a:pt x="10487" y="1123"/>
                      <a:pt x="10443" y="1108"/>
                      <a:pt x="10443" y="1138"/>
                    </a:cubicBezTo>
                    <a:cubicBezTo>
                      <a:pt x="10429" y="1167"/>
                      <a:pt x="10414" y="1167"/>
                      <a:pt x="10443" y="1182"/>
                    </a:cubicBezTo>
                    <a:cubicBezTo>
                      <a:pt x="10473" y="1212"/>
                      <a:pt x="10502" y="1271"/>
                      <a:pt x="10429" y="1285"/>
                    </a:cubicBezTo>
                    <a:cubicBezTo>
                      <a:pt x="10414" y="1300"/>
                      <a:pt x="10370" y="1300"/>
                      <a:pt x="10355" y="1271"/>
                    </a:cubicBezTo>
                    <a:cubicBezTo>
                      <a:pt x="10340" y="1256"/>
                      <a:pt x="10340" y="1241"/>
                      <a:pt x="10296" y="1241"/>
                    </a:cubicBezTo>
                    <a:cubicBezTo>
                      <a:pt x="10252" y="1226"/>
                      <a:pt x="10282" y="1212"/>
                      <a:pt x="10267" y="1197"/>
                    </a:cubicBezTo>
                    <a:cubicBezTo>
                      <a:pt x="10267" y="1182"/>
                      <a:pt x="10223" y="1167"/>
                      <a:pt x="10208" y="1182"/>
                    </a:cubicBezTo>
                    <a:cubicBezTo>
                      <a:pt x="10164" y="1226"/>
                      <a:pt x="10090" y="1182"/>
                      <a:pt x="10031" y="1182"/>
                    </a:cubicBezTo>
                    <a:cubicBezTo>
                      <a:pt x="9973" y="1182"/>
                      <a:pt x="9914" y="1167"/>
                      <a:pt x="9855" y="1167"/>
                    </a:cubicBezTo>
                    <a:cubicBezTo>
                      <a:pt x="9826" y="1167"/>
                      <a:pt x="9811" y="1167"/>
                      <a:pt x="9781" y="1182"/>
                    </a:cubicBezTo>
                    <a:cubicBezTo>
                      <a:pt x="9752" y="1197"/>
                      <a:pt x="9767" y="1241"/>
                      <a:pt x="9767" y="1271"/>
                    </a:cubicBezTo>
                    <a:cubicBezTo>
                      <a:pt x="9752" y="1271"/>
                      <a:pt x="9737" y="1197"/>
                      <a:pt x="9723" y="1182"/>
                    </a:cubicBezTo>
                    <a:cubicBezTo>
                      <a:pt x="9708" y="1182"/>
                      <a:pt x="9649" y="1182"/>
                      <a:pt x="9634" y="1152"/>
                    </a:cubicBezTo>
                    <a:cubicBezTo>
                      <a:pt x="9634" y="1108"/>
                      <a:pt x="9693" y="1093"/>
                      <a:pt x="9634" y="1049"/>
                    </a:cubicBezTo>
                    <a:cubicBezTo>
                      <a:pt x="9605" y="1034"/>
                      <a:pt x="9575" y="1019"/>
                      <a:pt x="9531" y="1005"/>
                    </a:cubicBezTo>
                    <a:cubicBezTo>
                      <a:pt x="9443" y="975"/>
                      <a:pt x="9340" y="1005"/>
                      <a:pt x="9252" y="1019"/>
                    </a:cubicBezTo>
                    <a:lnTo>
                      <a:pt x="9105" y="1019"/>
                    </a:lnTo>
                    <a:lnTo>
                      <a:pt x="9075" y="1019"/>
                    </a:lnTo>
                    <a:cubicBezTo>
                      <a:pt x="9046" y="1005"/>
                      <a:pt x="9075" y="1005"/>
                      <a:pt x="9090" y="990"/>
                    </a:cubicBezTo>
                    <a:cubicBezTo>
                      <a:pt x="9090" y="975"/>
                      <a:pt x="9017" y="960"/>
                      <a:pt x="9017" y="960"/>
                    </a:cubicBezTo>
                    <a:cubicBezTo>
                      <a:pt x="9002" y="946"/>
                      <a:pt x="8943" y="960"/>
                      <a:pt x="8928" y="960"/>
                    </a:cubicBezTo>
                    <a:cubicBezTo>
                      <a:pt x="8928" y="960"/>
                      <a:pt x="8987" y="946"/>
                      <a:pt x="8972" y="931"/>
                    </a:cubicBezTo>
                    <a:cubicBezTo>
                      <a:pt x="8958" y="931"/>
                      <a:pt x="8943" y="946"/>
                      <a:pt x="8928" y="946"/>
                    </a:cubicBezTo>
                    <a:cubicBezTo>
                      <a:pt x="8914" y="931"/>
                      <a:pt x="8884" y="916"/>
                      <a:pt x="8884" y="916"/>
                    </a:cubicBezTo>
                    <a:cubicBezTo>
                      <a:pt x="8869" y="916"/>
                      <a:pt x="8825" y="887"/>
                      <a:pt x="8855" y="887"/>
                    </a:cubicBezTo>
                    <a:lnTo>
                      <a:pt x="8914" y="887"/>
                    </a:lnTo>
                    <a:cubicBezTo>
                      <a:pt x="8958" y="887"/>
                      <a:pt x="8899" y="842"/>
                      <a:pt x="8884" y="842"/>
                    </a:cubicBezTo>
                    <a:cubicBezTo>
                      <a:pt x="8855" y="813"/>
                      <a:pt x="8781" y="827"/>
                      <a:pt x="8737" y="813"/>
                    </a:cubicBezTo>
                    <a:cubicBezTo>
                      <a:pt x="8708" y="813"/>
                      <a:pt x="8693" y="842"/>
                      <a:pt x="8664" y="872"/>
                    </a:cubicBezTo>
                    <a:cubicBezTo>
                      <a:pt x="8664" y="872"/>
                      <a:pt x="8561" y="931"/>
                      <a:pt x="8561" y="887"/>
                    </a:cubicBezTo>
                    <a:cubicBezTo>
                      <a:pt x="8575" y="857"/>
                      <a:pt x="8590" y="887"/>
                      <a:pt x="8619" y="872"/>
                    </a:cubicBezTo>
                    <a:cubicBezTo>
                      <a:pt x="8619" y="872"/>
                      <a:pt x="8605" y="827"/>
                      <a:pt x="8590" y="827"/>
                    </a:cubicBezTo>
                    <a:lnTo>
                      <a:pt x="8502" y="827"/>
                    </a:lnTo>
                    <a:cubicBezTo>
                      <a:pt x="8516" y="813"/>
                      <a:pt x="8546" y="798"/>
                      <a:pt x="8575" y="798"/>
                    </a:cubicBezTo>
                    <a:cubicBezTo>
                      <a:pt x="8590" y="813"/>
                      <a:pt x="8693" y="813"/>
                      <a:pt x="8693" y="813"/>
                    </a:cubicBezTo>
                    <a:cubicBezTo>
                      <a:pt x="8693" y="798"/>
                      <a:pt x="8605" y="798"/>
                      <a:pt x="8590" y="783"/>
                    </a:cubicBezTo>
                    <a:lnTo>
                      <a:pt x="8502" y="783"/>
                    </a:lnTo>
                    <a:cubicBezTo>
                      <a:pt x="8443" y="768"/>
                      <a:pt x="8384" y="768"/>
                      <a:pt x="8325" y="754"/>
                    </a:cubicBezTo>
                    <a:cubicBezTo>
                      <a:pt x="8311" y="754"/>
                      <a:pt x="8252" y="739"/>
                      <a:pt x="8252" y="739"/>
                    </a:cubicBezTo>
                    <a:cubicBezTo>
                      <a:pt x="8252" y="754"/>
                      <a:pt x="8266" y="768"/>
                      <a:pt x="8252" y="768"/>
                    </a:cubicBezTo>
                    <a:cubicBezTo>
                      <a:pt x="8237" y="783"/>
                      <a:pt x="8222" y="783"/>
                      <a:pt x="8208" y="783"/>
                    </a:cubicBezTo>
                    <a:cubicBezTo>
                      <a:pt x="8193" y="783"/>
                      <a:pt x="8119" y="798"/>
                      <a:pt x="8134" y="827"/>
                    </a:cubicBezTo>
                    <a:cubicBezTo>
                      <a:pt x="8149" y="857"/>
                      <a:pt x="8178" y="813"/>
                      <a:pt x="8193" y="827"/>
                    </a:cubicBezTo>
                    <a:cubicBezTo>
                      <a:pt x="8193" y="827"/>
                      <a:pt x="8149" y="842"/>
                      <a:pt x="8163" y="872"/>
                    </a:cubicBezTo>
                    <a:cubicBezTo>
                      <a:pt x="8178" y="872"/>
                      <a:pt x="8163" y="887"/>
                      <a:pt x="8163" y="901"/>
                    </a:cubicBezTo>
                    <a:cubicBezTo>
                      <a:pt x="8178" y="901"/>
                      <a:pt x="8193" y="916"/>
                      <a:pt x="8193" y="931"/>
                    </a:cubicBezTo>
                    <a:lnTo>
                      <a:pt x="8119" y="931"/>
                    </a:lnTo>
                    <a:cubicBezTo>
                      <a:pt x="8090" y="931"/>
                      <a:pt x="8119" y="916"/>
                      <a:pt x="8119" y="916"/>
                    </a:cubicBezTo>
                    <a:cubicBezTo>
                      <a:pt x="8105" y="901"/>
                      <a:pt x="8061" y="916"/>
                      <a:pt x="8061" y="916"/>
                    </a:cubicBezTo>
                    <a:cubicBezTo>
                      <a:pt x="8031" y="931"/>
                      <a:pt x="8002" y="916"/>
                      <a:pt x="7987" y="916"/>
                    </a:cubicBezTo>
                    <a:cubicBezTo>
                      <a:pt x="7972" y="916"/>
                      <a:pt x="8031" y="931"/>
                      <a:pt x="8031" y="931"/>
                    </a:cubicBezTo>
                    <a:cubicBezTo>
                      <a:pt x="8075" y="946"/>
                      <a:pt x="8031" y="975"/>
                      <a:pt x="8016" y="960"/>
                    </a:cubicBezTo>
                    <a:cubicBezTo>
                      <a:pt x="8002" y="960"/>
                      <a:pt x="8002" y="946"/>
                      <a:pt x="8002" y="931"/>
                    </a:cubicBezTo>
                    <a:lnTo>
                      <a:pt x="7958" y="931"/>
                    </a:lnTo>
                    <a:cubicBezTo>
                      <a:pt x="7928" y="916"/>
                      <a:pt x="7899" y="901"/>
                      <a:pt x="7855" y="916"/>
                    </a:cubicBezTo>
                    <a:cubicBezTo>
                      <a:pt x="7810" y="916"/>
                      <a:pt x="7781" y="960"/>
                      <a:pt x="7737" y="931"/>
                    </a:cubicBezTo>
                    <a:cubicBezTo>
                      <a:pt x="7708" y="916"/>
                      <a:pt x="7678" y="901"/>
                      <a:pt x="7663" y="872"/>
                    </a:cubicBezTo>
                    <a:cubicBezTo>
                      <a:pt x="7649" y="857"/>
                      <a:pt x="7619" y="916"/>
                      <a:pt x="7605" y="916"/>
                    </a:cubicBezTo>
                    <a:cubicBezTo>
                      <a:pt x="7590" y="946"/>
                      <a:pt x="7575" y="1034"/>
                      <a:pt x="7531" y="1019"/>
                    </a:cubicBezTo>
                    <a:cubicBezTo>
                      <a:pt x="7502" y="1005"/>
                      <a:pt x="7472" y="1005"/>
                      <a:pt x="7443" y="975"/>
                    </a:cubicBezTo>
                    <a:cubicBezTo>
                      <a:pt x="7428" y="960"/>
                      <a:pt x="7399" y="931"/>
                      <a:pt x="7384" y="916"/>
                    </a:cubicBezTo>
                    <a:cubicBezTo>
                      <a:pt x="7369" y="887"/>
                      <a:pt x="7340" y="872"/>
                      <a:pt x="7325" y="857"/>
                    </a:cubicBezTo>
                    <a:cubicBezTo>
                      <a:pt x="7296" y="827"/>
                      <a:pt x="7355" y="842"/>
                      <a:pt x="7369" y="842"/>
                    </a:cubicBezTo>
                    <a:cubicBezTo>
                      <a:pt x="7384" y="842"/>
                      <a:pt x="7413" y="827"/>
                      <a:pt x="7413" y="813"/>
                    </a:cubicBezTo>
                    <a:lnTo>
                      <a:pt x="7340" y="768"/>
                    </a:lnTo>
                    <a:cubicBezTo>
                      <a:pt x="7340" y="768"/>
                      <a:pt x="7384" y="768"/>
                      <a:pt x="7384" y="754"/>
                    </a:cubicBezTo>
                    <a:cubicBezTo>
                      <a:pt x="7369" y="739"/>
                      <a:pt x="7340" y="739"/>
                      <a:pt x="7340" y="739"/>
                    </a:cubicBezTo>
                    <a:cubicBezTo>
                      <a:pt x="7340" y="709"/>
                      <a:pt x="7413" y="695"/>
                      <a:pt x="7340" y="680"/>
                    </a:cubicBezTo>
                    <a:cubicBezTo>
                      <a:pt x="7325" y="680"/>
                      <a:pt x="7310" y="650"/>
                      <a:pt x="7281" y="650"/>
                    </a:cubicBezTo>
                    <a:cubicBezTo>
                      <a:pt x="7266" y="650"/>
                      <a:pt x="7237" y="635"/>
                      <a:pt x="7222" y="650"/>
                    </a:cubicBezTo>
                    <a:cubicBezTo>
                      <a:pt x="7207" y="650"/>
                      <a:pt x="7207" y="665"/>
                      <a:pt x="7193" y="665"/>
                    </a:cubicBezTo>
                    <a:cubicBezTo>
                      <a:pt x="7178" y="650"/>
                      <a:pt x="7178" y="650"/>
                      <a:pt x="7163" y="650"/>
                    </a:cubicBezTo>
                    <a:cubicBezTo>
                      <a:pt x="7149" y="650"/>
                      <a:pt x="7119" y="650"/>
                      <a:pt x="7104" y="635"/>
                    </a:cubicBezTo>
                    <a:cubicBezTo>
                      <a:pt x="7090" y="635"/>
                      <a:pt x="7075" y="635"/>
                      <a:pt x="7060" y="606"/>
                    </a:cubicBezTo>
                    <a:cubicBezTo>
                      <a:pt x="7046" y="606"/>
                      <a:pt x="7060" y="591"/>
                      <a:pt x="7031" y="606"/>
                    </a:cubicBezTo>
                    <a:cubicBezTo>
                      <a:pt x="7031" y="606"/>
                      <a:pt x="7016" y="621"/>
                      <a:pt x="7001" y="621"/>
                    </a:cubicBezTo>
                    <a:cubicBezTo>
                      <a:pt x="6987" y="621"/>
                      <a:pt x="6987" y="606"/>
                      <a:pt x="6972" y="621"/>
                    </a:cubicBezTo>
                    <a:cubicBezTo>
                      <a:pt x="6972" y="635"/>
                      <a:pt x="6957" y="650"/>
                      <a:pt x="6957" y="665"/>
                    </a:cubicBezTo>
                    <a:cubicBezTo>
                      <a:pt x="6957" y="680"/>
                      <a:pt x="6987" y="680"/>
                      <a:pt x="6972" y="695"/>
                    </a:cubicBezTo>
                    <a:cubicBezTo>
                      <a:pt x="6957" y="709"/>
                      <a:pt x="6972" y="709"/>
                      <a:pt x="6957" y="709"/>
                    </a:cubicBezTo>
                    <a:cubicBezTo>
                      <a:pt x="6943" y="709"/>
                      <a:pt x="6913" y="709"/>
                      <a:pt x="6899" y="724"/>
                    </a:cubicBezTo>
                    <a:cubicBezTo>
                      <a:pt x="6913" y="709"/>
                      <a:pt x="6957" y="739"/>
                      <a:pt x="6957" y="739"/>
                    </a:cubicBezTo>
                    <a:cubicBezTo>
                      <a:pt x="6943" y="754"/>
                      <a:pt x="6899" y="724"/>
                      <a:pt x="6869" y="724"/>
                    </a:cubicBezTo>
                    <a:lnTo>
                      <a:pt x="6751" y="724"/>
                    </a:lnTo>
                    <a:cubicBezTo>
                      <a:pt x="6737" y="724"/>
                      <a:pt x="6737" y="709"/>
                      <a:pt x="6722" y="709"/>
                    </a:cubicBezTo>
                    <a:cubicBezTo>
                      <a:pt x="6707" y="695"/>
                      <a:pt x="6663" y="709"/>
                      <a:pt x="6648" y="709"/>
                    </a:cubicBezTo>
                    <a:cubicBezTo>
                      <a:pt x="6634" y="695"/>
                      <a:pt x="6604" y="695"/>
                      <a:pt x="6590" y="680"/>
                    </a:cubicBezTo>
                    <a:cubicBezTo>
                      <a:pt x="6590" y="665"/>
                      <a:pt x="6619" y="665"/>
                      <a:pt x="6619" y="650"/>
                    </a:cubicBezTo>
                    <a:cubicBezTo>
                      <a:pt x="6634" y="635"/>
                      <a:pt x="6501" y="635"/>
                      <a:pt x="6487" y="635"/>
                    </a:cubicBezTo>
                    <a:cubicBezTo>
                      <a:pt x="6413" y="621"/>
                      <a:pt x="6354" y="635"/>
                      <a:pt x="6281" y="635"/>
                    </a:cubicBezTo>
                    <a:cubicBezTo>
                      <a:pt x="6237" y="635"/>
                      <a:pt x="6251" y="635"/>
                      <a:pt x="6266" y="665"/>
                    </a:cubicBezTo>
                    <a:cubicBezTo>
                      <a:pt x="6266" y="680"/>
                      <a:pt x="6237" y="665"/>
                      <a:pt x="6237" y="665"/>
                    </a:cubicBezTo>
                    <a:cubicBezTo>
                      <a:pt x="6207" y="665"/>
                      <a:pt x="6222" y="650"/>
                      <a:pt x="6222" y="635"/>
                    </a:cubicBezTo>
                    <a:cubicBezTo>
                      <a:pt x="6222" y="606"/>
                      <a:pt x="6207" y="562"/>
                      <a:pt x="6178" y="591"/>
                    </a:cubicBezTo>
                    <a:cubicBezTo>
                      <a:pt x="6178" y="621"/>
                      <a:pt x="6119" y="621"/>
                      <a:pt x="6090" y="606"/>
                    </a:cubicBezTo>
                    <a:cubicBezTo>
                      <a:pt x="6075" y="591"/>
                      <a:pt x="6104" y="562"/>
                      <a:pt x="6045" y="576"/>
                    </a:cubicBezTo>
                    <a:lnTo>
                      <a:pt x="6001" y="576"/>
                    </a:lnTo>
                    <a:cubicBezTo>
                      <a:pt x="5987" y="562"/>
                      <a:pt x="5972" y="576"/>
                      <a:pt x="5942" y="591"/>
                    </a:cubicBezTo>
                    <a:cubicBezTo>
                      <a:pt x="5913" y="621"/>
                      <a:pt x="5987" y="606"/>
                      <a:pt x="5987" y="621"/>
                    </a:cubicBezTo>
                    <a:cubicBezTo>
                      <a:pt x="5987" y="650"/>
                      <a:pt x="5928" y="635"/>
                      <a:pt x="5913" y="650"/>
                    </a:cubicBezTo>
                    <a:cubicBezTo>
                      <a:pt x="5898" y="665"/>
                      <a:pt x="5869" y="665"/>
                      <a:pt x="5840" y="680"/>
                    </a:cubicBezTo>
                    <a:cubicBezTo>
                      <a:pt x="5810" y="695"/>
                      <a:pt x="5781" y="695"/>
                      <a:pt x="5737" y="695"/>
                    </a:cubicBezTo>
                    <a:cubicBezTo>
                      <a:pt x="5707" y="695"/>
                      <a:pt x="5707" y="695"/>
                      <a:pt x="5692" y="724"/>
                    </a:cubicBezTo>
                    <a:cubicBezTo>
                      <a:pt x="5678" y="739"/>
                      <a:pt x="5619" y="754"/>
                      <a:pt x="5604" y="754"/>
                    </a:cubicBezTo>
                    <a:cubicBezTo>
                      <a:pt x="5604" y="739"/>
                      <a:pt x="5634" y="739"/>
                      <a:pt x="5634" y="739"/>
                    </a:cubicBezTo>
                    <a:cubicBezTo>
                      <a:pt x="5663" y="724"/>
                      <a:pt x="5663" y="695"/>
                      <a:pt x="5678" y="680"/>
                    </a:cubicBezTo>
                    <a:cubicBezTo>
                      <a:pt x="5692" y="650"/>
                      <a:pt x="5707" y="680"/>
                      <a:pt x="5722" y="665"/>
                    </a:cubicBezTo>
                    <a:cubicBezTo>
                      <a:pt x="5737" y="665"/>
                      <a:pt x="5737" y="650"/>
                      <a:pt x="5751" y="650"/>
                    </a:cubicBezTo>
                    <a:cubicBezTo>
                      <a:pt x="5795" y="621"/>
                      <a:pt x="5854" y="606"/>
                      <a:pt x="5898" y="576"/>
                    </a:cubicBezTo>
                    <a:cubicBezTo>
                      <a:pt x="5928" y="562"/>
                      <a:pt x="5957" y="547"/>
                      <a:pt x="5987" y="532"/>
                    </a:cubicBezTo>
                    <a:cubicBezTo>
                      <a:pt x="6045" y="488"/>
                      <a:pt x="6119" y="458"/>
                      <a:pt x="6178" y="429"/>
                    </a:cubicBezTo>
                    <a:cubicBezTo>
                      <a:pt x="6222" y="414"/>
                      <a:pt x="6266" y="384"/>
                      <a:pt x="6222" y="340"/>
                    </a:cubicBezTo>
                    <a:cubicBezTo>
                      <a:pt x="6207" y="325"/>
                      <a:pt x="6207" y="355"/>
                      <a:pt x="6193" y="340"/>
                    </a:cubicBezTo>
                    <a:cubicBezTo>
                      <a:pt x="6178" y="325"/>
                      <a:pt x="6163" y="325"/>
                      <a:pt x="6148" y="310"/>
                    </a:cubicBezTo>
                    <a:cubicBezTo>
                      <a:pt x="6148" y="296"/>
                      <a:pt x="6222" y="325"/>
                      <a:pt x="6222" y="325"/>
                    </a:cubicBezTo>
                    <a:cubicBezTo>
                      <a:pt x="6237" y="325"/>
                      <a:pt x="6281" y="325"/>
                      <a:pt x="6251" y="296"/>
                    </a:cubicBezTo>
                    <a:cubicBezTo>
                      <a:pt x="6237" y="281"/>
                      <a:pt x="6237" y="266"/>
                      <a:pt x="6222" y="251"/>
                    </a:cubicBezTo>
                    <a:cubicBezTo>
                      <a:pt x="6207" y="222"/>
                      <a:pt x="6193" y="281"/>
                      <a:pt x="6178" y="281"/>
                    </a:cubicBezTo>
                    <a:lnTo>
                      <a:pt x="6178" y="251"/>
                    </a:lnTo>
                    <a:cubicBezTo>
                      <a:pt x="6178" y="237"/>
                      <a:pt x="6178" y="237"/>
                      <a:pt x="6163" y="222"/>
                    </a:cubicBezTo>
                    <a:cubicBezTo>
                      <a:pt x="6163" y="207"/>
                      <a:pt x="6134" y="192"/>
                      <a:pt x="6119" y="192"/>
                    </a:cubicBezTo>
                    <a:cubicBezTo>
                      <a:pt x="6090" y="177"/>
                      <a:pt x="6075" y="177"/>
                      <a:pt x="6045" y="163"/>
                    </a:cubicBezTo>
                    <a:cubicBezTo>
                      <a:pt x="6016" y="163"/>
                      <a:pt x="6016" y="163"/>
                      <a:pt x="5972" y="177"/>
                    </a:cubicBezTo>
                    <a:cubicBezTo>
                      <a:pt x="5942" y="177"/>
                      <a:pt x="5840" y="133"/>
                      <a:pt x="5825" y="177"/>
                    </a:cubicBezTo>
                    <a:cubicBezTo>
                      <a:pt x="5810" y="192"/>
                      <a:pt x="5722" y="207"/>
                      <a:pt x="5707" y="192"/>
                    </a:cubicBezTo>
                    <a:cubicBezTo>
                      <a:pt x="5707" y="192"/>
                      <a:pt x="5795" y="133"/>
                      <a:pt x="5766" y="118"/>
                    </a:cubicBezTo>
                    <a:cubicBezTo>
                      <a:pt x="5766" y="118"/>
                      <a:pt x="5663" y="133"/>
                      <a:pt x="5648" y="118"/>
                    </a:cubicBezTo>
                    <a:cubicBezTo>
                      <a:pt x="5648" y="104"/>
                      <a:pt x="5678" y="104"/>
                      <a:pt x="5678" y="104"/>
                    </a:cubicBezTo>
                    <a:cubicBezTo>
                      <a:pt x="5678" y="89"/>
                      <a:pt x="5560" y="104"/>
                      <a:pt x="5560" y="104"/>
                    </a:cubicBezTo>
                    <a:cubicBezTo>
                      <a:pt x="5575" y="74"/>
                      <a:pt x="5634" y="89"/>
                      <a:pt x="5648" y="74"/>
                    </a:cubicBezTo>
                    <a:cubicBezTo>
                      <a:pt x="5663" y="59"/>
                      <a:pt x="5692" y="74"/>
                      <a:pt x="5678" y="59"/>
                    </a:cubicBezTo>
                    <a:cubicBezTo>
                      <a:pt x="5678" y="45"/>
                      <a:pt x="5678" y="30"/>
                      <a:pt x="5663" y="30"/>
                    </a:cubicBezTo>
                    <a:cubicBezTo>
                      <a:pt x="5619" y="30"/>
                      <a:pt x="5604" y="15"/>
                      <a:pt x="5560" y="15"/>
                    </a:cubicBezTo>
                    <a:cubicBezTo>
                      <a:pt x="5531" y="0"/>
                      <a:pt x="5501" y="15"/>
                      <a:pt x="5472" y="30"/>
                    </a:cubicBezTo>
                    <a:cubicBezTo>
                      <a:pt x="5413" y="45"/>
                      <a:pt x="5354" y="89"/>
                      <a:pt x="5325" y="118"/>
                    </a:cubicBezTo>
                    <a:cubicBezTo>
                      <a:pt x="5310" y="133"/>
                      <a:pt x="5310" y="133"/>
                      <a:pt x="5325" y="148"/>
                    </a:cubicBezTo>
                    <a:cubicBezTo>
                      <a:pt x="5339" y="148"/>
                      <a:pt x="5325" y="163"/>
                      <a:pt x="5325" y="177"/>
                    </a:cubicBezTo>
                    <a:cubicBezTo>
                      <a:pt x="5325" y="207"/>
                      <a:pt x="5384" y="192"/>
                      <a:pt x="5384" y="207"/>
                    </a:cubicBezTo>
                    <a:cubicBezTo>
                      <a:pt x="5384" y="192"/>
                      <a:pt x="5310" y="207"/>
                      <a:pt x="5295" y="207"/>
                    </a:cubicBezTo>
                    <a:cubicBezTo>
                      <a:pt x="5281" y="207"/>
                      <a:pt x="5192" y="192"/>
                      <a:pt x="5178" y="207"/>
                    </a:cubicBezTo>
                    <a:cubicBezTo>
                      <a:pt x="5178" y="192"/>
                      <a:pt x="5222" y="251"/>
                      <a:pt x="5222" y="251"/>
                    </a:cubicBezTo>
                    <a:cubicBezTo>
                      <a:pt x="5236" y="266"/>
                      <a:pt x="5163" y="237"/>
                      <a:pt x="5148" y="237"/>
                    </a:cubicBezTo>
                    <a:cubicBezTo>
                      <a:pt x="5134" y="237"/>
                      <a:pt x="5104" y="251"/>
                      <a:pt x="5075" y="266"/>
                    </a:cubicBezTo>
                    <a:lnTo>
                      <a:pt x="5060" y="266"/>
                    </a:lnTo>
                    <a:cubicBezTo>
                      <a:pt x="5031" y="266"/>
                      <a:pt x="5060" y="266"/>
                      <a:pt x="5045" y="251"/>
                    </a:cubicBezTo>
                    <a:cubicBezTo>
                      <a:pt x="5045" y="266"/>
                      <a:pt x="4972" y="296"/>
                      <a:pt x="4972" y="296"/>
                    </a:cubicBezTo>
                    <a:cubicBezTo>
                      <a:pt x="4972" y="281"/>
                      <a:pt x="5001" y="266"/>
                      <a:pt x="5001" y="266"/>
                    </a:cubicBezTo>
                    <a:cubicBezTo>
                      <a:pt x="5001" y="251"/>
                      <a:pt x="4928" y="266"/>
                      <a:pt x="4913" y="251"/>
                    </a:cubicBezTo>
                    <a:lnTo>
                      <a:pt x="4942" y="237"/>
                    </a:lnTo>
                    <a:cubicBezTo>
                      <a:pt x="4928" y="251"/>
                      <a:pt x="4854" y="266"/>
                      <a:pt x="4825" y="266"/>
                    </a:cubicBezTo>
                    <a:cubicBezTo>
                      <a:pt x="4751" y="281"/>
                      <a:pt x="4839" y="281"/>
                      <a:pt x="4854" y="296"/>
                    </a:cubicBezTo>
                    <a:cubicBezTo>
                      <a:pt x="4839" y="281"/>
                      <a:pt x="4766" y="310"/>
                      <a:pt x="4751" y="310"/>
                    </a:cubicBezTo>
                    <a:cubicBezTo>
                      <a:pt x="4736" y="310"/>
                      <a:pt x="4722" y="310"/>
                      <a:pt x="4707" y="325"/>
                    </a:cubicBezTo>
                    <a:cubicBezTo>
                      <a:pt x="4692" y="340"/>
                      <a:pt x="4663" y="325"/>
                      <a:pt x="4633" y="325"/>
                    </a:cubicBezTo>
                    <a:cubicBezTo>
                      <a:pt x="4619" y="325"/>
                      <a:pt x="4604" y="355"/>
                      <a:pt x="4575" y="355"/>
                    </a:cubicBezTo>
                    <a:cubicBezTo>
                      <a:pt x="4545" y="370"/>
                      <a:pt x="4530" y="355"/>
                      <a:pt x="4516" y="370"/>
                    </a:cubicBezTo>
                    <a:cubicBezTo>
                      <a:pt x="4501" y="384"/>
                      <a:pt x="4486" y="399"/>
                      <a:pt x="4472" y="399"/>
                    </a:cubicBezTo>
                    <a:lnTo>
                      <a:pt x="4398" y="399"/>
                    </a:lnTo>
                    <a:lnTo>
                      <a:pt x="4442" y="429"/>
                    </a:lnTo>
                    <a:cubicBezTo>
                      <a:pt x="4427" y="443"/>
                      <a:pt x="4339" y="443"/>
                      <a:pt x="4339" y="443"/>
                    </a:cubicBezTo>
                    <a:lnTo>
                      <a:pt x="4398" y="443"/>
                    </a:lnTo>
                    <a:lnTo>
                      <a:pt x="4354" y="443"/>
                    </a:lnTo>
                    <a:cubicBezTo>
                      <a:pt x="4369" y="443"/>
                      <a:pt x="4398" y="458"/>
                      <a:pt x="4398" y="458"/>
                    </a:cubicBezTo>
                    <a:lnTo>
                      <a:pt x="4369" y="458"/>
                    </a:lnTo>
                    <a:cubicBezTo>
                      <a:pt x="4383" y="458"/>
                      <a:pt x="4369" y="473"/>
                      <a:pt x="4369" y="473"/>
                    </a:cubicBezTo>
                    <a:cubicBezTo>
                      <a:pt x="4369" y="488"/>
                      <a:pt x="4325" y="473"/>
                      <a:pt x="4325" y="473"/>
                    </a:cubicBezTo>
                    <a:cubicBezTo>
                      <a:pt x="4325" y="488"/>
                      <a:pt x="4354" y="488"/>
                      <a:pt x="4354" y="502"/>
                    </a:cubicBezTo>
                    <a:lnTo>
                      <a:pt x="4339" y="502"/>
                    </a:lnTo>
                    <a:cubicBezTo>
                      <a:pt x="4339" y="532"/>
                      <a:pt x="4398" y="502"/>
                      <a:pt x="4383" y="532"/>
                    </a:cubicBezTo>
                    <a:cubicBezTo>
                      <a:pt x="4354" y="562"/>
                      <a:pt x="4427" y="576"/>
                      <a:pt x="4383" y="591"/>
                    </a:cubicBezTo>
                    <a:lnTo>
                      <a:pt x="4295" y="591"/>
                    </a:lnTo>
                    <a:cubicBezTo>
                      <a:pt x="4280" y="606"/>
                      <a:pt x="4280" y="621"/>
                      <a:pt x="4251" y="606"/>
                    </a:cubicBezTo>
                    <a:lnTo>
                      <a:pt x="4207" y="606"/>
                    </a:lnTo>
                    <a:cubicBezTo>
                      <a:pt x="4148" y="621"/>
                      <a:pt x="4089" y="621"/>
                      <a:pt x="4030" y="621"/>
                    </a:cubicBezTo>
                    <a:cubicBezTo>
                      <a:pt x="4001" y="621"/>
                      <a:pt x="3972" y="621"/>
                      <a:pt x="3957" y="635"/>
                    </a:cubicBezTo>
                    <a:cubicBezTo>
                      <a:pt x="3942" y="650"/>
                      <a:pt x="3927" y="665"/>
                      <a:pt x="3927" y="680"/>
                    </a:cubicBezTo>
                    <a:cubicBezTo>
                      <a:pt x="3927" y="695"/>
                      <a:pt x="3957" y="709"/>
                      <a:pt x="3957" y="724"/>
                    </a:cubicBezTo>
                    <a:cubicBezTo>
                      <a:pt x="3942" y="754"/>
                      <a:pt x="3942" y="768"/>
                      <a:pt x="3957" y="783"/>
                    </a:cubicBezTo>
                    <a:cubicBezTo>
                      <a:pt x="3986" y="813"/>
                      <a:pt x="4030" y="798"/>
                      <a:pt x="4060" y="827"/>
                    </a:cubicBezTo>
                    <a:lnTo>
                      <a:pt x="4089" y="887"/>
                    </a:lnTo>
                    <a:cubicBezTo>
                      <a:pt x="4030" y="887"/>
                      <a:pt x="4016" y="887"/>
                      <a:pt x="3972" y="857"/>
                    </a:cubicBezTo>
                    <a:cubicBezTo>
                      <a:pt x="3927" y="827"/>
                      <a:pt x="3854" y="798"/>
                      <a:pt x="3795" y="798"/>
                    </a:cubicBezTo>
                    <a:cubicBezTo>
                      <a:pt x="3766" y="798"/>
                      <a:pt x="3780" y="783"/>
                      <a:pt x="3751" y="768"/>
                    </a:cubicBezTo>
                    <a:cubicBezTo>
                      <a:pt x="3736" y="768"/>
                      <a:pt x="3677" y="768"/>
                      <a:pt x="3677" y="798"/>
                    </a:cubicBezTo>
                    <a:cubicBezTo>
                      <a:pt x="3677" y="813"/>
                      <a:pt x="3736" y="813"/>
                      <a:pt x="3736" y="813"/>
                    </a:cubicBezTo>
                    <a:cubicBezTo>
                      <a:pt x="3736" y="813"/>
                      <a:pt x="3692" y="827"/>
                      <a:pt x="3707" y="827"/>
                    </a:cubicBezTo>
                    <a:cubicBezTo>
                      <a:pt x="3736" y="842"/>
                      <a:pt x="3751" y="827"/>
                      <a:pt x="3766" y="857"/>
                    </a:cubicBezTo>
                    <a:cubicBezTo>
                      <a:pt x="3766" y="887"/>
                      <a:pt x="3721" y="872"/>
                      <a:pt x="3707" y="872"/>
                    </a:cubicBezTo>
                    <a:cubicBezTo>
                      <a:pt x="3677" y="857"/>
                      <a:pt x="3663" y="842"/>
                      <a:pt x="3633" y="857"/>
                    </a:cubicBezTo>
                    <a:cubicBezTo>
                      <a:pt x="3604" y="857"/>
                      <a:pt x="3619" y="901"/>
                      <a:pt x="3633" y="916"/>
                    </a:cubicBezTo>
                    <a:cubicBezTo>
                      <a:pt x="3648" y="931"/>
                      <a:pt x="3677" y="931"/>
                      <a:pt x="3692" y="931"/>
                    </a:cubicBezTo>
                    <a:cubicBezTo>
                      <a:pt x="3721" y="946"/>
                      <a:pt x="3751" y="946"/>
                      <a:pt x="3766" y="960"/>
                    </a:cubicBezTo>
                    <a:cubicBezTo>
                      <a:pt x="3780" y="975"/>
                      <a:pt x="3780" y="990"/>
                      <a:pt x="3780" y="990"/>
                    </a:cubicBezTo>
                    <a:lnTo>
                      <a:pt x="3824" y="990"/>
                    </a:lnTo>
                    <a:lnTo>
                      <a:pt x="3780" y="1005"/>
                    </a:lnTo>
                    <a:cubicBezTo>
                      <a:pt x="3751" y="1005"/>
                      <a:pt x="3751" y="990"/>
                      <a:pt x="3736" y="975"/>
                    </a:cubicBezTo>
                    <a:cubicBezTo>
                      <a:pt x="3707" y="960"/>
                      <a:pt x="3663" y="960"/>
                      <a:pt x="3619" y="960"/>
                    </a:cubicBezTo>
                    <a:cubicBezTo>
                      <a:pt x="3604" y="960"/>
                      <a:pt x="3530" y="946"/>
                      <a:pt x="3560" y="916"/>
                    </a:cubicBezTo>
                    <a:cubicBezTo>
                      <a:pt x="3574" y="916"/>
                      <a:pt x="3560" y="901"/>
                      <a:pt x="3560" y="887"/>
                    </a:cubicBezTo>
                    <a:cubicBezTo>
                      <a:pt x="3545" y="872"/>
                      <a:pt x="3560" y="857"/>
                      <a:pt x="3560" y="842"/>
                    </a:cubicBezTo>
                    <a:cubicBezTo>
                      <a:pt x="3574" y="813"/>
                      <a:pt x="3589" y="754"/>
                      <a:pt x="3560" y="739"/>
                    </a:cubicBezTo>
                    <a:cubicBezTo>
                      <a:pt x="3501" y="724"/>
                      <a:pt x="3545" y="798"/>
                      <a:pt x="3530" y="827"/>
                    </a:cubicBezTo>
                    <a:cubicBezTo>
                      <a:pt x="3501" y="857"/>
                      <a:pt x="3457" y="872"/>
                      <a:pt x="3427" y="901"/>
                    </a:cubicBezTo>
                    <a:cubicBezTo>
                      <a:pt x="3383" y="946"/>
                      <a:pt x="3398" y="931"/>
                      <a:pt x="3427" y="960"/>
                    </a:cubicBezTo>
                    <a:cubicBezTo>
                      <a:pt x="3442" y="975"/>
                      <a:pt x="3486" y="1019"/>
                      <a:pt x="3486" y="1049"/>
                    </a:cubicBezTo>
                    <a:cubicBezTo>
                      <a:pt x="3486" y="1049"/>
                      <a:pt x="3471" y="1079"/>
                      <a:pt x="3457" y="1079"/>
                    </a:cubicBezTo>
                    <a:cubicBezTo>
                      <a:pt x="3442" y="1108"/>
                      <a:pt x="3427" y="1138"/>
                      <a:pt x="3427" y="1167"/>
                    </a:cubicBezTo>
                    <a:cubicBezTo>
                      <a:pt x="3427" y="1167"/>
                      <a:pt x="3442" y="1241"/>
                      <a:pt x="3457" y="1241"/>
                    </a:cubicBezTo>
                    <a:cubicBezTo>
                      <a:pt x="3486" y="1241"/>
                      <a:pt x="3516" y="1241"/>
                      <a:pt x="3545" y="1226"/>
                    </a:cubicBezTo>
                    <a:cubicBezTo>
                      <a:pt x="3574" y="1212"/>
                      <a:pt x="3619" y="1226"/>
                      <a:pt x="3648" y="1241"/>
                    </a:cubicBezTo>
                    <a:cubicBezTo>
                      <a:pt x="3692" y="1241"/>
                      <a:pt x="3721" y="1271"/>
                      <a:pt x="3736" y="1315"/>
                    </a:cubicBezTo>
                    <a:cubicBezTo>
                      <a:pt x="3751" y="1344"/>
                      <a:pt x="3692" y="1389"/>
                      <a:pt x="3721" y="1404"/>
                    </a:cubicBezTo>
                    <a:lnTo>
                      <a:pt x="3810" y="1433"/>
                    </a:lnTo>
                    <a:cubicBezTo>
                      <a:pt x="3810" y="1448"/>
                      <a:pt x="3707" y="1418"/>
                      <a:pt x="3692" y="1418"/>
                    </a:cubicBezTo>
                    <a:lnTo>
                      <a:pt x="3677" y="1374"/>
                    </a:lnTo>
                    <a:cubicBezTo>
                      <a:pt x="3692" y="1344"/>
                      <a:pt x="3707" y="1330"/>
                      <a:pt x="3677" y="1315"/>
                    </a:cubicBezTo>
                    <a:cubicBezTo>
                      <a:pt x="3648" y="1300"/>
                      <a:pt x="3663" y="1271"/>
                      <a:pt x="3633" y="1256"/>
                    </a:cubicBezTo>
                    <a:cubicBezTo>
                      <a:pt x="3604" y="1256"/>
                      <a:pt x="3574" y="1271"/>
                      <a:pt x="3545" y="1271"/>
                    </a:cubicBezTo>
                    <a:cubicBezTo>
                      <a:pt x="3545" y="1271"/>
                      <a:pt x="3486" y="1285"/>
                      <a:pt x="3486" y="1300"/>
                    </a:cubicBezTo>
                    <a:lnTo>
                      <a:pt x="3501" y="1300"/>
                    </a:lnTo>
                    <a:cubicBezTo>
                      <a:pt x="3501" y="1315"/>
                      <a:pt x="3471" y="1330"/>
                      <a:pt x="3486" y="1344"/>
                    </a:cubicBezTo>
                    <a:cubicBezTo>
                      <a:pt x="3545" y="1374"/>
                      <a:pt x="3501" y="1418"/>
                      <a:pt x="3471" y="1448"/>
                    </a:cubicBezTo>
                    <a:cubicBezTo>
                      <a:pt x="3457" y="1463"/>
                      <a:pt x="3442" y="1492"/>
                      <a:pt x="3442" y="1507"/>
                    </a:cubicBezTo>
                    <a:cubicBezTo>
                      <a:pt x="3427" y="1522"/>
                      <a:pt x="3398" y="1537"/>
                      <a:pt x="3368" y="1537"/>
                    </a:cubicBezTo>
                    <a:cubicBezTo>
                      <a:pt x="3354" y="1551"/>
                      <a:pt x="3339" y="1551"/>
                      <a:pt x="3339" y="1581"/>
                    </a:cubicBezTo>
                    <a:cubicBezTo>
                      <a:pt x="3324" y="1610"/>
                      <a:pt x="3295" y="1596"/>
                      <a:pt x="3280" y="1596"/>
                    </a:cubicBezTo>
                    <a:cubicBezTo>
                      <a:pt x="3236" y="1581"/>
                      <a:pt x="3207" y="1596"/>
                      <a:pt x="3177" y="1581"/>
                    </a:cubicBezTo>
                    <a:cubicBezTo>
                      <a:pt x="3163" y="1581"/>
                      <a:pt x="3148" y="1566"/>
                      <a:pt x="3133" y="1566"/>
                    </a:cubicBezTo>
                    <a:cubicBezTo>
                      <a:pt x="3104" y="1566"/>
                      <a:pt x="3104" y="1551"/>
                      <a:pt x="3089" y="1537"/>
                    </a:cubicBezTo>
                    <a:cubicBezTo>
                      <a:pt x="3089" y="1537"/>
                      <a:pt x="3118" y="1522"/>
                      <a:pt x="3118" y="1537"/>
                    </a:cubicBezTo>
                    <a:cubicBezTo>
                      <a:pt x="3133" y="1566"/>
                      <a:pt x="3163" y="1566"/>
                      <a:pt x="3163" y="1551"/>
                    </a:cubicBezTo>
                    <a:cubicBezTo>
                      <a:pt x="3177" y="1537"/>
                      <a:pt x="3251" y="1581"/>
                      <a:pt x="3280" y="1551"/>
                    </a:cubicBezTo>
                    <a:cubicBezTo>
                      <a:pt x="3280" y="1537"/>
                      <a:pt x="3251" y="1522"/>
                      <a:pt x="3280" y="1522"/>
                    </a:cubicBezTo>
                    <a:cubicBezTo>
                      <a:pt x="3295" y="1507"/>
                      <a:pt x="3324" y="1492"/>
                      <a:pt x="3339" y="1477"/>
                    </a:cubicBezTo>
                    <a:cubicBezTo>
                      <a:pt x="3354" y="1448"/>
                      <a:pt x="3339" y="1448"/>
                      <a:pt x="3383" y="1433"/>
                    </a:cubicBezTo>
                    <a:cubicBezTo>
                      <a:pt x="3427" y="1404"/>
                      <a:pt x="3368" y="1374"/>
                      <a:pt x="3398" y="1344"/>
                    </a:cubicBezTo>
                    <a:cubicBezTo>
                      <a:pt x="3427" y="1330"/>
                      <a:pt x="3427" y="1315"/>
                      <a:pt x="3398" y="1300"/>
                    </a:cubicBezTo>
                    <a:cubicBezTo>
                      <a:pt x="3383" y="1300"/>
                      <a:pt x="3368" y="1285"/>
                      <a:pt x="3354" y="1271"/>
                    </a:cubicBezTo>
                    <a:cubicBezTo>
                      <a:pt x="3339" y="1241"/>
                      <a:pt x="3354" y="1197"/>
                      <a:pt x="3354" y="1167"/>
                    </a:cubicBezTo>
                    <a:cubicBezTo>
                      <a:pt x="3354" y="1138"/>
                      <a:pt x="3339" y="1108"/>
                      <a:pt x="3354" y="1079"/>
                    </a:cubicBezTo>
                    <a:cubicBezTo>
                      <a:pt x="3354" y="1049"/>
                      <a:pt x="3383" y="1049"/>
                      <a:pt x="3383" y="1019"/>
                    </a:cubicBezTo>
                    <a:cubicBezTo>
                      <a:pt x="3368" y="990"/>
                      <a:pt x="3339" y="975"/>
                      <a:pt x="3324" y="960"/>
                    </a:cubicBezTo>
                    <a:cubicBezTo>
                      <a:pt x="3310" y="946"/>
                      <a:pt x="3295" y="931"/>
                      <a:pt x="3310" y="916"/>
                    </a:cubicBezTo>
                    <a:cubicBezTo>
                      <a:pt x="3339" y="901"/>
                      <a:pt x="3339" y="872"/>
                      <a:pt x="3354" y="842"/>
                    </a:cubicBezTo>
                    <a:cubicBezTo>
                      <a:pt x="3368" y="827"/>
                      <a:pt x="3383" y="783"/>
                      <a:pt x="3368" y="768"/>
                    </a:cubicBezTo>
                    <a:cubicBezTo>
                      <a:pt x="3368" y="754"/>
                      <a:pt x="3310" y="739"/>
                      <a:pt x="3280" y="724"/>
                    </a:cubicBezTo>
                    <a:lnTo>
                      <a:pt x="3192" y="724"/>
                    </a:lnTo>
                    <a:cubicBezTo>
                      <a:pt x="3177" y="724"/>
                      <a:pt x="3133" y="709"/>
                      <a:pt x="3118" y="724"/>
                    </a:cubicBezTo>
                    <a:cubicBezTo>
                      <a:pt x="3074" y="754"/>
                      <a:pt x="3074" y="857"/>
                      <a:pt x="3030" y="887"/>
                    </a:cubicBezTo>
                    <a:cubicBezTo>
                      <a:pt x="3001" y="931"/>
                      <a:pt x="2913" y="946"/>
                      <a:pt x="2913" y="1005"/>
                    </a:cubicBezTo>
                    <a:cubicBezTo>
                      <a:pt x="2913" y="1019"/>
                      <a:pt x="2957" y="1005"/>
                      <a:pt x="2957" y="1005"/>
                    </a:cubicBezTo>
                    <a:cubicBezTo>
                      <a:pt x="2971" y="1019"/>
                      <a:pt x="2957" y="1079"/>
                      <a:pt x="2957" y="1079"/>
                    </a:cubicBezTo>
                    <a:cubicBezTo>
                      <a:pt x="2942" y="1108"/>
                      <a:pt x="2971" y="1123"/>
                      <a:pt x="2927" y="1123"/>
                    </a:cubicBezTo>
                    <a:cubicBezTo>
                      <a:pt x="2927" y="1138"/>
                      <a:pt x="2913" y="1138"/>
                      <a:pt x="2913" y="1152"/>
                    </a:cubicBezTo>
                    <a:cubicBezTo>
                      <a:pt x="2927" y="1167"/>
                      <a:pt x="2942" y="1167"/>
                      <a:pt x="2957" y="1167"/>
                    </a:cubicBezTo>
                    <a:cubicBezTo>
                      <a:pt x="2971" y="1167"/>
                      <a:pt x="3030" y="1167"/>
                      <a:pt x="3030" y="1182"/>
                    </a:cubicBezTo>
                    <a:cubicBezTo>
                      <a:pt x="3030" y="1212"/>
                      <a:pt x="3030" y="1241"/>
                      <a:pt x="3060" y="1256"/>
                    </a:cubicBezTo>
                    <a:cubicBezTo>
                      <a:pt x="3089" y="1271"/>
                      <a:pt x="3118" y="1256"/>
                      <a:pt x="3089" y="1285"/>
                    </a:cubicBezTo>
                    <a:cubicBezTo>
                      <a:pt x="3074" y="1300"/>
                      <a:pt x="3074" y="1330"/>
                      <a:pt x="3060" y="1344"/>
                    </a:cubicBezTo>
                    <a:cubicBezTo>
                      <a:pt x="3045" y="1374"/>
                      <a:pt x="2971" y="1300"/>
                      <a:pt x="2957" y="1285"/>
                    </a:cubicBezTo>
                    <a:cubicBezTo>
                      <a:pt x="2913" y="1256"/>
                      <a:pt x="2854" y="1241"/>
                      <a:pt x="2810" y="1226"/>
                    </a:cubicBezTo>
                    <a:cubicBezTo>
                      <a:pt x="2780" y="1212"/>
                      <a:pt x="2765" y="1197"/>
                      <a:pt x="2736" y="1182"/>
                    </a:cubicBezTo>
                    <a:cubicBezTo>
                      <a:pt x="2721" y="1182"/>
                      <a:pt x="2692" y="1167"/>
                      <a:pt x="2677" y="1167"/>
                    </a:cubicBezTo>
                    <a:cubicBezTo>
                      <a:pt x="2633" y="1167"/>
                      <a:pt x="2589" y="1152"/>
                      <a:pt x="2545" y="1152"/>
                    </a:cubicBezTo>
                    <a:cubicBezTo>
                      <a:pt x="2486" y="1152"/>
                      <a:pt x="2427" y="1152"/>
                      <a:pt x="2471" y="1226"/>
                    </a:cubicBezTo>
                    <a:cubicBezTo>
                      <a:pt x="2501" y="1241"/>
                      <a:pt x="2486" y="1271"/>
                      <a:pt x="2457" y="1285"/>
                    </a:cubicBezTo>
                    <a:cubicBezTo>
                      <a:pt x="2442" y="1300"/>
                      <a:pt x="2398" y="1271"/>
                      <a:pt x="2412" y="1315"/>
                    </a:cubicBezTo>
                    <a:cubicBezTo>
                      <a:pt x="2427" y="1330"/>
                      <a:pt x="2309" y="1330"/>
                      <a:pt x="2368" y="1285"/>
                    </a:cubicBezTo>
                    <a:cubicBezTo>
                      <a:pt x="2383" y="1271"/>
                      <a:pt x="2339" y="1241"/>
                      <a:pt x="2324" y="1256"/>
                    </a:cubicBezTo>
                    <a:cubicBezTo>
                      <a:pt x="2295" y="1256"/>
                      <a:pt x="2265" y="1271"/>
                      <a:pt x="2251" y="1285"/>
                    </a:cubicBezTo>
                    <a:cubicBezTo>
                      <a:pt x="2206" y="1315"/>
                      <a:pt x="2162" y="1285"/>
                      <a:pt x="2118" y="1300"/>
                    </a:cubicBezTo>
                    <a:cubicBezTo>
                      <a:pt x="2074" y="1315"/>
                      <a:pt x="2045" y="1344"/>
                      <a:pt x="2015" y="1344"/>
                    </a:cubicBezTo>
                    <a:cubicBezTo>
                      <a:pt x="2001" y="1344"/>
                      <a:pt x="1912" y="1344"/>
                      <a:pt x="1927" y="1330"/>
                    </a:cubicBezTo>
                    <a:cubicBezTo>
                      <a:pt x="1956" y="1330"/>
                      <a:pt x="1956" y="1330"/>
                      <a:pt x="1956" y="1315"/>
                    </a:cubicBezTo>
                    <a:cubicBezTo>
                      <a:pt x="1956" y="1271"/>
                      <a:pt x="1986" y="1285"/>
                      <a:pt x="1986" y="1256"/>
                    </a:cubicBezTo>
                    <a:cubicBezTo>
                      <a:pt x="2001" y="1241"/>
                      <a:pt x="1898" y="1271"/>
                      <a:pt x="1898" y="1271"/>
                    </a:cubicBezTo>
                    <a:cubicBezTo>
                      <a:pt x="1883" y="1271"/>
                      <a:pt x="1868" y="1271"/>
                      <a:pt x="1868" y="1285"/>
                    </a:cubicBezTo>
                    <a:lnTo>
                      <a:pt x="1868" y="1330"/>
                    </a:lnTo>
                    <a:cubicBezTo>
                      <a:pt x="1853" y="1330"/>
                      <a:pt x="1824" y="1315"/>
                      <a:pt x="1809" y="1315"/>
                    </a:cubicBezTo>
                    <a:cubicBezTo>
                      <a:pt x="1780" y="1315"/>
                      <a:pt x="1736" y="1330"/>
                      <a:pt x="1706" y="1344"/>
                    </a:cubicBezTo>
                    <a:cubicBezTo>
                      <a:pt x="1662" y="1359"/>
                      <a:pt x="1618" y="1389"/>
                      <a:pt x="1574" y="1404"/>
                    </a:cubicBezTo>
                    <a:cubicBezTo>
                      <a:pt x="1545" y="1404"/>
                      <a:pt x="1530" y="1418"/>
                      <a:pt x="1515" y="1448"/>
                    </a:cubicBezTo>
                    <a:cubicBezTo>
                      <a:pt x="1515" y="1463"/>
                      <a:pt x="1515" y="1507"/>
                      <a:pt x="1486" y="1507"/>
                    </a:cubicBezTo>
                    <a:cubicBezTo>
                      <a:pt x="1456" y="1507"/>
                      <a:pt x="1427" y="1522"/>
                      <a:pt x="1398" y="1522"/>
                    </a:cubicBezTo>
                    <a:cubicBezTo>
                      <a:pt x="1383" y="1522"/>
                      <a:pt x="1368" y="1492"/>
                      <a:pt x="1353" y="1477"/>
                    </a:cubicBezTo>
                    <a:cubicBezTo>
                      <a:pt x="1324" y="1448"/>
                      <a:pt x="1280" y="1463"/>
                      <a:pt x="1309" y="1418"/>
                    </a:cubicBezTo>
                    <a:cubicBezTo>
                      <a:pt x="1324" y="1389"/>
                      <a:pt x="1368" y="1404"/>
                      <a:pt x="1383" y="1389"/>
                    </a:cubicBezTo>
                    <a:cubicBezTo>
                      <a:pt x="1412" y="1389"/>
                      <a:pt x="1442" y="1404"/>
                      <a:pt x="1427" y="1374"/>
                    </a:cubicBezTo>
                    <a:cubicBezTo>
                      <a:pt x="1412" y="1359"/>
                      <a:pt x="1398" y="1330"/>
                      <a:pt x="1383" y="1315"/>
                    </a:cubicBezTo>
                    <a:cubicBezTo>
                      <a:pt x="1353" y="1285"/>
                      <a:pt x="1309" y="1300"/>
                      <a:pt x="1280" y="1300"/>
                    </a:cubicBezTo>
                    <a:cubicBezTo>
                      <a:pt x="1265" y="1300"/>
                      <a:pt x="1177" y="1285"/>
                      <a:pt x="1177" y="1285"/>
                    </a:cubicBezTo>
                    <a:lnTo>
                      <a:pt x="1221" y="1300"/>
                    </a:lnTo>
                    <a:cubicBezTo>
                      <a:pt x="1236" y="1315"/>
                      <a:pt x="1236" y="1330"/>
                      <a:pt x="1236" y="1344"/>
                    </a:cubicBezTo>
                    <a:lnTo>
                      <a:pt x="1236" y="1404"/>
                    </a:lnTo>
                    <a:cubicBezTo>
                      <a:pt x="1221" y="1418"/>
                      <a:pt x="1206" y="1433"/>
                      <a:pt x="1206" y="1448"/>
                    </a:cubicBezTo>
                    <a:cubicBezTo>
                      <a:pt x="1221" y="1477"/>
                      <a:pt x="1280" y="1477"/>
                      <a:pt x="1265" y="1522"/>
                    </a:cubicBezTo>
                    <a:cubicBezTo>
                      <a:pt x="1250" y="1537"/>
                      <a:pt x="1236" y="1566"/>
                      <a:pt x="1236" y="1581"/>
                    </a:cubicBezTo>
                    <a:lnTo>
                      <a:pt x="1236" y="1640"/>
                    </a:lnTo>
                    <a:lnTo>
                      <a:pt x="1221" y="1596"/>
                    </a:lnTo>
                    <a:cubicBezTo>
                      <a:pt x="1206" y="1596"/>
                      <a:pt x="1192" y="1625"/>
                      <a:pt x="1177" y="1610"/>
                    </a:cubicBezTo>
                    <a:cubicBezTo>
                      <a:pt x="1177" y="1610"/>
                      <a:pt x="1206" y="1596"/>
                      <a:pt x="1206" y="1581"/>
                    </a:cubicBezTo>
                    <a:cubicBezTo>
                      <a:pt x="1192" y="1566"/>
                      <a:pt x="1162" y="1566"/>
                      <a:pt x="1147" y="1566"/>
                    </a:cubicBezTo>
                    <a:cubicBezTo>
                      <a:pt x="1133" y="1566"/>
                      <a:pt x="1118" y="1551"/>
                      <a:pt x="1103" y="1566"/>
                    </a:cubicBezTo>
                    <a:cubicBezTo>
                      <a:pt x="1074" y="1566"/>
                      <a:pt x="1059" y="1596"/>
                      <a:pt x="1030" y="1596"/>
                    </a:cubicBezTo>
                    <a:cubicBezTo>
                      <a:pt x="1000" y="1625"/>
                      <a:pt x="986" y="1625"/>
                      <a:pt x="956" y="1655"/>
                    </a:cubicBezTo>
                    <a:cubicBezTo>
                      <a:pt x="927" y="1684"/>
                      <a:pt x="897" y="1684"/>
                      <a:pt x="942" y="1714"/>
                    </a:cubicBezTo>
                    <a:cubicBezTo>
                      <a:pt x="956" y="1729"/>
                      <a:pt x="986" y="1773"/>
                      <a:pt x="971" y="1788"/>
                    </a:cubicBezTo>
                    <a:cubicBezTo>
                      <a:pt x="956" y="1802"/>
                      <a:pt x="868" y="1773"/>
                      <a:pt x="853" y="1773"/>
                    </a:cubicBezTo>
                    <a:cubicBezTo>
                      <a:pt x="839" y="1758"/>
                      <a:pt x="794" y="1773"/>
                      <a:pt x="780" y="1773"/>
                    </a:cubicBezTo>
                    <a:cubicBezTo>
                      <a:pt x="794" y="1758"/>
                      <a:pt x="721" y="1699"/>
                      <a:pt x="706" y="1729"/>
                    </a:cubicBezTo>
                    <a:cubicBezTo>
                      <a:pt x="633" y="1788"/>
                      <a:pt x="794" y="1802"/>
                      <a:pt x="794" y="1832"/>
                    </a:cubicBezTo>
                    <a:cubicBezTo>
                      <a:pt x="780" y="1891"/>
                      <a:pt x="736" y="1862"/>
                      <a:pt x="692" y="1862"/>
                    </a:cubicBezTo>
                    <a:cubicBezTo>
                      <a:pt x="647" y="1847"/>
                      <a:pt x="633" y="1817"/>
                      <a:pt x="589" y="1802"/>
                    </a:cubicBezTo>
                    <a:cubicBezTo>
                      <a:pt x="559" y="1788"/>
                      <a:pt x="559" y="1773"/>
                      <a:pt x="544" y="1743"/>
                    </a:cubicBezTo>
                    <a:cubicBezTo>
                      <a:pt x="544" y="1714"/>
                      <a:pt x="530" y="1714"/>
                      <a:pt x="515" y="1699"/>
                    </a:cubicBezTo>
                    <a:cubicBezTo>
                      <a:pt x="515" y="1684"/>
                      <a:pt x="559" y="1655"/>
                      <a:pt x="559" y="1655"/>
                    </a:cubicBezTo>
                    <a:cubicBezTo>
                      <a:pt x="574" y="1610"/>
                      <a:pt x="500" y="1581"/>
                      <a:pt x="471" y="1581"/>
                    </a:cubicBezTo>
                    <a:cubicBezTo>
                      <a:pt x="441" y="1566"/>
                      <a:pt x="441" y="1537"/>
                      <a:pt x="412" y="1537"/>
                    </a:cubicBezTo>
                    <a:cubicBezTo>
                      <a:pt x="427" y="1522"/>
                      <a:pt x="353" y="1463"/>
                      <a:pt x="353" y="1463"/>
                    </a:cubicBezTo>
                    <a:cubicBezTo>
                      <a:pt x="383" y="1448"/>
                      <a:pt x="412" y="1492"/>
                      <a:pt x="427" y="1507"/>
                    </a:cubicBezTo>
                    <a:cubicBezTo>
                      <a:pt x="441" y="1522"/>
                      <a:pt x="456" y="1522"/>
                      <a:pt x="456" y="1507"/>
                    </a:cubicBezTo>
                    <a:cubicBezTo>
                      <a:pt x="471" y="1507"/>
                      <a:pt x="486" y="1522"/>
                      <a:pt x="486" y="1522"/>
                    </a:cubicBezTo>
                    <a:cubicBezTo>
                      <a:pt x="530" y="1537"/>
                      <a:pt x="559" y="1551"/>
                      <a:pt x="603" y="1551"/>
                    </a:cubicBezTo>
                    <a:cubicBezTo>
                      <a:pt x="633" y="1566"/>
                      <a:pt x="677" y="1566"/>
                      <a:pt x="721" y="1581"/>
                    </a:cubicBezTo>
                    <a:cubicBezTo>
                      <a:pt x="794" y="1610"/>
                      <a:pt x="853" y="1610"/>
                      <a:pt x="927" y="1566"/>
                    </a:cubicBezTo>
                    <a:cubicBezTo>
                      <a:pt x="956" y="1551"/>
                      <a:pt x="971" y="1537"/>
                      <a:pt x="1000" y="1522"/>
                    </a:cubicBezTo>
                    <a:cubicBezTo>
                      <a:pt x="1045" y="1492"/>
                      <a:pt x="1015" y="1477"/>
                      <a:pt x="1015" y="1433"/>
                    </a:cubicBezTo>
                    <a:cubicBezTo>
                      <a:pt x="1015" y="1389"/>
                      <a:pt x="912" y="1374"/>
                      <a:pt x="883" y="1344"/>
                    </a:cubicBezTo>
                    <a:cubicBezTo>
                      <a:pt x="839" y="1315"/>
                      <a:pt x="780" y="1285"/>
                      <a:pt x="736" y="1271"/>
                    </a:cubicBezTo>
                    <a:cubicBezTo>
                      <a:pt x="692" y="1241"/>
                      <a:pt x="633" y="1212"/>
                      <a:pt x="589" y="1212"/>
                    </a:cubicBezTo>
                    <a:cubicBezTo>
                      <a:pt x="574" y="1197"/>
                      <a:pt x="574" y="1212"/>
                      <a:pt x="559" y="1212"/>
                    </a:cubicBezTo>
                    <a:cubicBezTo>
                      <a:pt x="544" y="1212"/>
                      <a:pt x="530" y="1197"/>
                      <a:pt x="515" y="1197"/>
                    </a:cubicBezTo>
                    <a:cubicBezTo>
                      <a:pt x="486" y="1182"/>
                      <a:pt x="456" y="1241"/>
                      <a:pt x="427" y="1241"/>
                    </a:cubicBezTo>
                    <a:cubicBezTo>
                      <a:pt x="427" y="1226"/>
                      <a:pt x="486" y="1182"/>
                      <a:pt x="427" y="1182"/>
                    </a:cubicBezTo>
                    <a:cubicBezTo>
                      <a:pt x="412" y="1182"/>
                      <a:pt x="353" y="1152"/>
                      <a:pt x="353" y="1152"/>
                    </a:cubicBezTo>
                    <a:cubicBezTo>
                      <a:pt x="368" y="1138"/>
                      <a:pt x="427" y="1182"/>
                      <a:pt x="427" y="1152"/>
                    </a:cubicBezTo>
                    <a:cubicBezTo>
                      <a:pt x="427" y="1138"/>
                      <a:pt x="368" y="1108"/>
                      <a:pt x="353" y="1108"/>
                    </a:cubicBezTo>
                    <a:cubicBezTo>
                      <a:pt x="339" y="1123"/>
                      <a:pt x="294" y="1152"/>
                      <a:pt x="294" y="1152"/>
                    </a:cubicBezTo>
                    <a:cubicBezTo>
                      <a:pt x="294" y="1138"/>
                      <a:pt x="294" y="1138"/>
                      <a:pt x="280" y="1123"/>
                    </a:cubicBezTo>
                    <a:cubicBezTo>
                      <a:pt x="250" y="1123"/>
                      <a:pt x="250" y="1138"/>
                      <a:pt x="236" y="1152"/>
                    </a:cubicBezTo>
                    <a:lnTo>
                      <a:pt x="236" y="1138"/>
                    </a:lnTo>
                    <a:cubicBezTo>
                      <a:pt x="221" y="1152"/>
                      <a:pt x="206" y="1182"/>
                      <a:pt x="191" y="1182"/>
                    </a:cubicBezTo>
                    <a:cubicBezTo>
                      <a:pt x="177" y="1197"/>
                      <a:pt x="147" y="1197"/>
                      <a:pt x="147" y="1197"/>
                    </a:cubicBezTo>
                    <a:cubicBezTo>
                      <a:pt x="133" y="1226"/>
                      <a:pt x="74" y="1226"/>
                      <a:pt x="88" y="1256"/>
                    </a:cubicBezTo>
                    <a:cubicBezTo>
                      <a:pt x="133" y="1285"/>
                      <a:pt x="74" y="1256"/>
                      <a:pt x="74" y="1300"/>
                    </a:cubicBezTo>
                    <a:cubicBezTo>
                      <a:pt x="74" y="1330"/>
                      <a:pt x="133" y="1344"/>
                      <a:pt x="147" y="1359"/>
                    </a:cubicBezTo>
                    <a:cubicBezTo>
                      <a:pt x="177" y="1374"/>
                      <a:pt x="206" y="1404"/>
                      <a:pt x="191" y="1433"/>
                    </a:cubicBezTo>
                    <a:cubicBezTo>
                      <a:pt x="177" y="1463"/>
                      <a:pt x="133" y="1477"/>
                      <a:pt x="133" y="1507"/>
                    </a:cubicBezTo>
                    <a:cubicBezTo>
                      <a:pt x="147" y="1537"/>
                      <a:pt x="177" y="1566"/>
                      <a:pt x="191" y="1596"/>
                    </a:cubicBezTo>
                    <a:cubicBezTo>
                      <a:pt x="206" y="1625"/>
                      <a:pt x="177" y="1625"/>
                      <a:pt x="177" y="1655"/>
                    </a:cubicBezTo>
                    <a:cubicBezTo>
                      <a:pt x="177" y="1684"/>
                      <a:pt x="221" y="1714"/>
                      <a:pt x="191" y="1729"/>
                    </a:cubicBezTo>
                    <a:cubicBezTo>
                      <a:pt x="162" y="1743"/>
                      <a:pt x="206" y="1788"/>
                      <a:pt x="206" y="1802"/>
                    </a:cubicBezTo>
                    <a:cubicBezTo>
                      <a:pt x="236" y="1832"/>
                      <a:pt x="265" y="1832"/>
                      <a:pt x="221" y="1862"/>
                    </a:cubicBezTo>
                    <a:cubicBezTo>
                      <a:pt x="191" y="1891"/>
                      <a:pt x="206" y="1891"/>
                      <a:pt x="221" y="1906"/>
                    </a:cubicBezTo>
                    <a:cubicBezTo>
                      <a:pt x="294" y="1950"/>
                      <a:pt x="339" y="1980"/>
                      <a:pt x="265" y="2039"/>
                    </a:cubicBezTo>
                    <a:cubicBezTo>
                      <a:pt x="191" y="2113"/>
                      <a:pt x="118" y="2172"/>
                      <a:pt x="59" y="2246"/>
                    </a:cubicBezTo>
                    <a:cubicBezTo>
                      <a:pt x="88" y="2246"/>
                      <a:pt x="88" y="2231"/>
                      <a:pt x="103" y="2246"/>
                    </a:cubicBezTo>
                    <a:cubicBezTo>
                      <a:pt x="118" y="2275"/>
                      <a:pt x="147" y="2275"/>
                      <a:pt x="162" y="2290"/>
                    </a:cubicBezTo>
                    <a:cubicBezTo>
                      <a:pt x="250" y="2319"/>
                      <a:pt x="133" y="2319"/>
                      <a:pt x="103" y="2319"/>
                    </a:cubicBezTo>
                    <a:cubicBezTo>
                      <a:pt x="74" y="2319"/>
                      <a:pt x="59" y="2334"/>
                      <a:pt x="59" y="2364"/>
                    </a:cubicBezTo>
                    <a:cubicBezTo>
                      <a:pt x="59" y="2393"/>
                      <a:pt x="30" y="2408"/>
                      <a:pt x="15" y="2438"/>
                    </a:cubicBezTo>
                    <a:cubicBezTo>
                      <a:pt x="0" y="2452"/>
                      <a:pt x="15" y="2482"/>
                      <a:pt x="30" y="2511"/>
                    </a:cubicBezTo>
                    <a:cubicBezTo>
                      <a:pt x="30" y="2541"/>
                      <a:pt x="0" y="2571"/>
                      <a:pt x="15" y="2585"/>
                    </a:cubicBezTo>
                    <a:cubicBezTo>
                      <a:pt x="44" y="2600"/>
                      <a:pt x="44" y="2600"/>
                      <a:pt x="44" y="2630"/>
                    </a:cubicBezTo>
                    <a:cubicBezTo>
                      <a:pt x="30" y="2659"/>
                      <a:pt x="59" y="2674"/>
                      <a:pt x="59" y="2704"/>
                    </a:cubicBezTo>
                    <a:cubicBezTo>
                      <a:pt x="59" y="2718"/>
                      <a:pt x="103" y="2748"/>
                      <a:pt x="118" y="2748"/>
                    </a:cubicBezTo>
                    <a:cubicBezTo>
                      <a:pt x="118" y="2748"/>
                      <a:pt x="133" y="2733"/>
                      <a:pt x="147" y="2733"/>
                    </a:cubicBezTo>
                    <a:cubicBezTo>
                      <a:pt x="162" y="2733"/>
                      <a:pt x="162" y="2763"/>
                      <a:pt x="177" y="2763"/>
                    </a:cubicBezTo>
                    <a:cubicBezTo>
                      <a:pt x="206" y="2748"/>
                      <a:pt x="206" y="2733"/>
                      <a:pt x="236" y="2763"/>
                    </a:cubicBezTo>
                    <a:cubicBezTo>
                      <a:pt x="265" y="2777"/>
                      <a:pt x="265" y="2777"/>
                      <a:pt x="265" y="2807"/>
                    </a:cubicBezTo>
                    <a:cubicBezTo>
                      <a:pt x="250" y="2881"/>
                      <a:pt x="309" y="2940"/>
                      <a:pt x="353" y="2969"/>
                    </a:cubicBezTo>
                    <a:cubicBezTo>
                      <a:pt x="383" y="2984"/>
                      <a:pt x="397" y="2999"/>
                      <a:pt x="368" y="3014"/>
                    </a:cubicBezTo>
                    <a:cubicBezTo>
                      <a:pt x="353" y="3043"/>
                      <a:pt x="339" y="3028"/>
                      <a:pt x="309" y="3028"/>
                    </a:cubicBezTo>
                    <a:cubicBezTo>
                      <a:pt x="280" y="3028"/>
                      <a:pt x="324" y="3161"/>
                      <a:pt x="353" y="3147"/>
                    </a:cubicBezTo>
                    <a:cubicBezTo>
                      <a:pt x="368" y="3132"/>
                      <a:pt x="383" y="3088"/>
                      <a:pt x="397" y="3102"/>
                    </a:cubicBezTo>
                    <a:cubicBezTo>
                      <a:pt x="412" y="3102"/>
                      <a:pt x="427" y="3117"/>
                      <a:pt x="456" y="3117"/>
                    </a:cubicBezTo>
                    <a:cubicBezTo>
                      <a:pt x="486" y="3117"/>
                      <a:pt x="515" y="3132"/>
                      <a:pt x="515" y="3161"/>
                    </a:cubicBezTo>
                    <a:cubicBezTo>
                      <a:pt x="515" y="3176"/>
                      <a:pt x="500" y="3176"/>
                      <a:pt x="500" y="3176"/>
                    </a:cubicBezTo>
                    <a:cubicBezTo>
                      <a:pt x="486" y="3191"/>
                      <a:pt x="500" y="3221"/>
                      <a:pt x="515" y="3221"/>
                    </a:cubicBezTo>
                    <a:cubicBezTo>
                      <a:pt x="530" y="3235"/>
                      <a:pt x="559" y="3221"/>
                      <a:pt x="574" y="3235"/>
                    </a:cubicBezTo>
                    <a:cubicBezTo>
                      <a:pt x="589" y="3250"/>
                      <a:pt x="589" y="3280"/>
                      <a:pt x="589" y="3294"/>
                    </a:cubicBezTo>
                    <a:cubicBezTo>
                      <a:pt x="589" y="3309"/>
                      <a:pt x="633" y="3294"/>
                      <a:pt x="647" y="3294"/>
                    </a:cubicBezTo>
                    <a:cubicBezTo>
                      <a:pt x="662" y="3309"/>
                      <a:pt x="692" y="3353"/>
                      <a:pt x="706" y="3324"/>
                    </a:cubicBezTo>
                    <a:cubicBezTo>
                      <a:pt x="721" y="3294"/>
                      <a:pt x="736" y="3309"/>
                      <a:pt x="750" y="3324"/>
                    </a:cubicBezTo>
                    <a:cubicBezTo>
                      <a:pt x="780" y="3353"/>
                      <a:pt x="780" y="3339"/>
                      <a:pt x="809" y="3339"/>
                    </a:cubicBezTo>
                    <a:cubicBezTo>
                      <a:pt x="824" y="3339"/>
                      <a:pt x="839" y="3383"/>
                      <a:pt x="853" y="3368"/>
                    </a:cubicBezTo>
                    <a:cubicBezTo>
                      <a:pt x="883" y="3353"/>
                      <a:pt x="912" y="3383"/>
                      <a:pt x="927" y="3398"/>
                    </a:cubicBezTo>
                    <a:cubicBezTo>
                      <a:pt x="956" y="3413"/>
                      <a:pt x="912" y="3427"/>
                      <a:pt x="912" y="3427"/>
                    </a:cubicBezTo>
                    <a:cubicBezTo>
                      <a:pt x="883" y="3442"/>
                      <a:pt x="927" y="3457"/>
                      <a:pt x="927" y="3457"/>
                    </a:cubicBezTo>
                    <a:cubicBezTo>
                      <a:pt x="927" y="3457"/>
                      <a:pt x="883" y="3457"/>
                      <a:pt x="897" y="3486"/>
                    </a:cubicBezTo>
                    <a:cubicBezTo>
                      <a:pt x="927" y="3501"/>
                      <a:pt x="912" y="3516"/>
                      <a:pt x="897" y="3531"/>
                    </a:cubicBezTo>
                    <a:cubicBezTo>
                      <a:pt x="897" y="3546"/>
                      <a:pt x="853" y="3546"/>
                      <a:pt x="839" y="3546"/>
                    </a:cubicBezTo>
                    <a:cubicBezTo>
                      <a:pt x="809" y="3546"/>
                      <a:pt x="794" y="3575"/>
                      <a:pt x="780" y="3605"/>
                    </a:cubicBezTo>
                    <a:cubicBezTo>
                      <a:pt x="794" y="3605"/>
                      <a:pt x="853" y="3605"/>
                      <a:pt x="853" y="3619"/>
                    </a:cubicBezTo>
                    <a:cubicBezTo>
                      <a:pt x="853" y="3634"/>
                      <a:pt x="780" y="3649"/>
                      <a:pt x="780" y="3664"/>
                    </a:cubicBezTo>
                    <a:cubicBezTo>
                      <a:pt x="780" y="3678"/>
                      <a:pt x="809" y="3678"/>
                      <a:pt x="809" y="3708"/>
                    </a:cubicBezTo>
                    <a:lnTo>
                      <a:pt x="765" y="3723"/>
                    </a:lnTo>
                    <a:cubicBezTo>
                      <a:pt x="750" y="3738"/>
                      <a:pt x="750" y="3752"/>
                      <a:pt x="736" y="3767"/>
                    </a:cubicBezTo>
                    <a:cubicBezTo>
                      <a:pt x="736" y="3782"/>
                      <a:pt x="706" y="3767"/>
                      <a:pt x="706" y="3797"/>
                    </a:cubicBezTo>
                    <a:cubicBezTo>
                      <a:pt x="692" y="3811"/>
                      <a:pt x="721" y="3841"/>
                      <a:pt x="750" y="3841"/>
                    </a:cubicBezTo>
                    <a:cubicBezTo>
                      <a:pt x="780" y="3856"/>
                      <a:pt x="809" y="3870"/>
                      <a:pt x="853" y="3900"/>
                    </a:cubicBezTo>
                    <a:cubicBezTo>
                      <a:pt x="868" y="3915"/>
                      <a:pt x="883" y="3930"/>
                      <a:pt x="897" y="3930"/>
                    </a:cubicBezTo>
                    <a:cubicBezTo>
                      <a:pt x="912" y="3959"/>
                      <a:pt x="912" y="3944"/>
                      <a:pt x="942" y="3930"/>
                    </a:cubicBezTo>
                    <a:cubicBezTo>
                      <a:pt x="986" y="3930"/>
                      <a:pt x="1030" y="3974"/>
                      <a:pt x="1074" y="3974"/>
                    </a:cubicBezTo>
                    <a:cubicBezTo>
                      <a:pt x="1118" y="3974"/>
                      <a:pt x="1162" y="4003"/>
                      <a:pt x="1206" y="4018"/>
                    </a:cubicBezTo>
                    <a:cubicBezTo>
                      <a:pt x="1250" y="4033"/>
                      <a:pt x="1280" y="4018"/>
                      <a:pt x="1324" y="4018"/>
                    </a:cubicBezTo>
                    <a:cubicBezTo>
                      <a:pt x="1339" y="4033"/>
                      <a:pt x="1353" y="4048"/>
                      <a:pt x="1353" y="4063"/>
                    </a:cubicBezTo>
                    <a:cubicBezTo>
                      <a:pt x="1353" y="4077"/>
                      <a:pt x="1368" y="4077"/>
                      <a:pt x="1383" y="4077"/>
                    </a:cubicBezTo>
                    <a:cubicBezTo>
                      <a:pt x="1427" y="4092"/>
                      <a:pt x="1456" y="4166"/>
                      <a:pt x="1515" y="4136"/>
                    </a:cubicBezTo>
                    <a:cubicBezTo>
                      <a:pt x="1530" y="4122"/>
                      <a:pt x="1559" y="4107"/>
                      <a:pt x="1545" y="4092"/>
                    </a:cubicBezTo>
                    <a:cubicBezTo>
                      <a:pt x="1530" y="4077"/>
                      <a:pt x="1515" y="4063"/>
                      <a:pt x="1500" y="4048"/>
                    </a:cubicBezTo>
                    <a:cubicBezTo>
                      <a:pt x="1471" y="4018"/>
                      <a:pt x="1456" y="3989"/>
                      <a:pt x="1471" y="3944"/>
                    </a:cubicBezTo>
                    <a:cubicBezTo>
                      <a:pt x="1471" y="3915"/>
                      <a:pt x="1456" y="3885"/>
                      <a:pt x="1427" y="3870"/>
                    </a:cubicBezTo>
                    <a:cubicBezTo>
                      <a:pt x="1398" y="3856"/>
                      <a:pt x="1442" y="3826"/>
                      <a:pt x="1456" y="3811"/>
                    </a:cubicBezTo>
                    <a:cubicBezTo>
                      <a:pt x="1471" y="3782"/>
                      <a:pt x="1471" y="3752"/>
                      <a:pt x="1515" y="3752"/>
                    </a:cubicBezTo>
                    <a:cubicBezTo>
                      <a:pt x="1530" y="3752"/>
                      <a:pt x="1545" y="3738"/>
                      <a:pt x="1559" y="3723"/>
                    </a:cubicBezTo>
                    <a:cubicBezTo>
                      <a:pt x="1574" y="3708"/>
                      <a:pt x="1589" y="3708"/>
                      <a:pt x="1603" y="3693"/>
                    </a:cubicBezTo>
                    <a:cubicBezTo>
                      <a:pt x="1589" y="3693"/>
                      <a:pt x="1559" y="3678"/>
                      <a:pt x="1559" y="3664"/>
                    </a:cubicBezTo>
                    <a:cubicBezTo>
                      <a:pt x="1559" y="3649"/>
                      <a:pt x="1589" y="3664"/>
                      <a:pt x="1589" y="3664"/>
                    </a:cubicBezTo>
                    <a:cubicBezTo>
                      <a:pt x="1589" y="3649"/>
                      <a:pt x="1559" y="3605"/>
                      <a:pt x="1545" y="3590"/>
                    </a:cubicBezTo>
                    <a:cubicBezTo>
                      <a:pt x="1530" y="3560"/>
                      <a:pt x="1515" y="3560"/>
                      <a:pt x="1486" y="3560"/>
                    </a:cubicBezTo>
                    <a:cubicBezTo>
                      <a:pt x="1442" y="3560"/>
                      <a:pt x="1471" y="3531"/>
                      <a:pt x="1442" y="3516"/>
                    </a:cubicBezTo>
                    <a:cubicBezTo>
                      <a:pt x="1427" y="3501"/>
                      <a:pt x="1383" y="3501"/>
                      <a:pt x="1412" y="3472"/>
                    </a:cubicBezTo>
                    <a:cubicBezTo>
                      <a:pt x="1427" y="3442"/>
                      <a:pt x="1456" y="3427"/>
                      <a:pt x="1427" y="3413"/>
                    </a:cubicBezTo>
                    <a:cubicBezTo>
                      <a:pt x="1412" y="3383"/>
                      <a:pt x="1442" y="3368"/>
                      <a:pt x="1456" y="3353"/>
                    </a:cubicBezTo>
                    <a:cubicBezTo>
                      <a:pt x="1456" y="3339"/>
                      <a:pt x="1486" y="3294"/>
                      <a:pt x="1486" y="3309"/>
                    </a:cubicBezTo>
                    <a:cubicBezTo>
                      <a:pt x="1500" y="3324"/>
                      <a:pt x="1515" y="3353"/>
                      <a:pt x="1530" y="3368"/>
                    </a:cubicBezTo>
                    <a:cubicBezTo>
                      <a:pt x="1559" y="3368"/>
                      <a:pt x="1574" y="3353"/>
                      <a:pt x="1574" y="3339"/>
                    </a:cubicBezTo>
                    <a:cubicBezTo>
                      <a:pt x="1559" y="3309"/>
                      <a:pt x="1559" y="3294"/>
                      <a:pt x="1589" y="3280"/>
                    </a:cubicBezTo>
                    <a:cubicBezTo>
                      <a:pt x="1618" y="3265"/>
                      <a:pt x="1618" y="3235"/>
                      <a:pt x="1648" y="3235"/>
                    </a:cubicBezTo>
                    <a:cubicBezTo>
                      <a:pt x="1677" y="3221"/>
                      <a:pt x="1706" y="3176"/>
                      <a:pt x="1736" y="3191"/>
                    </a:cubicBezTo>
                    <a:cubicBezTo>
                      <a:pt x="1765" y="3191"/>
                      <a:pt x="1765" y="3221"/>
                      <a:pt x="1795" y="3191"/>
                    </a:cubicBezTo>
                    <a:cubicBezTo>
                      <a:pt x="1824" y="3176"/>
                      <a:pt x="1824" y="3191"/>
                      <a:pt x="1853" y="3206"/>
                    </a:cubicBezTo>
                    <a:cubicBezTo>
                      <a:pt x="1883" y="3206"/>
                      <a:pt x="1912" y="3206"/>
                      <a:pt x="1942" y="3221"/>
                    </a:cubicBezTo>
                    <a:cubicBezTo>
                      <a:pt x="1971" y="3235"/>
                      <a:pt x="1971" y="3265"/>
                      <a:pt x="2001" y="3294"/>
                    </a:cubicBezTo>
                    <a:cubicBezTo>
                      <a:pt x="2001" y="3294"/>
                      <a:pt x="2001" y="3250"/>
                      <a:pt x="2030" y="3265"/>
                    </a:cubicBezTo>
                    <a:cubicBezTo>
                      <a:pt x="2045" y="3265"/>
                      <a:pt x="2059" y="3294"/>
                      <a:pt x="2089" y="3294"/>
                    </a:cubicBezTo>
                    <a:cubicBezTo>
                      <a:pt x="2104" y="3309"/>
                      <a:pt x="2118" y="3280"/>
                      <a:pt x="2133" y="3265"/>
                    </a:cubicBezTo>
                    <a:cubicBezTo>
                      <a:pt x="2162" y="3235"/>
                      <a:pt x="2177" y="3265"/>
                      <a:pt x="2206" y="3265"/>
                    </a:cubicBezTo>
                    <a:cubicBezTo>
                      <a:pt x="2236" y="3265"/>
                      <a:pt x="2251" y="3235"/>
                      <a:pt x="2280" y="3250"/>
                    </a:cubicBezTo>
                    <a:cubicBezTo>
                      <a:pt x="2309" y="3265"/>
                      <a:pt x="2324" y="3280"/>
                      <a:pt x="2354" y="3294"/>
                    </a:cubicBezTo>
                    <a:cubicBezTo>
                      <a:pt x="2383" y="3309"/>
                      <a:pt x="2368" y="3294"/>
                      <a:pt x="2398" y="3280"/>
                    </a:cubicBezTo>
                    <a:cubicBezTo>
                      <a:pt x="2412" y="3265"/>
                      <a:pt x="2471" y="3280"/>
                      <a:pt x="2486" y="3280"/>
                    </a:cubicBezTo>
                    <a:cubicBezTo>
                      <a:pt x="2501" y="3280"/>
                      <a:pt x="2530" y="3250"/>
                      <a:pt x="2530" y="3235"/>
                    </a:cubicBezTo>
                    <a:cubicBezTo>
                      <a:pt x="2530" y="3206"/>
                      <a:pt x="2486" y="3206"/>
                      <a:pt x="2471" y="3191"/>
                    </a:cubicBezTo>
                    <a:cubicBezTo>
                      <a:pt x="2368" y="3147"/>
                      <a:pt x="2515" y="3161"/>
                      <a:pt x="2486" y="3102"/>
                    </a:cubicBezTo>
                    <a:cubicBezTo>
                      <a:pt x="2471" y="3088"/>
                      <a:pt x="2442" y="3088"/>
                      <a:pt x="2486" y="3073"/>
                    </a:cubicBezTo>
                    <a:cubicBezTo>
                      <a:pt x="2501" y="3058"/>
                      <a:pt x="2530" y="3073"/>
                      <a:pt x="2545" y="3058"/>
                    </a:cubicBezTo>
                    <a:cubicBezTo>
                      <a:pt x="2604" y="3058"/>
                      <a:pt x="2442" y="2984"/>
                      <a:pt x="2515" y="2955"/>
                    </a:cubicBezTo>
                    <a:lnTo>
                      <a:pt x="2574" y="2955"/>
                    </a:lnTo>
                    <a:cubicBezTo>
                      <a:pt x="2618" y="2955"/>
                      <a:pt x="2648" y="2955"/>
                      <a:pt x="2692" y="2940"/>
                    </a:cubicBezTo>
                    <a:cubicBezTo>
                      <a:pt x="2721" y="2925"/>
                      <a:pt x="2751" y="2925"/>
                      <a:pt x="2780" y="2925"/>
                    </a:cubicBezTo>
                    <a:cubicBezTo>
                      <a:pt x="2810" y="2910"/>
                      <a:pt x="2839" y="2896"/>
                      <a:pt x="2883" y="2896"/>
                    </a:cubicBezTo>
                    <a:cubicBezTo>
                      <a:pt x="2942" y="2881"/>
                      <a:pt x="3001" y="2866"/>
                      <a:pt x="3060" y="2836"/>
                    </a:cubicBezTo>
                    <a:cubicBezTo>
                      <a:pt x="3104" y="2807"/>
                      <a:pt x="3192" y="2807"/>
                      <a:pt x="3221" y="2866"/>
                    </a:cubicBezTo>
                    <a:cubicBezTo>
                      <a:pt x="3236" y="2896"/>
                      <a:pt x="3221" y="2896"/>
                      <a:pt x="3236" y="2925"/>
                    </a:cubicBezTo>
                    <a:cubicBezTo>
                      <a:pt x="3236" y="2969"/>
                      <a:pt x="3295" y="2925"/>
                      <a:pt x="3324" y="2940"/>
                    </a:cubicBezTo>
                    <a:cubicBezTo>
                      <a:pt x="3339" y="2940"/>
                      <a:pt x="3324" y="2955"/>
                      <a:pt x="3339" y="2955"/>
                    </a:cubicBezTo>
                    <a:cubicBezTo>
                      <a:pt x="3354" y="2969"/>
                      <a:pt x="3354" y="2955"/>
                      <a:pt x="3354" y="2955"/>
                    </a:cubicBezTo>
                    <a:cubicBezTo>
                      <a:pt x="3368" y="2940"/>
                      <a:pt x="3383" y="2955"/>
                      <a:pt x="3398" y="2969"/>
                    </a:cubicBezTo>
                    <a:cubicBezTo>
                      <a:pt x="3413" y="2969"/>
                      <a:pt x="3413" y="2969"/>
                      <a:pt x="3398" y="2984"/>
                    </a:cubicBezTo>
                    <a:cubicBezTo>
                      <a:pt x="3383" y="3028"/>
                      <a:pt x="3486" y="2999"/>
                      <a:pt x="3516" y="2984"/>
                    </a:cubicBezTo>
                    <a:cubicBezTo>
                      <a:pt x="3516" y="2984"/>
                      <a:pt x="3648" y="2910"/>
                      <a:pt x="3648" y="2925"/>
                    </a:cubicBezTo>
                    <a:cubicBezTo>
                      <a:pt x="3648" y="2940"/>
                      <a:pt x="3619" y="2969"/>
                      <a:pt x="3648" y="2984"/>
                    </a:cubicBezTo>
                    <a:cubicBezTo>
                      <a:pt x="3677" y="2984"/>
                      <a:pt x="3692" y="2999"/>
                      <a:pt x="3707" y="3014"/>
                    </a:cubicBezTo>
                    <a:cubicBezTo>
                      <a:pt x="3751" y="3058"/>
                      <a:pt x="3766" y="3102"/>
                      <a:pt x="3795" y="3147"/>
                    </a:cubicBezTo>
                    <a:cubicBezTo>
                      <a:pt x="3824" y="3191"/>
                      <a:pt x="3839" y="3235"/>
                      <a:pt x="3869" y="3265"/>
                    </a:cubicBezTo>
                    <a:cubicBezTo>
                      <a:pt x="3913" y="3309"/>
                      <a:pt x="3913" y="3206"/>
                      <a:pt x="3957" y="3250"/>
                    </a:cubicBezTo>
                    <a:cubicBezTo>
                      <a:pt x="4016" y="3309"/>
                      <a:pt x="4045" y="3280"/>
                      <a:pt x="4119" y="3265"/>
                    </a:cubicBezTo>
                    <a:cubicBezTo>
                      <a:pt x="4148" y="3250"/>
                      <a:pt x="4163" y="3294"/>
                      <a:pt x="4177" y="3309"/>
                    </a:cubicBezTo>
                    <a:cubicBezTo>
                      <a:pt x="4192" y="3339"/>
                      <a:pt x="4222" y="3339"/>
                      <a:pt x="4236" y="3368"/>
                    </a:cubicBezTo>
                    <a:cubicBezTo>
                      <a:pt x="4251" y="3398"/>
                      <a:pt x="4280" y="3398"/>
                      <a:pt x="4310" y="3398"/>
                    </a:cubicBezTo>
                    <a:cubicBezTo>
                      <a:pt x="4354" y="3383"/>
                      <a:pt x="4339" y="3398"/>
                      <a:pt x="4354" y="3413"/>
                    </a:cubicBezTo>
                    <a:cubicBezTo>
                      <a:pt x="4383" y="3472"/>
                      <a:pt x="4472" y="3398"/>
                      <a:pt x="4516" y="3398"/>
                    </a:cubicBezTo>
                    <a:cubicBezTo>
                      <a:pt x="4560" y="3383"/>
                      <a:pt x="4604" y="3339"/>
                      <a:pt x="4648" y="3324"/>
                    </a:cubicBezTo>
                    <a:cubicBezTo>
                      <a:pt x="4707" y="3280"/>
                      <a:pt x="4736" y="3280"/>
                      <a:pt x="4810" y="3294"/>
                    </a:cubicBezTo>
                    <a:cubicBezTo>
                      <a:pt x="4839" y="3294"/>
                      <a:pt x="4839" y="3309"/>
                      <a:pt x="4869" y="3339"/>
                    </a:cubicBezTo>
                    <a:cubicBezTo>
                      <a:pt x="4883" y="3353"/>
                      <a:pt x="4913" y="3353"/>
                      <a:pt x="4942" y="3353"/>
                    </a:cubicBezTo>
                    <a:cubicBezTo>
                      <a:pt x="4972" y="3353"/>
                      <a:pt x="4986" y="3368"/>
                      <a:pt x="5016" y="3368"/>
                    </a:cubicBezTo>
                    <a:cubicBezTo>
                      <a:pt x="5045" y="3398"/>
                      <a:pt x="5060" y="3368"/>
                      <a:pt x="5089" y="3353"/>
                    </a:cubicBezTo>
                    <a:cubicBezTo>
                      <a:pt x="5134" y="3309"/>
                      <a:pt x="5060" y="3280"/>
                      <a:pt x="5089" y="3235"/>
                    </a:cubicBezTo>
                    <a:cubicBezTo>
                      <a:pt x="5104" y="3206"/>
                      <a:pt x="5163" y="3147"/>
                      <a:pt x="5192" y="3161"/>
                    </a:cubicBezTo>
                    <a:cubicBezTo>
                      <a:pt x="5251" y="3191"/>
                      <a:pt x="5325" y="3191"/>
                      <a:pt x="5384" y="3221"/>
                    </a:cubicBezTo>
                    <a:cubicBezTo>
                      <a:pt x="5413" y="3235"/>
                      <a:pt x="5398" y="3265"/>
                      <a:pt x="5413" y="3280"/>
                    </a:cubicBezTo>
                    <a:cubicBezTo>
                      <a:pt x="5428" y="3324"/>
                      <a:pt x="5457" y="3324"/>
                      <a:pt x="5501" y="3339"/>
                    </a:cubicBezTo>
                    <a:cubicBezTo>
                      <a:pt x="5560" y="3353"/>
                      <a:pt x="5619" y="3309"/>
                      <a:pt x="5678" y="3324"/>
                    </a:cubicBezTo>
                    <a:cubicBezTo>
                      <a:pt x="5692" y="3324"/>
                      <a:pt x="5722" y="3324"/>
                      <a:pt x="5737" y="3339"/>
                    </a:cubicBezTo>
                    <a:cubicBezTo>
                      <a:pt x="5766" y="3353"/>
                      <a:pt x="5795" y="3353"/>
                      <a:pt x="5825" y="3383"/>
                    </a:cubicBezTo>
                    <a:cubicBezTo>
                      <a:pt x="5898" y="3442"/>
                      <a:pt x="6016" y="3442"/>
                      <a:pt x="6104" y="3413"/>
                    </a:cubicBezTo>
                    <a:cubicBezTo>
                      <a:pt x="6163" y="3398"/>
                      <a:pt x="6207" y="3368"/>
                      <a:pt x="6266" y="3353"/>
                    </a:cubicBezTo>
                    <a:cubicBezTo>
                      <a:pt x="6295" y="3324"/>
                      <a:pt x="6340" y="3353"/>
                      <a:pt x="6369" y="3353"/>
                    </a:cubicBezTo>
                    <a:cubicBezTo>
                      <a:pt x="6398" y="3368"/>
                      <a:pt x="6413" y="3339"/>
                      <a:pt x="6443" y="3353"/>
                    </a:cubicBezTo>
                    <a:cubicBezTo>
                      <a:pt x="6457" y="3368"/>
                      <a:pt x="6516" y="3413"/>
                      <a:pt x="6546" y="3398"/>
                    </a:cubicBezTo>
                    <a:cubicBezTo>
                      <a:pt x="6560" y="3398"/>
                      <a:pt x="6590" y="3383"/>
                      <a:pt x="6604" y="3368"/>
                    </a:cubicBezTo>
                    <a:cubicBezTo>
                      <a:pt x="6648" y="3353"/>
                      <a:pt x="6663" y="3353"/>
                      <a:pt x="6663" y="3324"/>
                    </a:cubicBezTo>
                    <a:cubicBezTo>
                      <a:pt x="6663" y="3265"/>
                      <a:pt x="6707" y="3206"/>
                      <a:pt x="6737" y="3176"/>
                    </a:cubicBezTo>
                    <a:cubicBezTo>
                      <a:pt x="6751" y="3161"/>
                      <a:pt x="6766" y="3132"/>
                      <a:pt x="6751" y="3117"/>
                    </a:cubicBezTo>
                    <a:cubicBezTo>
                      <a:pt x="6737" y="3102"/>
                      <a:pt x="6693" y="3102"/>
                      <a:pt x="6722" y="3073"/>
                    </a:cubicBezTo>
                    <a:cubicBezTo>
                      <a:pt x="6766" y="3028"/>
                      <a:pt x="6840" y="3028"/>
                      <a:pt x="6913" y="3014"/>
                    </a:cubicBezTo>
                    <a:cubicBezTo>
                      <a:pt x="6943" y="3014"/>
                      <a:pt x="6972" y="3014"/>
                      <a:pt x="7001" y="3028"/>
                    </a:cubicBezTo>
                    <a:cubicBezTo>
                      <a:pt x="7031" y="3043"/>
                      <a:pt x="7075" y="3043"/>
                      <a:pt x="7104" y="3058"/>
                    </a:cubicBezTo>
                    <a:cubicBezTo>
                      <a:pt x="7149" y="3073"/>
                      <a:pt x="7163" y="3132"/>
                      <a:pt x="7193" y="3176"/>
                    </a:cubicBezTo>
                    <a:cubicBezTo>
                      <a:pt x="7207" y="3221"/>
                      <a:pt x="7237" y="3265"/>
                      <a:pt x="7252" y="3309"/>
                    </a:cubicBezTo>
                    <a:cubicBezTo>
                      <a:pt x="7252" y="3324"/>
                      <a:pt x="7252" y="3353"/>
                      <a:pt x="7266" y="3383"/>
                    </a:cubicBezTo>
                    <a:cubicBezTo>
                      <a:pt x="7266" y="3398"/>
                      <a:pt x="7310" y="3398"/>
                      <a:pt x="7325" y="3398"/>
                    </a:cubicBezTo>
                    <a:cubicBezTo>
                      <a:pt x="7384" y="3413"/>
                      <a:pt x="7457" y="3442"/>
                      <a:pt x="7472" y="3501"/>
                    </a:cubicBezTo>
                    <a:cubicBezTo>
                      <a:pt x="7487" y="3546"/>
                      <a:pt x="7502" y="3575"/>
                      <a:pt x="7560" y="3575"/>
                    </a:cubicBezTo>
                    <a:lnTo>
                      <a:pt x="7619" y="3575"/>
                    </a:lnTo>
                    <a:cubicBezTo>
                      <a:pt x="7649" y="3575"/>
                      <a:pt x="7649" y="3546"/>
                      <a:pt x="7678" y="3546"/>
                    </a:cubicBezTo>
                    <a:cubicBezTo>
                      <a:pt x="7722" y="3546"/>
                      <a:pt x="7766" y="3501"/>
                      <a:pt x="7796" y="3560"/>
                    </a:cubicBezTo>
                    <a:cubicBezTo>
                      <a:pt x="7796" y="3590"/>
                      <a:pt x="7796" y="3590"/>
                      <a:pt x="7781" y="3605"/>
                    </a:cubicBezTo>
                    <a:cubicBezTo>
                      <a:pt x="7752" y="3634"/>
                      <a:pt x="7752" y="3649"/>
                      <a:pt x="7737" y="3678"/>
                    </a:cubicBezTo>
                    <a:cubicBezTo>
                      <a:pt x="7722" y="3723"/>
                      <a:pt x="7693" y="3767"/>
                      <a:pt x="7663" y="3811"/>
                    </a:cubicBezTo>
                    <a:cubicBezTo>
                      <a:pt x="7649" y="3841"/>
                      <a:pt x="7634" y="3826"/>
                      <a:pt x="7619" y="3811"/>
                    </a:cubicBezTo>
                    <a:cubicBezTo>
                      <a:pt x="7590" y="3797"/>
                      <a:pt x="7590" y="3811"/>
                      <a:pt x="7560" y="3826"/>
                    </a:cubicBezTo>
                    <a:cubicBezTo>
                      <a:pt x="7546" y="3826"/>
                      <a:pt x="7516" y="3841"/>
                      <a:pt x="7516" y="3841"/>
                    </a:cubicBezTo>
                    <a:cubicBezTo>
                      <a:pt x="7502" y="3856"/>
                      <a:pt x="7546" y="3915"/>
                      <a:pt x="7546" y="3944"/>
                    </a:cubicBezTo>
                    <a:cubicBezTo>
                      <a:pt x="7531" y="3959"/>
                      <a:pt x="7531" y="3989"/>
                      <a:pt x="7531" y="4003"/>
                    </a:cubicBezTo>
                    <a:cubicBezTo>
                      <a:pt x="7516" y="4033"/>
                      <a:pt x="7487" y="4018"/>
                      <a:pt x="7487" y="4048"/>
                    </a:cubicBezTo>
                    <a:cubicBezTo>
                      <a:pt x="7516" y="4033"/>
                      <a:pt x="7531" y="4048"/>
                      <a:pt x="7560" y="4018"/>
                    </a:cubicBezTo>
                    <a:cubicBezTo>
                      <a:pt x="7575" y="3989"/>
                      <a:pt x="7605" y="4018"/>
                      <a:pt x="7634" y="4018"/>
                    </a:cubicBezTo>
                    <a:cubicBezTo>
                      <a:pt x="7693" y="4048"/>
                      <a:pt x="7752" y="4018"/>
                      <a:pt x="7810" y="3974"/>
                    </a:cubicBezTo>
                    <a:cubicBezTo>
                      <a:pt x="7855" y="3930"/>
                      <a:pt x="7899" y="3870"/>
                      <a:pt x="7943" y="3826"/>
                    </a:cubicBezTo>
                    <a:cubicBezTo>
                      <a:pt x="7987" y="3767"/>
                      <a:pt x="8031" y="3708"/>
                      <a:pt x="8075" y="3649"/>
                    </a:cubicBezTo>
                    <a:cubicBezTo>
                      <a:pt x="8149" y="3546"/>
                      <a:pt x="8222" y="3472"/>
                      <a:pt x="8208" y="3339"/>
                    </a:cubicBezTo>
                    <a:cubicBezTo>
                      <a:pt x="8208" y="3280"/>
                      <a:pt x="8222" y="3250"/>
                      <a:pt x="8252" y="3206"/>
                    </a:cubicBezTo>
                    <a:cubicBezTo>
                      <a:pt x="8266" y="3176"/>
                      <a:pt x="8266" y="3161"/>
                      <a:pt x="8281" y="3132"/>
                    </a:cubicBezTo>
                    <a:lnTo>
                      <a:pt x="8281" y="3102"/>
                    </a:lnTo>
                    <a:cubicBezTo>
                      <a:pt x="8281" y="3088"/>
                      <a:pt x="8252" y="3073"/>
                      <a:pt x="8252" y="3058"/>
                    </a:cubicBezTo>
                    <a:cubicBezTo>
                      <a:pt x="8252" y="3058"/>
                      <a:pt x="8281" y="3073"/>
                      <a:pt x="8281" y="3058"/>
                    </a:cubicBezTo>
                    <a:cubicBezTo>
                      <a:pt x="8266" y="3043"/>
                      <a:pt x="8266" y="3028"/>
                      <a:pt x="8252" y="3028"/>
                    </a:cubicBezTo>
                    <a:cubicBezTo>
                      <a:pt x="8237" y="3014"/>
                      <a:pt x="8208" y="2969"/>
                      <a:pt x="8193" y="2955"/>
                    </a:cubicBezTo>
                    <a:cubicBezTo>
                      <a:pt x="8178" y="2955"/>
                      <a:pt x="8105" y="2925"/>
                      <a:pt x="8090" y="2940"/>
                    </a:cubicBezTo>
                    <a:cubicBezTo>
                      <a:pt x="8090" y="2955"/>
                      <a:pt x="8105" y="2969"/>
                      <a:pt x="8090" y="2969"/>
                    </a:cubicBezTo>
                    <a:cubicBezTo>
                      <a:pt x="8061" y="2969"/>
                      <a:pt x="8061" y="2999"/>
                      <a:pt x="8046" y="2999"/>
                    </a:cubicBezTo>
                    <a:cubicBezTo>
                      <a:pt x="8016" y="3028"/>
                      <a:pt x="8002" y="2984"/>
                      <a:pt x="8002" y="2969"/>
                    </a:cubicBezTo>
                    <a:cubicBezTo>
                      <a:pt x="8002" y="2940"/>
                      <a:pt x="8031" y="2925"/>
                      <a:pt x="7987" y="2940"/>
                    </a:cubicBezTo>
                    <a:cubicBezTo>
                      <a:pt x="7943" y="2955"/>
                      <a:pt x="8002" y="2984"/>
                      <a:pt x="7943" y="2984"/>
                    </a:cubicBezTo>
                    <a:cubicBezTo>
                      <a:pt x="7928" y="2984"/>
                      <a:pt x="7958" y="2910"/>
                      <a:pt x="7943" y="2896"/>
                    </a:cubicBezTo>
                    <a:cubicBezTo>
                      <a:pt x="7943" y="2910"/>
                      <a:pt x="7781" y="2910"/>
                      <a:pt x="7855" y="2866"/>
                    </a:cubicBezTo>
                    <a:cubicBezTo>
                      <a:pt x="7913" y="2822"/>
                      <a:pt x="7972" y="2777"/>
                      <a:pt x="8031" y="2733"/>
                    </a:cubicBezTo>
                    <a:cubicBezTo>
                      <a:pt x="8046" y="2718"/>
                      <a:pt x="8061" y="2689"/>
                      <a:pt x="8075" y="2674"/>
                    </a:cubicBezTo>
                    <a:cubicBezTo>
                      <a:pt x="8119" y="2644"/>
                      <a:pt x="8163" y="2615"/>
                      <a:pt x="8193" y="2585"/>
                    </a:cubicBezTo>
                    <a:cubicBezTo>
                      <a:pt x="8208" y="2571"/>
                      <a:pt x="8222" y="2541"/>
                      <a:pt x="8252" y="2526"/>
                    </a:cubicBezTo>
                    <a:cubicBezTo>
                      <a:pt x="8281" y="2497"/>
                      <a:pt x="8311" y="2467"/>
                      <a:pt x="8340" y="2438"/>
                    </a:cubicBezTo>
                    <a:cubicBezTo>
                      <a:pt x="8399" y="2393"/>
                      <a:pt x="8487" y="2393"/>
                      <a:pt x="8561" y="2393"/>
                    </a:cubicBezTo>
                    <a:lnTo>
                      <a:pt x="8605" y="2393"/>
                    </a:lnTo>
                    <a:cubicBezTo>
                      <a:pt x="8619" y="2408"/>
                      <a:pt x="8619" y="2423"/>
                      <a:pt x="8634" y="2423"/>
                    </a:cubicBezTo>
                    <a:cubicBezTo>
                      <a:pt x="8649" y="2408"/>
                      <a:pt x="8678" y="2408"/>
                      <a:pt x="8693" y="2393"/>
                    </a:cubicBezTo>
                    <a:cubicBezTo>
                      <a:pt x="8708" y="2393"/>
                      <a:pt x="8722" y="2408"/>
                      <a:pt x="8737" y="2408"/>
                    </a:cubicBezTo>
                    <a:lnTo>
                      <a:pt x="8781" y="2408"/>
                    </a:lnTo>
                    <a:cubicBezTo>
                      <a:pt x="8781" y="2393"/>
                      <a:pt x="8796" y="2408"/>
                      <a:pt x="8811" y="2408"/>
                    </a:cubicBezTo>
                    <a:cubicBezTo>
                      <a:pt x="8840" y="2408"/>
                      <a:pt x="8840" y="2364"/>
                      <a:pt x="8884" y="2364"/>
                    </a:cubicBezTo>
                    <a:lnTo>
                      <a:pt x="8943" y="2364"/>
                    </a:lnTo>
                    <a:cubicBezTo>
                      <a:pt x="8958" y="2379"/>
                      <a:pt x="8972" y="2393"/>
                      <a:pt x="8987" y="2393"/>
                    </a:cubicBezTo>
                    <a:cubicBezTo>
                      <a:pt x="9002" y="2408"/>
                      <a:pt x="9061" y="2379"/>
                      <a:pt x="9061" y="2423"/>
                    </a:cubicBezTo>
                    <a:cubicBezTo>
                      <a:pt x="9061" y="2423"/>
                      <a:pt x="9017" y="2423"/>
                      <a:pt x="9017" y="2438"/>
                    </a:cubicBezTo>
                    <a:cubicBezTo>
                      <a:pt x="9002" y="2467"/>
                      <a:pt x="9061" y="2452"/>
                      <a:pt x="9061" y="2452"/>
                    </a:cubicBezTo>
                    <a:lnTo>
                      <a:pt x="9134" y="2452"/>
                    </a:lnTo>
                    <a:cubicBezTo>
                      <a:pt x="9149" y="2438"/>
                      <a:pt x="9149" y="2438"/>
                      <a:pt x="9164" y="2423"/>
                    </a:cubicBezTo>
                    <a:cubicBezTo>
                      <a:pt x="9178" y="2423"/>
                      <a:pt x="9193" y="2438"/>
                      <a:pt x="9222" y="2438"/>
                    </a:cubicBezTo>
                    <a:cubicBezTo>
                      <a:pt x="9237" y="2438"/>
                      <a:pt x="9340" y="2408"/>
                      <a:pt x="9281" y="2393"/>
                    </a:cubicBezTo>
                    <a:cubicBezTo>
                      <a:pt x="9252" y="2393"/>
                      <a:pt x="9237" y="2408"/>
                      <a:pt x="9237" y="2364"/>
                    </a:cubicBezTo>
                    <a:cubicBezTo>
                      <a:pt x="9237" y="2349"/>
                      <a:pt x="9267" y="2305"/>
                      <a:pt x="9281" y="2290"/>
                    </a:cubicBezTo>
                    <a:cubicBezTo>
                      <a:pt x="9311" y="2275"/>
                      <a:pt x="9325" y="2260"/>
                      <a:pt x="9355" y="2231"/>
                    </a:cubicBezTo>
                    <a:cubicBezTo>
                      <a:pt x="9370" y="2216"/>
                      <a:pt x="9399" y="2216"/>
                      <a:pt x="9414" y="2186"/>
                    </a:cubicBezTo>
                    <a:cubicBezTo>
                      <a:pt x="9428" y="2157"/>
                      <a:pt x="9443" y="2142"/>
                      <a:pt x="9473" y="2142"/>
                    </a:cubicBezTo>
                    <a:cubicBezTo>
                      <a:pt x="9502" y="2142"/>
                      <a:pt x="9546" y="2127"/>
                      <a:pt x="9575" y="2127"/>
                    </a:cubicBezTo>
                    <a:cubicBezTo>
                      <a:pt x="9605" y="2127"/>
                      <a:pt x="9620" y="2157"/>
                      <a:pt x="9634" y="2157"/>
                    </a:cubicBezTo>
                    <a:cubicBezTo>
                      <a:pt x="9649" y="2142"/>
                      <a:pt x="9664" y="2113"/>
                      <a:pt x="9678" y="2127"/>
                    </a:cubicBezTo>
                    <a:cubicBezTo>
                      <a:pt x="9693" y="2142"/>
                      <a:pt x="9649" y="2186"/>
                      <a:pt x="9649" y="2201"/>
                    </a:cubicBezTo>
                    <a:cubicBezTo>
                      <a:pt x="9649" y="2231"/>
                      <a:pt x="9664" y="2201"/>
                      <a:pt x="9693" y="2216"/>
                    </a:cubicBezTo>
                    <a:cubicBezTo>
                      <a:pt x="9693" y="2216"/>
                      <a:pt x="9664" y="2246"/>
                      <a:pt x="9664" y="2260"/>
                    </a:cubicBezTo>
                    <a:cubicBezTo>
                      <a:pt x="9664" y="2275"/>
                      <a:pt x="9767" y="2201"/>
                      <a:pt x="9767" y="2201"/>
                    </a:cubicBezTo>
                    <a:cubicBezTo>
                      <a:pt x="9781" y="2186"/>
                      <a:pt x="9796" y="2172"/>
                      <a:pt x="9826" y="2157"/>
                    </a:cubicBezTo>
                    <a:cubicBezTo>
                      <a:pt x="9840" y="2142"/>
                      <a:pt x="9884" y="2172"/>
                      <a:pt x="9884" y="2142"/>
                    </a:cubicBezTo>
                    <a:cubicBezTo>
                      <a:pt x="9870" y="2113"/>
                      <a:pt x="9884" y="2054"/>
                      <a:pt x="9929" y="2054"/>
                    </a:cubicBezTo>
                    <a:cubicBezTo>
                      <a:pt x="9943" y="2039"/>
                      <a:pt x="9973" y="2024"/>
                      <a:pt x="9987" y="2039"/>
                    </a:cubicBezTo>
                    <a:cubicBezTo>
                      <a:pt x="10002" y="2039"/>
                      <a:pt x="10031" y="2068"/>
                      <a:pt x="10046" y="2054"/>
                    </a:cubicBezTo>
                    <a:cubicBezTo>
                      <a:pt x="10017" y="2068"/>
                      <a:pt x="9973" y="2054"/>
                      <a:pt x="9958" y="2098"/>
                    </a:cubicBezTo>
                    <a:lnTo>
                      <a:pt x="9958" y="2142"/>
                    </a:lnTo>
                    <a:cubicBezTo>
                      <a:pt x="9958" y="2157"/>
                      <a:pt x="9929" y="2157"/>
                      <a:pt x="9943" y="2172"/>
                    </a:cubicBezTo>
                    <a:cubicBezTo>
                      <a:pt x="9943" y="2186"/>
                      <a:pt x="9958" y="2186"/>
                      <a:pt x="9943" y="2201"/>
                    </a:cubicBezTo>
                    <a:cubicBezTo>
                      <a:pt x="9929" y="2201"/>
                      <a:pt x="9914" y="2216"/>
                      <a:pt x="9929" y="2231"/>
                    </a:cubicBezTo>
                    <a:cubicBezTo>
                      <a:pt x="9929" y="2231"/>
                      <a:pt x="9840" y="2260"/>
                      <a:pt x="9840" y="2275"/>
                    </a:cubicBezTo>
                    <a:cubicBezTo>
                      <a:pt x="9811" y="2290"/>
                      <a:pt x="9796" y="2319"/>
                      <a:pt x="9767" y="2334"/>
                    </a:cubicBezTo>
                    <a:cubicBezTo>
                      <a:pt x="9737" y="2364"/>
                      <a:pt x="9708" y="2379"/>
                      <a:pt x="9678" y="2408"/>
                    </a:cubicBezTo>
                    <a:cubicBezTo>
                      <a:pt x="9620" y="2452"/>
                      <a:pt x="9575" y="2556"/>
                      <a:pt x="9502" y="2556"/>
                    </a:cubicBezTo>
                    <a:cubicBezTo>
                      <a:pt x="9487" y="2556"/>
                      <a:pt x="9428" y="2571"/>
                      <a:pt x="9428" y="2585"/>
                    </a:cubicBezTo>
                    <a:cubicBezTo>
                      <a:pt x="9428" y="2630"/>
                      <a:pt x="9428" y="2644"/>
                      <a:pt x="9384" y="2674"/>
                    </a:cubicBezTo>
                    <a:cubicBezTo>
                      <a:pt x="9325" y="2718"/>
                      <a:pt x="9325" y="2807"/>
                      <a:pt x="9340" y="2881"/>
                    </a:cubicBezTo>
                    <a:cubicBezTo>
                      <a:pt x="9355" y="2955"/>
                      <a:pt x="9340" y="3043"/>
                      <a:pt x="9384" y="3102"/>
                    </a:cubicBezTo>
                    <a:cubicBezTo>
                      <a:pt x="9399" y="3132"/>
                      <a:pt x="9399" y="3176"/>
                      <a:pt x="9399" y="3206"/>
                    </a:cubicBezTo>
                    <a:cubicBezTo>
                      <a:pt x="9399" y="3206"/>
                      <a:pt x="9399" y="3235"/>
                      <a:pt x="9414" y="3235"/>
                    </a:cubicBezTo>
                    <a:cubicBezTo>
                      <a:pt x="9428" y="3235"/>
                      <a:pt x="9399" y="3280"/>
                      <a:pt x="9414" y="3280"/>
                    </a:cubicBezTo>
                    <a:cubicBezTo>
                      <a:pt x="9414" y="3280"/>
                      <a:pt x="9487" y="3221"/>
                      <a:pt x="9487" y="3206"/>
                    </a:cubicBezTo>
                    <a:cubicBezTo>
                      <a:pt x="9517" y="3176"/>
                      <a:pt x="9531" y="3147"/>
                      <a:pt x="9546" y="3102"/>
                    </a:cubicBezTo>
                    <a:cubicBezTo>
                      <a:pt x="9561" y="3073"/>
                      <a:pt x="9620" y="3043"/>
                      <a:pt x="9634" y="3043"/>
                    </a:cubicBezTo>
                    <a:cubicBezTo>
                      <a:pt x="9678" y="3073"/>
                      <a:pt x="9634" y="2984"/>
                      <a:pt x="9649" y="2969"/>
                    </a:cubicBezTo>
                    <a:cubicBezTo>
                      <a:pt x="9678" y="2925"/>
                      <a:pt x="9693" y="2910"/>
                      <a:pt x="9737" y="2910"/>
                    </a:cubicBezTo>
                    <a:cubicBezTo>
                      <a:pt x="9781" y="2910"/>
                      <a:pt x="9840" y="2910"/>
                      <a:pt x="9811" y="2866"/>
                    </a:cubicBezTo>
                    <a:cubicBezTo>
                      <a:pt x="9767" y="2822"/>
                      <a:pt x="9796" y="2777"/>
                      <a:pt x="9840" y="2748"/>
                    </a:cubicBezTo>
                    <a:cubicBezTo>
                      <a:pt x="9855" y="2733"/>
                      <a:pt x="9855" y="2763"/>
                      <a:pt x="9870" y="2763"/>
                    </a:cubicBezTo>
                    <a:cubicBezTo>
                      <a:pt x="9899" y="2763"/>
                      <a:pt x="9899" y="2718"/>
                      <a:pt x="9899" y="2704"/>
                    </a:cubicBezTo>
                    <a:cubicBezTo>
                      <a:pt x="9870" y="2674"/>
                      <a:pt x="9840" y="2659"/>
                      <a:pt x="9870" y="2615"/>
                    </a:cubicBezTo>
                    <a:cubicBezTo>
                      <a:pt x="9870" y="2615"/>
                      <a:pt x="9914" y="2600"/>
                      <a:pt x="9899" y="2585"/>
                    </a:cubicBezTo>
                    <a:cubicBezTo>
                      <a:pt x="9884" y="2585"/>
                      <a:pt x="9870" y="2556"/>
                      <a:pt x="9855" y="2556"/>
                    </a:cubicBezTo>
                    <a:cubicBezTo>
                      <a:pt x="9840" y="2556"/>
                      <a:pt x="9855" y="2571"/>
                      <a:pt x="9840" y="2571"/>
                    </a:cubicBezTo>
                    <a:cubicBezTo>
                      <a:pt x="9811" y="2571"/>
                      <a:pt x="9796" y="2556"/>
                      <a:pt x="9811" y="2526"/>
                    </a:cubicBezTo>
                    <a:cubicBezTo>
                      <a:pt x="9826" y="2497"/>
                      <a:pt x="9855" y="2482"/>
                      <a:pt x="9884" y="2438"/>
                    </a:cubicBezTo>
                    <a:cubicBezTo>
                      <a:pt x="9899" y="2408"/>
                      <a:pt x="9899" y="2364"/>
                      <a:pt x="9943" y="2334"/>
                    </a:cubicBezTo>
                    <a:cubicBezTo>
                      <a:pt x="9958" y="2319"/>
                      <a:pt x="9958" y="2349"/>
                      <a:pt x="9958" y="2349"/>
                    </a:cubicBezTo>
                    <a:cubicBezTo>
                      <a:pt x="9987" y="2349"/>
                      <a:pt x="9987" y="2319"/>
                      <a:pt x="10002" y="2334"/>
                    </a:cubicBezTo>
                    <a:cubicBezTo>
                      <a:pt x="10017" y="2334"/>
                      <a:pt x="10017" y="2349"/>
                      <a:pt x="10031" y="2334"/>
                    </a:cubicBezTo>
                    <a:cubicBezTo>
                      <a:pt x="10061" y="2319"/>
                      <a:pt x="10076" y="2305"/>
                      <a:pt x="10105" y="2290"/>
                    </a:cubicBezTo>
                    <a:cubicBezTo>
                      <a:pt x="10149" y="2275"/>
                      <a:pt x="10090" y="2334"/>
                      <a:pt x="10120" y="2349"/>
                    </a:cubicBezTo>
                    <a:cubicBezTo>
                      <a:pt x="10120" y="2364"/>
                      <a:pt x="10179" y="2305"/>
                      <a:pt x="10193" y="2305"/>
                    </a:cubicBezTo>
                    <a:cubicBezTo>
                      <a:pt x="10223" y="2290"/>
                      <a:pt x="10252" y="2275"/>
                      <a:pt x="10296" y="2275"/>
                    </a:cubicBezTo>
                    <a:cubicBezTo>
                      <a:pt x="10326" y="2275"/>
                      <a:pt x="10355" y="2275"/>
                      <a:pt x="10370" y="2305"/>
                    </a:cubicBezTo>
                    <a:cubicBezTo>
                      <a:pt x="10384" y="2305"/>
                      <a:pt x="10399" y="2319"/>
                      <a:pt x="10414" y="2334"/>
                    </a:cubicBezTo>
                    <a:cubicBezTo>
                      <a:pt x="10429" y="2349"/>
                      <a:pt x="10429" y="2305"/>
                      <a:pt x="10443" y="2305"/>
                    </a:cubicBezTo>
                    <a:cubicBezTo>
                      <a:pt x="10561" y="2201"/>
                      <a:pt x="10693" y="2157"/>
                      <a:pt x="10826" y="2098"/>
                    </a:cubicBezTo>
                    <a:cubicBezTo>
                      <a:pt x="10855" y="2083"/>
                      <a:pt x="10899" y="2068"/>
                      <a:pt x="10914" y="2039"/>
                    </a:cubicBezTo>
                    <a:cubicBezTo>
                      <a:pt x="10929" y="2009"/>
                      <a:pt x="10929" y="2054"/>
                      <a:pt x="10958" y="2054"/>
                    </a:cubicBezTo>
                    <a:lnTo>
                      <a:pt x="11017" y="2054"/>
                    </a:lnTo>
                    <a:cubicBezTo>
                      <a:pt x="11032" y="2068"/>
                      <a:pt x="11046" y="2083"/>
                      <a:pt x="11061" y="2083"/>
                    </a:cubicBezTo>
                    <a:cubicBezTo>
                      <a:pt x="11105" y="2083"/>
                      <a:pt x="11105" y="2024"/>
                      <a:pt x="11090" y="1994"/>
                    </a:cubicBezTo>
                    <a:cubicBezTo>
                      <a:pt x="11090" y="1980"/>
                      <a:pt x="11032" y="1950"/>
                      <a:pt x="11046" y="1935"/>
                    </a:cubicBezTo>
                    <a:cubicBezTo>
                      <a:pt x="11046" y="1921"/>
                      <a:pt x="11017" y="1847"/>
                      <a:pt x="11002" y="1862"/>
                    </a:cubicBezTo>
                    <a:cubicBezTo>
                      <a:pt x="11002" y="1876"/>
                      <a:pt x="10973" y="1847"/>
                      <a:pt x="10958" y="1847"/>
                    </a:cubicBezTo>
                    <a:cubicBezTo>
                      <a:pt x="10943" y="1832"/>
                      <a:pt x="10958" y="1817"/>
                      <a:pt x="10943" y="1802"/>
                    </a:cubicBezTo>
                    <a:cubicBezTo>
                      <a:pt x="10943" y="1788"/>
                      <a:pt x="10899" y="1802"/>
                      <a:pt x="10899" y="1802"/>
                    </a:cubicBezTo>
                    <a:cubicBezTo>
                      <a:pt x="10885" y="1817"/>
                      <a:pt x="10840" y="1802"/>
                      <a:pt x="10855" y="1788"/>
                    </a:cubicBezTo>
                    <a:cubicBezTo>
                      <a:pt x="10855" y="1773"/>
                      <a:pt x="10899" y="1788"/>
                      <a:pt x="10914" y="1788"/>
                    </a:cubicBezTo>
                    <a:cubicBezTo>
                      <a:pt x="10914" y="1773"/>
                      <a:pt x="10870" y="1773"/>
                      <a:pt x="10870" y="1773"/>
                    </a:cubicBezTo>
                    <a:cubicBezTo>
                      <a:pt x="10870" y="1729"/>
                      <a:pt x="10988" y="1802"/>
                      <a:pt x="11002" y="1802"/>
                    </a:cubicBezTo>
                    <a:cubicBezTo>
                      <a:pt x="11032" y="1817"/>
                      <a:pt x="11120" y="1788"/>
                      <a:pt x="11149" y="1758"/>
                    </a:cubicBezTo>
                    <a:cubicBezTo>
                      <a:pt x="11164" y="1743"/>
                      <a:pt x="11135" y="1743"/>
                      <a:pt x="11135" y="1729"/>
                    </a:cubicBezTo>
                    <a:cubicBezTo>
                      <a:pt x="11135" y="1729"/>
                      <a:pt x="11193" y="1729"/>
                      <a:pt x="11193" y="1699"/>
                    </a:cubicBezTo>
                    <a:cubicBezTo>
                      <a:pt x="11179" y="1684"/>
                      <a:pt x="11149" y="1669"/>
                      <a:pt x="11164" y="1655"/>
                    </a:cubicBezTo>
                    <a:cubicBezTo>
                      <a:pt x="11164" y="1640"/>
                      <a:pt x="11193" y="1610"/>
                      <a:pt x="11193" y="1610"/>
                    </a:cubicBezTo>
                    <a:cubicBezTo>
                      <a:pt x="11208" y="1610"/>
                      <a:pt x="11267" y="1625"/>
                      <a:pt x="11267" y="1610"/>
                    </a:cubicBezTo>
                    <a:cubicBezTo>
                      <a:pt x="11252" y="1625"/>
                      <a:pt x="11208" y="1640"/>
                      <a:pt x="11223" y="1655"/>
                    </a:cubicBezTo>
                    <a:cubicBezTo>
                      <a:pt x="11238" y="1669"/>
                      <a:pt x="11252" y="1684"/>
                      <a:pt x="11252" y="1684"/>
                    </a:cubicBezTo>
                    <a:cubicBezTo>
                      <a:pt x="11252" y="1699"/>
                      <a:pt x="11238" y="1714"/>
                      <a:pt x="11252" y="1714"/>
                    </a:cubicBezTo>
                    <a:cubicBezTo>
                      <a:pt x="11282" y="1714"/>
                      <a:pt x="11311" y="1699"/>
                      <a:pt x="11341" y="1699"/>
                    </a:cubicBezTo>
                    <a:cubicBezTo>
                      <a:pt x="11370" y="1699"/>
                      <a:pt x="11399" y="1699"/>
                      <a:pt x="11429" y="1714"/>
                    </a:cubicBezTo>
                    <a:cubicBezTo>
                      <a:pt x="11443" y="1729"/>
                      <a:pt x="11443" y="1729"/>
                      <a:pt x="11443" y="1758"/>
                    </a:cubicBezTo>
                    <a:cubicBezTo>
                      <a:pt x="11443" y="1773"/>
                      <a:pt x="11502" y="1788"/>
                      <a:pt x="11517" y="1788"/>
                    </a:cubicBezTo>
                    <a:cubicBezTo>
                      <a:pt x="11532" y="1802"/>
                      <a:pt x="11620" y="1862"/>
                      <a:pt x="11635" y="1832"/>
                    </a:cubicBezTo>
                    <a:cubicBezTo>
                      <a:pt x="11620" y="1876"/>
                      <a:pt x="11708" y="1832"/>
                      <a:pt x="11708" y="1832"/>
                    </a:cubicBezTo>
                    <a:cubicBezTo>
                      <a:pt x="11708" y="1817"/>
                      <a:pt x="11649" y="1817"/>
                      <a:pt x="11664" y="1802"/>
                    </a:cubicBezTo>
                    <a:cubicBezTo>
                      <a:pt x="11664" y="1773"/>
                      <a:pt x="11708" y="1802"/>
                      <a:pt x="11708" y="1802"/>
                    </a:cubicBezTo>
                    <a:cubicBezTo>
                      <a:pt x="11708" y="1773"/>
                      <a:pt x="11694" y="1802"/>
                      <a:pt x="11708" y="1758"/>
                    </a:cubicBezTo>
                    <a:lnTo>
                      <a:pt x="11708" y="1714"/>
                    </a:lnTo>
                    <a:cubicBezTo>
                      <a:pt x="11694" y="1699"/>
                      <a:pt x="11679" y="1699"/>
                      <a:pt x="11679" y="1684"/>
                    </a:cubicBezTo>
                    <a:cubicBezTo>
                      <a:pt x="11679" y="1684"/>
                      <a:pt x="11782" y="1714"/>
                      <a:pt x="11796" y="1699"/>
                    </a:cubicBezTo>
                    <a:cubicBezTo>
                      <a:pt x="11796" y="1699"/>
                      <a:pt x="11782" y="1684"/>
                      <a:pt x="11767" y="1684"/>
                    </a:cubicBezTo>
                    <a:cubicBezTo>
                      <a:pt x="11782" y="1684"/>
                      <a:pt x="11826" y="1699"/>
                      <a:pt x="11841" y="1684"/>
                    </a:cubicBezTo>
                    <a:cubicBezTo>
                      <a:pt x="11841" y="1669"/>
                      <a:pt x="11841" y="1655"/>
                      <a:pt x="11855" y="1640"/>
                    </a:cubicBezTo>
                    <a:lnTo>
                      <a:pt x="11899" y="1640"/>
                    </a:lnTo>
                    <a:lnTo>
                      <a:pt x="11885" y="1640"/>
                    </a:lnTo>
                    <a:cubicBezTo>
                      <a:pt x="11870" y="1625"/>
                      <a:pt x="11914" y="1640"/>
                      <a:pt x="11885" y="1640"/>
                    </a:cubicBezTo>
                    <a:lnTo>
                      <a:pt x="11885" y="1640"/>
                    </a:lnTo>
                    <a:close/>
                    <a:moveTo>
                      <a:pt x="5957" y="2836"/>
                    </a:moveTo>
                    <a:lnTo>
                      <a:pt x="5957" y="2836"/>
                    </a:lnTo>
                    <a:cubicBezTo>
                      <a:pt x="5942" y="2881"/>
                      <a:pt x="5942" y="2925"/>
                      <a:pt x="5928" y="2969"/>
                    </a:cubicBezTo>
                    <a:cubicBezTo>
                      <a:pt x="5913" y="2999"/>
                      <a:pt x="5869" y="2984"/>
                      <a:pt x="5869" y="3014"/>
                    </a:cubicBezTo>
                    <a:lnTo>
                      <a:pt x="5913" y="3014"/>
                    </a:lnTo>
                    <a:cubicBezTo>
                      <a:pt x="5913" y="3014"/>
                      <a:pt x="5781" y="3102"/>
                      <a:pt x="5766" y="3102"/>
                    </a:cubicBezTo>
                    <a:cubicBezTo>
                      <a:pt x="5751" y="3117"/>
                      <a:pt x="5737" y="3132"/>
                      <a:pt x="5707" y="3132"/>
                    </a:cubicBezTo>
                    <a:cubicBezTo>
                      <a:pt x="5692" y="3147"/>
                      <a:pt x="5678" y="3176"/>
                      <a:pt x="5663" y="3191"/>
                    </a:cubicBezTo>
                    <a:cubicBezTo>
                      <a:pt x="5648" y="3206"/>
                      <a:pt x="5545" y="3235"/>
                      <a:pt x="5531" y="3206"/>
                    </a:cubicBezTo>
                    <a:cubicBezTo>
                      <a:pt x="5531" y="3191"/>
                      <a:pt x="5634" y="3161"/>
                      <a:pt x="5648" y="3147"/>
                    </a:cubicBezTo>
                    <a:cubicBezTo>
                      <a:pt x="5692" y="3117"/>
                      <a:pt x="5737" y="3073"/>
                      <a:pt x="5781" y="3043"/>
                    </a:cubicBezTo>
                    <a:cubicBezTo>
                      <a:pt x="5810" y="3028"/>
                      <a:pt x="5810" y="2984"/>
                      <a:pt x="5840" y="2969"/>
                    </a:cubicBezTo>
                    <a:cubicBezTo>
                      <a:pt x="5869" y="2925"/>
                      <a:pt x="5898" y="2881"/>
                      <a:pt x="5913" y="2836"/>
                    </a:cubicBezTo>
                    <a:cubicBezTo>
                      <a:pt x="5913" y="2807"/>
                      <a:pt x="5913" y="2807"/>
                      <a:pt x="5942" y="2792"/>
                    </a:cubicBezTo>
                    <a:cubicBezTo>
                      <a:pt x="5972" y="2777"/>
                      <a:pt x="5957" y="2822"/>
                      <a:pt x="5957" y="2836"/>
                    </a:cubicBezTo>
                    <a:cubicBezTo>
                      <a:pt x="5942" y="2851"/>
                      <a:pt x="5957" y="2807"/>
                      <a:pt x="5957" y="2836"/>
                    </a:cubicBezTo>
                    <a:lnTo>
                      <a:pt x="5957" y="283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1" name="Freeform 1136">
                <a:extLst>
                  <a:ext uri="{FF2B5EF4-FFF2-40B4-BE49-F238E27FC236}">
                    <a16:creationId xmlns:a16="http://schemas.microsoft.com/office/drawing/2014/main" id="{9D190E20-0B42-435E-A011-A69F2297A0A7}"/>
                  </a:ext>
                </a:extLst>
              </p:cNvPr>
              <p:cNvSpPr>
                <a:spLocks/>
              </p:cNvSpPr>
              <p:nvPr/>
            </p:nvSpPr>
            <p:spPr bwMode="auto">
              <a:xfrm>
                <a:off x="3640" y="2337"/>
                <a:ext cx="16" cy="8"/>
              </a:xfrm>
              <a:custGeom>
                <a:avLst/>
                <a:gdLst>
                  <a:gd name="T0" fmla="*/ 67 w 83"/>
                  <a:gd name="T1" fmla="*/ 21 h 42"/>
                  <a:gd name="T2" fmla="*/ 67 w 83"/>
                  <a:gd name="T3" fmla="*/ 21 h 42"/>
                  <a:gd name="T4" fmla="*/ 50 w 83"/>
                  <a:gd name="T5" fmla="*/ 31 h 42"/>
                  <a:gd name="T6" fmla="*/ 0 w 83"/>
                  <a:gd name="T7" fmla="*/ 21 h 42"/>
                  <a:gd name="T8" fmla="*/ 67 w 83"/>
                  <a:gd name="T9" fmla="*/ 0 h 42"/>
                  <a:gd name="T10" fmla="*/ 67 w 83"/>
                  <a:gd name="T11" fmla="*/ 21 h 42"/>
                  <a:gd name="T12" fmla="*/ 67 w 83"/>
                  <a:gd name="T13" fmla="*/ 21 h 42"/>
                </a:gdLst>
                <a:ahLst/>
                <a:cxnLst>
                  <a:cxn ang="0">
                    <a:pos x="T0" y="T1"/>
                  </a:cxn>
                  <a:cxn ang="0">
                    <a:pos x="T2" y="T3"/>
                  </a:cxn>
                  <a:cxn ang="0">
                    <a:pos x="T4" y="T5"/>
                  </a:cxn>
                  <a:cxn ang="0">
                    <a:pos x="T6" y="T7"/>
                  </a:cxn>
                  <a:cxn ang="0">
                    <a:pos x="T8" y="T9"/>
                  </a:cxn>
                  <a:cxn ang="0">
                    <a:pos x="T10" y="T11"/>
                  </a:cxn>
                  <a:cxn ang="0">
                    <a:pos x="T12" y="T13"/>
                  </a:cxn>
                </a:cxnLst>
                <a:rect l="0" t="0" r="r" b="b"/>
                <a:pathLst>
                  <a:path w="83" h="42">
                    <a:moveTo>
                      <a:pt x="67" y="21"/>
                    </a:moveTo>
                    <a:lnTo>
                      <a:pt x="67" y="21"/>
                    </a:lnTo>
                    <a:cubicBezTo>
                      <a:pt x="83" y="11"/>
                      <a:pt x="67" y="42"/>
                      <a:pt x="50" y="31"/>
                    </a:cubicBezTo>
                    <a:lnTo>
                      <a:pt x="0" y="21"/>
                    </a:lnTo>
                    <a:cubicBezTo>
                      <a:pt x="0" y="21"/>
                      <a:pt x="50" y="0"/>
                      <a:pt x="67" y="0"/>
                    </a:cubicBezTo>
                    <a:cubicBezTo>
                      <a:pt x="67" y="0"/>
                      <a:pt x="50" y="21"/>
                      <a:pt x="67" y="21"/>
                    </a:cubicBezTo>
                    <a:cubicBezTo>
                      <a:pt x="83" y="11"/>
                      <a:pt x="50" y="21"/>
                      <a:pt x="67" y="2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2" name="Freeform 1137">
                <a:extLst>
                  <a:ext uri="{FF2B5EF4-FFF2-40B4-BE49-F238E27FC236}">
                    <a16:creationId xmlns:a16="http://schemas.microsoft.com/office/drawing/2014/main" id="{9A8301F3-E396-0571-E619-85EDE98DDEAC}"/>
                  </a:ext>
                </a:extLst>
              </p:cNvPr>
              <p:cNvSpPr>
                <a:spLocks/>
              </p:cNvSpPr>
              <p:nvPr/>
            </p:nvSpPr>
            <p:spPr bwMode="auto">
              <a:xfrm>
                <a:off x="3640" y="2337"/>
                <a:ext cx="16" cy="8"/>
              </a:xfrm>
              <a:custGeom>
                <a:avLst/>
                <a:gdLst>
                  <a:gd name="T0" fmla="*/ 67 w 83"/>
                  <a:gd name="T1" fmla="*/ 21 h 42"/>
                  <a:gd name="T2" fmla="*/ 67 w 83"/>
                  <a:gd name="T3" fmla="*/ 21 h 42"/>
                  <a:gd name="T4" fmla="*/ 50 w 83"/>
                  <a:gd name="T5" fmla="*/ 31 h 42"/>
                  <a:gd name="T6" fmla="*/ 0 w 83"/>
                  <a:gd name="T7" fmla="*/ 21 h 42"/>
                  <a:gd name="T8" fmla="*/ 67 w 83"/>
                  <a:gd name="T9" fmla="*/ 0 h 42"/>
                  <a:gd name="T10" fmla="*/ 67 w 83"/>
                  <a:gd name="T11" fmla="*/ 21 h 42"/>
                  <a:gd name="T12" fmla="*/ 67 w 83"/>
                  <a:gd name="T13" fmla="*/ 21 h 42"/>
                  <a:gd name="T14" fmla="*/ 67 w 83"/>
                  <a:gd name="T15" fmla="*/ 2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42">
                    <a:moveTo>
                      <a:pt x="67" y="21"/>
                    </a:moveTo>
                    <a:lnTo>
                      <a:pt x="67" y="21"/>
                    </a:lnTo>
                    <a:cubicBezTo>
                      <a:pt x="83" y="11"/>
                      <a:pt x="67" y="42"/>
                      <a:pt x="50" y="31"/>
                    </a:cubicBezTo>
                    <a:lnTo>
                      <a:pt x="0" y="21"/>
                    </a:lnTo>
                    <a:cubicBezTo>
                      <a:pt x="0" y="21"/>
                      <a:pt x="50" y="0"/>
                      <a:pt x="67" y="0"/>
                    </a:cubicBezTo>
                    <a:cubicBezTo>
                      <a:pt x="67" y="0"/>
                      <a:pt x="50" y="21"/>
                      <a:pt x="67" y="21"/>
                    </a:cubicBezTo>
                    <a:cubicBezTo>
                      <a:pt x="83" y="11"/>
                      <a:pt x="50" y="21"/>
                      <a:pt x="67" y="21"/>
                    </a:cubicBezTo>
                    <a:lnTo>
                      <a:pt x="67"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3" name="Freeform 1138">
                <a:extLst>
                  <a:ext uri="{FF2B5EF4-FFF2-40B4-BE49-F238E27FC236}">
                    <a16:creationId xmlns:a16="http://schemas.microsoft.com/office/drawing/2014/main" id="{4F9B63C6-4286-1103-2557-4E4527A461C2}"/>
                  </a:ext>
                </a:extLst>
              </p:cNvPr>
              <p:cNvSpPr>
                <a:spLocks/>
              </p:cNvSpPr>
              <p:nvPr/>
            </p:nvSpPr>
            <p:spPr bwMode="auto">
              <a:xfrm>
                <a:off x="3640" y="2337"/>
                <a:ext cx="16" cy="8"/>
              </a:xfrm>
              <a:custGeom>
                <a:avLst/>
                <a:gdLst>
                  <a:gd name="T0" fmla="*/ 67 w 83"/>
                  <a:gd name="T1" fmla="*/ 21 h 42"/>
                  <a:gd name="T2" fmla="*/ 67 w 83"/>
                  <a:gd name="T3" fmla="*/ 21 h 42"/>
                  <a:gd name="T4" fmla="*/ 50 w 83"/>
                  <a:gd name="T5" fmla="*/ 31 h 42"/>
                  <a:gd name="T6" fmla="*/ 0 w 83"/>
                  <a:gd name="T7" fmla="*/ 21 h 42"/>
                  <a:gd name="T8" fmla="*/ 67 w 83"/>
                  <a:gd name="T9" fmla="*/ 0 h 42"/>
                  <a:gd name="T10" fmla="*/ 67 w 83"/>
                  <a:gd name="T11" fmla="*/ 21 h 42"/>
                  <a:gd name="T12" fmla="*/ 67 w 83"/>
                  <a:gd name="T13" fmla="*/ 21 h 42"/>
                </a:gdLst>
                <a:ahLst/>
                <a:cxnLst>
                  <a:cxn ang="0">
                    <a:pos x="T0" y="T1"/>
                  </a:cxn>
                  <a:cxn ang="0">
                    <a:pos x="T2" y="T3"/>
                  </a:cxn>
                  <a:cxn ang="0">
                    <a:pos x="T4" y="T5"/>
                  </a:cxn>
                  <a:cxn ang="0">
                    <a:pos x="T6" y="T7"/>
                  </a:cxn>
                  <a:cxn ang="0">
                    <a:pos x="T8" y="T9"/>
                  </a:cxn>
                  <a:cxn ang="0">
                    <a:pos x="T10" y="T11"/>
                  </a:cxn>
                  <a:cxn ang="0">
                    <a:pos x="T12" y="T13"/>
                  </a:cxn>
                </a:cxnLst>
                <a:rect l="0" t="0" r="r" b="b"/>
                <a:pathLst>
                  <a:path w="83" h="42">
                    <a:moveTo>
                      <a:pt x="67" y="21"/>
                    </a:moveTo>
                    <a:lnTo>
                      <a:pt x="67" y="21"/>
                    </a:lnTo>
                    <a:cubicBezTo>
                      <a:pt x="83" y="11"/>
                      <a:pt x="67" y="42"/>
                      <a:pt x="50" y="31"/>
                    </a:cubicBezTo>
                    <a:lnTo>
                      <a:pt x="0" y="21"/>
                    </a:lnTo>
                    <a:cubicBezTo>
                      <a:pt x="0" y="21"/>
                      <a:pt x="50" y="0"/>
                      <a:pt x="67" y="0"/>
                    </a:cubicBezTo>
                    <a:cubicBezTo>
                      <a:pt x="67" y="0"/>
                      <a:pt x="50" y="21"/>
                      <a:pt x="67" y="21"/>
                    </a:cubicBezTo>
                    <a:cubicBezTo>
                      <a:pt x="83" y="11"/>
                      <a:pt x="50" y="21"/>
                      <a:pt x="67" y="2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4" name="Freeform 1139">
                <a:extLst>
                  <a:ext uri="{FF2B5EF4-FFF2-40B4-BE49-F238E27FC236}">
                    <a16:creationId xmlns:a16="http://schemas.microsoft.com/office/drawing/2014/main" id="{1AB2BDDA-81BB-A95F-54CF-80773B21FE5A}"/>
                  </a:ext>
                </a:extLst>
              </p:cNvPr>
              <p:cNvSpPr>
                <a:spLocks/>
              </p:cNvSpPr>
              <p:nvPr/>
            </p:nvSpPr>
            <p:spPr bwMode="auto">
              <a:xfrm>
                <a:off x="3640" y="2337"/>
                <a:ext cx="16" cy="8"/>
              </a:xfrm>
              <a:custGeom>
                <a:avLst/>
                <a:gdLst>
                  <a:gd name="T0" fmla="*/ 67 w 83"/>
                  <a:gd name="T1" fmla="*/ 21 h 42"/>
                  <a:gd name="T2" fmla="*/ 67 w 83"/>
                  <a:gd name="T3" fmla="*/ 21 h 42"/>
                  <a:gd name="T4" fmla="*/ 50 w 83"/>
                  <a:gd name="T5" fmla="*/ 31 h 42"/>
                  <a:gd name="T6" fmla="*/ 0 w 83"/>
                  <a:gd name="T7" fmla="*/ 21 h 42"/>
                  <a:gd name="T8" fmla="*/ 67 w 83"/>
                  <a:gd name="T9" fmla="*/ 0 h 42"/>
                  <a:gd name="T10" fmla="*/ 67 w 83"/>
                  <a:gd name="T11" fmla="*/ 21 h 42"/>
                  <a:gd name="T12" fmla="*/ 67 w 83"/>
                  <a:gd name="T13" fmla="*/ 21 h 42"/>
                  <a:gd name="T14" fmla="*/ 67 w 83"/>
                  <a:gd name="T15" fmla="*/ 2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42">
                    <a:moveTo>
                      <a:pt x="67" y="21"/>
                    </a:moveTo>
                    <a:lnTo>
                      <a:pt x="67" y="21"/>
                    </a:lnTo>
                    <a:cubicBezTo>
                      <a:pt x="83" y="11"/>
                      <a:pt x="67" y="42"/>
                      <a:pt x="50" y="31"/>
                    </a:cubicBezTo>
                    <a:lnTo>
                      <a:pt x="0" y="21"/>
                    </a:lnTo>
                    <a:cubicBezTo>
                      <a:pt x="0" y="21"/>
                      <a:pt x="50" y="0"/>
                      <a:pt x="67" y="0"/>
                    </a:cubicBezTo>
                    <a:cubicBezTo>
                      <a:pt x="67" y="0"/>
                      <a:pt x="50" y="21"/>
                      <a:pt x="67" y="21"/>
                    </a:cubicBezTo>
                    <a:cubicBezTo>
                      <a:pt x="83" y="11"/>
                      <a:pt x="50" y="21"/>
                      <a:pt x="67" y="21"/>
                    </a:cubicBezTo>
                    <a:lnTo>
                      <a:pt x="67"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5" name="Freeform 1140">
                <a:extLst>
                  <a:ext uri="{FF2B5EF4-FFF2-40B4-BE49-F238E27FC236}">
                    <a16:creationId xmlns:a16="http://schemas.microsoft.com/office/drawing/2014/main" id="{7A91EE9B-17D6-4214-511F-46BC3029ADA9}"/>
                  </a:ext>
                </a:extLst>
              </p:cNvPr>
              <p:cNvSpPr>
                <a:spLocks/>
              </p:cNvSpPr>
              <p:nvPr/>
            </p:nvSpPr>
            <p:spPr bwMode="auto">
              <a:xfrm>
                <a:off x="3696" y="2201"/>
                <a:ext cx="64" cy="40"/>
              </a:xfrm>
              <a:custGeom>
                <a:avLst/>
                <a:gdLst>
                  <a:gd name="T0" fmla="*/ 257 w 333"/>
                  <a:gd name="T1" fmla="*/ 14 h 208"/>
                  <a:gd name="T2" fmla="*/ 257 w 333"/>
                  <a:gd name="T3" fmla="*/ 14 h 208"/>
                  <a:gd name="T4" fmla="*/ 136 w 333"/>
                  <a:gd name="T5" fmla="*/ 14 h 208"/>
                  <a:gd name="T6" fmla="*/ 121 w 333"/>
                  <a:gd name="T7" fmla="*/ 28 h 208"/>
                  <a:gd name="T8" fmla="*/ 75 w 333"/>
                  <a:gd name="T9" fmla="*/ 28 h 208"/>
                  <a:gd name="T10" fmla="*/ 45 w 333"/>
                  <a:gd name="T11" fmla="*/ 70 h 208"/>
                  <a:gd name="T12" fmla="*/ 15 w 333"/>
                  <a:gd name="T13" fmla="*/ 125 h 208"/>
                  <a:gd name="T14" fmla="*/ 60 w 333"/>
                  <a:gd name="T15" fmla="*/ 139 h 208"/>
                  <a:gd name="T16" fmla="*/ 106 w 333"/>
                  <a:gd name="T17" fmla="*/ 153 h 208"/>
                  <a:gd name="T18" fmla="*/ 166 w 333"/>
                  <a:gd name="T19" fmla="*/ 139 h 208"/>
                  <a:gd name="T20" fmla="*/ 196 w 333"/>
                  <a:gd name="T21" fmla="*/ 139 h 208"/>
                  <a:gd name="T22" fmla="*/ 242 w 333"/>
                  <a:gd name="T23" fmla="*/ 111 h 208"/>
                  <a:gd name="T24" fmla="*/ 272 w 333"/>
                  <a:gd name="T25" fmla="*/ 125 h 208"/>
                  <a:gd name="T26" fmla="*/ 318 w 333"/>
                  <a:gd name="T27" fmla="*/ 111 h 208"/>
                  <a:gd name="T28" fmla="*/ 333 w 333"/>
                  <a:gd name="T29" fmla="*/ 70 h 208"/>
                  <a:gd name="T30" fmla="*/ 272 w 333"/>
                  <a:gd name="T31" fmla="*/ 56 h 208"/>
                  <a:gd name="T32" fmla="*/ 257 w 333"/>
                  <a:gd name="T33" fmla="*/ 1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3" h="208">
                    <a:moveTo>
                      <a:pt x="257" y="14"/>
                    </a:moveTo>
                    <a:lnTo>
                      <a:pt x="257" y="14"/>
                    </a:lnTo>
                    <a:cubicBezTo>
                      <a:pt x="212" y="0"/>
                      <a:pt x="181" y="14"/>
                      <a:pt x="136" y="14"/>
                    </a:cubicBezTo>
                    <a:cubicBezTo>
                      <a:pt x="106" y="14"/>
                      <a:pt x="136" y="14"/>
                      <a:pt x="121" y="28"/>
                    </a:cubicBezTo>
                    <a:lnTo>
                      <a:pt x="75" y="28"/>
                    </a:lnTo>
                    <a:cubicBezTo>
                      <a:pt x="60" y="28"/>
                      <a:pt x="45" y="70"/>
                      <a:pt x="45" y="70"/>
                    </a:cubicBezTo>
                    <a:cubicBezTo>
                      <a:pt x="30" y="83"/>
                      <a:pt x="0" y="139"/>
                      <a:pt x="15" y="125"/>
                    </a:cubicBezTo>
                    <a:cubicBezTo>
                      <a:pt x="45" y="125"/>
                      <a:pt x="45" y="111"/>
                      <a:pt x="60" y="139"/>
                    </a:cubicBezTo>
                    <a:cubicBezTo>
                      <a:pt x="60" y="167"/>
                      <a:pt x="75" y="153"/>
                      <a:pt x="106" y="153"/>
                    </a:cubicBezTo>
                    <a:cubicBezTo>
                      <a:pt x="121" y="153"/>
                      <a:pt x="151" y="153"/>
                      <a:pt x="166" y="139"/>
                    </a:cubicBezTo>
                    <a:cubicBezTo>
                      <a:pt x="181" y="111"/>
                      <a:pt x="196" y="125"/>
                      <a:pt x="196" y="139"/>
                    </a:cubicBezTo>
                    <a:cubicBezTo>
                      <a:pt x="242" y="208"/>
                      <a:pt x="227" y="111"/>
                      <a:pt x="242" y="111"/>
                    </a:cubicBezTo>
                    <a:cubicBezTo>
                      <a:pt x="257" y="111"/>
                      <a:pt x="257" y="125"/>
                      <a:pt x="272" y="125"/>
                    </a:cubicBezTo>
                    <a:cubicBezTo>
                      <a:pt x="287" y="125"/>
                      <a:pt x="303" y="125"/>
                      <a:pt x="318" y="111"/>
                    </a:cubicBezTo>
                    <a:cubicBezTo>
                      <a:pt x="333" y="97"/>
                      <a:pt x="333" y="97"/>
                      <a:pt x="333" y="70"/>
                    </a:cubicBezTo>
                    <a:cubicBezTo>
                      <a:pt x="333" y="70"/>
                      <a:pt x="287" y="56"/>
                      <a:pt x="272" y="56"/>
                    </a:cubicBezTo>
                    <a:cubicBezTo>
                      <a:pt x="257" y="42"/>
                      <a:pt x="257" y="28"/>
                      <a:pt x="257" y="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6" name="Freeform 1141">
                <a:extLst>
                  <a:ext uri="{FF2B5EF4-FFF2-40B4-BE49-F238E27FC236}">
                    <a16:creationId xmlns:a16="http://schemas.microsoft.com/office/drawing/2014/main" id="{7B24E4A0-AFF2-B780-C3E9-74D5DC8DFA21}"/>
                  </a:ext>
                </a:extLst>
              </p:cNvPr>
              <p:cNvSpPr>
                <a:spLocks/>
              </p:cNvSpPr>
              <p:nvPr/>
            </p:nvSpPr>
            <p:spPr bwMode="auto">
              <a:xfrm>
                <a:off x="3696" y="2201"/>
                <a:ext cx="64" cy="40"/>
              </a:xfrm>
              <a:custGeom>
                <a:avLst/>
                <a:gdLst>
                  <a:gd name="T0" fmla="*/ 257 w 333"/>
                  <a:gd name="T1" fmla="*/ 14 h 208"/>
                  <a:gd name="T2" fmla="*/ 257 w 333"/>
                  <a:gd name="T3" fmla="*/ 14 h 208"/>
                  <a:gd name="T4" fmla="*/ 136 w 333"/>
                  <a:gd name="T5" fmla="*/ 14 h 208"/>
                  <a:gd name="T6" fmla="*/ 121 w 333"/>
                  <a:gd name="T7" fmla="*/ 28 h 208"/>
                  <a:gd name="T8" fmla="*/ 75 w 333"/>
                  <a:gd name="T9" fmla="*/ 28 h 208"/>
                  <a:gd name="T10" fmla="*/ 45 w 333"/>
                  <a:gd name="T11" fmla="*/ 70 h 208"/>
                  <a:gd name="T12" fmla="*/ 15 w 333"/>
                  <a:gd name="T13" fmla="*/ 125 h 208"/>
                  <a:gd name="T14" fmla="*/ 60 w 333"/>
                  <a:gd name="T15" fmla="*/ 139 h 208"/>
                  <a:gd name="T16" fmla="*/ 106 w 333"/>
                  <a:gd name="T17" fmla="*/ 153 h 208"/>
                  <a:gd name="T18" fmla="*/ 166 w 333"/>
                  <a:gd name="T19" fmla="*/ 139 h 208"/>
                  <a:gd name="T20" fmla="*/ 196 w 333"/>
                  <a:gd name="T21" fmla="*/ 139 h 208"/>
                  <a:gd name="T22" fmla="*/ 242 w 333"/>
                  <a:gd name="T23" fmla="*/ 111 h 208"/>
                  <a:gd name="T24" fmla="*/ 272 w 333"/>
                  <a:gd name="T25" fmla="*/ 125 h 208"/>
                  <a:gd name="T26" fmla="*/ 318 w 333"/>
                  <a:gd name="T27" fmla="*/ 111 h 208"/>
                  <a:gd name="T28" fmla="*/ 333 w 333"/>
                  <a:gd name="T29" fmla="*/ 70 h 208"/>
                  <a:gd name="T30" fmla="*/ 272 w 333"/>
                  <a:gd name="T31" fmla="*/ 56 h 208"/>
                  <a:gd name="T32" fmla="*/ 257 w 333"/>
                  <a:gd name="T33" fmla="*/ 14 h 208"/>
                  <a:gd name="T34" fmla="*/ 257 w 333"/>
                  <a:gd name="T35" fmla="*/ 1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3" h="208">
                    <a:moveTo>
                      <a:pt x="257" y="14"/>
                    </a:moveTo>
                    <a:lnTo>
                      <a:pt x="257" y="14"/>
                    </a:lnTo>
                    <a:cubicBezTo>
                      <a:pt x="212" y="0"/>
                      <a:pt x="181" y="14"/>
                      <a:pt x="136" y="14"/>
                    </a:cubicBezTo>
                    <a:cubicBezTo>
                      <a:pt x="106" y="14"/>
                      <a:pt x="136" y="14"/>
                      <a:pt x="121" y="28"/>
                    </a:cubicBezTo>
                    <a:lnTo>
                      <a:pt x="75" y="28"/>
                    </a:lnTo>
                    <a:cubicBezTo>
                      <a:pt x="60" y="28"/>
                      <a:pt x="45" y="70"/>
                      <a:pt x="45" y="70"/>
                    </a:cubicBezTo>
                    <a:cubicBezTo>
                      <a:pt x="30" y="83"/>
                      <a:pt x="0" y="139"/>
                      <a:pt x="15" y="125"/>
                    </a:cubicBezTo>
                    <a:cubicBezTo>
                      <a:pt x="45" y="125"/>
                      <a:pt x="45" y="111"/>
                      <a:pt x="60" y="139"/>
                    </a:cubicBezTo>
                    <a:cubicBezTo>
                      <a:pt x="60" y="167"/>
                      <a:pt x="75" y="153"/>
                      <a:pt x="106" y="153"/>
                    </a:cubicBezTo>
                    <a:cubicBezTo>
                      <a:pt x="121" y="153"/>
                      <a:pt x="151" y="153"/>
                      <a:pt x="166" y="139"/>
                    </a:cubicBezTo>
                    <a:cubicBezTo>
                      <a:pt x="181" y="111"/>
                      <a:pt x="196" y="125"/>
                      <a:pt x="196" y="139"/>
                    </a:cubicBezTo>
                    <a:cubicBezTo>
                      <a:pt x="242" y="208"/>
                      <a:pt x="227" y="111"/>
                      <a:pt x="242" y="111"/>
                    </a:cubicBezTo>
                    <a:cubicBezTo>
                      <a:pt x="257" y="111"/>
                      <a:pt x="257" y="125"/>
                      <a:pt x="272" y="125"/>
                    </a:cubicBezTo>
                    <a:cubicBezTo>
                      <a:pt x="287" y="125"/>
                      <a:pt x="303" y="125"/>
                      <a:pt x="318" y="111"/>
                    </a:cubicBezTo>
                    <a:cubicBezTo>
                      <a:pt x="333" y="97"/>
                      <a:pt x="333" y="97"/>
                      <a:pt x="333" y="70"/>
                    </a:cubicBezTo>
                    <a:cubicBezTo>
                      <a:pt x="333" y="70"/>
                      <a:pt x="287" y="56"/>
                      <a:pt x="272" y="56"/>
                    </a:cubicBezTo>
                    <a:cubicBezTo>
                      <a:pt x="257" y="42"/>
                      <a:pt x="257" y="28"/>
                      <a:pt x="257" y="14"/>
                    </a:cubicBezTo>
                    <a:lnTo>
                      <a:pt x="257"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7" name="Freeform 1142">
                <a:extLst>
                  <a:ext uri="{FF2B5EF4-FFF2-40B4-BE49-F238E27FC236}">
                    <a16:creationId xmlns:a16="http://schemas.microsoft.com/office/drawing/2014/main" id="{2BF824C1-6C37-01ED-0280-8C2BA17B1996}"/>
                  </a:ext>
                </a:extLst>
              </p:cNvPr>
              <p:cNvSpPr>
                <a:spLocks/>
              </p:cNvSpPr>
              <p:nvPr/>
            </p:nvSpPr>
            <p:spPr bwMode="auto">
              <a:xfrm>
                <a:off x="3696" y="2201"/>
                <a:ext cx="64" cy="40"/>
              </a:xfrm>
              <a:custGeom>
                <a:avLst/>
                <a:gdLst>
                  <a:gd name="T0" fmla="*/ 257 w 333"/>
                  <a:gd name="T1" fmla="*/ 14 h 208"/>
                  <a:gd name="T2" fmla="*/ 257 w 333"/>
                  <a:gd name="T3" fmla="*/ 14 h 208"/>
                  <a:gd name="T4" fmla="*/ 136 w 333"/>
                  <a:gd name="T5" fmla="*/ 14 h 208"/>
                  <a:gd name="T6" fmla="*/ 121 w 333"/>
                  <a:gd name="T7" fmla="*/ 28 h 208"/>
                  <a:gd name="T8" fmla="*/ 75 w 333"/>
                  <a:gd name="T9" fmla="*/ 28 h 208"/>
                  <a:gd name="T10" fmla="*/ 45 w 333"/>
                  <a:gd name="T11" fmla="*/ 70 h 208"/>
                  <a:gd name="T12" fmla="*/ 15 w 333"/>
                  <a:gd name="T13" fmla="*/ 125 h 208"/>
                  <a:gd name="T14" fmla="*/ 60 w 333"/>
                  <a:gd name="T15" fmla="*/ 139 h 208"/>
                  <a:gd name="T16" fmla="*/ 106 w 333"/>
                  <a:gd name="T17" fmla="*/ 153 h 208"/>
                  <a:gd name="T18" fmla="*/ 166 w 333"/>
                  <a:gd name="T19" fmla="*/ 139 h 208"/>
                  <a:gd name="T20" fmla="*/ 196 w 333"/>
                  <a:gd name="T21" fmla="*/ 139 h 208"/>
                  <a:gd name="T22" fmla="*/ 242 w 333"/>
                  <a:gd name="T23" fmla="*/ 111 h 208"/>
                  <a:gd name="T24" fmla="*/ 272 w 333"/>
                  <a:gd name="T25" fmla="*/ 125 h 208"/>
                  <a:gd name="T26" fmla="*/ 318 w 333"/>
                  <a:gd name="T27" fmla="*/ 111 h 208"/>
                  <a:gd name="T28" fmla="*/ 333 w 333"/>
                  <a:gd name="T29" fmla="*/ 70 h 208"/>
                  <a:gd name="T30" fmla="*/ 272 w 333"/>
                  <a:gd name="T31" fmla="*/ 56 h 208"/>
                  <a:gd name="T32" fmla="*/ 257 w 333"/>
                  <a:gd name="T33" fmla="*/ 1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3" h="208">
                    <a:moveTo>
                      <a:pt x="257" y="14"/>
                    </a:moveTo>
                    <a:lnTo>
                      <a:pt x="257" y="14"/>
                    </a:lnTo>
                    <a:cubicBezTo>
                      <a:pt x="212" y="0"/>
                      <a:pt x="181" y="14"/>
                      <a:pt x="136" y="14"/>
                    </a:cubicBezTo>
                    <a:cubicBezTo>
                      <a:pt x="106" y="14"/>
                      <a:pt x="136" y="14"/>
                      <a:pt x="121" y="28"/>
                    </a:cubicBezTo>
                    <a:lnTo>
                      <a:pt x="75" y="28"/>
                    </a:lnTo>
                    <a:cubicBezTo>
                      <a:pt x="60" y="28"/>
                      <a:pt x="45" y="70"/>
                      <a:pt x="45" y="70"/>
                    </a:cubicBezTo>
                    <a:cubicBezTo>
                      <a:pt x="30" y="83"/>
                      <a:pt x="0" y="139"/>
                      <a:pt x="15" y="125"/>
                    </a:cubicBezTo>
                    <a:cubicBezTo>
                      <a:pt x="45" y="125"/>
                      <a:pt x="45" y="111"/>
                      <a:pt x="60" y="139"/>
                    </a:cubicBezTo>
                    <a:cubicBezTo>
                      <a:pt x="60" y="167"/>
                      <a:pt x="75" y="153"/>
                      <a:pt x="106" y="153"/>
                    </a:cubicBezTo>
                    <a:cubicBezTo>
                      <a:pt x="121" y="153"/>
                      <a:pt x="151" y="153"/>
                      <a:pt x="166" y="139"/>
                    </a:cubicBezTo>
                    <a:cubicBezTo>
                      <a:pt x="181" y="111"/>
                      <a:pt x="196" y="125"/>
                      <a:pt x="196" y="139"/>
                    </a:cubicBezTo>
                    <a:cubicBezTo>
                      <a:pt x="242" y="208"/>
                      <a:pt x="227" y="111"/>
                      <a:pt x="242" y="111"/>
                    </a:cubicBezTo>
                    <a:cubicBezTo>
                      <a:pt x="257" y="111"/>
                      <a:pt x="257" y="125"/>
                      <a:pt x="272" y="125"/>
                    </a:cubicBezTo>
                    <a:cubicBezTo>
                      <a:pt x="287" y="125"/>
                      <a:pt x="303" y="125"/>
                      <a:pt x="318" y="111"/>
                    </a:cubicBezTo>
                    <a:cubicBezTo>
                      <a:pt x="333" y="97"/>
                      <a:pt x="333" y="97"/>
                      <a:pt x="333" y="70"/>
                    </a:cubicBezTo>
                    <a:cubicBezTo>
                      <a:pt x="333" y="70"/>
                      <a:pt x="287" y="56"/>
                      <a:pt x="272" y="56"/>
                    </a:cubicBezTo>
                    <a:cubicBezTo>
                      <a:pt x="257" y="42"/>
                      <a:pt x="257" y="28"/>
                      <a:pt x="257" y="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8" name="Freeform 1143">
                <a:extLst>
                  <a:ext uri="{FF2B5EF4-FFF2-40B4-BE49-F238E27FC236}">
                    <a16:creationId xmlns:a16="http://schemas.microsoft.com/office/drawing/2014/main" id="{62EAB424-D409-DCD4-85EC-70726A46C335}"/>
                  </a:ext>
                </a:extLst>
              </p:cNvPr>
              <p:cNvSpPr>
                <a:spLocks/>
              </p:cNvSpPr>
              <p:nvPr/>
            </p:nvSpPr>
            <p:spPr bwMode="auto">
              <a:xfrm>
                <a:off x="3696" y="2201"/>
                <a:ext cx="64" cy="40"/>
              </a:xfrm>
              <a:custGeom>
                <a:avLst/>
                <a:gdLst>
                  <a:gd name="T0" fmla="*/ 257 w 333"/>
                  <a:gd name="T1" fmla="*/ 14 h 208"/>
                  <a:gd name="T2" fmla="*/ 257 w 333"/>
                  <a:gd name="T3" fmla="*/ 14 h 208"/>
                  <a:gd name="T4" fmla="*/ 136 w 333"/>
                  <a:gd name="T5" fmla="*/ 14 h 208"/>
                  <a:gd name="T6" fmla="*/ 121 w 333"/>
                  <a:gd name="T7" fmla="*/ 28 h 208"/>
                  <a:gd name="T8" fmla="*/ 75 w 333"/>
                  <a:gd name="T9" fmla="*/ 28 h 208"/>
                  <a:gd name="T10" fmla="*/ 45 w 333"/>
                  <a:gd name="T11" fmla="*/ 70 h 208"/>
                  <a:gd name="T12" fmla="*/ 15 w 333"/>
                  <a:gd name="T13" fmla="*/ 125 h 208"/>
                  <a:gd name="T14" fmla="*/ 60 w 333"/>
                  <a:gd name="T15" fmla="*/ 139 h 208"/>
                  <a:gd name="T16" fmla="*/ 106 w 333"/>
                  <a:gd name="T17" fmla="*/ 153 h 208"/>
                  <a:gd name="T18" fmla="*/ 166 w 333"/>
                  <a:gd name="T19" fmla="*/ 139 h 208"/>
                  <a:gd name="T20" fmla="*/ 196 w 333"/>
                  <a:gd name="T21" fmla="*/ 139 h 208"/>
                  <a:gd name="T22" fmla="*/ 242 w 333"/>
                  <a:gd name="T23" fmla="*/ 111 h 208"/>
                  <a:gd name="T24" fmla="*/ 272 w 333"/>
                  <a:gd name="T25" fmla="*/ 125 h 208"/>
                  <a:gd name="T26" fmla="*/ 318 w 333"/>
                  <a:gd name="T27" fmla="*/ 111 h 208"/>
                  <a:gd name="T28" fmla="*/ 333 w 333"/>
                  <a:gd name="T29" fmla="*/ 70 h 208"/>
                  <a:gd name="T30" fmla="*/ 272 w 333"/>
                  <a:gd name="T31" fmla="*/ 56 h 208"/>
                  <a:gd name="T32" fmla="*/ 257 w 333"/>
                  <a:gd name="T33" fmla="*/ 14 h 208"/>
                  <a:gd name="T34" fmla="*/ 257 w 333"/>
                  <a:gd name="T35" fmla="*/ 1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3" h="208">
                    <a:moveTo>
                      <a:pt x="257" y="14"/>
                    </a:moveTo>
                    <a:lnTo>
                      <a:pt x="257" y="14"/>
                    </a:lnTo>
                    <a:cubicBezTo>
                      <a:pt x="212" y="0"/>
                      <a:pt x="181" y="14"/>
                      <a:pt x="136" y="14"/>
                    </a:cubicBezTo>
                    <a:cubicBezTo>
                      <a:pt x="106" y="14"/>
                      <a:pt x="136" y="14"/>
                      <a:pt x="121" y="28"/>
                    </a:cubicBezTo>
                    <a:lnTo>
                      <a:pt x="75" y="28"/>
                    </a:lnTo>
                    <a:cubicBezTo>
                      <a:pt x="60" y="28"/>
                      <a:pt x="45" y="70"/>
                      <a:pt x="45" y="70"/>
                    </a:cubicBezTo>
                    <a:cubicBezTo>
                      <a:pt x="30" y="83"/>
                      <a:pt x="0" y="139"/>
                      <a:pt x="15" y="125"/>
                    </a:cubicBezTo>
                    <a:cubicBezTo>
                      <a:pt x="45" y="125"/>
                      <a:pt x="45" y="111"/>
                      <a:pt x="60" y="139"/>
                    </a:cubicBezTo>
                    <a:cubicBezTo>
                      <a:pt x="60" y="167"/>
                      <a:pt x="75" y="153"/>
                      <a:pt x="106" y="153"/>
                    </a:cubicBezTo>
                    <a:cubicBezTo>
                      <a:pt x="121" y="153"/>
                      <a:pt x="151" y="153"/>
                      <a:pt x="166" y="139"/>
                    </a:cubicBezTo>
                    <a:cubicBezTo>
                      <a:pt x="181" y="111"/>
                      <a:pt x="196" y="125"/>
                      <a:pt x="196" y="139"/>
                    </a:cubicBezTo>
                    <a:cubicBezTo>
                      <a:pt x="242" y="208"/>
                      <a:pt x="227" y="111"/>
                      <a:pt x="242" y="111"/>
                    </a:cubicBezTo>
                    <a:cubicBezTo>
                      <a:pt x="257" y="111"/>
                      <a:pt x="257" y="125"/>
                      <a:pt x="272" y="125"/>
                    </a:cubicBezTo>
                    <a:cubicBezTo>
                      <a:pt x="287" y="125"/>
                      <a:pt x="303" y="125"/>
                      <a:pt x="318" y="111"/>
                    </a:cubicBezTo>
                    <a:cubicBezTo>
                      <a:pt x="333" y="97"/>
                      <a:pt x="333" y="97"/>
                      <a:pt x="333" y="70"/>
                    </a:cubicBezTo>
                    <a:cubicBezTo>
                      <a:pt x="333" y="70"/>
                      <a:pt x="287" y="56"/>
                      <a:pt x="272" y="56"/>
                    </a:cubicBezTo>
                    <a:cubicBezTo>
                      <a:pt x="257" y="42"/>
                      <a:pt x="257" y="28"/>
                      <a:pt x="257" y="14"/>
                    </a:cubicBezTo>
                    <a:lnTo>
                      <a:pt x="257"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9" name="Freeform 1144">
                <a:extLst>
                  <a:ext uri="{FF2B5EF4-FFF2-40B4-BE49-F238E27FC236}">
                    <a16:creationId xmlns:a16="http://schemas.microsoft.com/office/drawing/2014/main" id="{7A4F8878-6077-29B8-620D-B417CEA9F680}"/>
                  </a:ext>
                </a:extLst>
              </p:cNvPr>
              <p:cNvSpPr>
                <a:spLocks/>
              </p:cNvSpPr>
              <p:nvPr/>
            </p:nvSpPr>
            <p:spPr bwMode="auto">
              <a:xfrm>
                <a:off x="3881" y="2056"/>
                <a:ext cx="40" cy="24"/>
              </a:xfrm>
              <a:custGeom>
                <a:avLst/>
                <a:gdLst>
                  <a:gd name="T0" fmla="*/ 208 w 208"/>
                  <a:gd name="T1" fmla="*/ 63 h 125"/>
                  <a:gd name="T2" fmla="*/ 208 w 208"/>
                  <a:gd name="T3" fmla="*/ 63 h 125"/>
                  <a:gd name="T4" fmla="*/ 156 w 208"/>
                  <a:gd name="T5" fmla="*/ 32 h 125"/>
                  <a:gd name="T6" fmla="*/ 104 w 208"/>
                  <a:gd name="T7" fmla="*/ 0 h 125"/>
                  <a:gd name="T8" fmla="*/ 91 w 208"/>
                  <a:gd name="T9" fmla="*/ 47 h 125"/>
                  <a:gd name="T10" fmla="*/ 65 w 208"/>
                  <a:gd name="T11" fmla="*/ 32 h 125"/>
                  <a:gd name="T12" fmla="*/ 26 w 208"/>
                  <a:gd name="T13" fmla="*/ 47 h 125"/>
                  <a:gd name="T14" fmla="*/ 0 w 208"/>
                  <a:gd name="T15" fmla="*/ 78 h 125"/>
                  <a:gd name="T16" fmla="*/ 0 w 208"/>
                  <a:gd name="T17" fmla="*/ 94 h 125"/>
                  <a:gd name="T18" fmla="*/ 26 w 208"/>
                  <a:gd name="T19" fmla="*/ 94 h 125"/>
                  <a:gd name="T20" fmla="*/ 104 w 208"/>
                  <a:gd name="T21" fmla="*/ 110 h 125"/>
                  <a:gd name="T22" fmla="*/ 208 w 208"/>
                  <a:gd name="T23"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125">
                    <a:moveTo>
                      <a:pt x="208" y="63"/>
                    </a:moveTo>
                    <a:lnTo>
                      <a:pt x="208" y="63"/>
                    </a:lnTo>
                    <a:cubicBezTo>
                      <a:pt x="208" y="16"/>
                      <a:pt x="182" y="32"/>
                      <a:pt x="156" y="32"/>
                    </a:cubicBezTo>
                    <a:cubicBezTo>
                      <a:pt x="143" y="47"/>
                      <a:pt x="130" y="16"/>
                      <a:pt x="104" y="0"/>
                    </a:cubicBezTo>
                    <a:cubicBezTo>
                      <a:pt x="104" y="16"/>
                      <a:pt x="104" y="32"/>
                      <a:pt x="91" y="47"/>
                    </a:cubicBezTo>
                    <a:cubicBezTo>
                      <a:pt x="78" y="47"/>
                      <a:pt x="91" y="16"/>
                      <a:pt x="65" y="32"/>
                    </a:cubicBezTo>
                    <a:cubicBezTo>
                      <a:pt x="52" y="32"/>
                      <a:pt x="26" y="32"/>
                      <a:pt x="26" y="47"/>
                    </a:cubicBezTo>
                    <a:cubicBezTo>
                      <a:pt x="13" y="78"/>
                      <a:pt x="26" y="94"/>
                      <a:pt x="0" y="78"/>
                    </a:cubicBezTo>
                    <a:lnTo>
                      <a:pt x="0" y="94"/>
                    </a:lnTo>
                    <a:lnTo>
                      <a:pt x="26" y="94"/>
                    </a:lnTo>
                    <a:cubicBezTo>
                      <a:pt x="52" y="110"/>
                      <a:pt x="78" y="110"/>
                      <a:pt x="104" y="110"/>
                    </a:cubicBezTo>
                    <a:cubicBezTo>
                      <a:pt x="130" y="110"/>
                      <a:pt x="208" y="125"/>
                      <a:pt x="208" y="6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0" name="Freeform 1145">
                <a:extLst>
                  <a:ext uri="{FF2B5EF4-FFF2-40B4-BE49-F238E27FC236}">
                    <a16:creationId xmlns:a16="http://schemas.microsoft.com/office/drawing/2014/main" id="{24651089-D27B-D294-0BF9-0D24158D1E6D}"/>
                  </a:ext>
                </a:extLst>
              </p:cNvPr>
              <p:cNvSpPr>
                <a:spLocks/>
              </p:cNvSpPr>
              <p:nvPr/>
            </p:nvSpPr>
            <p:spPr bwMode="auto">
              <a:xfrm>
                <a:off x="3881" y="2056"/>
                <a:ext cx="40" cy="24"/>
              </a:xfrm>
              <a:custGeom>
                <a:avLst/>
                <a:gdLst>
                  <a:gd name="T0" fmla="*/ 208 w 208"/>
                  <a:gd name="T1" fmla="*/ 63 h 125"/>
                  <a:gd name="T2" fmla="*/ 208 w 208"/>
                  <a:gd name="T3" fmla="*/ 63 h 125"/>
                  <a:gd name="T4" fmla="*/ 156 w 208"/>
                  <a:gd name="T5" fmla="*/ 32 h 125"/>
                  <a:gd name="T6" fmla="*/ 104 w 208"/>
                  <a:gd name="T7" fmla="*/ 0 h 125"/>
                  <a:gd name="T8" fmla="*/ 91 w 208"/>
                  <a:gd name="T9" fmla="*/ 47 h 125"/>
                  <a:gd name="T10" fmla="*/ 65 w 208"/>
                  <a:gd name="T11" fmla="*/ 32 h 125"/>
                  <a:gd name="T12" fmla="*/ 26 w 208"/>
                  <a:gd name="T13" fmla="*/ 47 h 125"/>
                  <a:gd name="T14" fmla="*/ 0 w 208"/>
                  <a:gd name="T15" fmla="*/ 78 h 125"/>
                  <a:gd name="T16" fmla="*/ 0 w 208"/>
                  <a:gd name="T17" fmla="*/ 94 h 125"/>
                  <a:gd name="T18" fmla="*/ 26 w 208"/>
                  <a:gd name="T19" fmla="*/ 94 h 125"/>
                  <a:gd name="T20" fmla="*/ 104 w 208"/>
                  <a:gd name="T21" fmla="*/ 110 h 125"/>
                  <a:gd name="T22" fmla="*/ 208 w 208"/>
                  <a:gd name="T23" fmla="*/ 63 h 125"/>
                  <a:gd name="T24" fmla="*/ 208 w 208"/>
                  <a:gd name="T25"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125">
                    <a:moveTo>
                      <a:pt x="208" y="63"/>
                    </a:moveTo>
                    <a:lnTo>
                      <a:pt x="208" y="63"/>
                    </a:lnTo>
                    <a:cubicBezTo>
                      <a:pt x="208" y="16"/>
                      <a:pt x="182" y="32"/>
                      <a:pt x="156" y="32"/>
                    </a:cubicBezTo>
                    <a:cubicBezTo>
                      <a:pt x="143" y="47"/>
                      <a:pt x="130" y="16"/>
                      <a:pt x="104" y="0"/>
                    </a:cubicBezTo>
                    <a:cubicBezTo>
                      <a:pt x="104" y="16"/>
                      <a:pt x="104" y="32"/>
                      <a:pt x="91" y="47"/>
                    </a:cubicBezTo>
                    <a:cubicBezTo>
                      <a:pt x="78" y="47"/>
                      <a:pt x="91" y="16"/>
                      <a:pt x="65" y="32"/>
                    </a:cubicBezTo>
                    <a:cubicBezTo>
                      <a:pt x="52" y="32"/>
                      <a:pt x="26" y="32"/>
                      <a:pt x="26" y="47"/>
                    </a:cubicBezTo>
                    <a:cubicBezTo>
                      <a:pt x="13" y="78"/>
                      <a:pt x="26" y="94"/>
                      <a:pt x="0" y="78"/>
                    </a:cubicBezTo>
                    <a:lnTo>
                      <a:pt x="0" y="94"/>
                    </a:lnTo>
                    <a:lnTo>
                      <a:pt x="26" y="94"/>
                    </a:lnTo>
                    <a:cubicBezTo>
                      <a:pt x="52" y="110"/>
                      <a:pt x="78" y="110"/>
                      <a:pt x="104" y="110"/>
                    </a:cubicBezTo>
                    <a:cubicBezTo>
                      <a:pt x="130" y="110"/>
                      <a:pt x="208" y="125"/>
                      <a:pt x="208" y="63"/>
                    </a:cubicBezTo>
                    <a:lnTo>
                      <a:pt x="208" y="6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1" name="Freeform 1146">
                <a:extLst>
                  <a:ext uri="{FF2B5EF4-FFF2-40B4-BE49-F238E27FC236}">
                    <a16:creationId xmlns:a16="http://schemas.microsoft.com/office/drawing/2014/main" id="{D93461C2-EDF9-D1D9-E14C-281F92FF9D5E}"/>
                  </a:ext>
                </a:extLst>
              </p:cNvPr>
              <p:cNvSpPr>
                <a:spLocks/>
              </p:cNvSpPr>
              <p:nvPr/>
            </p:nvSpPr>
            <p:spPr bwMode="auto">
              <a:xfrm>
                <a:off x="3881" y="2056"/>
                <a:ext cx="40" cy="24"/>
              </a:xfrm>
              <a:custGeom>
                <a:avLst/>
                <a:gdLst>
                  <a:gd name="T0" fmla="*/ 208 w 208"/>
                  <a:gd name="T1" fmla="*/ 63 h 125"/>
                  <a:gd name="T2" fmla="*/ 208 w 208"/>
                  <a:gd name="T3" fmla="*/ 63 h 125"/>
                  <a:gd name="T4" fmla="*/ 156 w 208"/>
                  <a:gd name="T5" fmla="*/ 32 h 125"/>
                  <a:gd name="T6" fmla="*/ 104 w 208"/>
                  <a:gd name="T7" fmla="*/ 0 h 125"/>
                  <a:gd name="T8" fmla="*/ 91 w 208"/>
                  <a:gd name="T9" fmla="*/ 47 h 125"/>
                  <a:gd name="T10" fmla="*/ 65 w 208"/>
                  <a:gd name="T11" fmla="*/ 32 h 125"/>
                  <a:gd name="T12" fmla="*/ 26 w 208"/>
                  <a:gd name="T13" fmla="*/ 47 h 125"/>
                  <a:gd name="T14" fmla="*/ 0 w 208"/>
                  <a:gd name="T15" fmla="*/ 78 h 125"/>
                  <a:gd name="T16" fmla="*/ 0 w 208"/>
                  <a:gd name="T17" fmla="*/ 94 h 125"/>
                  <a:gd name="T18" fmla="*/ 26 w 208"/>
                  <a:gd name="T19" fmla="*/ 94 h 125"/>
                  <a:gd name="T20" fmla="*/ 104 w 208"/>
                  <a:gd name="T21" fmla="*/ 110 h 125"/>
                  <a:gd name="T22" fmla="*/ 208 w 208"/>
                  <a:gd name="T23"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125">
                    <a:moveTo>
                      <a:pt x="208" y="63"/>
                    </a:moveTo>
                    <a:lnTo>
                      <a:pt x="208" y="63"/>
                    </a:lnTo>
                    <a:cubicBezTo>
                      <a:pt x="208" y="16"/>
                      <a:pt x="182" y="32"/>
                      <a:pt x="156" y="32"/>
                    </a:cubicBezTo>
                    <a:cubicBezTo>
                      <a:pt x="143" y="47"/>
                      <a:pt x="130" y="16"/>
                      <a:pt x="104" y="0"/>
                    </a:cubicBezTo>
                    <a:cubicBezTo>
                      <a:pt x="104" y="16"/>
                      <a:pt x="104" y="32"/>
                      <a:pt x="91" y="47"/>
                    </a:cubicBezTo>
                    <a:cubicBezTo>
                      <a:pt x="78" y="47"/>
                      <a:pt x="91" y="16"/>
                      <a:pt x="65" y="32"/>
                    </a:cubicBezTo>
                    <a:cubicBezTo>
                      <a:pt x="52" y="32"/>
                      <a:pt x="26" y="32"/>
                      <a:pt x="26" y="47"/>
                    </a:cubicBezTo>
                    <a:cubicBezTo>
                      <a:pt x="13" y="78"/>
                      <a:pt x="26" y="94"/>
                      <a:pt x="0" y="78"/>
                    </a:cubicBezTo>
                    <a:lnTo>
                      <a:pt x="0" y="94"/>
                    </a:lnTo>
                    <a:lnTo>
                      <a:pt x="26" y="94"/>
                    </a:lnTo>
                    <a:cubicBezTo>
                      <a:pt x="52" y="110"/>
                      <a:pt x="78" y="110"/>
                      <a:pt x="104" y="110"/>
                    </a:cubicBezTo>
                    <a:cubicBezTo>
                      <a:pt x="130" y="110"/>
                      <a:pt x="208" y="125"/>
                      <a:pt x="208" y="6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2" name="Freeform 1147">
                <a:extLst>
                  <a:ext uri="{FF2B5EF4-FFF2-40B4-BE49-F238E27FC236}">
                    <a16:creationId xmlns:a16="http://schemas.microsoft.com/office/drawing/2014/main" id="{0B055034-E671-DEF6-C770-70F0ED4E2A93}"/>
                  </a:ext>
                </a:extLst>
              </p:cNvPr>
              <p:cNvSpPr>
                <a:spLocks/>
              </p:cNvSpPr>
              <p:nvPr/>
            </p:nvSpPr>
            <p:spPr bwMode="auto">
              <a:xfrm>
                <a:off x="3881" y="2056"/>
                <a:ext cx="40" cy="24"/>
              </a:xfrm>
              <a:custGeom>
                <a:avLst/>
                <a:gdLst>
                  <a:gd name="T0" fmla="*/ 208 w 208"/>
                  <a:gd name="T1" fmla="*/ 63 h 125"/>
                  <a:gd name="T2" fmla="*/ 208 w 208"/>
                  <a:gd name="T3" fmla="*/ 63 h 125"/>
                  <a:gd name="T4" fmla="*/ 156 w 208"/>
                  <a:gd name="T5" fmla="*/ 32 h 125"/>
                  <a:gd name="T6" fmla="*/ 104 w 208"/>
                  <a:gd name="T7" fmla="*/ 0 h 125"/>
                  <a:gd name="T8" fmla="*/ 91 w 208"/>
                  <a:gd name="T9" fmla="*/ 47 h 125"/>
                  <a:gd name="T10" fmla="*/ 65 w 208"/>
                  <a:gd name="T11" fmla="*/ 32 h 125"/>
                  <a:gd name="T12" fmla="*/ 26 w 208"/>
                  <a:gd name="T13" fmla="*/ 47 h 125"/>
                  <a:gd name="T14" fmla="*/ 0 w 208"/>
                  <a:gd name="T15" fmla="*/ 78 h 125"/>
                  <a:gd name="T16" fmla="*/ 0 w 208"/>
                  <a:gd name="T17" fmla="*/ 94 h 125"/>
                  <a:gd name="T18" fmla="*/ 26 w 208"/>
                  <a:gd name="T19" fmla="*/ 94 h 125"/>
                  <a:gd name="T20" fmla="*/ 104 w 208"/>
                  <a:gd name="T21" fmla="*/ 110 h 125"/>
                  <a:gd name="T22" fmla="*/ 208 w 208"/>
                  <a:gd name="T23" fmla="*/ 63 h 125"/>
                  <a:gd name="T24" fmla="*/ 208 w 208"/>
                  <a:gd name="T25"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125">
                    <a:moveTo>
                      <a:pt x="208" y="63"/>
                    </a:moveTo>
                    <a:lnTo>
                      <a:pt x="208" y="63"/>
                    </a:lnTo>
                    <a:cubicBezTo>
                      <a:pt x="208" y="16"/>
                      <a:pt x="182" y="32"/>
                      <a:pt x="156" y="32"/>
                    </a:cubicBezTo>
                    <a:cubicBezTo>
                      <a:pt x="143" y="47"/>
                      <a:pt x="130" y="16"/>
                      <a:pt x="104" y="0"/>
                    </a:cubicBezTo>
                    <a:cubicBezTo>
                      <a:pt x="104" y="16"/>
                      <a:pt x="104" y="32"/>
                      <a:pt x="91" y="47"/>
                    </a:cubicBezTo>
                    <a:cubicBezTo>
                      <a:pt x="78" y="47"/>
                      <a:pt x="91" y="16"/>
                      <a:pt x="65" y="32"/>
                    </a:cubicBezTo>
                    <a:cubicBezTo>
                      <a:pt x="52" y="32"/>
                      <a:pt x="26" y="32"/>
                      <a:pt x="26" y="47"/>
                    </a:cubicBezTo>
                    <a:cubicBezTo>
                      <a:pt x="13" y="78"/>
                      <a:pt x="26" y="94"/>
                      <a:pt x="0" y="78"/>
                    </a:cubicBezTo>
                    <a:lnTo>
                      <a:pt x="0" y="94"/>
                    </a:lnTo>
                    <a:lnTo>
                      <a:pt x="26" y="94"/>
                    </a:lnTo>
                    <a:cubicBezTo>
                      <a:pt x="52" y="110"/>
                      <a:pt x="78" y="110"/>
                      <a:pt x="104" y="110"/>
                    </a:cubicBezTo>
                    <a:cubicBezTo>
                      <a:pt x="130" y="110"/>
                      <a:pt x="208" y="125"/>
                      <a:pt x="208" y="63"/>
                    </a:cubicBezTo>
                    <a:lnTo>
                      <a:pt x="208" y="6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3" name="Freeform 1148">
                <a:extLst>
                  <a:ext uri="{FF2B5EF4-FFF2-40B4-BE49-F238E27FC236}">
                    <a16:creationId xmlns:a16="http://schemas.microsoft.com/office/drawing/2014/main" id="{76B1C2FC-5F9C-BE0D-EAA8-D6CA11DB42B3}"/>
                  </a:ext>
                </a:extLst>
              </p:cNvPr>
              <p:cNvSpPr>
                <a:spLocks/>
              </p:cNvSpPr>
              <p:nvPr/>
            </p:nvSpPr>
            <p:spPr bwMode="auto">
              <a:xfrm>
                <a:off x="3519" y="1992"/>
                <a:ext cx="113" cy="169"/>
              </a:xfrm>
              <a:custGeom>
                <a:avLst/>
                <a:gdLst>
                  <a:gd name="T0" fmla="*/ 219 w 583"/>
                  <a:gd name="T1" fmla="*/ 0 h 875"/>
                  <a:gd name="T2" fmla="*/ 73 w 583"/>
                  <a:gd name="T3" fmla="*/ 15 h 875"/>
                  <a:gd name="T4" fmla="*/ 73 w 583"/>
                  <a:gd name="T5" fmla="*/ 58 h 875"/>
                  <a:gd name="T6" fmla="*/ 29 w 583"/>
                  <a:gd name="T7" fmla="*/ 190 h 875"/>
                  <a:gd name="T8" fmla="*/ 73 w 583"/>
                  <a:gd name="T9" fmla="*/ 233 h 875"/>
                  <a:gd name="T10" fmla="*/ 0 w 583"/>
                  <a:gd name="T11" fmla="*/ 292 h 875"/>
                  <a:gd name="T12" fmla="*/ 44 w 583"/>
                  <a:gd name="T13" fmla="*/ 306 h 875"/>
                  <a:gd name="T14" fmla="*/ 58 w 583"/>
                  <a:gd name="T15" fmla="*/ 321 h 875"/>
                  <a:gd name="T16" fmla="*/ 58 w 583"/>
                  <a:gd name="T17" fmla="*/ 277 h 875"/>
                  <a:gd name="T18" fmla="*/ 88 w 583"/>
                  <a:gd name="T19" fmla="*/ 292 h 875"/>
                  <a:gd name="T20" fmla="*/ 102 w 583"/>
                  <a:gd name="T21" fmla="*/ 394 h 875"/>
                  <a:gd name="T22" fmla="*/ 219 w 583"/>
                  <a:gd name="T23" fmla="*/ 379 h 875"/>
                  <a:gd name="T24" fmla="*/ 233 w 583"/>
                  <a:gd name="T25" fmla="*/ 467 h 875"/>
                  <a:gd name="T26" fmla="*/ 190 w 583"/>
                  <a:gd name="T27" fmla="*/ 554 h 875"/>
                  <a:gd name="T28" fmla="*/ 160 w 583"/>
                  <a:gd name="T29" fmla="*/ 598 h 875"/>
                  <a:gd name="T30" fmla="*/ 131 w 583"/>
                  <a:gd name="T31" fmla="*/ 642 h 875"/>
                  <a:gd name="T32" fmla="*/ 88 w 583"/>
                  <a:gd name="T33" fmla="*/ 714 h 875"/>
                  <a:gd name="T34" fmla="*/ 190 w 583"/>
                  <a:gd name="T35" fmla="*/ 729 h 875"/>
                  <a:gd name="T36" fmla="*/ 190 w 583"/>
                  <a:gd name="T37" fmla="*/ 758 h 875"/>
                  <a:gd name="T38" fmla="*/ 117 w 583"/>
                  <a:gd name="T39" fmla="*/ 744 h 875"/>
                  <a:gd name="T40" fmla="*/ 73 w 583"/>
                  <a:gd name="T41" fmla="*/ 831 h 875"/>
                  <a:gd name="T42" fmla="*/ 73 w 583"/>
                  <a:gd name="T43" fmla="*/ 860 h 875"/>
                  <a:gd name="T44" fmla="*/ 117 w 583"/>
                  <a:gd name="T45" fmla="*/ 831 h 875"/>
                  <a:gd name="T46" fmla="*/ 219 w 583"/>
                  <a:gd name="T47" fmla="*/ 802 h 875"/>
                  <a:gd name="T48" fmla="*/ 335 w 583"/>
                  <a:gd name="T49" fmla="*/ 802 h 875"/>
                  <a:gd name="T50" fmla="*/ 496 w 583"/>
                  <a:gd name="T51" fmla="*/ 787 h 875"/>
                  <a:gd name="T52" fmla="*/ 481 w 583"/>
                  <a:gd name="T53" fmla="*/ 729 h 875"/>
                  <a:gd name="T54" fmla="*/ 525 w 583"/>
                  <a:gd name="T55" fmla="*/ 583 h 875"/>
                  <a:gd name="T56" fmla="*/ 467 w 583"/>
                  <a:gd name="T57" fmla="*/ 569 h 875"/>
                  <a:gd name="T58" fmla="*/ 408 w 583"/>
                  <a:gd name="T59" fmla="*/ 496 h 875"/>
                  <a:gd name="T60" fmla="*/ 423 w 583"/>
                  <a:gd name="T61" fmla="*/ 452 h 875"/>
                  <a:gd name="T62" fmla="*/ 263 w 583"/>
                  <a:gd name="T63" fmla="*/ 277 h 875"/>
                  <a:gd name="T64" fmla="*/ 248 w 583"/>
                  <a:gd name="T65" fmla="*/ 233 h 875"/>
                  <a:gd name="T66" fmla="*/ 263 w 583"/>
                  <a:gd name="T67" fmla="*/ 219 h 875"/>
                  <a:gd name="T68" fmla="*/ 219 w 583"/>
                  <a:gd name="T69" fmla="*/ 87 h 875"/>
                  <a:gd name="T70" fmla="*/ 160 w 583"/>
                  <a:gd name="T71" fmla="*/ 87 h 875"/>
                  <a:gd name="T72" fmla="*/ 219 w 583"/>
                  <a:gd name="T73"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3" h="875">
                    <a:moveTo>
                      <a:pt x="219" y="0"/>
                    </a:moveTo>
                    <a:lnTo>
                      <a:pt x="219" y="0"/>
                    </a:lnTo>
                    <a:cubicBezTo>
                      <a:pt x="175" y="0"/>
                      <a:pt x="146" y="15"/>
                      <a:pt x="102" y="0"/>
                    </a:cubicBezTo>
                    <a:cubicBezTo>
                      <a:pt x="88" y="0"/>
                      <a:pt x="73" y="0"/>
                      <a:pt x="73" y="15"/>
                    </a:cubicBezTo>
                    <a:cubicBezTo>
                      <a:pt x="88" y="44"/>
                      <a:pt x="73" y="29"/>
                      <a:pt x="58" y="44"/>
                    </a:cubicBezTo>
                    <a:cubicBezTo>
                      <a:pt x="73" y="29"/>
                      <a:pt x="73" y="58"/>
                      <a:pt x="73" y="58"/>
                    </a:cubicBezTo>
                    <a:cubicBezTo>
                      <a:pt x="58" y="87"/>
                      <a:pt x="15" y="73"/>
                      <a:pt x="29" y="117"/>
                    </a:cubicBezTo>
                    <a:cubicBezTo>
                      <a:pt x="58" y="146"/>
                      <a:pt x="44" y="160"/>
                      <a:pt x="29" y="190"/>
                    </a:cubicBezTo>
                    <a:cubicBezTo>
                      <a:pt x="29" y="219"/>
                      <a:pt x="58" y="219"/>
                      <a:pt x="73" y="204"/>
                    </a:cubicBezTo>
                    <a:cubicBezTo>
                      <a:pt x="58" y="219"/>
                      <a:pt x="73" y="219"/>
                      <a:pt x="73" y="233"/>
                    </a:cubicBezTo>
                    <a:cubicBezTo>
                      <a:pt x="73" y="219"/>
                      <a:pt x="44" y="262"/>
                      <a:pt x="44" y="262"/>
                    </a:cubicBezTo>
                    <a:cubicBezTo>
                      <a:pt x="29" y="262"/>
                      <a:pt x="0" y="262"/>
                      <a:pt x="0" y="292"/>
                    </a:cubicBezTo>
                    <a:cubicBezTo>
                      <a:pt x="15" y="292"/>
                      <a:pt x="29" y="262"/>
                      <a:pt x="44" y="277"/>
                    </a:cubicBezTo>
                    <a:lnTo>
                      <a:pt x="44" y="306"/>
                    </a:lnTo>
                    <a:cubicBezTo>
                      <a:pt x="29" y="321"/>
                      <a:pt x="29" y="335"/>
                      <a:pt x="29" y="335"/>
                    </a:cubicBezTo>
                    <a:cubicBezTo>
                      <a:pt x="29" y="350"/>
                      <a:pt x="44" y="321"/>
                      <a:pt x="58" y="321"/>
                    </a:cubicBezTo>
                    <a:cubicBezTo>
                      <a:pt x="58" y="306"/>
                      <a:pt x="73" y="335"/>
                      <a:pt x="73" y="335"/>
                    </a:cubicBezTo>
                    <a:cubicBezTo>
                      <a:pt x="88" y="335"/>
                      <a:pt x="73" y="277"/>
                      <a:pt x="58" y="277"/>
                    </a:cubicBezTo>
                    <a:cubicBezTo>
                      <a:pt x="73" y="277"/>
                      <a:pt x="102" y="292"/>
                      <a:pt x="102" y="277"/>
                    </a:cubicBezTo>
                    <a:lnTo>
                      <a:pt x="88" y="292"/>
                    </a:lnTo>
                    <a:cubicBezTo>
                      <a:pt x="88" y="306"/>
                      <a:pt x="102" y="321"/>
                      <a:pt x="102" y="335"/>
                    </a:cubicBezTo>
                    <a:cubicBezTo>
                      <a:pt x="102" y="350"/>
                      <a:pt x="58" y="394"/>
                      <a:pt x="102" y="394"/>
                    </a:cubicBezTo>
                    <a:lnTo>
                      <a:pt x="160" y="394"/>
                    </a:lnTo>
                    <a:cubicBezTo>
                      <a:pt x="175" y="379"/>
                      <a:pt x="219" y="379"/>
                      <a:pt x="219" y="379"/>
                    </a:cubicBezTo>
                    <a:cubicBezTo>
                      <a:pt x="204" y="408"/>
                      <a:pt x="190" y="408"/>
                      <a:pt x="204" y="437"/>
                    </a:cubicBezTo>
                    <a:cubicBezTo>
                      <a:pt x="219" y="481"/>
                      <a:pt x="219" y="452"/>
                      <a:pt x="233" y="467"/>
                    </a:cubicBezTo>
                    <a:cubicBezTo>
                      <a:pt x="233" y="481"/>
                      <a:pt x="219" y="510"/>
                      <a:pt x="233" y="525"/>
                    </a:cubicBezTo>
                    <a:cubicBezTo>
                      <a:pt x="248" y="554"/>
                      <a:pt x="204" y="554"/>
                      <a:pt x="190" y="554"/>
                    </a:cubicBezTo>
                    <a:cubicBezTo>
                      <a:pt x="160" y="569"/>
                      <a:pt x="146" y="539"/>
                      <a:pt x="117" y="569"/>
                    </a:cubicBezTo>
                    <a:cubicBezTo>
                      <a:pt x="102" y="598"/>
                      <a:pt x="175" y="583"/>
                      <a:pt x="160" y="598"/>
                    </a:cubicBezTo>
                    <a:lnTo>
                      <a:pt x="131" y="612"/>
                    </a:lnTo>
                    <a:cubicBezTo>
                      <a:pt x="131" y="627"/>
                      <a:pt x="146" y="627"/>
                      <a:pt x="131" y="642"/>
                    </a:cubicBezTo>
                    <a:cubicBezTo>
                      <a:pt x="117" y="656"/>
                      <a:pt x="102" y="671"/>
                      <a:pt x="73" y="685"/>
                    </a:cubicBezTo>
                    <a:cubicBezTo>
                      <a:pt x="58" y="700"/>
                      <a:pt x="88" y="714"/>
                      <a:pt x="88" y="714"/>
                    </a:cubicBezTo>
                    <a:cubicBezTo>
                      <a:pt x="102" y="714"/>
                      <a:pt x="131" y="700"/>
                      <a:pt x="131" y="700"/>
                    </a:cubicBezTo>
                    <a:cubicBezTo>
                      <a:pt x="131" y="714"/>
                      <a:pt x="175" y="714"/>
                      <a:pt x="190" y="729"/>
                    </a:cubicBezTo>
                    <a:cubicBezTo>
                      <a:pt x="219" y="729"/>
                      <a:pt x="248" y="700"/>
                      <a:pt x="263" y="700"/>
                    </a:cubicBezTo>
                    <a:cubicBezTo>
                      <a:pt x="263" y="700"/>
                      <a:pt x="233" y="773"/>
                      <a:pt x="190" y="758"/>
                    </a:cubicBezTo>
                    <a:cubicBezTo>
                      <a:pt x="175" y="744"/>
                      <a:pt x="160" y="758"/>
                      <a:pt x="146" y="758"/>
                    </a:cubicBezTo>
                    <a:cubicBezTo>
                      <a:pt x="117" y="758"/>
                      <a:pt x="131" y="744"/>
                      <a:pt x="117" y="744"/>
                    </a:cubicBezTo>
                    <a:cubicBezTo>
                      <a:pt x="117" y="744"/>
                      <a:pt x="117" y="787"/>
                      <a:pt x="102" y="802"/>
                    </a:cubicBezTo>
                    <a:lnTo>
                      <a:pt x="73" y="831"/>
                    </a:lnTo>
                    <a:cubicBezTo>
                      <a:pt x="73" y="831"/>
                      <a:pt x="44" y="846"/>
                      <a:pt x="44" y="860"/>
                    </a:cubicBezTo>
                    <a:lnTo>
                      <a:pt x="73" y="860"/>
                    </a:lnTo>
                    <a:cubicBezTo>
                      <a:pt x="73" y="860"/>
                      <a:pt x="58" y="860"/>
                      <a:pt x="73" y="875"/>
                    </a:cubicBezTo>
                    <a:cubicBezTo>
                      <a:pt x="73" y="875"/>
                      <a:pt x="102" y="831"/>
                      <a:pt x="117" y="831"/>
                    </a:cubicBezTo>
                    <a:cubicBezTo>
                      <a:pt x="131" y="831"/>
                      <a:pt x="160" y="846"/>
                      <a:pt x="175" y="831"/>
                    </a:cubicBezTo>
                    <a:cubicBezTo>
                      <a:pt x="204" y="831"/>
                      <a:pt x="190" y="802"/>
                      <a:pt x="219" y="802"/>
                    </a:cubicBezTo>
                    <a:cubicBezTo>
                      <a:pt x="233" y="787"/>
                      <a:pt x="248" y="802"/>
                      <a:pt x="277" y="802"/>
                    </a:cubicBezTo>
                    <a:cubicBezTo>
                      <a:pt x="292" y="816"/>
                      <a:pt x="306" y="787"/>
                      <a:pt x="335" y="802"/>
                    </a:cubicBezTo>
                    <a:cubicBezTo>
                      <a:pt x="350" y="816"/>
                      <a:pt x="379" y="802"/>
                      <a:pt x="394" y="787"/>
                    </a:cubicBezTo>
                    <a:lnTo>
                      <a:pt x="496" y="787"/>
                    </a:lnTo>
                    <a:lnTo>
                      <a:pt x="554" y="744"/>
                    </a:lnTo>
                    <a:cubicBezTo>
                      <a:pt x="540" y="729"/>
                      <a:pt x="481" y="744"/>
                      <a:pt x="481" y="729"/>
                    </a:cubicBezTo>
                    <a:cubicBezTo>
                      <a:pt x="481" y="714"/>
                      <a:pt x="540" y="671"/>
                      <a:pt x="554" y="671"/>
                    </a:cubicBezTo>
                    <a:cubicBezTo>
                      <a:pt x="569" y="642"/>
                      <a:pt x="583" y="583"/>
                      <a:pt x="525" y="583"/>
                    </a:cubicBezTo>
                    <a:cubicBezTo>
                      <a:pt x="510" y="583"/>
                      <a:pt x="481" y="598"/>
                      <a:pt x="467" y="598"/>
                    </a:cubicBezTo>
                    <a:cubicBezTo>
                      <a:pt x="437" y="583"/>
                      <a:pt x="467" y="583"/>
                      <a:pt x="467" y="569"/>
                    </a:cubicBezTo>
                    <a:cubicBezTo>
                      <a:pt x="467" y="554"/>
                      <a:pt x="467" y="539"/>
                      <a:pt x="452" y="525"/>
                    </a:cubicBezTo>
                    <a:cubicBezTo>
                      <a:pt x="452" y="525"/>
                      <a:pt x="394" y="510"/>
                      <a:pt x="408" y="496"/>
                    </a:cubicBezTo>
                    <a:cubicBezTo>
                      <a:pt x="408" y="496"/>
                      <a:pt x="437" y="510"/>
                      <a:pt x="437" y="496"/>
                    </a:cubicBezTo>
                    <a:cubicBezTo>
                      <a:pt x="452" y="481"/>
                      <a:pt x="437" y="467"/>
                      <a:pt x="423" y="452"/>
                    </a:cubicBezTo>
                    <a:cubicBezTo>
                      <a:pt x="379" y="423"/>
                      <a:pt x="365" y="423"/>
                      <a:pt x="335" y="365"/>
                    </a:cubicBezTo>
                    <a:cubicBezTo>
                      <a:pt x="321" y="335"/>
                      <a:pt x="306" y="306"/>
                      <a:pt x="263" y="277"/>
                    </a:cubicBezTo>
                    <a:cubicBezTo>
                      <a:pt x="248" y="262"/>
                      <a:pt x="190" y="292"/>
                      <a:pt x="175" y="262"/>
                    </a:cubicBezTo>
                    <a:cubicBezTo>
                      <a:pt x="175" y="262"/>
                      <a:pt x="263" y="248"/>
                      <a:pt x="248" y="233"/>
                    </a:cubicBezTo>
                    <a:cubicBezTo>
                      <a:pt x="248" y="233"/>
                      <a:pt x="219" y="248"/>
                      <a:pt x="204" y="233"/>
                    </a:cubicBezTo>
                    <a:lnTo>
                      <a:pt x="263" y="219"/>
                    </a:lnTo>
                    <a:cubicBezTo>
                      <a:pt x="277" y="204"/>
                      <a:pt x="321" y="131"/>
                      <a:pt x="306" y="117"/>
                    </a:cubicBezTo>
                    <a:cubicBezTo>
                      <a:pt x="292" y="87"/>
                      <a:pt x="248" y="87"/>
                      <a:pt x="219" y="87"/>
                    </a:cubicBezTo>
                    <a:cubicBezTo>
                      <a:pt x="204" y="102"/>
                      <a:pt x="131" y="102"/>
                      <a:pt x="131" y="102"/>
                    </a:cubicBezTo>
                    <a:lnTo>
                      <a:pt x="160" y="87"/>
                    </a:lnTo>
                    <a:cubicBezTo>
                      <a:pt x="160" y="87"/>
                      <a:pt x="131" y="73"/>
                      <a:pt x="131" y="87"/>
                    </a:cubicBezTo>
                    <a:cubicBezTo>
                      <a:pt x="131" y="73"/>
                      <a:pt x="263" y="15"/>
                      <a:pt x="219" y="0"/>
                    </a:cubicBezTo>
                    <a:cubicBezTo>
                      <a:pt x="204" y="0"/>
                      <a:pt x="248" y="15"/>
                      <a:pt x="219"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4" name="Freeform 1149">
                <a:extLst>
                  <a:ext uri="{FF2B5EF4-FFF2-40B4-BE49-F238E27FC236}">
                    <a16:creationId xmlns:a16="http://schemas.microsoft.com/office/drawing/2014/main" id="{F39A2307-673C-33C8-E020-89040B315EDE}"/>
                  </a:ext>
                </a:extLst>
              </p:cNvPr>
              <p:cNvSpPr>
                <a:spLocks/>
              </p:cNvSpPr>
              <p:nvPr/>
            </p:nvSpPr>
            <p:spPr bwMode="auto">
              <a:xfrm>
                <a:off x="3519" y="1992"/>
                <a:ext cx="113" cy="169"/>
              </a:xfrm>
              <a:custGeom>
                <a:avLst/>
                <a:gdLst>
                  <a:gd name="T0" fmla="*/ 219 w 583"/>
                  <a:gd name="T1" fmla="*/ 0 h 875"/>
                  <a:gd name="T2" fmla="*/ 73 w 583"/>
                  <a:gd name="T3" fmla="*/ 15 h 875"/>
                  <a:gd name="T4" fmla="*/ 73 w 583"/>
                  <a:gd name="T5" fmla="*/ 58 h 875"/>
                  <a:gd name="T6" fmla="*/ 29 w 583"/>
                  <a:gd name="T7" fmla="*/ 190 h 875"/>
                  <a:gd name="T8" fmla="*/ 73 w 583"/>
                  <a:gd name="T9" fmla="*/ 233 h 875"/>
                  <a:gd name="T10" fmla="*/ 0 w 583"/>
                  <a:gd name="T11" fmla="*/ 292 h 875"/>
                  <a:gd name="T12" fmla="*/ 44 w 583"/>
                  <a:gd name="T13" fmla="*/ 306 h 875"/>
                  <a:gd name="T14" fmla="*/ 58 w 583"/>
                  <a:gd name="T15" fmla="*/ 321 h 875"/>
                  <a:gd name="T16" fmla="*/ 58 w 583"/>
                  <a:gd name="T17" fmla="*/ 277 h 875"/>
                  <a:gd name="T18" fmla="*/ 88 w 583"/>
                  <a:gd name="T19" fmla="*/ 292 h 875"/>
                  <a:gd name="T20" fmla="*/ 102 w 583"/>
                  <a:gd name="T21" fmla="*/ 394 h 875"/>
                  <a:gd name="T22" fmla="*/ 219 w 583"/>
                  <a:gd name="T23" fmla="*/ 379 h 875"/>
                  <a:gd name="T24" fmla="*/ 233 w 583"/>
                  <a:gd name="T25" fmla="*/ 467 h 875"/>
                  <a:gd name="T26" fmla="*/ 190 w 583"/>
                  <a:gd name="T27" fmla="*/ 554 h 875"/>
                  <a:gd name="T28" fmla="*/ 160 w 583"/>
                  <a:gd name="T29" fmla="*/ 598 h 875"/>
                  <a:gd name="T30" fmla="*/ 131 w 583"/>
                  <a:gd name="T31" fmla="*/ 642 h 875"/>
                  <a:gd name="T32" fmla="*/ 88 w 583"/>
                  <a:gd name="T33" fmla="*/ 714 h 875"/>
                  <a:gd name="T34" fmla="*/ 190 w 583"/>
                  <a:gd name="T35" fmla="*/ 729 h 875"/>
                  <a:gd name="T36" fmla="*/ 190 w 583"/>
                  <a:gd name="T37" fmla="*/ 758 h 875"/>
                  <a:gd name="T38" fmla="*/ 117 w 583"/>
                  <a:gd name="T39" fmla="*/ 744 h 875"/>
                  <a:gd name="T40" fmla="*/ 73 w 583"/>
                  <a:gd name="T41" fmla="*/ 831 h 875"/>
                  <a:gd name="T42" fmla="*/ 73 w 583"/>
                  <a:gd name="T43" fmla="*/ 860 h 875"/>
                  <a:gd name="T44" fmla="*/ 117 w 583"/>
                  <a:gd name="T45" fmla="*/ 831 h 875"/>
                  <a:gd name="T46" fmla="*/ 219 w 583"/>
                  <a:gd name="T47" fmla="*/ 802 h 875"/>
                  <a:gd name="T48" fmla="*/ 335 w 583"/>
                  <a:gd name="T49" fmla="*/ 802 h 875"/>
                  <a:gd name="T50" fmla="*/ 496 w 583"/>
                  <a:gd name="T51" fmla="*/ 787 h 875"/>
                  <a:gd name="T52" fmla="*/ 481 w 583"/>
                  <a:gd name="T53" fmla="*/ 729 h 875"/>
                  <a:gd name="T54" fmla="*/ 525 w 583"/>
                  <a:gd name="T55" fmla="*/ 583 h 875"/>
                  <a:gd name="T56" fmla="*/ 467 w 583"/>
                  <a:gd name="T57" fmla="*/ 569 h 875"/>
                  <a:gd name="T58" fmla="*/ 408 w 583"/>
                  <a:gd name="T59" fmla="*/ 496 h 875"/>
                  <a:gd name="T60" fmla="*/ 423 w 583"/>
                  <a:gd name="T61" fmla="*/ 452 h 875"/>
                  <a:gd name="T62" fmla="*/ 263 w 583"/>
                  <a:gd name="T63" fmla="*/ 277 h 875"/>
                  <a:gd name="T64" fmla="*/ 248 w 583"/>
                  <a:gd name="T65" fmla="*/ 233 h 875"/>
                  <a:gd name="T66" fmla="*/ 263 w 583"/>
                  <a:gd name="T67" fmla="*/ 219 h 875"/>
                  <a:gd name="T68" fmla="*/ 219 w 583"/>
                  <a:gd name="T69" fmla="*/ 87 h 875"/>
                  <a:gd name="T70" fmla="*/ 160 w 583"/>
                  <a:gd name="T71" fmla="*/ 87 h 875"/>
                  <a:gd name="T72" fmla="*/ 219 w 583"/>
                  <a:gd name="T73" fmla="*/ 0 h 875"/>
                  <a:gd name="T74" fmla="*/ 219 w 583"/>
                  <a:gd name="T75"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3" h="875">
                    <a:moveTo>
                      <a:pt x="219" y="0"/>
                    </a:moveTo>
                    <a:lnTo>
                      <a:pt x="219" y="0"/>
                    </a:lnTo>
                    <a:cubicBezTo>
                      <a:pt x="175" y="0"/>
                      <a:pt x="146" y="15"/>
                      <a:pt x="102" y="0"/>
                    </a:cubicBezTo>
                    <a:cubicBezTo>
                      <a:pt x="88" y="0"/>
                      <a:pt x="73" y="0"/>
                      <a:pt x="73" y="15"/>
                    </a:cubicBezTo>
                    <a:cubicBezTo>
                      <a:pt x="88" y="44"/>
                      <a:pt x="73" y="29"/>
                      <a:pt x="58" y="44"/>
                    </a:cubicBezTo>
                    <a:cubicBezTo>
                      <a:pt x="73" y="29"/>
                      <a:pt x="73" y="58"/>
                      <a:pt x="73" y="58"/>
                    </a:cubicBezTo>
                    <a:cubicBezTo>
                      <a:pt x="58" y="87"/>
                      <a:pt x="15" y="73"/>
                      <a:pt x="29" y="117"/>
                    </a:cubicBezTo>
                    <a:cubicBezTo>
                      <a:pt x="58" y="146"/>
                      <a:pt x="44" y="160"/>
                      <a:pt x="29" y="190"/>
                    </a:cubicBezTo>
                    <a:cubicBezTo>
                      <a:pt x="29" y="219"/>
                      <a:pt x="58" y="219"/>
                      <a:pt x="73" y="204"/>
                    </a:cubicBezTo>
                    <a:cubicBezTo>
                      <a:pt x="58" y="219"/>
                      <a:pt x="73" y="219"/>
                      <a:pt x="73" y="233"/>
                    </a:cubicBezTo>
                    <a:cubicBezTo>
                      <a:pt x="73" y="219"/>
                      <a:pt x="44" y="262"/>
                      <a:pt x="44" y="262"/>
                    </a:cubicBezTo>
                    <a:cubicBezTo>
                      <a:pt x="29" y="262"/>
                      <a:pt x="0" y="262"/>
                      <a:pt x="0" y="292"/>
                    </a:cubicBezTo>
                    <a:cubicBezTo>
                      <a:pt x="15" y="292"/>
                      <a:pt x="29" y="262"/>
                      <a:pt x="44" y="277"/>
                    </a:cubicBezTo>
                    <a:lnTo>
                      <a:pt x="44" y="306"/>
                    </a:lnTo>
                    <a:cubicBezTo>
                      <a:pt x="29" y="321"/>
                      <a:pt x="29" y="335"/>
                      <a:pt x="29" y="335"/>
                    </a:cubicBezTo>
                    <a:cubicBezTo>
                      <a:pt x="29" y="350"/>
                      <a:pt x="44" y="321"/>
                      <a:pt x="58" y="321"/>
                    </a:cubicBezTo>
                    <a:cubicBezTo>
                      <a:pt x="58" y="306"/>
                      <a:pt x="73" y="335"/>
                      <a:pt x="73" y="335"/>
                    </a:cubicBezTo>
                    <a:cubicBezTo>
                      <a:pt x="88" y="335"/>
                      <a:pt x="73" y="277"/>
                      <a:pt x="58" y="277"/>
                    </a:cubicBezTo>
                    <a:cubicBezTo>
                      <a:pt x="73" y="277"/>
                      <a:pt x="102" y="292"/>
                      <a:pt x="102" y="277"/>
                    </a:cubicBezTo>
                    <a:lnTo>
                      <a:pt x="88" y="292"/>
                    </a:lnTo>
                    <a:cubicBezTo>
                      <a:pt x="88" y="306"/>
                      <a:pt x="102" y="321"/>
                      <a:pt x="102" y="335"/>
                    </a:cubicBezTo>
                    <a:cubicBezTo>
                      <a:pt x="102" y="350"/>
                      <a:pt x="58" y="394"/>
                      <a:pt x="102" y="394"/>
                    </a:cubicBezTo>
                    <a:lnTo>
                      <a:pt x="160" y="394"/>
                    </a:lnTo>
                    <a:cubicBezTo>
                      <a:pt x="175" y="379"/>
                      <a:pt x="219" y="379"/>
                      <a:pt x="219" y="379"/>
                    </a:cubicBezTo>
                    <a:cubicBezTo>
                      <a:pt x="204" y="408"/>
                      <a:pt x="190" y="408"/>
                      <a:pt x="204" y="437"/>
                    </a:cubicBezTo>
                    <a:cubicBezTo>
                      <a:pt x="219" y="481"/>
                      <a:pt x="219" y="452"/>
                      <a:pt x="233" y="467"/>
                    </a:cubicBezTo>
                    <a:cubicBezTo>
                      <a:pt x="233" y="481"/>
                      <a:pt x="219" y="510"/>
                      <a:pt x="233" y="525"/>
                    </a:cubicBezTo>
                    <a:cubicBezTo>
                      <a:pt x="248" y="554"/>
                      <a:pt x="204" y="554"/>
                      <a:pt x="190" y="554"/>
                    </a:cubicBezTo>
                    <a:cubicBezTo>
                      <a:pt x="160" y="569"/>
                      <a:pt x="146" y="539"/>
                      <a:pt x="117" y="569"/>
                    </a:cubicBezTo>
                    <a:cubicBezTo>
                      <a:pt x="102" y="598"/>
                      <a:pt x="175" y="583"/>
                      <a:pt x="160" y="598"/>
                    </a:cubicBezTo>
                    <a:lnTo>
                      <a:pt x="131" y="612"/>
                    </a:lnTo>
                    <a:cubicBezTo>
                      <a:pt x="131" y="627"/>
                      <a:pt x="146" y="627"/>
                      <a:pt x="131" y="642"/>
                    </a:cubicBezTo>
                    <a:cubicBezTo>
                      <a:pt x="117" y="656"/>
                      <a:pt x="102" y="671"/>
                      <a:pt x="73" y="685"/>
                    </a:cubicBezTo>
                    <a:cubicBezTo>
                      <a:pt x="58" y="700"/>
                      <a:pt x="88" y="714"/>
                      <a:pt x="88" y="714"/>
                    </a:cubicBezTo>
                    <a:cubicBezTo>
                      <a:pt x="102" y="714"/>
                      <a:pt x="131" y="700"/>
                      <a:pt x="131" y="700"/>
                    </a:cubicBezTo>
                    <a:cubicBezTo>
                      <a:pt x="131" y="714"/>
                      <a:pt x="175" y="714"/>
                      <a:pt x="190" y="729"/>
                    </a:cubicBezTo>
                    <a:cubicBezTo>
                      <a:pt x="219" y="729"/>
                      <a:pt x="248" y="700"/>
                      <a:pt x="263" y="700"/>
                    </a:cubicBezTo>
                    <a:cubicBezTo>
                      <a:pt x="263" y="700"/>
                      <a:pt x="233" y="773"/>
                      <a:pt x="190" y="758"/>
                    </a:cubicBezTo>
                    <a:cubicBezTo>
                      <a:pt x="175" y="744"/>
                      <a:pt x="160" y="758"/>
                      <a:pt x="146" y="758"/>
                    </a:cubicBezTo>
                    <a:cubicBezTo>
                      <a:pt x="117" y="758"/>
                      <a:pt x="131" y="744"/>
                      <a:pt x="117" y="744"/>
                    </a:cubicBezTo>
                    <a:cubicBezTo>
                      <a:pt x="117" y="744"/>
                      <a:pt x="117" y="787"/>
                      <a:pt x="102" y="802"/>
                    </a:cubicBezTo>
                    <a:lnTo>
                      <a:pt x="73" y="831"/>
                    </a:lnTo>
                    <a:cubicBezTo>
                      <a:pt x="73" y="831"/>
                      <a:pt x="44" y="846"/>
                      <a:pt x="44" y="860"/>
                    </a:cubicBezTo>
                    <a:lnTo>
                      <a:pt x="73" y="860"/>
                    </a:lnTo>
                    <a:cubicBezTo>
                      <a:pt x="73" y="860"/>
                      <a:pt x="58" y="860"/>
                      <a:pt x="73" y="875"/>
                    </a:cubicBezTo>
                    <a:cubicBezTo>
                      <a:pt x="73" y="875"/>
                      <a:pt x="102" y="831"/>
                      <a:pt x="117" y="831"/>
                    </a:cubicBezTo>
                    <a:cubicBezTo>
                      <a:pt x="131" y="831"/>
                      <a:pt x="160" y="846"/>
                      <a:pt x="175" y="831"/>
                    </a:cubicBezTo>
                    <a:cubicBezTo>
                      <a:pt x="204" y="831"/>
                      <a:pt x="190" y="802"/>
                      <a:pt x="219" y="802"/>
                    </a:cubicBezTo>
                    <a:cubicBezTo>
                      <a:pt x="233" y="787"/>
                      <a:pt x="248" y="802"/>
                      <a:pt x="277" y="802"/>
                    </a:cubicBezTo>
                    <a:cubicBezTo>
                      <a:pt x="292" y="816"/>
                      <a:pt x="306" y="787"/>
                      <a:pt x="335" y="802"/>
                    </a:cubicBezTo>
                    <a:cubicBezTo>
                      <a:pt x="350" y="816"/>
                      <a:pt x="379" y="802"/>
                      <a:pt x="394" y="787"/>
                    </a:cubicBezTo>
                    <a:lnTo>
                      <a:pt x="496" y="787"/>
                    </a:lnTo>
                    <a:lnTo>
                      <a:pt x="554" y="744"/>
                    </a:lnTo>
                    <a:cubicBezTo>
                      <a:pt x="540" y="729"/>
                      <a:pt x="481" y="744"/>
                      <a:pt x="481" y="729"/>
                    </a:cubicBezTo>
                    <a:cubicBezTo>
                      <a:pt x="481" y="714"/>
                      <a:pt x="540" y="671"/>
                      <a:pt x="554" y="671"/>
                    </a:cubicBezTo>
                    <a:cubicBezTo>
                      <a:pt x="569" y="642"/>
                      <a:pt x="583" y="583"/>
                      <a:pt x="525" y="583"/>
                    </a:cubicBezTo>
                    <a:cubicBezTo>
                      <a:pt x="510" y="583"/>
                      <a:pt x="481" y="598"/>
                      <a:pt x="467" y="598"/>
                    </a:cubicBezTo>
                    <a:cubicBezTo>
                      <a:pt x="437" y="583"/>
                      <a:pt x="467" y="583"/>
                      <a:pt x="467" y="569"/>
                    </a:cubicBezTo>
                    <a:cubicBezTo>
                      <a:pt x="467" y="554"/>
                      <a:pt x="467" y="539"/>
                      <a:pt x="452" y="525"/>
                    </a:cubicBezTo>
                    <a:cubicBezTo>
                      <a:pt x="452" y="525"/>
                      <a:pt x="394" y="510"/>
                      <a:pt x="408" y="496"/>
                    </a:cubicBezTo>
                    <a:cubicBezTo>
                      <a:pt x="408" y="496"/>
                      <a:pt x="437" y="510"/>
                      <a:pt x="437" y="496"/>
                    </a:cubicBezTo>
                    <a:cubicBezTo>
                      <a:pt x="452" y="481"/>
                      <a:pt x="437" y="467"/>
                      <a:pt x="423" y="452"/>
                    </a:cubicBezTo>
                    <a:cubicBezTo>
                      <a:pt x="379" y="423"/>
                      <a:pt x="365" y="423"/>
                      <a:pt x="335" y="365"/>
                    </a:cubicBezTo>
                    <a:cubicBezTo>
                      <a:pt x="321" y="335"/>
                      <a:pt x="306" y="306"/>
                      <a:pt x="263" y="277"/>
                    </a:cubicBezTo>
                    <a:cubicBezTo>
                      <a:pt x="248" y="262"/>
                      <a:pt x="190" y="292"/>
                      <a:pt x="175" y="262"/>
                    </a:cubicBezTo>
                    <a:cubicBezTo>
                      <a:pt x="175" y="262"/>
                      <a:pt x="263" y="248"/>
                      <a:pt x="248" y="233"/>
                    </a:cubicBezTo>
                    <a:cubicBezTo>
                      <a:pt x="248" y="233"/>
                      <a:pt x="219" y="248"/>
                      <a:pt x="204" y="233"/>
                    </a:cubicBezTo>
                    <a:lnTo>
                      <a:pt x="263" y="219"/>
                    </a:lnTo>
                    <a:cubicBezTo>
                      <a:pt x="277" y="204"/>
                      <a:pt x="321" y="131"/>
                      <a:pt x="306" y="117"/>
                    </a:cubicBezTo>
                    <a:cubicBezTo>
                      <a:pt x="292" y="87"/>
                      <a:pt x="248" y="87"/>
                      <a:pt x="219" y="87"/>
                    </a:cubicBezTo>
                    <a:cubicBezTo>
                      <a:pt x="204" y="102"/>
                      <a:pt x="131" y="102"/>
                      <a:pt x="131" y="102"/>
                    </a:cubicBezTo>
                    <a:lnTo>
                      <a:pt x="160" y="87"/>
                    </a:lnTo>
                    <a:cubicBezTo>
                      <a:pt x="160" y="87"/>
                      <a:pt x="131" y="73"/>
                      <a:pt x="131" y="87"/>
                    </a:cubicBezTo>
                    <a:cubicBezTo>
                      <a:pt x="131" y="73"/>
                      <a:pt x="263" y="15"/>
                      <a:pt x="219" y="0"/>
                    </a:cubicBezTo>
                    <a:cubicBezTo>
                      <a:pt x="204" y="0"/>
                      <a:pt x="248" y="15"/>
                      <a:pt x="219" y="0"/>
                    </a:cubicBezTo>
                    <a:lnTo>
                      <a:pt x="219"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5" name="Freeform 1150">
                <a:extLst>
                  <a:ext uri="{FF2B5EF4-FFF2-40B4-BE49-F238E27FC236}">
                    <a16:creationId xmlns:a16="http://schemas.microsoft.com/office/drawing/2014/main" id="{2F679F8A-6F01-A4B6-0FCD-3CCA94430F6C}"/>
                  </a:ext>
                </a:extLst>
              </p:cNvPr>
              <p:cNvSpPr>
                <a:spLocks/>
              </p:cNvSpPr>
              <p:nvPr/>
            </p:nvSpPr>
            <p:spPr bwMode="auto">
              <a:xfrm>
                <a:off x="3519" y="1992"/>
                <a:ext cx="113" cy="169"/>
              </a:xfrm>
              <a:custGeom>
                <a:avLst/>
                <a:gdLst>
                  <a:gd name="T0" fmla="*/ 219 w 583"/>
                  <a:gd name="T1" fmla="*/ 0 h 875"/>
                  <a:gd name="T2" fmla="*/ 73 w 583"/>
                  <a:gd name="T3" fmla="*/ 15 h 875"/>
                  <a:gd name="T4" fmla="*/ 73 w 583"/>
                  <a:gd name="T5" fmla="*/ 58 h 875"/>
                  <a:gd name="T6" fmla="*/ 29 w 583"/>
                  <a:gd name="T7" fmla="*/ 190 h 875"/>
                  <a:gd name="T8" fmla="*/ 73 w 583"/>
                  <a:gd name="T9" fmla="*/ 233 h 875"/>
                  <a:gd name="T10" fmla="*/ 0 w 583"/>
                  <a:gd name="T11" fmla="*/ 292 h 875"/>
                  <a:gd name="T12" fmla="*/ 44 w 583"/>
                  <a:gd name="T13" fmla="*/ 306 h 875"/>
                  <a:gd name="T14" fmla="*/ 58 w 583"/>
                  <a:gd name="T15" fmla="*/ 321 h 875"/>
                  <a:gd name="T16" fmla="*/ 58 w 583"/>
                  <a:gd name="T17" fmla="*/ 277 h 875"/>
                  <a:gd name="T18" fmla="*/ 88 w 583"/>
                  <a:gd name="T19" fmla="*/ 292 h 875"/>
                  <a:gd name="T20" fmla="*/ 102 w 583"/>
                  <a:gd name="T21" fmla="*/ 394 h 875"/>
                  <a:gd name="T22" fmla="*/ 219 w 583"/>
                  <a:gd name="T23" fmla="*/ 379 h 875"/>
                  <a:gd name="T24" fmla="*/ 233 w 583"/>
                  <a:gd name="T25" fmla="*/ 467 h 875"/>
                  <a:gd name="T26" fmla="*/ 190 w 583"/>
                  <a:gd name="T27" fmla="*/ 554 h 875"/>
                  <a:gd name="T28" fmla="*/ 160 w 583"/>
                  <a:gd name="T29" fmla="*/ 598 h 875"/>
                  <a:gd name="T30" fmla="*/ 131 w 583"/>
                  <a:gd name="T31" fmla="*/ 642 h 875"/>
                  <a:gd name="T32" fmla="*/ 88 w 583"/>
                  <a:gd name="T33" fmla="*/ 714 h 875"/>
                  <a:gd name="T34" fmla="*/ 190 w 583"/>
                  <a:gd name="T35" fmla="*/ 729 h 875"/>
                  <a:gd name="T36" fmla="*/ 190 w 583"/>
                  <a:gd name="T37" fmla="*/ 758 h 875"/>
                  <a:gd name="T38" fmla="*/ 117 w 583"/>
                  <a:gd name="T39" fmla="*/ 744 h 875"/>
                  <a:gd name="T40" fmla="*/ 73 w 583"/>
                  <a:gd name="T41" fmla="*/ 831 h 875"/>
                  <a:gd name="T42" fmla="*/ 73 w 583"/>
                  <a:gd name="T43" fmla="*/ 860 h 875"/>
                  <a:gd name="T44" fmla="*/ 117 w 583"/>
                  <a:gd name="T45" fmla="*/ 831 h 875"/>
                  <a:gd name="T46" fmla="*/ 219 w 583"/>
                  <a:gd name="T47" fmla="*/ 802 h 875"/>
                  <a:gd name="T48" fmla="*/ 335 w 583"/>
                  <a:gd name="T49" fmla="*/ 802 h 875"/>
                  <a:gd name="T50" fmla="*/ 496 w 583"/>
                  <a:gd name="T51" fmla="*/ 787 h 875"/>
                  <a:gd name="T52" fmla="*/ 481 w 583"/>
                  <a:gd name="T53" fmla="*/ 729 h 875"/>
                  <a:gd name="T54" fmla="*/ 525 w 583"/>
                  <a:gd name="T55" fmla="*/ 583 h 875"/>
                  <a:gd name="T56" fmla="*/ 467 w 583"/>
                  <a:gd name="T57" fmla="*/ 569 h 875"/>
                  <a:gd name="T58" fmla="*/ 408 w 583"/>
                  <a:gd name="T59" fmla="*/ 496 h 875"/>
                  <a:gd name="T60" fmla="*/ 423 w 583"/>
                  <a:gd name="T61" fmla="*/ 452 h 875"/>
                  <a:gd name="T62" fmla="*/ 263 w 583"/>
                  <a:gd name="T63" fmla="*/ 277 h 875"/>
                  <a:gd name="T64" fmla="*/ 248 w 583"/>
                  <a:gd name="T65" fmla="*/ 233 h 875"/>
                  <a:gd name="T66" fmla="*/ 263 w 583"/>
                  <a:gd name="T67" fmla="*/ 219 h 875"/>
                  <a:gd name="T68" fmla="*/ 219 w 583"/>
                  <a:gd name="T69" fmla="*/ 87 h 875"/>
                  <a:gd name="T70" fmla="*/ 160 w 583"/>
                  <a:gd name="T71" fmla="*/ 87 h 875"/>
                  <a:gd name="T72" fmla="*/ 219 w 583"/>
                  <a:gd name="T73"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3" h="875">
                    <a:moveTo>
                      <a:pt x="219" y="0"/>
                    </a:moveTo>
                    <a:lnTo>
                      <a:pt x="219" y="0"/>
                    </a:lnTo>
                    <a:cubicBezTo>
                      <a:pt x="175" y="0"/>
                      <a:pt x="146" y="15"/>
                      <a:pt x="102" y="0"/>
                    </a:cubicBezTo>
                    <a:cubicBezTo>
                      <a:pt x="88" y="0"/>
                      <a:pt x="73" y="0"/>
                      <a:pt x="73" y="15"/>
                    </a:cubicBezTo>
                    <a:cubicBezTo>
                      <a:pt x="88" y="44"/>
                      <a:pt x="73" y="29"/>
                      <a:pt x="58" y="44"/>
                    </a:cubicBezTo>
                    <a:cubicBezTo>
                      <a:pt x="73" y="29"/>
                      <a:pt x="73" y="58"/>
                      <a:pt x="73" y="58"/>
                    </a:cubicBezTo>
                    <a:cubicBezTo>
                      <a:pt x="58" y="87"/>
                      <a:pt x="15" y="73"/>
                      <a:pt x="29" y="117"/>
                    </a:cubicBezTo>
                    <a:cubicBezTo>
                      <a:pt x="58" y="146"/>
                      <a:pt x="44" y="160"/>
                      <a:pt x="29" y="190"/>
                    </a:cubicBezTo>
                    <a:cubicBezTo>
                      <a:pt x="29" y="219"/>
                      <a:pt x="58" y="219"/>
                      <a:pt x="73" y="204"/>
                    </a:cubicBezTo>
                    <a:cubicBezTo>
                      <a:pt x="58" y="219"/>
                      <a:pt x="73" y="219"/>
                      <a:pt x="73" y="233"/>
                    </a:cubicBezTo>
                    <a:cubicBezTo>
                      <a:pt x="73" y="219"/>
                      <a:pt x="44" y="262"/>
                      <a:pt x="44" y="262"/>
                    </a:cubicBezTo>
                    <a:cubicBezTo>
                      <a:pt x="29" y="262"/>
                      <a:pt x="0" y="262"/>
                      <a:pt x="0" y="292"/>
                    </a:cubicBezTo>
                    <a:cubicBezTo>
                      <a:pt x="15" y="292"/>
                      <a:pt x="29" y="262"/>
                      <a:pt x="44" y="277"/>
                    </a:cubicBezTo>
                    <a:lnTo>
                      <a:pt x="44" y="306"/>
                    </a:lnTo>
                    <a:cubicBezTo>
                      <a:pt x="29" y="321"/>
                      <a:pt x="29" y="335"/>
                      <a:pt x="29" y="335"/>
                    </a:cubicBezTo>
                    <a:cubicBezTo>
                      <a:pt x="29" y="350"/>
                      <a:pt x="44" y="321"/>
                      <a:pt x="58" y="321"/>
                    </a:cubicBezTo>
                    <a:cubicBezTo>
                      <a:pt x="58" y="306"/>
                      <a:pt x="73" y="335"/>
                      <a:pt x="73" y="335"/>
                    </a:cubicBezTo>
                    <a:cubicBezTo>
                      <a:pt x="88" y="335"/>
                      <a:pt x="73" y="277"/>
                      <a:pt x="58" y="277"/>
                    </a:cubicBezTo>
                    <a:cubicBezTo>
                      <a:pt x="73" y="277"/>
                      <a:pt x="102" y="292"/>
                      <a:pt x="102" y="277"/>
                    </a:cubicBezTo>
                    <a:lnTo>
                      <a:pt x="88" y="292"/>
                    </a:lnTo>
                    <a:cubicBezTo>
                      <a:pt x="88" y="306"/>
                      <a:pt x="102" y="321"/>
                      <a:pt x="102" y="335"/>
                    </a:cubicBezTo>
                    <a:cubicBezTo>
                      <a:pt x="102" y="350"/>
                      <a:pt x="58" y="394"/>
                      <a:pt x="102" y="394"/>
                    </a:cubicBezTo>
                    <a:lnTo>
                      <a:pt x="160" y="394"/>
                    </a:lnTo>
                    <a:cubicBezTo>
                      <a:pt x="175" y="379"/>
                      <a:pt x="219" y="379"/>
                      <a:pt x="219" y="379"/>
                    </a:cubicBezTo>
                    <a:cubicBezTo>
                      <a:pt x="204" y="408"/>
                      <a:pt x="190" y="408"/>
                      <a:pt x="204" y="437"/>
                    </a:cubicBezTo>
                    <a:cubicBezTo>
                      <a:pt x="219" y="481"/>
                      <a:pt x="219" y="452"/>
                      <a:pt x="233" y="467"/>
                    </a:cubicBezTo>
                    <a:cubicBezTo>
                      <a:pt x="233" y="481"/>
                      <a:pt x="219" y="510"/>
                      <a:pt x="233" y="525"/>
                    </a:cubicBezTo>
                    <a:cubicBezTo>
                      <a:pt x="248" y="554"/>
                      <a:pt x="204" y="554"/>
                      <a:pt x="190" y="554"/>
                    </a:cubicBezTo>
                    <a:cubicBezTo>
                      <a:pt x="160" y="569"/>
                      <a:pt x="146" y="539"/>
                      <a:pt x="117" y="569"/>
                    </a:cubicBezTo>
                    <a:cubicBezTo>
                      <a:pt x="102" y="598"/>
                      <a:pt x="175" y="583"/>
                      <a:pt x="160" y="598"/>
                    </a:cubicBezTo>
                    <a:lnTo>
                      <a:pt x="131" y="612"/>
                    </a:lnTo>
                    <a:cubicBezTo>
                      <a:pt x="131" y="627"/>
                      <a:pt x="146" y="627"/>
                      <a:pt x="131" y="642"/>
                    </a:cubicBezTo>
                    <a:cubicBezTo>
                      <a:pt x="117" y="656"/>
                      <a:pt x="102" y="671"/>
                      <a:pt x="73" y="685"/>
                    </a:cubicBezTo>
                    <a:cubicBezTo>
                      <a:pt x="58" y="700"/>
                      <a:pt x="88" y="714"/>
                      <a:pt x="88" y="714"/>
                    </a:cubicBezTo>
                    <a:cubicBezTo>
                      <a:pt x="102" y="714"/>
                      <a:pt x="131" y="700"/>
                      <a:pt x="131" y="700"/>
                    </a:cubicBezTo>
                    <a:cubicBezTo>
                      <a:pt x="131" y="714"/>
                      <a:pt x="175" y="714"/>
                      <a:pt x="190" y="729"/>
                    </a:cubicBezTo>
                    <a:cubicBezTo>
                      <a:pt x="219" y="729"/>
                      <a:pt x="248" y="700"/>
                      <a:pt x="263" y="700"/>
                    </a:cubicBezTo>
                    <a:cubicBezTo>
                      <a:pt x="263" y="700"/>
                      <a:pt x="233" y="773"/>
                      <a:pt x="190" y="758"/>
                    </a:cubicBezTo>
                    <a:cubicBezTo>
                      <a:pt x="175" y="744"/>
                      <a:pt x="160" y="758"/>
                      <a:pt x="146" y="758"/>
                    </a:cubicBezTo>
                    <a:cubicBezTo>
                      <a:pt x="117" y="758"/>
                      <a:pt x="131" y="744"/>
                      <a:pt x="117" y="744"/>
                    </a:cubicBezTo>
                    <a:cubicBezTo>
                      <a:pt x="117" y="744"/>
                      <a:pt x="117" y="787"/>
                      <a:pt x="102" y="802"/>
                    </a:cubicBezTo>
                    <a:lnTo>
                      <a:pt x="73" y="831"/>
                    </a:lnTo>
                    <a:cubicBezTo>
                      <a:pt x="73" y="831"/>
                      <a:pt x="44" y="846"/>
                      <a:pt x="44" y="860"/>
                    </a:cubicBezTo>
                    <a:lnTo>
                      <a:pt x="73" y="860"/>
                    </a:lnTo>
                    <a:cubicBezTo>
                      <a:pt x="73" y="860"/>
                      <a:pt x="58" y="860"/>
                      <a:pt x="73" y="875"/>
                    </a:cubicBezTo>
                    <a:cubicBezTo>
                      <a:pt x="73" y="875"/>
                      <a:pt x="102" y="831"/>
                      <a:pt x="117" y="831"/>
                    </a:cubicBezTo>
                    <a:cubicBezTo>
                      <a:pt x="131" y="831"/>
                      <a:pt x="160" y="846"/>
                      <a:pt x="175" y="831"/>
                    </a:cubicBezTo>
                    <a:cubicBezTo>
                      <a:pt x="204" y="831"/>
                      <a:pt x="190" y="802"/>
                      <a:pt x="219" y="802"/>
                    </a:cubicBezTo>
                    <a:cubicBezTo>
                      <a:pt x="233" y="787"/>
                      <a:pt x="248" y="802"/>
                      <a:pt x="277" y="802"/>
                    </a:cubicBezTo>
                    <a:cubicBezTo>
                      <a:pt x="292" y="816"/>
                      <a:pt x="306" y="787"/>
                      <a:pt x="335" y="802"/>
                    </a:cubicBezTo>
                    <a:cubicBezTo>
                      <a:pt x="350" y="816"/>
                      <a:pt x="379" y="802"/>
                      <a:pt x="394" y="787"/>
                    </a:cubicBezTo>
                    <a:lnTo>
                      <a:pt x="496" y="787"/>
                    </a:lnTo>
                    <a:lnTo>
                      <a:pt x="554" y="744"/>
                    </a:lnTo>
                    <a:cubicBezTo>
                      <a:pt x="540" y="729"/>
                      <a:pt x="481" y="744"/>
                      <a:pt x="481" y="729"/>
                    </a:cubicBezTo>
                    <a:cubicBezTo>
                      <a:pt x="481" y="714"/>
                      <a:pt x="540" y="671"/>
                      <a:pt x="554" y="671"/>
                    </a:cubicBezTo>
                    <a:cubicBezTo>
                      <a:pt x="569" y="642"/>
                      <a:pt x="583" y="583"/>
                      <a:pt x="525" y="583"/>
                    </a:cubicBezTo>
                    <a:cubicBezTo>
                      <a:pt x="510" y="583"/>
                      <a:pt x="481" y="598"/>
                      <a:pt x="467" y="598"/>
                    </a:cubicBezTo>
                    <a:cubicBezTo>
                      <a:pt x="437" y="583"/>
                      <a:pt x="467" y="583"/>
                      <a:pt x="467" y="569"/>
                    </a:cubicBezTo>
                    <a:cubicBezTo>
                      <a:pt x="467" y="554"/>
                      <a:pt x="467" y="539"/>
                      <a:pt x="452" y="525"/>
                    </a:cubicBezTo>
                    <a:cubicBezTo>
                      <a:pt x="452" y="525"/>
                      <a:pt x="394" y="510"/>
                      <a:pt x="408" y="496"/>
                    </a:cubicBezTo>
                    <a:cubicBezTo>
                      <a:pt x="408" y="496"/>
                      <a:pt x="437" y="510"/>
                      <a:pt x="437" y="496"/>
                    </a:cubicBezTo>
                    <a:cubicBezTo>
                      <a:pt x="452" y="481"/>
                      <a:pt x="437" y="467"/>
                      <a:pt x="423" y="452"/>
                    </a:cubicBezTo>
                    <a:cubicBezTo>
                      <a:pt x="379" y="423"/>
                      <a:pt x="365" y="423"/>
                      <a:pt x="335" y="365"/>
                    </a:cubicBezTo>
                    <a:cubicBezTo>
                      <a:pt x="321" y="335"/>
                      <a:pt x="306" y="306"/>
                      <a:pt x="263" y="277"/>
                    </a:cubicBezTo>
                    <a:cubicBezTo>
                      <a:pt x="248" y="262"/>
                      <a:pt x="190" y="292"/>
                      <a:pt x="175" y="262"/>
                    </a:cubicBezTo>
                    <a:cubicBezTo>
                      <a:pt x="175" y="262"/>
                      <a:pt x="263" y="248"/>
                      <a:pt x="248" y="233"/>
                    </a:cubicBezTo>
                    <a:cubicBezTo>
                      <a:pt x="248" y="233"/>
                      <a:pt x="219" y="248"/>
                      <a:pt x="204" y="233"/>
                    </a:cubicBezTo>
                    <a:lnTo>
                      <a:pt x="263" y="219"/>
                    </a:lnTo>
                    <a:cubicBezTo>
                      <a:pt x="277" y="204"/>
                      <a:pt x="321" y="131"/>
                      <a:pt x="306" y="117"/>
                    </a:cubicBezTo>
                    <a:cubicBezTo>
                      <a:pt x="292" y="87"/>
                      <a:pt x="248" y="87"/>
                      <a:pt x="219" y="87"/>
                    </a:cubicBezTo>
                    <a:cubicBezTo>
                      <a:pt x="204" y="102"/>
                      <a:pt x="131" y="102"/>
                      <a:pt x="131" y="102"/>
                    </a:cubicBezTo>
                    <a:lnTo>
                      <a:pt x="160" y="87"/>
                    </a:lnTo>
                    <a:cubicBezTo>
                      <a:pt x="160" y="87"/>
                      <a:pt x="131" y="73"/>
                      <a:pt x="131" y="87"/>
                    </a:cubicBezTo>
                    <a:cubicBezTo>
                      <a:pt x="131" y="73"/>
                      <a:pt x="263" y="15"/>
                      <a:pt x="219" y="0"/>
                    </a:cubicBezTo>
                    <a:cubicBezTo>
                      <a:pt x="204" y="0"/>
                      <a:pt x="248" y="15"/>
                      <a:pt x="219"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6" name="Freeform 1151">
                <a:extLst>
                  <a:ext uri="{FF2B5EF4-FFF2-40B4-BE49-F238E27FC236}">
                    <a16:creationId xmlns:a16="http://schemas.microsoft.com/office/drawing/2014/main" id="{1706EB36-2555-BA1C-0C60-1A48DE1FE716}"/>
                  </a:ext>
                </a:extLst>
              </p:cNvPr>
              <p:cNvSpPr>
                <a:spLocks/>
              </p:cNvSpPr>
              <p:nvPr/>
            </p:nvSpPr>
            <p:spPr bwMode="auto">
              <a:xfrm>
                <a:off x="3519" y="1992"/>
                <a:ext cx="113" cy="169"/>
              </a:xfrm>
              <a:custGeom>
                <a:avLst/>
                <a:gdLst>
                  <a:gd name="T0" fmla="*/ 219 w 583"/>
                  <a:gd name="T1" fmla="*/ 0 h 875"/>
                  <a:gd name="T2" fmla="*/ 73 w 583"/>
                  <a:gd name="T3" fmla="*/ 15 h 875"/>
                  <a:gd name="T4" fmla="*/ 73 w 583"/>
                  <a:gd name="T5" fmla="*/ 58 h 875"/>
                  <a:gd name="T6" fmla="*/ 29 w 583"/>
                  <a:gd name="T7" fmla="*/ 190 h 875"/>
                  <a:gd name="T8" fmla="*/ 73 w 583"/>
                  <a:gd name="T9" fmla="*/ 233 h 875"/>
                  <a:gd name="T10" fmla="*/ 0 w 583"/>
                  <a:gd name="T11" fmla="*/ 292 h 875"/>
                  <a:gd name="T12" fmla="*/ 44 w 583"/>
                  <a:gd name="T13" fmla="*/ 306 h 875"/>
                  <a:gd name="T14" fmla="*/ 58 w 583"/>
                  <a:gd name="T15" fmla="*/ 321 h 875"/>
                  <a:gd name="T16" fmla="*/ 58 w 583"/>
                  <a:gd name="T17" fmla="*/ 277 h 875"/>
                  <a:gd name="T18" fmla="*/ 88 w 583"/>
                  <a:gd name="T19" fmla="*/ 292 h 875"/>
                  <a:gd name="T20" fmla="*/ 102 w 583"/>
                  <a:gd name="T21" fmla="*/ 394 h 875"/>
                  <a:gd name="T22" fmla="*/ 219 w 583"/>
                  <a:gd name="T23" fmla="*/ 379 h 875"/>
                  <a:gd name="T24" fmla="*/ 233 w 583"/>
                  <a:gd name="T25" fmla="*/ 467 h 875"/>
                  <a:gd name="T26" fmla="*/ 190 w 583"/>
                  <a:gd name="T27" fmla="*/ 554 h 875"/>
                  <a:gd name="T28" fmla="*/ 160 w 583"/>
                  <a:gd name="T29" fmla="*/ 598 h 875"/>
                  <a:gd name="T30" fmla="*/ 131 w 583"/>
                  <a:gd name="T31" fmla="*/ 642 h 875"/>
                  <a:gd name="T32" fmla="*/ 88 w 583"/>
                  <a:gd name="T33" fmla="*/ 714 h 875"/>
                  <a:gd name="T34" fmla="*/ 190 w 583"/>
                  <a:gd name="T35" fmla="*/ 729 h 875"/>
                  <a:gd name="T36" fmla="*/ 190 w 583"/>
                  <a:gd name="T37" fmla="*/ 758 h 875"/>
                  <a:gd name="T38" fmla="*/ 117 w 583"/>
                  <a:gd name="T39" fmla="*/ 744 h 875"/>
                  <a:gd name="T40" fmla="*/ 73 w 583"/>
                  <a:gd name="T41" fmla="*/ 831 h 875"/>
                  <a:gd name="T42" fmla="*/ 73 w 583"/>
                  <a:gd name="T43" fmla="*/ 860 h 875"/>
                  <a:gd name="T44" fmla="*/ 117 w 583"/>
                  <a:gd name="T45" fmla="*/ 831 h 875"/>
                  <a:gd name="T46" fmla="*/ 219 w 583"/>
                  <a:gd name="T47" fmla="*/ 802 h 875"/>
                  <a:gd name="T48" fmla="*/ 335 w 583"/>
                  <a:gd name="T49" fmla="*/ 802 h 875"/>
                  <a:gd name="T50" fmla="*/ 496 w 583"/>
                  <a:gd name="T51" fmla="*/ 787 h 875"/>
                  <a:gd name="T52" fmla="*/ 481 w 583"/>
                  <a:gd name="T53" fmla="*/ 729 h 875"/>
                  <a:gd name="T54" fmla="*/ 525 w 583"/>
                  <a:gd name="T55" fmla="*/ 583 h 875"/>
                  <a:gd name="T56" fmla="*/ 467 w 583"/>
                  <a:gd name="T57" fmla="*/ 569 h 875"/>
                  <a:gd name="T58" fmla="*/ 408 w 583"/>
                  <a:gd name="T59" fmla="*/ 496 h 875"/>
                  <a:gd name="T60" fmla="*/ 423 w 583"/>
                  <a:gd name="T61" fmla="*/ 452 h 875"/>
                  <a:gd name="T62" fmla="*/ 263 w 583"/>
                  <a:gd name="T63" fmla="*/ 277 h 875"/>
                  <a:gd name="T64" fmla="*/ 248 w 583"/>
                  <a:gd name="T65" fmla="*/ 233 h 875"/>
                  <a:gd name="T66" fmla="*/ 263 w 583"/>
                  <a:gd name="T67" fmla="*/ 219 h 875"/>
                  <a:gd name="T68" fmla="*/ 219 w 583"/>
                  <a:gd name="T69" fmla="*/ 87 h 875"/>
                  <a:gd name="T70" fmla="*/ 160 w 583"/>
                  <a:gd name="T71" fmla="*/ 87 h 875"/>
                  <a:gd name="T72" fmla="*/ 219 w 583"/>
                  <a:gd name="T73" fmla="*/ 0 h 875"/>
                  <a:gd name="T74" fmla="*/ 219 w 583"/>
                  <a:gd name="T75"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3" h="875">
                    <a:moveTo>
                      <a:pt x="219" y="0"/>
                    </a:moveTo>
                    <a:lnTo>
                      <a:pt x="219" y="0"/>
                    </a:lnTo>
                    <a:cubicBezTo>
                      <a:pt x="175" y="0"/>
                      <a:pt x="146" y="15"/>
                      <a:pt x="102" y="0"/>
                    </a:cubicBezTo>
                    <a:cubicBezTo>
                      <a:pt x="88" y="0"/>
                      <a:pt x="73" y="0"/>
                      <a:pt x="73" y="15"/>
                    </a:cubicBezTo>
                    <a:cubicBezTo>
                      <a:pt x="88" y="44"/>
                      <a:pt x="73" y="29"/>
                      <a:pt x="58" y="44"/>
                    </a:cubicBezTo>
                    <a:cubicBezTo>
                      <a:pt x="73" y="29"/>
                      <a:pt x="73" y="58"/>
                      <a:pt x="73" y="58"/>
                    </a:cubicBezTo>
                    <a:cubicBezTo>
                      <a:pt x="58" y="87"/>
                      <a:pt x="15" y="73"/>
                      <a:pt x="29" y="117"/>
                    </a:cubicBezTo>
                    <a:cubicBezTo>
                      <a:pt x="58" y="146"/>
                      <a:pt x="44" y="160"/>
                      <a:pt x="29" y="190"/>
                    </a:cubicBezTo>
                    <a:cubicBezTo>
                      <a:pt x="29" y="219"/>
                      <a:pt x="58" y="219"/>
                      <a:pt x="73" y="204"/>
                    </a:cubicBezTo>
                    <a:cubicBezTo>
                      <a:pt x="58" y="219"/>
                      <a:pt x="73" y="219"/>
                      <a:pt x="73" y="233"/>
                    </a:cubicBezTo>
                    <a:cubicBezTo>
                      <a:pt x="73" y="219"/>
                      <a:pt x="44" y="262"/>
                      <a:pt x="44" y="262"/>
                    </a:cubicBezTo>
                    <a:cubicBezTo>
                      <a:pt x="29" y="262"/>
                      <a:pt x="0" y="262"/>
                      <a:pt x="0" y="292"/>
                    </a:cubicBezTo>
                    <a:cubicBezTo>
                      <a:pt x="15" y="292"/>
                      <a:pt x="29" y="262"/>
                      <a:pt x="44" y="277"/>
                    </a:cubicBezTo>
                    <a:lnTo>
                      <a:pt x="44" y="306"/>
                    </a:lnTo>
                    <a:cubicBezTo>
                      <a:pt x="29" y="321"/>
                      <a:pt x="29" y="335"/>
                      <a:pt x="29" y="335"/>
                    </a:cubicBezTo>
                    <a:cubicBezTo>
                      <a:pt x="29" y="350"/>
                      <a:pt x="44" y="321"/>
                      <a:pt x="58" y="321"/>
                    </a:cubicBezTo>
                    <a:cubicBezTo>
                      <a:pt x="58" y="306"/>
                      <a:pt x="73" y="335"/>
                      <a:pt x="73" y="335"/>
                    </a:cubicBezTo>
                    <a:cubicBezTo>
                      <a:pt x="88" y="335"/>
                      <a:pt x="73" y="277"/>
                      <a:pt x="58" y="277"/>
                    </a:cubicBezTo>
                    <a:cubicBezTo>
                      <a:pt x="73" y="277"/>
                      <a:pt x="102" y="292"/>
                      <a:pt x="102" y="277"/>
                    </a:cubicBezTo>
                    <a:lnTo>
                      <a:pt x="88" y="292"/>
                    </a:lnTo>
                    <a:cubicBezTo>
                      <a:pt x="88" y="306"/>
                      <a:pt x="102" y="321"/>
                      <a:pt x="102" y="335"/>
                    </a:cubicBezTo>
                    <a:cubicBezTo>
                      <a:pt x="102" y="350"/>
                      <a:pt x="58" y="394"/>
                      <a:pt x="102" y="394"/>
                    </a:cubicBezTo>
                    <a:lnTo>
                      <a:pt x="160" y="394"/>
                    </a:lnTo>
                    <a:cubicBezTo>
                      <a:pt x="175" y="379"/>
                      <a:pt x="219" y="379"/>
                      <a:pt x="219" y="379"/>
                    </a:cubicBezTo>
                    <a:cubicBezTo>
                      <a:pt x="204" y="408"/>
                      <a:pt x="190" y="408"/>
                      <a:pt x="204" y="437"/>
                    </a:cubicBezTo>
                    <a:cubicBezTo>
                      <a:pt x="219" y="481"/>
                      <a:pt x="219" y="452"/>
                      <a:pt x="233" y="467"/>
                    </a:cubicBezTo>
                    <a:cubicBezTo>
                      <a:pt x="233" y="481"/>
                      <a:pt x="219" y="510"/>
                      <a:pt x="233" y="525"/>
                    </a:cubicBezTo>
                    <a:cubicBezTo>
                      <a:pt x="248" y="554"/>
                      <a:pt x="204" y="554"/>
                      <a:pt x="190" y="554"/>
                    </a:cubicBezTo>
                    <a:cubicBezTo>
                      <a:pt x="160" y="569"/>
                      <a:pt x="146" y="539"/>
                      <a:pt x="117" y="569"/>
                    </a:cubicBezTo>
                    <a:cubicBezTo>
                      <a:pt x="102" y="598"/>
                      <a:pt x="175" y="583"/>
                      <a:pt x="160" y="598"/>
                    </a:cubicBezTo>
                    <a:lnTo>
                      <a:pt x="131" y="612"/>
                    </a:lnTo>
                    <a:cubicBezTo>
                      <a:pt x="131" y="627"/>
                      <a:pt x="146" y="627"/>
                      <a:pt x="131" y="642"/>
                    </a:cubicBezTo>
                    <a:cubicBezTo>
                      <a:pt x="117" y="656"/>
                      <a:pt x="102" y="671"/>
                      <a:pt x="73" y="685"/>
                    </a:cubicBezTo>
                    <a:cubicBezTo>
                      <a:pt x="58" y="700"/>
                      <a:pt x="88" y="714"/>
                      <a:pt x="88" y="714"/>
                    </a:cubicBezTo>
                    <a:cubicBezTo>
                      <a:pt x="102" y="714"/>
                      <a:pt x="131" y="700"/>
                      <a:pt x="131" y="700"/>
                    </a:cubicBezTo>
                    <a:cubicBezTo>
                      <a:pt x="131" y="714"/>
                      <a:pt x="175" y="714"/>
                      <a:pt x="190" y="729"/>
                    </a:cubicBezTo>
                    <a:cubicBezTo>
                      <a:pt x="219" y="729"/>
                      <a:pt x="248" y="700"/>
                      <a:pt x="263" y="700"/>
                    </a:cubicBezTo>
                    <a:cubicBezTo>
                      <a:pt x="263" y="700"/>
                      <a:pt x="233" y="773"/>
                      <a:pt x="190" y="758"/>
                    </a:cubicBezTo>
                    <a:cubicBezTo>
                      <a:pt x="175" y="744"/>
                      <a:pt x="160" y="758"/>
                      <a:pt x="146" y="758"/>
                    </a:cubicBezTo>
                    <a:cubicBezTo>
                      <a:pt x="117" y="758"/>
                      <a:pt x="131" y="744"/>
                      <a:pt x="117" y="744"/>
                    </a:cubicBezTo>
                    <a:cubicBezTo>
                      <a:pt x="117" y="744"/>
                      <a:pt x="117" y="787"/>
                      <a:pt x="102" y="802"/>
                    </a:cubicBezTo>
                    <a:lnTo>
                      <a:pt x="73" y="831"/>
                    </a:lnTo>
                    <a:cubicBezTo>
                      <a:pt x="73" y="831"/>
                      <a:pt x="44" y="846"/>
                      <a:pt x="44" y="860"/>
                    </a:cubicBezTo>
                    <a:lnTo>
                      <a:pt x="73" y="860"/>
                    </a:lnTo>
                    <a:cubicBezTo>
                      <a:pt x="73" y="860"/>
                      <a:pt x="58" y="860"/>
                      <a:pt x="73" y="875"/>
                    </a:cubicBezTo>
                    <a:cubicBezTo>
                      <a:pt x="73" y="875"/>
                      <a:pt x="102" y="831"/>
                      <a:pt x="117" y="831"/>
                    </a:cubicBezTo>
                    <a:cubicBezTo>
                      <a:pt x="131" y="831"/>
                      <a:pt x="160" y="846"/>
                      <a:pt x="175" y="831"/>
                    </a:cubicBezTo>
                    <a:cubicBezTo>
                      <a:pt x="204" y="831"/>
                      <a:pt x="190" y="802"/>
                      <a:pt x="219" y="802"/>
                    </a:cubicBezTo>
                    <a:cubicBezTo>
                      <a:pt x="233" y="787"/>
                      <a:pt x="248" y="802"/>
                      <a:pt x="277" y="802"/>
                    </a:cubicBezTo>
                    <a:cubicBezTo>
                      <a:pt x="292" y="816"/>
                      <a:pt x="306" y="787"/>
                      <a:pt x="335" y="802"/>
                    </a:cubicBezTo>
                    <a:cubicBezTo>
                      <a:pt x="350" y="816"/>
                      <a:pt x="379" y="802"/>
                      <a:pt x="394" y="787"/>
                    </a:cubicBezTo>
                    <a:lnTo>
                      <a:pt x="496" y="787"/>
                    </a:lnTo>
                    <a:lnTo>
                      <a:pt x="554" y="744"/>
                    </a:lnTo>
                    <a:cubicBezTo>
                      <a:pt x="540" y="729"/>
                      <a:pt x="481" y="744"/>
                      <a:pt x="481" y="729"/>
                    </a:cubicBezTo>
                    <a:cubicBezTo>
                      <a:pt x="481" y="714"/>
                      <a:pt x="540" y="671"/>
                      <a:pt x="554" y="671"/>
                    </a:cubicBezTo>
                    <a:cubicBezTo>
                      <a:pt x="569" y="642"/>
                      <a:pt x="583" y="583"/>
                      <a:pt x="525" y="583"/>
                    </a:cubicBezTo>
                    <a:cubicBezTo>
                      <a:pt x="510" y="583"/>
                      <a:pt x="481" y="598"/>
                      <a:pt x="467" y="598"/>
                    </a:cubicBezTo>
                    <a:cubicBezTo>
                      <a:pt x="437" y="583"/>
                      <a:pt x="467" y="583"/>
                      <a:pt x="467" y="569"/>
                    </a:cubicBezTo>
                    <a:cubicBezTo>
                      <a:pt x="467" y="554"/>
                      <a:pt x="467" y="539"/>
                      <a:pt x="452" y="525"/>
                    </a:cubicBezTo>
                    <a:cubicBezTo>
                      <a:pt x="452" y="525"/>
                      <a:pt x="394" y="510"/>
                      <a:pt x="408" y="496"/>
                    </a:cubicBezTo>
                    <a:cubicBezTo>
                      <a:pt x="408" y="496"/>
                      <a:pt x="437" y="510"/>
                      <a:pt x="437" y="496"/>
                    </a:cubicBezTo>
                    <a:cubicBezTo>
                      <a:pt x="452" y="481"/>
                      <a:pt x="437" y="467"/>
                      <a:pt x="423" y="452"/>
                    </a:cubicBezTo>
                    <a:cubicBezTo>
                      <a:pt x="379" y="423"/>
                      <a:pt x="365" y="423"/>
                      <a:pt x="335" y="365"/>
                    </a:cubicBezTo>
                    <a:cubicBezTo>
                      <a:pt x="321" y="335"/>
                      <a:pt x="306" y="306"/>
                      <a:pt x="263" y="277"/>
                    </a:cubicBezTo>
                    <a:cubicBezTo>
                      <a:pt x="248" y="262"/>
                      <a:pt x="190" y="292"/>
                      <a:pt x="175" y="262"/>
                    </a:cubicBezTo>
                    <a:cubicBezTo>
                      <a:pt x="175" y="262"/>
                      <a:pt x="263" y="248"/>
                      <a:pt x="248" y="233"/>
                    </a:cubicBezTo>
                    <a:cubicBezTo>
                      <a:pt x="248" y="233"/>
                      <a:pt x="219" y="248"/>
                      <a:pt x="204" y="233"/>
                    </a:cubicBezTo>
                    <a:lnTo>
                      <a:pt x="263" y="219"/>
                    </a:lnTo>
                    <a:cubicBezTo>
                      <a:pt x="277" y="204"/>
                      <a:pt x="321" y="131"/>
                      <a:pt x="306" y="117"/>
                    </a:cubicBezTo>
                    <a:cubicBezTo>
                      <a:pt x="292" y="87"/>
                      <a:pt x="248" y="87"/>
                      <a:pt x="219" y="87"/>
                    </a:cubicBezTo>
                    <a:cubicBezTo>
                      <a:pt x="204" y="102"/>
                      <a:pt x="131" y="102"/>
                      <a:pt x="131" y="102"/>
                    </a:cubicBezTo>
                    <a:lnTo>
                      <a:pt x="160" y="87"/>
                    </a:lnTo>
                    <a:cubicBezTo>
                      <a:pt x="160" y="87"/>
                      <a:pt x="131" y="73"/>
                      <a:pt x="131" y="87"/>
                    </a:cubicBezTo>
                    <a:cubicBezTo>
                      <a:pt x="131" y="73"/>
                      <a:pt x="263" y="15"/>
                      <a:pt x="219" y="0"/>
                    </a:cubicBezTo>
                    <a:cubicBezTo>
                      <a:pt x="204" y="0"/>
                      <a:pt x="248" y="15"/>
                      <a:pt x="219" y="0"/>
                    </a:cubicBezTo>
                    <a:lnTo>
                      <a:pt x="219"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7" name="Freeform 1152">
                <a:extLst>
                  <a:ext uri="{FF2B5EF4-FFF2-40B4-BE49-F238E27FC236}">
                    <a16:creationId xmlns:a16="http://schemas.microsoft.com/office/drawing/2014/main" id="{1DA87007-5BE8-1844-2CE2-AFB36EA196F6}"/>
                  </a:ext>
                </a:extLst>
              </p:cNvPr>
              <p:cNvSpPr>
                <a:spLocks/>
              </p:cNvSpPr>
              <p:nvPr/>
            </p:nvSpPr>
            <p:spPr bwMode="auto">
              <a:xfrm>
                <a:off x="3503" y="1992"/>
                <a:ext cx="16" cy="16"/>
              </a:xfrm>
              <a:custGeom>
                <a:avLst/>
                <a:gdLst>
                  <a:gd name="T0" fmla="*/ 69 w 83"/>
                  <a:gd name="T1" fmla="*/ 14 h 83"/>
                  <a:gd name="T2" fmla="*/ 69 w 83"/>
                  <a:gd name="T3" fmla="*/ 14 h 83"/>
                  <a:gd name="T4" fmla="*/ 55 w 83"/>
                  <a:gd name="T5" fmla="*/ 69 h 83"/>
                  <a:gd name="T6" fmla="*/ 14 w 83"/>
                  <a:gd name="T7" fmla="*/ 69 h 83"/>
                  <a:gd name="T8" fmla="*/ 69 w 83"/>
                  <a:gd name="T9" fmla="*/ 14 h 83"/>
                  <a:gd name="T10" fmla="*/ 69 w 83"/>
                  <a:gd name="T11" fmla="*/ 14 h 83"/>
                </a:gdLst>
                <a:ahLst/>
                <a:cxnLst>
                  <a:cxn ang="0">
                    <a:pos x="T0" y="T1"/>
                  </a:cxn>
                  <a:cxn ang="0">
                    <a:pos x="T2" y="T3"/>
                  </a:cxn>
                  <a:cxn ang="0">
                    <a:pos x="T4" y="T5"/>
                  </a:cxn>
                  <a:cxn ang="0">
                    <a:pos x="T6" y="T7"/>
                  </a:cxn>
                  <a:cxn ang="0">
                    <a:pos x="T8" y="T9"/>
                  </a:cxn>
                  <a:cxn ang="0">
                    <a:pos x="T10" y="T11"/>
                  </a:cxn>
                </a:cxnLst>
                <a:rect l="0" t="0" r="r" b="b"/>
                <a:pathLst>
                  <a:path w="83" h="83">
                    <a:moveTo>
                      <a:pt x="69" y="14"/>
                    </a:moveTo>
                    <a:lnTo>
                      <a:pt x="69" y="14"/>
                    </a:lnTo>
                    <a:cubicBezTo>
                      <a:pt x="83" y="28"/>
                      <a:pt x="55" y="42"/>
                      <a:pt x="55" y="69"/>
                    </a:cubicBezTo>
                    <a:cubicBezTo>
                      <a:pt x="41" y="83"/>
                      <a:pt x="28" y="83"/>
                      <a:pt x="14" y="69"/>
                    </a:cubicBezTo>
                    <a:cubicBezTo>
                      <a:pt x="0" y="56"/>
                      <a:pt x="69" y="0"/>
                      <a:pt x="69" y="14"/>
                    </a:cubicBezTo>
                    <a:cubicBezTo>
                      <a:pt x="83" y="28"/>
                      <a:pt x="69" y="0"/>
                      <a:pt x="69" y="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8" name="Freeform 1153">
                <a:extLst>
                  <a:ext uri="{FF2B5EF4-FFF2-40B4-BE49-F238E27FC236}">
                    <a16:creationId xmlns:a16="http://schemas.microsoft.com/office/drawing/2014/main" id="{2AD1CCC7-4B6E-B463-53F8-D8F747DC3715}"/>
                  </a:ext>
                </a:extLst>
              </p:cNvPr>
              <p:cNvSpPr>
                <a:spLocks/>
              </p:cNvSpPr>
              <p:nvPr/>
            </p:nvSpPr>
            <p:spPr bwMode="auto">
              <a:xfrm>
                <a:off x="3503" y="1992"/>
                <a:ext cx="16" cy="16"/>
              </a:xfrm>
              <a:custGeom>
                <a:avLst/>
                <a:gdLst>
                  <a:gd name="T0" fmla="*/ 69 w 83"/>
                  <a:gd name="T1" fmla="*/ 14 h 83"/>
                  <a:gd name="T2" fmla="*/ 69 w 83"/>
                  <a:gd name="T3" fmla="*/ 14 h 83"/>
                  <a:gd name="T4" fmla="*/ 55 w 83"/>
                  <a:gd name="T5" fmla="*/ 69 h 83"/>
                  <a:gd name="T6" fmla="*/ 14 w 83"/>
                  <a:gd name="T7" fmla="*/ 69 h 83"/>
                  <a:gd name="T8" fmla="*/ 69 w 83"/>
                  <a:gd name="T9" fmla="*/ 14 h 83"/>
                  <a:gd name="T10" fmla="*/ 69 w 83"/>
                  <a:gd name="T11" fmla="*/ 14 h 83"/>
                  <a:gd name="T12" fmla="*/ 69 w 83"/>
                  <a:gd name="T13" fmla="*/ 14 h 83"/>
                </a:gdLst>
                <a:ahLst/>
                <a:cxnLst>
                  <a:cxn ang="0">
                    <a:pos x="T0" y="T1"/>
                  </a:cxn>
                  <a:cxn ang="0">
                    <a:pos x="T2" y="T3"/>
                  </a:cxn>
                  <a:cxn ang="0">
                    <a:pos x="T4" y="T5"/>
                  </a:cxn>
                  <a:cxn ang="0">
                    <a:pos x="T6" y="T7"/>
                  </a:cxn>
                  <a:cxn ang="0">
                    <a:pos x="T8" y="T9"/>
                  </a:cxn>
                  <a:cxn ang="0">
                    <a:pos x="T10" y="T11"/>
                  </a:cxn>
                  <a:cxn ang="0">
                    <a:pos x="T12" y="T13"/>
                  </a:cxn>
                </a:cxnLst>
                <a:rect l="0" t="0" r="r" b="b"/>
                <a:pathLst>
                  <a:path w="83" h="83">
                    <a:moveTo>
                      <a:pt x="69" y="14"/>
                    </a:moveTo>
                    <a:lnTo>
                      <a:pt x="69" y="14"/>
                    </a:lnTo>
                    <a:cubicBezTo>
                      <a:pt x="83" y="28"/>
                      <a:pt x="55" y="42"/>
                      <a:pt x="55" y="69"/>
                    </a:cubicBezTo>
                    <a:cubicBezTo>
                      <a:pt x="41" y="83"/>
                      <a:pt x="28" y="83"/>
                      <a:pt x="14" y="69"/>
                    </a:cubicBezTo>
                    <a:cubicBezTo>
                      <a:pt x="0" y="56"/>
                      <a:pt x="69" y="0"/>
                      <a:pt x="69" y="14"/>
                    </a:cubicBezTo>
                    <a:cubicBezTo>
                      <a:pt x="83" y="28"/>
                      <a:pt x="69" y="0"/>
                      <a:pt x="69" y="14"/>
                    </a:cubicBezTo>
                    <a:lnTo>
                      <a:pt x="69"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9" name="Freeform 1154">
                <a:extLst>
                  <a:ext uri="{FF2B5EF4-FFF2-40B4-BE49-F238E27FC236}">
                    <a16:creationId xmlns:a16="http://schemas.microsoft.com/office/drawing/2014/main" id="{FF431FA8-1DA2-DFF1-72CC-CE5D93A98DC4}"/>
                  </a:ext>
                </a:extLst>
              </p:cNvPr>
              <p:cNvSpPr>
                <a:spLocks/>
              </p:cNvSpPr>
              <p:nvPr/>
            </p:nvSpPr>
            <p:spPr bwMode="auto">
              <a:xfrm>
                <a:off x="3503" y="1992"/>
                <a:ext cx="16" cy="16"/>
              </a:xfrm>
              <a:custGeom>
                <a:avLst/>
                <a:gdLst>
                  <a:gd name="T0" fmla="*/ 69 w 83"/>
                  <a:gd name="T1" fmla="*/ 14 h 83"/>
                  <a:gd name="T2" fmla="*/ 69 w 83"/>
                  <a:gd name="T3" fmla="*/ 14 h 83"/>
                  <a:gd name="T4" fmla="*/ 55 w 83"/>
                  <a:gd name="T5" fmla="*/ 69 h 83"/>
                  <a:gd name="T6" fmla="*/ 14 w 83"/>
                  <a:gd name="T7" fmla="*/ 69 h 83"/>
                  <a:gd name="T8" fmla="*/ 69 w 83"/>
                  <a:gd name="T9" fmla="*/ 14 h 83"/>
                  <a:gd name="T10" fmla="*/ 69 w 83"/>
                  <a:gd name="T11" fmla="*/ 14 h 83"/>
                </a:gdLst>
                <a:ahLst/>
                <a:cxnLst>
                  <a:cxn ang="0">
                    <a:pos x="T0" y="T1"/>
                  </a:cxn>
                  <a:cxn ang="0">
                    <a:pos x="T2" y="T3"/>
                  </a:cxn>
                  <a:cxn ang="0">
                    <a:pos x="T4" y="T5"/>
                  </a:cxn>
                  <a:cxn ang="0">
                    <a:pos x="T6" y="T7"/>
                  </a:cxn>
                  <a:cxn ang="0">
                    <a:pos x="T8" y="T9"/>
                  </a:cxn>
                  <a:cxn ang="0">
                    <a:pos x="T10" y="T11"/>
                  </a:cxn>
                </a:cxnLst>
                <a:rect l="0" t="0" r="r" b="b"/>
                <a:pathLst>
                  <a:path w="83" h="83">
                    <a:moveTo>
                      <a:pt x="69" y="14"/>
                    </a:moveTo>
                    <a:lnTo>
                      <a:pt x="69" y="14"/>
                    </a:lnTo>
                    <a:cubicBezTo>
                      <a:pt x="83" y="28"/>
                      <a:pt x="55" y="42"/>
                      <a:pt x="55" y="69"/>
                    </a:cubicBezTo>
                    <a:cubicBezTo>
                      <a:pt x="41" y="83"/>
                      <a:pt x="28" y="83"/>
                      <a:pt x="14" y="69"/>
                    </a:cubicBezTo>
                    <a:cubicBezTo>
                      <a:pt x="0" y="56"/>
                      <a:pt x="69" y="0"/>
                      <a:pt x="69" y="14"/>
                    </a:cubicBezTo>
                    <a:cubicBezTo>
                      <a:pt x="83" y="28"/>
                      <a:pt x="69" y="0"/>
                      <a:pt x="69" y="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0" name="Freeform 1155">
                <a:extLst>
                  <a:ext uri="{FF2B5EF4-FFF2-40B4-BE49-F238E27FC236}">
                    <a16:creationId xmlns:a16="http://schemas.microsoft.com/office/drawing/2014/main" id="{AEF1FB9C-E2BE-11FC-6798-A4C5D04C587A}"/>
                  </a:ext>
                </a:extLst>
              </p:cNvPr>
              <p:cNvSpPr>
                <a:spLocks/>
              </p:cNvSpPr>
              <p:nvPr/>
            </p:nvSpPr>
            <p:spPr bwMode="auto">
              <a:xfrm>
                <a:off x="3503" y="1992"/>
                <a:ext cx="16" cy="16"/>
              </a:xfrm>
              <a:custGeom>
                <a:avLst/>
                <a:gdLst>
                  <a:gd name="T0" fmla="*/ 69 w 83"/>
                  <a:gd name="T1" fmla="*/ 14 h 83"/>
                  <a:gd name="T2" fmla="*/ 69 w 83"/>
                  <a:gd name="T3" fmla="*/ 14 h 83"/>
                  <a:gd name="T4" fmla="*/ 55 w 83"/>
                  <a:gd name="T5" fmla="*/ 69 h 83"/>
                  <a:gd name="T6" fmla="*/ 14 w 83"/>
                  <a:gd name="T7" fmla="*/ 69 h 83"/>
                  <a:gd name="T8" fmla="*/ 69 w 83"/>
                  <a:gd name="T9" fmla="*/ 14 h 83"/>
                  <a:gd name="T10" fmla="*/ 69 w 83"/>
                  <a:gd name="T11" fmla="*/ 14 h 83"/>
                  <a:gd name="T12" fmla="*/ 69 w 83"/>
                  <a:gd name="T13" fmla="*/ 14 h 83"/>
                </a:gdLst>
                <a:ahLst/>
                <a:cxnLst>
                  <a:cxn ang="0">
                    <a:pos x="T0" y="T1"/>
                  </a:cxn>
                  <a:cxn ang="0">
                    <a:pos x="T2" y="T3"/>
                  </a:cxn>
                  <a:cxn ang="0">
                    <a:pos x="T4" y="T5"/>
                  </a:cxn>
                  <a:cxn ang="0">
                    <a:pos x="T6" y="T7"/>
                  </a:cxn>
                  <a:cxn ang="0">
                    <a:pos x="T8" y="T9"/>
                  </a:cxn>
                  <a:cxn ang="0">
                    <a:pos x="T10" y="T11"/>
                  </a:cxn>
                  <a:cxn ang="0">
                    <a:pos x="T12" y="T13"/>
                  </a:cxn>
                </a:cxnLst>
                <a:rect l="0" t="0" r="r" b="b"/>
                <a:pathLst>
                  <a:path w="83" h="83">
                    <a:moveTo>
                      <a:pt x="69" y="14"/>
                    </a:moveTo>
                    <a:lnTo>
                      <a:pt x="69" y="14"/>
                    </a:lnTo>
                    <a:cubicBezTo>
                      <a:pt x="83" y="28"/>
                      <a:pt x="55" y="42"/>
                      <a:pt x="55" y="69"/>
                    </a:cubicBezTo>
                    <a:cubicBezTo>
                      <a:pt x="41" y="83"/>
                      <a:pt x="28" y="83"/>
                      <a:pt x="14" y="69"/>
                    </a:cubicBezTo>
                    <a:cubicBezTo>
                      <a:pt x="0" y="56"/>
                      <a:pt x="69" y="0"/>
                      <a:pt x="69" y="14"/>
                    </a:cubicBezTo>
                    <a:cubicBezTo>
                      <a:pt x="83" y="28"/>
                      <a:pt x="69" y="0"/>
                      <a:pt x="69" y="14"/>
                    </a:cubicBezTo>
                    <a:lnTo>
                      <a:pt x="69"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1" name="Freeform 1156">
                <a:extLst>
                  <a:ext uri="{FF2B5EF4-FFF2-40B4-BE49-F238E27FC236}">
                    <a16:creationId xmlns:a16="http://schemas.microsoft.com/office/drawing/2014/main" id="{CC40E441-1127-7C6C-1596-3426A3D78C43}"/>
                  </a:ext>
                </a:extLst>
              </p:cNvPr>
              <p:cNvSpPr>
                <a:spLocks/>
              </p:cNvSpPr>
              <p:nvPr/>
            </p:nvSpPr>
            <p:spPr bwMode="auto">
              <a:xfrm>
                <a:off x="3511" y="2008"/>
                <a:ext cx="8" cy="8"/>
              </a:xfrm>
              <a:custGeom>
                <a:avLst/>
                <a:gdLst>
                  <a:gd name="T0" fmla="*/ 42 w 42"/>
                  <a:gd name="T1" fmla="*/ 14 h 42"/>
                  <a:gd name="T2" fmla="*/ 42 w 42"/>
                  <a:gd name="T3" fmla="*/ 14 h 42"/>
                  <a:gd name="T4" fmla="*/ 0 w 42"/>
                  <a:gd name="T5" fmla="*/ 28 h 42"/>
                  <a:gd name="T6" fmla="*/ 28 w 42"/>
                  <a:gd name="T7" fmla="*/ 42 h 42"/>
                  <a:gd name="T8" fmla="*/ 42 w 42"/>
                  <a:gd name="T9" fmla="*/ 14 h 42"/>
                  <a:gd name="T10" fmla="*/ 42 w 42"/>
                  <a:gd name="T11" fmla="*/ 14 h 42"/>
                </a:gdLst>
                <a:ahLst/>
                <a:cxnLst>
                  <a:cxn ang="0">
                    <a:pos x="T0" y="T1"/>
                  </a:cxn>
                  <a:cxn ang="0">
                    <a:pos x="T2" y="T3"/>
                  </a:cxn>
                  <a:cxn ang="0">
                    <a:pos x="T4" y="T5"/>
                  </a:cxn>
                  <a:cxn ang="0">
                    <a:pos x="T6" y="T7"/>
                  </a:cxn>
                  <a:cxn ang="0">
                    <a:pos x="T8" y="T9"/>
                  </a:cxn>
                  <a:cxn ang="0">
                    <a:pos x="T10" y="T11"/>
                  </a:cxn>
                </a:cxnLst>
                <a:rect l="0" t="0" r="r" b="b"/>
                <a:pathLst>
                  <a:path w="42" h="42">
                    <a:moveTo>
                      <a:pt x="42" y="14"/>
                    </a:moveTo>
                    <a:lnTo>
                      <a:pt x="42" y="14"/>
                    </a:lnTo>
                    <a:cubicBezTo>
                      <a:pt x="28" y="14"/>
                      <a:pt x="0" y="14"/>
                      <a:pt x="0" y="28"/>
                    </a:cubicBezTo>
                    <a:cubicBezTo>
                      <a:pt x="0" y="42"/>
                      <a:pt x="28" y="42"/>
                      <a:pt x="28" y="42"/>
                    </a:cubicBezTo>
                    <a:cubicBezTo>
                      <a:pt x="42" y="42"/>
                      <a:pt x="42" y="0"/>
                      <a:pt x="42" y="14"/>
                    </a:cubicBezTo>
                    <a:cubicBezTo>
                      <a:pt x="28" y="14"/>
                      <a:pt x="42" y="14"/>
                      <a:pt x="42" y="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2" name="Freeform 1157">
                <a:extLst>
                  <a:ext uri="{FF2B5EF4-FFF2-40B4-BE49-F238E27FC236}">
                    <a16:creationId xmlns:a16="http://schemas.microsoft.com/office/drawing/2014/main" id="{BFC2E410-497D-8D93-1752-F328D9871711}"/>
                  </a:ext>
                </a:extLst>
              </p:cNvPr>
              <p:cNvSpPr>
                <a:spLocks/>
              </p:cNvSpPr>
              <p:nvPr/>
            </p:nvSpPr>
            <p:spPr bwMode="auto">
              <a:xfrm>
                <a:off x="3511" y="2008"/>
                <a:ext cx="8" cy="8"/>
              </a:xfrm>
              <a:custGeom>
                <a:avLst/>
                <a:gdLst>
                  <a:gd name="T0" fmla="*/ 42 w 42"/>
                  <a:gd name="T1" fmla="*/ 14 h 42"/>
                  <a:gd name="T2" fmla="*/ 42 w 42"/>
                  <a:gd name="T3" fmla="*/ 14 h 42"/>
                  <a:gd name="T4" fmla="*/ 0 w 42"/>
                  <a:gd name="T5" fmla="*/ 28 h 42"/>
                  <a:gd name="T6" fmla="*/ 28 w 42"/>
                  <a:gd name="T7" fmla="*/ 42 h 42"/>
                  <a:gd name="T8" fmla="*/ 42 w 42"/>
                  <a:gd name="T9" fmla="*/ 14 h 42"/>
                  <a:gd name="T10" fmla="*/ 42 w 42"/>
                  <a:gd name="T11" fmla="*/ 14 h 42"/>
                  <a:gd name="T12" fmla="*/ 42 w 42"/>
                  <a:gd name="T13" fmla="*/ 14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14"/>
                    </a:moveTo>
                    <a:lnTo>
                      <a:pt x="42" y="14"/>
                    </a:lnTo>
                    <a:cubicBezTo>
                      <a:pt x="28" y="14"/>
                      <a:pt x="0" y="14"/>
                      <a:pt x="0" y="28"/>
                    </a:cubicBezTo>
                    <a:cubicBezTo>
                      <a:pt x="0" y="42"/>
                      <a:pt x="28" y="42"/>
                      <a:pt x="28" y="42"/>
                    </a:cubicBezTo>
                    <a:cubicBezTo>
                      <a:pt x="42" y="42"/>
                      <a:pt x="42" y="0"/>
                      <a:pt x="42" y="14"/>
                    </a:cubicBezTo>
                    <a:cubicBezTo>
                      <a:pt x="28" y="14"/>
                      <a:pt x="42" y="14"/>
                      <a:pt x="42" y="14"/>
                    </a:cubicBezTo>
                    <a:lnTo>
                      <a:pt x="42"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3" name="Freeform 1158">
                <a:extLst>
                  <a:ext uri="{FF2B5EF4-FFF2-40B4-BE49-F238E27FC236}">
                    <a16:creationId xmlns:a16="http://schemas.microsoft.com/office/drawing/2014/main" id="{B1138CB5-55DB-6DBD-8BC4-C1F6B49D4DC7}"/>
                  </a:ext>
                </a:extLst>
              </p:cNvPr>
              <p:cNvSpPr>
                <a:spLocks/>
              </p:cNvSpPr>
              <p:nvPr/>
            </p:nvSpPr>
            <p:spPr bwMode="auto">
              <a:xfrm>
                <a:off x="3511" y="2008"/>
                <a:ext cx="8" cy="8"/>
              </a:xfrm>
              <a:custGeom>
                <a:avLst/>
                <a:gdLst>
                  <a:gd name="T0" fmla="*/ 42 w 42"/>
                  <a:gd name="T1" fmla="*/ 14 h 42"/>
                  <a:gd name="T2" fmla="*/ 42 w 42"/>
                  <a:gd name="T3" fmla="*/ 14 h 42"/>
                  <a:gd name="T4" fmla="*/ 0 w 42"/>
                  <a:gd name="T5" fmla="*/ 28 h 42"/>
                  <a:gd name="T6" fmla="*/ 28 w 42"/>
                  <a:gd name="T7" fmla="*/ 42 h 42"/>
                  <a:gd name="T8" fmla="*/ 42 w 42"/>
                  <a:gd name="T9" fmla="*/ 14 h 42"/>
                  <a:gd name="T10" fmla="*/ 42 w 42"/>
                  <a:gd name="T11" fmla="*/ 14 h 42"/>
                </a:gdLst>
                <a:ahLst/>
                <a:cxnLst>
                  <a:cxn ang="0">
                    <a:pos x="T0" y="T1"/>
                  </a:cxn>
                  <a:cxn ang="0">
                    <a:pos x="T2" y="T3"/>
                  </a:cxn>
                  <a:cxn ang="0">
                    <a:pos x="T4" y="T5"/>
                  </a:cxn>
                  <a:cxn ang="0">
                    <a:pos x="T6" y="T7"/>
                  </a:cxn>
                  <a:cxn ang="0">
                    <a:pos x="T8" y="T9"/>
                  </a:cxn>
                  <a:cxn ang="0">
                    <a:pos x="T10" y="T11"/>
                  </a:cxn>
                </a:cxnLst>
                <a:rect l="0" t="0" r="r" b="b"/>
                <a:pathLst>
                  <a:path w="42" h="42">
                    <a:moveTo>
                      <a:pt x="42" y="14"/>
                    </a:moveTo>
                    <a:lnTo>
                      <a:pt x="42" y="14"/>
                    </a:lnTo>
                    <a:cubicBezTo>
                      <a:pt x="28" y="14"/>
                      <a:pt x="0" y="14"/>
                      <a:pt x="0" y="28"/>
                    </a:cubicBezTo>
                    <a:cubicBezTo>
                      <a:pt x="0" y="42"/>
                      <a:pt x="28" y="42"/>
                      <a:pt x="28" y="42"/>
                    </a:cubicBezTo>
                    <a:cubicBezTo>
                      <a:pt x="42" y="42"/>
                      <a:pt x="42" y="0"/>
                      <a:pt x="42" y="14"/>
                    </a:cubicBezTo>
                    <a:cubicBezTo>
                      <a:pt x="28" y="14"/>
                      <a:pt x="42" y="14"/>
                      <a:pt x="42" y="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4" name="Freeform 1159">
                <a:extLst>
                  <a:ext uri="{FF2B5EF4-FFF2-40B4-BE49-F238E27FC236}">
                    <a16:creationId xmlns:a16="http://schemas.microsoft.com/office/drawing/2014/main" id="{1D22580A-07E4-349B-FF21-97022DAA55DC}"/>
                  </a:ext>
                </a:extLst>
              </p:cNvPr>
              <p:cNvSpPr>
                <a:spLocks/>
              </p:cNvSpPr>
              <p:nvPr/>
            </p:nvSpPr>
            <p:spPr bwMode="auto">
              <a:xfrm>
                <a:off x="3511" y="2008"/>
                <a:ext cx="8" cy="8"/>
              </a:xfrm>
              <a:custGeom>
                <a:avLst/>
                <a:gdLst>
                  <a:gd name="T0" fmla="*/ 42 w 42"/>
                  <a:gd name="T1" fmla="*/ 14 h 42"/>
                  <a:gd name="T2" fmla="*/ 42 w 42"/>
                  <a:gd name="T3" fmla="*/ 14 h 42"/>
                  <a:gd name="T4" fmla="*/ 0 w 42"/>
                  <a:gd name="T5" fmla="*/ 28 h 42"/>
                  <a:gd name="T6" fmla="*/ 28 w 42"/>
                  <a:gd name="T7" fmla="*/ 42 h 42"/>
                  <a:gd name="T8" fmla="*/ 42 w 42"/>
                  <a:gd name="T9" fmla="*/ 14 h 42"/>
                  <a:gd name="T10" fmla="*/ 42 w 42"/>
                  <a:gd name="T11" fmla="*/ 14 h 42"/>
                  <a:gd name="T12" fmla="*/ 42 w 42"/>
                  <a:gd name="T13" fmla="*/ 14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14"/>
                    </a:moveTo>
                    <a:lnTo>
                      <a:pt x="42" y="14"/>
                    </a:lnTo>
                    <a:cubicBezTo>
                      <a:pt x="28" y="14"/>
                      <a:pt x="0" y="14"/>
                      <a:pt x="0" y="28"/>
                    </a:cubicBezTo>
                    <a:cubicBezTo>
                      <a:pt x="0" y="42"/>
                      <a:pt x="28" y="42"/>
                      <a:pt x="28" y="42"/>
                    </a:cubicBezTo>
                    <a:cubicBezTo>
                      <a:pt x="42" y="42"/>
                      <a:pt x="42" y="0"/>
                      <a:pt x="42" y="14"/>
                    </a:cubicBezTo>
                    <a:cubicBezTo>
                      <a:pt x="28" y="14"/>
                      <a:pt x="42" y="14"/>
                      <a:pt x="42" y="14"/>
                    </a:cubicBezTo>
                    <a:lnTo>
                      <a:pt x="42"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5" name="Freeform 1160">
                <a:extLst>
                  <a:ext uri="{FF2B5EF4-FFF2-40B4-BE49-F238E27FC236}">
                    <a16:creationId xmlns:a16="http://schemas.microsoft.com/office/drawing/2014/main" id="{C2B2A8BB-D490-21B6-CB5D-4C5EA749E7EC}"/>
                  </a:ext>
                </a:extLst>
              </p:cNvPr>
              <p:cNvSpPr>
                <a:spLocks/>
              </p:cNvSpPr>
              <p:nvPr/>
            </p:nvSpPr>
            <p:spPr bwMode="auto">
              <a:xfrm>
                <a:off x="3519" y="2016"/>
                <a:ext cx="8" cy="8"/>
              </a:xfrm>
              <a:custGeom>
                <a:avLst/>
                <a:gdLst>
                  <a:gd name="T0" fmla="*/ 42 w 42"/>
                  <a:gd name="T1" fmla="*/ 0 h 42"/>
                  <a:gd name="T2" fmla="*/ 42 w 42"/>
                  <a:gd name="T3" fmla="*/ 0 h 42"/>
                  <a:gd name="T4" fmla="*/ 21 w 42"/>
                  <a:gd name="T5" fmla="*/ 42 h 42"/>
                  <a:gd name="T6" fmla="*/ 42 w 42"/>
                  <a:gd name="T7" fmla="*/ 0 h 42"/>
                </a:gdLst>
                <a:ahLst/>
                <a:cxnLst>
                  <a:cxn ang="0">
                    <a:pos x="T0" y="T1"/>
                  </a:cxn>
                  <a:cxn ang="0">
                    <a:pos x="T2" y="T3"/>
                  </a:cxn>
                  <a:cxn ang="0">
                    <a:pos x="T4" y="T5"/>
                  </a:cxn>
                  <a:cxn ang="0">
                    <a:pos x="T6" y="T7"/>
                  </a:cxn>
                </a:cxnLst>
                <a:rect l="0" t="0" r="r" b="b"/>
                <a:pathLst>
                  <a:path w="42" h="42">
                    <a:moveTo>
                      <a:pt x="42" y="0"/>
                    </a:moveTo>
                    <a:lnTo>
                      <a:pt x="42" y="0"/>
                    </a:lnTo>
                    <a:cubicBezTo>
                      <a:pt x="21" y="0"/>
                      <a:pt x="0" y="42"/>
                      <a:pt x="21" y="42"/>
                    </a:cubicBezTo>
                    <a:cubicBezTo>
                      <a:pt x="42" y="42"/>
                      <a:pt x="42" y="0"/>
                      <a:pt x="42"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6" name="Freeform 1161">
                <a:extLst>
                  <a:ext uri="{FF2B5EF4-FFF2-40B4-BE49-F238E27FC236}">
                    <a16:creationId xmlns:a16="http://schemas.microsoft.com/office/drawing/2014/main" id="{872A137F-6D39-F237-EBCD-9C9CE3425342}"/>
                  </a:ext>
                </a:extLst>
              </p:cNvPr>
              <p:cNvSpPr>
                <a:spLocks/>
              </p:cNvSpPr>
              <p:nvPr/>
            </p:nvSpPr>
            <p:spPr bwMode="auto">
              <a:xfrm>
                <a:off x="3519" y="2016"/>
                <a:ext cx="8" cy="8"/>
              </a:xfrm>
              <a:custGeom>
                <a:avLst/>
                <a:gdLst>
                  <a:gd name="T0" fmla="*/ 42 w 42"/>
                  <a:gd name="T1" fmla="*/ 0 h 42"/>
                  <a:gd name="T2" fmla="*/ 42 w 42"/>
                  <a:gd name="T3" fmla="*/ 0 h 42"/>
                  <a:gd name="T4" fmla="*/ 21 w 42"/>
                  <a:gd name="T5" fmla="*/ 42 h 42"/>
                  <a:gd name="T6" fmla="*/ 42 w 42"/>
                  <a:gd name="T7" fmla="*/ 0 h 42"/>
                  <a:gd name="T8" fmla="*/ 42 w 42"/>
                  <a:gd name="T9" fmla="*/ 0 h 42"/>
                </a:gdLst>
                <a:ahLst/>
                <a:cxnLst>
                  <a:cxn ang="0">
                    <a:pos x="T0" y="T1"/>
                  </a:cxn>
                  <a:cxn ang="0">
                    <a:pos x="T2" y="T3"/>
                  </a:cxn>
                  <a:cxn ang="0">
                    <a:pos x="T4" y="T5"/>
                  </a:cxn>
                  <a:cxn ang="0">
                    <a:pos x="T6" y="T7"/>
                  </a:cxn>
                  <a:cxn ang="0">
                    <a:pos x="T8" y="T9"/>
                  </a:cxn>
                </a:cxnLst>
                <a:rect l="0" t="0" r="r" b="b"/>
                <a:pathLst>
                  <a:path w="42" h="42">
                    <a:moveTo>
                      <a:pt x="42" y="0"/>
                    </a:moveTo>
                    <a:lnTo>
                      <a:pt x="42" y="0"/>
                    </a:lnTo>
                    <a:cubicBezTo>
                      <a:pt x="21" y="0"/>
                      <a:pt x="0" y="42"/>
                      <a:pt x="21" y="42"/>
                    </a:cubicBezTo>
                    <a:cubicBezTo>
                      <a:pt x="42" y="42"/>
                      <a:pt x="42" y="0"/>
                      <a:pt x="42" y="0"/>
                    </a:cubicBezTo>
                    <a:lnTo>
                      <a:pt x="4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7" name="Freeform 1162">
                <a:extLst>
                  <a:ext uri="{FF2B5EF4-FFF2-40B4-BE49-F238E27FC236}">
                    <a16:creationId xmlns:a16="http://schemas.microsoft.com/office/drawing/2014/main" id="{EAC19D60-D793-7D7C-AA4C-40F914CBC9FF}"/>
                  </a:ext>
                </a:extLst>
              </p:cNvPr>
              <p:cNvSpPr>
                <a:spLocks/>
              </p:cNvSpPr>
              <p:nvPr/>
            </p:nvSpPr>
            <p:spPr bwMode="auto">
              <a:xfrm>
                <a:off x="3519" y="2016"/>
                <a:ext cx="8" cy="8"/>
              </a:xfrm>
              <a:custGeom>
                <a:avLst/>
                <a:gdLst>
                  <a:gd name="T0" fmla="*/ 42 w 42"/>
                  <a:gd name="T1" fmla="*/ 0 h 42"/>
                  <a:gd name="T2" fmla="*/ 42 w 42"/>
                  <a:gd name="T3" fmla="*/ 0 h 42"/>
                  <a:gd name="T4" fmla="*/ 21 w 42"/>
                  <a:gd name="T5" fmla="*/ 42 h 42"/>
                  <a:gd name="T6" fmla="*/ 42 w 42"/>
                  <a:gd name="T7" fmla="*/ 0 h 42"/>
                </a:gdLst>
                <a:ahLst/>
                <a:cxnLst>
                  <a:cxn ang="0">
                    <a:pos x="T0" y="T1"/>
                  </a:cxn>
                  <a:cxn ang="0">
                    <a:pos x="T2" y="T3"/>
                  </a:cxn>
                  <a:cxn ang="0">
                    <a:pos x="T4" y="T5"/>
                  </a:cxn>
                  <a:cxn ang="0">
                    <a:pos x="T6" y="T7"/>
                  </a:cxn>
                </a:cxnLst>
                <a:rect l="0" t="0" r="r" b="b"/>
                <a:pathLst>
                  <a:path w="42" h="42">
                    <a:moveTo>
                      <a:pt x="42" y="0"/>
                    </a:moveTo>
                    <a:lnTo>
                      <a:pt x="42" y="0"/>
                    </a:lnTo>
                    <a:cubicBezTo>
                      <a:pt x="21" y="0"/>
                      <a:pt x="0" y="42"/>
                      <a:pt x="21" y="42"/>
                    </a:cubicBezTo>
                    <a:cubicBezTo>
                      <a:pt x="42" y="42"/>
                      <a:pt x="42" y="0"/>
                      <a:pt x="42"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8" name="Freeform 1163">
                <a:extLst>
                  <a:ext uri="{FF2B5EF4-FFF2-40B4-BE49-F238E27FC236}">
                    <a16:creationId xmlns:a16="http://schemas.microsoft.com/office/drawing/2014/main" id="{133CD8BE-2A94-ADC9-C942-65992CDF522A}"/>
                  </a:ext>
                </a:extLst>
              </p:cNvPr>
              <p:cNvSpPr>
                <a:spLocks/>
              </p:cNvSpPr>
              <p:nvPr/>
            </p:nvSpPr>
            <p:spPr bwMode="auto">
              <a:xfrm>
                <a:off x="3519" y="2016"/>
                <a:ext cx="8" cy="8"/>
              </a:xfrm>
              <a:custGeom>
                <a:avLst/>
                <a:gdLst>
                  <a:gd name="T0" fmla="*/ 42 w 42"/>
                  <a:gd name="T1" fmla="*/ 0 h 42"/>
                  <a:gd name="T2" fmla="*/ 42 w 42"/>
                  <a:gd name="T3" fmla="*/ 0 h 42"/>
                  <a:gd name="T4" fmla="*/ 21 w 42"/>
                  <a:gd name="T5" fmla="*/ 42 h 42"/>
                  <a:gd name="T6" fmla="*/ 42 w 42"/>
                  <a:gd name="T7" fmla="*/ 0 h 42"/>
                  <a:gd name="T8" fmla="*/ 42 w 42"/>
                  <a:gd name="T9" fmla="*/ 0 h 42"/>
                </a:gdLst>
                <a:ahLst/>
                <a:cxnLst>
                  <a:cxn ang="0">
                    <a:pos x="T0" y="T1"/>
                  </a:cxn>
                  <a:cxn ang="0">
                    <a:pos x="T2" y="T3"/>
                  </a:cxn>
                  <a:cxn ang="0">
                    <a:pos x="T4" y="T5"/>
                  </a:cxn>
                  <a:cxn ang="0">
                    <a:pos x="T6" y="T7"/>
                  </a:cxn>
                  <a:cxn ang="0">
                    <a:pos x="T8" y="T9"/>
                  </a:cxn>
                </a:cxnLst>
                <a:rect l="0" t="0" r="r" b="b"/>
                <a:pathLst>
                  <a:path w="42" h="42">
                    <a:moveTo>
                      <a:pt x="42" y="0"/>
                    </a:moveTo>
                    <a:lnTo>
                      <a:pt x="42" y="0"/>
                    </a:lnTo>
                    <a:cubicBezTo>
                      <a:pt x="21" y="0"/>
                      <a:pt x="0" y="42"/>
                      <a:pt x="21" y="42"/>
                    </a:cubicBezTo>
                    <a:cubicBezTo>
                      <a:pt x="42" y="42"/>
                      <a:pt x="42" y="0"/>
                      <a:pt x="42" y="0"/>
                    </a:cubicBezTo>
                    <a:lnTo>
                      <a:pt x="4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9" name="Freeform 1164">
                <a:extLst>
                  <a:ext uri="{FF2B5EF4-FFF2-40B4-BE49-F238E27FC236}">
                    <a16:creationId xmlns:a16="http://schemas.microsoft.com/office/drawing/2014/main" id="{24F4EE3C-1709-83CD-DEF4-D5959BDF00EF}"/>
                  </a:ext>
                </a:extLst>
              </p:cNvPr>
              <p:cNvSpPr>
                <a:spLocks/>
              </p:cNvSpPr>
              <p:nvPr/>
            </p:nvSpPr>
            <p:spPr bwMode="auto">
              <a:xfrm>
                <a:off x="3519" y="2024"/>
                <a:ext cx="8" cy="8"/>
              </a:xfrm>
              <a:custGeom>
                <a:avLst/>
                <a:gdLst>
                  <a:gd name="T0" fmla="*/ 42 w 42"/>
                  <a:gd name="T1" fmla="*/ 0 h 41"/>
                  <a:gd name="T2" fmla="*/ 42 w 42"/>
                  <a:gd name="T3" fmla="*/ 0 h 41"/>
                  <a:gd name="T4" fmla="*/ 0 w 42"/>
                  <a:gd name="T5" fmla="*/ 41 h 41"/>
                  <a:gd name="T6" fmla="*/ 42 w 42"/>
                  <a:gd name="T7" fmla="*/ 0 h 41"/>
                </a:gdLst>
                <a:ahLst/>
                <a:cxnLst>
                  <a:cxn ang="0">
                    <a:pos x="T0" y="T1"/>
                  </a:cxn>
                  <a:cxn ang="0">
                    <a:pos x="T2" y="T3"/>
                  </a:cxn>
                  <a:cxn ang="0">
                    <a:pos x="T4" y="T5"/>
                  </a:cxn>
                  <a:cxn ang="0">
                    <a:pos x="T6" y="T7"/>
                  </a:cxn>
                </a:cxnLst>
                <a:rect l="0" t="0" r="r" b="b"/>
                <a:pathLst>
                  <a:path w="42" h="41">
                    <a:moveTo>
                      <a:pt x="42" y="0"/>
                    </a:moveTo>
                    <a:lnTo>
                      <a:pt x="42" y="0"/>
                    </a:lnTo>
                    <a:cubicBezTo>
                      <a:pt x="42" y="20"/>
                      <a:pt x="0" y="41"/>
                      <a:pt x="0" y="41"/>
                    </a:cubicBezTo>
                    <a:cubicBezTo>
                      <a:pt x="42" y="41"/>
                      <a:pt x="42" y="0"/>
                      <a:pt x="42"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0" name="Freeform 1165">
                <a:extLst>
                  <a:ext uri="{FF2B5EF4-FFF2-40B4-BE49-F238E27FC236}">
                    <a16:creationId xmlns:a16="http://schemas.microsoft.com/office/drawing/2014/main" id="{13D5C238-0007-1875-2B68-D59342AA530A}"/>
                  </a:ext>
                </a:extLst>
              </p:cNvPr>
              <p:cNvSpPr>
                <a:spLocks/>
              </p:cNvSpPr>
              <p:nvPr/>
            </p:nvSpPr>
            <p:spPr bwMode="auto">
              <a:xfrm>
                <a:off x="3519" y="2024"/>
                <a:ext cx="8" cy="8"/>
              </a:xfrm>
              <a:custGeom>
                <a:avLst/>
                <a:gdLst>
                  <a:gd name="T0" fmla="*/ 42 w 42"/>
                  <a:gd name="T1" fmla="*/ 0 h 41"/>
                  <a:gd name="T2" fmla="*/ 42 w 42"/>
                  <a:gd name="T3" fmla="*/ 0 h 41"/>
                  <a:gd name="T4" fmla="*/ 0 w 42"/>
                  <a:gd name="T5" fmla="*/ 41 h 41"/>
                  <a:gd name="T6" fmla="*/ 42 w 42"/>
                  <a:gd name="T7" fmla="*/ 0 h 41"/>
                  <a:gd name="T8" fmla="*/ 42 w 42"/>
                  <a:gd name="T9" fmla="*/ 0 h 41"/>
                </a:gdLst>
                <a:ahLst/>
                <a:cxnLst>
                  <a:cxn ang="0">
                    <a:pos x="T0" y="T1"/>
                  </a:cxn>
                  <a:cxn ang="0">
                    <a:pos x="T2" y="T3"/>
                  </a:cxn>
                  <a:cxn ang="0">
                    <a:pos x="T4" y="T5"/>
                  </a:cxn>
                  <a:cxn ang="0">
                    <a:pos x="T6" y="T7"/>
                  </a:cxn>
                  <a:cxn ang="0">
                    <a:pos x="T8" y="T9"/>
                  </a:cxn>
                </a:cxnLst>
                <a:rect l="0" t="0" r="r" b="b"/>
                <a:pathLst>
                  <a:path w="42" h="41">
                    <a:moveTo>
                      <a:pt x="42" y="0"/>
                    </a:moveTo>
                    <a:lnTo>
                      <a:pt x="42" y="0"/>
                    </a:lnTo>
                    <a:cubicBezTo>
                      <a:pt x="42" y="20"/>
                      <a:pt x="0" y="41"/>
                      <a:pt x="0" y="41"/>
                    </a:cubicBezTo>
                    <a:cubicBezTo>
                      <a:pt x="42" y="41"/>
                      <a:pt x="42" y="0"/>
                      <a:pt x="42" y="0"/>
                    </a:cubicBezTo>
                    <a:lnTo>
                      <a:pt x="4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1" name="Freeform 1166">
                <a:extLst>
                  <a:ext uri="{FF2B5EF4-FFF2-40B4-BE49-F238E27FC236}">
                    <a16:creationId xmlns:a16="http://schemas.microsoft.com/office/drawing/2014/main" id="{7B7B7087-ACEB-5D48-CF81-7AF1765E0B18}"/>
                  </a:ext>
                </a:extLst>
              </p:cNvPr>
              <p:cNvSpPr>
                <a:spLocks/>
              </p:cNvSpPr>
              <p:nvPr/>
            </p:nvSpPr>
            <p:spPr bwMode="auto">
              <a:xfrm>
                <a:off x="3519" y="2024"/>
                <a:ext cx="8" cy="8"/>
              </a:xfrm>
              <a:custGeom>
                <a:avLst/>
                <a:gdLst>
                  <a:gd name="T0" fmla="*/ 42 w 42"/>
                  <a:gd name="T1" fmla="*/ 0 h 41"/>
                  <a:gd name="T2" fmla="*/ 42 w 42"/>
                  <a:gd name="T3" fmla="*/ 0 h 41"/>
                  <a:gd name="T4" fmla="*/ 0 w 42"/>
                  <a:gd name="T5" fmla="*/ 41 h 41"/>
                  <a:gd name="T6" fmla="*/ 42 w 42"/>
                  <a:gd name="T7" fmla="*/ 0 h 41"/>
                </a:gdLst>
                <a:ahLst/>
                <a:cxnLst>
                  <a:cxn ang="0">
                    <a:pos x="T0" y="T1"/>
                  </a:cxn>
                  <a:cxn ang="0">
                    <a:pos x="T2" y="T3"/>
                  </a:cxn>
                  <a:cxn ang="0">
                    <a:pos x="T4" y="T5"/>
                  </a:cxn>
                  <a:cxn ang="0">
                    <a:pos x="T6" y="T7"/>
                  </a:cxn>
                </a:cxnLst>
                <a:rect l="0" t="0" r="r" b="b"/>
                <a:pathLst>
                  <a:path w="42" h="41">
                    <a:moveTo>
                      <a:pt x="42" y="0"/>
                    </a:moveTo>
                    <a:lnTo>
                      <a:pt x="42" y="0"/>
                    </a:lnTo>
                    <a:cubicBezTo>
                      <a:pt x="42" y="20"/>
                      <a:pt x="0" y="41"/>
                      <a:pt x="0" y="41"/>
                    </a:cubicBezTo>
                    <a:cubicBezTo>
                      <a:pt x="42" y="41"/>
                      <a:pt x="42" y="0"/>
                      <a:pt x="42"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2" name="Freeform 1167">
                <a:extLst>
                  <a:ext uri="{FF2B5EF4-FFF2-40B4-BE49-F238E27FC236}">
                    <a16:creationId xmlns:a16="http://schemas.microsoft.com/office/drawing/2014/main" id="{6C0F7913-969F-6954-CD1D-52B5EF4F50DF}"/>
                  </a:ext>
                </a:extLst>
              </p:cNvPr>
              <p:cNvSpPr>
                <a:spLocks/>
              </p:cNvSpPr>
              <p:nvPr/>
            </p:nvSpPr>
            <p:spPr bwMode="auto">
              <a:xfrm>
                <a:off x="3519" y="2024"/>
                <a:ext cx="8" cy="8"/>
              </a:xfrm>
              <a:custGeom>
                <a:avLst/>
                <a:gdLst>
                  <a:gd name="T0" fmla="*/ 42 w 42"/>
                  <a:gd name="T1" fmla="*/ 0 h 41"/>
                  <a:gd name="T2" fmla="*/ 42 w 42"/>
                  <a:gd name="T3" fmla="*/ 0 h 41"/>
                  <a:gd name="T4" fmla="*/ 0 w 42"/>
                  <a:gd name="T5" fmla="*/ 41 h 41"/>
                  <a:gd name="T6" fmla="*/ 42 w 42"/>
                  <a:gd name="T7" fmla="*/ 0 h 41"/>
                  <a:gd name="T8" fmla="*/ 42 w 42"/>
                  <a:gd name="T9" fmla="*/ 0 h 41"/>
                </a:gdLst>
                <a:ahLst/>
                <a:cxnLst>
                  <a:cxn ang="0">
                    <a:pos x="T0" y="T1"/>
                  </a:cxn>
                  <a:cxn ang="0">
                    <a:pos x="T2" y="T3"/>
                  </a:cxn>
                  <a:cxn ang="0">
                    <a:pos x="T4" y="T5"/>
                  </a:cxn>
                  <a:cxn ang="0">
                    <a:pos x="T6" y="T7"/>
                  </a:cxn>
                  <a:cxn ang="0">
                    <a:pos x="T8" y="T9"/>
                  </a:cxn>
                </a:cxnLst>
                <a:rect l="0" t="0" r="r" b="b"/>
                <a:pathLst>
                  <a:path w="42" h="41">
                    <a:moveTo>
                      <a:pt x="42" y="0"/>
                    </a:moveTo>
                    <a:lnTo>
                      <a:pt x="42" y="0"/>
                    </a:lnTo>
                    <a:cubicBezTo>
                      <a:pt x="42" y="20"/>
                      <a:pt x="0" y="41"/>
                      <a:pt x="0" y="41"/>
                    </a:cubicBezTo>
                    <a:cubicBezTo>
                      <a:pt x="42" y="41"/>
                      <a:pt x="42" y="0"/>
                      <a:pt x="42" y="0"/>
                    </a:cubicBezTo>
                    <a:lnTo>
                      <a:pt x="4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3" name="Freeform 1168">
                <a:extLst>
                  <a:ext uri="{FF2B5EF4-FFF2-40B4-BE49-F238E27FC236}">
                    <a16:creationId xmlns:a16="http://schemas.microsoft.com/office/drawing/2014/main" id="{86C415D0-3758-B52F-E42C-AC8135C88229}"/>
                  </a:ext>
                </a:extLst>
              </p:cNvPr>
              <p:cNvSpPr>
                <a:spLocks/>
              </p:cNvSpPr>
              <p:nvPr/>
            </p:nvSpPr>
            <p:spPr bwMode="auto">
              <a:xfrm>
                <a:off x="3519" y="2032"/>
                <a:ext cx="8" cy="8"/>
              </a:xfrm>
              <a:custGeom>
                <a:avLst/>
                <a:gdLst>
                  <a:gd name="T0" fmla="*/ 42 w 42"/>
                  <a:gd name="T1" fmla="*/ 0 h 42"/>
                  <a:gd name="T2" fmla="*/ 42 w 42"/>
                  <a:gd name="T3" fmla="*/ 0 h 42"/>
                  <a:gd name="T4" fmla="*/ 21 w 42"/>
                  <a:gd name="T5" fmla="*/ 42 h 42"/>
                  <a:gd name="T6" fmla="*/ 42 w 42"/>
                  <a:gd name="T7" fmla="*/ 0 h 42"/>
                </a:gdLst>
                <a:ahLst/>
                <a:cxnLst>
                  <a:cxn ang="0">
                    <a:pos x="T0" y="T1"/>
                  </a:cxn>
                  <a:cxn ang="0">
                    <a:pos x="T2" y="T3"/>
                  </a:cxn>
                  <a:cxn ang="0">
                    <a:pos x="T4" y="T5"/>
                  </a:cxn>
                  <a:cxn ang="0">
                    <a:pos x="T6" y="T7"/>
                  </a:cxn>
                </a:cxnLst>
                <a:rect l="0" t="0" r="r" b="b"/>
                <a:pathLst>
                  <a:path w="42" h="42">
                    <a:moveTo>
                      <a:pt x="42" y="0"/>
                    </a:moveTo>
                    <a:lnTo>
                      <a:pt x="42" y="0"/>
                    </a:lnTo>
                    <a:cubicBezTo>
                      <a:pt x="21" y="0"/>
                      <a:pt x="0" y="42"/>
                      <a:pt x="21" y="42"/>
                    </a:cubicBezTo>
                    <a:cubicBezTo>
                      <a:pt x="42" y="42"/>
                      <a:pt x="42" y="0"/>
                      <a:pt x="42"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4" name="Freeform 1169">
                <a:extLst>
                  <a:ext uri="{FF2B5EF4-FFF2-40B4-BE49-F238E27FC236}">
                    <a16:creationId xmlns:a16="http://schemas.microsoft.com/office/drawing/2014/main" id="{172E0820-19A9-27C3-AB5D-BFC53E09DAEC}"/>
                  </a:ext>
                </a:extLst>
              </p:cNvPr>
              <p:cNvSpPr>
                <a:spLocks/>
              </p:cNvSpPr>
              <p:nvPr/>
            </p:nvSpPr>
            <p:spPr bwMode="auto">
              <a:xfrm>
                <a:off x="3519" y="2032"/>
                <a:ext cx="8" cy="8"/>
              </a:xfrm>
              <a:custGeom>
                <a:avLst/>
                <a:gdLst>
                  <a:gd name="T0" fmla="*/ 42 w 42"/>
                  <a:gd name="T1" fmla="*/ 0 h 42"/>
                  <a:gd name="T2" fmla="*/ 42 w 42"/>
                  <a:gd name="T3" fmla="*/ 0 h 42"/>
                  <a:gd name="T4" fmla="*/ 21 w 42"/>
                  <a:gd name="T5" fmla="*/ 42 h 42"/>
                  <a:gd name="T6" fmla="*/ 42 w 42"/>
                  <a:gd name="T7" fmla="*/ 0 h 42"/>
                  <a:gd name="T8" fmla="*/ 42 w 42"/>
                  <a:gd name="T9" fmla="*/ 0 h 42"/>
                </a:gdLst>
                <a:ahLst/>
                <a:cxnLst>
                  <a:cxn ang="0">
                    <a:pos x="T0" y="T1"/>
                  </a:cxn>
                  <a:cxn ang="0">
                    <a:pos x="T2" y="T3"/>
                  </a:cxn>
                  <a:cxn ang="0">
                    <a:pos x="T4" y="T5"/>
                  </a:cxn>
                  <a:cxn ang="0">
                    <a:pos x="T6" y="T7"/>
                  </a:cxn>
                  <a:cxn ang="0">
                    <a:pos x="T8" y="T9"/>
                  </a:cxn>
                </a:cxnLst>
                <a:rect l="0" t="0" r="r" b="b"/>
                <a:pathLst>
                  <a:path w="42" h="42">
                    <a:moveTo>
                      <a:pt x="42" y="0"/>
                    </a:moveTo>
                    <a:lnTo>
                      <a:pt x="42" y="0"/>
                    </a:lnTo>
                    <a:cubicBezTo>
                      <a:pt x="21" y="0"/>
                      <a:pt x="0" y="42"/>
                      <a:pt x="21" y="42"/>
                    </a:cubicBezTo>
                    <a:cubicBezTo>
                      <a:pt x="42" y="42"/>
                      <a:pt x="42" y="0"/>
                      <a:pt x="42" y="0"/>
                    </a:cubicBezTo>
                    <a:lnTo>
                      <a:pt x="4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5" name="Freeform 1170">
                <a:extLst>
                  <a:ext uri="{FF2B5EF4-FFF2-40B4-BE49-F238E27FC236}">
                    <a16:creationId xmlns:a16="http://schemas.microsoft.com/office/drawing/2014/main" id="{D4A4B7C9-6B93-2100-26F6-AE5843D458CB}"/>
                  </a:ext>
                </a:extLst>
              </p:cNvPr>
              <p:cNvSpPr>
                <a:spLocks/>
              </p:cNvSpPr>
              <p:nvPr/>
            </p:nvSpPr>
            <p:spPr bwMode="auto">
              <a:xfrm>
                <a:off x="3519" y="2032"/>
                <a:ext cx="8" cy="8"/>
              </a:xfrm>
              <a:custGeom>
                <a:avLst/>
                <a:gdLst>
                  <a:gd name="T0" fmla="*/ 42 w 42"/>
                  <a:gd name="T1" fmla="*/ 0 h 42"/>
                  <a:gd name="T2" fmla="*/ 42 w 42"/>
                  <a:gd name="T3" fmla="*/ 0 h 42"/>
                  <a:gd name="T4" fmla="*/ 21 w 42"/>
                  <a:gd name="T5" fmla="*/ 42 h 42"/>
                  <a:gd name="T6" fmla="*/ 42 w 42"/>
                  <a:gd name="T7" fmla="*/ 0 h 42"/>
                </a:gdLst>
                <a:ahLst/>
                <a:cxnLst>
                  <a:cxn ang="0">
                    <a:pos x="T0" y="T1"/>
                  </a:cxn>
                  <a:cxn ang="0">
                    <a:pos x="T2" y="T3"/>
                  </a:cxn>
                  <a:cxn ang="0">
                    <a:pos x="T4" y="T5"/>
                  </a:cxn>
                  <a:cxn ang="0">
                    <a:pos x="T6" y="T7"/>
                  </a:cxn>
                </a:cxnLst>
                <a:rect l="0" t="0" r="r" b="b"/>
                <a:pathLst>
                  <a:path w="42" h="42">
                    <a:moveTo>
                      <a:pt x="42" y="0"/>
                    </a:moveTo>
                    <a:lnTo>
                      <a:pt x="42" y="0"/>
                    </a:lnTo>
                    <a:cubicBezTo>
                      <a:pt x="21" y="0"/>
                      <a:pt x="0" y="42"/>
                      <a:pt x="21" y="42"/>
                    </a:cubicBezTo>
                    <a:cubicBezTo>
                      <a:pt x="42" y="42"/>
                      <a:pt x="42" y="0"/>
                      <a:pt x="42"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6" name="Freeform 1171">
                <a:extLst>
                  <a:ext uri="{FF2B5EF4-FFF2-40B4-BE49-F238E27FC236}">
                    <a16:creationId xmlns:a16="http://schemas.microsoft.com/office/drawing/2014/main" id="{B6C6A509-6E29-1125-1CA8-D0E35C1C8CC1}"/>
                  </a:ext>
                </a:extLst>
              </p:cNvPr>
              <p:cNvSpPr>
                <a:spLocks/>
              </p:cNvSpPr>
              <p:nvPr/>
            </p:nvSpPr>
            <p:spPr bwMode="auto">
              <a:xfrm>
                <a:off x="3519" y="2032"/>
                <a:ext cx="8" cy="8"/>
              </a:xfrm>
              <a:custGeom>
                <a:avLst/>
                <a:gdLst>
                  <a:gd name="T0" fmla="*/ 42 w 42"/>
                  <a:gd name="T1" fmla="*/ 0 h 42"/>
                  <a:gd name="T2" fmla="*/ 42 w 42"/>
                  <a:gd name="T3" fmla="*/ 0 h 42"/>
                  <a:gd name="T4" fmla="*/ 21 w 42"/>
                  <a:gd name="T5" fmla="*/ 42 h 42"/>
                  <a:gd name="T6" fmla="*/ 42 w 42"/>
                  <a:gd name="T7" fmla="*/ 0 h 42"/>
                  <a:gd name="T8" fmla="*/ 42 w 42"/>
                  <a:gd name="T9" fmla="*/ 0 h 42"/>
                </a:gdLst>
                <a:ahLst/>
                <a:cxnLst>
                  <a:cxn ang="0">
                    <a:pos x="T0" y="T1"/>
                  </a:cxn>
                  <a:cxn ang="0">
                    <a:pos x="T2" y="T3"/>
                  </a:cxn>
                  <a:cxn ang="0">
                    <a:pos x="T4" y="T5"/>
                  </a:cxn>
                  <a:cxn ang="0">
                    <a:pos x="T6" y="T7"/>
                  </a:cxn>
                  <a:cxn ang="0">
                    <a:pos x="T8" y="T9"/>
                  </a:cxn>
                </a:cxnLst>
                <a:rect l="0" t="0" r="r" b="b"/>
                <a:pathLst>
                  <a:path w="42" h="42">
                    <a:moveTo>
                      <a:pt x="42" y="0"/>
                    </a:moveTo>
                    <a:lnTo>
                      <a:pt x="42" y="0"/>
                    </a:lnTo>
                    <a:cubicBezTo>
                      <a:pt x="21" y="0"/>
                      <a:pt x="0" y="42"/>
                      <a:pt x="21" y="42"/>
                    </a:cubicBezTo>
                    <a:cubicBezTo>
                      <a:pt x="42" y="42"/>
                      <a:pt x="42" y="0"/>
                      <a:pt x="42" y="0"/>
                    </a:cubicBezTo>
                    <a:lnTo>
                      <a:pt x="4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7" name="Freeform 1172">
                <a:extLst>
                  <a:ext uri="{FF2B5EF4-FFF2-40B4-BE49-F238E27FC236}">
                    <a16:creationId xmlns:a16="http://schemas.microsoft.com/office/drawing/2014/main" id="{5D7937C9-A481-DE7C-F60D-718EC03065D8}"/>
                  </a:ext>
                </a:extLst>
              </p:cNvPr>
              <p:cNvSpPr>
                <a:spLocks/>
              </p:cNvSpPr>
              <p:nvPr/>
            </p:nvSpPr>
            <p:spPr bwMode="auto">
              <a:xfrm>
                <a:off x="3543" y="2072"/>
                <a:ext cx="9" cy="8"/>
              </a:xfrm>
              <a:custGeom>
                <a:avLst/>
                <a:gdLst>
                  <a:gd name="T0" fmla="*/ 0 w 42"/>
                  <a:gd name="T1" fmla="*/ 0 h 41"/>
                  <a:gd name="T2" fmla="*/ 0 w 42"/>
                  <a:gd name="T3" fmla="*/ 0 h 41"/>
                  <a:gd name="T4" fmla="*/ 0 w 42"/>
                  <a:gd name="T5" fmla="*/ 41 h 41"/>
                  <a:gd name="T6" fmla="*/ 0 w 42"/>
                  <a:gd name="T7" fmla="*/ 0 h 41"/>
                </a:gdLst>
                <a:ahLst/>
                <a:cxnLst>
                  <a:cxn ang="0">
                    <a:pos x="T0" y="T1"/>
                  </a:cxn>
                  <a:cxn ang="0">
                    <a:pos x="T2" y="T3"/>
                  </a:cxn>
                  <a:cxn ang="0">
                    <a:pos x="T4" y="T5"/>
                  </a:cxn>
                  <a:cxn ang="0">
                    <a:pos x="T6" y="T7"/>
                  </a:cxn>
                </a:cxnLst>
                <a:rect l="0" t="0" r="r" b="b"/>
                <a:pathLst>
                  <a:path w="42" h="41">
                    <a:moveTo>
                      <a:pt x="0" y="0"/>
                    </a:moveTo>
                    <a:lnTo>
                      <a:pt x="0" y="0"/>
                    </a:lnTo>
                    <a:lnTo>
                      <a:pt x="0" y="41"/>
                    </a:lnTo>
                    <a:cubicBezTo>
                      <a:pt x="0" y="41"/>
                      <a:pt x="42" y="0"/>
                      <a:pt x="0"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8" name="Freeform 1173">
                <a:extLst>
                  <a:ext uri="{FF2B5EF4-FFF2-40B4-BE49-F238E27FC236}">
                    <a16:creationId xmlns:a16="http://schemas.microsoft.com/office/drawing/2014/main" id="{44B79929-400B-730F-4420-78C042D2F2EE}"/>
                  </a:ext>
                </a:extLst>
              </p:cNvPr>
              <p:cNvSpPr>
                <a:spLocks/>
              </p:cNvSpPr>
              <p:nvPr/>
            </p:nvSpPr>
            <p:spPr bwMode="auto">
              <a:xfrm>
                <a:off x="3543" y="2072"/>
                <a:ext cx="9" cy="8"/>
              </a:xfrm>
              <a:custGeom>
                <a:avLst/>
                <a:gdLst>
                  <a:gd name="T0" fmla="*/ 0 w 42"/>
                  <a:gd name="T1" fmla="*/ 0 h 41"/>
                  <a:gd name="T2" fmla="*/ 0 w 42"/>
                  <a:gd name="T3" fmla="*/ 0 h 41"/>
                  <a:gd name="T4" fmla="*/ 0 w 42"/>
                  <a:gd name="T5" fmla="*/ 41 h 41"/>
                  <a:gd name="T6" fmla="*/ 0 w 42"/>
                  <a:gd name="T7" fmla="*/ 0 h 41"/>
                  <a:gd name="T8" fmla="*/ 0 w 42"/>
                  <a:gd name="T9" fmla="*/ 0 h 41"/>
                </a:gdLst>
                <a:ahLst/>
                <a:cxnLst>
                  <a:cxn ang="0">
                    <a:pos x="T0" y="T1"/>
                  </a:cxn>
                  <a:cxn ang="0">
                    <a:pos x="T2" y="T3"/>
                  </a:cxn>
                  <a:cxn ang="0">
                    <a:pos x="T4" y="T5"/>
                  </a:cxn>
                  <a:cxn ang="0">
                    <a:pos x="T6" y="T7"/>
                  </a:cxn>
                  <a:cxn ang="0">
                    <a:pos x="T8" y="T9"/>
                  </a:cxn>
                </a:cxnLst>
                <a:rect l="0" t="0" r="r" b="b"/>
                <a:pathLst>
                  <a:path w="42" h="41">
                    <a:moveTo>
                      <a:pt x="0" y="0"/>
                    </a:moveTo>
                    <a:lnTo>
                      <a:pt x="0" y="0"/>
                    </a:lnTo>
                    <a:lnTo>
                      <a:pt x="0" y="41"/>
                    </a:lnTo>
                    <a:cubicBezTo>
                      <a:pt x="0" y="41"/>
                      <a:pt x="42" y="0"/>
                      <a:pt x="0" y="0"/>
                    </a:cubicBezTo>
                    <a:lnTo>
                      <a:pt x="0"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9" name="Freeform 1174">
                <a:extLst>
                  <a:ext uri="{FF2B5EF4-FFF2-40B4-BE49-F238E27FC236}">
                    <a16:creationId xmlns:a16="http://schemas.microsoft.com/office/drawing/2014/main" id="{36F3A447-6228-9C7F-836F-DEC4075C1CCA}"/>
                  </a:ext>
                </a:extLst>
              </p:cNvPr>
              <p:cNvSpPr>
                <a:spLocks/>
              </p:cNvSpPr>
              <p:nvPr/>
            </p:nvSpPr>
            <p:spPr bwMode="auto">
              <a:xfrm>
                <a:off x="3543" y="2072"/>
                <a:ext cx="9" cy="8"/>
              </a:xfrm>
              <a:custGeom>
                <a:avLst/>
                <a:gdLst>
                  <a:gd name="T0" fmla="*/ 0 w 42"/>
                  <a:gd name="T1" fmla="*/ 0 h 41"/>
                  <a:gd name="T2" fmla="*/ 0 w 42"/>
                  <a:gd name="T3" fmla="*/ 0 h 41"/>
                  <a:gd name="T4" fmla="*/ 0 w 42"/>
                  <a:gd name="T5" fmla="*/ 41 h 41"/>
                  <a:gd name="T6" fmla="*/ 0 w 42"/>
                  <a:gd name="T7" fmla="*/ 0 h 41"/>
                </a:gdLst>
                <a:ahLst/>
                <a:cxnLst>
                  <a:cxn ang="0">
                    <a:pos x="T0" y="T1"/>
                  </a:cxn>
                  <a:cxn ang="0">
                    <a:pos x="T2" y="T3"/>
                  </a:cxn>
                  <a:cxn ang="0">
                    <a:pos x="T4" y="T5"/>
                  </a:cxn>
                  <a:cxn ang="0">
                    <a:pos x="T6" y="T7"/>
                  </a:cxn>
                </a:cxnLst>
                <a:rect l="0" t="0" r="r" b="b"/>
                <a:pathLst>
                  <a:path w="42" h="41">
                    <a:moveTo>
                      <a:pt x="0" y="0"/>
                    </a:moveTo>
                    <a:lnTo>
                      <a:pt x="0" y="0"/>
                    </a:lnTo>
                    <a:lnTo>
                      <a:pt x="0" y="41"/>
                    </a:lnTo>
                    <a:cubicBezTo>
                      <a:pt x="0" y="41"/>
                      <a:pt x="42" y="0"/>
                      <a:pt x="0"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0" name="Freeform 1175">
                <a:extLst>
                  <a:ext uri="{FF2B5EF4-FFF2-40B4-BE49-F238E27FC236}">
                    <a16:creationId xmlns:a16="http://schemas.microsoft.com/office/drawing/2014/main" id="{7905EDC6-F22C-F618-4BFE-122269B356EB}"/>
                  </a:ext>
                </a:extLst>
              </p:cNvPr>
              <p:cNvSpPr>
                <a:spLocks/>
              </p:cNvSpPr>
              <p:nvPr/>
            </p:nvSpPr>
            <p:spPr bwMode="auto">
              <a:xfrm>
                <a:off x="3543" y="2072"/>
                <a:ext cx="9" cy="8"/>
              </a:xfrm>
              <a:custGeom>
                <a:avLst/>
                <a:gdLst>
                  <a:gd name="T0" fmla="*/ 0 w 42"/>
                  <a:gd name="T1" fmla="*/ 0 h 41"/>
                  <a:gd name="T2" fmla="*/ 0 w 42"/>
                  <a:gd name="T3" fmla="*/ 0 h 41"/>
                  <a:gd name="T4" fmla="*/ 0 w 42"/>
                  <a:gd name="T5" fmla="*/ 41 h 41"/>
                  <a:gd name="T6" fmla="*/ 0 w 42"/>
                  <a:gd name="T7" fmla="*/ 0 h 41"/>
                  <a:gd name="T8" fmla="*/ 0 w 42"/>
                  <a:gd name="T9" fmla="*/ 0 h 41"/>
                </a:gdLst>
                <a:ahLst/>
                <a:cxnLst>
                  <a:cxn ang="0">
                    <a:pos x="T0" y="T1"/>
                  </a:cxn>
                  <a:cxn ang="0">
                    <a:pos x="T2" y="T3"/>
                  </a:cxn>
                  <a:cxn ang="0">
                    <a:pos x="T4" y="T5"/>
                  </a:cxn>
                  <a:cxn ang="0">
                    <a:pos x="T6" y="T7"/>
                  </a:cxn>
                  <a:cxn ang="0">
                    <a:pos x="T8" y="T9"/>
                  </a:cxn>
                </a:cxnLst>
                <a:rect l="0" t="0" r="r" b="b"/>
                <a:pathLst>
                  <a:path w="42" h="41">
                    <a:moveTo>
                      <a:pt x="0" y="0"/>
                    </a:moveTo>
                    <a:lnTo>
                      <a:pt x="0" y="0"/>
                    </a:lnTo>
                    <a:lnTo>
                      <a:pt x="0" y="41"/>
                    </a:lnTo>
                    <a:cubicBezTo>
                      <a:pt x="0" y="41"/>
                      <a:pt x="42" y="0"/>
                      <a:pt x="0" y="0"/>
                    </a:cubicBezTo>
                    <a:lnTo>
                      <a:pt x="0"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1" name="Freeform 1176">
                <a:extLst>
                  <a:ext uri="{FF2B5EF4-FFF2-40B4-BE49-F238E27FC236}">
                    <a16:creationId xmlns:a16="http://schemas.microsoft.com/office/drawing/2014/main" id="{7716BC09-E371-223D-D84D-B0780D5E29F1}"/>
                  </a:ext>
                </a:extLst>
              </p:cNvPr>
              <p:cNvSpPr>
                <a:spLocks/>
              </p:cNvSpPr>
              <p:nvPr/>
            </p:nvSpPr>
            <p:spPr bwMode="auto">
              <a:xfrm>
                <a:off x="3455" y="2064"/>
                <a:ext cx="72" cy="72"/>
              </a:xfrm>
              <a:custGeom>
                <a:avLst/>
                <a:gdLst>
                  <a:gd name="T0" fmla="*/ 328 w 375"/>
                  <a:gd name="T1" fmla="*/ 120 h 375"/>
                  <a:gd name="T2" fmla="*/ 328 w 375"/>
                  <a:gd name="T3" fmla="*/ 120 h 375"/>
                  <a:gd name="T4" fmla="*/ 281 w 375"/>
                  <a:gd name="T5" fmla="*/ 75 h 375"/>
                  <a:gd name="T6" fmla="*/ 234 w 375"/>
                  <a:gd name="T7" fmla="*/ 90 h 375"/>
                  <a:gd name="T8" fmla="*/ 250 w 375"/>
                  <a:gd name="T9" fmla="*/ 15 h 375"/>
                  <a:gd name="T10" fmla="*/ 156 w 375"/>
                  <a:gd name="T11" fmla="*/ 15 h 375"/>
                  <a:gd name="T12" fmla="*/ 156 w 375"/>
                  <a:gd name="T13" fmla="*/ 30 h 375"/>
                  <a:gd name="T14" fmla="*/ 140 w 375"/>
                  <a:gd name="T15" fmla="*/ 45 h 375"/>
                  <a:gd name="T16" fmla="*/ 172 w 375"/>
                  <a:gd name="T17" fmla="*/ 60 h 375"/>
                  <a:gd name="T18" fmla="*/ 140 w 375"/>
                  <a:gd name="T19" fmla="*/ 75 h 375"/>
                  <a:gd name="T20" fmla="*/ 31 w 375"/>
                  <a:gd name="T21" fmla="*/ 90 h 375"/>
                  <a:gd name="T22" fmla="*/ 47 w 375"/>
                  <a:gd name="T23" fmla="*/ 105 h 375"/>
                  <a:gd name="T24" fmla="*/ 31 w 375"/>
                  <a:gd name="T25" fmla="*/ 120 h 375"/>
                  <a:gd name="T26" fmla="*/ 15 w 375"/>
                  <a:gd name="T27" fmla="*/ 120 h 375"/>
                  <a:gd name="T28" fmla="*/ 47 w 375"/>
                  <a:gd name="T29" fmla="*/ 150 h 375"/>
                  <a:gd name="T30" fmla="*/ 94 w 375"/>
                  <a:gd name="T31" fmla="*/ 195 h 375"/>
                  <a:gd name="T32" fmla="*/ 78 w 375"/>
                  <a:gd name="T33" fmla="*/ 255 h 375"/>
                  <a:gd name="T34" fmla="*/ 15 w 375"/>
                  <a:gd name="T35" fmla="*/ 300 h 375"/>
                  <a:gd name="T36" fmla="*/ 47 w 375"/>
                  <a:gd name="T37" fmla="*/ 300 h 375"/>
                  <a:gd name="T38" fmla="*/ 0 w 375"/>
                  <a:gd name="T39" fmla="*/ 330 h 375"/>
                  <a:gd name="T40" fmla="*/ 47 w 375"/>
                  <a:gd name="T41" fmla="*/ 315 h 375"/>
                  <a:gd name="T42" fmla="*/ 31 w 375"/>
                  <a:gd name="T43" fmla="*/ 360 h 375"/>
                  <a:gd name="T44" fmla="*/ 62 w 375"/>
                  <a:gd name="T45" fmla="*/ 345 h 375"/>
                  <a:gd name="T46" fmla="*/ 62 w 375"/>
                  <a:gd name="T47" fmla="*/ 375 h 375"/>
                  <a:gd name="T48" fmla="*/ 125 w 375"/>
                  <a:gd name="T49" fmla="*/ 360 h 375"/>
                  <a:gd name="T50" fmla="*/ 265 w 375"/>
                  <a:gd name="T51" fmla="*/ 300 h 375"/>
                  <a:gd name="T52" fmla="*/ 344 w 375"/>
                  <a:gd name="T53" fmla="*/ 240 h 375"/>
                  <a:gd name="T54" fmla="*/ 328 w 375"/>
                  <a:gd name="T55" fmla="*/ 120 h 375"/>
                  <a:gd name="T56" fmla="*/ 328 w 375"/>
                  <a:gd name="T57" fmla="*/ 12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5" h="375">
                    <a:moveTo>
                      <a:pt x="328" y="120"/>
                    </a:moveTo>
                    <a:lnTo>
                      <a:pt x="328" y="120"/>
                    </a:lnTo>
                    <a:cubicBezTo>
                      <a:pt x="312" y="120"/>
                      <a:pt x="297" y="75"/>
                      <a:pt x="281" y="75"/>
                    </a:cubicBezTo>
                    <a:cubicBezTo>
                      <a:pt x="250" y="90"/>
                      <a:pt x="265" y="105"/>
                      <a:pt x="234" y="90"/>
                    </a:cubicBezTo>
                    <a:cubicBezTo>
                      <a:pt x="172" y="75"/>
                      <a:pt x="234" y="45"/>
                      <a:pt x="250" y="15"/>
                    </a:cubicBezTo>
                    <a:cubicBezTo>
                      <a:pt x="219" y="15"/>
                      <a:pt x="172" y="0"/>
                      <a:pt x="156" y="15"/>
                    </a:cubicBezTo>
                    <a:cubicBezTo>
                      <a:pt x="156" y="15"/>
                      <a:pt x="187" y="15"/>
                      <a:pt x="156" y="30"/>
                    </a:cubicBezTo>
                    <a:cubicBezTo>
                      <a:pt x="156" y="30"/>
                      <a:pt x="125" y="45"/>
                      <a:pt x="140" y="45"/>
                    </a:cubicBezTo>
                    <a:cubicBezTo>
                      <a:pt x="140" y="60"/>
                      <a:pt x="172" y="45"/>
                      <a:pt x="172" y="60"/>
                    </a:cubicBezTo>
                    <a:cubicBezTo>
                      <a:pt x="187" y="75"/>
                      <a:pt x="140" y="75"/>
                      <a:pt x="140" y="75"/>
                    </a:cubicBezTo>
                    <a:cubicBezTo>
                      <a:pt x="109" y="90"/>
                      <a:pt x="47" y="75"/>
                      <a:pt x="31" y="90"/>
                    </a:cubicBezTo>
                    <a:cubicBezTo>
                      <a:pt x="31" y="90"/>
                      <a:pt x="47" y="90"/>
                      <a:pt x="47" y="105"/>
                    </a:cubicBezTo>
                    <a:cubicBezTo>
                      <a:pt x="47" y="105"/>
                      <a:pt x="15" y="105"/>
                      <a:pt x="31" y="120"/>
                    </a:cubicBezTo>
                    <a:lnTo>
                      <a:pt x="15" y="120"/>
                    </a:lnTo>
                    <a:cubicBezTo>
                      <a:pt x="15" y="135"/>
                      <a:pt x="78" y="135"/>
                      <a:pt x="47" y="150"/>
                    </a:cubicBezTo>
                    <a:cubicBezTo>
                      <a:pt x="0" y="180"/>
                      <a:pt x="62" y="195"/>
                      <a:pt x="94" y="195"/>
                    </a:cubicBezTo>
                    <a:cubicBezTo>
                      <a:pt x="109" y="195"/>
                      <a:pt x="78" y="240"/>
                      <a:pt x="78" y="255"/>
                    </a:cubicBezTo>
                    <a:cubicBezTo>
                      <a:pt x="62" y="255"/>
                      <a:pt x="31" y="315"/>
                      <a:pt x="15" y="300"/>
                    </a:cubicBezTo>
                    <a:lnTo>
                      <a:pt x="47" y="300"/>
                    </a:lnTo>
                    <a:cubicBezTo>
                      <a:pt x="31" y="315"/>
                      <a:pt x="15" y="300"/>
                      <a:pt x="0" y="330"/>
                    </a:cubicBezTo>
                    <a:lnTo>
                      <a:pt x="47" y="315"/>
                    </a:lnTo>
                    <a:cubicBezTo>
                      <a:pt x="47" y="315"/>
                      <a:pt x="31" y="345"/>
                      <a:pt x="31" y="360"/>
                    </a:cubicBezTo>
                    <a:lnTo>
                      <a:pt x="62" y="345"/>
                    </a:lnTo>
                    <a:lnTo>
                      <a:pt x="62" y="375"/>
                    </a:lnTo>
                    <a:cubicBezTo>
                      <a:pt x="78" y="375"/>
                      <a:pt x="109" y="360"/>
                      <a:pt x="125" y="360"/>
                    </a:cubicBezTo>
                    <a:cubicBezTo>
                      <a:pt x="172" y="345"/>
                      <a:pt x="219" y="300"/>
                      <a:pt x="265" y="300"/>
                    </a:cubicBezTo>
                    <a:cubicBezTo>
                      <a:pt x="328" y="300"/>
                      <a:pt x="312" y="285"/>
                      <a:pt x="344" y="240"/>
                    </a:cubicBezTo>
                    <a:cubicBezTo>
                      <a:pt x="375" y="195"/>
                      <a:pt x="328" y="165"/>
                      <a:pt x="328" y="120"/>
                    </a:cubicBezTo>
                    <a:cubicBezTo>
                      <a:pt x="312" y="120"/>
                      <a:pt x="328" y="135"/>
                      <a:pt x="328" y="12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2" name="Freeform 1177">
                <a:extLst>
                  <a:ext uri="{FF2B5EF4-FFF2-40B4-BE49-F238E27FC236}">
                    <a16:creationId xmlns:a16="http://schemas.microsoft.com/office/drawing/2014/main" id="{CAAA4B6C-2C7C-DDCA-EF75-6704C585F36D}"/>
                  </a:ext>
                </a:extLst>
              </p:cNvPr>
              <p:cNvSpPr>
                <a:spLocks/>
              </p:cNvSpPr>
              <p:nvPr/>
            </p:nvSpPr>
            <p:spPr bwMode="auto">
              <a:xfrm>
                <a:off x="3455" y="2064"/>
                <a:ext cx="72" cy="72"/>
              </a:xfrm>
              <a:custGeom>
                <a:avLst/>
                <a:gdLst>
                  <a:gd name="T0" fmla="*/ 328 w 375"/>
                  <a:gd name="T1" fmla="*/ 120 h 375"/>
                  <a:gd name="T2" fmla="*/ 328 w 375"/>
                  <a:gd name="T3" fmla="*/ 120 h 375"/>
                  <a:gd name="T4" fmla="*/ 281 w 375"/>
                  <a:gd name="T5" fmla="*/ 75 h 375"/>
                  <a:gd name="T6" fmla="*/ 234 w 375"/>
                  <a:gd name="T7" fmla="*/ 90 h 375"/>
                  <a:gd name="T8" fmla="*/ 250 w 375"/>
                  <a:gd name="T9" fmla="*/ 15 h 375"/>
                  <a:gd name="T10" fmla="*/ 156 w 375"/>
                  <a:gd name="T11" fmla="*/ 15 h 375"/>
                  <a:gd name="T12" fmla="*/ 156 w 375"/>
                  <a:gd name="T13" fmla="*/ 30 h 375"/>
                  <a:gd name="T14" fmla="*/ 140 w 375"/>
                  <a:gd name="T15" fmla="*/ 45 h 375"/>
                  <a:gd name="T16" fmla="*/ 172 w 375"/>
                  <a:gd name="T17" fmla="*/ 60 h 375"/>
                  <a:gd name="T18" fmla="*/ 140 w 375"/>
                  <a:gd name="T19" fmla="*/ 75 h 375"/>
                  <a:gd name="T20" fmla="*/ 31 w 375"/>
                  <a:gd name="T21" fmla="*/ 90 h 375"/>
                  <a:gd name="T22" fmla="*/ 47 w 375"/>
                  <a:gd name="T23" fmla="*/ 105 h 375"/>
                  <a:gd name="T24" fmla="*/ 31 w 375"/>
                  <a:gd name="T25" fmla="*/ 120 h 375"/>
                  <a:gd name="T26" fmla="*/ 15 w 375"/>
                  <a:gd name="T27" fmla="*/ 120 h 375"/>
                  <a:gd name="T28" fmla="*/ 47 w 375"/>
                  <a:gd name="T29" fmla="*/ 150 h 375"/>
                  <a:gd name="T30" fmla="*/ 94 w 375"/>
                  <a:gd name="T31" fmla="*/ 195 h 375"/>
                  <a:gd name="T32" fmla="*/ 78 w 375"/>
                  <a:gd name="T33" fmla="*/ 255 h 375"/>
                  <a:gd name="T34" fmla="*/ 15 w 375"/>
                  <a:gd name="T35" fmla="*/ 300 h 375"/>
                  <a:gd name="T36" fmla="*/ 47 w 375"/>
                  <a:gd name="T37" fmla="*/ 300 h 375"/>
                  <a:gd name="T38" fmla="*/ 0 w 375"/>
                  <a:gd name="T39" fmla="*/ 330 h 375"/>
                  <a:gd name="T40" fmla="*/ 47 w 375"/>
                  <a:gd name="T41" fmla="*/ 315 h 375"/>
                  <a:gd name="T42" fmla="*/ 31 w 375"/>
                  <a:gd name="T43" fmla="*/ 360 h 375"/>
                  <a:gd name="T44" fmla="*/ 62 w 375"/>
                  <a:gd name="T45" fmla="*/ 345 h 375"/>
                  <a:gd name="T46" fmla="*/ 62 w 375"/>
                  <a:gd name="T47" fmla="*/ 375 h 375"/>
                  <a:gd name="T48" fmla="*/ 125 w 375"/>
                  <a:gd name="T49" fmla="*/ 360 h 375"/>
                  <a:gd name="T50" fmla="*/ 265 w 375"/>
                  <a:gd name="T51" fmla="*/ 300 h 375"/>
                  <a:gd name="T52" fmla="*/ 344 w 375"/>
                  <a:gd name="T53" fmla="*/ 240 h 375"/>
                  <a:gd name="T54" fmla="*/ 328 w 375"/>
                  <a:gd name="T55" fmla="*/ 120 h 375"/>
                  <a:gd name="T56" fmla="*/ 328 w 375"/>
                  <a:gd name="T57" fmla="*/ 120 h 375"/>
                  <a:gd name="T58" fmla="*/ 328 w 375"/>
                  <a:gd name="T59" fmla="*/ 12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5" h="375">
                    <a:moveTo>
                      <a:pt x="328" y="120"/>
                    </a:moveTo>
                    <a:lnTo>
                      <a:pt x="328" y="120"/>
                    </a:lnTo>
                    <a:cubicBezTo>
                      <a:pt x="312" y="120"/>
                      <a:pt x="297" y="75"/>
                      <a:pt x="281" y="75"/>
                    </a:cubicBezTo>
                    <a:cubicBezTo>
                      <a:pt x="250" y="90"/>
                      <a:pt x="265" y="105"/>
                      <a:pt x="234" y="90"/>
                    </a:cubicBezTo>
                    <a:cubicBezTo>
                      <a:pt x="172" y="75"/>
                      <a:pt x="234" y="45"/>
                      <a:pt x="250" y="15"/>
                    </a:cubicBezTo>
                    <a:cubicBezTo>
                      <a:pt x="219" y="15"/>
                      <a:pt x="172" y="0"/>
                      <a:pt x="156" y="15"/>
                    </a:cubicBezTo>
                    <a:cubicBezTo>
                      <a:pt x="156" y="15"/>
                      <a:pt x="187" y="15"/>
                      <a:pt x="156" y="30"/>
                    </a:cubicBezTo>
                    <a:cubicBezTo>
                      <a:pt x="156" y="30"/>
                      <a:pt x="125" y="45"/>
                      <a:pt x="140" y="45"/>
                    </a:cubicBezTo>
                    <a:cubicBezTo>
                      <a:pt x="140" y="60"/>
                      <a:pt x="172" y="45"/>
                      <a:pt x="172" y="60"/>
                    </a:cubicBezTo>
                    <a:cubicBezTo>
                      <a:pt x="187" y="75"/>
                      <a:pt x="140" y="75"/>
                      <a:pt x="140" y="75"/>
                    </a:cubicBezTo>
                    <a:cubicBezTo>
                      <a:pt x="109" y="90"/>
                      <a:pt x="47" y="75"/>
                      <a:pt x="31" y="90"/>
                    </a:cubicBezTo>
                    <a:cubicBezTo>
                      <a:pt x="31" y="90"/>
                      <a:pt x="47" y="90"/>
                      <a:pt x="47" y="105"/>
                    </a:cubicBezTo>
                    <a:cubicBezTo>
                      <a:pt x="47" y="105"/>
                      <a:pt x="15" y="105"/>
                      <a:pt x="31" y="120"/>
                    </a:cubicBezTo>
                    <a:lnTo>
                      <a:pt x="15" y="120"/>
                    </a:lnTo>
                    <a:cubicBezTo>
                      <a:pt x="15" y="135"/>
                      <a:pt x="78" y="135"/>
                      <a:pt x="47" y="150"/>
                    </a:cubicBezTo>
                    <a:cubicBezTo>
                      <a:pt x="0" y="180"/>
                      <a:pt x="62" y="195"/>
                      <a:pt x="94" y="195"/>
                    </a:cubicBezTo>
                    <a:cubicBezTo>
                      <a:pt x="109" y="195"/>
                      <a:pt x="78" y="240"/>
                      <a:pt x="78" y="255"/>
                    </a:cubicBezTo>
                    <a:cubicBezTo>
                      <a:pt x="62" y="255"/>
                      <a:pt x="31" y="315"/>
                      <a:pt x="15" y="300"/>
                    </a:cubicBezTo>
                    <a:lnTo>
                      <a:pt x="47" y="300"/>
                    </a:lnTo>
                    <a:cubicBezTo>
                      <a:pt x="31" y="315"/>
                      <a:pt x="15" y="300"/>
                      <a:pt x="0" y="330"/>
                    </a:cubicBezTo>
                    <a:lnTo>
                      <a:pt x="47" y="315"/>
                    </a:lnTo>
                    <a:cubicBezTo>
                      <a:pt x="47" y="315"/>
                      <a:pt x="31" y="345"/>
                      <a:pt x="31" y="360"/>
                    </a:cubicBezTo>
                    <a:lnTo>
                      <a:pt x="62" y="345"/>
                    </a:lnTo>
                    <a:lnTo>
                      <a:pt x="62" y="375"/>
                    </a:lnTo>
                    <a:cubicBezTo>
                      <a:pt x="78" y="375"/>
                      <a:pt x="109" y="360"/>
                      <a:pt x="125" y="360"/>
                    </a:cubicBezTo>
                    <a:cubicBezTo>
                      <a:pt x="172" y="345"/>
                      <a:pt x="219" y="300"/>
                      <a:pt x="265" y="300"/>
                    </a:cubicBezTo>
                    <a:cubicBezTo>
                      <a:pt x="328" y="300"/>
                      <a:pt x="312" y="285"/>
                      <a:pt x="344" y="240"/>
                    </a:cubicBezTo>
                    <a:cubicBezTo>
                      <a:pt x="375" y="195"/>
                      <a:pt x="328" y="165"/>
                      <a:pt x="328" y="120"/>
                    </a:cubicBezTo>
                    <a:cubicBezTo>
                      <a:pt x="312" y="120"/>
                      <a:pt x="328" y="135"/>
                      <a:pt x="328" y="120"/>
                    </a:cubicBezTo>
                    <a:lnTo>
                      <a:pt x="328" y="12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3" name="Freeform 1178">
                <a:extLst>
                  <a:ext uri="{FF2B5EF4-FFF2-40B4-BE49-F238E27FC236}">
                    <a16:creationId xmlns:a16="http://schemas.microsoft.com/office/drawing/2014/main" id="{E6F6C92F-F773-3945-DB88-DDBE2DA1DB0F}"/>
                  </a:ext>
                </a:extLst>
              </p:cNvPr>
              <p:cNvSpPr>
                <a:spLocks/>
              </p:cNvSpPr>
              <p:nvPr/>
            </p:nvSpPr>
            <p:spPr bwMode="auto">
              <a:xfrm>
                <a:off x="3455" y="2064"/>
                <a:ext cx="72" cy="72"/>
              </a:xfrm>
              <a:custGeom>
                <a:avLst/>
                <a:gdLst>
                  <a:gd name="T0" fmla="*/ 328 w 375"/>
                  <a:gd name="T1" fmla="*/ 120 h 375"/>
                  <a:gd name="T2" fmla="*/ 328 w 375"/>
                  <a:gd name="T3" fmla="*/ 120 h 375"/>
                  <a:gd name="T4" fmla="*/ 281 w 375"/>
                  <a:gd name="T5" fmla="*/ 75 h 375"/>
                  <a:gd name="T6" fmla="*/ 234 w 375"/>
                  <a:gd name="T7" fmla="*/ 90 h 375"/>
                  <a:gd name="T8" fmla="*/ 250 w 375"/>
                  <a:gd name="T9" fmla="*/ 15 h 375"/>
                  <a:gd name="T10" fmla="*/ 156 w 375"/>
                  <a:gd name="T11" fmla="*/ 15 h 375"/>
                  <a:gd name="T12" fmla="*/ 156 w 375"/>
                  <a:gd name="T13" fmla="*/ 30 h 375"/>
                  <a:gd name="T14" fmla="*/ 140 w 375"/>
                  <a:gd name="T15" fmla="*/ 45 h 375"/>
                  <a:gd name="T16" fmla="*/ 172 w 375"/>
                  <a:gd name="T17" fmla="*/ 60 h 375"/>
                  <a:gd name="T18" fmla="*/ 140 w 375"/>
                  <a:gd name="T19" fmla="*/ 75 h 375"/>
                  <a:gd name="T20" fmla="*/ 31 w 375"/>
                  <a:gd name="T21" fmla="*/ 90 h 375"/>
                  <a:gd name="T22" fmla="*/ 47 w 375"/>
                  <a:gd name="T23" fmla="*/ 105 h 375"/>
                  <a:gd name="T24" fmla="*/ 31 w 375"/>
                  <a:gd name="T25" fmla="*/ 120 h 375"/>
                  <a:gd name="T26" fmla="*/ 15 w 375"/>
                  <a:gd name="T27" fmla="*/ 120 h 375"/>
                  <a:gd name="T28" fmla="*/ 47 w 375"/>
                  <a:gd name="T29" fmla="*/ 150 h 375"/>
                  <a:gd name="T30" fmla="*/ 94 w 375"/>
                  <a:gd name="T31" fmla="*/ 195 h 375"/>
                  <a:gd name="T32" fmla="*/ 78 w 375"/>
                  <a:gd name="T33" fmla="*/ 255 h 375"/>
                  <a:gd name="T34" fmla="*/ 15 w 375"/>
                  <a:gd name="T35" fmla="*/ 300 h 375"/>
                  <a:gd name="T36" fmla="*/ 47 w 375"/>
                  <a:gd name="T37" fmla="*/ 300 h 375"/>
                  <a:gd name="T38" fmla="*/ 0 w 375"/>
                  <a:gd name="T39" fmla="*/ 330 h 375"/>
                  <a:gd name="T40" fmla="*/ 47 w 375"/>
                  <a:gd name="T41" fmla="*/ 315 h 375"/>
                  <a:gd name="T42" fmla="*/ 31 w 375"/>
                  <a:gd name="T43" fmla="*/ 360 h 375"/>
                  <a:gd name="T44" fmla="*/ 62 w 375"/>
                  <a:gd name="T45" fmla="*/ 345 h 375"/>
                  <a:gd name="T46" fmla="*/ 62 w 375"/>
                  <a:gd name="T47" fmla="*/ 375 h 375"/>
                  <a:gd name="T48" fmla="*/ 125 w 375"/>
                  <a:gd name="T49" fmla="*/ 360 h 375"/>
                  <a:gd name="T50" fmla="*/ 265 w 375"/>
                  <a:gd name="T51" fmla="*/ 300 h 375"/>
                  <a:gd name="T52" fmla="*/ 344 w 375"/>
                  <a:gd name="T53" fmla="*/ 240 h 375"/>
                  <a:gd name="T54" fmla="*/ 328 w 375"/>
                  <a:gd name="T55" fmla="*/ 120 h 375"/>
                  <a:gd name="T56" fmla="*/ 328 w 375"/>
                  <a:gd name="T57" fmla="*/ 12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5" h="375">
                    <a:moveTo>
                      <a:pt x="328" y="120"/>
                    </a:moveTo>
                    <a:lnTo>
                      <a:pt x="328" y="120"/>
                    </a:lnTo>
                    <a:cubicBezTo>
                      <a:pt x="312" y="120"/>
                      <a:pt x="297" y="75"/>
                      <a:pt x="281" y="75"/>
                    </a:cubicBezTo>
                    <a:cubicBezTo>
                      <a:pt x="250" y="90"/>
                      <a:pt x="265" y="105"/>
                      <a:pt x="234" y="90"/>
                    </a:cubicBezTo>
                    <a:cubicBezTo>
                      <a:pt x="172" y="75"/>
                      <a:pt x="234" y="45"/>
                      <a:pt x="250" y="15"/>
                    </a:cubicBezTo>
                    <a:cubicBezTo>
                      <a:pt x="219" y="15"/>
                      <a:pt x="172" y="0"/>
                      <a:pt x="156" y="15"/>
                    </a:cubicBezTo>
                    <a:cubicBezTo>
                      <a:pt x="156" y="15"/>
                      <a:pt x="187" y="15"/>
                      <a:pt x="156" y="30"/>
                    </a:cubicBezTo>
                    <a:cubicBezTo>
                      <a:pt x="156" y="30"/>
                      <a:pt x="125" y="45"/>
                      <a:pt x="140" y="45"/>
                    </a:cubicBezTo>
                    <a:cubicBezTo>
                      <a:pt x="140" y="60"/>
                      <a:pt x="172" y="45"/>
                      <a:pt x="172" y="60"/>
                    </a:cubicBezTo>
                    <a:cubicBezTo>
                      <a:pt x="187" y="75"/>
                      <a:pt x="140" y="75"/>
                      <a:pt x="140" y="75"/>
                    </a:cubicBezTo>
                    <a:cubicBezTo>
                      <a:pt x="109" y="90"/>
                      <a:pt x="47" y="75"/>
                      <a:pt x="31" y="90"/>
                    </a:cubicBezTo>
                    <a:cubicBezTo>
                      <a:pt x="31" y="90"/>
                      <a:pt x="47" y="90"/>
                      <a:pt x="47" y="105"/>
                    </a:cubicBezTo>
                    <a:cubicBezTo>
                      <a:pt x="47" y="105"/>
                      <a:pt x="15" y="105"/>
                      <a:pt x="31" y="120"/>
                    </a:cubicBezTo>
                    <a:lnTo>
                      <a:pt x="15" y="120"/>
                    </a:lnTo>
                    <a:cubicBezTo>
                      <a:pt x="15" y="135"/>
                      <a:pt x="78" y="135"/>
                      <a:pt x="47" y="150"/>
                    </a:cubicBezTo>
                    <a:cubicBezTo>
                      <a:pt x="0" y="180"/>
                      <a:pt x="62" y="195"/>
                      <a:pt x="94" y="195"/>
                    </a:cubicBezTo>
                    <a:cubicBezTo>
                      <a:pt x="109" y="195"/>
                      <a:pt x="78" y="240"/>
                      <a:pt x="78" y="255"/>
                    </a:cubicBezTo>
                    <a:cubicBezTo>
                      <a:pt x="62" y="255"/>
                      <a:pt x="31" y="315"/>
                      <a:pt x="15" y="300"/>
                    </a:cubicBezTo>
                    <a:lnTo>
                      <a:pt x="47" y="300"/>
                    </a:lnTo>
                    <a:cubicBezTo>
                      <a:pt x="31" y="315"/>
                      <a:pt x="15" y="300"/>
                      <a:pt x="0" y="330"/>
                    </a:cubicBezTo>
                    <a:lnTo>
                      <a:pt x="47" y="315"/>
                    </a:lnTo>
                    <a:cubicBezTo>
                      <a:pt x="47" y="315"/>
                      <a:pt x="31" y="345"/>
                      <a:pt x="31" y="360"/>
                    </a:cubicBezTo>
                    <a:lnTo>
                      <a:pt x="62" y="345"/>
                    </a:lnTo>
                    <a:lnTo>
                      <a:pt x="62" y="375"/>
                    </a:lnTo>
                    <a:cubicBezTo>
                      <a:pt x="78" y="375"/>
                      <a:pt x="109" y="360"/>
                      <a:pt x="125" y="360"/>
                    </a:cubicBezTo>
                    <a:cubicBezTo>
                      <a:pt x="172" y="345"/>
                      <a:pt x="219" y="300"/>
                      <a:pt x="265" y="300"/>
                    </a:cubicBezTo>
                    <a:cubicBezTo>
                      <a:pt x="328" y="300"/>
                      <a:pt x="312" y="285"/>
                      <a:pt x="344" y="240"/>
                    </a:cubicBezTo>
                    <a:cubicBezTo>
                      <a:pt x="375" y="195"/>
                      <a:pt x="328" y="165"/>
                      <a:pt x="328" y="120"/>
                    </a:cubicBezTo>
                    <a:cubicBezTo>
                      <a:pt x="312" y="120"/>
                      <a:pt x="328" y="135"/>
                      <a:pt x="328" y="12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4" name="Freeform 1179">
                <a:extLst>
                  <a:ext uri="{FF2B5EF4-FFF2-40B4-BE49-F238E27FC236}">
                    <a16:creationId xmlns:a16="http://schemas.microsoft.com/office/drawing/2014/main" id="{818707FC-84E3-6E31-0175-220B443C4D5D}"/>
                  </a:ext>
                </a:extLst>
              </p:cNvPr>
              <p:cNvSpPr>
                <a:spLocks/>
              </p:cNvSpPr>
              <p:nvPr/>
            </p:nvSpPr>
            <p:spPr bwMode="auto">
              <a:xfrm>
                <a:off x="3455" y="2064"/>
                <a:ext cx="72" cy="72"/>
              </a:xfrm>
              <a:custGeom>
                <a:avLst/>
                <a:gdLst>
                  <a:gd name="T0" fmla="*/ 328 w 375"/>
                  <a:gd name="T1" fmla="*/ 120 h 375"/>
                  <a:gd name="T2" fmla="*/ 328 w 375"/>
                  <a:gd name="T3" fmla="*/ 120 h 375"/>
                  <a:gd name="T4" fmla="*/ 281 w 375"/>
                  <a:gd name="T5" fmla="*/ 75 h 375"/>
                  <a:gd name="T6" fmla="*/ 234 w 375"/>
                  <a:gd name="T7" fmla="*/ 90 h 375"/>
                  <a:gd name="T8" fmla="*/ 250 w 375"/>
                  <a:gd name="T9" fmla="*/ 15 h 375"/>
                  <a:gd name="T10" fmla="*/ 156 w 375"/>
                  <a:gd name="T11" fmla="*/ 15 h 375"/>
                  <a:gd name="T12" fmla="*/ 156 w 375"/>
                  <a:gd name="T13" fmla="*/ 30 h 375"/>
                  <a:gd name="T14" fmla="*/ 140 w 375"/>
                  <a:gd name="T15" fmla="*/ 45 h 375"/>
                  <a:gd name="T16" fmla="*/ 172 w 375"/>
                  <a:gd name="T17" fmla="*/ 60 h 375"/>
                  <a:gd name="T18" fmla="*/ 140 w 375"/>
                  <a:gd name="T19" fmla="*/ 75 h 375"/>
                  <a:gd name="T20" fmla="*/ 31 w 375"/>
                  <a:gd name="T21" fmla="*/ 90 h 375"/>
                  <a:gd name="T22" fmla="*/ 47 w 375"/>
                  <a:gd name="T23" fmla="*/ 105 h 375"/>
                  <a:gd name="T24" fmla="*/ 31 w 375"/>
                  <a:gd name="T25" fmla="*/ 120 h 375"/>
                  <a:gd name="T26" fmla="*/ 15 w 375"/>
                  <a:gd name="T27" fmla="*/ 120 h 375"/>
                  <a:gd name="T28" fmla="*/ 47 w 375"/>
                  <a:gd name="T29" fmla="*/ 150 h 375"/>
                  <a:gd name="T30" fmla="*/ 94 w 375"/>
                  <a:gd name="T31" fmla="*/ 195 h 375"/>
                  <a:gd name="T32" fmla="*/ 78 w 375"/>
                  <a:gd name="T33" fmla="*/ 255 h 375"/>
                  <a:gd name="T34" fmla="*/ 15 w 375"/>
                  <a:gd name="T35" fmla="*/ 300 h 375"/>
                  <a:gd name="T36" fmla="*/ 47 w 375"/>
                  <a:gd name="T37" fmla="*/ 300 h 375"/>
                  <a:gd name="T38" fmla="*/ 0 w 375"/>
                  <a:gd name="T39" fmla="*/ 330 h 375"/>
                  <a:gd name="T40" fmla="*/ 47 w 375"/>
                  <a:gd name="T41" fmla="*/ 315 h 375"/>
                  <a:gd name="T42" fmla="*/ 31 w 375"/>
                  <a:gd name="T43" fmla="*/ 360 h 375"/>
                  <a:gd name="T44" fmla="*/ 62 w 375"/>
                  <a:gd name="T45" fmla="*/ 345 h 375"/>
                  <a:gd name="T46" fmla="*/ 62 w 375"/>
                  <a:gd name="T47" fmla="*/ 375 h 375"/>
                  <a:gd name="T48" fmla="*/ 125 w 375"/>
                  <a:gd name="T49" fmla="*/ 360 h 375"/>
                  <a:gd name="T50" fmla="*/ 265 w 375"/>
                  <a:gd name="T51" fmla="*/ 300 h 375"/>
                  <a:gd name="T52" fmla="*/ 344 w 375"/>
                  <a:gd name="T53" fmla="*/ 240 h 375"/>
                  <a:gd name="T54" fmla="*/ 328 w 375"/>
                  <a:gd name="T55" fmla="*/ 120 h 375"/>
                  <a:gd name="T56" fmla="*/ 328 w 375"/>
                  <a:gd name="T57" fmla="*/ 120 h 375"/>
                  <a:gd name="T58" fmla="*/ 328 w 375"/>
                  <a:gd name="T59" fmla="*/ 12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5" h="375">
                    <a:moveTo>
                      <a:pt x="328" y="120"/>
                    </a:moveTo>
                    <a:lnTo>
                      <a:pt x="328" y="120"/>
                    </a:lnTo>
                    <a:cubicBezTo>
                      <a:pt x="312" y="120"/>
                      <a:pt x="297" y="75"/>
                      <a:pt x="281" y="75"/>
                    </a:cubicBezTo>
                    <a:cubicBezTo>
                      <a:pt x="250" y="90"/>
                      <a:pt x="265" y="105"/>
                      <a:pt x="234" y="90"/>
                    </a:cubicBezTo>
                    <a:cubicBezTo>
                      <a:pt x="172" y="75"/>
                      <a:pt x="234" y="45"/>
                      <a:pt x="250" y="15"/>
                    </a:cubicBezTo>
                    <a:cubicBezTo>
                      <a:pt x="219" y="15"/>
                      <a:pt x="172" y="0"/>
                      <a:pt x="156" y="15"/>
                    </a:cubicBezTo>
                    <a:cubicBezTo>
                      <a:pt x="156" y="15"/>
                      <a:pt x="187" y="15"/>
                      <a:pt x="156" y="30"/>
                    </a:cubicBezTo>
                    <a:cubicBezTo>
                      <a:pt x="156" y="30"/>
                      <a:pt x="125" y="45"/>
                      <a:pt x="140" y="45"/>
                    </a:cubicBezTo>
                    <a:cubicBezTo>
                      <a:pt x="140" y="60"/>
                      <a:pt x="172" y="45"/>
                      <a:pt x="172" y="60"/>
                    </a:cubicBezTo>
                    <a:cubicBezTo>
                      <a:pt x="187" y="75"/>
                      <a:pt x="140" y="75"/>
                      <a:pt x="140" y="75"/>
                    </a:cubicBezTo>
                    <a:cubicBezTo>
                      <a:pt x="109" y="90"/>
                      <a:pt x="47" y="75"/>
                      <a:pt x="31" y="90"/>
                    </a:cubicBezTo>
                    <a:cubicBezTo>
                      <a:pt x="31" y="90"/>
                      <a:pt x="47" y="90"/>
                      <a:pt x="47" y="105"/>
                    </a:cubicBezTo>
                    <a:cubicBezTo>
                      <a:pt x="47" y="105"/>
                      <a:pt x="15" y="105"/>
                      <a:pt x="31" y="120"/>
                    </a:cubicBezTo>
                    <a:lnTo>
                      <a:pt x="15" y="120"/>
                    </a:lnTo>
                    <a:cubicBezTo>
                      <a:pt x="15" y="135"/>
                      <a:pt x="78" y="135"/>
                      <a:pt x="47" y="150"/>
                    </a:cubicBezTo>
                    <a:cubicBezTo>
                      <a:pt x="0" y="180"/>
                      <a:pt x="62" y="195"/>
                      <a:pt x="94" y="195"/>
                    </a:cubicBezTo>
                    <a:cubicBezTo>
                      <a:pt x="109" y="195"/>
                      <a:pt x="78" y="240"/>
                      <a:pt x="78" y="255"/>
                    </a:cubicBezTo>
                    <a:cubicBezTo>
                      <a:pt x="62" y="255"/>
                      <a:pt x="31" y="315"/>
                      <a:pt x="15" y="300"/>
                    </a:cubicBezTo>
                    <a:lnTo>
                      <a:pt x="47" y="300"/>
                    </a:lnTo>
                    <a:cubicBezTo>
                      <a:pt x="31" y="315"/>
                      <a:pt x="15" y="300"/>
                      <a:pt x="0" y="330"/>
                    </a:cubicBezTo>
                    <a:lnTo>
                      <a:pt x="47" y="315"/>
                    </a:lnTo>
                    <a:cubicBezTo>
                      <a:pt x="47" y="315"/>
                      <a:pt x="31" y="345"/>
                      <a:pt x="31" y="360"/>
                    </a:cubicBezTo>
                    <a:lnTo>
                      <a:pt x="62" y="345"/>
                    </a:lnTo>
                    <a:lnTo>
                      <a:pt x="62" y="375"/>
                    </a:lnTo>
                    <a:cubicBezTo>
                      <a:pt x="78" y="375"/>
                      <a:pt x="109" y="360"/>
                      <a:pt x="125" y="360"/>
                    </a:cubicBezTo>
                    <a:cubicBezTo>
                      <a:pt x="172" y="345"/>
                      <a:pt x="219" y="300"/>
                      <a:pt x="265" y="300"/>
                    </a:cubicBezTo>
                    <a:cubicBezTo>
                      <a:pt x="328" y="300"/>
                      <a:pt x="312" y="285"/>
                      <a:pt x="344" y="240"/>
                    </a:cubicBezTo>
                    <a:cubicBezTo>
                      <a:pt x="375" y="195"/>
                      <a:pt x="328" y="165"/>
                      <a:pt x="328" y="120"/>
                    </a:cubicBezTo>
                    <a:cubicBezTo>
                      <a:pt x="312" y="120"/>
                      <a:pt x="328" y="135"/>
                      <a:pt x="328" y="120"/>
                    </a:cubicBezTo>
                    <a:lnTo>
                      <a:pt x="328" y="12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5" name="Freeform 1180">
                <a:extLst>
                  <a:ext uri="{FF2B5EF4-FFF2-40B4-BE49-F238E27FC236}">
                    <a16:creationId xmlns:a16="http://schemas.microsoft.com/office/drawing/2014/main" id="{25B65452-1BB8-6EF6-61FE-DA23159CB127}"/>
                  </a:ext>
                </a:extLst>
              </p:cNvPr>
              <p:cNvSpPr>
                <a:spLocks/>
              </p:cNvSpPr>
              <p:nvPr/>
            </p:nvSpPr>
            <p:spPr bwMode="auto">
              <a:xfrm>
                <a:off x="3495" y="2056"/>
                <a:ext cx="40" cy="32"/>
              </a:xfrm>
              <a:custGeom>
                <a:avLst/>
                <a:gdLst>
                  <a:gd name="T0" fmla="*/ 13 w 208"/>
                  <a:gd name="T1" fmla="*/ 100 h 167"/>
                  <a:gd name="T2" fmla="*/ 13 w 208"/>
                  <a:gd name="T3" fmla="*/ 100 h 167"/>
                  <a:gd name="T4" fmla="*/ 52 w 208"/>
                  <a:gd name="T5" fmla="*/ 134 h 167"/>
                  <a:gd name="T6" fmla="*/ 65 w 208"/>
                  <a:gd name="T7" fmla="*/ 117 h 167"/>
                  <a:gd name="T8" fmla="*/ 104 w 208"/>
                  <a:gd name="T9" fmla="*/ 134 h 167"/>
                  <a:gd name="T10" fmla="*/ 143 w 208"/>
                  <a:gd name="T11" fmla="*/ 67 h 167"/>
                  <a:gd name="T12" fmla="*/ 143 w 208"/>
                  <a:gd name="T13" fmla="*/ 34 h 167"/>
                  <a:gd name="T14" fmla="*/ 91 w 208"/>
                  <a:gd name="T15" fmla="*/ 17 h 167"/>
                  <a:gd name="T16" fmla="*/ 52 w 208"/>
                  <a:gd name="T17" fmla="*/ 34 h 167"/>
                  <a:gd name="T18" fmla="*/ 13 w 208"/>
                  <a:gd name="T19" fmla="*/ 100 h 167"/>
                  <a:gd name="T20" fmla="*/ 13 w 208"/>
                  <a:gd name="T21" fmla="*/ 10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167">
                    <a:moveTo>
                      <a:pt x="13" y="100"/>
                    </a:moveTo>
                    <a:lnTo>
                      <a:pt x="13" y="100"/>
                    </a:lnTo>
                    <a:cubicBezTo>
                      <a:pt x="0" y="117"/>
                      <a:pt x="39" y="134"/>
                      <a:pt x="52" y="134"/>
                    </a:cubicBezTo>
                    <a:lnTo>
                      <a:pt x="65" y="117"/>
                    </a:lnTo>
                    <a:cubicBezTo>
                      <a:pt x="78" y="100"/>
                      <a:pt x="91" y="117"/>
                      <a:pt x="104" y="134"/>
                    </a:cubicBezTo>
                    <a:cubicBezTo>
                      <a:pt x="130" y="167"/>
                      <a:pt x="208" y="84"/>
                      <a:pt x="143" y="67"/>
                    </a:cubicBezTo>
                    <a:cubicBezTo>
                      <a:pt x="156" y="67"/>
                      <a:pt x="143" y="34"/>
                      <a:pt x="143" y="34"/>
                    </a:cubicBezTo>
                    <a:cubicBezTo>
                      <a:pt x="130" y="0"/>
                      <a:pt x="117" y="0"/>
                      <a:pt x="91" y="17"/>
                    </a:cubicBezTo>
                    <a:cubicBezTo>
                      <a:pt x="78" y="17"/>
                      <a:pt x="52" y="17"/>
                      <a:pt x="52" y="34"/>
                    </a:cubicBezTo>
                    <a:cubicBezTo>
                      <a:pt x="39" y="50"/>
                      <a:pt x="13" y="67"/>
                      <a:pt x="13" y="100"/>
                    </a:cubicBezTo>
                    <a:cubicBezTo>
                      <a:pt x="13" y="100"/>
                      <a:pt x="13" y="84"/>
                      <a:pt x="13" y="10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6" name="Freeform 1181">
                <a:extLst>
                  <a:ext uri="{FF2B5EF4-FFF2-40B4-BE49-F238E27FC236}">
                    <a16:creationId xmlns:a16="http://schemas.microsoft.com/office/drawing/2014/main" id="{605F0012-382C-4387-2D00-DF24E35DA712}"/>
                  </a:ext>
                </a:extLst>
              </p:cNvPr>
              <p:cNvSpPr>
                <a:spLocks/>
              </p:cNvSpPr>
              <p:nvPr/>
            </p:nvSpPr>
            <p:spPr bwMode="auto">
              <a:xfrm>
                <a:off x="3495" y="2056"/>
                <a:ext cx="40" cy="32"/>
              </a:xfrm>
              <a:custGeom>
                <a:avLst/>
                <a:gdLst>
                  <a:gd name="T0" fmla="*/ 13 w 208"/>
                  <a:gd name="T1" fmla="*/ 100 h 167"/>
                  <a:gd name="T2" fmla="*/ 13 w 208"/>
                  <a:gd name="T3" fmla="*/ 100 h 167"/>
                  <a:gd name="T4" fmla="*/ 52 w 208"/>
                  <a:gd name="T5" fmla="*/ 134 h 167"/>
                  <a:gd name="T6" fmla="*/ 65 w 208"/>
                  <a:gd name="T7" fmla="*/ 117 h 167"/>
                  <a:gd name="T8" fmla="*/ 104 w 208"/>
                  <a:gd name="T9" fmla="*/ 134 h 167"/>
                  <a:gd name="T10" fmla="*/ 143 w 208"/>
                  <a:gd name="T11" fmla="*/ 67 h 167"/>
                  <a:gd name="T12" fmla="*/ 143 w 208"/>
                  <a:gd name="T13" fmla="*/ 34 h 167"/>
                  <a:gd name="T14" fmla="*/ 91 w 208"/>
                  <a:gd name="T15" fmla="*/ 17 h 167"/>
                  <a:gd name="T16" fmla="*/ 52 w 208"/>
                  <a:gd name="T17" fmla="*/ 34 h 167"/>
                  <a:gd name="T18" fmla="*/ 13 w 208"/>
                  <a:gd name="T19" fmla="*/ 100 h 167"/>
                  <a:gd name="T20" fmla="*/ 13 w 208"/>
                  <a:gd name="T21" fmla="*/ 100 h 167"/>
                  <a:gd name="T22" fmla="*/ 13 w 208"/>
                  <a:gd name="T23" fmla="*/ 10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167">
                    <a:moveTo>
                      <a:pt x="13" y="100"/>
                    </a:moveTo>
                    <a:lnTo>
                      <a:pt x="13" y="100"/>
                    </a:lnTo>
                    <a:cubicBezTo>
                      <a:pt x="0" y="117"/>
                      <a:pt x="39" y="134"/>
                      <a:pt x="52" y="134"/>
                    </a:cubicBezTo>
                    <a:lnTo>
                      <a:pt x="65" y="117"/>
                    </a:lnTo>
                    <a:cubicBezTo>
                      <a:pt x="78" y="100"/>
                      <a:pt x="91" y="117"/>
                      <a:pt x="104" y="134"/>
                    </a:cubicBezTo>
                    <a:cubicBezTo>
                      <a:pt x="130" y="167"/>
                      <a:pt x="208" y="84"/>
                      <a:pt x="143" y="67"/>
                    </a:cubicBezTo>
                    <a:cubicBezTo>
                      <a:pt x="156" y="67"/>
                      <a:pt x="143" y="34"/>
                      <a:pt x="143" y="34"/>
                    </a:cubicBezTo>
                    <a:cubicBezTo>
                      <a:pt x="130" y="0"/>
                      <a:pt x="117" y="0"/>
                      <a:pt x="91" y="17"/>
                    </a:cubicBezTo>
                    <a:cubicBezTo>
                      <a:pt x="78" y="17"/>
                      <a:pt x="52" y="17"/>
                      <a:pt x="52" y="34"/>
                    </a:cubicBezTo>
                    <a:cubicBezTo>
                      <a:pt x="39" y="50"/>
                      <a:pt x="13" y="67"/>
                      <a:pt x="13" y="100"/>
                    </a:cubicBezTo>
                    <a:cubicBezTo>
                      <a:pt x="13" y="100"/>
                      <a:pt x="13" y="84"/>
                      <a:pt x="13" y="100"/>
                    </a:cubicBezTo>
                    <a:lnTo>
                      <a:pt x="13" y="10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7" name="Freeform 1182">
                <a:extLst>
                  <a:ext uri="{FF2B5EF4-FFF2-40B4-BE49-F238E27FC236}">
                    <a16:creationId xmlns:a16="http://schemas.microsoft.com/office/drawing/2014/main" id="{D347FAAF-F5C0-27E4-9C18-22E3E7EFFE1F}"/>
                  </a:ext>
                </a:extLst>
              </p:cNvPr>
              <p:cNvSpPr>
                <a:spLocks/>
              </p:cNvSpPr>
              <p:nvPr/>
            </p:nvSpPr>
            <p:spPr bwMode="auto">
              <a:xfrm>
                <a:off x="3495" y="2056"/>
                <a:ext cx="40" cy="32"/>
              </a:xfrm>
              <a:custGeom>
                <a:avLst/>
                <a:gdLst>
                  <a:gd name="T0" fmla="*/ 13 w 208"/>
                  <a:gd name="T1" fmla="*/ 100 h 167"/>
                  <a:gd name="T2" fmla="*/ 13 w 208"/>
                  <a:gd name="T3" fmla="*/ 100 h 167"/>
                  <a:gd name="T4" fmla="*/ 52 w 208"/>
                  <a:gd name="T5" fmla="*/ 134 h 167"/>
                  <a:gd name="T6" fmla="*/ 65 w 208"/>
                  <a:gd name="T7" fmla="*/ 117 h 167"/>
                  <a:gd name="T8" fmla="*/ 104 w 208"/>
                  <a:gd name="T9" fmla="*/ 134 h 167"/>
                  <a:gd name="T10" fmla="*/ 143 w 208"/>
                  <a:gd name="T11" fmla="*/ 67 h 167"/>
                  <a:gd name="T12" fmla="*/ 143 w 208"/>
                  <a:gd name="T13" fmla="*/ 34 h 167"/>
                  <a:gd name="T14" fmla="*/ 91 w 208"/>
                  <a:gd name="T15" fmla="*/ 17 h 167"/>
                  <a:gd name="T16" fmla="*/ 52 w 208"/>
                  <a:gd name="T17" fmla="*/ 34 h 167"/>
                  <a:gd name="T18" fmla="*/ 13 w 208"/>
                  <a:gd name="T19" fmla="*/ 100 h 167"/>
                  <a:gd name="T20" fmla="*/ 13 w 208"/>
                  <a:gd name="T21" fmla="*/ 10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167">
                    <a:moveTo>
                      <a:pt x="13" y="100"/>
                    </a:moveTo>
                    <a:lnTo>
                      <a:pt x="13" y="100"/>
                    </a:lnTo>
                    <a:cubicBezTo>
                      <a:pt x="0" y="117"/>
                      <a:pt x="39" y="134"/>
                      <a:pt x="52" y="134"/>
                    </a:cubicBezTo>
                    <a:lnTo>
                      <a:pt x="65" y="117"/>
                    </a:lnTo>
                    <a:cubicBezTo>
                      <a:pt x="78" y="100"/>
                      <a:pt x="91" y="117"/>
                      <a:pt x="104" y="134"/>
                    </a:cubicBezTo>
                    <a:cubicBezTo>
                      <a:pt x="130" y="167"/>
                      <a:pt x="208" y="84"/>
                      <a:pt x="143" y="67"/>
                    </a:cubicBezTo>
                    <a:cubicBezTo>
                      <a:pt x="156" y="67"/>
                      <a:pt x="143" y="34"/>
                      <a:pt x="143" y="34"/>
                    </a:cubicBezTo>
                    <a:cubicBezTo>
                      <a:pt x="130" y="0"/>
                      <a:pt x="117" y="0"/>
                      <a:pt x="91" y="17"/>
                    </a:cubicBezTo>
                    <a:cubicBezTo>
                      <a:pt x="78" y="17"/>
                      <a:pt x="52" y="17"/>
                      <a:pt x="52" y="34"/>
                    </a:cubicBezTo>
                    <a:cubicBezTo>
                      <a:pt x="39" y="50"/>
                      <a:pt x="13" y="67"/>
                      <a:pt x="13" y="100"/>
                    </a:cubicBezTo>
                    <a:cubicBezTo>
                      <a:pt x="13" y="100"/>
                      <a:pt x="13" y="84"/>
                      <a:pt x="13" y="10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8" name="Freeform 1183">
                <a:extLst>
                  <a:ext uri="{FF2B5EF4-FFF2-40B4-BE49-F238E27FC236}">
                    <a16:creationId xmlns:a16="http://schemas.microsoft.com/office/drawing/2014/main" id="{8ECC539C-D4EC-0C15-B25E-BE1993B19CCA}"/>
                  </a:ext>
                </a:extLst>
              </p:cNvPr>
              <p:cNvSpPr>
                <a:spLocks/>
              </p:cNvSpPr>
              <p:nvPr/>
            </p:nvSpPr>
            <p:spPr bwMode="auto">
              <a:xfrm>
                <a:off x="3495" y="2056"/>
                <a:ext cx="40" cy="32"/>
              </a:xfrm>
              <a:custGeom>
                <a:avLst/>
                <a:gdLst>
                  <a:gd name="T0" fmla="*/ 13 w 208"/>
                  <a:gd name="T1" fmla="*/ 100 h 167"/>
                  <a:gd name="T2" fmla="*/ 13 w 208"/>
                  <a:gd name="T3" fmla="*/ 100 h 167"/>
                  <a:gd name="T4" fmla="*/ 52 w 208"/>
                  <a:gd name="T5" fmla="*/ 134 h 167"/>
                  <a:gd name="T6" fmla="*/ 65 w 208"/>
                  <a:gd name="T7" fmla="*/ 117 h 167"/>
                  <a:gd name="T8" fmla="*/ 104 w 208"/>
                  <a:gd name="T9" fmla="*/ 134 h 167"/>
                  <a:gd name="T10" fmla="*/ 143 w 208"/>
                  <a:gd name="T11" fmla="*/ 67 h 167"/>
                  <a:gd name="T12" fmla="*/ 143 w 208"/>
                  <a:gd name="T13" fmla="*/ 34 h 167"/>
                  <a:gd name="T14" fmla="*/ 91 w 208"/>
                  <a:gd name="T15" fmla="*/ 17 h 167"/>
                  <a:gd name="T16" fmla="*/ 52 w 208"/>
                  <a:gd name="T17" fmla="*/ 34 h 167"/>
                  <a:gd name="T18" fmla="*/ 13 w 208"/>
                  <a:gd name="T19" fmla="*/ 100 h 167"/>
                  <a:gd name="T20" fmla="*/ 13 w 208"/>
                  <a:gd name="T21" fmla="*/ 100 h 167"/>
                  <a:gd name="T22" fmla="*/ 13 w 208"/>
                  <a:gd name="T23" fmla="*/ 10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167">
                    <a:moveTo>
                      <a:pt x="13" y="100"/>
                    </a:moveTo>
                    <a:lnTo>
                      <a:pt x="13" y="100"/>
                    </a:lnTo>
                    <a:cubicBezTo>
                      <a:pt x="0" y="117"/>
                      <a:pt x="39" y="134"/>
                      <a:pt x="52" y="134"/>
                    </a:cubicBezTo>
                    <a:lnTo>
                      <a:pt x="65" y="117"/>
                    </a:lnTo>
                    <a:cubicBezTo>
                      <a:pt x="78" y="100"/>
                      <a:pt x="91" y="117"/>
                      <a:pt x="104" y="134"/>
                    </a:cubicBezTo>
                    <a:cubicBezTo>
                      <a:pt x="130" y="167"/>
                      <a:pt x="208" y="84"/>
                      <a:pt x="143" y="67"/>
                    </a:cubicBezTo>
                    <a:cubicBezTo>
                      <a:pt x="156" y="67"/>
                      <a:pt x="143" y="34"/>
                      <a:pt x="143" y="34"/>
                    </a:cubicBezTo>
                    <a:cubicBezTo>
                      <a:pt x="130" y="0"/>
                      <a:pt x="117" y="0"/>
                      <a:pt x="91" y="17"/>
                    </a:cubicBezTo>
                    <a:cubicBezTo>
                      <a:pt x="78" y="17"/>
                      <a:pt x="52" y="17"/>
                      <a:pt x="52" y="34"/>
                    </a:cubicBezTo>
                    <a:cubicBezTo>
                      <a:pt x="39" y="50"/>
                      <a:pt x="13" y="67"/>
                      <a:pt x="13" y="100"/>
                    </a:cubicBezTo>
                    <a:cubicBezTo>
                      <a:pt x="13" y="100"/>
                      <a:pt x="13" y="84"/>
                      <a:pt x="13" y="100"/>
                    </a:cubicBezTo>
                    <a:lnTo>
                      <a:pt x="13" y="10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9" name="Freeform 1184">
                <a:extLst>
                  <a:ext uri="{FF2B5EF4-FFF2-40B4-BE49-F238E27FC236}">
                    <a16:creationId xmlns:a16="http://schemas.microsoft.com/office/drawing/2014/main" id="{9F0913AF-6273-0D1D-FA4B-3A551F0E09BE}"/>
                  </a:ext>
                </a:extLst>
              </p:cNvPr>
              <p:cNvSpPr>
                <a:spLocks/>
              </p:cNvSpPr>
              <p:nvPr/>
            </p:nvSpPr>
            <p:spPr bwMode="auto">
              <a:xfrm>
                <a:off x="3728" y="2281"/>
                <a:ext cx="16" cy="32"/>
              </a:xfrm>
              <a:custGeom>
                <a:avLst/>
                <a:gdLst>
                  <a:gd name="T0" fmla="*/ 70 w 83"/>
                  <a:gd name="T1" fmla="*/ 15 h 166"/>
                  <a:gd name="T2" fmla="*/ 70 w 83"/>
                  <a:gd name="T3" fmla="*/ 15 h 166"/>
                  <a:gd name="T4" fmla="*/ 70 w 83"/>
                  <a:gd name="T5" fmla="*/ 106 h 166"/>
                  <a:gd name="T6" fmla="*/ 42 w 83"/>
                  <a:gd name="T7" fmla="*/ 151 h 166"/>
                  <a:gd name="T8" fmla="*/ 14 w 83"/>
                  <a:gd name="T9" fmla="*/ 60 h 166"/>
                  <a:gd name="T10" fmla="*/ 70 w 83"/>
                  <a:gd name="T11" fmla="*/ 15 h 166"/>
                  <a:gd name="T12" fmla="*/ 70 w 83"/>
                  <a:gd name="T13" fmla="*/ 15 h 166"/>
                </a:gdLst>
                <a:ahLst/>
                <a:cxnLst>
                  <a:cxn ang="0">
                    <a:pos x="T0" y="T1"/>
                  </a:cxn>
                  <a:cxn ang="0">
                    <a:pos x="T2" y="T3"/>
                  </a:cxn>
                  <a:cxn ang="0">
                    <a:pos x="T4" y="T5"/>
                  </a:cxn>
                  <a:cxn ang="0">
                    <a:pos x="T6" y="T7"/>
                  </a:cxn>
                  <a:cxn ang="0">
                    <a:pos x="T8" y="T9"/>
                  </a:cxn>
                  <a:cxn ang="0">
                    <a:pos x="T10" y="T11"/>
                  </a:cxn>
                  <a:cxn ang="0">
                    <a:pos x="T12" y="T13"/>
                  </a:cxn>
                </a:cxnLst>
                <a:rect l="0" t="0" r="r" b="b"/>
                <a:pathLst>
                  <a:path w="83" h="166">
                    <a:moveTo>
                      <a:pt x="70" y="15"/>
                    </a:moveTo>
                    <a:lnTo>
                      <a:pt x="70" y="15"/>
                    </a:lnTo>
                    <a:cubicBezTo>
                      <a:pt x="70" y="45"/>
                      <a:pt x="83" y="75"/>
                      <a:pt x="70" y="106"/>
                    </a:cubicBezTo>
                    <a:cubicBezTo>
                      <a:pt x="56" y="121"/>
                      <a:pt x="70" y="166"/>
                      <a:pt x="42" y="151"/>
                    </a:cubicBezTo>
                    <a:cubicBezTo>
                      <a:pt x="14" y="121"/>
                      <a:pt x="0" y="91"/>
                      <a:pt x="14" y="60"/>
                    </a:cubicBezTo>
                    <a:cubicBezTo>
                      <a:pt x="14" y="45"/>
                      <a:pt x="70" y="0"/>
                      <a:pt x="70" y="15"/>
                    </a:cubicBezTo>
                    <a:cubicBezTo>
                      <a:pt x="70" y="30"/>
                      <a:pt x="70" y="0"/>
                      <a:pt x="70" y="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0" name="Freeform 1185">
                <a:extLst>
                  <a:ext uri="{FF2B5EF4-FFF2-40B4-BE49-F238E27FC236}">
                    <a16:creationId xmlns:a16="http://schemas.microsoft.com/office/drawing/2014/main" id="{AE5818AC-7EB8-3525-7442-A73693663830}"/>
                  </a:ext>
                </a:extLst>
              </p:cNvPr>
              <p:cNvSpPr>
                <a:spLocks/>
              </p:cNvSpPr>
              <p:nvPr/>
            </p:nvSpPr>
            <p:spPr bwMode="auto">
              <a:xfrm>
                <a:off x="3728" y="2281"/>
                <a:ext cx="16" cy="32"/>
              </a:xfrm>
              <a:custGeom>
                <a:avLst/>
                <a:gdLst>
                  <a:gd name="T0" fmla="*/ 70 w 83"/>
                  <a:gd name="T1" fmla="*/ 15 h 166"/>
                  <a:gd name="T2" fmla="*/ 70 w 83"/>
                  <a:gd name="T3" fmla="*/ 15 h 166"/>
                  <a:gd name="T4" fmla="*/ 70 w 83"/>
                  <a:gd name="T5" fmla="*/ 106 h 166"/>
                  <a:gd name="T6" fmla="*/ 42 w 83"/>
                  <a:gd name="T7" fmla="*/ 151 h 166"/>
                  <a:gd name="T8" fmla="*/ 14 w 83"/>
                  <a:gd name="T9" fmla="*/ 60 h 166"/>
                  <a:gd name="T10" fmla="*/ 70 w 83"/>
                  <a:gd name="T11" fmla="*/ 15 h 166"/>
                  <a:gd name="T12" fmla="*/ 70 w 83"/>
                  <a:gd name="T13" fmla="*/ 15 h 166"/>
                  <a:gd name="T14" fmla="*/ 70 w 83"/>
                  <a:gd name="T15" fmla="*/ 15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66">
                    <a:moveTo>
                      <a:pt x="70" y="15"/>
                    </a:moveTo>
                    <a:lnTo>
                      <a:pt x="70" y="15"/>
                    </a:lnTo>
                    <a:cubicBezTo>
                      <a:pt x="70" y="45"/>
                      <a:pt x="83" y="75"/>
                      <a:pt x="70" y="106"/>
                    </a:cubicBezTo>
                    <a:cubicBezTo>
                      <a:pt x="56" y="121"/>
                      <a:pt x="70" y="166"/>
                      <a:pt x="42" y="151"/>
                    </a:cubicBezTo>
                    <a:cubicBezTo>
                      <a:pt x="14" y="121"/>
                      <a:pt x="0" y="91"/>
                      <a:pt x="14" y="60"/>
                    </a:cubicBezTo>
                    <a:cubicBezTo>
                      <a:pt x="14" y="45"/>
                      <a:pt x="70" y="0"/>
                      <a:pt x="70" y="15"/>
                    </a:cubicBezTo>
                    <a:cubicBezTo>
                      <a:pt x="70" y="30"/>
                      <a:pt x="70" y="0"/>
                      <a:pt x="70" y="15"/>
                    </a:cubicBezTo>
                    <a:lnTo>
                      <a:pt x="70"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1" name="Freeform 1186">
                <a:extLst>
                  <a:ext uri="{FF2B5EF4-FFF2-40B4-BE49-F238E27FC236}">
                    <a16:creationId xmlns:a16="http://schemas.microsoft.com/office/drawing/2014/main" id="{C3D35B70-4900-5CFF-F877-73BB61346532}"/>
                  </a:ext>
                </a:extLst>
              </p:cNvPr>
              <p:cNvSpPr>
                <a:spLocks/>
              </p:cNvSpPr>
              <p:nvPr/>
            </p:nvSpPr>
            <p:spPr bwMode="auto">
              <a:xfrm>
                <a:off x="3728" y="2281"/>
                <a:ext cx="16" cy="32"/>
              </a:xfrm>
              <a:custGeom>
                <a:avLst/>
                <a:gdLst>
                  <a:gd name="T0" fmla="*/ 70 w 83"/>
                  <a:gd name="T1" fmla="*/ 15 h 166"/>
                  <a:gd name="T2" fmla="*/ 70 w 83"/>
                  <a:gd name="T3" fmla="*/ 15 h 166"/>
                  <a:gd name="T4" fmla="*/ 70 w 83"/>
                  <a:gd name="T5" fmla="*/ 106 h 166"/>
                  <a:gd name="T6" fmla="*/ 42 w 83"/>
                  <a:gd name="T7" fmla="*/ 151 h 166"/>
                  <a:gd name="T8" fmla="*/ 14 w 83"/>
                  <a:gd name="T9" fmla="*/ 60 h 166"/>
                  <a:gd name="T10" fmla="*/ 70 w 83"/>
                  <a:gd name="T11" fmla="*/ 15 h 166"/>
                  <a:gd name="T12" fmla="*/ 70 w 83"/>
                  <a:gd name="T13" fmla="*/ 15 h 166"/>
                </a:gdLst>
                <a:ahLst/>
                <a:cxnLst>
                  <a:cxn ang="0">
                    <a:pos x="T0" y="T1"/>
                  </a:cxn>
                  <a:cxn ang="0">
                    <a:pos x="T2" y="T3"/>
                  </a:cxn>
                  <a:cxn ang="0">
                    <a:pos x="T4" y="T5"/>
                  </a:cxn>
                  <a:cxn ang="0">
                    <a:pos x="T6" y="T7"/>
                  </a:cxn>
                  <a:cxn ang="0">
                    <a:pos x="T8" y="T9"/>
                  </a:cxn>
                  <a:cxn ang="0">
                    <a:pos x="T10" y="T11"/>
                  </a:cxn>
                  <a:cxn ang="0">
                    <a:pos x="T12" y="T13"/>
                  </a:cxn>
                </a:cxnLst>
                <a:rect l="0" t="0" r="r" b="b"/>
                <a:pathLst>
                  <a:path w="83" h="166">
                    <a:moveTo>
                      <a:pt x="70" y="15"/>
                    </a:moveTo>
                    <a:lnTo>
                      <a:pt x="70" y="15"/>
                    </a:lnTo>
                    <a:cubicBezTo>
                      <a:pt x="70" y="45"/>
                      <a:pt x="83" y="75"/>
                      <a:pt x="70" y="106"/>
                    </a:cubicBezTo>
                    <a:cubicBezTo>
                      <a:pt x="56" y="121"/>
                      <a:pt x="70" y="166"/>
                      <a:pt x="42" y="151"/>
                    </a:cubicBezTo>
                    <a:cubicBezTo>
                      <a:pt x="14" y="121"/>
                      <a:pt x="0" y="91"/>
                      <a:pt x="14" y="60"/>
                    </a:cubicBezTo>
                    <a:cubicBezTo>
                      <a:pt x="14" y="45"/>
                      <a:pt x="70" y="0"/>
                      <a:pt x="70" y="15"/>
                    </a:cubicBezTo>
                    <a:cubicBezTo>
                      <a:pt x="70" y="30"/>
                      <a:pt x="70" y="0"/>
                      <a:pt x="70" y="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2" name="Freeform 1187">
                <a:extLst>
                  <a:ext uri="{FF2B5EF4-FFF2-40B4-BE49-F238E27FC236}">
                    <a16:creationId xmlns:a16="http://schemas.microsoft.com/office/drawing/2014/main" id="{A8CB714C-2793-3DA9-A745-2C7EC3029665}"/>
                  </a:ext>
                </a:extLst>
              </p:cNvPr>
              <p:cNvSpPr>
                <a:spLocks/>
              </p:cNvSpPr>
              <p:nvPr/>
            </p:nvSpPr>
            <p:spPr bwMode="auto">
              <a:xfrm>
                <a:off x="3728" y="2281"/>
                <a:ext cx="16" cy="32"/>
              </a:xfrm>
              <a:custGeom>
                <a:avLst/>
                <a:gdLst>
                  <a:gd name="T0" fmla="*/ 70 w 83"/>
                  <a:gd name="T1" fmla="*/ 15 h 166"/>
                  <a:gd name="T2" fmla="*/ 70 w 83"/>
                  <a:gd name="T3" fmla="*/ 15 h 166"/>
                  <a:gd name="T4" fmla="*/ 70 w 83"/>
                  <a:gd name="T5" fmla="*/ 106 h 166"/>
                  <a:gd name="T6" fmla="*/ 42 w 83"/>
                  <a:gd name="T7" fmla="*/ 151 h 166"/>
                  <a:gd name="T8" fmla="*/ 14 w 83"/>
                  <a:gd name="T9" fmla="*/ 60 h 166"/>
                  <a:gd name="T10" fmla="*/ 70 w 83"/>
                  <a:gd name="T11" fmla="*/ 15 h 166"/>
                  <a:gd name="T12" fmla="*/ 70 w 83"/>
                  <a:gd name="T13" fmla="*/ 15 h 166"/>
                  <a:gd name="T14" fmla="*/ 70 w 83"/>
                  <a:gd name="T15" fmla="*/ 15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66">
                    <a:moveTo>
                      <a:pt x="70" y="15"/>
                    </a:moveTo>
                    <a:lnTo>
                      <a:pt x="70" y="15"/>
                    </a:lnTo>
                    <a:cubicBezTo>
                      <a:pt x="70" y="45"/>
                      <a:pt x="83" y="75"/>
                      <a:pt x="70" y="106"/>
                    </a:cubicBezTo>
                    <a:cubicBezTo>
                      <a:pt x="56" y="121"/>
                      <a:pt x="70" y="166"/>
                      <a:pt x="42" y="151"/>
                    </a:cubicBezTo>
                    <a:cubicBezTo>
                      <a:pt x="14" y="121"/>
                      <a:pt x="0" y="91"/>
                      <a:pt x="14" y="60"/>
                    </a:cubicBezTo>
                    <a:cubicBezTo>
                      <a:pt x="14" y="45"/>
                      <a:pt x="70" y="0"/>
                      <a:pt x="70" y="15"/>
                    </a:cubicBezTo>
                    <a:cubicBezTo>
                      <a:pt x="70" y="30"/>
                      <a:pt x="70" y="0"/>
                      <a:pt x="70" y="15"/>
                    </a:cubicBezTo>
                    <a:lnTo>
                      <a:pt x="70"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3" name="Freeform 1188">
                <a:extLst>
                  <a:ext uri="{FF2B5EF4-FFF2-40B4-BE49-F238E27FC236}">
                    <a16:creationId xmlns:a16="http://schemas.microsoft.com/office/drawing/2014/main" id="{79D447A7-D4CC-D242-E83A-1BD1C562049D}"/>
                  </a:ext>
                </a:extLst>
              </p:cNvPr>
              <p:cNvSpPr>
                <a:spLocks/>
              </p:cNvSpPr>
              <p:nvPr/>
            </p:nvSpPr>
            <p:spPr bwMode="auto">
              <a:xfrm>
                <a:off x="3720" y="2313"/>
                <a:ext cx="24" cy="40"/>
              </a:xfrm>
              <a:custGeom>
                <a:avLst/>
                <a:gdLst>
                  <a:gd name="T0" fmla="*/ 97 w 125"/>
                  <a:gd name="T1" fmla="*/ 42 h 209"/>
                  <a:gd name="T2" fmla="*/ 97 w 125"/>
                  <a:gd name="T3" fmla="*/ 42 h 209"/>
                  <a:gd name="T4" fmla="*/ 69 w 125"/>
                  <a:gd name="T5" fmla="*/ 28 h 209"/>
                  <a:gd name="T6" fmla="*/ 0 w 125"/>
                  <a:gd name="T7" fmla="*/ 28 h 209"/>
                  <a:gd name="T8" fmla="*/ 13 w 125"/>
                  <a:gd name="T9" fmla="*/ 111 h 209"/>
                  <a:gd name="T10" fmla="*/ 27 w 125"/>
                  <a:gd name="T11" fmla="*/ 181 h 209"/>
                  <a:gd name="T12" fmla="*/ 55 w 125"/>
                  <a:gd name="T13" fmla="*/ 195 h 209"/>
                  <a:gd name="T14" fmla="*/ 111 w 125"/>
                  <a:gd name="T15" fmla="*/ 139 h 209"/>
                  <a:gd name="T16" fmla="*/ 97 w 125"/>
                  <a:gd name="T17" fmla="*/ 4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209">
                    <a:moveTo>
                      <a:pt x="97" y="42"/>
                    </a:moveTo>
                    <a:lnTo>
                      <a:pt x="97" y="42"/>
                    </a:lnTo>
                    <a:cubicBezTo>
                      <a:pt x="83" y="42"/>
                      <a:pt x="97" y="0"/>
                      <a:pt x="69" y="28"/>
                    </a:cubicBezTo>
                    <a:cubicBezTo>
                      <a:pt x="27" y="56"/>
                      <a:pt x="41" y="56"/>
                      <a:pt x="0" y="28"/>
                    </a:cubicBezTo>
                    <a:lnTo>
                      <a:pt x="13" y="111"/>
                    </a:lnTo>
                    <a:cubicBezTo>
                      <a:pt x="27" y="139"/>
                      <a:pt x="27" y="153"/>
                      <a:pt x="27" y="181"/>
                    </a:cubicBezTo>
                    <a:cubicBezTo>
                      <a:pt x="27" y="195"/>
                      <a:pt x="27" y="209"/>
                      <a:pt x="55" y="195"/>
                    </a:cubicBezTo>
                    <a:cubicBezTo>
                      <a:pt x="83" y="181"/>
                      <a:pt x="111" y="181"/>
                      <a:pt x="111" y="139"/>
                    </a:cubicBezTo>
                    <a:cubicBezTo>
                      <a:pt x="111" y="125"/>
                      <a:pt x="125" y="42"/>
                      <a:pt x="97"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4" name="Freeform 1189">
                <a:extLst>
                  <a:ext uri="{FF2B5EF4-FFF2-40B4-BE49-F238E27FC236}">
                    <a16:creationId xmlns:a16="http://schemas.microsoft.com/office/drawing/2014/main" id="{AE108B10-D146-A21B-7F3E-600F525EA577}"/>
                  </a:ext>
                </a:extLst>
              </p:cNvPr>
              <p:cNvSpPr>
                <a:spLocks/>
              </p:cNvSpPr>
              <p:nvPr/>
            </p:nvSpPr>
            <p:spPr bwMode="auto">
              <a:xfrm>
                <a:off x="3720" y="2313"/>
                <a:ext cx="24" cy="40"/>
              </a:xfrm>
              <a:custGeom>
                <a:avLst/>
                <a:gdLst>
                  <a:gd name="T0" fmla="*/ 97 w 125"/>
                  <a:gd name="T1" fmla="*/ 42 h 209"/>
                  <a:gd name="T2" fmla="*/ 97 w 125"/>
                  <a:gd name="T3" fmla="*/ 42 h 209"/>
                  <a:gd name="T4" fmla="*/ 69 w 125"/>
                  <a:gd name="T5" fmla="*/ 28 h 209"/>
                  <a:gd name="T6" fmla="*/ 0 w 125"/>
                  <a:gd name="T7" fmla="*/ 28 h 209"/>
                  <a:gd name="T8" fmla="*/ 13 w 125"/>
                  <a:gd name="T9" fmla="*/ 111 h 209"/>
                  <a:gd name="T10" fmla="*/ 27 w 125"/>
                  <a:gd name="T11" fmla="*/ 181 h 209"/>
                  <a:gd name="T12" fmla="*/ 55 w 125"/>
                  <a:gd name="T13" fmla="*/ 195 h 209"/>
                  <a:gd name="T14" fmla="*/ 111 w 125"/>
                  <a:gd name="T15" fmla="*/ 139 h 209"/>
                  <a:gd name="T16" fmla="*/ 97 w 125"/>
                  <a:gd name="T17" fmla="*/ 42 h 209"/>
                  <a:gd name="T18" fmla="*/ 97 w 125"/>
                  <a:gd name="T19" fmla="*/ 4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209">
                    <a:moveTo>
                      <a:pt x="97" y="42"/>
                    </a:moveTo>
                    <a:lnTo>
                      <a:pt x="97" y="42"/>
                    </a:lnTo>
                    <a:cubicBezTo>
                      <a:pt x="83" y="42"/>
                      <a:pt x="97" y="0"/>
                      <a:pt x="69" y="28"/>
                    </a:cubicBezTo>
                    <a:cubicBezTo>
                      <a:pt x="27" y="56"/>
                      <a:pt x="41" y="56"/>
                      <a:pt x="0" y="28"/>
                    </a:cubicBezTo>
                    <a:lnTo>
                      <a:pt x="13" y="111"/>
                    </a:lnTo>
                    <a:cubicBezTo>
                      <a:pt x="27" y="139"/>
                      <a:pt x="27" y="153"/>
                      <a:pt x="27" y="181"/>
                    </a:cubicBezTo>
                    <a:cubicBezTo>
                      <a:pt x="27" y="195"/>
                      <a:pt x="27" y="209"/>
                      <a:pt x="55" y="195"/>
                    </a:cubicBezTo>
                    <a:cubicBezTo>
                      <a:pt x="83" y="181"/>
                      <a:pt x="111" y="181"/>
                      <a:pt x="111" y="139"/>
                    </a:cubicBezTo>
                    <a:cubicBezTo>
                      <a:pt x="111" y="125"/>
                      <a:pt x="125" y="42"/>
                      <a:pt x="97" y="42"/>
                    </a:cubicBezTo>
                    <a:lnTo>
                      <a:pt x="97"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5" name="Freeform 1190">
                <a:extLst>
                  <a:ext uri="{FF2B5EF4-FFF2-40B4-BE49-F238E27FC236}">
                    <a16:creationId xmlns:a16="http://schemas.microsoft.com/office/drawing/2014/main" id="{38700064-42F2-580C-B0CA-C8CA2CC94E32}"/>
                  </a:ext>
                </a:extLst>
              </p:cNvPr>
              <p:cNvSpPr>
                <a:spLocks/>
              </p:cNvSpPr>
              <p:nvPr/>
            </p:nvSpPr>
            <p:spPr bwMode="auto">
              <a:xfrm>
                <a:off x="3720" y="2313"/>
                <a:ext cx="24" cy="40"/>
              </a:xfrm>
              <a:custGeom>
                <a:avLst/>
                <a:gdLst>
                  <a:gd name="T0" fmla="*/ 97 w 125"/>
                  <a:gd name="T1" fmla="*/ 42 h 209"/>
                  <a:gd name="T2" fmla="*/ 97 w 125"/>
                  <a:gd name="T3" fmla="*/ 42 h 209"/>
                  <a:gd name="T4" fmla="*/ 69 w 125"/>
                  <a:gd name="T5" fmla="*/ 28 h 209"/>
                  <a:gd name="T6" fmla="*/ 0 w 125"/>
                  <a:gd name="T7" fmla="*/ 28 h 209"/>
                  <a:gd name="T8" fmla="*/ 13 w 125"/>
                  <a:gd name="T9" fmla="*/ 111 h 209"/>
                  <a:gd name="T10" fmla="*/ 27 w 125"/>
                  <a:gd name="T11" fmla="*/ 181 h 209"/>
                  <a:gd name="T12" fmla="*/ 55 w 125"/>
                  <a:gd name="T13" fmla="*/ 195 h 209"/>
                  <a:gd name="T14" fmla="*/ 111 w 125"/>
                  <a:gd name="T15" fmla="*/ 139 h 209"/>
                  <a:gd name="T16" fmla="*/ 97 w 125"/>
                  <a:gd name="T17" fmla="*/ 4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209">
                    <a:moveTo>
                      <a:pt x="97" y="42"/>
                    </a:moveTo>
                    <a:lnTo>
                      <a:pt x="97" y="42"/>
                    </a:lnTo>
                    <a:cubicBezTo>
                      <a:pt x="83" y="42"/>
                      <a:pt x="97" y="0"/>
                      <a:pt x="69" y="28"/>
                    </a:cubicBezTo>
                    <a:cubicBezTo>
                      <a:pt x="27" y="56"/>
                      <a:pt x="41" y="56"/>
                      <a:pt x="0" y="28"/>
                    </a:cubicBezTo>
                    <a:lnTo>
                      <a:pt x="13" y="111"/>
                    </a:lnTo>
                    <a:cubicBezTo>
                      <a:pt x="27" y="139"/>
                      <a:pt x="27" y="153"/>
                      <a:pt x="27" y="181"/>
                    </a:cubicBezTo>
                    <a:cubicBezTo>
                      <a:pt x="27" y="195"/>
                      <a:pt x="27" y="209"/>
                      <a:pt x="55" y="195"/>
                    </a:cubicBezTo>
                    <a:cubicBezTo>
                      <a:pt x="83" y="181"/>
                      <a:pt x="111" y="181"/>
                      <a:pt x="111" y="139"/>
                    </a:cubicBezTo>
                    <a:cubicBezTo>
                      <a:pt x="111" y="125"/>
                      <a:pt x="125" y="42"/>
                      <a:pt x="97"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6" name="Freeform 1191">
                <a:extLst>
                  <a:ext uri="{FF2B5EF4-FFF2-40B4-BE49-F238E27FC236}">
                    <a16:creationId xmlns:a16="http://schemas.microsoft.com/office/drawing/2014/main" id="{537B3849-C898-64B1-D4E2-A50A247EC4E5}"/>
                  </a:ext>
                </a:extLst>
              </p:cNvPr>
              <p:cNvSpPr>
                <a:spLocks/>
              </p:cNvSpPr>
              <p:nvPr/>
            </p:nvSpPr>
            <p:spPr bwMode="auto">
              <a:xfrm>
                <a:off x="3720" y="2313"/>
                <a:ext cx="24" cy="40"/>
              </a:xfrm>
              <a:custGeom>
                <a:avLst/>
                <a:gdLst>
                  <a:gd name="T0" fmla="*/ 97 w 125"/>
                  <a:gd name="T1" fmla="*/ 42 h 209"/>
                  <a:gd name="T2" fmla="*/ 97 w 125"/>
                  <a:gd name="T3" fmla="*/ 42 h 209"/>
                  <a:gd name="T4" fmla="*/ 69 w 125"/>
                  <a:gd name="T5" fmla="*/ 28 h 209"/>
                  <a:gd name="T6" fmla="*/ 0 w 125"/>
                  <a:gd name="T7" fmla="*/ 28 h 209"/>
                  <a:gd name="T8" fmla="*/ 13 w 125"/>
                  <a:gd name="T9" fmla="*/ 111 h 209"/>
                  <a:gd name="T10" fmla="*/ 27 w 125"/>
                  <a:gd name="T11" fmla="*/ 181 h 209"/>
                  <a:gd name="T12" fmla="*/ 55 w 125"/>
                  <a:gd name="T13" fmla="*/ 195 h 209"/>
                  <a:gd name="T14" fmla="*/ 111 w 125"/>
                  <a:gd name="T15" fmla="*/ 139 h 209"/>
                  <a:gd name="T16" fmla="*/ 97 w 125"/>
                  <a:gd name="T17" fmla="*/ 42 h 209"/>
                  <a:gd name="T18" fmla="*/ 97 w 125"/>
                  <a:gd name="T19" fmla="*/ 4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209">
                    <a:moveTo>
                      <a:pt x="97" y="42"/>
                    </a:moveTo>
                    <a:lnTo>
                      <a:pt x="97" y="42"/>
                    </a:lnTo>
                    <a:cubicBezTo>
                      <a:pt x="83" y="42"/>
                      <a:pt x="97" y="0"/>
                      <a:pt x="69" y="28"/>
                    </a:cubicBezTo>
                    <a:cubicBezTo>
                      <a:pt x="27" y="56"/>
                      <a:pt x="41" y="56"/>
                      <a:pt x="0" y="28"/>
                    </a:cubicBezTo>
                    <a:lnTo>
                      <a:pt x="13" y="111"/>
                    </a:lnTo>
                    <a:cubicBezTo>
                      <a:pt x="27" y="139"/>
                      <a:pt x="27" y="153"/>
                      <a:pt x="27" y="181"/>
                    </a:cubicBezTo>
                    <a:cubicBezTo>
                      <a:pt x="27" y="195"/>
                      <a:pt x="27" y="209"/>
                      <a:pt x="55" y="195"/>
                    </a:cubicBezTo>
                    <a:cubicBezTo>
                      <a:pt x="83" y="181"/>
                      <a:pt x="111" y="181"/>
                      <a:pt x="111" y="139"/>
                    </a:cubicBezTo>
                    <a:cubicBezTo>
                      <a:pt x="111" y="125"/>
                      <a:pt x="125" y="42"/>
                      <a:pt x="97" y="42"/>
                    </a:cubicBezTo>
                    <a:lnTo>
                      <a:pt x="97"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7" name="Freeform 1192">
                <a:extLst>
                  <a:ext uri="{FF2B5EF4-FFF2-40B4-BE49-F238E27FC236}">
                    <a16:creationId xmlns:a16="http://schemas.microsoft.com/office/drawing/2014/main" id="{1D809CE1-A3A9-D4DD-A0FD-31D2D85AB5F9}"/>
                  </a:ext>
                </a:extLst>
              </p:cNvPr>
              <p:cNvSpPr>
                <a:spLocks/>
              </p:cNvSpPr>
              <p:nvPr/>
            </p:nvSpPr>
            <p:spPr bwMode="auto">
              <a:xfrm>
                <a:off x="3784" y="2361"/>
                <a:ext cx="41" cy="33"/>
              </a:xfrm>
              <a:custGeom>
                <a:avLst/>
                <a:gdLst>
                  <a:gd name="T0" fmla="*/ 65 w 208"/>
                  <a:gd name="T1" fmla="*/ 17 h 167"/>
                  <a:gd name="T2" fmla="*/ 65 w 208"/>
                  <a:gd name="T3" fmla="*/ 17 h 167"/>
                  <a:gd name="T4" fmla="*/ 0 w 208"/>
                  <a:gd name="T5" fmla="*/ 34 h 167"/>
                  <a:gd name="T6" fmla="*/ 39 w 208"/>
                  <a:gd name="T7" fmla="*/ 84 h 167"/>
                  <a:gd name="T8" fmla="*/ 104 w 208"/>
                  <a:gd name="T9" fmla="*/ 117 h 167"/>
                  <a:gd name="T10" fmla="*/ 182 w 208"/>
                  <a:gd name="T11" fmla="*/ 134 h 167"/>
                  <a:gd name="T12" fmla="*/ 169 w 208"/>
                  <a:gd name="T13" fmla="*/ 67 h 167"/>
                  <a:gd name="T14" fmla="*/ 195 w 208"/>
                  <a:gd name="T15" fmla="*/ 17 h 167"/>
                  <a:gd name="T16" fmla="*/ 143 w 208"/>
                  <a:gd name="T17" fmla="*/ 17 h 167"/>
                  <a:gd name="T18" fmla="*/ 65 w 208"/>
                  <a:gd name="T19" fmla="*/ 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67">
                    <a:moveTo>
                      <a:pt x="65" y="17"/>
                    </a:moveTo>
                    <a:lnTo>
                      <a:pt x="65" y="17"/>
                    </a:lnTo>
                    <a:cubicBezTo>
                      <a:pt x="52" y="17"/>
                      <a:pt x="13" y="17"/>
                      <a:pt x="0" y="34"/>
                    </a:cubicBezTo>
                    <a:cubicBezTo>
                      <a:pt x="0" y="50"/>
                      <a:pt x="26" y="67"/>
                      <a:pt x="39" y="84"/>
                    </a:cubicBezTo>
                    <a:cubicBezTo>
                      <a:pt x="65" y="84"/>
                      <a:pt x="91" y="100"/>
                      <a:pt x="104" y="117"/>
                    </a:cubicBezTo>
                    <a:cubicBezTo>
                      <a:pt x="130" y="134"/>
                      <a:pt x="156" y="167"/>
                      <a:pt x="182" y="134"/>
                    </a:cubicBezTo>
                    <a:cubicBezTo>
                      <a:pt x="208" y="117"/>
                      <a:pt x="156" y="100"/>
                      <a:pt x="169" y="67"/>
                    </a:cubicBezTo>
                    <a:cubicBezTo>
                      <a:pt x="169" y="67"/>
                      <a:pt x="208" y="34"/>
                      <a:pt x="195" y="17"/>
                    </a:cubicBezTo>
                    <a:cubicBezTo>
                      <a:pt x="195" y="0"/>
                      <a:pt x="143" y="17"/>
                      <a:pt x="143" y="17"/>
                    </a:cubicBezTo>
                    <a:cubicBezTo>
                      <a:pt x="117" y="34"/>
                      <a:pt x="91" y="17"/>
                      <a:pt x="65" y="1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8" name="Freeform 1193">
                <a:extLst>
                  <a:ext uri="{FF2B5EF4-FFF2-40B4-BE49-F238E27FC236}">
                    <a16:creationId xmlns:a16="http://schemas.microsoft.com/office/drawing/2014/main" id="{0AED1AD5-D9B7-5FB8-B7A7-08BDB8DBFF8F}"/>
                  </a:ext>
                </a:extLst>
              </p:cNvPr>
              <p:cNvSpPr>
                <a:spLocks/>
              </p:cNvSpPr>
              <p:nvPr/>
            </p:nvSpPr>
            <p:spPr bwMode="auto">
              <a:xfrm>
                <a:off x="3784" y="2361"/>
                <a:ext cx="41" cy="33"/>
              </a:xfrm>
              <a:custGeom>
                <a:avLst/>
                <a:gdLst>
                  <a:gd name="T0" fmla="*/ 65 w 208"/>
                  <a:gd name="T1" fmla="*/ 17 h 167"/>
                  <a:gd name="T2" fmla="*/ 65 w 208"/>
                  <a:gd name="T3" fmla="*/ 17 h 167"/>
                  <a:gd name="T4" fmla="*/ 0 w 208"/>
                  <a:gd name="T5" fmla="*/ 34 h 167"/>
                  <a:gd name="T6" fmla="*/ 39 w 208"/>
                  <a:gd name="T7" fmla="*/ 84 h 167"/>
                  <a:gd name="T8" fmla="*/ 104 w 208"/>
                  <a:gd name="T9" fmla="*/ 117 h 167"/>
                  <a:gd name="T10" fmla="*/ 182 w 208"/>
                  <a:gd name="T11" fmla="*/ 134 h 167"/>
                  <a:gd name="T12" fmla="*/ 169 w 208"/>
                  <a:gd name="T13" fmla="*/ 67 h 167"/>
                  <a:gd name="T14" fmla="*/ 195 w 208"/>
                  <a:gd name="T15" fmla="*/ 17 h 167"/>
                  <a:gd name="T16" fmla="*/ 143 w 208"/>
                  <a:gd name="T17" fmla="*/ 17 h 167"/>
                  <a:gd name="T18" fmla="*/ 65 w 208"/>
                  <a:gd name="T19" fmla="*/ 17 h 167"/>
                  <a:gd name="T20" fmla="*/ 65 w 208"/>
                  <a:gd name="T21" fmla="*/ 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167">
                    <a:moveTo>
                      <a:pt x="65" y="17"/>
                    </a:moveTo>
                    <a:lnTo>
                      <a:pt x="65" y="17"/>
                    </a:lnTo>
                    <a:cubicBezTo>
                      <a:pt x="52" y="17"/>
                      <a:pt x="13" y="17"/>
                      <a:pt x="0" y="34"/>
                    </a:cubicBezTo>
                    <a:cubicBezTo>
                      <a:pt x="0" y="50"/>
                      <a:pt x="26" y="67"/>
                      <a:pt x="39" y="84"/>
                    </a:cubicBezTo>
                    <a:cubicBezTo>
                      <a:pt x="65" y="84"/>
                      <a:pt x="91" y="100"/>
                      <a:pt x="104" y="117"/>
                    </a:cubicBezTo>
                    <a:cubicBezTo>
                      <a:pt x="130" y="134"/>
                      <a:pt x="156" y="167"/>
                      <a:pt x="182" y="134"/>
                    </a:cubicBezTo>
                    <a:cubicBezTo>
                      <a:pt x="208" y="117"/>
                      <a:pt x="156" y="100"/>
                      <a:pt x="169" y="67"/>
                    </a:cubicBezTo>
                    <a:cubicBezTo>
                      <a:pt x="169" y="67"/>
                      <a:pt x="208" y="34"/>
                      <a:pt x="195" y="17"/>
                    </a:cubicBezTo>
                    <a:cubicBezTo>
                      <a:pt x="195" y="0"/>
                      <a:pt x="143" y="17"/>
                      <a:pt x="143" y="17"/>
                    </a:cubicBezTo>
                    <a:cubicBezTo>
                      <a:pt x="117" y="34"/>
                      <a:pt x="91" y="17"/>
                      <a:pt x="65" y="17"/>
                    </a:cubicBezTo>
                    <a:lnTo>
                      <a:pt x="65" y="1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9" name="Freeform 1194">
                <a:extLst>
                  <a:ext uri="{FF2B5EF4-FFF2-40B4-BE49-F238E27FC236}">
                    <a16:creationId xmlns:a16="http://schemas.microsoft.com/office/drawing/2014/main" id="{573EADE4-591C-1678-C263-C0CEC400DB16}"/>
                  </a:ext>
                </a:extLst>
              </p:cNvPr>
              <p:cNvSpPr>
                <a:spLocks/>
              </p:cNvSpPr>
              <p:nvPr/>
            </p:nvSpPr>
            <p:spPr bwMode="auto">
              <a:xfrm>
                <a:off x="3784" y="2361"/>
                <a:ext cx="41" cy="33"/>
              </a:xfrm>
              <a:custGeom>
                <a:avLst/>
                <a:gdLst>
                  <a:gd name="T0" fmla="*/ 65 w 208"/>
                  <a:gd name="T1" fmla="*/ 17 h 167"/>
                  <a:gd name="T2" fmla="*/ 65 w 208"/>
                  <a:gd name="T3" fmla="*/ 17 h 167"/>
                  <a:gd name="T4" fmla="*/ 0 w 208"/>
                  <a:gd name="T5" fmla="*/ 34 h 167"/>
                  <a:gd name="T6" fmla="*/ 39 w 208"/>
                  <a:gd name="T7" fmla="*/ 84 h 167"/>
                  <a:gd name="T8" fmla="*/ 104 w 208"/>
                  <a:gd name="T9" fmla="*/ 117 h 167"/>
                  <a:gd name="T10" fmla="*/ 182 w 208"/>
                  <a:gd name="T11" fmla="*/ 134 h 167"/>
                  <a:gd name="T12" fmla="*/ 169 w 208"/>
                  <a:gd name="T13" fmla="*/ 67 h 167"/>
                  <a:gd name="T14" fmla="*/ 195 w 208"/>
                  <a:gd name="T15" fmla="*/ 17 h 167"/>
                  <a:gd name="T16" fmla="*/ 143 w 208"/>
                  <a:gd name="T17" fmla="*/ 17 h 167"/>
                  <a:gd name="T18" fmla="*/ 65 w 208"/>
                  <a:gd name="T19" fmla="*/ 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67">
                    <a:moveTo>
                      <a:pt x="65" y="17"/>
                    </a:moveTo>
                    <a:lnTo>
                      <a:pt x="65" y="17"/>
                    </a:lnTo>
                    <a:cubicBezTo>
                      <a:pt x="52" y="17"/>
                      <a:pt x="13" y="17"/>
                      <a:pt x="0" y="34"/>
                    </a:cubicBezTo>
                    <a:cubicBezTo>
                      <a:pt x="0" y="50"/>
                      <a:pt x="26" y="67"/>
                      <a:pt x="39" y="84"/>
                    </a:cubicBezTo>
                    <a:cubicBezTo>
                      <a:pt x="65" y="84"/>
                      <a:pt x="91" y="100"/>
                      <a:pt x="104" y="117"/>
                    </a:cubicBezTo>
                    <a:cubicBezTo>
                      <a:pt x="130" y="134"/>
                      <a:pt x="156" y="167"/>
                      <a:pt x="182" y="134"/>
                    </a:cubicBezTo>
                    <a:cubicBezTo>
                      <a:pt x="208" y="117"/>
                      <a:pt x="156" y="100"/>
                      <a:pt x="169" y="67"/>
                    </a:cubicBezTo>
                    <a:cubicBezTo>
                      <a:pt x="169" y="67"/>
                      <a:pt x="208" y="34"/>
                      <a:pt x="195" y="17"/>
                    </a:cubicBezTo>
                    <a:cubicBezTo>
                      <a:pt x="195" y="0"/>
                      <a:pt x="143" y="17"/>
                      <a:pt x="143" y="17"/>
                    </a:cubicBezTo>
                    <a:cubicBezTo>
                      <a:pt x="117" y="34"/>
                      <a:pt x="91" y="17"/>
                      <a:pt x="65" y="1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0" name="Freeform 1195">
                <a:extLst>
                  <a:ext uri="{FF2B5EF4-FFF2-40B4-BE49-F238E27FC236}">
                    <a16:creationId xmlns:a16="http://schemas.microsoft.com/office/drawing/2014/main" id="{62D931E4-A2E1-A7EB-555A-82CE9957644C}"/>
                  </a:ext>
                </a:extLst>
              </p:cNvPr>
              <p:cNvSpPr>
                <a:spLocks/>
              </p:cNvSpPr>
              <p:nvPr/>
            </p:nvSpPr>
            <p:spPr bwMode="auto">
              <a:xfrm>
                <a:off x="3784" y="2361"/>
                <a:ext cx="41" cy="33"/>
              </a:xfrm>
              <a:custGeom>
                <a:avLst/>
                <a:gdLst>
                  <a:gd name="T0" fmla="*/ 65 w 208"/>
                  <a:gd name="T1" fmla="*/ 17 h 167"/>
                  <a:gd name="T2" fmla="*/ 65 w 208"/>
                  <a:gd name="T3" fmla="*/ 17 h 167"/>
                  <a:gd name="T4" fmla="*/ 0 w 208"/>
                  <a:gd name="T5" fmla="*/ 34 h 167"/>
                  <a:gd name="T6" fmla="*/ 39 w 208"/>
                  <a:gd name="T7" fmla="*/ 84 h 167"/>
                  <a:gd name="T8" fmla="*/ 104 w 208"/>
                  <a:gd name="T9" fmla="*/ 117 h 167"/>
                  <a:gd name="T10" fmla="*/ 182 w 208"/>
                  <a:gd name="T11" fmla="*/ 134 h 167"/>
                  <a:gd name="T12" fmla="*/ 169 w 208"/>
                  <a:gd name="T13" fmla="*/ 67 h 167"/>
                  <a:gd name="T14" fmla="*/ 195 w 208"/>
                  <a:gd name="T15" fmla="*/ 17 h 167"/>
                  <a:gd name="T16" fmla="*/ 143 w 208"/>
                  <a:gd name="T17" fmla="*/ 17 h 167"/>
                  <a:gd name="T18" fmla="*/ 65 w 208"/>
                  <a:gd name="T19" fmla="*/ 17 h 167"/>
                  <a:gd name="T20" fmla="*/ 65 w 208"/>
                  <a:gd name="T21" fmla="*/ 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167">
                    <a:moveTo>
                      <a:pt x="65" y="17"/>
                    </a:moveTo>
                    <a:lnTo>
                      <a:pt x="65" y="17"/>
                    </a:lnTo>
                    <a:cubicBezTo>
                      <a:pt x="52" y="17"/>
                      <a:pt x="13" y="17"/>
                      <a:pt x="0" y="34"/>
                    </a:cubicBezTo>
                    <a:cubicBezTo>
                      <a:pt x="0" y="50"/>
                      <a:pt x="26" y="67"/>
                      <a:pt x="39" y="84"/>
                    </a:cubicBezTo>
                    <a:cubicBezTo>
                      <a:pt x="65" y="84"/>
                      <a:pt x="91" y="100"/>
                      <a:pt x="104" y="117"/>
                    </a:cubicBezTo>
                    <a:cubicBezTo>
                      <a:pt x="130" y="134"/>
                      <a:pt x="156" y="167"/>
                      <a:pt x="182" y="134"/>
                    </a:cubicBezTo>
                    <a:cubicBezTo>
                      <a:pt x="208" y="117"/>
                      <a:pt x="156" y="100"/>
                      <a:pt x="169" y="67"/>
                    </a:cubicBezTo>
                    <a:cubicBezTo>
                      <a:pt x="169" y="67"/>
                      <a:pt x="208" y="34"/>
                      <a:pt x="195" y="17"/>
                    </a:cubicBezTo>
                    <a:cubicBezTo>
                      <a:pt x="195" y="0"/>
                      <a:pt x="143" y="17"/>
                      <a:pt x="143" y="17"/>
                    </a:cubicBezTo>
                    <a:cubicBezTo>
                      <a:pt x="117" y="34"/>
                      <a:pt x="91" y="17"/>
                      <a:pt x="65" y="17"/>
                    </a:cubicBezTo>
                    <a:lnTo>
                      <a:pt x="65" y="1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1" name="Freeform 1196">
                <a:extLst>
                  <a:ext uri="{FF2B5EF4-FFF2-40B4-BE49-F238E27FC236}">
                    <a16:creationId xmlns:a16="http://schemas.microsoft.com/office/drawing/2014/main" id="{90EFECC1-CFF1-2BE4-8E15-DFD83D2ADEF2}"/>
                  </a:ext>
                </a:extLst>
              </p:cNvPr>
              <p:cNvSpPr>
                <a:spLocks/>
              </p:cNvSpPr>
              <p:nvPr/>
            </p:nvSpPr>
            <p:spPr bwMode="auto">
              <a:xfrm>
                <a:off x="3704" y="2209"/>
                <a:ext cx="161" cy="160"/>
              </a:xfrm>
              <a:custGeom>
                <a:avLst/>
                <a:gdLst>
                  <a:gd name="T0" fmla="*/ 541 w 833"/>
                  <a:gd name="T1" fmla="*/ 151 h 833"/>
                  <a:gd name="T2" fmla="*/ 541 w 833"/>
                  <a:gd name="T3" fmla="*/ 151 h 833"/>
                  <a:gd name="T4" fmla="*/ 599 w 833"/>
                  <a:gd name="T5" fmla="*/ 136 h 833"/>
                  <a:gd name="T6" fmla="*/ 629 w 833"/>
                  <a:gd name="T7" fmla="*/ 91 h 833"/>
                  <a:gd name="T8" fmla="*/ 658 w 833"/>
                  <a:gd name="T9" fmla="*/ 60 h 833"/>
                  <a:gd name="T10" fmla="*/ 658 w 833"/>
                  <a:gd name="T11" fmla="*/ 15 h 833"/>
                  <a:gd name="T12" fmla="*/ 599 w 833"/>
                  <a:gd name="T13" fmla="*/ 30 h 833"/>
                  <a:gd name="T14" fmla="*/ 526 w 833"/>
                  <a:gd name="T15" fmla="*/ 60 h 833"/>
                  <a:gd name="T16" fmla="*/ 395 w 833"/>
                  <a:gd name="T17" fmla="*/ 15 h 833"/>
                  <a:gd name="T18" fmla="*/ 322 w 833"/>
                  <a:gd name="T19" fmla="*/ 15 h 833"/>
                  <a:gd name="T20" fmla="*/ 278 w 833"/>
                  <a:gd name="T21" fmla="*/ 15 h 833"/>
                  <a:gd name="T22" fmla="*/ 263 w 833"/>
                  <a:gd name="T23" fmla="*/ 45 h 833"/>
                  <a:gd name="T24" fmla="*/ 249 w 833"/>
                  <a:gd name="T25" fmla="*/ 60 h 833"/>
                  <a:gd name="T26" fmla="*/ 219 w 833"/>
                  <a:gd name="T27" fmla="*/ 75 h 833"/>
                  <a:gd name="T28" fmla="*/ 190 w 833"/>
                  <a:gd name="T29" fmla="*/ 75 h 833"/>
                  <a:gd name="T30" fmla="*/ 176 w 833"/>
                  <a:gd name="T31" fmla="*/ 60 h 833"/>
                  <a:gd name="T32" fmla="*/ 161 w 833"/>
                  <a:gd name="T33" fmla="*/ 121 h 833"/>
                  <a:gd name="T34" fmla="*/ 132 w 833"/>
                  <a:gd name="T35" fmla="*/ 75 h 833"/>
                  <a:gd name="T36" fmla="*/ 73 w 833"/>
                  <a:gd name="T37" fmla="*/ 106 h 833"/>
                  <a:gd name="T38" fmla="*/ 0 w 833"/>
                  <a:gd name="T39" fmla="*/ 106 h 833"/>
                  <a:gd name="T40" fmla="*/ 15 w 833"/>
                  <a:gd name="T41" fmla="*/ 151 h 833"/>
                  <a:gd name="T42" fmla="*/ 0 w 833"/>
                  <a:gd name="T43" fmla="*/ 212 h 833"/>
                  <a:gd name="T44" fmla="*/ 29 w 833"/>
                  <a:gd name="T45" fmla="*/ 272 h 833"/>
                  <a:gd name="T46" fmla="*/ 59 w 833"/>
                  <a:gd name="T47" fmla="*/ 318 h 833"/>
                  <a:gd name="T48" fmla="*/ 176 w 833"/>
                  <a:gd name="T49" fmla="*/ 257 h 833"/>
                  <a:gd name="T50" fmla="*/ 219 w 833"/>
                  <a:gd name="T51" fmla="*/ 288 h 833"/>
                  <a:gd name="T52" fmla="*/ 249 w 833"/>
                  <a:gd name="T53" fmla="*/ 333 h 833"/>
                  <a:gd name="T54" fmla="*/ 263 w 833"/>
                  <a:gd name="T55" fmla="*/ 378 h 833"/>
                  <a:gd name="T56" fmla="*/ 307 w 833"/>
                  <a:gd name="T57" fmla="*/ 424 h 833"/>
                  <a:gd name="T58" fmla="*/ 409 w 833"/>
                  <a:gd name="T59" fmla="*/ 500 h 833"/>
                  <a:gd name="T60" fmla="*/ 483 w 833"/>
                  <a:gd name="T61" fmla="*/ 545 h 833"/>
                  <a:gd name="T62" fmla="*/ 614 w 833"/>
                  <a:gd name="T63" fmla="*/ 636 h 833"/>
                  <a:gd name="T64" fmla="*/ 658 w 833"/>
                  <a:gd name="T65" fmla="*/ 727 h 833"/>
                  <a:gd name="T66" fmla="*/ 629 w 833"/>
                  <a:gd name="T67" fmla="*/ 833 h 833"/>
                  <a:gd name="T68" fmla="*/ 716 w 833"/>
                  <a:gd name="T69" fmla="*/ 727 h 833"/>
                  <a:gd name="T70" fmla="*/ 687 w 833"/>
                  <a:gd name="T71" fmla="*/ 681 h 833"/>
                  <a:gd name="T72" fmla="*/ 731 w 833"/>
                  <a:gd name="T73" fmla="*/ 606 h 833"/>
                  <a:gd name="T74" fmla="*/ 775 w 833"/>
                  <a:gd name="T75" fmla="*/ 621 h 833"/>
                  <a:gd name="T76" fmla="*/ 804 w 833"/>
                  <a:gd name="T77" fmla="*/ 666 h 833"/>
                  <a:gd name="T78" fmla="*/ 775 w 833"/>
                  <a:gd name="T79" fmla="*/ 591 h 833"/>
                  <a:gd name="T80" fmla="*/ 643 w 833"/>
                  <a:gd name="T81" fmla="*/ 530 h 833"/>
                  <a:gd name="T82" fmla="*/ 643 w 833"/>
                  <a:gd name="T83" fmla="*/ 484 h 833"/>
                  <a:gd name="T84" fmla="*/ 570 w 833"/>
                  <a:gd name="T85" fmla="*/ 469 h 833"/>
                  <a:gd name="T86" fmla="*/ 512 w 833"/>
                  <a:gd name="T87" fmla="*/ 394 h 833"/>
                  <a:gd name="T88" fmla="*/ 468 w 833"/>
                  <a:gd name="T89" fmla="*/ 318 h 833"/>
                  <a:gd name="T90" fmla="*/ 395 w 833"/>
                  <a:gd name="T91" fmla="*/ 257 h 833"/>
                  <a:gd name="T92" fmla="*/ 395 w 833"/>
                  <a:gd name="T93" fmla="*/ 227 h 833"/>
                  <a:gd name="T94" fmla="*/ 409 w 833"/>
                  <a:gd name="T95" fmla="*/ 182 h 833"/>
                  <a:gd name="T96" fmla="*/ 439 w 833"/>
                  <a:gd name="T97" fmla="*/ 136 h 833"/>
                  <a:gd name="T98" fmla="*/ 468 w 833"/>
                  <a:gd name="T99" fmla="*/ 121 h 833"/>
                  <a:gd name="T100" fmla="*/ 497 w 833"/>
                  <a:gd name="T101" fmla="*/ 151 h 833"/>
                  <a:gd name="T102" fmla="*/ 541 w 833"/>
                  <a:gd name="T103" fmla="*/ 151 h 833"/>
                  <a:gd name="T104" fmla="*/ 541 w 833"/>
                  <a:gd name="T105" fmla="*/ 151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3" h="833">
                    <a:moveTo>
                      <a:pt x="541" y="151"/>
                    </a:moveTo>
                    <a:lnTo>
                      <a:pt x="541" y="151"/>
                    </a:lnTo>
                    <a:cubicBezTo>
                      <a:pt x="556" y="136"/>
                      <a:pt x="585" y="151"/>
                      <a:pt x="599" y="136"/>
                    </a:cubicBezTo>
                    <a:cubicBezTo>
                      <a:pt x="629" y="121"/>
                      <a:pt x="614" y="106"/>
                      <a:pt x="629" y="91"/>
                    </a:cubicBezTo>
                    <a:cubicBezTo>
                      <a:pt x="629" y="75"/>
                      <a:pt x="643" y="60"/>
                      <a:pt x="658" y="60"/>
                    </a:cubicBezTo>
                    <a:cubicBezTo>
                      <a:pt x="673" y="45"/>
                      <a:pt x="658" y="45"/>
                      <a:pt x="658" y="15"/>
                    </a:cubicBezTo>
                    <a:cubicBezTo>
                      <a:pt x="643" y="30"/>
                      <a:pt x="629" y="30"/>
                      <a:pt x="599" y="30"/>
                    </a:cubicBezTo>
                    <a:cubicBezTo>
                      <a:pt x="570" y="30"/>
                      <a:pt x="541" y="75"/>
                      <a:pt x="526" y="60"/>
                    </a:cubicBezTo>
                    <a:cubicBezTo>
                      <a:pt x="483" y="45"/>
                      <a:pt x="409" y="60"/>
                      <a:pt x="395" y="15"/>
                    </a:cubicBezTo>
                    <a:cubicBezTo>
                      <a:pt x="380" y="0"/>
                      <a:pt x="336" y="15"/>
                      <a:pt x="322" y="15"/>
                    </a:cubicBezTo>
                    <a:cubicBezTo>
                      <a:pt x="293" y="45"/>
                      <a:pt x="293" y="15"/>
                      <a:pt x="278" y="15"/>
                    </a:cubicBezTo>
                    <a:cubicBezTo>
                      <a:pt x="263" y="15"/>
                      <a:pt x="263" y="45"/>
                      <a:pt x="263" y="45"/>
                    </a:cubicBezTo>
                    <a:lnTo>
                      <a:pt x="249" y="60"/>
                    </a:lnTo>
                    <a:cubicBezTo>
                      <a:pt x="249" y="75"/>
                      <a:pt x="234" y="75"/>
                      <a:pt x="219" y="75"/>
                    </a:cubicBezTo>
                    <a:lnTo>
                      <a:pt x="190" y="75"/>
                    </a:lnTo>
                    <a:lnTo>
                      <a:pt x="176" y="60"/>
                    </a:lnTo>
                    <a:cubicBezTo>
                      <a:pt x="176" y="60"/>
                      <a:pt x="161" y="106"/>
                      <a:pt x="161" y="121"/>
                    </a:cubicBezTo>
                    <a:cubicBezTo>
                      <a:pt x="161" y="136"/>
                      <a:pt x="132" y="91"/>
                      <a:pt x="132" y="75"/>
                    </a:cubicBezTo>
                    <a:cubicBezTo>
                      <a:pt x="103" y="60"/>
                      <a:pt x="88" y="106"/>
                      <a:pt x="73" y="106"/>
                    </a:cubicBezTo>
                    <a:lnTo>
                      <a:pt x="0" y="106"/>
                    </a:lnTo>
                    <a:cubicBezTo>
                      <a:pt x="0" y="121"/>
                      <a:pt x="15" y="136"/>
                      <a:pt x="15" y="151"/>
                    </a:cubicBezTo>
                    <a:cubicBezTo>
                      <a:pt x="15" y="182"/>
                      <a:pt x="0" y="182"/>
                      <a:pt x="0" y="212"/>
                    </a:cubicBezTo>
                    <a:cubicBezTo>
                      <a:pt x="0" y="227"/>
                      <a:pt x="0" y="272"/>
                      <a:pt x="29" y="272"/>
                    </a:cubicBezTo>
                    <a:cubicBezTo>
                      <a:pt x="44" y="288"/>
                      <a:pt x="59" y="272"/>
                      <a:pt x="59" y="318"/>
                    </a:cubicBezTo>
                    <a:cubicBezTo>
                      <a:pt x="88" y="303"/>
                      <a:pt x="146" y="242"/>
                      <a:pt x="176" y="257"/>
                    </a:cubicBezTo>
                    <a:cubicBezTo>
                      <a:pt x="190" y="272"/>
                      <a:pt x="205" y="288"/>
                      <a:pt x="219" y="288"/>
                    </a:cubicBezTo>
                    <a:cubicBezTo>
                      <a:pt x="234" y="288"/>
                      <a:pt x="249" y="318"/>
                      <a:pt x="249" y="333"/>
                    </a:cubicBezTo>
                    <a:cubicBezTo>
                      <a:pt x="263" y="348"/>
                      <a:pt x="263" y="363"/>
                      <a:pt x="263" y="378"/>
                    </a:cubicBezTo>
                    <a:cubicBezTo>
                      <a:pt x="278" y="394"/>
                      <a:pt x="293" y="409"/>
                      <a:pt x="307" y="424"/>
                    </a:cubicBezTo>
                    <a:cubicBezTo>
                      <a:pt x="336" y="439"/>
                      <a:pt x="366" y="469"/>
                      <a:pt x="409" y="500"/>
                    </a:cubicBezTo>
                    <a:cubicBezTo>
                      <a:pt x="439" y="530"/>
                      <a:pt x="453" y="530"/>
                      <a:pt x="483" y="545"/>
                    </a:cubicBezTo>
                    <a:cubicBezTo>
                      <a:pt x="526" y="575"/>
                      <a:pt x="556" y="621"/>
                      <a:pt x="614" y="636"/>
                    </a:cubicBezTo>
                    <a:cubicBezTo>
                      <a:pt x="643" y="651"/>
                      <a:pt x="643" y="697"/>
                      <a:pt x="658" y="727"/>
                    </a:cubicBezTo>
                    <a:cubicBezTo>
                      <a:pt x="658" y="757"/>
                      <a:pt x="614" y="787"/>
                      <a:pt x="629" y="833"/>
                    </a:cubicBezTo>
                    <a:cubicBezTo>
                      <a:pt x="629" y="818"/>
                      <a:pt x="716" y="742"/>
                      <a:pt x="716" y="727"/>
                    </a:cubicBezTo>
                    <a:cubicBezTo>
                      <a:pt x="731" y="712"/>
                      <a:pt x="687" y="681"/>
                      <a:pt x="687" y="681"/>
                    </a:cubicBezTo>
                    <a:cubicBezTo>
                      <a:pt x="658" y="651"/>
                      <a:pt x="716" y="591"/>
                      <a:pt x="731" y="606"/>
                    </a:cubicBezTo>
                    <a:cubicBezTo>
                      <a:pt x="746" y="621"/>
                      <a:pt x="760" y="621"/>
                      <a:pt x="775" y="621"/>
                    </a:cubicBezTo>
                    <a:cubicBezTo>
                      <a:pt x="790" y="636"/>
                      <a:pt x="790" y="651"/>
                      <a:pt x="804" y="666"/>
                    </a:cubicBezTo>
                    <a:cubicBezTo>
                      <a:pt x="833" y="666"/>
                      <a:pt x="790" y="606"/>
                      <a:pt x="775" y="591"/>
                    </a:cubicBezTo>
                    <a:cubicBezTo>
                      <a:pt x="746" y="560"/>
                      <a:pt x="687" y="560"/>
                      <a:pt x="643" y="530"/>
                    </a:cubicBezTo>
                    <a:cubicBezTo>
                      <a:pt x="629" y="515"/>
                      <a:pt x="673" y="484"/>
                      <a:pt x="643" y="484"/>
                    </a:cubicBezTo>
                    <a:cubicBezTo>
                      <a:pt x="629" y="469"/>
                      <a:pt x="599" y="484"/>
                      <a:pt x="570" y="469"/>
                    </a:cubicBezTo>
                    <a:cubicBezTo>
                      <a:pt x="541" y="454"/>
                      <a:pt x="526" y="424"/>
                      <a:pt x="512" y="394"/>
                    </a:cubicBezTo>
                    <a:cubicBezTo>
                      <a:pt x="497" y="363"/>
                      <a:pt x="497" y="333"/>
                      <a:pt x="468" y="318"/>
                    </a:cubicBezTo>
                    <a:cubicBezTo>
                      <a:pt x="453" y="303"/>
                      <a:pt x="395" y="288"/>
                      <a:pt x="395" y="257"/>
                    </a:cubicBezTo>
                    <a:lnTo>
                      <a:pt x="395" y="227"/>
                    </a:lnTo>
                    <a:cubicBezTo>
                      <a:pt x="409" y="197"/>
                      <a:pt x="409" y="197"/>
                      <a:pt x="409" y="182"/>
                    </a:cubicBezTo>
                    <a:cubicBezTo>
                      <a:pt x="395" y="136"/>
                      <a:pt x="439" y="151"/>
                      <a:pt x="439" y="136"/>
                    </a:cubicBezTo>
                    <a:cubicBezTo>
                      <a:pt x="453" y="121"/>
                      <a:pt x="468" y="121"/>
                      <a:pt x="468" y="121"/>
                    </a:cubicBezTo>
                    <a:cubicBezTo>
                      <a:pt x="497" y="121"/>
                      <a:pt x="497" y="136"/>
                      <a:pt x="497" y="151"/>
                    </a:cubicBezTo>
                    <a:lnTo>
                      <a:pt x="541" y="151"/>
                    </a:lnTo>
                    <a:cubicBezTo>
                      <a:pt x="541" y="136"/>
                      <a:pt x="526" y="151"/>
                      <a:pt x="541" y="15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2" name="Freeform 1197">
                <a:extLst>
                  <a:ext uri="{FF2B5EF4-FFF2-40B4-BE49-F238E27FC236}">
                    <a16:creationId xmlns:a16="http://schemas.microsoft.com/office/drawing/2014/main" id="{CA93B573-DA15-E7AD-351F-E3DF23F62960}"/>
                  </a:ext>
                </a:extLst>
              </p:cNvPr>
              <p:cNvSpPr>
                <a:spLocks/>
              </p:cNvSpPr>
              <p:nvPr/>
            </p:nvSpPr>
            <p:spPr bwMode="auto">
              <a:xfrm>
                <a:off x="3704" y="2209"/>
                <a:ext cx="161" cy="160"/>
              </a:xfrm>
              <a:custGeom>
                <a:avLst/>
                <a:gdLst>
                  <a:gd name="T0" fmla="*/ 541 w 833"/>
                  <a:gd name="T1" fmla="*/ 151 h 833"/>
                  <a:gd name="T2" fmla="*/ 541 w 833"/>
                  <a:gd name="T3" fmla="*/ 151 h 833"/>
                  <a:gd name="T4" fmla="*/ 599 w 833"/>
                  <a:gd name="T5" fmla="*/ 136 h 833"/>
                  <a:gd name="T6" fmla="*/ 629 w 833"/>
                  <a:gd name="T7" fmla="*/ 91 h 833"/>
                  <a:gd name="T8" fmla="*/ 658 w 833"/>
                  <a:gd name="T9" fmla="*/ 60 h 833"/>
                  <a:gd name="T10" fmla="*/ 658 w 833"/>
                  <a:gd name="T11" fmla="*/ 15 h 833"/>
                  <a:gd name="T12" fmla="*/ 599 w 833"/>
                  <a:gd name="T13" fmla="*/ 30 h 833"/>
                  <a:gd name="T14" fmla="*/ 526 w 833"/>
                  <a:gd name="T15" fmla="*/ 60 h 833"/>
                  <a:gd name="T16" fmla="*/ 395 w 833"/>
                  <a:gd name="T17" fmla="*/ 15 h 833"/>
                  <a:gd name="T18" fmla="*/ 322 w 833"/>
                  <a:gd name="T19" fmla="*/ 15 h 833"/>
                  <a:gd name="T20" fmla="*/ 278 w 833"/>
                  <a:gd name="T21" fmla="*/ 15 h 833"/>
                  <a:gd name="T22" fmla="*/ 263 w 833"/>
                  <a:gd name="T23" fmla="*/ 45 h 833"/>
                  <a:gd name="T24" fmla="*/ 249 w 833"/>
                  <a:gd name="T25" fmla="*/ 60 h 833"/>
                  <a:gd name="T26" fmla="*/ 219 w 833"/>
                  <a:gd name="T27" fmla="*/ 75 h 833"/>
                  <a:gd name="T28" fmla="*/ 190 w 833"/>
                  <a:gd name="T29" fmla="*/ 75 h 833"/>
                  <a:gd name="T30" fmla="*/ 176 w 833"/>
                  <a:gd name="T31" fmla="*/ 60 h 833"/>
                  <a:gd name="T32" fmla="*/ 161 w 833"/>
                  <a:gd name="T33" fmla="*/ 121 h 833"/>
                  <a:gd name="T34" fmla="*/ 132 w 833"/>
                  <a:gd name="T35" fmla="*/ 75 h 833"/>
                  <a:gd name="T36" fmla="*/ 73 w 833"/>
                  <a:gd name="T37" fmla="*/ 106 h 833"/>
                  <a:gd name="T38" fmla="*/ 0 w 833"/>
                  <a:gd name="T39" fmla="*/ 106 h 833"/>
                  <a:gd name="T40" fmla="*/ 15 w 833"/>
                  <a:gd name="T41" fmla="*/ 151 h 833"/>
                  <a:gd name="T42" fmla="*/ 0 w 833"/>
                  <a:gd name="T43" fmla="*/ 212 h 833"/>
                  <a:gd name="T44" fmla="*/ 29 w 833"/>
                  <a:gd name="T45" fmla="*/ 272 h 833"/>
                  <a:gd name="T46" fmla="*/ 59 w 833"/>
                  <a:gd name="T47" fmla="*/ 318 h 833"/>
                  <a:gd name="T48" fmla="*/ 176 w 833"/>
                  <a:gd name="T49" fmla="*/ 257 h 833"/>
                  <a:gd name="T50" fmla="*/ 219 w 833"/>
                  <a:gd name="T51" fmla="*/ 288 h 833"/>
                  <a:gd name="T52" fmla="*/ 249 w 833"/>
                  <a:gd name="T53" fmla="*/ 333 h 833"/>
                  <a:gd name="T54" fmla="*/ 263 w 833"/>
                  <a:gd name="T55" fmla="*/ 378 h 833"/>
                  <a:gd name="T56" fmla="*/ 307 w 833"/>
                  <a:gd name="T57" fmla="*/ 424 h 833"/>
                  <a:gd name="T58" fmla="*/ 409 w 833"/>
                  <a:gd name="T59" fmla="*/ 500 h 833"/>
                  <a:gd name="T60" fmla="*/ 483 w 833"/>
                  <a:gd name="T61" fmla="*/ 545 h 833"/>
                  <a:gd name="T62" fmla="*/ 614 w 833"/>
                  <a:gd name="T63" fmla="*/ 636 h 833"/>
                  <a:gd name="T64" fmla="*/ 658 w 833"/>
                  <a:gd name="T65" fmla="*/ 727 h 833"/>
                  <a:gd name="T66" fmla="*/ 629 w 833"/>
                  <a:gd name="T67" fmla="*/ 833 h 833"/>
                  <a:gd name="T68" fmla="*/ 716 w 833"/>
                  <a:gd name="T69" fmla="*/ 727 h 833"/>
                  <a:gd name="T70" fmla="*/ 687 w 833"/>
                  <a:gd name="T71" fmla="*/ 681 h 833"/>
                  <a:gd name="T72" fmla="*/ 731 w 833"/>
                  <a:gd name="T73" fmla="*/ 606 h 833"/>
                  <a:gd name="T74" fmla="*/ 775 w 833"/>
                  <a:gd name="T75" fmla="*/ 621 h 833"/>
                  <a:gd name="T76" fmla="*/ 804 w 833"/>
                  <a:gd name="T77" fmla="*/ 666 h 833"/>
                  <a:gd name="T78" fmla="*/ 775 w 833"/>
                  <a:gd name="T79" fmla="*/ 591 h 833"/>
                  <a:gd name="T80" fmla="*/ 643 w 833"/>
                  <a:gd name="T81" fmla="*/ 530 h 833"/>
                  <a:gd name="T82" fmla="*/ 643 w 833"/>
                  <a:gd name="T83" fmla="*/ 484 h 833"/>
                  <a:gd name="T84" fmla="*/ 570 w 833"/>
                  <a:gd name="T85" fmla="*/ 469 h 833"/>
                  <a:gd name="T86" fmla="*/ 512 w 833"/>
                  <a:gd name="T87" fmla="*/ 394 h 833"/>
                  <a:gd name="T88" fmla="*/ 468 w 833"/>
                  <a:gd name="T89" fmla="*/ 318 h 833"/>
                  <a:gd name="T90" fmla="*/ 395 w 833"/>
                  <a:gd name="T91" fmla="*/ 257 h 833"/>
                  <a:gd name="T92" fmla="*/ 395 w 833"/>
                  <a:gd name="T93" fmla="*/ 227 h 833"/>
                  <a:gd name="T94" fmla="*/ 409 w 833"/>
                  <a:gd name="T95" fmla="*/ 182 h 833"/>
                  <a:gd name="T96" fmla="*/ 439 w 833"/>
                  <a:gd name="T97" fmla="*/ 136 h 833"/>
                  <a:gd name="T98" fmla="*/ 468 w 833"/>
                  <a:gd name="T99" fmla="*/ 121 h 833"/>
                  <a:gd name="T100" fmla="*/ 497 w 833"/>
                  <a:gd name="T101" fmla="*/ 151 h 833"/>
                  <a:gd name="T102" fmla="*/ 541 w 833"/>
                  <a:gd name="T103" fmla="*/ 151 h 833"/>
                  <a:gd name="T104" fmla="*/ 541 w 833"/>
                  <a:gd name="T105" fmla="*/ 151 h 833"/>
                  <a:gd name="T106" fmla="*/ 541 w 833"/>
                  <a:gd name="T107" fmla="*/ 151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3" h="833">
                    <a:moveTo>
                      <a:pt x="541" y="151"/>
                    </a:moveTo>
                    <a:lnTo>
                      <a:pt x="541" y="151"/>
                    </a:lnTo>
                    <a:cubicBezTo>
                      <a:pt x="556" y="136"/>
                      <a:pt x="585" y="151"/>
                      <a:pt x="599" y="136"/>
                    </a:cubicBezTo>
                    <a:cubicBezTo>
                      <a:pt x="629" y="121"/>
                      <a:pt x="614" y="106"/>
                      <a:pt x="629" y="91"/>
                    </a:cubicBezTo>
                    <a:cubicBezTo>
                      <a:pt x="629" y="75"/>
                      <a:pt x="643" y="60"/>
                      <a:pt x="658" y="60"/>
                    </a:cubicBezTo>
                    <a:cubicBezTo>
                      <a:pt x="673" y="45"/>
                      <a:pt x="658" y="45"/>
                      <a:pt x="658" y="15"/>
                    </a:cubicBezTo>
                    <a:cubicBezTo>
                      <a:pt x="643" y="30"/>
                      <a:pt x="629" y="30"/>
                      <a:pt x="599" y="30"/>
                    </a:cubicBezTo>
                    <a:cubicBezTo>
                      <a:pt x="570" y="30"/>
                      <a:pt x="541" y="75"/>
                      <a:pt x="526" y="60"/>
                    </a:cubicBezTo>
                    <a:cubicBezTo>
                      <a:pt x="483" y="45"/>
                      <a:pt x="409" y="60"/>
                      <a:pt x="395" y="15"/>
                    </a:cubicBezTo>
                    <a:cubicBezTo>
                      <a:pt x="380" y="0"/>
                      <a:pt x="336" y="15"/>
                      <a:pt x="322" y="15"/>
                    </a:cubicBezTo>
                    <a:cubicBezTo>
                      <a:pt x="293" y="45"/>
                      <a:pt x="293" y="15"/>
                      <a:pt x="278" y="15"/>
                    </a:cubicBezTo>
                    <a:cubicBezTo>
                      <a:pt x="263" y="15"/>
                      <a:pt x="263" y="45"/>
                      <a:pt x="263" y="45"/>
                    </a:cubicBezTo>
                    <a:lnTo>
                      <a:pt x="249" y="60"/>
                    </a:lnTo>
                    <a:cubicBezTo>
                      <a:pt x="249" y="75"/>
                      <a:pt x="234" y="75"/>
                      <a:pt x="219" y="75"/>
                    </a:cubicBezTo>
                    <a:lnTo>
                      <a:pt x="190" y="75"/>
                    </a:lnTo>
                    <a:lnTo>
                      <a:pt x="176" y="60"/>
                    </a:lnTo>
                    <a:cubicBezTo>
                      <a:pt x="176" y="60"/>
                      <a:pt x="161" y="106"/>
                      <a:pt x="161" y="121"/>
                    </a:cubicBezTo>
                    <a:cubicBezTo>
                      <a:pt x="161" y="136"/>
                      <a:pt x="132" y="91"/>
                      <a:pt x="132" y="75"/>
                    </a:cubicBezTo>
                    <a:cubicBezTo>
                      <a:pt x="103" y="60"/>
                      <a:pt x="88" y="106"/>
                      <a:pt x="73" y="106"/>
                    </a:cubicBezTo>
                    <a:lnTo>
                      <a:pt x="0" y="106"/>
                    </a:lnTo>
                    <a:cubicBezTo>
                      <a:pt x="0" y="121"/>
                      <a:pt x="15" y="136"/>
                      <a:pt x="15" y="151"/>
                    </a:cubicBezTo>
                    <a:cubicBezTo>
                      <a:pt x="15" y="182"/>
                      <a:pt x="0" y="182"/>
                      <a:pt x="0" y="212"/>
                    </a:cubicBezTo>
                    <a:cubicBezTo>
                      <a:pt x="0" y="227"/>
                      <a:pt x="0" y="272"/>
                      <a:pt x="29" y="272"/>
                    </a:cubicBezTo>
                    <a:cubicBezTo>
                      <a:pt x="44" y="288"/>
                      <a:pt x="59" y="272"/>
                      <a:pt x="59" y="318"/>
                    </a:cubicBezTo>
                    <a:cubicBezTo>
                      <a:pt x="88" y="303"/>
                      <a:pt x="146" y="242"/>
                      <a:pt x="176" y="257"/>
                    </a:cubicBezTo>
                    <a:cubicBezTo>
                      <a:pt x="190" y="272"/>
                      <a:pt x="205" y="288"/>
                      <a:pt x="219" y="288"/>
                    </a:cubicBezTo>
                    <a:cubicBezTo>
                      <a:pt x="234" y="288"/>
                      <a:pt x="249" y="318"/>
                      <a:pt x="249" y="333"/>
                    </a:cubicBezTo>
                    <a:cubicBezTo>
                      <a:pt x="263" y="348"/>
                      <a:pt x="263" y="363"/>
                      <a:pt x="263" y="378"/>
                    </a:cubicBezTo>
                    <a:cubicBezTo>
                      <a:pt x="278" y="394"/>
                      <a:pt x="293" y="409"/>
                      <a:pt x="307" y="424"/>
                    </a:cubicBezTo>
                    <a:cubicBezTo>
                      <a:pt x="336" y="439"/>
                      <a:pt x="366" y="469"/>
                      <a:pt x="409" y="500"/>
                    </a:cubicBezTo>
                    <a:cubicBezTo>
                      <a:pt x="439" y="530"/>
                      <a:pt x="453" y="530"/>
                      <a:pt x="483" y="545"/>
                    </a:cubicBezTo>
                    <a:cubicBezTo>
                      <a:pt x="526" y="575"/>
                      <a:pt x="556" y="621"/>
                      <a:pt x="614" y="636"/>
                    </a:cubicBezTo>
                    <a:cubicBezTo>
                      <a:pt x="643" y="651"/>
                      <a:pt x="643" y="697"/>
                      <a:pt x="658" y="727"/>
                    </a:cubicBezTo>
                    <a:cubicBezTo>
                      <a:pt x="658" y="757"/>
                      <a:pt x="614" y="787"/>
                      <a:pt x="629" y="833"/>
                    </a:cubicBezTo>
                    <a:cubicBezTo>
                      <a:pt x="629" y="818"/>
                      <a:pt x="716" y="742"/>
                      <a:pt x="716" y="727"/>
                    </a:cubicBezTo>
                    <a:cubicBezTo>
                      <a:pt x="731" y="712"/>
                      <a:pt x="687" y="681"/>
                      <a:pt x="687" y="681"/>
                    </a:cubicBezTo>
                    <a:cubicBezTo>
                      <a:pt x="658" y="651"/>
                      <a:pt x="716" y="591"/>
                      <a:pt x="731" y="606"/>
                    </a:cubicBezTo>
                    <a:cubicBezTo>
                      <a:pt x="746" y="621"/>
                      <a:pt x="760" y="621"/>
                      <a:pt x="775" y="621"/>
                    </a:cubicBezTo>
                    <a:cubicBezTo>
                      <a:pt x="790" y="636"/>
                      <a:pt x="790" y="651"/>
                      <a:pt x="804" y="666"/>
                    </a:cubicBezTo>
                    <a:cubicBezTo>
                      <a:pt x="833" y="666"/>
                      <a:pt x="790" y="606"/>
                      <a:pt x="775" y="591"/>
                    </a:cubicBezTo>
                    <a:cubicBezTo>
                      <a:pt x="746" y="560"/>
                      <a:pt x="687" y="560"/>
                      <a:pt x="643" y="530"/>
                    </a:cubicBezTo>
                    <a:cubicBezTo>
                      <a:pt x="629" y="515"/>
                      <a:pt x="673" y="484"/>
                      <a:pt x="643" y="484"/>
                    </a:cubicBezTo>
                    <a:cubicBezTo>
                      <a:pt x="629" y="469"/>
                      <a:pt x="599" y="484"/>
                      <a:pt x="570" y="469"/>
                    </a:cubicBezTo>
                    <a:cubicBezTo>
                      <a:pt x="541" y="454"/>
                      <a:pt x="526" y="424"/>
                      <a:pt x="512" y="394"/>
                    </a:cubicBezTo>
                    <a:cubicBezTo>
                      <a:pt x="497" y="363"/>
                      <a:pt x="497" y="333"/>
                      <a:pt x="468" y="318"/>
                    </a:cubicBezTo>
                    <a:cubicBezTo>
                      <a:pt x="453" y="303"/>
                      <a:pt x="395" y="288"/>
                      <a:pt x="395" y="257"/>
                    </a:cubicBezTo>
                    <a:lnTo>
                      <a:pt x="395" y="227"/>
                    </a:lnTo>
                    <a:cubicBezTo>
                      <a:pt x="409" y="197"/>
                      <a:pt x="409" y="197"/>
                      <a:pt x="409" y="182"/>
                    </a:cubicBezTo>
                    <a:cubicBezTo>
                      <a:pt x="395" y="136"/>
                      <a:pt x="439" y="151"/>
                      <a:pt x="439" y="136"/>
                    </a:cubicBezTo>
                    <a:cubicBezTo>
                      <a:pt x="453" y="121"/>
                      <a:pt x="468" y="121"/>
                      <a:pt x="468" y="121"/>
                    </a:cubicBezTo>
                    <a:cubicBezTo>
                      <a:pt x="497" y="121"/>
                      <a:pt x="497" y="136"/>
                      <a:pt x="497" y="151"/>
                    </a:cubicBezTo>
                    <a:lnTo>
                      <a:pt x="541" y="151"/>
                    </a:lnTo>
                    <a:cubicBezTo>
                      <a:pt x="541" y="136"/>
                      <a:pt x="526" y="151"/>
                      <a:pt x="541" y="151"/>
                    </a:cubicBezTo>
                    <a:lnTo>
                      <a:pt x="541" y="15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3" name="Freeform 1198">
                <a:extLst>
                  <a:ext uri="{FF2B5EF4-FFF2-40B4-BE49-F238E27FC236}">
                    <a16:creationId xmlns:a16="http://schemas.microsoft.com/office/drawing/2014/main" id="{89509255-8289-27C7-EDFF-B027F1EBE9F7}"/>
                  </a:ext>
                </a:extLst>
              </p:cNvPr>
              <p:cNvSpPr>
                <a:spLocks/>
              </p:cNvSpPr>
              <p:nvPr/>
            </p:nvSpPr>
            <p:spPr bwMode="auto">
              <a:xfrm>
                <a:off x="3704" y="2209"/>
                <a:ext cx="161" cy="160"/>
              </a:xfrm>
              <a:custGeom>
                <a:avLst/>
                <a:gdLst>
                  <a:gd name="T0" fmla="*/ 541 w 833"/>
                  <a:gd name="T1" fmla="*/ 151 h 833"/>
                  <a:gd name="T2" fmla="*/ 541 w 833"/>
                  <a:gd name="T3" fmla="*/ 151 h 833"/>
                  <a:gd name="T4" fmla="*/ 599 w 833"/>
                  <a:gd name="T5" fmla="*/ 136 h 833"/>
                  <a:gd name="T6" fmla="*/ 629 w 833"/>
                  <a:gd name="T7" fmla="*/ 91 h 833"/>
                  <a:gd name="T8" fmla="*/ 658 w 833"/>
                  <a:gd name="T9" fmla="*/ 60 h 833"/>
                  <a:gd name="T10" fmla="*/ 658 w 833"/>
                  <a:gd name="T11" fmla="*/ 15 h 833"/>
                  <a:gd name="T12" fmla="*/ 599 w 833"/>
                  <a:gd name="T13" fmla="*/ 30 h 833"/>
                  <a:gd name="T14" fmla="*/ 526 w 833"/>
                  <a:gd name="T15" fmla="*/ 60 h 833"/>
                  <a:gd name="T16" fmla="*/ 395 w 833"/>
                  <a:gd name="T17" fmla="*/ 15 h 833"/>
                  <a:gd name="T18" fmla="*/ 322 w 833"/>
                  <a:gd name="T19" fmla="*/ 15 h 833"/>
                  <a:gd name="T20" fmla="*/ 278 w 833"/>
                  <a:gd name="T21" fmla="*/ 15 h 833"/>
                  <a:gd name="T22" fmla="*/ 263 w 833"/>
                  <a:gd name="T23" fmla="*/ 45 h 833"/>
                  <a:gd name="T24" fmla="*/ 249 w 833"/>
                  <a:gd name="T25" fmla="*/ 60 h 833"/>
                  <a:gd name="T26" fmla="*/ 219 w 833"/>
                  <a:gd name="T27" fmla="*/ 75 h 833"/>
                  <a:gd name="T28" fmla="*/ 190 w 833"/>
                  <a:gd name="T29" fmla="*/ 75 h 833"/>
                  <a:gd name="T30" fmla="*/ 176 w 833"/>
                  <a:gd name="T31" fmla="*/ 60 h 833"/>
                  <a:gd name="T32" fmla="*/ 161 w 833"/>
                  <a:gd name="T33" fmla="*/ 121 h 833"/>
                  <a:gd name="T34" fmla="*/ 132 w 833"/>
                  <a:gd name="T35" fmla="*/ 75 h 833"/>
                  <a:gd name="T36" fmla="*/ 73 w 833"/>
                  <a:gd name="T37" fmla="*/ 106 h 833"/>
                  <a:gd name="T38" fmla="*/ 0 w 833"/>
                  <a:gd name="T39" fmla="*/ 106 h 833"/>
                  <a:gd name="T40" fmla="*/ 15 w 833"/>
                  <a:gd name="T41" fmla="*/ 151 h 833"/>
                  <a:gd name="T42" fmla="*/ 0 w 833"/>
                  <a:gd name="T43" fmla="*/ 212 h 833"/>
                  <a:gd name="T44" fmla="*/ 29 w 833"/>
                  <a:gd name="T45" fmla="*/ 272 h 833"/>
                  <a:gd name="T46" fmla="*/ 59 w 833"/>
                  <a:gd name="T47" fmla="*/ 318 h 833"/>
                  <a:gd name="T48" fmla="*/ 176 w 833"/>
                  <a:gd name="T49" fmla="*/ 257 h 833"/>
                  <a:gd name="T50" fmla="*/ 219 w 833"/>
                  <a:gd name="T51" fmla="*/ 288 h 833"/>
                  <a:gd name="T52" fmla="*/ 249 w 833"/>
                  <a:gd name="T53" fmla="*/ 333 h 833"/>
                  <a:gd name="T54" fmla="*/ 263 w 833"/>
                  <a:gd name="T55" fmla="*/ 378 h 833"/>
                  <a:gd name="T56" fmla="*/ 307 w 833"/>
                  <a:gd name="T57" fmla="*/ 424 h 833"/>
                  <a:gd name="T58" fmla="*/ 409 w 833"/>
                  <a:gd name="T59" fmla="*/ 500 h 833"/>
                  <a:gd name="T60" fmla="*/ 483 w 833"/>
                  <a:gd name="T61" fmla="*/ 545 h 833"/>
                  <a:gd name="T62" fmla="*/ 614 w 833"/>
                  <a:gd name="T63" fmla="*/ 636 h 833"/>
                  <a:gd name="T64" fmla="*/ 658 w 833"/>
                  <a:gd name="T65" fmla="*/ 727 h 833"/>
                  <a:gd name="T66" fmla="*/ 629 w 833"/>
                  <a:gd name="T67" fmla="*/ 833 h 833"/>
                  <a:gd name="T68" fmla="*/ 716 w 833"/>
                  <a:gd name="T69" fmla="*/ 727 h 833"/>
                  <a:gd name="T70" fmla="*/ 687 w 833"/>
                  <a:gd name="T71" fmla="*/ 681 h 833"/>
                  <a:gd name="T72" fmla="*/ 731 w 833"/>
                  <a:gd name="T73" fmla="*/ 606 h 833"/>
                  <a:gd name="T74" fmla="*/ 775 w 833"/>
                  <a:gd name="T75" fmla="*/ 621 h 833"/>
                  <a:gd name="T76" fmla="*/ 804 w 833"/>
                  <a:gd name="T77" fmla="*/ 666 h 833"/>
                  <a:gd name="T78" fmla="*/ 775 w 833"/>
                  <a:gd name="T79" fmla="*/ 591 h 833"/>
                  <a:gd name="T80" fmla="*/ 643 w 833"/>
                  <a:gd name="T81" fmla="*/ 530 h 833"/>
                  <a:gd name="T82" fmla="*/ 643 w 833"/>
                  <a:gd name="T83" fmla="*/ 484 h 833"/>
                  <a:gd name="T84" fmla="*/ 570 w 833"/>
                  <a:gd name="T85" fmla="*/ 469 h 833"/>
                  <a:gd name="T86" fmla="*/ 512 w 833"/>
                  <a:gd name="T87" fmla="*/ 394 h 833"/>
                  <a:gd name="T88" fmla="*/ 468 w 833"/>
                  <a:gd name="T89" fmla="*/ 318 h 833"/>
                  <a:gd name="T90" fmla="*/ 395 w 833"/>
                  <a:gd name="T91" fmla="*/ 257 h 833"/>
                  <a:gd name="T92" fmla="*/ 395 w 833"/>
                  <a:gd name="T93" fmla="*/ 227 h 833"/>
                  <a:gd name="T94" fmla="*/ 409 w 833"/>
                  <a:gd name="T95" fmla="*/ 182 h 833"/>
                  <a:gd name="T96" fmla="*/ 439 w 833"/>
                  <a:gd name="T97" fmla="*/ 136 h 833"/>
                  <a:gd name="T98" fmla="*/ 468 w 833"/>
                  <a:gd name="T99" fmla="*/ 121 h 833"/>
                  <a:gd name="T100" fmla="*/ 497 w 833"/>
                  <a:gd name="T101" fmla="*/ 151 h 833"/>
                  <a:gd name="T102" fmla="*/ 541 w 833"/>
                  <a:gd name="T103" fmla="*/ 151 h 833"/>
                  <a:gd name="T104" fmla="*/ 541 w 833"/>
                  <a:gd name="T105" fmla="*/ 151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3" h="833">
                    <a:moveTo>
                      <a:pt x="541" y="151"/>
                    </a:moveTo>
                    <a:lnTo>
                      <a:pt x="541" y="151"/>
                    </a:lnTo>
                    <a:cubicBezTo>
                      <a:pt x="556" y="136"/>
                      <a:pt x="585" y="151"/>
                      <a:pt x="599" y="136"/>
                    </a:cubicBezTo>
                    <a:cubicBezTo>
                      <a:pt x="629" y="121"/>
                      <a:pt x="614" y="106"/>
                      <a:pt x="629" y="91"/>
                    </a:cubicBezTo>
                    <a:cubicBezTo>
                      <a:pt x="629" y="75"/>
                      <a:pt x="643" y="60"/>
                      <a:pt x="658" y="60"/>
                    </a:cubicBezTo>
                    <a:cubicBezTo>
                      <a:pt x="673" y="45"/>
                      <a:pt x="658" y="45"/>
                      <a:pt x="658" y="15"/>
                    </a:cubicBezTo>
                    <a:cubicBezTo>
                      <a:pt x="643" y="30"/>
                      <a:pt x="629" y="30"/>
                      <a:pt x="599" y="30"/>
                    </a:cubicBezTo>
                    <a:cubicBezTo>
                      <a:pt x="570" y="30"/>
                      <a:pt x="541" y="75"/>
                      <a:pt x="526" y="60"/>
                    </a:cubicBezTo>
                    <a:cubicBezTo>
                      <a:pt x="483" y="45"/>
                      <a:pt x="409" y="60"/>
                      <a:pt x="395" y="15"/>
                    </a:cubicBezTo>
                    <a:cubicBezTo>
                      <a:pt x="380" y="0"/>
                      <a:pt x="336" y="15"/>
                      <a:pt x="322" y="15"/>
                    </a:cubicBezTo>
                    <a:cubicBezTo>
                      <a:pt x="293" y="45"/>
                      <a:pt x="293" y="15"/>
                      <a:pt x="278" y="15"/>
                    </a:cubicBezTo>
                    <a:cubicBezTo>
                      <a:pt x="263" y="15"/>
                      <a:pt x="263" y="45"/>
                      <a:pt x="263" y="45"/>
                    </a:cubicBezTo>
                    <a:lnTo>
                      <a:pt x="249" y="60"/>
                    </a:lnTo>
                    <a:cubicBezTo>
                      <a:pt x="249" y="75"/>
                      <a:pt x="234" y="75"/>
                      <a:pt x="219" y="75"/>
                    </a:cubicBezTo>
                    <a:lnTo>
                      <a:pt x="190" y="75"/>
                    </a:lnTo>
                    <a:lnTo>
                      <a:pt x="176" y="60"/>
                    </a:lnTo>
                    <a:cubicBezTo>
                      <a:pt x="176" y="60"/>
                      <a:pt x="161" y="106"/>
                      <a:pt x="161" y="121"/>
                    </a:cubicBezTo>
                    <a:cubicBezTo>
                      <a:pt x="161" y="136"/>
                      <a:pt x="132" y="91"/>
                      <a:pt x="132" y="75"/>
                    </a:cubicBezTo>
                    <a:cubicBezTo>
                      <a:pt x="103" y="60"/>
                      <a:pt x="88" y="106"/>
                      <a:pt x="73" y="106"/>
                    </a:cubicBezTo>
                    <a:lnTo>
                      <a:pt x="0" y="106"/>
                    </a:lnTo>
                    <a:cubicBezTo>
                      <a:pt x="0" y="121"/>
                      <a:pt x="15" y="136"/>
                      <a:pt x="15" y="151"/>
                    </a:cubicBezTo>
                    <a:cubicBezTo>
                      <a:pt x="15" y="182"/>
                      <a:pt x="0" y="182"/>
                      <a:pt x="0" y="212"/>
                    </a:cubicBezTo>
                    <a:cubicBezTo>
                      <a:pt x="0" y="227"/>
                      <a:pt x="0" y="272"/>
                      <a:pt x="29" y="272"/>
                    </a:cubicBezTo>
                    <a:cubicBezTo>
                      <a:pt x="44" y="288"/>
                      <a:pt x="59" y="272"/>
                      <a:pt x="59" y="318"/>
                    </a:cubicBezTo>
                    <a:cubicBezTo>
                      <a:pt x="88" y="303"/>
                      <a:pt x="146" y="242"/>
                      <a:pt x="176" y="257"/>
                    </a:cubicBezTo>
                    <a:cubicBezTo>
                      <a:pt x="190" y="272"/>
                      <a:pt x="205" y="288"/>
                      <a:pt x="219" y="288"/>
                    </a:cubicBezTo>
                    <a:cubicBezTo>
                      <a:pt x="234" y="288"/>
                      <a:pt x="249" y="318"/>
                      <a:pt x="249" y="333"/>
                    </a:cubicBezTo>
                    <a:cubicBezTo>
                      <a:pt x="263" y="348"/>
                      <a:pt x="263" y="363"/>
                      <a:pt x="263" y="378"/>
                    </a:cubicBezTo>
                    <a:cubicBezTo>
                      <a:pt x="278" y="394"/>
                      <a:pt x="293" y="409"/>
                      <a:pt x="307" y="424"/>
                    </a:cubicBezTo>
                    <a:cubicBezTo>
                      <a:pt x="336" y="439"/>
                      <a:pt x="366" y="469"/>
                      <a:pt x="409" y="500"/>
                    </a:cubicBezTo>
                    <a:cubicBezTo>
                      <a:pt x="439" y="530"/>
                      <a:pt x="453" y="530"/>
                      <a:pt x="483" y="545"/>
                    </a:cubicBezTo>
                    <a:cubicBezTo>
                      <a:pt x="526" y="575"/>
                      <a:pt x="556" y="621"/>
                      <a:pt x="614" y="636"/>
                    </a:cubicBezTo>
                    <a:cubicBezTo>
                      <a:pt x="643" y="651"/>
                      <a:pt x="643" y="697"/>
                      <a:pt x="658" y="727"/>
                    </a:cubicBezTo>
                    <a:cubicBezTo>
                      <a:pt x="658" y="757"/>
                      <a:pt x="614" y="787"/>
                      <a:pt x="629" y="833"/>
                    </a:cubicBezTo>
                    <a:cubicBezTo>
                      <a:pt x="629" y="818"/>
                      <a:pt x="716" y="742"/>
                      <a:pt x="716" y="727"/>
                    </a:cubicBezTo>
                    <a:cubicBezTo>
                      <a:pt x="731" y="712"/>
                      <a:pt x="687" y="681"/>
                      <a:pt x="687" y="681"/>
                    </a:cubicBezTo>
                    <a:cubicBezTo>
                      <a:pt x="658" y="651"/>
                      <a:pt x="716" y="591"/>
                      <a:pt x="731" y="606"/>
                    </a:cubicBezTo>
                    <a:cubicBezTo>
                      <a:pt x="746" y="621"/>
                      <a:pt x="760" y="621"/>
                      <a:pt x="775" y="621"/>
                    </a:cubicBezTo>
                    <a:cubicBezTo>
                      <a:pt x="790" y="636"/>
                      <a:pt x="790" y="651"/>
                      <a:pt x="804" y="666"/>
                    </a:cubicBezTo>
                    <a:cubicBezTo>
                      <a:pt x="833" y="666"/>
                      <a:pt x="790" y="606"/>
                      <a:pt x="775" y="591"/>
                    </a:cubicBezTo>
                    <a:cubicBezTo>
                      <a:pt x="746" y="560"/>
                      <a:pt x="687" y="560"/>
                      <a:pt x="643" y="530"/>
                    </a:cubicBezTo>
                    <a:cubicBezTo>
                      <a:pt x="629" y="515"/>
                      <a:pt x="673" y="484"/>
                      <a:pt x="643" y="484"/>
                    </a:cubicBezTo>
                    <a:cubicBezTo>
                      <a:pt x="629" y="469"/>
                      <a:pt x="599" y="484"/>
                      <a:pt x="570" y="469"/>
                    </a:cubicBezTo>
                    <a:cubicBezTo>
                      <a:pt x="541" y="454"/>
                      <a:pt x="526" y="424"/>
                      <a:pt x="512" y="394"/>
                    </a:cubicBezTo>
                    <a:cubicBezTo>
                      <a:pt x="497" y="363"/>
                      <a:pt x="497" y="333"/>
                      <a:pt x="468" y="318"/>
                    </a:cubicBezTo>
                    <a:cubicBezTo>
                      <a:pt x="453" y="303"/>
                      <a:pt x="395" y="288"/>
                      <a:pt x="395" y="257"/>
                    </a:cubicBezTo>
                    <a:lnTo>
                      <a:pt x="395" y="227"/>
                    </a:lnTo>
                    <a:cubicBezTo>
                      <a:pt x="409" y="197"/>
                      <a:pt x="409" y="197"/>
                      <a:pt x="409" y="182"/>
                    </a:cubicBezTo>
                    <a:cubicBezTo>
                      <a:pt x="395" y="136"/>
                      <a:pt x="439" y="151"/>
                      <a:pt x="439" y="136"/>
                    </a:cubicBezTo>
                    <a:cubicBezTo>
                      <a:pt x="453" y="121"/>
                      <a:pt x="468" y="121"/>
                      <a:pt x="468" y="121"/>
                    </a:cubicBezTo>
                    <a:cubicBezTo>
                      <a:pt x="497" y="121"/>
                      <a:pt x="497" y="136"/>
                      <a:pt x="497" y="151"/>
                    </a:cubicBezTo>
                    <a:lnTo>
                      <a:pt x="541" y="151"/>
                    </a:lnTo>
                    <a:cubicBezTo>
                      <a:pt x="541" y="136"/>
                      <a:pt x="526" y="151"/>
                      <a:pt x="541" y="15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4" name="Freeform 1199">
                <a:extLst>
                  <a:ext uri="{FF2B5EF4-FFF2-40B4-BE49-F238E27FC236}">
                    <a16:creationId xmlns:a16="http://schemas.microsoft.com/office/drawing/2014/main" id="{4D589CC2-205D-A30A-CCB1-B7451BF624AA}"/>
                  </a:ext>
                </a:extLst>
              </p:cNvPr>
              <p:cNvSpPr>
                <a:spLocks/>
              </p:cNvSpPr>
              <p:nvPr/>
            </p:nvSpPr>
            <p:spPr bwMode="auto">
              <a:xfrm>
                <a:off x="3704" y="2209"/>
                <a:ext cx="161" cy="160"/>
              </a:xfrm>
              <a:custGeom>
                <a:avLst/>
                <a:gdLst>
                  <a:gd name="T0" fmla="*/ 541 w 833"/>
                  <a:gd name="T1" fmla="*/ 151 h 833"/>
                  <a:gd name="T2" fmla="*/ 541 w 833"/>
                  <a:gd name="T3" fmla="*/ 151 h 833"/>
                  <a:gd name="T4" fmla="*/ 599 w 833"/>
                  <a:gd name="T5" fmla="*/ 136 h 833"/>
                  <a:gd name="T6" fmla="*/ 629 w 833"/>
                  <a:gd name="T7" fmla="*/ 91 h 833"/>
                  <a:gd name="T8" fmla="*/ 658 w 833"/>
                  <a:gd name="T9" fmla="*/ 60 h 833"/>
                  <a:gd name="T10" fmla="*/ 658 w 833"/>
                  <a:gd name="T11" fmla="*/ 15 h 833"/>
                  <a:gd name="T12" fmla="*/ 599 w 833"/>
                  <a:gd name="T13" fmla="*/ 30 h 833"/>
                  <a:gd name="T14" fmla="*/ 526 w 833"/>
                  <a:gd name="T15" fmla="*/ 60 h 833"/>
                  <a:gd name="T16" fmla="*/ 395 w 833"/>
                  <a:gd name="T17" fmla="*/ 15 h 833"/>
                  <a:gd name="T18" fmla="*/ 322 w 833"/>
                  <a:gd name="T19" fmla="*/ 15 h 833"/>
                  <a:gd name="T20" fmla="*/ 278 w 833"/>
                  <a:gd name="T21" fmla="*/ 15 h 833"/>
                  <a:gd name="T22" fmla="*/ 263 w 833"/>
                  <a:gd name="T23" fmla="*/ 45 h 833"/>
                  <a:gd name="T24" fmla="*/ 249 w 833"/>
                  <a:gd name="T25" fmla="*/ 60 h 833"/>
                  <a:gd name="T26" fmla="*/ 219 w 833"/>
                  <a:gd name="T27" fmla="*/ 75 h 833"/>
                  <a:gd name="T28" fmla="*/ 190 w 833"/>
                  <a:gd name="T29" fmla="*/ 75 h 833"/>
                  <a:gd name="T30" fmla="*/ 176 w 833"/>
                  <a:gd name="T31" fmla="*/ 60 h 833"/>
                  <a:gd name="T32" fmla="*/ 161 w 833"/>
                  <a:gd name="T33" fmla="*/ 121 h 833"/>
                  <a:gd name="T34" fmla="*/ 132 w 833"/>
                  <a:gd name="T35" fmla="*/ 75 h 833"/>
                  <a:gd name="T36" fmla="*/ 73 w 833"/>
                  <a:gd name="T37" fmla="*/ 106 h 833"/>
                  <a:gd name="T38" fmla="*/ 0 w 833"/>
                  <a:gd name="T39" fmla="*/ 106 h 833"/>
                  <a:gd name="T40" fmla="*/ 15 w 833"/>
                  <a:gd name="T41" fmla="*/ 151 h 833"/>
                  <a:gd name="T42" fmla="*/ 0 w 833"/>
                  <a:gd name="T43" fmla="*/ 212 h 833"/>
                  <a:gd name="T44" fmla="*/ 29 w 833"/>
                  <a:gd name="T45" fmla="*/ 272 h 833"/>
                  <a:gd name="T46" fmla="*/ 59 w 833"/>
                  <a:gd name="T47" fmla="*/ 318 h 833"/>
                  <a:gd name="T48" fmla="*/ 176 w 833"/>
                  <a:gd name="T49" fmla="*/ 257 h 833"/>
                  <a:gd name="T50" fmla="*/ 219 w 833"/>
                  <a:gd name="T51" fmla="*/ 288 h 833"/>
                  <a:gd name="T52" fmla="*/ 249 w 833"/>
                  <a:gd name="T53" fmla="*/ 333 h 833"/>
                  <a:gd name="T54" fmla="*/ 263 w 833"/>
                  <a:gd name="T55" fmla="*/ 378 h 833"/>
                  <a:gd name="T56" fmla="*/ 307 w 833"/>
                  <a:gd name="T57" fmla="*/ 424 h 833"/>
                  <a:gd name="T58" fmla="*/ 409 w 833"/>
                  <a:gd name="T59" fmla="*/ 500 h 833"/>
                  <a:gd name="T60" fmla="*/ 483 w 833"/>
                  <a:gd name="T61" fmla="*/ 545 h 833"/>
                  <a:gd name="T62" fmla="*/ 614 w 833"/>
                  <a:gd name="T63" fmla="*/ 636 h 833"/>
                  <a:gd name="T64" fmla="*/ 658 w 833"/>
                  <a:gd name="T65" fmla="*/ 727 h 833"/>
                  <a:gd name="T66" fmla="*/ 629 w 833"/>
                  <a:gd name="T67" fmla="*/ 833 h 833"/>
                  <a:gd name="T68" fmla="*/ 716 w 833"/>
                  <a:gd name="T69" fmla="*/ 727 h 833"/>
                  <a:gd name="T70" fmla="*/ 687 w 833"/>
                  <a:gd name="T71" fmla="*/ 681 h 833"/>
                  <a:gd name="T72" fmla="*/ 731 w 833"/>
                  <a:gd name="T73" fmla="*/ 606 h 833"/>
                  <a:gd name="T74" fmla="*/ 775 w 833"/>
                  <a:gd name="T75" fmla="*/ 621 h 833"/>
                  <a:gd name="T76" fmla="*/ 804 w 833"/>
                  <a:gd name="T77" fmla="*/ 666 h 833"/>
                  <a:gd name="T78" fmla="*/ 775 w 833"/>
                  <a:gd name="T79" fmla="*/ 591 h 833"/>
                  <a:gd name="T80" fmla="*/ 643 w 833"/>
                  <a:gd name="T81" fmla="*/ 530 h 833"/>
                  <a:gd name="T82" fmla="*/ 643 w 833"/>
                  <a:gd name="T83" fmla="*/ 484 h 833"/>
                  <a:gd name="T84" fmla="*/ 570 w 833"/>
                  <a:gd name="T85" fmla="*/ 469 h 833"/>
                  <a:gd name="T86" fmla="*/ 512 w 833"/>
                  <a:gd name="T87" fmla="*/ 394 h 833"/>
                  <a:gd name="T88" fmla="*/ 468 w 833"/>
                  <a:gd name="T89" fmla="*/ 318 h 833"/>
                  <a:gd name="T90" fmla="*/ 395 w 833"/>
                  <a:gd name="T91" fmla="*/ 257 h 833"/>
                  <a:gd name="T92" fmla="*/ 395 w 833"/>
                  <a:gd name="T93" fmla="*/ 227 h 833"/>
                  <a:gd name="T94" fmla="*/ 409 w 833"/>
                  <a:gd name="T95" fmla="*/ 182 h 833"/>
                  <a:gd name="T96" fmla="*/ 439 w 833"/>
                  <a:gd name="T97" fmla="*/ 136 h 833"/>
                  <a:gd name="T98" fmla="*/ 468 w 833"/>
                  <a:gd name="T99" fmla="*/ 121 h 833"/>
                  <a:gd name="T100" fmla="*/ 497 w 833"/>
                  <a:gd name="T101" fmla="*/ 151 h 833"/>
                  <a:gd name="T102" fmla="*/ 541 w 833"/>
                  <a:gd name="T103" fmla="*/ 151 h 833"/>
                  <a:gd name="T104" fmla="*/ 541 w 833"/>
                  <a:gd name="T105" fmla="*/ 151 h 833"/>
                  <a:gd name="T106" fmla="*/ 541 w 833"/>
                  <a:gd name="T107" fmla="*/ 151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3" h="833">
                    <a:moveTo>
                      <a:pt x="541" y="151"/>
                    </a:moveTo>
                    <a:lnTo>
                      <a:pt x="541" y="151"/>
                    </a:lnTo>
                    <a:cubicBezTo>
                      <a:pt x="556" y="136"/>
                      <a:pt x="585" y="151"/>
                      <a:pt x="599" y="136"/>
                    </a:cubicBezTo>
                    <a:cubicBezTo>
                      <a:pt x="629" y="121"/>
                      <a:pt x="614" y="106"/>
                      <a:pt x="629" y="91"/>
                    </a:cubicBezTo>
                    <a:cubicBezTo>
                      <a:pt x="629" y="75"/>
                      <a:pt x="643" y="60"/>
                      <a:pt x="658" y="60"/>
                    </a:cubicBezTo>
                    <a:cubicBezTo>
                      <a:pt x="673" y="45"/>
                      <a:pt x="658" y="45"/>
                      <a:pt x="658" y="15"/>
                    </a:cubicBezTo>
                    <a:cubicBezTo>
                      <a:pt x="643" y="30"/>
                      <a:pt x="629" y="30"/>
                      <a:pt x="599" y="30"/>
                    </a:cubicBezTo>
                    <a:cubicBezTo>
                      <a:pt x="570" y="30"/>
                      <a:pt x="541" y="75"/>
                      <a:pt x="526" y="60"/>
                    </a:cubicBezTo>
                    <a:cubicBezTo>
                      <a:pt x="483" y="45"/>
                      <a:pt x="409" y="60"/>
                      <a:pt x="395" y="15"/>
                    </a:cubicBezTo>
                    <a:cubicBezTo>
                      <a:pt x="380" y="0"/>
                      <a:pt x="336" y="15"/>
                      <a:pt x="322" y="15"/>
                    </a:cubicBezTo>
                    <a:cubicBezTo>
                      <a:pt x="293" y="45"/>
                      <a:pt x="293" y="15"/>
                      <a:pt x="278" y="15"/>
                    </a:cubicBezTo>
                    <a:cubicBezTo>
                      <a:pt x="263" y="15"/>
                      <a:pt x="263" y="45"/>
                      <a:pt x="263" y="45"/>
                    </a:cubicBezTo>
                    <a:lnTo>
                      <a:pt x="249" y="60"/>
                    </a:lnTo>
                    <a:cubicBezTo>
                      <a:pt x="249" y="75"/>
                      <a:pt x="234" y="75"/>
                      <a:pt x="219" y="75"/>
                    </a:cubicBezTo>
                    <a:lnTo>
                      <a:pt x="190" y="75"/>
                    </a:lnTo>
                    <a:lnTo>
                      <a:pt x="176" y="60"/>
                    </a:lnTo>
                    <a:cubicBezTo>
                      <a:pt x="176" y="60"/>
                      <a:pt x="161" y="106"/>
                      <a:pt x="161" y="121"/>
                    </a:cubicBezTo>
                    <a:cubicBezTo>
                      <a:pt x="161" y="136"/>
                      <a:pt x="132" y="91"/>
                      <a:pt x="132" y="75"/>
                    </a:cubicBezTo>
                    <a:cubicBezTo>
                      <a:pt x="103" y="60"/>
                      <a:pt x="88" y="106"/>
                      <a:pt x="73" y="106"/>
                    </a:cubicBezTo>
                    <a:lnTo>
                      <a:pt x="0" y="106"/>
                    </a:lnTo>
                    <a:cubicBezTo>
                      <a:pt x="0" y="121"/>
                      <a:pt x="15" y="136"/>
                      <a:pt x="15" y="151"/>
                    </a:cubicBezTo>
                    <a:cubicBezTo>
                      <a:pt x="15" y="182"/>
                      <a:pt x="0" y="182"/>
                      <a:pt x="0" y="212"/>
                    </a:cubicBezTo>
                    <a:cubicBezTo>
                      <a:pt x="0" y="227"/>
                      <a:pt x="0" y="272"/>
                      <a:pt x="29" y="272"/>
                    </a:cubicBezTo>
                    <a:cubicBezTo>
                      <a:pt x="44" y="288"/>
                      <a:pt x="59" y="272"/>
                      <a:pt x="59" y="318"/>
                    </a:cubicBezTo>
                    <a:cubicBezTo>
                      <a:pt x="88" y="303"/>
                      <a:pt x="146" y="242"/>
                      <a:pt x="176" y="257"/>
                    </a:cubicBezTo>
                    <a:cubicBezTo>
                      <a:pt x="190" y="272"/>
                      <a:pt x="205" y="288"/>
                      <a:pt x="219" y="288"/>
                    </a:cubicBezTo>
                    <a:cubicBezTo>
                      <a:pt x="234" y="288"/>
                      <a:pt x="249" y="318"/>
                      <a:pt x="249" y="333"/>
                    </a:cubicBezTo>
                    <a:cubicBezTo>
                      <a:pt x="263" y="348"/>
                      <a:pt x="263" y="363"/>
                      <a:pt x="263" y="378"/>
                    </a:cubicBezTo>
                    <a:cubicBezTo>
                      <a:pt x="278" y="394"/>
                      <a:pt x="293" y="409"/>
                      <a:pt x="307" y="424"/>
                    </a:cubicBezTo>
                    <a:cubicBezTo>
                      <a:pt x="336" y="439"/>
                      <a:pt x="366" y="469"/>
                      <a:pt x="409" y="500"/>
                    </a:cubicBezTo>
                    <a:cubicBezTo>
                      <a:pt x="439" y="530"/>
                      <a:pt x="453" y="530"/>
                      <a:pt x="483" y="545"/>
                    </a:cubicBezTo>
                    <a:cubicBezTo>
                      <a:pt x="526" y="575"/>
                      <a:pt x="556" y="621"/>
                      <a:pt x="614" y="636"/>
                    </a:cubicBezTo>
                    <a:cubicBezTo>
                      <a:pt x="643" y="651"/>
                      <a:pt x="643" y="697"/>
                      <a:pt x="658" y="727"/>
                    </a:cubicBezTo>
                    <a:cubicBezTo>
                      <a:pt x="658" y="757"/>
                      <a:pt x="614" y="787"/>
                      <a:pt x="629" y="833"/>
                    </a:cubicBezTo>
                    <a:cubicBezTo>
                      <a:pt x="629" y="818"/>
                      <a:pt x="716" y="742"/>
                      <a:pt x="716" y="727"/>
                    </a:cubicBezTo>
                    <a:cubicBezTo>
                      <a:pt x="731" y="712"/>
                      <a:pt x="687" y="681"/>
                      <a:pt x="687" y="681"/>
                    </a:cubicBezTo>
                    <a:cubicBezTo>
                      <a:pt x="658" y="651"/>
                      <a:pt x="716" y="591"/>
                      <a:pt x="731" y="606"/>
                    </a:cubicBezTo>
                    <a:cubicBezTo>
                      <a:pt x="746" y="621"/>
                      <a:pt x="760" y="621"/>
                      <a:pt x="775" y="621"/>
                    </a:cubicBezTo>
                    <a:cubicBezTo>
                      <a:pt x="790" y="636"/>
                      <a:pt x="790" y="651"/>
                      <a:pt x="804" y="666"/>
                    </a:cubicBezTo>
                    <a:cubicBezTo>
                      <a:pt x="833" y="666"/>
                      <a:pt x="790" y="606"/>
                      <a:pt x="775" y="591"/>
                    </a:cubicBezTo>
                    <a:cubicBezTo>
                      <a:pt x="746" y="560"/>
                      <a:pt x="687" y="560"/>
                      <a:pt x="643" y="530"/>
                    </a:cubicBezTo>
                    <a:cubicBezTo>
                      <a:pt x="629" y="515"/>
                      <a:pt x="673" y="484"/>
                      <a:pt x="643" y="484"/>
                    </a:cubicBezTo>
                    <a:cubicBezTo>
                      <a:pt x="629" y="469"/>
                      <a:pt x="599" y="484"/>
                      <a:pt x="570" y="469"/>
                    </a:cubicBezTo>
                    <a:cubicBezTo>
                      <a:pt x="541" y="454"/>
                      <a:pt x="526" y="424"/>
                      <a:pt x="512" y="394"/>
                    </a:cubicBezTo>
                    <a:cubicBezTo>
                      <a:pt x="497" y="363"/>
                      <a:pt x="497" y="333"/>
                      <a:pt x="468" y="318"/>
                    </a:cubicBezTo>
                    <a:cubicBezTo>
                      <a:pt x="453" y="303"/>
                      <a:pt x="395" y="288"/>
                      <a:pt x="395" y="257"/>
                    </a:cubicBezTo>
                    <a:lnTo>
                      <a:pt x="395" y="227"/>
                    </a:lnTo>
                    <a:cubicBezTo>
                      <a:pt x="409" y="197"/>
                      <a:pt x="409" y="197"/>
                      <a:pt x="409" y="182"/>
                    </a:cubicBezTo>
                    <a:cubicBezTo>
                      <a:pt x="395" y="136"/>
                      <a:pt x="439" y="151"/>
                      <a:pt x="439" y="136"/>
                    </a:cubicBezTo>
                    <a:cubicBezTo>
                      <a:pt x="453" y="121"/>
                      <a:pt x="468" y="121"/>
                      <a:pt x="468" y="121"/>
                    </a:cubicBezTo>
                    <a:cubicBezTo>
                      <a:pt x="497" y="121"/>
                      <a:pt x="497" y="136"/>
                      <a:pt x="497" y="151"/>
                    </a:cubicBezTo>
                    <a:lnTo>
                      <a:pt x="541" y="151"/>
                    </a:lnTo>
                    <a:cubicBezTo>
                      <a:pt x="541" y="136"/>
                      <a:pt x="526" y="151"/>
                      <a:pt x="541" y="151"/>
                    </a:cubicBezTo>
                    <a:lnTo>
                      <a:pt x="541" y="15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5" name="Freeform 1200">
                <a:extLst>
                  <a:ext uri="{FF2B5EF4-FFF2-40B4-BE49-F238E27FC236}">
                    <a16:creationId xmlns:a16="http://schemas.microsoft.com/office/drawing/2014/main" id="{365FE914-FF59-D961-7248-469A84DAB6A8}"/>
                  </a:ext>
                </a:extLst>
              </p:cNvPr>
              <p:cNvSpPr>
                <a:spLocks/>
              </p:cNvSpPr>
              <p:nvPr/>
            </p:nvSpPr>
            <p:spPr bwMode="auto">
              <a:xfrm>
                <a:off x="3535" y="2136"/>
                <a:ext cx="193" cy="161"/>
              </a:xfrm>
              <a:custGeom>
                <a:avLst/>
                <a:gdLst>
                  <a:gd name="T0" fmla="*/ 894 w 1000"/>
                  <a:gd name="T1" fmla="*/ 453 h 833"/>
                  <a:gd name="T2" fmla="*/ 894 w 1000"/>
                  <a:gd name="T3" fmla="*/ 453 h 833"/>
                  <a:gd name="T4" fmla="*/ 849 w 1000"/>
                  <a:gd name="T5" fmla="*/ 438 h 833"/>
                  <a:gd name="T6" fmla="*/ 909 w 1000"/>
                  <a:gd name="T7" fmla="*/ 351 h 833"/>
                  <a:gd name="T8" fmla="*/ 955 w 1000"/>
                  <a:gd name="T9" fmla="*/ 336 h 833"/>
                  <a:gd name="T10" fmla="*/ 985 w 1000"/>
                  <a:gd name="T11" fmla="*/ 219 h 833"/>
                  <a:gd name="T12" fmla="*/ 909 w 1000"/>
                  <a:gd name="T13" fmla="*/ 190 h 833"/>
                  <a:gd name="T14" fmla="*/ 864 w 1000"/>
                  <a:gd name="T15" fmla="*/ 161 h 833"/>
                  <a:gd name="T16" fmla="*/ 834 w 1000"/>
                  <a:gd name="T17" fmla="*/ 161 h 833"/>
                  <a:gd name="T18" fmla="*/ 728 w 1000"/>
                  <a:gd name="T19" fmla="*/ 102 h 833"/>
                  <a:gd name="T20" fmla="*/ 652 w 1000"/>
                  <a:gd name="T21" fmla="*/ 73 h 833"/>
                  <a:gd name="T22" fmla="*/ 576 w 1000"/>
                  <a:gd name="T23" fmla="*/ 14 h 833"/>
                  <a:gd name="T24" fmla="*/ 515 w 1000"/>
                  <a:gd name="T25" fmla="*/ 14 h 833"/>
                  <a:gd name="T26" fmla="*/ 500 w 1000"/>
                  <a:gd name="T27" fmla="*/ 73 h 833"/>
                  <a:gd name="T28" fmla="*/ 455 w 1000"/>
                  <a:gd name="T29" fmla="*/ 117 h 833"/>
                  <a:gd name="T30" fmla="*/ 394 w 1000"/>
                  <a:gd name="T31" fmla="*/ 146 h 833"/>
                  <a:gd name="T32" fmla="*/ 364 w 1000"/>
                  <a:gd name="T33" fmla="*/ 175 h 833"/>
                  <a:gd name="T34" fmla="*/ 303 w 1000"/>
                  <a:gd name="T35" fmla="*/ 161 h 833"/>
                  <a:gd name="T36" fmla="*/ 243 w 1000"/>
                  <a:gd name="T37" fmla="*/ 146 h 833"/>
                  <a:gd name="T38" fmla="*/ 243 w 1000"/>
                  <a:gd name="T39" fmla="*/ 234 h 833"/>
                  <a:gd name="T40" fmla="*/ 137 w 1000"/>
                  <a:gd name="T41" fmla="*/ 219 h 833"/>
                  <a:gd name="T42" fmla="*/ 16 w 1000"/>
                  <a:gd name="T43" fmla="*/ 248 h 833"/>
                  <a:gd name="T44" fmla="*/ 31 w 1000"/>
                  <a:gd name="T45" fmla="*/ 278 h 833"/>
                  <a:gd name="T46" fmla="*/ 61 w 1000"/>
                  <a:gd name="T47" fmla="*/ 307 h 833"/>
                  <a:gd name="T48" fmla="*/ 228 w 1000"/>
                  <a:gd name="T49" fmla="*/ 365 h 833"/>
                  <a:gd name="T50" fmla="*/ 212 w 1000"/>
                  <a:gd name="T51" fmla="*/ 409 h 833"/>
                  <a:gd name="T52" fmla="*/ 288 w 1000"/>
                  <a:gd name="T53" fmla="*/ 453 h 833"/>
                  <a:gd name="T54" fmla="*/ 303 w 1000"/>
                  <a:gd name="T55" fmla="*/ 511 h 833"/>
                  <a:gd name="T56" fmla="*/ 334 w 1000"/>
                  <a:gd name="T57" fmla="*/ 555 h 833"/>
                  <a:gd name="T58" fmla="*/ 288 w 1000"/>
                  <a:gd name="T59" fmla="*/ 526 h 833"/>
                  <a:gd name="T60" fmla="*/ 243 w 1000"/>
                  <a:gd name="T61" fmla="*/ 716 h 833"/>
                  <a:gd name="T62" fmla="*/ 409 w 1000"/>
                  <a:gd name="T63" fmla="*/ 775 h 833"/>
                  <a:gd name="T64" fmla="*/ 455 w 1000"/>
                  <a:gd name="T65" fmla="*/ 775 h 833"/>
                  <a:gd name="T66" fmla="*/ 500 w 1000"/>
                  <a:gd name="T67" fmla="*/ 804 h 833"/>
                  <a:gd name="T68" fmla="*/ 606 w 1000"/>
                  <a:gd name="T69" fmla="*/ 789 h 833"/>
                  <a:gd name="T70" fmla="*/ 712 w 1000"/>
                  <a:gd name="T71" fmla="*/ 701 h 833"/>
                  <a:gd name="T72" fmla="*/ 864 w 1000"/>
                  <a:gd name="T73" fmla="*/ 731 h 833"/>
                  <a:gd name="T74" fmla="*/ 940 w 1000"/>
                  <a:gd name="T75" fmla="*/ 687 h 833"/>
                  <a:gd name="T76" fmla="*/ 940 w 1000"/>
                  <a:gd name="T77" fmla="*/ 658 h 833"/>
                  <a:gd name="T78" fmla="*/ 894 w 1000"/>
                  <a:gd name="T79" fmla="*/ 555 h 833"/>
                  <a:gd name="T80" fmla="*/ 894 w 1000"/>
                  <a:gd name="T81" fmla="*/ 497 h 833"/>
                  <a:gd name="T82" fmla="*/ 894 w 1000"/>
                  <a:gd name="T83" fmla="*/ 453 h 833"/>
                  <a:gd name="T84" fmla="*/ 894 w 1000"/>
                  <a:gd name="T85" fmla="*/ 453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0" h="833">
                    <a:moveTo>
                      <a:pt x="894" y="453"/>
                    </a:moveTo>
                    <a:lnTo>
                      <a:pt x="894" y="453"/>
                    </a:lnTo>
                    <a:cubicBezTo>
                      <a:pt x="879" y="424"/>
                      <a:pt x="834" y="482"/>
                      <a:pt x="849" y="438"/>
                    </a:cubicBezTo>
                    <a:cubicBezTo>
                      <a:pt x="849" y="424"/>
                      <a:pt x="894" y="351"/>
                      <a:pt x="909" y="351"/>
                    </a:cubicBezTo>
                    <a:cubicBezTo>
                      <a:pt x="924" y="336"/>
                      <a:pt x="940" y="365"/>
                      <a:pt x="955" y="336"/>
                    </a:cubicBezTo>
                    <a:cubicBezTo>
                      <a:pt x="970" y="292"/>
                      <a:pt x="955" y="263"/>
                      <a:pt x="985" y="219"/>
                    </a:cubicBezTo>
                    <a:cubicBezTo>
                      <a:pt x="1000" y="190"/>
                      <a:pt x="924" y="190"/>
                      <a:pt x="909" y="190"/>
                    </a:cubicBezTo>
                    <a:cubicBezTo>
                      <a:pt x="879" y="190"/>
                      <a:pt x="864" y="175"/>
                      <a:pt x="864" y="161"/>
                    </a:cubicBezTo>
                    <a:lnTo>
                      <a:pt x="834" y="161"/>
                    </a:lnTo>
                    <a:cubicBezTo>
                      <a:pt x="803" y="161"/>
                      <a:pt x="728" y="131"/>
                      <a:pt x="728" y="102"/>
                    </a:cubicBezTo>
                    <a:cubicBezTo>
                      <a:pt x="712" y="146"/>
                      <a:pt x="667" y="73"/>
                      <a:pt x="652" y="73"/>
                    </a:cubicBezTo>
                    <a:cubicBezTo>
                      <a:pt x="621" y="58"/>
                      <a:pt x="591" y="44"/>
                      <a:pt x="576" y="14"/>
                    </a:cubicBezTo>
                    <a:cubicBezTo>
                      <a:pt x="561" y="0"/>
                      <a:pt x="531" y="0"/>
                      <a:pt x="515" y="14"/>
                    </a:cubicBezTo>
                    <a:cubicBezTo>
                      <a:pt x="500" y="29"/>
                      <a:pt x="485" y="58"/>
                      <a:pt x="500" y="73"/>
                    </a:cubicBezTo>
                    <a:cubicBezTo>
                      <a:pt x="500" y="88"/>
                      <a:pt x="470" y="102"/>
                      <a:pt x="455" y="117"/>
                    </a:cubicBezTo>
                    <a:cubicBezTo>
                      <a:pt x="440" y="117"/>
                      <a:pt x="409" y="117"/>
                      <a:pt x="394" y="146"/>
                    </a:cubicBezTo>
                    <a:cubicBezTo>
                      <a:pt x="394" y="161"/>
                      <a:pt x="379" y="175"/>
                      <a:pt x="364" y="175"/>
                    </a:cubicBezTo>
                    <a:cubicBezTo>
                      <a:pt x="334" y="175"/>
                      <a:pt x="319" y="175"/>
                      <a:pt x="303" y="161"/>
                    </a:cubicBezTo>
                    <a:cubicBezTo>
                      <a:pt x="273" y="161"/>
                      <a:pt x="273" y="146"/>
                      <a:pt x="243" y="146"/>
                    </a:cubicBezTo>
                    <a:cubicBezTo>
                      <a:pt x="212" y="131"/>
                      <a:pt x="303" y="234"/>
                      <a:pt x="243" y="234"/>
                    </a:cubicBezTo>
                    <a:cubicBezTo>
                      <a:pt x="197" y="234"/>
                      <a:pt x="167" y="248"/>
                      <a:pt x="137" y="219"/>
                    </a:cubicBezTo>
                    <a:cubicBezTo>
                      <a:pt x="122" y="204"/>
                      <a:pt x="16" y="234"/>
                      <a:pt x="16" y="248"/>
                    </a:cubicBezTo>
                    <a:cubicBezTo>
                      <a:pt x="16" y="263"/>
                      <a:pt x="61" y="263"/>
                      <a:pt x="31" y="278"/>
                    </a:cubicBezTo>
                    <a:cubicBezTo>
                      <a:pt x="0" y="292"/>
                      <a:pt x="46" y="307"/>
                      <a:pt x="61" y="307"/>
                    </a:cubicBezTo>
                    <a:cubicBezTo>
                      <a:pt x="91" y="321"/>
                      <a:pt x="228" y="336"/>
                      <a:pt x="228" y="365"/>
                    </a:cubicBezTo>
                    <a:cubicBezTo>
                      <a:pt x="228" y="380"/>
                      <a:pt x="197" y="380"/>
                      <a:pt x="212" y="409"/>
                    </a:cubicBezTo>
                    <a:cubicBezTo>
                      <a:pt x="243" y="438"/>
                      <a:pt x="258" y="438"/>
                      <a:pt x="288" y="453"/>
                    </a:cubicBezTo>
                    <a:cubicBezTo>
                      <a:pt x="319" y="468"/>
                      <a:pt x="273" y="497"/>
                      <a:pt x="303" y="511"/>
                    </a:cubicBezTo>
                    <a:lnTo>
                      <a:pt x="334" y="555"/>
                    </a:lnTo>
                    <a:cubicBezTo>
                      <a:pt x="319" y="570"/>
                      <a:pt x="303" y="526"/>
                      <a:pt x="288" y="526"/>
                    </a:cubicBezTo>
                    <a:cubicBezTo>
                      <a:pt x="273" y="526"/>
                      <a:pt x="288" y="701"/>
                      <a:pt x="243" y="716"/>
                    </a:cubicBezTo>
                    <a:cubicBezTo>
                      <a:pt x="288" y="745"/>
                      <a:pt x="349" y="789"/>
                      <a:pt x="409" y="775"/>
                    </a:cubicBezTo>
                    <a:cubicBezTo>
                      <a:pt x="425" y="775"/>
                      <a:pt x="440" y="760"/>
                      <a:pt x="455" y="775"/>
                    </a:cubicBezTo>
                    <a:cubicBezTo>
                      <a:pt x="470" y="775"/>
                      <a:pt x="485" y="789"/>
                      <a:pt x="500" y="804"/>
                    </a:cubicBezTo>
                    <a:cubicBezTo>
                      <a:pt x="531" y="818"/>
                      <a:pt x="621" y="833"/>
                      <a:pt x="606" y="789"/>
                    </a:cubicBezTo>
                    <a:cubicBezTo>
                      <a:pt x="591" y="716"/>
                      <a:pt x="667" y="687"/>
                      <a:pt x="712" y="701"/>
                    </a:cubicBezTo>
                    <a:cubicBezTo>
                      <a:pt x="773" y="716"/>
                      <a:pt x="803" y="760"/>
                      <a:pt x="864" y="731"/>
                    </a:cubicBezTo>
                    <a:cubicBezTo>
                      <a:pt x="894" y="716"/>
                      <a:pt x="909" y="701"/>
                      <a:pt x="940" y="687"/>
                    </a:cubicBezTo>
                    <a:cubicBezTo>
                      <a:pt x="940" y="687"/>
                      <a:pt x="970" y="658"/>
                      <a:pt x="940" y="658"/>
                    </a:cubicBezTo>
                    <a:cubicBezTo>
                      <a:pt x="909" y="643"/>
                      <a:pt x="879" y="584"/>
                      <a:pt x="894" y="555"/>
                    </a:cubicBezTo>
                    <a:cubicBezTo>
                      <a:pt x="924" y="526"/>
                      <a:pt x="909" y="526"/>
                      <a:pt x="894" y="497"/>
                    </a:cubicBezTo>
                    <a:lnTo>
                      <a:pt x="894" y="453"/>
                    </a:lnTo>
                    <a:cubicBezTo>
                      <a:pt x="879" y="438"/>
                      <a:pt x="894" y="468"/>
                      <a:pt x="894" y="45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6" name="Freeform 1201">
                <a:extLst>
                  <a:ext uri="{FF2B5EF4-FFF2-40B4-BE49-F238E27FC236}">
                    <a16:creationId xmlns:a16="http://schemas.microsoft.com/office/drawing/2014/main" id="{55C808DE-0AC7-52CF-A2E5-BBD1C3B3A17F}"/>
                  </a:ext>
                </a:extLst>
              </p:cNvPr>
              <p:cNvSpPr>
                <a:spLocks/>
              </p:cNvSpPr>
              <p:nvPr/>
            </p:nvSpPr>
            <p:spPr bwMode="auto">
              <a:xfrm>
                <a:off x="3535" y="2136"/>
                <a:ext cx="193" cy="161"/>
              </a:xfrm>
              <a:custGeom>
                <a:avLst/>
                <a:gdLst>
                  <a:gd name="T0" fmla="*/ 894 w 1000"/>
                  <a:gd name="T1" fmla="*/ 453 h 833"/>
                  <a:gd name="T2" fmla="*/ 894 w 1000"/>
                  <a:gd name="T3" fmla="*/ 453 h 833"/>
                  <a:gd name="T4" fmla="*/ 849 w 1000"/>
                  <a:gd name="T5" fmla="*/ 438 h 833"/>
                  <a:gd name="T6" fmla="*/ 909 w 1000"/>
                  <a:gd name="T7" fmla="*/ 351 h 833"/>
                  <a:gd name="T8" fmla="*/ 955 w 1000"/>
                  <a:gd name="T9" fmla="*/ 336 h 833"/>
                  <a:gd name="T10" fmla="*/ 985 w 1000"/>
                  <a:gd name="T11" fmla="*/ 219 h 833"/>
                  <a:gd name="T12" fmla="*/ 909 w 1000"/>
                  <a:gd name="T13" fmla="*/ 190 h 833"/>
                  <a:gd name="T14" fmla="*/ 864 w 1000"/>
                  <a:gd name="T15" fmla="*/ 161 h 833"/>
                  <a:gd name="T16" fmla="*/ 834 w 1000"/>
                  <a:gd name="T17" fmla="*/ 161 h 833"/>
                  <a:gd name="T18" fmla="*/ 728 w 1000"/>
                  <a:gd name="T19" fmla="*/ 102 h 833"/>
                  <a:gd name="T20" fmla="*/ 652 w 1000"/>
                  <a:gd name="T21" fmla="*/ 73 h 833"/>
                  <a:gd name="T22" fmla="*/ 576 w 1000"/>
                  <a:gd name="T23" fmla="*/ 14 h 833"/>
                  <a:gd name="T24" fmla="*/ 515 w 1000"/>
                  <a:gd name="T25" fmla="*/ 14 h 833"/>
                  <a:gd name="T26" fmla="*/ 500 w 1000"/>
                  <a:gd name="T27" fmla="*/ 73 h 833"/>
                  <a:gd name="T28" fmla="*/ 455 w 1000"/>
                  <a:gd name="T29" fmla="*/ 117 h 833"/>
                  <a:gd name="T30" fmla="*/ 394 w 1000"/>
                  <a:gd name="T31" fmla="*/ 146 h 833"/>
                  <a:gd name="T32" fmla="*/ 364 w 1000"/>
                  <a:gd name="T33" fmla="*/ 175 h 833"/>
                  <a:gd name="T34" fmla="*/ 303 w 1000"/>
                  <a:gd name="T35" fmla="*/ 161 h 833"/>
                  <a:gd name="T36" fmla="*/ 243 w 1000"/>
                  <a:gd name="T37" fmla="*/ 146 h 833"/>
                  <a:gd name="T38" fmla="*/ 243 w 1000"/>
                  <a:gd name="T39" fmla="*/ 234 h 833"/>
                  <a:gd name="T40" fmla="*/ 137 w 1000"/>
                  <a:gd name="T41" fmla="*/ 219 h 833"/>
                  <a:gd name="T42" fmla="*/ 16 w 1000"/>
                  <a:gd name="T43" fmla="*/ 248 h 833"/>
                  <a:gd name="T44" fmla="*/ 31 w 1000"/>
                  <a:gd name="T45" fmla="*/ 278 h 833"/>
                  <a:gd name="T46" fmla="*/ 61 w 1000"/>
                  <a:gd name="T47" fmla="*/ 307 h 833"/>
                  <a:gd name="T48" fmla="*/ 228 w 1000"/>
                  <a:gd name="T49" fmla="*/ 365 h 833"/>
                  <a:gd name="T50" fmla="*/ 212 w 1000"/>
                  <a:gd name="T51" fmla="*/ 409 h 833"/>
                  <a:gd name="T52" fmla="*/ 288 w 1000"/>
                  <a:gd name="T53" fmla="*/ 453 h 833"/>
                  <a:gd name="T54" fmla="*/ 303 w 1000"/>
                  <a:gd name="T55" fmla="*/ 511 h 833"/>
                  <a:gd name="T56" fmla="*/ 334 w 1000"/>
                  <a:gd name="T57" fmla="*/ 555 h 833"/>
                  <a:gd name="T58" fmla="*/ 288 w 1000"/>
                  <a:gd name="T59" fmla="*/ 526 h 833"/>
                  <a:gd name="T60" fmla="*/ 243 w 1000"/>
                  <a:gd name="T61" fmla="*/ 716 h 833"/>
                  <a:gd name="T62" fmla="*/ 409 w 1000"/>
                  <a:gd name="T63" fmla="*/ 775 h 833"/>
                  <a:gd name="T64" fmla="*/ 455 w 1000"/>
                  <a:gd name="T65" fmla="*/ 775 h 833"/>
                  <a:gd name="T66" fmla="*/ 500 w 1000"/>
                  <a:gd name="T67" fmla="*/ 804 h 833"/>
                  <a:gd name="T68" fmla="*/ 606 w 1000"/>
                  <a:gd name="T69" fmla="*/ 789 h 833"/>
                  <a:gd name="T70" fmla="*/ 712 w 1000"/>
                  <a:gd name="T71" fmla="*/ 701 h 833"/>
                  <a:gd name="T72" fmla="*/ 864 w 1000"/>
                  <a:gd name="T73" fmla="*/ 731 h 833"/>
                  <a:gd name="T74" fmla="*/ 940 w 1000"/>
                  <a:gd name="T75" fmla="*/ 687 h 833"/>
                  <a:gd name="T76" fmla="*/ 940 w 1000"/>
                  <a:gd name="T77" fmla="*/ 658 h 833"/>
                  <a:gd name="T78" fmla="*/ 894 w 1000"/>
                  <a:gd name="T79" fmla="*/ 555 h 833"/>
                  <a:gd name="T80" fmla="*/ 894 w 1000"/>
                  <a:gd name="T81" fmla="*/ 497 h 833"/>
                  <a:gd name="T82" fmla="*/ 894 w 1000"/>
                  <a:gd name="T83" fmla="*/ 453 h 833"/>
                  <a:gd name="T84" fmla="*/ 894 w 1000"/>
                  <a:gd name="T85" fmla="*/ 453 h 833"/>
                  <a:gd name="T86" fmla="*/ 894 w 1000"/>
                  <a:gd name="T87" fmla="*/ 453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833">
                    <a:moveTo>
                      <a:pt x="894" y="453"/>
                    </a:moveTo>
                    <a:lnTo>
                      <a:pt x="894" y="453"/>
                    </a:lnTo>
                    <a:cubicBezTo>
                      <a:pt x="879" y="424"/>
                      <a:pt x="834" y="482"/>
                      <a:pt x="849" y="438"/>
                    </a:cubicBezTo>
                    <a:cubicBezTo>
                      <a:pt x="849" y="424"/>
                      <a:pt x="894" y="351"/>
                      <a:pt x="909" y="351"/>
                    </a:cubicBezTo>
                    <a:cubicBezTo>
                      <a:pt x="924" y="336"/>
                      <a:pt x="940" y="365"/>
                      <a:pt x="955" y="336"/>
                    </a:cubicBezTo>
                    <a:cubicBezTo>
                      <a:pt x="970" y="292"/>
                      <a:pt x="955" y="263"/>
                      <a:pt x="985" y="219"/>
                    </a:cubicBezTo>
                    <a:cubicBezTo>
                      <a:pt x="1000" y="190"/>
                      <a:pt x="924" y="190"/>
                      <a:pt x="909" y="190"/>
                    </a:cubicBezTo>
                    <a:cubicBezTo>
                      <a:pt x="879" y="190"/>
                      <a:pt x="864" y="175"/>
                      <a:pt x="864" y="161"/>
                    </a:cubicBezTo>
                    <a:lnTo>
                      <a:pt x="834" y="161"/>
                    </a:lnTo>
                    <a:cubicBezTo>
                      <a:pt x="803" y="161"/>
                      <a:pt x="728" y="131"/>
                      <a:pt x="728" y="102"/>
                    </a:cubicBezTo>
                    <a:cubicBezTo>
                      <a:pt x="712" y="146"/>
                      <a:pt x="667" y="73"/>
                      <a:pt x="652" y="73"/>
                    </a:cubicBezTo>
                    <a:cubicBezTo>
                      <a:pt x="621" y="58"/>
                      <a:pt x="591" y="44"/>
                      <a:pt x="576" y="14"/>
                    </a:cubicBezTo>
                    <a:cubicBezTo>
                      <a:pt x="561" y="0"/>
                      <a:pt x="531" y="0"/>
                      <a:pt x="515" y="14"/>
                    </a:cubicBezTo>
                    <a:cubicBezTo>
                      <a:pt x="500" y="29"/>
                      <a:pt x="485" y="58"/>
                      <a:pt x="500" y="73"/>
                    </a:cubicBezTo>
                    <a:cubicBezTo>
                      <a:pt x="500" y="88"/>
                      <a:pt x="470" y="102"/>
                      <a:pt x="455" y="117"/>
                    </a:cubicBezTo>
                    <a:cubicBezTo>
                      <a:pt x="440" y="117"/>
                      <a:pt x="409" y="117"/>
                      <a:pt x="394" y="146"/>
                    </a:cubicBezTo>
                    <a:cubicBezTo>
                      <a:pt x="394" y="161"/>
                      <a:pt x="379" y="175"/>
                      <a:pt x="364" y="175"/>
                    </a:cubicBezTo>
                    <a:cubicBezTo>
                      <a:pt x="334" y="175"/>
                      <a:pt x="319" y="175"/>
                      <a:pt x="303" y="161"/>
                    </a:cubicBezTo>
                    <a:cubicBezTo>
                      <a:pt x="273" y="161"/>
                      <a:pt x="273" y="146"/>
                      <a:pt x="243" y="146"/>
                    </a:cubicBezTo>
                    <a:cubicBezTo>
                      <a:pt x="212" y="131"/>
                      <a:pt x="303" y="234"/>
                      <a:pt x="243" y="234"/>
                    </a:cubicBezTo>
                    <a:cubicBezTo>
                      <a:pt x="197" y="234"/>
                      <a:pt x="167" y="248"/>
                      <a:pt x="137" y="219"/>
                    </a:cubicBezTo>
                    <a:cubicBezTo>
                      <a:pt x="122" y="204"/>
                      <a:pt x="16" y="234"/>
                      <a:pt x="16" y="248"/>
                    </a:cubicBezTo>
                    <a:cubicBezTo>
                      <a:pt x="16" y="263"/>
                      <a:pt x="61" y="263"/>
                      <a:pt x="31" y="278"/>
                    </a:cubicBezTo>
                    <a:cubicBezTo>
                      <a:pt x="0" y="292"/>
                      <a:pt x="46" y="307"/>
                      <a:pt x="61" y="307"/>
                    </a:cubicBezTo>
                    <a:cubicBezTo>
                      <a:pt x="91" y="321"/>
                      <a:pt x="228" y="336"/>
                      <a:pt x="228" y="365"/>
                    </a:cubicBezTo>
                    <a:cubicBezTo>
                      <a:pt x="228" y="380"/>
                      <a:pt x="197" y="380"/>
                      <a:pt x="212" y="409"/>
                    </a:cubicBezTo>
                    <a:cubicBezTo>
                      <a:pt x="243" y="438"/>
                      <a:pt x="258" y="438"/>
                      <a:pt x="288" y="453"/>
                    </a:cubicBezTo>
                    <a:cubicBezTo>
                      <a:pt x="319" y="468"/>
                      <a:pt x="273" y="497"/>
                      <a:pt x="303" y="511"/>
                    </a:cubicBezTo>
                    <a:lnTo>
                      <a:pt x="334" y="555"/>
                    </a:lnTo>
                    <a:cubicBezTo>
                      <a:pt x="319" y="570"/>
                      <a:pt x="303" y="526"/>
                      <a:pt x="288" y="526"/>
                    </a:cubicBezTo>
                    <a:cubicBezTo>
                      <a:pt x="273" y="526"/>
                      <a:pt x="288" y="701"/>
                      <a:pt x="243" y="716"/>
                    </a:cubicBezTo>
                    <a:cubicBezTo>
                      <a:pt x="288" y="745"/>
                      <a:pt x="349" y="789"/>
                      <a:pt x="409" y="775"/>
                    </a:cubicBezTo>
                    <a:cubicBezTo>
                      <a:pt x="425" y="775"/>
                      <a:pt x="440" y="760"/>
                      <a:pt x="455" y="775"/>
                    </a:cubicBezTo>
                    <a:cubicBezTo>
                      <a:pt x="470" y="775"/>
                      <a:pt x="485" y="789"/>
                      <a:pt x="500" y="804"/>
                    </a:cubicBezTo>
                    <a:cubicBezTo>
                      <a:pt x="531" y="818"/>
                      <a:pt x="621" y="833"/>
                      <a:pt x="606" y="789"/>
                    </a:cubicBezTo>
                    <a:cubicBezTo>
                      <a:pt x="591" y="716"/>
                      <a:pt x="667" y="687"/>
                      <a:pt x="712" y="701"/>
                    </a:cubicBezTo>
                    <a:cubicBezTo>
                      <a:pt x="773" y="716"/>
                      <a:pt x="803" y="760"/>
                      <a:pt x="864" y="731"/>
                    </a:cubicBezTo>
                    <a:cubicBezTo>
                      <a:pt x="894" y="716"/>
                      <a:pt x="909" y="701"/>
                      <a:pt x="940" y="687"/>
                    </a:cubicBezTo>
                    <a:cubicBezTo>
                      <a:pt x="940" y="687"/>
                      <a:pt x="970" y="658"/>
                      <a:pt x="940" y="658"/>
                    </a:cubicBezTo>
                    <a:cubicBezTo>
                      <a:pt x="909" y="643"/>
                      <a:pt x="879" y="584"/>
                      <a:pt x="894" y="555"/>
                    </a:cubicBezTo>
                    <a:cubicBezTo>
                      <a:pt x="924" y="526"/>
                      <a:pt x="909" y="526"/>
                      <a:pt x="894" y="497"/>
                    </a:cubicBezTo>
                    <a:lnTo>
                      <a:pt x="894" y="453"/>
                    </a:lnTo>
                    <a:cubicBezTo>
                      <a:pt x="879" y="438"/>
                      <a:pt x="894" y="468"/>
                      <a:pt x="894" y="453"/>
                    </a:cubicBezTo>
                    <a:lnTo>
                      <a:pt x="894" y="45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7" name="Freeform 1202">
                <a:extLst>
                  <a:ext uri="{FF2B5EF4-FFF2-40B4-BE49-F238E27FC236}">
                    <a16:creationId xmlns:a16="http://schemas.microsoft.com/office/drawing/2014/main" id="{D7E07263-9B5C-8E60-FAE5-822AC556E47B}"/>
                  </a:ext>
                </a:extLst>
              </p:cNvPr>
              <p:cNvSpPr>
                <a:spLocks/>
              </p:cNvSpPr>
              <p:nvPr/>
            </p:nvSpPr>
            <p:spPr bwMode="auto">
              <a:xfrm>
                <a:off x="3535" y="2136"/>
                <a:ext cx="193" cy="161"/>
              </a:xfrm>
              <a:custGeom>
                <a:avLst/>
                <a:gdLst>
                  <a:gd name="T0" fmla="*/ 894 w 1000"/>
                  <a:gd name="T1" fmla="*/ 453 h 833"/>
                  <a:gd name="T2" fmla="*/ 894 w 1000"/>
                  <a:gd name="T3" fmla="*/ 453 h 833"/>
                  <a:gd name="T4" fmla="*/ 849 w 1000"/>
                  <a:gd name="T5" fmla="*/ 438 h 833"/>
                  <a:gd name="T6" fmla="*/ 909 w 1000"/>
                  <a:gd name="T7" fmla="*/ 351 h 833"/>
                  <a:gd name="T8" fmla="*/ 955 w 1000"/>
                  <a:gd name="T9" fmla="*/ 336 h 833"/>
                  <a:gd name="T10" fmla="*/ 985 w 1000"/>
                  <a:gd name="T11" fmla="*/ 219 h 833"/>
                  <a:gd name="T12" fmla="*/ 909 w 1000"/>
                  <a:gd name="T13" fmla="*/ 190 h 833"/>
                  <a:gd name="T14" fmla="*/ 864 w 1000"/>
                  <a:gd name="T15" fmla="*/ 161 h 833"/>
                  <a:gd name="T16" fmla="*/ 834 w 1000"/>
                  <a:gd name="T17" fmla="*/ 161 h 833"/>
                  <a:gd name="T18" fmla="*/ 728 w 1000"/>
                  <a:gd name="T19" fmla="*/ 102 h 833"/>
                  <a:gd name="T20" fmla="*/ 652 w 1000"/>
                  <a:gd name="T21" fmla="*/ 73 h 833"/>
                  <a:gd name="T22" fmla="*/ 576 w 1000"/>
                  <a:gd name="T23" fmla="*/ 14 h 833"/>
                  <a:gd name="T24" fmla="*/ 515 w 1000"/>
                  <a:gd name="T25" fmla="*/ 14 h 833"/>
                  <a:gd name="T26" fmla="*/ 500 w 1000"/>
                  <a:gd name="T27" fmla="*/ 73 h 833"/>
                  <a:gd name="T28" fmla="*/ 455 w 1000"/>
                  <a:gd name="T29" fmla="*/ 117 h 833"/>
                  <a:gd name="T30" fmla="*/ 394 w 1000"/>
                  <a:gd name="T31" fmla="*/ 146 h 833"/>
                  <a:gd name="T32" fmla="*/ 364 w 1000"/>
                  <a:gd name="T33" fmla="*/ 175 h 833"/>
                  <a:gd name="T34" fmla="*/ 303 w 1000"/>
                  <a:gd name="T35" fmla="*/ 161 h 833"/>
                  <a:gd name="T36" fmla="*/ 243 w 1000"/>
                  <a:gd name="T37" fmla="*/ 146 h 833"/>
                  <a:gd name="T38" fmla="*/ 243 w 1000"/>
                  <a:gd name="T39" fmla="*/ 234 h 833"/>
                  <a:gd name="T40" fmla="*/ 137 w 1000"/>
                  <a:gd name="T41" fmla="*/ 219 h 833"/>
                  <a:gd name="T42" fmla="*/ 16 w 1000"/>
                  <a:gd name="T43" fmla="*/ 248 h 833"/>
                  <a:gd name="T44" fmla="*/ 31 w 1000"/>
                  <a:gd name="T45" fmla="*/ 278 h 833"/>
                  <a:gd name="T46" fmla="*/ 61 w 1000"/>
                  <a:gd name="T47" fmla="*/ 307 h 833"/>
                  <a:gd name="T48" fmla="*/ 228 w 1000"/>
                  <a:gd name="T49" fmla="*/ 365 h 833"/>
                  <a:gd name="T50" fmla="*/ 212 w 1000"/>
                  <a:gd name="T51" fmla="*/ 409 h 833"/>
                  <a:gd name="T52" fmla="*/ 288 w 1000"/>
                  <a:gd name="T53" fmla="*/ 453 h 833"/>
                  <a:gd name="T54" fmla="*/ 303 w 1000"/>
                  <a:gd name="T55" fmla="*/ 511 h 833"/>
                  <a:gd name="T56" fmla="*/ 334 w 1000"/>
                  <a:gd name="T57" fmla="*/ 555 h 833"/>
                  <a:gd name="T58" fmla="*/ 288 w 1000"/>
                  <a:gd name="T59" fmla="*/ 526 h 833"/>
                  <a:gd name="T60" fmla="*/ 243 w 1000"/>
                  <a:gd name="T61" fmla="*/ 716 h 833"/>
                  <a:gd name="T62" fmla="*/ 409 w 1000"/>
                  <a:gd name="T63" fmla="*/ 775 h 833"/>
                  <a:gd name="T64" fmla="*/ 455 w 1000"/>
                  <a:gd name="T65" fmla="*/ 775 h 833"/>
                  <a:gd name="T66" fmla="*/ 500 w 1000"/>
                  <a:gd name="T67" fmla="*/ 804 h 833"/>
                  <a:gd name="T68" fmla="*/ 606 w 1000"/>
                  <a:gd name="T69" fmla="*/ 789 h 833"/>
                  <a:gd name="T70" fmla="*/ 712 w 1000"/>
                  <a:gd name="T71" fmla="*/ 701 h 833"/>
                  <a:gd name="T72" fmla="*/ 864 w 1000"/>
                  <a:gd name="T73" fmla="*/ 731 h 833"/>
                  <a:gd name="T74" fmla="*/ 940 w 1000"/>
                  <a:gd name="T75" fmla="*/ 687 h 833"/>
                  <a:gd name="T76" fmla="*/ 940 w 1000"/>
                  <a:gd name="T77" fmla="*/ 658 h 833"/>
                  <a:gd name="T78" fmla="*/ 894 w 1000"/>
                  <a:gd name="T79" fmla="*/ 555 h 833"/>
                  <a:gd name="T80" fmla="*/ 894 w 1000"/>
                  <a:gd name="T81" fmla="*/ 497 h 833"/>
                  <a:gd name="T82" fmla="*/ 894 w 1000"/>
                  <a:gd name="T83" fmla="*/ 453 h 833"/>
                  <a:gd name="T84" fmla="*/ 894 w 1000"/>
                  <a:gd name="T85" fmla="*/ 453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0" h="833">
                    <a:moveTo>
                      <a:pt x="894" y="453"/>
                    </a:moveTo>
                    <a:lnTo>
                      <a:pt x="894" y="453"/>
                    </a:lnTo>
                    <a:cubicBezTo>
                      <a:pt x="879" y="424"/>
                      <a:pt x="834" y="482"/>
                      <a:pt x="849" y="438"/>
                    </a:cubicBezTo>
                    <a:cubicBezTo>
                      <a:pt x="849" y="424"/>
                      <a:pt x="894" y="351"/>
                      <a:pt x="909" y="351"/>
                    </a:cubicBezTo>
                    <a:cubicBezTo>
                      <a:pt x="924" y="336"/>
                      <a:pt x="940" y="365"/>
                      <a:pt x="955" y="336"/>
                    </a:cubicBezTo>
                    <a:cubicBezTo>
                      <a:pt x="970" y="292"/>
                      <a:pt x="955" y="263"/>
                      <a:pt x="985" y="219"/>
                    </a:cubicBezTo>
                    <a:cubicBezTo>
                      <a:pt x="1000" y="190"/>
                      <a:pt x="924" y="190"/>
                      <a:pt x="909" y="190"/>
                    </a:cubicBezTo>
                    <a:cubicBezTo>
                      <a:pt x="879" y="190"/>
                      <a:pt x="864" y="175"/>
                      <a:pt x="864" y="161"/>
                    </a:cubicBezTo>
                    <a:lnTo>
                      <a:pt x="834" y="161"/>
                    </a:lnTo>
                    <a:cubicBezTo>
                      <a:pt x="803" y="161"/>
                      <a:pt x="728" y="131"/>
                      <a:pt x="728" y="102"/>
                    </a:cubicBezTo>
                    <a:cubicBezTo>
                      <a:pt x="712" y="146"/>
                      <a:pt x="667" y="73"/>
                      <a:pt x="652" y="73"/>
                    </a:cubicBezTo>
                    <a:cubicBezTo>
                      <a:pt x="621" y="58"/>
                      <a:pt x="591" y="44"/>
                      <a:pt x="576" y="14"/>
                    </a:cubicBezTo>
                    <a:cubicBezTo>
                      <a:pt x="561" y="0"/>
                      <a:pt x="531" y="0"/>
                      <a:pt x="515" y="14"/>
                    </a:cubicBezTo>
                    <a:cubicBezTo>
                      <a:pt x="500" y="29"/>
                      <a:pt x="485" y="58"/>
                      <a:pt x="500" y="73"/>
                    </a:cubicBezTo>
                    <a:cubicBezTo>
                      <a:pt x="500" y="88"/>
                      <a:pt x="470" y="102"/>
                      <a:pt x="455" y="117"/>
                    </a:cubicBezTo>
                    <a:cubicBezTo>
                      <a:pt x="440" y="117"/>
                      <a:pt x="409" y="117"/>
                      <a:pt x="394" y="146"/>
                    </a:cubicBezTo>
                    <a:cubicBezTo>
                      <a:pt x="394" y="161"/>
                      <a:pt x="379" y="175"/>
                      <a:pt x="364" y="175"/>
                    </a:cubicBezTo>
                    <a:cubicBezTo>
                      <a:pt x="334" y="175"/>
                      <a:pt x="319" y="175"/>
                      <a:pt x="303" y="161"/>
                    </a:cubicBezTo>
                    <a:cubicBezTo>
                      <a:pt x="273" y="161"/>
                      <a:pt x="273" y="146"/>
                      <a:pt x="243" y="146"/>
                    </a:cubicBezTo>
                    <a:cubicBezTo>
                      <a:pt x="212" y="131"/>
                      <a:pt x="303" y="234"/>
                      <a:pt x="243" y="234"/>
                    </a:cubicBezTo>
                    <a:cubicBezTo>
                      <a:pt x="197" y="234"/>
                      <a:pt x="167" y="248"/>
                      <a:pt x="137" y="219"/>
                    </a:cubicBezTo>
                    <a:cubicBezTo>
                      <a:pt x="122" y="204"/>
                      <a:pt x="16" y="234"/>
                      <a:pt x="16" y="248"/>
                    </a:cubicBezTo>
                    <a:cubicBezTo>
                      <a:pt x="16" y="263"/>
                      <a:pt x="61" y="263"/>
                      <a:pt x="31" y="278"/>
                    </a:cubicBezTo>
                    <a:cubicBezTo>
                      <a:pt x="0" y="292"/>
                      <a:pt x="46" y="307"/>
                      <a:pt x="61" y="307"/>
                    </a:cubicBezTo>
                    <a:cubicBezTo>
                      <a:pt x="91" y="321"/>
                      <a:pt x="228" y="336"/>
                      <a:pt x="228" y="365"/>
                    </a:cubicBezTo>
                    <a:cubicBezTo>
                      <a:pt x="228" y="380"/>
                      <a:pt x="197" y="380"/>
                      <a:pt x="212" y="409"/>
                    </a:cubicBezTo>
                    <a:cubicBezTo>
                      <a:pt x="243" y="438"/>
                      <a:pt x="258" y="438"/>
                      <a:pt x="288" y="453"/>
                    </a:cubicBezTo>
                    <a:cubicBezTo>
                      <a:pt x="319" y="468"/>
                      <a:pt x="273" y="497"/>
                      <a:pt x="303" y="511"/>
                    </a:cubicBezTo>
                    <a:lnTo>
                      <a:pt x="334" y="555"/>
                    </a:lnTo>
                    <a:cubicBezTo>
                      <a:pt x="319" y="570"/>
                      <a:pt x="303" y="526"/>
                      <a:pt x="288" y="526"/>
                    </a:cubicBezTo>
                    <a:cubicBezTo>
                      <a:pt x="273" y="526"/>
                      <a:pt x="288" y="701"/>
                      <a:pt x="243" y="716"/>
                    </a:cubicBezTo>
                    <a:cubicBezTo>
                      <a:pt x="288" y="745"/>
                      <a:pt x="349" y="789"/>
                      <a:pt x="409" y="775"/>
                    </a:cubicBezTo>
                    <a:cubicBezTo>
                      <a:pt x="425" y="775"/>
                      <a:pt x="440" y="760"/>
                      <a:pt x="455" y="775"/>
                    </a:cubicBezTo>
                    <a:cubicBezTo>
                      <a:pt x="470" y="775"/>
                      <a:pt x="485" y="789"/>
                      <a:pt x="500" y="804"/>
                    </a:cubicBezTo>
                    <a:cubicBezTo>
                      <a:pt x="531" y="818"/>
                      <a:pt x="621" y="833"/>
                      <a:pt x="606" y="789"/>
                    </a:cubicBezTo>
                    <a:cubicBezTo>
                      <a:pt x="591" y="716"/>
                      <a:pt x="667" y="687"/>
                      <a:pt x="712" y="701"/>
                    </a:cubicBezTo>
                    <a:cubicBezTo>
                      <a:pt x="773" y="716"/>
                      <a:pt x="803" y="760"/>
                      <a:pt x="864" y="731"/>
                    </a:cubicBezTo>
                    <a:cubicBezTo>
                      <a:pt x="894" y="716"/>
                      <a:pt x="909" y="701"/>
                      <a:pt x="940" y="687"/>
                    </a:cubicBezTo>
                    <a:cubicBezTo>
                      <a:pt x="940" y="687"/>
                      <a:pt x="970" y="658"/>
                      <a:pt x="940" y="658"/>
                    </a:cubicBezTo>
                    <a:cubicBezTo>
                      <a:pt x="909" y="643"/>
                      <a:pt x="879" y="584"/>
                      <a:pt x="894" y="555"/>
                    </a:cubicBezTo>
                    <a:cubicBezTo>
                      <a:pt x="924" y="526"/>
                      <a:pt x="909" y="526"/>
                      <a:pt x="894" y="497"/>
                    </a:cubicBezTo>
                    <a:lnTo>
                      <a:pt x="894" y="453"/>
                    </a:lnTo>
                    <a:cubicBezTo>
                      <a:pt x="879" y="438"/>
                      <a:pt x="894" y="468"/>
                      <a:pt x="894" y="45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8" name="Freeform 1203">
                <a:extLst>
                  <a:ext uri="{FF2B5EF4-FFF2-40B4-BE49-F238E27FC236}">
                    <a16:creationId xmlns:a16="http://schemas.microsoft.com/office/drawing/2014/main" id="{8C9B431F-F988-E8B6-E544-426482D67DE6}"/>
                  </a:ext>
                </a:extLst>
              </p:cNvPr>
              <p:cNvSpPr>
                <a:spLocks/>
              </p:cNvSpPr>
              <p:nvPr/>
            </p:nvSpPr>
            <p:spPr bwMode="auto">
              <a:xfrm>
                <a:off x="3535" y="2136"/>
                <a:ext cx="193" cy="161"/>
              </a:xfrm>
              <a:custGeom>
                <a:avLst/>
                <a:gdLst>
                  <a:gd name="T0" fmla="*/ 894 w 1000"/>
                  <a:gd name="T1" fmla="*/ 453 h 833"/>
                  <a:gd name="T2" fmla="*/ 894 w 1000"/>
                  <a:gd name="T3" fmla="*/ 453 h 833"/>
                  <a:gd name="T4" fmla="*/ 849 w 1000"/>
                  <a:gd name="T5" fmla="*/ 438 h 833"/>
                  <a:gd name="T6" fmla="*/ 909 w 1000"/>
                  <a:gd name="T7" fmla="*/ 351 h 833"/>
                  <a:gd name="T8" fmla="*/ 955 w 1000"/>
                  <a:gd name="T9" fmla="*/ 336 h 833"/>
                  <a:gd name="T10" fmla="*/ 985 w 1000"/>
                  <a:gd name="T11" fmla="*/ 219 h 833"/>
                  <a:gd name="T12" fmla="*/ 909 w 1000"/>
                  <a:gd name="T13" fmla="*/ 190 h 833"/>
                  <a:gd name="T14" fmla="*/ 864 w 1000"/>
                  <a:gd name="T15" fmla="*/ 161 h 833"/>
                  <a:gd name="T16" fmla="*/ 834 w 1000"/>
                  <a:gd name="T17" fmla="*/ 161 h 833"/>
                  <a:gd name="T18" fmla="*/ 728 w 1000"/>
                  <a:gd name="T19" fmla="*/ 102 h 833"/>
                  <a:gd name="T20" fmla="*/ 652 w 1000"/>
                  <a:gd name="T21" fmla="*/ 73 h 833"/>
                  <a:gd name="T22" fmla="*/ 576 w 1000"/>
                  <a:gd name="T23" fmla="*/ 14 h 833"/>
                  <a:gd name="T24" fmla="*/ 515 w 1000"/>
                  <a:gd name="T25" fmla="*/ 14 h 833"/>
                  <a:gd name="T26" fmla="*/ 500 w 1000"/>
                  <a:gd name="T27" fmla="*/ 73 h 833"/>
                  <a:gd name="T28" fmla="*/ 455 w 1000"/>
                  <a:gd name="T29" fmla="*/ 117 h 833"/>
                  <a:gd name="T30" fmla="*/ 394 w 1000"/>
                  <a:gd name="T31" fmla="*/ 146 h 833"/>
                  <a:gd name="T32" fmla="*/ 364 w 1000"/>
                  <a:gd name="T33" fmla="*/ 175 h 833"/>
                  <a:gd name="T34" fmla="*/ 303 w 1000"/>
                  <a:gd name="T35" fmla="*/ 161 h 833"/>
                  <a:gd name="T36" fmla="*/ 243 w 1000"/>
                  <a:gd name="T37" fmla="*/ 146 h 833"/>
                  <a:gd name="T38" fmla="*/ 243 w 1000"/>
                  <a:gd name="T39" fmla="*/ 234 h 833"/>
                  <a:gd name="T40" fmla="*/ 137 w 1000"/>
                  <a:gd name="T41" fmla="*/ 219 h 833"/>
                  <a:gd name="T42" fmla="*/ 16 w 1000"/>
                  <a:gd name="T43" fmla="*/ 248 h 833"/>
                  <a:gd name="T44" fmla="*/ 31 w 1000"/>
                  <a:gd name="T45" fmla="*/ 278 h 833"/>
                  <a:gd name="T46" fmla="*/ 61 w 1000"/>
                  <a:gd name="T47" fmla="*/ 307 h 833"/>
                  <a:gd name="T48" fmla="*/ 228 w 1000"/>
                  <a:gd name="T49" fmla="*/ 365 h 833"/>
                  <a:gd name="T50" fmla="*/ 212 w 1000"/>
                  <a:gd name="T51" fmla="*/ 409 h 833"/>
                  <a:gd name="T52" fmla="*/ 288 w 1000"/>
                  <a:gd name="T53" fmla="*/ 453 h 833"/>
                  <a:gd name="T54" fmla="*/ 303 w 1000"/>
                  <a:gd name="T55" fmla="*/ 511 h 833"/>
                  <a:gd name="T56" fmla="*/ 334 w 1000"/>
                  <a:gd name="T57" fmla="*/ 555 h 833"/>
                  <a:gd name="T58" fmla="*/ 288 w 1000"/>
                  <a:gd name="T59" fmla="*/ 526 h 833"/>
                  <a:gd name="T60" fmla="*/ 243 w 1000"/>
                  <a:gd name="T61" fmla="*/ 716 h 833"/>
                  <a:gd name="T62" fmla="*/ 409 w 1000"/>
                  <a:gd name="T63" fmla="*/ 775 h 833"/>
                  <a:gd name="T64" fmla="*/ 455 w 1000"/>
                  <a:gd name="T65" fmla="*/ 775 h 833"/>
                  <a:gd name="T66" fmla="*/ 500 w 1000"/>
                  <a:gd name="T67" fmla="*/ 804 h 833"/>
                  <a:gd name="T68" fmla="*/ 606 w 1000"/>
                  <a:gd name="T69" fmla="*/ 789 h 833"/>
                  <a:gd name="T70" fmla="*/ 712 w 1000"/>
                  <a:gd name="T71" fmla="*/ 701 h 833"/>
                  <a:gd name="T72" fmla="*/ 864 w 1000"/>
                  <a:gd name="T73" fmla="*/ 731 h 833"/>
                  <a:gd name="T74" fmla="*/ 940 w 1000"/>
                  <a:gd name="T75" fmla="*/ 687 h 833"/>
                  <a:gd name="T76" fmla="*/ 940 w 1000"/>
                  <a:gd name="T77" fmla="*/ 658 h 833"/>
                  <a:gd name="T78" fmla="*/ 894 w 1000"/>
                  <a:gd name="T79" fmla="*/ 555 h 833"/>
                  <a:gd name="T80" fmla="*/ 894 w 1000"/>
                  <a:gd name="T81" fmla="*/ 497 h 833"/>
                  <a:gd name="T82" fmla="*/ 894 w 1000"/>
                  <a:gd name="T83" fmla="*/ 453 h 833"/>
                  <a:gd name="T84" fmla="*/ 894 w 1000"/>
                  <a:gd name="T85" fmla="*/ 453 h 833"/>
                  <a:gd name="T86" fmla="*/ 894 w 1000"/>
                  <a:gd name="T87" fmla="*/ 453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833">
                    <a:moveTo>
                      <a:pt x="894" y="453"/>
                    </a:moveTo>
                    <a:lnTo>
                      <a:pt x="894" y="453"/>
                    </a:lnTo>
                    <a:cubicBezTo>
                      <a:pt x="879" y="424"/>
                      <a:pt x="834" y="482"/>
                      <a:pt x="849" y="438"/>
                    </a:cubicBezTo>
                    <a:cubicBezTo>
                      <a:pt x="849" y="424"/>
                      <a:pt x="894" y="351"/>
                      <a:pt x="909" y="351"/>
                    </a:cubicBezTo>
                    <a:cubicBezTo>
                      <a:pt x="924" y="336"/>
                      <a:pt x="940" y="365"/>
                      <a:pt x="955" y="336"/>
                    </a:cubicBezTo>
                    <a:cubicBezTo>
                      <a:pt x="970" y="292"/>
                      <a:pt x="955" y="263"/>
                      <a:pt x="985" y="219"/>
                    </a:cubicBezTo>
                    <a:cubicBezTo>
                      <a:pt x="1000" y="190"/>
                      <a:pt x="924" y="190"/>
                      <a:pt x="909" y="190"/>
                    </a:cubicBezTo>
                    <a:cubicBezTo>
                      <a:pt x="879" y="190"/>
                      <a:pt x="864" y="175"/>
                      <a:pt x="864" y="161"/>
                    </a:cubicBezTo>
                    <a:lnTo>
                      <a:pt x="834" y="161"/>
                    </a:lnTo>
                    <a:cubicBezTo>
                      <a:pt x="803" y="161"/>
                      <a:pt x="728" y="131"/>
                      <a:pt x="728" y="102"/>
                    </a:cubicBezTo>
                    <a:cubicBezTo>
                      <a:pt x="712" y="146"/>
                      <a:pt x="667" y="73"/>
                      <a:pt x="652" y="73"/>
                    </a:cubicBezTo>
                    <a:cubicBezTo>
                      <a:pt x="621" y="58"/>
                      <a:pt x="591" y="44"/>
                      <a:pt x="576" y="14"/>
                    </a:cubicBezTo>
                    <a:cubicBezTo>
                      <a:pt x="561" y="0"/>
                      <a:pt x="531" y="0"/>
                      <a:pt x="515" y="14"/>
                    </a:cubicBezTo>
                    <a:cubicBezTo>
                      <a:pt x="500" y="29"/>
                      <a:pt x="485" y="58"/>
                      <a:pt x="500" y="73"/>
                    </a:cubicBezTo>
                    <a:cubicBezTo>
                      <a:pt x="500" y="88"/>
                      <a:pt x="470" y="102"/>
                      <a:pt x="455" y="117"/>
                    </a:cubicBezTo>
                    <a:cubicBezTo>
                      <a:pt x="440" y="117"/>
                      <a:pt x="409" y="117"/>
                      <a:pt x="394" y="146"/>
                    </a:cubicBezTo>
                    <a:cubicBezTo>
                      <a:pt x="394" y="161"/>
                      <a:pt x="379" y="175"/>
                      <a:pt x="364" y="175"/>
                    </a:cubicBezTo>
                    <a:cubicBezTo>
                      <a:pt x="334" y="175"/>
                      <a:pt x="319" y="175"/>
                      <a:pt x="303" y="161"/>
                    </a:cubicBezTo>
                    <a:cubicBezTo>
                      <a:pt x="273" y="161"/>
                      <a:pt x="273" y="146"/>
                      <a:pt x="243" y="146"/>
                    </a:cubicBezTo>
                    <a:cubicBezTo>
                      <a:pt x="212" y="131"/>
                      <a:pt x="303" y="234"/>
                      <a:pt x="243" y="234"/>
                    </a:cubicBezTo>
                    <a:cubicBezTo>
                      <a:pt x="197" y="234"/>
                      <a:pt x="167" y="248"/>
                      <a:pt x="137" y="219"/>
                    </a:cubicBezTo>
                    <a:cubicBezTo>
                      <a:pt x="122" y="204"/>
                      <a:pt x="16" y="234"/>
                      <a:pt x="16" y="248"/>
                    </a:cubicBezTo>
                    <a:cubicBezTo>
                      <a:pt x="16" y="263"/>
                      <a:pt x="61" y="263"/>
                      <a:pt x="31" y="278"/>
                    </a:cubicBezTo>
                    <a:cubicBezTo>
                      <a:pt x="0" y="292"/>
                      <a:pt x="46" y="307"/>
                      <a:pt x="61" y="307"/>
                    </a:cubicBezTo>
                    <a:cubicBezTo>
                      <a:pt x="91" y="321"/>
                      <a:pt x="228" y="336"/>
                      <a:pt x="228" y="365"/>
                    </a:cubicBezTo>
                    <a:cubicBezTo>
                      <a:pt x="228" y="380"/>
                      <a:pt x="197" y="380"/>
                      <a:pt x="212" y="409"/>
                    </a:cubicBezTo>
                    <a:cubicBezTo>
                      <a:pt x="243" y="438"/>
                      <a:pt x="258" y="438"/>
                      <a:pt x="288" y="453"/>
                    </a:cubicBezTo>
                    <a:cubicBezTo>
                      <a:pt x="319" y="468"/>
                      <a:pt x="273" y="497"/>
                      <a:pt x="303" y="511"/>
                    </a:cubicBezTo>
                    <a:lnTo>
                      <a:pt x="334" y="555"/>
                    </a:lnTo>
                    <a:cubicBezTo>
                      <a:pt x="319" y="570"/>
                      <a:pt x="303" y="526"/>
                      <a:pt x="288" y="526"/>
                    </a:cubicBezTo>
                    <a:cubicBezTo>
                      <a:pt x="273" y="526"/>
                      <a:pt x="288" y="701"/>
                      <a:pt x="243" y="716"/>
                    </a:cubicBezTo>
                    <a:cubicBezTo>
                      <a:pt x="288" y="745"/>
                      <a:pt x="349" y="789"/>
                      <a:pt x="409" y="775"/>
                    </a:cubicBezTo>
                    <a:cubicBezTo>
                      <a:pt x="425" y="775"/>
                      <a:pt x="440" y="760"/>
                      <a:pt x="455" y="775"/>
                    </a:cubicBezTo>
                    <a:cubicBezTo>
                      <a:pt x="470" y="775"/>
                      <a:pt x="485" y="789"/>
                      <a:pt x="500" y="804"/>
                    </a:cubicBezTo>
                    <a:cubicBezTo>
                      <a:pt x="531" y="818"/>
                      <a:pt x="621" y="833"/>
                      <a:pt x="606" y="789"/>
                    </a:cubicBezTo>
                    <a:cubicBezTo>
                      <a:pt x="591" y="716"/>
                      <a:pt x="667" y="687"/>
                      <a:pt x="712" y="701"/>
                    </a:cubicBezTo>
                    <a:cubicBezTo>
                      <a:pt x="773" y="716"/>
                      <a:pt x="803" y="760"/>
                      <a:pt x="864" y="731"/>
                    </a:cubicBezTo>
                    <a:cubicBezTo>
                      <a:pt x="894" y="716"/>
                      <a:pt x="909" y="701"/>
                      <a:pt x="940" y="687"/>
                    </a:cubicBezTo>
                    <a:cubicBezTo>
                      <a:pt x="940" y="687"/>
                      <a:pt x="970" y="658"/>
                      <a:pt x="940" y="658"/>
                    </a:cubicBezTo>
                    <a:cubicBezTo>
                      <a:pt x="909" y="643"/>
                      <a:pt x="879" y="584"/>
                      <a:pt x="894" y="555"/>
                    </a:cubicBezTo>
                    <a:cubicBezTo>
                      <a:pt x="924" y="526"/>
                      <a:pt x="909" y="526"/>
                      <a:pt x="894" y="497"/>
                    </a:cubicBezTo>
                    <a:lnTo>
                      <a:pt x="894" y="453"/>
                    </a:lnTo>
                    <a:cubicBezTo>
                      <a:pt x="879" y="438"/>
                      <a:pt x="894" y="468"/>
                      <a:pt x="894" y="453"/>
                    </a:cubicBezTo>
                    <a:lnTo>
                      <a:pt x="894" y="45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9" name="Freeform 1204">
                <a:extLst>
                  <a:ext uri="{FF2B5EF4-FFF2-40B4-BE49-F238E27FC236}">
                    <a16:creationId xmlns:a16="http://schemas.microsoft.com/office/drawing/2014/main" id="{621A14BF-6092-0D19-2AC2-A12D4E3DA8D6}"/>
                  </a:ext>
                </a:extLst>
              </p:cNvPr>
              <p:cNvSpPr>
                <a:spLocks/>
              </p:cNvSpPr>
              <p:nvPr/>
            </p:nvSpPr>
            <p:spPr bwMode="auto">
              <a:xfrm>
                <a:off x="3479" y="2273"/>
                <a:ext cx="177" cy="129"/>
              </a:xfrm>
              <a:custGeom>
                <a:avLst/>
                <a:gdLst>
                  <a:gd name="T0" fmla="*/ 844 w 916"/>
                  <a:gd name="T1" fmla="*/ 116 h 667"/>
                  <a:gd name="T2" fmla="*/ 844 w 916"/>
                  <a:gd name="T3" fmla="*/ 116 h 667"/>
                  <a:gd name="T4" fmla="*/ 756 w 916"/>
                  <a:gd name="T5" fmla="*/ 87 h 667"/>
                  <a:gd name="T6" fmla="*/ 713 w 916"/>
                  <a:gd name="T7" fmla="*/ 87 h 667"/>
                  <a:gd name="T8" fmla="*/ 654 w 916"/>
                  <a:gd name="T9" fmla="*/ 87 h 667"/>
                  <a:gd name="T10" fmla="*/ 582 w 916"/>
                  <a:gd name="T11" fmla="*/ 58 h 667"/>
                  <a:gd name="T12" fmla="*/ 553 w 916"/>
                  <a:gd name="T13" fmla="*/ 29 h 667"/>
                  <a:gd name="T14" fmla="*/ 509 w 916"/>
                  <a:gd name="T15" fmla="*/ 29 h 667"/>
                  <a:gd name="T16" fmla="*/ 451 w 916"/>
                  <a:gd name="T17" fmla="*/ 29 h 667"/>
                  <a:gd name="T18" fmla="*/ 393 w 916"/>
                  <a:gd name="T19" fmla="*/ 29 h 667"/>
                  <a:gd name="T20" fmla="*/ 247 w 916"/>
                  <a:gd name="T21" fmla="*/ 14 h 667"/>
                  <a:gd name="T22" fmla="*/ 116 w 916"/>
                  <a:gd name="T23" fmla="*/ 0 h 667"/>
                  <a:gd name="T24" fmla="*/ 29 w 916"/>
                  <a:gd name="T25" fmla="*/ 43 h 667"/>
                  <a:gd name="T26" fmla="*/ 29 w 916"/>
                  <a:gd name="T27" fmla="*/ 87 h 667"/>
                  <a:gd name="T28" fmla="*/ 29 w 916"/>
                  <a:gd name="T29" fmla="*/ 159 h 667"/>
                  <a:gd name="T30" fmla="*/ 73 w 916"/>
                  <a:gd name="T31" fmla="*/ 145 h 667"/>
                  <a:gd name="T32" fmla="*/ 102 w 916"/>
                  <a:gd name="T33" fmla="*/ 174 h 667"/>
                  <a:gd name="T34" fmla="*/ 174 w 916"/>
                  <a:gd name="T35" fmla="*/ 159 h 667"/>
                  <a:gd name="T36" fmla="*/ 203 w 916"/>
                  <a:gd name="T37" fmla="*/ 203 h 667"/>
                  <a:gd name="T38" fmla="*/ 189 w 916"/>
                  <a:gd name="T39" fmla="*/ 290 h 667"/>
                  <a:gd name="T40" fmla="*/ 174 w 916"/>
                  <a:gd name="T41" fmla="*/ 362 h 667"/>
                  <a:gd name="T42" fmla="*/ 174 w 916"/>
                  <a:gd name="T43" fmla="*/ 406 h 667"/>
                  <a:gd name="T44" fmla="*/ 145 w 916"/>
                  <a:gd name="T45" fmla="*/ 478 h 667"/>
                  <a:gd name="T46" fmla="*/ 145 w 916"/>
                  <a:gd name="T47" fmla="*/ 551 h 667"/>
                  <a:gd name="T48" fmla="*/ 247 w 916"/>
                  <a:gd name="T49" fmla="*/ 638 h 667"/>
                  <a:gd name="T50" fmla="*/ 291 w 916"/>
                  <a:gd name="T51" fmla="*/ 652 h 667"/>
                  <a:gd name="T52" fmla="*/ 305 w 916"/>
                  <a:gd name="T53" fmla="*/ 623 h 667"/>
                  <a:gd name="T54" fmla="*/ 349 w 916"/>
                  <a:gd name="T55" fmla="*/ 609 h 667"/>
                  <a:gd name="T56" fmla="*/ 523 w 916"/>
                  <a:gd name="T57" fmla="*/ 594 h 667"/>
                  <a:gd name="T58" fmla="*/ 567 w 916"/>
                  <a:gd name="T59" fmla="*/ 551 h 667"/>
                  <a:gd name="T60" fmla="*/ 625 w 916"/>
                  <a:gd name="T61" fmla="*/ 507 h 667"/>
                  <a:gd name="T62" fmla="*/ 684 w 916"/>
                  <a:gd name="T63" fmla="*/ 435 h 667"/>
                  <a:gd name="T64" fmla="*/ 654 w 916"/>
                  <a:gd name="T65" fmla="*/ 377 h 667"/>
                  <a:gd name="T66" fmla="*/ 698 w 916"/>
                  <a:gd name="T67" fmla="*/ 304 h 667"/>
                  <a:gd name="T68" fmla="*/ 727 w 916"/>
                  <a:gd name="T69" fmla="*/ 275 h 667"/>
                  <a:gd name="T70" fmla="*/ 742 w 916"/>
                  <a:gd name="T71" fmla="*/ 246 h 667"/>
                  <a:gd name="T72" fmla="*/ 873 w 916"/>
                  <a:gd name="T73" fmla="*/ 188 h 667"/>
                  <a:gd name="T74" fmla="*/ 916 w 916"/>
                  <a:gd name="T75" fmla="*/ 130 h 667"/>
                  <a:gd name="T76" fmla="*/ 844 w 916"/>
                  <a:gd name="T77" fmla="*/ 116 h 667"/>
                  <a:gd name="T78" fmla="*/ 844 w 916"/>
                  <a:gd name="T79" fmla="*/ 116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6" h="667">
                    <a:moveTo>
                      <a:pt x="844" y="116"/>
                    </a:moveTo>
                    <a:lnTo>
                      <a:pt x="844" y="116"/>
                    </a:lnTo>
                    <a:cubicBezTo>
                      <a:pt x="800" y="116"/>
                      <a:pt x="785" y="101"/>
                      <a:pt x="756" y="87"/>
                    </a:cubicBezTo>
                    <a:cubicBezTo>
                      <a:pt x="742" y="72"/>
                      <a:pt x="727" y="87"/>
                      <a:pt x="713" y="87"/>
                    </a:cubicBezTo>
                    <a:lnTo>
                      <a:pt x="654" y="87"/>
                    </a:lnTo>
                    <a:cubicBezTo>
                      <a:pt x="625" y="72"/>
                      <a:pt x="596" y="58"/>
                      <a:pt x="582" y="58"/>
                    </a:cubicBezTo>
                    <a:cubicBezTo>
                      <a:pt x="567" y="43"/>
                      <a:pt x="567" y="43"/>
                      <a:pt x="553" y="29"/>
                    </a:cubicBezTo>
                    <a:cubicBezTo>
                      <a:pt x="538" y="43"/>
                      <a:pt x="523" y="29"/>
                      <a:pt x="509" y="29"/>
                    </a:cubicBezTo>
                    <a:cubicBezTo>
                      <a:pt x="480" y="14"/>
                      <a:pt x="465" y="29"/>
                      <a:pt x="451" y="29"/>
                    </a:cubicBezTo>
                    <a:lnTo>
                      <a:pt x="393" y="29"/>
                    </a:lnTo>
                    <a:cubicBezTo>
                      <a:pt x="349" y="29"/>
                      <a:pt x="305" y="14"/>
                      <a:pt x="247" y="14"/>
                    </a:cubicBezTo>
                    <a:cubicBezTo>
                      <a:pt x="218" y="14"/>
                      <a:pt x="160" y="0"/>
                      <a:pt x="116" y="0"/>
                    </a:cubicBezTo>
                    <a:cubicBezTo>
                      <a:pt x="102" y="14"/>
                      <a:pt x="58" y="29"/>
                      <a:pt x="29" y="43"/>
                    </a:cubicBezTo>
                    <a:cubicBezTo>
                      <a:pt x="0" y="58"/>
                      <a:pt x="14" y="72"/>
                      <a:pt x="29" y="87"/>
                    </a:cubicBezTo>
                    <a:lnTo>
                      <a:pt x="29" y="159"/>
                    </a:lnTo>
                    <a:cubicBezTo>
                      <a:pt x="43" y="159"/>
                      <a:pt x="73" y="145"/>
                      <a:pt x="73" y="145"/>
                    </a:cubicBezTo>
                    <a:cubicBezTo>
                      <a:pt x="87" y="145"/>
                      <a:pt x="73" y="174"/>
                      <a:pt x="102" y="174"/>
                    </a:cubicBezTo>
                    <a:cubicBezTo>
                      <a:pt x="131" y="174"/>
                      <a:pt x="145" y="159"/>
                      <a:pt x="174" y="159"/>
                    </a:cubicBezTo>
                    <a:cubicBezTo>
                      <a:pt x="203" y="145"/>
                      <a:pt x="233" y="188"/>
                      <a:pt x="203" y="203"/>
                    </a:cubicBezTo>
                    <a:cubicBezTo>
                      <a:pt x="174" y="232"/>
                      <a:pt x="189" y="246"/>
                      <a:pt x="189" y="290"/>
                    </a:cubicBezTo>
                    <a:cubicBezTo>
                      <a:pt x="174" y="304"/>
                      <a:pt x="189" y="348"/>
                      <a:pt x="174" y="362"/>
                    </a:cubicBezTo>
                    <a:cubicBezTo>
                      <a:pt x="131" y="362"/>
                      <a:pt x="145" y="377"/>
                      <a:pt x="174" y="406"/>
                    </a:cubicBezTo>
                    <a:cubicBezTo>
                      <a:pt x="189" y="420"/>
                      <a:pt x="145" y="449"/>
                      <a:pt x="145" y="478"/>
                    </a:cubicBezTo>
                    <a:cubicBezTo>
                      <a:pt x="174" y="507"/>
                      <a:pt x="145" y="522"/>
                      <a:pt x="145" y="551"/>
                    </a:cubicBezTo>
                    <a:cubicBezTo>
                      <a:pt x="189" y="536"/>
                      <a:pt x="218" y="609"/>
                      <a:pt x="247" y="638"/>
                    </a:cubicBezTo>
                    <a:cubicBezTo>
                      <a:pt x="247" y="652"/>
                      <a:pt x="276" y="667"/>
                      <a:pt x="291" y="652"/>
                    </a:cubicBezTo>
                    <a:cubicBezTo>
                      <a:pt x="291" y="652"/>
                      <a:pt x="305" y="638"/>
                      <a:pt x="305" y="623"/>
                    </a:cubicBezTo>
                    <a:cubicBezTo>
                      <a:pt x="320" y="623"/>
                      <a:pt x="349" y="609"/>
                      <a:pt x="349" y="609"/>
                    </a:cubicBezTo>
                    <a:cubicBezTo>
                      <a:pt x="407" y="594"/>
                      <a:pt x="465" y="609"/>
                      <a:pt x="523" y="594"/>
                    </a:cubicBezTo>
                    <a:cubicBezTo>
                      <a:pt x="538" y="580"/>
                      <a:pt x="538" y="565"/>
                      <a:pt x="567" y="551"/>
                    </a:cubicBezTo>
                    <a:cubicBezTo>
                      <a:pt x="596" y="536"/>
                      <a:pt x="611" y="522"/>
                      <a:pt x="625" y="507"/>
                    </a:cubicBezTo>
                    <a:cubicBezTo>
                      <a:pt x="640" y="464"/>
                      <a:pt x="654" y="449"/>
                      <a:pt x="684" y="435"/>
                    </a:cubicBezTo>
                    <a:cubicBezTo>
                      <a:pt x="698" y="420"/>
                      <a:pt x="669" y="391"/>
                      <a:pt x="654" y="377"/>
                    </a:cubicBezTo>
                    <a:cubicBezTo>
                      <a:pt x="654" y="362"/>
                      <a:pt x="684" y="319"/>
                      <a:pt x="698" y="304"/>
                    </a:cubicBezTo>
                    <a:cubicBezTo>
                      <a:pt x="698" y="304"/>
                      <a:pt x="713" y="290"/>
                      <a:pt x="727" y="275"/>
                    </a:cubicBezTo>
                    <a:cubicBezTo>
                      <a:pt x="727" y="275"/>
                      <a:pt x="727" y="246"/>
                      <a:pt x="742" y="246"/>
                    </a:cubicBezTo>
                    <a:cubicBezTo>
                      <a:pt x="785" y="217"/>
                      <a:pt x="829" y="203"/>
                      <a:pt x="873" y="188"/>
                    </a:cubicBezTo>
                    <a:cubicBezTo>
                      <a:pt x="887" y="174"/>
                      <a:pt x="916" y="159"/>
                      <a:pt x="916" y="130"/>
                    </a:cubicBezTo>
                    <a:cubicBezTo>
                      <a:pt x="902" y="101"/>
                      <a:pt x="873" y="130"/>
                      <a:pt x="844" y="116"/>
                    </a:cubicBezTo>
                    <a:cubicBezTo>
                      <a:pt x="800" y="116"/>
                      <a:pt x="873" y="130"/>
                      <a:pt x="844" y="11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70" name="Freeform 1205">
                <a:extLst>
                  <a:ext uri="{FF2B5EF4-FFF2-40B4-BE49-F238E27FC236}">
                    <a16:creationId xmlns:a16="http://schemas.microsoft.com/office/drawing/2014/main" id="{6E75A251-158B-D0CB-F16A-F3005A443EBE}"/>
                  </a:ext>
                </a:extLst>
              </p:cNvPr>
              <p:cNvSpPr>
                <a:spLocks/>
              </p:cNvSpPr>
              <p:nvPr/>
            </p:nvSpPr>
            <p:spPr bwMode="auto">
              <a:xfrm>
                <a:off x="3479" y="2273"/>
                <a:ext cx="177" cy="129"/>
              </a:xfrm>
              <a:custGeom>
                <a:avLst/>
                <a:gdLst>
                  <a:gd name="T0" fmla="*/ 844 w 916"/>
                  <a:gd name="T1" fmla="*/ 116 h 667"/>
                  <a:gd name="T2" fmla="*/ 844 w 916"/>
                  <a:gd name="T3" fmla="*/ 116 h 667"/>
                  <a:gd name="T4" fmla="*/ 756 w 916"/>
                  <a:gd name="T5" fmla="*/ 87 h 667"/>
                  <a:gd name="T6" fmla="*/ 713 w 916"/>
                  <a:gd name="T7" fmla="*/ 87 h 667"/>
                  <a:gd name="T8" fmla="*/ 654 w 916"/>
                  <a:gd name="T9" fmla="*/ 87 h 667"/>
                  <a:gd name="T10" fmla="*/ 582 w 916"/>
                  <a:gd name="T11" fmla="*/ 58 h 667"/>
                  <a:gd name="T12" fmla="*/ 553 w 916"/>
                  <a:gd name="T13" fmla="*/ 29 h 667"/>
                  <a:gd name="T14" fmla="*/ 509 w 916"/>
                  <a:gd name="T15" fmla="*/ 29 h 667"/>
                  <a:gd name="T16" fmla="*/ 451 w 916"/>
                  <a:gd name="T17" fmla="*/ 29 h 667"/>
                  <a:gd name="T18" fmla="*/ 393 w 916"/>
                  <a:gd name="T19" fmla="*/ 29 h 667"/>
                  <a:gd name="T20" fmla="*/ 247 w 916"/>
                  <a:gd name="T21" fmla="*/ 14 h 667"/>
                  <a:gd name="T22" fmla="*/ 116 w 916"/>
                  <a:gd name="T23" fmla="*/ 0 h 667"/>
                  <a:gd name="T24" fmla="*/ 29 w 916"/>
                  <a:gd name="T25" fmla="*/ 43 h 667"/>
                  <a:gd name="T26" fmla="*/ 29 w 916"/>
                  <a:gd name="T27" fmla="*/ 87 h 667"/>
                  <a:gd name="T28" fmla="*/ 29 w 916"/>
                  <a:gd name="T29" fmla="*/ 159 h 667"/>
                  <a:gd name="T30" fmla="*/ 73 w 916"/>
                  <a:gd name="T31" fmla="*/ 145 h 667"/>
                  <a:gd name="T32" fmla="*/ 102 w 916"/>
                  <a:gd name="T33" fmla="*/ 174 h 667"/>
                  <a:gd name="T34" fmla="*/ 174 w 916"/>
                  <a:gd name="T35" fmla="*/ 159 h 667"/>
                  <a:gd name="T36" fmla="*/ 203 w 916"/>
                  <a:gd name="T37" fmla="*/ 203 h 667"/>
                  <a:gd name="T38" fmla="*/ 189 w 916"/>
                  <a:gd name="T39" fmla="*/ 290 h 667"/>
                  <a:gd name="T40" fmla="*/ 174 w 916"/>
                  <a:gd name="T41" fmla="*/ 362 h 667"/>
                  <a:gd name="T42" fmla="*/ 174 w 916"/>
                  <a:gd name="T43" fmla="*/ 406 h 667"/>
                  <a:gd name="T44" fmla="*/ 145 w 916"/>
                  <a:gd name="T45" fmla="*/ 478 h 667"/>
                  <a:gd name="T46" fmla="*/ 145 w 916"/>
                  <a:gd name="T47" fmla="*/ 551 h 667"/>
                  <a:gd name="T48" fmla="*/ 247 w 916"/>
                  <a:gd name="T49" fmla="*/ 638 h 667"/>
                  <a:gd name="T50" fmla="*/ 291 w 916"/>
                  <a:gd name="T51" fmla="*/ 652 h 667"/>
                  <a:gd name="T52" fmla="*/ 305 w 916"/>
                  <a:gd name="T53" fmla="*/ 623 h 667"/>
                  <a:gd name="T54" fmla="*/ 349 w 916"/>
                  <a:gd name="T55" fmla="*/ 609 h 667"/>
                  <a:gd name="T56" fmla="*/ 523 w 916"/>
                  <a:gd name="T57" fmla="*/ 594 h 667"/>
                  <a:gd name="T58" fmla="*/ 567 w 916"/>
                  <a:gd name="T59" fmla="*/ 551 h 667"/>
                  <a:gd name="T60" fmla="*/ 625 w 916"/>
                  <a:gd name="T61" fmla="*/ 507 h 667"/>
                  <a:gd name="T62" fmla="*/ 684 w 916"/>
                  <a:gd name="T63" fmla="*/ 435 h 667"/>
                  <a:gd name="T64" fmla="*/ 654 w 916"/>
                  <a:gd name="T65" fmla="*/ 377 h 667"/>
                  <a:gd name="T66" fmla="*/ 698 w 916"/>
                  <a:gd name="T67" fmla="*/ 304 h 667"/>
                  <a:gd name="T68" fmla="*/ 727 w 916"/>
                  <a:gd name="T69" fmla="*/ 275 h 667"/>
                  <a:gd name="T70" fmla="*/ 742 w 916"/>
                  <a:gd name="T71" fmla="*/ 246 h 667"/>
                  <a:gd name="T72" fmla="*/ 873 w 916"/>
                  <a:gd name="T73" fmla="*/ 188 h 667"/>
                  <a:gd name="T74" fmla="*/ 916 w 916"/>
                  <a:gd name="T75" fmla="*/ 130 h 667"/>
                  <a:gd name="T76" fmla="*/ 844 w 916"/>
                  <a:gd name="T77" fmla="*/ 116 h 667"/>
                  <a:gd name="T78" fmla="*/ 844 w 916"/>
                  <a:gd name="T79" fmla="*/ 116 h 667"/>
                  <a:gd name="T80" fmla="*/ 844 w 916"/>
                  <a:gd name="T81" fmla="*/ 116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6" h="667">
                    <a:moveTo>
                      <a:pt x="844" y="116"/>
                    </a:moveTo>
                    <a:lnTo>
                      <a:pt x="844" y="116"/>
                    </a:lnTo>
                    <a:cubicBezTo>
                      <a:pt x="800" y="116"/>
                      <a:pt x="785" y="101"/>
                      <a:pt x="756" y="87"/>
                    </a:cubicBezTo>
                    <a:cubicBezTo>
                      <a:pt x="742" y="72"/>
                      <a:pt x="727" y="87"/>
                      <a:pt x="713" y="87"/>
                    </a:cubicBezTo>
                    <a:lnTo>
                      <a:pt x="654" y="87"/>
                    </a:lnTo>
                    <a:cubicBezTo>
                      <a:pt x="625" y="72"/>
                      <a:pt x="596" y="58"/>
                      <a:pt x="582" y="58"/>
                    </a:cubicBezTo>
                    <a:cubicBezTo>
                      <a:pt x="567" y="43"/>
                      <a:pt x="567" y="43"/>
                      <a:pt x="553" y="29"/>
                    </a:cubicBezTo>
                    <a:cubicBezTo>
                      <a:pt x="538" y="43"/>
                      <a:pt x="523" y="29"/>
                      <a:pt x="509" y="29"/>
                    </a:cubicBezTo>
                    <a:cubicBezTo>
                      <a:pt x="480" y="14"/>
                      <a:pt x="465" y="29"/>
                      <a:pt x="451" y="29"/>
                    </a:cubicBezTo>
                    <a:lnTo>
                      <a:pt x="393" y="29"/>
                    </a:lnTo>
                    <a:cubicBezTo>
                      <a:pt x="349" y="29"/>
                      <a:pt x="305" y="14"/>
                      <a:pt x="247" y="14"/>
                    </a:cubicBezTo>
                    <a:cubicBezTo>
                      <a:pt x="218" y="14"/>
                      <a:pt x="160" y="0"/>
                      <a:pt x="116" y="0"/>
                    </a:cubicBezTo>
                    <a:cubicBezTo>
                      <a:pt x="102" y="14"/>
                      <a:pt x="58" y="29"/>
                      <a:pt x="29" y="43"/>
                    </a:cubicBezTo>
                    <a:cubicBezTo>
                      <a:pt x="0" y="58"/>
                      <a:pt x="14" y="72"/>
                      <a:pt x="29" y="87"/>
                    </a:cubicBezTo>
                    <a:lnTo>
                      <a:pt x="29" y="159"/>
                    </a:lnTo>
                    <a:cubicBezTo>
                      <a:pt x="43" y="159"/>
                      <a:pt x="73" y="145"/>
                      <a:pt x="73" y="145"/>
                    </a:cubicBezTo>
                    <a:cubicBezTo>
                      <a:pt x="87" y="145"/>
                      <a:pt x="73" y="174"/>
                      <a:pt x="102" y="174"/>
                    </a:cubicBezTo>
                    <a:cubicBezTo>
                      <a:pt x="131" y="174"/>
                      <a:pt x="145" y="159"/>
                      <a:pt x="174" y="159"/>
                    </a:cubicBezTo>
                    <a:cubicBezTo>
                      <a:pt x="203" y="145"/>
                      <a:pt x="233" y="188"/>
                      <a:pt x="203" y="203"/>
                    </a:cubicBezTo>
                    <a:cubicBezTo>
                      <a:pt x="174" y="232"/>
                      <a:pt x="189" y="246"/>
                      <a:pt x="189" y="290"/>
                    </a:cubicBezTo>
                    <a:cubicBezTo>
                      <a:pt x="174" y="304"/>
                      <a:pt x="189" y="348"/>
                      <a:pt x="174" y="362"/>
                    </a:cubicBezTo>
                    <a:cubicBezTo>
                      <a:pt x="131" y="362"/>
                      <a:pt x="145" y="377"/>
                      <a:pt x="174" y="406"/>
                    </a:cubicBezTo>
                    <a:cubicBezTo>
                      <a:pt x="189" y="420"/>
                      <a:pt x="145" y="449"/>
                      <a:pt x="145" y="478"/>
                    </a:cubicBezTo>
                    <a:cubicBezTo>
                      <a:pt x="174" y="507"/>
                      <a:pt x="145" y="522"/>
                      <a:pt x="145" y="551"/>
                    </a:cubicBezTo>
                    <a:cubicBezTo>
                      <a:pt x="189" y="536"/>
                      <a:pt x="218" y="609"/>
                      <a:pt x="247" y="638"/>
                    </a:cubicBezTo>
                    <a:cubicBezTo>
                      <a:pt x="247" y="652"/>
                      <a:pt x="276" y="667"/>
                      <a:pt x="291" y="652"/>
                    </a:cubicBezTo>
                    <a:cubicBezTo>
                      <a:pt x="291" y="652"/>
                      <a:pt x="305" y="638"/>
                      <a:pt x="305" y="623"/>
                    </a:cubicBezTo>
                    <a:cubicBezTo>
                      <a:pt x="320" y="623"/>
                      <a:pt x="349" y="609"/>
                      <a:pt x="349" y="609"/>
                    </a:cubicBezTo>
                    <a:cubicBezTo>
                      <a:pt x="407" y="594"/>
                      <a:pt x="465" y="609"/>
                      <a:pt x="523" y="594"/>
                    </a:cubicBezTo>
                    <a:cubicBezTo>
                      <a:pt x="538" y="580"/>
                      <a:pt x="538" y="565"/>
                      <a:pt x="567" y="551"/>
                    </a:cubicBezTo>
                    <a:cubicBezTo>
                      <a:pt x="596" y="536"/>
                      <a:pt x="611" y="522"/>
                      <a:pt x="625" y="507"/>
                    </a:cubicBezTo>
                    <a:cubicBezTo>
                      <a:pt x="640" y="464"/>
                      <a:pt x="654" y="449"/>
                      <a:pt x="684" y="435"/>
                    </a:cubicBezTo>
                    <a:cubicBezTo>
                      <a:pt x="698" y="420"/>
                      <a:pt x="669" y="391"/>
                      <a:pt x="654" y="377"/>
                    </a:cubicBezTo>
                    <a:cubicBezTo>
                      <a:pt x="654" y="362"/>
                      <a:pt x="684" y="319"/>
                      <a:pt x="698" y="304"/>
                    </a:cubicBezTo>
                    <a:cubicBezTo>
                      <a:pt x="698" y="304"/>
                      <a:pt x="713" y="290"/>
                      <a:pt x="727" y="275"/>
                    </a:cubicBezTo>
                    <a:cubicBezTo>
                      <a:pt x="727" y="275"/>
                      <a:pt x="727" y="246"/>
                      <a:pt x="742" y="246"/>
                    </a:cubicBezTo>
                    <a:cubicBezTo>
                      <a:pt x="785" y="217"/>
                      <a:pt x="829" y="203"/>
                      <a:pt x="873" y="188"/>
                    </a:cubicBezTo>
                    <a:cubicBezTo>
                      <a:pt x="887" y="174"/>
                      <a:pt x="916" y="159"/>
                      <a:pt x="916" y="130"/>
                    </a:cubicBezTo>
                    <a:cubicBezTo>
                      <a:pt x="902" y="101"/>
                      <a:pt x="873" y="130"/>
                      <a:pt x="844" y="116"/>
                    </a:cubicBezTo>
                    <a:cubicBezTo>
                      <a:pt x="800" y="116"/>
                      <a:pt x="873" y="130"/>
                      <a:pt x="844" y="116"/>
                    </a:cubicBezTo>
                    <a:lnTo>
                      <a:pt x="844" y="11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1" name="Freeform 1206">
                <a:extLst>
                  <a:ext uri="{FF2B5EF4-FFF2-40B4-BE49-F238E27FC236}">
                    <a16:creationId xmlns:a16="http://schemas.microsoft.com/office/drawing/2014/main" id="{238698C0-4453-116B-0D36-16CB7C1D7ED9}"/>
                  </a:ext>
                </a:extLst>
              </p:cNvPr>
              <p:cNvSpPr>
                <a:spLocks/>
              </p:cNvSpPr>
              <p:nvPr/>
            </p:nvSpPr>
            <p:spPr bwMode="auto">
              <a:xfrm>
                <a:off x="3479" y="2273"/>
                <a:ext cx="177" cy="129"/>
              </a:xfrm>
              <a:custGeom>
                <a:avLst/>
                <a:gdLst>
                  <a:gd name="T0" fmla="*/ 844 w 916"/>
                  <a:gd name="T1" fmla="*/ 116 h 667"/>
                  <a:gd name="T2" fmla="*/ 844 w 916"/>
                  <a:gd name="T3" fmla="*/ 116 h 667"/>
                  <a:gd name="T4" fmla="*/ 756 w 916"/>
                  <a:gd name="T5" fmla="*/ 87 h 667"/>
                  <a:gd name="T6" fmla="*/ 713 w 916"/>
                  <a:gd name="T7" fmla="*/ 87 h 667"/>
                  <a:gd name="T8" fmla="*/ 654 w 916"/>
                  <a:gd name="T9" fmla="*/ 87 h 667"/>
                  <a:gd name="T10" fmla="*/ 582 w 916"/>
                  <a:gd name="T11" fmla="*/ 58 h 667"/>
                  <a:gd name="T12" fmla="*/ 553 w 916"/>
                  <a:gd name="T13" fmla="*/ 29 h 667"/>
                  <a:gd name="T14" fmla="*/ 509 w 916"/>
                  <a:gd name="T15" fmla="*/ 29 h 667"/>
                  <a:gd name="T16" fmla="*/ 451 w 916"/>
                  <a:gd name="T17" fmla="*/ 29 h 667"/>
                  <a:gd name="T18" fmla="*/ 393 w 916"/>
                  <a:gd name="T19" fmla="*/ 29 h 667"/>
                  <a:gd name="T20" fmla="*/ 247 w 916"/>
                  <a:gd name="T21" fmla="*/ 14 h 667"/>
                  <a:gd name="T22" fmla="*/ 116 w 916"/>
                  <a:gd name="T23" fmla="*/ 0 h 667"/>
                  <a:gd name="T24" fmla="*/ 29 w 916"/>
                  <a:gd name="T25" fmla="*/ 43 h 667"/>
                  <a:gd name="T26" fmla="*/ 29 w 916"/>
                  <a:gd name="T27" fmla="*/ 87 h 667"/>
                  <a:gd name="T28" fmla="*/ 29 w 916"/>
                  <a:gd name="T29" fmla="*/ 159 h 667"/>
                  <a:gd name="T30" fmla="*/ 73 w 916"/>
                  <a:gd name="T31" fmla="*/ 145 h 667"/>
                  <a:gd name="T32" fmla="*/ 102 w 916"/>
                  <a:gd name="T33" fmla="*/ 174 h 667"/>
                  <a:gd name="T34" fmla="*/ 174 w 916"/>
                  <a:gd name="T35" fmla="*/ 159 h 667"/>
                  <a:gd name="T36" fmla="*/ 203 w 916"/>
                  <a:gd name="T37" fmla="*/ 203 h 667"/>
                  <a:gd name="T38" fmla="*/ 189 w 916"/>
                  <a:gd name="T39" fmla="*/ 290 h 667"/>
                  <a:gd name="T40" fmla="*/ 174 w 916"/>
                  <a:gd name="T41" fmla="*/ 362 h 667"/>
                  <a:gd name="T42" fmla="*/ 174 w 916"/>
                  <a:gd name="T43" fmla="*/ 406 h 667"/>
                  <a:gd name="T44" fmla="*/ 145 w 916"/>
                  <a:gd name="T45" fmla="*/ 478 h 667"/>
                  <a:gd name="T46" fmla="*/ 145 w 916"/>
                  <a:gd name="T47" fmla="*/ 551 h 667"/>
                  <a:gd name="T48" fmla="*/ 247 w 916"/>
                  <a:gd name="T49" fmla="*/ 638 h 667"/>
                  <a:gd name="T50" fmla="*/ 291 w 916"/>
                  <a:gd name="T51" fmla="*/ 652 h 667"/>
                  <a:gd name="T52" fmla="*/ 305 w 916"/>
                  <a:gd name="T53" fmla="*/ 623 h 667"/>
                  <a:gd name="T54" fmla="*/ 349 w 916"/>
                  <a:gd name="T55" fmla="*/ 609 h 667"/>
                  <a:gd name="T56" fmla="*/ 523 w 916"/>
                  <a:gd name="T57" fmla="*/ 594 h 667"/>
                  <a:gd name="T58" fmla="*/ 567 w 916"/>
                  <a:gd name="T59" fmla="*/ 551 h 667"/>
                  <a:gd name="T60" fmla="*/ 625 w 916"/>
                  <a:gd name="T61" fmla="*/ 507 h 667"/>
                  <a:gd name="T62" fmla="*/ 684 w 916"/>
                  <a:gd name="T63" fmla="*/ 435 h 667"/>
                  <a:gd name="T64" fmla="*/ 654 w 916"/>
                  <a:gd name="T65" fmla="*/ 377 h 667"/>
                  <a:gd name="T66" fmla="*/ 698 w 916"/>
                  <a:gd name="T67" fmla="*/ 304 h 667"/>
                  <a:gd name="T68" fmla="*/ 727 w 916"/>
                  <a:gd name="T69" fmla="*/ 275 h 667"/>
                  <a:gd name="T70" fmla="*/ 742 w 916"/>
                  <a:gd name="T71" fmla="*/ 246 h 667"/>
                  <a:gd name="T72" fmla="*/ 873 w 916"/>
                  <a:gd name="T73" fmla="*/ 188 h 667"/>
                  <a:gd name="T74" fmla="*/ 916 w 916"/>
                  <a:gd name="T75" fmla="*/ 130 h 667"/>
                  <a:gd name="T76" fmla="*/ 844 w 916"/>
                  <a:gd name="T77" fmla="*/ 116 h 667"/>
                  <a:gd name="T78" fmla="*/ 844 w 916"/>
                  <a:gd name="T79" fmla="*/ 116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6" h="667">
                    <a:moveTo>
                      <a:pt x="844" y="116"/>
                    </a:moveTo>
                    <a:lnTo>
                      <a:pt x="844" y="116"/>
                    </a:lnTo>
                    <a:cubicBezTo>
                      <a:pt x="800" y="116"/>
                      <a:pt x="785" y="101"/>
                      <a:pt x="756" y="87"/>
                    </a:cubicBezTo>
                    <a:cubicBezTo>
                      <a:pt x="742" y="72"/>
                      <a:pt x="727" y="87"/>
                      <a:pt x="713" y="87"/>
                    </a:cubicBezTo>
                    <a:lnTo>
                      <a:pt x="654" y="87"/>
                    </a:lnTo>
                    <a:cubicBezTo>
                      <a:pt x="625" y="72"/>
                      <a:pt x="596" y="58"/>
                      <a:pt x="582" y="58"/>
                    </a:cubicBezTo>
                    <a:cubicBezTo>
                      <a:pt x="567" y="43"/>
                      <a:pt x="567" y="43"/>
                      <a:pt x="553" y="29"/>
                    </a:cubicBezTo>
                    <a:cubicBezTo>
                      <a:pt x="538" y="43"/>
                      <a:pt x="523" y="29"/>
                      <a:pt x="509" y="29"/>
                    </a:cubicBezTo>
                    <a:cubicBezTo>
                      <a:pt x="480" y="14"/>
                      <a:pt x="465" y="29"/>
                      <a:pt x="451" y="29"/>
                    </a:cubicBezTo>
                    <a:lnTo>
                      <a:pt x="393" y="29"/>
                    </a:lnTo>
                    <a:cubicBezTo>
                      <a:pt x="349" y="29"/>
                      <a:pt x="305" y="14"/>
                      <a:pt x="247" y="14"/>
                    </a:cubicBezTo>
                    <a:cubicBezTo>
                      <a:pt x="218" y="14"/>
                      <a:pt x="160" y="0"/>
                      <a:pt x="116" y="0"/>
                    </a:cubicBezTo>
                    <a:cubicBezTo>
                      <a:pt x="102" y="14"/>
                      <a:pt x="58" y="29"/>
                      <a:pt x="29" y="43"/>
                    </a:cubicBezTo>
                    <a:cubicBezTo>
                      <a:pt x="0" y="58"/>
                      <a:pt x="14" y="72"/>
                      <a:pt x="29" y="87"/>
                    </a:cubicBezTo>
                    <a:lnTo>
                      <a:pt x="29" y="159"/>
                    </a:lnTo>
                    <a:cubicBezTo>
                      <a:pt x="43" y="159"/>
                      <a:pt x="73" y="145"/>
                      <a:pt x="73" y="145"/>
                    </a:cubicBezTo>
                    <a:cubicBezTo>
                      <a:pt x="87" y="145"/>
                      <a:pt x="73" y="174"/>
                      <a:pt x="102" y="174"/>
                    </a:cubicBezTo>
                    <a:cubicBezTo>
                      <a:pt x="131" y="174"/>
                      <a:pt x="145" y="159"/>
                      <a:pt x="174" y="159"/>
                    </a:cubicBezTo>
                    <a:cubicBezTo>
                      <a:pt x="203" y="145"/>
                      <a:pt x="233" y="188"/>
                      <a:pt x="203" y="203"/>
                    </a:cubicBezTo>
                    <a:cubicBezTo>
                      <a:pt x="174" y="232"/>
                      <a:pt x="189" y="246"/>
                      <a:pt x="189" y="290"/>
                    </a:cubicBezTo>
                    <a:cubicBezTo>
                      <a:pt x="174" y="304"/>
                      <a:pt x="189" y="348"/>
                      <a:pt x="174" y="362"/>
                    </a:cubicBezTo>
                    <a:cubicBezTo>
                      <a:pt x="131" y="362"/>
                      <a:pt x="145" y="377"/>
                      <a:pt x="174" y="406"/>
                    </a:cubicBezTo>
                    <a:cubicBezTo>
                      <a:pt x="189" y="420"/>
                      <a:pt x="145" y="449"/>
                      <a:pt x="145" y="478"/>
                    </a:cubicBezTo>
                    <a:cubicBezTo>
                      <a:pt x="174" y="507"/>
                      <a:pt x="145" y="522"/>
                      <a:pt x="145" y="551"/>
                    </a:cubicBezTo>
                    <a:cubicBezTo>
                      <a:pt x="189" y="536"/>
                      <a:pt x="218" y="609"/>
                      <a:pt x="247" y="638"/>
                    </a:cubicBezTo>
                    <a:cubicBezTo>
                      <a:pt x="247" y="652"/>
                      <a:pt x="276" y="667"/>
                      <a:pt x="291" y="652"/>
                    </a:cubicBezTo>
                    <a:cubicBezTo>
                      <a:pt x="291" y="652"/>
                      <a:pt x="305" y="638"/>
                      <a:pt x="305" y="623"/>
                    </a:cubicBezTo>
                    <a:cubicBezTo>
                      <a:pt x="320" y="623"/>
                      <a:pt x="349" y="609"/>
                      <a:pt x="349" y="609"/>
                    </a:cubicBezTo>
                    <a:cubicBezTo>
                      <a:pt x="407" y="594"/>
                      <a:pt x="465" y="609"/>
                      <a:pt x="523" y="594"/>
                    </a:cubicBezTo>
                    <a:cubicBezTo>
                      <a:pt x="538" y="580"/>
                      <a:pt x="538" y="565"/>
                      <a:pt x="567" y="551"/>
                    </a:cubicBezTo>
                    <a:cubicBezTo>
                      <a:pt x="596" y="536"/>
                      <a:pt x="611" y="522"/>
                      <a:pt x="625" y="507"/>
                    </a:cubicBezTo>
                    <a:cubicBezTo>
                      <a:pt x="640" y="464"/>
                      <a:pt x="654" y="449"/>
                      <a:pt x="684" y="435"/>
                    </a:cubicBezTo>
                    <a:cubicBezTo>
                      <a:pt x="698" y="420"/>
                      <a:pt x="669" y="391"/>
                      <a:pt x="654" y="377"/>
                    </a:cubicBezTo>
                    <a:cubicBezTo>
                      <a:pt x="654" y="362"/>
                      <a:pt x="684" y="319"/>
                      <a:pt x="698" y="304"/>
                    </a:cubicBezTo>
                    <a:cubicBezTo>
                      <a:pt x="698" y="304"/>
                      <a:pt x="713" y="290"/>
                      <a:pt x="727" y="275"/>
                    </a:cubicBezTo>
                    <a:cubicBezTo>
                      <a:pt x="727" y="275"/>
                      <a:pt x="727" y="246"/>
                      <a:pt x="742" y="246"/>
                    </a:cubicBezTo>
                    <a:cubicBezTo>
                      <a:pt x="785" y="217"/>
                      <a:pt x="829" y="203"/>
                      <a:pt x="873" y="188"/>
                    </a:cubicBezTo>
                    <a:cubicBezTo>
                      <a:pt x="887" y="174"/>
                      <a:pt x="916" y="159"/>
                      <a:pt x="916" y="130"/>
                    </a:cubicBezTo>
                    <a:cubicBezTo>
                      <a:pt x="902" y="101"/>
                      <a:pt x="873" y="130"/>
                      <a:pt x="844" y="116"/>
                    </a:cubicBezTo>
                    <a:cubicBezTo>
                      <a:pt x="800" y="116"/>
                      <a:pt x="873" y="130"/>
                      <a:pt x="844" y="11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72" name="Freeform 1207">
                <a:extLst>
                  <a:ext uri="{FF2B5EF4-FFF2-40B4-BE49-F238E27FC236}">
                    <a16:creationId xmlns:a16="http://schemas.microsoft.com/office/drawing/2014/main" id="{FBF6DF7A-389E-A085-A478-8191CE924EFC}"/>
                  </a:ext>
                </a:extLst>
              </p:cNvPr>
              <p:cNvSpPr>
                <a:spLocks/>
              </p:cNvSpPr>
              <p:nvPr/>
            </p:nvSpPr>
            <p:spPr bwMode="auto">
              <a:xfrm>
                <a:off x="3479" y="2273"/>
                <a:ext cx="177" cy="129"/>
              </a:xfrm>
              <a:custGeom>
                <a:avLst/>
                <a:gdLst>
                  <a:gd name="T0" fmla="*/ 844 w 916"/>
                  <a:gd name="T1" fmla="*/ 116 h 667"/>
                  <a:gd name="T2" fmla="*/ 844 w 916"/>
                  <a:gd name="T3" fmla="*/ 116 h 667"/>
                  <a:gd name="T4" fmla="*/ 756 w 916"/>
                  <a:gd name="T5" fmla="*/ 87 h 667"/>
                  <a:gd name="T6" fmla="*/ 713 w 916"/>
                  <a:gd name="T7" fmla="*/ 87 h 667"/>
                  <a:gd name="T8" fmla="*/ 654 w 916"/>
                  <a:gd name="T9" fmla="*/ 87 h 667"/>
                  <a:gd name="T10" fmla="*/ 582 w 916"/>
                  <a:gd name="T11" fmla="*/ 58 h 667"/>
                  <a:gd name="T12" fmla="*/ 553 w 916"/>
                  <a:gd name="T13" fmla="*/ 29 h 667"/>
                  <a:gd name="T14" fmla="*/ 509 w 916"/>
                  <a:gd name="T15" fmla="*/ 29 h 667"/>
                  <a:gd name="T16" fmla="*/ 451 w 916"/>
                  <a:gd name="T17" fmla="*/ 29 h 667"/>
                  <a:gd name="T18" fmla="*/ 393 w 916"/>
                  <a:gd name="T19" fmla="*/ 29 h 667"/>
                  <a:gd name="T20" fmla="*/ 247 w 916"/>
                  <a:gd name="T21" fmla="*/ 14 h 667"/>
                  <a:gd name="T22" fmla="*/ 116 w 916"/>
                  <a:gd name="T23" fmla="*/ 0 h 667"/>
                  <a:gd name="T24" fmla="*/ 29 w 916"/>
                  <a:gd name="T25" fmla="*/ 43 h 667"/>
                  <a:gd name="T26" fmla="*/ 29 w 916"/>
                  <a:gd name="T27" fmla="*/ 87 h 667"/>
                  <a:gd name="T28" fmla="*/ 29 w 916"/>
                  <a:gd name="T29" fmla="*/ 159 h 667"/>
                  <a:gd name="T30" fmla="*/ 73 w 916"/>
                  <a:gd name="T31" fmla="*/ 145 h 667"/>
                  <a:gd name="T32" fmla="*/ 102 w 916"/>
                  <a:gd name="T33" fmla="*/ 174 h 667"/>
                  <a:gd name="T34" fmla="*/ 174 w 916"/>
                  <a:gd name="T35" fmla="*/ 159 h 667"/>
                  <a:gd name="T36" fmla="*/ 203 w 916"/>
                  <a:gd name="T37" fmla="*/ 203 h 667"/>
                  <a:gd name="T38" fmla="*/ 189 w 916"/>
                  <a:gd name="T39" fmla="*/ 290 h 667"/>
                  <a:gd name="T40" fmla="*/ 174 w 916"/>
                  <a:gd name="T41" fmla="*/ 362 h 667"/>
                  <a:gd name="T42" fmla="*/ 174 w 916"/>
                  <a:gd name="T43" fmla="*/ 406 h 667"/>
                  <a:gd name="T44" fmla="*/ 145 w 916"/>
                  <a:gd name="T45" fmla="*/ 478 h 667"/>
                  <a:gd name="T46" fmla="*/ 145 w 916"/>
                  <a:gd name="T47" fmla="*/ 551 h 667"/>
                  <a:gd name="T48" fmla="*/ 247 w 916"/>
                  <a:gd name="T49" fmla="*/ 638 h 667"/>
                  <a:gd name="T50" fmla="*/ 291 w 916"/>
                  <a:gd name="T51" fmla="*/ 652 h 667"/>
                  <a:gd name="T52" fmla="*/ 305 w 916"/>
                  <a:gd name="T53" fmla="*/ 623 h 667"/>
                  <a:gd name="T54" fmla="*/ 349 w 916"/>
                  <a:gd name="T55" fmla="*/ 609 h 667"/>
                  <a:gd name="T56" fmla="*/ 523 w 916"/>
                  <a:gd name="T57" fmla="*/ 594 h 667"/>
                  <a:gd name="T58" fmla="*/ 567 w 916"/>
                  <a:gd name="T59" fmla="*/ 551 h 667"/>
                  <a:gd name="T60" fmla="*/ 625 w 916"/>
                  <a:gd name="T61" fmla="*/ 507 h 667"/>
                  <a:gd name="T62" fmla="*/ 684 w 916"/>
                  <a:gd name="T63" fmla="*/ 435 h 667"/>
                  <a:gd name="T64" fmla="*/ 654 w 916"/>
                  <a:gd name="T65" fmla="*/ 377 h 667"/>
                  <a:gd name="T66" fmla="*/ 698 w 916"/>
                  <a:gd name="T67" fmla="*/ 304 h 667"/>
                  <a:gd name="T68" fmla="*/ 727 w 916"/>
                  <a:gd name="T69" fmla="*/ 275 h 667"/>
                  <a:gd name="T70" fmla="*/ 742 w 916"/>
                  <a:gd name="T71" fmla="*/ 246 h 667"/>
                  <a:gd name="T72" fmla="*/ 873 w 916"/>
                  <a:gd name="T73" fmla="*/ 188 h 667"/>
                  <a:gd name="T74" fmla="*/ 916 w 916"/>
                  <a:gd name="T75" fmla="*/ 130 h 667"/>
                  <a:gd name="T76" fmla="*/ 844 w 916"/>
                  <a:gd name="T77" fmla="*/ 116 h 667"/>
                  <a:gd name="T78" fmla="*/ 844 w 916"/>
                  <a:gd name="T79" fmla="*/ 116 h 667"/>
                  <a:gd name="T80" fmla="*/ 844 w 916"/>
                  <a:gd name="T81" fmla="*/ 116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6" h="667">
                    <a:moveTo>
                      <a:pt x="844" y="116"/>
                    </a:moveTo>
                    <a:lnTo>
                      <a:pt x="844" y="116"/>
                    </a:lnTo>
                    <a:cubicBezTo>
                      <a:pt x="800" y="116"/>
                      <a:pt x="785" y="101"/>
                      <a:pt x="756" y="87"/>
                    </a:cubicBezTo>
                    <a:cubicBezTo>
                      <a:pt x="742" y="72"/>
                      <a:pt x="727" y="87"/>
                      <a:pt x="713" y="87"/>
                    </a:cubicBezTo>
                    <a:lnTo>
                      <a:pt x="654" y="87"/>
                    </a:lnTo>
                    <a:cubicBezTo>
                      <a:pt x="625" y="72"/>
                      <a:pt x="596" y="58"/>
                      <a:pt x="582" y="58"/>
                    </a:cubicBezTo>
                    <a:cubicBezTo>
                      <a:pt x="567" y="43"/>
                      <a:pt x="567" y="43"/>
                      <a:pt x="553" y="29"/>
                    </a:cubicBezTo>
                    <a:cubicBezTo>
                      <a:pt x="538" y="43"/>
                      <a:pt x="523" y="29"/>
                      <a:pt x="509" y="29"/>
                    </a:cubicBezTo>
                    <a:cubicBezTo>
                      <a:pt x="480" y="14"/>
                      <a:pt x="465" y="29"/>
                      <a:pt x="451" y="29"/>
                    </a:cubicBezTo>
                    <a:lnTo>
                      <a:pt x="393" y="29"/>
                    </a:lnTo>
                    <a:cubicBezTo>
                      <a:pt x="349" y="29"/>
                      <a:pt x="305" y="14"/>
                      <a:pt x="247" y="14"/>
                    </a:cubicBezTo>
                    <a:cubicBezTo>
                      <a:pt x="218" y="14"/>
                      <a:pt x="160" y="0"/>
                      <a:pt x="116" y="0"/>
                    </a:cubicBezTo>
                    <a:cubicBezTo>
                      <a:pt x="102" y="14"/>
                      <a:pt x="58" y="29"/>
                      <a:pt x="29" y="43"/>
                    </a:cubicBezTo>
                    <a:cubicBezTo>
                      <a:pt x="0" y="58"/>
                      <a:pt x="14" y="72"/>
                      <a:pt x="29" y="87"/>
                    </a:cubicBezTo>
                    <a:lnTo>
                      <a:pt x="29" y="159"/>
                    </a:lnTo>
                    <a:cubicBezTo>
                      <a:pt x="43" y="159"/>
                      <a:pt x="73" y="145"/>
                      <a:pt x="73" y="145"/>
                    </a:cubicBezTo>
                    <a:cubicBezTo>
                      <a:pt x="87" y="145"/>
                      <a:pt x="73" y="174"/>
                      <a:pt x="102" y="174"/>
                    </a:cubicBezTo>
                    <a:cubicBezTo>
                      <a:pt x="131" y="174"/>
                      <a:pt x="145" y="159"/>
                      <a:pt x="174" y="159"/>
                    </a:cubicBezTo>
                    <a:cubicBezTo>
                      <a:pt x="203" y="145"/>
                      <a:pt x="233" y="188"/>
                      <a:pt x="203" y="203"/>
                    </a:cubicBezTo>
                    <a:cubicBezTo>
                      <a:pt x="174" y="232"/>
                      <a:pt x="189" y="246"/>
                      <a:pt x="189" y="290"/>
                    </a:cubicBezTo>
                    <a:cubicBezTo>
                      <a:pt x="174" y="304"/>
                      <a:pt x="189" y="348"/>
                      <a:pt x="174" y="362"/>
                    </a:cubicBezTo>
                    <a:cubicBezTo>
                      <a:pt x="131" y="362"/>
                      <a:pt x="145" y="377"/>
                      <a:pt x="174" y="406"/>
                    </a:cubicBezTo>
                    <a:cubicBezTo>
                      <a:pt x="189" y="420"/>
                      <a:pt x="145" y="449"/>
                      <a:pt x="145" y="478"/>
                    </a:cubicBezTo>
                    <a:cubicBezTo>
                      <a:pt x="174" y="507"/>
                      <a:pt x="145" y="522"/>
                      <a:pt x="145" y="551"/>
                    </a:cubicBezTo>
                    <a:cubicBezTo>
                      <a:pt x="189" y="536"/>
                      <a:pt x="218" y="609"/>
                      <a:pt x="247" y="638"/>
                    </a:cubicBezTo>
                    <a:cubicBezTo>
                      <a:pt x="247" y="652"/>
                      <a:pt x="276" y="667"/>
                      <a:pt x="291" y="652"/>
                    </a:cubicBezTo>
                    <a:cubicBezTo>
                      <a:pt x="291" y="652"/>
                      <a:pt x="305" y="638"/>
                      <a:pt x="305" y="623"/>
                    </a:cubicBezTo>
                    <a:cubicBezTo>
                      <a:pt x="320" y="623"/>
                      <a:pt x="349" y="609"/>
                      <a:pt x="349" y="609"/>
                    </a:cubicBezTo>
                    <a:cubicBezTo>
                      <a:pt x="407" y="594"/>
                      <a:pt x="465" y="609"/>
                      <a:pt x="523" y="594"/>
                    </a:cubicBezTo>
                    <a:cubicBezTo>
                      <a:pt x="538" y="580"/>
                      <a:pt x="538" y="565"/>
                      <a:pt x="567" y="551"/>
                    </a:cubicBezTo>
                    <a:cubicBezTo>
                      <a:pt x="596" y="536"/>
                      <a:pt x="611" y="522"/>
                      <a:pt x="625" y="507"/>
                    </a:cubicBezTo>
                    <a:cubicBezTo>
                      <a:pt x="640" y="464"/>
                      <a:pt x="654" y="449"/>
                      <a:pt x="684" y="435"/>
                    </a:cubicBezTo>
                    <a:cubicBezTo>
                      <a:pt x="698" y="420"/>
                      <a:pt x="669" y="391"/>
                      <a:pt x="654" y="377"/>
                    </a:cubicBezTo>
                    <a:cubicBezTo>
                      <a:pt x="654" y="362"/>
                      <a:pt x="684" y="319"/>
                      <a:pt x="698" y="304"/>
                    </a:cubicBezTo>
                    <a:cubicBezTo>
                      <a:pt x="698" y="304"/>
                      <a:pt x="713" y="290"/>
                      <a:pt x="727" y="275"/>
                    </a:cubicBezTo>
                    <a:cubicBezTo>
                      <a:pt x="727" y="275"/>
                      <a:pt x="727" y="246"/>
                      <a:pt x="742" y="246"/>
                    </a:cubicBezTo>
                    <a:cubicBezTo>
                      <a:pt x="785" y="217"/>
                      <a:pt x="829" y="203"/>
                      <a:pt x="873" y="188"/>
                    </a:cubicBezTo>
                    <a:cubicBezTo>
                      <a:pt x="887" y="174"/>
                      <a:pt x="916" y="159"/>
                      <a:pt x="916" y="130"/>
                    </a:cubicBezTo>
                    <a:cubicBezTo>
                      <a:pt x="902" y="101"/>
                      <a:pt x="873" y="130"/>
                      <a:pt x="844" y="116"/>
                    </a:cubicBezTo>
                    <a:cubicBezTo>
                      <a:pt x="800" y="116"/>
                      <a:pt x="873" y="130"/>
                      <a:pt x="844" y="116"/>
                    </a:cubicBezTo>
                    <a:lnTo>
                      <a:pt x="844" y="11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3" name="Freeform 1208">
                <a:extLst>
                  <a:ext uri="{FF2B5EF4-FFF2-40B4-BE49-F238E27FC236}">
                    <a16:creationId xmlns:a16="http://schemas.microsoft.com/office/drawing/2014/main" id="{0ED40B00-184F-EE9E-EE67-0D6C1E370A6E}"/>
                  </a:ext>
                </a:extLst>
              </p:cNvPr>
              <p:cNvSpPr>
                <a:spLocks/>
              </p:cNvSpPr>
              <p:nvPr/>
            </p:nvSpPr>
            <p:spPr bwMode="auto">
              <a:xfrm>
                <a:off x="2331" y="1622"/>
                <a:ext cx="409" cy="297"/>
              </a:xfrm>
              <a:custGeom>
                <a:avLst/>
                <a:gdLst>
                  <a:gd name="T0" fmla="*/ 1003 w 2124"/>
                  <a:gd name="T1" fmla="*/ 1262 h 1541"/>
                  <a:gd name="T2" fmla="*/ 1106 w 2124"/>
                  <a:gd name="T3" fmla="*/ 1130 h 1541"/>
                  <a:gd name="T4" fmla="*/ 1283 w 2124"/>
                  <a:gd name="T5" fmla="*/ 969 h 1541"/>
                  <a:gd name="T6" fmla="*/ 1460 w 2124"/>
                  <a:gd name="T7" fmla="*/ 1027 h 1541"/>
                  <a:gd name="T8" fmla="*/ 1372 w 2124"/>
                  <a:gd name="T9" fmla="*/ 969 h 1541"/>
                  <a:gd name="T10" fmla="*/ 1195 w 2124"/>
                  <a:gd name="T11" fmla="*/ 763 h 1541"/>
                  <a:gd name="T12" fmla="*/ 1047 w 2124"/>
                  <a:gd name="T13" fmla="*/ 704 h 1541"/>
                  <a:gd name="T14" fmla="*/ 1018 w 2124"/>
                  <a:gd name="T15" fmla="*/ 631 h 1541"/>
                  <a:gd name="T16" fmla="*/ 841 w 2124"/>
                  <a:gd name="T17" fmla="*/ 499 h 1541"/>
                  <a:gd name="T18" fmla="*/ 826 w 2124"/>
                  <a:gd name="T19" fmla="*/ 528 h 1541"/>
                  <a:gd name="T20" fmla="*/ 708 w 2124"/>
                  <a:gd name="T21" fmla="*/ 572 h 1541"/>
                  <a:gd name="T22" fmla="*/ 590 w 2124"/>
                  <a:gd name="T23" fmla="*/ 543 h 1541"/>
                  <a:gd name="T24" fmla="*/ 133 w 2124"/>
                  <a:gd name="T25" fmla="*/ 499 h 1541"/>
                  <a:gd name="T26" fmla="*/ 192 w 2124"/>
                  <a:gd name="T27" fmla="*/ 396 h 1541"/>
                  <a:gd name="T28" fmla="*/ 133 w 2124"/>
                  <a:gd name="T29" fmla="*/ 73 h 1541"/>
                  <a:gd name="T30" fmla="*/ 251 w 2124"/>
                  <a:gd name="T31" fmla="*/ 191 h 1541"/>
                  <a:gd name="T32" fmla="*/ 324 w 2124"/>
                  <a:gd name="T33" fmla="*/ 396 h 1541"/>
                  <a:gd name="T34" fmla="*/ 310 w 2124"/>
                  <a:gd name="T35" fmla="*/ 293 h 1541"/>
                  <a:gd name="T36" fmla="*/ 398 w 2124"/>
                  <a:gd name="T37" fmla="*/ 235 h 1541"/>
                  <a:gd name="T38" fmla="*/ 413 w 2124"/>
                  <a:gd name="T39" fmla="*/ 132 h 1541"/>
                  <a:gd name="T40" fmla="*/ 472 w 2124"/>
                  <a:gd name="T41" fmla="*/ 88 h 1541"/>
                  <a:gd name="T42" fmla="*/ 693 w 2124"/>
                  <a:gd name="T43" fmla="*/ 147 h 1541"/>
                  <a:gd name="T44" fmla="*/ 708 w 2124"/>
                  <a:gd name="T45" fmla="*/ 249 h 1541"/>
                  <a:gd name="T46" fmla="*/ 885 w 2124"/>
                  <a:gd name="T47" fmla="*/ 308 h 1541"/>
                  <a:gd name="T48" fmla="*/ 900 w 2124"/>
                  <a:gd name="T49" fmla="*/ 176 h 1541"/>
                  <a:gd name="T50" fmla="*/ 1047 w 2124"/>
                  <a:gd name="T51" fmla="*/ 264 h 1541"/>
                  <a:gd name="T52" fmla="*/ 1092 w 2124"/>
                  <a:gd name="T53" fmla="*/ 337 h 1541"/>
                  <a:gd name="T54" fmla="*/ 1165 w 2124"/>
                  <a:gd name="T55" fmla="*/ 396 h 1541"/>
                  <a:gd name="T56" fmla="*/ 1224 w 2124"/>
                  <a:gd name="T57" fmla="*/ 411 h 1541"/>
                  <a:gd name="T58" fmla="*/ 1269 w 2124"/>
                  <a:gd name="T59" fmla="*/ 440 h 1541"/>
                  <a:gd name="T60" fmla="*/ 1416 w 2124"/>
                  <a:gd name="T61" fmla="*/ 396 h 1541"/>
                  <a:gd name="T62" fmla="*/ 1372 w 2124"/>
                  <a:gd name="T63" fmla="*/ 528 h 1541"/>
                  <a:gd name="T64" fmla="*/ 1578 w 2124"/>
                  <a:gd name="T65" fmla="*/ 470 h 1541"/>
                  <a:gd name="T66" fmla="*/ 1490 w 2124"/>
                  <a:gd name="T67" fmla="*/ 572 h 1541"/>
                  <a:gd name="T68" fmla="*/ 1652 w 2124"/>
                  <a:gd name="T69" fmla="*/ 543 h 1541"/>
                  <a:gd name="T70" fmla="*/ 1623 w 2124"/>
                  <a:gd name="T71" fmla="*/ 646 h 1541"/>
                  <a:gd name="T72" fmla="*/ 1652 w 2124"/>
                  <a:gd name="T73" fmla="*/ 748 h 1541"/>
                  <a:gd name="T74" fmla="*/ 1815 w 2124"/>
                  <a:gd name="T75" fmla="*/ 836 h 1541"/>
                  <a:gd name="T76" fmla="*/ 1903 w 2124"/>
                  <a:gd name="T77" fmla="*/ 866 h 1541"/>
                  <a:gd name="T78" fmla="*/ 2051 w 2124"/>
                  <a:gd name="T79" fmla="*/ 925 h 1541"/>
                  <a:gd name="T80" fmla="*/ 2095 w 2124"/>
                  <a:gd name="T81" fmla="*/ 1013 h 1541"/>
                  <a:gd name="T82" fmla="*/ 2021 w 2124"/>
                  <a:gd name="T83" fmla="*/ 1086 h 1541"/>
                  <a:gd name="T84" fmla="*/ 1933 w 2124"/>
                  <a:gd name="T85" fmla="*/ 1159 h 1541"/>
                  <a:gd name="T86" fmla="*/ 1844 w 2124"/>
                  <a:gd name="T87" fmla="*/ 1130 h 1541"/>
                  <a:gd name="T88" fmla="*/ 1874 w 2124"/>
                  <a:gd name="T89" fmla="*/ 1027 h 1541"/>
                  <a:gd name="T90" fmla="*/ 1711 w 2124"/>
                  <a:gd name="T91" fmla="*/ 998 h 1541"/>
                  <a:gd name="T92" fmla="*/ 1652 w 2124"/>
                  <a:gd name="T93" fmla="*/ 1057 h 1541"/>
                  <a:gd name="T94" fmla="*/ 1726 w 2124"/>
                  <a:gd name="T95" fmla="*/ 1189 h 1541"/>
                  <a:gd name="T96" fmla="*/ 1800 w 2124"/>
                  <a:gd name="T97" fmla="*/ 1233 h 1541"/>
                  <a:gd name="T98" fmla="*/ 1859 w 2124"/>
                  <a:gd name="T99" fmla="*/ 1306 h 1541"/>
                  <a:gd name="T100" fmla="*/ 1829 w 2124"/>
                  <a:gd name="T101" fmla="*/ 1321 h 1541"/>
                  <a:gd name="T102" fmla="*/ 1741 w 2124"/>
                  <a:gd name="T103" fmla="*/ 1394 h 1541"/>
                  <a:gd name="T104" fmla="*/ 1652 w 2124"/>
                  <a:gd name="T105" fmla="*/ 1336 h 1541"/>
                  <a:gd name="T106" fmla="*/ 1578 w 2124"/>
                  <a:gd name="T107" fmla="*/ 1350 h 1541"/>
                  <a:gd name="T108" fmla="*/ 1726 w 2124"/>
                  <a:gd name="T109" fmla="*/ 1526 h 1541"/>
                  <a:gd name="T110" fmla="*/ 1372 w 2124"/>
                  <a:gd name="T111" fmla="*/ 1350 h 1541"/>
                  <a:gd name="T112" fmla="*/ 1136 w 2124"/>
                  <a:gd name="T113" fmla="*/ 1218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24" h="1541">
                    <a:moveTo>
                      <a:pt x="1136" y="1218"/>
                    </a:moveTo>
                    <a:lnTo>
                      <a:pt x="1136" y="1218"/>
                    </a:lnTo>
                    <a:cubicBezTo>
                      <a:pt x="1121" y="1262"/>
                      <a:pt x="1092" y="1218"/>
                      <a:pt x="1047" y="1233"/>
                    </a:cubicBezTo>
                    <a:cubicBezTo>
                      <a:pt x="1033" y="1233"/>
                      <a:pt x="1018" y="1248"/>
                      <a:pt x="1003" y="1262"/>
                    </a:cubicBezTo>
                    <a:cubicBezTo>
                      <a:pt x="974" y="1277"/>
                      <a:pt x="959" y="1262"/>
                      <a:pt x="929" y="1262"/>
                    </a:cubicBezTo>
                    <a:cubicBezTo>
                      <a:pt x="885" y="1248"/>
                      <a:pt x="826" y="1218"/>
                      <a:pt x="885" y="1174"/>
                    </a:cubicBezTo>
                    <a:cubicBezTo>
                      <a:pt x="915" y="1145"/>
                      <a:pt x="915" y="1115"/>
                      <a:pt x="959" y="1115"/>
                    </a:cubicBezTo>
                    <a:cubicBezTo>
                      <a:pt x="1003" y="1130"/>
                      <a:pt x="1047" y="1145"/>
                      <a:pt x="1106" y="1130"/>
                    </a:cubicBezTo>
                    <a:cubicBezTo>
                      <a:pt x="1136" y="1130"/>
                      <a:pt x="1165" y="1115"/>
                      <a:pt x="1195" y="1115"/>
                    </a:cubicBezTo>
                    <a:cubicBezTo>
                      <a:pt x="1210" y="1115"/>
                      <a:pt x="1195" y="1101"/>
                      <a:pt x="1195" y="1086"/>
                    </a:cubicBezTo>
                    <a:cubicBezTo>
                      <a:pt x="1151" y="1057"/>
                      <a:pt x="1136" y="1042"/>
                      <a:pt x="1180" y="1013"/>
                    </a:cubicBezTo>
                    <a:cubicBezTo>
                      <a:pt x="1210" y="969"/>
                      <a:pt x="1239" y="969"/>
                      <a:pt x="1283" y="969"/>
                    </a:cubicBezTo>
                    <a:cubicBezTo>
                      <a:pt x="1298" y="969"/>
                      <a:pt x="1328" y="969"/>
                      <a:pt x="1342" y="983"/>
                    </a:cubicBezTo>
                    <a:cubicBezTo>
                      <a:pt x="1372" y="998"/>
                      <a:pt x="1372" y="1013"/>
                      <a:pt x="1372" y="1042"/>
                    </a:cubicBezTo>
                    <a:cubicBezTo>
                      <a:pt x="1387" y="1071"/>
                      <a:pt x="1401" y="1027"/>
                      <a:pt x="1416" y="1027"/>
                    </a:cubicBezTo>
                    <a:cubicBezTo>
                      <a:pt x="1416" y="1013"/>
                      <a:pt x="1460" y="1027"/>
                      <a:pt x="1460" y="1027"/>
                    </a:cubicBezTo>
                    <a:cubicBezTo>
                      <a:pt x="1475" y="1027"/>
                      <a:pt x="1519" y="1027"/>
                      <a:pt x="1519" y="998"/>
                    </a:cubicBezTo>
                    <a:cubicBezTo>
                      <a:pt x="1519" y="983"/>
                      <a:pt x="1475" y="969"/>
                      <a:pt x="1460" y="969"/>
                    </a:cubicBezTo>
                    <a:cubicBezTo>
                      <a:pt x="1431" y="954"/>
                      <a:pt x="1416" y="939"/>
                      <a:pt x="1401" y="925"/>
                    </a:cubicBezTo>
                    <a:cubicBezTo>
                      <a:pt x="1387" y="925"/>
                      <a:pt x="1372" y="954"/>
                      <a:pt x="1372" y="969"/>
                    </a:cubicBezTo>
                    <a:cubicBezTo>
                      <a:pt x="1357" y="983"/>
                      <a:pt x="1298" y="969"/>
                      <a:pt x="1283" y="969"/>
                    </a:cubicBezTo>
                    <a:cubicBezTo>
                      <a:pt x="1195" y="954"/>
                      <a:pt x="1313" y="925"/>
                      <a:pt x="1298" y="895"/>
                    </a:cubicBezTo>
                    <a:cubicBezTo>
                      <a:pt x="1283" y="851"/>
                      <a:pt x="1269" y="792"/>
                      <a:pt x="1239" y="763"/>
                    </a:cubicBezTo>
                    <a:cubicBezTo>
                      <a:pt x="1224" y="763"/>
                      <a:pt x="1195" y="778"/>
                      <a:pt x="1195" y="763"/>
                    </a:cubicBezTo>
                    <a:cubicBezTo>
                      <a:pt x="1195" y="748"/>
                      <a:pt x="1195" y="719"/>
                      <a:pt x="1180" y="704"/>
                    </a:cubicBezTo>
                    <a:cubicBezTo>
                      <a:pt x="1165" y="690"/>
                      <a:pt x="1151" y="778"/>
                      <a:pt x="1165" y="778"/>
                    </a:cubicBezTo>
                    <a:cubicBezTo>
                      <a:pt x="1151" y="778"/>
                      <a:pt x="1106" y="675"/>
                      <a:pt x="1106" y="675"/>
                    </a:cubicBezTo>
                    <a:cubicBezTo>
                      <a:pt x="1077" y="675"/>
                      <a:pt x="1062" y="690"/>
                      <a:pt x="1047" y="704"/>
                    </a:cubicBezTo>
                    <a:cubicBezTo>
                      <a:pt x="1033" y="704"/>
                      <a:pt x="988" y="734"/>
                      <a:pt x="988" y="719"/>
                    </a:cubicBezTo>
                    <a:cubicBezTo>
                      <a:pt x="988" y="675"/>
                      <a:pt x="974" y="675"/>
                      <a:pt x="1018" y="675"/>
                    </a:cubicBezTo>
                    <a:cubicBezTo>
                      <a:pt x="1033" y="675"/>
                      <a:pt x="1047" y="660"/>
                      <a:pt x="1047" y="646"/>
                    </a:cubicBezTo>
                    <a:cubicBezTo>
                      <a:pt x="1062" y="631"/>
                      <a:pt x="1018" y="631"/>
                      <a:pt x="1018" y="631"/>
                    </a:cubicBezTo>
                    <a:cubicBezTo>
                      <a:pt x="1003" y="616"/>
                      <a:pt x="944" y="587"/>
                      <a:pt x="944" y="587"/>
                    </a:cubicBezTo>
                    <a:cubicBezTo>
                      <a:pt x="944" y="543"/>
                      <a:pt x="929" y="572"/>
                      <a:pt x="915" y="572"/>
                    </a:cubicBezTo>
                    <a:cubicBezTo>
                      <a:pt x="900" y="572"/>
                      <a:pt x="915" y="499"/>
                      <a:pt x="885" y="514"/>
                    </a:cubicBezTo>
                    <a:cubicBezTo>
                      <a:pt x="870" y="514"/>
                      <a:pt x="870" y="528"/>
                      <a:pt x="841" y="499"/>
                    </a:cubicBezTo>
                    <a:cubicBezTo>
                      <a:pt x="826" y="499"/>
                      <a:pt x="811" y="470"/>
                      <a:pt x="797" y="470"/>
                    </a:cubicBezTo>
                    <a:lnTo>
                      <a:pt x="811" y="484"/>
                    </a:lnTo>
                    <a:cubicBezTo>
                      <a:pt x="811" y="484"/>
                      <a:pt x="767" y="484"/>
                      <a:pt x="767" y="499"/>
                    </a:cubicBezTo>
                    <a:cubicBezTo>
                      <a:pt x="782" y="514"/>
                      <a:pt x="811" y="499"/>
                      <a:pt x="826" y="528"/>
                    </a:cubicBezTo>
                    <a:cubicBezTo>
                      <a:pt x="826" y="558"/>
                      <a:pt x="797" y="558"/>
                      <a:pt x="782" y="558"/>
                    </a:cubicBezTo>
                    <a:cubicBezTo>
                      <a:pt x="752" y="572"/>
                      <a:pt x="679" y="514"/>
                      <a:pt x="649" y="543"/>
                    </a:cubicBezTo>
                    <a:cubicBezTo>
                      <a:pt x="634" y="543"/>
                      <a:pt x="664" y="558"/>
                      <a:pt x="679" y="572"/>
                    </a:cubicBezTo>
                    <a:cubicBezTo>
                      <a:pt x="679" y="587"/>
                      <a:pt x="693" y="572"/>
                      <a:pt x="708" y="572"/>
                    </a:cubicBezTo>
                    <a:cubicBezTo>
                      <a:pt x="723" y="572"/>
                      <a:pt x="767" y="558"/>
                      <a:pt x="767" y="572"/>
                    </a:cubicBezTo>
                    <a:cubicBezTo>
                      <a:pt x="767" y="587"/>
                      <a:pt x="752" y="602"/>
                      <a:pt x="738" y="616"/>
                    </a:cubicBezTo>
                    <a:cubicBezTo>
                      <a:pt x="738" y="616"/>
                      <a:pt x="575" y="514"/>
                      <a:pt x="546" y="528"/>
                    </a:cubicBezTo>
                    <a:cubicBezTo>
                      <a:pt x="560" y="528"/>
                      <a:pt x="575" y="543"/>
                      <a:pt x="590" y="543"/>
                    </a:cubicBezTo>
                    <a:cubicBezTo>
                      <a:pt x="619" y="572"/>
                      <a:pt x="546" y="558"/>
                      <a:pt x="546" y="558"/>
                    </a:cubicBezTo>
                    <a:cubicBezTo>
                      <a:pt x="501" y="528"/>
                      <a:pt x="442" y="558"/>
                      <a:pt x="398" y="543"/>
                    </a:cubicBezTo>
                    <a:cubicBezTo>
                      <a:pt x="339" y="528"/>
                      <a:pt x="295" y="543"/>
                      <a:pt x="251" y="499"/>
                    </a:cubicBezTo>
                    <a:cubicBezTo>
                      <a:pt x="206" y="470"/>
                      <a:pt x="177" y="514"/>
                      <a:pt x="133" y="499"/>
                    </a:cubicBezTo>
                    <a:cubicBezTo>
                      <a:pt x="118" y="484"/>
                      <a:pt x="88" y="484"/>
                      <a:pt x="74" y="470"/>
                    </a:cubicBezTo>
                    <a:cubicBezTo>
                      <a:pt x="74" y="455"/>
                      <a:pt x="29" y="411"/>
                      <a:pt x="59" y="411"/>
                    </a:cubicBezTo>
                    <a:cubicBezTo>
                      <a:pt x="103" y="411"/>
                      <a:pt x="162" y="455"/>
                      <a:pt x="206" y="425"/>
                    </a:cubicBezTo>
                    <a:cubicBezTo>
                      <a:pt x="221" y="411"/>
                      <a:pt x="192" y="396"/>
                      <a:pt x="192" y="396"/>
                    </a:cubicBezTo>
                    <a:cubicBezTo>
                      <a:pt x="162" y="381"/>
                      <a:pt x="133" y="381"/>
                      <a:pt x="118" y="381"/>
                    </a:cubicBezTo>
                    <a:cubicBezTo>
                      <a:pt x="74" y="381"/>
                      <a:pt x="0" y="381"/>
                      <a:pt x="0" y="337"/>
                    </a:cubicBezTo>
                    <a:cubicBezTo>
                      <a:pt x="0" y="279"/>
                      <a:pt x="0" y="235"/>
                      <a:pt x="29" y="176"/>
                    </a:cubicBezTo>
                    <a:cubicBezTo>
                      <a:pt x="44" y="132"/>
                      <a:pt x="88" y="103"/>
                      <a:pt x="133" y="73"/>
                    </a:cubicBezTo>
                    <a:cubicBezTo>
                      <a:pt x="162" y="44"/>
                      <a:pt x="192" y="44"/>
                      <a:pt x="236" y="29"/>
                    </a:cubicBezTo>
                    <a:cubicBezTo>
                      <a:pt x="265" y="29"/>
                      <a:pt x="354" y="0"/>
                      <a:pt x="369" y="44"/>
                    </a:cubicBezTo>
                    <a:cubicBezTo>
                      <a:pt x="369" y="29"/>
                      <a:pt x="295" y="103"/>
                      <a:pt x="280" y="103"/>
                    </a:cubicBezTo>
                    <a:cubicBezTo>
                      <a:pt x="251" y="132"/>
                      <a:pt x="221" y="161"/>
                      <a:pt x="251" y="191"/>
                    </a:cubicBezTo>
                    <a:cubicBezTo>
                      <a:pt x="280" y="220"/>
                      <a:pt x="251" y="235"/>
                      <a:pt x="265" y="264"/>
                    </a:cubicBezTo>
                    <a:cubicBezTo>
                      <a:pt x="265" y="293"/>
                      <a:pt x="295" y="308"/>
                      <a:pt x="310" y="323"/>
                    </a:cubicBezTo>
                    <a:cubicBezTo>
                      <a:pt x="324" y="337"/>
                      <a:pt x="354" y="352"/>
                      <a:pt x="369" y="367"/>
                    </a:cubicBezTo>
                    <a:cubicBezTo>
                      <a:pt x="383" y="381"/>
                      <a:pt x="324" y="381"/>
                      <a:pt x="324" y="396"/>
                    </a:cubicBezTo>
                    <a:cubicBezTo>
                      <a:pt x="324" y="381"/>
                      <a:pt x="383" y="425"/>
                      <a:pt x="383" y="425"/>
                    </a:cubicBezTo>
                    <a:cubicBezTo>
                      <a:pt x="398" y="411"/>
                      <a:pt x="383" y="381"/>
                      <a:pt x="383" y="367"/>
                    </a:cubicBezTo>
                    <a:cubicBezTo>
                      <a:pt x="383" y="367"/>
                      <a:pt x="413" y="352"/>
                      <a:pt x="398" y="337"/>
                    </a:cubicBezTo>
                    <a:cubicBezTo>
                      <a:pt x="383" y="323"/>
                      <a:pt x="324" y="308"/>
                      <a:pt x="310" y="293"/>
                    </a:cubicBezTo>
                    <a:cubicBezTo>
                      <a:pt x="295" y="293"/>
                      <a:pt x="280" y="279"/>
                      <a:pt x="295" y="279"/>
                    </a:cubicBezTo>
                    <a:cubicBezTo>
                      <a:pt x="324" y="279"/>
                      <a:pt x="324" y="264"/>
                      <a:pt x="339" y="249"/>
                    </a:cubicBezTo>
                    <a:cubicBezTo>
                      <a:pt x="369" y="235"/>
                      <a:pt x="413" y="264"/>
                      <a:pt x="428" y="279"/>
                    </a:cubicBezTo>
                    <a:cubicBezTo>
                      <a:pt x="413" y="264"/>
                      <a:pt x="398" y="249"/>
                      <a:pt x="398" y="235"/>
                    </a:cubicBezTo>
                    <a:cubicBezTo>
                      <a:pt x="398" y="205"/>
                      <a:pt x="324" y="220"/>
                      <a:pt x="324" y="191"/>
                    </a:cubicBezTo>
                    <a:cubicBezTo>
                      <a:pt x="295" y="103"/>
                      <a:pt x="428" y="176"/>
                      <a:pt x="428" y="176"/>
                    </a:cubicBezTo>
                    <a:cubicBezTo>
                      <a:pt x="428" y="161"/>
                      <a:pt x="339" y="132"/>
                      <a:pt x="339" y="132"/>
                    </a:cubicBezTo>
                    <a:cubicBezTo>
                      <a:pt x="339" y="117"/>
                      <a:pt x="413" y="132"/>
                      <a:pt x="413" y="132"/>
                    </a:cubicBezTo>
                    <a:cubicBezTo>
                      <a:pt x="413" y="117"/>
                      <a:pt x="369" y="103"/>
                      <a:pt x="369" y="103"/>
                    </a:cubicBezTo>
                    <a:cubicBezTo>
                      <a:pt x="354" y="88"/>
                      <a:pt x="369" y="88"/>
                      <a:pt x="383" y="88"/>
                    </a:cubicBezTo>
                    <a:cubicBezTo>
                      <a:pt x="398" y="103"/>
                      <a:pt x="398" y="88"/>
                      <a:pt x="413" y="88"/>
                    </a:cubicBezTo>
                    <a:cubicBezTo>
                      <a:pt x="442" y="73"/>
                      <a:pt x="442" y="88"/>
                      <a:pt x="472" y="88"/>
                    </a:cubicBezTo>
                    <a:cubicBezTo>
                      <a:pt x="428" y="73"/>
                      <a:pt x="487" y="44"/>
                      <a:pt x="501" y="44"/>
                    </a:cubicBezTo>
                    <a:cubicBezTo>
                      <a:pt x="531" y="29"/>
                      <a:pt x="619" y="29"/>
                      <a:pt x="634" y="58"/>
                    </a:cubicBezTo>
                    <a:cubicBezTo>
                      <a:pt x="649" y="73"/>
                      <a:pt x="649" y="88"/>
                      <a:pt x="649" y="103"/>
                    </a:cubicBezTo>
                    <a:cubicBezTo>
                      <a:pt x="664" y="117"/>
                      <a:pt x="679" y="132"/>
                      <a:pt x="693" y="147"/>
                    </a:cubicBezTo>
                    <a:cubicBezTo>
                      <a:pt x="708" y="176"/>
                      <a:pt x="634" y="235"/>
                      <a:pt x="634" y="235"/>
                    </a:cubicBezTo>
                    <a:cubicBezTo>
                      <a:pt x="649" y="249"/>
                      <a:pt x="679" y="205"/>
                      <a:pt x="693" y="205"/>
                    </a:cubicBezTo>
                    <a:cubicBezTo>
                      <a:pt x="693" y="205"/>
                      <a:pt x="664" y="293"/>
                      <a:pt x="679" y="279"/>
                    </a:cubicBezTo>
                    <a:cubicBezTo>
                      <a:pt x="693" y="279"/>
                      <a:pt x="693" y="249"/>
                      <a:pt x="708" y="249"/>
                    </a:cubicBezTo>
                    <a:cubicBezTo>
                      <a:pt x="738" y="249"/>
                      <a:pt x="738" y="264"/>
                      <a:pt x="767" y="235"/>
                    </a:cubicBezTo>
                    <a:cubicBezTo>
                      <a:pt x="782" y="220"/>
                      <a:pt x="782" y="235"/>
                      <a:pt x="797" y="249"/>
                    </a:cubicBezTo>
                    <a:cubicBezTo>
                      <a:pt x="811" y="264"/>
                      <a:pt x="797" y="264"/>
                      <a:pt x="797" y="279"/>
                    </a:cubicBezTo>
                    <a:cubicBezTo>
                      <a:pt x="797" y="293"/>
                      <a:pt x="870" y="308"/>
                      <a:pt x="885" y="308"/>
                    </a:cubicBezTo>
                    <a:cubicBezTo>
                      <a:pt x="885" y="308"/>
                      <a:pt x="811" y="235"/>
                      <a:pt x="797" y="220"/>
                    </a:cubicBezTo>
                    <a:cubicBezTo>
                      <a:pt x="797" y="220"/>
                      <a:pt x="929" y="264"/>
                      <a:pt x="929" y="249"/>
                    </a:cubicBezTo>
                    <a:cubicBezTo>
                      <a:pt x="929" y="249"/>
                      <a:pt x="841" y="235"/>
                      <a:pt x="841" y="205"/>
                    </a:cubicBezTo>
                    <a:cubicBezTo>
                      <a:pt x="841" y="191"/>
                      <a:pt x="885" y="176"/>
                      <a:pt x="900" y="176"/>
                    </a:cubicBezTo>
                    <a:cubicBezTo>
                      <a:pt x="929" y="161"/>
                      <a:pt x="944" y="176"/>
                      <a:pt x="974" y="191"/>
                    </a:cubicBezTo>
                    <a:cubicBezTo>
                      <a:pt x="1018" y="205"/>
                      <a:pt x="1077" y="191"/>
                      <a:pt x="1092" y="249"/>
                    </a:cubicBezTo>
                    <a:cubicBezTo>
                      <a:pt x="1092" y="249"/>
                      <a:pt x="988" y="249"/>
                      <a:pt x="1003" y="293"/>
                    </a:cubicBezTo>
                    <a:cubicBezTo>
                      <a:pt x="1003" y="279"/>
                      <a:pt x="1047" y="264"/>
                      <a:pt x="1047" y="264"/>
                    </a:cubicBezTo>
                    <a:cubicBezTo>
                      <a:pt x="1077" y="264"/>
                      <a:pt x="1033" y="293"/>
                      <a:pt x="1033" y="308"/>
                    </a:cubicBezTo>
                    <a:lnTo>
                      <a:pt x="1077" y="279"/>
                    </a:lnTo>
                    <a:cubicBezTo>
                      <a:pt x="1077" y="264"/>
                      <a:pt x="1136" y="264"/>
                      <a:pt x="1151" y="279"/>
                    </a:cubicBezTo>
                    <a:cubicBezTo>
                      <a:pt x="1210" y="279"/>
                      <a:pt x="1077" y="323"/>
                      <a:pt x="1092" y="337"/>
                    </a:cubicBezTo>
                    <a:cubicBezTo>
                      <a:pt x="1092" y="337"/>
                      <a:pt x="1121" y="308"/>
                      <a:pt x="1121" y="323"/>
                    </a:cubicBezTo>
                    <a:cubicBezTo>
                      <a:pt x="1121" y="337"/>
                      <a:pt x="1092" y="367"/>
                      <a:pt x="1106" y="381"/>
                    </a:cubicBezTo>
                    <a:cubicBezTo>
                      <a:pt x="1092" y="367"/>
                      <a:pt x="1151" y="308"/>
                      <a:pt x="1165" y="323"/>
                    </a:cubicBezTo>
                    <a:cubicBezTo>
                      <a:pt x="1165" y="352"/>
                      <a:pt x="1151" y="381"/>
                      <a:pt x="1165" y="396"/>
                    </a:cubicBezTo>
                    <a:cubicBezTo>
                      <a:pt x="1165" y="396"/>
                      <a:pt x="1165" y="337"/>
                      <a:pt x="1195" y="337"/>
                    </a:cubicBezTo>
                    <a:cubicBezTo>
                      <a:pt x="1224" y="352"/>
                      <a:pt x="1180" y="396"/>
                      <a:pt x="1195" y="411"/>
                    </a:cubicBezTo>
                    <a:cubicBezTo>
                      <a:pt x="1195" y="411"/>
                      <a:pt x="1210" y="367"/>
                      <a:pt x="1224" y="367"/>
                    </a:cubicBezTo>
                    <a:cubicBezTo>
                      <a:pt x="1224" y="367"/>
                      <a:pt x="1210" y="411"/>
                      <a:pt x="1224" y="411"/>
                    </a:cubicBezTo>
                    <a:cubicBezTo>
                      <a:pt x="1210" y="411"/>
                      <a:pt x="1254" y="352"/>
                      <a:pt x="1269" y="337"/>
                    </a:cubicBezTo>
                    <a:cubicBezTo>
                      <a:pt x="1283" y="323"/>
                      <a:pt x="1328" y="337"/>
                      <a:pt x="1342" y="352"/>
                    </a:cubicBezTo>
                    <a:cubicBezTo>
                      <a:pt x="1372" y="367"/>
                      <a:pt x="1387" y="396"/>
                      <a:pt x="1342" y="396"/>
                    </a:cubicBezTo>
                    <a:cubicBezTo>
                      <a:pt x="1328" y="396"/>
                      <a:pt x="1269" y="396"/>
                      <a:pt x="1269" y="440"/>
                    </a:cubicBezTo>
                    <a:cubicBezTo>
                      <a:pt x="1269" y="425"/>
                      <a:pt x="1357" y="396"/>
                      <a:pt x="1357" y="411"/>
                    </a:cubicBezTo>
                    <a:cubicBezTo>
                      <a:pt x="1357" y="411"/>
                      <a:pt x="1298" y="440"/>
                      <a:pt x="1298" y="455"/>
                    </a:cubicBezTo>
                    <a:cubicBezTo>
                      <a:pt x="1298" y="440"/>
                      <a:pt x="1357" y="440"/>
                      <a:pt x="1357" y="440"/>
                    </a:cubicBezTo>
                    <a:cubicBezTo>
                      <a:pt x="1372" y="425"/>
                      <a:pt x="1401" y="381"/>
                      <a:pt x="1416" y="396"/>
                    </a:cubicBezTo>
                    <a:cubicBezTo>
                      <a:pt x="1431" y="425"/>
                      <a:pt x="1416" y="455"/>
                      <a:pt x="1387" y="455"/>
                    </a:cubicBezTo>
                    <a:cubicBezTo>
                      <a:pt x="1372" y="470"/>
                      <a:pt x="1357" y="484"/>
                      <a:pt x="1342" y="499"/>
                    </a:cubicBezTo>
                    <a:cubicBezTo>
                      <a:pt x="1342" y="499"/>
                      <a:pt x="1372" y="470"/>
                      <a:pt x="1387" y="470"/>
                    </a:cubicBezTo>
                    <a:lnTo>
                      <a:pt x="1372" y="528"/>
                    </a:lnTo>
                    <a:cubicBezTo>
                      <a:pt x="1357" y="499"/>
                      <a:pt x="1460" y="396"/>
                      <a:pt x="1475" y="425"/>
                    </a:cubicBezTo>
                    <a:cubicBezTo>
                      <a:pt x="1490" y="440"/>
                      <a:pt x="1460" y="455"/>
                      <a:pt x="1446" y="455"/>
                    </a:cubicBezTo>
                    <a:lnTo>
                      <a:pt x="1519" y="455"/>
                    </a:lnTo>
                    <a:cubicBezTo>
                      <a:pt x="1534" y="455"/>
                      <a:pt x="1564" y="455"/>
                      <a:pt x="1578" y="470"/>
                    </a:cubicBezTo>
                    <a:cubicBezTo>
                      <a:pt x="1593" y="514"/>
                      <a:pt x="1446" y="514"/>
                      <a:pt x="1460" y="558"/>
                    </a:cubicBezTo>
                    <a:cubicBezTo>
                      <a:pt x="1460" y="558"/>
                      <a:pt x="1505" y="514"/>
                      <a:pt x="1519" y="514"/>
                    </a:cubicBezTo>
                    <a:cubicBezTo>
                      <a:pt x="1534" y="514"/>
                      <a:pt x="1564" y="514"/>
                      <a:pt x="1564" y="528"/>
                    </a:cubicBezTo>
                    <a:cubicBezTo>
                      <a:pt x="1578" y="543"/>
                      <a:pt x="1490" y="572"/>
                      <a:pt x="1490" y="572"/>
                    </a:cubicBezTo>
                    <a:lnTo>
                      <a:pt x="1534" y="558"/>
                    </a:lnTo>
                    <a:cubicBezTo>
                      <a:pt x="1549" y="558"/>
                      <a:pt x="1578" y="543"/>
                      <a:pt x="1593" y="528"/>
                    </a:cubicBezTo>
                    <a:cubicBezTo>
                      <a:pt x="1608" y="528"/>
                      <a:pt x="1593" y="514"/>
                      <a:pt x="1608" y="499"/>
                    </a:cubicBezTo>
                    <a:cubicBezTo>
                      <a:pt x="1623" y="499"/>
                      <a:pt x="1652" y="528"/>
                      <a:pt x="1652" y="543"/>
                    </a:cubicBezTo>
                    <a:cubicBezTo>
                      <a:pt x="1711" y="587"/>
                      <a:pt x="1652" y="572"/>
                      <a:pt x="1608" y="587"/>
                    </a:cubicBezTo>
                    <a:cubicBezTo>
                      <a:pt x="1608" y="587"/>
                      <a:pt x="1505" y="616"/>
                      <a:pt x="1505" y="602"/>
                    </a:cubicBezTo>
                    <a:cubicBezTo>
                      <a:pt x="1505" y="616"/>
                      <a:pt x="1741" y="616"/>
                      <a:pt x="1726" y="646"/>
                    </a:cubicBezTo>
                    <a:cubicBezTo>
                      <a:pt x="1711" y="660"/>
                      <a:pt x="1637" y="660"/>
                      <a:pt x="1623" y="646"/>
                    </a:cubicBezTo>
                    <a:lnTo>
                      <a:pt x="1564" y="660"/>
                    </a:lnTo>
                    <a:cubicBezTo>
                      <a:pt x="1578" y="675"/>
                      <a:pt x="1623" y="660"/>
                      <a:pt x="1623" y="675"/>
                    </a:cubicBezTo>
                    <a:cubicBezTo>
                      <a:pt x="1637" y="675"/>
                      <a:pt x="1578" y="690"/>
                      <a:pt x="1578" y="704"/>
                    </a:cubicBezTo>
                    <a:cubicBezTo>
                      <a:pt x="1578" y="734"/>
                      <a:pt x="1637" y="748"/>
                      <a:pt x="1652" y="748"/>
                    </a:cubicBezTo>
                    <a:cubicBezTo>
                      <a:pt x="1682" y="763"/>
                      <a:pt x="1726" y="763"/>
                      <a:pt x="1741" y="792"/>
                    </a:cubicBezTo>
                    <a:cubicBezTo>
                      <a:pt x="1756" y="807"/>
                      <a:pt x="1756" y="822"/>
                      <a:pt x="1770" y="822"/>
                    </a:cubicBezTo>
                    <a:lnTo>
                      <a:pt x="1800" y="807"/>
                    </a:lnTo>
                    <a:cubicBezTo>
                      <a:pt x="1800" y="807"/>
                      <a:pt x="1800" y="836"/>
                      <a:pt x="1815" y="836"/>
                    </a:cubicBezTo>
                    <a:cubicBezTo>
                      <a:pt x="1815" y="836"/>
                      <a:pt x="1815" y="807"/>
                      <a:pt x="1829" y="807"/>
                    </a:cubicBezTo>
                    <a:lnTo>
                      <a:pt x="1829" y="836"/>
                    </a:lnTo>
                    <a:cubicBezTo>
                      <a:pt x="1829" y="851"/>
                      <a:pt x="1859" y="836"/>
                      <a:pt x="1874" y="836"/>
                    </a:cubicBezTo>
                    <a:cubicBezTo>
                      <a:pt x="1874" y="836"/>
                      <a:pt x="1903" y="851"/>
                      <a:pt x="1903" y="866"/>
                    </a:cubicBezTo>
                    <a:cubicBezTo>
                      <a:pt x="1903" y="881"/>
                      <a:pt x="1888" y="866"/>
                      <a:pt x="1888" y="881"/>
                    </a:cubicBezTo>
                    <a:cubicBezTo>
                      <a:pt x="1903" y="866"/>
                      <a:pt x="2036" y="910"/>
                      <a:pt x="2036" y="910"/>
                    </a:cubicBezTo>
                    <a:lnTo>
                      <a:pt x="2021" y="925"/>
                    </a:lnTo>
                    <a:cubicBezTo>
                      <a:pt x="2021" y="939"/>
                      <a:pt x="2051" y="925"/>
                      <a:pt x="2051" y="925"/>
                    </a:cubicBezTo>
                    <a:cubicBezTo>
                      <a:pt x="2065" y="910"/>
                      <a:pt x="2065" y="925"/>
                      <a:pt x="2080" y="939"/>
                    </a:cubicBezTo>
                    <a:cubicBezTo>
                      <a:pt x="2095" y="939"/>
                      <a:pt x="2124" y="969"/>
                      <a:pt x="2110" y="983"/>
                    </a:cubicBezTo>
                    <a:lnTo>
                      <a:pt x="2080" y="983"/>
                    </a:lnTo>
                    <a:cubicBezTo>
                      <a:pt x="2080" y="998"/>
                      <a:pt x="2110" y="998"/>
                      <a:pt x="2095" y="1013"/>
                    </a:cubicBezTo>
                    <a:lnTo>
                      <a:pt x="2051" y="1013"/>
                    </a:lnTo>
                    <a:cubicBezTo>
                      <a:pt x="2021" y="1027"/>
                      <a:pt x="2051" y="1027"/>
                      <a:pt x="2051" y="1042"/>
                    </a:cubicBezTo>
                    <a:cubicBezTo>
                      <a:pt x="2065" y="1071"/>
                      <a:pt x="2006" y="1042"/>
                      <a:pt x="1992" y="1042"/>
                    </a:cubicBezTo>
                    <a:cubicBezTo>
                      <a:pt x="2006" y="1057"/>
                      <a:pt x="2036" y="1071"/>
                      <a:pt x="2021" y="1086"/>
                    </a:cubicBezTo>
                    <a:cubicBezTo>
                      <a:pt x="2006" y="1086"/>
                      <a:pt x="1947" y="1086"/>
                      <a:pt x="1962" y="1071"/>
                    </a:cubicBezTo>
                    <a:cubicBezTo>
                      <a:pt x="1947" y="1086"/>
                      <a:pt x="1992" y="1115"/>
                      <a:pt x="1977" y="1130"/>
                    </a:cubicBezTo>
                    <a:cubicBezTo>
                      <a:pt x="1962" y="1130"/>
                      <a:pt x="1962" y="1101"/>
                      <a:pt x="1947" y="1115"/>
                    </a:cubicBezTo>
                    <a:cubicBezTo>
                      <a:pt x="1933" y="1130"/>
                      <a:pt x="1992" y="1203"/>
                      <a:pt x="1933" y="1159"/>
                    </a:cubicBezTo>
                    <a:lnTo>
                      <a:pt x="1888" y="1130"/>
                    </a:lnTo>
                    <a:cubicBezTo>
                      <a:pt x="1874" y="1145"/>
                      <a:pt x="1874" y="1159"/>
                      <a:pt x="1859" y="1159"/>
                    </a:cubicBezTo>
                    <a:cubicBezTo>
                      <a:pt x="1859" y="1145"/>
                      <a:pt x="1874" y="1130"/>
                      <a:pt x="1874" y="1115"/>
                    </a:cubicBezTo>
                    <a:cubicBezTo>
                      <a:pt x="1874" y="1130"/>
                      <a:pt x="1844" y="1130"/>
                      <a:pt x="1844" y="1130"/>
                    </a:cubicBezTo>
                    <a:cubicBezTo>
                      <a:pt x="1829" y="1115"/>
                      <a:pt x="1859" y="1101"/>
                      <a:pt x="1844" y="1086"/>
                    </a:cubicBezTo>
                    <a:lnTo>
                      <a:pt x="1815" y="1101"/>
                    </a:lnTo>
                    <a:cubicBezTo>
                      <a:pt x="1800" y="1086"/>
                      <a:pt x="1815" y="1057"/>
                      <a:pt x="1815" y="1057"/>
                    </a:cubicBezTo>
                    <a:cubicBezTo>
                      <a:pt x="1829" y="1057"/>
                      <a:pt x="1888" y="1027"/>
                      <a:pt x="1874" y="1027"/>
                    </a:cubicBezTo>
                    <a:cubicBezTo>
                      <a:pt x="1859" y="1013"/>
                      <a:pt x="1800" y="1071"/>
                      <a:pt x="1770" y="1057"/>
                    </a:cubicBezTo>
                    <a:cubicBezTo>
                      <a:pt x="1770" y="1057"/>
                      <a:pt x="1815" y="1013"/>
                      <a:pt x="1800" y="1013"/>
                    </a:cubicBezTo>
                    <a:cubicBezTo>
                      <a:pt x="1785" y="1013"/>
                      <a:pt x="1770" y="1042"/>
                      <a:pt x="1756" y="1027"/>
                    </a:cubicBezTo>
                    <a:cubicBezTo>
                      <a:pt x="1741" y="1013"/>
                      <a:pt x="1726" y="1013"/>
                      <a:pt x="1711" y="998"/>
                    </a:cubicBezTo>
                    <a:cubicBezTo>
                      <a:pt x="1697" y="983"/>
                      <a:pt x="1682" y="969"/>
                      <a:pt x="1667" y="983"/>
                    </a:cubicBezTo>
                    <a:lnTo>
                      <a:pt x="1667" y="1013"/>
                    </a:lnTo>
                    <a:lnTo>
                      <a:pt x="1652" y="1013"/>
                    </a:lnTo>
                    <a:cubicBezTo>
                      <a:pt x="1652" y="1027"/>
                      <a:pt x="1711" y="1057"/>
                      <a:pt x="1652" y="1057"/>
                    </a:cubicBezTo>
                    <a:cubicBezTo>
                      <a:pt x="1637" y="1057"/>
                      <a:pt x="1578" y="1042"/>
                      <a:pt x="1593" y="1027"/>
                    </a:cubicBezTo>
                    <a:cubicBezTo>
                      <a:pt x="1578" y="1057"/>
                      <a:pt x="1637" y="1086"/>
                      <a:pt x="1652" y="1101"/>
                    </a:cubicBezTo>
                    <a:cubicBezTo>
                      <a:pt x="1682" y="1101"/>
                      <a:pt x="1682" y="1145"/>
                      <a:pt x="1697" y="1159"/>
                    </a:cubicBezTo>
                    <a:cubicBezTo>
                      <a:pt x="1711" y="1174"/>
                      <a:pt x="1711" y="1189"/>
                      <a:pt x="1726" y="1189"/>
                    </a:cubicBezTo>
                    <a:cubicBezTo>
                      <a:pt x="1741" y="1189"/>
                      <a:pt x="1726" y="1174"/>
                      <a:pt x="1741" y="1174"/>
                    </a:cubicBezTo>
                    <a:cubicBezTo>
                      <a:pt x="1741" y="1174"/>
                      <a:pt x="1756" y="1189"/>
                      <a:pt x="1756" y="1203"/>
                    </a:cubicBezTo>
                    <a:cubicBezTo>
                      <a:pt x="1770" y="1218"/>
                      <a:pt x="1770" y="1203"/>
                      <a:pt x="1785" y="1189"/>
                    </a:cubicBezTo>
                    <a:cubicBezTo>
                      <a:pt x="1800" y="1189"/>
                      <a:pt x="1785" y="1248"/>
                      <a:pt x="1800" y="1233"/>
                    </a:cubicBezTo>
                    <a:cubicBezTo>
                      <a:pt x="1815" y="1233"/>
                      <a:pt x="1800" y="1218"/>
                      <a:pt x="1815" y="1203"/>
                    </a:cubicBezTo>
                    <a:lnTo>
                      <a:pt x="1815" y="1248"/>
                    </a:lnTo>
                    <a:cubicBezTo>
                      <a:pt x="1815" y="1262"/>
                      <a:pt x="1815" y="1262"/>
                      <a:pt x="1829" y="1277"/>
                    </a:cubicBezTo>
                    <a:cubicBezTo>
                      <a:pt x="1844" y="1277"/>
                      <a:pt x="1859" y="1292"/>
                      <a:pt x="1859" y="1306"/>
                    </a:cubicBezTo>
                    <a:cubicBezTo>
                      <a:pt x="1874" y="1306"/>
                      <a:pt x="1888" y="1365"/>
                      <a:pt x="1888" y="1365"/>
                    </a:cubicBezTo>
                    <a:cubicBezTo>
                      <a:pt x="1874" y="1350"/>
                      <a:pt x="1874" y="1336"/>
                      <a:pt x="1874" y="1336"/>
                    </a:cubicBezTo>
                    <a:cubicBezTo>
                      <a:pt x="1859" y="1336"/>
                      <a:pt x="1874" y="1394"/>
                      <a:pt x="1874" y="1394"/>
                    </a:cubicBezTo>
                    <a:cubicBezTo>
                      <a:pt x="1874" y="1394"/>
                      <a:pt x="1844" y="1336"/>
                      <a:pt x="1829" y="1321"/>
                    </a:cubicBezTo>
                    <a:cubicBezTo>
                      <a:pt x="1829" y="1321"/>
                      <a:pt x="1844" y="1380"/>
                      <a:pt x="1859" y="1394"/>
                    </a:cubicBezTo>
                    <a:cubicBezTo>
                      <a:pt x="1859" y="1438"/>
                      <a:pt x="1829" y="1394"/>
                      <a:pt x="1829" y="1409"/>
                    </a:cubicBezTo>
                    <a:cubicBezTo>
                      <a:pt x="1815" y="1424"/>
                      <a:pt x="1888" y="1453"/>
                      <a:pt x="1888" y="1468"/>
                    </a:cubicBezTo>
                    <a:cubicBezTo>
                      <a:pt x="1888" y="1482"/>
                      <a:pt x="1756" y="1394"/>
                      <a:pt x="1741" y="1394"/>
                    </a:cubicBezTo>
                    <a:lnTo>
                      <a:pt x="1741" y="1409"/>
                    </a:lnTo>
                    <a:cubicBezTo>
                      <a:pt x="1741" y="1424"/>
                      <a:pt x="1711" y="1365"/>
                      <a:pt x="1697" y="1365"/>
                    </a:cubicBezTo>
                    <a:lnTo>
                      <a:pt x="1711" y="1394"/>
                    </a:lnTo>
                    <a:cubicBezTo>
                      <a:pt x="1697" y="1409"/>
                      <a:pt x="1667" y="1350"/>
                      <a:pt x="1652" y="1336"/>
                    </a:cubicBezTo>
                    <a:cubicBezTo>
                      <a:pt x="1637" y="1321"/>
                      <a:pt x="1637" y="1350"/>
                      <a:pt x="1623" y="1365"/>
                    </a:cubicBezTo>
                    <a:cubicBezTo>
                      <a:pt x="1623" y="1380"/>
                      <a:pt x="1593" y="1321"/>
                      <a:pt x="1593" y="1321"/>
                    </a:cubicBezTo>
                    <a:lnTo>
                      <a:pt x="1549" y="1321"/>
                    </a:lnTo>
                    <a:cubicBezTo>
                      <a:pt x="1549" y="1336"/>
                      <a:pt x="1564" y="1350"/>
                      <a:pt x="1578" y="1350"/>
                    </a:cubicBezTo>
                    <a:cubicBezTo>
                      <a:pt x="1593" y="1365"/>
                      <a:pt x="1593" y="1365"/>
                      <a:pt x="1608" y="1380"/>
                    </a:cubicBezTo>
                    <a:cubicBezTo>
                      <a:pt x="1623" y="1394"/>
                      <a:pt x="1652" y="1409"/>
                      <a:pt x="1682" y="1424"/>
                    </a:cubicBezTo>
                    <a:cubicBezTo>
                      <a:pt x="1711" y="1453"/>
                      <a:pt x="1726" y="1468"/>
                      <a:pt x="1741" y="1497"/>
                    </a:cubicBezTo>
                    <a:cubicBezTo>
                      <a:pt x="1770" y="1541"/>
                      <a:pt x="1770" y="1541"/>
                      <a:pt x="1726" y="1526"/>
                    </a:cubicBezTo>
                    <a:cubicBezTo>
                      <a:pt x="1667" y="1497"/>
                      <a:pt x="1564" y="1512"/>
                      <a:pt x="1519" y="1453"/>
                    </a:cubicBezTo>
                    <a:cubicBezTo>
                      <a:pt x="1505" y="1424"/>
                      <a:pt x="1460" y="1453"/>
                      <a:pt x="1431" y="1424"/>
                    </a:cubicBezTo>
                    <a:cubicBezTo>
                      <a:pt x="1416" y="1409"/>
                      <a:pt x="1328" y="1380"/>
                      <a:pt x="1328" y="1365"/>
                    </a:cubicBezTo>
                    <a:cubicBezTo>
                      <a:pt x="1328" y="1350"/>
                      <a:pt x="1372" y="1365"/>
                      <a:pt x="1372" y="1350"/>
                    </a:cubicBezTo>
                    <a:cubicBezTo>
                      <a:pt x="1387" y="1336"/>
                      <a:pt x="1342" y="1321"/>
                      <a:pt x="1342" y="1321"/>
                    </a:cubicBezTo>
                    <a:cubicBezTo>
                      <a:pt x="1298" y="1306"/>
                      <a:pt x="1269" y="1277"/>
                      <a:pt x="1239" y="1262"/>
                    </a:cubicBezTo>
                    <a:cubicBezTo>
                      <a:pt x="1224" y="1248"/>
                      <a:pt x="1239" y="1233"/>
                      <a:pt x="1210" y="1233"/>
                    </a:cubicBezTo>
                    <a:cubicBezTo>
                      <a:pt x="1210" y="1218"/>
                      <a:pt x="1136" y="1218"/>
                      <a:pt x="1136" y="1218"/>
                    </a:cubicBezTo>
                    <a:cubicBezTo>
                      <a:pt x="1136" y="1233"/>
                      <a:pt x="1151" y="1203"/>
                      <a:pt x="1136" y="121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74" name="Freeform 1209">
                <a:extLst>
                  <a:ext uri="{FF2B5EF4-FFF2-40B4-BE49-F238E27FC236}">
                    <a16:creationId xmlns:a16="http://schemas.microsoft.com/office/drawing/2014/main" id="{73117EB5-29CA-2240-D2FC-6E43371D18A5}"/>
                  </a:ext>
                </a:extLst>
              </p:cNvPr>
              <p:cNvSpPr>
                <a:spLocks/>
              </p:cNvSpPr>
              <p:nvPr/>
            </p:nvSpPr>
            <p:spPr bwMode="auto">
              <a:xfrm>
                <a:off x="2331" y="1622"/>
                <a:ext cx="409" cy="297"/>
              </a:xfrm>
              <a:custGeom>
                <a:avLst/>
                <a:gdLst>
                  <a:gd name="T0" fmla="*/ 1003 w 2124"/>
                  <a:gd name="T1" fmla="*/ 1262 h 1541"/>
                  <a:gd name="T2" fmla="*/ 1106 w 2124"/>
                  <a:gd name="T3" fmla="*/ 1130 h 1541"/>
                  <a:gd name="T4" fmla="*/ 1283 w 2124"/>
                  <a:gd name="T5" fmla="*/ 969 h 1541"/>
                  <a:gd name="T6" fmla="*/ 1460 w 2124"/>
                  <a:gd name="T7" fmla="*/ 1027 h 1541"/>
                  <a:gd name="T8" fmla="*/ 1372 w 2124"/>
                  <a:gd name="T9" fmla="*/ 969 h 1541"/>
                  <a:gd name="T10" fmla="*/ 1195 w 2124"/>
                  <a:gd name="T11" fmla="*/ 763 h 1541"/>
                  <a:gd name="T12" fmla="*/ 1047 w 2124"/>
                  <a:gd name="T13" fmla="*/ 704 h 1541"/>
                  <a:gd name="T14" fmla="*/ 1018 w 2124"/>
                  <a:gd name="T15" fmla="*/ 631 h 1541"/>
                  <a:gd name="T16" fmla="*/ 841 w 2124"/>
                  <a:gd name="T17" fmla="*/ 499 h 1541"/>
                  <a:gd name="T18" fmla="*/ 826 w 2124"/>
                  <a:gd name="T19" fmla="*/ 528 h 1541"/>
                  <a:gd name="T20" fmla="*/ 708 w 2124"/>
                  <a:gd name="T21" fmla="*/ 572 h 1541"/>
                  <a:gd name="T22" fmla="*/ 590 w 2124"/>
                  <a:gd name="T23" fmla="*/ 543 h 1541"/>
                  <a:gd name="T24" fmla="*/ 133 w 2124"/>
                  <a:gd name="T25" fmla="*/ 499 h 1541"/>
                  <a:gd name="T26" fmla="*/ 192 w 2124"/>
                  <a:gd name="T27" fmla="*/ 396 h 1541"/>
                  <a:gd name="T28" fmla="*/ 133 w 2124"/>
                  <a:gd name="T29" fmla="*/ 73 h 1541"/>
                  <a:gd name="T30" fmla="*/ 251 w 2124"/>
                  <a:gd name="T31" fmla="*/ 191 h 1541"/>
                  <a:gd name="T32" fmla="*/ 324 w 2124"/>
                  <a:gd name="T33" fmla="*/ 396 h 1541"/>
                  <a:gd name="T34" fmla="*/ 310 w 2124"/>
                  <a:gd name="T35" fmla="*/ 293 h 1541"/>
                  <a:gd name="T36" fmla="*/ 398 w 2124"/>
                  <a:gd name="T37" fmla="*/ 235 h 1541"/>
                  <a:gd name="T38" fmla="*/ 413 w 2124"/>
                  <a:gd name="T39" fmla="*/ 132 h 1541"/>
                  <a:gd name="T40" fmla="*/ 472 w 2124"/>
                  <a:gd name="T41" fmla="*/ 88 h 1541"/>
                  <a:gd name="T42" fmla="*/ 693 w 2124"/>
                  <a:gd name="T43" fmla="*/ 147 h 1541"/>
                  <a:gd name="T44" fmla="*/ 708 w 2124"/>
                  <a:gd name="T45" fmla="*/ 249 h 1541"/>
                  <a:gd name="T46" fmla="*/ 885 w 2124"/>
                  <a:gd name="T47" fmla="*/ 308 h 1541"/>
                  <a:gd name="T48" fmla="*/ 900 w 2124"/>
                  <a:gd name="T49" fmla="*/ 176 h 1541"/>
                  <a:gd name="T50" fmla="*/ 1047 w 2124"/>
                  <a:gd name="T51" fmla="*/ 264 h 1541"/>
                  <a:gd name="T52" fmla="*/ 1092 w 2124"/>
                  <a:gd name="T53" fmla="*/ 337 h 1541"/>
                  <a:gd name="T54" fmla="*/ 1165 w 2124"/>
                  <a:gd name="T55" fmla="*/ 396 h 1541"/>
                  <a:gd name="T56" fmla="*/ 1224 w 2124"/>
                  <a:gd name="T57" fmla="*/ 411 h 1541"/>
                  <a:gd name="T58" fmla="*/ 1269 w 2124"/>
                  <a:gd name="T59" fmla="*/ 440 h 1541"/>
                  <a:gd name="T60" fmla="*/ 1416 w 2124"/>
                  <a:gd name="T61" fmla="*/ 396 h 1541"/>
                  <a:gd name="T62" fmla="*/ 1372 w 2124"/>
                  <a:gd name="T63" fmla="*/ 528 h 1541"/>
                  <a:gd name="T64" fmla="*/ 1578 w 2124"/>
                  <a:gd name="T65" fmla="*/ 470 h 1541"/>
                  <a:gd name="T66" fmla="*/ 1490 w 2124"/>
                  <a:gd name="T67" fmla="*/ 572 h 1541"/>
                  <a:gd name="T68" fmla="*/ 1652 w 2124"/>
                  <a:gd name="T69" fmla="*/ 543 h 1541"/>
                  <a:gd name="T70" fmla="*/ 1623 w 2124"/>
                  <a:gd name="T71" fmla="*/ 646 h 1541"/>
                  <a:gd name="T72" fmla="*/ 1652 w 2124"/>
                  <a:gd name="T73" fmla="*/ 748 h 1541"/>
                  <a:gd name="T74" fmla="*/ 1815 w 2124"/>
                  <a:gd name="T75" fmla="*/ 836 h 1541"/>
                  <a:gd name="T76" fmla="*/ 1903 w 2124"/>
                  <a:gd name="T77" fmla="*/ 866 h 1541"/>
                  <a:gd name="T78" fmla="*/ 2051 w 2124"/>
                  <a:gd name="T79" fmla="*/ 925 h 1541"/>
                  <a:gd name="T80" fmla="*/ 2095 w 2124"/>
                  <a:gd name="T81" fmla="*/ 1013 h 1541"/>
                  <a:gd name="T82" fmla="*/ 2021 w 2124"/>
                  <a:gd name="T83" fmla="*/ 1086 h 1541"/>
                  <a:gd name="T84" fmla="*/ 1933 w 2124"/>
                  <a:gd name="T85" fmla="*/ 1159 h 1541"/>
                  <a:gd name="T86" fmla="*/ 1844 w 2124"/>
                  <a:gd name="T87" fmla="*/ 1130 h 1541"/>
                  <a:gd name="T88" fmla="*/ 1874 w 2124"/>
                  <a:gd name="T89" fmla="*/ 1027 h 1541"/>
                  <a:gd name="T90" fmla="*/ 1711 w 2124"/>
                  <a:gd name="T91" fmla="*/ 998 h 1541"/>
                  <a:gd name="T92" fmla="*/ 1652 w 2124"/>
                  <a:gd name="T93" fmla="*/ 1057 h 1541"/>
                  <a:gd name="T94" fmla="*/ 1726 w 2124"/>
                  <a:gd name="T95" fmla="*/ 1189 h 1541"/>
                  <a:gd name="T96" fmla="*/ 1800 w 2124"/>
                  <a:gd name="T97" fmla="*/ 1233 h 1541"/>
                  <a:gd name="T98" fmla="*/ 1859 w 2124"/>
                  <a:gd name="T99" fmla="*/ 1306 h 1541"/>
                  <a:gd name="T100" fmla="*/ 1829 w 2124"/>
                  <a:gd name="T101" fmla="*/ 1321 h 1541"/>
                  <a:gd name="T102" fmla="*/ 1741 w 2124"/>
                  <a:gd name="T103" fmla="*/ 1394 h 1541"/>
                  <a:gd name="T104" fmla="*/ 1652 w 2124"/>
                  <a:gd name="T105" fmla="*/ 1336 h 1541"/>
                  <a:gd name="T106" fmla="*/ 1578 w 2124"/>
                  <a:gd name="T107" fmla="*/ 1350 h 1541"/>
                  <a:gd name="T108" fmla="*/ 1726 w 2124"/>
                  <a:gd name="T109" fmla="*/ 1526 h 1541"/>
                  <a:gd name="T110" fmla="*/ 1372 w 2124"/>
                  <a:gd name="T111" fmla="*/ 1350 h 1541"/>
                  <a:gd name="T112" fmla="*/ 1136 w 2124"/>
                  <a:gd name="T113" fmla="*/ 1218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24" h="1541">
                    <a:moveTo>
                      <a:pt x="1136" y="1218"/>
                    </a:moveTo>
                    <a:lnTo>
                      <a:pt x="1136" y="1218"/>
                    </a:lnTo>
                    <a:cubicBezTo>
                      <a:pt x="1121" y="1262"/>
                      <a:pt x="1092" y="1218"/>
                      <a:pt x="1047" y="1233"/>
                    </a:cubicBezTo>
                    <a:cubicBezTo>
                      <a:pt x="1033" y="1233"/>
                      <a:pt x="1018" y="1248"/>
                      <a:pt x="1003" y="1262"/>
                    </a:cubicBezTo>
                    <a:cubicBezTo>
                      <a:pt x="974" y="1277"/>
                      <a:pt x="959" y="1262"/>
                      <a:pt x="929" y="1262"/>
                    </a:cubicBezTo>
                    <a:cubicBezTo>
                      <a:pt x="885" y="1248"/>
                      <a:pt x="826" y="1218"/>
                      <a:pt x="885" y="1174"/>
                    </a:cubicBezTo>
                    <a:cubicBezTo>
                      <a:pt x="915" y="1145"/>
                      <a:pt x="915" y="1115"/>
                      <a:pt x="959" y="1115"/>
                    </a:cubicBezTo>
                    <a:cubicBezTo>
                      <a:pt x="1003" y="1130"/>
                      <a:pt x="1047" y="1145"/>
                      <a:pt x="1106" y="1130"/>
                    </a:cubicBezTo>
                    <a:cubicBezTo>
                      <a:pt x="1136" y="1130"/>
                      <a:pt x="1165" y="1115"/>
                      <a:pt x="1195" y="1115"/>
                    </a:cubicBezTo>
                    <a:cubicBezTo>
                      <a:pt x="1210" y="1115"/>
                      <a:pt x="1195" y="1101"/>
                      <a:pt x="1195" y="1086"/>
                    </a:cubicBezTo>
                    <a:cubicBezTo>
                      <a:pt x="1151" y="1057"/>
                      <a:pt x="1136" y="1042"/>
                      <a:pt x="1180" y="1013"/>
                    </a:cubicBezTo>
                    <a:cubicBezTo>
                      <a:pt x="1210" y="969"/>
                      <a:pt x="1239" y="969"/>
                      <a:pt x="1283" y="969"/>
                    </a:cubicBezTo>
                    <a:cubicBezTo>
                      <a:pt x="1298" y="969"/>
                      <a:pt x="1328" y="969"/>
                      <a:pt x="1342" y="983"/>
                    </a:cubicBezTo>
                    <a:cubicBezTo>
                      <a:pt x="1372" y="998"/>
                      <a:pt x="1372" y="1013"/>
                      <a:pt x="1372" y="1042"/>
                    </a:cubicBezTo>
                    <a:cubicBezTo>
                      <a:pt x="1387" y="1071"/>
                      <a:pt x="1401" y="1027"/>
                      <a:pt x="1416" y="1027"/>
                    </a:cubicBezTo>
                    <a:cubicBezTo>
                      <a:pt x="1416" y="1013"/>
                      <a:pt x="1460" y="1027"/>
                      <a:pt x="1460" y="1027"/>
                    </a:cubicBezTo>
                    <a:cubicBezTo>
                      <a:pt x="1475" y="1027"/>
                      <a:pt x="1519" y="1027"/>
                      <a:pt x="1519" y="998"/>
                    </a:cubicBezTo>
                    <a:cubicBezTo>
                      <a:pt x="1519" y="983"/>
                      <a:pt x="1475" y="969"/>
                      <a:pt x="1460" y="969"/>
                    </a:cubicBezTo>
                    <a:cubicBezTo>
                      <a:pt x="1431" y="954"/>
                      <a:pt x="1416" y="939"/>
                      <a:pt x="1401" y="925"/>
                    </a:cubicBezTo>
                    <a:cubicBezTo>
                      <a:pt x="1387" y="925"/>
                      <a:pt x="1372" y="954"/>
                      <a:pt x="1372" y="969"/>
                    </a:cubicBezTo>
                    <a:cubicBezTo>
                      <a:pt x="1357" y="983"/>
                      <a:pt x="1298" y="969"/>
                      <a:pt x="1283" y="969"/>
                    </a:cubicBezTo>
                    <a:cubicBezTo>
                      <a:pt x="1195" y="954"/>
                      <a:pt x="1313" y="925"/>
                      <a:pt x="1298" y="895"/>
                    </a:cubicBezTo>
                    <a:cubicBezTo>
                      <a:pt x="1283" y="851"/>
                      <a:pt x="1269" y="792"/>
                      <a:pt x="1239" y="763"/>
                    </a:cubicBezTo>
                    <a:cubicBezTo>
                      <a:pt x="1224" y="763"/>
                      <a:pt x="1195" y="778"/>
                      <a:pt x="1195" y="763"/>
                    </a:cubicBezTo>
                    <a:cubicBezTo>
                      <a:pt x="1195" y="748"/>
                      <a:pt x="1195" y="719"/>
                      <a:pt x="1180" y="704"/>
                    </a:cubicBezTo>
                    <a:cubicBezTo>
                      <a:pt x="1165" y="690"/>
                      <a:pt x="1151" y="778"/>
                      <a:pt x="1165" y="778"/>
                    </a:cubicBezTo>
                    <a:cubicBezTo>
                      <a:pt x="1151" y="778"/>
                      <a:pt x="1106" y="675"/>
                      <a:pt x="1106" y="675"/>
                    </a:cubicBezTo>
                    <a:cubicBezTo>
                      <a:pt x="1077" y="675"/>
                      <a:pt x="1062" y="690"/>
                      <a:pt x="1047" y="704"/>
                    </a:cubicBezTo>
                    <a:cubicBezTo>
                      <a:pt x="1033" y="704"/>
                      <a:pt x="988" y="734"/>
                      <a:pt x="988" y="719"/>
                    </a:cubicBezTo>
                    <a:cubicBezTo>
                      <a:pt x="988" y="675"/>
                      <a:pt x="974" y="675"/>
                      <a:pt x="1018" y="675"/>
                    </a:cubicBezTo>
                    <a:cubicBezTo>
                      <a:pt x="1033" y="675"/>
                      <a:pt x="1047" y="660"/>
                      <a:pt x="1047" y="646"/>
                    </a:cubicBezTo>
                    <a:cubicBezTo>
                      <a:pt x="1062" y="631"/>
                      <a:pt x="1018" y="631"/>
                      <a:pt x="1018" y="631"/>
                    </a:cubicBezTo>
                    <a:cubicBezTo>
                      <a:pt x="1003" y="616"/>
                      <a:pt x="944" y="587"/>
                      <a:pt x="944" y="587"/>
                    </a:cubicBezTo>
                    <a:cubicBezTo>
                      <a:pt x="944" y="543"/>
                      <a:pt x="929" y="572"/>
                      <a:pt x="915" y="572"/>
                    </a:cubicBezTo>
                    <a:cubicBezTo>
                      <a:pt x="900" y="572"/>
                      <a:pt x="915" y="499"/>
                      <a:pt x="885" y="514"/>
                    </a:cubicBezTo>
                    <a:cubicBezTo>
                      <a:pt x="870" y="514"/>
                      <a:pt x="870" y="528"/>
                      <a:pt x="841" y="499"/>
                    </a:cubicBezTo>
                    <a:cubicBezTo>
                      <a:pt x="826" y="499"/>
                      <a:pt x="811" y="470"/>
                      <a:pt x="797" y="470"/>
                    </a:cubicBezTo>
                    <a:lnTo>
                      <a:pt x="811" y="484"/>
                    </a:lnTo>
                    <a:cubicBezTo>
                      <a:pt x="811" y="484"/>
                      <a:pt x="767" y="484"/>
                      <a:pt x="767" y="499"/>
                    </a:cubicBezTo>
                    <a:cubicBezTo>
                      <a:pt x="782" y="514"/>
                      <a:pt x="811" y="499"/>
                      <a:pt x="826" y="528"/>
                    </a:cubicBezTo>
                    <a:cubicBezTo>
                      <a:pt x="826" y="558"/>
                      <a:pt x="797" y="558"/>
                      <a:pt x="782" y="558"/>
                    </a:cubicBezTo>
                    <a:cubicBezTo>
                      <a:pt x="752" y="572"/>
                      <a:pt x="679" y="514"/>
                      <a:pt x="649" y="543"/>
                    </a:cubicBezTo>
                    <a:cubicBezTo>
                      <a:pt x="634" y="543"/>
                      <a:pt x="664" y="558"/>
                      <a:pt x="679" y="572"/>
                    </a:cubicBezTo>
                    <a:cubicBezTo>
                      <a:pt x="679" y="587"/>
                      <a:pt x="693" y="572"/>
                      <a:pt x="708" y="572"/>
                    </a:cubicBezTo>
                    <a:cubicBezTo>
                      <a:pt x="723" y="572"/>
                      <a:pt x="767" y="558"/>
                      <a:pt x="767" y="572"/>
                    </a:cubicBezTo>
                    <a:cubicBezTo>
                      <a:pt x="767" y="587"/>
                      <a:pt x="752" y="602"/>
                      <a:pt x="738" y="616"/>
                    </a:cubicBezTo>
                    <a:cubicBezTo>
                      <a:pt x="738" y="616"/>
                      <a:pt x="575" y="514"/>
                      <a:pt x="546" y="528"/>
                    </a:cubicBezTo>
                    <a:cubicBezTo>
                      <a:pt x="560" y="528"/>
                      <a:pt x="575" y="543"/>
                      <a:pt x="590" y="543"/>
                    </a:cubicBezTo>
                    <a:cubicBezTo>
                      <a:pt x="619" y="572"/>
                      <a:pt x="546" y="558"/>
                      <a:pt x="546" y="558"/>
                    </a:cubicBezTo>
                    <a:cubicBezTo>
                      <a:pt x="501" y="528"/>
                      <a:pt x="442" y="558"/>
                      <a:pt x="398" y="543"/>
                    </a:cubicBezTo>
                    <a:cubicBezTo>
                      <a:pt x="339" y="528"/>
                      <a:pt x="295" y="543"/>
                      <a:pt x="251" y="499"/>
                    </a:cubicBezTo>
                    <a:cubicBezTo>
                      <a:pt x="206" y="470"/>
                      <a:pt x="177" y="514"/>
                      <a:pt x="133" y="499"/>
                    </a:cubicBezTo>
                    <a:cubicBezTo>
                      <a:pt x="118" y="484"/>
                      <a:pt x="88" y="484"/>
                      <a:pt x="74" y="470"/>
                    </a:cubicBezTo>
                    <a:cubicBezTo>
                      <a:pt x="74" y="455"/>
                      <a:pt x="29" y="411"/>
                      <a:pt x="59" y="411"/>
                    </a:cubicBezTo>
                    <a:cubicBezTo>
                      <a:pt x="103" y="411"/>
                      <a:pt x="162" y="455"/>
                      <a:pt x="206" y="425"/>
                    </a:cubicBezTo>
                    <a:cubicBezTo>
                      <a:pt x="221" y="411"/>
                      <a:pt x="192" y="396"/>
                      <a:pt x="192" y="396"/>
                    </a:cubicBezTo>
                    <a:cubicBezTo>
                      <a:pt x="162" y="381"/>
                      <a:pt x="133" y="381"/>
                      <a:pt x="118" y="381"/>
                    </a:cubicBezTo>
                    <a:cubicBezTo>
                      <a:pt x="74" y="381"/>
                      <a:pt x="0" y="381"/>
                      <a:pt x="0" y="337"/>
                    </a:cubicBezTo>
                    <a:cubicBezTo>
                      <a:pt x="0" y="279"/>
                      <a:pt x="0" y="235"/>
                      <a:pt x="29" y="176"/>
                    </a:cubicBezTo>
                    <a:cubicBezTo>
                      <a:pt x="44" y="132"/>
                      <a:pt x="88" y="103"/>
                      <a:pt x="133" y="73"/>
                    </a:cubicBezTo>
                    <a:cubicBezTo>
                      <a:pt x="162" y="44"/>
                      <a:pt x="192" y="44"/>
                      <a:pt x="236" y="29"/>
                    </a:cubicBezTo>
                    <a:cubicBezTo>
                      <a:pt x="265" y="29"/>
                      <a:pt x="354" y="0"/>
                      <a:pt x="369" y="44"/>
                    </a:cubicBezTo>
                    <a:cubicBezTo>
                      <a:pt x="369" y="29"/>
                      <a:pt x="295" y="103"/>
                      <a:pt x="280" y="103"/>
                    </a:cubicBezTo>
                    <a:cubicBezTo>
                      <a:pt x="251" y="132"/>
                      <a:pt x="221" y="161"/>
                      <a:pt x="251" y="191"/>
                    </a:cubicBezTo>
                    <a:cubicBezTo>
                      <a:pt x="280" y="220"/>
                      <a:pt x="251" y="235"/>
                      <a:pt x="265" y="264"/>
                    </a:cubicBezTo>
                    <a:cubicBezTo>
                      <a:pt x="265" y="293"/>
                      <a:pt x="295" y="308"/>
                      <a:pt x="310" y="323"/>
                    </a:cubicBezTo>
                    <a:cubicBezTo>
                      <a:pt x="324" y="337"/>
                      <a:pt x="354" y="352"/>
                      <a:pt x="369" y="367"/>
                    </a:cubicBezTo>
                    <a:cubicBezTo>
                      <a:pt x="383" y="381"/>
                      <a:pt x="324" y="381"/>
                      <a:pt x="324" y="396"/>
                    </a:cubicBezTo>
                    <a:cubicBezTo>
                      <a:pt x="324" y="381"/>
                      <a:pt x="383" y="425"/>
                      <a:pt x="383" y="425"/>
                    </a:cubicBezTo>
                    <a:cubicBezTo>
                      <a:pt x="398" y="411"/>
                      <a:pt x="383" y="381"/>
                      <a:pt x="383" y="367"/>
                    </a:cubicBezTo>
                    <a:cubicBezTo>
                      <a:pt x="383" y="367"/>
                      <a:pt x="413" y="352"/>
                      <a:pt x="398" y="337"/>
                    </a:cubicBezTo>
                    <a:cubicBezTo>
                      <a:pt x="383" y="323"/>
                      <a:pt x="324" y="308"/>
                      <a:pt x="310" y="293"/>
                    </a:cubicBezTo>
                    <a:cubicBezTo>
                      <a:pt x="295" y="293"/>
                      <a:pt x="280" y="279"/>
                      <a:pt x="295" y="279"/>
                    </a:cubicBezTo>
                    <a:cubicBezTo>
                      <a:pt x="324" y="279"/>
                      <a:pt x="324" y="264"/>
                      <a:pt x="339" y="249"/>
                    </a:cubicBezTo>
                    <a:cubicBezTo>
                      <a:pt x="369" y="235"/>
                      <a:pt x="413" y="264"/>
                      <a:pt x="428" y="279"/>
                    </a:cubicBezTo>
                    <a:cubicBezTo>
                      <a:pt x="413" y="264"/>
                      <a:pt x="398" y="249"/>
                      <a:pt x="398" y="235"/>
                    </a:cubicBezTo>
                    <a:cubicBezTo>
                      <a:pt x="398" y="205"/>
                      <a:pt x="324" y="220"/>
                      <a:pt x="324" y="191"/>
                    </a:cubicBezTo>
                    <a:cubicBezTo>
                      <a:pt x="295" y="103"/>
                      <a:pt x="428" y="176"/>
                      <a:pt x="428" y="176"/>
                    </a:cubicBezTo>
                    <a:cubicBezTo>
                      <a:pt x="428" y="161"/>
                      <a:pt x="339" y="132"/>
                      <a:pt x="339" y="132"/>
                    </a:cubicBezTo>
                    <a:cubicBezTo>
                      <a:pt x="339" y="117"/>
                      <a:pt x="413" y="132"/>
                      <a:pt x="413" y="132"/>
                    </a:cubicBezTo>
                    <a:cubicBezTo>
                      <a:pt x="413" y="117"/>
                      <a:pt x="369" y="103"/>
                      <a:pt x="369" y="103"/>
                    </a:cubicBezTo>
                    <a:cubicBezTo>
                      <a:pt x="354" y="88"/>
                      <a:pt x="369" y="88"/>
                      <a:pt x="383" y="88"/>
                    </a:cubicBezTo>
                    <a:cubicBezTo>
                      <a:pt x="398" y="103"/>
                      <a:pt x="398" y="88"/>
                      <a:pt x="413" y="88"/>
                    </a:cubicBezTo>
                    <a:cubicBezTo>
                      <a:pt x="442" y="73"/>
                      <a:pt x="442" y="88"/>
                      <a:pt x="472" y="88"/>
                    </a:cubicBezTo>
                    <a:cubicBezTo>
                      <a:pt x="428" y="73"/>
                      <a:pt x="487" y="44"/>
                      <a:pt x="501" y="44"/>
                    </a:cubicBezTo>
                    <a:cubicBezTo>
                      <a:pt x="531" y="29"/>
                      <a:pt x="619" y="29"/>
                      <a:pt x="634" y="58"/>
                    </a:cubicBezTo>
                    <a:cubicBezTo>
                      <a:pt x="649" y="73"/>
                      <a:pt x="649" y="88"/>
                      <a:pt x="649" y="103"/>
                    </a:cubicBezTo>
                    <a:cubicBezTo>
                      <a:pt x="664" y="117"/>
                      <a:pt x="679" y="132"/>
                      <a:pt x="693" y="147"/>
                    </a:cubicBezTo>
                    <a:cubicBezTo>
                      <a:pt x="708" y="176"/>
                      <a:pt x="634" y="235"/>
                      <a:pt x="634" y="235"/>
                    </a:cubicBezTo>
                    <a:cubicBezTo>
                      <a:pt x="649" y="249"/>
                      <a:pt x="679" y="205"/>
                      <a:pt x="693" y="205"/>
                    </a:cubicBezTo>
                    <a:cubicBezTo>
                      <a:pt x="693" y="205"/>
                      <a:pt x="664" y="293"/>
                      <a:pt x="679" y="279"/>
                    </a:cubicBezTo>
                    <a:cubicBezTo>
                      <a:pt x="693" y="279"/>
                      <a:pt x="693" y="249"/>
                      <a:pt x="708" y="249"/>
                    </a:cubicBezTo>
                    <a:cubicBezTo>
                      <a:pt x="738" y="249"/>
                      <a:pt x="738" y="264"/>
                      <a:pt x="767" y="235"/>
                    </a:cubicBezTo>
                    <a:cubicBezTo>
                      <a:pt x="782" y="220"/>
                      <a:pt x="782" y="235"/>
                      <a:pt x="797" y="249"/>
                    </a:cubicBezTo>
                    <a:cubicBezTo>
                      <a:pt x="811" y="264"/>
                      <a:pt x="797" y="264"/>
                      <a:pt x="797" y="279"/>
                    </a:cubicBezTo>
                    <a:cubicBezTo>
                      <a:pt x="797" y="293"/>
                      <a:pt x="870" y="308"/>
                      <a:pt x="885" y="308"/>
                    </a:cubicBezTo>
                    <a:cubicBezTo>
                      <a:pt x="885" y="308"/>
                      <a:pt x="811" y="235"/>
                      <a:pt x="797" y="220"/>
                    </a:cubicBezTo>
                    <a:cubicBezTo>
                      <a:pt x="797" y="220"/>
                      <a:pt x="929" y="264"/>
                      <a:pt x="929" y="249"/>
                    </a:cubicBezTo>
                    <a:cubicBezTo>
                      <a:pt x="929" y="249"/>
                      <a:pt x="841" y="235"/>
                      <a:pt x="841" y="205"/>
                    </a:cubicBezTo>
                    <a:cubicBezTo>
                      <a:pt x="841" y="191"/>
                      <a:pt x="885" y="176"/>
                      <a:pt x="900" y="176"/>
                    </a:cubicBezTo>
                    <a:cubicBezTo>
                      <a:pt x="929" y="161"/>
                      <a:pt x="944" y="176"/>
                      <a:pt x="974" y="191"/>
                    </a:cubicBezTo>
                    <a:cubicBezTo>
                      <a:pt x="1018" y="205"/>
                      <a:pt x="1077" y="191"/>
                      <a:pt x="1092" y="249"/>
                    </a:cubicBezTo>
                    <a:cubicBezTo>
                      <a:pt x="1092" y="249"/>
                      <a:pt x="988" y="249"/>
                      <a:pt x="1003" y="293"/>
                    </a:cubicBezTo>
                    <a:cubicBezTo>
                      <a:pt x="1003" y="279"/>
                      <a:pt x="1047" y="264"/>
                      <a:pt x="1047" y="264"/>
                    </a:cubicBezTo>
                    <a:cubicBezTo>
                      <a:pt x="1077" y="264"/>
                      <a:pt x="1033" y="293"/>
                      <a:pt x="1033" y="308"/>
                    </a:cubicBezTo>
                    <a:lnTo>
                      <a:pt x="1077" y="279"/>
                    </a:lnTo>
                    <a:cubicBezTo>
                      <a:pt x="1077" y="264"/>
                      <a:pt x="1136" y="264"/>
                      <a:pt x="1151" y="279"/>
                    </a:cubicBezTo>
                    <a:cubicBezTo>
                      <a:pt x="1210" y="279"/>
                      <a:pt x="1077" y="323"/>
                      <a:pt x="1092" y="337"/>
                    </a:cubicBezTo>
                    <a:cubicBezTo>
                      <a:pt x="1092" y="337"/>
                      <a:pt x="1121" y="308"/>
                      <a:pt x="1121" y="323"/>
                    </a:cubicBezTo>
                    <a:cubicBezTo>
                      <a:pt x="1121" y="337"/>
                      <a:pt x="1092" y="367"/>
                      <a:pt x="1106" y="381"/>
                    </a:cubicBezTo>
                    <a:cubicBezTo>
                      <a:pt x="1092" y="367"/>
                      <a:pt x="1151" y="308"/>
                      <a:pt x="1165" y="323"/>
                    </a:cubicBezTo>
                    <a:cubicBezTo>
                      <a:pt x="1165" y="352"/>
                      <a:pt x="1151" y="381"/>
                      <a:pt x="1165" y="396"/>
                    </a:cubicBezTo>
                    <a:cubicBezTo>
                      <a:pt x="1165" y="396"/>
                      <a:pt x="1165" y="337"/>
                      <a:pt x="1195" y="337"/>
                    </a:cubicBezTo>
                    <a:cubicBezTo>
                      <a:pt x="1224" y="352"/>
                      <a:pt x="1180" y="396"/>
                      <a:pt x="1195" y="411"/>
                    </a:cubicBezTo>
                    <a:cubicBezTo>
                      <a:pt x="1195" y="411"/>
                      <a:pt x="1210" y="367"/>
                      <a:pt x="1224" y="367"/>
                    </a:cubicBezTo>
                    <a:cubicBezTo>
                      <a:pt x="1224" y="367"/>
                      <a:pt x="1210" y="411"/>
                      <a:pt x="1224" y="411"/>
                    </a:cubicBezTo>
                    <a:cubicBezTo>
                      <a:pt x="1210" y="411"/>
                      <a:pt x="1254" y="352"/>
                      <a:pt x="1269" y="337"/>
                    </a:cubicBezTo>
                    <a:cubicBezTo>
                      <a:pt x="1283" y="323"/>
                      <a:pt x="1328" y="337"/>
                      <a:pt x="1342" y="352"/>
                    </a:cubicBezTo>
                    <a:cubicBezTo>
                      <a:pt x="1372" y="367"/>
                      <a:pt x="1387" y="396"/>
                      <a:pt x="1342" y="396"/>
                    </a:cubicBezTo>
                    <a:cubicBezTo>
                      <a:pt x="1328" y="396"/>
                      <a:pt x="1269" y="396"/>
                      <a:pt x="1269" y="440"/>
                    </a:cubicBezTo>
                    <a:cubicBezTo>
                      <a:pt x="1269" y="425"/>
                      <a:pt x="1357" y="396"/>
                      <a:pt x="1357" y="411"/>
                    </a:cubicBezTo>
                    <a:cubicBezTo>
                      <a:pt x="1357" y="411"/>
                      <a:pt x="1298" y="440"/>
                      <a:pt x="1298" y="455"/>
                    </a:cubicBezTo>
                    <a:cubicBezTo>
                      <a:pt x="1298" y="440"/>
                      <a:pt x="1357" y="440"/>
                      <a:pt x="1357" y="440"/>
                    </a:cubicBezTo>
                    <a:cubicBezTo>
                      <a:pt x="1372" y="425"/>
                      <a:pt x="1401" y="381"/>
                      <a:pt x="1416" y="396"/>
                    </a:cubicBezTo>
                    <a:cubicBezTo>
                      <a:pt x="1431" y="425"/>
                      <a:pt x="1416" y="455"/>
                      <a:pt x="1387" y="455"/>
                    </a:cubicBezTo>
                    <a:cubicBezTo>
                      <a:pt x="1372" y="470"/>
                      <a:pt x="1357" y="484"/>
                      <a:pt x="1342" y="499"/>
                    </a:cubicBezTo>
                    <a:cubicBezTo>
                      <a:pt x="1342" y="499"/>
                      <a:pt x="1372" y="470"/>
                      <a:pt x="1387" y="470"/>
                    </a:cubicBezTo>
                    <a:lnTo>
                      <a:pt x="1372" y="528"/>
                    </a:lnTo>
                    <a:cubicBezTo>
                      <a:pt x="1357" y="499"/>
                      <a:pt x="1460" y="396"/>
                      <a:pt x="1475" y="425"/>
                    </a:cubicBezTo>
                    <a:cubicBezTo>
                      <a:pt x="1490" y="440"/>
                      <a:pt x="1460" y="455"/>
                      <a:pt x="1446" y="455"/>
                    </a:cubicBezTo>
                    <a:lnTo>
                      <a:pt x="1519" y="455"/>
                    </a:lnTo>
                    <a:cubicBezTo>
                      <a:pt x="1534" y="455"/>
                      <a:pt x="1564" y="455"/>
                      <a:pt x="1578" y="470"/>
                    </a:cubicBezTo>
                    <a:cubicBezTo>
                      <a:pt x="1593" y="514"/>
                      <a:pt x="1446" y="514"/>
                      <a:pt x="1460" y="558"/>
                    </a:cubicBezTo>
                    <a:cubicBezTo>
                      <a:pt x="1460" y="558"/>
                      <a:pt x="1505" y="514"/>
                      <a:pt x="1519" y="514"/>
                    </a:cubicBezTo>
                    <a:cubicBezTo>
                      <a:pt x="1534" y="514"/>
                      <a:pt x="1564" y="514"/>
                      <a:pt x="1564" y="528"/>
                    </a:cubicBezTo>
                    <a:cubicBezTo>
                      <a:pt x="1578" y="543"/>
                      <a:pt x="1490" y="572"/>
                      <a:pt x="1490" y="572"/>
                    </a:cubicBezTo>
                    <a:lnTo>
                      <a:pt x="1534" y="558"/>
                    </a:lnTo>
                    <a:cubicBezTo>
                      <a:pt x="1549" y="558"/>
                      <a:pt x="1578" y="543"/>
                      <a:pt x="1593" y="528"/>
                    </a:cubicBezTo>
                    <a:cubicBezTo>
                      <a:pt x="1608" y="528"/>
                      <a:pt x="1593" y="514"/>
                      <a:pt x="1608" y="499"/>
                    </a:cubicBezTo>
                    <a:cubicBezTo>
                      <a:pt x="1623" y="499"/>
                      <a:pt x="1652" y="528"/>
                      <a:pt x="1652" y="543"/>
                    </a:cubicBezTo>
                    <a:cubicBezTo>
                      <a:pt x="1711" y="587"/>
                      <a:pt x="1652" y="572"/>
                      <a:pt x="1608" y="587"/>
                    </a:cubicBezTo>
                    <a:cubicBezTo>
                      <a:pt x="1608" y="587"/>
                      <a:pt x="1505" y="616"/>
                      <a:pt x="1505" y="602"/>
                    </a:cubicBezTo>
                    <a:cubicBezTo>
                      <a:pt x="1505" y="616"/>
                      <a:pt x="1741" y="616"/>
                      <a:pt x="1726" y="646"/>
                    </a:cubicBezTo>
                    <a:cubicBezTo>
                      <a:pt x="1711" y="660"/>
                      <a:pt x="1637" y="660"/>
                      <a:pt x="1623" y="646"/>
                    </a:cubicBezTo>
                    <a:lnTo>
                      <a:pt x="1564" y="660"/>
                    </a:lnTo>
                    <a:cubicBezTo>
                      <a:pt x="1578" y="675"/>
                      <a:pt x="1623" y="660"/>
                      <a:pt x="1623" y="675"/>
                    </a:cubicBezTo>
                    <a:cubicBezTo>
                      <a:pt x="1637" y="675"/>
                      <a:pt x="1578" y="690"/>
                      <a:pt x="1578" y="704"/>
                    </a:cubicBezTo>
                    <a:cubicBezTo>
                      <a:pt x="1578" y="734"/>
                      <a:pt x="1637" y="748"/>
                      <a:pt x="1652" y="748"/>
                    </a:cubicBezTo>
                    <a:cubicBezTo>
                      <a:pt x="1682" y="763"/>
                      <a:pt x="1726" y="763"/>
                      <a:pt x="1741" y="792"/>
                    </a:cubicBezTo>
                    <a:cubicBezTo>
                      <a:pt x="1756" y="807"/>
                      <a:pt x="1756" y="822"/>
                      <a:pt x="1770" y="822"/>
                    </a:cubicBezTo>
                    <a:lnTo>
                      <a:pt x="1800" y="807"/>
                    </a:lnTo>
                    <a:cubicBezTo>
                      <a:pt x="1800" y="807"/>
                      <a:pt x="1800" y="836"/>
                      <a:pt x="1815" y="836"/>
                    </a:cubicBezTo>
                    <a:cubicBezTo>
                      <a:pt x="1815" y="836"/>
                      <a:pt x="1815" y="807"/>
                      <a:pt x="1829" y="807"/>
                    </a:cubicBezTo>
                    <a:lnTo>
                      <a:pt x="1829" y="836"/>
                    </a:lnTo>
                    <a:cubicBezTo>
                      <a:pt x="1829" y="851"/>
                      <a:pt x="1859" y="836"/>
                      <a:pt x="1874" y="836"/>
                    </a:cubicBezTo>
                    <a:cubicBezTo>
                      <a:pt x="1874" y="836"/>
                      <a:pt x="1903" y="851"/>
                      <a:pt x="1903" y="866"/>
                    </a:cubicBezTo>
                    <a:cubicBezTo>
                      <a:pt x="1903" y="881"/>
                      <a:pt x="1888" y="866"/>
                      <a:pt x="1888" y="881"/>
                    </a:cubicBezTo>
                    <a:cubicBezTo>
                      <a:pt x="1903" y="866"/>
                      <a:pt x="2036" y="910"/>
                      <a:pt x="2036" y="910"/>
                    </a:cubicBezTo>
                    <a:lnTo>
                      <a:pt x="2021" y="925"/>
                    </a:lnTo>
                    <a:cubicBezTo>
                      <a:pt x="2021" y="939"/>
                      <a:pt x="2051" y="925"/>
                      <a:pt x="2051" y="925"/>
                    </a:cubicBezTo>
                    <a:cubicBezTo>
                      <a:pt x="2065" y="910"/>
                      <a:pt x="2065" y="925"/>
                      <a:pt x="2080" y="939"/>
                    </a:cubicBezTo>
                    <a:cubicBezTo>
                      <a:pt x="2095" y="939"/>
                      <a:pt x="2124" y="969"/>
                      <a:pt x="2110" y="983"/>
                    </a:cubicBezTo>
                    <a:lnTo>
                      <a:pt x="2080" y="983"/>
                    </a:lnTo>
                    <a:cubicBezTo>
                      <a:pt x="2080" y="998"/>
                      <a:pt x="2110" y="998"/>
                      <a:pt x="2095" y="1013"/>
                    </a:cubicBezTo>
                    <a:lnTo>
                      <a:pt x="2051" y="1013"/>
                    </a:lnTo>
                    <a:cubicBezTo>
                      <a:pt x="2021" y="1027"/>
                      <a:pt x="2051" y="1027"/>
                      <a:pt x="2051" y="1042"/>
                    </a:cubicBezTo>
                    <a:cubicBezTo>
                      <a:pt x="2065" y="1071"/>
                      <a:pt x="2006" y="1042"/>
                      <a:pt x="1992" y="1042"/>
                    </a:cubicBezTo>
                    <a:cubicBezTo>
                      <a:pt x="2006" y="1057"/>
                      <a:pt x="2036" y="1071"/>
                      <a:pt x="2021" y="1086"/>
                    </a:cubicBezTo>
                    <a:cubicBezTo>
                      <a:pt x="2006" y="1086"/>
                      <a:pt x="1947" y="1086"/>
                      <a:pt x="1962" y="1071"/>
                    </a:cubicBezTo>
                    <a:cubicBezTo>
                      <a:pt x="1947" y="1086"/>
                      <a:pt x="1992" y="1115"/>
                      <a:pt x="1977" y="1130"/>
                    </a:cubicBezTo>
                    <a:cubicBezTo>
                      <a:pt x="1962" y="1130"/>
                      <a:pt x="1962" y="1101"/>
                      <a:pt x="1947" y="1115"/>
                    </a:cubicBezTo>
                    <a:cubicBezTo>
                      <a:pt x="1933" y="1130"/>
                      <a:pt x="1992" y="1203"/>
                      <a:pt x="1933" y="1159"/>
                    </a:cubicBezTo>
                    <a:lnTo>
                      <a:pt x="1888" y="1130"/>
                    </a:lnTo>
                    <a:cubicBezTo>
                      <a:pt x="1874" y="1145"/>
                      <a:pt x="1874" y="1159"/>
                      <a:pt x="1859" y="1159"/>
                    </a:cubicBezTo>
                    <a:cubicBezTo>
                      <a:pt x="1859" y="1145"/>
                      <a:pt x="1874" y="1130"/>
                      <a:pt x="1874" y="1115"/>
                    </a:cubicBezTo>
                    <a:cubicBezTo>
                      <a:pt x="1874" y="1130"/>
                      <a:pt x="1844" y="1130"/>
                      <a:pt x="1844" y="1130"/>
                    </a:cubicBezTo>
                    <a:cubicBezTo>
                      <a:pt x="1829" y="1115"/>
                      <a:pt x="1859" y="1101"/>
                      <a:pt x="1844" y="1086"/>
                    </a:cubicBezTo>
                    <a:lnTo>
                      <a:pt x="1815" y="1101"/>
                    </a:lnTo>
                    <a:cubicBezTo>
                      <a:pt x="1800" y="1086"/>
                      <a:pt x="1815" y="1057"/>
                      <a:pt x="1815" y="1057"/>
                    </a:cubicBezTo>
                    <a:cubicBezTo>
                      <a:pt x="1829" y="1057"/>
                      <a:pt x="1888" y="1027"/>
                      <a:pt x="1874" y="1027"/>
                    </a:cubicBezTo>
                    <a:cubicBezTo>
                      <a:pt x="1859" y="1013"/>
                      <a:pt x="1800" y="1071"/>
                      <a:pt x="1770" y="1057"/>
                    </a:cubicBezTo>
                    <a:cubicBezTo>
                      <a:pt x="1770" y="1057"/>
                      <a:pt x="1815" y="1013"/>
                      <a:pt x="1800" y="1013"/>
                    </a:cubicBezTo>
                    <a:cubicBezTo>
                      <a:pt x="1785" y="1013"/>
                      <a:pt x="1770" y="1042"/>
                      <a:pt x="1756" y="1027"/>
                    </a:cubicBezTo>
                    <a:cubicBezTo>
                      <a:pt x="1741" y="1013"/>
                      <a:pt x="1726" y="1013"/>
                      <a:pt x="1711" y="998"/>
                    </a:cubicBezTo>
                    <a:cubicBezTo>
                      <a:pt x="1697" y="983"/>
                      <a:pt x="1682" y="969"/>
                      <a:pt x="1667" y="983"/>
                    </a:cubicBezTo>
                    <a:lnTo>
                      <a:pt x="1667" y="1013"/>
                    </a:lnTo>
                    <a:lnTo>
                      <a:pt x="1652" y="1013"/>
                    </a:lnTo>
                    <a:cubicBezTo>
                      <a:pt x="1652" y="1027"/>
                      <a:pt x="1711" y="1057"/>
                      <a:pt x="1652" y="1057"/>
                    </a:cubicBezTo>
                    <a:cubicBezTo>
                      <a:pt x="1637" y="1057"/>
                      <a:pt x="1578" y="1042"/>
                      <a:pt x="1593" y="1027"/>
                    </a:cubicBezTo>
                    <a:cubicBezTo>
                      <a:pt x="1578" y="1057"/>
                      <a:pt x="1637" y="1086"/>
                      <a:pt x="1652" y="1101"/>
                    </a:cubicBezTo>
                    <a:cubicBezTo>
                      <a:pt x="1682" y="1101"/>
                      <a:pt x="1682" y="1145"/>
                      <a:pt x="1697" y="1159"/>
                    </a:cubicBezTo>
                    <a:cubicBezTo>
                      <a:pt x="1711" y="1174"/>
                      <a:pt x="1711" y="1189"/>
                      <a:pt x="1726" y="1189"/>
                    </a:cubicBezTo>
                    <a:cubicBezTo>
                      <a:pt x="1741" y="1189"/>
                      <a:pt x="1726" y="1174"/>
                      <a:pt x="1741" y="1174"/>
                    </a:cubicBezTo>
                    <a:cubicBezTo>
                      <a:pt x="1741" y="1174"/>
                      <a:pt x="1756" y="1189"/>
                      <a:pt x="1756" y="1203"/>
                    </a:cubicBezTo>
                    <a:cubicBezTo>
                      <a:pt x="1770" y="1218"/>
                      <a:pt x="1770" y="1203"/>
                      <a:pt x="1785" y="1189"/>
                    </a:cubicBezTo>
                    <a:cubicBezTo>
                      <a:pt x="1800" y="1189"/>
                      <a:pt x="1785" y="1248"/>
                      <a:pt x="1800" y="1233"/>
                    </a:cubicBezTo>
                    <a:cubicBezTo>
                      <a:pt x="1815" y="1233"/>
                      <a:pt x="1800" y="1218"/>
                      <a:pt x="1815" y="1203"/>
                    </a:cubicBezTo>
                    <a:lnTo>
                      <a:pt x="1815" y="1248"/>
                    </a:lnTo>
                    <a:cubicBezTo>
                      <a:pt x="1815" y="1262"/>
                      <a:pt x="1815" y="1262"/>
                      <a:pt x="1829" y="1277"/>
                    </a:cubicBezTo>
                    <a:cubicBezTo>
                      <a:pt x="1844" y="1277"/>
                      <a:pt x="1859" y="1292"/>
                      <a:pt x="1859" y="1306"/>
                    </a:cubicBezTo>
                    <a:cubicBezTo>
                      <a:pt x="1874" y="1306"/>
                      <a:pt x="1888" y="1365"/>
                      <a:pt x="1888" y="1365"/>
                    </a:cubicBezTo>
                    <a:cubicBezTo>
                      <a:pt x="1874" y="1350"/>
                      <a:pt x="1874" y="1336"/>
                      <a:pt x="1874" y="1336"/>
                    </a:cubicBezTo>
                    <a:cubicBezTo>
                      <a:pt x="1859" y="1336"/>
                      <a:pt x="1874" y="1394"/>
                      <a:pt x="1874" y="1394"/>
                    </a:cubicBezTo>
                    <a:cubicBezTo>
                      <a:pt x="1874" y="1394"/>
                      <a:pt x="1844" y="1336"/>
                      <a:pt x="1829" y="1321"/>
                    </a:cubicBezTo>
                    <a:cubicBezTo>
                      <a:pt x="1829" y="1321"/>
                      <a:pt x="1844" y="1380"/>
                      <a:pt x="1859" y="1394"/>
                    </a:cubicBezTo>
                    <a:cubicBezTo>
                      <a:pt x="1859" y="1438"/>
                      <a:pt x="1829" y="1394"/>
                      <a:pt x="1829" y="1409"/>
                    </a:cubicBezTo>
                    <a:cubicBezTo>
                      <a:pt x="1815" y="1424"/>
                      <a:pt x="1888" y="1453"/>
                      <a:pt x="1888" y="1468"/>
                    </a:cubicBezTo>
                    <a:cubicBezTo>
                      <a:pt x="1888" y="1482"/>
                      <a:pt x="1756" y="1394"/>
                      <a:pt x="1741" y="1394"/>
                    </a:cubicBezTo>
                    <a:lnTo>
                      <a:pt x="1741" y="1409"/>
                    </a:lnTo>
                    <a:cubicBezTo>
                      <a:pt x="1741" y="1424"/>
                      <a:pt x="1711" y="1365"/>
                      <a:pt x="1697" y="1365"/>
                    </a:cubicBezTo>
                    <a:lnTo>
                      <a:pt x="1711" y="1394"/>
                    </a:lnTo>
                    <a:cubicBezTo>
                      <a:pt x="1697" y="1409"/>
                      <a:pt x="1667" y="1350"/>
                      <a:pt x="1652" y="1336"/>
                    </a:cubicBezTo>
                    <a:cubicBezTo>
                      <a:pt x="1637" y="1321"/>
                      <a:pt x="1637" y="1350"/>
                      <a:pt x="1623" y="1365"/>
                    </a:cubicBezTo>
                    <a:cubicBezTo>
                      <a:pt x="1623" y="1380"/>
                      <a:pt x="1593" y="1321"/>
                      <a:pt x="1593" y="1321"/>
                    </a:cubicBezTo>
                    <a:lnTo>
                      <a:pt x="1549" y="1321"/>
                    </a:lnTo>
                    <a:cubicBezTo>
                      <a:pt x="1549" y="1336"/>
                      <a:pt x="1564" y="1350"/>
                      <a:pt x="1578" y="1350"/>
                    </a:cubicBezTo>
                    <a:cubicBezTo>
                      <a:pt x="1593" y="1365"/>
                      <a:pt x="1593" y="1365"/>
                      <a:pt x="1608" y="1380"/>
                    </a:cubicBezTo>
                    <a:cubicBezTo>
                      <a:pt x="1623" y="1394"/>
                      <a:pt x="1652" y="1409"/>
                      <a:pt x="1682" y="1424"/>
                    </a:cubicBezTo>
                    <a:cubicBezTo>
                      <a:pt x="1711" y="1453"/>
                      <a:pt x="1726" y="1468"/>
                      <a:pt x="1741" y="1497"/>
                    </a:cubicBezTo>
                    <a:cubicBezTo>
                      <a:pt x="1770" y="1541"/>
                      <a:pt x="1770" y="1541"/>
                      <a:pt x="1726" y="1526"/>
                    </a:cubicBezTo>
                    <a:cubicBezTo>
                      <a:pt x="1667" y="1497"/>
                      <a:pt x="1564" y="1512"/>
                      <a:pt x="1519" y="1453"/>
                    </a:cubicBezTo>
                    <a:cubicBezTo>
                      <a:pt x="1505" y="1424"/>
                      <a:pt x="1460" y="1453"/>
                      <a:pt x="1431" y="1424"/>
                    </a:cubicBezTo>
                    <a:cubicBezTo>
                      <a:pt x="1416" y="1409"/>
                      <a:pt x="1328" y="1380"/>
                      <a:pt x="1328" y="1365"/>
                    </a:cubicBezTo>
                    <a:cubicBezTo>
                      <a:pt x="1328" y="1350"/>
                      <a:pt x="1372" y="1365"/>
                      <a:pt x="1372" y="1350"/>
                    </a:cubicBezTo>
                    <a:cubicBezTo>
                      <a:pt x="1387" y="1336"/>
                      <a:pt x="1342" y="1321"/>
                      <a:pt x="1342" y="1321"/>
                    </a:cubicBezTo>
                    <a:cubicBezTo>
                      <a:pt x="1298" y="1306"/>
                      <a:pt x="1269" y="1277"/>
                      <a:pt x="1239" y="1262"/>
                    </a:cubicBezTo>
                    <a:cubicBezTo>
                      <a:pt x="1224" y="1248"/>
                      <a:pt x="1239" y="1233"/>
                      <a:pt x="1210" y="1233"/>
                    </a:cubicBezTo>
                    <a:cubicBezTo>
                      <a:pt x="1210" y="1218"/>
                      <a:pt x="1136" y="1218"/>
                      <a:pt x="1136" y="1218"/>
                    </a:cubicBezTo>
                    <a:cubicBezTo>
                      <a:pt x="1136" y="1233"/>
                      <a:pt x="1151" y="1203"/>
                      <a:pt x="1136" y="1218"/>
                    </a:cubicBezTo>
                    <a:lnTo>
                      <a:pt x="1136" y="121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9" name="Group 1411">
              <a:extLst>
                <a:ext uri="{FF2B5EF4-FFF2-40B4-BE49-F238E27FC236}">
                  <a16:creationId xmlns:a16="http://schemas.microsoft.com/office/drawing/2014/main" id="{C5F771D1-F0F2-57BC-32C3-A0A612AE2BF6}"/>
                </a:ext>
              </a:extLst>
            </p:cNvPr>
            <p:cNvGrpSpPr>
              <a:grpSpLocks/>
            </p:cNvGrpSpPr>
            <p:nvPr/>
          </p:nvGrpSpPr>
          <p:grpSpPr bwMode="auto">
            <a:xfrm>
              <a:off x="1720" y="1332"/>
              <a:ext cx="1141" cy="909"/>
              <a:chOff x="1720" y="1332"/>
              <a:chExt cx="1141" cy="909"/>
            </a:xfrm>
          </p:grpSpPr>
          <p:sp>
            <p:nvSpPr>
              <p:cNvPr id="775" name="Freeform 1211">
                <a:extLst>
                  <a:ext uri="{FF2B5EF4-FFF2-40B4-BE49-F238E27FC236}">
                    <a16:creationId xmlns:a16="http://schemas.microsoft.com/office/drawing/2014/main" id="{DAA8340D-30F8-8986-1F13-16DF8D1215CC}"/>
                  </a:ext>
                </a:extLst>
              </p:cNvPr>
              <p:cNvSpPr>
                <a:spLocks/>
              </p:cNvSpPr>
              <p:nvPr/>
            </p:nvSpPr>
            <p:spPr bwMode="auto">
              <a:xfrm>
                <a:off x="2331" y="1622"/>
                <a:ext cx="409" cy="297"/>
              </a:xfrm>
              <a:custGeom>
                <a:avLst/>
                <a:gdLst>
                  <a:gd name="T0" fmla="*/ 1003 w 2124"/>
                  <a:gd name="T1" fmla="*/ 1262 h 1541"/>
                  <a:gd name="T2" fmla="*/ 1106 w 2124"/>
                  <a:gd name="T3" fmla="*/ 1130 h 1541"/>
                  <a:gd name="T4" fmla="*/ 1283 w 2124"/>
                  <a:gd name="T5" fmla="*/ 969 h 1541"/>
                  <a:gd name="T6" fmla="*/ 1460 w 2124"/>
                  <a:gd name="T7" fmla="*/ 1027 h 1541"/>
                  <a:gd name="T8" fmla="*/ 1372 w 2124"/>
                  <a:gd name="T9" fmla="*/ 969 h 1541"/>
                  <a:gd name="T10" fmla="*/ 1195 w 2124"/>
                  <a:gd name="T11" fmla="*/ 763 h 1541"/>
                  <a:gd name="T12" fmla="*/ 1047 w 2124"/>
                  <a:gd name="T13" fmla="*/ 704 h 1541"/>
                  <a:gd name="T14" fmla="*/ 1018 w 2124"/>
                  <a:gd name="T15" fmla="*/ 631 h 1541"/>
                  <a:gd name="T16" fmla="*/ 841 w 2124"/>
                  <a:gd name="T17" fmla="*/ 499 h 1541"/>
                  <a:gd name="T18" fmla="*/ 826 w 2124"/>
                  <a:gd name="T19" fmla="*/ 528 h 1541"/>
                  <a:gd name="T20" fmla="*/ 708 w 2124"/>
                  <a:gd name="T21" fmla="*/ 572 h 1541"/>
                  <a:gd name="T22" fmla="*/ 590 w 2124"/>
                  <a:gd name="T23" fmla="*/ 543 h 1541"/>
                  <a:gd name="T24" fmla="*/ 133 w 2124"/>
                  <a:gd name="T25" fmla="*/ 499 h 1541"/>
                  <a:gd name="T26" fmla="*/ 192 w 2124"/>
                  <a:gd name="T27" fmla="*/ 396 h 1541"/>
                  <a:gd name="T28" fmla="*/ 133 w 2124"/>
                  <a:gd name="T29" fmla="*/ 73 h 1541"/>
                  <a:gd name="T30" fmla="*/ 251 w 2124"/>
                  <a:gd name="T31" fmla="*/ 191 h 1541"/>
                  <a:gd name="T32" fmla="*/ 324 w 2124"/>
                  <a:gd name="T33" fmla="*/ 396 h 1541"/>
                  <a:gd name="T34" fmla="*/ 310 w 2124"/>
                  <a:gd name="T35" fmla="*/ 293 h 1541"/>
                  <a:gd name="T36" fmla="*/ 398 w 2124"/>
                  <a:gd name="T37" fmla="*/ 235 h 1541"/>
                  <a:gd name="T38" fmla="*/ 413 w 2124"/>
                  <a:gd name="T39" fmla="*/ 132 h 1541"/>
                  <a:gd name="T40" fmla="*/ 472 w 2124"/>
                  <a:gd name="T41" fmla="*/ 88 h 1541"/>
                  <a:gd name="T42" fmla="*/ 693 w 2124"/>
                  <a:gd name="T43" fmla="*/ 147 h 1541"/>
                  <a:gd name="T44" fmla="*/ 708 w 2124"/>
                  <a:gd name="T45" fmla="*/ 249 h 1541"/>
                  <a:gd name="T46" fmla="*/ 885 w 2124"/>
                  <a:gd name="T47" fmla="*/ 308 h 1541"/>
                  <a:gd name="T48" fmla="*/ 900 w 2124"/>
                  <a:gd name="T49" fmla="*/ 176 h 1541"/>
                  <a:gd name="T50" fmla="*/ 1047 w 2124"/>
                  <a:gd name="T51" fmla="*/ 264 h 1541"/>
                  <a:gd name="T52" fmla="*/ 1092 w 2124"/>
                  <a:gd name="T53" fmla="*/ 337 h 1541"/>
                  <a:gd name="T54" fmla="*/ 1165 w 2124"/>
                  <a:gd name="T55" fmla="*/ 396 h 1541"/>
                  <a:gd name="T56" fmla="*/ 1224 w 2124"/>
                  <a:gd name="T57" fmla="*/ 411 h 1541"/>
                  <a:gd name="T58" fmla="*/ 1269 w 2124"/>
                  <a:gd name="T59" fmla="*/ 440 h 1541"/>
                  <a:gd name="T60" fmla="*/ 1416 w 2124"/>
                  <a:gd name="T61" fmla="*/ 396 h 1541"/>
                  <a:gd name="T62" fmla="*/ 1372 w 2124"/>
                  <a:gd name="T63" fmla="*/ 528 h 1541"/>
                  <a:gd name="T64" fmla="*/ 1578 w 2124"/>
                  <a:gd name="T65" fmla="*/ 470 h 1541"/>
                  <a:gd name="T66" fmla="*/ 1490 w 2124"/>
                  <a:gd name="T67" fmla="*/ 572 h 1541"/>
                  <a:gd name="T68" fmla="*/ 1652 w 2124"/>
                  <a:gd name="T69" fmla="*/ 543 h 1541"/>
                  <a:gd name="T70" fmla="*/ 1623 w 2124"/>
                  <a:gd name="T71" fmla="*/ 646 h 1541"/>
                  <a:gd name="T72" fmla="*/ 1652 w 2124"/>
                  <a:gd name="T73" fmla="*/ 748 h 1541"/>
                  <a:gd name="T74" fmla="*/ 1815 w 2124"/>
                  <a:gd name="T75" fmla="*/ 836 h 1541"/>
                  <a:gd name="T76" fmla="*/ 1903 w 2124"/>
                  <a:gd name="T77" fmla="*/ 866 h 1541"/>
                  <a:gd name="T78" fmla="*/ 2051 w 2124"/>
                  <a:gd name="T79" fmla="*/ 925 h 1541"/>
                  <a:gd name="T80" fmla="*/ 2095 w 2124"/>
                  <a:gd name="T81" fmla="*/ 1013 h 1541"/>
                  <a:gd name="T82" fmla="*/ 2021 w 2124"/>
                  <a:gd name="T83" fmla="*/ 1086 h 1541"/>
                  <a:gd name="T84" fmla="*/ 1933 w 2124"/>
                  <a:gd name="T85" fmla="*/ 1159 h 1541"/>
                  <a:gd name="T86" fmla="*/ 1844 w 2124"/>
                  <a:gd name="T87" fmla="*/ 1130 h 1541"/>
                  <a:gd name="T88" fmla="*/ 1874 w 2124"/>
                  <a:gd name="T89" fmla="*/ 1027 h 1541"/>
                  <a:gd name="T90" fmla="*/ 1711 w 2124"/>
                  <a:gd name="T91" fmla="*/ 998 h 1541"/>
                  <a:gd name="T92" fmla="*/ 1652 w 2124"/>
                  <a:gd name="T93" fmla="*/ 1057 h 1541"/>
                  <a:gd name="T94" fmla="*/ 1726 w 2124"/>
                  <a:gd name="T95" fmla="*/ 1189 h 1541"/>
                  <a:gd name="T96" fmla="*/ 1800 w 2124"/>
                  <a:gd name="T97" fmla="*/ 1233 h 1541"/>
                  <a:gd name="T98" fmla="*/ 1859 w 2124"/>
                  <a:gd name="T99" fmla="*/ 1306 h 1541"/>
                  <a:gd name="T100" fmla="*/ 1829 w 2124"/>
                  <a:gd name="T101" fmla="*/ 1321 h 1541"/>
                  <a:gd name="T102" fmla="*/ 1741 w 2124"/>
                  <a:gd name="T103" fmla="*/ 1394 h 1541"/>
                  <a:gd name="T104" fmla="*/ 1652 w 2124"/>
                  <a:gd name="T105" fmla="*/ 1336 h 1541"/>
                  <a:gd name="T106" fmla="*/ 1578 w 2124"/>
                  <a:gd name="T107" fmla="*/ 1350 h 1541"/>
                  <a:gd name="T108" fmla="*/ 1726 w 2124"/>
                  <a:gd name="T109" fmla="*/ 1526 h 1541"/>
                  <a:gd name="T110" fmla="*/ 1372 w 2124"/>
                  <a:gd name="T111" fmla="*/ 1350 h 1541"/>
                  <a:gd name="T112" fmla="*/ 1136 w 2124"/>
                  <a:gd name="T113" fmla="*/ 1218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24" h="1541">
                    <a:moveTo>
                      <a:pt x="1136" y="1218"/>
                    </a:moveTo>
                    <a:lnTo>
                      <a:pt x="1136" y="1218"/>
                    </a:lnTo>
                    <a:cubicBezTo>
                      <a:pt x="1121" y="1262"/>
                      <a:pt x="1092" y="1218"/>
                      <a:pt x="1047" y="1233"/>
                    </a:cubicBezTo>
                    <a:cubicBezTo>
                      <a:pt x="1033" y="1233"/>
                      <a:pt x="1018" y="1248"/>
                      <a:pt x="1003" y="1262"/>
                    </a:cubicBezTo>
                    <a:cubicBezTo>
                      <a:pt x="974" y="1277"/>
                      <a:pt x="959" y="1262"/>
                      <a:pt x="929" y="1262"/>
                    </a:cubicBezTo>
                    <a:cubicBezTo>
                      <a:pt x="885" y="1248"/>
                      <a:pt x="826" y="1218"/>
                      <a:pt x="885" y="1174"/>
                    </a:cubicBezTo>
                    <a:cubicBezTo>
                      <a:pt x="915" y="1145"/>
                      <a:pt x="915" y="1115"/>
                      <a:pt x="959" y="1115"/>
                    </a:cubicBezTo>
                    <a:cubicBezTo>
                      <a:pt x="1003" y="1130"/>
                      <a:pt x="1047" y="1145"/>
                      <a:pt x="1106" y="1130"/>
                    </a:cubicBezTo>
                    <a:cubicBezTo>
                      <a:pt x="1136" y="1130"/>
                      <a:pt x="1165" y="1115"/>
                      <a:pt x="1195" y="1115"/>
                    </a:cubicBezTo>
                    <a:cubicBezTo>
                      <a:pt x="1210" y="1115"/>
                      <a:pt x="1195" y="1101"/>
                      <a:pt x="1195" y="1086"/>
                    </a:cubicBezTo>
                    <a:cubicBezTo>
                      <a:pt x="1151" y="1057"/>
                      <a:pt x="1136" y="1042"/>
                      <a:pt x="1180" y="1013"/>
                    </a:cubicBezTo>
                    <a:cubicBezTo>
                      <a:pt x="1210" y="969"/>
                      <a:pt x="1239" y="969"/>
                      <a:pt x="1283" y="969"/>
                    </a:cubicBezTo>
                    <a:cubicBezTo>
                      <a:pt x="1298" y="969"/>
                      <a:pt x="1328" y="969"/>
                      <a:pt x="1342" y="983"/>
                    </a:cubicBezTo>
                    <a:cubicBezTo>
                      <a:pt x="1372" y="998"/>
                      <a:pt x="1372" y="1013"/>
                      <a:pt x="1372" y="1042"/>
                    </a:cubicBezTo>
                    <a:cubicBezTo>
                      <a:pt x="1387" y="1071"/>
                      <a:pt x="1401" y="1027"/>
                      <a:pt x="1416" y="1027"/>
                    </a:cubicBezTo>
                    <a:cubicBezTo>
                      <a:pt x="1416" y="1013"/>
                      <a:pt x="1460" y="1027"/>
                      <a:pt x="1460" y="1027"/>
                    </a:cubicBezTo>
                    <a:cubicBezTo>
                      <a:pt x="1475" y="1027"/>
                      <a:pt x="1519" y="1027"/>
                      <a:pt x="1519" y="998"/>
                    </a:cubicBezTo>
                    <a:cubicBezTo>
                      <a:pt x="1519" y="983"/>
                      <a:pt x="1475" y="969"/>
                      <a:pt x="1460" y="969"/>
                    </a:cubicBezTo>
                    <a:cubicBezTo>
                      <a:pt x="1431" y="954"/>
                      <a:pt x="1416" y="939"/>
                      <a:pt x="1401" y="925"/>
                    </a:cubicBezTo>
                    <a:cubicBezTo>
                      <a:pt x="1387" y="925"/>
                      <a:pt x="1372" y="954"/>
                      <a:pt x="1372" y="969"/>
                    </a:cubicBezTo>
                    <a:cubicBezTo>
                      <a:pt x="1357" y="983"/>
                      <a:pt x="1298" y="969"/>
                      <a:pt x="1283" y="969"/>
                    </a:cubicBezTo>
                    <a:cubicBezTo>
                      <a:pt x="1195" y="954"/>
                      <a:pt x="1313" y="925"/>
                      <a:pt x="1298" y="895"/>
                    </a:cubicBezTo>
                    <a:cubicBezTo>
                      <a:pt x="1283" y="851"/>
                      <a:pt x="1269" y="792"/>
                      <a:pt x="1239" y="763"/>
                    </a:cubicBezTo>
                    <a:cubicBezTo>
                      <a:pt x="1224" y="763"/>
                      <a:pt x="1195" y="778"/>
                      <a:pt x="1195" y="763"/>
                    </a:cubicBezTo>
                    <a:cubicBezTo>
                      <a:pt x="1195" y="748"/>
                      <a:pt x="1195" y="719"/>
                      <a:pt x="1180" y="704"/>
                    </a:cubicBezTo>
                    <a:cubicBezTo>
                      <a:pt x="1165" y="690"/>
                      <a:pt x="1151" y="778"/>
                      <a:pt x="1165" y="778"/>
                    </a:cubicBezTo>
                    <a:cubicBezTo>
                      <a:pt x="1151" y="778"/>
                      <a:pt x="1106" y="675"/>
                      <a:pt x="1106" y="675"/>
                    </a:cubicBezTo>
                    <a:cubicBezTo>
                      <a:pt x="1077" y="675"/>
                      <a:pt x="1062" y="690"/>
                      <a:pt x="1047" y="704"/>
                    </a:cubicBezTo>
                    <a:cubicBezTo>
                      <a:pt x="1033" y="704"/>
                      <a:pt x="988" y="734"/>
                      <a:pt x="988" y="719"/>
                    </a:cubicBezTo>
                    <a:cubicBezTo>
                      <a:pt x="988" y="675"/>
                      <a:pt x="974" y="675"/>
                      <a:pt x="1018" y="675"/>
                    </a:cubicBezTo>
                    <a:cubicBezTo>
                      <a:pt x="1033" y="675"/>
                      <a:pt x="1047" y="660"/>
                      <a:pt x="1047" y="646"/>
                    </a:cubicBezTo>
                    <a:cubicBezTo>
                      <a:pt x="1062" y="631"/>
                      <a:pt x="1018" y="631"/>
                      <a:pt x="1018" y="631"/>
                    </a:cubicBezTo>
                    <a:cubicBezTo>
                      <a:pt x="1003" y="616"/>
                      <a:pt x="944" y="587"/>
                      <a:pt x="944" y="587"/>
                    </a:cubicBezTo>
                    <a:cubicBezTo>
                      <a:pt x="944" y="543"/>
                      <a:pt x="929" y="572"/>
                      <a:pt x="915" y="572"/>
                    </a:cubicBezTo>
                    <a:cubicBezTo>
                      <a:pt x="900" y="572"/>
                      <a:pt x="915" y="499"/>
                      <a:pt x="885" y="514"/>
                    </a:cubicBezTo>
                    <a:cubicBezTo>
                      <a:pt x="870" y="514"/>
                      <a:pt x="870" y="528"/>
                      <a:pt x="841" y="499"/>
                    </a:cubicBezTo>
                    <a:cubicBezTo>
                      <a:pt x="826" y="499"/>
                      <a:pt x="811" y="470"/>
                      <a:pt x="797" y="470"/>
                    </a:cubicBezTo>
                    <a:lnTo>
                      <a:pt x="811" y="484"/>
                    </a:lnTo>
                    <a:cubicBezTo>
                      <a:pt x="811" y="484"/>
                      <a:pt x="767" y="484"/>
                      <a:pt x="767" y="499"/>
                    </a:cubicBezTo>
                    <a:cubicBezTo>
                      <a:pt x="782" y="514"/>
                      <a:pt x="811" y="499"/>
                      <a:pt x="826" y="528"/>
                    </a:cubicBezTo>
                    <a:cubicBezTo>
                      <a:pt x="826" y="558"/>
                      <a:pt x="797" y="558"/>
                      <a:pt x="782" y="558"/>
                    </a:cubicBezTo>
                    <a:cubicBezTo>
                      <a:pt x="752" y="572"/>
                      <a:pt x="679" y="514"/>
                      <a:pt x="649" y="543"/>
                    </a:cubicBezTo>
                    <a:cubicBezTo>
                      <a:pt x="634" y="543"/>
                      <a:pt x="664" y="558"/>
                      <a:pt x="679" y="572"/>
                    </a:cubicBezTo>
                    <a:cubicBezTo>
                      <a:pt x="679" y="587"/>
                      <a:pt x="693" y="572"/>
                      <a:pt x="708" y="572"/>
                    </a:cubicBezTo>
                    <a:cubicBezTo>
                      <a:pt x="723" y="572"/>
                      <a:pt x="767" y="558"/>
                      <a:pt x="767" y="572"/>
                    </a:cubicBezTo>
                    <a:cubicBezTo>
                      <a:pt x="767" y="587"/>
                      <a:pt x="752" y="602"/>
                      <a:pt x="738" y="616"/>
                    </a:cubicBezTo>
                    <a:cubicBezTo>
                      <a:pt x="738" y="616"/>
                      <a:pt x="575" y="514"/>
                      <a:pt x="546" y="528"/>
                    </a:cubicBezTo>
                    <a:cubicBezTo>
                      <a:pt x="560" y="528"/>
                      <a:pt x="575" y="543"/>
                      <a:pt x="590" y="543"/>
                    </a:cubicBezTo>
                    <a:cubicBezTo>
                      <a:pt x="619" y="572"/>
                      <a:pt x="546" y="558"/>
                      <a:pt x="546" y="558"/>
                    </a:cubicBezTo>
                    <a:cubicBezTo>
                      <a:pt x="501" y="528"/>
                      <a:pt x="442" y="558"/>
                      <a:pt x="398" y="543"/>
                    </a:cubicBezTo>
                    <a:cubicBezTo>
                      <a:pt x="339" y="528"/>
                      <a:pt x="295" y="543"/>
                      <a:pt x="251" y="499"/>
                    </a:cubicBezTo>
                    <a:cubicBezTo>
                      <a:pt x="206" y="470"/>
                      <a:pt x="177" y="514"/>
                      <a:pt x="133" y="499"/>
                    </a:cubicBezTo>
                    <a:cubicBezTo>
                      <a:pt x="118" y="484"/>
                      <a:pt x="88" y="484"/>
                      <a:pt x="74" y="470"/>
                    </a:cubicBezTo>
                    <a:cubicBezTo>
                      <a:pt x="74" y="455"/>
                      <a:pt x="29" y="411"/>
                      <a:pt x="59" y="411"/>
                    </a:cubicBezTo>
                    <a:cubicBezTo>
                      <a:pt x="103" y="411"/>
                      <a:pt x="162" y="455"/>
                      <a:pt x="206" y="425"/>
                    </a:cubicBezTo>
                    <a:cubicBezTo>
                      <a:pt x="221" y="411"/>
                      <a:pt x="192" y="396"/>
                      <a:pt x="192" y="396"/>
                    </a:cubicBezTo>
                    <a:cubicBezTo>
                      <a:pt x="162" y="381"/>
                      <a:pt x="133" y="381"/>
                      <a:pt x="118" y="381"/>
                    </a:cubicBezTo>
                    <a:cubicBezTo>
                      <a:pt x="74" y="381"/>
                      <a:pt x="0" y="381"/>
                      <a:pt x="0" y="337"/>
                    </a:cubicBezTo>
                    <a:cubicBezTo>
                      <a:pt x="0" y="279"/>
                      <a:pt x="0" y="235"/>
                      <a:pt x="29" y="176"/>
                    </a:cubicBezTo>
                    <a:cubicBezTo>
                      <a:pt x="44" y="132"/>
                      <a:pt x="88" y="103"/>
                      <a:pt x="133" y="73"/>
                    </a:cubicBezTo>
                    <a:cubicBezTo>
                      <a:pt x="162" y="44"/>
                      <a:pt x="192" y="44"/>
                      <a:pt x="236" y="29"/>
                    </a:cubicBezTo>
                    <a:cubicBezTo>
                      <a:pt x="265" y="29"/>
                      <a:pt x="354" y="0"/>
                      <a:pt x="369" y="44"/>
                    </a:cubicBezTo>
                    <a:cubicBezTo>
                      <a:pt x="369" y="29"/>
                      <a:pt x="295" y="103"/>
                      <a:pt x="280" y="103"/>
                    </a:cubicBezTo>
                    <a:cubicBezTo>
                      <a:pt x="251" y="132"/>
                      <a:pt x="221" y="161"/>
                      <a:pt x="251" y="191"/>
                    </a:cubicBezTo>
                    <a:cubicBezTo>
                      <a:pt x="280" y="220"/>
                      <a:pt x="251" y="235"/>
                      <a:pt x="265" y="264"/>
                    </a:cubicBezTo>
                    <a:cubicBezTo>
                      <a:pt x="265" y="293"/>
                      <a:pt x="295" y="308"/>
                      <a:pt x="310" y="323"/>
                    </a:cubicBezTo>
                    <a:cubicBezTo>
                      <a:pt x="324" y="337"/>
                      <a:pt x="354" y="352"/>
                      <a:pt x="369" y="367"/>
                    </a:cubicBezTo>
                    <a:cubicBezTo>
                      <a:pt x="383" y="381"/>
                      <a:pt x="324" y="381"/>
                      <a:pt x="324" y="396"/>
                    </a:cubicBezTo>
                    <a:cubicBezTo>
                      <a:pt x="324" y="381"/>
                      <a:pt x="383" y="425"/>
                      <a:pt x="383" y="425"/>
                    </a:cubicBezTo>
                    <a:cubicBezTo>
                      <a:pt x="398" y="411"/>
                      <a:pt x="383" y="381"/>
                      <a:pt x="383" y="367"/>
                    </a:cubicBezTo>
                    <a:cubicBezTo>
                      <a:pt x="383" y="367"/>
                      <a:pt x="413" y="352"/>
                      <a:pt x="398" y="337"/>
                    </a:cubicBezTo>
                    <a:cubicBezTo>
                      <a:pt x="383" y="323"/>
                      <a:pt x="324" y="308"/>
                      <a:pt x="310" y="293"/>
                    </a:cubicBezTo>
                    <a:cubicBezTo>
                      <a:pt x="295" y="293"/>
                      <a:pt x="280" y="279"/>
                      <a:pt x="295" y="279"/>
                    </a:cubicBezTo>
                    <a:cubicBezTo>
                      <a:pt x="324" y="279"/>
                      <a:pt x="324" y="264"/>
                      <a:pt x="339" y="249"/>
                    </a:cubicBezTo>
                    <a:cubicBezTo>
                      <a:pt x="369" y="235"/>
                      <a:pt x="413" y="264"/>
                      <a:pt x="428" y="279"/>
                    </a:cubicBezTo>
                    <a:cubicBezTo>
                      <a:pt x="413" y="264"/>
                      <a:pt x="398" y="249"/>
                      <a:pt x="398" y="235"/>
                    </a:cubicBezTo>
                    <a:cubicBezTo>
                      <a:pt x="398" y="205"/>
                      <a:pt x="324" y="220"/>
                      <a:pt x="324" y="191"/>
                    </a:cubicBezTo>
                    <a:cubicBezTo>
                      <a:pt x="295" y="103"/>
                      <a:pt x="428" y="176"/>
                      <a:pt x="428" y="176"/>
                    </a:cubicBezTo>
                    <a:cubicBezTo>
                      <a:pt x="428" y="161"/>
                      <a:pt x="339" y="132"/>
                      <a:pt x="339" y="132"/>
                    </a:cubicBezTo>
                    <a:cubicBezTo>
                      <a:pt x="339" y="117"/>
                      <a:pt x="413" y="132"/>
                      <a:pt x="413" y="132"/>
                    </a:cubicBezTo>
                    <a:cubicBezTo>
                      <a:pt x="413" y="117"/>
                      <a:pt x="369" y="103"/>
                      <a:pt x="369" y="103"/>
                    </a:cubicBezTo>
                    <a:cubicBezTo>
                      <a:pt x="354" y="88"/>
                      <a:pt x="369" y="88"/>
                      <a:pt x="383" y="88"/>
                    </a:cubicBezTo>
                    <a:cubicBezTo>
                      <a:pt x="398" y="103"/>
                      <a:pt x="398" y="88"/>
                      <a:pt x="413" y="88"/>
                    </a:cubicBezTo>
                    <a:cubicBezTo>
                      <a:pt x="442" y="73"/>
                      <a:pt x="442" y="88"/>
                      <a:pt x="472" y="88"/>
                    </a:cubicBezTo>
                    <a:cubicBezTo>
                      <a:pt x="428" y="73"/>
                      <a:pt x="487" y="44"/>
                      <a:pt x="501" y="44"/>
                    </a:cubicBezTo>
                    <a:cubicBezTo>
                      <a:pt x="531" y="29"/>
                      <a:pt x="619" y="29"/>
                      <a:pt x="634" y="58"/>
                    </a:cubicBezTo>
                    <a:cubicBezTo>
                      <a:pt x="649" y="73"/>
                      <a:pt x="649" y="88"/>
                      <a:pt x="649" y="103"/>
                    </a:cubicBezTo>
                    <a:cubicBezTo>
                      <a:pt x="664" y="117"/>
                      <a:pt x="679" y="132"/>
                      <a:pt x="693" y="147"/>
                    </a:cubicBezTo>
                    <a:cubicBezTo>
                      <a:pt x="708" y="176"/>
                      <a:pt x="634" y="235"/>
                      <a:pt x="634" y="235"/>
                    </a:cubicBezTo>
                    <a:cubicBezTo>
                      <a:pt x="649" y="249"/>
                      <a:pt x="679" y="205"/>
                      <a:pt x="693" y="205"/>
                    </a:cubicBezTo>
                    <a:cubicBezTo>
                      <a:pt x="693" y="205"/>
                      <a:pt x="664" y="293"/>
                      <a:pt x="679" y="279"/>
                    </a:cubicBezTo>
                    <a:cubicBezTo>
                      <a:pt x="693" y="279"/>
                      <a:pt x="693" y="249"/>
                      <a:pt x="708" y="249"/>
                    </a:cubicBezTo>
                    <a:cubicBezTo>
                      <a:pt x="738" y="249"/>
                      <a:pt x="738" y="264"/>
                      <a:pt x="767" y="235"/>
                    </a:cubicBezTo>
                    <a:cubicBezTo>
                      <a:pt x="782" y="220"/>
                      <a:pt x="782" y="235"/>
                      <a:pt x="797" y="249"/>
                    </a:cubicBezTo>
                    <a:cubicBezTo>
                      <a:pt x="811" y="264"/>
                      <a:pt x="797" y="264"/>
                      <a:pt x="797" y="279"/>
                    </a:cubicBezTo>
                    <a:cubicBezTo>
                      <a:pt x="797" y="293"/>
                      <a:pt x="870" y="308"/>
                      <a:pt x="885" y="308"/>
                    </a:cubicBezTo>
                    <a:cubicBezTo>
                      <a:pt x="885" y="308"/>
                      <a:pt x="811" y="235"/>
                      <a:pt x="797" y="220"/>
                    </a:cubicBezTo>
                    <a:cubicBezTo>
                      <a:pt x="797" y="220"/>
                      <a:pt x="929" y="264"/>
                      <a:pt x="929" y="249"/>
                    </a:cubicBezTo>
                    <a:cubicBezTo>
                      <a:pt x="929" y="249"/>
                      <a:pt x="841" y="235"/>
                      <a:pt x="841" y="205"/>
                    </a:cubicBezTo>
                    <a:cubicBezTo>
                      <a:pt x="841" y="191"/>
                      <a:pt x="885" y="176"/>
                      <a:pt x="900" y="176"/>
                    </a:cubicBezTo>
                    <a:cubicBezTo>
                      <a:pt x="929" y="161"/>
                      <a:pt x="944" y="176"/>
                      <a:pt x="974" y="191"/>
                    </a:cubicBezTo>
                    <a:cubicBezTo>
                      <a:pt x="1018" y="205"/>
                      <a:pt x="1077" y="191"/>
                      <a:pt x="1092" y="249"/>
                    </a:cubicBezTo>
                    <a:cubicBezTo>
                      <a:pt x="1092" y="249"/>
                      <a:pt x="988" y="249"/>
                      <a:pt x="1003" y="293"/>
                    </a:cubicBezTo>
                    <a:cubicBezTo>
                      <a:pt x="1003" y="279"/>
                      <a:pt x="1047" y="264"/>
                      <a:pt x="1047" y="264"/>
                    </a:cubicBezTo>
                    <a:cubicBezTo>
                      <a:pt x="1077" y="264"/>
                      <a:pt x="1033" y="293"/>
                      <a:pt x="1033" y="308"/>
                    </a:cubicBezTo>
                    <a:lnTo>
                      <a:pt x="1077" y="279"/>
                    </a:lnTo>
                    <a:cubicBezTo>
                      <a:pt x="1077" y="264"/>
                      <a:pt x="1136" y="264"/>
                      <a:pt x="1151" y="279"/>
                    </a:cubicBezTo>
                    <a:cubicBezTo>
                      <a:pt x="1210" y="279"/>
                      <a:pt x="1077" y="323"/>
                      <a:pt x="1092" y="337"/>
                    </a:cubicBezTo>
                    <a:cubicBezTo>
                      <a:pt x="1092" y="337"/>
                      <a:pt x="1121" y="308"/>
                      <a:pt x="1121" y="323"/>
                    </a:cubicBezTo>
                    <a:cubicBezTo>
                      <a:pt x="1121" y="337"/>
                      <a:pt x="1092" y="367"/>
                      <a:pt x="1106" y="381"/>
                    </a:cubicBezTo>
                    <a:cubicBezTo>
                      <a:pt x="1092" y="367"/>
                      <a:pt x="1151" y="308"/>
                      <a:pt x="1165" y="323"/>
                    </a:cubicBezTo>
                    <a:cubicBezTo>
                      <a:pt x="1165" y="352"/>
                      <a:pt x="1151" y="381"/>
                      <a:pt x="1165" y="396"/>
                    </a:cubicBezTo>
                    <a:cubicBezTo>
                      <a:pt x="1165" y="396"/>
                      <a:pt x="1165" y="337"/>
                      <a:pt x="1195" y="337"/>
                    </a:cubicBezTo>
                    <a:cubicBezTo>
                      <a:pt x="1224" y="352"/>
                      <a:pt x="1180" y="396"/>
                      <a:pt x="1195" y="411"/>
                    </a:cubicBezTo>
                    <a:cubicBezTo>
                      <a:pt x="1195" y="411"/>
                      <a:pt x="1210" y="367"/>
                      <a:pt x="1224" y="367"/>
                    </a:cubicBezTo>
                    <a:cubicBezTo>
                      <a:pt x="1224" y="367"/>
                      <a:pt x="1210" y="411"/>
                      <a:pt x="1224" y="411"/>
                    </a:cubicBezTo>
                    <a:cubicBezTo>
                      <a:pt x="1210" y="411"/>
                      <a:pt x="1254" y="352"/>
                      <a:pt x="1269" y="337"/>
                    </a:cubicBezTo>
                    <a:cubicBezTo>
                      <a:pt x="1283" y="323"/>
                      <a:pt x="1328" y="337"/>
                      <a:pt x="1342" y="352"/>
                    </a:cubicBezTo>
                    <a:cubicBezTo>
                      <a:pt x="1372" y="367"/>
                      <a:pt x="1387" y="396"/>
                      <a:pt x="1342" y="396"/>
                    </a:cubicBezTo>
                    <a:cubicBezTo>
                      <a:pt x="1328" y="396"/>
                      <a:pt x="1269" y="396"/>
                      <a:pt x="1269" y="440"/>
                    </a:cubicBezTo>
                    <a:cubicBezTo>
                      <a:pt x="1269" y="425"/>
                      <a:pt x="1357" y="396"/>
                      <a:pt x="1357" y="411"/>
                    </a:cubicBezTo>
                    <a:cubicBezTo>
                      <a:pt x="1357" y="411"/>
                      <a:pt x="1298" y="440"/>
                      <a:pt x="1298" y="455"/>
                    </a:cubicBezTo>
                    <a:cubicBezTo>
                      <a:pt x="1298" y="440"/>
                      <a:pt x="1357" y="440"/>
                      <a:pt x="1357" y="440"/>
                    </a:cubicBezTo>
                    <a:cubicBezTo>
                      <a:pt x="1372" y="425"/>
                      <a:pt x="1401" y="381"/>
                      <a:pt x="1416" y="396"/>
                    </a:cubicBezTo>
                    <a:cubicBezTo>
                      <a:pt x="1431" y="425"/>
                      <a:pt x="1416" y="455"/>
                      <a:pt x="1387" y="455"/>
                    </a:cubicBezTo>
                    <a:cubicBezTo>
                      <a:pt x="1372" y="470"/>
                      <a:pt x="1357" y="484"/>
                      <a:pt x="1342" y="499"/>
                    </a:cubicBezTo>
                    <a:cubicBezTo>
                      <a:pt x="1342" y="499"/>
                      <a:pt x="1372" y="470"/>
                      <a:pt x="1387" y="470"/>
                    </a:cubicBezTo>
                    <a:lnTo>
                      <a:pt x="1372" y="528"/>
                    </a:lnTo>
                    <a:cubicBezTo>
                      <a:pt x="1357" y="499"/>
                      <a:pt x="1460" y="396"/>
                      <a:pt x="1475" y="425"/>
                    </a:cubicBezTo>
                    <a:cubicBezTo>
                      <a:pt x="1490" y="440"/>
                      <a:pt x="1460" y="455"/>
                      <a:pt x="1446" y="455"/>
                    </a:cubicBezTo>
                    <a:lnTo>
                      <a:pt x="1519" y="455"/>
                    </a:lnTo>
                    <a:cubicBezTo>
                      <a:pt x="1534" y="455"/>
                      <a:pt x="1564" y="455"/>
                      <a:pt x="1578" y="470"/>
                    </a:cubicBezTo>
                    <a:cubicBezTo>
                      <a:pt x="1593" y="514"/>
                      <a:pt x="1446" y="514"/>
                      <a:pt x="1460" y="558"/>
                    </a:cubicBezTo>
                    <a:cubicBezTo>
                      <a:pt x="1460" y="558"/>
                      <a:pt x="1505" y="514"/>
                      <a:pt x="1519" y="514"/>
                    </a:cubicBezTo>
                    <a:cubicBezTo>
                      <a:pt x="1534" y="514"/>
                      <a:pt x="1564" y="514"/>
                      <a:pt x="1564" y="528"/>
                    </a:cubicBezTo>
                    <a:cubicBezTo>
                      <a:pt x="1578" y="543"/>
                      <a:pt x="1490" y="572"/>
                      <a:pt x="1490" y="572"/>
                    </a:cubicBezTo>
                    <a:lnTo>
                      <a:pt x="1534" y="558"/>
                    </a:lnTo>
                    <a:cubicBezTo>
                      <a:pt x="1549" y="558"/>
                      <a:pt x="1578" y="543"/>
                      <a:pt x="1593" y="528"/>
                    </a:cubicBezTo>
                    <a:cubicBezTo>
                      <a:pt x="1608" y="528"/>
                      <a:pt x="1593" y="514"/>
                      <a:pt x="1608" y="499"/>
                    </a:cubicBezTo>
                    <a:cubicBezTo>
                      <a:pt x="1623" y="499"/>
                      <a:pt x="1652" y="528"/>
                      <a:pt x="1652" y="543"/>
                    </a:cubicBezTo>
                    <a:cubicBezTo>
                      <a:pt x="1711" y="587"/>
                      <a:pt x="1652" y="572"/>
                      <a:pt x="1608" y="587"/>
                    </a:cubicBezTo>
                    <a:cubicBezTo>
                      <a:pt x="1608" y="587"/>
                      <a:pt x="1505" y="616"/>
                      <a:pt x="1505" y="602"/>
                    </a:cubicBezTo>
                    <a:cubicBezTo>
                      <a:pt x="1505" y="616"/>
                      <a:pt x="1741" y="616"/>
                      <a:pt x="1726" y="646"/>
                    </a:cubicBezTo>
                    <a:cubicBezTo>
                      <a:pt x="1711" y="660"/>
                      <a:pt x="1637" y="660"/>
                      <a:pt x="1623" y="646"/>
                    </a:cubicBezTo>
                    <a:lnTo>
                      <a:pt x="1564" y="660"/>
                    </a:lnTo>
                    <a:cubicBezTo>
                      <a:pt x="1578" y="675"/>
                      <a:pt x="1623" y="660"/>
                      <a:pt x="1623" y="675"/>
                    </a:cubicBezTo>
                    <a:cubicBezTo>
                      <a:pt x="1637" y="675"/>
                      <a:pt x="1578" y="690"/>
                      <a:pt x="1578" y="704"/>
                    </a:cubicBezTo>
                    <a:cubicBezTo>
                      <a:pt x="1578" y="734"/>
                      <a:pt x="1637" y="748"/>
                      <a:pt x="1652" y="748"/>
                    </a:cubicBezTo>
                    <a:cubicBezTo>
                      <a:pt x="1682" y="763"/>
                      <a:pt x="1726" y="763"/>
                      <a:pt x="1741" y="792"/>
                    </a:cubicBezTo>
                    <a:cubicBezTo>
                      <a:pt x="1756" y="807"/>
                      <a:pt x="1756" y="822"/>
                      <a:pt x="1770" y="822"/>
                    </a:cubicBezTo>
                    <a:lnTo>
                      <a:pt x="1800" y="807"/>
                    </a:lnTo>
                    <a:cubicBezTo>
                      <a:pt x="1800" y="807"/>
                      <a:pt x="1800" y="836"/>
                      <a:pt x="1815" y="836"/>
                    </a:cubicBezTo>
                    <a:cubicBezTo>
                      <a:pt x="1815" y="836"/>
                      <a:pt x="1815" y="807"/>
                      <a:pt x="1829" y="807"/>
                    </a:cubicBezTo>
                    <a:lnTo>
                      <a:pt x="1829" y="836"/>
                    </a:lnTo>
                    <a:cubicBezTo>
                      <a:pt x="1829" y="851"/>
                      <a:pt x="1859" y="836"/>
                      <a:pt x="1874" y="836"/>
                    </a:cubicBezTo>
                    <a:cubicBezTo>
                      <a:pt x="1874" y="836"/>
                      <a:pt x="1903" y="851"/>
                      <a:pt x="1903" y="866"/>
                    </a:cubicBezTo>
                    <a:cubicBezTo>
                      <a:pt x="1903" y="881"/>
                      <a:pt x="1888" y="866"/>
                      <a:pt x="1888" y="881"/>
                    </a:cubicBezTo>
                    <a:cubicBezTo>
                      <a:pt x="1903" y="866"/>
                      <a:pt x="2036" y="910"/>
                      <a:pt x="2036" y="910"/>
                    </a:cubicBezTo>
                    <a:lnTo>
                      <a:pt x="2021" y="925"/>
                    </a:lnTo>
                    <a:cubicBezTo>
                      <a:pt x="2021" y="939"/>
                      <a:pt x="2051" y="925"/>
                      <a:pt x="2051" y="925"/>
                    </a:cubicBezTo>
                    <a:cubicBezTo>
                      <a:pt x="2065" y="910"/>
                      <a:pt x="2065" y="925"/>
                      <a:pt x="2080" y="939"/>
                    </a:cubicBezTo>
                    <a:cubicBezTo>
                      <a:pt x="2095" y="939"/>
                      <a:pt x="2124" y="969"/>
                      <a:pt x="2110" y="983"/>
                    </a:cubicBezTo>
                    <a:lnTo>
                      <a:pt x="2080" y="983"/>
                    </a:lnTo>
                    <a:cubicBezTo>
                      <a:pt x="2080" y="998"/>
                      <a:pt x="2110" y="998"/>
                      <a:pt x="2095" y="1013"/>
                    </a:cubicBezTo>
                    <a:lnTo>
                      <a:pt x="2051" y="1013"/>
                    </a:lnTo>
                    <a:cubicBezTo>
                      <a:pt x="2021" y="1027"/>
                      <a:pt x="2051" y="1027"/>
                      <a:pt x="2051" y="1042"/>
                    </a:cubicBezTo>
                    <a:cubicBezTo>
                      <a:pt x="2065" y="1071"/>
                      <a:pt x="2006" y="1042"/>
                      <a:pt x="1992" y="1042"/>
                    </a:cubicBezTo>
                    <a:cubicBezTo>
                      <a:pt x="2006" y="1057"/>
                      <a:pt x="2036" y="1071"/>
                      <a:pt x="2021" y="1086"/>
                    </a:cubicBezTo>
                    <a:cubicBezTo>
                      <a:pt x="2006" y="1086"/>
                      <a:pt x="1947" y="1086"/>
                      <a:pt x="1962" y="1071"/>
                    </a:cubicBezTo>
                    <a:cubicBezTo>
                      <a:pt x="1947" y="1086"/>
                      <a:pt x="1992" y="1115"/>
                      <a:pt x="1977" y="1130"/>
                    </a:cubicBezTo>
                    <a:cubicBezTo>
                      <a:pt x="1962" y="1130"/>
                      <a:pt x="1962" y="1101"/>
                      <a:pt x="1947" y="1115"/>
                    </a:cubicBezTo>
                    <a:cubicBezTo>
                      <a:pt x="1933" y="1130"/>
                      <a:pt x="1992" y="1203"/>
                      <a:pt x="1933" y="1159"/>
                    </a:cubicBezTo>
                    <a:lnTo>
                      <a:pt x="1888" y="1130"/>
                    </a:lnTo>
                    <a:cubicBezTo>
                      <a:pt x="1874" y="1145"/>
                      <a:pt x="1874" y="1159"/>
                      <a:pt x="1859" y="1159"/>
                    </a:cubicBezTo>
                    <a:cubicBezTo>
                      <a:pt x="1859" y="1145"/>
                      <a:pt x="1874" y="1130"/>
                      <a:pt x="1874" y="1115"/>
                    </a:cubicBezTo>
                    <a:cubicBezTo>
                      <a:pt x="1874" y="1130"/>
                      <a:pt x="1844" y="1130"/>
                      <a:pt x="1844" y="1130"/>
                    </a:cubicBezTo>
                    <a:cubicBezTo>
                      <a:pt x="1829" y="1115"/>
                      <a:pt x="1859" y="1101"/>
                      <a:pt x="1844" y="1086"/>
                    </a:cubicBezTo>
                    <a:lnTo>
                      <a:pt x="1815" y="1101"/>
                    </a:lnTo>
                    <a:cubicBezTo>
                      <a:pt x="1800" y="1086"/>
                      <a:pt x="1815" y="1057"/>
                      <a:pt x="1815" y="1057"/>
                    </a:cubicBezTo>
                    <a:cubicBezTo>
                      <a:pt x="1829" y="1057"/>
                      <a:pt x="1888" y="1027"/>
                      <a:pt x="1874" y="1027"/>
                    </a:cubicBezTo>
                    <a:cubicBezTo>
                      <a:pt x="1859" y="1013"/>
                      <a:pt x="1800" y="1071"/>
                      <a:pt x="1770" y="1057"/>
                    </a:cubicBezTo>
                    <a:cubicBezTo>
                      <a:pt x="1770" y="1057"/>
                      <a:pt x="1815" y="1013"/>
                      <a:pt x="1800" y="1013"/>
                    </a:cubicBezTo>
                    <a:cubicBezTo>
                      <a:pt x="1785" y="1013"/>
                      <a:pt x="1770" y="1042"/>
                      <a:pt x="1756" y="1027"/>
                    </a:cubicBezTo>
                    <a:cubicBezTo>
                      <a:pt x="1741" y="1013"/>
                      <a:pt x="1726" y="1013"/>
                      <a:pt x="1711" y="998"/>
                    </a:cubicBezTo>
                    <a:cubicBezTo>
                      <a:pt x="1697" y="983"/>
                      <a:pt x="1682" y="969"/>
                      <a:pt x="1667" y="983"/>
                    </a:cubicBezTo>
                    <a:lnTo>
                      <a:pt x="1667" y="1013"/>
                    </a:lnTo>
                    <a:lnTo>
                      <a:pt x="1652" y="1013"/>
                    </a:lnTo>
                    <a:cubicBezTo>
                      <a:pt x="1652" y="1027"/>
                      <a:pt x="1711" y="1057"/>
                      <a:pt x="1652" y="1057"/>
                    </a:cubicBezTo>
                    <a:cubicBezTo>
                      <a:pt x="1637" y="1057"/>
                      <a:pt x="1578" y="1042"/>
                      <a:pt x="1593" y="1027"/>
                    </a:cubicBezTo>
                    <a:cubicBezTo>
                      <a:pt x="1578" y="1057"/>
                      <a:pt x="1637" y="1086"/>
                      <a:pt x="1652" y="1101"/>
                    </a:cubicBezTo>
                    <a:cubicBezTo>
                      <a:pt x="1682" y="1101"/>
                      <a:pt x="1682" y="1145"/>
                      <a:pt x="1697" y="1159"/>
                    </a:cubicBezTo>
                    <a:cubicBezTo>
                      <a:pt x="1711" y="1174"/>
                      <a:pt x="1711" y="1189"/>
                      <a:pt x="1726" y="1189"/>
                    </a:cubicBezTo>
                    <a:cubicBezTo>
                      <a:pt x="1741" y="1189"/>
                      <a:pt x="1726" y="1174"/>
                      <a:pt x="1741" y="1174"/>
                    </a:cubicBezTo>
                    <a:cubicBezTo>
                      <a:pt x="1741" y="1174"/>
                      <a:pt x="1756" y="1189"/>
                      <a:pt x="1756" y="1203"/>
                    </a:cubicBezTo>
                    <a:cubicBezTo>
                      <a:pt x="1770" y="1218"/>
                      <a:pt x="1770" y="1203"/>
                      <a:pt x="1785" y="1189"/>
                    </a:cubicBezTo>
                    <a:cubicBezTo>
                      <a:pt x="1800" y="1189"/>
                      <a:pt x="1785" y="1248"/>
                      <a:pt x="1800" y="1233"/>
                    </a:cubicBezTo>
                    <a:cubicBezTo>
                      <a:pt x="1815" y="1233"/>
                      <a:pt x="1800" y="1218"/>
                      <a:pt x="1815" y="1203"/>
                    </a:cubicBezTo>
                    <a:lnTo>
                      <a:pt x="1815" y="1248"/>
                    </a:lnTo>
                    <a:cubicBezTo>
                      <a:pt x="1815" y="1262"/>
                      <a:pt x="1815" y="1262"/>
                      <a:pt x="1829" y="1277"/>
                    </a:cubicBezTo>
                    <a:cubicBezTo>
                      <a:pt x="1844" y="1277"/>
                      <a:pt x="1859" y="1292"/>
                      <a:pt x="1859" y="1306"/>
                    </a:cubicBezTo>
                    <a:cubicBezTo>
                      <a:pt x="1874" y="1306"/>
                      <a:pt x="1888" y="1365"/>
                      <a:pt x="1888" y="1365"/>
                    </a:cubicBezTo>
                    <a:cubicBezTo>
                      <a:pt x="1874" y="1350"/>
                      <a:pt x="1874" y="1336"/>
                      <a:pt x="1874" y="1336"/>
                    </a:cubicBezTo>
                    <a:cubicBezTo>
                      <a:pt x="1859" y="1336"/>
                      <a:pt x="1874" y="1394"/>
                      <a:pt x="1874" y="1394"/>
                    </a:cubicBezTo>
                    <a:cubicBezTo>
                      <a:pt x="1874" y="1394"/>
                      <a:pt x="1844" y="1336"/>
                      <a:pt x="1829" y="1321"/>
                    </a:cubicBezTo>
                    <a:cubicBezTo>
                      <a:pt x="1829" y="1321"/>
                      <a:pt x="1844" y="1380"/>
                      <a:pt x="1859" y="1394"/>
                    </a:cubicBezTo>
                    <a:cubicBezTo>
                      <a:pt x="1859" y="1438"/>
                      <a:pt x="1829" y="1394"/>
                      <a:pt x="1829" y="1409"/>
                    </a:cubicBezTo>
                    <a:cubicBezTo>
                      <a:pt x="1815" y="1424"/>
                      <a:pt x="1888" y="1453"/>
                      <a:pt x="1888" y="1468"/>
                    </a:cubicBezTo>
                    <a:cubicBezTo>
                      <a:pt x="1888" y="1482"/>
                      <a:pt x="1756" y="1394"/>
                      <a:pt x="1741" y="1394"/>
                    </a:cubicBezTo>
                    <a:lnTo>
                      <a:pt x="1741" y="1409"/>
                    </a:lnTo>
                    <a:cubicBezTo>
                      <a:pt x="1741" y="1424"/>
                      <a:pt x="1711" y="1365"/>
                      <a:pt x="1697" y="1365"/>
                    </a:cubicBezTo>
                    <a:lnTo>
                      <a:pt x="1711" y="1394"/>
                    </a:lnTo>
                    <a:cubicBezTo>
                      <a:pt x="1697" y="1409"/>
                      <a:pt x="1667" y="1350"/>
                      <a:pt x="1652" y="1336"/>
                    </a:cubicBezTo>
                    <a:cubicBezTo>
                      <a:pt x="1637" y="1321"/>
                      <a:pt x="1637" y="1350"/>
                      <a:pt x="1623" y="1365"/>
                    </a:cubicBezTo>
                    <a:cubicBezTo>
                      <a:pt x="1623" y="1380"/>
                      <a:pt x="1593" y="1321"/>
                      <a:pt x="1593" y="1321"/>
                    </a:cubicBezTo>
                    <a:lnTo>
                      <a:pt x="1549" y="1321"/>
                    </a:lnTo>
                    <a:cubicBezTo>
                      <a:pt x="1549" y="1336"/>
                      <a:pt x="1564" y="1350"/>
                      <a:pt x="1578" y="1350"/>
                    </a:cubicBezTo>
                    <a:cubicBezTo>
                      <a:pt x="1593" y="1365"/>
                      <a:pt x="1593" y="1365"/>
                      <a:pt x="1608" y="1380"/>
                    </a:cubicBezTo>
                    <a:cubicBezTo>
                      <a:pt x="1623" y="1394"/>
                      <a:pt x="1652" y="1409"/>
                      <a:pt x="1682" y="1424"/>
                    </a:cubicBezTo>
                    <a:cubicBezTo>
                      <a:pt x="1711" y="1453"/>
                      <a:pt x="1726" y="1468"/>
                      <a:pt x="1741" y="1497"/>
                    </a:cubicBezTo>
                    <a:cubicBezTo>
                      <a:pt x="1770" y="1541"/>
                      <a:pt x="1770" y="1541"/>
                      <a:pt x="1726" y="1526"/>
                    </a:cubicBezTo>
                    <a:cubicBezTo>
                      <a:pt x="1667" y="1497"/>
                      <a:pt x="1564" y="1512"/>
                      <a:pt x="1519" y="1453"/>
                    </a:cubicBezTo>
                    <a:cubicBezTo>
                      <a:pt x="1505" y="1424"/>
                      <a:pt x="1460" y="1453"/>
                      <a:pt x="1431" y="1424"/>
                    </a:cubicBezTo>
                    <a:cubicBezTo>
                      <a:pt x="1416" y="1409"/>
                      <a:pt x="1328" y="1380"/>
                      <a:pt x="1328" y="1365"/>
                    </a:cubicBezTo>
                    <a:cubicBezTo>
                      <a:pt x="1328" y="1350"/>
                      <a:pt x="1372" y="1365"/>
                      <a:pt x="1372" y="1350"/>
                    </a:cubicBezTo>
                    <a:cubicBezTo>
                      <a:pt x="1387" y="1336"/>
                      <a:pt x="1342" y="1321"/>
                      <a:pt x="1342" y="1321"/>
                    </a:cubicBezTo>
                    <a:cubicBezTo>
                      <a:pt x="1298" y="1306"/>
                      <a:pt x="1269" y="1277"/>
                      <a:pt x="1239" y="1262"/>
                    </a:cubicBezTo>
                    <a:cubicBezTo>
                      <a:pt x="1224" y="1248"/>
                      <a:pt x="1239" y="1233"/>
                      <a:pt x="1210" y="1233"/>
                    </a:cubicBezTo>
                    <a:cubicBezTo>
                      <a:pt x="1210" y="1218"/>
                      <a:pt x="1136" y="1218"/>
                      <a:pt x="1136" y="1218"/>
                    </a:cubicBezTo>
                    <a:cubicBezTo>
                      <a:pt x="1136" y="1233"/>
                      <a:pt x="1151" y="1203"/>
                      <a:pt x="1136" y="121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6" name="Freeform 1212">
                <a:extLst>
                  <a:ext uri="{FF2B5EF4-FFF2-40B4-BE49-F238E27FC236}">
                    <a16:creationId xmlns:a16="http://schemas.microsoft.com/office/drawing/2014/main" id="{B4305B5F-1CFD-37C4-166E-B92CB6B3BEBD}"/>
                  </a:ext>
                </a:extLst>
              </p:cNvPr>
              <p:cNvSpPr>
                <a:spLocks/>
              </p:cNvSpPr>
              <p:nvPr/>
            </p:nvSpPr>
            <p:spPr bwMode="auto">
              <a:xfrm>
                <a:off x="2331" y="1622"/>
                <a:ext cx="409" cy="297"/>
              </a:xfrm>
              <a:custGeom>
                <a:avLst/>
                <a:gdLst>
                  <a:gd name="T0" fmla="*/ 1003 w 2124"/>
                  <a:gd name="T1" fmla="*/ 1262 h 1541"/>
                  <a:gd name="T2" fmla="*/ 1106 w 2124"/>
                  <a:gd name="T3" fmla="*/ 1130 h 1541"/>
                  <a:gd name="T4" fmla="*/ 1283 w 2124"/>
                  <a:gd name="T5" fmla="*/ 969 h 1541"/>
                  <a:gd name="T6" fmla="*/ 1460 w 2124"/>
                  <a:gd name="T7" fmla="*/ 1027 h 1541"/>
                  <a:gd name="T8" fmla="*/ 1372 w 2124"/>
                  <a:gd name="T9" fmla="*/ 969 h 1541"/>
                  <a:gd name="T10" fmla="*/ 1195 w 2124"/>
                  <a:gd name="T11" fmla="*/ 763 h 1541"/>
                  <a:gd name="T12" fmla="*/ 1047 w 2124"/>
                  <a:gd name="T13" fmla="*/ 704 h 1541"/>
                  <a:gd name="T14" fmla="*/ 1018 w 2124"/>
                  <a:gd name="T15" fmla="*/ 631 h 1541"/>
                  <a:gd name="T16" fmla="*/ 841 w 2124"/>
                  <a:gd name="T17" fmla="*/ 499 h 1541"/>
                  <a:gd name="T18" fmla="*/ 826 w 2124"/>
                  <a:gd name="T19" fmla="*/ 528 h 1541"/>
                  <a:gd name="T20" fmla="*/ 708 w 2124"/>
                  <a:gd name="T21" fmla="*/ 572 h 1541"/>
                  <a:gd name="T22" fmla="*/ 590 w 2124"/>
                  <a:gd name="T23" fmla="*/ 543 h 1541"/>
                  <a:gd name="T24" fmla="*/ 133 w 2124"/>
                  <a:gd name="T25" fmla="*/ 499 h 1541"/>
                  <a:gd name="T26" fmla="*/ 192 w 2124"/>
                  <a:gd name="T27" fmla="*/ 396 h 1541"/>
                  <a:gd name="T28" fmla="*/ 133 w 2124"/>
                  <a:gd name="T29" fmla="*/ 73 h 1541"/>
                  <a:gd name="T30" fmla="*/ 251 w 2124"/>
                  <a:gd name="T31" fmla="*/ 191 h 1541"/>
                  <a:gd name="T32" fmla="*/ 324 w 2124"/>
                  <a:gd name="T33" fmla="*/ 396 h 1541"/>
                  <a:gd name="T34" fmla="*/ 310 w 2124"/>
                  <a:gd name="T35" fmla="*/ 293 h 1541"/>
                  <a:gd name="T36" fmla="*/ 398 w 2124"/>
                  <a:gd name="T37" fmla="*/ 235 h 1541"/>
                  <a:gd name="T38" fmla="*/ 413 w 2124"/>
                  <a:gd name="T39" fmla="*/ 132 h 1541"/>
                  <a:gd name="T40" fmla="*/ 472 w 2124"/>
                  <a:gd name="T41" fmla="*/ 88 h 1541"/>
                  <a:gd name="T42" fmla="*/ 693 w 2124"/>
                  <a:gd name="T43" fmla="*/ 147 h 1541"/>
                  <a:gd name="T44" fmla="*/ 708 w 2124"/>
                  <a:gd name="T45" fmla="*/ 249 h 1541"/>
                  <a:gd name="T46" fmla="*/ 885 w 2124"/>
                  <a:gd name="T47" fmla="*/ 308 h 1541"/>
                  <a:gd name="T48" fmla="*/ 900 w 2124"/>
                  <a:gd name="T49" fmla="*/ 176 h 1541"/>
                  <a:gd name="T50" fmla="*/ 1047 w 2124"/>
                  <a:gd name="T51" fmla="*/ 264 h 1541"/>
                  <a:gd name="T52" fmla="*/ 1092 w 2124"/>
                  <a:gd name="T53" fmla="*/ 337 h 1541"/>
                  <a:gd name="T54" fmla="*/ 1165 w 2124"/>
                  <a:gd name="T55" fmla="*/ 396 h 1541"/>
                  <a:gd name="T56" fmla="*/ 1224 w 2124"/>
                  <a:gd name="T57" fmla="*/ 411 h 1541"/>
                  <a:gd name="T58" fmla="*/ 1269 w 2124"/>
                  <a:gd name="T59" fmla="*/ 440 h 1541"/>
                  <a:gd name="T60" fmla="*/ 1416 w 2124"/>
                  <a:gd name="T61" fmla="*/ 396 h 1541"/>
                  <a:gd name="T62" fmla="*/ 1372 w 2124"/>
                  <a:gd name="T63" fmla="*/ 528 h 1541"/>
                  <a:gd name="T64" fmla="*/ 1578 w 2124"/>
                  <a:gd name="T65" fmla="*/ 470 h 1541"/>
                  <a:gd name="T66" fmla="*/ 1490 w 2124"/>
                  <a:gd name="T67" fmla="*/ 572 h 1541"/>
                  <a:gd name="T68" fmla="*/ 1652 w 2124"/>
                  <a:gd name="T69" fmla="*/ 543 h 1541"/>
                  <a:gd name="T70" fmla="*/ 1623 w 2124"/>
                  <a:gd name="T71" fmla="*/ 646 h 1541"/>
                  <a:gd name="T72" fmla="*/ 1652 w 2124"/>
                  <a:gd name="T73" fmla="*/ 748 h 1541"/>
                  <a:gd name="T74" fmla="*/ 1815 w 2124"/>
                  <a:gd name="T75" fmla="*/ 836 h 1541"/>
                  <a:gd name="T76" fmla="*/ 1903 w 2124"/>
                  <a:gd name="T77" fmla="*/ 866 h 1541"/>
                  <a:gd name="T78" fmla="*/ 2051 w 2124"/>
                  <a:gd name="T79" fmla="*/ 925 h 1541"/>
                  <a:gd name="T80" fmla="*/ 2095 w 2124"/>
                  <a:gd name="T81" fmla="*/ 1013 h 1541"/>
                  <a:gd name="T82" fmla="*/ 2021 w 2124"/>
                  <a:gd name="T83" fmla="*/ 1086 h 1541"/>
                  <a:gd name="T84" fmla="*/ 1933 w 2124"/>
                  <a:gd name="T85" fmla="*/ 1159 h 1541"/>
                  <a:gd name="T86" fmla="*/ 1844 w 2124"/>
                  <a:gd name="T87" fmla="*/ 1130 h 1541"/>
                  <a:gd name="T88" fmla="*/ 1874 w 2124"/>
                  <a:gd name="T89" fmla="*/ 1027 h 1541"/>
                  <a:gd name="T90" fmla="*/ 1711 w 2124"/>
                  <a:gd name="T91" fmla="*/ 998 h 1541"/>
                  <a:gd name="T92" fmla="*/ 1652 w 2124"/>
                  <a:gd name="T93" fmla="*/ 1057 h 1541"/>
                  <a:gd name="T94" fmla="*/ 1726 w 2124"/>
                  <a:gd name="T95" fmla="*/ 1189 h 1541"/>
                  <a:gd name="T96" fmla="*/ 1800 w 2124"/>
                  <a:gd name="T97" fmla="*/ 1233 h 1541"/>
                  <a:gd name="T98" fmla="*/ 1859 w 2124"/>
                  <a:gd name="T99" fmla="*/ 1306 h 1541"/>
                  <a:gd name="T100" fmla="*/ 1829 w 2124"/>
                  <a:gd name="T101" fmla="*/ 1321 h 1541"/>
                  <a:gd name="T102" fmla="*/ 1741 w 2124"/>
                  <a:gd name="T103" fmla="*/ 1394 h 1541"/>
                  <a:gd name="T104" fmla="*/ 1652 w 2124"/>
                  <a:gd name="T105" fmla="*/ 1336 h 1541"/>
                  <a:gd name="T106" fmla="*/ 1578 w 2124"/>
                  <a:gd name="T107" fmla="*/ 1350 h 1541"/>
                  <a:gd name="T108" fmla="*/ 1726 w 2124"/>
                  <a:gd name="T109" fmla="*/ 1526 h 1541"/>
                  <a:gd name="T110" fmla="*/ 1372 w 2124"/>
                  <a:gd name="T111" fmla="*/ 1350 h 1541"/>
                  <a:gd name="T112" fmla="*/ 1136 w 2124"/>
                  <a:gd name="T113" fmla="*/ 1218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24" h="1541">
                    <a:moveTo>
                      <a:pt x="1136" y="1218"/>
                    </a:moveTo>
                    <a:lnTo>
                      <a:pt x="1136" y="1218"/>
                    </a:lnTo>
                    <a:cubicBezTo>
                      <a:pt x="1121" y="1262"/>
                      <a:pt x="1092" y="1218"/>
                      <a:pt x="1047" y="1233"/>
                    </a:cubicBezTo>
                    <a:cubicBezTo>
                      <a:pt x="1033" y="1233"/>
                      <a:pt x="1018" y="1248"/>
                      <a:pt x="1003" y="1262"/>
                    </a:cubicBezTo>
                    <a:cubicBezTo>
                      <a:pt x="974" y="1277"/>
                      <a:pt x="959" y="1262"/>
                      <a:pt x="929" y="1262"/>
                    </a:cubicBezTo>
                    <a:cubicBezTo>
                      <a:pt x="885" y="1248"/>
                      <a:pt x="826" y="1218"/>
                      <a:pt x="885" y="1174"/>
                    </a:cubicBezTo>
                    <a:cubicBezTo>
                      <a:pt x="915" y="1145"/>
                      <a:pt x="915" y="1115"/>
                      <a:pt x="959" y="1115"/>
                    </a:cubicBezTo>
                    <a:cubicBezTo>
                      <a:pt x="1003" y="1130"/>
                      <a:pt x="1047" y="1145"/>
                      <a:pt x="1106" y="1130"/>
                    </a:cubicBezTo>
                    <a:cubicBezTo>
                      <a:pt x="1136" y="1130"/>
                      <a:pt x="1165" y="1115"/>
                      <a:pt x="1195" y="1115"/>
                    </a:cubicBezTo>
                    <a:cubicBezTo>
                      <a:pt x="1210" y="1115"/>
                      <a:pt x="1195" y="1101"/>
                      <a:pt x="1195" y="1086"/>
                    </a:cubicBezTo>
                    <a:cubicBezTo>
                      <a:pt x="1151" y="1057"/>
                      <a:pt x="1136" y="1042"/>
                      <a:pt x="1180" y="1013"/>
                    </a:cubicBezTo>
                    <a:cubicBezTo>
                      <a:pt x="1210" y="969"/>
                      <a:pt x="1239" y="969"/>
                      <a:pt x="1283" y="969"/>
                    </a:cubicBezTo>
                    <a:cubicBezTo>
                      <a:pt x="1298" y="969"/>
                      <a:pt x="1328" y="969"/>
                      <a:pt x="1342" y="983"/>
                    </a:cubicBezTo>
                    <a:cubicBezTo>
                      <a:pt x="1372" y="998"/>
                      <a:pt x="1372" y="1013"/>
                      <a:pt x="1372" y="1042"/>
                    </a:cubicBezTo>
                    <a:cubicBezTo>
                      <a:pt x="1387" y="1071"/>
                      <a:pt x="1401" y="1027"/>
                      <a:pt x="1416" y="1027"/>
                    </a:cubicBezTo>
                    <a:cubicBezTo>
                      <a:pt x="1416" y="1013"/>
                      <a:pt x="1460" y="1027"/>
                      <a:pt x="1460" y="1027"/>
                    </a:cubicBezTo>
                    <a:cubicBezTo>
                      <a:pt x="1475" y="1027"/>
                      <a:pt x="1519" y="1027"/>
                      <a:pt x="1519" y="998"/>
                    </a:cubicBezTo>
                    <a:cubicBezTo>
                      <a:pt x="1519" y="983"/>
                      <a:pt x="1475" y="969"/>
                      <a:pt x="1460" y="969"/>
                    </a:cubicBezTo>
                    <a:cubicBezTo>
                      <a:pt x="1431" y="954"/>
                      <a:pt x="1416" y="939"/>
                      <a:pt x="1401" y="925"/>
                    </a:cubicBezTo>
                    <a:cubicBezTo>
                      <a:pt x="1387" y="925"/>
                      <a:pt x="1372" y="954"/>
                      <a:pt x="1372" y="969"/>
                    </a:cubicBezTo>
                    <a:cubicBezTo>
                      <a:pt x="1357" y="983"/>
                      <a:pt x="1298" y="969"/>
                      <a:pt x="1283" y="969"/>
                    </a:cubicBezTo>
                    <a:cubicBezTo>
                      <a:pt x="1195" y="954"/>
                      <a:pt x="1313" y="925"/>
                      <a:pt x="1298" y="895"/>
                    </a:cubicBezTo>
                    <a:cubicBezTo>
                      <a:pt x="1283" y="851"/>
                      <a:pt x="1269" y="792"/>
                      <a:pt x="1239" y="763"/>
                    </a:cubicBezTo>
                    <a:cubicBezTo>
                      <a:pt x="1224" y="763"/>
                      <a:pt x="1195" y="778"/>
                      <a:pt x="1195" y="763"/>
                    </a:cubicBezTo>
                    <a:cubicBezTo>
                      <a:pt x="1195" y="748"/>
                      <a:pt x="1195" y="719"/>
                      <a:pt x="1180" y="704"/>
                    </a:cubicBezTo>
                    <a:cubicBezTo>
                      <a:pt x="1165" y="690"/>
                      <a:pt x="1151" y="778"/>
                      <a:pt x="1165" y="778"/>
                    </a:cubicBezTo>
                    <a:cubicBezTo>
                      <a:pt x="1151" y="778"/>
                      <a:pt x="1106" y="675"/>
                      <a:pt x="1106" y="675"/>
                    </a:cubicBezTo>
                    <a:cubicBezTo>
                      <a:pt x="1077" y="675"/>
                      <a:pt x="1062" y="690"/>
                      <a:pt x="1047" y="704"/>
                    </a:cubicBezTo>
                    <a:cubicBezTo>
                      <a:pt x="1033" y="704"/>
                      <a:pt x="988" y="734"/>
                      <a:pt x="988" y="719"/>
                    </a:cubicBezTo>
                    <a:cubicBezTo>
                      <a:pt x="988" y="675"/>
                      <a:pt x="974" y="675"/>
                      <a:pt x="1018" y="675"/>
                    </a:cubicBezTo>
                    <a:cubicBezTo>
                      <a:pt x="1033" y="675"/>
                      <a:pt x="1047" y="660"/>
                      <a:pt x="1047" y="646"/>
                    </a:cubicBezTo>
                    <a:cubicBezTo>
                      <a:pt x="1062" y="631"/>
                      <a:pt x="1018" y="631"/>
                      <a:pt x="1018" y="631"/>
                    </a:cubicBezTo>
                    <a:cubicBezTo>
                      <a:pt x="1003" y="616"/>
                      <a:pt x="944" y="587"/>
                      <a:pt x="944" y="587"/>
                    </a:cubicBezTo>
                    <a:cubicBezTo>
                      <a:pt x="944" y="543"/>
                      <a:pt x="929" y="572"/>
                      <a:pt x="915" y="572"/>
                    </a:cubicBezTo>
                    <a:cubicBezTo>
                      <a:pt x="900" y="572"/>
                      <a:pt x="915" y="499"/>
                      <a:pt x="885" y="514"/>
                    </a:cubicBezTo>
                    <a:cubicBezTo>
                      <a:pt x="870" y="514"/>
                      <a:pt x="870" y="528"/>
                      <a:pt x="841" y="499"/>
                    </a:cubicBezTo>
                    <a:cubicBezTo>
                      <a:pt x="826" y="499"/>
                      <a:pt x="811" y="470"/>
                      <a:pt x="797" y="470"/>
                    </a:cubicBezTo>
                    <a:lnTo>
                      <a:pt x="811" y="484"/>
                    </a:lnTo>
                    <a:cubicBezTo>
                      <a:pt x="811" y="484"/>
                      <a:pt x="767" y="484"/>
                      <a:pt x="767" y="499"/>
                    </a:cubicBezTo>
                    <a:cubicBezTo>
                      <a:pt x="782" y="514"/>
                      <a:pt x="811" y="499"/>
                      <a:pt x="826" y="528"/>
                    </a:cubicBezTo>
                    <a:cubicBezTo>
                      <a:pt x="826" y="558"/>
                      <a:pt x="797" y="558"/>
                      <a:pt x="782" y="558"/>
                    </a:cubicBezTo>
                    <a:cubicBezTo>
                      <a:pt x="752" y="572"/>
                      <a:pt x="679" y="514"/>
                      <a:pt x="649" y="543"/>
                    </a:cubicBezTo>
                    <a:cubicBezTo>
                      <a:pt x="634" y="543"/>
                      <a:pt x="664" y="558"/>
                      <a:pt x="679" y="572"/>
                    </a:cubicBezTo>
                    <a:cubicBezTo>
                      <a:pt x="679" y="587"/>
                      <a:pt x="693" y="572"/>
                      <a:pt x="708" y="572"/>
                    </a:cubicBezTo>
                    <a:cubicBezTo>
                      <a:pt x="723" y="572"/>
                      <a:pt x="767" y="558"/>
                      <a:pt x="767" y="572"/>
                    </a:cubicBezTo>
                    <a:cubicBezTo>
                      <a:pt x="767" y="587"/>
                      <a:pt x="752" y="602"/>
                      <a:pt x="738" y="616"/>
                    </a:cubicBezTo>
                    <a:cubicBezTo>
                      <a:pt x="738" y="616"/>
                      <a:pt x="575" y="514"/>
                      <a:pt x="546" y="528"/>
                    </a:cubicBezTo>
                    <a:cubicBezTo>
                      <a:pt x="560" y="528"/>
                      <a:pt x="575" y="543"/>
                      <a:pt x="590" y="543"/>
                    </a:cubicBezTo>
                    <a:cubicBezTo>
                      <a:pt x="619" y="572"/>
                      <a:pt x="546" y="558"/>
                      <a:pt x="546" y="558"/>
                    </a:cubicBezTo>
                    <a:cubicBezTo>
                      <a:pt x="501" y="528"/>
                      <a:pt x="442" y="558"/>
                      <a:pt x="398" y="543"/>
                    </a:cubicBezTo>
                    <a:cubicBezTo>
                      <a:pt x="339" y="528"/>
                      <a:pt x="295" y="543"/>
                      <a:pt x="251" y="499"/>
                    </a:cubicBezTo>
                    <a:cubicBezTo>
                      <a:pt x="206" y="470"/>
                      <a:pt x="177" y="514"/>
                      <a:pt x="133" y="499"/>
                    </a:cubicBezTo>
                    <a:cubicBezTo>
                      <a:pt x="118" y="484"/>
                      <a:pt x="88" y="484"/>
                      <a:pt x="74" y="470"/>
                    </a:cubicBezTo>
                    <a:cubicBezTo>
                      <a:pt x="74" y="455"/>
                      <a:pt x="29" y="411"/>
                      <a:pt x="59" y="411"/>
                    </a:cubicBezTo>
                    <a:cubicBezTo>
                      <a:pt x="103" y="411"/>
                      <a:pt x="162" y="455"/>
                      <a:pt x="206" y="425"/>
                    </a:cubicBezTo>
                    <a:cubicBezTo>
                      <a:pt x="221" y="411"/>
                      <a:pt x="192" y="396"/>
                      <a:pt x="192" y="396"/>
                    </a:cubicBezTo>
                    <a:cubicBezTo>
                      <a:pt x="162" y="381"/>
                      <a:pt x="133" y="381"/>
                      <a:pt x="118" y="381"/>
                    </a:cubicBezTo>
                    <a:cubicBezTo>
                      <a:pt x="74" y="381"/>
                      <a:pt x="0" y="381"/>
                      <a:pt x="0" y="337"/>
                    </a:cubicBezTo>
                    <a:cubicBezTo>
                      <a:pt x="0" y="279"/>
                      <a:pt x="0" y="235"/>
                      <a:pt x="29" y="176"/>
                    </a:cubicBezTo>
                    <a:cubicBezTo>
                      <a:pt x="44" y="132"/>
                      <a:pt x="88" y="103"/>
                      <a:pt x="133" y="73"/>
                    </a:cubicBezTo>
                    <a:cubicBezTo>
                      <a:pt x="162" y="44"/>
                      <a:pt x="192" y="44"/>
                      <a:pt x="236" y="29"/>
                    </a:cubicBezTo>
                    <a:cubicBezTo>
                      <a:pt x="265" y="29"/>
                      <a:pt x="354" y="0"/>
                      <a:pt x="369" y="44"/>
                    </a:cubicBezTo>
                    <a:cubicBezTo>
                      <a:pt x="369" y="29"/>
                      <a:pt x="295" y="103"/>
                      <a:pt x="280" y="103"/>
                    </a:cubicBezTo>
                    <a:cubicBezTo>
                      <a:pt x="251" y="132"/>
                      <a:pt x="221" y="161"/>
                      <a:pt x="251" y="191"/>
                    </a:cubicBezTo>
                    <a:cubicBezTo>
                      <a:pt x="280" y="220"/>
                      <a:pt x="251" y="235"/>
                      <a:pt x="265" y="264"/>
                    </a:cubicBezTo>
                    <a:cubicBezTo>
                      <a:pt x="265" y="293"/>
                      <a:pt x="295" y="308"/>
                      <a:pt x="310" y="323"/>
                    </a:cubicBezTo>
                    <a:cubicBezTo>
                      <a:pt x="324" y="337"/>
                      <a:pt x="354" y="352"/>
                      <a:pt x="369" y="367"/>
                    </a:cubicBezTo>
                    <a:cubicBezTo>
                      <a:pt x="383" y="381"/>
                      <a:pt x="324" y="381"/>
                      <a:pt x="324" y="396"/>
                    </a:cubicBezTo>
                    <a:cubicBezTo>
                      <a:pt x="324" y="381"/>
                      <a:pt x="383" y="425"/>
                      <a:pt x="383" y="425"/>
                    </a:cubicBezTo>
                    <a:cubicBezTo>
                      <a:pt x="398" y="411"/>
                      <a:pt x="383" y="381"/>
                      <a:pt x="383" y="367"/>
                    </a:cubicBezTo>
                    <a:cubicBezTo>
                      <a:pt x="383" y="367"/>
                      <a:pt x="413" y="352"/>
                      <a:pt x="398" y="337"/>
                    </a:cubicBezTo>
                    <a:cubicBezTo>
                      <a:pt x="383" y="323"/>
                      <a:pt x="324" y="308"/>
                      <a:pt x="310" y="293"/>
                    </a:cubicBezTo>
                    <a:cubicBezTo>
                      <a:pt x="295" y="293"/>
                      <a:pt x="280" y="279"/>
                      <a:pt x="295" y="279"/>
                    </a:cubicBezTo>
                    <a:cubicBezTo>
                      <a:pt x="324" y="279"/>
                      <a:pt x="324" y="264"/>
                      <a:pt x="339" y="249"/>
                    </a:cubicBezTo>
                    <a:cubicBezTo>
                      <a:pt x="369" y="235"/>
                      <a:pt x="413" y="264"/>
                      <a:pt x="428" y="279"/>
                    </a:cubicBezTo>
                    <a:cubicBezTo>
                      <a:pt x="413" y="264"/>
                      <a:pt x="398" y="249"/>
                      <a:pt x="398" y="235"/>
                    </a:cubicBezTo>
                    <a:cubicBezTo>
                      <a:pt x="398" y="205"/>
                      <a:pt x="324" y="220"/>
                      <a:pt x="324" y="191"/>
                    </a:cubicBezTo>
                    <a:cubicBezTo>
                      <a:pt x="295" y="103"/>
                      <a:pt x="428" y="176"/>
                      <a:pt x="428" y="176"/>
                    </a:cubicBezTo>
                    <a:cubicBezTo>
                      <a:pt x="428" y="161"/>
                      <a:pt x="339" y="132"/>
                      <a:pt x="339" y="132"/>
                    </a:cubicBezTo>
                    <a:cubicBezTo>
                      <a:pt x="339" y="117"/>
                      <a:pt x="413" y="132"/>
                      <a:pt x="413" y="132"/>
                    </a:cubicBezTo>
                    <a:cubicBezTo>
                      <a:pt x="413" y="117"/>
                      <a:pt x="369" y="103"/>
                      <a:pt x="369" y="103"/>
                    </a:cubicBezTo>
                    <a:cubicBezTo>
                      <a:pt x="354" y="88"/>
                      <a:pt x="369" y="88"/>
                      <a:pt x="383" y="88"/>
                    </a:cubicBezTo>
                    <a:cubicBezTo>
                      <a:pt x="398" y="103"/>
                      <a:pt x="398" y="88"/>
                      <a:pt x="413" y="88"/>
                    </a:cubicBezTo>
                    <a:cubicBezTo>
                      <a:pt x="442" y="73"/>
                      <a:pt x="442" y="88"/>
                      <a:pt x="472" y="88"/>
                    </a:cubicBezTo>
                    <a:cubicBezTo>
                      <a:pt x="428" y="73"/>
                      <a:pt x="487" y="44"/>
                      <a:pt x="501" y="44"/>
                    </a:cubicBezTo>
                    <a:cubicBezTo>
                      <a:pt x="531" y="29"/>
                      <a:pt x="619" y="29"/>
                      <a:pt x="634" y="58"/>
                    </a:cubicBezTo>
                    <a:cubicBezTo>
                      <a:pt x="649" y="73"/>
                      <a:pt x="649" y="88"/>
                      <a:pt x="649" y="103"/>
                    </a:cubicBezTo>
                    <a:cubicBezTo>
                      <a:pt x="664" y="117"/>
                      <a:pt x="679" y="132"/>
                      <a:pt x="693" y="147"/>
                    </a:cubicBezTo>
                    <a:cubicBezTo>
                      <a:pt x="708" y="176"/>
                      <a:pt x="634" y="235"/>
                      <a:pt x="634" y="235"/>
                    </a:cubicBezTo>
                    <a:cubicBezTo>
                      <a:pt x="649" y="249"/>
                      <a:pt x="679" y="205"/>
                      <a:pt x="693" y="205"/>
                    </a:cubicBezTo>
                    <a:cubicBezTo>
                      <a:pt x="693" y="205"/>
                      <a:pt x="664" y="293"/>
                      <a:pt x="679" y="279"/>
                    </a:cubicBezTo>
                    <a:cubicBezTo>
                      <a:pt x="693" y="279"/>
                      <a:pt x="693" y="249"/>
                      <a:pt x="708" y="249"/>
                    </a:cubicBezTo>
                    <a:cubicBezTo>
                      <a:pt x="738" y="249"/>
                      <a:pt x="738" y="264"/>
                      <a:pt x="767" y="235"/>
                    </a:cubicBezTo>
                    <a:cubicBezTo>
                      <a:pt x="782" y="220"/>
                      <a:pt x="782" y="235"/>
                      <a:pt x="797" y="249"/>
                    </a:cubicBezTo>
                    <a:cubicBezTo>
                      <a:pt x="811" y="264"/>
                      <a:pt x="797" y="264"/>
                      <a:pt x="797" y="279"/>
                    </a:cubicBezTo>
                    <a:cubicBezTo>
                      <a:pt x="797" y="293"/>
                      <a:pt x="870" y="308"/>
                      <a:pt x="885" y="308"/>
                    </a:cubicBezTo>
                    <a:cubicBezTo>
                      <a:pt x="885" y="308"/>
                      <a:pt x="811" y="235"/>
                      <a:pt x="797" y="220"/>
                    </a:cubicBezTo>
                    <a:cubicBezTo>
                      <a:pt x="797" y="220"/>
                      <a:pt x="929" y="264"/>
                      <a:pt x="929" y="249"/>
                    </a:cubicBezTo>
                    <a:cubicBezTo>
                      <a:pt x="929" y="249"/>
                      <a:pt x="841" y="235"/>
                      <a:pt x="841" y="205"/>
                    </a:cubicBezTo>
                    <a:cubicBezTo>
                      <a:pt x="841" y="191"/>
                      <a:pt x="885" y="176"/>
                      <a:pt x="900" y="176"/>
                    </a:cubicBezTo>
                    <a:cubicBezTo>
                      <a:pt x="929" y="161"/>
                      <a:pt x="944" y="176"/>
                      <a:pt x="974" y="191"/>
                    </a:cubicBezTo>
                    <a:cubicBezTo>
                      <a:pt x="1018" y="205"/>
                      <a:pt x="1077" y="191"/>
                      <a:pt x="1092" y="249"/>
                    </a:cubicBezTo>
                    <a:cubicBezTo>
                      <a:pt x="1092" y="249"/>
                      <a:pt x="988" y="249"/>
                      <a:pt x="1003" y="293"/>
                    </a:cubicBezTo>
                    <a:cubicBezTo>
                      <a:pt x="1003" y="279"/>
                      <a:pt x="1047" y="264"/>
                      <a:pt x="1047" y="264"/>
                    </a:cubicBezTo>
                    <a:cubicBezTo>
                      <a:pt x="1077" y="264"/>
                      <a:pt x="1033" y="293"/>
                      <a:pt x="1033" y="308"/>
                    </a:cubicBezTo>
                    <a:lnTo>
                      <a:pt x="1077" y="279"/>
                    </a:lnTo>
                    <a:cubicBezTo>
                      <a:pt x="1077" y="264"/>
                      <a:pt x="1136" y="264"/>
                      <a:pt x="1151" y="279"/>
                    </a:cubicBezTo>
                    <a:cubicBezTo>
                      <a:pt x="1210" y="279"/>
                      <a:pt x="1077" y="323"/>
                      <a:pt x="1092" y="337"/>
                    </a:cubicBezTo>
                    <a:cubicBezTo>
                      <a:pt x="1092" y="337"/>
                      <a:pt x="1121" y="308"/>
                      <a:pt x="1121" y="323"/>
                    </a:cubicBezTo>
                    <a:cubicBezTo>
                      <a:pt x="1121" y="337"/>
                      <a:pt x="1092" y="367"/>
                      <a:pt x="1106" y="381"/>
                    </a:cubicBezTo>
                    <a:cubicBezTo>
                      <a:pt x="1092" y="367"/>
                      <a:pt x="1151" y="308"/>
                      <a:pt x="1165" y="323"/>
                    </a:cubicBezTo>
                    <a:cubicBezTo>
                      <a:pt x="1165" y="352"/>
                      <a:pt x="1151" y="381"/>
                      <a:pt x="1165" y="396"/>
                    </a:cubicBezTo>
                    <a:cubicBezTo>
                      <a:pt x="1165" y="396"/>
                      <a:pt x="1165" y="337"/>
                      <a:pt x="1195" y="337"/>
                    </a:cubicBezTo>
                    <a:cubicBezTo>
                      <a:pt x="1224" y="352"/>
                      <a:pt x="1180" y="396"/>
                      <a:pt x="1195" y="411"/>
                    </a:cubicBezTo>
                    <a:cubicBezTo>
                      <a:pt x="1195" y="411"/>
                      <a:pt x="1210" y="367"/>
                      <a:pt x="1224" y="367"/>
                    </a:cubicBezTo>
                    <a:cubicBezTo>
                      <a:pt x="1224" y="367"/>
                      <a:pt x="1210" y="411"/>
                      <a:pt x="1224" y="411"/>
                    </a:cubicBezTo>
                    <a:cubicBezTo>
                      <a:pt x="1210" y="411"/>
                      <a:pt x="1254" y="352"/>
                      <a:pt x="1269" y="337"/>
                    </a:cubicBezTo>
                    <a:cubicBezTo>
                      <a:pt x="1283" y="323"/>
                      <a:pt x="1328" y="337"/>
                      <a:pt x="1342" y="352"/>
                    </a:cubicBezTo>
                    <a:cubicBezTo>
                      <a:pt x="1372" y="367"/>
                      <a:pt x="1387" y="396"/>
                      <a:pt x="1342" y="396"/>
                    </a:cubicBezTo>
                    <a:cubicBezTo>
                      <a:pt x="1328" y="396"/>
                      <a:pt x="1269" y="396"/>
                      <a:pt x="1269" y="440"/>
                    </a:cubicBezTo>
                    <a:cubicBezTo>
                      <a:pt x="1269" y="425"/>
                      <a:pt x="1357" y="396"/>
                      <a:pt x="1357" y="411"/>
                    </a:cubicBezTo>
                    <a:cubicBezTo>
                      <a:pt x="1357" y="411"/>
                      <a:pt x="1298" y="440"/>
                      <a:pt x="1298" y="455"/>
                    </a:cubicBezTo>
                    <a:cubicBezTo>
                      <a:pt x="1298" y="440"/>
                      <a:pt x="1357" y="440"/>
                      <a:pt x="1357" y="440"/>
                    </a:cubicBezTo>
                    <a:cubicBezTo>
                      <a:pt x="1372" y="425"/>
                      <a:pt x="1401" y="381"/>
                      <a:pt x="1416" y="396"/>
                    </a:cubicBezTo>
                    <a:cubicBezTo>
                      <a:pt x="1431" y="425"/>
                      <a:pt x="1416" y="455"/>
                      <a:pt x="1387" y="455"/>
                    </a:cubicBezTo>
                    <a:cubicBezTo>
                      <a:pt x="1372" y="470"/>
                      <a:pt x="1357" y="484"/>
                      <a:pt x="1342" y="499"/>
                    </a:cubicBezTo>
                    <a:cubicBezTo>
                      <a:pt x="1342" y="499"/>
                      <a:pt x="1372" y="470"/>
                      <a:pt x="1387" y="470"/>
                    </a:cubicBezTo>
                    <a:lnTo>
                      <a:pt x="1372" y="528"/>
                    </a:lnTo>
                    <a:cubicBezTo>
                      <a:pt x="1357" y="499"/>
                      <a:pt x="1460" y="396"/>
                      <a:pt x="1475" y="425"/>
                    </a:cubicBezTo>
                    <a:cubicBezTo>
                      <a:pt x="1490" y="440"/>
                      <a:pt x="1460" y="455"/>
                      <a:pt x="1446" y="455"/>
                    </a:cubicBezTo>
                    <a:lnTo>
                      <a:pt x="1519" y="455"/>
                    </a:lnTo>
                    <a:cubicBezTo>
                      <a:pt x="1534" y="455"/>
                      <a:pt x="1564" y="455"/>
                      <a:pt x="1578" y="470"/>
                    </a:cubicBezTo>
                    <a:cubicBezTo>
                      <a:pt x="1593" y="514"/>
                      <a:pt x="1446" y="514"/>
                      <a:pt x="1460" y="558"/>
                    </a:cubicBezTo>
                    <a:cubicBezTo>
                      <a:pt x="1460" y="558"/>
                      <a:pt x="1505" y="514"/>
                      <a:pt x="1519" y="514"/>
                    </a:cubicBezTo>
                    <a:cubicBezTo>
                      <a:pt x="1534" y="514"/>
                      <a:pt x="1564" y="514"/>
                      <a:pt x="1564" y="528"/>
                    </a:cubicBezTo>
                    <a:cubicBezTo>
                      <a:pt x="1578" y="543"/>
                      <a:pt x="1490" y="572"/>
                      <a:pt x="1490" y="572"/>
                    </a:cubicBezTo>
                    <a:lnTo>
                      <a:pt x="1534" y="558"/>
                    </a:lnTo>
                    <a:cubicBezTo>
                      <a:pt x="1549" y="558"/>
                      <a:pt x="1578" y="543"/>
                      <a:pt x="1593" y="528"/>
                    </a:cubicBezTo>
                    <a:cubicBezTo>
                      <a:pt x="1608" y="528"/>
                      <a:pt x="1593" y="514"/>
                      <a:pt x="1608" y="499"/>
                    </a:cubicBezTo>
                    <a:cubicBezTo>
                      <a:pt x="1623" y="499"/>
                      <a:pt x="1652" y="528"/>
                      <a:pt x="1652" y="543"/>
                    </a:cubicBezTo>
                    <a:cubicBezTo>
                      <a:pt x="1711" y="587"/>
                      <a:pt x="1652" y="572"/>
                      <a:pt x="1608" y="587"/>
                    </a:cubicBezTo>
                    <a:cubicBezTo>
                      <a:pt x="1608" y="587"/>
                      <a:pt x="1505" y="616"/>
                      <a:pt x="1505" y="602"/>
                    </a:cubicBezTo>
                    <a:cubicBezTo>
                      <a:pt x="1505" y="616"/>
                      <a:pt x="1741" y="616"/>
                      <a:pt x="1726" y="646"/>
                    </a:cubicBezTo>
                    <a:cubicBezTo>
                      <a:pt x="1711" y="660"/>
                      <a:pt x="1637" y="660"/>
                      <a:pt x="1623" y="646"/>
                    </a:cubicBezTo>
                    <a:lnTo>
                      <a:pt x="1564" y="660"/>
                    </a:lnTo>
                    <a:cubicBezTo>
                      <a:pt x="1578" y="675"/>
                      <a:pt x="1623" y="660"/>
                      <a:pt x="1623" y="675"/>
                    </a:cubicBezTo>
                    <a:cubicBezTo>
                      <a:pt x="1637" y="675"/>
                      <a:pt x="1578" y="690"/>
                      <a:pt x="1578" y="704"/>
                    </a:cubicBezTo>
                    <a:cubicBezTo>
                      <a:pt x="1578" y="734"/>
                      <a:pt x="1637" y="748"/>
                      <a:pt x="1652" y="748"/>
                    </a:cubicBezTo>
                    <a:cubicBezTo>
                      <a:pt x="1682" y="763"/>
                      <a:pt x="1726" y="763"/>
                      <a:pt x="1741" y="792"/>
                    </a:cubicBezTo>
                    <a:cubicBezTo>
                      <a:pt x="1756" y="807"/>
                      <a:pt x="1756" y="822"/>
                      <a:pt x="1770" y="822"/>
                    </a:cubicBezTo>
                    <a:lnTo>
                      <a:pt x="1800" y="807"/>
                    </a:lnTo>
                    <a:cubicBezTo>
                      <a:pt x="1800" y="807"/>
                      <a:pt x="1800" y="836"/>
                      <a:pt x="1815" y="836"/>
                    </a:cubicBezTo>
                    <a:cubicBezTo>
                      <a:pt x="1815" y="836"/>
                      <a:pt x="1815" y="807"/>
                      <a:pt x="1829" y="807"/>
                    </a:cubicBezTo>
                    <a:lnTo>
                      <a:pt x="1829" y="836"/>
                    </a:lnTo>
                    <a:cubicBezTo>
                      <a:pt x="1829" y="851"/>
                      <a:pt x="1859" y="836"/>
                      <a:pt x="1874" y="836"/>
                    </a:cubicBezTo>
                    <a:cubicBezTo>
                      <a:pt x="1874" y="836"/>
                      <a:pt x="1903" y="851"/>
                      <a:pt x="1903" y="866"/>
                    </a:cubicBezTo>
                    <a:cubicBezTo>
                      <a:pt x="1903" y="881"/>
                      <a:pt x="1888" y="866"/>
                      <a:pt x="1888" y="881"/>
                    </a:cubicBezTo>
                    <a:cubicBezTo>
                      <a:pt x="1903" y="866"/>
                      <a:pt x="2036" y="910"/>
                      <a:pt x="2036" y="910"/>
                    </a:cubicBezTo>
                    <a:lnTo>
                      <a:pt x="2021" y="925"/>
                    </a:lnTo>
                    <a:cubicBezTo>
                      <a:pt x="2021" y="939"/>
                      <a:pt x="2051" y="925"/>
                      <a:pt x="2051" y="925"/>
                    </a:cubicBezTo>
                    <a:cubicBezTo>
                      <a:pt x="2065" y="910"/>
                      <a:pt x="2065" y="925"/>
                      <a:pt x="2080" y="939"/>
                    </a:cubicBezTo>
                    <a:cubicBezTo>
                      <a:pt x="2095" y="939"/>
                      <a:pt x="2124" y="969"/>
                      <a:pt x="2110" y="983"/>
                    </a:cubicBezTo>
                    <a:lnTo>
                      <a:pt x="2080" y="983"/>
                    </a:lnTo>
                    <a:cubicBezTo>
                      <a:pt x="2080" y="998"/>
                      <a:pt x="2110" y="998"/>
                      <a:pt x="2095" y="1013"/>
                    </a:cubicBezTo>
                    <a:lnTo>
                      <a:pt x="2051" y="1013"/>
                    </a:lnTo>
                    <a:cubicBezTo>
                      <a:pt x="2021" y="1027"/>
                      <a:pt x="2051" y="1027"/>
                      <a:pt x="2051" y="1042"/>
                    </a:cubicBezTo>
                    <a:cubicBezTo>
                      <a:pt x="2065" y="1071"/>
                      <a:pt x="2006" y="1042"/>
                      <a:pt x="1992" y="1042"/>
                    </a:cubicBezTo>
                    <a:cubicBezTo>
                      <a:pt x="2006" y="1057"/>
                      <a:pt x="2036" y="1071"/>
                      <a:pt x="2021" y="1086"/>
                    </a:cubicBezTo>
                    <a:cubicBezTo>
                      <a:pt x="2006" y="1086"/>
                      <a:pt x="1947" y="1086"/>
                      <a:pt x="1962" y="1071"/>
                    </a:cubicBezTo>
                    <a:cubicBezTo>
                      <a:pt x="1947" y="1086"/>
                      <a:pt x="1992" y="1115"/>
                      <a:pt x="1977" y="1130"/>
                    </a:cubicBezTo>
                    <a:cubicBezTo>
                      <a:pt x="1962" y="1130"/>
                      <a:pt x="1962" y="1101"/>
                      <a:pt x="1947" y="1115"/>
                    </a:cubicBezTo>
                    <a:cubicBezTo>
                      <a:pt x="1933" y="1130"/>
                      <a:pt x="1992" y="1203"/>
                      <a:pt x="1933" y="1159"/>
                    </a:cubicBezTo>
                    <a:lnTo>
                      <a:pt x="1888" y="1130"/>
                    </a:lnTo>
                    <a:cubicBezTo>
                      <a:pt x="1874" y="1145"/>
                      <a:pt x="1874" y="1159"/>
                      <a:pt x="1859" y="1159"/>
                    </a:cubicBezTo>
                    <a:cubicBezTo>
                      <a:pt x="1859" y="1145"/>
                      <a:pt x="1874" y="1130"/>
                      <a:pt x="1874" y="1115"/>
                    </a:cubicBezTo>
                    <a:cubicBezTo>
                      <a:pt x="1874" y="1130"/>
                      <a:pt x="1844" y="1130"/>
                      <a:pt x="1844" y="1130"/>
                    </a:cubicBezTo>
                    <a:cubicBezTo>
                      <a:pt x="1829" y="1115"/>
                      <a:pt x="1859" y="1101"/>
                      <a:pt x="1844" y="1086"/>
                    </a:cubicBezTo>
                    <a:lnTo>
                      <a:pt x="1815" y="1101"/>
                    </a:lnTo>
                    <a:cubicBezTo>
                      <a:pt x="1800" y="1086"/>
                      <a:pt x="1815" y="1057"/>
                      <a:pt x="1815" y="1057"/>
                    </a:cubicBezTo>
                    <a:cubicBezTo>
                      <a:pt x="1829" y="1057"/>
                      <a:pt x="1888" y="1027"/>
                      <a:pt x="1874" y="1027"/>
                    </a:cubicBezTo>
                    <a:cubicBezTo>
                      <a:pt x="1859" y="1013"/>
                      <a:pt x="1800" y="1071"/>
                      <a:pt x="1770" y="1057"/>
                    </a:cubicBezTo>
                    <a:cubicBezTo>
                      <a:pt x="1770" y="1057"/>
                      <a:pt x="1815" y="1013"/>
                      <a:pt x="1800" y="1013"/>
                    </a:cubicBezTo>
                    <a:cubicBezTo>
                      <a:pt x="1785" y="1013"/>
                      <a:pt x="1770" y="1042"/>
                      <a:pt x="1756" y="1027"/>
                    </a:cubicBezTo>
                    <a:cubicBezTo>
                      <a:pt x="1741" y="1013"/>
                      <a:pt x="1726" y="1013"/>
                      <a:pt x="1711" y="998"/>
                    </a:cubicBezTo>
                    <a:cubicBezTo>
                      <a:pt x="1697" y="983"/>
                      <a:pt x="1682" y="969"/>
                      <a:pt x="1667" y="983"/>
                    </a:cubicBezTo>
                    <a:lnTo>
                      <a:pt x="1667" y="1013"/>
                    </a:lnTo>
                    <a:lnTo>
                      <a:pt x="1652" y="1013"/>
                    </a:lnTo>
                    <a:cubicBezTo>
                      <a:pt x="1652" y="1027"/>
                      <a:pt x="1711" y="1057"/>
                      <a:pt x="1652" y="1057"/>
                    </a:cubicBezTo>
                    <a:cubicBezTo>
                      <a:pt x="1637" y="1057"/>
                      <a:pt x="1578" y="1042"/>
                      <a:pt x="1593" y="1027"/>
                    </a:cubicBezTo>
                    <a:cubicBezTo>
                      <a:pt x="1578" y="1057"/>
                      <a:pt x="1637" y="1086"/>
                      <a:pt x="1652" y="1101"/>
                    </a:cubicBezTo>
                    <a:cubicBezTo>
                      <a:pt x="1682" y="1101"/>
                      <a:pt x="1682" y="1145"/>
                      <a:pt x="1697" y="1159"/>
                    </a:cubicBezTo>
                    <a:cubicBezTo>
                      <a:pt x="1711" y="1174"/>
                      <a:pt x="1711" y="1189"/>
                      <a:pt x="1726" y="1189"/>
                    </a:cubicBezTo>
                    <a:cubicBezTo>
                      <a:pt x="1741" y="1189"/>
                      <a:pt x="1726" y="1174"/>
                      <a:pt x="1741" y="1174"/>
                    </a:cubicBezTo>
                    <a:cubicBezTo>
                      <a:pt x="1741" y="1174"/>
                      <a:pt x="1756" y="1189"/>
                      <a:pt x="1756" y="1203"/>
                    </a:cubicBezTo>
                    <a:cubicBezTo>
                      <a:pt x="1770" y="1218"/>
                      <a:pt x="1770" y="1203"/>
                      <a:pt x="1785" y="1189"/>
                    </a:cubicBezTo>
                    <a:cubicBezTo>
                      <a:pt x="1800" y="1189"/>
                      <a:pt x="1785" y="1248"/>
                      <a:pt x="1800" y="1233"/>
                    </a:cubicBezTo>
                    <a:cubicBezTo>
                      <a:pt x="1815" y="1233"/>
                      <a:pt x="1800" y="1218"/>
                      <a:pt x="1815" y="1203"/>
                    </a:cubicBezTo>
                    <a:lnTo>
                      <a:pt x="1815" y="1248"/>
                    </a:lnTo>
                    <a:cubicBezTo>
                      <a:pt x="1815" y="1262"/>
                      <a:pt x="1815" y="1262"/>
                      <a:pt x="1829" y="1277"/>
                    </a:cubicBezTo>
                    <a:cubicBezTo>
                      <a:pt x="1844" y="1277"/>
                      <a:pt x="1859" y="1292"/>
                      <a:pt x="1859" y="1306"/>
                    </a:cubicBezTo>
                    <a:cubicBezTo>
                      <a:pt x="1874" y="1306"/>
                      <a:pt x="1888" y="1365"/>
                      <a:pt x="1888" y="1365"/>
                    </a:cubicBezTo>
                    <a:cubicBezTo>
                      <a:pt x="1874" y="1350"/>
                      <a:pt x="1874" y="1336"/>
                      <a:pt x="1874" y="1336"/>
                    </a:cubicBezTo>
                    <a:cubicBezTo>
                      <a:pt x="1859" y="1336"/>
                      <a:pt x="1874" y="1394"/>
                      <a:pt x="1874" y="1394"/>
                    </a:cubicBezTo>
                    <a:cubicBezTo>
                      <a:pt x="1874" y="1394"/>
                      <a:pt x="1844" y="1336"/>
                      <a:pt x="1829" y="1321"/>
                    </a:cubicBezTo>
                    <a:cubicBezTo>
                      <a:pt x="1829" y="1321"/>
                      <a:pt x="1844" y="1380"/>
                      <a:pt x="1859" y="1394"/>
                    </a:cubicBezTo>
                    <a:cubicBezTo>
                      <a:pt x="1859" y="1438"/>
                      <a:pt x="1829" y="1394"/>
                      <a:pt x="1829" y="1409"/>
                    </a:cubicBezTo>
                    <a:cubicBezTo>
                      <a:pt x="1815" y="1424"/>
                      <a:pt x="1888" y="1453"/>
                      <a:pt x="1888" y="1468"/>
                    </a:cubicBezTo>
                    <a:cubicBezTo>
                      <a:pt x="1888" y="1482"/>
                      <a:pt x="1756" y="1394"/>
                      <a:pt x="1741" y="1394"/>
                    </a:cubicBezTo>
                    <a:lnTo>
                      <a:pt x="1741" y="1409"/>
                    </a:lnTo>
                    <a:cubicBezTo>
                      <a:pt x="1741" y="1424"/>
                      <a:pt x="1711" y="1365"/>
                      <a:pt x="1697" y="1365"/>
                    </a:cubicBezTo>
                    <a:lnTo>
                      <a:pt x="1711" y="1394"/>
                    </a:lnTo>
                    <a:cubicBezTo>
                      <a:pt x="1697" y="1409"/>
                      <a:pt x="1667" y="1350"/>
                      <a:pt x="1652" y="1336"/>
                    </a:cubicBezTo>
                    <a:cubicBezTo>
                      <a:pt x="1637" y="1321"/>
                      <a:pt x="1637" y="1350"/>
                      <a:pt x="1623" y="1365"/>
                    </a:cubicBezTo>
                    <a:cubicBezTo>
                      <a:pt x="1623" y="1380"/>
                      <a:pt x="1593" y="1321"/>
                      <a:pt x="1593" y="1321"/>
                    </a:cubicBezTo>
                    <a:lnTo>
                      <a:pt x="1549" y="1321"/>
                    </a:lnTo>
                    <a:cubicBezTo>
                      <a:pt x="1549" y="1336"/>
                      <a:pt x="1564" y="1350"/>
                      <a:pt x="1578" y="1350"/>
                    </a:cubicBezTo>
                    <a:cubicBezTo>
                      <a:pt x="1593" y="1365"/>
                      <a:pt x="1593" y="1365"/>
                      <a:pt x="1608" y="1380"/>
                    </a:cubicBezTo>
                    <a:cubicBezTo>
                      <a:pt x="1623" y="1394"/>
                      <a:pt x="1652" y="1409"/>
                      <a:pt x="1682" y="1424"/>
                    </a:cubicBezTo>
                    <a:cubicBezTo>
                      <a:pt x="1711" y="1453"/>
                      <a:pt x="1726" y="1468"/>
                      <a:pt x="1741" y="1497"/>
                    </a:cubicBezTo>
                    <a:cubicBezTo>
                      <a:pt x="1770" y="1541"/>
                      <a:pt x="1770" y="1541"/>
                      <a:pt x="1726" y="1526"/>
                    </a:cubicBezTo>
                    <a:cubicBezTo>
                      <a:pt x="1667" y="1497"/>
                      <a:pt x="1564" y="1512"/>
                      <a:pt x="1519" y="1453"/>
                    </a:cubicBezTo>
                    <a:cubicBezTo>
                      <a:pt x="1505" y="1424"/>
                      <a:pt x="1460" y="1453"/>
                      <a:pt x="1431" y="1424"/>
                    </a:cubicBezTo>
                    <a:cubicBezTo>
                      <a:pt x="1416" y="1409"/>
                      <a:pt x="1328" y="1380"/>
                      <a:pt x="1328" y="1365"/>
                    </a:cubicBezTo>
                    <a:cubicBezTo>
                      <a:pt x="1328" y="1350"/>
                      <a:pt x="1372" y="1365"/>
                      <a:pt x="1372" y="1350"/>
                    </a:cubicBezTo>
                    <a:cubicBezTo>
                      <a:pt x="1387" y="1336"/>
                      <a:pt x="1342" y="1321"/>
                      <a:pt x="1342" y="1321"/>
                    </a:cubicBezTo>
                    <a:cubicBezTo>
                      <a:pt x="1298" y="1306"/>
                      <a:pt x="1269" y="1277"/>
                      <a:pt x="1239" y="1262"/>
                    </a:cubicBezTo>
                    <a:cubicBezTo>
                      <a:pt x="1224" y="1248"/>
                      <a:pt x="1239" y="1233"/>
                      <a:pt x="1210" y="1233"/>
                    </a:cubicBezTo>
                    <a:cubicBezTo>
                      <a:pt x="1210" y="1218"/>
                      <a:pt x="1136" y="1218"/>
                      <a:pt x="1136" y="1218"/>
                    </a:cubicBezTo>
                    <a:cubicBezTo>
                      <a:pt x="1136" y="1233"/>
                      <a:pt x="1151" y="1203"/>
                      <a:pt x="1136" y="1218"/>
                    </a:cubicBezTo>
                    <a:lnTo>
                      <a:pt x="1136" y="121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7" name="Freeform 1213">
                <a:extLst>
                  <a:ext uri="{FF2B5EF4-FFF2-40B4-BE49-F238E27FC236}">
                    <a16:creationId xmlns:a16="http://schemas.microsoft.com/office/drawing/2014/main" id="{4363ADFC-58E2-D6DB-81FB-F57904B1AA4E}"/>
                  </a:ext>
                </a:extLst>
              </p:cNvPr>
              <p:cNvSpPr>
                <a:spLocks/>
              </p:cNvSpPr>
              <p:nvPr/>
            </p:nvSpPr>
            <p:spPr bwMode="auto">
              <a:xfrm>
                <a:off x="1945" y="1534"/>
                <a:ext cx="169" cy="80"/>
              </a:xfrm>
              <a:custGeom>
                <a:avLst/>
                <a:gdLst>
                  <a:gd name="T0" fmla="*/ 729 w 875"/>
                  <a:gd name="T1" fmla="*/ 327 h 416"/>
                  <a:gd name="T2" fmla="*/ 729 w 875"/>
                  <a:gd name="T3" fmla="*/ 327 h 416"/>
                  <a:gd name="T4" fmla="*/ 700 w 875"/>
                  <a:gd name="T5" fmla="*/ 312 h 416"/>
                  <a:gd name="T6" fmla="*/ 671 w 875"/>
                  <a:gd name="T7" fmla="*/ 342 h 416"/>
                  <a:gd name="T8" fmla="*/ 627 w 875"/>
                  <a:gd name="T9" fmla="*/ 327 h 416"/>
                  <a:gd name="T10" fmla="*/ 583 w 875"/>
                  <a:gd name="T11" fmla="*/ 342 h 416"/>
                  <a:gd name="T12" fmla="*/ 350 w 875"/>
                  <a:gd name="T13" fmla="*/ 401 h 416"/>
                  <a:gd name="T14" fmla="*/ 277 w 875"/>
                  <a:gd name="T15" fmla="*/ 416 h 416"/>
                  <a:gd name="T16" fmla="*/ 248 w 875"/>
                  <a:gd name="T17" fmla="*/ 357 h 416"/>
                  <a:gd name="T18" fmla="*/ 350 w 875"/>
                  <a:gd name="T19" fmla="*/ 327 h 416"/>
                  <a:gd name="T20" fmla="*/ 423 w 875"/>
                  <a:gd name="T21" fmla="*/ 327 h 416"/>
                  <a:gd name="T22" fmla="*/ 452 w 875"/>
                  <a:gd name="T23" fmla="*/ 297 h 416"/>
                  <a:gd name="T24" fmla="*/ 350 w 875"/>
                  <a:gd name="T25" fmla="*/ 297 h 416"/>
                  <a:gd name="T26" fmla="*/ 277 w 875"/>
                  <a:gd name="T27" fmla="*/ 312 h 416"/>
                  <a:gd name="T28" fmla="*/ 277 w 875"/>
                  <a:gd name="T29" fmla="*/ 282 h 416"/>
                  <a:gd name="T30" fmla="*/ 175 w 875"/>
                  <a:gd name="T31" fmla="*/ 312 h 416"/>
                  <a:gd name="T32" fmla="*/ 161 w 875"/>
                  <a:gd name="T33" fmla="*/ 327 h 416"/>
                  <a:gd name="T34" fmla="*/ 132 w 875"/>
                  <a:gd name="T35" fmla="*/ 342 h 416"/>
                  <a:gd name="T36" fmla="*/ 73 w 875"/>
                  <a:gd name="T37" fmla="*/ 312 h 416"/>
                  <a:gd name="T38" fmla="*/ 0 w 875"/>
                  <a:gd name="T39" fmla="*/ 297 h 416"/>
                  <a:gd name="T40" fmla="*/ 59 w 875"/>
                  <a:gd name="T41" fmla="*/ 267 h 416"/>
                  <a:gd name="T42" fmla="*/ 132 w 875"/>
                  <a:gd name="T43" fmla="*/ 252 h 416"/>
                  <a:gd name="T44" fmla="*/ 161 w 875"/>
                  <a:gd name="T45" fmla="*/ 238 h 416"/>
                  <a:gd name="T46" fmla="*/ 73 w 875"/>
                  <a:gd name="T47" fmla="*/ 238 h 416"/>
                  <a:gd name="T48" fmla="*/ 59 w 875"/>
                  <a:gd name="T49" fmla="*/ 208 h 416"/>
                  <a:gd name="T50" fmla="*/ 175 w 875"/>
                  <a:gd name="T51" fmla="*/ 193 h 416"/>
                  <a:gd name="T52" fmla="*/ 59 w 875"/>
                  <a:gd name="T53" fmla="*/ 178 h 416"/>
                  <a:gd name="T54" fmla="*/ 190 w 875"/>
                  <a:gd name="T55" fmla="*/ 148 h 416"/>
                  <a:gd name="T56" fmla="*/ 132 w 875"/>
                  <a:gd name="T57" fmla="*/ 119 h 416"/>
                  <a:gd name="T58" fmla="*/ 204 w 875"/>
                  <a:gd name="T59" fmla="*/ 89 h 416"/>
                  <a:gd name="T60" fmla="*/ 248 w 875"/>
                  <a:gd name="T61" fmla="*/ 148 h 416"/>
                  <a:gd name="T62" fmla="*/ 365 w 875"/>
                  <a:gd name="T63" fmla="*/ 163 h 416"/>
                  <a:gd name="T64" fmla="*/ 423 w 875"/>
                  <a:gd name="T65" fmla="*/ 208 h 416"/>
                  <a:gd name="T66" fmla="*/ 467 w 875"/>
                  <a:gd name="T67" fmla="*/ 252 h 416"/>
                  <a:gd name="T68" fmla="*/ 569 w 875"/>
                  <a:gd name="T69" fmla="*/ 238 h 416"/>
                  <a:gd name="T70" fmla="*/ 540 w 875"/>
                  <a:gd name="T71" fmla="*/ 193 h 416"/>
                  <a:gd name="T72" fmla="*/ 554 w 875"/>
                  <a:gd name="T73" fmla="*/ 133 h 416"/>
                  <a:gd name="T74" fmla="*/ 525 w 875"/>
                  <a:gd name="T75" fmla="*/ 119 h 416"/>
                  <a:gd name="T76" fmla="*/ 554 w 875"/>
                  <a:gd name="T77" fmla="*/ 74 h 416"/>
                  <a:gd name="T78" fmla="*/ 627 w 875"/>
                  <a:gd name="T79" fmla="*/ 44 h 416"/>
                  <a:gd name="T80" fmla="*/ 642 w 875"/>
                  <a:gd name="T81" fmla="*/ 104 h 416"/>
                  <a:gd name="T82" fmla="*/ 656 w 875"/>
                  <a:gd name="T83" fmla="*/ 133 h 416"/>
                  <a:gd name="T84" fmla="*/ 642 w 875"/>
                  <a:gd name="T85" fmla="*/ 148 h 416"/>
                  <a:gd name="T86" fmla="*/ 686 w 875"/>
                  <a:gd name="T87" fmla="*/ 163 h 416"/>
                  <a:gd name="T88" fmla="*/ 744 w 875"/>
                  <a:gd name="T89" fmla="*/ 208 h 416"/>
                  <a:gd name="T90" fmla="*/ 773 w 875"/>
                  <a:gd name="T91" fmla="*/ 193 h 416"/>
                  <a:gd name="T92" fmla="*/ 831 w 875"/>
                  <a:gd name="T93" fmla="*/ 178 h 416"/>
                  <a:gd name="T94" fmla="*/ 861 w 875"/>
                  <a:gd name="T95" fmla="*/ 223 h 416"/>
                  <a:gd name="T96" fmla="*/ 846 w 875"/>
                  <a:gd name="T97" fmla="*/ 297 h 416"/>
                  <a:gd name="T98" fmla="*/ 729 w 875"/>
                  <a:gd name="T99" fmla="*/ 327 h 416"/>
                  <a:gd name="T100" fmla="*/ 729 w 875"/>
                  <a:gd name="T101" fmla="*/ 32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5" h="416">
                    <a:moveTo>
                      <a:pt x="729" y="327"/>
                    </a:moveTo>
                    <a:lnTo>
                      <a:pt x="729" y="327"/>
                    </a:lnTo>
                    <a:cubicBezTo>
                      <a:pt x="715" y="327"/>
                      <a:pt x="715" y="312"/>
                      <a:pt x="700" y="312"/>
                    </a:cubicBezTo>
                    <a:cubicBezTo>
                      <a:pt x="700" y="312"/>
                      <a:pt x="671" y="327"/>
                      <a:pt x="671" y="342"/>
                    </a:cubicBezTo>
                    <a:cubicBezTo>
                      <a:pt x="656" y="342"/>
                      <a:pt x="642" y="342"/>
                      <a:pt x="627" y="327"/>
                    </a:cubicBezTo>
                    <a:cubicBezTo>
                      <a:pt x="613" y="327"/>
                      <a:pt x="598" y="327"/>
                      <a:pt x="583" y="342"/>
                    </a:cubicBezTo>
                    <a:cubicBezTo>
                      <a:pt x="511" y="371"/>
                      <a:pt x="438" y="386"/>
                      <a:pt x="350" y="401"/>
                    </a:cubicBezTo>
                    <a:cubicBezTo>
                      <a:pt x="336" y="401"/>
                      <a:pt x="292" y="416"/>
                      <a:pt x="277" y="416"/>
                    </a:cubicBezTo>
                    <a:cubicBezTo>
                      <a:pt x="248" y="401"/>
                      <a:pt x="190" y="386"/>
                      <a:pt x="248" y="357"/>
                    </a:cubicBezTo>
                    <a:cubicBezTo>
                      <a:pt x="277" y="357"/>
                      <a:pt x="321" y="327"/>
                      <a:pt x="350" y="327"/>
                    </a:cubicBezTo>
                    <a:lnTo>
                      <a:pt x="423" y="327"/>
                    </a:lnTo>
                    <a:cubicBezTo>
                      <a:pt x="423" y="327"/>
                      <a:pt x="467" y="297"/>
                      <a:pt x="452" y="297"/>
                    </a:cubicBezTo>
                    <a:cubicBezTo>
                      <a:pt x="438" y="282"/>
                      <a:pt x="365" y="297"/>
                      <a:pt x="350" y="297"/>
                    </a:cubicBezTo>
                    <a:cubicBezTo>
                      <a:pt x="321" y="312"/>
                      <a:pt x="306" y="312"/>
                      <a:pt x="277" y="312"/>
                    </a:cubicBezTo>
                    <a:cubicBezTo>
                      <a:pt x="248" y="312"/>
                      <a:pt x="277" y="297"/>
                      <a:pt x="277" y="282"/>
                    </a:cubicBezTo>
                    <a:cubicBezTo>
                      <a:pt x="277" y="238"/>
                      <a:pt x="190" y="312"/>
                      <a:pt x="175" y="312"/>
                    </a:cubicBezTo>
                    <a:lnTo>
                      <a:pt x="161" y="327"/>
                    </a:lnTo>
                    <a:cubicBezTo>
                      <a:pt x="132" y="297"/>
                      <a:pt x="132" y="327"/>
                      <a:pt x="132" y="342"/>
                    </a:cubicBezTo>
                    <a:cubicBezTo>
                      <a:pt x="132" y="342"/>
                      <a:pt x="88" y="312"/>
                      <a:pt x="73" y="312"/>
                    </a:cubicBezTo>
                    <a:cubicBezTo>
                      <a:pt x="59" y="312"/>
                      <a:pt x="0" y="327"/>
                      <a:pt x="0" y="297"/>
                    </a:cubicBezTo>
                    <a:cubicBezTo>
                      <a:pt x="0" y="267"/>
                      <a:pt x="29" y="282"/>
                      <a:pt x="59" y="267"/>
                    </a:cubicBezTo>
                    <a:cubicBezTo>
                      <a:pt x="88" y="267"/>
                      <a:pt x="117" y="267"/>
                      <a:pt x="132" y="252"/>
                    </a:cubicBezTo>
                    <a:cubicBezTo>
                      <a:pt x="132" y="252"/>
                      <a:pt x="175" y="238"/>
                      <a:pt x="161" y="238"/>
                    </a:cubicBezTo>
                    <a:cubicBezTo>
                      <a:pt x="132" y="223"/>
                      <a:pt x="88" y="238"/>
                      <a:pt x="73" y="238"/>
                    </a:cubicBezTo>
                    <a:cubicBezTo>
                      <a:pt x="29" y="238"/>
                      <a:pt x="0" y="208"/>
                      <a:pt x="59" y="208"/>
                    </a:cubicBezTo>
                    <a:cubicBezTo>
                      <a:pt x="88" y="208"/>
                      <a:pt x="146" y="193"/>
                      <a:pt x="175" y="193"/>
                    </a:cubicBezTo>
                    <a:cubicBezTo>
                      <a:pt x="161" y="193"/>
                      <a:pt x="59" y="208"/>
                      <a:pt x="59" y="178"/>
                    </a:cubicBezTo>
                    <a:cubicBezTo>
                      <a:pt x="44" y="148"/>
                      <a:pt x="175" y="163"/>
                      <a:pt x="190" y="148"/>
                    </a:cubicBezTo>
                    <a:cubicBezTo>
                      <a:pt x="190" y="148"/>
                      <a:pt x="132" y="133"/>
                      <a:pt x="132" y="119"/>
                    </a:cubicBezTo>
                    <a:cubicBezTo>
                      <a:pt x="117" y="104"/>
                      <a:pt x="204" y="89"/>
                      <a:pt x="204" y="89"/>
                    </a:cubicBezTo>
                    <a:cubicBezTo>
                      <a:pt x="248" y="89"/>
                      <a:pt x="219" y="148"/>
                      <a:pt x="248" y="148"/>
                    </a:cubicBezTo>
                    <a:cubicBezTo>
                      <a:pt x="292" y="148"/>
                      <a:pt x="321" y="148"/>
                      <a:pt x="365" y="163"/>
                    </a:cubicBezTo>
                    <a:cubicBezTo>
                      <a:pt x="379" y="178"/>
                      <a:pt x="409" y="193"/>
                      <a:pt x="423" y="208"/>
                    </a:cubicBezTo>
                    <a:cubicBezTo>
                      <a:pt x="452" y="238"/>
                      <a:pt x="438" y="252"/>
                      <a:pt x="467" y="252"/>
                    </a:cubicBezTo>
                    <a:cubicBezTo>
                      <a:pt x="511" y="252"/>
                      <a:pt x="540" y="252"/>
                      <a:pt x="569" y="238"/>
                    </a:cubicBezTo>
                    <a:cubicBezTo>
                      <a:pt x="627" y="223"/>
                      <a:pt x="540" y="208"/>
                      <a:pt x="540" y="193"/>
                    </a:cubicBezTo>
                    <a:cubicBezTo>
                      <a:pt x="540" y="193"/>
                      <a:pt x="656" y="178"/>
                      <a:pt x="554" y="133"/>
                    </a:cubicBezTo>
                    <a:cubicBezTo>
                      <a:pt x="540" y="133"/>
                      <a:pt x="511" y="133"/>
                      <a:pt x="525" y="119"/>
                    </a:cubicBezTo>
                    <a:cubicBezTo>
                      <a:pt x="540" y="104"/>
                      <a:pt x="554" y="89"/>
                      <a:pt x="554" y="74"/>
                    </a:cubicBezTo>
                    <a:cubicBezTo>
                      <a:pt x="569" y="59"/>
                      <a:pt x="627" y="0"/>
                      <a:pt x="627" y="44"/>
                    </a:cubicBezTo>
                    <a:cubicBezTo>
                      <a:pt x="627" y="59"/>
                      <a:pt x="642" y="74"/>
                      <a:pt x="642" y="104"/>
                    </a:cubicBezTo>
                    <a:cubicBezTo>
                      <a:pt x="656" y="104"/>
                      <a:pt x="656" y="119"/>
                      <a:pt x="656" y="133"/>
                    </a:cubicBezTo>
                    <a:cubicBezTo>
                      <a:pt x="671" y="148"/>
                      <a:pt x="642" y="133"/>
                      <a:pt x="642" y="148"/>
                    </a:cubicBezTo>
                    <a:cubicBezTo>
                      <a:pt x="642" y="178"/>
                      <a:pt x="686" y="148"/>
                      <a:pt x="686" y="163"/>
                    </a:cubicBezTo>
                    <a:cubicBezTo>
                      <a:pt x="686" y="193"/>
                      <a:pt x="729" y="208"/>
                      <a:pt x="744" y="208"/>
                    </a:cubicBezTo>
                    <a:cubicBezTo>
                      <a:pt x="773" y="208"/>
                      <a:pt x="773" y="223"/>
                      <a:pt x="773" y="193"/>
                    </a:cubicBezTo>
                    <a:cubicBezTo>
                      <a:pt x="773" y="163"/>
                      <a:pt x="802" y="163"/>
                      <a:pt x="831" y="178"/>
                    </a:cubicBezTo>
                    <a:cubicBezTo>
                      <a:pt x="846" y="178"/>
                      <a:pt x="875" y="208"/>
                      <a:pt x="861" y="223"/>
                    </a:cubicBezTo>
                    <a:cubicBezTo>
                      <a:pt x="861" y="238"/>
                      <a:pt x="846" y="282"/>
                      <a:pt x="846" y="297"/>
                    </a:cubicBezTo>
                    <a:cubicBezTo>
                      <a:pt x="831" y="312"/>
                      <a:pt x="744" y="327"/>
                      <a:pt x="729" y="327"/>
                    </a:cubicBezTo>
                    <a:cubicBezTo>
                      <a:pt x="700" y="312"/>
                      <a:pt x="744" y="327"/>
                      <a:pt x="729" y="32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8" name="Freeform 1214">
                <a:extLst>
                  <a:ext uri="{FF2B5EF4-FFF2-40B4-BE49-F238E27FC236}">
                    <a16:creationId xmlns:a16="http://schemas.microsoft.com/office/drawing/2014/main" id="{4576EF0D-EE90-F46F-D6D8-0B241D5C9F48}"/>
                  </a:ext>
                </a:extLst>
              </p:cNvPr>
              <p:cNvSpPr>
                <a:spLocks/>
              </p:cNvSpPr>
              <p:nvPr/>
            </p:nvSpPr>
            <p:spPr bwMode="auto">
              <a:xfrm>
                <a:off x="1945" y="1534"/>
                <a:ext cx="169" cy="80"/>
              </a:xfrm>
              <a:custGeom>
                <a:avLst/>
                <a:gdLst>
                  <a:gd name="T0" fmla="*/ 729 w 875"/>
                  <a:gd name="T1" fmla="*/ 327 h 416"/>
                  <a:gd name="T2" fmla="*/ 729 w 875"/>
                  <a:gd name="T3" fmla="*/ 327 h 416"/>
                  <a:gd name="T4" fmla="*/ 700 w 875"/>
                  <a:gd name="T5" fmla="*/ 312 h 416"/>
                  <a:gd name="T6" fmla="*/ 671 w 875"/>
                  <a:gd name="T7" fmla="*/ 342 h 416"/>
                  <a:gd name="T8" fmla="*/ 627 w 875"/>
                  <a:gd name="T9" fmla="*/ 327 h 416"/>
                  <a:gd name="T10" fmla="*/ 583 w 875"/>
                  <a:gd name="T11" fmla="*/ 342 h 416"/>
                  <a:gd name="T12" fmla="*/ 350 w 875"/>
                  <a:gd name="T13" fmla="*/ 401 h 416"/>
                  <a:gd name="T14" fmla="*/ 277 w 875"/>
                  <a:gd name="T15" fmla="*/ 416 h 416"/>
                  <a:gd name="T16" fmla="*/ 248 w 875"/>
                  <a:gd name="T17" fmla="*/ 357 h 416"/>
                  <a:gd name="T18" fmla="*/ 350 w 875"/>
                  <a:gd name="T19" fmla="*/ 327 h 416"/>
                  <a:gd name="T20" fmla="*/ 423 w 875"/>
                  <a:gd name="T21" fmla="*/ 327 h 416"/>
                  <a:gd name="T22" fmla="*/ 452 w 875"/>
                  <a:gd name="T23" fmla="*/ 297 h 416"/>
                  <a:gd name="T24" fmla="*/ 350 w 875"/>
                  <a:gd name="T25" fmla="*/ 297 h 416"/>
                  <a:gd name="T26" fmla="*/ 277 w 875"/>
                  <a:gd name="T27" fmla="*/ 312 h 416"/>
                  <a:gd name="T28" fmla="*/ 277 w 875"/>
                  <a:gd name="T29" fmla="*/ 282 h 416"/>
                  <a:gd name="T30" fmla="*/ 175 w 875"/>
                  <a:gd name="T31" fmla="*/ 312 h 416"/>
                  <a:gd name="T32" fmla="*/ 161 w 875"/>
                  <a:gd name="T33" fmla="*/ 327 h 416"/>
                  <a:gd name="T34" fmla="*/ 132 w 875"/>
                  <a:gd name="T35" fmla="*/ 342 h 416"/>
                  <a:gd name="T36" fmla="*/ 73 w 875"/>
                  <a:gd name="T37" fmla="*/ 312 h 416"/>
                  <a:gd name="T38" fmla="*/ 0 w 875"/>
                  <a:gd name="T39" fmla="*/ 297 h 416"/>
                  <a:gd name="T40" fmla="*/ 59 w 875"/>
                  <a:gd name="T41" fmla="*/ 267 h 416"/>
                  <a:gd name="T42" fmla="*/ 132 w 875"/>
                  <a:gd name="T43" fmla="*/ 252 h 416"/>
                  <a:gd name="T44" fmla="*/ 161 w 875"/>
                  <a:gd name="T45" fmla="*/ 238 h 416"/>
                  <a:gd name="T46" fmla="*/ 73 w 875"/>
                  <a:gd name="T47" fmla="*/ 238 h 416"/>
                  <a:gd name="T48" fmla="*/ 59 w 875"/>
                  <a:gd name="T49" fmla="*/ 208 h 416"/>
                  <a:gd name="T50" fmla="*/ 175 w 875"/>
                  <a:gd name="T51" fmla="*/ 193 h 416"/>
                  <a:gd name="T52" fmla="*/ 59 w 875"/>
                  <a:gd name="T53" fmla="*/ 178 h 416"/>
                  <a:gd name="T54" fmla="*/ 190 w 875"/>
                  <a:gd name="T55" fmla="*/ 148 h 416"/>
                  <a:gd name="T56" fmla="*/ 132 w 875"/>
                  <a:gd name="T57" fmla="*/ 119 h 416"/>
                  <a:gd name="T58" fmla="*/ 204 w 875"/>
                  <a:gd name="T59" fmla="*/ 89 h 416"/>
                  <a:gd name="T60" fmla="*/ 248 w 875"/>
                  <a:gd name="T61" fmla="*/ 148 h 416"/>
                  <a:gd name="T62" fmla="*/ 365 w 875"/>
                  <a:gd name="T63" fmla="*/ 163 h 416"/>
                  <a:gd name="T64" fmla="*/ 423 w 875"/>
                  <a:gd name="T65" fmla="*/ 208 h 416"/>
                  <a:gd name="T66" fmla="*/ 467 w 875"/>
                  <a:gd name="T67" fmla="*/ 252 h 416"/>
                  <a:gd name="T68" fmla="*/ 569 w 875"/>
                  <a:gd name="T69" fmla="*/ 238 h 416"/>
                  <a:gd name="T70" fmla="*/ 540 w 875"/>
                  <a:gd name="T71" fmla="*/ 193 h 416"/>
                  <a:gd name="T72" fmla="*/ 554 w 875"/>
                  <a:gd name="T73" fmla="*/ 133 h 416"/>
                  <a:gd name="T74" fmla="*/ 525 w 875"/>
                  <a:gd name="T75" fmla="*/ 119 h 416"/>
                  <a:gd name="T76" fmla="*/ 554 w 875"/>
                  <a:gd name="T77" fmla="*/ 74 h 416"/>
                  <a:gd name="T78" fmla="*/ 627 w 875"/>
                  <a:gd name="T79" fmla="*/ 44 h 416"/>
                  <a:gd name="T80" fmla="*/ 642 w 875"/>
                  <a:gd name="T81" fmla="*/ 104 h 416"/>
                  <a:gd name="T82" fmla="*/ 656 w 875"/>
                  <a:gd name="T83" fmla="*/ 133 h 416"/>
                  <a:gd name="T84" fmla="*/ 642 w 875"/>
                  <a:gd name="T85" fmla="*/ 148 h 416"/>
                  <a:gd name="T86" fmla="*/ 686 w 875"/>
                  <a:gd name="T87" fmla="*/ 163 h 416"/>
                  <a:gd name="T88" fmla="*/ 744 w 875"/>
                  <a:gd name="T89" fmla="*/ 208 h 416"/>
                  <a:gd name="T90" fmla="*/ 773 w 875"/>
                  <a:gd name="T91" fmla="*/ 193 h 416"/>
                  <a:gd name="T92" fmla="*/ 831 w 875"/>
                  <a:gd name="T93" fmla="*/ 178 h 416"/>
                  <a:gd name="T94" fmla="*/ 861 w 875"/>
                  <a:gd name="T95" fmla="*/ 223 h 416"/>
                  <a:gd name="T96" fmla="*/ 846 w 875"/>
                  <a:gd name="T97" fmla="*/ 297 h 416"/>
                  <a:gd name="T98" fmla="*/ 729 w 875"/>
                  <a:gd name="T99" fmla="*/ 327 h 416"/>
                  <a:gd name="T100" fmla="*/ 729 w 875"/>
                  <a:gd name="T101" fmla="*/ 327 h 416"/>
                  <a:gd name="T102" fmla="*/ 729 w 875"/>
                  <a:gd name="T103" fmla="*/ 32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5" h="416">
                    <a:moveTo>
                      <a:pt x="729" y="327"/>
                    </a:moveTo>
                    <a:lnTo>
                      <a:pt x="729" y="327"/>
                    </a:lnTo>
                    <a:cubicBezTo>
                      <a:pt x="715" y="327"/>
                      <a:pt x="715" y="312"/>
                      <a:pt x="700" y="312"/>
                    </a:cubicBezTo>
                    <a:cubicBezTo>
                      <a:pt x="700" y="312"/>
                      <a:pt x="671" y="327"/>
                      <a:pt x="671" y="342"/>
                    </a:cubicBezTo>
                    <a:cubicBezTo>
                      <a:pt x="656" y="342"/>
                      <a:pt x="642" y="342"/>
                      <a:pt x="627" y="327"/>
                    </a:cubicBezTo>
                    <a:cubicBezTo>
                      <a:pt x="613" y="327"/>
                      <a:pt x="598" y="327"/>
                      <a:pt x="583" y="342"/>
                    </a:cubicBezTo>
                    <a:cubicBezTo>
                      <a:pt x="511" y="371"/>
                      <a:pt x="438" y="386"/>
                      <a:pt x="350" y="401"/>
                    </a:cubicBezTo>
                    <a:cubicBezTo>
                      <a:pt x="336" y="401"/>
                      <a:pt x="292" y="416"/>
                      <a:pt x="277" y="416"/>
                    </a:cubicBezTo>
                    <a:cubicBezTo>
                      <a:pt x="248" y="401"/>
                      <a:pt x="190" y="386"/>
                      <a:pt x="248" y="357"/>
                    </a:cubicBezTo>
                    <a:cubicBezTo>
                      <a:pt x="277" y="357"/>
                      <a:pt x="321" y="327"/>
                      <a:pt x="350" y="327"/>
                    </a:cubicBezTo>
                    <a:lnTo>
                      <a:pt x="423" y="327"/>
                    </a:lnTo>
                    <a:cubicBezTo>
                      <a:pt x="423" y="327"/>
                      <a:pt x="467" y="297"/>
                      <a:pt x="452" y="297"/>
                    </a:cubicBezTo>
                    <a:cubicBezTo>
                      <a:pt x="438" y="282"/>
                      <a:pt x="365" y="297"/>
                      <a:pt x="350" y="297"/>
                    </a:cubicBezTo>
                    <a:cubicBezTo>
                      <a:pt x="321" y="312"/>
                      <a:pt x="306" y="312"/>
                      <a:pt x="277" y="312"/>
                    </a:cubicBezTo>
                    <a:cubicBezTo>
                      <a:pt x="248" y="312"/>
                      <a:pt x="277" y="297"/>
                      <a:pt x="277" y="282"/>
                    </a:cubicBezTo>
                    <a:cubicBezTo>
                      <a:pt x="277" y="238"/>
                      <a:pt x="190" y="312"/>
                      <a:pt x="175" y="312"/>
                    </a:cubicBezTo>
                    <a:lnTo>
                      <a:pt x="161" y="327"/>
                    </a:lnTo>
                    <a:cubicBezTo>
                      <a:pt x="132" y="297"/>
                      <a:pt x="132" y="327"/>
                      <a:pt x="132" y="342"/>
                    </a:cubicBezTo>
                    <a:cubicBezTo>
                      <a:pt x="132" y="342"/>
                      <a:pt x="88" y="312"/>
                      <a:pt x="73" y="312"/>
                    </a:cubicBezTo>
                    <a:cubicBezTo>
                      <a:pt x="59" y="312"/>
                      <a:pt x="0" y="327"/>
                      <a:pt x="0" y="297"/>
                    </a:cubicBezTo>
                    <a:cubicBezTo>
                      <a:pt x="0" y="267"/>
                      <a:pt x="29" y="282"/>
                      <a:pt x="59" y="267"/>
                    </a:cubicBezTo>
                    <a:cubicBezTo>
                      <a:pt x="88" y="267"/>
                      <a:pt x="117" y="267"/>
                      <a:pt x="132" y="252"/>
                    </a:cubicBezTo>
                    <a:cubicBezTo>
                      <a:pt x="132" y="252"/>
                      <a:pt x="175" y="238"/>
                      <a:pt x="161" y="238"/>
                    </a:cubicBezTo>
                    <a:cubicBezTo>
                      <a:pt x="132" y="223"/>
                      <a:pt x="88" y="238"/>
                      <a:pt x="73" y="238"/>
                    </a:cubicBezTo>
                    <a:cubicBezTo>
                      <a:pt x="29" y="238"/>
                      <a:pt x="0" y="208"/>
                      <a:pt x="59" y="208"/>
                    </a:cubicBezTo>
                    <a:cubicBezTo>
                      <a:pt x="88" y="208"/>
                      <a:pt x="146" y="193"/>
                      <a:pt x="175" y="193"/>
                    </a:cubicBezTo>
                    <a:cubicBezTo>
                      <a:pt x="161" y="193"/>
                      <a:pt x="59" y="208"/>
                      <a:pt x="59" y="178"/>
                    </a:cubicBezTo>
                    <a:cubicBezTo>
                      <a:pt x="44" y="148"/>
                      <a:pt x="175" y="163"/>
                      <a:pt x="190" y="148"/>
                    </a:cubicBezTo>
                    <a:cubicBezTo>
                      <a:pt x="190" y="148"/>
                      <a:pt x="132" y="133"/>
                      <a:pt x="132" y="119"/>
                    </a:cubicBezTo>
                    <a:cubicBezTo>
                      <a:pt x="117" y="104"/>
                      <a:pt x="204" y="89"/>
                      <a:pt x="204" y="89"/>
                    </a:cubicBezTo>
                    <a:cubicBezTo>
                      <a:pt x="248" y="89"/>
                      <a:pt x="219" y="148"/>
                      <a:pt x="248" y="148"/>
                    </a:cubicBezTo>
                    <a:cubicBezTo>
                      <a:pt x="292" y="148"/>
                      <a:pt x="321" y="148"/>
                      <a:pt x="365" y="163"/>
                    </a:cubicBezTo>
                    <a:cubicBezTo>
                      <a:pt x="379" y="178"/>
                      <a:pt x="409" y="193"/>
                      <a:pt x="423" y="208"/>
                    </a:cubicBezTo>
                    <a:cubicBezTo>
                      <a:pt x="452" y="238"/>
                      <a:pt x="438" y="252"/>
                      <a:pt x="467" y="252"/>
                    </a:cubicBezTo>
                    <a:cubicBezTo>
                      <a:pt x="511" y="252"/>
                      <a:pt x="540" y="252"/>
                      <a:pt x="569" y="238"/>
                    </a:cubicBezTo>
                    <a:cubicBezTo>
                      <a:pt x="627" y="223"/>
                      <a:pt x="540" y="208"/>
                      <a:pt x="540" y="193"/>
                    </a:cubicBezTo>
                    <a:cubicBezTo>
                      <a:pt x="540" y="193"/>
                      <a:pt x="656" y="178"/>
                      <a:pt x="554" y="133"/>
                    </a:cubicBezTo>
                    <a:cubicBezTo>
                      <a:pt x="540" y="133"/>
                      <a:pt x="511" y="133"/>
                      <a:pt x="525" y="119"/>
                    </a:cubicBezTo>
                    <a:cubicBezTo>
                      <a:pt x="540" y="104"/>
                      <a:pt x="554" y="89"/>
                      <a:pt x="554" y="74"/>
                    </a:cubicBezTo>
                    <a:cubicBezTo>
                      <a:pt x="569" y="59"/>
                      <a:pt x="627" y="0"/>
                      <a:pt x="627" y="44"/>
                    </a:cubicBezTo>
                    <a:cubicBezTo>
                      <a:pt x="627" y="59"/>
                      <a:pt x="642" y="74"/>
                      <a:pt x="642" y="104"/>
                    </a:cubicBezTo>
                    <a:cubicBezTo>
                      <a:pt x="656" y="104"/>
                      <a:pt x="656" y="119"/>
                      <a:pt x="656" y="133"/>
                    </a:cubicBezTo>
                    <a:cubicBezTo>
                      <a:pt x="671" y="148"/>
                      <a:pt x="642" y="133"/>
                      <a:pt x="642" y="148"/>
                    </a:cubicBezTo>
                    <a:cubicBezTo>
                      <a:pt x="642" y="178"/>
                      <a:pt x="686" y="148"/>
                      <a:pt x="686" y="163"/>
                    </a:cubicBezTo>
                    <a:cubicBezTo>
                      <a:pt x="686" y="193"/>
                      <a:pt x="729" y="208"/>
                      <a:pt x="744" y="208"/>
                    </a:cubicBezTo>
                    <a:cubicBezTo>
                      <a:pt x="773" y="208"/>
                      <a:pt x="773" y="223"/>
                      <a:pt x="773" y="193"/>
                    </a:cubicBezTo>
                    <a:cubicBezTo>
                      <a:pt x="773" y="163"/>
                      <a:pt x="802" y="163"/>
                      <a:pt x="831" y="178"/>
                    </a:cubicBezTo>
                    <a:cubicBezTo>
                      <a:pt x="846" y="178"/>
                      <a:pt x="875" y="208"/>
                      <a:pt x="861" y="223"/>
                    </a:cubicBezTo>
                    <a:cubicBezTo>
                      <a:pt x="861" y="238"/>
                      <a:pt x="846" y="282"/>
                      <a:pt x="846" y="297"/>
                    </a:cubicBezTo>
                    <a:cubicBezTo>
                      <a:pt x="831" y="312"/>
                      <a:pt x="744" y="327"/>
                      <a:pt x="729" y="327"/>
                    </a:cubicBezTo>
                    <a:cubicBezTo>
                      <a:pt x="700" y="312"/>
                      <a:pt x="744" y="327"/>
                      <a:pt x="729" y="327"/>
                    </a:cubicBezTo>
                    <a:lnTo>
                      <a:pt x="729" y="32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9" name="Freeform 1215">
                <a:extLst>
                  <a:ext uri="{FF2B5EF4-FFF2-40B4-BE49-F238E27FC236}">
                    <a16:creationId xmlns:a16="http://schemas.microsoft.com/office/drawing/2014/main" id="{7C48C2C4-F821-BE92-3AED-299206385B3D}"/>
                  </a:ext>
                </a:extLst>
              </p:cNvPr>
              <p:cNvSpPr>
                <a:spLocks/>
              </p:cNvSpPr>
              <p:nvPr/>
            </p:nvSpPr>
            <p:spPr bwMode="auto">
              <a:xfrm>
                <a:off x="1945" y="1534"/>
                <a:ext cx="169" cy="80"/>
              </a:xfrm>
              <a:custGeom>
                <a:avLst/>
                <a:gdLst>
                  <a:gd name="T0" fmla="*/ 729 w 875"/>
                  <a:gd name="T1" fmla="*/ 327 h 416"/>
                  <a:gd name="T2" fmla="*/ 729 w 875"/>
                  <a:gd name="T3" fmla="*/ 327 h 416"/>
                  <a:gd name="T4" fmla="*/ 700 w 875"/>
                  <a:gd name="T5" fmla="*/ 312 h 416"/>
                  <a:gd name="T6" fmla="*/ 671 w 875"/>
                  <a:gd name="T7" fmla="*/ 342 h 416"/>
                  <a:gd name="T8" fmla="*/ 627 w 875"/>
                  <a:gd name="T9" fmla="*/ 327 h 416"/>
                  <a:gd name="T10" fmla="*/ 583 w 875"/>
                  <a:gd name="T11" fmla="*/ 342 h 416"/>
                  <a:gd name="T12" fmla="*/ 350 w 875"/>
                  <a:gd name="T13" fmla="*/ 401 h 416"/>
                  <a:gd name="T14" fmla="*/ 277 w 875"/>
                  <a:gd name="T15" fmla="*/ 416 h 416"/>
                  <a:gd name="T16" fmla="*/ 248 w 875"/>
                  <a:gd name="T17" fmla="*/ 357 h 416"/>
                  <a:gd name="T18" fmla="*/ 350 w 875"/>
                  <a:gd name="T19" fmla="*/ 327 h 416"/>
                  <a:gd name="T20" fmla="*/ 423 w 875"/>
                  <a:gd name="T21" fmla="*/ 327 h 416"/>
                  <a:gd name="T22" fmla="*/ 452 w 875"/>
                  <a:gd name="T23" fmla="*/ 297 h 416"/>
                  <a:gd name="T24" fmla="*/ 350 w 875"/>
                  <a:gd name="T25" fmla="*/ 297 h 416"/>
                  <a:gd name="T26" fmla="*/ 277 w 875"/>
                  <a:gd name="T27" fmla="*/ 312 h 416"/>
                  <a:gd name="T28" fmla="*/ 277 w 875"/>
                  <a:gd name="T29" fmla="*/ 282 h 416"/>
                  <a:gd name="T30" fmla="*/ 175 w 875"/>
                  <a:gd name="T31" fmla="*/ 312 h 416"/>
                  <a:gd name="T32" fmla="*/ 161 w 875"/>
                  <a:gd name="T33" fmla="*/ 327 h 416"/>
                  <a:gd name="T34" fmla="*/ 132 w 875"/>
                  <a:gd name="T35" fmla="*/ 342 h 416"/>
                  <a:gd name="T36" fmla="*/ 73 w 875"/>
                  <a:gd name="T37" fmla="*/ 312 h 416"/>
                  <a:gd name="T38" fmla="*/ 0 w 875"/>
                  <a:gd name="T39" fmla="*/ 297 h 416"/>
                  <a:gd name="T40" fmla="*/ 59 w 875"/>
                  <a:gd name="T41" fmla="*/ 267 h 416"/>
                  <a:gd name="T42" fmla="*/ 132 w 875"/>
                  <a:gd name="T43" fmla="*/ 252 h 416"/>
                  <a:gd name="T44" fmla="*/ 161 w 875"/>
                  <a:gd name="T45" fmla="*/ 238 h 416"/>
                  <a:gd name="T46" fmla="*/ 73 w 875"/>
                  <a:gd name="T47" fmla="*/ 238 h 416"/>
                  <a:gd name="T48" fmla="*/ 59 w 875"/>
                  <a:gd name="T49" fmla="*/ 208 h 416"/>
                  <a:gd name="T50" fmla="*/ 175 w 875"/>
                  <a:gd name="T51" fmla="*/ 193 h 416"/>
                  <a:gd name="T52" fmla="*/ 59 w 875"/>
                  <a:gd name="T53" fmla="*/ 178 h 416"/>
                  <a:gd name="T54" fmla="*/ 190 w 875"/>
                  <a:gd name="T55" fmla="*/ 148 h 416"/>
                  <a:gd name="T56" fmla="*/ 132 w 875"/>
                  <a:gd name="T57" fmla="*/ 119 h 416"/>
                  <a:gd name="T58" fmla="*/ 204 w 875"/>
                  <a:gd name="T59" fmla="*/ 89 h 416"/>
                  <a:gd name="T60" fmla="*/ 248 w 875"/>
                  <a:gd name="T61" fmla="*/ 148 h 416"/>
                  <a:gd name="T62" fmla="*/ 365 w 875"/>
                  <a:gd name="T63" fmla="*/ 163 h 416"/>
                  <a:gd name="T64" fmla="*/ 423 w 875"/>
                  <a:gd name="T65" fmla="*/ 208 h 416"/>
                  <a:gd name="T66" fmla="*/ 467 w 875"/>
                  <a:gd name="T67" fmla="*/ 252 h 416"/>
                  <a:gd name="T68" fmla="*/ 569 w 875"/>
                  <a:gd name="T69" fmla="*/ 238 h 416"/>
                  <a:gd name="T70" fmla="*/ 540 w 875"/>
                  <a:gd name="T71" fmla="*/ 193 h 416"/>
                  <a:gd name="T72" fmla="*/ 554 w 875"/>
                  <a:gd name="T73" fmla="*/ 133 h 416"/>
                  <a:gd name="T74" fmla="*/ 525 w 875"/>
                  <a:gd name="T75" fmla="*/ 119 h 416"/>
                  <a:gd name="T76" fmla="*/ 554 w 875"/>
                  <a:gd name="T77" fmla="*/ 74 h 416"/>
                  <a:gd name="T78" fmla="*/ 627 w 875"/>
                  <a:gd name="T79" fmla="*/ 44 h 416"/>
                  <a:gd name="T80" fmla="*/ 642 w 875"/>
                  <a:gd name="T81" fmla="*/ 104 h 416"/>
                  <a:gd name="T82" fmla="*/ 656 w 875"/>
                  <a:gd name="T83" fmla="*/ 133 h 416"/>
                  <a:gd name="T84" fmla="*/ 642 w 875"/>
                  <a:gd name="T85" fmla="*/ 148 h 416"/>
                  <a:gd name="T86" fmla="*/ 686 w 875"/>
                  <a:gd name="T87" fmla="*/ 163 h 416"/>
                  <a:gd name="T88" fmla="*/ 744 w 875"/>
                  <a:gd name="T89" fmla="*/ 208 h 416"/>
                  <a:gd name="T90" fmla="*/ 773 w 875"/>
                  <a:gd name="T91" fmla="*/ 193 h 416"/>
                  <a:gd name="T92" fmla="*/ 831 w 875"/>
                  <a:gd name="T93" fmla="*/ 178 h 416"/>
                  <a:gd name="T94" fmla="*/ 861 w 875"/>
                  <a:gd name="T95" fmla="*/ 223 h 416"/>
                  <a:gd name="T96" fmla="*/ 846 w 875"/>
                  <a:gd name="T97" fmla="*/ 297 h 416"/>
                  <a:gd name="T98" fmla="*/ 729 w 875"/>
                  <a:gd name="T99" fmla="*/ 327 h 416"/>
                  <a:gd name="T100" fmla="*/ 729 w 875"/>
                  <a:gd name="T101" fmla="*/ 32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5" h="416">
                    <a:moveTo>
                      <a:pt x="729" y="327"/>
                    </a:moveTo>
                    <a:lnTo>
                      <a:pt x="729" y="327"/>
                    </a:lnTo>
                    <a:cubicBezTo>
                      <a:pt x="715" y="327"/>
                      <a:pt x="715" y="312"/>
                      <a:pt x="700" y="312"/>
                    </a:cubicBezTo>
                    <a:cubicBezTo>
                      <a:pt x="700" y="312"/>
                      <a:pt x="671" y="327"/>
                      <a:pt x="671" y="342"/>
                    </a:cubicBezTo>
                    <a:cubicBezTo>
                      <a:pt x="656" y="342"/>
                      <a:pt x="642" y="342"/>
                      <a:pt x="627" y="327"/>
                    </a:cubicBezTo>
                    <a:cubicBezTo>
                      <a:pt x="613" y="327"/>
                      <a:pt x="598" y="327"/>
                      <a:pt x="583" y="342"/>
                    </a:cubicBezTo>
                    <a:cubicBezTo>
                      <a:pt x="511" y="371"/>
                      <a:pt x="438" y="386"/>
                      <a:pt x="350" y="401"/>
                    </a:cubicBezTo>
                    <a:cubicBezTo>
                      <a:pt x="336" y="401"/>
                      <a:pt x="292" y="416"/>
                      <a:pt x="277" y="416"/>
                    </a:cubicBezTo>
                    <a:cubicBezTo>
                      <a:pt x="248" y="401"/>
                      <a:pt x="190" y="386"/>
                      <a:pt x="248" y="357"/>
                    </a:cubicBezTo>
                    <a:cubicBezTo>
                      <a:pt x="277" y="357"/>
                      <a:pt x="321" y="327"/>
                      <a:pt x="350" y="327"/>
                    </a:cubicBezTo>
                    <a:lnTo>
                      <a:pt x="423" y="327"/>
                    </a:lnTo>
                    <a:cubicBezTo>
                      <a:pt x="423" y="327"/>
                      <a:pt x="467" y="297"/>
                      <a:pt x="452" y="297"/>
                    </a:cubicBezTo>
                    <a:cubicBezTo>
                      <a:pt x="438" y="282"/>
                      <a:pt x="365" y="297"/>
                      <a:pt x="350" y="297"/>
                    </a:cubicBezTo>
                    <a:cubicBezTo>
                      <a:pt x="321" y="312"/>
                      <a:pt x="306" y="312"/>
                      <a:pt x="277" y="312"/>
                    </a:cubicBezTo>
                    <a:cubicBezTo>
                      <a:pt x="248" y="312"/>
                      <a:pt x="277" y="297"/>
                      <a:pt x="277" y="282"/>
                    </a:cubicBezTo>
                    <a:cubicBezTo>
                      <a:pt x="277" y="238"/>
                      <a:pt x="190" y="312"/>
                      <a:pt x="175" y="312"/>
                    </a:cubicBezTo>
                    <a:lnTo>
                      <a:pt x="161" y="327"/>
                    </a:lnTo>
                    <a:cubicBezTo>
                      <a:pt x="132" y="297"/>
                      <a:pt x="132" y="327"/>
                      <a:pt x="132" y="342"/>
                    </a:cubicBezTo>
                    <a:cubicBezTo>
                      <a:pt x="132" y="342"/>
                      <a:pt x="88" y="312"/>
                      <a:pt x="73" y="312"/>
                    </a:cubicBezTo>
                    <a:cubicBezTo>
                      <a:pt x="59" y="312"/>
                      <a:pt x="0" y="327"/>
                      <a:pt x="0" y="297"/>
                    </a:cubicBezTo>
                    <a:cubicBezTo>
                      <a:pt x="0" y="267"/>
                      <a:pt x="29" y="282"/>
                      <a:pt x="59" y="267"/>
                    </a:cubicBezTo>
                    <a:cubicBezTo>
                      <a:pt x="88" y="267"/>
                      <a:pt x="117" y="267"/>
                      <a:pt x="132" y="252"/>
                    </a:cubicBezTo>
                    <a:cubicBezTo>
                      <a:pt x="132" y="252"/>
                      <a:pt x="175" y="238"/>
                      <a:pt x="161" y="238"/>
                    </a:cubicBezTo>
                    <a:cubicBezTo>
                      <a:pt x="132" y="223"/>
                      <a:pt x="88" y="238"/>
                      <a:pt x="73" y="238"/>
                    </a:cubicBezTo>
                    <a:cubicBezTo>
                      <a:pt x="29" y="238"/>
                      <a:pt x="0" y="208"/>
                      <a:pt x="59" y="208"/>
                    </a:cubicBezTo>
                    <a:cubicBezTo>
                      <a:pt x="88" y="208"/>
                      <a:pt x="146" y="193"/>
                      <a:pt x="175" y="193"/>
                    </a:cubicBezTo>
                    <a:cubicBezTo>
                      <a:pt x="161" y="193"/>
                      <a:pt x="59" y="208"/>
                      <a:pt x="59" y="178"/>
                    </a:cubicBezTo>
                    <a:cubicBezTo>
                      <a:pt x="44" y="148"/>
                      <a:pt x="175" y="163"/>
                      <a:pt x="190" y="148"/>
                    </a:cubicBezTo>
                    <a:cubicBezTo>
                      <a:pt x="190" y="148"/>
                      <a:pt x="132" y="133"/>
                      <a:pt x="132" y="119"/>
                    </a:cubicBezTo>
                    <a:cubicBezTo>
                      <a:pt x="117" y="104"/>
                      <a:pt x="204" y="89"/>
                      <a:pt x="204" y="89"/>
                    </a:cubicBezTo>
                    <a:cubicBezTo>
                      <a:pt x="248" y="89"/>
                      <a:pt x="219" y="148"/>
                      <a:pt x="248" y="148"/>
                    </a:cubicBezTo>
                    <a:cubicBezTo>
                      <a:pt x="292" y="148"/>
                      <a:pt x="321" y="148"/>
                      <a:pt x="365" y="163"/>
                    </a:cubicBezTo>
                    <a:cubicBezTo>
                      <a:pt x="379" y="178"/>
                      <a:pt x="409" y="193"/>
                      <a:pt x="423" y="208"/>
                    </a:cubicBezTo>
                    <a:cubicBezTo>
                      <a:pt x="452" y="238"/>
                      <a:pt x="438" y="252"/>
                      <a:pt x="467" y="252"/>
                    </a:cubicBezTo>
                    <a:cubicBezTo>
                      <a:pt x="511" y="252"/>
                      <a:pt x="540" y="252"/>
                      <a:pt x="569" y="238"/>
                    </a:cubicBezTo>
                    <a:cubicBezTo>
                      <a:pt x="627" y="223"/>
                      <a:pt x="540" y="208"/>
                      <a:pt x="540" y="193"/>
                    </a:cubicBezTo>
                    <a:cubicBezTo>
                      <a:pt x="540" y="193"/>
                      <a:pt x="656" y="178"/>
                      <a:pt x="554" y="133"/>
                    </a:cubicBezTo>
                    <a:cubicBezTo>
                      <a:pt x="540" y="133"/>
                      <a:pt x="511" y="133"/>
                      <a:pt x="525" y="119"/>
                    </a:cubicBezTo>
                    <a:cubicBezTo>
                      <a:pt x="540" y="104"/>
                      <a:pt x="554" y="89"/>
                      <a:pt x="554" y="74"/>
                    </a:cubicBezTo>
                    <a:cubicBezTo>
                      <a:pt x="569" y="59"/>
                      <a:pt x="627" y="0"/>
                      <a:pt x="627" y="44"/>
                    </a:cubicBezTo>
                    <a:cubicBezTo>
                      <a:pt x="627" y="59"/>
                      <a:pt x="642" y="74"/>
                      <a:pt x="642" y="104"/>
                    </a:cubicBezTo>
                    <a:cubicBezTo>
                      <a:pt x="656" y="104"/>
                      <a:pt x="656" y="119"/>
                      <a:pt x="656" y="133"/>
                    </a:cubicBezTo>
                    <a:cubicBezTo>
                      <a:pt x="671" y="148"/>
                      <a:pt x="642" y="133"/>
                      <a:pt x="642" y="148"/>
                    </a:cubicBezTo>
                    <a:cubicBezTo>
                      <a:pt x="642" y="178"/>
                      <a:pt x="686" y="148"/>
                      <a:pt x="686" y="163"/>
                    </a:cubicBezTo>
                    <a:cubicBezTo>
                      <a:pt x="686" y="193"/>
                      <a:pt x="729" y="208"/>
                      <a:pt x="744" y="208"/>
                    </a:cubicBezTo>
                    <a:cubicBezTo>
                      <a:pt x="773" y="208"/>
                      <a:pt x="773" y="223"/>
                      <a:pt x="773" y="193"/>
                    </a:cubicBezTo>
                    <a:cubicBezTo>
                      <a:pt x="773" y="163"/>
                      <a:pt x="802" y="163"/>
                      <a:pt x="831" y="178"/>
                    </a:cubicBezTo>
                    <a:cubicBezTo>
                      <a:pt x="846" y="178"/>
                      <a:pt x="875" y="208"/>
                      <a:pt x="861" y="223"/>
                    </a:cubicBezTo>
                    <a:cubicBezTo>
                      <a:pt x="861" y="238"/>
                      <a:pt x="846" y="282"/>
                      <a:pt x="846" y="297"/>
                    </a:cubicBezTo>
                    <a:cubicBezTo>
                      <a:pt x="831" y="312"/>
                      <a:pt x="744" y="327"/>
                      <a:pt x="729" y="327"/>
                    </a:cubicBezTo>
                    <a:cubicBezTo>
                      <a:pt x="700" y="312"/>
                      <a:pt x="744" y="327"/>
                      <a:pt x="729" y="32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0" name="Freeform 1216">
                <a:extLst>
                  <a:ext uri="{FF2B5EF4-FFF2-40B4-BE49-F238E27FC236}">
                    <a16:creationId xmlns:a16="http://schemas.microsoft.com/office/drawing/2014/main" id="{73C6AB6F-06D2-6EB5-85F8-F92A6E4B365E}"/>
                  </a:ext>
                </a:extLst>
              </p:cNvPr>
              <p:cNvSpPr>
                <a:spLocks/>
              </p:cNvSpPr>
              <p:nvPr/>
            </p:nvSpPr>
            <p:spPr bwMode="auto">
              <a:xfrm>
                <a:off x="1945" y="1534"/>
                <a:ext cx="169" cy="80"/>
              </a:xfrm>
              <a:custGeom>
                <a:avLst/>
                <a:gdLst>
                  <a:gd name="T0" fmla="*/ 729 w 875"/>
                  <a:gd name="T1" fmla="*/ 327 h 416"/>
                  <a:gd name="T2" fmla="*/ 729 w 875"/>
                  <a:gd name="T3" fmla="*/ 327 h 416"/>
                  <a:gd name="T4" fmla="*/ 700 w 875"/>
                  <a:gd name="T5" fmla="*/ 312 h 416"/>
                  <a:gd name="T6" fmla="*/ 671 w 875"/>
                  <a:gd name="T7" fmla="*/ 342 h 416"/>
                  <a:gd name="T8" fmla="*/ 627 w 875"/>
                  <a:gd name="T9" fmla="*/ 327 h 416"/>
                  <a:gd name="T10" fmla="*/ 583 w 875"/>
                  <a:gd name="T11" fmla="*/ 342 h 416"/>
                  <a:gd name="T12" fmla="*/ 350 w 875"/>
                  <a:gd name="T13" fmla="*/ 401 h 416"/>
                  <a:gd name="T14" fmla="*/ 277 w 875"/>
                  <a:gd name="T15" fmla="*/ 416 h 416"/>
                  <a:gd name="T16" fmla="*/ 248 w 875"/>
                  <a:gd name="T17" fmla="*/ 357 h 416"/>
                  <a:gd name="T18" fmla="*/ 350 w 875"/>
                  <a:gd name="T19" fmla="*/ 327 h 416"/>
                  <a:gd name="T20" fmla="*/ 423 w 875"/>
                  <a:gd name="T21" fmla="*/ 327 h 416"/>
                  <a:gd name="T22" fmla="*/ 452 w 875"/>
                  <a:gd name="T23" fmla="*/ 297 h 416"/>
                  <a:gd name="T24" fmla="*/ 350 w 875"/>
                  <a:gd name="T25" fmla="*/ 297 h 416"/>
                  <a:gd name="T26" fmla="*/ 277 w 875"/>
                  <a:gd name="T27" fmla="*/ 312 h 416"/>
                  <a:gd name="T28" fmla="*/ 277 w 875"/>
                  <a:gd name="T29" fmla="*/ 282 h 416"/>
                  <a:gd name="T30" fmla="*/ 175 w 875"/>
                  <a:gd name="T31" fmla="*/ 312 h 416"/>
                  <a:gd name="T32" fmla="*/ 161 w 875"/>
                  <a:gd name="T33" fmla="*/ 327 h 416"/>
                  <a:gd name="T34" fmla="*/ 132 w 875"/>
                  <a:gd name="T35" fmla="*/ 342 h 416"/>
                  <a:gd name="T36" fmla="*/ 73 w 875"/>
                  <a:gd name="T37" fmla="*/ 312 h 416"/>
                  <a:gd name="T38" fmla="*/ 0 w 875"/>
                  <a:gd name="T39" fmla="*/ 297 h 416"/>
                  <a:gd name="T40" fmla="*/ 59 w 875"/>
                  <a:gd name="T41" fmla="*/ 267 h 416"/>
                  <a:gd name="T42" fmla="*/ 132 w 875"/>
                  <a:gd name="T43" fmla="*/ 252 h 416"/>
                  <a:gd name="T44" fmla="*/ 161 w 875"/>
                  <a:gd name="T45" fmla="*/ 238 h 416"/>
                  <a:gd name="T46" fmla="*/ 73 w 875"/>
                  <a:gd name="T47" fmla="*/ 238 h 416"/>
                  <a:gd name="T48" fmla="*/ 59 w 875"/>
                  <a:gd name="T49" fmla="*/ 208 h 416"/>
                  <a:gd name="T50" fmla="*/ 175 w 875"/>
                  <a:gd name="T51" fmla="*/ 193 h 416"/>
                  <a:gd name="T52" fmla="*/ 59 w 875"/>
                  <a:gd name="T53" fmla="*/ 178 h 416"/>
                  <a:gd name="T54" fmla="*/ 190 w 875"/>
                  <a:gd name="T55" fmla="*/ 148 h 416"/>
                  <a:gd name="T56" fmla="*/ 132 w 875"/>
                  <a:gd name="T57" fmla="*/ 119 h 416"/>
                  <a:gd name="T58" fmla="*/ 204 w 875"/>
                  <a:gd name="T59" fmla="*/ 89 h 416"/>
                  <a:gd name="T60" fmla="*/ 248 w 875"/>
                  <a:gd name="T61" fmla="*/ 148 h 416"/>
                  <a:gd name="T62" fmla="*/ 365 w 875"/>
                  <a:gd name="T63" fmla="*/ 163 h 416"/>
                  <a:gd name="T64" fmla="*/ 423 w 875"/>
                  <a:gd name="T65" fmla="*/ 208 h 416"/>
                  <a:gd name="T66" fmla="*/ 467 w 875"/>
                  <a:gd name="T67" fmla="*/ 252 h 416"/>
                  <a:gd name="T68" fmla="*/ 569 w 875"/>
                  <a:gd name="T69" fmla="*/ 238 h 416"/>
                  <a:gd name="T70" fmla="*/ 540 w 875"/>
                  <a:gd name="T71" fmla="*/ 193 h 416"/>
                  <a:gd name="T72" fmla="*/ 554 w 875"/>
                  <a:gd name="T73" fmla="*/ 133 h 416"/>
                  <a:gd name="T74" fmla="*/ 525 w 875"/>
                  <a:gd name="T75" fmla="*/ 119 h 416"/>
                  <a:gd name="T76" fmla="*/ 554 w 875"/>
                  <a:gd name="T77" fmla="*/ 74 h 416"/>
                  <a:gd name="T78" fmla="*/ 627 w 875"/>
                  <a:gd name="T79" fmla="*/ 44 h 416"/>
                  <a:gd name="T80" fmla="*/ 642 w 875"/>
                  <a:gd name="T81" fmla="*/ 104 h 416"/>
                  <a:gd name="T82" fmla="*/ 656 w 875"/>
                  <a:gd name="T83" fmla="*/ 133 h 416"/>
                  <a:gd name="T84" fmla="*/ 642 w 875"/>
                  <a:gd name="T85" fmla="*/ 148 h 416"/>
                  <a:gd name="T86" fmla="*/ 686 w 875"/>
                  <a:gd name="T87" fmla="*/ 163 h 416"/>
                  <a:gd name="T88" fmla="*/ 744 w 875"/>
                  <a:gd name="T89" fmla="*/ 208 h 416"/>
                  <a:gd name="T90" fmla="*/ 773 w 875"/>
                  <a:gd name="T91" fmla="*/ 193 h 416"/>
                  <a:gd name="T92" fmla="*/ 831 w 875"/>
                  <a:gd name="T93" fmla="*/ 178 h 416"/>
                  <a:gd name="T94" fmla="*/ 861 w 875"/>
                  <a:gd name="T95" fmla="*/ 223 h 416"/>
                  <a:gd name="T96" fmla="*/ 846 w 875"/>
                  <a:gd name="T97" fmla="*/ 297 h 416"/>
                  <a:gd name="T98" fmla="*/ 729 w 875"/>
                  <a:gd name="T99" fmla="*/ 327 h 416"/>
                  <a:gd name="T100" fmla="*/ 729 w 875"/>
                  <a:gd name="T101" fmla="*/ 327 h 416"/>
                  <a:gd name="T102" fmla="*/ 729 w 875"/>
                  <a:gd name="T103" fmla="*/ 32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5" h="416">
                    <a:moveTo>
                      <a:pt x="729" y="327"/>
                    </a:moveTo>
                    <a:lnTo>
                      <a:pt x="729" y="327"/>
                    </a:lnTo>
                    <a:cubicBezTo>
                      <a:pt x="715" y="327"/>
                      <a:pt x="715" y="312"/>
                      <a:pt x="700" y="312"/>
                    </a:cubicBezTo>
                    <a:cubicBezTo>
                      <a:pt x="700" y="312"/>
                      <a:pt x="671" y="327"/>
                      <a:pt x="671" y="342"/>
                    </a:cubicBezTo>
                    <a:cubicBezTo>
                      <a:pt x="656" y="342"/>
                      <a:pt x="642" y="342"/>
                      <a:pt x="627" y="327"/>
                    </a:cubicBezTo>
                    <a:cubicBezTo>
                      <a:pt x="613" y="327"/>
                      <a:pt x="598" y="327"/>
                      <a:pt x="583" y="342"/>
                    </a:cubicBezTo>
                    <a:cubicBezTo>
                      <a:pt x="511" y="371"/>
                      <a:pt x="438" y="386"/>
                      <a:pt x="350" y="401"/>
                    </a:cubicBezTo>
                    <a:cubicBezTo>
                      <a:pt x="336" y="401"/>
                      <a:pt x="292" y="416"/>
                      <a:pt x="277" y="416"/>
                    </a:cubicBezTo>
                    <a:cubicBezTo>
                      <a:pt x="248" y="401"/>
                      <a:pt x="190" y="386"/>
                      <a:pt x="248" y="357"/>
                    </a:cubicBezTo>
                    <a:cubicBezTo>
                      <a:pt x="277" y="357"/>
                      <a:pt x="321" y="327"/>
                      <a:pt x="350" y="327"/>
                    </a:cubicBezTo>
                    <a:lnTo>
                      <a:pt x="423" y="327"/>
                    </a:lnTo>
                    <a:cubicBezTo>
                      <a:pt x="423" y="327"/>
                      <a:pt x="467" y="297"/>
                      <a:pt x="452" y="297"/>
                    </a:cubicBezTo>
                    <a:cubicBezTo>
                      <a:pt x="438" y="282"/>
                      <a:pt x="365" y="297"/>
                      <a:pt x="350" y="297"/>
                    </a:cubicBezTo>
                    <a:cubicBezTo>
                      <a:pt x="321" y="312"/>
                      <a:pt x="306" y="312"/>
                      <a:pt x="277" y="312"/>
                    </a:cubicBezTo>
                    <a:cubicBezTo>
                      <a:pt x="248" y="312"/>
                      <a:pt x="277" y="297"/>
                      <a:pt x="277" y="282"/>
                    </a:cubicBezTo>
                    <a:cubicBezTo>
                      <a:pt x="277" y="238"/>
                      <a:pt x="190" y="312"/>
                      <a:pt x="175" y="312"/>
                    </a:cubicBezTo>
                    <a:lnTo>
                      <a:pt x="161" y="327"/>
                    </a:lnTo>
                    <a:cubicBezTo>
                      <a:pt x="132" y="297"/>
                      <a:pt x="132" y="327"/>
                      <a:pt x="132" y="342"/>
                    </a:cubicBezTo>
                    <a:cubicBezTo>
                      <a:pt x="132" y="342"/>
                      <a:pt x="88" y="312"/>
                      <a:pt x="73" y="312"/>
                    </a:cubicBezTo>
                    <a:cubicBezTo>
                      <a:pt x="59" y="312"/>
                      <a:pt x="0" y="327"/>
                      <a:pt x="0" y="297"/>
                    </a:cubicBezTo>
                    <a:cubicBezTo>
                      <a:pt x="0" y="267"/>
                      <a:pt x="29" y="282"/>
                      <a:pt x="59" y="267"/>
                    </a:cubicBezTo>
                    <a:cubicBezTo>
                      <a:pt x="88" y="267"/>
                      <a:pt x="117" y="267"/>
                      <a:pt x="132" y="252"/>
                    </a:cubicBezTo>
                    <a:cubicBezTo>
                      <a:pt x="132" y="252"/>
                      <a:pt x="175" y="238"/>
                      <a:pt x="161" y="238"/>
                    </a:cubicBezTo>
                    <a:cubicBezTo>
                      <a:pt x="132" y="223"/>
                      <a:pt x="88" y="238"/>
                      <a:pt x="73" y="238"/>
                    </a:cubicBezTo>
                    <a:cubicBezTo>
                      <a:pt x="29" y="238"/>
                      <a:pt x="0" y="208"/>
                      <a:pt x="59" y="208"/>
                    </a:cubicBezTo>
                    <a:cubicBezTo>
                      <a:pt x="88" y="208"/>
                      <a:pt x="146" y="193"/>
                      <a:pt x="175" y="193"/>
                    </a:cubicBezTo>
                    <a:cubicBezTo>
                      <a:pt x="161" y="193"/>
                      <a:pt x="59" y="208"/>
                      <a:pt x="59" y="178"/>
                    </a:cubicBezTo>
                    <a:cubicBezTo>
                      <a:pt x="44" y="148"/>
                      <a:pt x="175" y="163"/>
                      <a:pt x="190" y="148"/>
                    </a:cubicBezTo>
                    <a:cubicBezTo>
                      <a:pt x="190" y="148"/>
                      <a:pt x="132" y="133"/>
                      <a:pt x="132" y="119"/>
                    </a:cubicBezTo>
                    <a:cubicBezTo>
                      <a:pt x="117" y="104"/>
                      <a:pt x="204" y="89"/>
                      <a:pt x="204" y="89"/>
                    </a:cubicBezTo>
                    <a:cubicBezTo>
                      <a:pt x="248" y="89"/>
                      <a:pt x="219" y="148"/>
                      <a:pt x="248" y="148"/>
                    </a:cubicBezTo>
                    <a:cubicBezTo>
                      <a:pt x="292" y="148"/>
                      <a:pt x="321" y="148"/>
                      <a:pt x="365" y="163"/>
                    </a:cubicBezTo>
                    <a:cubicBezTo>
                      <a:pt x="379" y="178"/>
                      <a:pt x="409" y="193"/>
                      <a:pt x="423" y="208"/>
                    </a:cubicBezTo>
                    <a:cubicBezTo>
                      <a:pt x="452" y="238"/>
                      <a:pt x="438" y="252"/>
                      <a:pt x="467" y="252"/>
                    </a:cubicBezTo>
                    <a:cubicBezTo>
                      <a:pt x="511" y="252"/>
                      <a:pt x="540" y="252"/>
                      <a:pt x="569" y="238"/>
                    </a:cubicBezTo>
                    <a:cubicBezTo>
                      <a:pt x="627" y="223"/>
                      <a:pt x="540" y="208"/>
                      <a:pt x="540" y="193"/>
                    </a:cubicBezTo>
                    <a:cubicBezTo>
                      <a:pt x="540" y="193"/>
                      <a:pt x="656" y="178"/>
                      <a:pt x="554" y="133"/>
                    </a:cubicBezTo>
                    <a:cubicBezTo>
                      <a:pt x="540" y="133"/>
                      <a:pt x="511" y="133"/>
                      <a:pt x="525" y="119"/>
                    </a:cubicBezTo>
                    <a:cubicBezTo>
                      <a:pt x="540" y="104"/>
                      <a:pt x="554" y="89"/>
                      <a:pt x="554" y="74"/>
                    </a:cubicBezTo>
                    <a:cubicBezTo>
                      <a:pt x="569" y="59"/>
                      <a:pt x="627" y="0"/>
                      <a:pt x="627" y="44"/>
                    </a:cubicBezTo>
                    <a:cubicBezTo>
                      <a:pt x="627" y="59"/>
                      <a:pt x="642" y="74"/>
                      <a:pt x="642" y="104"/>
                    </a:cubicBezTo>
                    <a:cubicBezTo>
                      <a:pt x="656" y="104"/>
                      <a:pt x="656" y="119"/>
                      <a:pt x="656" y="133"/>
                    </a:cubicBezTo>
                    <a:cubicBezTo>
                      <a:pt x="671" y="148"/>
                      <a:pt x="642" y="133"/>
                      <a:pt x="642" y="148"/>
                    </a:cubicBezTo>
                    <a:cubicBezTo>
                      <a:pt x="642" y="178"/>
                      <a:pt x="686" y="148"/>
                      <a:pt x="686" y="163"/>
                    </a:cubicBezTo>
                    <a:cubicBezTo>
                      <a:pt x="686" y="193"/>
                      <a:pt x="729" y="208"/>
                      <a:pt x="744" y="208"/>
                    </a:cubicBezTo>
                    <a:cubicBezTo>
                      <a:pt x="773" y="208"/>
                      <a:pt x="773" y="223"/>
                      <a:pt x="773" y="193"/>
                    </a:cubicBezTo>
                    <a:cubicBezTo>
                      <a:pt x="773" y="163"/>
                      <a:pt x="802" y="163"/>
                      <a:pt x="831" y="178"/>
                    </a:cubicBezTo>
                    <a:cubicBezTo>
                      <a:pt x="846" y="178"/>
                      <a:pt x="875" y="208"/>
                      <a:pt x="861" y="223"/>
                    </a:cubicBezTo>
                    <a:cubicBezTo>
                      <a:pt x="861" y="238"/>
                      <a:pt x="846" y="282"/>
                      <a:pt x="846" y="297"/>
                    </a:cubicBezTo>
                    <a:cubicBezTo>
                      <a:pt x="831" y="312"/>
                      <a:pt x="744" y="327"/>
                      <a:pt x="729" y="327"/>
                    </a:cubicBezTo>
                    <a:cubicBezTo>
                      <a:pt x="700" y="312"/>
                      <a:pt x="744" y="327"/>
                      <a:pt x="729" y="327"/>
                    </a:cubicBezTo>
                    <a:lnTo>
                      <a:pt x="729" y="32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1" name="Freeform 1217">
                <a:extLst>
                  <a:ext uri="{FF2B5EF4-FFF2-40B4-BE49-F238E27FC236}">
                    <a16:creationId xmlns:a16="http://schemas.microsoft.com/office/drawing/2014/main" id="{0C2E8231-401A-5522-5E09-29B354B6C77A}"/>
                  </a:ext>
                </a:extLst>
              </p:cNvPr>
              <p:cNvSpPr>
                <a:spLocks/>
              </p:cNvSpPr>
              <p:nvPr/>
            </p:nvSpPr>
            <p:spPr bwMode="auto">
              <a:xfrm>
                <a:off x="1865" y="1525"/>
                <a:ext cx="104" cy="49"/>
              </a:xfrm>
              <a:custGeom>
                <a:avLst/>
                <a:gdLst>
                  <a:gd name="T0" fmla="*/ 439 w 541"/>
                  <a:gd name="T1" fmla="*/ 176 h 250"/>
                  <a:gd name="T2" fmla="*/ 439 w 541"/>
                  <a:gd name="T3" fmla="*/ 176 h 250"/>
                  <a:gd name="T4" fmla="*/ 395 w 541"/>
                  <a:gd name="T5" fmla="*/ 191 h 250"/>
                  <a:gd name="T6" fmla="*/ 380 w 541"/>
                  <a:gd name="T7" fmla="*/ 147 h 250"/>
                  <a:gd name="T8" fmla="*/ 336 w 541"/>
                  <a:gd name="T9" fmla="*/ 117 h 250"/>
                  <a:gd name="T10" fmla="*/ 322 w 541"/>
                  <a:gd name="T11" fmla="*/ 147 h 250"/>
                  <a:gd name="T12" fmla="*/ 307 w 541"/>
                  <a:gd name="T13" fmla="*/ 132 h 250"/>
                  <a:gd name="T14" fmla="*/ 292 w 541"/>
                  <a:gd name="T15" fmla="*/ 191 h 250"/>
                  <a:gd name="T16" fmla="*/ 249 w 541"/>
                  <a:gd name="T17" fmla="*/ 206 h 250"/>
                  <a:gd name="T18" fmla="*/ 234 w 541"/>
                  <a:gd name="T19" fmla="*/ 235 h 250"/>
                  <a:gd name="T20" fmla="*/ 175 w 541"/>
                  <a:gd name="T21" fmla="*/ 250 h 250"/>
                  <a:gd name="T22" fmla="*/ 146 w 541"/>
                  <a:gd name="T23" fmla="*/ 220 h 250"/>
                  <a:gd name="T24" fmla="*/ 73 w 541"/>
                  <a:gd name="T25" fmla="*/ 235 h 250"/>
                  <a:gd name="T26" fmla="*/ 14 w 541"/>
                  <a:gd name="T27" fmla="*/ 250 h 250"/>
                  <a:gd name="T28" fmla="*/ 29 w 541"/>
                  <a:gd name="T29" fmla="*/ 191 h 250"/>
                  <a:gd name="T30" fmla="*/ 0 w 541"/>
                  <a:gd name="T31" fmla="*/ 206 h 250"/>
                  <a:gd name="T32" fmla="*/ 88 w 541"/>
                  <a:gd name="T33" fmla="*/ 176 h 250"/>
                  <a:gd name="T34" fmla="*/ 131 w 541"/>
                  <a:gd name="T35" fmla="*/ 147 h 250"/>
                  <a:gd name="T36" fmla="*/ 190 w 541"/>
                  <a:gd name="T37" fmla="*/ 103 h 250"/>
                  <a:gd name="T38" fmla="*/ 263 w 541"/>
                  <a:gd name="T39" fmla="*/ 44 h 250"/>
                  <a:gd name="T40" fmla="*/ 351 w 541"/>
                  <a:gd name="T41" fmla="*/ 44 h 250"/>
                  <a:gd name="T42" fmla="*/ 439 w 541"/>
                  <a:gd name="T43" fmla="*/ 44 h 250"/>
                  <a:gd name="T44" fmla="*/ 468 w 541"/>
                  <a:gd name="T45" fmla="*/ 0 h 250"/>
                  <a:gd name="T46" fmla="*/ 527 w 541"/>
                  <a:gd name="T47" fmla="*/ 29 h 250"/>
                  <a:gd name="T48" fmla="*/ 497 w 541"/>
                  <a:gd name="T49" fmla="*/ 59 h 250"/>
                  <a:gd name="T50" fmla="*/ 497 w 541"/>
                  <a:gd name="T51" fmla="*/ 103 h 250"/>
                  <a:gd name="T52" fmla="*/ 512 w 541"/>
                  <a:gd name="T53" fmla="*/ 132 h 250"/>
                  <a:gd name="T54" fmla="*/ 453 w 541"/>
                  <a:gd name="T55" fmla="*/ 147 h 250"/>
                  <a:gd name="T56" fmla="*/ 439 w 541"/>
                  <a:gd name="T57" fmla="*/ 176 h 250"/>
                  <a:gd name="T58" fmla="*/ 439 w 541"/>
                  <a:gd name="T59" fmla="*/ 17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1" h="250">
                    <a:moveTo>
                      <a:pt x="439" y="176"/>
                    </a:moveTo>
                    <a:lnTo>
                      <a:pt x="439" y="176"/>
                    </a:lnTo>
                    <a:cubicBezTo>
                      <a:pt x="424" y="191"/>
                      <a:pt x="395" y="191"/>
                      <a:pt x="395" y="191"/>
                    </a:cubicBezTo>
                    <a:cubicBezTo>
                      <a:pt x="351" y="191"/>
                      <a:pt x="366" y="162"/>
                      <a:pt x="380" y="147"/>
                    </a:cubicBezTo>
                    <a:cubicBezTo>
                      <a:pt x="395" y="117"/>
                      <a:pt x="351" y="103"/>
                      <a:pt x="336" y="117"/>
                    </a:cubicBezTo>
                    <a:cubicBezTo>
                      <a:pt x="336" y="132"/>
                      <a:pt x="336" y="147"/>
                      <a:pt x="322" y="147"/>
                    </a:cubicBezTo>
                    <a:cubicBezTo>
                      <a:pt x="322" y="147"/>
                      <a:pt x="307" y="147"/>
                      <a:pt x="307" y="132"/>
                    </a:cubicBezTo>
                    <a:cubicBezTo>
                      <a:pt x="292" y="147"/>
                      <a:pt x="307" y="176"/>
                      <a:pt x="292" y="191"/>
                    </a:cubicBezTo>
                    <a:cubicBezTo>
                      <a:pt x="278" y="220"/>
                      <a:pt x="263" y="191"/>
                      <a:pt x="249" y="206"/>
                    </a:cubicBezTo>
                    <a:cubicBezTo>
                      <a:pt x="234" y="206"/>
                      <a:pt x="249" y="235"/>
                      <a:pt x="234" y="235"/>
                    </a:cubicBezTo>
                    <a:cubicBezTo>
                      <a:pt x="234" y="250"/>
                      <a:pt x="190" y="250"/>
                      <a:pt x="175" y="250"/>
                    </a:cubicBezTo>
                    <a:cubicBezTo>
                      <a:pt x="161" y="235"/>
                      <a:pt x="161" y="206"/>
                      <a:pt x="146" y="220"/>
                    </a:cubicBezTo>
                    <a:cubicBezTo>
                      <a:pt x="117" y="235"/>
                      <a:pt x="102" y="235"/>
                      <a:pt x="73" y="235"/>
                    </a:cubicBezTo>
                    <a:cubicBezTo>
                      <a:pt x="58" y="235"/>
                      <a:pt x="29" y="250"/>
                      <a:pt x="14" y="250"/>
                    </a:cubicBezTo>
                    <a:cubicBezTo>
                      <a:pt x="0" y="250"/>
                      <a:pt x="44" y="206"/>
                      <a:pt x="29" y="191"/>
                    </a:cubicBezTo>
                    <a:cubicBezTo>
                      <a:pt x="29" y="191"/>
                      <a:pt x="14" y="206"/>
                      <a:pt x="0" y="206"/>
                    </a:cubicBezTo>
                    <a:cubicBezTo>
                      <a:pt x="0" y="191"/>
                      <a:pt x="73" y="176"/>
                      <a:pt x="88" y="176"/>
                    </a:cubicBezTo>
                    <a:cubicBezTo>
                      <a:pt x="117" y="176"/>
                      <a:pt x="117" y="162"/>
                      <a:pt x="131" y="147"/>
                    </a:cubicBezTo>
                    <a:cubicBezTo>
                      <a:pt x="161" y="117"/>
                      <a:pt x="175" y="117"/>
                      <a:pt x="190" y="103"/>
                    </a:cubicBezTo>
                    <a:cubicBezTo>
                      <a:pt x="219" y="73"/>
                      <a:pt x="234" y="44"/>
                      <a:pt x="263" y="44"/>
                    </a:cubicBezTo>
                    <a:cubicBezTo>
                      <a:pt x="292" y="29"/>
                      <a:pt x="322" y="29"/>
                      <a:pt x="351" y="44"/>
                    </a:cubicBezTo>
                    <a:cubicBezTo>
                      <a:pt x="380" y="44"/>
                      <a:pt x="424" y="59"/>
                      <a:pt x="439" y="44"/>
                    </a:cubicBezTo>
                    <a:cubicBezTo>
                      <a:pt x="453" y="29"/>
                      <a:pt x="439" y="0"/>
                      <a:pt x="468" y="0"/>
                    </a:cubicBezTo>
                    <a:cubicBezTo>
                      <a:pt x="468" y="0"/>
                      <a:pt x="527" y="15"/>
                      <a:pt x="527" y="29"/>
                    </a:cubicBezTo>
                    <a:cubicBezTo>
                      <a:pt x="541" y="29"/>
                      <a:pt x="497" y="44"/>
                      <a:pt x="497" y="59"/>
                    </a:cubicBezTo>
                    <a:cubicBezTo>
                      <a:pt x="497" y="73"/>
                      <a:pt x="541" y="88"/>
                      <a:pt x="497" y="103"/>
                    </a:cubicBezTo>
                    <a:cubicBezTo>
                      <a:pt x="483" y="117"/>
                      <a:pt x="527" y="132"/>
                      <a:pt x="512" y="132"/>
                    </a:cubicBezTo>
                    <a:cubicBezTo>
                      <a:pt x="483" y="147"/>
                      <a:pt x="468" y="147"/>
                      <a:pt x="453" y="147"/>
                    </a:cubicBezTo>
                    <a:cubicBezTo>
                      <a:pt x="453" y="162"/>
                      <a:pt x="453" y="162"/>
                      <a:pt x="439" y="176"/>
                    </a:cubicBezTo>
                    <a:cubicBezTo>
                      <a:pt x="424" y="191"/>
                      <a:pt x="453" y="162"/>
                      <a:pt x="439" y="17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2" name="Freeform 1218">
                <a:extLst>
                  <a:ext uri="{FF2B5EF4-FFF2-40B4-BE49-F238E27FC236}">
                    <a16:creationId xmlns:a16="http://schemas.microsoft.com/office/drawing/2014/main" id="{9736863D-0F3F-6374-3259-CB43D05E074E}"/>
                  </a:ext>
                </a:extLst>
              </p:cNvPr>
              <p:cNvSpPr>
                <a:spLocks/>
              </p:cNvSpPr>
              <p:nvPr/>
            </p:nvSpPr>
            <p:spPr bwMode="auto">
              <a:xfrm>
                <a:off x="1865" y="1525"/>
                <a:ext cx="104" cy="49"/>
              </a:xfrm>
              <a:custGeom>
                <a:avLst/>
                <a:gdLst>
                  <a:gd name="T0" fmla="*/ 439 w 541"/>
                  <a:gd name="T1" fmla="*/ 176 h 250"/>
                  <a:gd name="T2" fmla="*/ 439 w 541"/>
                  <a:gd name="T3" fmla="*/ 176 h 250"/>
                  <a:gd name="T4" fmla="*/ 395 w 541"/>
                  <a:gd name="T5" fmla="*/ 191 h 250"/>
                  <a:gd name="T6" fmla="*/ 380 w 541"/>
                  <a:gd name="T7" fmla="*/ 147 h 250"/>
                  <a:gd name="T8" fmla="*/ 336 w 541"/>
                  <a:gd name="T9" fmla="*/ 117 h 250"/>
                  <a:gd name="T10" fmla="*/ 322 w 541"/>
                  <a:gd name="T11" fmla="*/ 147 h 250"/>
                  <a:gd name="T12" fmla="*/ 307 w 541"/>
                  <a:gd name="T13" fmla="*/ 132 h 250"/>
                  <a:gd name="T14" fmla="*/ 292 w 541"/>
                  <a:gd name="T15" fmla="*/ 191 h 250"/>
                  <a:gd name="T16" fmla="*/ 249 w 541"/>
                  <a:gd name="T17" fmla="*/ 206 h 250"/>
                  <a:gd name="T18" fmla="*/ 234 w 541"/>
                  <a:gd name="T19" fmla="*/ 235 h 250"/>
                  <a:gd name="T20" fmla="*/ 175 w 541"/>
                  <a:gd name="T21" fmla="*/ 250 h 250"/>
                  <a:gd name="T22" fmla="*/ 146 w 541"/>
                  <a:gd name="T23" fmla="*/ 220 h 250"/>
                  <a:gd name="T24" fmla="*/ 73 w 541"/>
                  <a:gd name="T25" fmla="*/ 235 h 250"/>
                  <a:gd name="T26" fmla="*/ 14 w 541"/>
                  <a:gd name="T27" fmla="*/ 250 h 250"/>
                  <a:gd name="T28" fmla="*/ 29 w 541"/>
                  <a:gd name="T29" fmla="*/ 191 h 250"/>
                  <a:gd name="T30" fmla="*/ 0 w 541"/>
                  <a:gd name="T31" fmla="*/ 206 h 250"/>
                  <a:gd name="T32" fmla="*/ 88 w 541"/>
                  <a:gd name="T33" fmla="*/ 176 h 250"/>
                  <a:gd name="T34" fmla="*/ 131 w 541"/>
                  <a:gd name="T35" fmla="*/ 147 h 250"/>
                  <a:gd name="T36" fmla="*/ 190 w 541"/>
                  <a:gd name="T37" fmla="*/ 103 h 250"/>
                  <a:gd name="T38" fmla="*/ 263 w 541"/>
                  <a:gd name="T39" fmla="*/ 44 h 250"/>
                  <a:gd name="T40" fmla="*/ 351 w 541"/>
                  <a:gd name="T41" fmla="*/ 44 h 250"/>
                  <a:gd name="T42" fmla="*/ 439 w 541"/>
                  <a:gd name="T43" fmla="*/ 44 h 250"/>
                  <a:gd name="T44" fmla="*/ 468 w 541"/>
                  <a:gd name="T45" fmla="*/ 0 h 250"/>
                  <a:gd name="T46" fmla="*/ 527 w 541"/>
                  <a:gd name="T47" fmla="*/ 29 h 250"/>
                  <a:gd name="T48" fmla="*/ 497 w 541"/>
                  <a:gd name="T49" fmla="*/ 59 h 250"/>
                  <a:gd name="T50" fmla="*/ 497 w 541"/>
                  <a:gd name="T51" fmla="*/ 103 h 250"/>
                  <a:gd name="T52" fmla="*/ 512 w 541"/>
                  <a:gd name="T53" fmla="*/ 132 h 250"/>
                  <a:gd name="T54" fmla="*/ 453 w 541"/>
                  <a:gd name="T55" fmla="*/ 147 h 250"/>
                  <a:gd name="T56" fmla="*/ 439 w 541"/>
                  <a:gd name="T57" fmla="*/ 176 h 250"/>
                  <a:gd name="T58" fmla="*/ 439 w 541"/>
                  <a:gd name="T59" fmla="*/ 176 h 250"/>
                  <a:gd name="T60" fmla="*/ 439 w 541"/>
                  <a:gd name="T61" fmla="*/ 17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1" h="250">
                    <a:moveTo>
                      <a:pt x="439" y="176"/>
                    </a:moveTo>
                    <a:lnTo>
                      <a:pt x="439" y="176"/>
                    </a:lnTo>
                    <a:cubicBezTo>
                      <a:pt x="424" y="191"/>
                      <a:pt x="395" y="191"/>
                      <a:pt x="395" y="191"/>
                    </a:cubicBezTo>
                    <a:cubicBezTo>
                      <a:pt x="351" y="191"/>
                      <a:pt x="366" y="162"/>
                      <a:pt x="380" y="147"/>
                    </a:cubicBezTo>
                    <a:cubicBezTo>
                      <a:pt x="395" y="117"/>
                      <a:pt x="351" y="103"/>
                      <a:pt x="336" y="117"/>
                    </a:cubicBezTo>
                    <a:cubicBezTo>
                      <a:pt x="336" y="132"/>
                      <a:pt x="336" y="147"/>
                      <a:pt x="322" y="147"/>
                    </a:cubicBezTo>
                    <a:cubicBezTo>
                      <a:pt x="322" y="147"/>
                      <a:pt x="307" y="147"/>
                      <a:pt x="307" y="132"/>
                    </a:cubicBezTo>
                    <a:cubicBezTo>
                      <a:pt x="292" y="147"/>
                      <a:pt x="307" y="176"/>
                      <a:pt x="292" y="191"/>
                    </a:cubicBezTo>
                    <a:cubicBezTo>
                      <a:pt x="278" y="220"/>
                      <a:pt x="263" y="191"/>
                      <a:pt x="249" y="206"/>
                    </a:cubicBezTo>
                    <a:cubicBezTo>
                      <a:pt x="234" y="206"/>
                      <a:pt x="249" y="235"/>
                      <a:pt x="234" y="235"/>
                    </a:cubicBezTo>
                    <a:cubicBezTo>
                      <a:pt x="234" y="250"/>
                      <a:pt x="190" y="250"/>
                      <a:pt x="175" y="250"/>
                    </a:cubicBezTo>
                    <a:cubicBezTo>
                      <a:pt x="161" y="235"/>
                      <a:pt x="161" y="206"/>
                      <a:pt x="146" y="220"/>
                    </a:cubicBezTo>
                    <a:cubicBezTo>
                      <a:pt x="117" y="235"/>
                      <a:pt x="102" y="235"/>
                      <a:pt x="73" y="235"/>
                    </a:cubicBezTo>
                    <a:cubicBezTo>
                      <a:pt x="58" y="235"/>
                      <a:pt x="29" y="250"/>
                      <a:pt x="14" y="250"/>
                    </a:cubicBezTo>
                    <a:cubicBezTo>
                      <a:pt x="0" y="250"/>
                      <a:pt x="44" y="206"/>
                      <a:pt x="29" y="191"/>
                    </a:cubicBezTo>
                    <a:cubicBezTo>
                      <a:pt x="29" y="191"/>
                      <a:pt x="14" y="206"/>
                      <a:pt x="0" y="206"/>
                    </a:cubicBezTo>
                    <a:cubicBezTo>
                      <a:pt x="0" y="191"/>
                      <a:pt x="73" y="176"/>
                      <a:pt x="88" y="176"/>
                    </a:cubicBezTo>
                    <a:cubicBezTo>
                      <a:pt x="117" y="176"/>
                      <a:pt x="117" y="162"/>
                      <a:pt x="131" y="147"/>
                    </a:cubicBezTo>
                    <a:cubicBezTo>
                      <a:pt x="161" y="117"/>
                      <a:pt x="175" y="117"/>
                      <a:pt x="190" y="103"/>
                    </a:cubicBezTo>
                    <a:cubicBezTo>
                      <a:pt x="219" y="73"/>
                      <a:pt x="234" y="44"/>
                      <a:pt x="263" y="44"/>
                    </a:cubicBezTo>
                    <a:cubicBezTo>
                      <a:pt x="292" y="29"/>
                      <a:pt x="322" y="29"/>
                      <a:pt x="351" y="44"/>
                    </a:cubicBezTo>
                    <a:cubicBezTo>
                      <a:pt x="380" y="44"/>
                      <a:pt x="424" y="59"/>
                      <a:pt x="439" y="44"/>
                    </a:cubicBezTo>
                    <a:cubicBezTo>
                      <a:pt x="453" y="29"/>
                      <a:pt x="439" y="0"/>
                      <a:pt x="468" y="0"/>
                    </a:cubicBezTo>
                    <a:cubicBezTo>
                      <a:pt x="468" y="0"/>
                      <a:pt x="527" y="15"/>
                      <a:pt x="527" y="29"/>
                    </a:cubicBezTo>
                    <a:cubicBezTo>
                      <a:pt x="541" y="29"/>
                      <a:pt x="497" y="44"/>
                      <a:pt x="497" y="59"/>
                    </a:cubicBezTo>
                    <a:cubicBezTo>
                      <a:pt x="497" y="73"/>
                      <a:pt x="541" y="88"/>
                      <a:pt x="497" y="103"/>
                    </a:cubicBezTo>
                    <a:cubicBezTo>
                      <a:pt x="483" y="117"/>
                      <a:pt x="527" y="132"/>
                      <a:pt x="512" y="132"/>
                    </a:cubicBezTo>
                    <a:cubicBezTo>
                      <a:pt x="483" y="147"/>
                      <a:pt x="468" y="147"/>
                      <a:pt x="453" y="147"/>
                    </a:cubicBezTo>
                    <a:cubicBezTo>
                      <a:pt x="453" y="162"/>
                      <a:pt x="453" y="162"/>
                      <a:pt x="439" y="176"/>
                    </a:cubicBezTo>
                    <a:cubicBezTo>
                      <a:pt x="424" y="191"/>
                      <a:pt x="453" y="162"/>
                      <a:pt x="439" y="176"/>
                    </a:cubicBezTo>
                    <a:lnTo>
                      <a:pt x="439" y="17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3" name="Freeform 1219">
                <a:extLst>
                  <a:ext uri="{FF2B5EF4-FFF2-40B4-BE49-F238E27FC236}">
                    <a16:creationId xmlns:a16="http://schemas.microsoft.com/office/drawing/2014/main" id="{9D0DD293-952B-1AB6-9298-FCC1704114FD}"/>
                  </a:ext>
                </a:extLst>
              </p:cNvPr>
              <p:cNvSpPr>
                <a:spLocks/>
              </p:cNvSpPr>
              <p:nvPr/>
            </p:nvSpPr>
            <p:spPr bwMode="auto">
              <a:xfrm>
                <a:off x="1865" y="1525"/>
                <a:ext cx="104" cy="49"/>
              </a:xfrm>
              <a:custGeom>
                <a:avLst/>
                <a:gdLst>
                  <a:gd name="T0" fmla="*/ 439 w 541"/>
                  <a:gd name="T1" fmla="*/ 176 h 250"/>
                  <a:gd name="T2" fmla="*/ 439 w 541"/>
                  <a:gd name="T3" fmla="*/ 176 h 250"/>
                  <a:gd name="T4" fmla="*/ 395 w 541"/>
                  <a:gd name="T5" fmla="*/ 191 h 250"/>
                  <a:gd name="T6" fmla="*/ 380 w 541"/>
                  <a:gd name="T7" fmla="*/ 147 h 250"/>
                  <a:gd name="T8" fmla="*/ 336 w 541"/>
                  <a:gd name="T9" fmla="*/ 117 h 250"/>
                  <a:gd name="T10" fmla="*/ 322 w 541"/>
                  <a:gd name="T11" fmla="*/ 147 h 250"/>
                  <a:gd name="T12" fmla="*/ 307 w 541"/>
                  <a:gd name="T13" fmla="*/ 132 h 250"/>
                  <a:gd name="T14" fmla="*/ 292 w 541"/>
                  <a:gd name="T15" fmla="*/ 191 h 250"/>
                  <a:gd name="T16" fmla="*/ 249 w 541"/>
                  <a:gd name="T17" fmla="*/ 206 h 250"/>
                  <a:gd name="T18" fmla="*/ 234 w 541"/>
                  <a:gd name="T19" fmla="*/ 235 h 250"/>
                  <a:gd name="T20" fmla="*/ 175 w 541"/>
                  <a:gd name="T21" fmla="*/ 250 h 250"/>
                  <a:gd name="T22" fmla="*/ 146 w 541"/>
                  <a:gd name="T23" fmla="*/ 220 h 250"/>
                  <a:gd name="T24" fmla="*/ 73 w 541"/>
                  <a:gd name="T25" fmla="*/ 235 h 250"/>
                  <a:gd name="T26" fmla="*/ 14 w 541"/>
                  <a:gd name="T27" fmla="*/ 250 h 250"/>
                  <a:gd name="T28" fmla="*/ 29 w 541"/>
                  <a:gd name="T29" fmla="*/ 191 h 250"/>
                  <a:gd name="T30" fmla="*/ 0 w 541"/>
                  <a:gd name="T31" fmla="*/ 206 h 250"/>
                  <a:gd name="T32" fmla="*/ 88 w 541"/>
                  <a:gd name="T33" fmla="*/ 176 h 250"/>
                  <a:gd name="T34" fmla="*/ 131 w 541"/>
                  <a:gd name="T35" fmla="*/ 147 h 250"/>
                  <a:gd name="T36" fmla="*/ 190 w 541"/>
                  <a:gd name="T37" fmla="*/ 103 h 250"/>
                  <a:gd name="T38" fmla="*/ 263 w 541"/>
                  <a:gd name="T39" fmla="*/ 44 h 250"/>
                  <a:gd name="T40" fmla="*/ 351 w 541"/>
                  <a:gd name="T41" fmla="*/ 44 h 250"/>
                  <a:gd name="T42" fmla="*/ 439 w 541"/>
                  <a:gd name="T43" fmla="*/ 44 h 250"/>
                  <a:gd name="T44" fmla="*/ 468 w 541"/>
                  <a:gd name="T45" fmla="*/ 0 h 250"/>
                  <a:gd name="T46" fmla="*/ 527 w 541"/>
                  <a:gd name="T47" fmla="*/ 29 h 250"/>
                  <a:gd name="T48" fmla="*/ 497 w 541"/>
                  <a:gd name="T49" fmla="*/ 59 h 250"/>
                  <a:gd name="T50" fmla="*/ 497 w 541"/>
                  <a:gd name="T51" fmla="*/ 103 h 250"/>
                  <a:gd name="T52" fmla="*/ 512 w 541"/>
                  <a:gd name="T53" fmla="*/ 132 h 250"/>
                  <a:gd name="T54" fmla="*/ 453 w 541"/>
                  <a:gd name="T55" fmla="*/ 147 h 250"/>
                  <a:gd name="T56" fmla="*/ 439 w 541"/>
                  <a:gd name="T57" fmla="*/ 176 h 250"/>
                  <a:gd name="T58" fmla="*/ 439 w 541"/>
                  <a:gd name="T59" fmla="*/ 17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1" h="250">
                    <a:moveTo>
                      <a:pt x="439" y="176"/>
                    </a:moveTo>
                    <a:lnTo>
                      <a:pt x="439" y="176"/>
                    </a:lnTo>
                    <a:cubicBezTo>
                      <a:pt x="424" y="191"/>
                      <a:pt x="395" y="191"/>
                      <a:pt x="395" y="191"/>
                    </a:cubicBezTo>
                    <a:cubicBezTo>
                      <a:pt x="351" y="191"/>
                      <a:pt x="366" y="162"/>
                      <a:pt x="380" y="147"/>
                    </a:cubicBezTo>
                    <a:cubicBezTo>
                      <a:pt x="395" y="117"/>
                      <a:pt x="351" y="103"/>
                      <a:pt x="336" y="117"/>
                    </a:cubicBezTo>
                    <a:cubicBezTo>
                      <a:pt x="336" y="132"/>
                      <a:pt x="336" y="147"/>
                      <a:pt x="322" y="147"/>
                    </a:cubicBezTo>
                    <a:cubicBezTo>
                      <a:pt x="322" y="147"/>
                      <a:pt x="307" y="147"/>
                      <a:pt x="307" y="132"/>
                    </a:cubicBezTo>
                    <a:cubicBezTo>
                      <a:pt x="292" y="147"/>
                      <a:pt x="307" y="176"/>
                      <a:pt x="292" y="191"/>
                    </a:cubicBezTo>
                    <a:cubicBezTo>
                      <a:pt x="278" y="220"/>
                      <a:pt x="263" y="191"/>
                      <a:pt x="249" y="206"/>
                    </a:cubicBezTo>
                    <a:cubicBezTo>
                      <a:pt x="234" y="206"/>
                      <a:pt x="249" y="235"/>
                      <a:pt x="234" y="235"/>
                    </a:cubicBezTo>
                    <a:cubicBezTo>
                      <a:pt x="234" y="250"/>
                      <a:pt x="190" y="250"/>
                      <a:pt x="175" y="250"/>
                    </a:cubicBezTo>
                    <a:cubicBezTo>
                      <a:pt x="161" y="235"/>
                      <a:pt x="161" y="206"/>
                      <a:pt x="146" y="220"/>
                    </a:cubicBezTo>
                    <a:cubicBezTo>
                      <a:pt x="117" y="235"/>
                      <a:pt x="102" y="235"/>
                      <a:pt x="73" y="235"/>
                    </a:cubicBezTo>
                    <a:cubicBezTo>
                      <a:pt x="58" y="235"/>
                      <a:pt x="29" y="250"/>
                      <a:pt x="14" y="250"/>
                    </a:cubicBezTo>
                    <a:cubicBezTo>
                      <a:pt x="0" y="250"/>
                      <a:pt x="44" y="206"/>
                      <a:pt x="29" y="191"/>
                    </a:cubicBezTo>
                    <a:cubicBezTo>
                      <a:pt x="29" y="191"/>
                      <a:pt x="14" y="206"/>
                      <a:pt x="0" y="206"/>
                    </a:cubicBezTo>
                    <a:cubicBezTo>
                      <a:pt x="0" y="191"/>
                      <a:pt x="73" y="176"/>
                      <a:pt x="88" y="176"/>
                    </a:cubicBezTo>
                    <a:cubicBezTo>
                      <a:pt x="117" y="176"/>
                      <a:pt x="117" y="162"/>
                      <a:pt x="131" y="147"/>
                    </a:cubicBezTo>
                    <a:cubicBezTo>
                      <a:pt x="161" y="117"/>
                      <a:pt x="175" y="117"/>
                      <a:pt x="190" y="103"/>
                    </a:cubicBezTo>
                    <a:cubicBezTo>
                      <a:pt x="219" y="73"/>
                      <a:pt x="234" y="44"/>
                      <a:pt x="263" y="44"/>
                    </a:cubicBezTo>
                    <a:cubicBezTo>
                      <a:pt x="292" y="29"/>
                      <a:pt x="322" y="29"/>
                      <a:pt x="351" y="44"/>
                    </a:cubicBezTo>
                    <a:cubicBezTo>
                      <a:pt x="380" y="44"/>
                      <a:pt x="424" y="59"/>
                      <a:pt x="439" y="44"/>
                    </a:cubicBezTo>
                    <a:cubicBezTo>
                      <a:pt x="453" y="29"/>
                      <a:pt x="439" y="0"/>
                      <a:pt x="468" y="0"/>
                    </a:cubicBezTo>
                    <a:cubicBezTo>
                      <a:pt x="468" y="0"/>
                      <a:pt x="527" y="15"/>
                      <a:pt x="527" y="29"/>
                    </a:cubicBezTo>
                    <a:cubicBezTo>
                      <a:pt x="541" y="29"/>
                      <a:pt x="497" y="44"/>
                      <a:pt x="497" y="59"/>
                    </a:cubicBezTo>
                    <a:cubicBezTo>
                      <a:pt x="497" y="73"/>
                      <a:pt x="541" y="88"/>
                      <a:pt x="497" y="103"/>
                    </a:cubicBezTo>
                    <a:cubicBezTo>
                      <a:pt x="483" y="117"/>
                      <a:pt x="527" y="132"/>
                      <a:pt x="512" y="132"/>
                    </a:cubicBezTo>
                    <a:cubicBezTo>
                      <a:pt x="483" y="147"/>
                      <a:pt x="468" y="147"/>
                      <a:pt x="453" y="147"/>
                    </a:cubicBezTo>
                    <a:cubicBezTo>
                      <a:pt x="453" y="162"/>
                      <a:pt x="453" y="162"/>
                      <a:pt x="439" y="176"/>
                    </a:cubicBezTo>
                    <a:cubicBezTo>
                      <a:pt x="424" y="191"/>
                      <a:pt x="453" y="162"/>
                      <a:pt x="439" y="17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4" name="Freeform 1220">
                <a:extLst>
                  <a:ext uri="{FF2B5EF4-FFF2-40B4-BE49-F238E27FC236}">
                    <a16:creationId xmlns:a16="http://schemas.microsoft.com/office/drawing/2014/main" id="{42388227-6572-E566-54E1-1978060FBE4B}"/>
                  </a:ext>
                </a:extLst>
              </p:cNvPr>
              <p:cNvSpPr>
                <a:spLocks/>
              </p:cNvSpPr>
              <p:nvPr/>
            </p:nvSpPr>
            <p:spPr bwMode="auto">
              <a:xfrm>
                <a:off x="1865" y="1525"/>
                <a:ext cx="104" cy="49"/>
              </a:xfrm>
              <a:custGeom>
                <a:avLst/>
                <a:gdLst>
                  <a:gd name="T0" fmla="*/ 439 w 541"/>
                  <a:gd name="T1" fmla="*/ 176 h 250"/>
                  <a:gd name="T2" fmla="*/ 439 w 541"/>
                  <a:gd name="T3" fmla="*/ 176 h 250"/>
                  <a:gd name="T4" fmla="*/ 395 w 541"/>
                  <a:gd name="T5" fmla="*/ 191 h 250"/>
                  <a:gd name="T6" fmla="*/ 380 w 541"/>
                  <a:gd name="T7" fmla="*/ 147 h 250"/>
                  <a:gd name="T8" fmla="*/ 336 w 541"/>
                  <a:gd name="T9" fmla="*/ 117 h 250"/>
                  <a:gd name="T10" fmla="*/ 322 w 541"/>
                  <a:gd name="T11" fmla="*/ 147 h 250"/>
                  <a:gd name="T12" fmla="*/ 307 w 541"/>
                  <a:gd name="T13" fmla="*/ 132 h 250"/>
                  <a:gd name="T14" fmla="*/ 292 w 541"/>
                  <a:gd name="T15" fmla="*/ 191 h 250"/>
                  <a:gd name="T16" fmla="*/ 249 w 541"/>
                  <a:gd name="T17" fmla="*/ 206 h 250"/>
                  <a:gd name="T18" fmla="*/ 234 w 541"/>
                  <a:gd name="T19" fmla="*/ 235 h 250"/>
                  <a:gd name="T20" fmla="*/ 175 w 541"/>
                  <a:gd name="T21" fmla="*/ 250 h 250"/>
                  <a:gd name="T22" fmla="*/ 146 w 541"/>
                  <a:gd name="T23" fmla="*/ 220 h 250"/>
                  <a:gd name="T24" fmla="*/ 73 w 541"/>
                  <a:gd name="T25" fmla="*/ 235 h 250"/>
                  <a:gd name="T26" fmla="*/ 14 w 541"/>
                  <a:gd name="T27" fmla="*/ 250 h 250"/>
                  <a:gd name="T28" fmla="*/ 29 w 541"/>
                  <a:gd name="T29" fmla="*/ 191 h 250"/>
                  <a:gd name="T30" fmla="*/ 0 w 541"/>
                  <a:gd name="T31" fmla="*/ 206 h 250"/>
                  <a:gd name="T32" fmla="*/ 88 w 541"/>
                  <a:gd name="T33" fmla="*/ 176 h 250"/>
                  <a:gd name="T34" fmla="*/ 131 w 541"/>
                  <a:gd name="T35" fmla="*/ 147 h 250"/>
                  <a:gd name="T36" fmla="*/ 190 w 541"/>
                  <a:gd name="T37" fmla="*/ 103 h 250"/>
                  <a:gd name="T38" fmla="*/ 263 w 541"/>
                  <a:gd name="T39" fmla="*/ 44 h 250"/>
                  <a:gd name="T40" fmla="*/ 351 w 541"/>
                  <a:gd name="T41" fmla="*/ 44 h 250"/>
                  <a:gd name="T42" fmla="*/ 439 w 541"/>
                  <a:gd name="T43" fmla="*/ 44 h 250"/>
                  <a:gd name="T44" fmla="*/ 468 w 541"/>
                  <a:gd name="T45" fmla="*/ 0 h 250"/>
                  <a:gd name="T46" fmla="*/ 527 w 541"/>
                  <a:gd name="T47" fmla="*/ 29 h 250"/>
                  <a:gd name="T48" fmla="*/ 497 w 541"/>
                  <a:gd name="T49" fmla="*/ 59 h 250"/>
                  <a:gd name="T50" fmla="*/ 497 w 541"/>
                  <a:gd name="T51" fmla="*/ 103 h 250"/>
                  <a:gd name="T52" fmla="*/ 512 w 541"/>
                  <a:gd name="T53" fmla="*/ 132 h 250"/>
                  <a:gd name="T54" fmla="*/ 453 w 541"/>
                  <a:gd name="T55" fmla="*/ 147 h 250"/>
                  <a:gd name="T56" fmla="*/ 439 w 541"/>
                  <a:gd name="T57" fmla="*/ 176 h 250"/>
                  <a:gd name="T58" fmla="*/ 439 w 541"/>
                  <a:gd name="T59" fmla="*/ 176 h 250"/>
                  <a:gd name="T60" fmla="*/ 439 w 541"/>
                  <a:gd name="T61" fmla="*/ 17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1" h="250">
                    <a:moveTo>
                      <a:pt x="439" y="176"/>
                    </a:moveTo>
                    <a:lnTo>
                      <a:pt x="439" y="176"/>
                    </a:lnTo>
                    <a:cubicBezTo>
                      <a:pt x="424" y="191"/>
                      <a:pt x="395" y="191"/>
                      <a:pt x="395" y="191"/>
                    </a:cubicBezTo>
                    <a:cubicBezTo>
                      <a:pt x="351" y="191"/>
                      <a:pt x="366" y="162"/>
                      <a:pt x="380" y="147"/>
                    </a:cubicBezTo>
                    <a:cubicBezTo>
                      <a:pt x="395" y="117"/>
                      <a:pt x="351" y="103"/>
                      <a:pt x="336" y="117"/>
                    </a:cubicBezTo>
                    <a:cubicBezTo>
                      <a:pt x="336" y="132"/>
                      <a:pt x="336" y="147"/>
                      <a:pt x="322" y="147"/>
                    </a:cubicBezTo>
                    <a:cubicBezTo>
                      <a:pt x="322" y="147"/>
                      <a:pt x="307" y="147"/>
                      <a:pt x="307" y="132"/>
                    </a:cubicBezTo>
                    <a:cubicBezTo>
                      <a:pt x="292" y="147"/>
                      <a:pt x="307" y="176"/>
                      <a:pt x="292" y="191"/>
                    </a:cubicBezTo>
                    <a:cubicBezTo>
                      <a:pt x="278" y="220"/>
                      <a:pt x="263" y="191"/>
                      <a:pt x="249" y="206"/>
                    </a:cubicBezTo>
                    <a:cubicBezTo>
                      <a:pt x="234" y="206"/>
                      <a:pt x="249" y="235"/>
                      <a:pt x="234" y="235"/>
                    </a:cubicBezTo>
                    <a:cubicBezTo>
                      <a:pt x="234" y="250"/>
                      <a:pt x="190" y="250"/>
                      <a:pt x="175" y="250"/>
                    </a:cubicBezTo>
                    <a:cubicBezTo>
                      <a:pt x="161" y="235"/>
                      <a:pt x="161" y="206"/>
                      <a:pt x="146" y="220"/>
                    </a:cubicBezTo>
                    <a:cubicBezTo>
                      <a:pt x="117" y="235"/>
                      <a:pt x="102" y="235"/>
                      <a:pt x="73" y="235"/>
                    </a:cubicBezTo>
                    <a:cubicBezTo>
                      <a:pt x="58" y="235"/>
                      <a:pt x="29" y="250"/>
                      <a:pt x="14" y="250"/>
                    </a:cubicBezTo>
                    <a:cubicBezTo>
                      <a:pt x="0" y="250"/>
                      <a:pt x="44" y="206"/>
                      <a:pt x="29" y="191"/>
                    </a:cubicBezTo>
                    <a:cubicBezTo>
                      <a:pt x="29" y="191"/>
                      <a:pt x="14" y="206"/>
                      <a:pt x="0" y="206"/>
                    </a:cubicBezTo>
                    <a:cubicBezTo>
                      <a:pt x="0" y="191"/>
                      <a:pt x="73" y="176"/>
                      <a:pt x="88" y="176"/>
                    </a:cubicBezTo>
                    <a:cubicBezTo>
                      <a:pt x="117" y="176"/>
                      <a:pt x="117" y="162"/>
                      <a:pt x="131" y="147"/>
                    </a:cubicBezTo>
                    <a:cubicBezTo>
                      <a:pt x="161" y="117"/>
                      <a:pt x="175" y="117"/>
                      <a:pt x="190" y="103"/>
                    </a:cubicBezTo>
                    <a:cubicBezTo>
                      <a:pt x="219" y="73"/>
                      <a:pt x="234" y="44"/>
                      <a:pt x="263" y="44"/>
                    </a:cubicBezTo>
                    <a:cubicBezTo>
                      <a:pt x="292" y="29"/>
                      <a:pt x="322" y="29"/>
                      <a:pt x="351" y="44"/>
                    </a:cubicBezTo>
                    <a:cubicBezTo>
                      <a:pt x="380" y="44"/>
                      <a:pt x="424" y="59"/>
                      <a:pt x="439" y="44"/>
                    </a:cubicBezTo>
                    <a:cubicBezTo>
                      <a:pt x="453" y="29"/>
                      <a:pt x="439" y="0"/>
                      <a:pt x="468" y="0"/>
                    </a:cubicBezTo>
                    <a:cubicBezTo>
                      <a:pt x="468" y="0"/>
                      <a:pt x="527" y="15"/>
                      <a:pt x="527" y="29"/>
                    </a:cubicBezTo>
                    <a:cubicBezTo>
                      <a:pt x="541" y="29"/>
                      <a:pt x="497" y="44"/>
                      <a:pt x="497" y="59"/>
                    </a:cubicBezTo>
                    <a:cubicBezTo>
                      <a:pt x="497" y="73"/>
                      <a:pt x="541" y="88"/>
                      <a:pt x="497" y="103"/>
                    </a:cubicBezTo>
                    <a:cubicBezTo>
                      <a:pt x="483" y="117"/>
                      <a:pt x="527" y="132"/>
                      <a:pt x="512" y="132"/>
                    </a:cubicBezTo>
                    <a:cubicBezTo>
                      <a:pt x="483" y="147"/>
                      <a:pt x="468" y="147"/>
                      <a:pt x="453" y="147"/>
                    </a:cubicBezTo>
                    <a:cubicBezTo>
                      <a:pt x="453" y="162"/>
                      <a:pt x="453" y="162"/>
                      <a:pt x="439" y="176"/>
                    </a:cubicBezTo>
                    <a:cubicBezTo>
                      <a:pt x="424" y="191"/>
                      <a:pt x="453" y="162"/>
                      <a:pt x="439" y="176"/>
                    </a:cubicBezTo>
                    <a:lnTo>
                      <a:pt x="439" y="17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5" name="Freeform 1221">
                <a:extLst>
                  <a:ext uri="{FF2B5EF4-FFF2-40B4-BE49-F238E27FC236}">
                    <a16:creationId xmlns:a16="http://schemas.microsoft.com/office/drawing/2014/main" id="{AB34A785-4BEA-23F7-2CC7-CC82638BB8D3}"/>
                  </a:ext>
                </a:extLst>
              </p:cNvPr>
              <p:cNvSpPr>
                <a:spLocks/>
              </p:cNvSpPr>
              <p:nvPr/>
            </p:nvSpPr>
            <p:spPr bwMode="auto">
              <a:xfrm>
                <a:off x="1977" y="1541"/>
                <a:ext cx="24" cy="9"/>
              </a:xfrm>
              <a:custGeom>
                <a:avLst/>
                <a:gdLst>
                  <a:gd name="T0" fmla="*/ 94 w 125"/>
                  <a:gd name="T1" fmla="*/ 42 h 42"/>
                  <a:gd name="T2" fmla="*/ 94 w 125"/>
                  <a:gd name="T3" fmla="*/ 42 h 42"/>
                  <a:gd name="T4" fmla="*/ 47 w 125"/>
                  <a:gd name="T5" fmla="*/ 0 h 42"/>
                  <a:gd name="T6" fmla="*/ 94 w 125"/>
                  <a:gd name="T7" fmla="*/ 42 h 42"/>
                </a:gdLst>
                <a:ahLst/>
                <a:cxnLst>
                  <a:cxn ang="0">
                    <a:pos x="T0" y="T1"/>
                  </a:cxn>
                  <a:cxn ang="0">
                    <a:pos x="T2" y="T3"/>
                  </a:cxn>
                  <a:cxn ang="0">
                    <a:pos x="T4" y="T5"/>
                  </a:cxn>
                  <a:cxn ang="0">
                    <a:pos x="T6" y="T7"/>
                  </a:cxn>
                </a:cxnLst>
                <a:rect l="0" t="0" r="r" b="b"/>
                <a:pathLst>
                  <a:path w="125" h="42">
                    <a:moveTo>
                      <a:pt x="94" y="42"/>
                    </a:moveTo>
                    <a:lnTo>
                      <a:pt x="94" y="42"/>
                    </a:lnTo>
                    <a:cubicBezTo>
                      <a:pt x="62" y="42"/>
                      <a:pt x="0" y="21"/>
                      <a:pt x="47" y="0"/>
                    </a:cubicBezTo>
                    <a:cubicBezTo>
                      <a:pt x="78" y="0"/>
                      <a:pt x="125" y="42"/>
                      <a:pt x="94"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6" name="Freeform 1222">
                <a:extLst>
                  <a:ext uri="{FF2B5EF4-FFF2-40B4-BE49-F238E27FC236}">
                    <a16:creationId xmlns:a16="http://schemas.microsoft.com/office/drawing/2014/main" id="{4EF79005-C8C1-F2B2-0E10-D9C1F6C578AC}"/>
                  </a:ext>
                </a:extLst>
              </p:cNvPr>
              <p:cNvSpPr>
                <a:spLocks/>
              </p:cNvSpPr>
              <p:nvPr/>
            </p:nvSpPr>
            <p:spPr bwMode="auto">
              <a:xfrm>
                <a:off x="1977" y="1541"/>
                <a:ext cx="24" cy="9"/>
              </a:xfrm>
              <a:custGeom>
                <a:avLst/>
                <a:gdLst>
                  <a:gd name="T0" fmla="*/ 94 w 125"/>
                  <a:gd name="T1" fmla="*/ 42 h 42"/>
                  <a:gd name="T2" fmla="*/ 94 w 125"/>
                  <a:gd name="T3" fmla="*/ 42 h 42"/>
                  <a:gd name="T4" fmla="*/ 47 w 125"/>
                  <a:gd name="T5" fmla="*/ 0 h 42"/>
                  <a:gd name="T6" fmla="*/ 94 w 125"/>
                  <a:gd name="T7" fmla="*/ 42 h 42"/>
                  <a:gd name="T8" fmla="*/ 94 w 125"/>
                  <a:gd name="T9" fmla="*/ 42 h 42"/>
                </a:gdLst>
                <a:ahLst/>
                <a:cxnLst>
                  <a:cxn ang="0">
                    <a:pos x="T0" y="T1"/>
                  </a:cxn>
                  <a:cxn ang="0">
                    <a:pos x="T2" y="T3"/>
                  </a:cxn>
                  <a:cxn ang="0">
                    <a:pos x="T4" y="T5"/>
                  </a:cxn>
                  <a:cxn ang="0">
                    <a:pos x="T6" y="T7"/>
                  </a:cxn>
                  <a:cxn ang="0">
                    <a:pos x="T8" y="T9"/>
                  </a:cxn>
                </a:cxnLst>
                <a:rect l="0" t="0" r="r" b="b"/>
                <a:pathLst>
                  <a:path w="125" h="42">
                    <a:moveTo>
                      <a:pt x="94" y="42"/>
                    </a:moveTo>
                    <a:lnTo>
                      <a:pt x="94" y="42"/>
                    </a:lnTo>
                    <a:cubicBezTo>
                      <a:pt x="62" y="42"/>
                      <a:pt x="0" y="21"/>
                      <a:pt x="47" y="0"/>
                    </a:cubicBezTo>
                    <a:cubicBezTo>
                      <a:pt x="78" y="0"/>
                      <a:pt x="125" y="42"/>
                      <a:pt x="94" y="42"/>
                    </a:cubicBezTo>
                    <a:lnTo>
                      <a:pt x="94"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7" name="Freeform 1223">
                <a:extLst>
                  <a:ext uri="{FF2B5EF4-FFF2-40B4-BE49-F238E27FC236}">
                    <a16:creationId xmlns:a16="http://schemas.microsoft.com/office/drawing/2014/main" id="{7603B5D8-F4F0-0A29-F134-83813AE1FEB0}"/>
                  </a:ext>
                </a:extLst>
              </p:cNvPr>
              <p:cNvSpPr>
                <a:spLocks/>
              </p:cNvSpPr>
              <p:nvPr/>
            </p:nvSpPr>
            <p:spPr bwMode="auto">
              <a:xfrm>
                <a:off x="1977" y="1541"/>
                <a:ext cx="24" cy="9"/>
              </a:xfrm>
              <a:custGeom>
                <a:avLst/>
                <a:gdLst>
                  <a:gd name="T0" fmla="*/ 94 w 125"/>
                  <a:gd name="T1" fmla="*/ 42 h 42"/>
                  <a:gd name="T2" fmla="*/ 94 w 125"/>
                  <a:gd name="T3" fmla="*/ 42 h 42"/>
                  <a:gd name="T4" fmla="*/ 47 w 125"/>
                  <a:gd name="T5" fmla="*/ 0 h 42"/>
                  <a:gd name="T6" fmla="*/ 94 w 125"/>
                  <a:gd name="T7" fmla="*/ 42 h 42"/>
                </a:gdLst>
                <a:ahLst/>
                <a:cxnLst>
                  <a:cxn ang="0">
                    <a:pos x="T0" y="T1"/>
                  </a:cxn>
                  <a:cxn ang="0">
                    <a:pos x="T2" y="T3"/>
                  </a:cxn>
                  <a:cxn ang="0">
                    <a:pos x="T4" y="T5"/>
                  </a:cxn>
                  <a:cxn ang="0">
                    <a:pos x="T6" y="T7"/>
                  </a:cxn>
                </a:cxnLst>
                <a:rect l="0" t="0" r="r" b="b"/>
                <a:pathLst>
                  <a:path w="125" h="42">
                    <a:moveTo>
                      <a:pt x="94" y="42"/>
                    </a:moveTo>
                    <a:lnTo>
                      <a:pt x="94" y="42"/>
                    </a:lnTo>
                    <a:cubicBezTo>
                      <a:pt x="62" y="42"/>
                      <a:pt x="0" y="21"/>
                      <a:pt x="47" y="0"/>
                    </a:cubicBezTo>
                    <a:cubicBezTo>
                      <a:pt x="78" y="0"/>
                      <a:pt x="125" y="42"/>
                      <a:pt x="94"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8" name="Freeform 1224">
                <a:extLst>
                  <a:ext uri="{FF2B5EF4-FFF2-40B4-BE49-F238E27FC236}">
                    <a16:creationId xmlns:a16="http://schemas.microsoft.com/office/drawing/2014/main" id="{6E9F5383-F316-13DF-8833-7CAD9F7D493F}"/>
                  </a:ext>
                </a:extLst>
              </p:cNvPr>
              <p:cNvSpPr>
                <a:spLocks/>
              </p:cNvSpPr>
              <p:nvPr/>
            </p:nvSpPr>
            <p:spPr bwMode="auto">
              <a:xfrm>
                <a:off x="1977" y="1541"/>
                <a:ext cx="24" cy="9"/>
              </a:xfrm>
              <a:custGeom>
                <a:avLst/>
                <a:gdLst>
                  <a:gd name="T0" fmla="*/ 94 w 125"/>
                  <a:gd name="T1" fmla="*/ 42 h 42"/>
                  <a:gd name="T2" fmla="*/ 94 w 125"/>
                  <a:gd name="T3" fmla="*/ 42 h 42"/>
                  <a:gd name="T4" fmla="*/ 47 w 125"/>
                  <a:gd name="T5" fmla="*/ 0 h 42"/>
                  <a:gd name="T6" fmla="*/ 94 w 125"/>
                  <a:gd name="T7" fmla="*/ 42 h 42"/>
                  <a:gd name="T8" fmla="*/ 94 w 125"/>
                  <a:gd name="T9" fmla="*/ 42 h 42"/>
                </a:gdLst>
                <a:ahLst/>
                <a:cxnLst>
                  <a:cxn ang="0">
                    <a:pos x="T0" y="T1"/>
                  </a:cxn>
                  <a:cxn ang="0">
                    <a:pos x="T2" y="T3"/>
                  </a:cxn>
                  <a:cxn ang="0">
                    <a:pos x="T4" y="T5"/>
                  </a:cxn>
                  <a:cxn ang="0">
                    <a:pos x="T6" y="T7"/>
                  </a:cxn>
                  <a:cxn ang="0">
                    <a:pos x="T8" y="T9"/>
                  </a:cxn>
                </a:cxnLst>
                <a:rect l="0" t="0" r="r" b="b"/>
                <a:pathLst>
                  <a:path w="125" h="42">
                    <a:moveTo>
                      <a:pt x="94" y="42"/>
                    </a:moveTo>
                    <a:lnTo>
                      <a:pt x="94" y="42"/>
                    </a:lnTo>
                    <a:cubicBezTo>
                      <a:pt x="62" y="42"/>
                      <a:pt x="0" y="21"/>
                      <a:pt x="47" y="0"/>
                    </a:cubicBezTo>
                    <a:cubicBezTo>
                      <a:pt x="78" y="0"/>
                      <a:pt x="125" y="42"/>
                      <a:pt x="94" y="42"/>
                    </a:cubicBezTo>
                    <a:lnTo>
                      <a:pt x="94"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9" name="Freeform 1225">
                <a:extLst>
                  <a:ext uri="{FF2B5EF4-FFF2-40B4-BE49-F238E27FC236}">
                    <a16:creationId xmlns:a16="http://schemas.microsoft.com/office/drawing/2014/main" id="{EB9F4AB2-AC72-EFED-F8A2-AD72B22F1AB3}"/>
                  </a:ext>
                </a:extLst>
              </p:cNvPr>
              <p:cNvSpPr>
                <a:spLocks/>
              </p:cNvSpPr>
              <p:nvPr/>
            </p:nvSpPr>
            <p:spPr bwMode="auto">
              <a:xfrm>
                <a:off x="2001" y="1501"/>
                <a:ext cx="56" cy="24"/>
              </a:xfrm>
              <a:custGeom>
                <a:avLst/>
                <a:gdLst>
                  <a:gd name="T0" fmla="*/ 97 w 291"/>
                  <a:gd name="T1" fmla="*/ 112 h 125"/>
                  <a:gd name="T2" fmla="*/ 97 w 291"/>
                  <a:gd name="T3" fmla="*/ 112 h 125"/>
                  <a:gd name="T4" fmla="*/ 28 w 291"/>
                  <a:gd name="T5" fmla="*/ 50 h 125"/>
                  <a:gd name="T6" fmla="*/ 125 w 291"/>
                  <a:gd name="T7" fmla="*/ 25 h 125"/>
                  <a:gd name="T8" fmla="*/ 236 w 291"/>
                  <a:gd name="T9" fmla="*/ 0 h 125"/>
                  <a:gd name="T10" fmla="*/ 264 w 291"/>
                  <a:gd name="T11" fmla="*/ 25 h 125"/>
                  <a:gd name="T12" fmla="*/ 194 w 291"/>
                  <a:gd name="T13" fmla="*/ 50 h 125"/>
                  <a:gd name="T14" fmla="*/ 208 w 291"/>
                  <a:gd name="T15" fmla="*/ 87 h 125"/>
                  <a:gd name="T16" fmla="*/ 97 w 291"/>
                  <a:gd name="T17" fmla="*/ 112 h 125"/>
                  <a:gd name="T18" fmla="*/ 97 w 291"/>
                  <a:gd name="T19"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125">
                    <a:moveTo>
                      <a:pt x="97" y="112"/>
                    </a:moveTo>
                    <a:lnTo>
                      <a:pt x="97" y="112"/>
                    </a:lnTo>
                    <a:cubicBezTo>
                      <a:pt x="83" y="112"/>
                      <a:pt x="0" y="75"/>
                      <a:pt x="28" y="50"/>
                    </a:cubicBezTo>
                    <a:cubicBezTo>
                      <a:pt x="55" y="25"/>
                      <a:pt x="97" y="25"/>
                      <a:pt x="125" y="25"/>
                    </a:cubicBezTo>
                    <a:cubicBezTo>
                      <a:pt x="167" y="12"/>
                      <a:pt x="208" y="0"/>
                      <a:pt x="236" y="0"/>
                    </a:cubicBezTo>
                    <a:cubicBezTo>
                      <a:pt x="250" y="0"/>
                      <a:pt x="291" y="12"/>
                      <a:pt x="264" y="25"/>
                    </a:cubicBezTo>
                    <a:cubicBezTo>
                      <a:pt x="250" y="37"/>
                      <a:pt x="208" y="25"/>
                      <a:pt x="194" y="50"/>
                    </a:cubicBezTo>
                    <a:cubicBezTo>
                      <a:pt x="194" y="50"/>
                      <a:pt x="264" y="75"/>
                      <a:pt x="208" y="87"/>
                    </a:cubicBezTo>
                    <a:cubicBezTo>
                      <a:pt x="180" y="100"/>
                      <a:pt x="139" y="125"/>
                      <a:pt x="97" y="112"/>
                    </a:cubicBezTo>
                    <a:cubicBezTo>
                      <a:pt x="69" y="112"/>
                      <a:pt x="125" y="125"/>
                      <a:pt x="97" y="11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0" name="Freeform 1226">
                <a:extLst>
                  <a:ext uri="{FF2B5EF4-FFF2-40B4-BE49-F238E27FC236}">
                    <a16:creationId xmlns:a16="http://schemas.microsoft.com/office/drawing/2014/main" id="{38AAE4B2-F334-9863-896E-49952B2F3683}"/>
                  </a:ext>
                </a:extLst>
              </p:cNvPr>
              <p:cNvSpPr>
                <a:spLocks/>
              </p:cNvSpPr>
              <p:nvPr/>
            </p:nvSpPr>
            <p:spPr bwMode="auto">
              <a:xfrm>
                <a:off x="2001" y="1501"/>
                <a:ext cx="56" cy="24"/>
              </a:xfrm>
              <a:custGeom>
                <a:avLst/>
                <a:gdLst>
                  <a:gd name="T0" fmla="*/ 97 w 291"/>
                  <a:gd name="T1" fmla="*/ 112 h 125"/>
                  <a:gd name="T2" fmla="*/ 97 w 291"/>
                  <a:gd name="T3" fmla="*/ 112 h 125"/>
                  <a:gd name="T4" fmla="*/ 28 w 291"/>
                  <a:gd name="T5" fmla="*/ 50 h 125"/>
                  <a:gd name="T6" fmla="*/ 125 w 291"/>
                  <a:gd name="T7" fmla="*/ 25 h 125"/>
                  <a:gd name="T8" fmla="*/ 236 w 291"/>
                  <a:gd name="T9" fmla="*/ 0 h 125"/>
                  <a:gd name="T10" fmla="*/ 264 w 291"/>
                  <a:gd name="T11" fmla="*/ 25 h 125"/>
                  <a:gd name="T12" fmla="*/ 194 w 291"/>
                  <a:gd name="T13" fmla="*/ 50 h 125"/>
                  <a:gd name="T14" fmla="*/ 208 w 291"/>
                  <a:gd name="T15" fmla="*/ 87 h 125"/>
                  <a:gd name="T16" fmla="*/ 97 w 291"/>
                  <a:gd name="T17" fmla="*/ 112 h 125"/>
                  <a:gd name="T18" fmla="*/ 97 w 291"/>
                  <a:gd name="T19" fmla="*/ 112 h 125"/>
                  <a:gd name="T20" fmla="*/ 97 w 291"/>
                  <a:gd name="T21"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125">
                    <a:moveTo>
                      <a:pt x="97" y="112"/>
                    </a:moveTo>
                    <a:lnTo>
                      <a:pt x="97" y="112"/>
                    </a:lnTo>
                    <a:cubicBezTo>
                      <a:pt x="83" y="112"/>
                      <a:pt x="0" y="75"/>
                      <a:pt x="28" y="50"/>
                    </a:cubicBezTo>
                    <a:cubicBezTo>
                      <a:pt x="55" y="25"/>
                      <a:pt x="97" y="25"/>
                      <a:pt x="125" y="25"/>
                    </a:cubicBezTo>
                    <a:cubicBezTo>
                      <a:pt x="167" y="12"/>
                      <a:pt x="208" y="0"/>
                      <a:pt x="236" y="0"/>
                    </a:cubicBezTo>
                    <a:cubicBezTo>
                      <a:pt x="250" y="0"/>
                      <a:pt x="291" y="12"/>
                      <a:pt x="264" y="25"/>
                    </a:cubicBezTo>
                    <a:cubicBezTo>
                      <a:pt x="250" y="37"/>
                      <a:pt x="208" y="25"/>
                      <a:pt x="194" y="50"/>
                    </a:cubicBezTo>
                    <a:cubicBezTo>
                      <a:pt x="194" y="50"/>
                      <a:pt x="264" y="75"/>
                      <a:pt x="208" y="87"/>
                    </a:cubicBezTo>
                    <a:cubicBezTo>
                      <a:pt x="180" y="100"/>
                      <a:pt x="139" y="125"/>
                      <a:pt x="97" y="112"/>
                    </a:cubicBezTo>
                    <a:cubicBezTo>
                      <a:pt x="69" y="112"/>
                      <a:pt x="125" y="125"/>
                      <a:pt x="97" y="112"/>
                    </a:cubicBezTo>
                    <a:lnTo>
                      <a:pt x="97" y="11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1" name="Freeform 1227">
                <a:extLst>
                  <a:ext uri="{FF2B5EF4-FFF2-40B4-BE49-F238E27FC236}">
                    <a16:creationId xmlns:a16="http://schemas.microsoft.com/office/drawing/2014/main" id="{A9E52B63-E754-781C-E596-E32589668B9F}"/>
                  </a:ext>
                </a:extLst>
              </p:cNvPr>
              <p:cNvSpPr>
                <a:spLocks/>
              </p:cNvSpPr>
              <p:nvPr/>
            </p:nvSpPr>
            <p:spPr bwMode="auto">
              <a:xfrm>
                <a:off x="2001" y="1501"/>
                <a:ext cx="56" cy="24"/>
              </a:xfrm>
              <a:custGeom>
                <a:avLst/>
                <a:gdLst>
                  <a:gd name="T0" fmla="*/ 97 w 291"/>
                  <a:gd name="T1" fmla="*/ 112 h 125"/>
                  <a:gd name="T2" fmla="*/ 97 w 291"/>
                  <a:gd name="T3" fmla="*/ 112 h 125"/>
                  <a:gd name="T4" fmla="*/ 28 w 291"/>
                  <a:gd name="T5" fmla="*/ 50 h 125"/>
                  <a:gd name="T6" fmla="*/ 125 w 291"/>
                  <a:gd name="T7" fmla="*/ 25 h 125"/>
                  <a:gd name="T8" fmla="*/ 236 w 291"/>
                  <a:gd name="T9" fmla="*/ 0 h 125"/>
                  <a:gd name="T10" fmla="*/ 264 w 291"/>
                  <a:gd name="T11" fmla="*/ 25 h 125"/>
                  <a:gd name="T12" fmla="*/ 194 w 291"/>
                  <a:gd name="T13" fmla="*/ 50 h 125"/>
                  <a:gd name="T14" fmla="*/ 208 w 291"/>
                  <a:gd name="T15" fmla="*/ 87 h 125"/>
                  <a:gd name="T16" fmla="*/ 97 w 291"/>
                  <a:gd name="T17" fmla="*/ 112 h 125"/>
                  <a:gd name="T18" fmla="*/ 97 w 291"/>
                  <a:gd name="T19"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125">
                    <a:moveTo>
                      <a:pt x="97" y="112"/>
                    </a:moveTo>
                    <a:lnTo>
                      <a:pt x="97" y="112"/>
                    </a:lnTo>
                    <a:cubicBezTo>
                      <a:pt x="83" y="112"/>
                      <a:pt x="0" y="75"/>
                      <a:pt x="28" y="50"/>
                    </a:cubicBezTo>
                    <a:cubicBezTo>
                      <a:pt x="55" y="25"/>
                      <a:pt x="97" y="25"/>
                      <a:pt x="125" y="25"/>
                    </a:cubicBezTo>
                    <a:cubicBezTo>
                      <a:pt x="167" y="12"/>
                      <a:pt x="208" y="0"/>
                      <a:pt x="236" y="0"/>
                    </a:cubicBezTo>
                    <a:cubicBezTo>
                      <a:pt x="250" y="0"/>
                      <a:pt x="291" y="12"/>
                      <a:pt x="264" y="25"/>
                    </a:cubicBezTo>
                    <a:cubicBezTo>
                      <a:pt x="250" y="37"/>
                      <a:pt x="208" y="25"/>
                      <a:pt x="194" y="50"/>
                    </a:cubicBezTo>
                    <a:cubicBezTo>
                      <a:pt x="194" y="50"/>
                      <a:pt x="264" y="75"/>
                      <a:pt x="208" y="87"/>
                    </a:cubicBezTo>
                    <a:cubicBezTo>
                      <a:pt x="180" y="100"/>
                      <a:pt x="139" y="125"/>
                      <a:pt x="97" y="112"/>
                    </a:cubicBezTo>
                    <a:cubicBezTo>
                      <a:pt x="69" y="112"/>
                      <a:pt x="125" y="125"/>
                      <a:pt x="97" y="11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2" name="Freeform 1228">
                <a:extLst>
                  <a:ext uri="{FF2B5EF4-FFF2-40B4-BE49-F238E27FC236}">
                    <a16:creationId xmlns:a16="http://schemas.microsoft.com/office/drawing/2014/main" id="{A2C16CD3-D115-CB2E-DAAA-B1BC418D9856}"/>
                  </a:ext>
                </a:extLst>
              </p:cNvPr>
              <p:cNvSpPr>
                <a:spLocks/>
              </p:cNvSpPr>
              <p:nvPr/>
            </p:nvSpPr>
            <p:spPr bwMode="auto">
              <a:xfrm>
                <a:off x="2001" y="1501"/>
                <a:ext cx="56" cy="24"/>
              </a:xfrm>
              <a:custGeom>
                <a:avLst/>
                <a:gdLst>
                  <a:gd name="T0" fmla="*/ 97 w 291"/>
                  <a:gd name="T1" fmla="*/ 112 h 125"/>
                  <a:gd name="T2" fmla="*/ 97 w 291"/>
                  <a:gd name="T3" fmla="*/ 112 h 125"/>
                  <a:gd name="T4" fmla="*/ 28 w 291"/>
                  <a:gd name="T5" fmla="*/ 50 h 125"/>
                  <a:gd name="T6" fmla="*/ 125 w 291"/>
                  <a:gd name="T7" fmla="*/ 25 h 125"/>
                  <a:gd name="T8" fmla="*/ 236 w 291"/>
                  <a:gd name="T9" fmla="*/ 0 h 125"/>
                  <a:gd name="T10" fmla="*/ 264 w 291"/>
                  <a:gd name="T11" fmla="*/ 25 h 125"/>
                  <a:gd name="T12" fmla="*/ 194 w 291"/>
                  <a:gd name="T13" fmla="*/ 50 h 125"/>
                  <a:gd name="T14" fmla="*/ 208 w 291"/>
                  <a:gd name="T15" fmla="*/ 87 h 125"/>
                  <a:gd name="T16" fmla="*/ 97 w 291"/>
                  <a:gd name="T17" fmla="*/ 112 h 125"/>
                  <a:gd name="T18" fmla="*/ 97 w 291"/>
                  <a:gd name="T19" fmla="*/ 112 h 125"/>
                  <a:gd name="T20" fmla="*/ 97 w 291"/>
                  <a:gd name="T21"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125">
                    <a:moveTo>
                      <a:pt x="97" y="112"/>
                    </a:moveTo>
                    <a:lnTo>
                      <a:pt x="97" y="112"/>
                    </a:lnTo>
                    <a:cubicBezTo>
                      <a:pt x="83" y="112"/>
                      <a:pt x="0" y="75"/>
                      <a:pt x="28" y="50"/>
                    </a:cubicBezTo>
                    <a:cubicBezTo>
                      <a:pt x="55" y="25"/>
                      <a:pt x="97" y="25"/>
                      <a:pt x="125" y="25"/>
                    </a:cubicBezTo>
                    <a:cubicBezTo>
                      <a:pt x="167" y="12"/>
                      <a:pt x="208" y="0"/>
                      <a:pt x="236" y="0"/>
                    </a:cubicBezTo>
                    <a:cubicBezTo>
                      <a:pt x="250" y="0"/>
                      <a:pt x="291" y="12"/>
                      <a:pt x="264" y="25"/>
                    </a:cubicBezTo>
                    <a:cubicBezTo>
                      <a:pt x="250" y="37"/>
                      <a:pt x="208" y="25"/>
                      <a:pt x="194" y="50"/>
                    </a:cubicBezTo>
                    <a:cubicBezTo>
                      <a:pt x="194" y="50"/>
                      <a:pt x="264" y="75"/>
                      <a:pt x="208" y="87"/>
                    </a:cubicBezTo>
                    <a:cubicBezTo>
                      <a:pt x="180" y="100"/>
                      <a:pt x="139" y="125"/>
                      <a:pt x="97" y="112"/>
                    </a:cubicBezTo>
                    <a:cubicBezTo>
                      <a:pt x="69" y="112"/>
                      <a:pt x="125" y="125"/>
                      <a:pt x="97" y="112"/>
                    </a:cubicBezTo>
                    <a:lnTo>
                      <a:pt x="97" y="11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3" name="Freeform 1229">
                <a:extLst>
                  <a:ext uri="{FF2B5EF4-FFF2-40B4-BE49-F238E27FC236}">
                    <a16:creationId xmlns:a16="http://schemas.microsoft.com/office/drawing/2014/main" id="{185BE65E-FCBE-2062-BC77-737CDFB72C1A}"/>
                  </a:ext>
                </a:extLst>
              </p:cNvPr>
              <p:cNvSpPr>
                <a:spLocks/>
              </p:cNvSpPr>
              <p:nvPr/>
            </p:nvSpPr>
            <p:spPr bwMode="auto">
              <a:xfrm>
                <a:off x="1977" y="1509"/>
                <a:ext cx="16" cy="8"/>
              </a:xfrm>
              <a:custGeom>
                <a:avLst/>
                <a:gdLst>
                  <a:gd name="T0" fmla="*/ 62 w 83"/>
                  <a:gd name="T1" fmla="*/ 41 h 41"/>
                  <a:gd name="T2" fmla="*/ 62 w 83"/>
                  <a:gd name="T3" fmla="*/ 41 h 41"/>
                  <a:gd name="T4" fmla="*/ 31 w 83"/>
                  <a:gd name="T5" fmla="*/ 0 h 41"/>
                  <a:gd name="T6" fmla="*/ 62 w 83"/>
                  <a:gd name="T7" fmla="*/ 41 h 41"/>
                </a:gdLst>
                <a:ahLst/>
                <a:cxnLst>
                  <a:cxn ang="0">
                    <a:pos x="T0" y="T1"/>
                  </a:cxn>
                  <a:cxn ang="0">
                    <a:pos x="T2" y="T3"/>
                  </a:cxn>
                  <a:cxn ang="0">
                    <a:pos x="T4" y="T5"/>
                  </a:cxn>
                  <a:cxn ang="0">
                    <a:pos x="T6" y="T7"/>
                  </a:cxn>
                </a:cxnLst>
                <a:rect l="0" t="0" r="r" b="b"/>
                <a:pathLst>
                  <a:path w="83" h="41">
                    <a:moveTo>
                      <a:pt x="62" y="41"/>
                    </a:moveTo>
                    <a:lnTo>
                      <a:pt x="62" y="41"/>
                    </a:lnTo>
                    <a:cubicBezTo>
                      <a:pt x="42" y="41"/>
                      <a:pt x="0" y="0"/>
                      <a:pt x="31" y="0"/>
                    </a:cubicBezTo>
                    <a:cubicBezTo>
                      <a:pt x="62" y="0"/>
                      <a:pt x="83" y="31"/>
                      <a:pt x="62" y="4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4" name="Freeform 1230">
                <a:extLst>
                  <a:ext uri="{FF2B5EF4-FFF2-40B4-BE49-F238E27FC236}">
                    <a16:creationId xmlns:a16="http://schemas.microsoft.com/office/drawing/2014/main" id="{09F996D8-D84D-60BA-DA3E-FEA8138EA3BA}"/>
                  </a:ext>
                </a:extLst>
              </p:cNvPr>
              <p:cNvSpPr>
                <a:spLocks/>
              </p:cNvSpPr>
              <p:nvPr/>
            </p:nvSpPr>
            <p:spPr bwMode="auto">
              <a:xfrm>
                <a:off x="1977" y="1509"/>
                <a:ext cx="16" cy="8"/>
              </a:xfrm>
              <a:custGeom>
                <a:avLst/>
                <a:gdLst>
                  <a:gd name="T0" fmla="*/ 62 w 83"/>
                  <a:gd name="T1" fmla="*/ 41 h 41"/>
                  <a:gd name="T2" fmla="*/ 62 w 83"/>
                  <a:gd name="T3" fmla="*/ 41 h 41"/>
                  <a:gd name="T4" fmla="*/ 31 w 83"/>
                  <a:gd name="T5" fmla="*/ 0 h 41"/>
                  <a:gd name="T6" fmla="*/ 62 w 83"/>
                  <a:gd name="T7" fmla="*/ 41 h 41"/>
                  <a:gd name="T8" fmla="*/ 62 w 83"/>
                  <a:gd name="T9" fmla="*/ 41 h 41"/>
                </a:gdLst>
                <a:ahLst/>
                <a:cxnLst>
                  <a:cxn ang="0">
                    <a:pos x="T0" y="T1"/>
                  </a:cxn>
                  <a:cxn ang="0">
                    <a:pos x="T2" y="T3"/>
                  </a:cxn>
                  <a:cxn ang="0">
                    <a:pos x="T4" y="T5"/>
                  </a:cxn>
                  <a:cxn ang="0">
                    <a:pos x="T6" y="T7"/>
                  </a:cxn>
                  <a:cxn ang="0">
                    <a:pos x="T8" y="T9"/>
                  </a:cxn>
                </a:cxnLst>
                <a:rect l="0" t="0" r="r" b="b"/>
                <a:pathLst>
                  <a:path w="83" h="41">
                    <a:moveTo>
                      <a:pt x="62" y="41"/>
                    </a:moveTo>
                    <a:lnTo>
                      <a:pt x="62" y="41"/>
                    </a:lnTo>
                    <a:cubicBezTo>
                      <a:pt x="42" y="41"/>
                      <a:pt x="0" y="0"/>
                      <a:pt x="31" y="0"/>
                    </a:cubicBezTo>
                    <a:cubicBezTo>
                      <a:pt x="62" y="0"/>
                      <a:pt x="83" y="31"/>
                      <a:pt x="62" y="41"/>
                    </a:cubicBezTo>
                    <a:lnTo>
                      <a:pt x="62" y="4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5" name="Freeform 1231">
                <a:extLst>
                  <a:ext uri="{FF2B5EF4-FFF2-40B4-BE49-F238E27FC236}">
                    <a16:creationId xmlns:a16="http://schemas.microsoft.com/office/drawing/2014/main" id="{A1D57C49-31F4-698E-60FD-CC88EEF89B5C}"/>
                  </a:ext>
                </a:extLst>
              </p:cNvPr>
              <p:cNvSpPr>
                <a:spLocks/>
              </p:cNvSpPr>
              <p:nvPr/>
            </p:nvSpPr>
            <p:spPr bwMode="auto">
              <a:xfrm>
                <a:off x="1977" y="1509"/>
                <a:ext cx="16" cy="8"/>
              </a:xfrm>
              <a:custGeom>
                <a:avLst/>
                <a:gdLst>
                  <a:gd name="T0" fmla="*/ 62 w 83"/>
                  <a:gd name="T1" fmla="*/ 41 h 41"/>
                  <a:gd name="T2" fmla="*/ 62 w 83"/>
                  <a:gd name="T3" fmla="*/ 41 h 41"/>
                  <a:gd name="T4" fmla="*/ 31 w 83"/>
                  <a:gd name="T5" fmla="*/ 0 h 41"/>
                  <a:gd name="T6" fmla="*/ 62 w 83"/>
                  <a:gd name="T7" fmla="*/ 41 h 41"/>
                </a:gdLst>
                <a:ahLst/>
                <a:cxnLst>
                  <a:cxn ang="0">
                    <a:pos x="T0" y="T1"/>
                  </a:cxn>
                  <a:cxn ang="0">
                    <a:pos x="T2" y="T3"/>
                  </a:cxn>
                  <a:cxn ang="0">
                    <a:pos x="T4" y="T5"/>
                  </a:cxn>
                  <a:cxn ang="0">
                    <a:pos x="T6" y="T7"/>
                  </a:cxn>
                </a:cxnLst>
                <a:rect l="0" t="0" r="r" b="b"/>
                <a:pathLst>
                  <a:path w="83" h="41">
                    <a:moveTo>
                      <a:pt x="62" y="41"/>
                    </a:moveTo>
                    <a:lnTo>
                      <a:pt x="62" y="41"/>
                    </a:lnTo>
                    <a:cubicBezTo>
                      <a:pt x="42" y="41"/>
                      <a:pt x="0" y="0"/>
                      <a:pt x="31" y="0"/>
                    </a:cubicBezTo>
                    <a:cubicBezTo>
                      <a:pt x="62" y="0"/>
                      <a:pt x="83" y="31"/>
                      <a:pt x="62" y="4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6" name="Freeform 1232">
                <a:extLst>
                  <a:ext uri="{FF2B5EF4-FFF2-40B4-BE49-F238E27FC236}">
                    <a16:creationId xmlns:a16="http://schemas.microsoft.com/office/drawing/2014/main" id="{9E9E7121-A5D9-593A-1BA7-8B0D0A1D742D}"/>
                  </a:ext>
                </a:extLst>
              </p:cNvPr>
              <p:cNvSpPr>
                <a:spLocks/>
              </p:cNvSpPr>
              <p:nvPr/>
            </p:nvSpPr>
            <p:spPr bwMode="auto">
              <a:xfrm>
                <a:off x="1977" y="1509"/>
                <a:ext cx="16" cy="8"/>
              </a:xfrm>
              <a:custGeom>
                <a:avLst/>
                <a:gdLst>
                  <a:gd name="T0" fmla="*/ 62 w 83"/>
                  <a:gd name="T1" fmla="*/ 41 h 41"/>
                  <a:gd name="T2" fmla="*/ 62 w 83"/>
                  <a:gd name="T3" fmla="*/ 41 h 41"/>
                  <a:gd name="T4" fmla="*/ 31 w 83"/>
                  <a:gd name="T5" fmla="*/ 0 h 41"/>
                  <a:gd name="T6" fmla="*/ 62 w 83"/>
                  <a:gd name="T7" fmla="*/ 41 h 41"/>
                  <a:gd name="T8" fmla="*/ 62 w 83"/>
                  <a:gd name="T9" fmla="*/ 41 h 41"/>
                </a:gdLst>
                <a:ahLst/>
                <a:cxnLst>
                  <a:cxn ang="0">
                    <a:pos x="T0" y="T1"/>
                  </a:cxn>
                  <a:cxn ang="0">
                    <a:pos x="T2" y="T3"/>
                  </a:cxn>
                  <a:cxn ang="0">
                    <a:pos x="T4" y="T5"/>
                  </a:cxn>
                  <a:cxn ang="0">
                    <a:pos x="T6" y="T7"/>
                  </a:cxn>
                  <a:cxn ang="0">
                    <a:pos x="T8" y="T9"/>
                  </a:cxn>
                </a:cxnLst>
                <a:rect l="0" t="0" r="r" b="b"/>
                <a:pathLst>
                  <a:path w="83" h="41">
                    <a:moveTo>
                      <a:pt x="62" y="41"/>
                    </a:moveTo>
                    <a:lnTo>
                      <a:pt x="62" y="41"/>
                    </a:lnTo>
                    <a:cubicBezTo>
                      <a:pt x="42" y="41"/>
                      <a:pt x="0" y="0"/>
                      <a:pt x="31" y="0"/>
                    </a:cubicBezTo>
                    <a:cubicBezTo>
                      <a:pt x="62" y="0"/>
                      <a:pt x="83" y="31"/>
                      <a:pt x="62" y="41"/>
                    </a:cubicBezTo>
                    <a:lnTo>
                      <a:pt x="62" y="4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7" name="Freeform 1233">
                <a:extLst>
                  <a:ext uri="{FF2B5EF4-FFF2-40B4-BE49-F238E27FC236}">
                    <a16:creationId xmlns:a16="http://schemas.microsoft.com/office/drawing/2014/main" id="{0F47CA79-BE26-6352-D451-4B61297D5083}"/>
                  </a:ext>
                </a:extLst>
              </p:cNvPr>
              <p:cNvSpPr>
                <a:spLocks/>
              </p:cNvSpPr>
              <p:nvPr/>
            </p:nvSpPr>
            <p:spPr bwMode="auto">
              <a:xfrm>
                <a:off x="2009" y="1477"/>
                <a:ext cx="56" cy="24"/>
              </a:xfrm>
              <a:custGeom>
                <a:avLst/>
                <a:gdLst>
                  <a:gd name="T0" fmla="*/ 13 w 291"/>
                  <a:gd name="T1" fmla="*/ 89 h 125"/>
                  <a:gd name="T2" fmla="*/ 13 w 291"/>
                  <a:gd name="T3" fmla="*/ 89 h 125"/>
                  <a:gd name="T4" fmla="*/ 55 w 291"/>
                  <a:gd name="T5" fmla="*/ 71 h 125"/>
                  <a:gd name="T6" fmla="*/ 125 w 291"/>
                  <a:gd name="T7" fmla="*/ 18 h 125"/>
                  <a:gd name="T8" fmla="*/ 249 w 291"/>
                  <a:gd name="T9" fmla="*/ 54 h 125"/>
                  <a:gd name="T10" fmla="*/ 152 w 291"/>
                  <a:gd name="T11" fmla="*/ 107 h 125"/>
                  <a:gd name="T12" fmla="*/ 83 w 291"/>
                  <a:gd name="T13" fmla="*/ 107 h 125"/>
                  <a:gd name="T14" fmla="*/ 13 w 291"/>
                  <a:gd name="T15" fmla="*/ 89 h 125"/>
                  <a:gd name="T16" fmla="*/ 13 w 291"/>
                  <a:gd name="T17" fmla="*/ 8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125">
                    <a:moveTo>
                      <a:pt x="13" y="89"/>
                    </a:moveTo>
                    <a:lnTo>
                      <a:pt x="13" y="89"/>
                    </a:lnTo>
                    <a:cubicBezTo>
                      <a:pt x="0" y="89"/>
                      <a:pt x="41" y="71"/>
                      <a:pt x="55" y="71"/>
                    </a:cubicBezTo>
                    <a:cubicBezTo>
                      <a:pt x="83" y="54"/>
                      <a:pt x="97" y="36"/>
                      <a:pt x="125" y="18"/>
                    </a:cubicBezTo>
                    <a:cubicBezTo>
                      <a:pt x="166" y="0"/>
                      <a:pt x="208" y="18"/>
                      <a:pt x="249" y="54"/>
                    </a:cubicBezTo>
                    <a:cubicBezTo>
                      <a:pt x="291" y="107"/>
                      <a:pt x="166" y="107"/>
                      <a:pt x="152" y="107"/>
                    </a:cubicBezTo>
                    <a:cubicBezTo>
                      <a:pt x="125" y="107"/>
                      <a:pt x="111" y="125"/>
                      <a:pt x="83" y="107"/>
                    </a:cubicBezTo>
                    <a:cubicBezTo>
                      <a:pt x="55" y="89"/>
                      <a:pt x="27" y="107"/>
                      <a:pt x="13" y="89"/>
                    </a:cubicBezTo>
                    <a:cubicBezTo>
                      <a:pt x="0" y="71"/>
                      <a:pt x="27" y="107"/>
                      <a:pt x="13" y="8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8" name="Freeform 1234">
                <a:extLst>
                  <a:ext uri="{FF2B5EF4-FFF2-40B4-BE49-F238E27FC236}">
                    <a16:creationId xmlns:a16="http://schemas.microsoft.com/office/drawing/2014/main" id="{2479D4A0-002B-F16B-8904-2C1CD29FBB33}"/>
                  </a:ext>
                </a:extLst>
              </p:cNvPr>
              <p:cNvSpPr>
                <a:spLocks/>
              </p:cNvSpPr>
              <p:nvPr/>
            </p:nvSpPr>
            <p:spPr bwMode="auto">
              <a:xfrm>
                <a:off x="2009" y="1477"/>
                <a:ext cx="56" cy="24"/>
              </a:xfrm>
              <a:custGeom>
                <a:avLst/>
                <a:gdLst>
                  <a:gd name="T0" fmla="*/ 13 w 291"/>
                  <a:gd name="T1" fmla="*/ 89 h 125"/>
                  <a:gd name="T2" fmla="*/ 13 w 291"/>
                  <a:gd name="T3" fmla="*/ 89 h 125"/>
                  <a:gd name="T4" fmla="*/ 55 w 291"/>
                  <a:gd name="T5" fmla="*/ 71 h 125"/>
                  <a:gd name="T6" fmla="*/ 125 w 291"/>
                  <a:gd name="T7" fmla="*/ 18 h 125"/>
                  <a:gd name="T8" fmla="*/ 249 w 291"/>
                  <a:gd name="T9" fmla="*/ 54 h 125"/>
                  <a:gd name="T10" fmla="*/ 152 w 291"/>
                  <a:gd name="T11" fmla="*/ 107 h 125"/>
                  <a:gd name="T12" fmla="*/ 83 w 291"/>
                  <a:gd name="T13" fmla="*/ 107 h 125"/>
                  <a:gd name="T14" fmla="*/ 13 w 291"/>
                  <a:gd name="T15" fmla="*/ 89 h 125"/>
                  <a:gd name="T16" fmla="*/ 13 w 291"/>
                  <a:gd name="T17" fmla="*/ 89 h 125"/>
                  <a:gd name="T18" fmla="*/ 13 w 291"/>
                  <a:gd name="T19" fmla="*/ 8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125">
                    <a:moveTo>
                      <a:pt x="13" y="89"/>
                    </a:moveTo>
                    <a:lnTo>
                      <a:pt x="13" y="89"/>
                    </a:lnTo>
                    <a:cubicBezTo>
                      <a:pt x="0" y="89"/>
                      <a:pt x="41" y="71"/>
                      <a:pt x="55" y="71"/>
                    </a:cubicBezTo>
                    <a:cubicBezTo>
                      <a:pt x="83" y="54"/>
                      <a:pt x="97" y="36"/>
                      <a:pt x="125" y="18"/>
                    </a:cubicBezTo>
                    <a:cubicBezTo>
                      <a:pt x="166" y="0"/>
                      <a:pt x="208" y="18"/>
                      <a:pt x="249" y="54"/>
                    </a:cubicBezTo>
                    <a:cubicBezTo>
                      <a:pt x="291" y="107"/>
                      <a:pt x="166" y="107"/>
                      <a:pt x="152" y="107"/>
                    </a:cubicBezTo>
                    <a:cubicBezTo>
                      <a:pt x="125" y="107"/>
                      <a:pt x="111" y="125"/>
                      <a:pt x="83" y="107"/>
                    </a:cubicBezTo>
                    <a:cubicBezTo>
                      <a:pt x="55" y="89"/>
                      <a:pt x="27" y="107"/>
                      <a:pt x="13" y="89"/>
                    </a:cubicBezTo>
                    <a:cubicBezTo>
                      <a:pt x="0" y="71"/>
                      <a:pt x="27" y="107"/>
                      <a:pt x="13" y="89"/>
                    </a:cubicBezTo>
                    <a:lnTo>
                      <a:pt x="13" y="8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9" name="Freeform 1235">
                <a:extLst>
                  <a:ext uri="{FF2B5EF4-FFF2-40B4-BE49-F238E27FC236}">
                    <a16:creationId xmlns:a16="http://schemas.microsoft.com/office/drawing/2014/main" id="{8714459F-068C-1311-4F7A-FAF57672B1AE}"/>
                  </a:ext>
                </a:extLst>
              </p:cNvPr>
              <p:cNvSpPr>
                <a:spLocks/>
              </p:cNvSpPr>
              <p:nvPr/>
            </p:nvSpPr>
            <p:spPr bwMode="auto">
              <a:xfrm>
                <a:off x="2009" y="1477"/>
                <a:ext cx="56" cy="24"/>
              </a:xfrm>
              <a:custGeom>
                <a:avLst/>
                <a:gdLst>
                  <a:gd name="T0" fmla="*/ 13 w 291"/>
                  <a:gd name="T1" fmla="*/ 89 h 125"/>
                  <a:gd name="T2" fmla="*/ 13 w 291"/>
                  <a:gd name="T3" fmla="*/ 89 h 125"/>
                  <a:gd name="T4" fmla="*/ 55 w 291"/>
                  <a:gd name="T5" fmla="*/ 71 h 125"/>
                  <a:gd name="T6" fmla="*/ 125 w 291"/>
                  <a:gd name="T7" fmla="*/ 18 h 125"/>
                  <a:gd name="T8" fmla="*/ 249 w 291"/>
                  <a:gd name="T9" fmla="*/ 53 h 125"/>
                  <a:gd name="T10" fmla="*/ 152 w 291"/>
                  <a:gd name="T11" fmla="*/ 107 h 125"/>
                  <a:gd name="T12" fmla="*/ 83 w 291"/>
                  <a:gd name="T13" fmla="*/ 107 h 125"/>
                  <a:gd name="T14" fmla="*/ 13 w 291"/>
                  <a:gd name="T15" fmla="*/ 89 h 125"/>
                  <a:gd name="T16" fmla="*/ 13 w 291"/>
                  <a:gd name="T17" fmla="*/ 8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125">
                    <a:moveTo>
                      <a:pt x="13" y="89"/>
                    </a:moveTo>
                    <a:lnTo>
                      <a:pt x="13" y="89"/>
                    </a:lnTo>
                    <a:cubicBezTo>
                      <a:pt x="0" y="89"/>
                      <a:pt x="41" y="71"/>
                      <a:pt x="55" y="71"/>
                    </a:cubicBezTo>
                    <a:cubicBezTo>
                      <a:pt x="83" y="53"/>
                      <a:pt x="97" y="36"/>
                      <a:pt x="125" y="18"/>
                    </a:cubicBezTo>
                    <a:cubicBezTo>
                      <a:pt x="166" y="0"/>
                      <a:pt x="208" y="18"/>
                      <a:pt x="249" y="53"/>
                    </a:cubicBezTo>
                    <a:cubicBezTo>
                      <a:pt x="291" y="107"/>
                      <a:pt x="166" y="107"/>
                      <a:pt x="152" y="107"/>
                    </a:cubicBezTo>
                    <a:cubicBezTo>
                      <a:pt x="125" y="107"/>
                      <a:pt x="111" y="125"/>
                      <a:pt x="83" y="107"/>
                    </a:cubicBezTo>
                    <a:cubicBezTo>
                      <a:pt x="55" y="89"/>
                      <a:pt x="27" y="107"/>
                      <a:pt x="13" y="89"/>
                    </a:cubicBezTo>
                    <a:cubicBezTo>
                      <a:pt x="0" y="71"/>
                      <a:pt x="27" y="107"/>
                      <a:pt x="13" y="8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0" name="Freeform 1236">
                <a:extLst>
                  <a:ext uri="{FF2B5EF4-FFF2-40B4-BE49-F238E27FC236}">
                    <a16:creationId xmlns:a16="http://schemas.microsoft.com/office/drawing/2014/main" id="{5902E11E-F274-68DE-575B-069FA3A8A961}"/>
                  </a:ext>
                </a:extLst>
              </p:cNvPr>
              <p:cNvSpPr>
                <a:spLocks/>
              </p:cNvSpPr>
              <p:nvPr/>
            </p:nvSpPr>
            <p:spPr bwMode="auto">
              <a:xfrm>
                <a:off x="2009" y="1477"/>
                <a:ext cx="56" cy="24"/>
              </a:xfrm>
              <a:custGeom>
                <a:avLst/>
                <a:gdLst>
                  <a:gd name="T0" fmla="*/ 13 w 291"/>
                  <a:gd name="T1" fmla="*/ 89 h 125"/>
                  <a:gd name="T2" fmla="*/ 13 w 291"/>
                  <a:gd name="T3" fmla="*/ 89 h 125"/>
                  <a:gd name="T4" fmla="*/ 55 w 291"/>
                  <a:gd name="T5" fmla="*/ 71 h 125"/>
                  <a:gd name="T6" fmla="*/ 125 w 291"/>
                  <a:gd name="T7" fmla="*/ 18 h 125"/>
                  <a:gd name="T8" fmla="*/ 249 w 291"/>
                  <a:gd name="T9" fmla="*/ 53 h 125"/>
                  <a:gd name="T10" fmla="*/ 152 w 291"/>
                  <a:gd name="T11" fmla="*/ 107 h 125"/>
                  <a:gd name="T12" fmla="*/ 83 w 291"/>
                  <a:gd name="T13" fmla="*/ 107 h 125"/>
                  <a:gd name="T14" fmla="*/ 13 w 291"/>
                  <a:gd name="T15" fmla="*/ 89 h 125"/>
                  <a:gd name="T16" fmla="*/ 13 w 291"/>
                  <a:gd name="T17" fmla="*/ 89 h 125"/>
                  <a:gd name="T18" fmla="*/ 13 w 291"/>
                  <a:gd name="T19" fmla="*/ 8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125">
                    <a:moveTo>
                      <a:pt x="13" y="89"/>
                    </a:moveTo>
                    <a:lnTo>
                      <a:pt x="13" y="89"/>
                    </a:lnTo>
                    <a:cubicBezTo>
                      <a:pt x="0" y="89"/>
                      <a:pt x="41" y="71"/>
                      <a:pt x="55" y="71"/>
                    </a:cubicBezTo>
                    <a:cubicBezTo>
                      <a:pt x="83" y="53"/>
                      <a:pt x="97" y="36"/>
                      <a:pt x="125" y="18"/>
                    </a:cubicBezTo>
                    <a:cubicBezTo>
                      <a:pt x="166" y="0"/>
                      <a:pt x="208" y="18"/>
                      <a:pt x="249" y="53"/>
                    </a:cubicBezTo>
                    <a:cubicBezTo>
                      <a:pt x="291" y="107"/>
                      <a:pt x="166" y="107"/>
                      <a:pt x="152" y="107"/>
                    </a:cubicBezTo>
                    <a:cubicBezTo>
                      <a:pt x="125" y="107"/>
                      <a:pt x="111" y="125"/>
                      <a:pt x="83" y="107"/>
                    </a:cubicBezTo>
                    <a:cubicBezTo>
                      <a:pt x="55" y="89"/>
                      <a:pt x="27" y="107"/>
                      <a:pt x="13" y="89"/>
                    </a:cubicBezTo>
                    <a:cubicBezTo>
                      <a:pt x="0" y="71"/>
                      <a:pt x="27" y="107"/>
                      <a:pt x="13" y="89"/>
                    </a:cubicBezTo>
                    <a:lnTo>
                      <a:pt x="13" y="8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1" name="Freeform 1237">
                <a:extLst>
                  <a:ext uri="{FF2B5EF4-FFF2-40B4-BE49-F238E27FC236}">
                    <a16:creationId xmlns:a16="http://schemas.microsoft.com/office/drawing/2014/main" id="{660EC7DB-7DF4-F1EA-C709-65596F69B29F}"/>
                  </a:ext>
                </a:extLst>
              </p:cNvPr>
              <p:cNvSpPr>
                <a:spLocks/>
              </p:cNvSpPr>
              <p:nvPr/>
            </p:nvSpPr>
            <p:spPr bwMode="auto">
              <a:xfrm>
                <a:off x="2154" y="1541"/>
                <a:ext cx="72" cy="57"/>
              </a:xfrm>
              <a:custGeom>
                <a:avLst/>
                <a:gdLst>
                  <a:gd name="T0" fmla="*/ 295 w 375"/>
                  <a:gd name="T1" fmla="*/ 292 h 292"/>
                  <a:gd name="T2" fmla="*/ 295 w 375"/>
                  <a:gd name="T3" fmla="*/ 292 h 292"/>
                  <a:gd name="T4" fmla="*/ 201 w 375"/>
                  <a:gd name="T5" fmla="*/ 292 h 292"/>
                  <a:gd name="T6" fmla="*/ 201 w 375"/>
                  <a:gd name="T7" fmla="*/ 261 h 292"/>
                  <a:gd name="T8" fmla="*/ 161 w 375"/>
                  <a:gd name="T9" fmla="*/ 230 h 292"/>
                  <a:gd name="T10" fmla="*/ 228 w 375"/>
                  <a:gd name="T11" fmla="*/ 200 h 292"/>
                  <a:gd name="T12" fmla="*/ 215 w 375"/>
                  <a:gd name="T13" fmla="*/ 184 h 292"/>
                  <a:gd name="T14" fmla="*/ 121 w 375"/>
                  <a:gd name="T15" fmla="*/ 200 h 292"/>
                  <a:gd name="T16" fmla="*/ 27 w 375"/>
                  <a:gd name="T17" fmla="*/ 200 h 292"/>
                  <a:gd name="T18" fmla="*/ 14 w 375"/>
                  <a:gd name="T19" fmla="*/ 184 h 292"/>
                  <a:gd name="T20" fmla="*/ 94 w 375"/>
                  <a:gd name="T21" fmla="*/ 154 h 292"/>
                  <a:gd name="T22" fmla="*/ 54 w 375"/>
                  <a:gd name="T23" fmla="*/ 123 h 292"/>
                  <a:gd name="T24" fmla="*/ 94 w 375"/>
                  <a:gd name="T25" fmla="*/ 92 h 292"/>
                  <a:gd name="T26" fmla="*/ 41 w 375"/>
                  <a:gd name="T27" fmla="*/ 92 h 292"/>
                  <a:gd name="T28" fmla="*/ 94 w 375"/>
                  <a:gd name="T29" fmla="*/ 62 h 292"/>
                  <a:gd name="T30" fmla="*/ 174 w 375"/>
                  <a:gd name="T31" fmla="*/ 123 h 292"/>
                  <a:gd name="T32" fmla="*/ 215 w 375"/>
                  <a:gd name="T33" fmla="*/ 138 h 292"/>
                  <a:gd name="T34" fmla="*/ 174 w 375"/>
                  <a:gd name="T35" fmla="*/ 108 h 292"/>
                  <a:gd name="T36" fmla="*/ 188 w 375"/>
                  <a:gd name="T37" fmla="*/ 77 h 292"/>
                  <a:gd name="T38" fmla="*/ 148 w 375"/>
                  <a:gd name="T39" fmla="*/ 62 h 292"/>
                  <a:gd name="T40" fmla="*/ 148 w 375"/>
                  <a:gd name="T41" fmla="*/ 31 h 292"/>
                  <a:gd name="T42" fmla="*/ 94 w 375"/>
                  <a:gd name="T43" fmla="*/ 46 h 292"/>
                  <a:gd name="T44" fmla="*/ 174 w 375"/>
                  <a:gd name="T45" fmla="*/ 16 h 292"/>
                  <a:gd name="T46" fmla="*/ 161 w 375"/>
                  <a:gd name="T47" fmla="*/ 31 h 292"/>
                  <a:gd name="T48" fmla="*/ 201 w 375"/>
                  <a:gd name="T49" fmla="*/ 46 h 292"/>
                  <a:gd name="T50" fmla="*/ 282 w 375"/>
                  <a:gd name="T51" fmla="*/ 31 h 292"/>
                  <a:gd name="T52" fmla="*/ 349 w 375"/>
                  <a:gd name="T53" fmla="*/ 123 h 292"/>
                  <a:gd name="T54" fmla="*/ 362 w 375"/>
                  <a:gd name="T55" fmla="*/ 184 h 292"/>
                  <a:gd name="T56" fmla="*/ 349 w 375"/>
                  <a:gd name="T57" fmla="*/ 215 h 292"/>
                  <a:gd name="T58" fmla="*/ 349 w 375"/>
                  <a:gd name="T59" fmla="*/ 261 h 292"/>
                  <a:gd name="T60" fmla="*/ 295 w 375"/>
                  <a:gd name="T61"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5" h="292">
                    <a:moveTo>
                      <a:pt x="295" y="292"/>
                    </a:moveTo>
                    <a:lnTo>
                      <a:pt x="295" y="292"/>
                    </a:lnTo>
                    <a:lnTo>
                      <a:pt x="201" y="292"/>
                    </a:lnTo>
                    <a:cubicBezTo>
                      <a:pt x="161" y="292"/>
                      <a:pt x="201" y="276"/>
                      <a:pt x="201" y="261"/>
                    </a:cubicBezTo>
                    <a:cubicBezTo>
                      <a:pt x="215" y="246"/>
                      <a:pt x="148" y="246"/>
                      <a:pt x="161" y="230"/>
                    </a:cubicBezTo>
                    <a:cubicBezTo>
                      <a:pt x="174" y="215"/>
                      <a:pt x="201" y="200"/>
                      <a:pt x="228" y="200"/>
                    </a:cubicBezTo>
                    <a:cubicBezTo>
                      <a:pt x="241" y="184"/>
                      <a:pt x="228" y="184"/>
                      <a:pt x="215" y="184"/>
                    </a:cubicBezTo>
                    <a:cubicBezTo>
                      <a:pt x="188" y="169"/>
                      <a:pt x="161" y="184"/>
                      <a:pt x="121" y="200"/>
                    </a:cubicBezTo>
                    <a:lnTo>
                      <a:pt x="27" y="200"/>
                    </a:lnTo>
                    <a:cubicBezTo>
                      <a:pt x="27" y="215"/>
                      <a:pt x="0" y="215"/>
                      <a:pt x="14" y="184"/>
                    </a:cubicBezTo>
                    <a:cubicBezTo>
                      <a:pt x="41" y="154"/>
                      <a:pt x="67" y="169"/>
                      <a:pt x="94" y="154"/>
                    </a:cubicBezTo>
                    <a:cubicBezTo>
                      <a:pt x="148" y="138"/>
                      <a:pt x="54" y="138"/>
                      <a:pt x="54" y="123"/>
                    </a:cubicBezTo>
                    <a:cubicBezTo>
                      <a:pt x="41" y="123"/>
                      <a:pt x="94" y="92"/>
                      <a:pt x="94" y="92"/>
                    </a:cubicBezTo>
                    <a:lnTo>
                      <a:pt x="41" y="92"/>
                    </a:lnTo>
                    <a:cubicBezTo>
                      <a:pt x="41" y="77"/>
                      <a:pt x="81" y="62"/>
                      <a:pt x="94" y="62"/>
                    </a:cubicBezTo>
                    <a:cubicBezTo>
                      <a:pt x="121" y="62"/>
                      <a:pt x="148" y="108"/>
                      <a:pt x="174" y="123"/>
                    </a:cubicBezTo>
                    <a:cubicBezTo>
                      <a:pt x="188" y="123"/>
                      <a:pt x="201" y="154"/>
                      <a:pt x="215" y="138"/>
                    </a:cubicBezTo>
                    <a:cubicBezTo>
                      <a:pt x="255" y="108"/>
                      <a:pt x="174" y="108"/>
                      <a:pt x="174" y="108"/>
                    </a:cubicBezTo>
                    <a:cubicBezTo>
                      <a:pt x="188" y="108"/>
                      <a:pt x="241" y="92"/>
                      <a:pt x="188" y="77"/>
                    </a:cubicBezTo>
                    <a:cubicBezTo>
                      <a:pt x="174" y="77"/>
                      <a:pt x="161" y="77"/>
                      <a:pt x="148" y="62"/>
                    </a:cubicBezTo>
                    <a:cubicBezTo>
                      <a:pt x="121" y="46"/>
                      <a:pt x="148" y="46"/>
                      <a:pt x="148" y="31"/>
                    </a:cubicBezTo>
                    <a:cubicBezTo>
                      <a:pt x="134" y="31"/>
                      <a:pt x="94" y="46"/>
                      <a:pt x="94" y="46"/>
                    </a:cubicBezTo>
                    <a:cubicBezTo>
                      <a:pt x="81" y="31"/>
                      <a:pt x="174" y="16"/>
                      <a:pt x="174" y="16"/>
                    </a:cubicBezTo>
                    <a:lnTo>
                      <a:pt x="161" y="31"/>
                    </a:lnTo>
                    <a:cubicBezTo>
                      <a:pt x="148" y="46"/>
                      <a:pt x="188" y="46"/>
                      <a:pt x="201" y="46"/>
                    </a:cubicBezTo>
                    <a:cubicBezTo>
                      <a:pt x="241" y="62"/>
                      <a:pt x="255" y="62"/>
                      <a:pt x="282" y="31"/>
                    </a:cubicBezTo>
                    <a:cubicBezTo>
                      <a:pt x="322" y="0"/>
                      <a:pt x="362" y="92"/>
                      <a:pt x="349" y="123"/>
                    </a:cubicBezTo>
                    <a:cubicBezTo>
                      <a:pt x="349" y="154"/>
                      <a:pt x="349" y="169"/>
                      <a:pt x="362" y="184"/>
                    </a:cubicBezTo>
                    <a:cubicBezTo>
                      <a:pt x="375" y="215"/>
                      <a:pt x="375" y="230"/>
                      <a:pt x="349" y="215"/>
                    </a:cubicBezTo>
                    <a:cubicBezTo>
                      <a:pt x="322" y="184"/>
                      <a:pt x="335" y="246"/>
                      <a:pt x="349" y="261"/>
                    </a:cubicBezTo>
                    <a:cubicBezTo>
                      <a:pt x="362" y="276"/>
                      <a:pt x="308" y="292"/>
                      <a:pt x="295" y="29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2" name="Freeform 1238">
                <a:extLst>
                  <a:ext uri="{FF2B5EF4-FFF2-40B4-BE49-F238E27FC236}">
                    <a16:creationId xmlns:a16="http://schemas.microsoft.com/office/drawing/2014/main" id="{BFAFD6AC-71BB-BAC0-C8B6-93A48820103C}"/>
                  </a:ext>
                </a:extLst>
              </p:cNvPr>
              <p:cNvSpPr>
                <a:spLocks/>
              </p:cNvSpPr>
              <p:nvPr/>
            </p:nvSpPr>
            <p:spPr bwMode="auto">
              <a:xfrm>
                <a:off x="2154" y="1541"/>
                <a:ext cx="72" cy="57"/>
              </a:xfrm>
              <a:custGeom>
                <a:avLst/>
                <a:gdLst>
                  <a:gd name="T0" fmla="*/ 295 w 375"/>
                  <a:gd name="T1" fmla="*/ 292 h 292"/>
                  <a:gd name="T2" fmla="*/ 295 w 375"/>
                  <a:gd name="T3" fmla="*/ 292 h 292"/>
                  <a:gd name="T4" fmla="*/ 201 w 375"/>
                  <a:gd name="T5" fmla="*/ 292 h 292"/>
                  <a:gd name="T6" fmla="*/ 201 w 375"/>
                  <a:gd name="T7" fmla="*/ 261 h 292"/>
                  <a:gd name="T8" fmla="*/ 161 w 375"/>
                  <a:gd name="T9" fmla="*/ 230 h 292"/>
                  <a:gd name="T10" fmla="*/ 228 w 375"/>
                  <a:gd name="T11" fmla="*/ 200 h 292"/>
                  <a:gd name="T12" fmla="*/ 215 w 375"/>
                  <a:gd name="T13" fmla="*/ 184 h 292"/>
                  <a:gd name="T14" fmla="*/ 121 w 375"/>
                  <a:gd name="T15" fmla="*/ 200 h 292"/>
                  <a:gd name="T16" fmla="*/ 27 w 375"/>
                  <a:gd name="T17" fmla="*/ 200 h 292"/>
                  <a:gd name="T18" fmla="*/ 14 w 375"/>
                  <a:gd name="T19" fmla="*/ 184 h 292"/>
                  <a:gd name="T20" fmla="*/ 94 w 375"/>
                  <a:gd name="T21" fmla="*/ 154 h 292"/>
                  <a:gd name="T22" fmla="*/ 54 w 375"/>
                  <a:gd name="T23" fmla="*/ 123 h 292"/>
                  <a:gd name="T24" fmla="*/ 94 w 375"/>
                  <a:gd name="T25" fmla="*/ 92 h 292"/>
                  <a:gd name="T26" fmla="*/ 41 w 375"/>
                  <a:gd name="T27" fmla="*/ 92 h 292"/>
                  <a:gd name="T28" fmla="*/ 94 w 375"/>
                  <a:gd name="T29" fmla="*/ 62 h 292"/>
                  <a:gd name="T30" fmla="*/ 174 w 375"/>
                  <a:gd name="T31" fmla="*/ 123 h 292"/>
                  <a:gd name="T32" fmla="*/ 215 w 375"/>
                  <a:gd name="T33" fmla="*/ 138 h 292"/>
                  <a:gd name="T34" fmla="*/ 174 w 375"/>
                  <a:gd name="T35" fmla="*/ 108 h 292"/>
                  <a:gd name="T36" fmla="*/ 188 w 375"/>
                  <a:gd name="T37" fmla="*/ 77 h 292"/>
                  <a:gd name="T38" fmla="*/ 148 w 375"/>
                  <a:gd name="T39" fmla="*/ 62 h 292"/>
                  <a:gd name="T40" fmla="*/ 148 w 375"/>
                  <a:gd name="T41" fmla="*/ 31 h 292"/>
                  <a:gd name="T42" fmla="*/ 94 w 375"/>
                  <a:gd name="T43" fmla="*/ 46 h 292"/>
                  <a:gd name="T44" fmla="*/ 174 w 375"/>
                  <a:gd name="T45" fmla="*/ 16 h 292"/>
                  <a:gd name="T46" fmla="*/ 161 w 375"/>
                  <a:gd name="T47" fmla="*/ 31 h 292"/>
                  <a:gd name="T48" fmla="*/ 201 w 375"/>
                  <a:gd name="T49" fmla="*/ 46 h 292"/>
                  <a:gd name="T50" fmla="*/ 282 w 375"/>
                  <a:gd name="T51" fmla="*/ 31 h 292"/>
                  <a:gd name="T52" fmla="*/ 349 w 375"/>
                  <a:gd name="T53" fmla="*/ 123 h 292"/>
                  <a:gd name="T54" fmla="*/ 362 w 375"/>
                  <a:gd name="T55" fmla="*/ 184 h 292"/>
                  <a:gd name="T56" fmla="*/ 349 w 375"/>
                  <a:gd name="T57" fmla="*/ 215 h 292"/>
                  <a:gd name="T58" fmla="*/ 349 w 375"/>
                  <a:gd name="T59" fmla="*/ 261 h 292"/>
                  <a:gd name="T60" fmla="*/ 295 w 375"/>
                  <a:gd name="T61" fmla="*/ 292 h 292"/>
                  <a:gd name="T62" fmla="*/ 295 w 375"/>
                  <a:gd name="T63"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292">
                    <a:moveTo>
                      <a:pt x="295" y="292"/>
                    </a:moveTo>
                    <a:lnTo>
                      <a:pt x="295" y="292"/>
                    </a:lnTo>
                    <a:lnTo>
                      <a:pt x="201" y="292"/>
                    </a:lnTo>
                    <a:cubicBezTo>
                      <a:pt x="161" y="292"/>
                      <a:pt x="201" y="276"/>
                      <a:pt x="201" y="261"/>
                    </a:cubicBezTo>
                    <a:cubicBezTo>
                      <a:pt x="215" y="246"/>
                      <a:pt x="148" y="246"/>
                      <a:pt x="161" y="230"/>
                    </a:cubicBezTo>
                    <a:cubicBezTo>
                      <a:pt x="174" y="215"/>
                      <a:pt x="201" y="200"/>
                      <a:pt x="228" y="200"/>
                    </a:cubicBezTo>
                    <a:cubicBezTo>
                      <a:pt x="241" y="184"/>
                      <a:pt x="228" y="184"/>
                      <a:pt x="215" y="184"/>
                    </a:cubicBezTo>
                    <a:cubicBezTo>
                      <a:pt x="188" y="169"/>
                      <a:pt x="161" y="184"/>
                      <a:pt x="121" y="200"/>
                    </a:cubicBezTo>
                    <a:lnTo>
                      <a:pt x="27" y="200"/>
                    </a:lnTo>
                    <a:cubicBezTo>
                      <a:pt x="27" y="215"/>
                      <a:pt x="0" y="215"/>
                      <a:pt x="14" y="184"/>
                    </a:cubicBezTo>
                    <a:cubicBezTo>
                      <a:pt x="41" y="154"/>
                      <a:pt x="67" y="169"/>
                      <a:pt x="94" y="154"/>
                    </a:cubicBezTo>
                    <a:cubicBezTo>
                      <a:pt x="148" y="138"/>
                      <a:pt x="54" y="138"/>
                      <a:pt x="54" y="123"/>
                    </a:cubicBezTo>
                    <a:cubicBezTo>
                      <a:pt x="41" y="123"/>
                      <a:pt x="94" y="92"/>
                      <a:pt x="94" y="92"/>
                    </a:cubicBezTo>
                    <a:lnTo>
                      <a:pt x="41" y="92"/>
                    </a:lnTo>
                    <a:cubicBezTo>
                      <a:pt x="41" y="77"/>
                      <a:pt x="81" y="62"/>
                      <a:pt x="94" y="62"/>
                    </a:cubicBezTo>
                    <a:cubicBezTo>
                      <a:pt x="121" y="62"/>
                      <a:pt x="148" y="108"/>
                      <a:pt x="174" y="123"/>
                    </a:cubicBezTo>
                    <a:cubicBezTo>
                      <a:pt x="188" y="123"/>
                      <a:pt x="201" y="154"/>
                      <a:pt x="215" y="138"/>
                    </a:cubicBezTo>
                    <a:cubicBezTo>
                      <a:pt x="255" y="108"/>
                      <a:pt x="174" y="108"/>
                      <a:pt x="174" y="108"/>
                    </a:cubicBezTo>
                    <a:cubicBezTo>
                      <a:pt x="188" y="108"/>
                      <a:pt x="241" y="92"/>
                      <a:pt x="188" y="77"/>
                    </a:cubicBezTo>
                    <a:cubicBezTo>
                      <a:pt x="174" y="77"/>
                      <a:pt x="161" y="77"/>
                      <a:pt x="148" y="62"/>
                    </a:cubicBezTo>
                    <a:cubicBezTo>
                      <a:pt x="121" y="46"/>
                      <a:pt x="148" y="46"/>
                      <a:pt x="148" y="31"/>
                    </a:cubicBezTo>
                    <a:cubicBezTo>
                      <a:pt x="134" y="31"/>
                      <a:pt x="94" y="46"/>
                      <a:pt x="94" y="46"/>
                    </a:cubicBezTo>
                    <a:cubicBezTo>
                      <a:pt x="81" y="31"/>
                      <a:pt x="174" y="16"/>
                      <a:pt x="174" y="16"/>
                    </a:cubicBezTo>
                    <a:lnTo>
                      <a:pt x="161" y="31"/>
                    </a:lnTo>
                    <a:cubicBezTo>
                      <a:pt x="148" y="46"/>
                      <a:pt x="188" y="46"/>
                      <a:pt x="201" y="46"/>
                    </a:cubicBezTo>
                    <a:cubicBezTo>
                      <a:pt x="241" y="62"/>
                      <a:pt x="255" y="62"/>
                      <a:pt x="282" y="31"/>
                    </a:cubicBezTo>
                    <a:cubicBezTo>
                      <a:pt x="322" y="0"/>
                      <a:pt x="362" y="92"/>
                      <a:pt x="349" y="123"/>
                    </a:cubicBezTo>
                    <a:cubicBezTo>
                      <a:pt x="349" y="154"/>
                      <a:pt x="349" y="169"/>
                      <a:pt x="362" y="184"/>
                    </a:cubicBezTo>
                    <a:cubicBezTo>
                      <a:pt x="375" y="215"/>
                      <a:pt x="375" y="230"/>
                      <a:pt x="349" y="215"/>
                    </a:cubicBezTo>
                    <a:cubicBezTo>
                      <a:pt x="322" y="184"/>
                      <a:pt x="335" y="246"/>
                      <a:pt x="349" y="261"/>
                    </a:cubicBezTo>
                    <a:cubicBezTo>
                      <a:pt x="362" y="276"/>
                      <a:pt x="308" y="292"/>
                      <a:pt x="295" y="292"/>
                    </a:cubicBezTo>
                    <a:lnTo>
                      <a:pt x="295" y="29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3" name="Freeform 1239">
                <a:extLst>
                  <a:ext uri="{FF2B5EF4-FFF2-40B4-BE49-F238E27FC236}">
                    <a16:creationId xmlns:a16="http://schemas.microsoft.com/office/drawing/2014/main" id="{DF9C975F-E031-3D7B-4BCB-9DABFB2B1954}"/>
                  </a:ext>
                </a:extLst>
              </p:cNvPr>
              <p:cNvSpPr>
                <a:spLocks/>
              </p:cNvSpPr>
              <p:nvPr/>
            </p:nvSpPr>
            <p:spPr bwMode="auto">
              <a:xfrm>
                <a:off x="2154" y="1541"/>
                <a:ext cx="72" cy="57"/>
              </a:xfrm>
              <a:custGeom>
                <a:avLst/>
                <a:gdLst>
                  <a:gd name="T0" fmla="*/ 295 w 375"/>
                  <a:gd name="T1" fmla="*/ 292 h 292"/>
                  <a:gd name="T2" fmla="*/ 295 w 375"/>
                  <a:gd name="T3" fmla="*/ 292 h 292"/>
                  <a:gd name="T4" fmla="*/ 201 w 375"/>
                  <a:gd name="T5" fmla="*/ 292 h 292"/>
                  <a:gd name="T6" fmla="*/ 201 w 375"/>
                  <a:gd name="T7" fmla="*/ 261 h 292"/>
                  <a:gd name="T8" fmla="*/ 161 w 375"/>
                  <a:gd name="T9" fmla="*/ 230 h 292"/>
                  <a:gd name="T10" fmla="*/ 228 w 375"/>
                  <a:gd name="T11" fmla="*/ 200 h 292"/>
                  <a:gd name="T12" fmla="*/ 215 w 375"/>
                  <a:gd name="T13" fmla="*/ 184 h 292"/>
                  <a:gd name="T14" fmla="*/ 121 w 375"/>
                  <a:gd name="T15" fmla="*/ 200 h 292"/>
                  <a:gd name="T16" fmla="*/ 27 w 375"/>
                  <a:gd name="T17" fmla="*/ 200 h 292"/>
                  <a:gd name="T18" fmla="*/ 14 w 375"/>
                  <a:gd name="T19" fmla="*/ 184 h 292"/>
                  <a:gd name="T20" fmla="*/ 94 w 375"/>
                  <a:gd name="T21" fmla="*/ 154 h 292"/>
                  <a:gd name="T22" fmla="*/ 54 w 375"/>
                  <a:gd name="T23" fmla="*/ 123 h 292"/>
                  <a:gd name="T24" fmla="*/ 94 w 375"/>
                  <a:gd name="T25" fmla="*/ 92 h 292"/>
                  <a:gd name="T26" fmla="*/ 41 w 375"/>
                  <a:gd name="T27" fmla="*/ 92 h 292"/>
                  <a:gd name="T28" fmla="*/ 94 w 375"/>
                  <a:gd name="T29" fmla="*/ 62 h 292"/>
                  <a:gd name="T30" fmla="*/ 174 w 375"/>
                  <a:gd name="T31" fmla="*/ 123 h 292"/>
                  <a:gd name="T32" fmla="*/ 215 w 375"/>
                  <a:gd name="T33" fmla="*/ 138 h 292"/>
                  <a:gd name="T34" fmla="*/ 174 w 375"/>
                  <a:gd name="T35" fmla="*/ 108 h 292"/>
                  <a:gd name="T36" fmla="*/ 188 w 375"/>
                  <a:gd name="T37" fmla="*/ 77 h 292"/>
                  <a:gd name="T38" fmla="*/ 148 w 375"/>
                  <a:gd name="T39" fmla="*/ 62 h 292"/>
                  <a:gd name="T40" fmla="*/ 148 w 375"/>
                  <a:gd name="T41" fmla="*/ 31 h 292"/>
                  <a:gd name="T42" fmla="*/ 94 w 375"/>
                  <a:gd name="T43" fmla="*/ 46 h 292"/>
                  <a:gd name="T44" fmla="*/ 174 w 375"/>
                  <a:gd name="T45" fmla="*/ 16 h 292"/>
                  <a:gd name="T46" fmla="*/ 161 w 375"/>
                  <a:gd name="T47" fmla="*/ 31 h 292"/>
                  <a:gd name="T48" fmla="*/ 201 w 375"/>
                  <a:gd name="T49" fmla="*/ 46 h 292"/>
                  <a:gd name="T50" fmla="*/ 282 w 375"/>
                  <a:gd name="T51" fmla="*/ 31 h 292"/>
                  <a:gd name="T52" fmla="*/ 349 w 375"/>
                  <a:gd name="T53" fmla="*/ 123 h 292"/>
                  <a:gd name="T54" fmla="*/ 362 w 375"/>
                  <a:gd name="T55" fmla="*/ 184 h 292"/>
                  <a:gd name="T56" fmla="*/ 349 w 375"/>
                  <a:gd name="T57" fmla="*/ 215 h 292"/>
                  <a:gd name="T58" fmla="*/ 349 w 375"/>
                  <a:gd name="T59" fmla="*/ 261 h 292"/>
                  <a:gd name="T60" fmla="*/ 295 w 375"/>
                  <a:gd name="T61"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5" h="292">
                    <a:moveTo>
                      <a:pt x="295" y="292"/>
                    </a:moveTo>
                    <a:lnTo>
                      <a:pt x="295" y="292"/>
                    </a:lnTo>
                    <a:lnTo>
                      <a:pt x="201" y="292"/>
                    </a:lnTo>
                    <a:cubicBezTo>
                      <a:pt x="161" y="292"/>
                      <a:pt x="201" y="276"/>
                      <a:pt x="201" y="261"/>
                    </a:cubicBezTo>
                    <a:cubicBezTo>
                      <a:pt x="215" y="246"/>
                      <a:pt x="148" y="246"/>
                      <a:pt x="161" y="230"/>
                    </a:cubicBezTo>
                    <a:cubicBezTo>
                      <a:pt x="174" y="215"/>
                      <a:pt x="201" y="200"/>
                      <a:pt x="228" y="200"/>
                    </a:cubicBezTo>
                    <a:cubicBezTo>
                      <a:pt x="241" y="184"/>
                      <a:pt x="228" y="184"/>
                      <a:pt x="215" y="184"/>
                    </a:cubicBezTo>
                    <a:cubicBezTo>
                      <a:pt x="188" y="169"/>
                      <a:pt x="161" y="184"/>
                      <a:pt x="121" y="200"/>
                    </a:cubicBezTo>
                    <a:lnTo>
                      <a:pt x="27" y="200"/>
                    </a:lnTo>
                    <a:cubicBezTo>
                      <a:pt x="27" y="215"/>
                      <a:pt x="0" y="215"/>
                      <a:pt x="14" y="184"/>
                    </a:cubicBezTo>
                    <a:cubicBezTo>
                      <a:pt x="41" y="154"/>
                      <a:pt x="67" y="169"/>
                      <a:pt x="94" y="154"/>
                    </a:cubicBezTo>
                    <a:cubicBezTo>
                      <a:pt x="148" y="138"/>
                      <a:pt x="54" y="138"/>
                      <a:pt x="54" y="123"/>
                    </a:cubicBezTo>
                    <a:cubicBezTo>
                      <a:pt x="41" y="123"/>
                      <a:pt x="94" y="92"/>
                      <a:pt x="94" y="92"/>
                    </a:cubicBezTo>
                    <a:lnTo>
                      <a:pt x="41" y="92"/>
                    </a:lnTo>
                    <a:cubicBezTo>
                      <a:pt x="41" y="77"/>
                      <a:pt x="81" y="62"/>
                      <a:pt x="94" y="62"/>
                    </a:cubicBezTo>
                    <a:cubicBezTo>
                      <a:pt x="121" y="62"/>
                      <a:pt x="148" y="108"/>
                      <a:pt x="174" y="123"/>
                    </a:cubicBezTo>
                    <a:cubicBezTo>
                      <a:pt x="188" y="123"/>
                      <a:pt x="201" y="154"/>
                      <a:pt x="215" y="138"/>
                    </a:cubicBezTo>
                    <a:cubicBezTo>
                      <a:pt x="255" y="108"/>
                      <a:pt x="174" y="108"/>
                      <a:pt x="174" y="108"/>
                    </a:cubicBezTo>
                    <a:cubicBezTo>
                      <a:pt x="188" y="108"/>
                      <a:pt x="241" y="92"/>
                      <a:pt x="188" y="77"/>
                    </a:cubicBezTo>
                    <a:cubicBezTo>
                      <a:pt x="174" y="77"/>
                      <a:pt x="161" y="77"/>
                      <a:pt x="148" y="62"/>
                    </a:cubicBezTo>
                    <a:cubicBezTo>
                      <a:pt x="121" y="46"/>
                      <a:pt x="148" y="46"/>
                      <a:pt x="148" y="31"/>
                    </a:cubicBezTo>
                    <a:cubicBezTo>
                      <a:pt x="134" y="31"/>
                      <a:pt x="94" y="46"/>
                      <a:pt x="94" y="46"/>
                    </a:cubicBezTo>
                    <a:cubicBezTo>
                      <a:pt x="81" y="31"/>
                      <a:pt x="174" y="16"/>
                      <a:pt x="174" y="16"/>
                    </a:cubicBezTo>
                    <a:lnTo>
                      <a:pt x="161" y="31"/>
                    </a:lnTo>
                    <a:cubicBezTo>
                      <a:pt x="148" y="46"/>
                      <a:pt x="188" y="46"/>
                      <a:pt x="201" y="46"/>
                    </a:cubicBezTo>
                    <a:cubicBezTo>
                      <a:pt x="241" y="62"/>
                      <a:pt x="255" y="62"/>
                      <a:pt x="282" y="31"/>
                    </a:cubicBezTo>
                    <a:cubicBezTo>
                      <a:pt x="322" y="0"/>
                      <a:pt x="362" y="92"/>
                      <a:pt x="349" y="123"/>
                    </a:cubicBezTo>
                    <a:cubicBezTo>
                      <a:pt x="349" y="154"/>
                      <a:pt x="349" y="169"/>
                      <a:pt x="362" y="184"/>
                    </a:cubicBezTo>
                    <a:cubicBezTo>
                      <a:pt x="375" y="215"/>
                      <a:pt x="375" y="230"/>
                      <a:pt x="349" y="215"/>
                    </a:cubicBezTo>
                    <a:cubicBezTo>
                      <a:pt x="322" y="184"/>
                      <a:pt x="335" y="246"/>
                      <a:pt x="349" y="261"/>
                    </a:cubicBezTo>
                    <a:cubicBezTo>
                      <a:pt x="362" y="276"/>
                      <a:pt x="308" y="292"/>
                      <a:pt x="295" y="29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4" name="Freeform 1240">
                <a:extLst>
                  <a:ext uri="{FF2B5EF4-FFF2-40B4-BE49-F238E27FC236}">
                    <a16:creationId xmlns:a16="http://schemas.microsoft.com/office/drawing/2014/main" id="{AF6D5FEB-E66F-0757-AF02-31ED170676DC}"/>
                  </a:ext>
                </a:extLst>
              </p:cNvPr>
              <p:cNvSpPr>
                <a:spLocks/>
              </p:cNvSpPr>
              <p:nvPr/>
            </p:nvSpPr>
            <p:spPr bwMode="auto">
              <a:xfrm>
                <a:off x="2154" y="1541"/>
                <a:ext cx="72" cy="57"/>
              </a:xfrm>
              <a:custGeom>
                <a:avLst/>
                <a:gdLst>
                  <a:gd name="T0" fmla="*/ 295 w 375"/>
                  <a:gd name="T1" fmla="*/ 292 h 292"/>
                  <a:gd name="T2" fmla="*/ 295 w 375"/>
                  <a:gd name="T3" fmla="*/ 292 h 292"/>
                  <a:gd name="T4" fmla="*/ 201 w 375"/>
                  <a:gd name="T5" fmla="*/ 292 h 292"/>
                  <a:gd name="T6" fmla="*/ 201 w 375"/>
                  <a:gd name="T7" fmla="*/ 261 h 292"/>
                  <a:gd name="T8" fmla="*/ 161 w 375"/>
                  <a:gd name="T9" fmla="*/ 230 h 292"/>
                  <a:gd name="T10" fmla="*/ 228 w 375"/>
                  <a:gd name="T11" fmla="*/ 200 h 292"/>
                  <a:gd name="T12" fmla="*/ 215 w 375"/>
                  <a:gd name="T13" fmla="*/ 184 h 292"/>
                  <a:gd name="T14" fmla="*/ 121 w 375"/>
                  <a:gd name="T15" fmla="*/ 200 h 292"/>
                  <a:gd name="T16" fmla="*/ 27 w 375"/>
                  <a:gd name="T17" fmla="*/ 200 h 292"/>
                  <a:gd name="T18" fmla="*/ 14 w 375"/>
                  <a:gd name="T19" fmla="*/ 184 h 292"/>
                  <a:gd name="T20" fmla="*/ 94 w 375"/>
                  <a:gd name="T21" fmla="*/ 154 h 292"/>
                  <a:gd name="T22" fmla="*/ 54 w 375"/>
                  <a:gd name="T23" fmla="*/ 123 h 292"/>
                  <a:gd name="T24" fmla="*/ 94 w 375"/>
                  <a:gd name="T25" fmla="*/ 92 h 292"/>
                  <a:gd name="T26" fmla="*/ 41 w 375"/>
                  <a:gd name="T27" fmla="*/ 92 h 292"/>
                  <a:gd name="T28" fmla="*/ 94 w 375"/>
                  <a:gd name="T29" fmla="*/ 62 h 292"/>
                  <a:gd name="T30" fmla="*/ 174 w 375"/>
                  <a:gd name="T31" fmla="*/ 123 h 292"/>
                  <a:gd name="T32" fmla="*/ 215 w 375"/>
                  <a:gd name="T33" fmla="*/ 138 h 292"/>
                  <a:gd name="T34" fmla="*/ 174 w 375"/>
                  <a:gd name="T35" fmla="*/ 108 h 292"/>
                  <a:gd name="T36" fmla="*/ 188 w 375"/>
                  <a:gd name="T37" fmla="*/ 77 h 292"/>
                  <a:gd name="T38" fmla="*/ 148 w 375"/>
                  <a:gd name="T39" fmla="*/ 62 h 292"/>
                  <a:gd name="T40" fmla="*/ 148 w 375"/>
                  <a:gd name="T41" fmla="*/ 31 h 292"/>
                  <a:gd name="T42" fmla="*/ 94 w 375"/>
                  <a:gd name="T43" fmla="*/ 46 h 292"/>
                  <a:gd name="T44" fmla="*/ 174 w 375"/>
                  <a:gd name="T45" fmla="*/ 16 h 292"/>
                  <a:gd name="T46" fmla="*/ 161 w 375"/>
                  <a:gd name="T47" fmla="*/ 31 h 292"/>
                  <a:gd name="T48" fmla="*/ 201 w 375"/>
                  <a:gd name="T49" fmla="*/ 46 h 292"/>
                  <a:gd name="T50" fmla="*/ 282 w 375"/>
                  <a:gd name="T51" fmla="*/ 31 h 292"/>
                  <a:gd name="T52" fmla="*/ 349 w 375"/>
                  <a:gd name="T53" fmla="*/ 123 h 292"/>
                  <a:gd name="T54" fmla="*/ 362 w 375"/>
                  <a:gd name="T55" fmla="*/ 184 h 292"/>
                  <a:gd name="T56" fmla="*/ 349 w 375"/>
                  <a:gd name="T57" fmla="*/ 215 h 292"/>
                  <a:gd name="T58" fmla="*/ 349 w 375"/>
                  <a:gd name="T59" fmla="*/ 261 h 292"/>
                  <a:gd name="T60" fmla="*/ 295 w 375"/>
                  <a:gd name="T61" fmla="*/ 292 h 292"/>
                  <a:gd name="T62" fmla="*/ 295 w 375"/>
                  <a:gd name="T63"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292">
                    <a:moveTo>
                      <a:pt x="295" y="292"/>
                    </a:moveTo>
                    <a:lnTo>
                      <a:pt x="295" y="292"/>
                    </a:lnTo>
                    <a:lnTo>
                      <a:pt x="201" y="292"/>
                    </a:lnTo>
                    <a:cubicBezTo>
                      <a:pt x="161" y="292"/>
                      <a:pt x="201" y="276"/>
                      <a:pt x="201" y="261"/>
                    </a:cubicBezTo>
                    <a:cubicBezTo>
                      <a:pt x="215" y="246"/>
                      <a:pt x="148" y="246"/>
                      <a:pt x="161" y="230"/>
                    </a:cubicBezTo>
                    <a:cubicBezTo>
                      <a:pt x="174" y="215"/>
                      <a:pt x="201" y="200"/>
                      <a:pt x="228" y="200"/>
                    </a:cubicBezTo>
                    <a:cubicBezTo>
                      <a:pt x="241" y="184"/>
                      <a:pt x="228" y="184"/>
                      <a:pt x="215" y="184"/>
                    </a:cubicBezTo>
                    <a:cubicBezTo>
                      <a:pt x="188" y="169"/>
                      <a:pt x="161" y="184"/>
                      <a:pt x="121" y="200"/>
                    </a:cubicBezTo>
                    <a:lnTo>
                      <a:pt x="27" y="200"/>
                    </a:lnTo>
                    <a:cubicBezTo>
                      <a:pt x="27" y="215"/>
                      <a:pt x="0" y="215"/>
                      <a:pt x="14" y="184"/>
                    </a:cubicBezTo>
                    <a:cubicBezTo>
                      <a:pt x="41" y="154"/>
                      <a:pt x="67" y="169"/>
                      <a:pt x="94" y="154"/>
                    </a:cubicBezTo>
                    <a:cubicBezTo>
                      <a:pt x="148" y="138"/>
                      <a:pt x="54" y="138"/>
                      <a:pt x="54" y="123"/>
                    </a:cubicBezTo>
                    <a:cubicBezTo>
                      <a:pt x="41" y="123"/>
                      <a:pt x="94" y="92"/>
                      <a:pt x="94" y="92"/>
                    </a:cubicBezTo>
                    <a:lnTo>
                      <a:pt x="41" y="92"/>
                    </a:lnTo>
                    <a:cubicBezTo>
                      <a:pt x="41" y="77"/>
                      <a:pt x="81" y="62"/>
                      <a:pt x="94" y="62"/>
                    </a:cubicBezTo>
                    <a:cubicBezTo>
                      <a:pt x="121" y="62"/>
                      <a:pt x="148" y="108"/>
                      <a:pt x="174" y="123"/>
                    </a:cubicBezTo>
                    <a:cubicBezTo>
                      <a:pt x="188" y="123"/>
                      <a:pt x="201" y="154"/>
                      <a:pt x="215" y="138"/>
                    </a:cubicBezTo>
                    <a:cubicBezTo>
                      <a:pt x="255" y="108"/>
                      <a:pt x="174" y="108"/>
                      <a:pt x="174" y="108"/>
                    </a:cubicBezTo>
                    <a:cubicBezTo>
                      <a:pt x="188" y="108"/>
                      <a:pt x="241" y="92"/>
                      <a:pt x="188" y="77"/>
                    </a:cubicBezTo>
                    <a:cubicBezTo>
                      <a:pt x="174" y="77"/>
                      <a:pt x="161" y="77"/>
                      <a:pt x="148" y="62"/>
                    </a:cubicBezTo>
                    <a:cubicBezTo>
                      <a:pt x="121" y="46"/>
                      <a:pt x="148" y="46"/>
                      <a:pt x="148" y="31"/>
                    </a:cubicBezTo>
                    <a:cubicBezTo>
                      <a:pt x="134" y="31"/>
                      <a:pt x="94" y="46"/>
                      <a:pt x="94" y="46"/>
                    </a:cubicBezTo>
                    <a:cubicBezTo>
                      <a:pt x="81" y="31"/>
                      <a:pt x="174" y="16"/>
                      <a:pt x="174" y="16"/>
                    </a:cubicBezTo>
                    <a:lnTo>
                      <a:pt x="161" y="31"/>
                    </a:lnTo>
                    <a:cubicBezTo>
                      <a:pt x="148" y="46"/>
                      <a:pt x="188" y="46"/>
                      <a:pt x="201" y="46"/>
                    </a:cubicBezTo>
                    <a:cubicBezTo>
                      <a:pt x="241" y="62"/>
                      <a:pt x="255" y="62"/>
                      <a:pt x="282" y="31"/>
                    </a:cubicBezTo>
                    <a:cubicBezTo>
                      <a:pt x="322" y="0"/>
                      <a:pt x="362" y="92"/>
                      <a:pt x="349" y="123"/>
                    </a:cubicBezTo>
                    <a:cubicBezTo>
                      <a:pt x="349" y="154"/>
                      <a:pt x="349" y="169"/>
                      <a:pt x="362" y="184"/>
                    </a:cubicBezTo>
                    <a:cubicBezTo>
                      <a:pt x="375" y="215"/>
                      <a:pt x="375" y="230"/>
                      <a:pt x="349" y="215"/>
                    </a:cubicBezTo>
                    <a:cubicBezTo>
                      <a:pt x="322" y="184"/>
                      <a:pt x="335" y="246"/>
                      <a:pt x="349" y="261"/>
                    </a:cubicBezTo>
                    <a:cubicBezTo>
                      <a:pt x="362" y="276"/>
                      <a:pt x="308" y="292"/>
                      <a:pt x="295" y="292"/>
                    </a:cubicBezTo>
                    <a:lnTo>
                      <a:pt x="295" y="29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5" name="Freeform 1241">
                <a:extLst>
                  <a:ext uri="{FF2B5EF4-FFF2-40B4-BE49-F238E27FC236}">
                    <a16:creationId xmlns:a16="http://schemas.microsoft.com/office/drawing/2014/main" id="{C997A86C-151D-6561-70D7-64CF7573731C}"/>
                  </a:ext>
                </a:extLst>
              </p:cNvPr>
              <p:cNvSpPr>
                <a:spLocks/>
              </p:cNvSpPr>
              <p:nvPr/>
            </p:nvSpPr>
            <p:spPr bwMode="auto">
              <a:xfrm>
                <a:off x="2122" y="1558"/>
                <a:ext cx="32" cy="16"/>
              </a:xfrm>
              <a:custGeom>
                <a:avLst/>
                <a:gdLst>
                  <a:gd name="T0" fmla="*/ 33 w 166"/>
                  <a:gd name="T1" fmla="*/ 50 h 83"/>
                  <a:gd name="T2" fmla="*/ 33 w 166"/>
                  <a:gd name="T3" fmla="*/ 50 h 83"/>
                  <a:gd name="T4" fmla="*/ 166 w 166"/>
                  <a:gd name="T5" fmla="*/ 16 h 83"/>
                  <a:gd name="T6" fmla="*/ 33 w 166"/>
                  <a:gd name="T7" fmla="*/ 50 h 83"/>
                </a:gdLst>
                <a:ahLst/>
                <a:cxnLst>
                  <a:cxn ang="0">
                    <a:pos x="T0" y="T1"/>
                  </a:cxn>
                  <a:cxn ang="0">
                    <a:pos x="T2" y="T3"/>
                  </a:cxn>
                  <a:cxn ang="0">
                    <a:pos x="T4" y="T5"/>
                  </a:cxn>
                  <a:cxn ang="0">
                    <a:pos x="T6" y="T7"/>
                  </a:cxn>
                </a:cxnLst>
                <a:rect l="0" t="0" r="r" b="b"/>
                <a:pathLst>
                  <a:path w="166" h="83">
                    <a:moveTo>
                      <a:pt x="33" y="50"/>
                    </a:moveTo>
                    <a:lnTo>
                      <a:pt x="33" y="50"/>
                    </a:lnTo>
                    <a:cubicBezTo>
                      <a:pt x="0" y="33"/>
                      <a:pt x="166" y="0"/>
                      <a:pt x="166" y="16"/>
                    </a:cubicBezTo>
                    <a:cubicBezTo>
                      <a:pt x="166" y="33"/>
                      <a:pt x="100" y="83"/>
                      <a:pt x="33" y="5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6" name="Freeform 1242">
                <a:extLst>
                  <a:ext uri="{FF2B5EF4-FFF2-40B4-BE49-F238E27FC236}">
                    <a16:creationId xmlns:a16="http://schemas.microsoft.com/office/drawing/2014/main" id="{68469846-E245-C1AA-4313-05BB0F4F65A1}"/>
                  </a:ext>
                </a:extLst>
              </p:cNvPr>
              <p:cNvSpPr>
                <a:spLocks/>
              </p:cNvSpPr>
              <p:nvPr/>
            </p:nvSpPr>
            <p:spPr bwMode="auto">
              <a:xfrm>
                <a:off x="2122" y="1558"/>
                <a:ext cx="32" cy="16"/>
              </a:xfrm>
              <a:custGeom>
                <a:avLst/>
                <a:gdLst>
                  <a:gd name="T0" fmla="*/ 33 w 166"/>
                  <a:gd name="T1" fmla="*/ 50 h 83"/>
                  <a:gd name="T2" fmla="*/ 33 w 166"/>
                  <a:gd name="T3" fmla="*/ 50 h 83"/>
                  <a:gd name="T4" fmla="*/ 166 w 166"/>
                  <a:gd name="T5" fmla="*/ 16 h 83"/>
                  <a:gd name="T6" fmla="*/ 33 w 166"/>
                  <a:gd name="T7" fmla="*/ 50 h 83"/>
                  <a:gd name="T8" fmla="*/ 33 w 166"/>
                  <a:gd name="T9" fmla="*/ 50 h 83"/>
                </a:gdLst>
                <a:ahLst/>
                <a:cxnLst>
                  <a:cxn ang="0">
                    <a:pos x="T0" y="T1"/>
                  </a:cxn>
                  <a:cxn ang="0">
                    <a:pos x="T2" y="T3"/>
                  </a:cxn>
                  <a:cxn ang="0">
                    <a:pos x="T4" y="T5"/>
                  </a:cxn>
                  <a:cxn ang="0">
                    <a:pos x="T6" y="T7"/>
                  </a:cxn>
                  <a:cxn ang="0">
                    <a:pos x="T8" y="T9"/>
                  </a:cxn>
                </a:cxnLst>
                <a:rect l="0" t="0" r="r" b="b"/>
                <a:pathLst>
                  <a:path w="166" h="83">
                    <a:moveTo>
                      <a:pt x="33" y="50"/>
                    </a:moveTo>
                    <a:lnTo>
                      <a:pt x="33" y="50"/>
                    </a:lnTo>
                    <a:cubicBezTo>
                      <a:pt x="0" y="33"/>
                      <a:pt x="166" y="0"/>
                      <a:pt x="166" y="16"/>
                    </a:cubicBezTo>
                    <a:cubicBezTo>
                      <a:pt x="166" y="33"/>
                      <a:pt x="100" y="83"/>
                      <a:pt x="33" y="50"/>
                    </a:cubicBezTo>
                    <a:lnTo>
                      <a:pt x="33" y="5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7" name="Freeform 1243">
                <a:extLst>
                  <a:ext uri="{FF2B5EF4-FFF2-40B4-BE49-F238E27FC236}">
                    <a16:creationId xmlns:a16="http://schemas.microsoft.com/office/drawing/2014/main" id="{4D0F5DC8-6DB9-B2FF-E649-E367591BE846}"/>
                  </a:ext>
                </a:extLst>
              </p:cNvPr>
              <p:cNvSpPr>
                <a:spLocks/>
              </p:cNvSpPr>
              <p:nvPr/>
            </p:nvSpPr>
            <p:spPr bwMode="auto">
              <a:xfrm>
                <a:off x="2122" y="1558"/>
                <a:ext cx="32" cy="16"/>
              </a:xfrm>
              <a:custGeom>
                <a:avLst/>
                <a:gdLst>
                  <a:gd name="T0" fmla="*/ 33 w 166"/>
                  <a:gd name="T1" fmla="*/ 50 h 83"/>
                  <a:gd name="T2" fmla="*/ 33 w 166"/>
                  <a:gd name="T3" fmla="*/ 50 h 83"/>
                  <a:gd name="T4" fmla="*/ 166 w 166"/>
                  <a:gd name="T5" fmla="*/ 16 h 83"/>
                  <a:gd name="T6" fmla="*/ 33 w 166"/>
                  <a:gd name="T7" fmla="*/ 50 h 83"/>
                </a:gdLst>
                <a:ahLst/>
                <a:cxnLst>
                  <a:cxn ang="0">
                    <a:pos x="T0" y="T1"/>
                  </a:cxn>
                  <a:cxn ang="0">
                    <a:pos x="T2" y="T3"/>
                  </a:cxn>
                  <a:cxn ang="0">
                    <a:pos x="T4" y="T5"/>
                  </a:cxn>
                  <a:cxn ang="0">
                    <a:pos x="T6" y="T7"/>
                  </a:cxn>
                </a:cxnLst>
                <a:rect l="0" t="0" r="r" b="b"/>
                <a:pathLst>
                  <a:path w="166" h="83">
                    <a:moveTo>
                      <a:pt x="33" y="50"/>
                    </a:moveTo>
                    <a:lnTo>
                      <a:pt x="33" y="50"/>
                    </a:lnTo>
                    <a:cubicBezTo>
                      <a:pt x="0" y="33"/>
                      <a:pt x="166" y="0"/>
                      <a:pt x="166" y="16"/>
                    </a:cubicBezTo>
                    <a:cubicBezTo>
                      <a:pt x="166" y="33"/>
                      <a:pt x="100" y="83"/>
                      <a:pt x="33" y="5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8" name="Freeform 1244">
                <a:extLst>
                  <a:ext uri="{FF2B5EF4-FFF2-40B4-BE49-F238E27FC236}">
                    <a16:creationId xmlns:a16="http://schemas.microsoft.com/office/drawing/2014/main" id="{B791FFA8-8567-4801-5F31-8542C6DCF13B}"/>
                  </a:ext>
                </a:extLst>
              </p:cNvPr>
              <p:cNvSpPr>
                <a:spLocks/>
              </p:cNvSpPr>
              <p:nvPr/>
            </p:nvSpPr>
            <p:spPr bwMode="auto">
              <a:xfrm>
                <a:off x="2122" y="1558"/>
                <a:ext cx="32" cy="16"/>
              </a:xfrm>
              <a:custGeom>
                <a:avLst/>
                <a:gdLst>
                  <a:gd name="T0" fmla="*/ 33 w 166"/>
                  <a:gd name="T1" fmla="*/ 50 h 83"/>
                  <a:gd name="T2" fmla="*/ 33 w 166"/>
                  <a:gd name="T3" fmla="*/ 50 h 83"/>
                  <a:gd name="T4" fmla="*/ 166 w 166"/>
                  <a:gd name="T5" fmla="*/ 16 h 83"/>
                  <a:gd name="T6" fmla="*/ 33 w 166"/>
                  <a:gd name="T7" fmla="*/ 50 h 83"/>
                  <a:gd name="T8" fmla="*/ 33 w 166"/>
                  <a:gd name="T9" fmla="*/ 50 h 83"/>
                </a:gdLst>
                <a:ahLst/>
                <a:cxnLst>
                  <a:cxn ang="0">
                    <a:pos x="T0" y="T1"/>
                  </a:cxn>
                  <a:cxn ang="0">
                    <a:pos x="T2" y="T3"/>
                  </a:cxn>
                  <a:cxn ang="0">
                    <a:pos x="T4" y="T5"/>
                  </a:cxn>
                  <a:cxn ang="0">
                    <a:pos x="T6" y="T7"/>
                  </a:cxn>
                  <a:cxn ang="0">
                    <a:pos x="T8" y="T9"/>
                  </a:cxn>
                </a:cxnLst>
                <a:rect l="0" t="0" r="r" b="b"/>
                <a:pathLst>
                  <a:path w="166" h="83">
                    <a:moveTo>
                      <a:pt x="33" y="50"/>
                    </a:moveTo>
                    <a:lnTo>
                      <a:pt x="33" y="50"/>
                    </a:lnTo>
                    <a:cubicBezTo>
                      <a:pt x="0" y="33"/>
                      <a:pt x="166" y="0"/>
                      <a:pt x="166" y="16"/>
                    </a:cubicBezTo>
                    <a:cubicBezTo>
                      <a:pt x="166" y="33"/>
                      <a:pt x="100" y="83"/>
                      <a:pt x="33" y="50"/>
                    </a:cubicBezTo>
                    <a:lnTo>
                      <a:pt x="33" y="5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9" name="Freeform 1245">
                <a:extLst>
                  <a:ext uri="{FF2B5EF4-FFF2-40B4-BE49-F238E27FC236}">
                    <a16:creationId xmlns:a16="http://schemas.microsoft.com/office/drawing/2014/main" id="{0A2714E5-79AE-2BBC-36B2-239BE19F27AB}"/>
                  </a:ext>
                </a:extLst>
              </p:cNvPr>
              <p:cNvSpPr>
                <a:spLocks/>
              </p:cNvSpPr>
              <p:nvPr/>
            </p:nvSpPr>
            <p:spPr bwMode="auto">
              <a:xfrm>
                <a:off x="2130" y="1541"/>
                <a:ext cx="16" cy="17"/>
              </a:xfrm>
              <a:custGeom>
                <a:avLst/>
                <a:gdLst>
                  <a:gd name="T0" fmla="*/ 12 w 84"/>
                  <a:gd name="T1" fmla="*/ 84 h 84"/>
                  <a:gd name="T2" fmla="*/ 12 w 84"/>
                  <a:gd name="T3" fmla="*/ 84 h 84"/>
                  <a:gd name="T4" fmla="*/ 0 w 84"/>
                  <a:gd name="T5" fmla="*/ 17 h 84"/>
                  <a:gd name="T6" fmla="*/ 48 w 84"/>
                  <a:gd name="T7" fmla="*/ 34 h 84"/>
                  <a:gd name="T8" fmla="*/ 84 w 84"/>
                  <a:gd name="T9" fmla="*/ 67 h 84"/>
                  <a:gd name="T10" fmla="*/ 12 w 84"/>
                  <a:gd name="T11" fmla="*/ 84 h 84"/>
                  <a:gd name="T12" fmla="*/ 12 w 84"/>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84" h="84">
                    <a:moveTo>
                      <a:pt x="12" y="84"/>
                    </a:moveTo>
                    <a:lnTo>
                      <a:pt x="12" y="84"/>
                    </a:lnTo>
                    <a:cubicBezTo>
                      <a:pt x="0" y="67"/>
                      <a:pt x="0" y="34"/>
                      <a:pt x="0" y="17"/>
                    </a:cubicBezTo>
                    <a:cubicBezTo>
                      <a:pt x="12" y="0"/>
                      <a:pt x="36" y="17"/>
                      <a:pt x="48" y="34"/>
                    </a:cubicBezTo>
                    <a:cubicBezTo>
                      <a:pt x="48" y="34"/>
                      <a:pt x="84" y="50"/>
                      <a:pt x="84" y="67"/>
                    </a:cubicBezTo>
                    <a:cubicBezTo>
                      <a:pt x="84" y="67"/>
                      <a:pt x="24" y="84"/>
                      <a:pt x="12" y="84"/>
                    </a:cubicBezTo>
                    <a:cubicBezTo>
                      <a:pt x="0" y="67"/>
                      <a:pt x="48" y="84"/>
                      <a:pt x="12" y="8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0" name="Freeform 1246">
                <a:extLst>
                  <a:ext uri="{FF2B5EF4-FFF2-40B4-BE49-F238E27FC236}">
                    <a16:creationId xmlns:a16="http://schemas.microsoft.com/office/drawing/2014/main" id="{E76C9CEC-9EC8-D72A-C512-49E17EA20672}"/>
                  </a:ext>
                </a:extLst>
              </p:cNvPr>
              <p:cNvSpPr>
                <a:spLocks/>
              </p:cNvSpPr>
              <p:nvPr/>
            </p:nvSpPr>
            <p:spPr bwMode="auto">
              <a:xfrm>
                <a:off x="2130" y="1541"/>
                <a:ext cx="16" cy="17"/>
              </a:xfrm>
              <a:custGeom>
                <a:avLst/>
                <a:gdLst>
                  <a:gd name="T0" fmla="*/ 12 w 84"/>
                  <a:gd name="T1" fmla="*/ 84 h 84"/>
                  <a:gd name="T2" fmla="*/ 12 w 84"/>
                  <a:gd name="T3" fmla="*/ 84 h 84"/>
                  <a:gd name="T4" fmla="*/ 0 w 84"/>
                  <a:gd name="T5" fmla="*/ 17 h 84"/>
                  <a:gd name="T6" fmla="*/ 48 w 84"/>
                  <a:gd name="T7" fmla="*/ 34 h 84"/>
                  <a:gd name="T8" fmla="*/ 84 w 84"/>
                  <a:gd name="T9" fmla="*/ 67 h 84"/>
                  <a:gd name="T10" fmla="*/ 12 w 84"/>
                  <a:gd name="T11" fmla="*/ 84 h 84"/>
                  <a:gd name="T12" fmla="*/ 12 w 84"/>
                  <a:gd name="T13" fmla="*/ 84 h 84"/>
                  <a:gd name="T14" fmla="*/ 12 w 84"/>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84">
                    <a:moveTo>
                      <a:pt x="12" y="84"/>
                    </a:moveTo>
                    <a:lnTo>
                      <a:pt x="12" y="84"/>
                    </a:lnTo>
                    <a:cubicBezTo>
                      <a:pt x="0" y="67"/>
                      <a:pt x="0" y="34"/>
                      <a:pt x="0" y="17"/>
                    </a:cubicBezTo>
                    <a:cubicBezTo>
                      <a:pt x="12" y="0"/>
                      <a:pt x="36" y="17"/>
                      <a:pt x="48" y="34"/>
                    </a:cubicBezTo>
                    <a:cubicBezTo>
                      <a:pt x="48" y="34"/>
                      <a:pt x="84" y="50"/>
                      <a:pt x="84" y="67"/>
                    </a:cubicBezTo>
                    <a:cubicBezTo>
                      <a:pt x="84" y="67"/>
                      <a:pt x="24" y="84"/>
                      <a:pt x="12" y="84"/>
                    </a:cubicBezTo>
                    <a:cubicBezTo>
                      <a:pt x="0" y="67"/>
                      <a:pt x="48" y="84"/>
                      <a:pt x="12" y="84"/>
                    </a:cubicBezTo>
                    <a:lnTo>
                      <a:pt x="12" y="8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1" name="Freeform 1247">
                <a:extLst>
                  <a:ext uri="{FF2B5EF4-FFF2-40B4-BE49-F238E27FC236}">
                    <a16:creationId xmlns:a16="http://schemas.microsoft.com/office/drawing/2014/main" id="{922A66A4-96A0-60F4-7462-0FEF8D661992}"/>
                  </a:ext>
                </a:extLst>
              </p:cNvPr>
              <p:cNvSpPr>
                <a:spLocks/>
              </p:cNvSpPr>
              <p:nvPr/>
            </p:nvSpPr>
            <p:spPr bwMode="auto">
              <a:xfrm>
                <a:off x="2130" y="1541"/>
                <a:ext cx="16" cy="17"/>
              </a:xfrm>
              <a:custGeom>
                <a:avLst/>
                <a:gdLst>
                  <a:gd name="T0" fmla="*/ 12 w 84"/>
                  <a:gd name="T1" fmla="*/ 84 h 84"/>
                  <a:gd name="T2" fmla="*/ 12 w 84"/>
                  <a:gd name="T3" fmla="*/ 84 h 84"/>
                  <a:gd name="T4" fmla="*/ 0 w 84"/>
                  <a:gd name="T5" fmla="*/ 17 h 84"/>
                  <a:gd name="T6" fmla="*/ 48 w 84"/>
                  <a:gd name="T7" fmla="*/ 34 h 84"/>
                  <a:gd name="T8" fmla="*/ 84 w 84"/>
                  <a:gd name="T9" fmla="*/ 67 h 84"/>
                  <a:gd name="T10" fmla="*/ 12 w 84"/>
                  <a:gd name="T11" fmla="*/ 84 h 84"/>
                  <a:gd name="T12" fmla="*/ 12 w 84"/>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84" h="84">
                    <a:moveTo>
                      <a:pt x="12" y="84"/>
                    </a:moveTo>
                    <a:lnTo>
                      <a:pt x="12" y="84"/>
                    </a:lnTo>
                    <a:cubicBezTo>
                      <a:pt x="0" y="67"/>
                      <a:pt x="0" y="34"/>
                      <a:pt x="0" y="17"/>
                    </a:cubicBezTo>
                    <a:cubicBezTo>
                      <a:pt x="12" y="0"/>
                      <a:pt x="36" y="17"/>
                      <a:pt x="48" y="34"/>
                    </a:cubicBezTo>
                    <a:cubicBezTo>
                      <a:pt x="48" y="34"/>
                      <a:pt x="84" y="50"/>
                      <a:pt x="84" y="67"/>
                    </a:cubicBezTo>
                    <a:cubicBezTo>
                      <a:pt x="84" y="67"/>
                      <a:pt x="24" y="84"/>
                      <a:pt x="12" y="84"/>
                    </a:cubicBezTo>
                    <a:cubicBezTo>
                      <a:pt x="0" y="67"/>
                      <a:pt x="48" y="84"/>
                      <a:pt x="12" y="8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2" name="Freeform 1248">
                <a:extLst>
                  <a:ext uri="{FF2B5EF4-FFF2-40B4-BE49-F238E27FC236}">
                    <a16:creationId xmlns:a16="http://schemas.microsoft.com/office/drawing/2014/main" id="{FE1F3971-4B20-E410-E4FC-7818239DE33E}"/>
                  </a:ext>
                </a:extLst>
              </p:cNvPr>
              <p:cNvSpPr>
                <a:spLocks/>
              </p:cNvSpPr>
              <p:nvPr/>
            </p:nvSpPr>
            <p:spPr bwMode="auto">
              <a:xfrm>
                <a:off x="2130" y="1541"/>
                <a:ext cx="16" cy="17"/>
              </a:xfrm>
              <a:custGeom>
                <a:avLst/>
                <a:gdLst>
                  <a:gd name="T0" fmla="*/ 12 w 84"/>
                  <a:gd name="T1" fmla="*/ 84 h 84"/>
                  <a:gd name="T2" fmla="*/ 12 w 84"/>
                  <a:gd name="T3" fmla="*/ 84 h 84"/>
                  <a:gd name="T4" fmla="*/ 0 w 84"/>
                  <a:gd name="T5" fmla="*/ 17 h 84"/>
                  <a:gd name="T6" fmla="*/ 48 w 84"/>
                  <a:gd name="T7" fmla="*/ 34 h 84"/>
                  <a:gd name="T8" fmla="*/ 84 w 84"/>
                  <a:gd name="T9" fmla="*/ 67 h 84"/>
                  <a:gd name="T10" fmla="*/ 12 w 84"/>
                  <a:gd name="T11" fmla="*/ 84 h 84"/>
                  <a:gd name="T12" fmla="*/ 12 w 84"/>
                  <a:gd name="T13" fmla="*/ 84 h 84"/>
                  <a:gd name="T14" fmla="*/ 12 w 84"/>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84">
                    <a:moveTo>
                      <a:pt x="12" y="84"/>
                    </a:moveTo>
                    <a:lnTo>
                      <a:pt x="12" y="84"/>
                    </a:lnTo>
                    <a:cubicBezTo>
                      <a:pt x="0" y="67"/>
                      <a:pt x="0" y="34"/>
                      <a:pt x="0" y="17"/>
                    </a:cubicBezTo>
                    <a:cubicBezTo>
                      <a:pt x="12" y="0"/>
                      <a:pt x="36" y="17"/>
                      <a:pt x="48" y="34"/>
                    </a:cubicBezTo>
                    <a:cubicBezTo>
                      <a:pt x="48" y="34"/>
                      <a:pt x="84" y="50"/>
                      <a:pt x="84" y="67"/>
                    </a:cubicBezTo>
                    <a:cubicBezTo>
                      <a:pt x="84" y="67"/>
                      <a:pt x="24" y="84"/>
                      <a:pt x="12" y="84"/>
                    </a:cubicBezTo>
                    <a:cubicBezTo>
                      <a:pt x="0" y="67"/>
                      <a:pt x="48" y="84"/>
                      <a:pt x="12" y="84"/>
                    </a:cubicBezTo>
                    <a:lnTo>
                      <a:pt x="12" y="8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3" name="Freeform 1249">
                <a:extLst>
                  <a:ext uri="{FF2B5EF4-FFF2-40B4-BE49-F238E27FC236}">
                    <a16:creationId xmlns:a16="http://schemas.microsoft.com/office/drawing/2014/main" id="{C3FA4812-051E-F991-1ABB-F78A36C3FEA9}"/>
                  </a:ext>
                </a:extLst>
              </p:cNvPr>
              <p:cNvSpPr>
                <a:spLocks/>
              </p:cNvSpPr>
              <p:nvPr/>
            </p:nvSpPr>
            <p:spPr bwMode="auto">
              <a:xfrm>
                <a:off x="2098" y="1509"/>
                <a:ext cx="32" cy="25"/>
              </a:xfrm>
              <a:custGeom>
                <a:avLst/>
                <a:gdLst>
                  <a:gd name="T0" fmla="*/ 111 w 166"/>
                  <a:gd name="T1" fmla="*/ 111 h 125"/>
                  <a:gd name="T2" fmla="*/ 111 w 166"/>
                  <a:gd name="T3" fmla="*/ 111 h 125"/>
                  <a:gd name="T4" fmla="*/ 41 w 166"/>
                  <a:gd name="T5" fmla="*/ 13 h 125"/>
                  <a:gd name="T6" fmla="*/ 111 w 166"/>
                  <a:gd name="T7" fmla="*/ 111 h 125"/>
                </a:gdLst>
                <a:ahLst/>
                <a:cxnLst>
                  <a:cxn ang="0">
                    <a:pos x="T0" y="T1"/>
                  </a:cxn>
                  <a:cxn ang="0">
                    <a:pos x="T2" y="T3"/>
                  </a:cxn>
                  <a:cxn ang="0">
                    <a:pos x="T4" y="T5"/>
                  </a:cxn>
                  <a:cxn ang="0">
                    <a:pos x="T6" y="T7"/>
                  </a:cxn>
                </a:cxnLst>
                <a:rect l="0" t="0" r="r" b="b"/>
                <a:pathLst>
                  <a:path w="166" h="125">
                    <a:moveTo>
                      <a:pt x="111" y="111"/>
                    </a:moveTo>
                    <a:lnTo>
                      <a:pt x="111" y="111"/>
                    </a:lnTo>
                    <a:cubicBezTo>
                      <a:pt x="83" y="125"/>
                      <a:pt x="0" y="0"/>
                      <a:pt x="41" y="13"/>
                    </a:cubicBezTo>
                    <a:cubicBezTo>
                      <a:pt x="83" y="41"/>
                      <a:pt x="166" y="111"/>
                      <a:pt x="111" y="11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4" name="Freeform 1250">
                <a:extLst>
                  <a:ext uri="{FF2B5EF4-FFF2-40B4-BE49-F238E27FC236}">
                    <a16:creationId xmlns:a16="http://schemas.microsoft.com/office/drawing/2014/main" id="{1F9C45DE-0219-8E9E-4A7D-C1BCB1AA3C33}"/>
                  </a:ext>
                </a:extLst>
              </p:cNvPr>
              <p:cNvSpPr>
                <a:spLocks/>
              </p:cNvSpPr>
              <p:nvPr/>
            </p:nvSpPr>
            <p:spPr bwMode="auto">
              <a:xfrm>
                <a:off x="2098" y="1509"/>
                <a:ext cx="32" cy="25"/>
              </a:xfrm>
              <a:custGeom>
                <a:avLst/>
                <a:gdLst>
                  <a:gd name="T0" fmla="*/ 111 w 166"/>
                  <a:gd name="T1" fmla="*/ 111 h 125"/>
                  <a:gd name="T2" fmla="*/ 111 w 166"/>
                  <a:gd name="T3" fmla="*/ 111 h 125"/>
                  <a:gd name="T4" fmla="*/ 41 w 166"/>
                  <a:gd name="T5" fmla="*/ 13 h 125"/>
                  <a:gd name="T6" fmla="*/ 111 w 166"/>
                  <a:gd name="T7" fmla="*/ 111 h 125"/>
                  <a:gd name="T8" fmla="*/ 111 w 166"/>
                  <a:gd name="T9" fmla="*/ 111 h 125"/>
                </a:gdLst>
                <a:ahLst/>
                <a:cxnLst>
                  <a:cxn ang="0">
                    <a:pos x="T0" y="T1"/>
                  </a:cxn>
                  <a:cxn ang="0">
                    <a:pos x="T2" y="T3"/>
                  </a:cxn>
                  <a:cxn ang="0">
                    <a:pos x="T4" y="T5"/>
                  </a:cxn>
                  <a:cxn ang="0">
                    <a:pos x="T6" y="T7"/>
                  </a:cxn>
                  <a:cxn ang="0">
                    <a:pos x="T8" y="T9"/>
                  </a:cxn>
                </a:cxnLst>
                <a:rect l="0" t="0" r="r" b="b"/>
                <a:pathLst>
                  <a:path w="166" h="125">
                    <a:moveTo>
                      <a:pt x="111" y="111"/>
                    </a:moveTo>
                    <a:lnTo>
                      <a:pt x="111" y="111"/>
                    </a:lnTo>
                    <a:cubicBezTo>
                      <a:pt x="83" y="125"/>
                      <a:pt x="0" y="0"/>
                      <a:pt x="41" y="13"/>
                    </a:cubicBezTo>
                    <a:cubicBezTo>
                      <a:pt x="83" y="41"/>
                      <a:pt x="166" y="111"/>
                      <a:pt x="111" y="111"/>
                    </a:cubicBezTo>
                    <a:lnTo>
                      <a:pt x="111" y="11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5" name="Freeform 1251">
                <a:extLst>
                  <a:ext uri="{FF2B5EF4-FFF2-40B4-BE49-F238E27FC236}">
                    <a16:creationId xmlns:a16="http://schemas.microsoft.com/office/drawing/2014/main" id="{84349E71-2606-F2FA-C667-60CAC604D186}"/>
                  </a:ext>
                </a:extLst>
              </p:cNvPr>
              <p:cNvSpPr>
                <a:spLocks/>
              </p:cNvSpPr>
              <p:nvPr/>
            </p:nvSpPr>
            <p:spPr bwMode="auto">
              <a:xfrm>
                <a:off x="2098" y="1509"/>
                <a:ext cx="32" cy="25"/>
              </a:xfrm>
              <a:custGeom>
                <a:avLst/>
                <a:gdLst>
                  <a:gd name="T0" fmla="*/ 111 w 166"/>
                  <a:gd name="T1" fmla="*/ 111 h 125"/>
                  <a:gd name="T2" fmla="*/ 111 w 166"/>
                  <a:gd name="T3" fmla="*/ 111 h 125"/>
                  <a:gd name="T4" fmla="*/ 41 w 166"/>
                  <a:gd name="T5" fmla="*/ 13 h 125"/>
                  <a:gd name="T6" fmla="*/ 111 w 166"/>
                  <a:gd name="T7" fmla="*/ 111 h 125"/>
                </a:gdLst>
                <a:ahLst/>
                <a:cxnLst>
                  <a:cxn ang="0">
                    <a:pos x="T0" y="T1"/>
                  </a:cxn>
                  <a:cxn ang="0">
                    <a:pos x="T2" y="T3"/>
                  </a:cxn>
                  <a:cxn ang="0">
                    <a:pos x="T4" y="T5"/>
                  </a:cxn>
                  <a:cxn ang="0">
                    <a:pos x="T6" y="T7"/>
                  </a:cxn>
                </a:cxnLst>
                <a:rect l="0" t="0" r="r" b="b"/>
                <a:pathLst>
                  <a:path w="166" h="125">
                    <a:moveTo>
                      <a:pt x="111" y="111"/>
                    </a:moveTo>
                    <a:lnTo>
                      <a:pt x="111" y="111"/>
                    </a:lnTo>
                    <a:cubicBezTo>
                      <a:pt x="83" y="125"/>
                      <a:pt x="0" y="0"/>
                      <a:pt x="41" y="13"/>
                    </a:cubicBezTo>
                    <a:cubicBezTo>
                      <a:pt x="83" y="41"/>
                      <a:pt x="166" y="111"/>
                      <a:pt x="111" y="11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6" name="Freeform 1252">
                <a:extLst>
                  <a:ext uri="{FF2B5EF4-FFF2-40B4-BE49-F238E27FC236}">
                    <a16:creationId xmlns:a16="http://schemas.microsoft.com/office/drawing/2014/main" id="{A1140E40-1B38-9851-2B96-949896CCDB5B}"/>
                  </a:ext>
                </a:extLst>
              </p:cNvPr>
              <p:cNvSpPr>
                <a:spLocks/>
              </p:cNvSpPr>
              <p:nvPr/>
            </p:nvSpPr>
            <p:spPr bwMode="auto">
              <a:xfrm>
                <a:off x="2098" y="1509"/>
                <a:ext cx="32" cy="25"/>
              </a:xfrm>
              <a:custGeom>
                <a:avLst/>
                <a:gdLst>
                  <a:gd name="T0" fmla="*/ 111 w 166"/>
                  <a:gd name="T1" fmla="*/ 111 h 125"/>
                  <a:gd name="T2" fmla="*/ 111 w 166"/>
                  <a:gd name="T3" fmla="*/ 111 h 125"/>
                  <a:gd name="T4" fmla="*/ 41 w 166"/>
                  <a:gd name="T5" fmla="*/ 13 h 125"/>
                  <a:gd name="T6" fmla="*/ 111 w 166"/>
                  <a:gd name="T7" fmla="*/ 111 h 125"/>
                  <a:gd name="T8" fmla="*/ 111 w 166"/>
                  <a:gd name="T9" fmla="*/ 111 h 125"/>
                </a:gdLst>
                <a:ahLst/>
                <a:cxnLst>
                  <a:cxn ang="0">
                    <a:pos x="T0" y="T1"/>
                  </a:cxn>
                  <a:cxn ang="0">
                    <a:pos x="T2" y="T3"/>
                  </a:cxn>
                  <a:cxn ang="0">
                    <a:pos x="T4" y="T5"/>
                  </a:cxn>
                  <a:cxn ang="0">
                    <a:pos x="T6" y="T7"/>
                  </a:cxn>
                  <a:cxn ang="0">
                    <a:pos x="T8" y="T9"/>
                  </a:cxn>
                </a:cxnLst>
                <a:rect l="0" t="0" r="r" b="b"/>
                <a:pathLst>
                  <a:path w="166" h="125">
                    <a:moveTo>
                      <a:pt x="111" y="111"/>
                    </a:moveTo>
                    <a:lnTo>
                      <a:pt x="111" y="111"/>
                    </a:lnTo>
                    <a:cubicBezTo>
                      <a:pt x="83" y="125"/>
                      <a:pt x="0" y="0"/>
                      <a:pt x="41" y="13"/>
                    </a:cubicBezTo>
                    <a:cubicBezTo>
                      <a:pt x="83" y="41"/>
                      <a:pt x="166" y="111"/>
                      <a:pt x="111" y="111"/>
                    </a:cubicBezTo>
                    <a:lnTo>
                      <a:pt x="111" y="11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7" name="Freeform 1253">
                <a:extLst>
                  <a:ext uri="{FF2B5EF4-FFF2-40B4-BE49-F238E27FC236}">
                    <a16:creationId xmlns:a16="http://schemas.microsoft.com/office/drawing/2014/main" id="{610F290F-7CF8-711D-941B-B130D796A26D}"/>
                  </a:ext>
                </a:extLst>
              </p:cNvPr>
              <p:cNvSpPr>
                <a:spLocks/>
              </p:cNvSpPr>
              <p:nvPr/>
            </p:nvSpPr>
            <p:spPr bwMode="auto">
              <a:xfrm>
                <a:off x="2154" y="1509"/>
                <a:ext cx="24" cy="8"/>
              </a:xfrm>
              <a:custGeom>
                <a:avLst/>
                <a:gdLst>
                  <a:gd name="T0" fmla="*/ 28 w 125"/>
                  <a:gd name="T1" fmla="*/ 13 h 41"/>
                  <a:gd name="T2" fmla="*/ 28 w 125"/>
                  <a:gd name="T3" fmla="*/ 13 h 41"/>
                  <a:gd name="T4" fmla="*/ 111 w 125"/>
                  <a:gd name="T5" fmla="*/ 27 h 41"/>
                  <a:gd name="T6" fmla="*/ 28 w 125"/>
                  <a:gd name="T7" fmla="*/ 13 h 41"/>
                </a:gdLst>
                <a:ahLst/>
                <a:cxnLst>
                  <a:cxn ang="0">
                    <a:pos x="T0" y="T1"/>
                  </a:cxn>
                  <a:cxn ang="0">
                    <a:pos x="T2" y="T3"/>
                  </a:cxn>
                  <a:cxn ang="0">
                    <a:pos x="T4" y="T5"/>
                  </a:cxn>
                  <a:cxn ang="0">
                    <a:pos x="T6" y="T7"/>
                  </a:cxn>
                </a:cxnLst>
                <a:rect l="0" t="0" r="r" b="b"/>
                <a:pathLst>
                  <a:path w="125" h="41">
                    <a:moveTo>
                      <a:pt x="28" y="13"/>
                    </a:moveTo>
                    <a:lnTo>
                      <a:pt x="28" y="13"/>
                    </a:lnTo>
                    <a:cubicBezTo>
                      <a:pt x="70" y="0"/>
                      <a:pt x="125" y="27"/>
                      <a:pt x="111" y="27"/>
                    </a:cubicBezTo>
                    <a:cubicBezTo>
                      <a:pt x="42" y="41"/>
                      <a:pt x="0" y="27"/>
                      <a:pt x="28" y="1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8" name="Freeform 1254">
                <a:extLst>
                  <a:ext uri="{FF2B5EF4-FFF2-40B4-BE49-F238E27FC236}">
                    <a16:creationId xmlns:a16="http://schemas.microsoft.com/office/drawing/2014/main" id="{D22BAFAD-5446-BF8D-0531-C9B4435D00E8}"/>
                  </a:ext>
                </a:extLst>
              </p:cNvPr>
              <p:cNvSpPr>
                <a:spLocks/>
              </p:cNvSpPr>
              <p:nvPr/>
            </p:nvSpPr>
            <p:spPr bwMode="auto">
              <a:xfrm>
                <a:off x="2154" y="1509"/>
                <a:ext cx="24" cy="8"/>
              </a:xfrm>
              <a:custGeom>
                <a:avLst/>
                <a:gdLst>
                  <a:gd name="T0" fmla="*/ 28 w 125"/>
                  <a:gd name="T1" fmla="*/ 13 h 41"/>
                  <a:gd name="T2" fmla="*/ 28 w 125"/>
                  <a:gd name="T3" fmla="*/ 13 h 41"/>
                  <a:gd name="T4" fmla="*/ 111 w 125"/>
                  <a:gd name="T5" fmla="*/ 27 h 41"/>
                  <a:gd name="T6" fmla="*/ 28 w 125"/>
                  <a:gd name="T7" fmla="*/ 13 h 41"/>
                  <a:gd name="T8" fmla="*/ 28 w 125"/>
                  <a:gd name="T9" fmla="*/ 13 h 41"/>
                </a:gdLst>
                <a:ahLst/>
                <a:cxnLst>
                  <a:cxn ang="0">
                    <a:pos x="T0" y="T1"/>
                  </a:cxn>
                  <a:cxn ang="0">
                    <a:pos x="T2" y="T3"/>
                  </a:cxn>
                  <a:cxn ang="0">
                    <a:pos x="T4" y="T5"/>
                  </a:cxn>
                  <a:cxn ang="0">
                    <a:pos x="T6" y="T7"/>
                  </a:cxn>
                  <a:cxn ang="0">
                    <a:pos x="T8" y="T9"/>
                  </a:cxn>
                </a:cxnLst>
                <a:rect l="0" t="0" r="r" b="b"/>
                <a:pathLst>
                  <a:path w="125" h="41">
                    <a:moveTo>
                      <a:pt x="28" y="13"/>
                    </a:moveTo>
                    <a:lnTo>
                      <a:pt x="28" y="13"/>
                    </a:lnTo>
                    <a:cubicBezTo>
                      <a:pt x="70" y="0"/>
                      <a:pt x="125" y="27"/>
                      <a:pt x="111" y="27"/>
                    </a:cubicBezTo>
                    <a:cubicBezTo>
                      <a:pt x="42" y="41"/>
                      <a:pt x="0" y="27"/>
                      <a:pt x="28" y="13"/>
                    </a:cubicBezTo>
                    <a:lnTo>
                      <a:pt x="28" y="1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9" name="Freeform 1255">
                <a:extLst>
                  <a:ext uri="{FF2B5EF4-FFF2-40B4-BE49-F238E27FC236}">
                    <a16:creationId xmlns:a16="http://schemas.microsoft.com/office/drawing/2014/main" id="{C295A7AB-3845-152E-50A0-8D5CF4A6BA1B}"/>
                  </a:ext>
                </a:extLst>
              </p:cNvPr>
              <p:cNvSpPr>
                <a:spLocks/>
              </p:cNvSpPr>
              <p:nvPr/>
            </p:nvSpPr>
            <p:spPr bwMode="auto">
              <a:xfrm>
                <a:off x="2154" y="1509"/>
                <a:ext cx="24" cy="8"/>
              </a:xfrm>
              <a:custGeom>
                <a:avLst/>
                <a:gdLst>
                  <a:gd name="T0" fmla="*/ 28 w 125"/>
                  <a:gd name="T1" fmla="*/ 13 h 41"/>
                  <a:gd name="T2" fmla="*/ 28 w 125"/>
                  <a:gd name="T3" fmla="*/ 13 h 41"/>
                  <a:gd name="T4" fmla="*/ 111 w 125"/>
                  <a:gd name="T5" fmla="*/ 27 h 41"/>
                  <a:gd name="T6" fmla="*/ 28 w 125"/>
                  <a:gd name="T7" fmla="*/ 13 h 41"/>
                </a:gdLst>
                <a:ahLst/>
                <a:cxnLst>
                  <a:cxn ang="0">
                    <a:pos x="T0" y="T1"/>
                  </a:cxn>
                  <a:cxn ang="0">
                    <a:pos x="T2" y="T3"/>
                  </a:cxn>
                  <a:cxn ang="0">
                    <a:pos x="T4" y="T5"/>
                  </a:cxn>
                  <a:cxn ang="0">
                    <a:pos x="T6" y="T7"/>
                  </a:cxn>
                </a:cxnLst>
                <a:rect l="0" t="0" r="r" b="b"/>
                <a:pathLst>
                  <a:path w="125" h="41">
                    <a:moveTo>
                      <a:pt x="28" y="13"/>
                    </a:moveTo>
                    <a:lnTo>
                      <a:pt x="28" y="13"/>
                    </a:lnTo>
                    <a:cubicBezTo>
                      <a:pt x="70" y="0"/>
                      <a:pt x="125" y="27"/>
                      <a:pt x="111" y="27"/>
                    </a:cubicBezTo>
                    <a:cubicBezTo>
                      <a:pt x="42" y="41"/>
                      <a:pt x="0" y="27"/>
                      <a:pt x="28" y="1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0" name="Freeform 1256">
                <a:extLst>
                  <a:ext uri="{FF2B5EF4-FFF2-40B4-BE49-F238E27FC236}">
                    <a16:creationId xmlns:a16="http://schemas.microsoft.com/office/drawing/2014/main" id="{1B2EEE5C-EA31-EE07-53E9-78FD32B44916}"/>
                  </a:ext>
                </a:extLst>
              </p:cNvPr>
              <p:cNvSpPr>
                <a:spLocks/>
              </p:cNvSpPr>
              <p:nvPr/>
            </p:nvSpPr>
            <p:spPr bwMode="auto">
              <a:xfrm>
                <a:off x="2154" y="1509"/>
                <a:ext cx="24" cy="8"/>
              </a:xfrm>
              <a:custGeom>
                <a:avLst/>
                <a:gdLst>
                  <a:gd name="T0" fmla="*/ 28 w 125"/>
                  <a:gd name="T1" fmla="*/ 13 h 41"/>
                  <a:gd name="T2" fmla="*/ 28 w 125"/>
                  <a:gd name="T3" fmla="*/ 13 h 41"/>
                  <a:gd name="T4" fmla="*/ 111 w 125"/>
                  <a:gd name="T5" fmla="*/ 27 h 41"/>
                  <a:gd name="T6" fmla="*/ 28 w 125"/>
                  <a:gd name="T7" fmla="*/ 13 h 41"/>
                  <a:gd name="T8" fmla="*/ 28 w 125"/>
                  <a:gd name="T9" fmla="*/ 13 h 41"/>
                </a:gdLst>
                <a:ahLst/>
                <a:cxnLst>
                  <a:cxn ang="0">
                    <a:pos x="T0" y="T1"/>
                  </a:cxn>
                  <a:cxn ang="0">
                    <a:pos x="T2" y="T3"/>
                  </a:cxn>
                  <a:cxn ang="0">
                    <a:pos x="T4" y="T5"/>
                  </a:cxn>
                  <a:cxn ang="0">
                    <a:pos x="T6" y="T7"/>
                  </a:cxn>
                  <a:cxn ang="0">
                    <a:pos x="T8" y="T9"/>
                  </a:cxn>
                </a:cxnLst>
                <a:rect l="0" t="0" r="r" b="b"/>
                <a:pathLst>
                  <a:path w="125" h="41">
                    <a:moveTo>
                      <a:pt x="28" y="13"/>
                    </a:moveTo>
                    <a:lnTo>
                      <a:pt x="28" y="13"/>
                    </a:lnTo>
                    <a:cubicBezTo>
                      <a:pt x="70" y="0"/>
                      <a:pt x="125" y="27"/>
                      <a:pt x="111" y="27"/>
                    </a:cubicBezTo>
                    <a:cubicBezTo>
                      <a:pt x="42" y="41"/>
                      <a:pt x="0" y="27"/>
                      <a:pt x="28" y="13"/>
                    </a:cubicBezTo>
                    <a:lnTo>
                      <a:pt x="28" y="1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1" name="Freeform 1257">
                <a:extLst>
                  <a:ext uri="{FF2B5EF4-FFF2-40B4-BE49-F238E27FC236}">
                    <a16:creationId xmlns:a16="http://schemas.microsoft.com/office/drawing/2014/main" id="{2B22D634-44F1-6A66-C9F3-6EAB638D6E95}"/>
                  </a:ext>
                </a:extLst>
              </p:cNvPr>
              <p:cNvSpPr>
                <a:spLocks/>
              </p:cNvSpPr>
              <p:nvPr/>
            </p:nvSpPr>
            <p:spPr bwMode="auto">
              <a:xfrm>
                <a:off x="2106" y="1461"/>
                <a:ext cx="104" cy="56"/>
              </a:xfrm>
              <a:custGeom>
                <a:avLst/>
                <a:gdLst>
                  <a:gd name="T0" fmla="*/ 422 w 542"/>
                  <a:gd name="T1" fmla="*/ 261 h 291"/>
                  <a:gd name="T2" fmla="*/ 422 w 542"/>
                  <a:gd name="T3" fmla="*/ 261 h 291"/>
                  <a:gd name="T4" fmla="*/ 407 w 542"/>
                  <a:gd name="T5" fmla="*/ 230 h 291"/>
                  <a:gd name="T6" fmla="*/ 331 w 542"/>
                  <a:gd name="T7" fmla="*/ 199 h 291"/>
                  <a:gd name="T8" fmla="*/ 211 w 542"/>
                  <a:gd name="T9" fmla="*/ 214 h 291"/>
                  <a:gd name="T10" fmla="*/ 271 w 542"/>
                  <a:gd name="T11" fmla="*/ 184 h 291"/>
                  <a:gd name="T12" fmla="*/ 121 w 542"/>
                  <a:gd name="T13" fmla="*/ 184 h 291"/>
                  <a:gd name="T14" fmla="*/ 196 w 542"/>
                  <a:gd name="T15" fmla="*/ 153 h 291"/>
                  <a:gd name="T16" fmla="*/ 181 w 542"/>
                  <a:gd name="T17" fmla="*/ 138 h 291"/>
                  <a:gd name="T18" fmla="*/ 196 w 542"/>
                  <a:gd name="T19" fmla="*/ 122 h 291"/>
                  <a:gd name="T20" fmla="*/ 166 w 542"/>
                  <a:gd name="T21" fmla="*/ 122 h 291"/>
                  <a:gd name="T22" fmla="*/ 151 w 542"/>
                  <a:gd name="T23" fmla="*/ 92 h 291"/>
                  <a:gd name="T24" fmla="*/ 91 w 542"/>
                  <a:gd name="T25" fmla="*/ 92 h 291"/>
                  <a:gd name="T26" fmla="*/ 46 w 542"/>
                  <a:gd name="T27" fmla="*/ 76 h 291"/>
                  <a:gd name="T28" fmla="*/ 136 w 542"/>
                  <a:gd name="T29" fmla="*/ 30 h 291"/>
                  <a:gd name="T30" fmla="*/ 241 w 542"/>
                  <a:gd name="T31" fmla="*/ 15 h 291"/>
                  <a:gd name="T32" fmla="*/ 271 w 542"/>
                  <a:gd name="T33" fmla="*/ 76 h 291"/>
                  <a:gd name="T34" fmla="*/ 331 w 542"/>
                  <a:gd name="T35" fmla="*/ 61 h 291"/>
                  <a:gd name="T36" fmla="*/ 377 w 542"/>
                  <a:gd name="T37" fmla="*/ 107 h 291"/>
                  <a:gd name="T38" fmla="*/ 452 w 542"/>
                  <a:gd name="T39" fmla="*/ 107 h 291"/>
                  <a:gd name="T40" fmla="*/ 497 w 542"/>
                  <a:gd name="T41" fmla="*/ 184 h 291"/>
                  <a:gd name="T42" fmla="*/ 512 w 542"/>
                  <a:gd name="T43" fmla="*/ 245 h 291"/>
                  <a:gd name="T44" fmla="*/ 422 w 542"/>
                  <a:gd name="T45" fmla="*/ 261 h 291"/>
                  <a:gd name="T46" fmla="*/ 422 w 542"/>
                  <a:gd name="T47" fmla="*/ 26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2" h="291">
                    <a:moveTo>
                      <a:pt x="422" y="261"/>
                    </a:moveTo>
                    <a:lnTo>
                      <a:pt x="422" y="261"/>
                    </a:lnTo>
                    <a:cubicBezTo>
                      <a:pt x="407" y="261"/>
                      <a:pt x="407" y="245"/>
                      <a:pt x="407" y="230"/>
                    </a:cubicBezTo>
                    <a:cubicBezTo>
                      <a:pt x="392" y="214"/>
                      <a:pt x="346" y="199"/>
                      <a:pt x="331" y="199"/>
                    </a:cubicBezTo>
                    <a:cubicBezTo>
                      <a:pt x="316" y="199"/>
                      <a:pt x="211" y="230"/>
                      <a:pt x="211" y="214"/>
                    </a:cubicBezTo>
                    <a:lnTo>
                      <a:pt x="271" y="184"/>
                    </a:lnTo>
                    <a:cubicBezTo>
                      <a:pt x="226" y="168"/>
                      <a:pt x="166" y="214"/>
                      <a:pt x="121" y="184"/>
                    </a:cubicBezTo>
                    <a:cubicBezTo>
                      <a:pt x="31" y="138"/>
                      <a:pt x="196" y="153"/>
                      <a:pt x="196" y="153"/>
                    </a:cubicBezTo>
                    <a:lnTo>
                      <a:pt x="181" y="138"/>
                    </a:lnTo>
                    <a:lnTo>
                      <a:pt x="196" y="122"/>
                    </a:lnTo>
                    <a:cubicBezTo>
                      <a:pt x="211" y="107"/>
                      <a:pt x="166" y="122"/>
                      <a:pt x="166" y="122"/>
                    </a:cubicBezTo>
                    <a:cubicBezTo>
                      <a:pt x="151" y="107"/>
                      <a:pt x="181" y="92"/>
                      <a:pt x="151" y="92"/>
                    </a:cubicBezTo>
                    <a:cubicBezTo>
                      <a:pt x="136" y="92"/>
                      <a:pt x="106" y="107"/>
                      <a:pt x="91" y="92"/>
                    </a:cubicBezTo>
                    <a:cubicBezTo>
                      <a:pt x="91" y="76"/>
                      <a:pt x="61" y="92"/>
                      <a:pt x="46" y="76"/>
                    </a:cubicBezTo>
                    <a:cubicBezTo>
                      <a:pt x="0" y="0"/>
                      <a:pt x="106" y="30"/>
                      <a:pt x="136" y="30"/>
                    </a:cubicBezTo>
                    <a:cubicBezTo>
                      <a:pt x="166" y="15"/>
                      <a:pt x="211" y="0"/>
                      <a:pt x="241" y="15"/>
                    </a:cubicBezTo>
                    <a:cubicBezTo>
                      <a:pt x="286" y="30"/>
                      <a:pt x="211" y="107"/>
                      <a:pt x="271" y="76"/>
                    </a:cubicBezTo>
                    <a:cubicBezTo>
                      <a:pt x="286" y="76"/>
                      <a:pt x="316" y="46"/>
                      <a:pt x="331" y="61"/>
                    </a:cubicBezTo>
                    <a:cubicBezTo>
                      <a:pt x="346" y="76"/>
                      <a:pt x="361" y="107"/>
                      <a:pt x="377" y="107"/>
                    </a:cubicBezTo>
                    <a:cubicBezTo>
                      <a:pt x="392" y="107"/>
                      <a:pt x="437" y="92"/>
                      <a:pt x="452" y="107"/>
                    </a:cubicBezTo>
                    <a:cubicBezTo>
                      <a:pt x="482" y="122"/>
                      <a:pt x="482" y="168"/>
                      <a:pt x="497" y="184"/>
                    </a:cubicBezTo>
                    <a:cubicBezTo>
                      <a:pt x="512" y="214"/>
                      <a:pt x="542" y="230"/>
                      <a:pt x="512" y="245"/>
                    </a:cubicBezTo>
                    <a:cubicBezTo>
                      <a:pt x="497" y="276"/>
                      <a:pt x="452" y="276"/>
                      <a:pt x="422" y="261"/>
                    </a:cubicBezTo>
                    <a:cubicBezTo>
                      <a:pt x="407" y="245"/>
                      <a:pt x="467" y="291"/>
                      <a:pt x="422" y="26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2" name="Freeform 1258">
                <a:extLst>
                  <a:ext uri="{FF2B5EF4-FFF2-40B4-BE49-F238E27FC236}">
                    <a16:creationId xmlns:a16="http://schemas.microsoft.com/office/drawing/2014/main" id="{50337F3A-BCE2-6130-4BE3-87C2FB02C205}"/>
                  </a:ext>
                </a:extLst>
              </p:cNvPr>
              <p:cNvSpPr>
                <a:spLocks/>
              </p:cNvSpPr>
              <p:nvPr/>
            </p:nvSpPr>
            <p:spPr bwMode="auto">
              <a:xfrm>
                <a:off x="2106" y="1461"/>
                <a:ext cx="104" cy="56"/>
              </a:xfrm>
              <a:custGeom>
                <a:avLst/>
                <a:gdLst>
                  <a:gd name="T0" fmla="*/ 422 w 542"/>
                  <a:gd name="T1" fmla="*/ 261 h 291"/>
                  <a:gd name="T2" fmla="*/ 422 w 542"/>
                  <a:gd name="T3" fmla="*/ 261 h 291"/>
                  <a:gd name="T4" fmla="*/ 407 w 542"/>
                  <a:gd name="T5" fmla="*/ 230 h 291"/>
                  <a:gd name="T6" fmla="*/ 331 w 542"/>
                  <a:gd name="T7" fmla="*/ 199 h 291"/>
                  <a:gd name="T8" fmla="*/ 211 w 542"/>
                  <a:gd name="T9" fmla="*/ 214 h 291"/>
                  <a:gd name="T10" fmla="*/ 271 w 542"/>
                  <a:gd name="T11" fmla="*/ 184 h 291"/>
                  <a:gd name="T12" fmla="*/ 121 w 542"/>
                  <a:gd name="T13" fmla="*/ 184 h 291"/>
                  <a:gd name="T14" fmla="*/ 196 w 542"/>
                  <a:gd name="T15" fmla="*/ 153 h 291"/>
                  <a:gd name="T16" fmla="*/ 181 w 542"/>
                  <a:gd name="T17" fmla="*/ 138 h 291"/>
                  <a:gd name="T18" fmla="*/ 196 w 542"/>
                  <a:gd name="T19" fmla="*/ 122 h 291"/>
                  <a:gd name="T20" fmla="*/ 166 w 542"/>
                  <a:gd name="T21" fmla="*/ 122 h 291"/>
                  <a:gd name="T22" fmla="*/ 151 w 542"/>
                  <a:gd name="T23" fmla="*/ 92 h 291"/>
                  <a:gd name="T24" fmla="*/ 91 w 542"/>
                  <a:gd name="T25" fmla="*/ 92 h 291"/>
                  <a:gd name="T26" fmla="*/ 46 w 542"/>
                  <a:gd name="T27" fmla="*/ 76 h 291"/>
                  <a:gd name="T28" fmla="*/ 136 w 542"/>
                  <a:gd name="T29" fmla="*/ 30 h 291"/>
                  <a:gd name="T30" fmla="*/ 241 w 542"/>
                  <a:gd name="T31" fmla="*/ 15 h 291"/>
                  <a:gd name="T32" fmla="*/ 271 w 542"/>
                  <a:gd name="T33" fmla="*/ 76 h 291"/>
                  <a:gd name="T34" fmla="*/ 331 w 542"/>
                  <a:gd name="T35" fmla="*/ 61 h 291"/>
                  <a:gd name="T36" fmla="*/ 377 w 542"/>
                  <a:gd name="T37" fmla="*/ 107 h 291"/>
                  <a:gd name="T38" fmla="*/ 452 w 542"/>
                  <a:gd name="T39" fmla="*/ 107 h 291"/>
                  <a:gd name="T40" fmla="*/ 497 w 542"/>
                  <a:gd name="T41" fmla="*/ 184 h 291"/>
                  <a:gd name="T42" fmla="*/ 512 w 542"/>
                  <a:gd name="T43" fmla="*/ 245 h 291"/>
                  <a:gd name="T44" fmla="*/ 422 w 542"/>
                  <a:gd name="T45" fmla="*/ 261 h 291"/>
                  <a:gd name="T46" fmla="*/ 422 w 542"/>
                  <a:gd name="T47" fmla="*/ 261 h 291"/>
                  <a:gd name="T48" fmla="*/ 422 w 542"/>
                  <a:gd name="T49" fmla="*/ 26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2" h="291">
                    <a:moveTo>
                      <a:pt x="422" y="261"/>
                    </a:moveTo>
                    <a:lnTo>
                      <a:pt x="422" y="261"/>
                    </a:lnTo>
                    <a:cubicBezTo>
                      <a:pt x="407" y="261"/>
                      <a:pt x="407" y="245"/>
                      <a:pt x="407" y="230"/>
                    </a:cubicBezTo>
                    <a:cubicBezTo>
                      <a:pt x="392" y="214"/>
                      <a:pt x="346" y="199"/>
                      <a:pt x="331" y="199"/>
                    </a:cubicBezTo>
                    <a:cubicBezTo>
                      <a:pt x="316" y="199"/>
                      <a:pt x="211" y="230"/>
                      <a:pt x="211" y="214"/>
                    </a:cubicBezTo>
                    <a:lnTo>
                      <a:pt x="271" y="184"/>
                    </a:lnTo>
                    <a:cubicBezTo>
                      <a:pt x="226" y="168"/>
                      <a:pt x="166" y="214"/>
                      <a:pt x="121" y="184"/>
                    </a:cubicBezTo>
                    <a:cubicBezTo>
                      <a:pt x="31" y="138"/>
                      <a:pt x="196" y="153"/>
                      <a:pt x="196" y="153"/>
                    </a:cubicBezTo>
                    <a:lnTo>
                      <a:pt x="181" y="138"/>
                    </a:lnTo>
                    <a:lnTo>
                      <a:pt x="196" y="122"/>
                    </a:lnTo>
                    <a:cubicBezTo>
                      <a:pt x="211" y="107"/>
                      <a:pt x="166" y="122"/>
                      <a:pt x="166" y="122"/>
                    </a:cubicBezTo>
                    <a:cubicBezTo>
                      <a:pt x="151" y="107"/>
                      <a:pt x="181" y="92"/>
                      <a:pt x="151" y="92"/>
                    </a:cubicBezTo>
                    <a:cubicBezTo>
                      <a:pt x="136" y="92"/>
                      <a:pt x="106" y="107"/>
                      <a:pt x="91" y="92"/>
                    </a:cubicBezTo>
                    <a:cubicBezTo>
                      <a:pt x="91" y="76"/>
                      <a:pt x="61" y="92"/>
                      <a:pt x="46" y="76"/>
                    </a:cubicBezTo>
                    <a:cubicBezTo>
                      <a:pt x="0" y="0"/>
                      <a:pt x="106" y="30"/>
                      <a:pt x="136" y="30"/>
                    </a:cubicBezTo>
                    <a:cubicBezTo>
                      <a:pt x="166" y="15"/>
                      <a:pt x="211" y="0"/>
                      <a:pt x="241" y="15"/>
                    </a:cubicBezTo>
                    <a:cubicBezTo>
                      <a:pt x="286" y="30"/>
                      <a:pt x="211" y="107"/>
                      <a:pt x="271" y="76"/>
                    </a:cubicBezTo>
                    <a:cubicBezTo>
                      <a:pt x="286" y="76"/>
                      <a:pt x="316" y="46"/>
                      <a:pt x="331" y="61"/>
                    </a:cubicBezTo>
                    <a:cubicBezTo>
                      <a:pt x="346" y="76"/>
                      <a:pt x="361" y="107"/>
                      <a:pt x="377" y="107"/>
                    </a:cubicBezTo>
                    <a:cubicBezTo>
                      <a:pt x="392" y="107"/>
                      <a:pt x="437" y="92"/>
                      <a:pt x="452" y="107"/>
                    </a:cubicBezTo>
                    <a:cubicBezTo>
                      <a:pt x="482" y="122"/>
                      <a:pt x="482" y="168"/>
                      <a:pt x="497" y="184"/>
                    </a:cubicBezTo>
                    <a:cubicBezTo>
                      <a:pt x="512" y="214"/>
                      <a:pt x="542" y="230"/>
                      <a:pt x="512" y="245"/>
                    </a:cubicBezTo>
                    <a:cubicBezTo>
                      <a:pt x="497" y="276"/>
                      <a:pt x="452" y="276"/>
                      <a:pt x="422" y="261"/>
                    </a:cubicBezTo>
                    <a:cubicBezTo>
                      <a:pt x="407" y="245"/>
                      <a:pt x="467" y="291"/>
                      <a:pt x="422" y="261"/>
                    </a:cubicBezTo>
                    <a:lnTo>
                      <a:pt x="422" y="26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3" name="Freeform 1259">
                <a:extLst>
                  <a:ext uri="{FF2B5EF4-FFF2-40B4-BE49-F238E27FC236}">
                    <a16:creationId xmlns:a16="http://schemas.microsoft.com/office/drawing/2014/main" id="{0D3DC51D-FDDF-75D2-0CDC-DBBDC8B73077}"/>
                  </a:ext>
                </a:extLst>
              </p:cNvPr>
              <p:cNvSpPr>
                <a:spLocks/>
              </p:cNvSpPr>
              <p:nvPr/>
            </p:nvSpPr>
            <p:spPr bwMode="auto">
              <a:xfrm>
                <a:off x="2106" y="1461"/>
                <a:ext cx="104" cy="56"/>
              </a:xfrm>
              <a:custGeom>
                <a:avLst/>
                <a:gdLst>
                  <a:gd name="T0" fmla="*/ 422 w 542"/>
                  <a:gd name="T1" fmla="*/ 261 h 291"/>
                  <a:gd name="T2" fmla="*/ 422 w 542"/>
                  <a:gd name="T3" fmla="*/ 261 h 291"/>
                  <a:gd name="T4" fmla="*/ 407 w 542"/>
                  <a:gd name="T5" fmla="*/ 230 h 291"/>
                  <a:gd name="T6" fmla="*/ 331 w 542"/>
                  <a:gd name="T7" fmla="*/ 199 h 291"/>
                  <a:gd name="T8" fmla="*/ 211 w 542"/>
                  <a:gd name="T9" fmla="*/ 214 h 291"/>
                  <a:gd name="T10" fmla="*/ 271 w 542"/>
                  <a:gd name="T11" fmla="*/ 184 h 291"/>
                  <a:gd name="T12" fmla="*/ 121 w 542"/>
                  <a:gd name="T13" fmla="*/ 184 h 291"/>
                  <a:gd name="T14" fmla="*/ 196 w 542"/>
                  <a:gd name="T15" fmla="*/ 153 h 291"/>
                  <a:gd name="T16" fmla="*/ 181 w 542"/>
                  <a:gd name="T17" fmla="*/ 138 h 291"/>
                  <a:gd name="T18" fmla="*/ 196 w 542"/>
                  <a:gd name="T19" fmla="*/ 122 h 291"/>
                  <a:gd name="T20" fmla="*/ 166 w 542"/>
                  <a:gd name="T21" fmla="*/ 122 h 291"/>
                  <a:gd name="T22" fmla="*/ 151 w 542"/>
                  <a:gd name="T23" fmla="*/ 92 h 291"/>
                  <a:gd name="T24" fmla="*/ 91 w 542"/>
                  <a:gd name="T25" fmla="*/ 92 h 291"/>
                  <a:gd name="T26" fmla="*/ 46 w 542"/>
                  <a:gd name="T27" fmla="*/ 76 h 291"/>
                  <a:gd name="T28" fmla="*/ 136 w 542"/>
                  <a:gd name="T29" fmla="*/ 30 h 291"/>
                  <a:gd name="T30" fmla="*/ 241 w 542"/>
                  <a:gd name="T31" fmla="*/ 15 h 291"/>
                  <a:gd name="T32" fmla="*/ 271 w 542"/>
                  <a:gd name="T33" fmla="*/ 76 h 291"/>
                  <a:gd name="T34" fmla="*/ 331 w 542"/>
                  <a:gd name="T35" fmla="*/ 61 h 291"/>
                  <a:gd name="T36" fmla="*/ 377 w 542"/>
                  <a:gd name="T37" fmla="*/ 107 h 291"/>
                  <a:gd name="T38" fmla="*/ 452 w 542"/>
                  <a:gd name="T39" fmla="*/ 107 h 291"/>
                  <a:gd name="T40" fmla="*/ 497 w 542"/>
                  <a:gd name="T41" fmla="*/ 184 h 291"/>
                  <a:gd name="T42" fmla="*/ 512 w 542"/>
                  <a:gd name="T43" fmla="*/ 245 h 291"/>
                  <a:gd name="T44" fmla="*/ 422 w 542"/>
                  <a:gd name="T45" fmla="*/ 261 h 291"/>
                  <a:gd name="T46" fmla="*/ 422 w 542"/>
                  <a:gd name="T47" fmla="*/ 26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2" h="291">
                    <a:moveTo>
                      <a:pt x="422" y="261"/>
                    </a:moveTo>
                    <a:lnTo>
                      <a:pt x="422" y="261"/>
                    </a:lnTo>
                    <a:cubicBezTo>
                      <a:pt x="407" y="261"/>
                      <a:pt x="407" y="245"/>
                      <a:pt x="407" y="230"/>
                    </a:cubicBezTo>
                    <a:cubicBezTo>
                      <a:pt x="392" y="214"/>
                      <a:pt x="346" y="199"/>
                      <a:pt x="331" y="199"/>
                    </a:cubicBezTo>
                    <a:cubicBezTo>
                      <a:pt x="316" y="199"/>
                      <a:pt x="211" y="230"/>
                      <a:pt x="211" y="214"/>
                    </a:cubicBezTo>
                    <a:lnTo>
                      <a:pt x="271" y="184"/>
                    </a:lnTo>
                    <a:cubicBezTo>
                      <a:pt x="226" y="168"/>
                      <a:pt x="166" y="214"/>
                      <a:pt x="121" y="184"/>
                    </a:cubicBezTo>
                    <a:cubicBezTo>
                      <a:pt x="31" y="138"/>
                      <a:pt x="196" y="153"/>
                      <a:pt x="196" y="153"/>
                    </a:cubicBezTo>
                    <a:lnTo>
                      <a:pt x="181" y="138"/>
                    </a:lnTo>
                    <a:lnTo>
                      <a:pt x="196" y="122"/>
                    </a:lnTo>
                    <a:cubicBezTo>
                      <a:pt x="211" y="107"/>
                      <a:pt x="166" y="122"/>
                      <a:pt x="166" y="122"/>
                    </a:cubicBezTo>
                    <a:cubicBezTo>
                      <a:pt x="151" y="107"/>
                      <a:pt x="181" y="92"/>
                      <a:pt x="151" y="92"/>
                    </a:cubicBezTo>
                    <a:cubicBezTo>
                      <a:pt x="136" y="92"/>
                      <a:pt x="106" y="107"/>
                      <a:pt x="91" y="92"/>
                    </a:cubicBezTo>
                    <a:cubicBezTo>
                      <a:pt x="91" y="76"/>
                      <a:pt x="61" y="92"/>
                      <a:pt x="46" y="76"/>
                    </a:cubicBezTo>
                    <a:cubicBezTo>
                      <a:pt x="0" y="0"/>
                      <a:pt x="106" y="30"/>
                      <a:pt x="136" y="30"/>
                    </a:cubicBezTo>
                    <a:cubicBezTo>
                      <a:pt x="166" y="15"/>
                      <a:pt x="211" y="0"/>
                      <a:pt x="241" y="15"/>
                    </a:cubicBezTo>
                    <a:cubicBezTo>
                      <a:pt x="286" y="30"/>
                      <a:pt x="211" y="107"/>
                      <a:pt x="271" y="76"/>
                    </a:cubicBezTo>
                    <a:cubicBezTo>
                      <a:pt x="286" y="76"/>
                      <a:pt x="316" y="46"/>
                      <a:pt x="331" y="61"/>
                    </a:cubicBezTo>
                    <a:cubicBezTo>
                      <a:pt x="346" y="76"/>
                      <a:pt x="361" y="107"/>
                      <a:pt x="377" y="107"/>
                    </a:cubicBezTo>
                    <a:cubicBezTo>
                      <a:pt x="392" y="107"/>
                      <a:pt x="437" y="92"/>
                      <a:pt x="452" y="107"/>
                    </a:cubicBezTo>
                    <a:cubicBezTo>
                      <a:pt x="482" y="122"/>
                      <a:pt x="482" y="168"/>
                      <a:pt x="497" y="184"/>
                    </a:cubicBezTo>
                    <a:cubicBezTo>
                      <a:pt x="512" y="214"/>
                      <a:pt x="542" y="230"/>
                      <a:pt x="512" y="245"/>
                    </a:cubicBezTo>
                    <a:cubicBezTo>
                      <a:pt x="497" y="276"/>
                      <a:pt x="452" y="276"/>
                      <a:pt x="422" y="261"/>
                    </a:cubicBezTo>
                    <a:cubicBezTo>
                      <a:pt x="407" y="245"/>
                      <a:pt x="467" y="291"/>
                      <a:pt x="422" y="26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4" name="Freeform 1260">
                <a:extLst>
                  <a:ext uri="{FF2B5EF4-FFF2-40B4-BE49-F238E27FC236}">
                    <a16:creationId xmlns:a16="http://schemas.microsoft.com/office/drawing/2014/main" id="{B09ED5E3-5792-B9C3-BC08-DE3F2E6776C8}"/>
                  </a:ext>
                </a:extLst>
              </p:cNvPr>
              <p:cNvSpPr>
                <a:spLocks/>
              </p:cNvSpPr>
              <p:nvPr/>
            </p:nvSpPr>
            <p:spPr bwMode="auto">
              <a:xfrm>
                <a:off x="2106" y="1461"/>
                <a:ext cx="104" cy="56"/>
              </a:xfrm>
              <a:custGeom>
                <a:avLst/>
                <a:gdLst>
                  <a:gd name="T0" fmla="*/ 422 w 542"/>
                  <a:gd name="T1" fmla="*/ 261 h 291"/>
                  <a:gd name="T2" fmla="*/ 422 w 542"/>
                  <a:gd name="T3" fmla="*/ 261 h 291"/>
                  <a:gd name="T4" fmla="*/ 407 w 542"/>
                  <a:gd name="T5" fmla="*/ 230 h 291"/>
                  <a:gd name="T6" fmla="*/ 331 w 542"/>
                  <a:gd name="T7" fmla="*/ 199 h 291"/>
                  <a:gd name="T8" fmla="*/ 211 w 542"/>
                  <a:gd name="T9" fmla="*/ 214 h 291"/>
                  <a:gd name="T10" fmla="*/ 271 w 542"/>
                  <a:gd name="T11" fmla="*/ 184 h 291"/>
                  <a:gd name="T12" fmla="*/ 121 w 542"/>
                  <a:gd name="T13" fmla="*/ 184 h 291"/>
                  <a:gd name="T14" fmla="*/ 196 w 542"/>
                  <a:gd name="T15" fmla="*/ 153 h 291"/>
                  <a:gd name="T16" fmla="*/ 181 w 542"/>
                  <a:gd name="T17" fmla="*/ 138 h 291"/>
                  <a:gd name="T18" fmla="*/ 196 w 542"/>
                  <a:gd name="T19" fmla="*/ 122 h 291"/>
                  <a:gd name="T20" fmla="*/ 166 w 542"/>
                  <a:gd name="T21" fmla="*/ 122 h 291"/>
                  <a:gd name="T22" fmla="*/ 151 w 542"/>
                  <a:gd name="T23" fmla="*/ 92 h 291"/>
                  <a:gd name="T24" fmla="*/ 91 w 542"/>
                  <a:gd name="T25" fmla="*/ 92 h 291"/>
                  <a:gd name="T26" fmla="*/ 46 w 542"/>
                  <a:gd name="T27" fmla="*/ 76 h 291"/>
                  <a:gd name="T28" fmla="*/ 136 w 542"/>
                  <a:gd name="T29" fmla="*/ 30 h 291"/>
                  <a:gd name="T30" fmla="*/ 241 w 542"/>
                  <a:gd name="T31" fmla="*/ 15 h 291"/>
                  <a:gd name="T32" fmla="*/ 271 w 542"/>
                  <a:gd name="T33" fmla="*/ 76 h 291"/>
                  <a:gd name="T34" fmla="*/ 331 w 542"/>
                  <a:gd name="T35" fmla="*/ 61 h 291"/>
                  <a:gd name="T36" fmla="*/ 377 w 542"/>
                  <a:gd name="T37" fmla="*/ 107 h 291"/>
                  <a:gd name="T38" fmla="*/ 452 w 542"/>
                  <a:gd name="T39" fmla="*/ 107 h 291"/>
                  <a:gd name="T40" fmla="*/ 497 w 542"/>
                  <a:gd name="T41" fmla="*/ 184 h 291"/>
                  <a:gd name="T42" fmla="*/ 512 w 542"/>
                  <a:gd name="T43" fmla="*/ 245 h 291"/>
                  <a:gd name="T44" fmla="*/ 422 w 542"/>
                  <a:gd name="T45" fmla="*/ 261 h 291"/>
                  <a:gd name="T46" fmla="*/ 422 w 542"/>
                  <a:gd name="T47" fmla="*/ 261 h 291"/>
                  <a:gd name="T48" fmla="*/ 422 w 542"/>
                  <a:gd name="T49" fmla="*/ 26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2" h="291">
                    <a:moveTo>
                      <a:pt x="422" y="261"/>
                    </a:moveTo>
                    <a:lnTo>
                      <a:pt x="422" y="261"/>
                    </a:lnTo>
                    <a:cubicBezTo>
                      <a:pt x="407" y="261"/>
                      <a:pt x="407" y="245"/>
                      <a:pt x="407" y="230"/>
                    </a:cubicBezTo>
                    <a:cubicBezTo>
                      <a:pt x="392" y="214"/>
                      <a:pt x="346" y="199"/>
                      <a:pt x="331" y="199"/>
                    </a:cubicBezTo>
                    <a:cubicBezTo>
                      <a:pt x="316" y="199"/>
                      <a:pt x="211" y="230"/>
                      <a:pt x="211" y="214"/>
                    </a:cubicBezTo>
                    <a:lnTo>
                      <a:pt x="271" y="184"/>
                    </a:lnTo>
                    <a:cubicBezTo>
                      <a:pt x="226" y="168"/>
                      <a:pt x="166" y="214"/>
                      <a:pt x="121" y="184"/>
                    </a:cubicBezTo>
                    <a:cubicBezTo>
                      <a:pt x="31" y="138"/>
                      <a:pt x="196" y="153"/>
                      <a:pt x="196" y="153"/>
                    </a:cubicBezTo>
                    <a:lnTo>
                      <a:pt x="181" y="138"/>
                    </a:lnTo>
                    <a:lnTo>
                      <a:pt x="196" y="122"/>
                    </a:lnTo>
                    <a:cubicBezTo>
                      <a:pt x="211" y="107"/>
                      <a:pt x="166" y="122"/>
                      <a:pt x="166" y="122"/>
                    </a:cubicBezTo>
                    <a:cubicBezTo>
                      <a:pt x="151" y="107"/>
                      <a:pt x="181" y="92"/>
                      <a:pt x="151" y="92"/>
                    </a:cubicBezTo>
                    <a:cubicBezTo>
                      <a:pt x="136" y="92"/>
                      <a:pt x="106" y="107"/>
                      <a:pt x="91" y="92"/>
                    </a:cubicBezTo>
                    <a:cubicBezTo>
                      <a:pt x="91" y="76"/>
                      <a:pt x="61" y="92"/>
                      <a:pt x="46" y="76"/>
                    </a:cubicBezTo>
                    <a:cubicBezTo>
                      <a:pt x="0" y="0"/>
                      <a:pt x="106" y="30"/>
                      <a:pt x="136" y="30"/>
                    </a:cubicBezTo>
                    <a:cubicBezTo>
                      <a:pt x="166" y="15"/>
                      <a:pt x="211" y="0"/>
                      <a:pt x="241" y="15"/>
                    </a:cubicBezTo>
                    <a:cubicBezTo>
                      <a:pt x="286" y="30"/>
                      <a:pt x="211" y="107"/>
                      <a:pt x="271" y="76"/>
                    </a:cubicBezTo>
                    <a:cubicBezTo>
                      <a:pt x="286" y="76"/>
                      <a:pt x="316" y="46"/>
                      <a:pt x="331" y="61"/>
                    </a:cubicBezTo>
                    <a:cubicBezTo>
                      <a:pt x="346" y="76"/>
                      <a:pt x="361" y="107"/>
                      <a:pt x="377" y="107"/>
                    </a:cubicBezTo>
                    <a:cubicBezTo>
                      <a:pt x="392" y="107"/>
                      <a:pt x="437" y="92"/>
                      <a:pt x="452" y="107"/>
                    </a:cubicBezTo>
                    <a:cubicBezTo>
                      <a:pt x="482" y="122"/>
                      <a:pt x="482" y="168"/>
                      <a:pt x="497" y="184"/>
                    </a:cubicBezTo>
                    <a:cubicBezTo>
                      <a:pt x="512" y="214"/>
                      <a:pt x="542" y="230"/>
                      <a:pt x="512" y="245"/>
                    </a:cubicBezTo>
                    <a:cubicBezTo>
                      <a:pt x="497" y="276"/>
                      <a:pt x="452" y="276"/>
                      <a:pt x="422" y="261"/>
                    </a:cubicBezTo>
                    <a:cubicBezTo>
                      <a:pt x="407" y="245"/>
                      <a:pt x="467" y="291"/>
                      <a:pt x="422" y="261"/>
                    </a:cubicBezTo>
                    <a:lnTo>
                      <a:pt x="422" y="26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5" name="Freeform 1261">
                <a:extLst>
                  <a:ext uri="{FF2B5EF4-FFF2-40B4-BE49-F238E27FC236}">
                    <a16:creationId xmlns:a16="http://schemas.microsoft.com/office/drawing/2014/main" id="{2C46B956-2131-BA9D-EAE2-4F635E3F7BCE}"/>
                  </a:ext>
                </a:extLst>
              </p:cNvPr>
              <p:cNvSpPr>
                <a:spLocks/>
              </p:cNvSpPr>
              <p:nvPr/>
            </p:nvSpPr>
            <p:spPr bwMode="auto">
              <a:xfrm>
                <a:off x="2186" y="1437"/>
                <a:ext cx="32" cy="16"/>
              </a:xfrm>
              <a:custGeom>
                <a:avLst/>
                <a:gdLst>
                  <a:gd name="T0" fmla="*/ 121 w 167"/>
                  <a:gd name="T1" fmla="*/ 83 h 83"/>
                  <a:gd name="T2" fmla="*/ 121 w 167"/>
                  <a:gd name="T3" fmla="*/ 83 h 83"/>
                  <a:gd name="T4" fmla="*/ 61 w 167"/>
                  <a:gd name="T5" fmla="*/ 66 h 83"/>
                  <a:gd name="T6" fmla="*/ 30 w 167"/>
                  <a:gd name="T7" fmla="*/ 50 h 83"/>
                  <a:gd name="T8" fmla="*/ 106 w 167"/>
                  <a:gd name="T9" fmla="*/ 33 h 83"/>
                  <a:gd name="T10" fmla="*/ 121 w 167"/>
                  <a:gd name="T11" fmla="*/ 83 h 83"/>
                </a:gdLst>
                <a:ahLst/>
                <a:cxnLst>
                  <a:cxn ang="0">
                    <a:pos x="T0" y="T1"/>
                  </a:cxn>
                  <a:cxn ang="0">
                    <a:pos x="T2" y="T3"/>
                  </a:cxn>
                  <a:cxn ang="0">
                    <a:pos x="T4" y="T5"/>
                  </a:cxn>
                  <a:cxn ang="0">
                    <a:pos x="T6" y="T7"/>
                  </a:cxn>
                  <a:cxn ang="0">
                    <a:pos x="T8" y="T9"/>
                  </a:cxn>
                  <a:cxn ang="0">
                    <a:pos x="T10" y="T11"/>
                  </a:cxn>
                </a:cxnLst>
                <a:rect l="0" t="0" r="r" b="b"/>
                <a:pathLst>
                  <a:path w="167" h="83">
                    <a:moveTo>
                      <a:pt x="121" y="83"/>
                    </a:moveTo>
                    <a:lnTo>
                      <a:pt x="121" y="83"/>
                    </a:lnTo>
                    <a:cubicBezTo>
                      <a:pt x="91" y="83"/>
                      <a:pt x="91" y="66"/>
                      <a:pt x="61" y="66"/>
                    </a:cubicBezTo>
                    <a:cubicBezTo>
                      <a:pt x="61" y="66"/>
                      <a:pt x="0" y="66"/>
                      <a:pt x="30" y="50"/>
                    </a:cubicBezTo>
                    <a:cubicBezTo>
                      <a:pt x="45" y="16"/>
                      <a:pt x="91" y="0"/>
                      <a:pt x="106" y="33"/>
                    </a:cubicBezTo>
                    <a:cubicBezTo>
                      <a:pt x="136" y="50"/>
                      <a:pt x="167" y="83"/>
                      <a:pt x="121" y="8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6" name="Freeform 1262">
                <a:extLst>
                  <a:ext uri="{FF2B5EF4-FFF2-40B4-BE49-F238E27FC236}">
                    <a16:creationId xmlns:a16="http://schemas.microsoft.com/office/drawing/2014/main" id="{44BA2066-FD5F-201F-4C2C-CB6AAEBF2D46}"/>
                  </a:ext>
                </a:extLst>
              </p:cNvPr>
              <p:cNvSpPr>
                <a:spLocks/>
              </p:cNvSpPr>
              <p:nvPr/>
            </p:nvSpPr>
            <p:spPr bwMode="auto">
              <a:xfrm>
                <a:off x="2186" y="1437"/>
                <a:ext cx="32" cy="16"/>
              </a:xfrm>
              <a:custGeom>
                <a:avLst/>
                <a:gdLst>
                  <a:gd name="T0" fmla="*/ 121 w 167"/>
                  <a:gd name="T1" fmla="*/ 83 h 83"/>
                  <a:gd name="T2" fmla="*/ 121 w 167"/>
                  <a:gd name="T3" fmla="*/ 83 h 83"/>
                  <a:gd name="T4" fmla="*/ 61 w 167"/>
                  <a:gd name="T5" fmla="*/ 66 h 83"/>
                  <a:gd name="T6" fmla="*/ 30 w 167"/>
                  <a:gd name="T7" fmla="*/ 50 h 83"/>
                  <a:gd name="T8" fmla="*/ 106 w 167"/>
                  <a:gd name="T9" fmla="*/ 33 h 83"/>
                  <a:gd name="T10" fmla="*/ 121 w 167"/>
                  <a:gd name="T11" fmla="*/ 83 h 83"/>
                  <a:gd name="T12" fmla="*/ 121 w 167"/>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67" h="83">
                    <a:moveTo>
                      <a:pt x="121" y="83"/>
                    </a:moveTo>
                    <a:lnTo>
                      <a:pt x="121" y="83"/>
                    </a:lnTo>
                    <a:cubicBezTo>
                      <a:pt x="91" y="83"/>
                      <a:pt x="91" y="66"/>
                      <a:pt x="61" y="66"/>
                    </a:cubicBezTo>
                    <a:cubicBezTo>
                      <a:pt x="61" y="66"/>
                      <a:pt x="0" y="66"/>
                      <a:pt x="30" y="50"/>
                    </a:cubicBezTo>
                    <a:cubicBezTo>
                      <a:pt x="45" y="16"/>
                      <a:pt x="91" y="0"/>
                      <a:pt x="106" y="33"/>
                    </a:cubicBezTo>
                    <a:cubicBezTo>
                      <a:pt x="136" y="50"/>
                      <a:pt x="167" y="83"/>
                      <a:pt x="121" y="83"/>
                    </a:cubicBezTo>
                    <a:lnTo>
                      <a:pt x="121"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7" name="Freeform 1263">
                <a:extLst>
                  <a:ext uri="{FF2B5EF4-FFF2-40B4-BE49-F238E27FC236}">
                    <a16:creationId xmlns:a16="http://schemas.microsoft.com/office/drawing/2014/main" id="{658542BD-0216-F627-C07A-1153A62CEB1C}"/>
                  </a:ext>
                </a:extLst>
              </p:cNvPr>
              <p:cNvSpPr>
                <a:spLocks/>
              </p:cNvSpPr>
              <p:nvPr/>
            </p:nvSpPr>
            <p:spPr bwMode="auto">
              <a:xfrm>
                <a:off x="2186" y="1437"/>
                <a:ext cx="32" cy="16"/>
              </a:xfrm>
              <a:custGeom>
                <a:avLst/>
                <a:gdLst>
                  <a:gd name="T0" fmla="*/ 121 w 167"/>
                  <a:gd name="T1" fmla="*/ 83 h 83"/>
                  <a:gd name="T2" fmla="*/ 121 w 167"/>
                  <a:gd name="T3" fmla="*/ 83 h 83"/>
                  <a:gd name="T4" fmla="*/ 61 w 167"/>
                  <a:gd name="T5" fmla="*/ 66 h 83"/>
                  <a:gd name="T6" fmla="*/ 30 w 167"/>
                  <a:gd name="T7" fmla="*/ 50 h 83"/>
                  <a:gd name="T8" fmla="*/ 106 w 167"/>
                  <a:gd name="T9" fmla="*/ 33 h 83"/>
                  <a:gd name="T10" fmla="*/ 121 w 167"/>
                  <a:gd name="T11" fmla="*/ 83 h 83"/>
                </a:gdLst>
                <a:ahLst/>
                <a:cxnLst>
                  <a:cxn ang="0">
                    <a:pos x="T0" y="T1"/>
                  </a:cxn>
                  <a:cxn ang="0">
                    <a:pos x="T2" y="T3"/>
                  </a:cxn>
                  <a:cxn ang="0">
                    <a:pos x="T4" y="T5"/>
                  </a:cxn>
                  <a:cxn ang="0">
                    <a:pos x="T6" y="T7"/>
                  </a:cxn>
                  <a:cxn ang="0">
                    <a:pos x="T8" y="T9"/>
                  </a:cxn>
                  <a:cxn ang="0">
                    <a:pos x="T10" y="T11"/>
                  </a:cxn>
                </a:cxnLst>
                <a:rect l="0" t="0" r="r" b="b"/>
                <a:pathLst>
                  <a:path w="167" h="83">
                    <a:moveTo>
                      <a:pt x="121" y="83"/>
                    </a:moveTo>
                    <a:lnTo>
                      <a:pt x="121" y="83"/>
                    </a:lnTo>
                    <a:cubicBezTo>
                      <a:pt x="91" y="83"/>
                      <a:pt x="91" y="66"/>
                      <a:pt x="61" y="66"/>
                    </a:cubicBezTo>
                    <a:cubicBezTo>
                      <a:pt x="61" y="66"/>
                      <a:pt x="0" y="66"/>
                      <a:pt x="30" y="50"/>
                    </a:cubicBezTo>
                    <a:cubicBezTo>
                      <a:pt x="45" y="16"/>
                      <a:pt x="91" y="0"/>
                      <a:pt x="106" y="33"/>
                    </a:cubicBezTo>
                    <a:cubicBezTo>
                      <a:pt x="136" y="50"/>
                      <a:pt x="167" y="83"/>
                      <a:pt x="121" y="8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8" name="Freeform 1264">
                <a:extLst>
                  <a:ext uri="{FF2B5EF4-FFF2-40B4-BE49-F238E27FC236}">
                    <a16:creationId xmlns:a16="http://schemas.microsoft.com/office/drawing/2014/main" id="{5CD10991-3840-1DF4-7591-CD6485E369D6}"/>
                  </a:ext>
                </a:extLst>
              </p:cNvPr>
              <p:cNvSpPr>
                <a:spLocks/>
              </p:cNvSpPr>
              <p:nvPr/>
            </p:nvSpPr>
            <p:spPr bwMode="auto">
              <a:xfrm>
                <a:off x="2186" y="1437"/>
                <a:ext cx="32" cy="16"/>
              </a:xfrm>
              <a:custGeom>
                <a:avLst/>
                <a:gdLst>
                  <a:gd name="T0" fmla="*/ 121 w 167"/>
                  <a:gd name="T1" fmla="*/ 83 h 83"/>
                  <a:gd name="T2" fmla="*/ 121 w 167"/>
                  <a:gd name="T3" fmla="*/ 83 h 83"/>
                  <a:gd name="T4" fmla="*/ 61 w 167"/>
                  <a:gd name="T5" fmla="*/ 66 h 83"/>
                  <a:gd name="T6" fmla="*/ 30 w 167"/>
                  <a:gd name="T7" fmla="*/ 50 h 83"/>
                  <a:gd name="T8" fmla="*/ 106 w 167"/>
                  <a:gd name="T9" fmla="*/ 33 h 83"/>
                  <a:gd name="T10" fmla="*/ 121 w 167"/>
                  <a:gd name="T11" fmla="*/ 83 h 83"/>
                  <a:gd name="T12" fmla="*/ 121 w 167"/>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67" h="83">
                    <a:moveTo>
                      <a:pt x="121" y="83"/>
                    </a:moveTo>
                    <a:lnTo>
                      <a:pt x="121" y="83"/>
                    </a:lnTo>
                    <a:cubicBezTo>
                      <a:pt x="91" y="83"/>
                      <a:pt x="91" y="66"/>
                      <a:pt x="61" y="66"/>
                    </a:cubicBezTo>
                    <a:cubicBezTo>
                      <a:pt x="61" y="66"/>
                      <a:pt x="0" y="66"/>
                      <a:pt x="30" y="50"/>
                    </a:cubicBezTo>
                    <a:cubicBezTo>
                      <a:pt x="45" y="16"/>
                      <a:pt x="91" y="0"/>
                      <a:pt x="106" y="33"/>
                    </a:cubicBezTo>
                    <a:cubicBezTo>
                      <a:pt x="136" y="50"/>
                      <a:pt x="167" y="83"/>
                      <a:pt x="121" y="83"/>
                    </a:cubicBezTo>
                    <a:lnTo>
                      <a:pt x="121"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9" name="Freeform 1265">
                <a:extLst>
                  <a:ext uri="{FF2B5EF4-FFF2-40B4-BE49-F238E27FC236}">
                    <a16:creationId xmlns:a16="http://schemas.microsoft.com/office/drawing/2014/main" id="{BFA9C57D-7A2A-3DAE-6B8F-0170EE841749}"/>
                  </a:ext>
                </a:extLst>
              </p:cNvPr>
              <p:cNvSpPr>
                <a:spLocks/>
              </p:cNvSpPr>
              <p:nvPr/>
            </p:nvSpPr>
            <p:spPr bwMode="auto">
              <a:xfrm>
                <a:off x="2210" y="1477"/>
                <a:ext cx="56" cy="32"/>
              </a:xfrm>
              <a:custGeom>
                <a:avLst/>
                <a:gdLst>
                  <a:gd name="T0" fmla="*/ 117 w 292"/>
                  <a:gd name="T1" fmla="*/ 106 h 167"/>
                  <a:gd name="T2" fmla="*/ 117 w 292"/>
                  <a:gd name="T3" fmla="*/ 106 h 167"/>
                  <a:gd name="T4" fmla="*/ 44 w 292"/>
                  <a:gd name="T5" fmla="*/ 76 h 167"/>
                  <a:gd name="T6" fmla="*/ 58 w 292"/>
                  <a:gd name="T7" fmla="*/ 45 h 167"/>
                  <a:gd name="T8" fmla="*/ 15 w 292"/>
                  <a:gd name="T9" fmla="*/ 15 h 167"/>
                  <a:gd name="T10" fmla="*/ 87 w 292"/>
                  <a:gd name="T11" fmla="*/ 15 h 167"/>
                  <a:gd name="T12" fmla="*/ 175 w 292"/>
                  <a:gd name="T13" fmla="*/ 45 h 167"/>
                  <a:gd name="T14" fmla="*/ 233 w 292"/>
                  <a:gd name="T15" fmla="*/ 45 h 167"/>
                  <a:gd name="T16" fmla="*/ 277 w 292"/>
                  <a:gd name="T17" fmla="*/ 61 h 167"/>
                  <a:gd name="T18" fmla="*/ 262 w 292"/>
                  <a:gd name="T19" fmla="*/ 121 h 167"/>
                  <a:gd name="T20" fmla="*/ 219 w 292"/>
                  <a:gd name="T21" fmla="*/ 151 h 167"/>
                  <a:gd name="T22" fmla="*/ 131 w 292"/>
                  <a:gd name="T23" fmla="*/ 167 h 167"/>
                  <a:gd name="T24" fmla="*/ 58 w 292"/>
                  <a:gd name="T25" fmla="*/ 121 h 167"/>
                  <a:gd name="T26" fmla="*/ 117 w 292"/>
                  <a:gd name="T27" fmla="*/ 106 h 167"/>
                  <a:gd name="T28" fmla="*/ 117 w 292"/>
                  <a:gd name="T29" fmla="*/ 10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167">
                    <a:moveTo>
                      <a:pt x="117" y="106"/>
                    </a:moveTo>
                    <a:lnTo>
                      <a:pt x="117" y="106"/>
                    </a:lnTo>
                    <a:cubicBezTo>
                      <a:pt x="87" y="106"/>
                      <a:pt x="58" y="91"/>
                      <a:pt x="44" y="76"/>
                    </a:cubicBezTo>
                    <a:cubicBezTo>
                      <a:pt x="0" y="61"/>
                      <a:pt x="58" y="45"/>
                      <a:pt x="58" y="45"/>
                    </a:cubicBezTo>
                    <a:cubicBezTo>
                      <a:pt x="58" y="30"/>
                      <a:pt x="29" y="15"/>
                      <a:pt x="15" y="15"/>
                    </a:cubicBezTo>
                    <a:cubicBezTo>
                      <a:pt x="15" y="0"/>
                      <a:pt x="87" y="15"/>
                      <a:pt x="87" y="15"/>
                    </a:cubicBezTo>
                    <a:cubicBezTo>
                      <a:pt x="117" y="15"/>
                      <a:pt x="146" y="30"/>
                      <a:pt x="175" y="45"/>
                    </a:cubicBezTo>
                    <a:lnTo>
                      <a:pt x="233" y="45"/>
                    </a:lnTo>
                    <a:cubicBezTo>
                      <a:pt x="248" y="45"/>
                      <a:pt x="292" y="61"/>
                      <a:pt x="277" y="61"/>
                    </a:cubicBezTo>
                    <a:cubicBezTo>
                      <a:pt x="248" y="91"/>
                      <a:pt x="233" y="76"/>
                      <a:pt x="262" y="121"/>
                    </a:cubicBezTo>
                    <a:cubicBezTo>
                      <a:pt x="277" y="136"/>
                      <a:pt x="233" y="136"/>
                      <a:pt x="219" y="151"/>
                    </a:cubicBezTo>
                    <a:cubicBezTo>
                      <a:pt x="190" y="151"/>
                      <a:pt x="160" y="167"/>
                      <a:pt x="131" y="167"/>
                    </a:cubicBezTo>
                    <a:cubicBezTo>
                      <a:pt x="117" y="151"/>
                      <a:pt x="58" y="136"/>
                      <a:pt x="58" y="121"/>
                    </a:cubicBezTo>
                    <a:cubicBezTo>
                      <a:pt x="58" y="121"/>
                      <a:pt x="146" y="106"/>
                      <a:pt x="117" y="106"/>
                    </a:cubicBezTo>
                    <a:cubicBezTo>
                      <a:pt x="73" y="91"/>
                      <a:pt x="146" y="106"/>
                      <a:pt x="117" y="10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0" name="Freeform 1266">
                <a:extLst>
                  <a:ext uri="{FF2B5EF4-FFF2-40B4-BE49-F238E27FC236}">
                    <a16:creationId xmlns:a16="http://schemas.microsoft.com/office/drawing/2014/main" id="{09570C2A-009F-E3D1-0FDB-BA023B5F984D}"/>
                  </a:ext>
                </a:extLst>
              </p:cNvPr>
              <p:cNvSpPr>
                <a:spLocks/>
              </p:cNvSpPr>
              <p:nvPr/>
            </p:nvSpPr>
            <p:spPr bwMode="auto">
              <a:xfrm>
                <a:off x="2210" y="1477"/>
                <a:ext cx="56" cy="32"/>
              </a:xfrm>
              <a:custGeom>
                <a:avLst/>
                <a:gdLst>
                  <a:gd name="T0" fmla="*/ 117 w 292"/>
                  <a:gd name="T1" fmla="*/ 106 h 167"/>
                  <a:gd name="T2" fmla="*/ 117 w 292"/>
                  <a:gd name="T3" fmla="*/ 106 h 167"/>
                  <a:gd name="T4" fmla="*/ 44 w 292"/>
                  <a:gd name="T5" fmla="*/ 76 h 167"/>
                  <a:gd name="T6" fmla="*/ 58 w 292"/>
                  <a:gd name="T7" fmla="*/ 45 h 167"/>
                  <a:gd name="T8" fmla="*/ 15 w 292"/>
                  <a:gd name="T9" fmla="*/ 15 h 167"/>
                  <a:gd name="T10" fmla="*/ 87 w 292"/>
                  <a:gd name="T11" fmla="*/ 15 h 167"/>
                  <a:gd name="T12" fmla="*/ 175 w 292"/>
                  <a:gd name="T13" fmla="*/ 45 h 167"/>
                  <a:gd name="T14" fmla="*/ 233 w 292"/>
                  <a:gd name="T15" fmla="*/ 45 h 167"/>
                  <a:gd name="T16" fmla="*/ 277 w 292"/>
                  <a:gd name="T17" fmla="*/ 61 h 167"/>
                  <a:gd name="T18" fmla="*/ 262 w 292"/>
                  <a:gd name="T19" fmla="*/ 121 h 167"/>
                  <a:gd name="T20" fmla="*/ 219 w 292"/>
                  <a:gd name="T21" fmla="*/ 151 h 167"/>
                  <a:gd name="T22" fmla="*/ 131 w 292"/>
                  <a:gd name="T23" fmla="*/ 167 h 167"/>
                  <a:gd name="T24" fmla="*/ 58 w 292"/>
                  <a:gd name="T25" fmla="*/ 121 h 167"/>
                  <a:gd name="T26" fmla="*/ 117 w 292"/>
                  <a:gd name="T27" fmla="*/ 106 h 167"/>
                  <a:gd name="T28" fmla="*/ 117 w 292"/>
                  <a:gd name="T29" fmla="*/ 106 h 167"/>
                  <a:gd name="T30" fmla="*/ 117 w 292"/>
                  <a:gd name="T31" fmla="*/ 10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2" h="167">
                    <a:moveTo>
                      <a:pt x="117" y="106"/>
                    </a:moveTo>
                    <a:lnTo>
                      <a:pt x="117" y="106"/>
                    </a:lnTo>
                    <a:cubicBezTo>
                      <a:pt x="87" y="106"/>
                      <a:pt x="58" y="91"/>
                      <a:pt x="44" y="76"/>
                    </a:cubicBezTo>
                    <a:cubicBezTo>
                      <a:pt x="0" y="61"/>
                      <a:pt x="58" y="45"/>
                      <a:pt x="58" y="45"/>
                    </a:cubicBezTo>
                    <a:cubicBezTo>
                      <a:pt x="58" y="30"/>
                      <a:pt x="29" y="15"/>
                      <a:pt x="15" y="15"/>
                    </a:cubicBezTo>
                    <a:cubicBezTo>
                      <a:pt x="15" y="0"/>
                      <a:pt x="87" y="15"/>
                      <a:pt x="87" y="15"/>
                    </a:cubicBezTo>
                    <a:cubicBezTo>
                      <a:pt x="117" y="15"/>
                      <a:pt x="146" y="30"/>
                      <a:pt x="175" y="45"/>
                    </a:cubicBezTo>
                    <a:lnTo>
                      <a:pt x="233" y="45"/>
                    </a:lnTo>
                    <a:cubicBezTo>
                      <a:pt x="248" y="45"/>
                      <a:pt x="292" y="61"/>
                      <a:pt x="277" y="61"/>
                    </a:cubicBezTo>
                    <a:cubicBezTo>
                      <a:pt x="248" y="91"/>
                      <a:pt x="233" y="76"/>
                      <a:pt x="262" y="121"/>
                    </a:cubicBezTo>
                    <a:cubicBezTo>
                      <a:pt x="277" y="136"/>
                      <a:pt x="233" y="136"/>
                      <a:pt x="219" y="151"/>
                    </a:cubicBezTo>
                    <a:cubicBezTo>
                      <a:pt x="190" y="151"/>
                      <a:pt x="160" y="167"/>
                      <a:pt x="131" y="167"/>
                    </a:cubicBezTo>
                    <a:cubicBezTo>
                      <a:pt x="117" y="151"/>
                      <a:pt x="58" y="136"/>
                      <a:pt x="58" y="121"/>
                    </a:cubicBezTo>
                    <a:cubicBezTo>
                      <a:pt x="58" y="121"/>
                      <a:pt x="146" y="106"/>
                      <a:pt x="117" y="106"/>
                    </a:cubicBezTo>
                    <a:cubicBezTo>
                      <a:pt x="73" y="91"/>
                      <a:pt x="146" y="106"/>
                      <a:pt x="117" y="106"/>
                    </a:cubicBezTo>
                    <a:lnTo>
                      <a:pt x="117" y="10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1" name="Freeform 1267">
                <a:extLst>
                  <a:ext uri="{FF2B5EF4-FFF2-40B4-BE49-F238E27FC236}">
                    <a16:creationId xmlns:a16="http://schemas.microsoft.com/office/drawing/2014/main" id="{576D3F0E-69BD-EFDF-CC9A-5E8AA8124F71}"/>
                  </a:ext>
                </a:extLst>
              </p:cNvPr>
              <p:cNvSpPr>
                <a:spLocks/>
              </p:cNvSpPr>
              <p:nvPr/>
            </p:nvSpPr>
            <p:spPr bwMode="auto">
              <a:xfrm>
                <a:off x="2210" y="1477"/>
                <a:ext cx="56" cy="32"/>
              </a:xfrm>
              <a:custGeom>
                <a:avLst/>
                <a:gdLst>
                  <a:gd name="T0" fmla="*/ 117 w 292"/>
                  <a:gd name="T1" fmla="*/ 106 h 167"/>
                  <a:gd name="T2" fmla="*/ 117 w 292"/>
                  <a:gd name="T3" fmla="*/ 106 h 167"/>
                  <a:gd name="T4" fmla="*/ 44 w 292"/>
                  <a:gd name="T5" fmla="*/ 76 h 167"/>
                  <a:gd name="T6" fmla="*/ 58 w 292"/>
                  <a:gd name="T7" fmla="*/ 45 h 167"/>
                  <a:gd name="T8" fmla="*/ 15 w 292"/>
                  <a:gd name="T9" fmla="*/ 15 h 167"/>
                  <a:gd name="T10" fmla="*/ 87 w 292"/>
                  <a:gd name="T11" fmla="*/ 15 h 167"/>
                  <a:gd name="T12" fmla="*/ 175 w 292"/>
                  <a:gd name="T13" fmla="*/ 45 h 167"/>
                  <a:gd name="T14" fmla="*/ 233 w 292"/>
                  <a:gd name="T15" fmla="*/ 45 h 167"/>
                  <a:gd name="T16" fmla="*/ 277 w 292"/>
                  <a:gd name="T17" fmla="*/ 61 h 167"/>
                  <a:gd name="T18" fmla="*/ 262 w 292"/>
                  <a:gd name="T19" fmla="*/ 121 h 167"/>
                  <a:gd name="T20" fmla="*/ 219 w 292"/>
                  <a:gd name="T21" fmla="*/ 151 h 167"/>
                  <a:gd name="T22" fmla="*/ 131 w 292"/>
                  <a:gd name="T23" fmla="*/ 167 h 167"/>
                  <a:gd name="T24" fmla="*/ 58 w 292"/>
                  <a:gd name="T25" fmla="*/ 121 h 167"/>
                  <a:gd name="T26" fmla="*/ 117 w 292"/>
                  <a:gd name="T27" fmla="*/ 106 h 167"/>
                  <a:gd name="T28" fmla="*/ 117 w 292"/>
                  <a:gd name="T29" fmla="*/ 10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167">
                    <a:moveTo>
                      <a:pt x="117" y="106"/>
                    </a:moveTo>
                    <a:lnTo>
                      <a:pt x="117" y="106"/>
                    </a:lnTo>
                    <a:cubicBezTo>
                      <a:pt x="87" y="106"/>
                      <a:pt x="58" y="91"/>
                      <a:pt x="44" y="76"/>
                    </a:cubicBezTo>
                    <a:cubicBezTo>
                      <a:pt x="0" y="61"/>
                      <a:pt x="58" y="45"/>
                      <a:pt x="58" y="45"/>
                    </a:cubicBezTo>
                    <a:cubicBezTo>
                      <a:pt x="58" y="30"/>
                      <a:pt x="29" y="15"/>
                      <a:pt x="15" y="15"/>
                    </a:cubicBezTo>
                    <a:cubicBezTo>
                      <a:pt x="15" y="0"/>
                      <a:pt x="87" y="15"/>
                      <a:pt x="87" y="15"/>
                    </a:cubicBezTo>
                    <a:cubicBezTo>
                      <a:pt x="117" y="15"/>
                      <a:pt x="146" y="30"/>
                      <a:pt x="175" y="45"/>
                    </a:cubicBezTo>
                    <a:lnTo>
                      <a:pt x="233" y="45"/>
                    </a:lnTo>
                    <a:cubicBezTo>
                      <a:pt x="248" y="45"/>
                      <a:pt x="292" y="61"/>
                      <a:pt x="277" y="61"/>
                    </a:cubicBezTo>
                    <a:cubicBezTo>
                      <a:pt x="248" y="91"/>
                      <a:pt x="233" y="76"/>
                      <a:pt x="262" y="121"/>
                    </a:cubicBezTo>
                    <a:cubicBezTo>
                      <a:pt x="277" y="136"/>
                      <a:pt x="233" y="136"/>
                      <a:pt x="219" y="151"/>
                    </a:cubicBezTo>
                    <a:cubicBezTo>
                      <a:pt x="190" y="151"/>
                      <a:pt x="160" y="167"/>
                      <a:pt x="131" y="167"/>
                    </a:cubicBezTo>
                    <a:cubicBezTo>
                      <a:pt x="117" y="151"/>
                      <a:pt x="58" y="136"/>
                      <a:pt x="58" y="121"/>
                    </a:cubicBezTo>
                    <a:cubicBezTo>
                      <a:pt x="58" y="121"/>
                      <a:pt x="146" y="106"/>
                      <a:pt x="117" y="106"/>
                    </a:cubicBezTo>
                    <a:cubicBezTo>
                      <a:pt x="73" y="91"/>
                      <a:pt x="146" y="106"/>
                      <a:pt x="117" y="10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2" name="Freeform 1268">
                <a:extLst>
                  <a:ext uri="{FF2B5EF4-FFF2-40B4-BE49-F238E27FC236}">
                    <a16:creationId xmlns:a16="http://schemas.microsoft.com/office/drawing/2014/main" id="{3C3B17D4-7747-D431-F40F-144A7EEFF650}"/>
                  </a:ext>
                </a:extLst>
              </p:cNvPr>
              <p:cNvSpPr>
                <a:spLocks/>
              </p:cNvSpPr>
              <p:nvPr/>
            </p:nvSpPr>
            <p:spPr bwMode="auto">
              <a:xfrm>
                <a:off x="2210" y="1477"/>
                <a:ext cx="56" cy="32"/>
              </a:xfrm>
              <a:custGeom>
                <a:avLst/>
                <a:gdLst>
                  <a:gd name="T0" fmla="*/ 117 w 292"/>
                  <a:gd name="T1" fmla="*/ 106 h 167"/>
                  <a:gd name="T2" fmla="*/ 117 w 292"/>
                  <a:gd name="T3" fmla="*/ 106 h 167"/>
                  <a:gd name="T4" fmla="*/ 44 w 292"/>
                  <a:gd name="T5" fmla="*/ 76 h 167"/>
                  <a:gd name="T6" fmla="*/ 58 w 292"/>
                  <a:gd name="T7" fmla="*/ 45 h 167"/>
                  <a:gd name="T8" fmla="*/ 15 w 292"/>
                  <a:gd name="T9" fmla="*/ 15 h 167"/>
                  <a:gd name="T10" fmla="*/ 87 w 292"/>
                  <a:gd name="T11" fmla="*/ 15 h 167"/>
                  <a:gd name="T12" fmla="*/ 175 w 292"/>
                  <a:gd name="T13" fmla="*/ 45 h 167"/>
                  <a:gd name="T14" fmla="*/ 233 w 292"/>
                  <a:gd name="T15" fmla="*/ 45 h 167"/>
                  <a:gd name="T16" fmla="*/ 277 w 292"/>
                  <a:gd name="T17" fmla="*/ 61 h 167"/>
                  <a:gd name="T18" fmla="*/ 262 w 292"/>
                  <a:gd name="T19" fmla="*/ 121 h 167"/>
                  <a:gd name="T20" fmla="*/ 219 w 292"/>
                  <a:gd name="T21" fmla="*/ 151 h 167"/>
                  <a:gd name="T22" fmla="*/ 131 w 292"/>
                  <a:gd name="T23" fmla="*/ 167 h 167"/>
                  <a:gd name="T24" fmla="*/ 58 w 292"/>
                  <a:gd name="T25" fmla="*/ 121 h 167"/>
                  <a:gd name="T26" fmla="*/ 117 w 292"/>
                  <a:gd name="T27" fmla="*/ 106 h 167"/>
                  <a:gd name="T28" fmla="*/ 117 w 292"/>
                  <a:gd name="T29" fmla="*/ 106 h 167"/>
                  <a:gd name="T30" fmla="*/ 117 w 292"/>
                  <a:gd name="T31" fmla="*/ 10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2" h="167">
                    <a:moveTo>
                      <a:pt x="117" y="106"/>
                    </a:moveTo>
                    <a:lnTo>
                      <a:pt x="117" y="106"/>
                    </a:lnTo>
                    <a:cubicBezTo>
                      <a:pt x="87" y="106"/>
                      <a:pt x="58" y="91"/>
                      <a:pt x="44" y="76"/>
                    </a:cubicBezTo>
                    <a:cubicBezTo>
                      <a:pt x="0" y="61"/>
                      <a:pt x="58" y="45"/>
                      <a:pt x="58" y="45"/>
                    </a:cubicBezTo>
                    <a:cubicBezTo>
                      <a:pt x="58" y="30"/>
                      <a:pt x="29" y="15"/>
                      <a:pt x="15" y="15"/>
                    </a:cubicBezTo>
                    <a:cubicBezTo>
                      <a:pt x="15" y="0"/>
                      <a:pt x="87" y="15"/>
                      <a:pt x="87" y="15"/>
                    </a:cubicBezTo>
                    <a:cubicBezTo>
                      <a:pt x="117" y="15"/>
                      <a:pt x="146" y="30"/>
                      <a:pt x="175" y="45"/>
                    </a:cubicBezTo>
                    <a:lnTo>
                      <a:pt x="233" y="45"/>
                    </a:lnTo>
                    <a:cubicBezTo>
                      <a:pt x="248" y="45"/>
                      <a:pt x="292" y="61"/>
                      <a:pt x="277" y="61"/>
                    </a:cubicBezTo>
                    <a:cubicBezTo>
                      <a:pt x="248" y="91"/>
                      <a:pt x="233" y="76"/>
                      <a:pt x="262" y="121"/>
                    </a:cubicBezTo>
                    <a:cubicBezTo>
                      <a:pt x="277" y="136"/>
                      <a:pt x="233" y="136"/>
                      <a:pt x="219" y="151"/>
                    </a:cubicBezTo>
                    <a:cubicBezTo>
                      <a:pt x="190" y="151"/>
                      <a:pt x="160" y="167"/>
                      <a:pt x="131" y="167"/>
                    </a:cubicBezTo>
                    <a:cubicBezTo>
                      <a:pt x="117" y="151"/>
                      <a:pt x="58" y="136"/>
                      <a:pt x="58" y="121"/>
                    </a:cubicBezTo>
                    <a:cubicBezTo>
                      <a:pt x="58" y="121"/>
                      <a:pt x="146" y="106"/>
                      <a:pt x="117" y="106"/>
                    </a:cubicBezTo>
                    <a:cubicBezTo>
                      <a:pt x="73" y="91"/>
                      <a:pt x="146" y="106"/>
                      <a:pt x="117" y="106"/>
                    </a:cubicBezTo>
                    <a:lnTo>
                      <a:pt x="117" y="10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3" name="Freeform 1269">
                <a:extLst>
                  <a:ext uri="{FF2B5EF4-FFF2-40B4-BE49-F238E27FC236}">
                    <a16:creationId xmlns:a16="http://schemas.microsoft.com/office/drawing/2014/main" id="{060CE9C9-989A-B662-E538-9749F48E2ABE}"/>
                  </a:ext>
                </a:extLst>
              </p:cNvPr>
              <p:cNvSpPr>
                <a:spLocks/>
              </p:cNvSpPr>
              <p:nvPr/>
            </p:nvSpPr>
            <p:spPr bwMode="auto">
              <a:xfrm>
                <a:off x="2242" y="1509"/>
                <a:ext cx="49" cy="16"/>
              </a:xfrm>
              <a:custGeom>
                <a:avLst/>
                <a:gdLst>
                  <a:gd name="T0" fmla="*/ 194 w 250"/>
                  <a:gd name="T1" fmla="*/ 83 h 83"/>
                  <a:gd name="T2" fmla="*/ 194 w 250"/>
                  <a:gd name="T3" fmla="*/ 83 h 83"/>
                  <a:gd name="T4" fmla="*/ 222 w 250"/>
                  <a:gd name="T5" fmla="*/ 33 h 83"/>
                  <a:gd name="T6" fmla="*/ 180 w 250"/>
                  <a:gd name="T7" fmla="*/ 16 h 83"/>
                  <a:gd name="T8" fmla="*/ 41 w 250"/>
                  <a:gd name="T9" fmla="*/ 16 h 83"/>
                  <a:gd name="T10" fmla="*/ 55 w 250"/>
                  <a:gd name="T11" fmla="*/ 66 h 83"/>
                  <a:gd name="T12" fmla="*/ 194 w 250"/>
                  <a:gd name="T13" fmla="*/ 83 h 83"/>
                  <a:gd name="T14" fmla="*/ 194 w 250"/>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83">
                    <a:moveTo>
                      <a:pt x="194" y="83"/>
                    </a:moveTo>
                    <a:lnTo>
                      <a:pt x="194" y="83"/>
                    </a:lnTo>
                    <a:cubicBezTo>
                      <a:pt x="194" y="66"/>
                      <a:pt x="250" y="33"/>
                      <a:pt x="222" y="33"/>
                    </a:cubicBezTo>
                    <a:cubicBezTo>
                      <a:pt x="208" y="16"/>
                      <a:pt x="194" y="16"/>
                      <a:pt x="180" y="16"/>
                    </a:cubicBezTo>
                    <a:cubicBezTo>
                      <a:pt x="138" y="16"/>
                      <a:pt x="83" y="0"/>
                      <a:pt x="41" y="16"/>
                    </a:cubicBezTo>
                    <a:cubicBezTo>
                      <a:pt x="0" y="16"/>
                      <a:pt x="13" y="66"/>
                      <a:pt x="55" y="66"/>
                    </a:cubicBezTo>
                    <a:cubicBezTo>
                      <a:pt x="97" y="66"/>
                      <a:pt x="152" y="83"/>
                      <a:pt x="194" y="83"/>
                    </a:cubicBezTo>
                    <a:cubicBezTo>
                      <a:pt x="222" y="66"/>
                      <a:pt x="166" y="83"/>
                      <a:pt x="194" y="8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4" name="Freeform 1270">
                <a:extLst>
                  <a:ext uri="{FF2B5EF4-FFF2-40B4-BE49-F238E27FC236}">
                    <a16:creationId xmlns:a16="http://schemas.microsoft.com/office/drawing/2014/main" id="{976CECB2-ADA3-7178-A894-BB638E210583}"/>
                  </a:ext>
                </a:extLst>
              </p:cNvPr>
              <p:cNvSpPr>
                <a:spLocks/>
              </p:cNvSpPr>
              <p:nvPr/>
            </p:nvSpPr>
            <p:spPr bwMode="auto">
              <a:xfrm>
                <a:off x="2242" y="1509"/>
                <a:ext cx="49" cy="16"/>
              </a:xfrm>
              <a:custGeom>
                <a:avLst/>
                <a:gdLst>
                  <a:gd name="T0" fmla="*/ 194 w 250"/>
                  <a:gd name="T1" fmla="*/ 83 h 83"/>
                  <a:gd name="T2" fmla="*/ 194 w 250"/>
                  <a:gd name="T3" fmla="*/ 83 h 83"/>
                  <a:gd name="T4" fmla="*/ 222 w 250"/>
                  <a:gd name="T5" fmla="*/ 33 h 83"/>
                  <a:gd name="T6" fmla="*/ 180 w 250"/>
                  <a:gd name="T7" fmla="*/ 16 h 83"/>
                  <a:gd name="T8" fmla="*/ 41 w 250"/>
                  <a:gd name="T9" fmla="*/ 16 h 83"/>
                  <a:gd name="T10" fmla="*/ 55 w 250"/>
                  <a:gd name="T11" fmla="*/ 66 h 83"/>
                  <a:gd name="T12" fmla="*/ 194 w 250"/>
                  <a:gd name="T13" fmla="*/ 83 h 83"/>
                  <a:gd name="T14" fmla="*/ 194 w 250"/>
                  <a:gd name="T15" fmla="*/ 83 h 83"/>
                  <a:gd name="T16" fmla="*/ 194 w 250"/>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83">
                    <a:moveTo>
                      <a:pt x="194" y="83"/>
                    </a:moveTo>
                    <a:lnTo>
                      <a:pt x="194" y="83"/>
                    </a:lnTo>
                    <a:cubicBezTo>
                      <a:pt x="194" y="66"/>
                      <a:pt x="250" y="33"/>
                      <a:pt x="222" y="33"/>
                    </a:cubicBezTo>
                    <a:cubicBezTo>
                      <a:pt x="208" y="16"/>
                      <a:pt x="194" y="16"/>
                      <a:pt x="180" y="16"/>
                    </a:cubicBezTo>
                    <a:cubicBezTo>
                      <a:pt x="138" y="16"/>
                      <a:pt x="83" y="0"/>
                      <a:pt x="41" y="16"/>
                    </a:cubicBezTo>
                    <a:cubicBezTo>
                      <a:pt x="0" y="16"/>
                      <a:pt x="13" y="66"/>
                      <a:pt x="55" y="66"/>
                    </a:cubicBezTo>
                    <a:cubicBezTo>
                      <a:pt x="97" y="66"/>
                      <a:pt x="152" y="83"/>
                      <a:pt x="194" y="83"/>
                    </a:cubicBezTo>
                    <a:cubicBezTo>
                      <a:pt x="222" y="66"/>
                      <a:pt x="166" y="83"/>
                      <a:pt x="194" y="83"/>
                    </a:cubicBezTo>
                    <a:lnTo>
                      <a:pt x="194"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5" name="Freeform 1271">
                <a:extLst>
                  <a:ext uri="{FF2B5EF4-FFF2-40B4-BE49-F238E27FC236}">
                    <a16:creationId xmlns:a16="http://schemas.microsoft.com/office/drawing/2014/main" id="{E1FD8C23-0AA0-6661-DB3E-B04348AEFB12}"/>
                  </a:ext>
                </a:extLst>
              </p:cNvPr>
              <p:cNvSpPr>
                <a:spLocks/>
              </p:cNvSpPr>
              <p:nvPr/>
            </p:nvSpPr>
            <p:spPr bwMode="auto">
              <a:xfrm>
                <a:off x="2242" y="1509"/>
                <a:ext cx="49" cy="16"/>
              </a:xfrm>
              <a:custGeom>
                <a:avLst/>
                <a:gdLst>
                  <a:gd name="T0" fmla="*/ 194 w 250"/>
                  <a:gd name="T1" fmla="*/ 83 h 83"/>
                  <a:gd name="T2" fmla="*/ 194 w 250"/>
                  <a:gd name="T3" fmla="*/ 83 h 83"/>
                  <a:gd name="T4" fmla="*/ 222 w 250"/>
                  <a:gd name="T5" fmla="*/ 33 h 83"/>
                  <a:gd name="T6" fmla="*/ 180 w 250"/>
                  <a:gd name="T7" fmla="*/ 16 h 83"/>
                  <a:gd name="T8" fmla="*/ 41 w 250"/>
                  <a:gd name="T9" fmla="*/ 16 h 83"/>
                  <a:gd name="T10" fmla="*/ 55 w 250"/>
                  <a:gd name="T11" fmla="*/ 66 h 83"/>
                  <a:gd name="T12" fmla="*/ 194 w 250"/>
                  <a:gd name="T13" fmla="*/ 83 h 83"/>
                  <a:gd name="T14" fmla="*/ 194 w 250"/>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83">
                    <a:moveTo>
                      <a:pt x="194" y="83"/>
                    </a:moveTo>
                    <a:lnTo>
                      <a:pt x="194" y="83"/>
                    </a:lnTo>
                    <a:cubicBezTo>
                      <a:pt x="194" y="66"/>
                      <a:pt x="250" y="33"/>
                      <a:pt x="222" y="33"/>
                    </a:cubicBezTo>
                    <a:cubicBezTo>
                      <a:pt x="208" y="16"/>
                      <a:pt x="194" y="16"/>
                      <a:pt x="180" y="16"/>
                    </a:cubicBezTo>
                    <a:cubicBezTo>
                      <a:pt x="138" y="16"/>
                      <a:pt x="83" y="0"/>
                      <a:pt x="41" y="16"/>
                    </a:cubicBezTo>
                    <a:cubicBezTo>
                      <a:pt x="0" y="16"/>
                      <a:pt x="13" y="66"/>
                      <a:pt x="55" y="66"/>
                    </a:cubicBezTo>
                    <a:cubicBezTo>
                      <a:pt x="97" y="66"/>
                      <a:pt x="152" y="83"/>
                      <a:pt x="194" y="83"/>
                    </a:cubicBezTo>
                    <a:cubicBezTo>
                      <a:pt x="222" y="66"/>
                      <a:pt x="166" y="83"/>
                      <a:pt x="194" y="8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6" name="Freeform 1272">
                <a:extLst>
                  <a:ext uri="{FF2B5EF4-FFF2-40B4-BE49-F238E27FC236}">
                    <a16:creationId xmlns:a16="http://schemas.microsoft.com/office/drawing/2014/main" id="{9D04309D-4443-A669-E3EF-8F8D754DCA37}"/>
                  </a:ext>
                </a:extLst>
              </p:cNvPr>
              <p:cNvSpPr>
                <a:spLocks/>
              </p:cNvSpPr>
              <p:nvPr/>
            </p:nvSpPr>
            <p:spPr bwMode="auto">
              <a:xfrm>
                <a:off x="2242" y="1509"/>
                <a:ext cx="49" cy="16"/>
              </a:xfrm>
              <a:custGeom>
                <a:avLst/>
                <a:gdLst>
                  <a:gd name="T0" fmla="*/ 194 w 250"/>
                  <a:gd name="T1" fmla="*/ 83 h 83"/>
                  <a:gd name="T2" fmla="*/ 194 w 250"/>
                  <a:gd name="T3" fmla="*/ 83 h 83"/>
                  <a:gd name="T4" fmla="*/ 222 w 250"/>
                  <a:gd name="T5" fmla="*/ 33 h 83"/>
                  <a:gd name="T6" fmla="*/ 180 w 250"/>
                  <a:gd name="T7" fmla="*/ 16 h 83"/>
                  <a:gd name="T8" fmla="*/ 41 w 250"/>
                  <a:gd name="T9" fmla="*/ 16 h 83"/>
                  <a:gd name="T10" fmla="*/ 55 w 250"/>
                  <a:gd name="T11" fmla="*/ 66 h 83"/>
                  <a:gd name="T12" fmla="*/ 194 w 250"/>
                  <a:gd name="T13" fmla="*/ 83 h 83"/>
                  <a:gd name="T14" fmla="*/ 194 w 250"/>
                  <a:gd name="T15" fmla="*/ 83 h 83"/>
                  <a:gd name="T16" fmla="*/ 194 w 250"/>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83">
                    <a:moveTo>
                      <a:pt x="194" y="83"/>
                    </a:moveTo>
                    <a:lnTo>
                      <a:pt x="194" y="83"/>
                    </a:lnTo>
                    <a:cubicBezTo>
                      <a:pt x="194" y="66"/>
                      <a:pt x="250" y="33"/>
                      <a:pt x="222" y="33"/>
                    </a:cubicBezTo>
                    <a:cubicBezTo>
                      <a:pt x="208" y="16"/>
                      <a:pt x="194" y="16"/>
                      <a:pt x="180" y="16"/>
                    </a:cubicBezTo>
                    <a:cubicBezTo>
                      <a:pt x="138" y="16"/>
                      <a:pt x="83" y="0"/>
                      <a:pt x="41" y="16"/>
                    </a:cubicBezTo>
                    <a:cubicBezTo>
                      <a:pt x="0" y="16"/>
                      <a:pt x="13" y="66"/>
                      <a:pt x="55" y="66"/>
                    </a:cubicBezTo>
                    <a:cubicBezTo>
                      <a:pt x="97" y="66"/>
                      <a:pt x="152" y="83"/>
                      <a:pt x="194" y="83"/>
                    </a:cubicBezTo>
                    <a:cubicBezTo>
                      <a:pt x="222" y="66"/>
                      <a:pt x="166" y="83"/>
                      <a:pt x="194" y="83"/>
                    </a:cubicBezTo>
                    <a:lnTo>
                      <a:pt x="194"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7" name="Freeform 1273">
                <a:extLst>
                  <a:ext uri="{FF2B5EF4-FFF2-40B4-BE49-F238E27FC236}">
                    <a16:creationId xmlns:a16="http://schemas.microsoft.com/office/drawing/2014/main" id="{479E6B4F-7599-13D7-AB11-78738987AE02}"/>
                  </a:ext>
                </a:extLst>
              </p:cNvPr>
              <p:cNvSpPr>
                <a:spLocks/>
              </p:cNvSpPr>
              <p:nvPr/>
            </p:nvSpPr>
            <p:spPr bwMode="auto">
              <a:xfrm>
                <a:off x="2315" y="1517"/>
                <a:ext cx="24" cy="17"/>
              </a:xfrm>
              <a:custGeom>
                <a:avLst/>
                <a:gdLst>
                  <a:gd name="T0" fmla="*/ 13 w 125"/>
                  <a:gd name="T1" fmla="*/ 70 h 84"/>
                  <a:gd name="T2" fmla="*/ 13 w 125"/>
                  <a:gd name="T3" fmla="*/ 70 h 84"/>
                  <a:gd name="T4" fmla="*/ 13 w 125"/>
                  <a:gd name="T5" fmla="*/ 14 h 84"/>
                  <a:gd name="T6" fmla="*/ 69 w 125"/>
                  <a:gd name="T7" fmla="*/ 14 h 84"/>
                  <a:gd name="T8" fmla="*/ 125 w 125"/>
                  <a:gd name="T9" fmla="*/ 42 h 84"/>
                  <a:gd name="T10" fmla="*/ 69 w 125"/>
                  <a:gd name="T11" fmla="*/ 70 h 84"/>
                  <a:gd name="T12" fmla="*/ 13 w 125"/>
                  <a:gd name="T13" fmla="*/ 70 h 84"/>
                  <a:gd name="T14" fmla="*/ 13 w 125"/>
                  <a:gd name="T15" fmla="*/ 7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84">
                    <a:moveTo>
                      <a:pt x="13" y="70"/>
                    </a:moveTo>
                    <a:lnTo>
                      <a:pt x="13" y="70"/>
                    </a:lnTo>
                    <a:cubicBezTo>
                      <a:pt x="13" y="70"/>
                      <a:pt x="27" y="28"/>
                      <a:pt x="13" y="14"/>
                    </a:cubicBezTo>
                    <a:cubicBezTo>
                      <a:pt x="13" y="0"/>
                      <a:pt x="55" y="14"/>
                      <a:pt x="69" y="14"/>
                    </a:cubicBezTo>
                    <a:cubicBezTo>
                      <a:pt x="83" y="14"/>
                      <a:pt x="125" y="28"/>
                      <a:pt x="125" y="42"/>
                    </a:cubicBezTo>
                    <a:cubicBezTo>
                      <a:pt x="111" y="56"/>
                      <a:pt x="83" y="70"/>
                      <a:pt x="69" y="70"/>
                    </a:cubicBezTo>
                    <a:cubicBezTo>
                      <a:pt x="41" y="84"/>
                      <a:pt x="41" y="84"/>
                      <a:pt x="13" y="70"/>
                    </a:cubicBezTo>
                    <a:cubicBezTo>
                      <a:pt x="0" y="56"/>
                      <a:pt x="27" y="84"/>
                      <a:pt x="13" y="7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8" name="Freeform 1274">
                <a:extLst>
                  <a:ext uri="{FF2B5EF4-FFF2-40B4-BE49-F238E27FC236}">
                    <a16:creationId xmlns:a16="http://schemas.microsoft.com/office/drawing/2014/main" id="{186FE62D-BB2B-E347-89FD-89842D0B2869}"/>
                  </a:ext>
                </a:extLst>
              </p:cNvPr>
              <p:cNvSpPr>
                <a:spLocks/>
              </p:cNvSpPr>
              <p:nvPr/>
            </p:nvSpPr>
            <p:spPr bwMode="auto">
              <a:xfrm>
                <a:off x="2315" y="1517"/>
                <a:ext cx="24" cy="17"/>
              </a:xfrm>
              <a:custGeom>
                <a:avLst/>
                <a:gdLst>
                  <a:gd name="T0" fmla="*/ 13 w 125"/>
                  <a:gd name="T1" fmla="*/ 70 h 84"/>
                  <a:gd name="T2" fmla="*/ 13 w 125"/>
                  <a:gd name="T3" fmla="*/ 70 h 84"/>
                  <a:gd name="T4" fmla="*/ 13 w 125"/>
                  <a:gd name="T5" fmla="*/ 14 h 84"/>
                  <a:gd name="T6" fmla="*/ 69 w 125"/>
                  <a:gd name="T7" fmla="*/ 14 h 84"/>
                  <a:gd name="T8" fmla="*/ 125 w 125"/>
                  <a:gd name="T9" fmla="*/ 42 h 84"/>
                  <a:gd name="T10" fmla="*/ 69 w 125"/>
                  <a:gd name="T11" fmla="*/ 70 h 84"/>
                  <a:gd name="T12" fmla="*/ 13 w 125"/>
                  <a:gd name="T13" fmla="*/ 70 h 84"/>
                  <a:gd name="T14" fmla="*/ 13 w 125"/>
                  <a:gd name="T15" fmla="*/ 70 h 84"/>
                  <a:gd name="T16" fmla="*/ 13 w 125"/>
                  <a:gd name="T17" fmla="*/ 7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84">
                    <a:moveTo>
                      <a:pt x="13" y="70"/>
                    </a:moveTo>
                    <a:lnTo>
                      <a:pt x="13" y="70"/>
                    </a:lnTo>
                    <a:cubicBezTo>
                      <a:pt x="13" y="70"/>
                      <a:pt x="27" y="28"/>
                      <a:pt x="13" y="14"/>
                    </a:cubicBezTo>
                    <a:cubicBezTo>
                      <a:pt x="13" y="0"/>
                      <a:pt x="55" y="14"/>
                      <a:pt x="69" y="14"/>
                    </a:cubicBezTo>
                    <a:cubicBezTo>
                      <a:pt x="83" y="14"/>
                      <a:pt x="125" y="28"/>
                      <a:pt x="125" y="42"/>
                    </a:cubicBezTo>
                    <a:cubicBezTo>
                      <a:pt x="111" y="56"/>
                      <a:pt x="83" y="70"/>
                      <a:pt x="69" y="70"/>
                    </a:cubicBezTo>
                    <a:cubicBezTo>
                      <a:pt x="41" y="84"/>
                      <a:pt x="41" y="84"/>
                      <a:pt x="13" y="70"/>
                    </a:cubicBezTo>
                    <a:cubicBezTo>
                      <a:pt x="0" y="56"/>
                      <a:pt x="27" y="84"/>
                      <a:pt x="13" y="70"/>
                    </a:cubicBezTo>
                    <a:lnTo>
                      <a:pt x="13" y="7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9" name="Freeform 1275">
                <a:extLst>
                  <a:ext uri="{FF2B5EF4-FFF2-40B4-BE49-F238E27FC236}">
                    <a16:creationId xmlns:a16="http://schemas.microsoft.com/office/drawing/2014/main" id="{779C7790-1334-B140-1216-422AF1C69995}"/>
                  </a:ext>
                </a:extLst>
              </p:cNvPr>
              <p:cNvSpPr>
                <a:spLocks/>
              </p:cNvSpPr>
              <p:nvPr/>
            </p:nvSpPr>
            <p:spPr bwMode="auto">
              <a:xfrm>
                <a:off x="2315" y="1517"/>
                <a:ext cx="24" cy="17"/>
              </a:xfrm>
              <a:custGeom>
                <a:avLst/>
                <a:gdLst>
                  <a:gd name="T0" fmla="*/ 13 w 124"/>
                  <a:gd name="T1" fmla="*/ 70 h 84"/>
                  <a:gd name="T2" fmla="*/ 13 w 124"/>
                  <a:gd name="T3" fmla="*/ 70 h 84"/>
                  <a:gd name="T4" fmla="*/ 13 w 124"/>
                  <a:gd name="T5" fmla="*/ 14 h 84"/>
                  <a:gd name="T6" fmla="*/ 69 w 124"/>
                  <a:gd name="T7" fmla="*/ 14 h 84"/>
                  <a:gd name="T8" fmla="*/ 124 w 124"/>
                  <a:gd name="T9" fmla="*/ 42 h 84"/>
                  <a:gd name="T10" fmla="*/ 69 w 124"/>
                  <a:gd name="T11" fmla="*/ 70 h 84"/>
                  <a:gd name="T12" fmla="*/ 13 w 124"/>
                  <a:gd name="T13" fmla="*/ 70 h 84"/>
                  <a:gd name="T14" fmla="*/ 13 w 124"/>
                  <a:gd name="T15" fmla="*/ 7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84">
                    <a:moveTo>
                      <a:pt x="13" y="70"/>
                    </a:moveTo>
                    <a:lnTo>
                      <a:pt x="13" y="70"/>
                    </a:lnTo>
                    <a:cubicBezTo>
                      <a:pt x="13" y="70"/>
                      <a:pt x="27" y="28"/>
                      <a:pt x="13" y="14"/>
                    </a:cubicBezTo>
                    <a:cubicBezTo>
                      <a:pt x="13" y="0"/>
                      <a:pt x="55" y="14"/>
                      <a:pt x="69" y="14"/>
                    </a:cubicBezTo>
                    <a:cubicBezTo>
                      <a:pt x="83" y="14"/>
                      <a:pt x="124" y="28"/>
                      <a:pt x="124" y="42"/>
                    </a:cubicBezTo>
                    <a:cubicBezTo>
                      <a:pt x="111" y="56"/>
                      <a:pt x="83" y="70"/>
                      <a:pt x="69" y="70"/>
                    </a:cubicBezTo>
                    <a:cubicBezTo>
                      <a:pt x="41" y="84"/>
                      <a:pt x="41" y="84"/>
                      <a:pt x="13" y="70"/>
                    </a:cubicBezTo>
                    <a:cubicBezTo>
                      <a:pt x="0" y="56"/>
                      <a:pt x="27" y="84"/>
                      <a:pt x="13" y="7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0" name="Freeform 1276">
                <a:extLst>
                  <a:ext uri="{FF2B5EF4-FFF2-40B4-BE49-F238E27FC236}">
                    <a16:creationId xmlns:a16="http://schemas.microsoft.com/office/drawing/2014/main" id="{78083F72-7987-CEA4-72FC-5A7AA23B1CBF}"/>
                  </a:ext>
                </a:extLst>
              </p:cNvPr>
              <p:cNvSpPr>
                <a:spLocks/>
              </p:cNvSpPr>
              <p:nvPr/>
            </p:nvSpPr>
            <p:spPr bwMode="auto">
              <a:xfrm>
                <a:off x="2315" y="1517"/>
                <a:ext cx="24" cy="17"/>
              </a:xfrm>
              <a:custGeom>
                <a:avLst/>
                <a:gdLst>
                  <a:gd name="T0" fmla="*/ 13 w 124"/>
                  <a:gd name="T1" fmla="*/ 70 h 84"/>
                  <a:gd name="T2" fmla="*/ 13 w 124"/>
                  <a:gd name="T3" fmla="*/ 70 h 84"/>
                  <a:gd name="T4" fmla="*/ 13 w 124"/>
                  <a:gd name="T5" fmla="*/ 14 h 84"/>
                  <a:gd name="T6" fmla="*/ 69 w 124"/>
                  <a:gd name="T7" fmla="*/ 14 h 84"/>
                  <a:gd name="T8" fmla="*/ 124 w 124"/>
                  <a:gd name="T9" fmla="*/ 42 h 84"/>
                  <a:gd name="T10" fmla="*/ 69 w 124"/>
                  <a:gd name="T11" fmla="*/ 70 h 84"/>
                  <a:gd name="T12" fmla="*/ 13 w 124"/>
                  <a:gd name="T13" fmla="*/ 70 h 84"/>
                  <a:gd name="T14" fmla="*/ 13 w 124"/>
                  <a:gd name="T15" fmla="*/ 70 h 84"/>
                  <a:gd name="T16" fmla="*/ 13 w 124"/>
                  <a:gd name="T17" fmla="*/ 7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84">
                    <a:moveTo>
                      <a:pt x="13" y="70"/>
                    </a:moveTo>
                    <a:lnTo>
                      <a:pt x="13" y="70"/>
                    </a:lnTo>
                    <a:cubicBezTo>
                      <a:pt x="13" y="70"/>
                      <a:pt x="27" y="28"/>
                      <a:pt x="13" y="14"/>
                    </a:cubicBezTo>
                    <a:cubicBezTo>
                      <a:pt x="13" y="0"/>
                      <a:pt x="55" y="14"/>
                      <a:pt x="69" y="14"/>
                    </a:cubicBezTo>
                    <a:cubicBezTo>
                      <a:pt x="83" y="14"/>
                      <a:pt x="124" y="28"/>
                      <a:pt x="124" y="42"/>
                    </a:cubicBezTo>
                    <a:cubicBezTo>
                      <a:pt x="111" y="56"/>
                      <a:pt x="83" y="70"/>
                      <a:pt x="69" y="70"/>
                    </a:cubicBezTo>
                    <a:cubicBezTo>
                      <a:pt x="41" y="84"/>
                      <a:pt x="41" y="84"/>
                      <a:pt x="13" y="70"/>
                    </a:cubicBezTo>
                    <a:cubicBezTo>
                      <a:pt x="0" y="56"/>
                      <a:pt x="27" y="84"/>
                      <a:pt x="13" y="70"/>
                    </a:cubicBezTo>
                    <a:lnTo>
                      <a:pt x="13" y="7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1" name="Freeform 1277">
                <a:extLst>
                  <a:ext uri="{FF2B5EF4-FFF2-40B4-BE49-F238E27FC236}">
                    <a16:creationId xmlns:a16="http://schemas.microsoft.com/office/drawing/2014/main" id="{A51EA3F2-FD2F-47EA-68CA-7688F9B7D39E}"/>
                  </a:ext>
                </a:extLst>
              </p:cNvPr>
              <p:cNvSpPr>
                <a:spLocks/>
              </p:cNvSpPr>
              <p:nvPr/>
            </p:nvSpPr>
            <p:spPr bwMode="auto">
              <a:xfrm>
                <a:off x="2323" y="1541"/>
                <a:ext cx="16" cy="9"/>
              </a:xfrm>
              <a:custGeom>
                <a:avLst/>
                <a:gdLst>
                  <a:gd name="T0" fmla="*/ 56 w 83"/>
                  <a:gd name="T1" fmla="*/ 11 h 42"/>
                  <a:gd name="T2" fmla="*/ 56 w 83"/>
                  <a:gd name="T3" fmla="*/ 11 h 42"/>
                  <a:gd name="T4" fmla="*/ 28 w 83"/>
                  <a:gd name="T5" fmla="*/ 31 h 42"/>
                  <a:gd name="T6" fmla="*/ 56 w 83"/>
                  <a:gd name="T7" fmla="*/ 11 h 42"/>
                </a:gdLst>
                <a:ahLst/>
                <a:cxnLst>
                  <a:cxn ang="0">
                    <a:pos x="T0" y="T1"/>
                  </a:cxn>
                  <a:cxn ang="0">
                    <a:pos x="T2" y="T3"/>
                  </a:cxn>
                  <a:cxn ang="0">
                    <a:pos x="T4" y="T5"/>
                  </a:cxn>
                  <a:cxn ang="0">
                    <a:pos x="T6" y="T7"/>
                  </a:cxn>
                </a:cxnLst>
                <a:rect l="0" t="0" r="r" b="b"/>
                <a:pathLst>
                  <a:path w="83" h="42">
                    <a:moveTo>
                      <a:pt x="56" y="11"/>
                    </a:moveTo>
                    <a:lnTo>
                      <a:pt x="56" y="11"/>
                    </a:lnTo>
                    <a:cubicBezTo>
                      <a:pt x="0" y="0"/>
                      <a:pt x="0" y="31"/>
                      <a:pt x="28" y="31"/>
                    </a:cubicBezTo>
                    <a:cubicBezTo>
                      <a:pt x="56" y="42"/>
                      <a:pt x="83" y="21"/>
                      <a:pt x="56" y="1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2" name="Freeform 1278">
                <a:extLst>
                  <a:ext uri="{FF2B5EF4-FFF2-40B4-BE49-F238E27FC236}">
                    <a16:creationId xmlns:a16="http://schemas.microsoft.com/office/drawing/2014/main" id="{B346795B-E3F0-6528-0730-CDCF800443C0}"/>
                  </a:ext>
                </a:extLst>
              </p:cNvPr>
              <p:cNvSpPr>
                <a:spLocks/>
              </p:cNvSpPr>
              <p:nvPr/>
            </p:nvSpPr>
            <p:spPr bwMode="auto">
              <a:xfrm>
                <a:off x="2323" y="1541"/>
                <a:ext cx="16" cy="9"/>
              </a:xfrm>
              <a:custGeom>
                <a:avLst/>
                <a:gdLst>
                  <a:gd name="T0" fmla="*/ 56 w 83"/>
                  <a:gd name="T1" fmla="*/ 11 h 42"/>
                  <a:gd name="T2" fmla="*/ 56 w 83"/>
                  <a:gd name="T3" fmla="*/ 11 h 42"/>
                  <a:gd name="T4" fmla="*/ 28 w 83"/>
                  <a:gd name="T5" fmla="*/ 31 h 42"/>
                  <a:gd name="T6" fmla="*/ 56 w 83"/>
                  <a:gd name="T7" fmla="*/ 11 h 42"/>
                  <a:gd name="T8" fmla="*/ 56 w 83"/>
                  <a:gd name="T9" fmla="*/ 11 h 42"/>
                </a:gdLst>
                <a:ahLst/>
                <a:cxnLst>
                  <a:cxn ang="0">
                    <a:pos x="T0" y="T1"/>
                  </a:cxn>
                  <a:cxn ang="0">
                    <a:pos x="T2" y="T3"/>
                  </a:cxn>
                  <a:cxn ang="0">
                    <a:pos x="T4" y="T5"/>
                  </a:cxn>
                  <a:cxn ang="0">
                    <a:pos x="T6" y="T7"/>
                  </a:cxn>
                  <a:cxn ang="0">
                    <a:pos x="T8" y="T9"/>
                  </a:cxn>
                </a:cxnLst>
                <a:rect l="0" t="0" r="r" b="b"/>
                <a:pathLst>
                  <a:path w="83" h="42">
                    <a:moveTo>
                      <a:pt x="56" y="11"/>
                    </a:moveTo>
                    <a:lnTo>
                      <a:pt x="56" y="11"/>
                    </a:lnTo>
                    <a:cubicBezTo>
                      <a:pt x="0" y="0"/>
                      <a:pt x="0" y="31"/>
                      <a:pt x="28" y="31"/>
                    </a:cubicBezTo>
                    <a:cubicBezTo>
                      <a:pt x="56" y="42"/>
                      <a:pt x="83" y="21"/>
                      <a:pt x="56" y="11"/>
                    </a:cubicBezTo>
                    <a:lnTo>
                      <a:pt x="56" y="1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3" name="Freeform 1279">
                <a:extLst>
                  <a:ext uri="{FF2B5EF4-FFF2-40B4-BE49-F238E27FC236}">
                    <a16:creationId xmlns:a16="http://schemas.microsoft.com/office/drawing/2014/main" id="{906EE995-2022-E041-2F52-327178CA681D}"/>
                  </a:ext>
                </a:extLst>
              </p:cNvPr>
              <p:cNvSpPr>
                <a:spLocks/>
              </p:cNvSpPr>
              <p:nvPr/>
            </p:nvSpPr>
            <p:spPr bwMode="auto">
              <a:xfrm>
                <a:off x="2323" y="1541"/>
                <a:ext cx="16" cy="9"/>
              </a:xfrm>
              <a:custGeom>
                <a:avLst/>
                <a:gdLst>
                  <a:gd name="T0" fmla="*/ 56 w 83"/>
                  <a:gd name="T1" fmla="*/ 11 h 42"/>
                  <a:gd name="T2" fmla="*/ 56 w 83"/>
                  <a:gd name="T3" fmla="*/ 11 h 42"/>
                  <a:gd name="T4" fmla="*/ 28 w 83"/>
                  <a:gd name="T5" fmla="*/ 31 h 42"/>
                  <a:gd name="T6" fmla="*/ 56 w 83"/>
                  <a:gd name="T7" fmla="*/ 11 h 42"/>
                </a:gdLst>
                <a:ahLst/>
                <a:cxnLst>
                  <a:cxn ang="0">
                    <a:pos x="T0" y="T1"/>
                  </a:cxn>
                  <a:cxn ang="0">
                    <a:pos x="T2" y="T3"/>
                  </a:cxn>
                  <a:cxn ang="0">
                    <a:pos x="T4" y="T5"/>
                  </a:cxn>
                  <a:cxn ang="0">
                    <a:pos x="T6" y="T7"/>
                  </a:cxn>
                </a:cxnLst>
                <a:rect l="0" t="0" r="r" b="b"/>
                <a:pathLst>
                  <a:path w="83" h="42">
                    <a:moveTo>
                      <a:pt x="56" y="11"/>
                    </a:moveTo>
                    <a:lnTo>
                      <a:pt x="56" y="11"/>
                    </a:lnTo>
                    <a:cubicBezTo>
                      <a:pt x="0" y="0"/>
                      <a:pt x="0" y="31"/>
                      <a:pt x="28" y="31"/>
                    </a:cubicBezTo>
                    <a:cubicBezTo>
                      <a:pt x="56" y="42"/>
                      <a:pt x="83" y="21"/>
                      <a:pt x="56" y="1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4" name="Freeform 1280">
                <a:extLst>
                  <a:ext uri="{FF2B5EF4-FFF2-40B4-BE49-F238E27FC236}">
                    <a16:creationId xmlns:a16="http://schemas.microsoft.com/office/drawing/2014/main" id="{885AFCC8-4907-3691-03CC-65E230F97943}"/>
                  </a:ext>
                </a:extLst>
              </p:cNvPr>
              <p:cNvSpPr>
                <a:spLocks/>
              </p:cNvSpPr>
              <p:nvPr/>
            </p:nvSpPr>
            <p:spPr bwMode="auto">
              <a:xfrm>
                <a:off x="2323" y="1541"/>
                <a:ext cx="16" cy="9"/>
              </a:xfrm>
              <a:custGeom>
                <a:avLst/>
                <a:gdLst>
                  <a:gd name="T0" fmla="*/ 56 w 83"/>
                  <a:gd name="T1" fmla="*/ 11 h 42"/>
                  <a:gd name="T2" fmla="*/ 56 w 83"/>
                  <a:gd name="T3" fmla="*/ 11 h 42"/>
                  <a:gd name="T4" fmla="*/ 28 w 83"/>
                  <a:gd name="T5" fmla="*/ 31 h 42"/>
                  <a:gd name="T6" fmla="*/ 56 w 83"/>
                  <a:gd name="T7" fmla="*/ 11 h 42"/>
                  <a:gd name="T8" fmla="*/ 56 w 83"/>
                  <a:gd name="T9" fmla="*/ 11 h 42"/>
                </a:gdLst>
                <a:ahLst/>
                <a:cxnLst>
                  <a:cxn ang="0">
                    <a:pos x="T0" y="T1"/>
                  </a:cxn>
                  <a:cxn ang="0">
                    <a:pos x="T2" y="T3"/>
                  </a:cxn>
                  <a:cxn ang="0">
                    <a:pos x="T4" y="T5"/>
                  </a:cxn>
                  <a:cxn ang="0">
                    <a:pos x="T6" y="T7"/>
                  </a:cxn>
                  <a:cxn ang="0">
                    <a:pos x="T8" y="T9"/>
                  </a:cxn>
                </a:cxnLst>
                <a:rect l="0" t="0" r="r" b="b"/>
                <a:pathLst>
                  <a:path w="83" h="42">
                    <a:moveTo>
                      <a:pt x="56" y="11"/>
                    </a:moveTo>
                    <a:lnTo>
                      <a:pt x="56" y="11"/>
                    </a:lnTo>
                    <a:cubicBezTo>
                      <a:pt x="0" y="0"/>
                      <a:pt x="0" y="31"/>
                      <a:pt x="28" y="31"/>
                    </a:cubicBezTo>
                    <a:cubicBezTo>
                      <a:pt x="56" y="42"/>
                      <a:pt x="83" y="21"/>
                      <a:pt x="56" y="11"/>
                    </a:cubicBezTo>
                    <a:lnTo>
                      <a:pt x="56" y="1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5" name="Freeform 1281">
                <a:extLst>
                  <a:ext uri="{FF2B5EF4-FFF2-40B4-BE49-F238E27FC236}">
                    <a16:creationId xmlns:a16="http://schemas.microsoft.com/office/drawing/2014/main" id="{159B68D5-EC62-4DC3-FE41-30A44CB107E9}"/>
                  </a:ext>
                </a:extLst>
              </p:cNvPr>
              <p:cNvSpPr>
                <a:spLocks/>
              </p:cNvSpPr>
              <p:nvPr/>
            </p:nvSpPr>
            <p:spPr bwMode="auto">
              <a:xfrm>
                <a:off x="2234" y="1534"/>
                <a:ext cx="249" cy="80"/>
              </a:xfrm>
              <a:custGeom>
                <a:avLst/>
                <a:gdLst>
                  <a:gd name="T0" fmla="*/ 247 w 1291"/>
                  <a:gd name="T1" fmla="*/ 108 h 416"/>
                  <a:gd name="T2" fmla="*/ 247 w 1291"/>
                  <a:gd name="T3" fmla="*/ 108 h 416"/>
                  <a:gd name="T4" fmla="*/ 276 w 1291"/>
                  <a:gd name="T5" fmla="*/ 61 h 416"/>
                  <a:gd name="T6" fmla="*/ 218 w 1291"/>
                  <a:gd name="T7" fmla="*/ 30 h 416"/>
                  <a:gd name="T8" fmla="*/ 174 w 1291"/>
                  <a:gd name="T9" fmla="*/ 30 h 416"/>
                  <a:gd name="T10" fmla="*/ 58 w 1291"/>
                  <a:gd name="T11" fmla="*/ 15 h 416"/>
                  <a:gd name="T12" fmla="*/ 58 w 1291"/>
                  <a:gd name="T13" fmla="*/ 46 h 416"/>
                  <a:gd name="T14" fmla="*/ 0 w 1291"/>
                  <a:gd name="T15" fmla="*/ 61 h 416"/>
                  <a:gd name="T16" fmla="*/ 72 w 1291"/>
                  <a:gd name="T17" fmla="*/ 77 h 416"/>
                  <a:gd name="T18" fmla="*/ 102 w 1291"/>
                  <a:gd name="T19" fmla="*/ 92 h 416"/>
                  <a:gd name="T20" fmla="*/ 87 w 1291"/>
                  <a:gd name="T21" fmla="*/ 108 h 416"/>
                  <a:gd name="T22" fmla="*/ 348 w 1291"/>
                  <a:gd name="T23" fmla="*/ 200 h 416"/>
                  <a:gd name="T24" fmla="*/ 363 w 1291"/>
                  <a:gd name="T25" fmla="*/ 246 h 416"/>
                  <a:gd name="T26" fmla="*/ 348 w 1291"/>
                  <a:gd name="T27" fmla="*/ 324 h 416"/>
                  <a:gd name="T28" fmla="*/ 392 w 1291"/>
                  <a:gd name="T29" fmla="*/ 385 h 416"/>
                  <a:gd name="T30" fmla="*/ 435 w 1291"/>
                  <a:gd name="T31" fmla="*/ 370 h 416"/>
                  <a:gd name="T32" fmla="*/ 479 w 1291"/>
                  <a:gd name="T33" fmla="*/ 401 h 416"/>
                  <a:gd name="T34" fmla="*/ 551 w 1291"/>
                  <a:gd name="T35" fmla="*/ 401 h 416"/>
                  <a:gd name="T36" fmla="*/ 609 w 1291"/>
                  <a:gd name="T37" fmla="*/ 354 h 416"/>
                  <a:gd name="T38" fmla="*/ 653 w 1291"/>
                  <a:gd name="T39" fmla="*/ 401 h 416"/>
                  <a:gd name="T40" fmla="*/ 754 w 1291"/>
                  <a:gd name="T41" fmla="*/ 416 h 416"/>
                  <a:gd name="T42" fmla="*/ 900 w 1291"/>
                  <a:gd name="T43" fmla="*/ 416 h 416"/>
                  <a:gd name="T44" fmla="*/ 943 w 1291"/>
                  <a:gd name="T45" fmla="*/ 416 h 416"/>
                  <a:gd name="T46" fmla="*/ 972 w 1291"/>
                  <a:gd name="T47" fmla="*/ 370 h 416"/>
                  <a:gd name="T48" fmla="*/ 1016 w 1291"/>
                  <a:gd name="T49" fmla="*/ 385 h 416"/>
                  <a:gd name="T50" fmla="*/ 1103 w 1291"/>
                  <a:gd name="T51" fmla="*/ 416 h 416"/>
                  <a:gd name="T52" fmla="*/ 1190 w 1291"/>
                  <a:gd name="T53" fmla="*/ 401 h 416"/>
                  <a:gd name="T54" fmla="*/ 1233 w 1291"/>
                  <a:gd name="T55" fmla="*/ 370 h 416"/>
                  <a:gd name="T56" fmla="*/ 1233 w 1291"/>
                  <a:gd name="T57" fmla="*/ 339 h 416"/>
                  <a:gd name="T58" fmla="*/ 1190 w 1291"/>
                  <a:gd name="T59" fmla="*/ 339 h 416"/>
                  <a:gd name="T60" fmla="*/ 1233 w 1291"/>
                  <a:gd name="T61" fmla="*/ 262 h 416"/>
                  <a:gd name="T62" fmla="*/ 1161 w 1291"/>
                  <a:gd name="T63" fmla="*/ 246 h 416"/>
                  <a:gd name="T64" fmla="*/ 1132 w 1291"/>
                  <a:gd name="T65" fmla="*/ 216 h 416"/>
                  <a:gd name="T66" fmla="*/ 1016 w 1291"/>
                  <a:gd name="T67" fmla="*/ 216 h 416"/>
                  <a:gd name="T68" fmla="*/ 943 w 1291"/>
                  <a:gd name="T69" fmla="*/ 216 h 416"/>
                  <a:gd name="T70" fmla="*/ 798 w 1291"/>
                  <a:gd name="T71" fmla="*/ 262 h 416"/>
                  <a:gd name="T72" fmla="*/ 812 w 1291"/>
                  <a:gd name="T73" fmla="*/ 277 h 416"/>
                  <a:gd name="T74" fmla="*/ 754 w 1291"/>
                  <a:gd name="T75" fmla="*/ 277 h 416"/>
                  <a:gd name="T76" fmla="*/ 711 w 1291"/>
                  <a:gd name="T77" fmla="*/ 246 h 416"/>
                  <a:gd name="T78" fmla="*/ 667 w 1291"/>
                  <a:gd name="T79" fmla="*/ 262 h 416"/>
                  <a:gd name="T80" fmla="*/ 609 w 1291"/>
                  <a:gd name="T81" fmla="*/ 246 h 416"/>
                  <a:gd name="T82" fmla="*/ 595 w 1291"/>
                  <a:gd name="T83" fmla="*/ 277 h 416"/>
                  <a:gd name="T84" fmla="*/ 551 w 1291"/>
                  <a:gd name="T85" fmla="*/ 246 h 416"/>
                  <a:gd name="T86" fmla="*/ 566 w 1291"/>
                  <a:gd name="T87" fmla="*/ 216 h 416"/>
                  <a:gd name="T88" fmla="*/ 493 w 1291"/>
                  <a:gd name="T89" fmla="*/ 185 h 416"/>
                  <a:gd name="T90" fmla="*/ 435 w 1291"/>
                  <a:gd name="T91" fmla="*/ 200 h 416"/>
                  <a:gd name="T92" fmla="*/ 464 w 1291"/>
                  <a:gd name="T93" fmla="*/ 185 h 416"/>
                  <a:gd name="T94" fmla="*/ 406 w 1291"/>
                  <a:gd name="T95" fmla="*/ 138 h 416"/>
                  <a:gd name="T96" fmla="*/ 551 w 1291"/>
                  <a:gd name="T97" fmla="*/ 154 h 416"/>
                  <a:gd name="T98" fmla="*/ 479 w 1291"/>
                  <a:gd name="T99" fmla="*/ 108 h 416"/>
                  <a:gd name="T100" fmla="*/ 406 w 1291"/>
                  <a:gd name="T101" fmla="*/ 108 h 416"/>
                  <a:gd name="T102" fmla="*/ 464 w 1291"/>
                  <a:gd name="T103" fmla="*/ 92 h 416"/>
                  <a:gd name="T104" fmla="*/ 392 w 1291"/>
                  <a:gd name="T105" fmla="*/ 77 h 416"/>
                  <a:gd name="T106" fmla="*/ 247 w 1291"/>
                  <a:gd name="T107" fmla="*/ 108 h 416"/>
                  <a:gd name="T108" fmla="*/ 247 w 1291"/>
                  <a:gd name="T109" fmla="*/ 10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1" h="416">
                    <a:moveTo>
                      <a:pt x="247" y="108"/>
                    </a:moveTo>
                    <a:lnTo>
                      <a:pt x="247" y="108"/>
                    </a:lnTo>
                    <a:cubicBezTo>
                      <a:pt x="261" y="108"/>
                      <a:pt x="290" y="77"/>
                      <a:pt x="276" y="61"/>
                    </a:cubicBezTo>
                    <a:cubicBezTo>
                      <a:pt x="261" y="46"/>
                      <a:pt x="232" y="30"/>
                      <a:pt x="218" y="30"/>
                    </a:cubicBezTo>
                    <a:lnTo>
                      <a:pt x="174" y="30"/>
                    </a:lnTo>
                    <a:cubicBezTo>
                      <a:pt x="131" y="15"/>
                      <a:pt x="102" y="0"/>
                      <a:pt x="58" y="15"/>
                    </a:cubicBezTo>
                    <a:cubicBezTo>
                      <a:pt x="0" y="30"/>
                      <a:pt x="43" y="30"/>
                      <a:pt x="58" y="46"/>
                    </a:cubicBezTo>
                    <a:cubicBezTo>
                      <a:pt x="58" y="46"/>
                      <a:pt x="0" y="46"/>
                      <a:pt x="0" y="61"/>
                    </a:cubicBezTo>
                    <a:cubicBezTo>
                      <a:pt x="0" y="77"/>
                      <a:pt x="58" y="77"/>
                      <a:pt x="72" y="77"/>
                    </a:cubicBezTo>
                    <a:cubicBezTo>
                      <a:pt x="72" y="92"/>
                      <a:pt x="102" y="92"/>
                      <a:pt x="102" y="92"/>
                    </a:cubicBezTo>
                    <a:cubicBezTo>
                      <a:pt x="102" y="108"/>
                      <a:pt x="87" y="108"/>
                      <a:pt x="87" y="108"/>
                    </a:cubicBezTo>
                    <a:cubicBezTo>
                      <a:pt x="174" y="169"/>
                      <a:pt x="305" y="77"/>
                      <a:pt x="348" y="200"/>
                    </a:cubicBezTo>
                    <a:cubicBezTo>
                      <a:pt x="348" y="216"/>
                      <a:pt x="377" y="231"/>
                      <a:pt x="363" y="246"/>
                    </a:cubicBezTo>
                    <a:cubicBezTo>
                      <a:pt x="348" y="277"/>
                      <a:pt x="334" y="293"/>
                      <a:pt x="348" y="324"/>
                    </a:cubicBezTo>
                    <a:cubicBezTo>
                      <a:pt x="348" y="324"/>
                      <a:pt x="377" y="385"/>
                      <a:pt x="392" y="385"/>
                    </a:cubicBezTo>
                    <a:cubicBezTo>
                      <a:pt x="406" y="401"/>
                      <a:pt x="435" y="354"/>
                      <a:pt x="435" y="370"/>
                    </a:cubicBezTo>
                    <a:cubicBezTo>
                      <a:pt x="450" y="370"/>
                      <a:pt x="464" y="401"/>
                      <a:pt x="479" y="401"/>
                    </a:cubicBezTo>
                    <a:cubicBezTo>
                      <a:pt x="508" y="416"/>
                      <a:pt x="537" y="401"/>
                      <a:pt x="551" y="401"/>
                    </a:cubicBezTo>
                    <a:cubicBezTo>
                      <a:pt x="566" y="385"/>
                      <a:pt x="595" y="354"/>
                      <a:pt x="609" y="354"/>
                    </a:cubicBezTo>
                    <a:cubicBezTo>
                      <a:pt x="609" y="354"/>
                      <a:pt x="638" y="401"/>
                      <a:pt x="653" y="401"/>
                    </a:cubicBezTo>
                    <a:cubicBezTo>
                      <a:pt x="682" y="416"/>
                      <a:pt x="725" y="416"/>
                      <a:pt x="754" y="416"/>
                    </a:cubicBezTo>
                    <a:lnTo>
                      <a:pt x="900" y="416"/>
                    </a:lnTo>
                    <a:lnTo>
                      <a:pt x="943" y="416"/>
                    </a:lnTo>
                    <a:cubicBezTo>
                      <a:pt x="972" y="401"/>
                      <a:pt x="958" y="370"/>
                      <a:pt x="972" y="370"/>
                    </a:cubicBezTo>
                    <a:cubicBezTo>
                      <a:pt x="987" y="354"/>
                      <a:pt x="1001" y="370"/>
                      <a:pt x="1016" y="385"/>
                    </a:cubicBezTo>
                    <a:cubicBezTo>
                      <a:pt x="1030" y="401"/>
                      <a:pt x="1074" y="416"/>
                      <a:pt x="1103" y="416"/>
                    </a:cubicBezTo>
                    <a:cubicBezTo>
                      <a:pt x="1132" y="416"/>
                      <a:pt x="1161" y="416"/>
                      <a:pt x="1190" y="401"/>
                    </a:cubicBezTo>
                    <a:cubicBezTo>
                      <a:pt x="1219" y="401"/>
                      <a:pt x="1204" y="370"/>
                      <a:pt x="1233" y="370"/>
                    </a:cubicBezTo>
                    <a:cubicBezTo>
                      <a:pt x="1248" y="370"/>
                      <a:pt x="1262" y="324"/>
                      <a:pt x="1233" y="339"/>
                    </a:cubicBezTo>
                    <a:lnTo>
                      <a:pt x="1190" y="339"/>
                    </a:lnTo>
                    <a:cubicBezTo>
                      <a:pt x="1190" y="339"/>
                      <a:pt x="1291" y="277"/>
                      <a:pt x="1233" y="262"/>
                    </a:cubicBezTo>
                    <a:cubicBezTo>
                      <a:pt x="1219" y="262"/>
                      <a:pt x="1190" y="246"/>
                      <a:pt x="1161" y="246"/>
                    </a:cubicBezTo>
                    <a:cubicBezTo>
                      <a:pt x="1132" y="246"/>
                      <a:pt x="1161" y="216"/>
                      <a:pt x="1132" y="216"/>
                    </a:cubicBezTo>
                    <a:lnTo>
                      <a:pt x="1016" y="216"/>
                    </a:lnTo>
                    <a:cubicBezTo>
                      <a:pt x="987" y="216"/>
                      <a:pt x="972" y="200"/>
                      <a:pt x="943" y="216"/>
                    </a:cubicBezTo>
                    <a:cubicBezTo>
                      <a:pt x="929" y="216"/>
                      <a:pt x="798" y="246"/>
                      <a:pt x="798" y="262"/>
                    </a:cubicBezTo>
                    <a:cubicBezTo>
                      <a:pt x="798" y="262"/>
                      <a:pt x="812" y="262"/>
                      <a:pt x="812" y="277"/>
                    </a:cubicBezTo>
                    <a:lnTo>
                      <a:pt x="754" y="277"/>
                    </a:lnTo>
                    <a:cubicBezTo>
                      <a:pt x="740" y="277"/>
                      <a:pt x="725" y="262"/>
                      <a:pt x="711" y="246"/>
                    </a:cubicBezTo>
                    <a:cubicBezTo>
                      <a:pt x="696" y="246"/>
                      <a:pt x="682" y="262"/>
                      <a:pt x="667" y="262"/>
                    </a:cubicBezTo>
                    <a:cubicBezTo>
                      <a:pt x="653" y="262"/>
                      <a:pt x="624" y="246"/>
                      <a:pt x="609" y="246"/>
                    </a:cubicBezTo>
                    <a:cubicBezTo>
                      <a:pt x="595" y="246"/>
                      <a:pt x="609" y="277"/>
                      <a:pt x="595" y="277"/>
                    </a:cubicBezTo>
                    <a:cubicBezTo>
                      <a:pt x="580" y="277"/>
                      <a:pt x="566" y="246"/>
                      <a:pt x="551" y="246"/>
                    </a:cubicBezTo>
                    <a:cubicBezTo>
                      <a:pt x="508" y="246"/>
                      <a:pt x="566" y="231"/>
                      <a:pt x="566" y="216"/>
                    </a:cubicBezTo>
                    <a:cubicBezTo>
                      <a:pt x="566" y="200"/>
                      <a:pt x="508" y="185"/>
                      <a:pt x="493" y="185"/>
                    </a:cubicBezTo>
                    <a:lnTo>
                      <a:pt x="435" y="200"/>
                    </a:lnTo>
                    <a:cubicBezTo>
                      <a:pt x="435" y="185"/>
                      <a:pt x="464" y="185"/>
                      <a:pt x="464" y="185"/>
                    </a:cubicBezTo>
                    <a:cubicBezTo>
                      <a:pt x="464" y="169"/>
                      <a:pt x="392" y="154"/>
                      <a:pt x="406" y="138"/>
                    </a:cubicBezTo>
                    <a:lnTo>
                      <a:pt x="551" y="154"/>
                    </a:lnTo>
                    <a:cubicBezTo>
                      <a:pt x="551" y="138"/>
                      <a:pt x="493" y="123"/>
                      <a:pt x="479" y="108"/>
                    </a:cubicBezTo>
                    <a:lnTo>
                      <a:pt x="406" y="108"/>
                    </a:lnTo>
                    <a:cubicBezTo>
                      <a:pt x="421" y="108"/>
                      <a:pt x="450" y="108"/>
                      <a:pt x="464" y="92"/>
                    </a:cubicBezTo>
                    <a:cubicBezTo>
                      <a:pt x="464" y="77"/>
                      <a:pt x="392" y="77"/>
                      <a:pt x="392" y="77"/>
                    </a:cubicBezTo>
                    <a:cubicBezTo>
                      <a:pt x="334" y="77"/>
                      <a:pt x="305" y="92"/>
                      <a:pt x="247" y="108"/>
                    </a:cubicBezTo>
                    <a:cubicBezTo>
                      <a:pt x="247" y="108"/>
                      <a:pt x="261" y="108"/>
                      <a:pt x="247" y="10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6" name="Freeform 1282">
                <a:extLst>
                  <a:ext uri="{FF2B5EF4-FFF2-40B4-BE49-F238E27FC236}">
                    <a16:creationId xmlns:a16="http://schemas.microsoft.com/office/drawing/2014/main" id="{0512A46D-8666-14DB-5DC6-373D9382A279}"/>
                  </a:ext>
                </a:extLst>
              </p:cNvPr>
              <p:cNvSpPr>
                <a:spLocks/>
              </p:cNvSpPr>
              <p:nvPr/>
            </p:nvSpPr>
            <p:spPr bwMode="auto">
              <a:xfrm>
                <a:off x="2234" y="1534"/>
                <a:ext cx="249" cy="80"/>
              </a:xfrm>
              <a:custGeom>
                <a:avLst/>
                <a:gdLst>
                  <a:gd name="T0" fmla="*/ 247 w 1291"/>
                  <a:gd name="T1" fmla="*/ 108 h 416"/>
                  <a:gd name="T2" fmla="*/ 247 w 1291"/>
                  <a:gd name="T3" fmla="*/ 108 h 416"/>
                  <a:gd name="T4" fmla="*/ 276 w 1291"/>
                  <a:gd name="T5" fmla="*/ 61 h 416"/>
                  <a:gd name="T6" fmla="*/ 218 w 1291"/>
                  <a:gd name="T7" fmla="*/ 30 h 416"/>
                  <a:gd name="T8" fmla="*/ 174 w 1291"/>
                  <a:gd name="T9" fmla="*/ 30 h 416"/>
                  <a:gd name="T10" fmla="*/ 58 w 1291"/>
                  <a:gd name="T11" fmla="*/ 15 h 416"/>
                  <a:gd name="T12" fmla="*/ 58 w 1291"/>
                  <a:gd name="T13" fmla="*/ 46 h 416"/>
                  <a:gd name="T14" fmla="*/ 0 w 1291"/>
                  <a:gd name="T15" fmla="*/ 61 h 416"/>
                  <a:gd name="T16" fmla="*/ 72 w 1291"/>
                  <a:gd name="T17" fmla="*/ 77 h 416"/>
                  <a:gd name="T18" fmla="*/ 102 w 1291"/>
                  <a:gd name="T19" fmla="*/ 92 h 416"/>
                  <a:gd name="T20" fmla="*/ 87 w 1291"/>
                  <a:gd name="T21" fmla="*/ 108 h 416"/>
                  <a:gd name="T22" fmla="*/ 348 w 1291"/>
                  <a:gd name="T23" fmla="*/ 200 h 416"/>
                  <a:gd name="T24" fmla="*/ 363 w 1291"/>
                  <a:gd name="T25" fmla="*/ 246 h 416"/>
                  <a:gd name="T26" fmla="*/ 348 w 1291"/>
                  <a:gd name="T27" fmla="*/ 324 h 416"/>
                  <a:gd name="T28" fmla="*/ 392 w 1291"/>
                  <a:gd name="T29" fmla="*/ 385 h 416"/>
                  <a:gd name="T30" fmla="*/ 435 w 1291"/>
                  <a:gd name="T31" fmla="*/ 370 h 416"/>
                  <a:gd name="T32" fmla="*/ 479 w 1291"/>
                  <a:gd name="T33" fmla="*/ 401 h 416"/>
                  <a:gd name="T34" fmla="*/ 551 w 1291"/>
                  <a:gd name="T35" fmla="*/ 401 h 416"/>
                  <a:gd name="T36" fmla="*/ 609 w 1291"/>
                  <a:gd name="T37" fmla="*/ 354 h 416"/>
                  <a:gd name="T38" fmla="*/ 653 w 1291"/>
                  <a:gd name="T39" fmla="*/ 401 h 416"/>
                  <a:gd name="T40" fmla="*/ 754 w 1291"/>
                  <a:gd name="T41" fmla="*/ 416 h 416"/>
                  <a:gd name="T42" fmla="*/ 900 w 1291"/>
                  <a:gd name="T43" fmla="*/ 416 h 416"/>
                  <a:gd name="T44" fmla="*/ 943 w 1291"/>
                  <a:gd name="T45" fmla="*/ 416 h 416"/>
                  <a:gd name="T46" fmla="*/ 972 w 1291"/>
                  <a:gd name="T47" fmla="*/ 370 h 416"/>
                  <a:gd name="T48" fmla="*/ 1016 w 1291"/>
                  <a:gd name="T49" fmla="*/ 385 h 416"/>
                  <a:gd name="T50" fmla="*/ 1103 w 1291"/>
                  <a:gd name="T51" fmla="*/ 416 h 416"/>
                  <a:gd name="T52" fmla="*/ 1190 w 1291"/>
                  <a:gd name="T53" fmla="*/ 401 h 416"/>
                  <a:gd name="T54" fmla="*/ 1233 w 1291"/>
                  <a:gd name="T55" fmla="*/ 370 h 416"/>
                  <a:gd name="T56" fmla="*/ 1233 w 1291"/>
                  <a:gd name="T57" fmla="*/ 339 h 416"/>
                  <a:gd name="T58" fmla="*/ 1190 w 1291"/>
                  <a:gd name="T59" fmla="*/ 339 h 416"/>
                  <a:gd name="T60" fmla="*/ 1233 w 1291"/>
                  <a:gd name="T61" fmla="*/ 262 h 416"/>
                  <a:gd name="T62" fmla="*/ 1161 w 1291"/>
                  <a:gd name="T63" fmla="*/ 246 h 416"/>
                  <a:gd name="T64" fmla="*/ 1132 w 1291"/>
                  <a:gd name="T65" fmla="*/ 216 h 416"/>
                  <a:gd name="T66" fmla="*/ 1016 w 1291"/>
                  <a:gd name="T67" fmla="*/ 216 h 416"/>
                  <a:gd name="T68" fmla="*/ 943 w 1291"/>
                  <a:gd name="T69" fmla="*/ 216 h 416"/>
                  <a:gd name="T70" fmla="*/ 798 w 1291"/>
                  <a:gd name="T71" fmla="*/ 262 h 416"/>
                  <a:gd name="T72" fmla="*/ 812 w 1291"/>
                  <a:gd name="T73" fmla="*/ 277 h 416"/>
                  <a:gd name="T74" fmla="*/ 754 w 1291"/>
                  <a:gd name="T75" fmla="*/ 277 h 416"/>
                  <a:gd name="T76" fmla="*/ 711 w 1291"/>
                  <a:gd name="T77" fmla="*/ 246 h 416"/>
                  <a:gd name="T78" fmla="*/ 667 w 1291"/>
                  <a:gd name="T79" fmla="*/ 262 h 416"/>
                  <a:gd name="T80" fmla="*/ 609 w 1291"/>
                  <a:gd name="T81" fmla="*/ 246 h 416"/>
                  <a:gd name="T82" fmla="*/ 595 w 1291"/>
                  <a:gd name="T83" fmla="*/ 277 h 416"/>
                  <a:gd name="T84" fmla="*/ 551 w 1291"/>
                  <a:gd name="T85" fmla="*/ 246 h 416"/>
                  <a:gd name="T86" fmla="*/ 566 w 1291"/>
                  <a:gd name="T87" fmla="*/ 216 h 416"/>
                  <a:gd name="T88" fmla="*/ 493 w 1291"/>
                  <a:gd name="T89" fmla="*/ 185 h 416"/>
                  <a:gd name="T90" fmla="*/ 435 w 1291"/>
                  <a:gd name="T91" fmla="*/ 200 h 416"/>
                  <a:gd name="T92" fmla="*/ 464 w 1291"/>
                  <a:gd name="T93" fmla="*/ 185 h 416"/>
                  <a:gd name="T94" fmla="*/ 406 w 1291"/>
                  <a:gd name="T95" fmla="*/ 138 h 416"/>
                  <a:gd name="T96" fmla="*/ 551 w 1291"/>
                  <a:gd name="T97" fmla="*/ 154 h 416"/>
                  <a:gd name="T98" fmla="*/ 479 w 1291"/>
                  <a:gd name="T99" fmla="*/ 108 h 416"/>
                  <a:gd name="T100" fmla="*/ 406 w 1291"/>
                  <a:gd name="T101" fmla="*/ 108 h 416"/>
                  <a:gd name="T102" fmla="*/ 464 w 1291"/>
                  <a:gd name="T103" fmla="*/ 92 h 416"/>
                  <a:gd name="T104" fmla="*/ 392 w 1291"/>
                  <a:gd name="T105" fmla="*/ 77 h 416"/>
                  <a:gd name="T106" fmla="*/ 247 w 1291"/>
                  <a:gd name="T107" fmla="*/ 108 h 416"/>
                  <a:gd name="T108" fmla="*/ 247 w 1291"/>
                  <a:gd name="T109" fmla="*/ 108 h 416"/>
                  <a:gd name="T110" fmla="*/ 247 w 1291"/>
                  <a:gd name="T111" fmla="*/ 10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91" h="416">
                    <a:moveTo>
                      <a:pt x="247" y="108"/>
                    </a:moveTo>
                    <a:lnTo>
                      <a:pt x="247" y="108"/>
                    </a:lnTo>
                    <a:cubicBezTo>
                      <a:pt x="261" y="108"/>
                      <a:pt x="290" y="77"/>
                      <a:pt x="276" y="61"/>
                    </a:cubicBezTo>
                    <a:cubicBezTo>
                      <a:pt x="261" y="46"/>
                      <a:pt x="232" y="30"/>
                      <a:pt x="218" y="30"/>
                    </a:cubicBezTo>
                    <a:lnTo>
                      <a:pt x="174" y="30"/>
                    </a:lnTo>
                    <a:cubicBezTo>
                      <a:pt x="131" y="15"/>
                      <a:pt x="102" y="0"/>
                      <a:pt x="58" y="15"/>
                    </a:cubicBezTo>
                    <a:cubicBezTo>
                      <a:pt x="0" y="30"/>
                      <a:pt x="43" y="30"/>
                      <a:pt x="58" y="46"/>
                    </a:cubicBezTo>
                    <a:cubicBezTo>
                      <a:pt x="58" y="46"/>
                      <a:pt x="0" y="46"/>
                      <a:pt x="0" y="61"/>
                    </a:cubicBezTo>
                    <a:cubicBezTo>
                      <a:pt x="0" y="77"/>
                      <a:pt x="58" y="77"/>
                      <a:pt x="72" y="77"/>
                    </a:cubicBezTo>
                    <a:cubicBezTo>
                      <a:pt x="72" y="92"/>
                      <a:pt x="102" y="92"/>
                      <a:pt x="102" y="92"/>
                    </a:cubicBezTo>
                    <a:cubicBezTo>
                      <a:pt x="102" y="108"/>
                      <a:pt x="87" y="108"/>
                      <a:pt x="87" y="108"/>
                    </a:cubicBezTo>
                    <a:cubicBezTo>
                      <a:pt x="174" y="169"/>
                      <a:pt x="305" y="77"/>
                      <a:pt x="348" y="200"/>
                    </a:cubicBezTo>
                    <a:cubicBezTo>
                      <a:pt x="348" y="216"/>
                      <a:pt x="377" y="231"/>
                      <a:pt x="363" y="246"/>
                    </a:cubicBezTo>
                    <a:cubicBezTo>
                      <a:pt x="348" y="277"/>
                      <a:pt x="334" y="293"/>
                      <a:pt x="348" y="324"/>
                    </a:cubicBezTo>
                    <a:cubicBezTo>
                      <a:pt x="348" y="324"/>
                      <a:pt x="377" y="385"/>
                      <a:pt x="392" y="385"/>
                    </a:cubicBezTo>
                    <a:cubicBezTo>
                      <a:pt x="406" y="401"/>
                      <a:pt x="435" y="354"/>
                      <a:pt x="435" y="370"/>
                    </a:cubicBezTo>
                    <a:cubicBezTo>
                      <a:pt x="450" y="370"/>
                      <a:pt x="464" y="401"/>
                      <a:pt x="479" y="401"/>
                    </a:cubicBezTo>
                    <a:cubicBezTo>
                      <a:pt x="508" y="416"/>
                      <a:pt x="537" y="401"/>
                      <a:pt x="551" y="401"/>
                    </a:cubicBezTo>
                    <a:cubicBezTo>
                      <a:pt x="566" y="385"/>
                      <a:pt x="595" y="354"/>
                      <a:pt x="609" y="354"/>
                    </a:cubicBezTo>
                    <a:cubicBezTo>
                      <a:pt x="609" y="354"/>
                      <a:pt x="638" y="401"/>
                      <a:pt x="653" y="401"/>
                    </a:cubicBezTo>
                    <a:cubicBezTo>
                      <a:pt x="682" y="416"/>
                      <a:pt x="725" y="416"/>
                      <a:pt x="754" y="416"/>
                    </a:cubicBezTo>
                    <a:lnTo>
                      <a:pt x="900" y="416"/>
                    </a:lnTo>
                    <a:lnTo>
                      <a:pt x="943" y="416"/>
                    </a:lnTo>
                    <a:cubicBezTo>
                      <a:pt x="972" y="401"/>
                      <a:pt x="958" y="370"/>
                      <a:pt x="972" y="370"/>
                    </a:cubicBezTo>
                    <a:cubicBezTo>
                      <a:pt x="987" y="354"/>
                      <a:pt x="1001" y="370"/>
                      <a:pt x="1016" y="385"/>
                    </a:cubicBezTo>
                    <a:cubicBezTo>
                      <a:pt x="1030" y="401"/>
                      <a:pt x="1074" y="416"/>
                      <a:pt x="1103" y="416"/>
                    </a:cubicBezTo>
                    <a:cubicBezTo>
                      <a:pt x="1132" y="416"/>
                      <a:pt x="1161" y="416"/>
                      <a:pt x="1190" y="401"/>
                    </a:cubicBezTo>
                    <a:cubicBezTo>
                      <a:pt x="1219" y="401"/>
                      <a:pt x="1204" y="370"/>
                      <a:pt x="1233" y="370"/>
                    </a:cubicBezTo>
                    <a:cubicBezTo>
                      <a:pt x="1248" y="370"/>
                      <a:pt x="1262" y="324"/>
                      <a:pt x="1233" y="339"/>
                    </a:cubicBezTo>
                    <a:lnTo>
                      <a:pt x="1190" y="339"/>
                    </a:lnTo>
                    <a:cubicBezTo>
                      <a:pt x="1190" y="339"/>
                      <a:pt x="1291" y="277"/>
                      <a:pt x="1233" y="262"/>
                    </a:cubicBezTo>
                    <a:cubicBezTo>
                      <a:pt x="1219" y="262"/>
                      <a:pt x="1190" y="246"/>
                      <a:pt x="1161" y="246"/>
                    </a:cubicBezTo>
                    <a:cubicBezTo>
                      <a:pt x="1132" y="246"/>
                      <a:pt x="1161" y="216"/>
                      <a:pt x="1132" y="216"/>
                    </a:cubicBezTo>
                    <a:lnTo>
                      <a:pt x="1016" y="216"/>
                    </a:lnTo>
                    <a:cubicBezTo>
                      <a:pt x="987" y="216"/>
                      <a:pt x="972" y="200"/>
                      <a:pt x="943" y="216"/>
                    </a:cubicBezTo>
                    <a:cubicBezTo>
                      <a:pt x="929" y="216"/>
                      <a:pt x="798" y="246"/>
                      <a:pt x="798" y="262"/>
                    </a:cubicBezTo>
                    <a:cubicBezTo>
                      <a:pt x="798" y="262"/>
                      <a:pt x="812" y="262"/>
                      <a:pt x="812" y="277"/>
                    </a:cubicBezTo>
                    <a:lnTo>
                      <a:pt x="754" y="277"/>
                    </a:lnTo>
                    <a:cubicBezTo>
                      <a:pt x="740" y="277"/>
                      <a:pt x="725" y="262"/>
                      <a:pt x="711" y="246"/>
                    </a:cubicBezTo>
                    <a:cubicBezTo>
                      <a:pt x="696" y="246"/>
                      <a:pt x="682" y="262"/>
                      <a:pt x="667" y="262"/>
                    </a:cubicBezTo>
                    <a:cubicBezTo>
                      <a:pt x="653" y="262"/>
                      <a:pt x="624" y="246"/>
                      <a:pt x="609" y="246"/>
                    </a:cubicBezTo>
                    <a:cubicBezTo>
                      <a:pt x="595" y="246"/>
                      <a:pt x="609" y="277"/>
                      <a:pt x="595" y="277"/>
                    </a:cubicBezTo>
                    <a:cubicBezTo>
                      <a:pt x="580" y="277"/>
                      <a:pt x="566" y="246"/>
                      <a:pt x="551" y="246"/>
                    </a:cubicBezTo>
                    <a:cubicBezTo>
                      <a:pt x="508" y="246"/>
                      <a:pt x="566" y="231"/>
                      <a:pt x="566" y="216"/>
                    </a:cubicBezTo>
                    <a:cubicBezTo>
                      <a:pt x="566" y="200"/>
                      <a:pt x="508" y="185"/>
                      <a:pt x="493" y="185"/>
                    </a:cubicBezTo>
                    <a:lnTo>
                      <a:pt x="435" y="200"/>
                    </a:lnTo>
                    <a:cubicBezTo>
                      <a:pt x="435" y="185"/>
                      <a:pt x="464" y="185"/>
                      <a:pt x="464" y="185"/>
                    </a:cubicBezTo>
                    <a:cubicBezTo>
                      <a:pt x="464" y="169"/>
                      <a:pt x="392" y="154"/>
                      <a:pt x="406" y="138"/>
                    </a:cubicBezTo>
                    <a:lnTo>
                      <a:pt x="551" y="154"/>
                    </a:lnTo>
                    <a:cubicBezTo>
                      <a:pt x="551" y="138"/>
                      <a:pt x="493" y="123"/>
                      <a:pt x="479" y="108"/>
                    </a:cubicBezTo>
                    <a:lnTo>
                      <a:pt x="406" y="108"/>
                    </a:lnTo>
                    <a:cubicBezTo>
                      <a:pt x="421" y="108"/>
                      <a:pt x="450" y="108"/>
                      <a:pt x="464" y="92"/>
                    </a:cubicBezTo>
                    <a:cubicBezTo>
                      <a:pt x="464" y="77"/>
                      <a:pt x="392" y="77"/>
                      <a:pt x="392" y="77"/>
                    </a:cubicBezTo>
                    <a:cubicBezTo>
                      <a:pt x="334" y="77"/>
                      <a:pt x="305" y="92"/>
                      <a:pt x="247" y="108"/>
                    </a:cubicBezTo>
                    <a:cubicBezTo>
                      <a:pt x="247" y="108"/>
                      <a:pt x="261" y="108"/>
                      <a:pt x="247" y="108"/>
                    </a:cubicBezTo>
                    <a:lnTo>
                      <a:pt x="247" y="10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7" name="Freeform 1283">
                <a:extLst>
                  <a:ext uri="{FF2B5EF4-FFF2-40B4-BE49-F238E27FC236}">
                    <a16:creationId xmlns:a16="http://schemas.microsoft.com/office/drawing/2014/main" id="{B13D4669-57E9-9FE3-B66E-8AF34986108E}"/>
                  </a:ext>
                </a:extLst>
              </p:cNvPr>
              <p:cNvSpPr>
                <a:spLocks/>
              </p:cNvSpPr>
              <p:nvPr/>
            </p:nvSpPr>
            <p:spPr bwMode="auto">
              <a:xfrm>
                <a:off x="2234" y="1534"/>
                <a:ext cx="249" cy="80"/>
              </a:xfrm>
              <a:custGeom>
                <a:avLst/>
                <a:gdLst>
                  <a:gd name="T0" fmla="*/ 247 w 1291"/>
                  <a:gd name="T1" fmla="*/ 108 h 416"/>
                  <a:gd name="T2" fmla="*/ 247 w 1291"/>
                  <a:gd name="T3" fmla="*/ 108 h 416"/>
                  <a:gd name="T4" fmla="*/ 276 w 1291"/>
                  <a:gd name="T5" fmla="*/ 61 h 416"/>
                  <a:gd name="T6" fmla="*/ 218 w 1291"/>
                  <a:gd name="T7" fmla="*/ 30 h 416"/>
                  <a:gd name="T8" fmla="*/ 174 w 1291"/>
                  <a:gd name="T9" fmla="*/ 30 h 416"/>
                  <a:gd name="T10" fmla="*/ 58 w 1291"/>
                  <a:gd name="T11" fmla="*/ 15 h 416"/>
                  <a:gd name="T12" fmla="*/ 58 w 1291"/>
                  <a:gd name="T13" fmla="*/ 46 h 416"/>
                  <a:gd name="T14" fmla="*/ 0 w 1291"/>
                  <a:gd name="T15" fmla="*/ 61 h 416"/>
                  <a:gd name="T16" fmla="*/ 72 w 1291"/>
                  <a:gd name="T17" fmla="*/ 77 h 416"/>
                  <a:gd name="T18" fmla="*/ 102 w 1291"/>
                  <a:gd name="T19" fmla="*/ 92 h 416"/>
                  <a:gd name="T20" fmla="*/ 87 w 1291"/>
                  <a:gd name="T21" fmla="*/ 108 h 416"/>
                  <a:gd name="T22" fmla="*/ 348 w 1291"/>
                  <a:gd name="T23" fmla="*/ 200 h 416"/>
                  <a:gd name="T24" fmla="*/ 363 w 1291"/>
                  <a:gd name="T25" fmla="*/ 246 h 416"/>
                  <a:gd name="T26" fmla="*/ 348 w 1291"/>
                  <a:gd name="T27" fmla="*/ 324 h 416"/>
                  <a:gd name="T28" fmla="*/ 392 w 1291"/>
                  <a:gd name="T29" fmla="*/ 385 h 416"/>
                  <a:gd name="T30" fmla="*/ 435 w 1291"/>
                  <a:gd name="T31" fmla="*/ 370 h 416"/>
                  <a:gd name="T32" fmla="*/ 479 w 1291"/>
                  <a:gd name="T33" fmla="*/ 401 h 416"/>
                  <a:gd name="T34" fmla="*/ 551 w 1291"/>
                  <a:gd name="T35" fmla="*/ 401 h 416"/>
                  <a:gd name="T36" fmla="*/ 609 w 1291"/>
                  <a:gd name="T37" fmla="*/ 354 h 416"/>
                  <a:gd name="T38" fmla="*/ 653 w 1291"/>
                  <a:gd name="T39" fmla="*/ 401 h 416"/>
                  <a:gd name="T40" fmla="*/ 754 w 1291"/>
                  <a:gd name="T41" fmla="*/ 416 h 416"/>
                  <a:gd name="T42" fmla="*/ 900 w 1291"/>
                  <a:gd name="T43" fmla="*/ 416 h 416"/>
                  <a:gd name="T44" fmla="*/ 943 w 1291"/>
                  <a:gd name="T45" fmla="*/ 416 h 416"/>
                  <a:gd name="T46" fmla="*/ 972 w 1291"/>
                  <a:gd name="T47" fmla="*/ 370 h 416"/>
                  <a:gd name="T48" fmla="*/ 1016 w 1291"/>
                  <a:gd name="T49" fmla="*/ 385 h 416"/>
                  <a:gd name="T50" fmla="*/ 1103 w 1291"/>
                  <a:gd name="T51" fmla="*/ 416 h 416"/>
                  <a:gd name="T52" fmla="*/ 1190 w 1291"/>
                  <a:gd name="T53" fmla="*/ 401 h 416"/>
                  <a:gd name="T54" fmla="*/ 1233 w 1291"/>
                  <a:gd name="T55" fmla="*/ 370 h 416"/>
                  <a:gd name="T56" fmla="*/ 1233 w 1291"/>
                  <a:gd name="T57" fmla="*/ 339 h 416"/>
                  <a:gd name="T58" fmla="*/ 1190 w 1291"/>
                  <a:gd name="T59" fmla="*/ 339 h 416"/>
                  <a:gd name="T60" fmla="*/ 1233 w 1291"/>
                  <a:gd name="T61" fmla="*/ 262 h 416"/>
                  <a:gd name="T62" fmla="*/ 1161 w 1291"/>
                  <a:gd name="T63" fmla="*/ 246 h 416"/>
                  <a:gd name="T64" fmla="*/ 1132 w 1291"/>
                  <a:gd name="T65" fmla="*/ 216 h 416"/>
                  <a:gd name="T66" fmla="*/ 1016 w 1291"/>
                  <a:gd name="T67" fmla="*/ 216 h 416"/>
                  <a:gd name="T68" fmla="*/ 943 w 1291"/>
                  <a:gd name="T69" fmla="*/ 216 h 416"/>
                  <a:gd name="T70" fmla="*/ 798 w 1291"/>
                  <a:gd name="T71" fmla="*/ 262 h 416"/>
                  <a:gd name="T72" fmla="*/ 812 w 1291"/>
                  <a:gd name="T73" fmla="*/ 277 h 416"/>
                  <a:gd name="T74" fmla="*/ 754 w 1291"/>
                  <a:gd name="T75" fmla="*/ 277 h 416"/>
                  <a:gd name="T76" fmla="*/ 711 w 1291"/>
                  <a:gd name="T77" fmla="*/ 246 h 416"/>
                  <a:gd name="T78" fmla="*/ 667 w 1291"/>
                  <a:gd name="T79" fmla="*/ 262 h 416"/>
                  <a:gd name="T80" fmla="*/ 609 w 1291"/>
                  <a:gd name="T81" fmla="*/ 246 h 416"/>
                  <a:gd name="T82" fmla="*/ 595 w 1291"/>
                  <a:gd name="T83" fmla="*/ 277 h 416"/>
                  <a:gd name="T84" fmla="*/ 551 w 1291"/>
                  <a:gd name="T85" fmla="*/ 246 h 416"/>
                  <a:gd name="T86" fmla="*/ 566 w 1291"/>
                  <a:gd name="T87" fmla="*/ 216 h 416"/>
                  <a:gd name="T88" fmla="*/ 493 w 1291"/>
                  <a:gd name="T89" fmla="*/ 185 h 416"/>
                  <a:gd name="T90" fmla="*/ 435 w 1291"/>
                  <a:gd name="T91" fmla="*/ 200 h 416"/>
                  <a:gd name="T92" fmla="*/ 464 w 1291"/>
                  <a:gd name="T93" fmla="*/ 185 h 416"/>
                  <a:gd name="T94" fmla="*/ 406 w 1291"/>
                  <a:gd name="T95" fmla="*/ 138 h 416"/>
                  <a:gd name="T96" fmla="*/ 551 w 1291"/>
                  <a:gd name="T97" fmla="*/ 154 h 416"/>
                  <a:gd name="T98" fmla="*/ 479 w 1291"/>
                  <a:gd name="T99" fmla="*/ 108 h 416"/>
                  <a:gd name="T100" fmla="*/ 406 w 1291"/>
                  <a:gd name="T101" fmla="*/ 108 h 416"/>
                  <a:gd name="T102" fmla="*/ 464 w 1291"/>
                  <a:gd name="T103" fmla="*/ 92 h 416"/>
                  <a:gd name="T104" fmla="*/ 392 w 1291"/>
                  <a:gd name="T105" fmla="*/ 77 h 416"/>
                  <a:gd name="T106" fmla="*/ 247 w 1291"/>
                  <a:gd name="T107" fmla="*/ 108 h 416"/>
                  <a:gd name="T108" fmla="*/ 247 w 1291"/>
                  <a:gd name="T109" fmla="*/ 10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1" h="416">
                    <a:moveTo>
                      <a:pt x="247" y="108"/>
                    </a:moveTo>
                    <a:lnTo>
                      <a:pt x="247" y="108"/>
                    </a:lnTo>
                    <a:cubicBezTo>
                      <a:pt x="261" y="108"/>
                      <a:pt x="290" y="77"/>
                      <a:pt x="276" y="61"/>
                    </a:cubicBezTo>
                    <a:cubicBezTo>
                      <a:pt x="261" y="46"/>
                      <a:pt x="232" y="30"/>
                      <a:pt x="218" y="30"/>
                    </a:cubicBezTo>
                    <a:lnTo>
                      <a:pt x="174" y="30"/>
                    </a:lnTo>
                    <a:cubicBezTo>
                      <a:pt x="131" y="15"/>
                      <a:pt x="102" y="0"/>
                      <a:pt x="58" y="15"/>
                    </a:cubicBezTo>
                    <a:cubicBezTo>
                      <a:pt x="0" y="30"/>
                      <a:pt x="43" y="30"/>
                      <a:pt x="58" y="46"/>
                    </a:cubicBezTo>
                    <a:cubicBezTo>
                      <a:pt x="58" y="46"/>
                      <a:pt x="0" y="46"/>
                      <a:pt x="0" y="61"/>
                    </a:cubicBezTo>
                    <a:cubicBezTo>
                      <a:pt x="0" y="77"/>
                      <a:pt x="58" y="77"/>
                      <a:pt x="72" y="77"/>
                    </a:cubicBezTo>
                    <a:cubicBezTo>
                      <a:pt x="72" y="92"/>
                      <a:pt x="102" y="92"/>
                      <a:pt x="102" y="92"/>
                    </a:cubicBezTo>
                    <a:cubicBezTo>
                      <a:pt x="102" y="108"/>
                      <a:pt x="87" y="108"/>
                      <a:pt x="87" y="108"/>
                    </a:cubicBezTo>
                    <a:cubicBezTo>
                      <a:pt x="174" y="169"/>
                      <a:pt x="305" y="77"/>
                      <a:pt x="348" y="200"/>
                    </a:cubicBezTo>
                    <a:cubicBezTo>
                      <a:pt x="348" y="216"/>
                      <a:pt x="377" y="231"/>
                      <a:pt x="363" y="246"/>
                    </a:cubicBezTo>
                    <a:cubicBezTo>
                      <a:pt x="348" y="277"/>
                      <a:pt x="334" y="293"/>
                      <a:pt x="348" y="324"/>
                    </a:cubicBezTo>
                    <a:cubicBezTo>
                      <a:pt x="348" y="324"/>
                      <a:pt x="377" y="385"/>
                      <a:pt x="392" y="385"/>
                    </a:cubicBezTo>
                    <a:cubicBezTo>
                      <a:pt x="406" y="401"/>
                      <a:pt x="435" y="354"/>
                      <a:pt x="435" y="370"/>
                    </a:cubicBezTo>
                    <a:cubicBezTo>
                      <a:pt x="450" y="370"/>
                      <a:pt x="464" y="401"/>
                      <a:pt x="479" y="401"/>
                    </a:cubicBezTo>
                    <a:cubicBezTo>
                      <a:pt x="508" y="416"/>
                      <a:pt x="537" y="401"/>
                      <a:pt x="551" y="401"/>
                    </a:cubicBezTo>
                    <a:cubicBezTo>
                      <a:pt x="566" y="385"/>
                      <a:pt x="595" y="354"/>
                      <a:pt x="609" y="354"/>
                    </a:cubicBezTo>
                    <a:cubicBezTo>
                      <a:pt x="609" y="354"/>
                      <a:pt x="638" y="401"/>
                      <a:pt x="653" y="401"/>
                    </a:cubicBezTo>
                    <a:cubicBezTo>
                      <a:pt x="682" y="416"/>
                      <a:pt x="725" y="416"/>
                      <a:pt x="754" y="416"/>
                    </a:cubicBezTo>
                    <a:lnTo>
                      <a:pt x="900" y="416"/>
                    </a:lnTo>
                    <a:lnTo>
                      <a:pt x="943" y="416"/>
                    </a:lnTo>
                    <a:cubicBezTo>
                      <a:pt x="972" y="401"/>
                      <a:pt x="958" y="370"/>
                      <a:pt x="972" y="370"/>
                    </a:cubicBezTo>
                    <a:cubicBezTo>
                      <a:pt x="987" y="354"/>
                      <a:pt x="1001" y="370"/>
                      <a:pt x="1016" y="385"/>
                    </a:cubicBezTo>
                    <a:cubicBezTo>
                      <a:pt x="1030" y="401"/>
                      <a:pt x="1074" y="416"/>
                      <a:pt x="1103" y="416"/>
                    </a:cubicBezTo>
                    <a:cubicBezTo>
                      <a:pt x="1132" y="416"/>
                      <a:pt x="1161" y="416"/>
                      <a:pt x="1190" y="401"/>
                    </a:cubicBezTo>
                    <a:cubicBezTo>
                      <a:pt x="1219" y="401"/>
                      <a:pt x="1204" y="370"/>
                      <a:pt x="1233" y="370"/>
                    </a:cubicBezTo>
                    <a:cubicBezTo>
                      <a:pt x="1248" y="370"/>
                      <a:pt x="1262" y="324"/>
                      <a:pt x="1233" y="339"/>
                    </a:cubicBezTo>
                    <a:lnTo>
                      <a:pt x="1190" y="339"/>
                    </a:lnTo>
                    <a:cubicBezTo>
                      <a:pt x="1190" y="339"/>
                      <a:pt x="1291" y="277"/>
                      <a:pt x="1233" y="262"/>
                    </a:cubicBezTo>
                    <a:cubicBezTo>
                      <a:pt x="1219" y="262"/>
                      <a:pt x="1190" y="246"/>
                      <a:pt x="1161" y="246"/>
                    </a:cubicBezTo>
                    <a:cubicBezTo>
                      <a:pt x="1132" y="246"/>
                      <a:pt x="1161" y="216"/>
                      <a:pt x="1132" y="216"/>
                    </a:cubicBezTo>
                    <a:lnTo>
                      <a:pt x="1016" y="216"/>
                    </a:lnTo>
                    <a:cubicBezTo>
                      <a:pt x="987" y="216"/>
                      <a:pt x="972" y="200"/>
                      <a:pt x="943" y="216"/>
                    </a:cubicBezTo>
                    <a:cubicBezTo>
                      <a:pt x="929" y="216"/>
                      <a:pt x="798" y="246"/>
                      <a:pt x="798" y="262"/>
                    </a:cubicBezTo>
                    <a:cubicBezTo>
                      <a:pt x="798" y="262"/>
                      <a:pt x="812" y="262"/>
                      <a:pt x="812" y="277"/>
                    </a:cubicBezTo>
                    <a:lnTo>
                      <a:pt x="754" y="277"/>
                    </a:lnTo>
                    <a:cubicBezTo>
                      <a:pt x="740" y="277"/>
                      <a:pt x="725" y="262"/>
                      <a:pt x="711" y="246"/>
                    </a:cubicBezTo>
                    <a:cubicBezTo>
                      <a:pt x="696" y="246"/>
                      <a:pt x="682" y="262"/>
                      <a:pt x="667" y="262"/>
                    </a:cubicBezTo>
                    <a:cubicBezTo>
                      <a:pt x="653" y="262"/>
                      <a:pt x="624" y="246"/>
                      <a:pt x="609" y="246"/>
                    </a:cubicBezTo>
                    <a:cubicBezTo>
                      <a:pt x="595" y="246"/>
                      <a:pt x="609" y="277"/>
                      <a:pt x="595" y="277"/>
                    </a:cubicBezTo>
                    <a:cubicBezTo>
                      <a:pt x="580" y="277"/>
                      <a:pt x="566" y="246"/>
                      <a:pt x="551" y="246"/>
                    </a:cubicBezTo>
                    <a:cubicBezTo>
                      <a:pt x="508" y="246"/>
                      <a:pt x="566" y="231"/>
                      <a:pt x="566" y="216"/>
                    </a:cubicBezTo>
                    <a:cubicBezTo>
                      <a:pt x="566" y="200"/>
                      <a:pt x="508" y="185"/>
                      <a:pt x="493" y="185"/>
                    </a:cubicBezTo>
                    <a:lnTo>
                      <a:pt x="435" y="200"/>
                    </a:lnTo>
                    <a:cubicBezTo>
                      <a:pt x="435" y="185"/>
                      <a:pt x="464" y="185"/>
                      <a:pt x="464" y="185"/>
                    </a:cubicBezTo>
                    <a:cubicBezTo>
                      <a:pt x="464" y="169"/>
                      <a:pt x="392" y="154"/>
                      <a:pt x="406" y="138"/>
                    </a:cubicBezTo>
                    <a:lnTo>
                      <a:pt x="551" y="154"/>
                    </a:lnTo>
                    <a:cubicBezTo>
                      <a:pt x="551" y="138"/>
                      <a:pt x="493" y="123"/>
                      <a:pt x="479" y="108"/>
                    </a:cubicBezTo>
                    <a:lnTo>
                      <a:pt x="406" y="108"/>
                    </a:lnTo>
                    <a:cubicBezTo>
                      <a:pt x="421" y="108"/>
                      <a:pt x="450" y="108"/>
                      <a:pt x="464" y="92"/>
                    </a:cubicBezTo>
                    <a:cubicBezTo>
                      <a:pt x="464" y="77"/>
                      <a:pt x="392" y="77"/>
                      <a:pt x="392" y="77"/>
                    </a:cubicBezTo>
                    <a:cubicBezTo>
                      <a:pt x="334" y="77"/>
                      <a:pt x="305" y="92"/>
                      <a:pt x="247" y="108"/>
                    </a:cubicBezTo>
                    <a:cubicBezTo>
                      <a:pt x="247" y="108"/>
                      <a:pt x="261" y="108"/>
                      <a:pt x="247" y="10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8" name="Freeform 1284">
                <a:extLst>
                  <a:ext uri="{FF2B5EF4-FFF2-40B4-BE49-F238E27FC236}">
                    <a16:creationId xmlns:a16="http://schemas.microsoft.com/office/drawing/2014/main" id="{D68BA8B6-3F4C-0F06-D61E-8ACECE95C3C7}"/>
                  </a:ext>
                </a:extLst>
              </p:cNvPr>
              <p:cNvSpPr>
                <a:spLocks/>
              </p:cNvSpPr>
              <p:nvPr/>
            </p:nvSpPr>
            <p:spPr bwMode="auto">
              <a:xfrm>
                <a:off x="2234" y="1534"/>
                <a:ext cx="249" cy="80"/>
              </a:xfrm>
              <a:custGeom>
                <a:avLst/>
                <a:gdLst>
                  <a:gd name="T0" fmla="*/ 247 w 1291"/>
                  <a:gd name="T1" fmla="*/ 108 h 416"/>
                  <a:gd name="T2" fmla="*/ 247 w 1291"/>
                  <a:gd name="T3" fmla="*/ 108 h 416"/>
                  <a:gd name="T4" fmla="*/ 276 w 1291"/>
                  <a:gd name="T5" fmla="*/ 61 h 416"/>
                  <a:gd name="T6" fmla="*/ 218 w 1291"/>
                  <a:gd name="T7" fmla="*/ 30 h 416"/>
                  <a:gd name="T8" fmla="*/ 174 w 1291"/>
                  <a:gd name="T9" fmla="*/ 30 h 416"/>
                  <a:gd name="T10" fmla="*/ 58 w 1291"/>
                  <a:gd name="T11" fmla="*/ 15 h 416"/>
                  <a:gd name="T12" fmla="*/ 58 w 1291"/>
                  <a:gd name="T13" fmla="*/ 46 h 416"/>
                  <a:gd name="T14" fmla="*/ 0 w 1291"/>
                  <a:gd name="T15" fmla="*/ 61 h 416"/>
                  <a:gd name="T16" fmla="*/ 72 w 1291"/>
                  <a:gd name="T17" fmla="*/ 77 h 416"/>
                  <a:gd name="T18" fmla="*/ 102 w 1291"/>
                  <a:gd name="T19" fmla="*/ 92 h 416"/>
                  <a:gd name="T20" fmla="*/ 87 w 1291"/>
                  <a:gd name="T21" fmla="*/ 108 h 416"/>
                  <a:gd name="T22" fmla="*/ 348 w 1291"/>
                  <a:gd name="T23" fmla="*/ 200 h 416"/>
                  <a:gd name="T24" fmla="*/ 363 w 1291"/>
                  <a:gd name="T25" fmla="*/ 246 h 416"/>
                  <a:gd name="T26" fmla="*/ 348 w 1291"/>
                  <a:gd name="T27" fmla="*/ 324 h 416"/>
                  <a:gd name="T28" fmla="*/ 392 w 1291"/>
                  <a:gd name="T29" fmla="*/ 385 h 416"/>
                  <a:gd name="T30" fmla="*/ 435 w 1291"/>
                  <a:gd name="T31" fmla="*/ 370 h 416"/>
                  <a:gd name="T32" fmla="*/ 479 w 1291"/>
                  <a:gd name="T33" fmla="*/ 401 h 416"/>
                  <a:gd name="T34" fmla="*/ 551 w 1291"/>
                  <a:gd name="T35" fmla="*/ 401 h 416"/>
                  <a:gd name="T36" fmla="*/ 609 w 1291"/>
                  <a:gd name="T37" fmla="*/ 354 h 416"/>
                  <a:gd name="T38" fmla="*/ 653 w 1291"/>
                  <a:gd name="T39" fmla="*/ 401 h 416"/>
                  <a:gd name="T40" fmla="*/ 754 w 1291"/>
                  <a:gd name="T41" fmla="*/ 416 h 416"/>
                  <a:gd name="T42" fmla="*/ 900 w 1291"/>
                  <a:gd name="T43" fmla="*/ 416 h 416"/>
                  <a:gd name="T44" fmla="*/ 943 w 1291"/>
                  <a:gd name="T45" fmla="*/ 416 h 416"/>
                  <a:gd name="T46" fmla="*/ 972 w 1291"/>
                  <a:gd name="T47" fmla="*/ 370 h 416"/>
                  <a:gd name="T48" fmla="*/ 1016 w 1291"/>
                  <a:gd name="T49" fmla="*/ 385 h 416"/>
                  <a:gd name="T50" fmla="*/ 1103 w 1291"/>
                  <a:gd name="T51" fmla="*/ 416 h 416"/>
                  <a:gd name="T52" fmla="*/ 1190 w 1291"/>
                  <a:gd name="T53" fmla="*/ 401 h 416"/>
                  <a:gd name="T54" fmla="*/ 1233 w 1291"/>
                  <a:gd name="T55" fmla="*/ 370 h 416"/>
                  <a:gd name="T56" fmla="*/ 1233 w 1291"/>
                  <a:gd name="T57" fmla="*/ 339 h 416"/>
                  <a:gd name="T58" fmla="*/ 1190 w 1291"/>
                  <a:gd name="T59" fmla="*/ 339 h 416"/>
                  <a:gd name="T60" fmla="*/ 1233 w 1291"/>
                  <a:gd name="T61" fmla="*/ 262 h 416"/>
                  <a:gd name="T62" fmla="*/ 1161 w 1291"/>
                  <a:gd name="T63" fmla="*/ 246 h 416"/>
                  <a:gd name="T64" fmla="*/ 1132 w 1291"/>
                  <a:gd name="T65" fmla="*/ 216 h 416"/>
                  <a:gd name="T66" fmla="*/ 1016 w 1291"/>
                  <a:gd name="T67" fmla="*/ 216 h 416"/>
                  <a:gd name="T68" fmla="*/ 943 w 1291"/>
                  <a:gd name="T69" fmla="*/ 216 h 416"/>
                  <a:gd name="T70" fmla="*/ 798 w 1291"/>
                  <a:gd name="T71" fmla="*/ 262 h 416"/>
                  <a:gd name="T72" fmla="*/ 812 w 1291"/>
                  <a:gd name="T73" fmla="*/ 277 h 416"/>
                  <a:gd name="T74" fmla="*/ 754 w 1291"/>
                  <a:gd name="T75" fmla="*/ 277 h 416"/>
                  <a:gd name="T76" fmla="*/ 711 w 1291"/>
                  <a:gd name="T77" fmla="*/ 246 h 416"/>
                  <a:gd name="T78" fmla="*/ 667 w 1291"/>
                  <a:gd name="T79" fmla="*/ 262 h 416"/>
                  <a:gd name="T80" fmla="*/ 609 w 1291"/>
                  <a:gd name="T81" fmla="*/ 246 h 416"/>
                  <a:gd name="T82" fmla="*/ 595 w 1291"/>
                  <a:gd name="T83" fmla="*/ 277 h 416"/>
                  <a:gd name="T84" fmla="*/ 551 w 1291"/>
                  <a:gd name="T85" fmla="*/ 246 h 416"/>
                  <a:gd name="T86" fmla="*/ 566 w 1291"/>
                  <a:gd name="T87" fmla="*/ 216 h 416"/>
                  <a:gd name="T88" fmla="*/ 493 w 1291"/>
                  <a:gd name="T89" fmla="*/ 185 h 416"/>
                  <a:gd name="T90" fmla="*/ 435 w 1291"/>
                  <a:gd name="T91" fmla="*/ 200 h 416"/>
                  <a:gd name="T92" fmla="*/ 464 w 1291"/>
                  <a:gd name="T93" fmla="*/ 185 h 416"/>
                  <a:gd name="T94" fmla="*/ 406 w 1291"/>
                  <a:gd name="T95" fmla="*/ 138 h 416"/>
                  <a:gd name="T96" fmla="*/ 551 w 1291"/>
                  <a:gd name="T97" fmla="*/ 154 h 416"/>
                  <a:gd name="T98" fmla="*/ 479 w 1291"/>
                  <a:gd name="T99" fmla="*/ 108 h 416"/>
                  <a:gd name="T100" fmla="*/ 406 w 1291"/>
                  <a:gd name="T101" fmla="*/ 108 h 416"/>
                  <a:gd name="T102" fmla="*/ 464 w 1291"/>
                  <a:gd name="T103" fmla="*/ 92 h 416"/>
                  <a:gd name="T104" fmla="*/ 392 w 1291"/>
                  <a:gd name="T105" fmla="*/ 77 h 416"/>
                  <a:gd name="T106" fmla="*/ 247 w 1291"/>
                  <a:gd name="T107" fmla="*/ 108 h 416"/>
                  <a:gd name="T108" fmla="*/ 247 w 1291"/>
                  <a:gd name="T109" fmla="*/ 108 h 416"/>
                  <a:gd name="T110" fmla="*/ 247 w 1291"/>
                  <a:gd name="T111" fmla="*/ 10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91" h="416">
                    <a:moveTo>
                      <a:pt x="247" y="108"/>
                    </a:moveTo>
                    <a:lnTo>
                      <a:pt x="247" y="108"/>
                    </a:lnTo>
                    <a:cubicBezTo>
                      <a:pt x="261" y="108"/>
                      <a:pt x="290" y="77"/>
                      <a:pt x="276" y="61"/>
                    </a:cubicBezTo>
                    <a:cubicBezTo>
                      <a:pt x="261" y="46"/>
                      <a:pt x="232" y="30"/>
                      <a:pt x="218" y="30"/>
                    </a:cubicBezTo>
                    <a:lnTo>
                      <a:pt x="174" y="30"/>
                    </a:lnTo>
                    <a:cubicBezTo>
                      <a:pt x="131" y="15"/>
                      <a:pt x="102" y="0"/>
                      <a:pt x="58" y="15"/>
                    </a:cubicBezTo>
                    <a:cubicBezTo>
                      <a:pt x="0" y="30"/>
                      <a:pt x="43" y="30"/>
                      <a:pt x="58" y="46"/>
                    </a:cubicBezTo>
                    <a:cubicBezTo>
                      <a:pt x="58" y="46"/>
                      <a:pt x="0" y="46"/>
                      <a:pt x="0" y="61"/>
                    </a:cubicBezTo>
                    <a:cubicBezTo>
                      <a:pt x="0" y="77"/>
                      <a:pt x="58" y="77"/>
                      <a:pt x="72" y="77"/>
                    </a:cubicBezTo>
                    <a:cubicBezTo>
                      <a:pt x="72" y="92"/>
                      <a:pt x="102" y="92"/>
                      <a:pt x="102" y="92"/>
                    </a:cubicBezTo>
                    <a:cubicBezTo>
                      <a:pt x="102" y="108"/>
                      <a:pt x="87" y="108"/>
                      <a:pt x="87" y="108"/>
                    </a:cubicBezTo>
                    <a:cubicBezTo>
                      <a:pt x="174" y="169"/>
                      <a:pt x="305" y="77"/>
                      <a:pt x="348" y="200"/>
                    </a:cubicBezTo>
                    <a:cubicBezTo>
                      <a:pt x="348" y="216"/>
                      <a:pt x="377" y="231"/>
                      <a:pt x="363" y="246"/>
                    </a:cubicBezTo>
                    <a:cubicBezTo>
                      <a:pt x="348" y="277"/>
                      <a:pt x="334" y="293"/>
                      <a:pt x="348" y="324"/>
                    </a:cubicBezTo>
                    <a:cubicBezTo>
                      <a:pt x="348" y="324"/>
                      <a:pt x="377" y="385"/>
                      <a:pt x="392" y="385"/>
                    </a:cubicBezTo>
                    <a:cubicBezTo>
                      <a:pt x="406" y="401"/>
                      <a:pt x="435" y="354"/>
                      <a:pt x="435" y="370"/>
                    </a:cubicBezTo>
                    <a:cubicBezTo>
                      <a:pt x="450" y="370"/>
                      <a:pt x="464" y="401"/>
                      <a:pt x="479" y="401"/>
                    </a:cubicBezTo>
                    <a:cubicBezTo>
                      <a:pt x="508" y="416"/>
                      <a:pt x="537" y="401"/>
                      <a:pt x="551" y="401"/>
                    </a:cubicBezTo>
                    <a:cubicBezTo>
                      <a:pt x="566" y="385"/>
                      <a:pt x="595" y="354"/>
                      <a:pt x="609" y="354"/>
                    </a:cubicBezTo>
                    <a:cubicBezTo>
                      <a:pt x="609" y="354"/>
                      <a:pt x="638" y="401"/>
                      <a:pt x="653" y="401"/>
                    </a:cubicBezTo>
                    <a:cubicBezTo>
                      <a:pt x="682" y="416"/>
                      <a:pt x="725" y="416"/>
                      <a:pt x="754" y="416"/>
                    </a:cubicBezTo>
                    <a:lnTo>
                      <a:pt x="900" y="416"/>
                    </a:lnTo>
                    <a:lnTo>
                      <a:pt x="943" y="416"/>
                    </a:lnTo>
                    <a:cubicBezTo>
                      <a:pt x="972" y="401"/>
                      <a:pt x="958" y="370"/>
                      <a:pt x="972" y="370"/>
                    </a:cubicBezTo>
                    <a:cubicBezTo>
                      <a:pt x="987" y="354"/>
                      <a:pt x="1001" y="370"/>
                      <a:pt x="1016" y="385"/>
                    </a:cubicBezTo>
                    <a:cubicBezTo>
                      <a:pt x="1030" y="401"/>
                      <a:pt x="1074" y="416"/>
                      <a:pt x="1103" y="416"/>
                    </a:cubicBezTo>
                    <a:cubicBezTo>
                      <a:pt x="1132" y="416"/>
                      <a:pt x="1161" y="416"/>
                      <a:pt x="1190" y="401"/>
                    </a:cubicBezTo>
                    <a:cubicBezTo>
                      <a:pt x="1219" y="401"/>
                      <a:pt x="1204" y="370"/>
                      <a:pt x="1233" y="370"/>
                    </a:cubicBezTo>
                    <a:cubicBezTo>
                      <a:pt x="1248" y="370"/>
                      <a:pt x="1262" y="324"/>
                      <a:pt x="1233" y="339"/>
                    </a:cubicBezTo>
                    <a:lnTo>
                      <a:pt x="1190" y="339"/>
                    </a:lnTo>
                    <a:cubicBezTo>
                      <a:pt x="1190" y="339"/>
                      <a:pt x="1291" y="277"/>
                      <a:pt x="1233" y="262"/>
                    </a:cubicBezTo>
                    <a:cubicBezTo>
                      <a:pt x="1219" y="262"/>
                      <a:pt x="1190" y="246"/>
                      <a:pt x="1161" y="246"/>
                    </a:cubicBezTo>
                    <a:cubicBezTo>
                      <a:pt x="1132" y="246"/>
                      <a:pt x="1161" y="216"/>
                      <a:pt x="1132" y="216"/>
                    </a:cubicBezTo>
                    <a:lnTo>
                      <a:pt x="1016" y="216"/>
                    </a:lnTo>
                    <a:cubicBezTo>
                      <a:pt x="987" y="216"/>
                      <a:pt x="972" y="200"/>
                      <a:pt x="943" y="216"/>
                    </a:cubicBezTo>
                    <a:cubicBezTo>
                      <a:pt x="929" y="216"/>
                      <a:pt x="798" y="246"/>
                      <a:pt x="798" y="262"/>
                    </a:cubicBezTo>
                    <a:cubicBezTo>
                      <a:pt x="798" y="262"/>
                      <a:pt x="812" y="262"/>
                      <a:pt x="812" y="277"/>
                    </a:cubicBezTo>
                    <a:lnTo>
                      <a:pt x="754" y="277"/>
                    </a:lnTo>
                    <a:cubicBezTo>
                      <a:pt x="740" y="277"/>
                      <a:pt x="725" y="262"/>
                      <a:pt x="711" y="246"/>
                    </a:cubicBezTo>
                    <a:cubicBezTo>
                      <a:pt x="696" y="246"/>
                      <a:pt x="682" y="262"/>
                      <a:pt x="667" y="262"/>
                    </a:cubicBezTo>
                    <a:cubicBezTo>
                      <a:pt x="653" y="262"/>
                      <a:pt x="624" y="246"/>
                      <a:pt x="609" y="246"/>
                    </a:cubicBezTo>
                    <a:cubicBezTo>
                      <a:pt x="595" y="246"/>
                      <a:pt x="609" y="277"/>
                      <a:pt x="595" y="277"/>
                    </a:cubicBezTo>
                    <a:cubicBezTo>
                      <a:pt x="580" y="277"/>
                      <a:pt x="566" y="246"/>
                      <a:pt x="551" y="246"/>
                    </a:cubicBezTo>
                    <a:cubicBezTo>
                      <a:pt x="508" y="246"/>
                      <a:pt x="566" y="231"/>
                      <a:pt x="566" y="216"/>
                    </a:cubicBezTo>
                    <a:cubicBezTo>
                      <a:pt x="566" y="200"/>
                      <a:pt x="508" y="185"/>
                      <a:pt x="493" y="185"/>
                    </a:cubicBezTo>
                    <a:lnTo>
                      <a:pt x="435" y="200"/>
                    </a:lnTo>
                    <a:cubicBezTo>
                      <a:pt x="435" y="185"/>
                      <a:pt x="464" y="185"/>
                      <a:pt x="464" y="185"/>
                    </a:cubicBezTo>
                    <a:cubicBezTo>
                      <a:pt x="464" y="169"/>
                      <a:pt x="392" y="154"/>
                      <a:pt x="406" y="138"/>
                    </a:cubicBezTo>
                    <a:lnTo>
                      <a:pt x="551" y="154"/>
                    </a:lnTo>
                    <a:cubicBezTo>
                      <a:pt x="551" y="138"/>
                      <a:pt x="493" y="123"/>
                      <a:pt x="479" y="108"/>
                    </a:cubicBezTo>
                    <a:lnTo>
                      <a:pt x="406" y="108"/>
                    </a:lnTo>
                    <a:cubicBezTo>
                      <a:pt x="421" y="108"/>
                      <a:pt x="450" y="108"/>
                      <a:pt x="464" y="92"/>
                    </a:cubicBezTo>
                    <a:cubicBezTo>
                      <a:pt x="464" y="77"/>
                      <a:pt x="392" y="77"/>
                      <a:pt x="392" y="77"/>
                    </a:cubicBezTo>
                    <a:cubicBezTo>
                      <a:pt x="334" y="77"/>
                      <a:pt x="305" y="92"/>
                      <a:pt x="247" y="108"/>
                    </a:cubicBezTo>
                    <a:cubicBezTo>
                      <a:pt x="247" y="108"/>
                      <a:pt x="261" y="108"/>
                      <a:pt x="247" y="108"/>
                    </a:cubicBezTo>
                    <a:lnTo>
                      <a:pt x="247" y="10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9" name="Freeform 1285">
                <a:extLst>
                  <a:ext uri="{FF2B5EF4-FFF2-40B4-BE49-F238E27FC236}">
                    <a16:creationId xmlns:a16="http://schemas.microsoft.com/office/drawing/2014/main" id="{757D7926-913C-859C-F35C-C420F27806F5}"/>
                  </a:ext>
                </a:extLst>
              </p:cNvPr>
              <p:cNvSpPr>
                <a:spLocks/>
              </p:cNvSpPr>
              <p:nvPr/>
            </p:nvSpPr>
            <p:spPr bwMode="auto">
              <a:xfrm>
                <a:off x="2242" y="1397"/>
                <a:ext cx="161" cy="104"/>
              </a:xfrm>
              <a:custGeom>
                <a:avLst/>
                <a:gdLst>
                  <a:gd name="T0" fmla="*/ 819 w 833"/>
                  <a:gd name="T1" fmla="*/ 352 h 542"/>
                  <a:gd name="T2" fmla="*/ 734 w 833"/>
                  <a:gd name="T3" fmla="*/ 308 h 542"/>
                  <a:gd name="T4" fmla="*/ 677 w 833"/>
                  <a:gd name="T5" fmla="*/ 264 h 542"/>
                  <a:gd name="T6" fmla="*/ 663 w 833"/>
                  <a:gd name="T7" fmla="*/ 235 h 542"/>
                  <a:gd name="T8" fmla="*/ 635 w 833"/>
                  <a:gd name="T9" fmla="*/ 205 h 542"/>
                  <a:gd name="T10" fmla="*/ 536 w 833"/>
                  <a:gd name="T11" fmla="*/ 161 h 542"/>
                  <a:gd name="T12" fmla="*/ 536 w 833"/>
                  <a:gd name="T13" fmla="*/ 191 h 542"/>
                  <a:gd name="T14" fmla="*/ 409 w 833"/>
                  <a:gd name="T15" fmla="*/ 117 h 542"/>
                  <a:gd name="T16" fmla="*/ 226 w 833"/>
                  <a:gd name="T17" fmla="*/ 0 h 542"/>
                  <a:gd name="T18" fmla="*/ 240 w 833"/>
                  <a:gd name="T19" fmla="*/ 30 h 542"/>
                  <a:gd name="T20" fmla="*/ 183 w 833"/>
                  <a:gd name="T21" fmla="*/ 59 h 542"/>
                  <a:gd name="T22" fmla="*/ 169 w 833"/>
                  <a:gd name="T23" fmla="*/ 103 h 542"/>
                  <a:gd name="T24" fmla="*/ 42 w 833"/>
                  <a:gd name="T25" fmla="*/ 117 h 542"/>
                  <a:gd name="T26" fmla="*/ 56 w 833"/>
                  <a:gd name="T27" fmla="*/ 132 h 542"/>
                  <a:gd name="T28" fmla="*/ 14 w 833"/>
                  <a:gd name="T29" fmla="*/ 176 h 542"/>
                  <a:gd name="T30" fmla="*/ 169 w 833"/>
                  <a:gd name="T31" fmla="*/ 191 h 542"/>
                  <a:gd name="T32" fmla="*/ 155 w 833"/>
                  <a:gd name="T33" fmla="*/ 220 h 542"/>
                  <a:gd name="T34" fmla="*/ 28 w 833"/>
                  <a:gd name="T35" fmla="*/ 264 h 542"/>
                  <a:gd name="T36" fmla="*/ 84 w 833"/>
                  <a:gd name="T37" fmla="*/ 322 h 542"/>
                  <a:gd name="T38" fmla="*/ 155 w 833"/>
                  <a:gd name="T39" fmla="*/ 337 h 542"/>
                  <a:gd name="T40" fmla="*/ 296 w 833"/>
                  <a:gd name="T41" fmla="*/ 322 h 542"/>
                  <a:gd name="T42" fmla="*/ 296 w 833"/>
                  <a:gd name="T43" fmla="*/ 337 h 542"/>
                  <a:gd name="T44" fmla="*/ 324 w 833"/>
                  <a:gd name="T45" fmla="*/ 366 h 542"/>
                  <a:gd name="T46" fmla="*/ 183 w 833"/>
                  <a:gd name="T47" fmla="*/ 396 h 542"/>
                  <a:gd name="T48" fmla="*/ 324 w 833"/>
                  <a:gd name="T49" fmla="*/ 469 h 542"/>
                  <a:gd name="T50" fmla="*/ 367 w 833"/>
                  <a:gd name="T51" fmla="*/ 527 h 542"/>
                  <a:gd name="T52" fmla="*/ 437 w 833"/>
                  <a:gd name="T53" fmla="*/ 513 h 542"/>
                  <a:gd name="T54" fmla="*/ 466 w 833"/>
                  <a:gd name="T55" fmla="*/ 469 h 542"/>
                  <a:gd name="T56" fmla="*/ 564 w 833"/>
                  <a:gd name="T57" fmla="*/ 469 h 542"/>
                  <a:gd name="T58" fmla="*/ 593 w 833"/>
                  <a:gd name="T59" fmla="*/ 454 h 542"/>
                  <a:gd name="T60" fmla="*/ 607 w 833"/>
                  <a:gd name="T61" fmla="*/ 396 h 542"/>
                  <a:gd name="T62" fmla="*/ 734 w 833"/>
                  <a:gd name="T63" fmla="*/ 396 h 542"/>
                  <a:gd name="T64" fmla="*/ 790 w 833"/>
                  <a:gd name="T65" fmla="*/ 396 h 542"/>
                  <a:gd name="T66" fmla="*/ 819 w 833"/>
                  <a:gd name="T67" fmla="*/ 35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3" h="542">
                    <a:moveTo>
                      <a:pt x="819" y="352"/>
                    </a:moveTo>
                    <a:lnTo>
                      <a:pt x="819" y="352"/>
                    </a:lnTo>
                    <a:cubicBezTo>
                      <a:pt x="819" y="322"/>
                      <a:pt x="790" y="322"/>
                      <a:pt x="776" y="308"/>
                    </a:cubicBezTo>
                    <a:cubicBezTo>
                      <a:pt x="762" y="293"/>
                      <a:pt x="748" y="322"/>
                      <a:pt x="734" y="308"/>
                    </a:cubicBezTo>
                    <a:cubicBezTo>
                      <a:pt x="706" y="278"/>
                      <a:pt x="677" y="308"/>
                      <a:pt x="649" y="293"/>
                    </a:cubicBezTo>
                    <a:cubicBezTo>
                      <a:pt x="649" y="293"/>
                      <a:pt x="677" y="278"/>
                      <a:pt x="677" y="264"/>
                    </a:cubicBezTo>
                    <a:lnTo>
                      <a:pt x="649" y="264"/>
                    </a:lnTo>
                    <a:cubicBezTo>
                      <a:pt x="649" y="249"/>
                      <a:pt x="663" y="249"/>
                      <a:pt x="663" y="235"/>
                    </a:cubicBezTo>
                    <a:cubicBezTo>
                      <a:pt x="663" y="220"/>
                      <a:pt x="621" y="235"/>
                      <a:pt x="621" y="220"/>
                    </a:cubicBezTo>
                    <a:cubicBezTo>
                      <a:pt x="607" y="220"/>
                      <a:pt x="635" y="205"/>
                      <a:pt x="635" y="205"/>
                    </a:cubicBezTo>
                    <a:cubicBezTo>
                      <a:pt x="649" y="191"/>
                      <a:pt x="621" y="176"/>
                      <a:pt x="621" y="161"/>
                    </a:cubicBezTo>
                    <a:cubicBezTo>
                      <a:pt x="607" y="147"/>
                      <a:pt x="536" y="161"/>
                      <a:pt x="536" y="161"/>
                    </a:cubicBezTo>
                    <a:cubicBezTo>
                      <a:pt x="536" y="176"/>
                      <a:pt x="607" y="205"/>
                      <a:pt x="607" y="220"/>
                    </a:cubicBezTo>
                    <a:cubicBezTo>
                      <a:pt x="593" y="235"/>
                      <a:pt x="550" y="205"/>
                      <a:pt x="536" y="191"/>
                    </a:cubicBezTo>
                    <a:cubicBezTo>
                      <a:pt x="508" y="176"/>
                      <a:pt x="550" y="147"/>
                      <a:pt x="494" y="147"/>
                    </a:cubicBezTo>
                    <a:cubicBezTo>
                      <a:pt x="466" y="147"/>
                      <a:pt x="423" y="147"/>
                      <a:pt x="409" y="117"/>
                    </a:cubicBezTo>
                    <a:cubicBezTo>
                      <a:pt x="395" y="88"/>
                      <a:pt x="367" y="44"/>
                      <a:pt x="339" y="30"/>
                    </a:cubicBezTo>
                    <a:cubicBezTo>
                      <a:pt x="296" y="15"/>
                      <a:pt x="254" y="0"/>
                      <a:pt x="226" y="0"/>
                    </a:cubicBezTo>
                    <a:cubicBezTo>
                      <a:pt x="211" y="0"/>
                      <a:pt x="141" y="0"/>
                      <a:pt x="169" y="15"/>
                    </a:cubicBezTo>
                    <a:cubicBezTo>
                      <a:pt x="183" y="15"/>
                      <a:pt x="240" y="30"/>
                      <a:pt x="240" y="30"/>
                    </a:cubicBezTo>
                    <a:cubicBezTo>
                      <a:pt x="240" y="59"/>
                      <a:pt x="183" y="44"/>
                      <a:pt x="169" y="44"/>
                    </a:cubicBezTo>
                    <a:lnTo>
                      <a:pt x="183" y="59"/>
                    </a:lnTo>
                    <a:cubicBezTo>
                      <a:pt x="183" y="74"/>
                      <a:pt x="98" y="30"/>
                      <a:pt x="84" y="74"/>
                    </a:cubicBezTo>
                    <a:cubicBezTo>
                      <a:pt x="84" y="74"/>
                      <a:pt x="155" y="103"/>
                      <a:pt x="169" y="103"/>
                    </a:cubicBezTo>
                    <a:cubicBezTo>
                      <a:pt x="141" y="88"/>
                      <a:pt x="155" y="132"/>
                      <a:pt x="155" y="132"/>
                    </a:cubicBezTo>
                    <a:cubicBezTo>
                      <a:pt x="155" y="147"/>
                      <a:pt x="56" y="103"/>
                      <a:pt x="42" y="117"/>
                    </a:cubicBezTo>
                    <a:cubicBezTo>
                      <a:pt x="42" y="103"/>
                      <a:pt x="84" y="117"/>
                      <a:pt x="84" y="132"/>
                    </a:cubicBezTo>
                    <a:cubicBezTo>
                      <a:pt x="84" y="117"/>
                      <a:pt x="56" y="132"/>
                      <a:pt x="56" y="132"/>
                    </a:cubicBezTo>
                    <a:cubicBezTo>
                      <a:pt x="42" y="147"/>
                      <a:pt x="70" y="161"/>
                      <a:pt x="70" y="161"/>
                    </a:cubicBezTo>
                    <a:cubicBezTo>
                      <a:pt x="84" y="176"/>
                      <a:pt x="28" y="176"/>
                      <a:pt x="14" y="176"/>
                    </a:cubicBezTo>
                    <a:cubicBezTo>
                      <a:pt x="28" y="176"/>
                      <a:pt x="56" y="191"/>
                      <a:pt x="84" y="205"/>
                    </a:cubicBezTo>
                    <a:cubicBezTo>
                      <a:pt x="113" y="205"/>
                      <a:pt x="141" y="191"/>
                      <a:pt x="169" y="191"/>
                    </a:cubicBezTo>
                    <a:lnTo>
                      <a:pt x="141" y="205"/>
                    </a:lnTo>
                    <a:cubicBezTo>
                      <a:pt x="141" y="220"/>
                      <a:pt x="155" y="220"/>
                      <a:pt x="155" y="220"/>
                    </a:cubicBezTo>
                    <a:cubicBezTo>
                      <a:pt x="155" y="235"/>
                      <a:pt x="0" y="220"/>
                      <a:pt x="0" y="220"/>
                    </a:cubicBezTo>
                    <a:lnTo>
                      <a:pt x="28" y="264"/>
                    </a:lnTo>
                    <a:cubicBezTo>
                      <a:pt x="42" y="278"/>
                      <a:pt x="98" y="308"/>
                      <a:pt x="98" y="293"/>
                    </a:cubicBezTo>
                    <a:cubicBezTo>
                      <a:pt x="98" y="308"/>
                      <a:pt x="70" y="293"/>
                      <a:pt x="84" y="322"/>
                    </a:cubicBezTo>
                    <a:cubicBezTo>
                      <a:pt x="84" y="322"/>
                      <a:pt x="98" y="337"/>
                      <a:pt x="113" y="337"/>
                    </a:cubicBezTo>
                    <a:cubicBezTo>
                      <a:pt x="127" y="352"/>
                      <a:pt x="141" y="337"/>
                      <a:pt x="155" y="337"/>
                    </a:cubicBezTo>
                    <a:cubicBezTo>
                      <a:pt x="169" y="322"/>
                      <a:pt x="183" y="352"/>
                      <a:pt x="197" y="337"/>
                    </a:cubicBezTo>
                    <a:cubicBezTo>
                      <a:pt x="240" y="322"/>
                      <a:pt x="268" y="308"/>
                      <a:pt x="296" y="322"/>
                    </a:cubicBezTo>
                    <a:cubicBezTo>
                      <a:pt x="324" y="337"/>
                      <a:pt x="339" y="337"/>
                      <a:pt x="367" y="337"/>
                    </a:cubicBezTo>
                    <a:lnTo>
                      <a:pt x="296" y="337"/>
                    </a:lnTo>
                    <a:cubicBezTo>
                      <a:pt x="324" y="337"/>
                      <a:pt x="381" y="337"/>
                      <a:pt x="395" y="352"/>
                    </a:cubicBezTo>
                    <a:lnTo>
                      <a:pt x="324" y="366"/>
                    </a:lnTo>
                    <a:lnTo>
                      <a:pt x="226" y="366"/>
                    </a:lnTo>
                    <a:cubicBezTo>
                      <a:pt x="226" y="381"/>
                      <a:pt x="169" y="396"/>
                      <a:pt x="183" y="396"/>
                    </a:cubicBezTo>
                    <a:cubicBezTo>
                      <a:pt x="197" y="410"/>
                      <a:pt x="211" y="410"/>
                      <a:pt x="226" y="439"/>
                    </a:cubicBezTo>
                    <a:cubicBezTo>
                      <a:pt x="226" y="469"/>
                      <a:pt x="310" y="439"/>
                      <a:pt x="324" y="469"/>
                    </a:cubicBezTo>
                    <a:cubicBezTo>
                      <a:pt x="324" y="469"/>
                      <a:pt x="268" y="469"/>
                      <a:pt x="268" y="483"/>
                    </a:cubicBezTo>
                    <a:cubicBezTo>
                      <a:pt x="282" y="498"/>
                      <a:pt x="353" y="527"/>
                      <a:pt x="367" y="527"/>
                    </a:cubicBezTo>
                    <a:cubicBezTo>
                      <a:pt x="367" y="527"/>
                      <a:pt x="451" y="527"/>
                      <a:pt x="451" y="513"/>
                    </a:cubicBezTo>
                    <a:lnTo>
                      <a:pt x="437" y="513"/>
                    </a:lnTo>
                    <a:cubicBezTo>
                      <a:pt x="437" y="483"/>
                      <a:pt x="494" y="527"/>
                      <a:pt x="480" y="527"/>
                    </a:cubicBezTo>
                    <a:cubicBezTo>
                      <a:pt x="494" y="527"/>
                      <a:pt x="466" y="483"/>
                      <a:pt x="466" y="469"/>
                    </a:cubicBezTo>
                    <a:cubicBezTo>
                      <a:pt x="494" y="454"/>
                      <a:pt x="522" y="542"/>
                      <a:pt x="564" y="513"/>
                    </a:cubicBezTo>
                    <a:cubicBezTo>
                      <a:pt x="579" y="498"/>
                      <a:pt x="550" y="469"/>
                      <a:pt x="564" y="469"/>
                    </a:cubicBezTo>
                    <a:cubicBezTo>
                      <a:pt x="579" y="469"/>
                      <a:pt x="579" y="498"/>
                      <a:pt x="579" y="513"/>
                    </a:cubicBezTo>
                    <a:cubicBezTo>
                      <a:pt x="593" y="513"/>
                      <a:pt x="607" y="454"/>
                      <a:pt x="593" y="454"/>
                    </a:cubicBezTo>
                    <a:cubicBezTo>
                      <a:pt x="593" y="439"/>
                      <a:pt x="593" y="425"/>
                      <a:pt x="579" y="425"/>
                    </a:cubicBezTo>
                    <a:cubicBezTo>
                      <a:pt x="579" y="410"/>
                      <a:pt x="593" y="381"/>
                      <a:pt x="607" y="396"/>
                    </a:cubicBezTo>
                    <a:cubicBezTo>
                      <a:pt x="621" y="410"/>
                      <a:pt x="607" y="469"/>
                      <a:pt x="649" y="439"/>
                    </a:cubicBezTo>
                    <a:cubicBezTo>
                      <a:pt x="663" y="425"/>
                      <a:pt x="706" y="366"/>
                      <a:pt x="734" y="396"/>
                    </a:cubicBezTo>
                    <a:cubicBezTo>
                      <a:pt x="748" y="396"/>
                      <a:pt x="720" y="410"/>
                      <a:pt x="720" y="410"/>
                    </a:cubicBezTo>
                    <a:lnTo>
                      <a:pt x="790" y="396"/>
                    </a:lnTo>
                    <a:cubicBezTo>
                      <a:pt x="790" y="396"/>
                      <a:pt x="762" y="396"/>
                      <a:pt x="762" y="381"/>
                    </a:cubicBezTo>
                    <a:cubicBezTo>
                      <a:pt x="762" y="366"/>
                      <a:pt x="833" y="366"/>
                      <a:pt x="819" y="352"/>
                    </a:cubicBezTo>
                    <a:cubicBezTo>
                      <a:pt x="819" y="322"/>
                      <a:pt x="819" y="366"/>
                      <a:pt x="819" y="35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0" name="Freeform 1286">
                <a:extLst>
                  <a:ext uri="{FF2B5EF4-FFF2-40B4-BE49-F238E27FC236}">
                    <a16:creationId xmlns:a16="http://schemas.microsoft.com/office/drawing/2014/main" id="{385AABD1-434B-BA67-5A3B-60D3FDE7B4D7}"/>
                  </a:ext>
                </a:extLst>
              </p:cNvPr>
              <p:cNvSpPr>
                <a:spLocks/>
              </p:cNvSpPr>
              <p:nvPr/>
            </p:nvSpPr>
            <p:spPr bwMode="auto">
              <a:xfrm>
                <a:off x="2242" y="1397"/>
                <a:ext cx="161" cy="104"/>
              </a:xfrm>
              <a:custGeom>
                <a:avLst/>
                <a:gdLst>
                  <a:gd name="T0" fmla="*/ 819 w 833"/>
                  <a:gd name="T1" fmla="*/ 352 h 542"/>
                  <a:gd name="T2" fmla="*/ 734 w 833"/>
                  <a:gd name="T3" fmla="*/ 308 h 542"/>
                  <a:gd name="T4" fmla="*/ 677 w 833"/>
                  <a:gd name="T5" fmla="*/ 264 h 542"/>
                  <a:gd name="T6" fmla="*/ 663 w 833"/>
                  <a:gd name="T7" fmla="*/ 235 h 542"/>
                  <a:gd name="T8" fmla="*/ 635 w 833"/>
                  <a:gd name="T9" fmla="*/ 205 h 542"/>
                  <a:gd name="T10" fmla="*/ 536 w 833"/>
                  <a:gd name="T11" fmla="*/ 161 h 542"/>
                  <a:gd name="T12" fmla="*/ 536 w 833"/>
                  <a:gd name="T13" fmla="*/ 191 h 542"/>
                  <a:gd name="T14" fmla="*/ 409 w 833"/>
                  <a:gd name="T15" fmla="*/ 117 h 542"/>
                  <a:gd name="T16" fmla="*/ 226 w 833"/>
                  <a:gd name="T17" fmla="*/ 0 h 542"/>
                  <a:gd name="T18" fmla="*/ 240 w 833"/>
                  <a:gd name="T19" fmla="*/ 30 h 542"/>
                  <a:gd name="T20" fmla="*/ 183 w 833"/>
                  <a:gd name="T21" fmla="*/ 59 h 542"/>
                  <a:gd name="T22" fmla="*/ 169 w 833"/>
                  <a:gd name="T23" fmla="*/ 103 h 542"/>
                  <a:gd name="T24" fmla="*/ 42 w 833"/>
                  <a:gd name="T25" fmla="*/ 117 h 542"/>
                  <a:gd name="T26" fmla="*/ 56 w 833"/>
                  <a:gd name="T27" fmla="*/ 132 h 542"/>
                  <a:gd name="T28" fmla="*/ 14 w 833"/>
                  <a:gd name="T29" fmla="*/ 176 h 542"/>
                  <a:gd name="T30" fmla="*/ 169 w 833"/>
                  <a:gd name="T31" fmla="*/ 191 h 542"/>
                  <a:gd name="T32" fmla="*/ 155 w 833"/>
                  <a:gd name="T33" fmla="*/ 220 h 542"/>
                  <a:gd name="T34" fmla="*/ 28 w 833"/>
                  <a:gd name="T35" fmla="*/ 264 h 542"/>
                  <a:gd name="T36" fmla="*/ 84 w 833"/>
                  <a:gd name="T37" fmla="*/ 322 h 542"/>
                  <a:gd name="T38" fmla="*/ 155 w 833"/>
                  <a:gd name="T39" fmla="*/ 337 h 542"/>
                  <a:gd name="T40" fmla="*/ 296 w 833"/>
                  <a:gd name="T41" fmla="*/ 322 h 542"/>
                  <a:gd name="T42" fmla="*/ 296 w 833"/>
                  <a:gd name="T43" fmla="*/ 337 h 542"/>
                  <a:gd name="T44" fmla="*/ 324 w 833"/>
                  <a:gd name="T45" fmla="*/ 366 h 542"/>
                  <a:gd name="T46" fmla="*/ 183 w 833"/>
                  <a:gd name="T47" fmla="*/ 396 h 542"/>
                  <a:gd name="T48" fmla="*/ 324 w 833"/>
                  <a:gd name="T49" fmla="*/ 469 h 542"/>
                  <a:gd name="T50" fmla="*/ 367 w 833"/>
                  <a:gd name="T51" fmla="*/ 527 h 542"/>
                  <a:gd name="T52" fmla="*/ 437 w 833"/>
                  <a:gd name="T53" fmla="*/ 513 h 542"/>
                  <a:gd name="T54" fmla="*/ 466 w 833"/>
                  <a:gd name="T55" fmla="*/ 469 h 542"/>
                  <a:gd name="T56" fmla="*/ 564 w 833"/>
                  <a:gd name="T57" fmla="*/ 469 h 542"/>
                  <a:gd name="T58" fmla="*/ 593 w 833"/>
                  <a:gd name="T59" fmla="*/ 454 h 542"/>
                  <a:gd name="T60" fmla="*/ 607 w 833"/>
                  <a:gd name="T61" fmla="*/ 396 h 542"/>
                  <a:gd name="T62" fmla="*/ 734 w 833"/>
                  <a:gd name="T63" fmla="*/ 396 h 542"/>
                  <a:gd name="T64" fmla="*/ 790 w 833"/>
                  <a:gd name="T65" fmla="*/ 396 h 542"/>
                  <a:gd name="T66" fmla="*/ 819 w 833"/>
                  <a:gd name="T67" fmla="*/ 352 h 542"/>
                  <a:gd name="T68" fmla="*/ 819 w 833"/>
                  <a:gd name="T69" fmla="*/ 35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3" h="542">
                    <a:moveTo>
                      <a:pt x="819" y="352"/>
                    </a:moveTo>
                    <a:lnTo>
                      <a:pt x="819" y="352"/>
                    </a:lnTo>
                    <a:cubicBezTo>
                      <a:pt x="819" y="322"/>
                      <a:pt x="790" y="322"/>
                      <a:pt x="776" y="308"/>
                    </a:cubicBezTo>
                    <a:cubicBezTo>
                      <a:pt x="762" y="293"/>
                      <a:pt x="748" y="322"/>
                      <a:pt x="734" y="308"/>
                    </a:cubicBezTo>
                    <a:cubicBezTo>
                      <a:pt x="706" y="278"/>
                      <a:pt x="677" y="308"/>
                      <a:pt x="649" y="293"/>
                    </a:cubicBezTo>
                    <a:cubicBezTo>
                      <a:pt x="649" y="293"/>
                      <a:pt x="677" y="278"/>
                      <a:pt x="677" y="264"/>
                    </a:cubicBezTo>
                    <a:lnTo>
                      <a:pt x="649" y="264"/>
                    </a:lnTo>
                    <a:cubicBezTo>
                      <a:pt x="649" y="249"/>
                      <a:pt x="663" y="249"/>
                      <a:pt x="663" y="235"/>
                    </a:cubicBezTo>
                    <a:cubicBezTo>
                      <a:pt x="663" y="220"/>
                      <a:pt x="621" y="235"/>
                      <a:pt x="621" y="220"/>
                    </a:cubicBezTo>
                    <a:cubicBezTo>
                      <a:pt x="607" y="220"/>
                      <a:pt x="635" y="205"/>
                      <a:pt x="635" y="205"/>
                    </a:cubicBezTo>
                    <a:cubicBezTo>
                      <a:pt x="649" y="191"/>
                      <a:pt x="621" y="176"/>
                      <a:pt x="621" y="161"/>
                    </a:cubicBezTo>
                    <a:cubicBezTo>
                      <a:pt x="607" y="147"/>
                      <a:pt x="536" y="161"/>
                      <a:pt x="536" y="161"/>
                    </a:cubicBezTo>
                    <a:cubicBezTo>
                      <a:pt x="536" y="176"/>
                      <a:pt x="607" y="205"/>
                      <a:pt x="607" y="220"/>
                    </a:cubicBezTo>
                    <a:cubicBezTo>
                      <a:pt x="593" y="235"/>
                      <a:pt x="550" y="205"/>
                      <a:pt x="536" y="191"/>
                    </a:cubicBezTo>
                    <a:cubicBezTo>
                      <a:pt x="508" y="176"/>
                      <a:pt x="550" y="147"/>
                      <a:pt x="494" y="147"/>
                    </a:cubicBezTo>
                    <a:cubicBezTo>
                      <a:pt x="466" y="147"/>
                      <a:pt x="423" y="147"/>
                      <a:pt x="409" y="117"/>
                    </a:cubicBezTo>
                    <a:cubicBezTo>
                      <a:pt x="395" y="88"/>
                      <a:pt x="367" y="44"/>
                      <a:pt x="339" y="30"/>
                    </a:cubicBezTo>
                    <a:cubicBezTo>
                      <a:pt x="296" y="15"/>
                      <a:pt x="254" y="0"/>
                      <a:pt x="226" y="0"/>
                    </a:cubicBezTo>
                    <a:cubicBezTo>
                      <a:pt x="211" y="0"/>
                      <a:pt x="141" y="0"/>
                      <a:pt x="169" y="15"/>
                    </a:cubicBezTo>
                    <a:cubicBezTo>
                      <a:pt x="183" y="15"/>
                      <a:pt x="240" y="30"/>
                      <a:pt x="240" y="30"/>
                    </a:cubicBezTo>
                    <a:cubicBezTo>
                      <a:pt x="240" y="59"/>
                      <a:pt x="183" y="44"/>
                      <a:pt x="169" y="44"/>
                    </a:cubicBezTo>
                    <a:lnTo>
                      <a:pt x="183" y="59"/>
                    </a:lnTo>
                    <a:cubicBezTo>
                      <a:pt x="183" y="74"/>
                      <a:pt x="98" y="30"/>
                      <a:pt x="84" y="74"/>
                    </a:cubicBezTo>
                    <a:cubicBezTo>
                      <a:pt x="84" y="74"/>
                      <a:pt x="155" y="103"/>
                      <a:pt x="169" y="103"/>
                    </a:cubicBezTo>
                    <a:cubicBezTo>
                      <a:pt x="141" y="88"/>
                      <a:pt x="155" y="132"/>
                      <a:pt x="155" y="132"/>
                    </a:cubicBezTo>
                    <a:cubicBezTo>
                      <a:pt x="155" y="147"/>
                      <a:pt x="56" y="103"/>
                      <a:pt x="42" y="117"/>
                    </a:cubicBezTo>
                    <a:cubicBezTo>
                      <a:pt x="42" y="103"/>
                      <a:pt x="84" y="117"/>
                      <a:pt x="84" y="132"/>
                    </a:cubicBezTo>
                    <a:cubicBezTo>
                      <a:pt x="84" y="117"/>
                      <a:pt x="56" y="132"/>
                      <a:pt x="56" y="132"/>
                    </a:cubicBezTo>
                    <a:cubicBezTo>
                      <a:pt x="42" y="147"/>
                      <a:pt x="70" y="161"/>
                      <a:pt x="70" y="161"/>
                    </a:cubicBezTo>
                    <a:cubicBezTo>
                      <a:pt x="84" y="176"/>
                      <a:pt x="28" y="176"/>
                      <a:pt x="14" y="176"/>
                    </a:cubicBezTo>
                    <a:cubicBezTo>
                      <a:pt x="28" y="176"/>
                      <a:pt x="56" y="191"/>
                      <a:pt x="84" y="205"/>
                    </a:cubicBezTo>
                    <a:cubicBezTo>
                      <a:pt x="113" y="205"/>
                      <a:pt x="141" y="191"/>
                      <a:pt x="169" y="191"/>
                    </a:cubicBezTo>
                    <a:lnTo>
                      <a:pt x="141" y="205"/>
                    </a:lnTo>
                    <a:cubicBezTo>
                      <a:pt x="141" y="220"/>
                      <a:pt x="155" y="220"/>
                      <a:pt x="155" y="220"/>
                    </a:cubicBezTo>
                    <a:cubicBezTo>
                      <a:pt x="155" y="235"/>
                      <a:pt x="0" y="220"/>
                      <a:pt x="0" y="220"/>
                    </a:cubicBezTo>
                    <a:lnTo>
                      <a:pt x="28" y="264"/>
                    </a:lnTo>
                    <a:cubicBezTo>
                      <a:pt x="42" y="278"/>
                      <a:pt x="98" y="308"/>
                      <a:pt x="98" y="293"/>
                    </a:cubicBezTo>
                    <a:cubicBezTo>
                      <a:pt x="98" y="308"/>
                      <a:pt x="70" y="293"/>
                      <a:pt x="84" y="322"/>
                    </a:cubicBezTo>
                    <a:cubicBezTo>
                      <a:pt x="84" y="322"/>
                      <a:pt x="98" y="337"/>
                      <a:pt x="113" y="337"/>
                    </a:cubicBezTo>
                    <a:cubicBezTo>
                      <a:pt x="127" y="352"/>
                      <a:pt x="141" y="337"/>
                      <a:pt x="155" y="337"/>
                    </a:cubicBezTo>
                    <a:cubicBezTo>
                      <a:pt x="169" y="322"/>
                      <a:pt x="183" y="352"/>
                      <a:pt x="197" y="337"/>
                    </a:cubicBezTo>
                    <a:cubicBezTo>
                      <a:pt x="240" y="322"/>
                      <a:pt x="268" y="308"/>
                      <a:pt x="296" y="322"/>
                    </a:cubicBezTo>
                    <a:cubicBezTo>
                      <a:pt x="324" y="337"/>
                      <a:pt x="339" y="337"/>
                      <a:pt x="367" y="337"/>
                    </a:cubicBezTo>
                    <a:lnTo>
                      <a:pt x="296" y="337"/>
                    </a:lnTo>
                    <a:cubicBezTo>
                      <a:pt x="324" y="337"/>
                      <a:pt x="381" y="337"/>
                      <a:pt x="395" y="352"/>
                    </a:cubicBezTo>
                    <a:lnTo>
                      <a:pt x="324" y="366"/>
                    </a:lnTo>
                    <a:lnTo>
                      <a:pt x="226" y="366"/>
                    </a:lnTo>
                    <a:cubicBezTo>
                      <a:pt x="226" y="381"/>
                      <a:pt x="169" y="396"/>
                      <a:pt x="183" y="396"/>
                    </a:cubicBezTo>
                    <a:cubicBezTo>
                      <a:pt x="197" y="410"/>
                      <a:pt x="211" y="410"/>
                      <a:pt x="226" y="439"/>
                    </a:cubicBezTo>
                    <a:cubicBezTo>
                      <a:pt x="226" y="469"/>
                      <a:pt x="310" y="439"/>
                      <a:pt x="324" y="469"/>
                    </a:cubicBezTo>
                    <a:cubicBezTo>
                      <a:pt x="324" y="469"/>
                      <a:pt x="268" y="469"/>
                      <a:pt x="268" y="483"/>
                    </a:cubicBezTo>
                    <a:cubicBezTo>
                      <a:pt x="282" y="498"/>
                      <a:pt x="353" y="527"/>
                      <a:pt x="367" y="527"/>
                    </a:cubicBezTo>
                    <a:cubicBezTo>
                      <a:pt x="367" y="527"/>
                      <a:pt x="451" y="527"/>
                      <a:pt x="451" y="513"/>
                    </a:cubicBezTo>
                    <a:lnTo>
                      <a:pt x="437" y="513"/>
                    </a:lnTo>
                    <a:cubicBezTo>
                      <a:pt x="437" y="483"/>
                      <a:pt x="494" y="527"/>
                      <a:pt x="480" y="527"/>
                    </a:cubicBezTo>
                    <a:cubicBezTo>
                      <a:pt x="494" y="527"/>
                      <a:pt x="466" y="483"/>
                      <a:pt x="466" y="469"/>
                    </a:cubicBezTo>
                    <a:cubicBezTo>
                      <a:pt x="494" y="454"/>
                      <a:pt x="522" y="542"/>
                      <a:pt x="564" y="513"/>
                    </a:cubicBezTo>
                    <a:cubicBezTo>
                      <a:pt x="579" y="498"/>
                      <a:pt x="550" y="469"/>
                      <a:pt x="564" y="469"/>
                    </a:cubicBezTo>
                    <a:cubicBezTo>
                      <a:pt x="579" y="469"/>
                      <a:pt x="579" y="498"/>
                      <a:pt x="579" y="513"/>
                    </a:cubicBezTo>
                    <a:cubicBezTo>
                      <a:pt x="593" y="513"/>
                      <a:pt x="607" y="454"/>
                      <a:pt x="593" y="454"/>
                    </a:cubicBezTo>
                    <a:cubicBezTo>
                      <a:pt x="593" y="439"/>
                      <a:pt x="593" y="425"/>
                      <a:pt x="579" y="425"/>
                    </a:cubicBezTo>
                    <a:cubicBezTo>
                      <a:pt x="579" y="410"/>
                      <a:pt x="593" y="381"/>
                      <a:pt x="607" y="396"/>
                    </a:cubicBezTo>
                    <a:cubicBezTo>
                      <a:pt x="621" y="410"/>
                      <a:pt x="607" y="469"/>
                      <a:pt x="649" y="439"/>
                    </a:cubicBezTo>
                    <a:cubicBezTo>
                      <a:pt x="663" y="425"/>
                      <a:pt x="706" y="366"/>
                      <a:pt x="734" y="396"/>
                    </a:cubicBezTo>
                    <a:cubicBezTo>
                      <a:pt x="748" y="396"/>
                      <a:pt x="720" y="410"/>
                      <a:pt x="720" y="410"/>
                    </a:cubicBezTo>
                    <a:lnTo>
                      <a:pt x="790" y="396"/>
                    </a:lnTo>
                    <a:cubicBezTo>
                      <a:pt x="790" y="396"/>
                      <a:pt x="762" y="396"/>
                      <a:pt x="762" y="381"/>
                    </a:cubicBezTo>
                    <a:cubicBezTo>
                      <a:pt x="762" y="366"/>
                      <a:pt x="833" y="366"/>
                      <a:pt x="819" y="352"/>
                    </a:cubicBezTo>
                    <a:cubicBezTo>
                      <a:pt x="819" y="322"/>
                      <a:pt x="819" y="366"/>
                      <a:pt x="819" y="352"/>
                    </a:cubicBezTo>
                    <a:lnTo>
                      <a:pt x="819" y="35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1" name="Freeform 1287">
                <a:extLst>
                  <a:ext uri="{FF2B5EF4-FFF2-40B4-BE49-F238E27FC236}">
                    <a16:creationId xmlns:a16="http://schemas.microsoft.com/office/drawing/2014/main" id="{B6FFE6C9-D280-4577-BD6C-DE09AE406261}"/>
                  </a:ext>
                </a:extLst>
              </p:cNvPr>
              <p:cNvSpPr>
                <a:spLocks/>
              </p:cNvSpPr>
              <p:nvPr/>
            </p:nvSpPr>
            <p:spPr bwMode="auto">
              <a:xfrm>
                <a:off x="2242" y="1397"/>
                <a:ext cx="161" cy="104"/>
              </a:xfrm>
              <a:custGeom>
                <a:avLst/>
                <a:gdLst>
                  <a:gd name="T0" fmla="*/ 819 w 833"/>
                  <a:gd name="T1" fmla="*/ 352 h 542"/>
                  <a:gd name="T2" fmla="*/ 734 w 833"/>
                  <a:gd name="T3" fmla="*/ 308 h 542"/>
                  <a:gd name="T4" fmla="*/ 677 w 833"/>
                  <a:gd name="T5" fmla="*/ 264 h 542"/>
                  <a:gd name="T6" fmla="*/ 663 w 833"/>
                  <a:gd name="T7" fmla="*/ 235 h 542"/>
                  <a:gd name="T8" fmla="*/ 635 w 833"/>
                  <a:gd name="T9" fmla="*/ 205 h 542"/>
                  <a:gd name="T10" fmla="*/ 536 w 833"/>
                  <a:gd name="T11" fmla="*/ 161 h 542"/>
                  <a:gd name="T12" fmla="*/ 536 w 833"/>
                  <a:gd name="T13" fmla="*/ 191 h 542"/>
                  <a:gd name="T14" fmla="*/ 409 w 833"/>
                  <a:gd name="T15" fmla="*/ 117 h 542"/>
                  <a:gd name="T16" fmla="*/ 226 w 833"/>
                  <a:gd name="T17" fmla="*/ 0 h 542"/>
                  <a:gd name="T18" fmla="*/ 240 w 833"/>
                  <a:gd name="T19" fmla="*/ 30 h 542"/>
                  <a:gd name="T20" fmla="*/ 183 w 833"/>
                  <a:gd name="T21" fmla="*/ 59 h 542"/>
                  <a:gd name="T22" fmla="*/ 169 w 833"/>
                  <a:gd name="T23" fmla="*/ 103 h 542"/>
                  <a:gd name="T24" fmla="*/ 42 w 833"/>
                  <a:gd name="T25" fmla="*/ 117 h 542"/>
                  <a:gd name="T26" fmla="*/ 56 w 833"/>
                  <a:gd name="T27" fmla="*/ 132 h 542"/>
                  <a:gd name="T28" fmla="*/ 14 w 833"/>
                  <a:gd name="T29" fmla="*/ 176 h 542"/>
                  <a:gd name="T30" fmla="*/ 169 w 833"/>
                  <a:gd name="T31" fmla="*/ 191 h 542"/>
                  <a:gd name="T32" fmla="*/ 155 w 833"/>
                  <a:gd name="T33" fmla="*/ 220 h 542"/>
                  <a:gd name="T34" fmla="*/ 28 w 833"/>
                  <a:gd name="T35" fmla="*/ 264 h 542"/>
                  <a:gd name="T36" fmla="*/ 84 w 833"/>
                  <a:gd name="T37" fmla="*/ 322 h 542"/>
                  <a:gd name="T38" fmla="*/ 155 w 833"/>
                  <a:gd name="T39" fmla="*/ 337 h 542"/>
                  <a:gd name="T40" fmla="*/ 296 w 833"/>
                  <a:gd name="T41" fmla="*/ 322 h 542"/>
                  <a:gd name="T42" fmla="*/ 296 w 833"/>
                  <a:gd name="T43" fmla="*/ 337 h 542"/>
                  <a:gd name="T44" fmla="*/ 324 w 833"/>
                  <a:gd name="T45" fmla="*/ 366 h 542"/>
                  <a:gd name="T46" fmla="*/ 183 w 833"/>
                  <a:gd name="T47" fmla="*/ 396 h 542"/>
                  <a:gd name="T48" fmla="*/ 324 w 833"/>
                  <a:gd name="T49" fmla="*/ 469 h 542"/>
                  <a:gd name="T50" fmla="*/ 367 w 833"/>
                  <a:gd name="T51" fmla="*/ 527 h 542"/>
                  <a:gd name="T52" fmla="*/ 437 w 833"/>
                  <a:gd name="T53" fmla="*/ 513 h 542"/>
                  <a:gd name="T54" fmla="*/ 466 w 833"/>
                  <a:gd name="T55" fmla="*/ 469 h 542"/>
                  <a:gd name="T56" fmla="*/ 564 w 833"/>
                  <a:gd name="T57" fmla="*/ 469 h 542"/>
                  <a:gd name="T58" fmla="*/ 593 w 833"/>
                  <a:gd name="T59" fmla="*/ 454 h 542"/>
                  <a:gd name="T60" fmla="*/ 607 w 833"/>
                  <a:gd name="T61" fmla="*/ 396 h 542"/>
                  <a:gd name="T62" fmla="*/ 734 w 833"/>
                  <a:gd name="T63" fmla="*/ 396 h 542"/>
                  <a:gd name="T64" fmla="*/ 790 w 833"/>
                  <a:gd name="T65" fmla="*/ 396 h 542"/>
                  <a:gd name="T66" fmla="*/ 819 w 833"/>
                  <a:gd name="T67" fmla="*/ 35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3" h="542">
                    <a:moveTo>
                      <a:pt x="819" y="352"/>
                    </a:moveTo>
                    <a:lnTo>
                      <a:pt x="819" y="352"/>
                    </a:lnTo>
                    <a:cubicBezTo>
                      <a:pt x="819" y="322"/>
                      <a:pt x="790" y="322"/>
                      <a:pt x="776" y="308"/>
                    </a:cubicBezTo>
                    <a:cubicBezTo>
                      <a:pt x="762" y="293"/>
                      <a:pt x="748" y="322"/>
                      <a:pt x="734" y="308"/>
                    </a:cubicBezTo>
                    <a:cubicBezTo>
                      <a:pt x="706" y="278"/>
                      <a:pt x="677" y="308"/>
                      <a:pt x="649" y="293"/>
                    </a:cubicBezTo>
                    <a:cubicBezTo>
                      <a:pt x="649" y="293"/>
                      <a:pt x="677" y="278"/>
                      <a:pt x="677" y="264"/>
                    </a:cubicBezTo>
                    <a:lnTo>
                      <a:pt x="649" y="264"/>
                    </a:lnTo>
                    <a:cubicBezTo>
                      <a:pt x="649" y="249"/>
                      <a:pt x="663" y="249"/>
                      <a:pt x="663" y="235"/>
                    </a:cubicBezTo>
                    <a:cubicBezTo>
                      <a:pt x="663" y="220"/>
                      <a:pt x="621" y="235"/>
                      <a:pt x="621" y="220"/>
                    </a:cubicBezTo>
                    <a:cubicBezTo>
                      <a:pt x="607" y="220"/>
                      <a:pt x="635" y="205"/>
                      <a:pt x="635" y="205"/>
                    </a:cubicBezTo>
                    <a:cubicBezTo>
                      <a:pt x="649" y="191"/>
                      <a:pt x="621" y="176"/>
                      <a:pt x="621" y="161"/>
                    </a:cubicBezTo>
                    <a:cubicBezTo>
                      <a:pt x="607" y="147"/>
                      <a:pt x="536" y="161"/>
                      <a:pt x="536" y="161"/>
                    </a:cubicBezTo>
                    <a:cubicBezTo>
                      <a:pt x="536" y="176"/>
                      <a:pt x="607" y="205"/>
                      <a:pt x="607" y="220"/>
                    </a:cubicBezTo>
                    <a:cubicBezTo>
                      <a:pt x="593" y="235"/>
                      <a:pt x="550" y="205"/>
                      <a:pt x="536" y="191"/>
                    </a:cubicBezTo>
                    <a:cubicBezTo>
                      <a:pt x="508" y="176"/>
                      <a:pt x="550" y="147"/>
                      <a:pt x="494" y="147"/>
                    </a:cubicBezTo>
                    <a:cubicBezTo>
                      <a:pt x="466" y="147"/>
                      <a:pt x="423" y="147"/>
                      <a:pt x="409" y="117"/>
                    </a:cubicBezTo>
                    <a:cubicBezTo>
                      <a:pt x="395" y="88"/>
                      <a:pt x="367" y="44"/>
                      <a:pt x="339" y="30"/>
                    </a:cubicBezTo>
                    <a:cubicBezTo>
                      <a:pt x="296" y="15"/>
                      <a:pt x="254" y="0"/>
                      <a:pt x="226" y="0"/>
                    </a:cubicBezTo>
                    <a:cubicBezTo>
                      <a:pt x="211" y="0"/>
                      <a:pt x="141" y="0"/>
                      <a:pt x="169" y="15"/>
                    </a:cubicBezTo>
                    <a:cubicBezTo>
                      <a:pt x="183" y="15"/>
                      <a:pt x="240" y="30"/>
                      <a:pt x="240" y="30"/>
                    </a:cubicBezTo>
                    <a:cubicBezTo>
                      <a:pt x="240" y="59"/>
                      <a:pt x="183" y="44"/>
                      <a:pt x="169" y="44"/>
                    </a:cubicBezTo>
                    <a:lnTo>
                      <a:pt x="183" y="59"/>
                    </a:lnTo>
                    <a:cubicBezTo>
                      <a:pt x="183" y="74"/>
                      <a:pt x="98" y="30"/>
                      <a:pt x="84" y="74"/>
                    </a:cubicBezTo>
                    <a:cubicBezTo>
                      <a:pt x="84" y="74"/>
                      <a:pt x="155" y="103"/>
                      <a:pt x="169" y="103"/>
                    </a:cubicBezTo>
                    <a:cubicBezTo>
                      <a:pt x="141" y="88"/>
                      <a:pt x="155" y="132"/>
                      <a:pt x="155" y="132"/>
                    </a:cubicBezTo>
                    <a:cubicBezTo>
                      <a:pt x="155" y="147"/>
                      <a:pt x="56" y="103"/>
                      <a:pt x="42" y="117"/>
                    </a:cubicBezTo>
                    <a:cubicBezTo>
                      <a:pt x="42" y="103"/>
                      <a:pt x="84" y="117"/>
                      <a:pt x="84" y="132"/>
                    </a:cubicBezTo>
                    <a:cubicBezTo>
                      <a:pt x="84" y="117"/>
                      <a:pt x="56" y="132"/>
                      <a:pt x="56" y="132"/>
                    </a:cubicBezTo>
                    <a:cubicBezTo>
                      <a:pt x="42" y="147"/>
                      <a:pt x="70" y="161"/>
                      <a:pt x="70" y="161"/>
                    </a:cubicBezTo>
                    <a:cubicBezTo>
                      <a:pt x="84" y="176"/>
                      <a:pt x="28" y="176"/>
                      <a:pt x="14" y="176"/>
                    </a:cubicBezTo>
                    <a:cubicBezTo>
                      <a:pt x="28" y="176"/>
                      <a:pt x="56" y="191"/>
                      <a:pt x="84" y="205"/>
                    </a:cubicBezTo>
                    <a:cubicBezTo>
                      <a:pt x="113" y="205"/>
                      <a:pt x="141" y="191"/>
                      <a:pt x="169" y="191"/>
                    </a:cubicBezTo>
                    <a:lnTo>
                      <a:pt x="141" y="205"/>
                    </a:lnTo>
                    <a:cubicBezTo>
                      <a:pt x="141" y="220"/>
                      <a:pt x="155" y="220"/>
                      <a:pt x="155" y="220"/>
                    </a:cubicBezTo>
                    <a:cubicBezTo>
                      <a:pt x="155" y="235"/>
                      <a:pt x="0" y="220"/>
                      <a:pt x="0" y="220"/>
                    </a:cubicBezTo>
                    <a:lnTo>
                      <a:pt x="28" y="264"/>
                    </a:lnTo>
                    <a:cubicBezTo>
                      <a:pt x="42" y="278"/>
                      <a:pt x="98" y="308"/>
                      <a:pt x="98" y="293"/>
                    </a:cubicBezTo>
                    <a:cubicBezTo>
                      <a:pt x="98" y="308"/>
                      <a:pt x="70" y="293"/>
                      <a:pt x="84" y="322"/>
                    </a:cubicBezTo>
                    <a:cubicBezTo>
                      <a:pt x="84" y="322"/>
                      <a:pt x="98" y="337"/>
                      <a:pt x="113" y="337"/>
                    </a:cubicBezTo>
                    <a:cubicBezTo>
                      <a:pt x="127" y="352"/>
                      <a:pt x="141" y="337"/>
                      <a:pt x="155" y="337"/>
                    </a:cubicBezTo>
                    <a:cubicBezTo>
                      <a:pt x="169" y="322"/>
                      <a:pt x="183" y="352"/>
                      <a:pt x="197" y="337"/>
                    </a:cubicBezTo>
                    <a:cubicBezTo>
                      <a:pt x="240" y="322"/>
                      <a:pt x="268" y="308"/>
                      <a:pt x="296" y="322"/>
                    </a:cubicBezTo>
                    <a:cubicBezTo>
                      <a:pt x="324" y="337"/>
                      <a:pt x="339" y="337"/>
                      <a:pt x="367" y="337"/>
                    </a:cubicBezTo>
                    <a:lnTo>
                      <a:pt x="296" y="337"/>
                    </a:lnTo>
                    <a:cubicBezTo>
                      <a:pt x="324" y="337"/>
                      <a:pt x="381" y="337"/>
                      <a:pt x="395" y="352"/>
                    </a:cubicBezTo>
                    <a:lnTo>
                      <a:pt x="324" y="366"/>
                    </a:lnTo>
                    <a:lnTo>
                      <a:pt x="226" y="366"/>
                    </a:lnTo>
                    <a:cubicBezTo>
                      <a:pt x="226" y="381"/>
                      <a:pt x="169" y="396"/>
                      <a:pt x="183" y="396"/>
                    </a:cubicBezTo>
                    <a:cubicBezTo>
                      <a:pt x="197" y="410"/>
                      <a:pt x="211" y="410"/>
                      <a:pt x="226" y="439"/>
                    </a:cubicBezTo>
                    <a:cubicBezTo>
                      <a:pt x="226" y="469"/>
                      <a:pt x="310" y="439"/>
                      <a:pt x="324" y="469"/>
                    </a:cubicBezTo>
                    <a:cubicBezTo>
                      <a:pt x="324" y="469"/>
                      <a:pt x="268" y="469"/>
                      <a:pt x="268" y="483"/>
                    </a:cubicBezTo>
                    <a:cubicBezTo>
                      <a:pt x="282" y="498"/>
                      <a:pt x="353" y="527"/>
                      <a:pt x="367" y="527"/>
                    </a:cubicBezTo>
                    <a:cubicBezTo>
                      <a:pt x="367" y="527"/>
                      <a:pt x="451" y="527"/>
                      <a:pt x="451" y="513"/>
                    </a:cubicBezTo>
                    <a:lnTo>
                      <a:pt x="437" y="513"/>
                    </a:lnTo>
                    <a:cubicBezTo>
                      <a:pt x="437" y="483"/>
                      <a:pt x="494" y="527"/>
                      <a:pt x="480" y="527"/>
                    </a:cubicBezTo>
                    <a:cubicBezTo>
                      <a:pt x="494" y="527"/>
                      <a:pt x="466" y="483"/>
                      <a:pt x="466" y="469"/>
                    </a:cubicBezTo>
                    <a:cubicBezTo>
                      <a:pt x="494" y="454"/>
                      <a:pt x="522" y="542"/>
                      <a:pt x="564" y="513"/>
                    </a:cubicBezTo>
                    <a:cubicBezTo>
                      <a:pt x="579" y="498"/>
                      <a:pt x="550" y="469"/>
                      <a:pt x="564" y="469"/>
                    </a:cubicBezTo>
                    <a:cubicBezTo>
                      <a:pt x="579" y="469"/>
                      <a:pt x="579" y="498"/>
                      <a:pt x="579" y="513"/>
                    </a:cubicBezTo>
                    <a:cubicBezTo>
                      <a:pt x="593" y="513"/>
                      <a:pt x="607" y="454"/>
                      <a:pt x="593" y="454"/>
                    </a:cubicBezTo>
                    <a:cubicBezTo>
                      <a:pt x="593" y="439"/>
                      <a:pt x="593" y="425"/>
                      <a:pt x="579" y="425"/>
                    </a:cubicBezTo>
                    <a:cubicBezTo>
                      <a:pt x="579" y="410"/>
                      <a:pt x="593" y="381"/>
                      <a:pt x="607" y="396"/>
                    </a:cubicBezTo>
                    <a:cubicBezTo>
                      <a:pt x="621" y="410"/>
                      <a:pt x="607" y="469"/>
                      <a:pt x="649" y="439"/>
                    </a:cubicBezTo>
                    <a:cubicBezTo>
                      <a:pt x="663" y="425"/>
                      <a:pt x="706" y="366"/>
                      <a:pt x="734" y="396"/>
                    </a:cubicBezTo>
                    <a:cubicBezTo>
                      <a:pt x="748" y="396"/>
                      <a:pt x="720" y="410"/>
                      <a:pt x="720" y="410"/>
                    </a:cubicBezTo>
                    <a:lnTo>
                      <a:pt x="790" y="396"/>
                    </a:lnTo>
                    <a:cubicBezTo>
                      <a:pt x="790" y="396"/>
                      <a:pt x="762" y="396"/>
                      <a:pt x="762" y="381"/>
                    </a:cubicBezTo>
                    <a:cubicBezTo>
                      <a:pt x="762" y="366"/>
                      <a:pt x="833" y="366"/>
                      <a:pt x="819" y="352"/>
                    </a:cubicBezTo>
                    <a:cubicBezTo>
                      <a:pt x="819" y="322"/>
                      <a:pt x="819" y="366"/>
                      <a:pt x="819" y="35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2" name="Freeform 1288">
                <a:extLst>
                  <a:ext uri="{FF2B5EF4-FFF2-40B4-BE49-F238E27FC236}">
                    <a16:creationId xmlns:a16="http://schemas.microsoft.com/office/drawing/2014/main" id="{0B39BC60-8938-4FEE-AD62-16097B3826E8}"/>
                  </a:ext>
                </a:extLst>
              </p:cNvPr>
              <p:cNvSpPr>
                <a:spLocks/>
              </p:cNvSpPr>
              <p:nvPr/>
            </p:nvSpPr>
            <p:spPr bwMode="auto">
              <a:xfrm>
                <a:off x="2242" y="1397"/>
                <a:ext cx="161" cy="104"/>
              </a:xfrm>
              <a:custGeom>
                <a:avLst/>
                <a:gdLst>
                  <a:gd name="T0" fmla="*/ 819 w 833"/>
                  <a:gd name="T1" fmla="*/ 352 h 542"/>
                  <a:gd name="T2" fmla="*/ 734 w 833"/>
                  <a:gd name="T3" fmla="*/ 308 h 542"/>
                  <a:gd name="T4" fmla="*/ 677 w 833"/>
                  <a:gd name="T5" fmla="*/ 264 h 542"/>
                  <a:gd name="T6" fmla="*/ 663 w 833"/>
                  <a:gd name="T7" fmla="*/ 235 h 542"/>
                  <a:gd name="T8" fmla="*/ 635 w 833"/>
                  <a:gd name="T9" fmla="*/ 205 h 542"/>
                  <a:gd name="T10" fmla="*/ 536 w 833"/>
                  <a:gd name="T11" fmla="*/ 161 h 542"/>
                  <a:gd name="T12" fmla="*/ 536 w 833"/>
                  <a:gd name="T13" fmla="*/ 191 h 542"/>
                  <a:gd name="T14" fmla="*/ 409 w 833"/>
                  <a:gd name="T15" fmla="*/ 117 h 542"/>
                  <a:gd name="T16" fmla="*/ 226 w 833"/>
                  <a:gd name="T17" fmla="*/ 0 h 542"/>
                  <a:gd name="T18" fmla="*/ 240 w 833"/>
                  <a:gd name="T19" fmla="*/ 30 h 542"/>
                  <a:gd name="T20" fmla="*/ 183 w 833"/>
                  <a:gd name="T21" fmla="*/ 59 h 542"/>
                  <a:gd name="T22" fmla="*/ 169 w 833"/>
                  <a:gd name="T23" fmla="*/ 103 h 542"/>
                  <a:gd name="T24" fmla="*/ 42 w 833"/>
                  <a:gd name="T25" fmla="*/ 117 h 542"/>
                  <a:gd name="T26" fmla="*/ 56 w 833"/>
                  <a:gd name="T27" fmla="*/ 132 h 542"/>
                  <a:gd name="T28" fmla="*/ 14 w 833"/>
                  <a:gd name="T29" fmla="*/ 176 h 542"/>
                  <a:gd name="T30" fmla="*/ 169 w 833"/>
                  <a:gd name="T31" fmla="*/ 191 h 542"/>
                  <a:gd name="T32" fmla="*/ 155 w 833"/>
                  <a:gd name="T33" fmla="*/ 220 h 542"/>
                  <a:gd name="T34" fmla="*/ 28 w 833"/>
                  <a:gd name="T35" fmla="*/ 264 h 542"/>
                  <a:gd name="T36" fmla="*/ 84 w 833"/>
                  <a:gd name="T37" fmla="*/ 322 h 542"/>
                  <a:gd name="T38" fmla="*/ 155 w 833"/>
                  <a:gd name="T39" fmla="*/ 337 h 542"/>
                  <a:gd name="T40" fmla="*/ 296 w 833"/>
                  <a:gd name="T41" fmla="*/ 322 h 542"/>
                  <a:gd name="T42" fmla="*/ 296 w 833"/>
                  <a:gd name="T43" fmla="*/ 337 h 542"/>
                  <a:gd name="T44" fmla="*/ 324 w 833"/>
                  <a:gd name="T45" fmla="*/ 366 h 542"/>
                  <a:gd name="T46" fmla="*/ 183 w 833"/>
                  <a:gd name="T47" fmla="*/ 396 h 542"/>
                  <a:gd name="T48" fmla="*/ 324 w 833"/>
                  <a:gd name="T49" fmla="*/ 469 h 542"/>
                  <a:gd name="T50" fmla="*/ 367 w 833"/>
                  <a:gd name="T51" fmla="*/ 527 h 542"/>
                  <a:gd name="T52" fmla="*/ 437 w 833"/>
                  <a:gd name="T53" fmla="*/ 513 h 542"/>
                  <a:gd name="T54" fmla="*/ 466 w 833"/>
                  <a:gd name="T55" fmla="*/ 469 h 542"/>
                  <a:gd name="T56" fmla="*/ 564 w 833"/>
                  <a:gd name="T57" fmla="*/ 469 h 542"/>
                  <a:gd name="T58" fmla="*/ 593 w 833"/>
                  <a:gd name="T59" fmla="*/ 454 h 542"/>
                  <a:gd name="T60" fmla="*/ 607 w 833"/>
                  <a:gd name="T61" fmla="*/ 396 h 542"/>
                  <a:gd name="T62" fmla="*/ 734 w 833"/>
                  <a:gd name="T63" fmla="*/ 396 h 542"/>
                  <a:gd name="T64" fmla="*/ 790 w 833"/>
                  <a:gd name="T65" fmla="*/ 396 h 542"/>
                  <a:gd name="T66" fmla="*/ 819 w 833"/>
                  <a:gd name="T67" fmla="*/ 352 h 542"/>
                  <a:gd name="T68" fmla="*/ 819 w 833"/>
                  <a:gd name="T69" fmla="*/ 35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3" h="542">
                    <a:moveTo>
                      <a:pt x="819" y="352"/>
                    </a:moveTo>
                    <a:lnTo>
                      <a:pt x="819" y="352"/>
                    </a:lnTo>
                    <a:cubicBezTo>
                      <a:pt x="819" y="322"/>
                      <a:pt x="790" y="322"/>
                      <a:pt x="776" y="308"/>
                    </a:cubicBezTo>
                    <a:cubicBezTo>
                      <a:pt x="762" y="293"/>
                      <a:pt x="748" y="322"/>
                      <a:pt x="734" y="308"/>
                    </a:cubicBezTo>
                    <a:cubicBezTo>
                      <a:pt x="706" y="278"/>
                      <a:pt x="677" y="308"/>
                      <a:pt x="649" y="293"/>
                    </a:cubicBezTo>
                    <a:cubicBezTo>
                      <a:pt x="649" y="293"/>
                      <a:pt x="677" y="278"/>
                      <a:pt x="677" y="264"/>
                    </a:cubicBezTo>
                    <a:lnTo>
                      <a:pt x="649" y="264"/>
                    </a:lnTo>
                    <a:cubicBezTo>
                      <a:pt x="649" y="249"/>
                      <a:pt x="663" y="249"/>
                      <a:pt x="663" y="235"/>
                    </a:cubicBezTo>
                    <a:cubicBezTo>
                      <a:pt x="663" y="220"/>
                      <a:pt x="621" y="235"/>
                      <a:pt x="621" y="220"/>
                    </a:cubicBezTo>
                    <a:cubicBezTo>
                      <a:pt x="607" y="220"/>
                      <a:pt x="635" y="205"/>
                      <a:pt x="635" y="205"/>
                    </a:cubicBezTo>
                    <a:cubicBezTo>
                      <a:pt x="649" y="191"/>
                      <a:pt x="621" y="176"/>
                      <a:pt x="621" y="161"/>
                    </a:cubicBezTo>
                    <a:cubicBezTo>
                      <a:pt x="607" y="147"/>
                      <a:pt x="536" y="161"/>
                      <a:pt x="536" y="161"/>
                    </a:cubicBezTo>
                    <a:cubicBezTo>
                      <a:pt x="536" y="176"/>
                      <a:pt x="607" y="205"/>
                      <a:pt x="607" y="220"/>
                    </a:cubicBezTo>
                    <a:cubicBezTo>
                      <a:pt x="593" y="235"/>
                      <a:pt x="550" y="205"/>
                      <a:pt x="536" y="191"/>
                    </a:cubicBezTo>
                    <a:cubicBezTo>
                      <a:pt x="508" y="176"/>
                      <a:pt x="550" y="147"/>
                      <a:pt x="494" y="147"/>
                    </a:cubicBezTo>
                    <a:cubicBezTo>
                      <a:pt x="466" y="147"/>
                      <a:pt x="423" y="147"/>
                      <a:pt x="409" y="117"/>
                    </a:cubicBezTo>
                    <a:cubicBezTo>
                      <a:pt x="395" y="88"/>
                      <a:pt x="367" y="44"/>
                      <a:pt x="339" y="30"/>
                    </a:cubicBezTo>
                    <a:cubicBezTo>
                      <a:pt x="296" y="15"/>
                      <a:pt x="254" y="0"/>
                      <a:pt x="226" y="0"/>
                    </a:cubicBezTo>
                    <a:cubicBezTo>
                      <a:pt x="211" y="0"/>
                      <a:pt x="141" y="0"/>
                      <a:pt x="169" y="15"/>
                    </a:cubicBezTo>
                    <a:cubicBezTo>
                      <a:pt x="183" y="15"/>
                      <a:pt x="240" y="30"/>
                      <a:pt x="240" y="30"/>
                    </a:cubicBezTo>
                    <a:cubicBezTo>
                      <a:pt x="240" y="59"/>
                      <a:pt x="183" y="44"/>
                      <a:pt x="169" y="44"/>
                    </a:cubicBezTo>
                    <a:lnTo>
                      <a:pt x="183" y="59"/>
                    </a:lnTo>
                    <a:cubicBezTo>
                      <a:pt x="183" y="74"/>
                      <a:pt x="98" y="30"/>
                      <a:pt x="84" y="74"/>
                    </a:cubicBezTo>
                    <a:cubicBezTo>
                      <a:pt x="84" y="74"/>
                      <a:pt x="155" y="103"/>
                      <a:pt x="169" y="103"/>
                    </a:cubicBezTo>
                    <a:cubicBezTo>
                      <a:pt x="141" y="88"/>
                      <a:pt x="155" y="132"/>
                      <a:pt x="155" y="132"/>
                    </a:cubicBezTo>
                    <a:cubicBezTo>
                      <a:pt x="155" y="147"/>
                      <a:pt x="56" y="103"/>
                      <a:pt x="42" y="117"/>
                    </a:cubicBezTo>
                    <a:cubicBezTo>
                      <a:pt x="42" y="103"/>
                      <a:pt x="84" y="117"/>
                      <a:pt x="84" y="132"/>
                    </a:cubicBezTo>
                    <a:cubicBezTo>
                      <a:pt x="84" y="117"/>
                      <a:pt x="56" y="132"/>
                      <a:pt x="56" y="132"/>
                    </a:cubicBezTo>
                    <a:cubicBezTo>
                      <a:pt x="42" y="147"/>
                      <a:pt x="70" y="161"/>
                      <a:pt x="70" y="161"/>
                    </a:cubicBezTo>
                    <a:cubicBezTo>
                      <a:pt x="84" y="176"/>
                      <a:pt x="28" y="176"/>
                      <a:pt x="14" y="176"/>
                    </a:cubicBezTo>
                    <a:cubicBezTo>
                      <a:pt x="28" y="176"/>
                      <a:pt x="56" y="191"/>
                      <a:pt x="84" y="205"/>
                    </a:cubicBezTo>
                    <a:cubicBezTo>
                      <a:pt x="113" y="205"/>
                      <a:pt x="141" y="191"/>
                      <a:pt x="169" y="191"/>
                    </a:cubicBezTo>
                    <a:lnTo>
                      <a:pt x="141" y="205"/>
                    </a:lnTo>
                    <a:cubicBezTo>
                      <a:pt x="141" y="220"/>
                      <a:pt x="155" y="220"/>
                      <a:pt x="155" y="220"/>
                    </a:cubicBezTo>
                    <a:cubicBezTo>
                      <a:pt x="155" y="235"/>
                      <a:pt x="0" y="220"/>
                      <a:pt x="0" y="220"/>
                    </a:cubicBezTo>
                    <a:lnTo>
                      <a:pt x="28" y="264"/>
                    </a:lnTo>
                    <a:cubicBezTo>
                      <a:pt x="42" y="278"/>
                      <a:pt x="98" y="308"/>
                      <a:pt x="98" y="293"/>
                    </a:cubicBezTo>
                    <a:cubicBezTo>
                      <a:pt x="98" y="308"/>
                      <a:pt x="70" y="293"/>
                      <a:pt x="84" y="322"/>
                    </a:cubicBezTo>
                    <a:cubicBezTo>
                      <a:pt x="84" y="322"/>
                      <a:pt x="98" y="337"/>
                      <a:pt x="113" y="337"/>
                    </a:cubicBezTo>
                    <a:cubicBezTo>
                      <a:pt x="127" y="352"/>
                      <a:pt x="141" y="337"/>
                      <a:pt x="155" y="337"/>
                    </a:cubicBezTo>
                    <a:cubicBezTo>
                      <a:pt x="169" y="322"/>
                      <a:pt x="183" y="352"/>
                      <a:pt x="197" y="337"/>
                    </a:cubicBezTo>
                    <a:cubicBezTo>
                      <a:pt x="240" y="322"/>
                      <a:pt x="268" y="308"/>
                      <a:pt x="296" y="322"/>
                    </a:cubicBezTo>
                    <a:cubicBezTo>
                      <a:pt x="324" y="337"/>
                      <a:pt x="339" y="337"/>
                      <a:pt x="367" y="337"/>
                    </a:cubicBezTo>
                    <a:lnTo>
                      <a:pt x="296" y="337"/>
                    </a:lnTo>
                    <a:cubicBezTo>
                      <a:pt x="324" y="337"/>
                      <a:pt x="381" y="337"/>
                      <a:pt x="395" y="352"/>
                    </a:cubicBezTo>
                    <a:lnTo>
                      <a:pt x="324" y="366"/>
                    </a:lnTo>
                    <a:lnTo>
                      <a:pt x="226" y="366"/>
                    </a:lnTo>
                    <a:cubicBezTo>
                      <a:pt x="226" y="381"/>
                      <a:pt x="169" y="396"/>
                      <a:pt x="183" y="396"/>
                    </a:cubicBezTo>
                    <a:cubicBezTo>
                      <a:pt x="197" y="410"/>
                      <a:pt x="211" y="410"/>
                      <a:pt x="226" y="439"/>
                    </a:cubicBezTo>
                    <a:cubicBezTo>
                      <a:pt x="226" y="469"/>
                      <a:pt x="310" y="439"/>
                      <a:pt x="324" y="469"/>
                    </a:cubicBezTo>
                    <a:cubicBezTo>
                      <a:pt x="324" y="469"/>
                      <a:pt x="268" y="469"/>
                      <a:pt x="268" y="483"/>
                    </a:cubicBezTo>
                    <a:cubicBezTo>
                      <a:pt x="282" y="498"/>
                      <a:pt x="353" y="527"/>
                      <a:pt x="367" y="527"/>
                    </a:cubicBezTo>
                    <a:cubicBezTo>
                      <a:pt x="367" y="527"/>
                      <a:pt x="451" y="527"/>
                      <a:pt x="451" y="513"/>
                    </a:cubicBezTo>
                    <a:lnTo>
                      <a:pt x="437" y="513"/>
                    </a:lnTo>
                    <a:cubicBezTo>
                      <a:pt x="437" y="483"/>
                      <a:pt x="494" y="527"/>
                      <a:pt x="480" y="527"/>
                    </a:cubicBezTo>
                    <a:cubicBezTo>
                      <a:pt x="494" y="527"/>
                      <a:pt x="466" y="483"/>
                      <a:pt x="466" y="469"/>
                    </a:cubicBezTo>
                    <a:cubicBezTo>
                      <a:pt x="494" y="454"/>
                      <a:pt x="522" y="542"/>
                      <a:pt x="564" y="513"/>
                    </a:cubicBezTo>
                    <a:cubicBezTo>
                      <a:pt x="579" y="498"/>
                      <a:pt x="550" y="469"/>
                      <a:pt x="564" y="469"/>
                    </a:cubicBezTo>
                    <a:cubicBezTo>
                      <a:pt x="579" y="469"/>
                      <a:pt x="579" y="498"/>
                      <a:pt x="579" y="513"/>
                    </a:cubicBezTo>
                    <a:cubicBezTo>
                      <a:pt x="593" y="513"/>
                      <a:pt x="607" y="454"/>
                      <a:pt x="593" y="454"/>
                    </a:cubicBezTo>
                    <a:cubicBezTo>
                      <a:pt x="593" y="439"/>
                      <a:pt x="593" y="425"/>
                      <a:pt x="579" y="425"/>
                    </a:cubicBezTo>
                    <a:cubicBezTo>
                      <a:pt x="579" y="410"/>
                      <a:pt x="593" y="381"/>
                      <a:pt x="607" y="396"/>
                    </a:cubicBezTo>
                    <a:cubicBezTo>
                      <a:pt x="621" y="410"/>
                      <a:pt x="607" y="469"/>
                      <a:pt x="649" y="439"/>
                    </a:cubicBezTo>
                    <a:cubicBezTo>
                      <a:pt x="663" y="425"/>
                      <a:pt x="706" y="366"/>
                      <a:pt x="734" y="396"/>
                    </a:cubicBezTo>
                    <a:cubicBezTo>
                      <a:pt x="748" y="396"/>
                      <a:pt x="720" y="410"/>
                      <a:pt x="720" y="410"/>
                    </a:cubicBezTo>
                    <a:lnTo>
                      <a:pt x="790" y="396"/>
                    </a:lnTo>
                    <a:cubicBezTo>
                      <a:pt x="790" y="396"/>
                      <a:pt x="762" y="396"/>
                      <a:pt x="762" y="381"/>
                    </a:cubicBezTo>
                    <a:cubicBezTo>
                      <a:pt x="762" y="366"/>
                      <a:pt x="833" y="366"/>
                      <a:pt x="819" y="352"/>
                    </a:cubicBezTo>
                    <a:cubicBezTo>
                      <a:pt x="819" y="322"/>
                      <a:pt x="819" y="366"/>
                      <a:pt x="819" y="352"/>
                    </a:cubicBezTo>
                    <a:lnTo>
                      <a:pt x="819" y="35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3" name="Freeform 1289">
                <a:extLst>
                  <a:ext uri="{FF2B5EF4-FFF2-40B4-BE49-F238E27FC236}">
                    <a16:creationId xmlns:a16="http://schemas.microsoft.com/office/drawing/2014/main" id="{A563D5E1-C196-0D03-1A6F-74851EA7C94F}"/>
                  </a:ext>
                </a:extLst>
              </p:cNvPr>
              <p:cNvSpPr>
                <a:spLocks/>
              </p:cNvSpPr>
              <p:nvPr/>
            </p:nvSpPr>
            <p:spPr bwMode="auto">
              <a:xfrm>
                <a:off x="2307" y="1332"/>
                <a:ext cx="441" cy="234"/>
              </a:xfrm>
              <a:custGeom>
                <a:avLst/>
                <a:gdLst>
                  <a:gd name="T0" fmla="*/ 176 w 2291"/>
                  <a:gd name="T1" fmla="*/ 1134 h 1208"/>
                  <a:gd name="T2" fmla="*/ 352 w 2291"/>
                  <a:gd name="T3" fmla="*/ 1163 h 1208"/>
                  <a:gd name="T4" fmla="*/ 499 w 2291"/>
                  <a:gd name="T5" fmla="*/ 1134 h 1208"/>
                  <a:gd name="T6" fmla="*/ 617 w 2291"/>
                  <a:gd name="T7" fmla="*/ 1119 h 1208"/>
                  <a:gd name="T8" fmla="*/ 764 w 2291"/>
                  <a:gd name="T9" fmla="*/ 1193 h 1208"/>
                  <a:gd name="T10" fmla="*/ 925 w 2291"/>
                  <a:gd name="T11" fmla="*/ 1044 h 1208"/>
                  <a:gd name="T12" fmla="*/ 749 w 2291"/>
                  <a:gd name="T13" fmla="*/ 1029 h 1208"/>
                  <a:gd name="T14" fmla="*/ 999 w 2291"/>
                  <a:gd name="T15" fmla="*/ 955 h 1208"/>
                  <a:gd name="T16" fmla="*/ 1204 w 2291"/>
                  <a:gd name="T17" fmla="*/ 850 h 1208"/>
                  <a:gd name="T18" fmla="*/ 1160 w 2291"/>
                  <a:gd name="T19" fmla="*/ 746 h 1208"/>
                  <a:gd name="T20" fmla="*/ 940 w 2291"/>
                  <a:gd name="T21" fmla="*/ 716 h 1208"/>
                  <a:gd name="T22" fmla="*/ 1013 w 2291"/>
                  <a:gd name="T23" fmla="*/ 686 h 1208"/>
                  <a:gd name="T24" fmla="*/ 1204 w 2291"/>
                  <a:gd name="T25" fmla="*/ 686 h 1208"/>
                  <a:gd name="T26" fmla="*/ 1469 w 2291"/>
                  <a:gd name="T27" fmla="*/ 612 h 1208"/>
                  <a:gd name="T28" fmla="*/ 1586 w 2291"/>
                  <a:gd name="T29" fmla="*/ 537 h 1208"/>
                  <a:gd name="T30" fmla="*/ 1748 w 2291"/>
                  <a:gd name="T31" fmla="*/ 433 h 1208"/>
                  <a:gd name="T32" fmla="*/ 1586 w 2291"/>
                  <a:gd name="T33" fmla="*/ 373 h 1208"/>
                  <a:gd name="T34" fmla="*/ 1865 w 2291"/>
                  <a:gd name="T35" fmla="*/ 283 h 1208"/>
                  <a:gd name="T36" fmla="*/ 2247 w 2291"/>
                  <a:gd name="T37" fmla="*/ 149 h 1208"/>
                  <a:gd name="T38" fmla="*/ 1997 w 2291"/>
                  <a:gd name="T39" fmla="*/ 90 h 1208"/>
                  <a:gd name="T40" fmla="*/ 1704 w 2291"/>
                  <a:gd name="T41" fmla="*/ 105 h 1208"/>
                  <a:gd name="T42" fmla="*/ 1542 w 2291"/>
                  <a:gd name="T43" fmla="*/ 60 h 1208"/>
                  <a:gd name="T44" fmla="*/ 1395 w 2291"/>
                  <a:gd name="T45" fmla="*/ 90 h 1208"/>
                  <a:gd name="T46" fmla="*/ 1116 w 2291"/>
                  <a:gd name="T47" fmla="*/ 75 h 1208"/>
                  <a:gd name="T48" fmla="*/ 1028 w 2291"/>
                  <a:gd name="T49" fmla="*/ 60 h 1208"/>
                  <a:gd name="T50" fmla="*/ 866 w 2291"/>
                  <a:gd name="T51" fmla="*/ 105 h 1208"/>
                  <a:gd name="T52" fmla="*/ 749 w 2291"/>
                  <a:gd name="T53" fmla="*/ 134 h 1208"/>
                  <a:gd name="T54" fmla="*/ 764 w 2291"/>
                  <a:gd name="T55" fmla="*/ 209 h 1208"/>
                  <a:gd name="T56" fmla="*/ 587 w 2291"/>
                  <a:gd name="T57" fmla="*/ 164 h 1208"/>
                  <a:gd name="T58" fmla="*/ 426 w 2291"/>
                  <a:gd name="T59" fmla="*/ 194 h 1208"/>
                  <a:gd name="T60" fmla="*/ 382 w 2291"/>
                  <a:gd name="T61" fmla="*/ 224 h 1208"/>
                  <a:gd name="T62" fmla="*/ 147 w 2291"/>
                  <a:gd name="T63" fmla="*/ 254 h 1208"/>
                  <a:gd name="T64" fmla="*/ 73 w 2291"/>
                  <a:gd name="T65" fmla="*/ 328 h 1208"/>
                  <a:gd name="T66" fmla="*/ 132 w 2291"/>
                  <a:gd name="T67" fmla="*/ 358 h 1208"/>
                  <a:gd name="T68" fmla="*/ 426 w 2291"/>
                  <a:gd name="T69" fmla="*/ 388 h 1208"/>
                  <a:gd name="T70" fmla="*/ 235 w 2291"/>
                  <a:gd name="T71" fmla="*/ 433 h 1208"/>
                  <a:gd name="T72" fmla="*/ 543 w 2291"/>
                  <a:gd name="T73" fmla="*/ 388 h 1208"/>
                  <a:gd name="T74" fmla="*/ 587 w 2291"/>
                  <a:gd name="T75" fmla="*/ 433 h 1208"/>
                  <a:gd name="T76" fmla="*/ 631 w 2291"/>
                  <a:gd name="T77" fmla="*/ 477 h 1208"/>
                  <a:gd name="T78" fmla="*/ 955 w 2291"/>
                  <a:gd name="T79" fmla="*/ 358 h 1208"/>
                  <a:gd name="T80" fmla="*/ 1101 w 2291"/>
                  <a:gd name="T81" fmla="*/ 433 h 1208"/>
                  <a:gd name="T82" fmla="*/ 822 w 2291"/>
                  <a:gd name="T83" fmla="*/ 507 h 1208"/>
                  <a:gd name="T84" fmla="*/ 778 w 2291"/>
                  <a:gd name="T85" fmla="*/ 641 h 1208"/>
                  <a:gd name="T86" fmla="*/ 367 w 2291"/>
                  <a:gd name="T87" fmla="*/ 567 h 1208"/>
                  <a:gd name="T88" fmla="*/ 543 w 2291"/>
                  <a:gd name="T89" fmla="*/ 686 h 1208"/>
                  <a:gd name="T90" fmla="*/ 734 w 2291"/>
                  <a:gd name="T91" fmla="*/ 776 h 1208"/>
                  <a:gd name="T92" fmla="*/ 514 w 2291"/>
                  <a:gd name="T93" fmla="*/ 761 h 1208"/>
                  <a:gd name="T94" fmla="*/ 338 w 2291"/>
                  <a:gd name="T95" fmla="*/ 880 h 1208"/>
                  <a:gd name="T96" fmla="*/ 514 w 2291"/>
                  <a:gd name="T97" fmla="*/ 850 h 1208"/>
                  <a:gd name="T98" fmla="*/ 499 w 2291"/>
                  <a:gd name="T99" fmla="*/ 895 h 1208"/>
                  <a:gd name="T100" fmla="*/ 543 w 2291"/>
                  <a:gd name="T101" fmla="*/ 970 h 1208"/>
                  <a:gd name="T102" fmla="*/ 558 w 2291"/>
                  <a:gd name="T103" fmla="*/ 1014 h 1208"/>
                  <a:gd name="T104" fmla="*/ 279 w 2291"/>
                  <a:gd name="T105" fmla="*/ 97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1" h="1208">
                    <a:moveTo>
                      <a:pt x="382" y="1044"/>
                    </a:moveTo>
                    <a:lnTo>
                      <a:pt x="382" y="1044"/>
                    </a:lnTo>
                    <a:cubicBezTo>
                      <a:pt x="323" y="1044"/>
                      <a:pt x="250" y="1044"/>
                      <a:pt x="191" y="1059"/>
                    </a:cubicBezTo>
                    <a:cubicBezTo>
                      <a:pt x="161" y="1074"/>
                      <a:pt x="161" y="1119"/>
                      <a:pt x="176" y="1134"/>
                    </a:cubicBezTo>
                    <a:cubicBezTo>
                      <a:pt x="191" y="1149"/>
                      <a:pt x="220" y="1163"/>
                      <a:pt x="220" y="1149"/>
                    </a:cubicBezTo>
                    <a:cubicBezTo>
                      <a:pt x="250" y="1149"/>
                      <a:pt x="235" y="1134"/>
                      <a:pt x="250" y="1119"/>
                    </a:cubicBezTo>
                    <a:lnTo>
                      <a:pt x="250" y="1163"/>
                    </a:lnTo>
                    <a:lnTo>
                      <a:pt x="352" y="1163"/>
                    </a:lnTo>
                    <a:cubicBezTo>
                      <a:pt x="382" y="1163"/>
                      <a:pt x="382" y="1134"/>
                      <a:pt x="396" y="1134"/>
                    </a:cubicBezTo>
                    <a:cubicBezTo>
                      <a:pt x="426" y="1134"/>
                      <a:pt x="396" y="1163"/>
                      <a:pt x="396" y="1163"/>
                    </a:cubicBezTo>
                    <a:cubicBezTo>
                      <a:pt x="396" y="1163"/>
                      <a:pt x="543" y="1178"/>
                      <a:pt x="543" y="1163"/>
                    </a:cubicBezTo>
                    <a:cubicBezTo>
                      <a:pt x="543" y="1163"/>
                      <a:pt x="514" y="1149"/>
                      <a:pt x="499" y="1134"/>
                    </a:cubicBezTo>
                    <a:cubicBezTo>
                      <a:pt x="499" y="1134"/>
                      <a:pt x="558" y="1149"/>
                      <a:pt x="543" y="1163"/>
                    </a:cubicBezTo>
                    <a:cubicBezTo>
                      <a:pt x="558" y="1149"/>
                      <a:pt x="543" y="1134"/>
                      <a:pt x="558" y="1134"/>
                    </a:cubicBezTo>
                    <a:cubicBezTo>
                      <a:pt x="558" y="1134"/>
                      <a:pt x="587" y="1149"/>
                      <a:pt x="602" y="1149"/>
                    </a:cubicBezTo>
                    <a:cubicBezTo>
                      <a:pt x="631" y="1178"/>
                      <a:pt x="602" y="1134"/>
                      <a:pt x="617" y="1119"/>
                    </a:cubicBezTo>
                    <a:cubicBezTo>
                      <a:pt x="617" y="1119"/>
                      <a:pt x="705" y="1163"/>
                      <a:pt x="705" y="1149"/>
                    </a:cubicBezTo>
                    <a:cubicBezTo>
                      <a:pt x="705" y="1134"/>
                      <a:pt x="675" y="1134"/>
                      <a:pt x="675" y="1119"/>
                    </a:cubicBezTo>
                    <a:lnTo>
                      <a:pt x="778" y="1134"/>
                    </a:lnTo>
                    <a:cubicBezTo>
                      <a:pt x="837" y="1134"/>
                      <a:pt x="764" y="1178"/>
                      <a:pt x="764" y="1193"/>
                    </a:cubicBezTo>
                    <a:cubicBezTo>
                      <a:pt x="764" y="1208"/>
                      <a:pt x="940" y="1134"/>
                      <a:pt x="955" y="1134"/>
                    </a:cubicBezTo>
                    <a:cubicBezTo>
                      <a:pt x="984" y="1134"/>
                      <a:pt x="1057" y="1089"/>
                      <a:pt x="999" y="1074"/>
                    </a:cubicBezTo>
                    <a:cubicBezTo>
                      <a:pt x="969" y="1059"/>
                      <a:pt x="925" y="1089"/>
                      <a:pt x="896" y="1074"/>
                    </a:cubicBezTo>
                    <a:lnTo>
                      <a:pt x="925" y="1044"/>
                    </a:lnTo>
                    <a:cubicBezTo>
                      <a:pt x="925" y="1029"/>
                      <a:pt x="881" y="1044"/>
                      <a:pt x="866" y="1044"/>
                    </a:cubicBezTo>
                    <a:cubicBezTo>
                      <a:pt x="837" y="1044"/>
                      <a:pt x="822" y="1014"/>
                      <a:pt x="793" y="1014"/>
                    </a:cubicBezTo>
                    <a:cubicBezTo>
                      <a:pt x="778" y="1029"/>
                      <a:pt x="734" y="1044"/>
                      <a:pt x="705" y="1029"/>
                    </a:cubicBezTo>
                    <a:lnTo>
                      <a:pt x="749" y="1029"/>
                    </a:lnTo>
                    <a:cubicBezTo>
                      <a:pt x="764" y="1014"/>
                      <a:pt x="734" y="984"/>
                      <a:pt x="734" y="970"/>
                    </a:cubicBezTo>
                    <a:cubicBezTo>
                      <a:pt x="734" y="999"/>
                      <a:pt x="866" y="1014"/>
                      <a:pt x="881" y="1014"/>
                    </a:cubicBezTo>
                    <a:lnTo>
                      <a:pt x="955" y="1014"/>
                    </a:lnTo>
                    <a:cubicBezTo>
                      <a:pt x="984" y="1014"/>
                      <a:pt x="1013" y="970"/>
                      <a:pt x="999" y="955"/>
                    </a:cubicBezTo>
                    <a:cubicBezTo>
                      <a:pt x="955" y="910"/>
                      <a:pt x="1043" y="910"/>
                      <a:pt x="1072" y="910"/>
                    </a:cubicBezTo>
                    <a:cubicBezTo>
                      <a:pt x="1087" y="910"/>
                      <a:pt x="1160" y="910"/>
                      <a:pt x="1175" y="895"/>
                    </a:cubicBezTo>
                    <a:lnTo>
                      <a:pt x="1101" y="865"/>
                    </a:lnTo>
                    <a:cubicBezTo>
                      <a:pt x="1131" y="850"/>
                      <a:pt x="1190" y="880"/>
                      <a:pt x="1204" y="850"/>
                    </a:cubicBezTo>
                    <a:cubicBezTo>
                      <a:pt x="1219" y="835"/>
                      <a:pt x="1131" y="820"/>
                      <a:pt x="1116" y="820"/>
                    </a:cubicBezTo>
                    <a:cubicBezTo>
                      <a:pt x="1131" y="820"/>
                      <a:pt x="1234" y="805"/>
                      <a:pt x="1248" y="791"/>
                    </a:cubicBezTo>
                    <a:cubicBezTo>
                      <a:pt x="1278" y="776"/>
                      <a:pt x="1131" y="746"/>
                      <a:pt x="1131" y="761"/>
                    </a:cubicBezTo>
                    <a:cubicBezTo>
                      <a:pt x="1131" y="746"/>
                      <a:pt x="1160" y="746"/>
                      <a:pt x="1160" y="746"/>
                    </a:cubicBezTo>
                    <a:cubicBezTo>
                      <a:pt x="1160" y="731"/>
                      <a:pt x="1057" y="746"/>
                      <a:pt x="1043" y="746"/>
                    </a:cubicBezTo>
                    <a:cubicBezTo>
                      <a:pt x="1013" y="746"/>
                      <a:pt x="999" y="761"/>
                      <a:pt x="969" y="776"/>
                    </a:cubicBezTo>
                    <a:cubicBezTo>
                      <a:pt x="984" y="776"/>
                      <a:pt x="1028" y="731"/>
                      <a:pt x="999" y="731"/>
                    </a:cubicBezTo>
                    <a:cubicBezTo>
                      <a:pt x="999" y="731"/>
                      <a:pt x="940" y="731"/>
                      <a:pt x="940" y="716"/>
                    </a:cubicBezTo>
                    <a:lnTo>
                      <a:pt x="1057" y="716"/>
                    </a:lnTo>
                    <a:cubicBezTo>
                      <a:pt x="1043" y="716"/>
                      <a:pt x="999" y="701"/>
                      <a:pt x="999" y="701"/>
                    </a:cubicBezTo>
                    <a:cubicBezTo>
                      <a:pt x="1013" y="686"/>
                      <a:pt x="1057" y="716"/>
                      <a:pt x="1087" y="701"/>
                    </a:cubicBezTo>
                    <a:cubicBezTo>
                      <a:pt x="1072" y="701"/>
                      <a:pt x="1013" y="686"/>
                      <a:pt x="1013" y="686"/>
                    </a:cubicBezTo>
                    <a:cubicBezTo>
                      <a:pt x="1013" y="671"/>
                      <a:pt x="1131" y="686"/>
                      <a:pt x="1145" y="671"/>
                    </a:cubicBezTo>
                    <a:lnTo>
                      <a:pt x="1101" y="656"/>
                    </a:lnTo>
                    <a:lnTo>
                      <a:pt x="1131" y="656"/>
                    </a:lnTo>
                    <a:cubicBezTo>
                      <a:pt x="1160" y="671"/>
                      <a:pt x="1175" y="686"/>
                      <a:pt x="1204" y="686"/>
                    </a:cubicBezTo>
                    <a:cubicBezTo>
                      <a:pt x="1234" y="686"/>
                      <a:pt x="1278" y="671"/>
                      <a:pt x="1322" y="656"/>
                    </a:cubicBezTo>
                    <a:cubicBezTo>
                      <a:pt x="1439" y="641"/>
                      <a:pt x="1248" y="627"/>
                      <a:pt x="1234" y="597"/>
                    </a:cubicBezTo>
                    <a:cubicBezTo>
                      <a:pt x="1234" y="582"/>
                      <a:pt x="1366" y="597"/>
                      <a:pt x="1380" y="612"/>
                    </a:cubicBezTo>
                    <a:cubicBezTo>
                      <a:pt x="1410" y="627"/>
                      <a:pt x="1424" y="627"/>
                      <a:pt x="1469" y="612"/>
                    </a:cubicBezTo>
                    <a:cubicBezTo>
                      <a:pt x="1483" y="612"/>
                      <a:pt x="1557" y="582"/>
                      <a:pt x="1542" y="552"/>
                    </a:cubicBezTo>
                    <a:cubicBezTo>
                      <a:pt x="1542" y="537"/>
                      <a:pt x="1380" y="612"/>
                      <a:pt x="1424" y="537"/>
                    </a:cubicBezTo>
                    <a:cubicBezTo>
                      <a:pt x="1410" y="552"/>
                      <a:pt x="1483" y="552"/>
                      <a:pt x="1483" y="552"/>
                    </a:cubicBezTo>
                    <a:cubicBezTo>
                      <a:pt x="1527" y="552"/>
                      <a:pt x="1557" y="537"/>
                      <a:pt x="1586" y="537"/>
                    </a:cubicBezTo>
                    <a:cubicBezTo>
                      <a:pt x="1586" y="522"/>
                      <a:pt x="1542" y="477"/>
                      <a:pt x="1542" y="477"/>
                    </a:cubicBezTo>
                    <a:cubicBezTo>
                      <a:pt x="1557" y="477"/>
                      <a:pt x="1571" y="492"/>
                      <a:pt x="1571" y="507"/>
                    </a:cubicBezTo>
                    <a:cubicBezTo>
                      <a:pt x="1586" y="522"/>
                      <a:pt x="1615" y="507"/>
                      <a:pt x="1630" y="507"/>
                    </a:cubicBezTo>
                    <a:cubicBezTo>
                      <a:pt x="1674" y="477"/>
                      <a:pt x="1704" y="448"/>
                      <a:pt x="1748" y="433"/>
                    </a:cubicBezTo>
                    <a:cubicBezTo>
                      <a:pt x="1777" y="418"/>
                      <a:pt x="1997" y="328"/>
                      <a:pt x="1997" y="313"/>
                    </a:cubicBezTo>
                    <a:cubicBezTo>
                      <a:pt x="1997" y="298"/>
                      <a:pt x="1806" y="343"/>
                      <a:pt x="1792" y="343"/>
                    </a:cubicBezTo>
                    <a:cubicBezTo>
                      <a:pt x="1748" y="358"/>
                      <a:pt x="1704" y="358"/>
                      <a:pt x="1645" y="373"/>
                    </a:cubicBezTo>
                    <a:lnTo>
                      <a:pt x="1586" y="373"/>
                    </a:lnTo>
                    <a:cubicBezTo>
                      <a:pt x="1586" y="358"/>
                      <a:pt x="1674" y="358"/>
                      <a:pt x="1689" y="343"/>
                    </a:cubicBezTo>
                    <a:cubicBezTo>
                      <a:pt x="1704" y="343"/>
                      <a:pt x="1806" y="328"/>
                      <a:pt x="1806" y="313"/>
                    </a:cubicBezTo>
                    <a:cubicBezTo>
                      <a:pt x="1806" y="328"/>
                      <a:pt x="1659" y="298"/>
                      <a:pt x="1674" y="283"/>
                    </a:cubicBezTo>
                    <a:cubicBezTo>
                      <a:pt x="1674" y="283"/>
                      <a:pt x="1850" y="298"/>
                      <a:pt x="1865" y="283"/>
                    </a:cubicBezTo>
                    <a:cubicBezTo>
                      <a:pt x="1894" y="283"/>
                      <a:pt x="1939" y="269"/>
                      <a:pt x="1968" y="269"/>
                    </a:cubicBezTo>
                    <a:lnTo>
                      <a:pt x="2027" y="269"/>
                    </a:lnTo>
                    <a:cubicBezTo>
                      <a:pt x="2085" y="254"/>
                      <a:pt x="2144" y="239"/>
                      <a:pt x="2188" y="224"/>
                    </a:cubicBezTo>
                    <a:cubicBezTo>
                      <a:pt x="2188" y="224"/>
                      <a:pt x="2291" y="164"/>
                      <a:pt x="2247" y="149"/>
                    </a:cubicBezTo>
                    <a:lnTo>
                      <a:pt x="2144" y="149"/>
                    </a:lnTo>
                    <a:cubicBezTo>
                      <a:pt x="2129" y="134"/>
                      <a:pt x="2100" y="149"/>
                      <a:pt x="2100" y="134"/>
                    </a:cubicBezTo>
                    <a:cubicBezTo>
                      <a:pt x="2100" y="105"/>
                      <a:pt x="2071" y="105"/>
                      <a:pt x="2071" y="75"/>
                    </a:cubicBezTo>
                    <a:cubicBezTo>
                      <a:pt x="2071" y="75"/>
                      <a:pt x="2012" y="90"/>
                      <a:pt x="1997" y="90"/>
                    </a:cubicBezTo>
                    <a:cubicBezTo>
                      <a:pt x="1983" y="75"/>
                      <a:pt x="1968" y="45"/>
                      <a:pt x="1953" y="75"/>
                    </a:cubicBezTo>
                    <a:cubicBezTo>
                      <a:pt x="1953" y="75"/>
                      <a:pt x="1865" y="90"/>
                      <a:pt x="1850" y="90"/>
                    </a:cubicBezTo>
                    <a:cubicBezTo>
                      <a:pt x="1821" y="105"/>
                      <a:pt x="1792" y="105"/>
                      <a:pt x="1762" y="105"/>
                    </a:cubicBezTo>
                    <a:lnTo>
                      <a:pt x="1704" y="105"/>
                    </a:lnTo>
                    <a:cubicBezTo>
                      <a:pt x="1704" y="90"/>
                      <a:pt x="1762" y="90"/>
                      <a:pt x="1777" y="75"/>
                    </a:cubicBezTo>
                    <a:cubicBezTo>
                      <a:pt x="1806" y="75"/>
                      <a:pt x="1836" y="60"/>
                      <a:pt x="1850" y="45"/>
                    </a:cubicBezTo>
                    <a:cubicBezTo>
                      <a:pt x="1821" y="90"/>
                      <a:pt x="1513" y="0"/>
                      <a:pt x="1498" y="30"/>
                    </a:cubicBezTo>
                    <a:cubicBezTo>
                      <a:pt x="1498" y="45"/>
                      <a:pt x="1527" y="45"/>
                      <a:pt x="1542" y="60"/>
                    </a:cubicBezTo>
                    <a:cubicBezTo>
                      <a:pt x="1542" y="75"/>
                      <a:pt x="1469" y="30"/>
                      <a:pt x="1469" y="30"/>
                    </a:cubicBezTo>
                    <a:cubicBezTo>
                      <a:pt x="1439" y="15"/>
                      <a:pt x="1395" y="30"/>
                      <a:pt x="1380" y="30"/>
                    </a:cubicBezTo>
                    <a:cubicBezTo>
                      <a:pt x="1366" y="30"/>
                      <a:pt x="1322" y="30"/>
                      <a:pt x="1336" y="45"/>
                    </a:cubicBezTo>
                    <a:cubicBezTo>
                      <a:pt x="1351" y="60"/>
                      <a:pt x="1380" y="105"/>
                      <a:pt x="1395" y="90"/>
                    </a:cubicBezTo>
                    <a:cubicBezTo>
                      <a:pt x="1395" y="105"/>
                      <a:pt x="1336" y="90"/>
                      <a:pt x="1336" y="75"/>
                    </a:cubicBezTo>
                    <a:cubicBezTo>
                      <a:pt x="1292" y="75"/>
                      <a:pt x="1278" y="30"/>
                      <a:pt x="1248" y="30"/>
                    </a:cubicBezTo>
                    <a:lnTo>
                      <a:pt x="1101" y="30"/>
                    </a:lnTo>
                    <a:cubicBezTo>
                      <a:pt x="1028" y="45"/>
                      <a:pt x="1072" y="60"/>
                      <a:pt x="1116" y="75"/>
                    </a:cubicBezTo>
                    <a:cubicBezTo>
                      <a:pt x="1131" y="90"/>
                      <a:pt x="1160" y="105"/>
                      <a:pt x="1175" y="119"/>
                    </a:cubicBezTo>
                    <a:lnTo>
                      <a:pt x="1131" y="149"/>
                    </a:lnTo>
                    <a:cubicBezTo>
                      <a:pt x="1116" y="149"/>
                      <a:pt x="1145" y="134"/>
                      <a:pt x="1145" y="134"/>
                    </a:cubicBezTo>
                    <a:cubicBezTo>
                      <a:pt x="1145" y="119"/>
                      <a:pt x="1043" y="60"/>
                      <a:pt x="1028" y="60"/>
                    </a:cubicBezTo>
                    <a:cubicBezTo>
                      <a:pt x="969" y="60"/>
                      <a:pt x="910" y="45"/>
                      <a:pt x="852" y="60"/>
                    </a:cubicBezTo>
                    <a:cubicBezTo>
                      <a:pt x="852" y="60"/>
                      <a:pt x="881" y="90"/>
                      <a:pt x="896" y="90"/>
                    </a:cubicBezTo>
                    <a:cubicBezTo>
                      <a:pt x="910" y="90"/>
                      <a:pt x="940" y="105"/>
                      <a:pt x="969" y="90"/>
                    </a:cubicBezTo>
                    <a:cubicBezTo>
                      <a:pt x="940" y="105"/>
                      <a:pt x="896" y="119"/>
                      <a:pt x="866" y="105"/>
                    </a:cubicBezTo>
                    <a:cubicBezTo>
                      <a:pt x="852" y="105"/>
                      <a:pt x="749" y="60"/>
                      <a:pt x="764" y="75"/>
                    </a:cubicBezTo>
                    <a:cubicBezTo>
                      <a:pt x="764" y="60"/>
                      <a:pt x="837" y="149"/>
                      <a:pt x="778" y="134"/>
                    </a:cubicBezTo>
                    <a:cubicBezTo>
                      <a:pt x="764" y="119"/>
                      <a:pt x="720" y="105"/>
                      <a:pt x="690" y="119"/>
                    </a:cubicBezTo>
                    <a:cubicBezTo>
                      <a:pt x="705" y="119"/>
                      <a:pt x="749" y="134"/>
                      <a:pt x="749" y="134"/>
                    </a:cubicBezTo>
                    <a:cubicBezTo>
                      <a:pt x="734" y="149"/>
                      <a:pt x="675" y="119"/>
                      <a:pt x="675" y="149"/>
                    </a:cubicBezTo>
                    <a:cubicBezTo>
                      <a:pt x="675" y="164"/>
                      <a:pt x="734" y="179"/>
                      <a:pt x="749" y="194"/>
                    </a:cubicBezTo>
                    <a:cubicBezTo>
                      <a:pt x="793" y="194"/>
                      <a:pt x="896" y="209"/>
                      <a:pt x="896" y="254"/>
                    </a:cubicBezTo>
                    <a:cubicBezTo>
                      <a:pt x="896" y="239"/>
                      <a:pt x="793" y="224"/>
                      <a:pt x="764" y="209"/>
                    </a:cubicBezTo>
                    <a:cubicBezTo>
                      <a:pt x="734" y="209"/>
                      <a:pt x="690" y="164"/>
                      <a:pt x="661" y="179"/>
                    </a:cubicBezTo>
                    <a:lnTo>
                      <a:pt x="705" y="209"/>
                    </a:lnTo>
                    <a:cubicBezTo>
                      <a:pt x="705" y="209"/>
                      <a:pt x="661" y="224"/>
                      <a:pt x="661" y="209"/>
                    </a:cubicBezTo>
                    <a:cubicBezTo>
                      <a:pt x="631" y="194"/>
                      <a:pt x="617" y="179"/>
                      <a:pt x="587" y="164"/>
                    </a:cubicBezTo>
                    <a:cubicBezTo>
                      <a:pt x="573" y="149"/>
                      <a:pt x="455" y="149"/>
                      <a:pt x="455" y="149"/>
                    </a:cubicBezTo>
                    <a:cubicBezTo>
                      <a:pt x="455" y="164"/>
                      <a:pt x="499" y="164"/>
                      <a:pt x="455" y="179"/>
                    </a:cubicBezTo>
                    <a:cubicBezTo>
                      <a:pt x="440" y="179"/>
                      <a:pt x="367" y="209"/>
                      <a:pt x="367" y="209"/>
                    </a:cubicBezTo>
                    <a:cubicBezTo>
                      <a:pt x="382" y="209"/>
                      <a:pt x="426" y="194"/>
                      <a:pt x="426" y="194"/>
                    </a:cubicBezTo>
                    <a:cubicBezTo>
                      <a:pt x="440" y="209"/>
                      <a:pt x="499" y="239"/>
                      <a:pt x="499" y="239"/>
                    </a:cubicBezTo>
                    <a:cubicBezTo>
                      <a:pt x="499" y="239"/>
                      <a:pt x="455" y="224"/>
                      <a:pt x="455" y="239"/>
                    </a:cubicBezTo>
                    <a:cubicBezTo>
                      <a:pt x="455" y="239"/>
                      <a:pt x="470" y="283"/>
                      <a:pt x="440" y="254"/>
                    </a:cubicBezTo>
                    <a:cubicBezTo>
                      <a:pt x="426" y="239"/>
                      <a:pt x="411" y="209"/>
                      <a:pt x="382" y="224"/>
                    </a:cubicBezTo>
                    <a:cubicBezTo>
                      <a:pt x="367" y="224"/>
                      <a:pt x="352" y="254"/>
                      <a:pt x="338" y="239"/>
                    </a:cubicBezTo>
                    <a:cubicBezTo>
                      <a:pt x="323" y="224"/>
                      <a:pt x="308" y="209"/>
                      <a:pt x="279" y="209"/>
                    </a:cubicBezTo>
                    <a:cubicBezTo>
                      <a:pt x="264" y="209"/>
                      <a:pt x="220" y="224"/>
                      <a:pt x="205" y="239"/>
                    </a:cubicBezTo>
                    <a:cubicBezTo>
                      <a:pt x="176" y="254"/>
                      <a:pt x="191" y="269"/>
                      <a:pt x="147" y="254"/>
                    </a:cubicBezTo>
                    <a:cubicBezTo>
                      <a:pt x="117" y="239"/>
                      <a:pt x="103" y="254"/>
                      <a:pt x="73" y="254"/>
                    </a:cubicBezTo>
                    <a:cubicBezTo>
                      <a:pt x="59" y="269"/>
                      <a:pt x="0" y="269"/>
                      <a:pt x="0" y="283"/>
                    </a:cubicBezTo>
                    <a:cubicBezTo>
                      <a:pt x="0" y="313"/>
                      <a:pt x="132" y="283"/>
                      <a:pt x="132" y="298"/>
                    </a:cubicBezTo>
                    <a:cubicBezTo>
                      <a:pt x="132" y="313"/>
                      <a:pt x="88" y="313"/>
                      <a:pt x="73" y="328"/>
                    </a:cubicBezTo>
                    <a:cubicBezTo>
                      <a:pt x="73" y="313"/>
                      <a:pt x="147" y="313"/>
                      <a:pt x="161" y="313"/>
                    </a:cubicBezTo>
                    <a:lnTo>
                      <a:pt x="250" y="313"/>
                    </a:lnTo>
                    <a:cubicBezTo>
                      <a:pt x="250" y="313"/>
                      <a:pt x="220" y="328"/>
                      <a:pt x="205" y="328"/>
                    </a:cubicBezTo>
                    <a:cubicBezTo>
                      <a:pt x="176" y="328"/>
                      <a:pt x="161" y="328"/>
                      <a:pt x="132" y="358"/>
                    </a:cubicBezTo>
                    <a:cubicBezTo>
                      <a:pt x="73" y="388"/>
                      <a:pt x="176" y="388"/>
                      <a:pt x="191" y="388"/>
                    </a:cubicBezTo>
                    <a:cubicBezTo>
                      <a:pt x="250" y="403"/>
                      <a:pt x="294" y="403"/>
                      <a:pt x="352" y="388"/>
                    </a:cubicBezTo>
                    <a:cubicBezTo>
                      <a:pt x="382" y="373"/>
                      <a:pt x="455" y="328"/>
                      <a:pt x="499" y="358"/>
                    </a:cubicBezTo>
                    <a:lnTo>
                      <a:pt x="426" y="388"/>
                    </a:lnTo>
                    <a:cubicBezTo>
                      <a:pt x="396" y="388"/>
                      <a:pt x="367" y="388"/>
                      <a:pt x="338" y="403"/>
                    </a:cubicBezTo>
                    <a:lnTo>
                      <a:pt x="264" y="403"/>
                    </a:lnTo>
                    <a:cubicBezTo>
                      <a:pt x="235" y="418"/>
                      <a:pt x="205" y="403"/>
                      <a:pt x="176" y="418"/>
                    </a:cubicBezTo>
                    <a:cubicBezTo>
                      <a:pt x="191" y="418"/>
                      <a:pt x="235" y="433"/>
                      <a:pt x="235" y="433"/>
                    </a:cubicBezTo>
                    <a:cubicBezTo>
                      <a:pt x="250" y="448"/>
                      <a:pt x="264" y="462"/>
                      <a:pt x="294" y="462"/>
                    </a:cubicBezTo>
                    <a:cubicBezTo>
                      <a:pt x="352" y="462"/>
                      <a:pt x="382" y="418"/>
                      <a:pt x="440" y="403"/>
                    </a:cubicBezTo>
                    <a:cubicBezTo>
                      <a:pt x="455" y="403"/>
                      <a:pt x="646" y="388"/>
                      <a:pt x="646" y="373"/>
                    </a:cubicBezTo>
                    <a:cubicBezTo>
                      <a:pt x="646" y="388"/>
                      <a:pt x="558" y="388"/>
                      <a:pt x="543" y="388"/>
                    </a:cubicBezTo>
                    <a:cubicBezTo>
                      <a:pt x="499" y="403"/>
                      <a:pt x="426" y="418"/>
                      <a:pt x="382" y="448"/>
                    </a:cubicBezTo>
                    <a:cubicBezTo>
                      <a:pt x="338" y="492"/>
                      <a:pt x="470" y="477"/>
                      <a:pt x="485" y="477"/>
                    </a:cubicBezTo>
                    <a:cubicBezTo>
                      <a:pt x="514" y="477"/>
                      <a:pt x="543" y="492"/>
                      <a:pt x="573" y="462"/>
                    </a:cubicBezTo>
                    <a:cubicBezTo>
                      <a:pt x="587" y="462"/>
                      <a:pt x="587" y="448"/>
                      <a:pt x="587" y="433"/>
                    </a:cubicBezTo>
                    <a:cubicBezTo>
                      <a:pt x="602" y="433"/>
                      <a:pt x="617" y="433"/>
                      <a:pt x="617" y="448"/>
                    </a:cubicBezTo>
                    <a:lnTo>
                      <a:pt x="602" y="448"/>
                    </a:lnTo>
                    <a:cubicBezTo>
                      <a:pt x="631" y="448"/>
                      <a:pt x="705" y="418"/>
                      <a:pt x="734" y="433"/>
                    </a:cubicBezTo>
                    <a:cubicBezTo>
                      <a:pt x="720" y="418"/>
                      <a:pt x="646" y="477"/>
                      <a:pt x="631" y="477"/>
                    </a:cubicBezTo>
                    <a:cubicBezTo>
                      <a:pt x="646" y="492"/>
                      <a:pt x="734" y="462"/>
                      <a:pt x="764" y="462"/>
                    </a:cubicBezTo>
                    <a:cubicBezTo>
                      <a:pt x="808" y="462"/>
                      <a:pt x="852" y="448"/>
                      <a:pt x="896" y="418"/>
                    </a:cubicBezTo>
                    <a:cubicBezTo>
                      <a:pt x="910" y="403"/>
                      <a:pt x="910" y="373"/>
                      <a:pt x="910" y="373"/>
                    </a:cubicBezTo>
                    <a:cubicBezTo>
                      <a:pt x="940" y="373"/>
                      <a:pt x="940" y="373"/>
                      <a:pt x="955" y="358"/>
                    </a:cubicBezTo>
                    <a:cubicBezTo>
                      <a:pt x="969" y="358"/>
                      <a:pt x="1072" y="298"/>
                      <a:pt x="1072" y="313"/>
                    </a:cubicBezTo>
                    <a:lnTo>
                      <a:pt x="1013" y="358"/>
                    </a:lnTo>
                    <a:cubicBezTo>
                      <a:pt x="999" y="373"/>
                      <a:pt x="940" y="403"/>
                      <a:pt x="940" y="418"/>
                    </a:cubicBezTo>
                    <a:cubicBezTo>
                      <a:pt x="940" y="433"/>
                      <a:pt x="1101" y="418"/>
                      <a:pt x="1101" y="433"/>
                    </a:cubicBezTo>
                    <a:cubicBezTo>
                      <a:pt x="1101" y="418"/>
                      <a:pt x="881" y="477"/>
                      <a:pt x="881" y="462"/>
                    </a:cubicBezTo>
                    <a:cubicBezTo>
                      <a:pt x="881" y="462"/>
                      <a:pt x="1013" y="477"/>
                      <a:pt x="999" y="477"/>
                    </a:cubicBezTo>
                    <a:cubicBezTo>
                      <a:pt x="999" y="492"/>
                      <a:pt x="940" y="492"/>
                      <a:pt x="925" y="492"/>
                    </a:cubicBezTo>
                    <a:cubicBezTo>
                      <a:pt x="896" y="492"/>
                      <a:pt x="852" y="492"/>
                      <a:pt x="822" y="507"/>
                    </a:cubicBezTo>
                    <a:cubicBezTo>
                      <a:pt x="764" y="507"/>
                      <a:pt x="705" y="507"/>
                      <a:pt x="646" y="522"/>
                    </a:cubicBezTo>
                    <a:cubicBezTo>
                      <a:pt x="631" y="522"/>
                      <a:pt x="631" y="537"/>
                      <a:pt x="661" y="537"/>
                    </a:cubicBezTo>
                    <a:cubicBezTo>
                      <a:pt x="675" y="552"/>
                      <a:pt x="720" y="567"/>
                      <a:pt x="734" y="582"/>
                    </a:cubicBezTo>
                    <a:cubicBezTo>
                      <a:pt x="764" y="612"/>
                      <a:pt x="734" y="641"/>
                      <a:pt x="778" y="641"/>
                    </a:cubicBezTo>
                    <a:cubicBezTo>
                      <a:pt x="793" y="627"/>
                      <a:pt x="837" y="641"/>
                      <a:pt x="852" y="627"/>
                    </a:cubicBezTo>
                    <a:cubicBezTo>
                      <a:pt x="720" y="701"/>
                      <a:pt x="646" y="537"/>
                      <a:pt x="543" y="537"/>
                    </a:cubicBezTo>
                    <a:cubicBezTo>
                      <a:pt x="514" y="537"/>
                      <a:pt x="382" y="507"/>
                      <a:pt x="382" y="537"/>
                    </a:cubicBezTo>
                    <a:lnTo>
                      <a:pt x="367" y="567"/>
                    </a:lnTo>
                    <a:cubicBezTo>
                      <a:pt x="382" y="567"/>
                      <a:pt x="470" y="567"/>
                      <a:pt x="470" y="582"/>
                    </a:cubicBezTo>
                    <a:cubicBezTo>
                      <a:pt x="470" y="582"/>
                      <a:pt x="382" y="582"/>
                      <a:pt x="382" y="612"/>
                    </a:cubicBezTo>
                    <a:cubicBezTo>
                      <a:pt x="382" y="627"/>
                      <a:pt x="470" y="627"/>
                      <a:pt x="499" y="641"/>
                    </a:cubicBezTo>
                    <a:cubicBezTo>
                      <a:pt x="514" y="656"/>
                      <a:pt x="529" y="671"/>
                      <a:pt x="543" y="686"/>
                    </a:cubicBezTo>
                    <a:cubicBezTo>
                      <a:pt x="558" y="716"/>
                      <a:pt x="587" y="731"/>
                      <a:pt x="617" y="746"/>
                    </a:cubicBezTo>
                    <a:cubicBezTo>
                      <a:pt x="646" y="761"/>
                      <a:pt x="661" y="761"/>
                      <a:pt x="690" y="746"/>
                    </a:cubicBezTo>
                    <a:cubicBezTo>
                      <a:pt x="705" y="746"/>
                      <a:pt x="734" y="731"/>
                      <a:pt x="749" y="746"/>
                    </a:cubicBezTo>
                    <a:lnTo>
                      <a:pt x="734" y="776"/>
                    </a:lnTo>
                    <a:cubicBezTo>
                      <a:pt x="705" y="776"/>
                      <a:pt x="661" y="761"/>
                      <a:pt x="646" y="776"/>
                    </a:cubicBezTo>
                    <a:cubicBezTo>
                      <a:pt x="646" y="761"/>
                      <a:pt x="705" y="805"/>
                      <a:pt x="705" y="805"/>
                    </a:cubicBezTo>
                    <a:cubicBezTo>
                      <a:pt x="705" y="820"/>
                      <a:pt x="631" y="791"/>
                      <a:pt x="631" y="791"/>
                    </a:cubicBezTo>
                    <a:cubicBezTo>
                      <a:pt x="587" y="761"/>
                      <a:pt x="558" y="761"/>
                      <a:pt x="514" y="761"/>
                    </a:cubicBezTo>
                    <a:cubicBezTo>
                      <a:pt x="485" y="761"/>
                      <a:pt x="470" y="761"/>
                      <a:pt x="440" y="776"/>
                    </a:cubicBezTo>
                    <a:cubicBezTo>
                      <a:pt x="411" y="791"/>
                      <a:pt x="396" y="776"/>
                      <a:pt x="382" y="791"/>
                    </a:cubicBezTo>
                    <a:cubicBezTo>
                      <a:pt x="367" y="805"/>
                      <a:pt x="367" y="820"/>
                      <a:pt x="338" y="820"/>
                    </a:cubicBezTo>
                    <a:cubicBezTo>
                      <a:pt x="323" y="835"/>
                      <a:pt x="308" y="880"/>
                      <a:pt x="338" y="880"/>
                    </a:cubicBezTo>
                    <a:cubicBezTo>
                      <a:pt x="367" y="880"/>
                      <a:pt x="396" y="865"/>
                      <a:pt x="396" y="880"/>
                    </a:cubicBezTo>
                    <a:cubicBezTo>
                      <a:pt x="411" y="910"/>
                      <a:pt x="470" y="895"/>
                      <a:pt x="470" y="880"/>
                    </a:cubicBezTo>
                    <a:cubicBezTo>
                      <a:pt x="485" y="880"/>
                      <a:pt x="514" y="835"/>
                      <a:pt x="514" y="820"/>
                    </a:cubicBezTo>
                    <a:lnTo>
                      <a:pt x="514" y="850"/>
                    </a:lnTo>
                    <a:lnTo>
                      <a:pt x="529" y="850"/>
                    </a:lnTo>
                    <a:cubicBezTo>
                      <a:pt x="529" y="850"/>
                      <a:pt x="514" y="865"/>
                      <a:pt x="514" y="880"/>
                    </a:cubicBezTo>
                    <a:lnTo>
                      <a:pt x="529" y="880"/>
                    </a:lnTo>
                    <a:cubicBezTo>
                      <a:pt x="529" y="880"/>
                      <a:pt x="485" y="895"/>
                      <a:pt x="499" y="895"/>
                    </a:cubicBezTo>
                    <a:cubicBezTo>
                      <a:pt x="499" y="910"/>
                      <a:pt x="455" y="895"/>
                      <a:pt x="440" y="910"/>
                    </a:cubicBezTo>
                    <a:cubicBezTo>
                      <a:pt x="455" y="910"/>
                      <a:pt x="514" y="910"/>
                      <a:pt x="529" y="925"/>
                    </a:cubicBezTo>
                    <a:cubicBezTo>
                      <a:pt x="529" y="925"/>
                      <a:pt x="455" y="970"/>
                      <a:pt x="470" y="970"/>
                    </a:cubicBezTo>
                    <a:cubicBezTo>
                      <a:pt x="470" y="984"/>
                      <a:pt x="543" y="970"/>
                      <a:pt x="543" y="970"/>
                    </a:cubicBezTo>
                    <a:lnTo>
                      <a:pt x="529" y="970"/>
                    </a:lnTo>
                    <a:cubicBezTo>
                      <a:pt x="529" y="984"/>
                      <a:pt x="602" y="970"/>
                      <a:pt x="617" y="955"/>
                    </a:cubicBezTo>
                    <a:cubicBezTo>
                      <a:pt x="617" y="955"/>
                      <a:pt x="675" y="880"/>
                      <a:pt x="690" y="895"/>
                    </a:cubicBezTo>
                    <a:cubicBezTo>
                      <a:pt x="705" y="910"/>
                      <a:pt x="587" y="999"/>
                      <a:pt x="558" y="1014"/>
                    </a:cubicBezTo>
                    <a:cubicBezTo>
                      <a:pt x="514" y="1014"/>
                      <a:pt x="485" y="1014"/>
                      <a:pt x="440" y="984"/>
                    </a:cubicBezTo>
                    <a:cubicBezTo>
                      <a:pt x="411" y="970"/>
                      <a:pt x="411" y="940"/>
                      <a:pt x="382" y="940"/>
                    </a:cubicBezTo>
                    <a:cubicBezTo>
                      <a:pt x="352" y="925"/>
                      <a:pt x="323" y="925"/>
                      <a:pt x="294" y="925"/>
                    </a:cubicBezTo>
                    <a:cubicBezTo>
                      <a:pt x="250" y="925"/>
                      <a:pt x="250" y="940"/>
                      <a:pt x="279" y="970"/>
                    </a:cubicBezTo>
                    <a:cubicBezTo>
                      <a:pt x="294" y="984"/>
                      <a:pt x="294" y="999"/>
                      <a:pt x="323" y="999"/>
                    </a:cubicBezTo>
                    <a:cubicBezTo>
                      <a:pt x="367" y="999"/>
                      <a:pt x="323" y="999"/>
                      <a:pt x="323" y="1014"/>
                    </a:cubicBezTo>
                    <a:lnTo>
                      <a:pt x="382" y="1044"/>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4" name="Freeform 1290">
                <a:extLst>
                  <a:ext uri="{FF2B5EF4-FFF2-40B4-BE49-F238E27FC236}">
                    <a16:creationId xmlns:a16="http://schemas.microsoft.com/office/drawing/2014/main" id="{415C827F-0991-B65C-F229-93B0FC5F4A69}"/>
                  </a:ext>
                </a:extLst>
              </p:cNvPr>
              <p:cNvSpPr>
                <a:spLocks/>
              </p:cNvSpPr>
              <p:nvPr/>
            </p:nvSpPr>
            <p:spPr bwMode="auto">
              <a:xfrm>
                <a:off x="2307" y="1332"/>
                <a:ext cx="441" cy="234"/>
              </a:xfrm>
              <a:custGeom>
                <a:avLst/>
                <a:gdLst>
                  <a:gd name="T0" fmla="*/ 176 w 2291"/>
                  <a:gd name="T1" fmla="*/ 1134 h 1208"/>
                  <a:gd name="T2" fmla="*/ 352 w 2291"/>
                  <a:gd name="T3" fmla="*/ 1163 h 1208"/>
                  <a:gd name="T4" fmla="*/ 499 w 2291"/>
                  <a:gd name="T5" fmla="*/ 1134 h 1208"/>
                  <a:gd name="T6" fmla="*/ 617 w 2291"/>
                  <a:gd name="T7" fmla="*/ 1119 h 1208"/>
                  <a:gd name="T8" fmla="*/ 764 w 2291"/>
                  <a:gd name="T9" fmla="*/ 1193 h 1208"/>
                  <a:gd name="T10" fmla="*/ 925 w 2291"/>
                  <a:gd name="T11" fmla="*/ 1044 h 1208"/>
                  <a:gd name="T12" fmla="*/ 749 w 2291"/>
                  <a:gd name="T13" fmla="*/ 1029 h 1208"/>
                  <a:gd name="T14" fmla="*/ 999 w 2291"/>
                  <a:gd name="T15" fmla="*/ 955 h 1208"/>
                  <a:gd name="T16" fmla="*/ 1204 w 2291"/>
                  <a:gd name="T17" fmla="*/ 850 h 1208"/>
                  <a:gd name="T18" fmla="*/ 1160 w 2291"/>
                  <a:gd name="T19" fmla="*/ 746 h 1208"/>
                  <a:gd name="T20" fmla="*/ 940 w 2291"/>
                  <a:gd name="T21" fmla="*/ 716 h 1208"/>
                  <a:gd name="T22" fmla="*/ 1013 w 2291"/>
                  <a:gd name="T23" fmla="*/ 686 h 1208"/>
                  <a:gd name="T24" fmla="*/ 1204 w 2291"/>
                  <a:gd name="T25" fmla="*/ 686 h 1208"/>
                  <a:gd name="T26" fmla="*/ 1469 w 2291"/>
                  <a:gd name="T27" fmla="*/ 612 h 1208"/>
                  <a:gd name="T28" fmla="*/ 1586 w 2291"/>
                  <a:gd name="T29" fmla="*/ 537 h 1208"/>
                  <a:gd name="T30" fmla="*/ 1748 w 2291"/>
                  <a:gd name="T31" fmla="*/ 433 h 1208"/>
                  <a:gd name="T32" fmla="*/ 1586 w 2291"/>
                  <a:gd name="T33" fmla="*/ 373 h 1208"/>
                  <a:gd name="T34" fmla="*/ 1865 w 2291"/>
                  <a:gd name="T35" fmla="*/ 283 h 1208"/>
                  <a:gd name="T36" fmla="*/ 2247 w 2291"/>
                  <a:gd name="T37" fmla="*/ 149 h 1208"/>
                  <a:gd name="T38" fmla="*/ 1997 w 2291"/>
                  <a:gd name="T39" fmla="*/ 90 h 1208"/>
                  <a:gd name="T40" fmla="*/ 1704 w 2291"/>
                  <a:gd name="T41" fmla="*/ 105 h 1208"/>
                  <a:gd name="T42" fmla="*/ 1542 w 2291"/>
                  <a:gd name="T43" fmla="*/ 60 h 1208"/>
                  <a:gd name="T44" fmla="*/ 1395 w 2291"/>
                  <a:gd name="T45" fmla="*/ 90 h 1208"/>
                  <a:gd name="T46" fmla="*/ 1116 w 2291"/>
                  <a:gd name="T47" fmla="*/ 75 h 1208"/>
                  <a:gd name="T48" fmla="*/ 1028 w 2291"/>
                  <a:gd name="T49" fmla="*/ 60 h 1208"/>
                  <a:gd name="T50" fmla="*/ 866 w 2291"/>
                  <a:gd name="T51" fmla="*/ 105 h 1208"/>
                  <a:gd name="T52" fmla="*/ 749 w 2291"/>
                  <a:gd name="T53" fmla="*/ 134 h 1208"/>
                  <a:gd name="T54" fmla="*/ 764 w 2291"/>
                  <a:gd name="T55" fmla="*/ 209 h 1208"/>
                  <a:gd name="T56" fmla="*/ 587 w 2291"/>
                  <a:gd name="T57" fmla="*/ 164 h 1208"/>
                  <a:gd name="T58" fmla="*/ 426 w 2291"/>
                  <a:gd name="T59" fmla="*/ 194 h 1208"/>
                  <a:gd name="T60" fmla="*/ 382 w 2291"/>
                  <a:gd name="T61" fmla="*/ 224 h 1208"/>
                  <a:gd name="T62" fmla="*/ 147 w 2291"/>
                  <a:gd name="T63" fmla="*/ 254 h 1208"/>
                  <a:gd name="T64" fmla="*/ 73 w 2291"/>
                  <a:gd name="T65" fmla="*/ 328 h 1208"/>
                  <a:gd name="T66" fmla="*/ 132 w 2291"/>
                  <a:gd name="T67" fmla="*/ 358 h 1208"/>
                  <a:gd name="T68" fmla="*/ 426 w 2291"/>
                  <a:gd name="T69" fmla="*/ 388 h 1208"/>
                  <a:gd name="T70" fmla="*/ 235 w 2291"/>
                  <a:gd name="T71" fmla="*/ 433 h 1208"/>
                  <a:gd name="T72" fmla="*/ 543 w 2291"/>
                  <a:gd name="T73" fmla="*/ 388 h 1208"/>
                  <a:gd name="T74" fmla="*/ 587 w 2291"/>
                  <a:gd name="T75" fmla="*/ 433 h 1208"/>
                  <a:gd name="T76" fmla="*/ 631 w 2291"/>
                  <a:gd name="T77" fmla="*/ 477 h 1208"/>
                  <a:gd name="T78" fmla="*/ 955 w 2291"/>
                  <a:gd name="T79" fmla="*/ 358 h 1208"/>
                  <a:gd name="T80" fmla="*/ 1101 w 2291"/>
                  <a:gd name="T81" fmla="*/ 433 h 1208"/>
                  <a:gd name="T82" fmla="*/ 822 w 2291"/>
                  <a:gd name="T83" fmla="*/ 507 h 1208"/>
                  <a:gd name="T84" fmla="*/ 778 w 2291"/>
                  <a:gd name="T85" fmla="*/ 641 h 1208"/>
                  <a:gd name="T86" fmla="*/ 367 w 2291"/>
                  <a:gd name="T87" fmla="*/ 567 h 1208"/>
                  <a:gd name="T88" fmla="*/ 543 w 2291"/>
                  <a:gd name="T89" fmla="*/ 686 h 1208"/>
                  <a:gd name="T90" fmla="*/ 734 w 2291"/>
                  <a:gd name="T91" fmla="*/ 776 h 1208"/>
                  <a:gd name="T92" fmla="*/ 514 w 2291"/>
                  <a:gd name="T93" fmla="*/ 761 h 1208"/>
                  <a:gd name="T94" fmla="*/ 338 w 2291"/>
                  <a:gd name="T95" fmla="*/ 880 h 1208"/>
                  <a:gd name="T96" fmla="*/ 514 w 2291"/>
                  <a:gd name="T97" fmla="*/ 850 h 1208"/>
                  <a:gd name="T98" fmla="*/ 499 w 2291"/>
                  <a:gd name="T99" fmla="*/ 895 h 1208"/>
                  <a:gd name="T100" fmla="*/ 543 w 2291"/>
                  <a:gd name="T101" fmla="*/ 970 h 1208"/>
                  <a:gd name="T102" fmla="*/ 558 w 2291"/>
                  <a:gd name="T103" fmla="*/ 1014 h 1208"/>
                  <a:gd name="T104" fmla="*/ 279 w 2291"/>
                  <a:gd name="T105" fmla="*/ 970 h 1208"/>
                  <a:gd name="T106" fmla="*/ 382 w 2291"/>
                  <a:gd name="T107" fmla="*/ 1044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91" h="1208">
                    <a:moveTo>
                      <a:pt x="382" y="1044"/>
                    </a:moveTo>
                    <a:lnTo>
                      <a:pt x="382" y="1044"/>
                    </a:lnTo>
                    <a:cubicBezTo>
                      <a:pt x="323" y="1044"/>
                      <a:pt x="250" y="1044"/>
                      <a:pt x="191" y="1059"/>
                    </a:cubicBezTo>
                    <a:cubicBezTo>
                      <a:pt x="161" y="1074"/>
                      <a:pt x="161" y="1119"/>
                      <a:pt x="176" y="1134"/>
                    </a:cubicBezTo>
                    <a:cubicBezTo>
                      <a:pt x="191" y="1149"/>
                      <a:pt x="220" y="1163"/>
                      <a:pt x="220" y="1149"/>
                    </a:cubicBezTo>
                    <a:cubicBezTo>
                      <a:pt x="250" y="1149"/>
                      <a:pt x="235" y="1134"/>
                      <a:pt x="250" y="1119"/>
                    </a:cubicBezTo>
                    <a:lnTo>
                      <a:pt x="250" y="1163"/>
                    </a:lnTo>
                    <a:lnTo>
                      <a:pt x="352" y="1163"/>
                    </a:lnTo>
                    <a:cubicBezTo>
                      <a:pt x="382" y="1163"/>
                      <a:pt x="382" y="1134"/>
                      <a:pt x="396" y="1134"/>
                    </a:cubicBezTo>
                    <a:cubicBezTo>
                      <a:pt x="426" y="1134"/>
                      <a:pt x="396" y="1163"/>
                      <a:pt x="396" y="1163"/>
                    </a:cubicBezTo>
                    <a:cubicBezTo>
                      <a:pt x="396" y="1163"/>
                      <a:pt x="543" y="1178"/>
                      <a:pt x="543" y="1163"/>
                    </a:cubicBezTo>
                    <a:cubicBezTo>
                      <a:pt x="543" y="1163"/>
                      <a:pt x="514" y="1149"/>
                      <a:pt x="499" y="1134"/>
                    </a:cubicBezTo>
                    <a:cubicBezTo>
                      <a:pt x="499" y="1134"/>
                      <a:pt x="558" y="1149"/>
                      <a:pt x="543" y="1163"/>
                    </a:cubicBezTo>
                    <a:cubicBezTo>
                      <a:pt x="558" y="1149"/>
                      <a:pt x="543" y="1134"/>
                      <a:pt x="558" y="1134"/>
                    </a:cubicBezTo>
                    <a:cubicBezTo>
                      <a:pt x="558" y="1134"/>
                      <a:pt x="587" y="1149"/>
                      <a:pt x="602" y="1149"/>
                    </a:cubicBezTo>
                    <a:cubicBezTo>
                      <a:pt x="631" y="1178"/>
                      <a:pt x="602" y="1134"/>
                      <a:pt x="617" y="1119"/>
                    </a:cubicBezTo>
                    <a:cubicBezTo>
                      <a:pt x="617" y="1119"/>
                      <a:pt x="705" y="1163"/>
                      <a:pt x="705" y="1149"/>
                    </a:cubicBezTo>
                    <a:cubicBezTo>
                      <a:pt x="705" y="1134"/>
                      <a:pt x="675" y="1134"/>
                      <a:pt x="675" y="1119"/>
                    </a:cubicBezTo>
                    <a:lnTo>
                      <a:pt x="778" y="1134"/>
                    </a:lnTo>
                    <a:cubicBezTo>
                      <a:pt x="837" y="1134"/>
                      <a:pt x="764" y="1178"/>
                      <a:pt x="764" y="1193"/>
                    </a:cubicBezTo>
                    <a:cubicBezTo>
                      <a:pt x="764" y="1208"/>
                      <a:pt x="940" y="1134"/>
                      <a:pt x="955" y="1134"/>
                    </a:cubicBezTo>
                    <a:cubicBezTo>
                      <a:pt x="984" y="1134"/>
                      <a:pt x="1057" y="1089"/>
                      <a:pt x="999" y="1074"/>
                    </a:cubicBezTo>
                    <a:cubicBezTo>
                      <a:pt x="969" y="1059"/>
                      <a:pt x="925" y="1089"/>
                      <a:pt x="896" y="1074"/>
                    </a:cubicBezTo>
                    <a:lnTo>
                      <a:pt x="925" y="1044"/>
                    </a:lnTo>
                    <a:cubicBezTo>
                      <a:pt x="925" y="1029"/>
                      <a:pt x="881" y="1044"/>
                      <a:pt x="866" y="1044"/>
                    </a:cubicBezTo>
                    <a:cubicBezTo>
                      <a:pt x="837" y="1044"/>
                      <a:pt x="822" y="1014"/>
                      <a:pt x="793" y="1014"/>
                    </a:cubicBezTo>
                    <a:cubicBezTo>
                      <a:pt x="778" y="1029"/>
                      <a:pt x="734" y="1044"/>
                      <a:pt x="705" y="1029"/>
                    </a:cubicBezTo>
                    <a:lnTo>
                      <a:pt x="749" y="1029"/>
                    </a:lnTo>
                    <a:cubicBezTo>
                      <a:pt x="764" y="1014"/>
                      <a:pt x="734" y="984"/>
                      <a:pt x="734" y="970"/>
                    </a:cubicBezTo>
                    <a:cubicBezTo>
                      <a:pt x="734" y="999"/>
                      <a:pt x="866" y="1014"/>
                      <a:pt x="881" y="1014"/>
                    </a:cubicBezTo>
                    <a:lnTo>
                      <a:pt x="955" y="1014"/>
                    </a:lnTo>
                    <a:cubicBezTo>
                      <a:pt x="984" y="1014"/>
                      <a:pt x="1013" y="970"/>
                      <a:pt x="999" y="955"/>
                    </a:cubicBezTo>
                    <a:cubicBezTo>
                      <a:pt x="955" y="910"/>
                      <a:pt x="1043" y="910"/>
                      <a:pt x="1072" y="910"/>
                    </a:cubicBezTo>
                    <a:cubicBezTo>
                      <a:pt x="1087" y="910"/>
                      <a:pt x="1160" y="910"/>
                      <a:pt x="1175" y="895"/>
                    </a:cubicBezTo>
                    <a:lnTo>
                      <a:pt x="1101" y="865"/>
                    </a:lnTo>
                    <a:cubicBezTo>
                      <a:pt x="1131" y="850"/>
                      <a:pt x="1190" y="880"/>
                      <a:pt x="1204" y="850"/>
                    </a:cubicBezTo>
                    <a:cubicBezTo>
                      <a:pt x="1219" y="835"/>
                      <a:pt x="1131" y="820"/>
                      <a:pt x="1116" y="820"/>
                    </a:cubicBezTo>
                    <a:cubicBezTo>
                      <a:pt x="1131" y="820"/>
                      <a:pt x="1234" y="805"/>
                      <a:pt x="1248" y="791"/>
                    </a:cubicBezTo>
                    <a:cubicBezTo>
                      <a:pt x="1278" y="776"/>
                      <a:pt x="1131" y="746"/>
                      <a:pt x="1131" y="761"/>
                    </a:cubicBezTo>
                    <a:cubicBezTo>
                      <a:pt x="1131" y="746"/>
                      <a:pt x="1160" y="746"/>
                      <a:pt x="1160" y="746"/>
                    </a:cubicBezTo>
                    <a:cubicBezTo>
                      <a:pt x="1160" y="731"/>
                      <a:pt x="1057" y="746"/>
                      <a:pt x="1043" y="746"/>
                    </a:cubicBezTo>
                    <a:cubicBezTo>
                      <a:pt x="1013" y="746"/>
                      <a:pt x="999" y="761"/>
                      <a:pt x="969" y="776"/>
                    </a:cubicBezTo>
                    <a:cubicBezTo>
                      <a:pt x="984" y="776"/>
                      <a:pt x="1028" y="731"/>
                      <a:pt x="999" y="731"/>
                    </a:cubicBezTo>
                    <a:cubicBezTo>
                      <a:pt x="999" y="731"/>
                      <a:pt x="940" y="731"/>
                      <a:pt x="940" y="716"/>
                    </a:cubicBezTo>
                    <a:lnTo>
                      <a:pt x="1057" y="716"/>
                    </a:lnTo>
                    <a:cubicBezTo>
                      <a:pt x="1043" y="716"/>
                      <a:pt x="999" y="701"/>
                      <a:pt x="999" y="701"/>
                    </a:cubicBezTo>
                    <a:cubicBezTo>
                      <a:pt x="1013" y="686"/>
                      <a:pt x="1057" y="716"/>
                      <a:pt x="1087" y="701"/>
                    </a:cubicBezTo>
                    <a:cubicBezTo>
                      <a:pt x="1072" y="701"/>
                      <a:pt x="1013" y="686"/>
                      <a:pt x="1013" y="686"/>
                    </a:cubicBezTo>
                    <a:cubicBezTo>
                      <a:pt x="1013" y="671"/>
                      <a:pt x="1131" y="686"/>
                      <a:pt x="1145" y="671"/>
                    </a:cubicBezTo>
                    <a:lnTo>
                      <a:pt x="1101" y="656"/>
                    </a:lnTo>
                    <a:lnTo>
                      <a:pt x="1131" y="656"/>
                    </a:lnTo>
                    <a:cubicBezTo>
                      <a:pt x="1160" y="671"/>
                      <a:pt x="1175" y="686"/>
                      <a:pt x="1204" y="686"/>
                    </a:cubicBezTo>
                    <a:cubicBezTo>
                      <a:pt x="1234" y="686"/>
                      <a:pt x="1278" y="671"/>
                      <a:pt x="1322" y="656"/>
                    </a:cubicBezTo>
                    <a:cubicBezTo>
                      <a:pt x="1439" y="641"/>
                      <a:pt x="1248" y="627"/>
                      <a:pt x="1234" y="597"/>
                    </a:cubicBezTo>
                    <a:cubicBezTo>
                      <a:pt x="1234" y="582"/>
                      <a:pt x="1366" y="597"/>
                      <a:pt x="1380" y="612"/>
                    </a:cubicBezTo>
                    <a:cubicBezTo>
                      <a:pt x="1410" y="627"/>
                      <a:pt x="1424" y="627"/>
                      <a:pt x="1469" y="612"/>
                    </a:cubicBezTo>
                    <a:cubicBezTo>
                      <a:pt x="1483" y="612"/>
                      <a:pt x="1557" y="582"/>
                      <a:pt x="1542" y="552"/>
                    </a:cubicBezTo>
                    <a:cubicBezTo>
                      <a:pt x="1542" y="537"/>
                      <a:pt x="1380" y="612"/>
                      <a:pt x="1424" y="537"/>
                    </a:cubicBezTo>
                    <a:cubicBezTo>
                      <a:pt x="1410" y="552"/>
                      <a:pt x="1483" y="552"/>
                      <a:pt x="1483" y="552"/>
                    </a:cubicBezTo>
                    <a:cubicBezTo>
                      <a:pt x="1527" y="552"/>
                      <a:pt x="1557" y="537"/>
                      <a:pt x="1586" y="537"/>
                    </a:cubicBezTo>
                    <a:cubicBezTo>
                      <a:pt x="1586" y="522"/>
                      <a:pt x="1542" y="477"/>
                      <a:pt x="1542" y="477"/>
                    </a:cubicBezTo>
                    <a:cubicBezTo>
                      <a:pt x="1557" y="477"/>
                      <a:pt x="1571" y="492"/>
                      <a:pt x="1571" y="507"/>
                    </a:cubicBezTo>
                    <a:cubicBezTo>
                      <a:pt x="1586" y="522"/>
                      <a:pt x="1615" y="507"/>
                      <a:pt x="1630" y="507"/>
                    </a:cubicBezTo>
                    <a:cubicBezTo>
                      <a:pt x="1674" y="477"/>
                      <a:pt x="1704" y="448"/>
                      <a:pt x="1748" y="433"/>
                    </a:cubicBezTo>
                    <a:cubicBezTo>
                      <a:pt x="1777" y="418"/>
                      <a:pt x="1997" y="328"/>
                      <a:pt x="1997" y="313"/>
                    </a:cubicBezTo>
                    <a:cubicBezTo>
                      <a:pt x="1997" y="298"/>
                      <a:pt x="1806" y="343"/>
                      <a:pt x="1792" y="343"/>
                    </a:cubicBezTo>
                    <a:cubicBezTo>
                      <a:pt x="1748" y="358"/>
                      <a:pt x="1704" y="358"/>
                      <a:pt x="1645" y="373"/>
                    </a:cubicBezTo>
                    <a:lnTo>
                      <a:pt x="1586" y="373"/>
                    </a:lnTo>
                    <a:cubicBezTo>
                      <a:pt x="1586" y="358"/>
                      <a:pt x="1674" y="358"/>
                      <a:pt x="1689" y="343"/>
                    </a:cubicBezTo>
                    <a:cubicBezTo>
                      <a:pt x="1704" y="343"/>
                      <a:pt x="1806" y="328"/>
                      <a:pt x="1806" y="313"/>
                    </a:cubicBezTo>
                    <a:cubicBezTo>
                      <a:pt x="1806" y="328"/>
                      <a:pt x="1659" y="298"/>
                      <a:pt x="1674" y="283"/>
                    </a:cubicBezTo>
                    <a:cubicBezTo>
                      <a:pt x="1674" y="283"/>
                      <a:pt x="1850" y="298"/>
                      <a:pt x="1865" y="283"/>
                    </a:cubicBezTo>
                    <a:cubicBezTo>
                      <a:pt x="1894" y="283"/>
                      <a:pt x="1939" y="269"/>
                      <a:pt x="1968" y="269"/>
                    </a:cubicBezTo>
                    <a:lnTo>
                      <a:pt x="2027" y="269"/>
                    </a:lnTo>
                    <a:cubicBezTo>
                      <a:pt x="2085" y="254"/>
                      <a:pt x="2144" y="239"/>
                      <a:pt x="2188" y="224"/>
                    </a:cubicBezTo>
                    <a:cubicBezTo>
                      <a:pt x="2188" y="224"/>
                      <a:pt x="2291" y="164"/>
                      <a:pt x="2247" y="149"/>
                    </a:cubicBezTo>
                    <a:lnTo>
                      <a:pt x="2144" y="149"/>
                    </a:lnTo>
                    <a:cubicBezTo>
                      <a:pt x="2129" y="134"/>
                      <a:pt x="2100" y="149"/>
                      <a:pt x="2100" y="134"/>
                    </a:cubicBezTo>
                    <a:cubicBezTo>
                      <a:pt x="2100" y="105"/>
                      <a:pt x="2071" y="105"/>
                      <a:pt x="2071" y="75"/>
                    </a:cubicBezTo>
                    <a:cubicBezTo>
                      <a:pt x="2071" y="75"/>
                      <a:pt x="2012" y="90"/>
                      <a:pt x="1997" y="90"/>
                    </a:cubicBezTo>
                    <a:cubicBezTo>
                      <a:pt x="1983" y="75"/>
                      <a:pt x="1968" y="45"/>
                      <a:pt x="1953" y="75"/>
                    </a:cubicBezTo>
                    <a:cubicBezTo>
                      <a:pt x="1953" y="75"/>
                      <a:pt x="1865" y="90"/>
                      <a:pt x="1850" y="90"/>
                    </a:cubicBezTo>
                    <a:cubicBezTo>
                      <a:pt x="1821" y="105"/>
                      <a:pt x="1792" y="105"/>
                      <a:pt x="1762" y="105"/>
                    </a:cubicBezTo>
                    <a:lnTo>
                      <a:pt x="1704" y="105"/>
                    </a:lnTo>
                    <a:cubicBezTo>
                      <a:pt x="1704" y="90"/>
                      <a:pt x="1762" y="90"/>
                      <a:pt x="1777" y="75"/>
                    </a:cubicBezTo>
                    <a:cubicBezTo>
                      <a:pt x="1806" y="75"/>
                      <a:pt x="1836" y="60"/>
                      <a:pt x="1850" y="45"/>
                    </a:cubicBezTo>
                    <a:cubicBezTo>
                      <a:pt x="1821" y="90"/>
                      <a:pt x="1513" y="0"/>
                      <a:pt x="1498" y="30"/>
                    </a:cubicBezTo>
                    <a:cubicBezTo>
                      <a:pt x="1498" y="45"/>
                      <a:pt x="1527" y="45"/>
                      <a:pt x="1542" y="60"/>
                    </a:cubicBezTo>
                    <a:cubicBezTo>
                      <a:pt x="1542" y="75"/>
                      <a:pt x="1469" y="30"/>
                      <a:pt x="1469" y="30"/>
                    </a:cubicBezTo>
                    <a:cubicBezTo>
                      <a:pt x="1439" y="15"/>
                      <a:pt x="1395" y="30"/>
                      <a:pt x="1380" y="30"/>
                    </a:cubicBezTo>
                    <a:cubicBezTo>
                      <a:pt x="1366" y="30"/>
                      <a:pt x="1322" y="30"/>
                      <a:pt x="1336" y="45"/>
                    </a:cubicBezTo>
                    <a:cubicBezTo>
                      <a:pt x="1351" y="60"/>
                      <a:pt x="1380" y="105"/>
                      <a:pt x="1395" y="90"/>
                    </a:cubicBezTo>
                    <a:cubicBezTo>
                      <a:pt x="1395" y="105"/>
                      <a:pt x="1336" y="90"/>
                      <a:pt x="1336" y="75"/>
                    </a:cubicBezTo>
                    <a:cubicBezTo>
                      <a:pt x="1292" y="75"/>
                      <a:pt x="1278" y="30"/>
                      <a:pt x="1248" y="30"/>
                    </a:cubicBezTo>
                    <a:lnTo>
                      <a:pt x="1101" y="30"/>
                    </a:lnTo>
                    <a:cubicBezTo>
                      <a:pt x="1028" y="45"/>
                      <a:pt x="1072" y="60"/>
                      <a:pt x="1116" y="75"/>
                    </a:cubicBezTo>
                    <a:cubicBezTo>
                      <a:pt x="1131" y="90"/>
                      <a:pt x="1160" y="105"/>
                      <a:pt x="1175" y="119"/>
                    </a:cubicBezTo>
                    <a:lnTo>
                      <a:pt x="1131" y="149"/>
                    </a:lnTo>
                    <a:cubicBezTo>
                      <a:pt x="1116" y="149"/>
                      <a:pt x="1145" y="134"/>
                      <a:pt x="1145" y="134"/>
                    </a:cubicBezTo>
                    <a:cubicBezTo>
                      <a:pt x="1145" y="119"/>
                      <a:pt x="1043" y="60"/>
                      <a:pt x="1028" y="60"/>
                    </a:cubicBezTo>
                    <a:cubicBezTo>
                      <a:pt x="969" y="60"/>
                      <a:pt x="910" y="45"/>
                      <a:pt x="852" y="60"/>
                    </a:cubicBezTo>
                    <a:cubicBezTo>
                      <a:pt x="852" y="60"/>
                      <a:pt x="881" y="90"/>
                      <a:pt x="896" y="90"/>
                    </a:cubicBezTo>
                    <a:cubicBezTo>
                      <a:pt x="910" y="90"/>
                      <a:pt x="940" y="105"/>
                      <a:pt x="969" y="90"/>
                    </a:cubicBezTo>
                    <a:cubicBezTo>
                      <a:pt x="940" y="105"/>
                      <a:pt x="896" y="119"/>
                      <a:pt x="866" y="105"/>
                    </a:cubicBezTo>
                    <a:cubicBezTo>
                      <a:pt x="852" y="105"/>
                      <a:pt x="749" y="60"/>
                      <a:pt x="764" y="75"/>
                    </a:cubicBezTo>
                    <a:cubicBezTo>
                      <a:pt x="764" y="60"/>
                      <a:pt x="837" y="149"/>
                      <a:pt x="778" y="134"/>
                    </a:cubicBezTo>
                    <a:cubicBezTo>
                      <a:pt x="764" y="119"/>
                      <a:pt x="720" y="105"/>
                      <a:pt x="690" y="119"/>
                    </a:cubicBezTo>
                    <a:cubicBezTo>
                      <a:pt x="705" y="119"/>
                      <a:pt x="749" y="134"/>
                      <a:pt x="749" y="134"/>
                    </a:cubicBezTo>
                    <a:cubicBezTo>
                      <a:pt x="734" y="149"/>
                      <a:pt x="675" y="119"/>
                      <a:pt x="675" y="149"/>
                    </a:cubicBezTo>
                    <a:cubicBezTo>
                      <a:pt x="675" y="164"/>
                      <a:pt x="734" y="179"/>
                      <a:pt x="749" y="194"/>
                    </a:cubicBezTo>
                    <a:cubicBezTo>
                      <a:pt x="793" y="194"/>
                      <a:pt x="896" y="209"/>
                      <a:pt x="896" y="254"/>
                    </a:cubicBezTo>
                    <a:cubicBezTo>
                      <a:pt x="896" y="239"/>
                      <a:pt x="793" y="224"/>
                      <a:pt x="764" y="209"/>
                    </a:cubicBezTo>
                    <a:cubicBezTo>
                      <a:pt x="734" y="209"/>
                      <a:pt x="690" y="164"/>
                      <a:pt x="661" y="179"/>
                    </a:cubicBezTo>
                    <a:lnTo>
                      <a:pt x="705" y="209"/>
                    </a:lnTo>
                    <a:cubicBezTo>
                      <a:pt x="705" y="209"/>
                      <a:pt x="661" y="224"/>
                      <a:pt x="661" y="209"/>
                    </a:cubicBezTo>
                    <a:cubicBezTo>
                      <a:pt x="631" y="194"/>
                      <a:pt x="617" y="179"/>
                      <a:pt x="587" y="164"/>
                    </a:cubicBezTo>
                    <a:cubicBezTo>
                      <a:pt x="573" y="149"/>
                      <a:pt x="455" y="149"/>
                      <a:pt x="455" y="149"/>
                    </a:cubicBezTo>
                    <a:cubicBezTo>
                      <a:pt x="455" y="164"/>
                      <a:pt x="499" y="164"/>
                      <a:pt x="455" y="179"/>
                    </a:cubicBezTo>
                    <a:cubicBezTo>
                      <a:pt x="440" y="179"/>
                      <a:pt x="367" y="209"/>
                      <a:pt x="367" y="209"/>
                    </a:cubicBezTo>
                    <a:cubicBezTo>
                      <a:pt x="382" y="209"/>
                      <a:pt x="426" y="194"/>
                      <a:pt x="426" y="194"/>
                    </a:cubicBezTo>
                    <a:cubicBezTo>
                      <a:pt x="440" y="209"/>
                      <a:pt x="499" y="239"/>
                      <a:pt x="499" y="239"/>
                    </a:cubicBezTo>
                    <a:cubicBezTo>
                      <a:pt x="499" y="239"/>
                      <a:pt x="455" y="224"/>
                      <a:pt x="455" y="239"/>
                    </a:cubicBezTo>
                    <a:cubicBezTo>
                      <a:pt x="455" y="239"/>
                      <a:pt x="470" y="283"/>
                      <a:pt x="440" y="254"/>
                    </a:cubicBezTo>
                    <a:cubicBezTo>
                      <a:pt x="426" y="239"/>
                      <a:pt x="411" y="209"/>
                      <a:pt x="382" y="224"/>
                    </a:cubicBezTo>
                    <a:cubicBezTo>
                      <a:pt x="367" y="224"/>
                      <a:pt x="352" y="254"/>
                      <a:pt x="338" y="239"/>
                    </a:cubicBezTo>
                    <a:cubicBezTo>
                      <a:pt x="323" y="224"/>
                      <a:pt x="308" y="209"/>
                      <a:pt x="279" y="209"/>
                    </a:cubicBezTo>
                    <a:cubicBezTo>
                      <a:pt x="264" y="209"/>
                      <a:pt x="220" y="224"/>
                      <a:pt x="205" y="239"/>
                    </a:cubicBezTo>
                    <a:cubicBezTo>
                      <a:pt x="176" y="254"/>
                      <a:pt x="191" y="269"/>
                      <a:pt x="147" y="254"/>
                    </a:cubicBezTo>
                    <a:cubicBezTo>
                      <a:pt x="117" y="239"/>
                      <a:pt x="103" y="254"/>
                      <a:pt x="73" y="254"/>
                    </a:cubicBezTo>
                    <a:cubicBezTo>
                      <a:pt x="59" y="269"/>
                      <a:pt x="0" y="269"/>
                      <a:pt x="0" y="283"/>
                    </a:cubicBezTo>
                    <a:cubicBezTo>
                      <a:pt x="0" y="313"/>
                      <a:pt x="132" y="283"/>
                      <a:pt x="132" y="298"/>
                    </a:cubicBezTo>
                    <a:cubicBezTo>
                      <a:pt x="132" y="313"/>
                      <a:pt x="88" y="313"/>
                      <a:pt x="73" y="328"/>
                    </a:cubicBezTo>
                    <a:cubicBezTo>
                      <a:pt x="73" y="313"/>
                      <a:pt x="147" y="313"/>
                      <a:pt x="161" y="313"/>
                    </a:cubicBezTo>
                    <a:lnTo>
                      <a:pt x="250" y="313"/>
                    </a:lnTo>
                    <a:cubicBezTo>
                      <a:pt x="250" y="313"/>
                      <a:pt x="220" y="328"/>
                      <a:pt x="205" y="328"/>
                    </a:cubicBezTo>
                    <a:cubicBezTo>
                      <a:pt x="176" y="328"/>
                      <a:pt x="161" y="328"/>
                      <a:pt x="132" y="358"/>
                    </a:cubicBezTo>
                    <a:cubicBezTo>
                      <a:pt x="73" y="388"/>
                      <a:pt x="176" y="388"/>
                      <a:pt x="191" y="388"/>
                    </a:cubicBezTo>
                    <a:cubicBezTo>
                      <a:pt x="250" y="403"/>
                      <a:pt x="294" y="403"/>
                      <a:pt x="352" y="388"/>
                    </a:cubicBezTo>
                    <a:cubicBezTo>
                      <a:pt x="382" y="373"/>
                      <a:pt x="455" y="328"/>
                      <a:pt x="499" y="358"/>
                    </a:cubicBezTo>
                    <a:lnTo>
                      <a:pt x="426" y="388"/>
                    </a:lnTo>
                    <a:cubicBezTo>
                      <a:pt x="396" y="388"/>
                      <a:pt x="367" y="388"/>
                      <a:pt x="338" y="403"/>
                    </a:cubicBezTo>
                    <a:lnTo>
                      <a:pt x="264" y="403"/>
                    </a:lnTo>
                    <a:cubicBezTo>
                      <a:pt x="235" y="418"/>
                      <a:pt x="205" y="403"/>
                      <a:pt x="176" y="418"/>
                    </a:cubicBezTo>
                    <a:cubicBezTo>
                      <a:pt x="191" y="418"/>
                      <a:pt x="235" y="433"/>
                      <a:pt x="235" y="433"/>
                    </a:cubicBezTo>
                    <a:cubicBezTo>
                      <a:pt x="250" y="448"/>
                      <a:pt x="264" y="462"/>
                      <a:pt x="294" y="462"/>
                    </a:cubicBezTo>
                    <a:cubicBezTo>
                      <a:pt x="352" y="462"/>
                      <a:pt x="382" y="418"/>
                      <a:pt x="440" y="403"/>
                    </a:cubicBezTo>
                    <a:cubicBezTo>
                      <a:pt x="455" y="403"/>
                      <a:pt x="646" y="388"/>
                      <a:pt x="646" y="373"/>
                    </a:cubicBezTo>
                    <a:cubicBezTo>
                      <a:pt x="646" y="388"/>
                      <a:pt x="558" y="388"/>
                      <a:pt x="543" y="388"/>
                    </a:cubicBezTo>
                    <a:cubicBezTo>
                      <a:pt x="499" y="403"/>
                      <a:pt x="426" y="418"/>
                      <a:pt x="382" y="448"/>
                    </a:cubicBezTo>
                    <a:cubicBezTo>
                      <a:pt x="338" y="492"/>
                      <a:pt x="470" y="477"/>
                      <a:pt x="485" y="477"/>
                    </a:cubicBezTo>
                    <a:cubicBezTo>
                      <a:pt x="514" y="477"/>
                      <a:pt x="543" y="492"/>
                      <a:pt x="573" y="462"/>
                    </a:cubicBezTo>
                    <a:cubicBezTo>
                      <a:pt x="587" y="462"/>
                      <a:pt x="587" y="448"/>
                      <a:pt x="587" y="433"/>
                    </a:cubicBezTo>
                    <a:cubicBezTo>
                      <a:pt x="602" y="433"/>
                      <a:pt x="617" y="433"/>
                      <a:pt x="617" y="448"/>
                    </a:cubicBezTo>
                    <a:lnTo>
                      <a:pt x="602" y="448"/>
                    </a:lnTo>
                    <a:cubicBezTo>
                      <a:pt x="631" y="448"/>
                      <a:pt x="705" y="418"/>
                      <a:pt x="734" y="433"/>
                    </a:cubicBezTo>
                    <a:cubicBezTo>
                      <a:pt x="720" y="418"/>
                      <a:pt x="646" y="477"/>
                      <a:pt x="631" y="477"/>
                    </a:cubicBezTo>
                    <a:cubicBezTo>
                      <a:pt x="646" y="492"/>
                      <a:pt x="734" y="462"/>
                      <a:pt x="764" y="462"/>
                    </a:cubicBezTo>
                    <a:cubicBezTo>
                      <a:pt x="808" y="462"/>
                      <a:pt x="852" y="448"/>
                      <a:pt x="896" y="418"/>
                    </a:cubicBezTo>
                    <a:cubicBezTo>
                      <a:pt x="910" y="403"/>
                      <a:pt x="910" y="373"/>
                      <a:pt x="910" y="373"/>
                    </a:cubicBezTo>
                    <a:cubicBezTo>
                      <a:pt x="940" y="373"/>
                      <a:pt x="940" y="373"/>
                      <a:pt x="955" y="358"/>
                    </a:cubicBezTo>
                    <a:cubicBezTo>
                      <a:pt x="969" y="358"/>
                      <a:pt x="1072" y="298"/>
                      <a:pt x="1072" y="313"/>
                    </a:cubicBezTo>
                    <a:lnTo>
                      <a:pt x="1013" y="358"/>
                    </a:lnTo>
                    <a:cubicBezTo>
                      <a:pt x="999" y="373"/>
                      <a:pt x="940" y="403"/>
                      <a:pt x="940" y="418"/>
                    </a:cubicBezTo>
                    <a:cubicBezTo>
                      <a:pt x="940" y="433"/>
                      <a:pt x="1101" y="418"/>
                      <a:pt x="1101" y="433"/>
                    </a:cubicBezTo>
                    <a:cubicBezTo>
                      <a:pt x="1101" y="418"/>
                      <a:pt x="881" y="477"/>
                      <a:pt x="881" y="462"/>
                    </a:cubicBezTo>
                    <a:cubicBezTo>
                      <a:pt x="881" y="462"/>
                      <a:pt x="1013" y="477"/>
                      <a:pt x="999" y="477"/>
                    </a:cubicBezTo>
                    <a:cubicBezTo>
                      <a:pt x="999" y="492"/>
                      <a:pt x="940" y="492"/>
                      <a:pt x="925" y="492"/>
                    </a:cubicBezTo>
                    <a:cubicBezTo>
                      <a:pt x="896" y="492"/>
                      <a:pt x="852" y="492"/>
                      <a:pt x="822" y="507"/>
                    </a:cubicBezTo>
                    <a:cubicBezTo>
                      <a:pt x="764" y="507"/>
                      <a:pt x="705" y="507"/>
                      <a:pt x="646" y="522"/>
                    </a:cubicBezTo>
                    <a:cubicBezTo>
                      <a:pt x="631" y="522"/>
                      <a:pt x="631" y="537"/>
                      <a:pt x="661" y="537"/>
                    </a:cubicBezTo>
                    <a:cubicBezTo>
                      <a:pt x="675" y="552"/>
                      <a:pt x="720" y="567"/>
                      <a:pt x="734" y="582"/>
                    </a:cubicBezTo>
                    <a:cubicBezTo>
                      <a:pt x="764" y="612"/>
                      <a:pt x="734" y="641"/>
                      <a:pt x="778" y="641"/>
                    </a:cubicBezTo>
                    <a:cubicBezTo>
                      <a:pt x="793" y="627"/>
                      <a:pt x="837" y="641"/>
                      <a:pt x="852" y="627"/>
                    </a:cubicBezTo>
                    <a:cubicBezTo>
                      <a:pt x="720" y="701"/>
                      <a:pt x="646" y="537"/>
                      <a:pt x="543" y="537"/>
                    </a:cubicBezTo>
                    <a:cubicBezTo>
                      <a:pt x="514" y="537"/>
                      <a:pt x="382" y="507"/>
                      <a:pt x="382" y="537"/>
                    </a:cubicBezTo>
                    <a:lnTo>
                      <a:pt x="367" y="567"/>
                    </a:lnTo>
                    <a:cubicBezTo>
                      <a:pt x="382" y="567"/>
                      <a:pt x="470" y="567"/>
                      <a:pt x="470" y="582"/>
                    </a:cubicBezTo>
                    <a:cubicBezTo>
                      <a:pt x="470" y="582"/>
                      <a:pt x="382" y="582"/>
                      <a:pt x="382" y="612"/>
                    </a:cubicBezTo>
                    <a:cubicBezTo>
                      <a:pt x="382" y="627"/>
                      <a:pt x="470" y="627"/>
                      <a:pt x="499" y="641"/>
                    </a:cubicBezTo>
                    <a:cubicBezTo>
                      <a:pt x="514" y="656"/>
                      <a:pt x="529" y="671"/>
                      <a:pt x="543" y="686"/>
                    </a:cubicBezTo>
                    <a:cubicBezTo>
                      <a:pt x="558" y="716"/>
                      <a:pt x="587" y="731"/>
                      <a:pt x="617" y="746"/>
                    </a:cubicBezTo>
                    <a:cubicBezTo>
                      <a:pt x="646" y="761"/>
                      <a:pt x="661" y="761"/>
                      <a:pt x="690" y="746"/>
                    </a:cubicBezTo>
                    <a:cubicBezTo>
                      <a:pt x="705" y="746"/>
                      <a:pt x="734" y="731"/>
                      <a:pt x="749" y="746"/>
                    </a:cubicBezTo>
                    <a:lnTo>
                      <a:pt x="734" y="776"/>
                    </a:lnTo>
                    <a:cubicBezTo>
                      <a:pt x="705" y="776"/>
                      <a:pt x="661" y="761"/>
                      <a:pt x="646" y="776"/>
                    </a:cubicBezTo>
                    <a:cubicBezTo>
                      <a:pt x="646" y="761"/>
                      <a:pt x="705" y="805"/>
                      <a:pt x="705" y="805"/>
                    </a:cubicBezTo>
                    <a:cubicBezTo>
                      <a:pt x="705" y="820"/>
                      <a:pt x="631" y="791"/>
                      <a:pt x="631" y="791"/>
                    </a:cubicBezTo>
                    <a:cubicBezTo>
                      <a:pt x="587" y="761"/>
                      <a:pt x="558" y="761"/>
                      <a:pt x="514" y="761"/>
                    </a:cubicBezTo>
                    <a:cubicBezTo>
                      <a:pt x="485" y="761"/>
                      <a:pt x="470" y="761"/>
                      <a:pt x="440" y="776"/>
                    </a:cubicBezTo>
                    <a:cubicBezTo>
                      <a:pt x="411" y="791"/>
                      <a:pt x="396" y="776"/>
                      <a:pt x="382" y="791"/>
                    </a:cubicBezTo>
                    <a:cubicBezTo>
                      <a:pt x="367" y="805"/>
                      <a:pt x="367" y="820"/>
                      <a:pt x="338" y="820"/>
                    </a:cubicBezTo>
                    <a:cubicBezTo>
                      <a:pt x="323" y="835"/>
                      <a:pt x="308" y="880"/>
                      <a:pt x="338" y="880"/>
                    </a:cubicBezTo>
                    <a:cubicBezTo>
                      <a:pt x="367" y="880"/>
                      <a:pt x="396" y="865"/>
                      <a:pt x="396" y="880"/>
                    </a:cubicBezTo>
                    <a:cubicBezTo>
                      <a:pt x="411" y="910"/>
                      <a:pt x="470" y="895"/>
                      <a:pt x="470" y="880"/>
                    </a:cubicBezTo>
                    <a:cubicBezTo>
                      <a:pt x="485" y="880"/>
                      <a:pt x="514" y="835"/>
                      <a:pt x="514" y="820"/>
                    </a:cubicBezTo>
                    <a:lnTo>
                      <a:pt x="514" y="850"/>
                    </a:lnTo>
                    <a:lnTo>
                      <a:pt x="529" y="850"/>
                    </a:lnTo>
                    <a:cubicBezTo>
                      <a:pt x="529" y="850"/>
                      <a:pt x="514" y="865"/>
                      <a:pt x="514" y="880"/>
                    </a:cubicBezTo>
                    <a:lnTo>
                      <a:pt x="529" y="880"/>
                    </a:lnTo>
                    <a:cubicBezTo>
                      <a:pt x="529" y="880"/>
                      <a:pt x="485" y="895"/>
                      <a:pt x="499" y="895"/>
                    </a:cubicBezTo>
                    <a:cubicBezTo>
                      <a:pt x="499" y="910"/>
                      <a:pt x="455" y="895"/>
                      <a:pt x="440" y="910"/>
                    </a:cubicBezTo>
                    <a:cubicBezTo>
                      <a:pt x="455" y="910"/>
                      <a:pt x="514" y="910"/>
                      <a:pt x="529" y="925"/>
                    </a:cubicBezTo>
                    <a:cubicBezTo>
                      <a:pt x="529" y="925"/>
                      <a:pt x="455" y="970"/>
                      <a:pt x="470" y="970"/>
                    </a:cubicBezTo>
                    <a:cubicBezTo>
                      <a:pt x="470" y="984"/>
                      <a:pt x="543" y="970"/>
                      <a:pt x="543" y="970"/>
                    </a:cubicBezTo>
                    <a:lnTo>
                      <a:pt x="529" y="970"/>
                    </a:lnTo>
                    <a:cubicBezTo>
                      <a:pt x="529" y="984"/>
                      <a:pt x="602" y="970"/>
                      <a:pt x="617" y="955"/>
                    </a:cubicBezTo>
                    <a:cubicBezTo>
                      <a:pt x="617" y="955"/>
                      <a:pt x="675" y="880"/>
                      <a:pt x="690" y="895"/>
                    </a:cubicBezTo>
                    <a:cubicBezTo>
                      <a:pt x="705" y="910"/>
                      <a:pt x="587" y="999"/>
                      <a:pt x="558" y="1014"/>
                    </a:cubicBezTo>
                    <a:cubicBezTo>
                      <a:pt x="514" y="1014"/>
                      <a:pt x="485" y="1014"/>
                      <a:pt x="440" y="984"/>
                    </a:cubicBezTo>
                    <a:cubicBezTo>
                      <a:pt x="411" y="970"/>
                      <a:pt x="411" y="940"/>
                      <a:pt x="382" y="940"/>
                    </a:cubicBezTo>
                    <a:cubicBezTo>
                      <a:pt x="352" y="925"/>
                      <a:pt x="323" y="925"/>
                      <a:pt x="294" y="925"/>
                    </a:cubicBezTo>
                    <a:cubicBezTo>
                      <a:pt x="250" y="925"/>
                      <a:pt x="250" y="940"/>
                      <a:pt x="279" y="970"/>
                    </a:cubicBezTo>
                    <a:cubicBezTo>
                      <a:pt x="294" y="984"/>
                      <a:pt x="294" y="999"/>
                      <a:pt x="323" y="999"/>
                    </a:cubicBezTo>
                    <a:cubicBezTo>
                      <a:pt x="367" y="999"/>
                      <a:pt x="323" y="999"/>
                      <a:pt x="323" y="1014"/>
                    </a:cubicBezTo>
                    <a:lnTo>
                      <a:pt x="382" y="1044"/>
                    </a:lnTo>
                    <a:lnTo>
                      <a:pt x="382" y="104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5" name="Freeform 1291">
                <a:extLst>
                  <a:ext uri="{FF2B5EF4-FFF2-40B4-BE49-F238E27FC236}">
                    <a16:creationId xmlns:a16="http://schemas.microsoft.com/office/drawing/2014/main" id="{9A612EC0-4999-8D4E-11D8-0115E684D4AB}"/>
                  </a:ext>
                </a:extLst>
              </p:cNvPr>
              <p:cNvSpPr>
                <a:spLocks/>
              </p:cNvSpPr>
              <p:nvPr/>
            </p:nvSpPr>
            <p:spPr bwMode="auto">
              <a:xfrm>
                <a:off x="2307" y="1332"/>
                <a:ext cx="441" cy="234"/>
              </a:xfrm>
              <a:custGeom>
                <a:avLst/>
                <a:gdLst>
                  <a:gd name="T0" fmla="*/ 176 w 2291"/>
                  <a:gd name="T1" fmla="*/ 1134 h 1208"/>
                  <a:gd name="T2" fmla="*/ 352 w 2291"/>
                  <a:gd name="T3" fmla="*/ 1163 h 1208"/>
                  <a:gd name="T4" fmla="*/ 499 w 2291"/>
                  <a:gd name="T5" fmla="*/ 1134 h 1208"/>
                  <a:gd name="T6" fmla="*/ 617 w 2291"/>
                  <a:gd name="T7" fmla="*/ 1119 h 1208"/>
                  <a:gd name="T8" fmla="*/ 764 w 2291"/>
                  <a:gd name="T9" fmla="*/ 1193 h 1208"/>
                  <a:gd name="T10" fmla="*/ 925 w 2291"/>
                  <a:gd name="T11" fmla="*/ 1044 h 1208"/>
                  <a:gd name="T12" fmla="*/ 749 w 2291"/>
                  <a:gd name="T13" fmla="*/ 1029 h 1208"/>
                  <a:gd name="T14" fmla="*/ 999 w 2291"/>
                  <a:gd name="T15" fmla="*/ 955 h 1208"/>
                  <a:gd name="T16" fmla="*/ 1204 w 2291"/>
                  <a:gd name="T17" fmla="*/ 850 h 1208"/>
                  <a:gd name="T18" fmla="*/ 1160 w 2291"/>
                  <a:gd name="T19" fmla="*/ 746 h 1208"/>
                  <a:gd name="T20" fmla="*/ 940 w 2291"/>
                  <a:gd name="T21" fmla="*/ 716 h 1208"/>
                  <a:gd name="T22" fmla="*/ 1013 w 2291"/>
                  <a:gd name="T23" fmla="*/ 686 h 1208"/>
                  <a:gd name="T24" fmla="*/ 1204 w 2291"/>
                  <a:gd name="T25" fmla="*/ 686 h 1208"/>
                  <a:gd name="T26" fmla="*/ 1469 w 2291"/>
                  <a:gd name="T27" fmla="*/ 612 h 1208"/>
                  <a:gd name="T28" fmla="*/ 1586 w 2291"/>
                  <a:gd name="T29" fmla="*/ 537 h 1208"/>
                  <a:gd name="T30" fmla="*/ 1748 w 2291"/>
                  <a:gd name="T31" fmla="*/ 433 h 1208"/>
                  <a:gd name="T32" fmla="*/ 1586 w 2291"/>
                  <a:gd name="T33" fmla="*/ 373 h 1208"/>
                  <a:gd name="T34" fmla="*/ 1865 w 2291"/>
                  <a:gd name="T35" fmla="*/ 283 h 1208"/>
                  <a:gd name="T36" fmla="*/ 2247 w 2291"/>
                  <a:gd name="T37" fmla="*/ 149 h 1208"/>
                  <a:gd name="T38" fmla="*/ 1997 w 2291"/>
                  <a:gd name="T39" fmla="*/ 90 h 1208"/>
                  <a:gd name="T40" fmla="*/ 1704 w 2291"/>
                  <a:gd name="T41" fmla="*/ 105 h 1208"/>
                  <a:gd name="T42" fmla="*/ 1542 w 2291"/>
                  <a:gd name="T43" fmla="*/ 60 h 1208"/>
                  <a:gd name="T44" fmla="*/ 1395 w 2291"/>
                  <a:gd name="T45" fmla="*/ 90 h 1208"/>
                  <a:gd name="T46" fmla="*/ 1116 w 2291"/>
                  <a:gd name="T47" fmla="*/ 75 h 1208"/>
                  <a:gd name="T48" fmla="*/ 1028 w 2291"/>
                  <a:gd name="T49" fmla="*/ 60 h 1208"/>
                  <a:gd name="T50" fmla="*/ 866 w 2291"/>
                  <a:gd name="T51" fmla="*/ 105 h 1208"/>
                  <a:gd name="T52" fmla="*/ 749 w 2291"/>
                  <a:gd name="T53" fmla="*/ 134 h 1208"/>
                  <a:gd name="T54" fmla="*/ 764 w 2291"/>
                  <a:gd name="T55" fmla="*/ 209 h 1208"/>
                  <a:gd name="T56" fmla="*/ 587 w 2291"/>
                  <a:gd name="T57" fmla="*/ 164 h 1208"/>
                  <a:gd name="T58" fmla="*/ 426 w 2291"/>
                  <a:gd name="T59" fmla="*/ 194 h 1208"/>
                  <a:gd name="T60" fmla="*/ 382 w 2291"/>
                  <a:gd name="T61" fmla="*/ 224 h 1208"/>
                  <a:gd name="T62" fmla="*/ 147 w 2291"/>
                  <a:gd name="T63" fmla="*/ 254 h 1208"/>
                  <a:gd name="T64" fmla="*/ 73 w 2291"/>
                  <a:gd name="T65" fmla="*/ 328 h 1208"/>
                  <a:gd name="T66" fmla="*/ 132 w 2291"/>
                  <a:gd name="T67" fmla="*/ 358 h 1208"/>
                  <a:gd name="T68" fmla="*/ 426 w 2291"/>
                  <a:gd name="T69" fmla="*/ 388 h 1208"/>
                  <a:gd name="T70" fmla="*/ 235 w 2291"/>
                  <a:gd name="T71" fmla="*/ 433 h 1208"/>
                  <a:gd name="T72" fmla="*/ 543 w 2291"/>
                  <a:gd name="T73" fmla="*/ 388 h 1208"/>
                  <a:gd name="T74" fmla="*/ 587 w 2291"/>
                  <a:gd name="T75" fmla="*/ 433 h 1208"/>
                  <a:gd name="T76" fmla="*/ 631 w 2291"/>
                  <a:gd name="T77" fmla="*/ 477 h 1208"/>
                  <a:gd name="T78" fmla="*/ 955 w 2291"/>
                  <a:gd name="T79" fmla="*/ 358 h 1208"/>
                  <a:gd name="T80" fmla="*/ 1101 w 2291"/>
                  <a:gd name="T81" fmla="*/ 433 h 1208"/>
                  <a:gd name="T82" fmla="*/ 822 w 2291"/>
                  <a:gd name="T83" fmla="*/ 507 h 1208"/>
                  <a:gd name="T84" fmla="*/ 778 w 2291"/>
                  <a:gd name="T85" fmla="*/ 641 h 1208"/>
                  <a:gd name="T86" fmla="*/ 367 w 2291"/>
                  <a:gd name="T87" fmla="*/ 567 h 1208"/>
                  <a:gd name="T88" fmla="*/ 543 w 2291"/>
                  <a:gd name="T89" fmla="*/ 686 h 1208"/>
                  <a:gd name="T90" fmla="*/ 734 w 2291"/>
                  <a:gd name="T91" fmla="*/ 776 h 1208"/>
                  <a:gd name="T92" fmla="*/ 514 w 2291"/>
                  <a:gd name="T93" fmla="*/ 761 h 1208"/>
                  <a:gd name="T94" fmla="*/ 338 w 2291"/>
                  <a:gd name="T95" fmla="*/ 880 h 1208"/>
                  <a:gd name="T96" fmla="*/ 514 w 2291"/>
                  <a:gd name="T97" fmla="*/ 850 h 1208"/>
                  <a:gd name="T98" fmla="*/ 499 w 2291"/>
                  <a:gd name="T99" fmla="*/ 895 h 1208"/>
                  <a:gd name="T100" fmla="*/ 543 w 2291"/>
                  <a:gd name="T101" fmla="*/ 970 h 1208"/>
                  <a:gd name="T102" fmla="*/ 558 w 2291"/>
                  <a:gd name="T103" fmla="*/ 1014 h 1208"/>
                  <a:gd name="T104" fmla="*/ 279 w 2291"/>
                  <a:gd name="T105" fmla="*/ 97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1" h="1208">
                    <a:moveTo>
                      <a:pt x="382" y="1044"/>
                    </a:moveTo>
                    <a:lnTo>
                      <a:pt x="382" y="1044"/>
                    </a:lnTo>
                    <a:cubicBezTo>
                      <a:pt x="323" y="1044"/>
                      <a:pt x="250" y="1044"/>
                      <a:pt x="191" y="1059"/>
                    </a:cubicBezTo>
                    <a:cubicBezTo>
                      <a:pt x="161" y="1074"/>
                      <a:pt x="161" y="1119"/>
                      <a:pt x="176" y="1134"/>
                    </a:cubicBezTo>
                    <a:cubicBezTo>
                      <a:pt x="191" y="1149"/>
                      <a:pt x="220" y="1163"/>
                      <a:pt x="220" y="1149"/>
                    </a:cubicBezTo>
                    <a:cubicBezTo>
                      <a:pt x="250" y="1149"/>
                      <a:pt x="235" y="1134"/>
                      <a:pt x="250" y="1119"/>
                    </a:cubicBezTo>
                    <a:lnTo>
                      <a:pt x="250" y="1163"/>
                    </a:lnTo>
                    <a:lnTo>
                      <a:pt x="352" y="1163"/>
                    </a:lnTo>
                    <a:cubicBezTo>
                      <a:pt x="382" y="1163"/>
                      <a:pt x="382" y="1134"/>
                      <a:pt x="396" y="1134"/>
                    </a:cubicBezTo>
                    <a:cubicBezTo>
                      <a:pt x="426" y="1134"/>
                      <a:pt x="396" y="1163"/>
                      <a:pt x="396" y="1163"/>
                    </a:cubicBezTo>
                    <a:cubicBezTo>
                      <a:pt x="396" y="1163"/>
                      <a:pt x="543" y="1178"/>
                      <a:pt x="543" y="1163"/>
                    </a:cubicBezTo>
                    <a:cubicBezTo>
                      <a:pt x="543" y="1163"/>
                      <a:pt x="514" y="1149"/>
                      <a:pt x="499" y="1134"/>
                    </a:cubicBezTo>
                    <a:cubicBezTo>
                      <a:pt x="499" y="1134"/>
                      <a:pt x="558" y="1149"/>
                      <a:pt x="543" y="1163"/>
                    </a:cubicBezTo>
                    <a:cubicBezTo>
                      <a:pt x="558" y="1149"/>
                      <a:pt x="543" y="1134"/>
                      <a:pt x="558" y="1134"/>
                    </a:cubicBezTo>
                    <a:cubicBezTo>
                      <a:pt x="558" y="1134"/>
                      <a:pt x="587" y="1149"/>
                      <a:pt x="602" y="1149"/>
                    </a:cubicBezTo>
                    <a:cubicBezTo>
                      <a:pt x="631" y="1178"/>
                      <a:pt x="602" y="1134"/>
                      <a:pt x="617" y="1119"/>
                    </a:cubicBezTo>
                    <a:cubicBezTo>
                      <a:pt x="617" y="1119"/>
                      <a:pt x="705" y="1163"/>
                      <a:pt x="705" y="1149"/>
                    </a:cubicBezTo>
                    <a:cubicBezTo>
                      <a:pt x="705" y="1134"/>
                      <a:pt x="675" y="1134"/>
                      <a:pt x="675" y="1119"/>
                    </a:cubicBezTo>
                    <a:lnTo>
                      <a:pt x="778" y="1134"/>
                    </a:lnTo>
                    <a:cubicBezTo>
                      <a:pt x="837" y="1134"/>
                      <a:pt x="764" y="1178"/>
                      <a:pt x="764" y="1193"/>
                    </a:cubicBezTo>
                    <a:cubicBezTo>
                      <a:pt x="764" y="1208"/>
                      <a:pt x="940" y="1134"/>
                      <a:pt x="955" y="1134"/>
                    </a:cubicBezTo>
                    <a:cubicBezTo>
                      <a:pt x="984" y="1134"/>
                      <a:pt x="1057" y="1089"/>
                      <a:pt x="999" y="1074"/>
                    </a:cubicBezTo>
                    <a:cubicBezTo>
                      <a:pt x="969" y="1059"/>
                      <a:pt x="925" y="1089"/>
                      <a:pt x="896" y="1074"/>
                    </a:cubicBezTo>
                    <a:lnTo>
                      <a:pt x="925" y="1044"/>
                    </a:lnTo>
                    <a:cubicBezTo>
                      <a:pt x="925" y="1029"/>
                      <a:pt x="881" y="1044"/>
                      <a:pt x="866" y="1044"/>
                    </a:cubicBezTo>
                    <a:cubicBezTo>
                      <a:pt x="837" y="1044"/>
                      <a:pt x="822" y="1014"/>
                      <a:pt x="793" y="1014"/>
                    </a:cubicBezTo>
                    <a:cubicBezTo>
                      <a:pt x="778" y="1029"/>
                      <a:pt x="734" y="1044"/>
                      <a:pt x="705" y="1029"/>
                    </a:cubicBezTo>
                    <a:lnTo>
                      <a:pt x="749" y="1029"/>
                    </a:lnTo>
                    <a:cubicBezTo>
                      <a:pt x="764" y="1014"/>
                      <a:pt x="734" y="984"/>
                      <a:pt x="734" y="970"/>
                    </a:cubicBezTo>
                    <a:cubicBezTo>
                      <a:pt x="734" y="999"/>
                      <a:pt x="866" y="1014"/>
                      <a:pt x="881" y="1014"/>
                    </a:cubicBezTo>
                    <a:lnTo>
                      <a:pt x="955" y="1014"/>
                    </a:lnTo>
                    <a:cubicBezTo>
                      <a:pt x="984" y="1014"/>
                      <a:pt x="1013" y="970"/>
                      <a:pt x="999" y="955"/>
                    </a:cubicBezTo>
                    <a:cubicBezTo>
                      <a:pt x="955" y="910"/>
                      <a:pt x="1043" y="910"/>
                      <a:pt x="1072" y="910"/>
                    </a:cubicBezTo>
                    <a:cubicBezTo>
                      <a:pt x="1087" y="910"/>
                      <a:pt x="1160" y="910"/>
                      <a:pt x="1175" y="895"/>
                    </a:cubicBezTo>
                    <a:lnTo>
                      <a:pt x="1101" y="865"/>
                    </a:lnTo>
                    <a:cubicBezTo>
                      <a:pt x="1131" y="850"/>
                      <a:pt x="1189" y="880"/>
                      <a:pt x="1204" y="850"/>
                    </a:cubicBezTo>
                    <a:cubicBezTo>
                      <a:pt x="1219" y="835"/>
                      <a:pt x="1131" y="820"/>
                      <a:pt x="1116" y="820"/>
                    </a:cubicBezTo>
                    <a:cubicBezTo>
                      <a:pt x="1131" y="820"/>
                      <a:pt x="1234" y="805"/>
                      <a:pt x="1248" y="791"/>
                    </a:cubicBezTo>
                    <a:cubicBezTo>
                      <a:pt x="1278" y="776"/>
                      <a:pt x="1131" y="746"/>
                      <a:pt x="1131" y="761"/>
                    </a:cubicBezTo>
                    <a:cubicBezTo>
                      <a:pt x="1131" y="746"/>
                      <a:pt x="1160" y="746"/>
                      <a:pt x="1160" y="746"/>
                    </a:cubicBezTo>
                    <a:cubicBezTo>
                      <a:pt x="1160" y="731"/>
                      <a:pt x="1057" y="746"/>
                      <a:pt x="1043" y="746"/>
                    </a:cubicBezTo>
                    <a:cubicBezTo>
                      <a:pt x="1013" y="746"/>
                      <a:pt x="999" y="761"/>
                      <a:pt x="969" y="776"/>
                    </a:cubicBezTo>
                    <a:cubicBezTo>
                      <a:pt x="984" y="776"/>
                      <a:pt x="1028" y="731"/>
                      <a:pt x="999" y="731"/>
                    </a:cubicBezTo>
                    <a:cubicBezTo>
                      <a:pt x="999" y="731"/>
                      <a:pt x="940" y="731"/>
                      <a:pt x="940" y="716"/>
                    </a:cubicBezTo>
                    <a:lnTo>
                      <a:pt x="1057" y="716"/>
                    </a:lnTo>
                    <a:cubicBezTo>
                      <a:pt x="1043" y="716"/>
                      <a:pt x="999" y="701"/>
                      <a:pt x="999" y="701"/>
                    </a:cubicBezTo>
                    <a:cubicBezTo>
                      <a:pt x="1013" y="686"/>
                      <a:pt x="1057" y="716"/>
                      <a:pt x="1087" y="701"/>
                    </a:cubicBezTo>
                    <a:cubicBezTo>
                      <a:pt x="1072" y="701"/>
                      <a:pt x="1013" y="686"/>
                      <a:pt x="1013" y="686"/>
                    </a:cubicBezTo>
                    <a:cubicBezTo>
                      <a:pt x="1013" y="671"/>
                      <a:pt x="1131" y="686"/>
                      <a:pt x="1145" y="671"/>
                    </a:cubicBezTo>
                    <a:lnTo>
                      <a:pt x="1101" y="656"/>
                    </a:lnTo>
                    <a:lnTo>
                      <a:pt x="1131" y="656"/>
                    </a:lnTo>
                    <a:cubicBezTo>
                      <a:pt x="1160" y="671"/>
                      <a:pt x="1175" y="686"/>
                      <a:pt x="1204" y="686"/>
                    </a:cubicBezTo>
                    <a:cubicBezTo>
                      <a:pt x="1234" y="686"/>
                      <a:pt x="1278" y="671"/>
                      <a:pt x="1322" y="656"/>
                    </a:cubicBezTo>
                    <a:cubicBezTo>
                      <a:pt x="1439" y="641"/>
                      <a:pt x="1248" y="627"/>
                      <a:pt x="1234" y="597"/>
                    </a:cubicBezTo>
                    <a:cubicBezTo>
                      <a:pt x="1234" y="582"/>
                      <a:pt x="1366" y="597"/>
                      <a:pt x="1380" y="612"/>
                    </a:cubicBezTo>
                    <a:cubicBezTo>
                      <a:pt x="1410" y="627"/>
                      <a:pt x="1424" y="627"/>
                      <a:pt x="1469" y="612"/>
                    </a:cubicBezTo>
                    <a:cubicBezTo>
                      <a:pt x="1483" y="612"/>
                      <a:pt x="1557" y="582"/>
                      <a:pt x="1542" y="552"/>
                    </a:cubicBezTo>
                    <a:cubicBezTo>
                      <a:pt x="1542" y="537"/>
                      <a:pt x="1380" y="612"/>
                      <a:pt x="1424" y="537"/>
                    </a:cubicBezTo>
                    <a:cubicBezTo>
                      <a:pt x="1410" y="552"/>
                      <a:pt x="1483" y="552"/>
                      <a:pt x="1483" y="552"/>
                    </a:cubicBezTo>
                    <a:cubicBezTo>
                      <a:pt x="1527" y="552"/>
                      <a:pt x="1557" y="537"/>
                      <a:pt x="1586" y="537"/>
                    </a:cubicBezTo>
                    <a:cubicBezTo>
                      <a:pt x="1586" y="522"/>
                      <a:pt x="1542" y="477"/>
                      <a:pt x="1542" y="477"/>
                    </a:cubicBezTo>
                    <a:cubicBezTo>
                      <a:pt x="1557" y="477"/>
                      <a:pt x="1571" y="492"/>
                      <a:pt x="1571" y="507"/>
                    </a:cubicBezTo>
                    <a:cubicBezTo>
                      <a:pt x="1586" y="522"/>
                      <a:pt x="1615" y="507"/>
                      <a:pt x="1630" y="507"/>
                    </a:cubicBezTo>
                    <a:cubicBezTo>
                      <a:pt x="1674" y="477"/>
                      <a:pt x="1704" y="448"/>
                      <a:pt x="1748" y="433"/>
                    </a:cubicBezTo>
                    <a:cubicBezTo>
                      <a:pt x="1777" y="418"/>
                      <a:pt x="1997" y="328"/>
                      <a:pt x="1997" y="313"/>
                    </a:cubicBezTo>
                    <a:cubicBezTo>
                      <a:pt x="1997" y="298"/>
                      <a:pt x="1806" y="343"/>
                      <a:pt x="1792" y="343"/>
                    </a:cubicBezTo>
                    <a:cubicBezTo>
                      <a:pt x="1748" y="358"/>
                      <a:pt x="1704" y="358"/>
                      <a:pt x="1645" y="373"/>
                    </a:cubicBezTo>
                    <a:lnTo>
                      <a:pt x="1586" y="373"/>
                    </a:lnTo>
                    <a:cubicBezTo>
                      <a:pt x="1586" y="358"/>
                      <a:pt x="1674" y="358"/>
                      <a:pt x="1689" y="343"/>
                    </a:cubicBezTo>
                    <a:cubicBezTo>
                      <a:pt x="1704" y="343"/>
                      <a:pt x="1806" y="328"/>
                      <a:pt x="1806" y="313"/>
                    </a:cubicBezTo>
                    <a:cubicBezTo>
                      <a:pt x="1806" y="328"/>
                      <a:pt x="1659" y="298"/>
                      <a:pt x="1674" y="283"/>
                    </a:cubicBezTo>
                    <a:cubicBezTo>
                      <a:pt x="1674" y="283"/>
                      <a:pt x="1850" y="298"/>
                      <a:pt x="1865" y="283"/>
                    </a:cubicBezTo>
                    <a:cubicBezTo>
                      <a:pt x="1894" y="283"/>
                      <a:pt x="1939" y="269"/>
                      <a:pt x="1968" y="269"/>
                    </a:cubicBezTo>
                    <a:lnTo>
                      <a:pt x="2027" y="269"/>
                    </a:lnTo>
                    <a:cubicBezTo>
                      <a:pt x="2085" y="254"/>
                      <a:pt x="2144" y="239"/>
                      <a:pt x="2188" y="224"/>
                    </a:cubicBezTo>
                    <a:cubicBezTo>
                      <a:pt x="2188" y="224"/>
                      <a:pt x="2291" y="164"/>
                      <a:pt x="2247" y="149"/>
                    </a:cubicBezTo>
                    <a:lnTo>
                      <a:pt x="2144" y="149"/>
                    </a:lnTo>
                    <a:cubicBezTo>
                      <a:pt x="2129" y="134"/>
                      <a:pt x="2100" y="149"/>
                      <a:pt x="2100" y="134"/>
                    </a:cubicBezTo>
                    <a:cubicBezTo>
                      <a:pt x="2100" y="105"/>
                      <a:pt x="2071" y="105"/>
                      <a:pt x="2071" y="75"/>
                    </a:cubicBezTo>
                    <a:cubicBezTo>
                      <a:pt x="2071" y="75"/>
                      <a:pt x="2012" y="90"/>
                      <a:pt x="1997" y="90"/>
                    </a:cubicBezTo>
                    <a:cubicBezTo>
                      <a:pt x="1983" y="75"/>
                      <a:pt x="1968" y="45"/>
                      <a:pt x="1953" y="75"/>
                    </a:cubicBezTo>
                    <a:cubicBezTo>
                      <a:pt x="1953" y="75"/>
                      <a:pt x="1865" y="90"/>
                      <a:pt x="1850" y="90"/>
                    </a:cubicBezTo>
                    <a:cubicBezTo>
                      <a:pt x="1821" y="105"/>
                      <a:pt x="1792" y="105"/>
                      <a:pt x="1762" y="105"/>
                    </a:cubicBezTo>
                    <a:lnTo>
                      <a:pt x="1704" y="105"/>
                    </a:lnTo>
                    <a:cubicBezTo>
                      <a:pt x="1704" y="90"/>
                      <a:pt x="1762" y="90"/>
                      <a:pt x="1777" y="75"/>
                    </a:cubicBezTo>
                    <a:cubicBezTo>
                      <a:pt x="1806" y="75"/>
                      <a:pt x="1836" y="60"/>
                      <a:pt x="1850" y="45"/>
                    </a:cubicBezTo>
                    <a:cubicBezTo>
                      <a:pt x="1821" y="90"/>
                      <a:pt x="1513" y="0"/>
                      <a:pt x="1498" y="30"/>
                    </a:cubicBezTo>
                    <a:cubicBezTo>
                      <a:pt x="1498" y="45"/>
                      <a:pt x="1527" y="45"/>
                      <a:pt x="1542" y="60"/>
                    </a:cubicBezTo>
                    <a:cubicBezTo>
                      <a:pt x="1542" y="75"/>
                      <a:pt x="1469" y="30"/>
                      <a:pt x="1469" y="30"/>
                    </a:cubicBezTo>
                    <a:cubicBezTo>
                      <a:pt x="1439" y="15"/>
                      <a:pt x="1395" y="30"/>
                      <a:pt x="1380" y="30"/>
                    </a:cubicBezTo>
                    <a:cubicBezTo>
                      <a:pt x="1366" y="30"/>
                      <a:pt x="1322" y="30"/>
                      <a:pt x="1336" y="45"/>
                    </a:cubicBezTo>
                    <a:cubicBezTo>
                      <a:pt x="1351" y="60"/>
                      <a:pt x="1380" y="105"/>
                      <a:pt x="1395" y="90"/>
                    </a:cubicBezTo>
                    <a:cubicBezTo>
                      <a:pt x="1395" y="105"/>
                      <a:pt x="1336" y="90"/>
                      <a:pt x="1336" y="75"/>
                    </a:cubicBezTo>
                    <a:cubicBezTo>
                      <a:pt x="1292" y="75"/>
                      <a:pt x="1278" y="30"/>
                      <a:pt x="1248" y="30"/>
                    </a:cubicBezTo>
                    <a:lnTo>
                      <a:pt x="1101" y="30"/>
                    </a:lnTo>
                    <a:cubicBezTo>
                      <a:pt x="1028" y="45"/>
                      <a:pt x="1072" y="60"/>
                      <a:pt x="1116" y="75"/>
                    </a:cubicBezTo>
                    <a:cubicBezTo>
                      <a:pt x="1131" y="90"/>
                      <a:pt x="1160" y="105"/>
                      <a:pt x="1175" y="119"/>
                    </a:cubicBezTo>
                    <a:lnTo>
                      <a:pt x="1131" y="149"/>
                    </a:lnTo>
                    <a:cubicBezTo>
                      <a:pt x="1116" y="149"/>
                      <a:pt x="1145" y="134"/>
                      <a:pt x="1145" y="134"/>
                    </a:cubicBezTo>
                    <a:cubicBezTo>
                      <a:pt x="1145" y="119"/>
                      <a:pt x="1043" y="60"/>
                      <a:pt x="1028" y="60"/>
                    </a:cubicBezTo>
                    <a:cubicBezTo>
                      <a:pt x="969" y="60"/>
                      <a:pt x="910" y="45"/>
                      <a:pt x="852" y="60"/>
                    </a:cubicBezTo>
                    <a:cubicBezTo>
                      <a:pt x="852" y="60"/>
                      <a:pt x="881" y="90"/>
                      <a:pt x="896" y="90"/>
                    </a:cubicBezTo>
                    <a:cubicBezTo>
                      <a:pt x="910" y="90"/>
                      <a:pt x="940" y="105"/>
                      <a:pt x="969" y="90"/>
                    </a:cubicBezTo>
                    <a:cubicBezTo>
                      <a:pt x="940" y="105"/>
                      <a:pt x="896" y="119"/>
                      <a:pt x="866" y="105"/>
                    </a:cubicBezTo>
                    <a:cubicBezTo>
                      <a:pt x="852" y="105"/>
                      <a:pt x="749" y="60"/>
                      <a:pt x="764" y="75"/>
                    </a:cubicBezTo>
                    <a:cubicBezTo>
                      <a:pt x="764" y="60"/>
                      <a:pt x="837" y="149"/>
                      <a:pt x="778" y="134"/>
                    </a:cubicBezTo>
                    <a:cubicBezTo>
                      <a:pt x="764" y="119"/>
                      <a:pt x="720" y="105"/>
                      <a:pt x="690" y="119"/>
                    </a:cubicBezTo>
                    <a:cubicBezTo>
                      <a:pt x="705" y="119"/>
                      <a:pt x="749" y="134"/>
                      <a:pt x="749" y="134"/>
                    </a:cubicBezTo>
                    <a:cubicBezTo>
                      <a:pt x="734" y="149"/>
                      <a:pt x="675" y="119"/>
                      <a:pt x="675" y="149"/>
                    </a:cubicBezTo>
                    <a:cubicBezTo>
                      <a:pt x="675" y="164"/>
                      <a:pt x="734" y="179"/>
                      <a:pt x="749" y="194"/>
                    </a:cubicBezTo>
                    <a:cubicBezTo>
                      <a:pt x="793" y="194"/>
                      <a:pt x="896" y="209"/>
                      <a:pt x="896" y="254"/>
                    </a:cubicBezTo>
                    <a:cubicBezTo>
                      <a:pt x="896" y="239"/>
                      <a:pt x="793" y="224"/>
                      <a:pt x="764" y="209"/>
                    </a:cubicBezTo>
                    <a:cubicBezTo>
                      <a:pt x="734" y="209"/>
                      <a:pt x="690" y="164"/>
                      <a:pt x="661" y="179"/>
                    </a:cubicBezTo>
                    <a:lnTo>
                      <a:pt x="705" y="209"/>
                    </a:lnTo>
                    <a:cubicBezTo>
                      <a:pt x="705" y="209"/>
                      <a:pt x="661" y="224"/>
                      <a:pt x="661" y="209"/>
                    </a:cubicBezTo>
                    <a:cubicBezTo>
                      <a:pt x="631" y="194"/>
                      <a:pt x="617" y="179"/>
                      <a:pt x="587" y="164"/>
                    </a:cubicBezTo>
                    <a:cubicBezTo>
                      <a:pt x="573" y="149"/>
                      <a:pt x="455" y="149"/>
                      <a:pt x="455" y="149"/>
                    </a:cubicBezTo>
                    <a:cubicBezTo>
                      <a:pt x="455" y="164"/>
                      <a:pt x="499" y="164"/>
                      <a:pt x="455" y="179"/>
                    </a:cubicBezTo>
                    <a:cubicBezTo>
                      <a:pt x="440" y="179"/>
                      <a:pt x="367" y="209"/>
                      <a:pt x="367" y="209"/>
                    </a:cubicBezTo>
                    <a:cubicBezTo>
                      <a:pt x="382" y="209"/>
                      <a:pt x="426" y="194"/>
                      <a:pt x="426" y="194"/>
                    </a:cubicBezTo>
                    <a:cubicBezTo>
                      <a:pt x="440" y="209"/>
                      <a:pt x="499" y="239"/>
                      <a:pt x="499" y="239"/>
                    </a:cubicBezTo>
                    <a:cubicBezTo>
                      <a:pt x="499" y="239"/>
                      <a:pt x="455" y="224"/>
                      <a:pt x="455" y="239"/>
                    </a:cubicBezTo>
                    <a:cubicBezTo>
                      <a:pt x="455" y="239"/>
                      <a:pt x="470" y="283"/>
                      <a:pt x="440" y="254"/>
                    </a:cubicBezTo>
                    <a:cubicBezTo>
                      <a:pt x="426" y="239"/>
                      <a:pt x="411" y="209"/>
                      <a:pt x="382" y="224"/>
                    </a:cubicBezTo>
                    <a:cubicBezTo>
                      <a:pt x="367" y="224"/>
                      <a:pt x="352" y="254"/>
                      <a:pt x="338" y="239"/>
                    </a:cubicBezTo>
                    <a:cubicBezTo>
                      <a:pt x="323" y="224"/>
                      <a:pt x="308" y="209"/>
                      <a:pt x="279" y="209"/>
                    </a:cubicBezTo>
                    <a:cubicBezTo>
                      <a:pt x="264" y="209"/>
                      <a:pt x="220" y="224"/>
                      <a:pt x="205" y="239"/>
                    </a:cubicBezTo>
                    <a:cubicBezTo>
                      <a:pt x="176" y="254"/>
                      <a:pt x="191" y="269"/>
                      <a:pt x="147" y="254"/>
                    </a:cubicBezTo>
                    <a:cubicBezTo>
                      <a:pt x="117" y="239"/>
                      <a:pt x="103" y="254"/>
                      <a:pt x="73" y="254"/>
                    </a:cubicBezTo>
                    <a:cubicBezTo>
                      <a:pt x="59" y="269"/>
                      <a:pt x="0" y="269"/>
                      <a:pt x="0" y="283"/>
                    </a:cubicBezTo>
                    <a:cubicBezTo>
                      <a:pt x="0" y="313"/>
                      <a:pt x="132" y="283"/>
                      <a:pt x="132" y="298"/>
                    </a:cubicBezTo>
                    <a:cubicBezTo>
                      <a:pt x="132" y="313"/>
                      <a:pt x="88" y="313"/>
                      <a:pt x="73" y="328"/>
                    </a:cubicBezTo>
                    <a:cubicBezTo>
                      <a:pt x="73" y="313"/>
                      <a:pt x="147" y="313"/>
                      <a:pt x="161" y="313"/>
                    </a:cubicBezTo>
                    <a:lnTo>
                      <a:pt x="250" y="313"/>
                    </a:lnTo>
                    <a:cubicBezTo>
                      <a:pt x="250" y="313"/>
                      <a:pt x="220" y="328"/>
                      <a:pt x="205" y="328"/>
                    </a:cubicBezTo>
                    <a:cubicBezTo>
                      <a:pt x="176" y="328"/>
                      <a:pt x="161" y="328"/>
                      <a:pt x="132" y="358"/>
                    </a:cubicBezTo>
                    <a:cubicBezTo>
                      <a:pt x="73" y="388"/>
                      <a:pt x="176" y="388"/>
                      <a:pt x="191" y="388"/>
                    </a:cubicBezTo>
                    <a:cubicBezTo>
                      <a:pt x="250" y="403"/>
                      <a:pt x="294" y="403"/>
                      <a:pt x="352" y="388"/>
                    </a:cubicBezTo>
                    <a:cubicBezTo>
                      <a:pt x="382" y="373"/>
                      <a:pt x="455" y="328"/>
                      <a:pt x="499" y="358"/>
                    </a:cubicBezTo>
                    <a:lnTo>
                      <a:pt x="426" y="388"/>
                    </a:lnTo>
                    <a:cubicBezTo>
                      <a:pt x="396" y="388"/>
                      <a:pt x="367" y="388"/>
                      <a:pt x="338" y="403"/>
                    </a:cubicBezTo>
                    <a:lnTo>
                      <a:pt x="264" y="403"/>
                    </a:lnTo>
                    <a:cubicBezTo>
                      <a:pt x="235" y="418"/>
                      <a:pt x="205" y="403"/>
                      <a:pt x="176" y="418"/>
                    </a:cubicBezTo>
                    <a:cubicBezTo>
                      <a:pt x="191" y="418"/>
                      <a:pt x="235" y="433"/>
                      <a:pt x="235" y="433"/>
                    </a:cubicBezTo>
                    <a:cubicBezTo>
                      <a:pt x="250" y="448"/>
                      <a:pt x="264" y="462"/>
                      <a:pt x="294" y="462"/>
                    </a:cubicBezTo>
                    <a:cubicBezTo>
                      <a:pt x="352" y="462"/>
                      <a:pt x="382" y="418"/>
                      <a:pt x="440" y="403"/>
                    </a:cubicBezTo>
                    <a:cubicBezTo>
                      <a:pt x="455" y="403"/>
                      <a:pt x="646" y="388"/>
                      <a:pt x="646" y="373"/>
                    </a:cubicBezTo>
                    <a:cubicBezTo>
                      <a:pt x="646" y="388"/>
                      <a:pt x="558" y="388"/>
                      <a:pt x="543" y="388"/>
                    </a:cubicBezTo>
                    <a:cubicBezTo>
                      <a:pt x="499" y="403"/>
                      <a:pt x="426" y="418"/>
                      <a:pt x="382" y="448"/>
                    </a:cubicBezTo>
                    <a:cubicBezTo>
                      <a:pt x="338" y="492"/>
                      <a:pt x="470" y="477"/>
                      <a:pt x="485" y="477"/>
                    </a:cubicBezTo>
                    <a:cubicBezTo>
                      <a:pt x="514" y="477"/>
                      <a:pt x="543" y="492"/>
                      <a:pt x="573" y="462"/>
                    </a:cubicBezTo>
                    <a:cubicBezTo>
                      <a:pt x="587" y="462"/>
                      <a:pt x="587" y="448"/>
                      <a:pt x="587" y="433"/>
                    </a:cubicBezTo>
                    <a:cubicBezTo>
                      <a:pt x="602" y="433"/>
                      <a:pt x="617" y="433"/>
                      <a:pt x="617" y="448"/>
                    </a:cubicBezTo>
                    <a:lnTo>
                      <a:pt x="602" y="448"/>
                    </a:lnTo>
                    <a:cubicBezTo>
                      <a:pt x="631" y="448"/>
                      <a:pt x="705" y="418"/>
                      <a:pt x="734" y="433"/>
                    </a:cubicBezTo>
                    <a:cubicBezTo>
                      <a:pt x="720" y="418"/>
                      <a:pt x="646" y="477"/>
                      <a:pt x="631" y="477"/>
                    </a:cubicBezTo>
                    <a:cubicBezTo>
                      <a:pt x="646" y="492"/>
                      <a:pt x="734" y="462"/>
                      <a:pt x="764" y="462"/>
                    </a:cubicBezTo>
                    <a:cubicBezTo>
                      <a:pt x="808" y="462"/>
                      <a:pt x="852" y="448"/>
                      <a:pt x="896" y="418"/>
                    </a:cubicBezTo>
                    <a:cubicBezTo>
                      <a:pt x="910" y="403"/>
                      <a:pt x="910" y="373"/>
                      <a:pt x="910" y="373"/>
                    </a:cubicBezTo>
                    <a:cubicBezTo>
                      <a:pt x="940" y="373"/>
                      <a:pt x="940" y="373"/>
                      <a:pt x="955" y="358"/>
                    </a:cubicBezTo>
                    <a:cubicBezTo>
                      <a:pt x="969" y="358"/>
                      <a:pt x="1072" y="298"/>
                      <a:pt x="1072" y="313"/>
                    </a:cubicBezTo>
                    <a:lnTo>
                      <a:pt x="1013" y="358"/>
                    </a:lnTo>
                    <a:cubicBezTo>
                      <a:pt x="999" y="373"/>
                      <a:pt x="940" y="403"/>
                      <a:pt x="940" y="418"/>
                    </a:cubicBezTo>
                    <a:cubicBezTo>
                      <a:pt x="940" y="433"/>
                      <a:pt x="1101" y="418"/>
                      <a:pt x="1101" y="433"/>
                    </a:cubicBezTo>
                    <a:cubicBezTo>
                      <a:pt x="1101" y="418"/>
                      <a:pt x="881" y="477"/>
                      <a:pt x="881" y="462"/>
                    </a:cubicBezTo>
                    <a:cubicBezTo>
                      <a:pt x="881" y="462"/>
                      <a:pt x="1013" y="477"/>
                      <a:pt x="999" y="477"/>
                    </a:cubicBezTo>
                    <a:cubicBezTo>
                      <a:pt x="999" y="492"/>
                      <a:pt x="940" y="492"/>
                      <a:pt x="925" y="492"/>
                    </a:cubicBezTo>
                    <a:cubicBezTo>
                      <a:pt x="896" y="492"/>
                      <a:pt x="852" y="492"/>
                      <a:pt x="822" y="507"/>
                    </a:cubicBezTo>
                    <a:cubicBezTo>
                      <a:pt x="764" y="507"/>
                      <a:pt x="705" y="507"/>
                      <a:pt x="646" y="522"/>
                    </a:cubicBezTo>
                    <a:cubicBezTo>
                      <a:pt x="631" y="522"/>
                      <a:pt x="631" y="537"/>
                      <a:pt x="661" y="537"/>
                    </a:cubicBezTo>
                    <a:cubicBezTo>
                      <a:pt x="675" y="552"/>
                      <a:pt x="720" y="567"/>
                      <a:pt x="734" y="582"/>
                    </a:cubicBezTo>
                    <a:cubicBezTo>
                      <a:pt x="764" y="612"/>
                      <a:pt x="734" y="641"/>
                      <a:pt x="778" y="641"/>
                    </a:cubicBezTo>
                    <a:cubicBezTo>
                      <a:pt x="793" y="627"/>
                      <a:pt x="837" y="641"/>
                      <a:pt x="852" y="627"/>
                    </a:cubicBezTo>
                    <a:cubicBezTo>
                      <a:pt x="720" y="701"/>
                      <a:pt x="646" y="537"/>
                      <a:pt x="543" y="537"/>
                    </a:cubicBezTo>
                    <a:cubicBezTo>
                      <a:pt x="514" y="537"/>
                      <a:pt x="382" y="507"/>
                      <a:pt x="382" y="537"/>
                    </a:cubicBezTo>
                    <a:lnTo>
                      <a:pt x="367" y="567"/>
                    </a:lnTo>
                    <a:cubicBezTo>
                      <a:pt x="382" y="567"/>
                      <a:pt x="470" y="567"/>
                      <a:pt x="470" y="582"/>
                    </a:cubicBezTo>
                    <a:cubicBezTo>
                      <a:pt x="470" y="582"/>
                      <a:pt x="382" y="582"/>
                      <a:pt x="382" y="612"/>
                    </a:cubicBezTo>
                    <a:cubicBezTo>
                      <a:pt x="382" y="627"/>
                      <a:pt x="470" y="627"/>
                      <a:pt x="499" y="641"/>
                    </a:cubicBezTo>
                    <a:cubicBezTo>
                      <a:pt x="514" y="656"/>
                      <a:pt x="529" y="671"/>
                      <a:pt x="543" y="686"/>
                    </a:cubicBezTo>
                    <a:cubicBezTo>
                      <a:pt x="558" y="716"/>
                      <a:pt x="587" y="731"/>
                      <a:pt x="617" y="746"/>
                    </a:cubicBezTo>
                    <a:cubicBezTo>
                      <a:pt x="646" y="761"/>
                      <a:pt x="661" y="761"/>
                      <a:pt x="690" y="746"/>
                    </a:cubicBezTo>
                    <a:cubicBezTo>
                      <a:pt x="705" y="746"/>
                      <a:pt x="734" y="731"/>
                      <a:pt x="749" y="746"/>
                    </a:cubicBezTo>
                    <a:lnTo>
                      <a:pt x="734" y="776"/>
                    </a:lnTo>
                    <a:cubicBezTo>
                      <a:pt x="705" y="776"/>
                      <a:pt x="661" y="761"/>
                      <a:pt x="646" y="776"/>
                    </a:cubicBezTo>
                    <a:cubicBezTo>
                      <a:pt x="646" y="761"/>
                      <a:pt x="705" y="805"/>
                      <a:pt x="705" y="805"/>
                    </a:cubicBezTo>
                    <a:cubicBezTo>
                      <a:pt x="705" y="820"/>
                      <a:pt x="631" y="791"/>
                      <a:pt x="631" y="791"/>
                    </a:cubicBezTo>
                    <a:cubicBezTo>
                      <a:pt x="587" y="761"/>
                      <a:pt x="558" y="761"/>
                      <a:pt x="514" y="761"/>
                    </a:cubicBezTo>
                    <a:cubicBezTo>
                      <a:pt x="485" y="761"/>
                      <a:pt x="470" y="761"/>
                      <a:pt x="440" y="776"/>
                    </a:cubicBezTo>
                    <a:cubicBezTo>
                      <a:pt x="411" y="791"/>
                      <a:pt x="396" y="776"/>
                      <a:pt x="382" y="791"/>
                    </a:cubicBezTo>
                    <a:cubicBezTo>
                      <a:pt x="367" y="805"/>
                      <a:pt x="367" y="820"/>
                      <a:pt x="338" y="820"/>
                    </a:cubicBezTo>
                    <a:cubicBezTo>
                      <a:pt x="323" y="835"/>
                      <a:pt x="308" y="880"/>
                      <a:pt x="338" y="880"/>
                    </a:cubicBezTo>
                    <a:cubicBezTo>
                      <a:pt x="367" y="880"/>
                      <a:pt x="396" y="865"/>
                      <a:pt x="396" y="880"/>
                    </a:cubicBezTo>
                    <a:cubicBezTo>
                      <a:pt x="411" y="910"/>
                      <a:pt x="470" y="895"/>
                      <a:pt x="470" y="880"/>
                    </a:cubicBezTo>
                    <a:cubicBezTo>
                      <a:pt x="485" y="880"/>
                      <a:pt x="514" y="835"/>
                      <a:pt x="514" y="820"/>
                    </a:cubicBezTo>
                    <a:lnTo>
                      <a:pt x="514" y="850"/>
                    </a:lnTo>
                    <a:lnTo>
                      <a:pt x="529" y="850"/>
                    </a:lnTo>
                    <a:cubicBezTo>
                      <a:pt x="529" y="850"/>
                      <a:pt x="514" y="865"/>
                      <a:pt x="514" y="880"/>
                    </a:cubicBezTo>
                    <a:lnTo>
                      <a:pt x="529" y="880"/>
                    </a:lnTo>
                    <a:cubicBezTo>
                      <a:pt x="529" y="880"/>
                      <a:pt x="485" y="895"/>
                      <a:pt x="499" y="895"/>
                    </a:cubicBezTo>
                    <a:cubicBezTo>
                      <a:pt x="499" y="910"/>
                      <a:pt x="455" y="895"/>
                      <a:pt x="440" y="910"/>
                    </a:cubicBezTo>
                    <a:cubicBezTo>
                      <a:pt x="455" y="910"/>
                      <a:pt x="514" y="910"/>
                      <a:pt x="529" y="925"/>
                    </a:cubicBezTo>
                    <a:cubicBezTo>
                      <a:pt x="529" y="925"/>
                      <a:pt x="455" y="970"/>
                      <a:pt x="470" y="970"/>
                    </a:cubicBezTo>
                    <a:cubicBezTo>
                      <a:pt x="470" y="984"/>
                      <a:pt x="543" y="970"/>
                      <a:pt x="543" y="970"/>
                    </a:cubicBezTo>
                    <a:lnTo>
                      <a:pt x="529" y="970"/>
                    </a:lnTo>
                    <a:cubicBezTo>
                      <a:pt x="529" y="984"/>
                      <a:pt x="602" y="970"/>
                      <a:pt x="617" y="955"/>
                    </a:cubicBezTo>
                    <a:cubicBezTo>
                      <a:pt x="617" y="955"/>
                      <a:pt x="675" y="880"/>
                      <a:pt x="690" y="895"/>
                    </a:cubicBezTo>
                    <a:cubicBezTo>
                      <a:pt x="705" y="910"/>
                      <a:pt x="587" y="999"/>
                      <a:pt x="558" y="1014"/>
                    </a:cubicBezTo>
                    <a:cubicBezTo>
                      <a:pt x="514" y="1014"/>
                      <a:pt x="485" y="1014"/>
                      <a:pt x="440" y="984"/>
                    </a:cubicBezTo>
                    <a:cubicBezTo>
                      <a:pt x="411" y="970"/>
                      <a:pt x="411" y="940"/>
                      <a:pt x="382" y="940"/>
                    </a:cubicBezTo>
                    <a:cubicBezTo>
                      <a:pt x="352" y="925"/>
                      <a:pt x="323" y="925"/>
                      <a:pt x="294" y="925"/>
                    </a:cubicBezTo>
                    <a:cubicBezTo>
                      <a:pt x="250" y="925"/>
                      <a:pt x="250" y="940"/>
                      <a:pt x="279" y="970"/>
                    </a:cubicBezTo>
                    <a:cubicBezTo>
                      <a:pt x="294" y="984"/>
                      <a:pt x="294" y="999"/>
                      <a:pt x="323" y="999"/>
                    </a:cubicBezTo>
                    <a:cubicBezTo>
                      <a:pt x="367" y="999"/>
                      <a:pt x="323" y="999"/>
                      <a:pt x="323" y="1014"/>
                    </a:cubicBezTo>
                    <a:lnTo>
                      <a:pt x="382" y="1044"/>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6" name="Freeform 1292">
                <a:extLst>
                  <a:ext uri="{FF2B5EF4-FFF2-40B4-BE49-F238E27FC236}">
                    <a16:creationId xmlns:a16="http://schemas.microsoft.com/office/drawing/2014/main" id="{15D3733D-F4C3-4F60-D51F-311AE97EF337}"/>
                  </a:ext>
                </a:extLst>
              </p:cNvPr>
              <p:cNvSpPr>
                <a:spLocks/>
              </p:cNvSpPr>
              <p:nvPr/>
            </p:nvSpPr>
            <p:spPr bwMode="auto">
              <a:xfrm>
                <a:off x="2307" y="1332"/>
                <a:ext cx="441" cy="234"/>
              </a:xfrm>
              <a:custGeom>
                <a:avLst/>
                <a:gdLst>
                  <a:gd name="T0" fmla="*/ 176 w 2291"/>
                  <a:gd name="T1" fmla="*/ 1134 h 1208"/>
                  <a:gd name="T2" fmla="*/ 352 w 2291"/>
                  <a:gd name="T3" fmla="*/ 1163 h 1208"/>
                  <a:gd name="T4" fmla="*/ 499 w 2291"/>
                  <a:gd name="T5" fmla="*/ 1134 h 1208"/>
                  <a:gd name="T6" fmla="*/ 617 w 2291"/>
                  <a:gd name="T7" fmla="*/ 1119 h 1208"/>
                  <a:gd name="T8" fmla="*/ 764 w 2291"/>
                  <a:gd name="T9" fmla="*/ 1193 h 1208"/>
                  <a:gd name="T10" fmla="*/ 925 w 2291"/>
                  <a:gd name="T11" fmla="*/ 1044 h 1208"/>
                  <a:gd name="T12" fmla="*/ 749 w 2291"/>
                  <a:gd name="T13" fmla="*/ 1029 h 1208"/>
                  <a:gd name="T14" fmla="*/ 999 w 2291"/>
                  <a:gd name="T15" fmla="*/ 955 h 1208"/>
                  <a:gd name="T16" fmla="*/ 1204 w 2291"/>
                  <a:gd name="T17" fmla="*/ 850 h 1208"/>
                  <a:gd name="T18" fmla="*/ 1160 w 2291"/>
                  <a:gd name="T19" fmla="*/ 746 h 1208"/>
                  <a:gd name="T20" fmla="*/ 940 w 2291"/>
                  <a:gd name="T21" fmla="*/ 716 h 1208"/>
                  <a:gd name="T22" fmla="*/ 1013 w 2291"/>
                  <a:gd name="T23" fmla="*/ 686 h 1208"/>
                  <a:gd name="T24" fmla="*/ 1204 w 2291"/>
                  <a:gd name="T25" fmla="*/ 686 h 1208"/>
                  <a:gd name="T26" fmla="*/ 1469 w 2291"/>
                  <a:gd name="T27" fmla="*/ 612 h 1208"/>
                  <a:gd name="T28" fmla="*/ 1586 w 2291"/>
                  <a:gd name="T29" fmla="*/ 537 h 1208"/>
                  <a:gd name="T30" fmla="*/ 1748 w 2291"/>
                  <a:gd name="T31" fmla="*/ 433 h 1208"/>
                  <a:gd name="T32" fmla="*/ 1586 w 2291"/>
                  <a:gd name="T33" fmla="*/ 373 h 1208"/>
                  <a:gd name="T34" fmla="*/ 1865 w 2291"/>
                  <a:gd name="T35" fmla="*/ 283 h 1208"/>
                  <a:gd name="T36" fmla="*/ 2247 w 2291"/>
                  <a:gd name="T37" fmla="*/ 149 h 1208"/>
                  <a:gd name="T38" fmla="*/ 1997 w 2291"/>
                  <a:gd name="T39" fmla="*/ 90 h 1208"/>
                  <a:gd name="T40" fmla="*/ 1704 w 2291"/>
                  <a:gd name="T41" fmla="*/ 105 h 1208"/>
                  <a:gd name="T42" fmla="*/ 1542 w 2291"/>
                  <a:gd name="T43" fmla="*/ 60 h 1208"/>
                  <a:gd name="T44" fmla="*/ 1395 w 2291"/>
                  <a:gd name="T45" fmla="*/ 90 h 1208"/>
                  <a:gd name="T46" fmla="*/ 1116 w 2291"/>
                  <a:gd name="T47" fmla="*/ 75 h 1208"/>
                  <a:gd name="T48" fmla="*/ 1028 w 2291"/>
                  <a:gd name="T49" fmla="*/ 60 h 1208"/>
                  <a:gd name="T50" fmla="*/ 866 w 2291"/>
                  <a:gd name="T51" fmla="*/ 105 h 1208"/>
                  <a:gd name="T52" fmla="*/ 749 w 2291"/>
                  <a:gd name="T53" fmla="*/ 134 h 1208"/>
                  <a:gd name="T54" fmla="*/ 764 w 2291"/>
                  <a:gd name="T55" fmla="*/ 209 h 1208"/>
                  <a:gd name="T56" fmla="*/ 587 w 2291"/>
                  <a:gd name="T57" fmla="*/ 164 h 1208"/>
                  <a:gd name="T58" fmla="*/ 426 w 2291"/>
                  <a:gd name="T59" fmla="*/ 194 h 1208"/>
                  <a:gd name="T60" fmla="*/ 382 w 2291"/>
                  <a:gd name="T61" fmla="*/ 224 h 1208"/>
                  <a:gd name="T62" fmla="*/ 147 w 2291"/>
                  <a:gd name="T63" fmla="*/ 254 h 1208"/>
                  <a:gd name="T64" fmla="*/ 73 w 2291"/>
                  <a:gd name="T65" fmla="*/ 328 h 1208"/>
                  <a:gd name="T66" fmla="*/ 132 w 2291"/>
                  <a:gd name="T67" fmla="*/ 358 h 1208"/>
                  <a:gd name="T68" fmla="*/ 426 w 2291"/>
                  <a:gd name="T69" fmla="*/ 388 h 1208"/>
                  <a:gd name="T70" fmla="*/ 235 w 2291"/>
                  <a:gd name="T71" fmla="*/ 433 h 1208"/>
                  <a:gd name="T72" fmla="*/ 543 w 2291"/>
                  <a:gd name="T73" fmla="*/ 388 h 1208"/>
                  <a:gd name="T74" fmla="*/ 587 w 2291"/>
                  <a:gd name="T75" fmla="*/ 433 h 1208"/>
                  <a:gd name="T76" fmla="*/ 631 w 2291"/>
                  <a:gd name="T77" fmla="*/ 477 h 1208"/>
                  <a:gd name="T78" fmla="*/ 955 w 2291"/>
                  <a:gd name="T79" fmla="*/ 358 h 1208"/>
                  <a:gd name="T80" fmla="*/ 1101 w 2291"/>
                  <a:gd name="T81" fmla="*/ 433 h 1208"/>
                  <a:gd name="T82" fmla="*/ 822 w 2291"/>
                  <a:gd name="T83" fmla="*/ 507 h 1208"/>
                  <a:gd name="T84" fmla="*/ 778 w 2291"/>
                  <a:gd name="T85" fmla="*/ 641 h 1208"/>
                  <a:gd name="T86" fmla="*/ 367 w 2291"/>
                  <a:gd name="T87" fmla="*/ 567 h 1208"/>
                  <a:gd name="T88" fmla="*/ 543 w 2291"/>
                  <a:gd name="T89" fmla="*/ 686 h 1208"/>
                  <a:gd name="T90" fmla="*/ 734 w 2291"/>
                  <a:gd name="T91" fmla="*/ 776 h 1208"/>
                  <a:gd name="T92" fmla="*/ 514 w 2291"/>
                  <a:gd name="T93" fmla="*/ 761 h 1208"/>
                  <a:gd name="T94" fmla="*/ 338 w 2291"/>
                  <a:gd name="T95" fmla="*/ 880 h 1208"/>
                  <a:gd name="T96" fmla="*/ 514 w 2291"/>
                  <a:gd name="T97" fmla="*/ 850 h 1208"/>
                  <a:gd name="T98" fmla="*/ 499 w 2291"/>
                  <a:gd name="T99" fmla="*/ 895 h 1208"/>
                  <a:gd name="T100" fmla="*/ 543 w 2291"/>
                  <a:gd name="T101" fmla="*/ 970 h 1208"/>
                  <a:gd name="T102" fmla="*/ 558 w 2291"/>
                  <a:gd name="T103" fmla="*/ 1014 h 1208"/>
                  <a:gd name="T104" fmla="*/ 279 w 2291"/>
                  <a:gd name="T105" fmla="*/ 970 h 1208"/>
                  <a:gd name="T106" fmla="*/ 382 w 2291"/>
                  <a:gd name="T107" fmla="*/ 1044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91" h="1208">
                    <a:moveTo>
                      <a:pt x="382" y="1044"/>
                    </a:moveTo>
                    <a:lnTo>
                      <a:pt x="382" y="1044"/>
                    </a:lnTo>
                    <a:cubicBezTo>
                      <a:pt x="323" y="1044"/>
                      <a:pt x="250" y="1044"/>
                      <a:pt x="191" y="1059"/>
                    </a:cubicBezTo>
                    <a:cubicBezTo>
                      <a:pt x="161" y="1074"/>
                      <a:pt x="161" y="1119"/>
                      <a:pt x="176" y="1134"/>
                    </a:cubicBezTo>
                    <a:cubicBezTo>
                      <a:pt x="191" y="1149"/>
                      <a:pt x="220" y="1163"/>
                      <a:pt x="220" y="1149"/>
                    </a:cubicBezTo>
                    <a:cubicBezTo>
                      <a:pt x="250" y="1149"/>
                      <a:pt x="235" y="1134"/>
                      <a:pt x="250" y="1119"/>
                    </a:cubicBezTo>
                    <a:lnTo>
                      <a:pt x="250" y="1163"/>
                    </a:lnTo>
                    <a:lnTo>
                      <a:pt x="352" y="1163"/>
                    </a:lnTo>
                    <a:cubicBezTo>
                      <a:pt x="382" y="1163"/>
                      <a:pt x="382" y="1134"/>
                      <a:pt x="396" y="1134"/>
                    </a:cubicBezTo>
                    <a:cubicBezTo>
                      <a:pt x="426" y="1134"/>
                      <a:pt x="396" y="1163"/>
                      <a:pt x="396" y="1163"/>
                    </a:cubicBezTo>
                    <a:cubicBezTo>
                      <a:pt x="396" y="1163"/>
                      <a:pt x="543" y="1178"/>
                      <a:pt x="543" y="1163"/>
                    </a:cubicBezTo>
                    <a:cubicBezTo>
                      <a:pt x="543" y="1163"/>
                      <a:pt x="514" y="1149"/>
                      <a:pt x="499" y="1134"/>
                    </a:cubicBezTo>
                    <a:cubicBezTo>
                      <a:pt x="499" y="1134"/>
                      <a:pt x="558" y="1149"/>
                      <a:pt x="543" y="1163"/>
                    </a:cubicBezTo>
                    <a:cubicBezTo>
                      <a:pt x="558" y="1149"/>
                      <a:pt x="543" y="1134"/>
                      <a:pt x="558" y="1134"/>
                    </a:cubicBezTo>
                    <a:cubicBezTo>
                      <a:pt x="558" y="1134"/>
                      <a:pt x="587" y="1149"/>
                      <a:pt x="602" y="1149"/>
                    </a:cubicBezTo>
                    <a:cubicBezTo>
                      <a:pt x="631" y="1178"/>
                      <a:pt x="602" y="1134"/>
                      <a:pt x="617" y="1119"/>
                    </a:cubicBezTo>
                    <a:cubicBezTo>
                      <a:pt x="617" y="1119"/>
                      <a:pt x="705" y="1163"/>
                      <a:pt x="705" y="1149"/>
                    </a:cubicBezTo>
                    <a:cubicBezTo>
                      <a:pt x="705" y="1134"/>
                      <a:pt x="675" y="1134"/>
                      <a:pt x="675" y="1119"/>
                    </a:cubicBezTo>
                    <a:lnTo>
                      <a:pt x="778" y="1134"/>
                    </a:lnTo>
                    <a:cubicBezTo>
                      <a:pt x="837" y="1134"/>
                      <a:pt x="764" y="1178"/>
                      <a:pt x="764" y="1193"/>
                    </a:cubicBezTo>
                    <a:cubicBezTo>
                      <a:pt x="764" y="1208"/>
                      <a:pt x="940" y="1134"/>
                      <a:pt x="955" y="1134"/>
                    </a:cubicBezTo>
                    <a:cubicBezTo>
                      <a:pt x="984" y="1134"/>
                      <a:pt x="1057" y="1089"/>
                      <a:pt x="999" y="1074"/>
                    </a:cubicBezTo>
                    <a:cubicBezTo>
                      <a:pt x="969" y="1059"/>
                      <a:pt x="925" y="1089"/>
                      <a:pt x="896" y="1074"/>
                    </a:cubicBezTo>
                    <a:lnTo>
                      <a:pt x="925" y="1044"/>
                    </a:lnTo>
                    <a:cubicBezTo>
                      <a:pt x="925" y="1029"/>
                      <a:pt x="881" y="1044"/>
                      <a:pt x="866" y="1044"/>
                    </a:cubicBezTo>
                    <a:cubicBezTo>
                      <a:pt x="837" y="1044"/>
                      <a:pt x="822" y="1014"/>
                      <a:pt x="793" y="1014"/>
                    </a:cubicBezTo>
                    <a:cubicBezTo>
                      <a:pt x="778" y="1029"/>
                      <a:pt x="734" y="1044"/>
                      <a:pt x="705" y="1029"/>
                    </a:cubicBezTo>
                    <a:lnTo>
                      <a:pt x="749" y="1029"/>
                    </a:lnTo>
                    <a:cubicBezTo>
                      <a:pt x="764" y="1014"/>
                      <a:pt x="734" y="984"/>
                      <a:pt x="734" y="970"/>
                    </a:cubicBezTo>
                    <a:cubicBezTo>
                      <a:pt x="734" y="999"/>
                      <a:pt x="866" y="1014"/>
                      <a:pt x="881" y="1014"/>
                    </a:cubicBezTo>
                    <a:lnTo>
                      <a:pt x="955" y="1014"/>
                    </a:lnTo>
                    <a:cubicBezTo>
                      <a:pt x="984" y="1014"/>
                      <a:pt x="1013" y="970"/>
                      <a:pt x="999" y="955"/>
                    </a:cubicBezTo>
                    <a:cubicBezTo>
                      <a:pt x="955" y="910"/>
                      <a:pt x="1043" y="910"/>
                      <a:pt x="1072" y="910"/>
                    </a:cubicBezTo>
                    <a:cubicBezTo>
                      <a:pt x="1087" y="910"/>
                      <a:pt x="1160" y="910"/>
                      <a:pt x="1175" y="895"/>
                    </a:cubicBezTo>
                    <a:lnTo>
                      <a:pt x="1101" y="865"/>
                    </a:lnTo>
                    <a:cubicBezTo>
                      <a:pt x="1131" y="850"/>
                      <a:pt x="1189" y="880"/>
                      <a:pt x="1204" y="850"/>
                    </a:cubicBezTo>
                    <a:cubicBezTo>
                      <a:pt x="1219" y="835"/>
                      <a:pt x="1131" y="820"/>
                      <a:pt x="1116" y="820"/>
                    </a:cubicBezTo>
                    <a:cubicBezTo>
                      <a:pt x="1131" y="820"/>
                      <a:pt x="1234" y="805"/>
                      <a:pt x="1248" y="791"/>
                    </a:cubicBezTo>
                    <a:cubicBezTo>
                      <a:pt x="1278" y="776"/>
                      <a:pt x="1131" y="746"/>
                      <a:pt x="1131" y="761"/>
                    </a:cubicBezTo>
                    <a:cubicBezTo>
                      <a:pt x="1131" y="746"/>
                      <a:pt x="1160" y="746"/>
                      <a:pt x="1160" y="746"/>
                    </a:cubicBezTo>
                    <a:cubicBezTo>
                      <a:pt x="1160" y="731"/>
                      <a:pt x="1057" y="746"/>
                      <a:pt x="1043" y="746"/>
                    </a:cubicBezTo>
                    <a:cubicBezTo>
                      <a:pt x="1013" y="746"/>
                      <a:pt x="999" y="761"/>
                      <a:pt x="969" y="776"/>
                    </a:cubicBezTo>
                    <a:cubicBezTo>
                      <a:pt x="984" y="776"/>
                      <a:pt x="1028" y="731"/>
                      <a:pt x="999" y="731"/>
                    </a:cubicBezTo>
                    <a:cubicBezTo>
                      <a:pt x="999" y="731"/>
                      <a:pt x="940" y="731"/>
                      <a:pt x="940" y="716"/>
                    </a:cubicBezTo>
                    <a:lnTo>
                      <a:pt x="1057" y="716"/>
                    </a:lnTo>
                    <a:cubicBezTo>
                      <a:pt x="1043" y="716"/>
                      <a:pt x="999" y="701"/>
                      <a:pt x="999" y="701"/>
                    </a:cubicBezTo>
                    <a:cubicBezTo>
                      <a:pt x="1013" y="686"/>
                      <a:pt x="1057" y="716"/>
                      <a:pt x="1087" y="701"/>
                    </a:cubicBezTo>
                    <a:cubicBezTo>
                      <a:pt x="1072" y="701"/>
                      <a:pt x="1013" y="686"/>
                      <a:pt x="1013" y="686"/>
                    </a:cubicBezTo>
                    <a:cubicBezTo>
                      <a:pt x="1013" y="671"/>
                      <a:pt x="1131" y="686"/>
                      <a:pt x="1145" y="671"/>
                    </a:cubicBezTo>
                    <a:lnTo>
                      <a:pt x="1101" y="656"/>
                    </a:lnTo>
                    <a:lnTo>
                      <a:pt x="1131" y="656"/>
                    </a:lnTo>
                    <a:cubicBezTo>
                      <a:pt x="1160" y="671"/>
                      <a:pt x="1175" y="686"/>
                      <a:pt x="1204" y="686"/>
                    </a:cubicBezTo>
                    <a:cubicBezTo>
                      <a:pt x="1234" y="686"/>
                      <a:pt x="1278" y="671"/>
                      <a:pt x="1322" y="656"/>
                    </a:cubicBezTo>
                    <a:cubicBezTo>
                      <a:pt x="1439" y="641"/>
                      <a:pt x="1248" y="627"/>
                      <a:pt x="1234" y="597"/>
                    </a:cubicBezTo>
                    <a:cubicBezTo>
                      <a:pt x="1234" y="582"/>
                      <a:pt x="1366" y="597"/>
                      <a:pt x="1380" y="612"/>
                    </a:cubicBezTo>
                    <a:cubicBezTo>
                      <a:pt x="1410" y="627"/>
                      <a:pt x="1424" y="627"/>
                      <a:pt x="1469" y="612"/>
                    </a:cubicBezTo>
                    <a:cubicBezTo>
                      <a:pt x="1483" y="612"/>
                      <a:pt x="1557" y="582"/>
                      <a:pt x="1542" y="552"/>
                    </a:cubicBezTo>
                    <a:cubicBezTo>
                      <a:pt x="1542" y="537"/>
                      <a:pt x="1380" y="612"/>
                      <a:pt x="1424" y="537"/>
                    </a:cubicBezTo>
                    <a:cubicBezTo>
                      <a:pt x="1410" y="552"/>
                      <a:pt x="1483" y="552"/>
                      <a:pt x="1483" y="552"/>
                    </a:cubicBezTo>
                    <a:cubicBezTo>
                      <a:pt x="1527" y="552"/>
                      <a:pt x="1557" y="537"/>
                      <a:pt x="1586" y="537"/>
                    </a:cubicBezTo>
                    <a:cubicBezTo>
                      <a:pt x="1586" y="522"/>
                      <a:pt x="1542" y="477"/>
                      <a:pt x="1542" y="477"/>
                    </a:cubicBezTo>
                    <a:cubicBezTo>
                      <a:pt x="1557" y="477"/>
                      <a:pt x="1571" y="492"/>
                      <a:pt x="1571" y="507"/>
                    </a:cubicBezTo>
                    <a:cubicBezTo>
                      <a:pt x="1586" y="522"/>
                      <a:pt x="1615" y="507"/>
                      <a:pt x="1630" y="507"/>
                    </a:cubicBezTo>
                    <a:cubicBezTo>
                      <a:pt x="1674" y="477"/>
                      <a:pt x="1704" y="448"/>
                      <a:pt x="1748" y="433"/>
                    </a:cubicBezTo>
                    <a:cubicBezTo>
                      <a:pt x="1777" y="418"/>
                      <a:pt x="1997" y="328"/>
                      <a:pt x="1997" y="313"/>
                    </a:cubicBezTo>
                    <a:cubicBezTo>
                      <a:pt x="1997" y="298"/>
                      <a:pt x="1806" y="343"/>
                      <a:pt x="1792" y="343"/>
                    </a:cubicBezTo>
                    <a:cubicBezTo>
                      <a:pt x="1748" y="358"/>
                      <a:pt x="1704" y="358"/>
                      <a:pt x="1645" y="373"/>
                    </a:cubicBezTo>
                    <a:lnTo>
                      <a:pt x="1586" y="373"/>
                    </a:lnTo>
                    <a:cubicBezTo>
                      <a:pt x="1586" y="358"/>
                      <a:pt x="1674" y="358"/>
                      <a:pt x="1689" y="343"/>
                    </a:cubicBezTo>
                    <a:cubicBezTo>
                      <a:pt x="1704" y="343"/>
                      <a:pt x="1806" y="328"/>
                      <a:pt x="1806" y="313"/>
                    </a:cubicBezTo>
                    <a:cubicBezTo>
                      <a:pt x="1806" y="328"/>
                      <a:pt x="1659" y="298"/>
                      <a:pt x="1674" y="283"/>
                    </a:cubicBezTo>
                    <a:cubicBezTo>
                      <a:pt x="1674" y="283"/>
                      <a:pt x="1850" y="298"/>
                      <a:pt x="1865" y="283"/>
                    </a:cubicBezTo>
                    <a:cubicBezTo>
                      <a:pt x="1894" y="283"/>
                      <a:pt x="1939" y="269"/>
                      <a:pt x="1968" y="269"/>
                    </a:cubicBezTo>
                    <a:lnTo>
                      <a:pt x="2027" y="269"/>
                    </a:lnTo>
                    <a:cubicBezTo>
                      <a:pt x="2085" y="254"/>
                      <a:pt x="2144" y="239"/>
                      <a:pt x="2188" y="224"/>
                    </a:cubicBezTo>
                    <a:cubicBezTo>
                      <a:pt x="2188" y="224"/>
                      <a:pt x="2291" y="164"/>
                      <a:pt x="2247" y="149"/>
                    </a:cubicBezTo>
                    <a:lnTo>
                      <a:pt x="2144" y="149"/>
                    </a:lnTo>
                    <a:cubicBezTo>
                      <a:pt x="2129" y="134"/>
                      <a:pt x="2100" y="149"/>
                      <a:pt x="2100" y="134"/>
                    </a:cubicBezTo>
                    <a:cubicBezTo>
                      <a:pt x="2100" y="105"/>
                      <a:pt x="2071" y="105"/>
                      <a:pt x="2071" y="75"/>
                    </a:cubicBezTo>
                    <a:cubicBezTo>
                      <a:pt x="2071" y="75"/>
                      <a:pt x="2012" y="90"/>
                      <a:pt x="1997" y="90"/>
                    </a:cubicBezTo>
                    <a:cubicBezTo>
                      <a:pt x="1983" y="75"/>
                      <a:pt x="1968" y="45"/>
                      <a:pt x="1953" y="75"/>
                    </a:cubicBezTo>
                    <a:cubicBezTo>
                      <a:pt x="1953" y="75"/>
                      <a:pt x="1865" y="90"/>
                      <a:pt x="1850" y="90"/>
                    </a:cubicBezTo>
                    <a:cubicBezTo>
                      <a:pt x="1821" y="105"/>
                      <a:pt x="1792" y="105"/>
                      <a:pt x="1762" y="105"/>
                    </a:cubicBezTo>
                    <a:lnTo>
                      <a:pt x="1704" y="105"/>
                    </a:lnTo>
                    <a:cubicBezTo>
                      <a:pt x="1704" y="90"/>
                      <a:pt x="1762" y="90"/>
                      <a:pt x="1777" y="75"/>
                    </a:cubicBezTo>
                    <a:cubicBezTo>
                      <a:pt x="1806" y="75"/>
                      <a:pt x="1836" y="60"/>
                      <a:pt x="1850" y="45"/>
                    </a:cubicBezTo>
                    <a:cubicBezTo>
                      <a:pt x="1821" y="90"/>
                      <a:pt x="1513" y="0"/>
                      <a:pt x="1498" y="30"/>
                    </a:cubicBezTo>
                    <a:cubicBezTo>
                      <a:pt x="1498" y="45"/>
                      <a:pt x="1527" y="45"/>
                      <a:pt x="1542" y="60"/>
                    </a:cubicBezTo>
                    <a:cubicBezTo>
                      <a:pt x="1542" y="75"/>
                      <a:pt x="1469" y="30"/>
                      <a:pt x="1469" y="30"/>
                    </a:cubicBezTo>
                    <a:cubicBezTo>
                      <a:pt x="1439" y="15"/>
                      <a:pt x="1395" y="30"/>
                      <a:pt x="1380" y="30"/>
                    </a:cubicBezTo>
                    <a:cubicBezTo>
                      <a:pt x="1366" y="30"/>
                      <a:pt x="1322" y="30"/>
                      <a:pt x="1336" y="45"/>
                    </a:cubicBezTo>
                    <a:cubicBezTo>
                      <a:pt x="1351" y="60"/>
                      <a:pt x="1380" y="105"/>
                      <a:pt x="1395" y="90"/>
                    </a:cubicBezTo>
                    <a:cubicBezTo>
                      <a:pt x="1395" y="105"/>
                      <a:pt x="1336" y="90"/>
                      <a:pt x="1336" y="75"/>
                    </a:cubicBezTo>
                    <a:cubicBezTo>
                      <a:pt x="1292" y="75"/>
                      <a:pt x="1278" y="30"/>
                      <a:pt x="1248" y="30"/>
                    </a:cubicBezTo>
                    <a:lnTo>
                      <a:pt x="1101" y="30"/>
                    </a:lnTo>
                    <a:cubicBezTo>
                      <a:pt x="1028" y="45"/>
                      <a:pt x="1072" y="60"/>
                      <a:pt x="1116" y="75"/>
                    </a:cubicBezTo>
                    <a:cubicBezTo>
                      <a:pt x="1131" y="90"/>
                      <a:pt x="1160" y="105"/>
                      <a:pt x="1175" y="119"/>
                    </a:cubicBezTo>
                    <a:lnTo>
                      <a:pt x="1131" y="149"/>
                    </a:lnTo>
                    <a:cubicBezTo>
                      <a:pt x="1116" y="149"/>
                      <a:pt x="1145" y="134"/>
                      <a:pt x="1145" y="134"/>
                    </a:cubicBezTo>
                    <a:cubicBezTo>
                      <a:pt x="1145" y="119"/>
                      <a:pt x="1043" y="60"/>
                      <a:pt x="1028" y="60"/>
                    </a:cubicBezTo>
                    <a:cubicBezTo>
                      <a:pt x="969" y="60"/>
                      <a:pt x="910" y="45"/>
                      <a:pt x="852" y="60"/>
                    </a:cubicBezTo>
                    <a:cubicBezTo>
                      <a:pt x="852" y="60"/>
                      <a:pt x="881" y="90"/>
                      <a:pt x="896" y="90"/>
                    </a:cubicBezTo>
                    <a:cubicBezTo>
                      <a:pt x="910" y="90"/>
                      <a:pt x="940" y="105"/>
                      <a:pt x="969" y="90"/>
                    </a:cubicBezTo>
                    <a:cubicBezTo>
                      <a:pt x="940" y="105"/>
                      <a:pt x="896" y="119"/>
                      <a:pt x="866" y="105"/>
                    </a:cubicBezTo>
                    <a:cubicBezTo>
                      <a:pt x="852" y="105"/>
                      <a:pt x="749" y="60"/>
                      <a:pt x="764" y="75"/>
                    </a:cubicBezTo>
                    <a:cubicBezTo>
                      <a:pt x="764" y="60"/>
                      <a:pt x="837" y="149"/>
                      <a:pt x="778" y="134"/>
                    </a:cubicBezTo>
                    <a:cubicBezTo>
                      <a:pt x="764" y="119"/>
                      <a:pt x="720" y="105"/>
                      <a:pt x="690" y="119"/>
                    </a:cubicBezTo>
                    <a:cubicBezTo>
                      <a:pt x="705" y="119"/>
                      <a:pt x="749" y="134"/>
                      <a:pt x="749" y="134"/>
                    </a:cubicBezTo>
                    <a:cubicBezTo>
                      <a:pt x="734" y="149"/>
                      <a:pt x="675" y="119"/>
                      <a:pt x="675" y="149"/>
                    </a:cubicBezTo>
                    <a:cubicBezTo>
                      <a:pt x="675" y="164"/>
                      <a:pt x="734" y="179"/>
                      <a:pt x="749" y="194"/>
                    </a:cubicBezTo>
                    <a:cubicBezTo>
                      <a:pt x="793" y="194"/>
                      <a:pt x="896" y="209"/>
                      <a:pt x="896" y="254"/>
                    </a:cubicBezTo>
                    <a:cubicBezTo>
                      <a:pt x="896" y="239"/>
                      <a:pt x="793" y="224"/>
                      <a:pt x="764" y="209"/>
                    </a:cubicBezTo>
                    <a:cubicBezTo>
                      <a:pt x="734" y="209"/>
                      <a:pt x="690" y="164"/>
                      <a:pt x="661" y="179"/>
                    </a:cubicBezTo>
                    <a:lnTo>
                      <a:pt x="705" y="209"/>
                    </a:lnTo>
                    <a:cubicBezTo>
                      <a:pt x="705" y="209"/>
                      <a:pt x="661" y="224"/>
                      <a:pt x="661" y="209"/>
                    </a:cubicBezTo>
                    <a:cubicBezTo>
                      <a:pt x="631" y="194"/>
                      <a:pt x="617" y="179"/>
                      <a:pt x="587" y="164"/>
                    </a:cubicBezTo>
                    <a:cubicBezTo>
                      <a:pt x="573" y="149"/>
                      <a:pt x="455" y="149"/>
                      <a:pt x="455" y="149"/>
                    </a:cubicBezTo>
                    <a:cubicBezTo>
                      <a:pt x="455" y="164"/>
                      <a:pt x="499" y="164"/>
                      <a:pt x="455" y="179"/>
                    </a:cubicBezTo>
                    <a:cubicBezTo>
                      <a:pt x="440" y="179"/>
                      <a:pt x="367" y="209"/>
                      <a:pt x="367" y="209"/>
                    </a:cubicBezTo>
                    <a:cubicBezTo>
                      <a:pt x="382" y="209"/>
                      <a:pt x="426" y="194"/>
                      <a:pt x="426" y="194"/>
                    </a:cubicBezTo>
                    <a:cubicBezTo>
                      <a:pt x="440" y="209"/>
                      <a:pt x="499" y="239"/>
                      <a:pt x="499" y="239"/>
                    </a:cubicBezTo>
                    <a:cubicBezTo>
                      <a:pt x="499" y="239"/>
                      <a:pt x="455" y="224"/>
                      <a:pt x="455" y="239"/>
                    </a:cubicBezTo>
                    <a:cubicBezTo>
                      <a:pt x="455" y="239"/>
                      <a:pt x="470" y="283"/>
                      <a:pt x="440" y="254"/>
                    </a:cubicBezTo>
                    <a:cubicBezTo>
                      <a:pt x="426" y="239"/>
                      <a:pt x="411" y="209"/>
                      <a:pt x="382" y="224"/>
                    </a:cubicBezTo>
                    <a:cubicBezTo>
                      <a:pt x="367" y="224"/>
                      <a:pt x="352" y="254"/>
                      <a:pt x="338" y="239"/>
                    </a:cubicBezTo>
                    <a:cubicBezTo>
                      <a:pt x="323" y="224"/>
                      <a:pt x="308" y="209"/>
                      <a:pt x="279" y="209"/>
                    </a:cubicBezTo>
                    <a:cubicBezTo>
                      <a:pt x="264" y="209"/>
                      <a:pt x="220" y="224"/>
                      <a:pt x="205" y="239"/>
                    </a:cubicBezTo>
                    <a:cubicBezTo>
                      <a:pt x="176" y="254"/>
                      <a:pt x="191" y="269"/>
                      <a:pt x="147" y="254"/>
                    </a:cubicBezTo>
                    <a:cubicBezTo>
                      <a:pt x="117" y="239"/>
                      <a:pt x="103" y="254"/>
                      <a:pt x="73" y="254"/>
                    </a:cubicBezTo>
                    <a:cubicBezTo>
                      <a:pt x="59" y="269"/>
                      <a:pt x="0" y="269"/>
                      <a:pt x="0" y="283"/>
                    </a:cubicBezTo>
                    <a:cubicBezTo>
                      <a:pt x="0" y="313"/>
                      <a:pt x="132" y="283"/>
                      <a:pt x="132" y="298"/>
                    </a:cubicBezTo>
                    <a:cubicBezTo>
                      <a:pt x="132" y="313"/>
                      <a:pt x="88" y="313"/>
                      <a:pt x="73" y="328"/>
                    </a:cubicBezTo>
                    <a:cubicBezTo>
                      <a:pt x="73" y="313"/>
                      <a:pt x="147" y="313"/>
                      <a:pt x="161" y="313"/>
                    </a:cubicBezTo>
                    <a:lnTo>
                      <a:pt x="250" y="313"/>
                    </a:lnTo>
                    <a:cubicBezTo>
                      <a:pt x="250" y="313"/>
                      <a:pt x="220" y="328"/>
                      <a:pt x="205" y="328"/>
                    </a:cubicBezTo>
                    <a:cubicBezTo>
                      <a:pt x="176" y="328"/>
                      <a:pt x="161" y="328"/>
                      <a:pt x="132" y="358"/>
                    </a:cubicBezTo>
                    <a:cubicBezTo>
                      <a:pt x="73" y="388"/>
                      <a:pt x="176" y="388"/>
                      <a:pt x="191" y="388"/>
                    </a:cubicBezTo>
                    <a:cubicBezTo>
                      <a:pt x="250" y="403"/>
                      <a:pt x="294" y="403"/>
                      <a:pt x="352" y="388"/>
                    </a:cubicBezTo>
                    <a:cubicBezTo>
                      <a:pt x="382" y="373"/>
                      <a:pt x="455" y="328"/>
                      <a:pt x="499" y="358"/>
                    </a:cubicBezTo>
                    <a:lnTo>
                      <a:pt x="426" y="388"/>
                    </a:lnTo>
                    <a:cubicBezTo>
                      <a:pt x="396" y="388"/>
                      <a:pt x="367" y="388"/>
                      <a:pt x="338" y="403"/>
                    </a:cubicBezTo>
                    <a:lnTo>
                      <a:pt x="264" y="403"/>
                    </a:lnTo>
                    <a:cubicBezTo>
                      <a:pt x="235" y="418"/>
                      <a:pt x="205" y="403"/>
                      <a:pt x="176" y="418"/>
                    </a:cubicBezTo>
                    <a:cubicBezTo>
                      <a:pt x="191" y="418"/>
                      <a:pt x="235" y="433"/>
                      <a:pt x="235" y="433"/>
                    </a:cubicBezTo>
                    <a:cubicBezTo>
                      <a:pt x="250" y="448"/>
                      <a:pt x="264" y="462"/>
                      <a:pt x="294" y="462"/>
                    </a:cubicBezTo>
                    <a:cubicBezTo>
                      <a:pt x="352" y="462"/>
                      <a:pt x="382" y="418"/>
                      <a:pt x="440" y="403"/>
                    </a:cubicBezTo>
                    <a:cubicBezTo>
                      <a:pt x="455" y="403"/>
                      <a:pt x="646" y="388"/>
                      <a:pt x="646" y="373"/>
                    </a:cubicBezTo>
                    <a:cubicBezTo>
                      <a:pt x="646" y="388"/>
                      <a:pt x="558" y="388"/>
                      <a:pt x="543" y="388"/>
                    </a:cubicBezTo>
                    <a:cubicBezTo>
                      <a:pt x="499" y="403"/>
                      <a:pt x="426" y="418"/>
                      <a:pt x="382" y="448"/>
                    </a:cubicBezTo>
                    <a:cubicBezTo>
                      <a:pt x="338" y="492"/>
                      <a:pt x="470" y="477"/>
                      <a:pt x="485" y="477"/>
                    </a:cubicBezTo>
                    <a:cubicBezTo>
                      <a:pt x="514" y="477"/>
                      <a:pt x="543" y="492"/>
                      <a:pt x="573" y="462"/>
                    </a:cubicBezTo>
                    <a:cubicBezTo>
                      <a:pt x="587" y="462"/>
                      <a:pt x="587" y="448"/>
                      <a:pt x="587" y="433"/>
                    </a:cubicBezTo>
                    <a:cubicBezTo>
                      <a:pt x="602" y="433"/>
                      <a:pt x="617" y="433"/>
                      <a:pt x="617" y="448"/>
                    </a:cubicBezTo>
                    <a:lnTo>
                      <a:pt x="602" y="448"/>
                    </a:lnTo>
                    <a:cubicBezTo>
                      <a:pt x="631" y="448"/>
                      <a:pt x="705" y="418"/>
                      <a:pt x="734" y="433"/>
                    </a:cubicBezTo>
                    <a:cubicBezTo>
                      <a:pt x="720" y="418"/>
                      <a:pt x="646" y="477"/>
                      <a:pt x="631" y="477"/>
                    </a:cubicBezTo>
                    <a:cubicBezTo>
                      <a:pt x="646" y="492"/>
                      <a:pt x="734" y="462"/>
                      <a:pt x="764" y="462"/>
                    </a:cubicBezTo>
                    <a:cubicBezTo>
                      <a:pt x="808" y="462"/>
                      <a:pt x="852" y="448"/>
                      <a:pt x="896" y="418"/>
                    </a:cubicBezTo>
                    <a:cubicBezTo>
                      <a:pt x="910" y="403"/>
                      <a:pt x="910" y="373"/>
                      <a:pt x="910" y="373"/>
                    </a:cubicBezTo>
                    <a:cubicBezTo>
                      <a:pt x="940" y="373"/>
                      <a:pt x="940" y="373"/>
                      <a:pt x="955" y="358"/>
                    </a:cubicBezTo>
                    <a:cubicBezTo>
                      <a:pt x="969" y="358"/>
                      <a:pt x="1072" y="298"/>
                      <a:pt x="1072" y="313"/>
                    </a:cubicBezTo>
                    <a:lnTo>
                      <a:pt x="1013" y="358"/>
                    </a:lnTo>
                    <a:cubicBezTo>
                      <a:pt x="999" y="373"/>
                      <a:pt x="940" y="403"/>
                      <a:pt x="940" y="418"/>
                    </a:cubicBezTo>
                    <a:cubicBezTo>
                      <a:pt x="940" y="433"/>
                      <a:pt x="1101" y="418"/>
                      <a:pt x="1101" y="433"/>
                    </a:cubicBezTo>
                    <a:cubicBezTo>
                      <a:pt x="1101" y="418"/>
                      <a:pt x="881" y="477"/>
                      <a:pt x="881" y="462"/>
                    </a:cubicBezTo>
                    <a:cubicBezTo>
                      <a:pt x="881" y="462"/>
                      <a:pt x="1013" y="477"/>
                      <a:pt x="999" y="477"/>
                    </a:cubicBezTo>
                    <a:cubicBezTo>
                      <a:pt x="999" y="492"/>
                      <a:pt x="940" y="492"/>
                      <a:pt x="925" y="492"/>
                    </a:cubicBezTo>
                    <a:cubicBezTo>
                      <a:pt x="896" y="492"/>
                      <a:pt x="852" y="492"/>
                      <a:pt x="822" y="507"/>
                    </a:cubicBezTo>
                    <a:cubicBezTo>
                      <a:pt x="764" y="507"/>
                      <a:pt x="705" y="507"/>
                      <a:pt x="646" y="522"/>
                    </a:cubicBezTo>
                    <a:cubicBezTo>
                      <a:pt x="631" y="522"/>
                      <a:pt x="631" y="537"/>
                      <a:pt x="661" y="537"/>
                    </a:cubicBezTo>
                    <a:cubicBezTo>
                      <a:pt x="675" y="552"/>
                      <a:pt x="720" y="567"/>
                      <a:pt x="734" y="582"/>
                    </a:cubicBezTo>
                    <a:cubicBezTo>
                      <a:pt x="764" y="612"/>
                      <a:pt x="734" y="641"/>
                      <a:pt x="778" y="641"/>
                    </a:cubicBezTo>
                    <a:cubicBezTo>
                      <a:pt x="793" y="627"/>
                      <a:pt x="837" y="641"/>
                      <a:pt x="852" y="627"/>
                    </a:cubicBezTo>
                    <a:cubicBezTo>
                      <a:pt x="720" y="701"/>
                      <a:pt x="646" y="537"/>
                      <a:pt x="543" y="537"/>
                    </a:cubicBezTo>
                    <a:cubicBezTo>
                      <a:pt x="514" y="537"/>
                      <a:pt x="382" y="507"/>
                      <a:pt x="382" y="537"/>
                    </a:cubicBezTo>
                    <a:lnTo>
                      <a:pt x="367" y="567"/>
                    </a:lnTo>
                    <a:cubicBezTo>
                      <a:pt x="382" y="567"/>
                      <a:pt x="470" y="567"/>
                      <a:pt x="470" y="582"/>
                    </a:cubicBezTo>
                    <a:cubicBezTo>
                      <a:pt x="470" y="582"/>
                      <a:pt x="382" y="582"/>
                      <a:pt x="382" y="612"/>
                    </a:cubicBezTo>
                    <a:cubicBezTo>
                      <a:pt x="382" y="627"/>
                      <a:pt x="470" y="627"/>
                      <a:pt x="499" y="641"/>
                    </a:cubicBezTo>
                    <a:cubicBezTo>
                      <a:pt x="514" y="656"/>
                      <a:pt x="529" y="671"/>
                      <a:pt x="543" y="686"/>
                    </a:cubicBezTo>
                    <a:cubicBezTo>
                      <a:pt x="558" y="716"/>
                      <a:pt x="587" y="731"/>
                      <a:pt x="617" y="746"/>
                    </a:cubicBezTo>
                    <a:cubicBezTo>
                      <a:pt x="646" y="761"/>
                      <a:pt x="661" y="761"/>
                      <a:pt x="690" y="746"/>
                    </a:cubicBezTo>
                    <a:cubicBezTo>
                      <a:pt x="705" y="746"/>
                      <a:pt x="734" y="731"/>
                      <a:pt x="749" y="746"/>
                    </a:cubicBezTo>
                    <a:lnTo>
                      <a:pt x="734" y="776"/>
                    </a:lnTo>
                    <a:cubicBezTo>
                      <a:pt x="705" y="776"/>
                      <a:pt x="661" y="761"/>
                      <a:pt x="646" y="776"/>
                    </a:cubicBezTo>
                    <a:cubicBezTo>
                      <a:pt x="646" y="761"/>
                      <a:pt x="705" y="805"/>
                      <a:pt x="705" y="805"/>
                    </a:cubicBezTo>
                    <a:cubicBezTo>
                      <a:pt x="705" y="820"/>
                      <a:pt x="631" y="791"/>
                      <a:pt x="631" y="791"/>
                    </a:cubicBezTo>
                    <a:cubicBezTo>
                      <a:pt x="587" y="761"/>
                      <a:pt x="558" y="761"/>
                      <a:pt x="514" y="761"/>
                    </a:cubicBezTo>
                    <a:cubicBezTo>
                      <a:pt x="485" y="761"/>
                      <a:pt x="470" y="761"/>
                      <a:pt x="440" y="776"/>
                    </a:cubicBezTo>
                    <a:cubicBezTo>
                      <a:pt x="411" y="791"/>
                      <a:pt x="396" y="776"/>
                      <a:pt x="382" y="791"/>
                    </a:cubicBezTo>
                    <a:cubicBezTo>
                      <a:pt x="367" y="805"/>
                      <a:pt x="367" y="820"/>
                      <a:pt x="338" y="820"/>
                    </a:cubicBezTo>
                    <a:cubicBezTo>
                      <a:pt x="323" y="835"/>
                      <a:pt x="308" y="880"/>
                      <a:pt x="338" y="880"/>
                    </a:cubicBezTo>
                    <a:cubicBezTo>
                      <a:pt x="367" y="880"/>
                      <a:pt x="396" y="865"/>
                      <a:pt x="396" y="880"/>
                    </a:cubicBezTo>
                    <a:cubicBezTo>
                      <a:pt x="411" y="910"/>
                      <a:pt x="470" y="895"/>
                      <a:pt x="470" y="880"/>
                    </a:cubicBezTo>
                    <a:cubicBezTo>
                      <a:pt x="485" y="880"/>
                      <a:pt x="514" y="835"/>
                      <a:pt x="514" y="820"/>
                    </a:cubicBezTo>
                    <a:lnTo>
                      <a:pt x="514" y="850"/>
                    </a:lnTo>
                    <a:lnTo>
                      <a:pt x="529" y="850"/>
                    </a:lnTo>
                    <a:cubicBezTo>
                      <a:pt x="529" y="850"/>
                      <a:pt x="514" y="865"/>
                      <a:pt x="514" y="880"/>
                    </a:cubicBezTo>
                    <a:lnTo>
                      <a:pt x="529" y="880"/>
                    </a:lnTo>
                    <a:cubicBezTo>
                      <a:pt x="529" y="880"/>
                      <a:pt x="485" y="895"/>
                      <a:pt x="499" y="895"/>
                    </a:cubicBezTo>
                    <a:cubicBezTo>
                      <a:pt x="499" y="910"/>
                      <a:pt x="455" y="895"/>
                      <a:pt x="440" y="910"/>
                    </a:cubicBezTo>
                    <a:cubicBezTo>
                      <a:pt x="455" y="910"/>
                      <a:pt x="514" y="910"/>
                      <a:pt x="529" y="925"/>
                    </a:cubicBezTo>
                    <a:cubicBezTo>
                      <a:pt x="529" y="925"/>
                      <a:pt x="455" y="970"/>
                      <a:pt x="470" y="970"/>
                    </a:cubicBezTo>
                    <a:cubicBezTo>
                      <a:pt x="470" y="984"/>
                      <a:pt x="543" y="970"/>
                      <a:pt x="543" y="970"/>
                    </a:cubicBezTo>
                    <a:lnTo>
                      <a:pt x="529" y="970"/>
                    </a:lnTo>
                    <a:cubicBezTo>
                      <a:pt x="529" y="984"/>
                      <a:pt x="602" y="970"/>
                      <a:pt x="617" y="955"/>
                    </a:cubicBezTo>
                    <a:cubicBezTo>
                      <a:pt x="617" y="955"/>
                      <a:pt x="675" y="880"/>
                      <a:pt x="690" y="895"/>
                    </a:cubicBezTo>
                    <a:cubicBezTo>
                      <a:pt x="705" y="910"/>
                      <a:pt x="587" y="999"/>
                      <a:pt x="558" y="1014"/>
                    </a:cubicBezTo>
                    <a:cubicBezTo>
                      <a:pt x="514" y="1014"/>
                      <a:pt x="485" y="1014"/>
                      <a:pt x="440" y="984"/>
                    </a:cubicBezTo>
                    <a:cubicBezTo>
                      <a:pt x="411" y="970"/>
                      <a:pt x="411" y="940"/>
                      <a:pt x="382" y="940"/>
                    </a:cubicBezTo>
                    <a:cubicBezTo>
                      <a:pt x="352" y="925"/>
                      <a:pt x="323" y="925"/>
                      <a:pt x="294" y="925"/>
                    </a:cubicBezTo>
                    <a:cubicBezTo>
                      <a:pt x="250" y="925"/>
                      <a:pt x="250" y="940"/>
                      <a:pt x="279" y="970"/>
                    </a:cubicBezTo>
                    <a:cubicBezTo>
                      <a:pt x="294" y="984"/>
                      <a:pt x="294" y="999"/>
                      <a:pt x="323" y="999"/>
                    </a:cubicBezTo>
                    <a:cubicBezTo>
                      <a:pt x="367" y="999"/>
                      <a:pt x="323" y="999"/>
                      <a:pt x="323" y="1014"/>
                    </a:cubicBezTo>
                    <a:lnTo>
                      <a:pt x="382" y="1044"/>
                    </a:lnTo>
                    <a:lnTo>
                      <a:pt x="382" y="104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7" name="Freeform 1293">
                <a:extLst>
                  <a:ext uri="{FF2B5EF4-FFF2-40B4-BE49-F238E27FC236}">
                    <a16:creationId xmlns:a16="http://schemas.microsoft.com/office/drawing/2014/main" id="{DF7B2736-39DD-D7F1-1EE0-0D8278DA0080}"/>
                  </a:ext>
                </a:extLst>
              </p:cNvPr>
              <p:cNvSpPr>
                <a:spLocks/>
              </p:cNvSpPr>
              <p:nvPr/>
            </p:nvSpPr>
            <p:spPr bwMode="auto">
              <a:xfrm>
                <a:off x="2515" y="1461"/>
                <a:ext cx="40" cy="16"/>
              </a:xfrm>
              <a:custGeom>
                <a:avLst/>
                <a:gdLst>
                  <a:gd name="T0" fmla="*/ 193 w 208"/>
                  <a:gd name="T1" fmla="*/ 66 h 83"/>
                  <a:gd name="T2" fmla="*/ 193 w 208"/>
                  <a:gd name="T3" fmla="*/ 66 h 83"/>
                  <a:gd name="T4" fmla="*/ 164 w 208"/>
                  <a:gd name="T5" fmla="*/ 33 h 83"/>
                  <a:gd name="T6" fmla="*/ 119 w 208"/>
                  <a:gd name="T7" fmla="*/ 33 h 83"/>
                  <a:gd name="T8" fmla="*/ 15 w 208"/>
                  <a:gd name="T9" fmla="*/ 16 h 83"/>
                  <a:gd name="T10" fmla="*/ 30 w 208"/>
                  <a:gd name="T11" fmla="*/ 33 h 83"/>
                  <a:gd name="T12" fmla="*/ 0 w 208"/>
                  <a:gd name="T13" fmla="*/ 50 h 83"/>
                  <a:gd name="T14" fmla="*/ 45 w 208"/>
                  <a:gd name="T15" fmla="*/ 50 h 83"/>
                  <a:gd name="T16" fmla="*/ 119 w 208"/>
                  <a:gd name="T17" fmla="*/ 66 h 83"/>
                  <a:gd name="T18" fmla="*/ 193 w 208"/>
                  <a:gd name="T19" fmla="*/ 66 h 83"/>
                  <a:gd name="T20" fmla="*/ 193 w 208"/>
                  <a:gd name="T21" fmla="*/ 6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83">
                    <a:moveTo>
                      <a:pt x="193" y="66"/>
                    </a:moveTo>
                    <a:lnTo>
                      <a:pt x="193" y="66"/>
                    </a:lnTo>
                    <a:cubicBezTo>
                      <a:pt x="178" y="50"/>
                      <a:pt x="193" y="50"/>
                      <a:pt x="164" y="33"/>
                    </a:cubicBezTo>
                    <a:lnTo>
                      <a:pt x="119" y="33"/>
                    </a:lnTo>
                    <a:cubicBezTo>
                      <a:pt x="104" y="33"/>
                      <a:pt x="30" y="0"/>
                      <a:pt x="15" y="16"/>
                    </a:cubicBezTo>
                    <a:cubicBezTo>
                      <a:pt x="15" y="16"/>
                      <a:pt x="45" y="33"/>
                      <a:pt x="30" y="33"/>
                    </a:cubicBezTo>
                    <a:cubicBezTo>
                      <a:pt x="30" y="50"/>
                      <a:pt x="0" y="66"/>
                      <a:pt x="0" y="50"/>
                    </a:cubicBezTo>
                    <a:cubicBezTo>
                      <a:pt x="0" y="66"/>
                      <a:pt x="30" y="50"/>
                      <a:pt x="45" y="50"/>
                    </a:cubicBezTo>
                    <a:cubicBezTo>
                      <a:pt x="59" y="50"/>
                      <a:pt x="89" y="66"/>
                      <a:pt x="119" y="66"/>
                    </a:cubicBezTo>
                    <a:lnTo>
                      <a:pt x="193" y="66"/>
                    </a:lnTo>
                    <a:cubicBezTo>
                      <a:pt x="178" y="50"/>
                      <a:pt x="208" y="83"/>
                      <a:pt x="193" y="6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8" name="Freeform 1294">
                <a:extLst>
                  <a:ext uri="{FF2B5EF4-FFF2-40B4-BE49-F238E27FC236}">
                    <a16:creationId xmlns:a16="http://schemas.microsoft.com/office/drawing/2014/main" id="{6CBA8110-3447-74F3-1782-74A1D8CD4983}"/>
                  </a:ext>
                </a:extLst>
              </p:cNvPr>
              <p:cNvSpPr>
                <a:spLocks/>
              </p:cNvSpPr>
              <p:nvPr/>
            </p:nvSpPr>
            <p:spPr bwMode="auto">
              <a:xfrm>
                <a:off x="2515" y="1461"/>
                <a:ext cx="40" cy="16"/>
              </a:xfrm>
              <a:custGeom>
                <a:avLst/>
                <a:gdLst>
                  <a:gd name="T0" fmla="*/ 193 w 208"/>
                  <a:gd name="T1" fmla="*/ 66 h 83"/>
                  <a:gd name="T2" fmla="*/ 193 w 208"/>
                  <a:gd name="T3" fmla="*/ 66 h 83"/>
                  <a:gd name="T4" fmla="*/ 164 w 208"/>
                  <a:gd name="T5" fmla="*/ 33 h 83"/>
                  <a:gd name="T6" fmla="*/ 119 w 208"/>
                  <a:gd name="T7" fmla="*/ 33 h 83"/>
                  <a:gd name="T8" fmla="*/ 15 w 208"/>
                  <a:gd name="T9" fmla="*/ 16 h 83"/>
                  <a:gd name="T10" fmla="*/ 30 w 208"/>
                  <a:gd name="T11" fmla="*/ 33 h 83"/>
                  <a:gd name="T12" fmla="*/ 0 w 208"/>
                  <a:gd name="T13" fmla="*/ 50 h 83"/>
                  <a:gd name="T14" fmla="*/ 45 w 208"/>
                  <a:gd name="T15" fmla="*/ 50 h 83"/>
                  <a:gd name="T16" fmla="*/ 119 w 208"/>
                  <a:gd name="T17" fmla="*/ 66 h 83"/>
                  <a:gd name="T18" fmla="*/ 193 w 208"/>
                  <a:gd name="T19" fmla="*/ 66 h 83"/>
                  <a:gd name="T20" fmla="*/ 193 w 208"/>
                  <a:gd name="T21" fmla="*/ 66 h 83"/>
                  <a:gd name="T22" fmla="*/ 193 w 208"/>
                  <a:gd name="T23" fmla="*/ 6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83">
                    <a:moveTo>
                      <a:pt x="193" y="66"/>
                    </a:moveTo>
                    <a:lnTo>
                      <a:pt x="193" y="66"/>
                    </a:lnTo>
                    <a:cubicBezTo>
                      <a:pt x="178" y="50"/>
                      <a:pt x="193" y="50"/>
                      <a:pt x="164" y="33"/>
                    </a:cubicBezTo>
                    <a:lnTo>
                      <a:pt x="119" y="33"/>
                    </a:lnTo>
                    <a:cubicBezTo>
                      <a:pt x="104" y="33"/>
                      <a:pt x="30" y="0"/>
                      <a:pt x="15" y="16"/>
                    </a:cubicBezTo>
                    <a:cubicBezTo>
                      <a:pt x="15" y="16"/>
                      <a:pt x="45" y="33"/>
                      <a:pt x="30" y="33"/>
                    </a:cubicBezTo>
                    <a:cubicBezTo>
                      <a:pt x="30" y="50"/>
                      <a:pt x="0" y="66"/>
                      <a:pt x="0" y="50"/>
                    </a:cubicBezTo>
                    <a:cubicBezTo>
                      <a:pt x="0" y="66"/>
                      <a:pt x="30" y="50"/>
                      <a:pt x="45" y="50"/>
                    </a:cubicBezTo>
                    <a:cubicBezTo>
                      <a:pt x="59" y="50"/>
                      <a:pt x="89" y="66"/>
                      <a:pt x="119" y="66"/>
                    </a:cubicBezTo>
                    <a:lnTo>
                      <a:pt x="193" y="66"/>
                    </a:lnTo>
                    <a:cubicBezTo>
                      <a:pt x="178" y="50"/>
                      <a:pt x="208" y="83"/>
                      <a:pt x="193" y="66"/>
                    </a:cubicBezTo>
                    <a:lnTo>
                      <a:pt x="193" y="6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9" name="Freeform 1295">
                <a:extLst>
                  <a:ext uri="{FF2B5EF4-FFF2-40B4-BE49-F238E27FC236}">
                    <a16:creationId xmlns:a16="http://schemas.microsoft.com/office/drawing/2014/main" id="{1D109FA6-9830-D785-3753-38FE67D10B7F}"/>
                  </a:ext>
                </a:extLst>
              </p:cNvPr>
              <p:cNvSpPr>
                <a:spLocks/>
              </p:cNvSpPr>
              <p:nvPr/>
            </p:nvSpPr>
            <p:spPr bwMode="auto">
              <a:xfrm>
                <a:off x="2515" y="1461"/>
                <a:ext cx="40" cy="16"/>
              </a:xfrm>
              <a:custGeom>
                <a:avLst/>
                <a:gdLst>
                  <a:gd name="T0" fmla="*/ 193 w 208"/>
                  <a:gd name="T1" fmla="*/ 66 h 83"/>
                  <a:gd name="T2" fmla="*/ 193 w 208"/>
                  <a:gd name="T3" fmla="*/ 66 h 83"/>
                  <a:gd name="T4" fmla="*/ 164 w 208"/>
                  <a:gd name="T5" fmla="*/ 33 h 83"/>
                  <a:gd name="T6" fmla="*/ 119 w 208"/>
                  <a:gd name="T7" fmla="*/ 33 h 83"/>
                  <a:gd name="T8" fmla="*/ 15 w 208"/>
                  <a:gd name="T9" fmla="*/ 16 h 83"/>
                  <a:gd name="T10" fmla="*/ 30 w 208"/>
                  <a:gd name="T11" fmla="*/ 33 h 83"/>
                  <a:gd name="T12" fmla="*/ 0 w 208"/>
                  <a:gd name="T13" fmla="*/ 50 h 83"/>
                  <a:gd name="T14" fmla="*/ 45 w 208"/>
                  <a:gd name="T15" fmla="*/ 50 h 83"/>
                  <a:gd name="T16" fmla="*/ 119 w 208"/>
                  <a:gd name="T17" fmla="*/ 66 h 83"/>
                  <a:gd name="T18" fmla="*/ 193 w 208"/>
                  <a:gd name="T19" fmla="*/ 66 h 83"/>
                  <a:gd name="T20" fmla="*/ 193 w 208"/>
                  <a:gd name="T21" fmla="*/ 6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83">
                    <a:moveTo>
                      <a:pt x="193" y="66"/>
                    </a:moveTo>
                    <a:lnTo>
                      <a:pt x="193" y="66"/>
                    </a:lnTo>
                    <a:cubicBezTo>
                      <a:pt x="178" y="50"/>
                      <a:pt x="193" y="50"/>
                      <a:pt x="164" y="33"/>
                    </a:cubicBezTo>
                    <a:lnTo>
                      <a:pt x="119" y="33"/>
                    </a:lnTo>
                    <a:cubicBezTo>
                      <a:pt x="104" y="33"/>
                      <a:pt x="30" y="0"/>
                      <a:pt x="15" y="16"/>
                    </a:cubicBezTo>
                    <a:cubicBezTo>
                      <a:pt x="15" y="16"/>
                      <a:pt x="45" y="33"/>
                      <a:pt x="30" y="33"/>
                    </a:cubicBezTo>
                    <a:cubicBezTo>
                      <a:pt x="30" y="50"/>
                      <a:pt x="0" y="66"/>
                      <a:pt x="0" y="50"/>
                    </a:cubicBezTo>
                    <a:cubicBezTo>
                      <a:pt x="0" y="66"/>
                      <a:pt x="30" y="50"/>
                      <a:pt x="45" y="50"/>
                    </a:cubicBezTo>
                    <a:cubicBezTo>
                      <a:pt x="59" y="50"/>
                      <a:pt x="89" y="66"/>
                      <a:pt x="119" y="66"/>
                    </a:cubicBezTo>
                    <a:lnTo>
                      <a:pt x="193" y="66"/>
                    </a:lnTo>
                    <a:cubicBezTo>
                      <a:pt x="178" y="50"/>
                      <a:pt x="208" y="83"/>
                      <a:pt x="193" y="6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0" name="Freeform 1296">
                <a:extLst>
                  <a:ext uri="{FF2B5EF4-FFF2-40B4-BE49-F238E27FC236}">
                    <a16:creationId xmlns:a16="http://schemas.microsoft.com/office/drawing/2014/main" id="{9EDDC1CC-129B-E64C-0645-31BDD3A37E3C}"/>
                  </a:ext>
                </a:extLst>
              </p:cNvPr>
              <p:cNvSpPr>
                <a:spLocks/>
              </p:cNvSpPr>
              <p:nvPr/>
            </p:nvSpPr>
            <p:spPr bwMode="auto">
              <a:xfrm>
                <a:off x="2515" y="1461"/>
                <a:ext cx="40" cy="16"/>
              </a:xfrm>
              <a:custGeom>
                <a:avLst/>
                <a:gdLst>
                  <a:gd name="T0" fmla="*/ 193 w 208"/>
                  <a:gd name="T1" fmla="*/ 66 h 83"/>
                  <a:gd name="T2" fmla="*/ 193 w 208"/>
                  <a:gd name="T3" fmla="*/ 66 h 83"/>
                  <a:gd name="T4" fmla="*/ 164 w 208"/>
                  <a:gd name="T5" fmla="*/ 33 h 83"/>
                  <a:gd name="T6" fmla="*/ 119 w 208"/>
                  <a:gd name="T7" fmla="*/ 33 h 83"/>
                  <a:gd name="T8" fmla="*/ 15 w 208"/>
                  <a:gd name="T9" fmla="*/ 16 h 83"/>
                  <a:gd name="T10" fmla="*/ 30 w 208"/>
                  <a:gd name="T11" fmla="*/ 33 h 83"/>
                  <a:gd name="T12" fmla="*/ 0 w 208"/>
                  <a:gd name="T13" fmla="*/ 50 h 83"/>
                  <a:gd name="T14" fmla="*/ 45 w 208"/>
                  <a:gd name="T15" fmla="*/ 50 h 83"/>
                  <a:gd name="T16" fmla="*/ 119 w 208"/>
                  <a:gd name="T17" fmla="*/ 66 h 83"/>
                  <a:gd name="T18" fmla="*/ 193 w 208"/>
                  <a:gd name="T19" fmla="*/ 66 h 83"/>
                  <a:gd name="T20" fmla="*/ 193 w 208"/>
                  <a:gd name="T21" fmla="*/ 66 h 83"/>
                  <a:gd name="T22" fmla="*/ 193 w 208"/>
                  <a:gd name="T23" fmla="*/ 6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83">
                    <a:moveTo>
                      <a:pt x="193" y="66"/>
                    </a:moveTo>
                    <a:lnTo>
                      <a:pt x="193" y="66"/>
                    </a:lnTo>
                    <a:cubicBezTo>
                      <a:pt x="178" y="50"/>
                      <a:pt x="193" y="50"/>
                      <a:pt x="164" y="33"/>
                    </a:cubicBezTo>
                    <a:lnTo>
                      <a:pt x="119" y="33"/>
                    </a:lnTo>
                    <a:cubicBezTo>
                      <a:pt x="104" y="33"/>
                      <a:pt x="30" y="0"/>
                      <a:pt x="15" y="16"/>
                    </a:cubicBezTo>
                    <a:cubicBezTo>
                      <a:pt x="15" y="16"/>
                      <a:pt x="45" y="33"/>
                      <a:pt x="30" y="33"/>
                    </a:cubicBezTo>
                    <a:cubicBezTo>
                      <a:pt x="30" y="50"/>
                      <a:pt x="0" y="66"/>
                      <a:pt x="0" y="50"/>
                    </a:cubicBezTo>
                    <a:cubicBezTo>
                      <a:pt x="0" y="66"/>
                      <a:pt x="30" y="50"/>
                      <a:pt x="45" y="50"/>
                    </a:cubicBezTo>
                    <a:cubicBezTo>
                      <a:pt x="59" y="50"/>
                      <a:pt x="89" y="66"/>
                      <a:pt x="119" y="66"/>
                    </a:cubicBezTo>
                    <a:lnTo>
                      <a:pt x="193" y="66"/>
                    </a:lnTo>
                    <a:cubicBezTo>
                      <a:pt x="178" y="50"/>
                      <a:pt x="208" y="83"/>
                      <a:pt x="193" y="66"/>
                    </a:cubicBezTo>
                    <a:lnTo>
                      <a:pt x="193" y="6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1" name="Freeform 1297">
                <a:extLst>
                  <a:ext uri="{FF2B5EF4-FFF2-40B4-BE49-F238E27FC236}">
                    <a16:creationId xmlns:a16="http://schemas.microsoft.com/office/drawing/2014/main" id="{78D7DB78-66FF-88D0-929C-604E994264BD}"/>
                  </a:ext>
                </a:extLst>
              </p:cNvPr>
              <p:cNvSpPr>
                <a:spLocks/>
              </p:cNvSpPr>
              <p:nvPr/>
            </p:nvSpPr>
            <p:spPr bwMode="auto">
              <a:xfrm>
                <a:off x="2403" y="1477"/>
                <a:ext cx="16" cy="8"/>
              </a:xfrm>
              <a:custGeom>
                <a:avLst/>
                <a:gdLst>
                  <a:gd name="T0" fmla="*/ 69 w 83"/>
                  <a:gd name="T1" fmla="*/ 21 h 42"/>
                  <a:gd name="T2" fmla="*/ 69 w 83"/>
                  <a:gd name="T3" fmla="*/ 21 h 42"/>
                  <a:gd name="T4" fmla="*/ 28 w 83"/>
                  <a:gd name="T5" fmla="*/ 0 h 42"/>
                  <a:gd name="T6" fmla="*/ 69 w 83"/>
                  <a:gd name="T7" fmla="*/ 21 h 42"/>
                </a:gdLst>
                <a:ahLst/>
                <a:cxnLst>
                  <a:cxn ang="0">
                    <a:pos x="T0" y="T1"/>
                  </a:cxn>
                  <a:cxn ang="0">
                    <a:pos x="T2" y="T3"/>
                  </a:cxn>
                  <a:cxn ang="0">
                    <a:pos x="T4" y="T5"/>
                  </a:cxn>
                  <a:cxn ang="0">
                    <a:pos x="T6" y="T7"/>
                  </a:cxn>
                </a:cxnLst>
                <a:rect l="0" t="0" r="r" b="b"/>
                <a:pathLst>
                  <a:path w="83" h="42">
                    <a:moveTo>
                      <a:pt x="69" y="21"/>
                    </a:moveTo>
                    <a:lnTo>
                      <a:pt x="69" y="21"/>
                    </a:lnTo>
                    <a:cubicBezTo>
                      <a:pt x="55" y="42"/>
                      <a:pt x="0" y="0"/>
                      <a:pt x="28" y="0"/>
                    </a:cubicBezTo>
                    <a:cubicBezTo>
                      <a:pt x="41" y="0"/>
                      <a:pt x="83" y="21"/>
                      <a:pt x="69" y="2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2" name="Freeform 1298">
                <a:extLst>
                  <a:ext uri="{FF2B5EF4-FFF2-40B4-BE49-F238E27FC236}">
                    <a16:creationId xmlns:a16="http://schemas.microsoft.com/office/drawing/2014/main" id="{FC0DCC34-1C9C-97D7-9BD4-FA94243C9690}"/>
                  </a:ext>
                </a:extLst>
              </p:cNvPr>
              <p:cNvSpPr>
                <a:spLocks/>
              </p:cNvSpPr>
              <p:nvPr/>
            </p:nvSpPr>
            <p:spPr bwMode="auto">
              <a:xfrm>
                <a:off x="2403" y="1477"/>
                <a:ext cx="16" cy="8"/>
              </a:xfrm>
              <a:custGeom>
                <a:avLst/>
                <a:gdLst>
                  <a:gd name="T0" fmla="*/ 69 w 83"/>
                  <a:gd name="T1" fmla="*/ 21 h 42"/>
                  <a:gd name="T2" fmla="*/ 69 w 83"/>
                  <a:gd name="T3" fmla="*/ 21 h 42"/>
                  <a:gd name="T4" fmla="*/ 28 w 83"/>
                  <a:gd name="T5" fmla="*/ 0 h 42"/>
                  <a:gd name="T6" fmla="*/ 69 w 83"/>
                  <a:gd name="T7" fmla="*/ 21 h 42"/>
                  <a:gd name="T8" fmla="*/ 69 w 83"/>
                  <a:gd name="T9" fmla="*/ 21 h 42"/>
                </a:gdLst>
                <a:ahLst/>
                <a:cxnLst>
                  <a:cxn ang="0">
                    <a:pos x="T0" y="T1"/>
                  </a:cxn>
                  <a:cxn ang="0">
                    <a:pos x="T2" y="T3"/>
                  </a:cxn>
                  <a:cxn ang="0">
                    <a:pos x="T4" y="T5"/>
                  </a:cxn>
                  <a:cxn ang="0">
                    <a:pos x="T6" y="T7"/>
                  </a:cxn>
                  <a:cxn ang="0">
                    <a:pos x="T8" y="T9"/>
                  </a:cxn>
                </a:cxnLst>
                <a:rect l="0" t="0" r="r" b="b"/>
                <a:pathLst>
                  <a:path w="83" h="42">
                    <a:moveTo>
                      <a:pt x="69" y="21"/>
                    </a:moveTo>
                    <a:lnTo>
                      <a:pt x="69" y="21"/>
                    </a:lnTo>
                    <a:cubicBezTo>
                      <a:pt x="55" y="42"/>
                      <a:pt x="0" y="0"/>
                      <a:pt x="28" y="0"/>
                    </a:cubicBezTo>
                    <a:cubicBezTo>
                      <a:pt x="41" y="0"/>
                      <a:pt x="83" y="21"/>
                      <a:pt x="69" y="21"/>
                    </a:cubicBezTo>
                    <a:lnTo>
                      <a:pt x="69"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3" name="Freeform 1299">
                <a:extLst>
                  <a:ext uri="{FF2B5EF4-FFF2-40B4-BE49-F238E27FC236}">
                    <a16:creationId xmlns:a16="http://schemas.microsoft.com/office/drawing/2014/main" id="{DBB95226-F76A-B1BC-C60A-9FBEA1FE302F}"/>
                  </a:ext>
                </a:extLst>
              </p:cNvPr>
              <p:cNvSpPr>
                <a:spLocks/>
              </p:cNvSpPr>
              <p:nvPr/>
            </p:nvSpPr>
            <p:spPr bwMode="auto">
              <a:xfrm>
                <a:off x="2403" y="1477"/>
                <a:ext cx="16" cy="8"/>
              </a:xfrm>
              <a:custGeom>
                <a:avLst/>
                <a:gdLst>
                  <a:gd name="T0" fmla="*/ 69 w 83"/>
                  <a:gd name="T1" fmla="*/ 21 h 42"/>
                  <a:gd name="T2" fmla="*/ 69 w 83"/>
                  <a:gd name="T3" fmla="*/ 21 h 42"/>
                  <a:gd name="T4" fmla="*/ 28 w 83"/>
                  <a:gd name="T5" fmla="*/ 0 h 42"/>
                  <a:gd name="T6" fmla="*/ 69 w 83"/>
                  <a:gd name="T7" fmla="*/ 21 h 42"/>
                </a:gdLst>
                <a:ahLst/>
                <a:cxnLst>
                  <a:cxn ang="0">
                    <a:pos x="T0" y="T1"/>
                  </a:cxn>
                  <a:cxn ang="0">
                    <a:pos x="T2" y="T3"/>
                  </a:cxn>
                  <a:cxn ang="0">
                    <a:pos x="T4" y="T5"/>
                  </a:cxn>
                  <a:cxn ang="0">
                    <a:pos x="T6" y="T7"/>
                  </a:cxn>
                </a:cxnLst>
                <a:rect l="0" t="0" r="r" b="b"/>
                <a:pathLst>
                  <a:path w="83" h="42">
                    <a:moveTo>
                      <a:pt x="69" y="21"/>
                    </a:moveTo>
                    <a:lnTo>
                      <a:pt x="69" y="21"/>
                    </a:lnTo>
                    <a:cubicBezTo>
                      <a:pt x="55" y="42"/>
                      <a:pt x="0" y="0"/>
                      <a:pt x="28" y="0"/>
                    </a:cubicBezTo>
                    <a:cubicBezTo>
                      <a:pt x="41" y="0"/>
                      <a:pt x="83" y="21"/>
                      <a:pt x="69" y="2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4" name="Freeform 1300">
                <a:extLst>
                  <a:ext uri="{FF2B5EF4-FFF2-40B4-BE49-F238E27FC236}">
                    <a16:creationId xmlns:a16="http://schemas.microsoft.com/office/drawing/2014/main" id="{05CB7275-3C7A-289B-80C9-1179CEE5D909}"/>
                  </a:ext>
                </a:extLst>
              </p:cNvPr>
              <p:cNvSpPr>
                <a:spLocks/>
              </p:cNvSpPr>
              <p:nvPr/>
            </p:nvSpPr>
            <p:spPr bwMode="auto">
              <a:xfrm>
                <a:off x="2403" y="1477"/>
                <a:ext cx="16" cy="8"/>
              </a:xfrm>
              <a:custGeom>
                <a:avLst/>
                <a:gdLst>
                  <a:gd name="T0" fmla="*/ 69 w 83"/>
                  <a:gd name="T1" fmla="*/ 21 h 42"/>
                  <a:gd name="T2" fmla="*/ 69 w 83"/>
                  <a:gd name="T3" fmla="*/ 21 h 42"/>
                  <a:gd name="T4" fmla="*/ 28 w 83"/>
                  <a:gd name="T5" fmla="*/ 0 h 42"/>
                  <a:gd name="T6" fmla="*/ 69 w 83"/>
                  <a:gd name="T7" fmla="*/ 21 h 42"/>
                  <a:gd name="T8" fmla="*/ 69 w 83"/>
                  <a:gd name="T9" fmla="*/ 21 h 42"/>
                </a:gdLst>
                <a:ahLst/>
                <a:cxnLst>
                  <a:cxn ang="0">
                    <a:pos x="T0" y="T1"/>
                  </a:cxn>
                  <a:cxn ang="0">
                    <a:pos x="T2" y="T3"/>
                  </a:cxn>
                  <a:cxn ang="0">
                    <a:pos x="T4" y="T5"/>
                  </a:cxn>
                  <a:cxn ang="0">
                    <a:pos x="T6" y="T7"/>
                  </a:cxn>
                  <a:cxn ang="0">
                    <a:pos x="T8" y="T9"/>
                  </a:cxn>
                </a:cxnLst>
                <a:rect l="0" t="0" r="r" b="b"/>
                <a:pathLst>
                  <a:path w="83" h="42">
                    <a:moveTo>
                      <a:pt x="69" y="21"/>
                    </a:moveTo>
                    <a:lnTo>
                      <a:pt x="69" y="21"/>
                    </a:lnTo>
                    <a:cubicBezTo>
                      <a:pt x="55" y="42"/>
                      <a:pt x="0" y="0"/>
                      <a:pt x="28" y="0"/>
                    </a:cubicBezTo>
                    <a:cubicBezTo>
                      <a:pt x="41" y="0"/>
                      <a:pt x="83" y="21"/>
                      <a:pt x="69" y="21"/>
                    </a:cubicBezTo>
                    <a:lnTo>
                      <a:pt x="69"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5" name="Freeform 1301">
                <a:extLst>
                  <a:ext uri="{FF2B5EF4-FFF2-40B4-BE49-F238E27FC236}">
                    <a16:creationId xmlns:a16="http://schemas.microsoft.com/office/drawing/2014/main" id="{20AEFBC9-C8CD-53AF-9B54-7F34E73C815E}"/>
                  </a:ext>
                </a:extLst>
              </p:cNvPr>
              <p:cNvSpPr>
                <a:spLocks/>
              </p:cNvSpPr>
              <p:nvPr/>
            </p:nvSpPr>
            <p:spPr bwMode="auto">
              <a:xfrm>
                <a:off x="2580" y="1525"/>
                <a:ext cx="16" cy="9"/>
              </a:xfrm>
              <a:custGeom>
                <a:avLst/>
                <a:gdLst>
                  <a:gd name="T0" fmla="*/ 84 w 84"/>
                  <a:gd name="T1" fmla="*/ 42 h 42"/>
                  <a:gd name="T2" fmla="*/ 84 w 84"/>
                  <a:gd name="T3" fmla="*/ 42 h 42"/>
                  <a:gd name="T4" fmla="*/ 17 w 84"/>
                  <a:gd name="T5" fmla="*/ 0 h 42"/>
                  <a:gd name="T6" fmla="*/ 84 w 84"/>
                  <a:gd name="T7" fmla="*/ 42 h 42"/>
                </a:gdLst>
                <a:ahLst/>
                <a:cxnLst>
                  <a:cxn ang="0">
                    <a:pos x="T0" y="T1"/>
                  </a:cxn>
                  <a:cxn ang="0">
                    <a:pos x="T2" y="T3"/>
                  </a:cxn>
                  <a:cxn ang="0">
                    <a:pos x="T4" y="T5"/>
                  </a:cxn>
                  <a:cxn ang="0">
                    <a:pos x="T6" y="T7"/>
                  </a:cxn>
                </a:cxnLst>
                <a:rect l="0" t="0" r="r" b="b"/>
                <a:pathLst>
                  <a:path w="84" h="42">
                    <a:moveTo>
                      <a:pt x="84" y="42"/>
                    </a:moveTo>
                    <a:lnTo>
                      <a:pt x="84" y="42"/>
                    </a:lnTo>
                    <a:cubicBezTo>
                      <a:pt x="67" y="0"/>
                      <a:pt x="0" y="0"/>
                      <a:pt x="17" y="0"/>
                    </a:cubicBezTo>
                    <a:cubicBezTo>
                      <a:pt x="34" y="42"/>
                      <a:pt x="84" y="42"/>
                      <a:pt x="84"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6" name="Freeform 1302">
                <a:extLst>
                  <a:ext uri="{FF2B5EF4-FFF2-40B4-BE49-F238E27FC236}">
                    <a16:creationId xmlns:a16="http://schemas.microsoft.com/office/drawing/2014/main" id="{FAC9B34A-647B-3F75-2923-AB997F24E2A4}"/>
                  </a:ext>
                </a:extLst>
              </p:cNvPr>
              <p:cNvSpPr>
                <a:spLocks/>
              </p:cNvSpPr>
              <p:nvPr/>
            </p:nvSpPr>
            <p:spPr bwMode="auto">
              <a:xfrm>
                <a:off x="2580" y="1525"/>
                <a:ext cx="16" cy="9"/>
              </a:xfrm>
              <a:custGeom>
                <a:avLst/>
                <a:gdLst>
                  <a:gd name="T0" fmla="*/ 84 w 84"/>
                  <a:gd name="T1" fmla="*/ 42 h 42"/>
                  <a:gd name="T2" fmla="*/ 84 w 84"/>
                  <a:gd name="T3" fmla="*/ 42 h 42"/>
                  <a:gd name="T4" fmla="*/ 17 w 84"/>
                  <a:gd name="T5" fmla="*/ 0 h 42"/>
                  <a:gd name="T6" fmla="*/ 84 w 84"/>
                  <a:gd name="T7" fmla="*/ 42 h 42"/>
                  <a:gd name="T8" fmla="*/ 84 w 84"/>
                  <a:gd name="T9" fmla="*/ 42 h 42"/>
                </a:gdLst>
                <a:ahLst/>
                <a:cxnLst>
                  <a:cxn ang="0">
                    <a:pos x="T0" y="T1"/>
                  </a:cxn>
                  <a:cxn ang="0">
                    <a:pos x="T2" y="T3"/>
                  </a:cxn>
                  <a:cxn ang="0">
                    <a:pos x="T4" y="T5"/>
                  </a:cxn>
                  <a:cxn ang="0">
                    <a:pos x="T6" y="T7"/>
                  </a:cxn>
                  <a:cxn ang="0">
                    <a:pos x="T8" y="T9"/>
                  </a:cxn>
                </a:cxnLst>
                <a:rect l="0" t="0" r="r" b="b"/>
                <a:pathLst>
                  <a:path w="84" h="42">
                    <a:moveTo>
                      <a:pt x="84" y="42"/>
                    </a:moveTo>
                    <a:lnTo>
                      <a:pt x="84" y="42"/>
                    </a:lnTo>
                    <a:cubicBezTo>
                      <a:pt x="67" y="0"/>
                      <a:pt x="0" y="0"/>
                      <a:pt x="17" y="0"/>
                    </a:cubicBezTo>
                    <a:cubicBezTo>
                      <a:pt x="34" y="42"/>
                      <a:pt x="84" y="42"/>
                      <a:pt x="84" y="42"/>
                    </a:cubicBezTo>
                    <a:lnTo>
                      <a:pt x="84"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7" name="Freeform 1303">
                <a:extLst>
                  <a:ext uri="{FF2B5EF4-FFF2-40B4-BE49-F238E27FC236}">
                    <a16:creationId xmlns:a16="http://schemas.microsoft.com/office/drawing/2014/main" id="{BDBCDAC4-E8CE-2D14-222F-36A29FA182B6}"/>
                  </a:ext>
                </a:extLst>
              </p:cNvPr>
              <p:cNvSpPr>
                <a:spLocks/>
              </p:cNvSpPr>
              <p:nvPr/>
            </p:nvSpPr>
            <p:spPr bwMode="auto">
              <a:xfrm>
                <a:off x="2580" y="1525"/>
                <a:ext cx="16" cy="9"/>
              </a:xfrm>
              <a:custGeom>
                <a:avLst/>
                <a:gdLst>
                  <a:gd name="T0" fmla="*/ 84 w 84"/>
                  <a:gd name="T1" fmla="*/ 42 h 42"/>
                  <a:gd name="T2" fmla="*/ 84 w 84"/>
                  <a:gd name="T3" fmla="*/ 42 h 42"/>
                  <a:gd name="T4" fmla="*/ 17 w 84"/>
                  <a:gd name="T5" fmla="*/ 0 h 42"/>
                  <a:gd name="T6" fmla="*/ 84 w 84"/>
                  <a:gd name="T7" fmla="*/ 42 h 42"/>
                </a:gdLst>
                <a:ahLst/>
                <a:cxnLst>
                  <a:cxn ang="0">
                    <a:pos x="T0" y="T1"/>
                  </a:cxn>
                  <a:cxn ang="0">
                    <a:pos x="T2" y="T3"/>
                  </a:cxn>
                  <a:cxn ang="0">
                    <a:pos x="T4" y="T5"/>
                  </a:cxn>
                  <a:cxn ang="0">
                    <a:pos x="T6" y="T7"/>
                  </a:cxn>
                </a:cxnLst>
                <a:rect l="0" t="0" r="r" b="b"/>
                <a:pathLst>
                  <a:path w="84" h="42">
                    <a:moveTo>
                      <a:pt x="84" y="42"/>
                    </a:moveTo>
                    <a:lnTo>
                      <a:pt x="84" y="42"/>
                    </a:lnTo>
                    <a:cubicBezTo>
                      <a:pt x="67" y="0"/>
                      <a:pt x="0" y="0"/>
                      <a:pt x="17" y="0"/>
                    </a:cubicBezTo>
                    <a:cubicBezTo>
                      <a:pt x="34" y="42"/>
                      <a:pt x="84" y="42"/>
                      <a:pt x="84"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8" name="Freeform 1304">
                <a:extLst>
                  <a:ext uri="{FF2B5EF4-FFF2-40B4-BE49-F238E27FC236}">
                    <a16:creationId xmlns:a16="http://schemas.microsoft.com/office/drawing/2014/main" id="{399F8964-FCAD-1267-26F8-1DBCD8A444B9}"/>
                  </a:ext>
                </a:extLst>
              </p:cNvPr>
              <p:cNvSpPr>
                <a:spLocks/>
              </p:cNvSpPr>
              <p:nvPr/>
            </p:nvSpPr>
            <p:spPr bwMode="auto">
              <a:xfrm>
                <a:off x="2580" y="1525"/>
                <a:ext cx="16" cy="9"/>
              </a:xfrm>
              <a:custGeom>
                <a:avLst/>
                <a:gdLst>
                  <a:gd name="T0" fmla="*/ 84 w 84"/>
                  <a:gd name="T1" fmla="*/ 42 h 42"/>
                  <a:gd name="T2" fmla="*/ 84 w 84"/>
                  <a:gd name="T3" fmla="*/ 42 h 42"/>
                  <a:gd name="T4" fmla="*/ 17 w 84"/>
                  <a:gd name="T5" fmla="*/ 0 h 42"/>
                  <a:gd name="T6" fmla="*/ 84 w 84"/>
                  <a:gd name="T7" fmla="*/ 42 h 42"/>
                  <a:gd name="T8" fmla="*/ 84 w 84"/>
                  <a:gd name="T9" fmla="*/ 42 h 42"/>
                </a:gdLst>
                <a:ahLst/>
                <a:cxnLst>
                  <a:cxn ang="0">
                    <a:pos x="T0" y="T1"/>
                  </a:cxn>
                  <a:cxn ang="0">
                    <a:pos x="T2" y="T3"/>
                  </a:cxn>
                  <a:cxn ang="0">
                    <a:pos x="T4" y="T5"/>
                  </a:cxn>
                  <a:cxn ang="0">
                    <a:pos x="T6" y="T7"/>
                  </a:cxn>
                  <a:cxn ang="0">
                    <a:pos x="T8" y="T9"/>
                  </a:cxn>
                </a:cxnLst>
                <a:rect l="0" t="0" r="r" b="b"/>
                <a:pathLst>
                  <a:path w="84" h="42">
                    <a:moveTo>
                      <a:pt x="84" y="42"/>
                    </a:moveTo>
                    <a:lnTo>
                      <a:pt x="84" y="42"/>
                    </a:lnTo>
                    <a:cubicBezTo>
                      <a:pt x="67" y="0"/>
                      <a:pt x="0" y="0"/>
                      <a:pt x="17" y="0"/>
                    </a:cubicBezTo>
                    <a:cubicBezTo>
                      <a:pt x="34" y="42"/>
                      <a:pt x="84" y="42"/>
                      <a:pt x="84" y="42"/>
                    </a:cubicBezTo>
                    <a:lnTo>
                      <a:pt x="84"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9" name="Freeform 1305">
                <a:extLst>
                  <a:ext uri="{FF2B5EF4-FFF2-40B4-BE49-F238E27FC236}">
                    <a16:creationId xmlns:a16="http://schemas.microsoft.com/office/drawing/2014/main" id="{A7CEAAF5-7327-820E-9F84-82B673B5D8FB}"/>
                  </a:ext>
                </a:extLst>
              </p:cNvPr>
              <p:cNvSpPr>
                <a:spLocks/>
              </p:cNvSpPr>
              <p:nvPr/>
            </p:nvSpPr>
            <p:spPr bwMode="auto">
              <a:xfrm>
                <a:off x="2598" y="1525"/>
                <a:ext cx="11" cy="0"/>
              </a:xfrm>
              <a:custGeom>
                <a:avLst/>
                <a:gdLst>
                  <a:gd name="T0" fmla="*/ 56 w 56"/>
                  <a:gd name="T1" fmla="*/ 56 w 56"/>
                  <a:gd name="T2" fmla="*/ 0 w 56"/>
                  <a:gd name="T3" fmla="*/ 56 w 56"/>
                </a:gdLst>
                <a:ahLst/>
                <a:cxnLst>
                  <a:cxn ang="0">
                    <a:pos x="T0" y="0"/>
                  </a:cxn>
                  <a:cxn ang="0">
                    <a:pos x="T1" y="0"/>
                  </a:cxn>
                  <a:cxn ang="0">
                    <a:pos x="T2" y="0"/>
                  </a:cxn>
                  <a:cxn ang="0">
                    <a:pos x="T3" y="0"/>
                  </a:cxn>
                </a:cxnLst>
                <a:rect l="0" t="0" r="r" b="b"/>
                <a:pathLst>
                  <a:path w="56">
                    <a:moveTo>
                      <a:pt x="56" y="0"/>
                    </a:moveTo>
                    <a:lnTo>
                      <a:pt x="56" y="0"/>
                    </a:lnTo>
                    <a:lnTo>
                      <a:pt x="0" y="0"/>
                    </a:lnTo>
                    <a:lnTo>
                      <a:pt x="56" y="0"/>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0" name="Freeform 1306">
                <a:extLst>
                  <a:ext uri="{FF2B5EF4-FFF2-40B4-BE49-F238E27FC236}">
                    <a16:creationId xmlns:a16="http://schemas.microsoft.com/office/drawing/2014/main" id="{7A6B565A-7EB3-1421-A9A1-755D0DD665ED}"/>
                  </a:ext>
                </a:extLst>
              </p:cNvPr>
              <p:cNvSpPr>
                <a:spLocks/>
              </p:cNvSpPr>
              <p:nvPr/>
            </p:nvSpPr>
            <p:spPr bwMode="auto">
              <a:xfrm>
                <a:off x="2598" y="1525"/>
                <a:ext cx="11" cy="0"/>
              </a:xfrm>
              <a:custGeom>
                <a:avLst/>
                <a:gdLst>
                  <a:gd name="T0" fmla="*/ 56 w 56"/>
                  <a:gd name="T1" fmla="*/ 56 w 56"/>
                  <a:gd name="T2" fmla="*/ 0 w 56"/>
                  <a:gd name="T3" fmla="*/ 56 w 56"/>
                  <a:gd name="T4" fmla="*/ 56 w 56"/>
                </a:gdLst>
                <a:ahLst/>
                <a:cxnLst>
                  <a:cxn ang="0">
                    <a:pos x="T0" y="0"/>
                  </a:cxn>
                  <a:cxn ang="0">
                    <a:pos x="T1" y="0"/>
                  </a:cxn>
                  <a:cxn ang="0">
                    <a:pos x="T2" y="0"/>
                  </a:cxn>
                  <a:cxn ang="0">
                    <a:pos x="T3" y="0"/>
                  </a:cxn>
                  <a:cxn ang="0">
                    <a:pos x="T4" y="0"/>
                  </a:cxn>
                </a:cxnLst>
                <a:rect l="0" t="0" r="r" b="b"/>
                <a:pathLst>
                  <a:path w="56">
                    <a:moveTo>
                      <a:pt x="56" y="0"/>
                    </a:moveTo>
                    <a:lnTo>
                      <a:pt x="56" y="0"/>
                    </a:lnTo>
                    <a:lnTo>
                      <a:pt x="0" y="0"/>
                    </a:lnTo>
                    <a:lnTo>
                      <a:pt x="56" y="0"/>
                    </a:lnTo>
                    <a:lnTo>
                      <a:pt x="56"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1" name="Freeform 1307">
                <a:extLst>
                  <a:ext uri="{FF2B5EF4-FFF2-40B4-BE49-F238E27FC236}">
                    <a16:creationId xmlns:a16="http://schemas.microsoft.com/office/drawing/2014/main" id="{D03D43CC-6266-950D-A9B8-B4A34E80761E}"/>
                  </a:ext>
                </a:extLst>
              </p:cNvPr>
              <p:cNvSpPr>
                <a:spLocks/>
              </p:cNvSpPr>
              <p:nvPr/>
            </p:nvSpPr>
            <p:spPr bwMode="auto">
              <a:xfrm>
                <a:off x="2732" y="2209"/>
                <a:ext cx="16" cy="32"/>
              </a:xfrm>
              <a:custGeom>
                <a:avLst/>
                <a:gdLst>
                  <a:gd name="T0" fmla="*/ 41 w 83"/>
                  <a:gd name="T1" fmla="*/ 133 h 166"/>
                  <a:gd name="T2" fmla="*/ 41 w 83"/>
                  <a:gd name="T3" fmla="*/ 133 h 166"/>
                  <a:gd name="T4" fmla="*/ 0 w 83"/>
                  <a:gd name="T5" fmla="*/ 116 h 166"/>
                  <a:gd name="T6" fmla="*/ 55 w 83"/>
                  <a:gd name="T7" fmla="*/ 33 h 166"/>
                  <a:gd name="T8" fmla="*/ 83 w 83"/>
                  <a:gd name="T9" fmla="*/ 66 h 166"/>
                  <a:gd name="T10" fmla="*/ 41 w 83"/>
                  <a:gd name="T11" fmla="*/ 133 h 166"/>
                  <a:gd name="T12" fmla="*/ 41 w 83"/>
                  <a:gd name="T13" fmla="*/ 133 h 166"/>
                </a:gdLst>
                <a:ahLst/>
                <a:cxnLst>
                  <a:cxn ang="0">
                    <a:pos x="T0" y="T1"/>
                  </a:cxn>
                  <a:cxn ang="0">
                    <a:pos x="T2" y="T3"/>
                  </a:cxn>
                  <a:cxn ang="0">
                    <a:pos x="T4" y="T5"/>
                  </a:cxn>
                  <a:cxn ang="0">
                    <a:pos x="T6" y="T7"/>
                  </a:cxn>
                  <a:cxn ang="0">
                    <a:pos x="T8" y="T9"/>
                  </a:cxn>
                  <a:cxn ang="0">
                    <a:pos x="T10" y="T11"/>
                  </a:cxn>
                  <a:cxn ang="0">
                    <a:pos x="T12" y="T13"/>
                  </a:cxn>
                </a:cxnLst>
                <a:rect l="0" t="0" r="r" b="b"/>
                <a:pathLst>
                  <a:path w="83" h="166">
                    <a:moveTo>
                      <a:pt x="41" y="133"/>
                    </a:moveTo>
                    <a:lnTo>
                      <a:pt x="41" y="133"/>
                    </a:lnTo>
                    <a:cubicBezTo>
                      <a:pt x="27" y="166"/>
                      <a:pt x="0" y="150"/>
                      <a:pt x="0" y="116"/>
                    </a:cubicBezTo>
                    <a:cubicBezTo>
                      <a:pt x="14" y="100"/>
                      <a:pt x="41" y="50"/>
                      <a:pt x="55" y="33"/>
                    </a:cubicBezTo>
                    <a:cubicBezTo>
                      <a:pt x="83" y="0"/>
                      <a:pt x="83" y="50"/>
                      <a:pt x="83" y="66"/>
                    </a:cubicBezTo>
                    <a:cubicBezTo>
                      <a:pt x="83" y="100"/>
                      <a:pt x="41" y="100"/>
                      <a:pt x="41" y="133"/>
                    </a:cubicBezTo>
                    <a:cubicBezTo>
                      <a:pt x="27" y="166"/>
                      <a:pt x="41" y="133"/>
                      <a:pt x="41" y="13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2" name="Freeform 1308">
                <a:extLst>
                  <a:ext uri="{FF2B5EF4-FFF2-40B4-BE49-F238E27FC236}">
                    <a16:creationId xmlns:a16="http://schemas.microsoft.com/office/drawing/2014/main" id="{8089BB0A-D254-E8DC-E562-3A77459CAD37}"/>
                  </a:ext>
                </a:extLst>
              </p:cNvPr>
              <p:cNvSpPr>
                <a:spLocks/>
              </p:cNvSpPr>
              <p:nvPr/>
            </p:nvSpPr>
            <p:spPr bwMode="auto">
              <a:xfrm>
                <a:off x="2732" y="2209"/>
                <a:ext cx="16" cy="32"/>
              </a:xfrm>
              <a:custGeom>
                <a:avLst/>
                <a:gdLst>
                  <a:gd name="T0" fmla="*/ 41 w 83"/>
                  <a:gd name="T1" fmla="*/ 133 h 166"/>
                  <a:gd name="T2" fmla="*/ 41 w 83"/>
                  <a:gd name="T3" fmla="*/ 133 h 166"/>
                  <a:gd name="T4" fmla="*/ 0 w 83"/>
                  <a:gd name="T5" fmla="*/ 116 h 166"/>
                  <a:gd name="T6" fmla="*/ 55 w 83"/>
                  <a:gd name="T7" fmla="*/ 33 h 166"/>
                  <a:gd name="T8" fmla="*/ 83 w 83"/>
                  <a:gd name="T9" fmla="*/ 66 h 166"/>
                  <a:gd name="T10" fmla="*/ 41 w 83"/>
                  <a:gd name="T11" fmla="*/ 133 h 166"/>
                  <a:gd name="T12" fmla="*/ 41 w 83"/>
                  <a:gd name="T13" fmla="*/ 133 h 166"/>
                  <a:gd name="T14" fmla="*/ 41 w 83"/>
                  <a:gd name="T15" fmla="*/ 133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66">
                    <a:moveTo>
                      <a:pt x="41" y="133"/>
                    </a:moveTo>
                    <a:lnTo>
                      <a:pt x="41" y="133"/>
                    </a:lnTo>
                    <a:cubicBezTo>
                      <a:pt x="27" y="166"/>
                      <a:pt x="0" y="150"/>
                      <a:pt x="0" y="116"/>
                    </a:cubicBezTo>
                    <a:cubicBezTo>
                      <a:pt x="14" y="100"/>
                      <a:pt x="41" y="50"/>
                      <a:pt x="55" y="33"/>
                    </a:cubicBezTo>
                    <a:cubicBezTo>
                      <a:pt x="83" y="0"/>
                      <a:pt x="83" y="50"/>
                      <a:pt x="83" y="66"/>
                    </a:cubicBezTo>
                    <a:cubicBezTo>
                      <a:pt x="83" y="100"/>
                      <a:pt x="41" y="100"/>
                      <a:pt x="41" y="133"/>
                    </a:cubicBezTo>
                    <a:cubicBezTo>
                      <a:pt x="27" y="166"/>
                      <a:pt x="41" y="133"/>
                      <a:pt x="41" y="133"/>
                    </a:cubicBezTo>
                    <a:lnTo>
                      <a:pt x="41" y="13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3" name="Freeform 1309">
                <a:extLst>
                  <a:ext uri="{FF2B5EF4-FFF2-40B4-BE49-F238E27FC236}">
                    <a16:creationId xmlns:a16="http://schemas.microsoft.com/office/drawing/2014/main" id="{DB89D27C-71C7-9472-27EF-DE4DBDFD3804}"/>
                  </a:ext>
                </a:extLst>
              </p:cNvPr>
              <p:cNvSpPr>
                <a:spLocks/>
              </p:cNvSpPr>
              <p:nvPr/>
            </p:nvSpPr>
            <p:spPr bwMode="auto">
              <a:xfrm>
                <a:off x="2732" y="2209"/>
                <a:ext cx="16" cy="32"/>
              </a:xfrm>
              <a:custGeom>
                <a:avLst/>
                <a:gdLst>
                  <a:gd name="T0" fmla="*/ 41 w 83"/>
                  <a:gd name="T1" fmla="*/ 133 h 166"/>
                  <a:gd name="T2" fmla="*/ 41 w 83"/>
                  <a:gd name="T3" fmla="*/ 133 h 166"/>
                  <a:gd name="T4" fmla="*/ 0 w 83"/>
                  <a:gd name="T5" fmla="*/ 116 h 166"/>
                  <a:gd name="T6" fmla="*/ 55 w 83"/>
                  <a:gd name="T7" fmla="*/ 33 h 166"/>
                  <a:gd name="T8" fmla="*/ 83 w 83"/>
                  <a:gd name="T9" fmla="*/ 66 h 166"/>
                  <a:gd name="T10" fmla="*/ 41 w 83"/>
                  <a:gd name="T11" fmla="*/ 133 h 166"/>
                  <a:gd name="T12" fmla="*/ 41 w 83"/>
                  <a:gd name="T13" fmla="*/ 133 h 166"/>
                </a:gdLst>
                <a:ahLst/>
                <a:cxnLst>
                  <a:cxn ang="0">
                    <a:pos x="T0" y="T1"/>
                  </a:cxn>
                  <a:cxn ang="0">
                    <a:pos x="T2" y="T3"/>
                  </a:cxn>
                  <a:cxn ang="0">
                    <a:pos x="T4" y="T5"/>
                  </a:cxn>
                  <a:cxn ang="0">
                    <a:pos x="T6" y="T7"/>
                  </a:cxn>
                  <a:cxn ang="0">
                    <a:pos x="T8" y="T9"/>
                  </a:cxn>
                  <a:cxn ang="0">
                    <a:pos x="T10" y="T11"/>
                  </a:cxn>
                  <a:cxn ang="0">
                    <a:pos x="T12" y="T13"/>
                  </a:cxn>
                </a:cxnLst>
                <a:rect l="0" t="0" r="r" b="b"/>
                <a:pathLst>
                  <a:path w="83" h="166">
                    <a:moveTo>
                      <a:pt x="41" y="133"/>
                    </a:moveTo>
                    <a:lnTo>
                      <a:pt x="41" y="133"/>
                    </a:lnTo>
                    <a:cubicBezTo>
                      <a:pt x="27" y="166"/>
                      <a:pt x="0" y="150"/>
                      <a:pt x="0" y="116"/>
                    </a:cubicBezTo>
                    <a:cubicBezTo>
                      <a:pt x="14" y="100"/>
                      <a:pt x="41" y="50"/>
                      <a:pt x="55" y="33"/>
                    </a:cubicBezTo>
                    <a:cubicBezTo>
                      <a:pt x="83" y="0"/>
                      <a:pt x="83" y="50"/>
                      <a:pt x="83" y="66"/>
                    </a:cubicBezTo>
                    <a:cubicBezTo>
                      <a:pt x="83" y="100"/>
                      <a:pt x="41" y="100"/>
                      <a:pt x="41" y="133"/>
                    </a:cubicBezTo>
                    <a:cubicBezTo>
                      <a:pt x="27" y="166"/>
                      <a:pt x="41" y="133"/>
                      <a:pt x="41" y="13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4" name="Freeform 1310">
                <a:extLst>
                  <a:ext uri="{FF2B5EF4-FFF2-40B4-BE49-F238E27FC236}">
                    <a16:creationId xmlns:a16="http://schemas.microsoft.com/office/drawing/2014/main" id="{51955794-87FF-B6C7-96B5-6B01CA9F08DB}"/>
                  </a:ext>
                </a:extLst>
              </p:cNvPr>
              <p:cNvSpPr>
                <a:spLocks/>
              </p:cNvSpPr>
              <p:nvPr/>
            </p:nvSpPr>
            <p:spPr bwMode="auto">
              <a:xfrm>
                <a:off x="2732" y="2209"/>
                <a:ext cx="16" cy="32"/>
              </a:xfrm>
              <a:custGeom>
                <a:avLst/>
                <a:gdLst>
                  <a:gd name="T0" fmla="*/ 41 w 83"/>
                  <a:gd name="T1" fmla="*/ 133 h 166"/>
                  <a:gd name="T2" fmla="*/ 41 w 83"/>
                  <a:gd name="T3" fmla="*/ 133 h 166"/>
                  <a:gd name="T4" fmla="*/ 0 w 83"/>
                  <a:gd name="T5" fmla="*/ 116 h 166"/>
                  <a:gd name="T6" fmla="*/ 55 w 83"/>
                  <a:gd name="T7" fmla="*/ 33 h 166"/>
                  <a:gd name="T8" fmla="*/ 83 w 83"/>
                  <a:gd name="T9" fmla="*/ 66 h 166"/>
                  <a:gd name="T10" fmla="*/ 41 w 83"/>
                  <a:gd name="T11" fmla="*/ 133 h 166"/>
                  <a:gd name="T12" fmla="*/ 41 w 83"/>
                  <a:gd name="T13" fmla="*/ 133 h 166"/>
                  <a:gd name="T14" fmla="*/ 41 w 83"/>
                  <a:gd name="T15" fmla="*/ 133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66">
                    <a:moveTo>
                      <a:pt x="41" y="133"/>
                    </a:moveTo>
                    <a:lnTo>
                      <a:pt x="41" y="133"/>
                    </a:lnTo>
                    <a:cubicBezTo>
                      <a:pt x="27" y="166"/>
                      <a:pt x="0" y="150"/>
                      <a:pt x="0" y="116"/>
                    </a:cubicBezTo>
                    <a:cubicBezTo>
                      <a:pt x="14" y="100"/>
                      <a:pt x="41" y="50"/>
                      <a:pt x="55" y="33"/>
                    </a:cubicBezTo>
                    <a:cubicBezTo>
                      <a:pt x="83" y="0"/>
                      <a:pt x="83" y="50"/>
                      <a:pt x="83" y="66"/>
                    </a:cubicBezTo>
                    <a:cubicBezTo>
                      <a:pt x="83" y="100"/>
                      <a:pt x="41" y="100"/>
                      <a:pt x="41" y="133"/>
                    </a:cubicBezTo>
                    <a:cubicBezTo>
                      <a:pt x="27" y="166"/>
                      <a:pt x="41" y="133"/>
                      <a:pt x="41" y="133"/>
                    </a:cubicBezTo>
                    <a:lnTo>
                      <a:pt x="41" y="13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5" name="Freeform 1311">
                <a:extLst>
                  <a:ext uri="{FF2B5EF4-FFF2-40B4-BE49-F238E27FC236}">
                    <a16:creationId xmlns:a16="http://schemas.microsoft.com/office/drawing/2014/main" id="{08E413EF-CAE0-FCEC-9626-FE4478557A66}"/>
                  </a:ext>
                </a:extLst>
              </p:cNvPr>
              <p:cNvSpPr>
                <a:spLocks/>
              </p:cNvSpPr>
              <p:nvPr/>
            </p:nvSpPr>
            <p:spPr bwMode="auto">
              <a:xfrm>
                <a:off x="2740" y="2225"/>
                <a:ext cx="24" cy="16"/>
              </a:xfrm>
              <a:custGeom>
                <a:avLst/>
                <a:gdLst>
                  <a:gd name="T0" fmla="*/ 54 w 125"/>
                  <a:gd name="T1" fmla="*/ 83 h 83"/>
                  <a:gd name="T2" fmla="*/ 54 w 125"/>
                  <a:gd name="T3" fmla="*/ 83 h 83"/>
                  <a:gd name="T4" fmla="*/ 90 w 125"/>
                  <a:gd name="T5" fmla="*/ 21 h 83"/>
                  <a:gd name="T6" fmla="*/ 54 w 125"/>
                  <a:gd name="T7" fmla="*/ 83 h 83"/>
                  <a:gd name="T8" fmla="*/ 54 w 125"/>
                  <a:gd name="T9" fmla="*/ 83 h 83"/>
                </a:gdLst>
                <a:ahLst/>
                <a:cxnLst>
                  <a:cxn ang="0">
                    <a:pos x="T0" y="T1"/>
                  </a:cxn>
                  <a:cxn ang="0">
                    <a:pos x="T2" y="T3"/>
                  </a:cxn>
                  <a:cxn ang="0">
                    <a:pos x="T4" y="T5"/>
                  </a:cxn>
                  <a:cxn ang="0">
                    <a:pos x="T6" y="T7"/>
                  </a:cxn>
                  <a:cxn ang="0">
                    <a:pos x="T8" y="T9"/>
                  </a:cxn>
                </a:cxnLst>
                <a:rect l="0" t="0" r="r" b="b"/>
                <a:pathLst>
                  <a:path w="125" h="83">
                    <a:moveTo>
                      <a:pt x="54" y="83"/>
                    </a:moveTo>
                    <a:lnTo>
                      <a:pt x="54" y="83"/>
                    </a:lnTo>
                    <a:cubicBezTo>
                      <a:pt x="0" y="83"/>
                      <a:pt x="54" y="0"/>
                      <a:pt x="90" y="21"/>
                    </a:cubicBezTo>
                    <a:cubicBezTo>
                      <a:pt x="125" y="21"/>
                      <a:pt x="72" y="83"/>
                      <a:pt x="54" y="83"/>
                    </a:cubicBezTo>
                    <a:cubicBezTo>
                      <a:pt x="36" y="83"/>
                      <a:pt x="72" y="83"/>
                      <a:pt x="54" y="8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6" name="Freeform 1312">
                <a:extLst>
                  <a:ext uri="{FF2B5EF4-FFF2-40B4-BE49-F238E27FC236}">
                    <a16:creationId xmlns:a16="http://schemas.microsoft.com/office/drawing/2014/main" id="{3DC4F487-ED10-F21D-7AD8-CEABFEB5F765}"/>
                  </a:ext>
                </a:extLst>
              </p:cNvPr>
              <p:cNvSpPr>
                <a:spLocks/>
              </p:cNvSpPr>
              <p:nvPr/>
            </p:nvSpPr>
            <p:spPr bwMode="auto">
              <a:xfrm>
                <a:off x="2740" y="2225"/>
                <a:ext cx="24" cy="16"/>
              </a:xfrm>
              <a:custGeom>
                <a:avLst/>
                <a:gdLst>
                  <a:gd name="T0" fmla="*/ 54 w 125"/>
                  <a:gd name="T1" fmla="*/ 83 h 83"/>
                  <a:gd name="T2" fmla="*/ 54 w 125"/>
                  <a:gd name="T3" fmla="*/ 83 h 83"/>
                  <a:gd name="T4" fmla="*/ 90 w 125"/>
                  <a:gd name="T5" fmla="*/ 21 h 83"/>
                  <a:gd name="T6" fmla="*/ 54 w 125"/>
                  <a:gd name="T7" fmla="*/ 83 h 83"/>
                  <a:gd name="T8" fmla="*/ 54 w 125"/>
                  <a:gd name="T9" fmla="*/ 83 h 83"/>
                  <a:gd name="T10" fmla="*/ 54 w 125"/>
                  <a:gd name="T11" fmla="*/ 83 h 83"/>
                </a:gdLst>
                <a:ahLst/>
                <a:cxnLst>
                  <a:cxn ang="0">
                    <a:pos x="T0" y="T1"/>
                  </a:cxn>
                  <a:cxn ang="0">
                    <a:pos x="T2" y="T3"/>
                  </a:cxn>
                  <a:cxn ang="0">
                    <a:pos x="T4" y="T5"/>
                  </a:cxn>
                  <a:cxn ang="0">
                    <a:pos x="T6" y="T7"/>
                  </a:cxn>
                  <a:cxn ang="0">
                    <a:pos x="T8" y="T9"/>
                  </a:cxn>
                  <a:cxn ang="0">
                    <a:pos x="T10" y="T11"/>
                  </a:cxn>
                </a:cxnLst>
                <a:rect l="0" t="0" r="r" b="b"/>
                <a:pathLst>
                  <a:path w="125" h="83">
                    <a:moveTo>
                      <a:pt x="54" y="83"/>
                    </a:moveTo>
                    <a:lnTo>
                      <a:pt x="54" y="83"/>
                    </a:lnTo>
                    <a:cubicBezTo>
                      <a:pt x="0" y="83"/>
                      <a:pt x="54" y="0"/>
                      <a:pt x="90" y="21"/>
                    </a:cubicBezTo>
                    <a:cubicBezTo>
                      <a:pt x="125" y="21"/>
                      <a:pt x="72" y="83"/>
                      <a:pt x="54" y="83"/>
                    </a:cubicBezTo>
                    <a:cubicBezTo>
                      <a:pt x="36" y="83"/>
                      <a:pt x="72" y="83"/>
                      <a:pt x="54" y="83"/>
                    </a:cubicBezTo>
                    <a:lnTo>
                      <a:pt x="54"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7" name="Freeform 1313">
                <a:extLst>
                  <a:ext uri="{FF2B5EF4-FFF2-40B4-BE49-F238E27FC236}">
                    <a16:creationId xmlns:a16="http://schemas.microsoft.com/office/drawing/2014/main" id="{054FFD4E-C454-AF22-B027-7623BE706A8E}"/>
                  </a:ext>
                </a:extLst>
              </p:cNvPr>
              <p:cNvSpPr>
                <a:spLocks/>
              </p:cNvSpPr>
              <p:nvPr/>
            </p:nvSpPr>
            <p:spPr bwMode="auto">
              <a:xfrm>
                <a:off x="2740" y="2225"/>
                <a:ext cx="24" cy="16"/>
              </a:xfrm>
              <a:custGeom>
                <a:avLst/>
                <a:gdLst>
                  <a:gd name="T0" fmla="*/ 54 w 125"/>
                  <a:gd name="T1" fmla="*/ 83 h 83"/>
                  <a:gd name="T2" fmla="*/ 54 w 125"/>
                  <a:gd name="T3" fmla="*/ 83 h 83"/>
                  <a:gd name="T4" fmla="*/ 90 w 125"/>
                  <a:gd name="T5" fmla="*/ 21 h 83"/>
                  <a:gd name="T6" fmla="*/ 54 w 125"/>
                  <a:gd name="T7" fmla="*/ 83 h 83"/>
                  <a:gd name="T8" fmla="*/ 54 w 125"/>
                  <a:gd name="T9" fmla="*/ 83 h 83"/>
                </a:gdLst>
                <a:ahLst/>
                <a:cxnLst>
                  <a:cxn ang="0">
                    <a:pos x="T0" y="T1"/>
                  </a:cxn>
                  <a:cxn ang="0">
                    <a:pos x="T2" y="T3"/>
                  </a:cxn>
                  <a:cxn ang="0">
                    <a:pos x="T4" y="T5"/>
                  </a:cxn>
                  <a:cxn ang="0">
                    <a:pos x="T6" y="T7"/>
                  </a:cxn>
                  <a:cxn ang="0">
                    <a:pos x="T8" y="T9"/>
                  </a:cxn>
                </a:cxnLst>
                <a:rect l="0" t="0" r="r" b="b"/>
                <a:pathLst>
                  <a:path w="125" h="83">
                    <a:moveTo>
                      <a:pt x="54" y="83"/>
                    </a:moveTo>
                    <a:lnTo>
                      <a:pt x="54" y="83"/>
                    </a:lnTo>
                    <a:cubicBezTo>
                      <a:pt x="0" y="83"/>
                      <a:pt x="54" y="0"/>
                      <a:pt x="90" y="21"/>
                    </a:cubicBezTo>
                    <a:cubicBezTo>
                      <a:pt x="125" y="21"/>
                      <a:pt x="72" y="83"/>
                      <a:pt x="54" y="83"/>
                    </a:cubicBezTo>
                    <a:cubicBezTo>
                      <a:pt x="36" y="83"/>
                      <a:pt x="72" y="83"/>
                      <a:pt x="54" y="8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8" name="Freeform 1314">
                <a:extLst>
                  <a:ext uri="{FF2B5EF4-FFF2-40B4-BE49-F238E27FC236}">
                    <a16:creationId xmlns:a16="http://schemas.microsoft.com/office/drawing/2014/main" id="{9DFB924B-E06C-7867-92BF-7117825750B7}"/>
                  </a:ext>
                </a:extLst>
              </p:cNvPr>
              <p:cNvSpPr>
                <a:spLocks/>
              </p:cNvSpPr>
              <p:nvPr/>
            </p:nvSpPr>
            <p:spPr bwMode="auto">
              <a:xfrm>
                <a:off x="2740" y="2225"/>
                <a:ext cx="24" cy="16"/>
              </a:xfrm>
              <a:custGeom>
                <a:avLst/>
                <a:gdLst>
                  <a:gd name="T0" fmla="*/ 54 w 125"/>
                  <a:gd name="T1" fmla="*/ 83 h 83"/>
                  <a:gd name="T2" fmla="*/ 54 w 125"/>
                  <a:gd name="T3" fmla="*/ 83 h 83"/>
                  <a:gd name="T4" fmla="*/ 90 w 125"/>
                  <a:gd name="T5" fmla="*/ 21 h 83"/>
                  <a:gd name="T6" fmla="*/ 54 w 125"/>
                  <a:gd name="T7" fmla="*/ 83 h 83"/>
                  <a:gd name="T8" fmla="*/ 54 w 125"/>
                  <a:gd name="T9" fmla="*/ 83 h 83"/>
                  <a:gd name="T10" fmla="*/ 54 w 125"/>
                  <a:gd name="T11" fmla="*/ 83 h 83"/>
                </a:gdLst>
                <a:ahLst/>
                <a:cxnLst>
                  <a:cxn ang="0">
                    <a:pos x="T0" y="T1"/>
                  </a:cxn>
                  <a:cxn ang="0">
                    <a:pos x="T2" y="T3"/>
                  </a:cxn>
                  <a:cxn ang="0">
                    <a:pos x="T4" y="T5"/>
                  </a:cxn>
                  <a:cxn ang="0">
                    <a:pos x="T6" y="T7"/>
                  </a:cxn>
                  <a:cxn ang="0">
                    <a:pos x="T8" y="T9"/>
                  </a:cxn>
                  <a:cxn ang="0">
                    <a:pos x="T10" y="T11"/>
                  </a:cxn>
                </a:cxnLst>
                <a:rect l="0" t="0" r="r" b="b"/>
                <a:pathLst>
                  <a:path w="125" h="83">
                    <a:moveTo>
                      <a:pt x="54" y="83"/>
                    </a:moveTo>
                    <a:lnTo>
                      <a:pt x="54" y="83"/>
                    </a:lnTo>
                    <a:cubicBezTo>
                      <a:pt x="0" y="83"/>
                      <a:pt x="54" y="0"/>
                      <a:pt x="90" y="21"/>
                    </a:cubicBezTo>
                    <a:cubicBezTo>
                      <a:pt x="125" y="21"/>
                      <a:pt x="72" y="83"/>
                      <a:pt x="54" y="83"/>
                    </a:cubicBezTo>
                    <a:cubicBezTo>
                      <a:pt x="36" y="83"/>
                      <a:pt x="72" y="83"/>
                      <a:pt x="54" y="83"/>
                    </a:cubicBezTo>
                    <a:lnTo>
                      <a:pt x="54"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9" name="Freeform 1315">
                <a:extLst>
                  <a:ext uri="{FF2B5EF4-FFF2-40B4-BE49-F238E27FC236}">
                    <a16:creationId xmlns:a16="http://schemas.microsoft.com/office/drawing/2014/main" id="{6875E8C7-7776-8648-D94E-C67A4ECE1356}"/>
                  </a:ext>
                </a:extLst>
              </p:cNvPr>
              <p:cNvSpPr>
                <a:spLocks/>
              </p:cNvSpPr>
              <p:nvPr/>
            </p:nvSpPr>
            <p:spPr bwMode="auto">
              <a:xfrm>
                <a:off x="2684" y="2217"/>
                <a:ext cx="48" cy="16"/>
              </a:xfrm>
              <a:custGeom>
                <a:avLst/>
                <a:gdLst>
                  <a:gd name="T0" fmla="*/ 183 w 250"/>
                  <a:gd name="T1" fmla="*/ 72 h 84"/>
                  <a:gd name="T2" fmla="*/ 183 w 250"/>
                  <a:gd name="T3" fmla="*/ 72 h 84"/>
                  <a:gd name="T4" fmla="*/ 166 w 250"/>
                  <a:gd name="T5" fmla="*/ 60 h 84"/>
                  <a:gd name="T6" fmla="*/ 116 w 250"/>
                  <a:gd name="T7" fmla="*/ 60 h 84"/>
                  <a:gd name="T8" fmla="*/ 50 w 250"/>
                  <a:gd name="T9" fmla="*/ 0 h 84"/>
                  <a:gd name="T10" fmla="*/ 100 w 250"/>
                  <a:gd name="T11" fmla="*/ 24 h 84"/>
                  <a:gd name="T12" fmla="*/ 133 w 250"/>
                  <a:gd name="T13" fmla="*/ 36 h 84"/>
                  <a:gd name="T14" fmla="*/ 250 w 250"/>
                  <a:gd name="T15" fmla="*/ 36 h 84"/>
                  <a:gd name="T16" fmla="*/ 183 w 250"/>
                  <a:gd name="T17" fmla="*/ 72 h 84"/>
                  <a:gd name="T18" fmla="*/ 183 w 250"/>
                  <a:gd name="T19"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84">
                    <a:moveTo>
                      <a:pt x="183" y="72"/>
                    </a:moveTo>
                    <a:lnTo>
                      <a:pt x="183" y="72"/>
                    </a:lnTo>
                    <a:cubicBezTo>
                      <a:pt x="166" y="72"/>
                      <a:pt x="166" y="72"/>
                      <a:pt x="166" y="60"/>
                    </a:cubicBezTo>
                    <a:cubicBezTo>
                      <a:pt x="166" y="60"/>
                      <a:pt x="133" y="72"/>
                      <a:pt x="116" y="60"/>
                    </a:cubicBezTo>
                    <a:cubicBezTo>
                      <a:pt x="116" y="48"/>
                      <a:pt x="0" y="12"/>
                      <a:pt x="50" y="0"/>
                    </a:cubicBezTo>
                    <a:cubicBezTo>
                      <a:pt x="66" y="0"/>
                      <a:pt x="83" y="24"/>
                      <a:pt x="100" y="24"/>
                    </a:cubicBezTo>
                    <a:cubicBezTo>
                      <a:pt x="116" y="36"/>
                      <a:pt x="116" y="24"/>
                      <a:pt x="133" y="36"/>
                    </a:cubicBezTo>
                    <a:cubicBezTo>
                      <a:pt x="150" y="48"/>
                      <a:pt x="216" y="24"/>
                      <a:pt x="250" y="36"/>
                    </a:cubicBezTo>
                    <a:cubicBezTo>
                      <a:pt x="233" y="36"/>
                      <a:pt x="200" y="72"/>
                      <a:pt x="183" y="72"/>
                    </a:cubicBezTo>
                    <a:cubicBezTo>
                      <a:pt x="150" y="84"/>
                      <a:pt x="200" y="72"/>
                      <a:pt x="183" y="7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0" name="Freeform 1316">
                <a:extLst>
                  <a:ext uri="{FF2B5EF4-FFF2-40B4-BE49-F238E27FC236}">
                    <a16:creationId xmlns:a16="http://schemas.microsoft.com/office/drawing/2014/main" id="{ED5913D5-B6A3-4549-A167-DC4F7C4C8B01}"/>
                  </a:ext>
                </a:extLst>
              </p:cNvPr>
              <p:cNvSpPr>
                <a:spLocks/>
              </p:cNvSpPr>
              <p:nvPr/>
            </p:nvSpPr>
            <p:spPr bwMode="auto">
              <a:xfrm>
                <a:off x="2684" y="2217"/>
                <a:ext cx="48" cy="16"/>
              </a:xfrm>
              <a:custGeom>
                <a:avLst/>
                <a:gdLst>
                  <a:gd name="T0" fmla="*/ 183 w 250"/>
                  <a:gd name="T1" fmla="*/ 72 h 84"/>
                  <a:gd name="T2" fmla="*/ 183 w 250"/>
                  <a:gd name="T3" fmla="*/ 72 h 84"/>
                  <a:gd name="T4" fmla="*/ 166 w 250"/>
                  <a:gd name="T5" fmla="*/ 60 h 84"/>
                  <a:gd name="T6" fmla="*/ 116 w 250"/>
                  <a:gd name="T7" fmla="*/ 60 h 84"/>
                  <a:gd name="T8" fmla="*/ 50 w 250"/>
                  <a:gd name="T9" fmla="*/ 0 h 84"/>
                  <a:gd name="T10" fmla="*/ 100 w 250"/>
                  <a:gd name="T11" fmla="*/ 24 h 84"/>
                  <a:gd name="T12" fmla="*/ 133 w 250"/>
                  <a:gd name="T13" fmla="*/ 36 h 84"/>
                  <a:gd name="T14" fmla="*/ 250 w 250"/>
                  <a:gd name="T15" fmla="*/ 36 h 84"/>
                  <a:gd name="T16" fmla="*/ 183 w 250"/>
                  <a:gd name="T17" fmla="*/ 72 h 84"/>
                  <a:gd name="T18" fmla="*/ 183 w 250"/>
                  <a:gd name="T19" fmla="*/ 72 h 84"/>
                  <a:gd name="T20" fmla="*/ 183 w 250"/>
                  <a:gd name="T21"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84">
                    <a:moveTo>
                      <a:pt x="183" y="72"/>
                    </a:moveTo>
                    <a:lnTo>
                      <a:pt x="183" y="72"/>
                    </a:lnTo>
                    <a:cubicBezTo>
                      <a:pt x="166" y="72"/>
                      <a:pt x="166" y="72"/>
                      <a:pt x="166" y="60"/>
                    </a:cubicBezTo>
                    <a:cubicBezTo>
                      <a:pt x="166" y="60"/>
                      <a:pt x="133" y="72"/>
                      <a:pt x="116" y="60"/>
                    </a:cubicBezTo>
                    <a:cubicBezTo>
                      <a:pt x="116" y="48"/>
                      <a:pt x="0" y="12"/>
                      <a:pt x="50" y="0"/>
                    </a:cubicBezTo>
                    <a:cubicBezTo>
                      <a:pt x="66" y="0"/>
                      <a:pt x="83" y="24"/>
                      <a:pt x="100" y="24"/>
                    </a:cubicBezTo>
                    <a:cubicBezTo>
                      <a:pt x="116" y="36"/>
                      <a:pt x="116" y="24"/>
                      <a:pt x="133" y="36"/>
                    </a:cubicBezTo>
                    <a:cubicBezTo>
                      <a:pt x="150" y="48"/>
                      <a:pt x="216" y="24"/>
                      <a:pt x="250" y="36"/>
                    </a:cubicBezTo>
                    <a:cubicBezTo>
                      <a:pt x="233" y="36"/>
                      <a:pt x="200" y="72"/>
                      <a:pt x="183" y="72"/>
                    </a:cubicBezTo>
                    <a:cubicBezTo>
                      <a:pt x="150" y="84"/>
                      <a:pt x="200" y="72"/>
                      <a:pt x="183" y="72"/>
                    </a:cubicBezTo>
                    <a:lnTo>
                      <a:pt x="183" y="7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1" name="Freeform 1317">
                <a:extLst>
                  <a:ext uri="{FF2B5EF4-FFF2-40B4-BE49-F238E27FC236}">
                    <a16:creationId xmlns:a16="http://schemas.microsoft.com/office/drawing/2014/main" id="{D3BE4F41-3DA6-AB92-29E6-39CDA07F2F75}"/>
                  </a:ext>
                </a:extLst>
              </p:cNvPr>
              <p:cNvSpPr>
                <a:spLocks/>
              </p:cNvSpPr>
              <p:nvPr/>
            </p:nvSpPr>
            <p:spPr bwMode="auto">
              <a:xfrm>
                <a:off x="2684" y="2217"/>
                <a:ext cx="48" cy="16"/>
              </a:xfrm>
              <a:custGeom>
                <a:avLst/>
                <a:gdLst>
                  <a:gd name="T0" fmla="*/ 183 w 250"/>
                  <a:gd name="T1" fmla="*/ 72 h 84"/>
                  <a:gd name="T2" fmla="*/ 183 w 250"/>
                  <a:gd name="T3" fmla="*/ 72 h 84"/>
                  <a:gd name="T4" fmla="*/ 166 w 250"/>
                  <a:gd name="T5" fmla="*/ 60 h 84"/>
                  <a:gd name="T6" fmla="*/ 116 w 250"/>
                  <a:gd name="T7" fmla="*/ 60 h 84"/>
                  <a:gd name="T8" fmla="*/ 50 w 250"/>
                  <a:gd name="T9" fmla="*/ 0 h 84"/>
                  <a:gd name="T10" fmla="*/ 100 w 250"/>
                  <a:gd name="T11" fmla="*/ 24 h 84"/>
                  <a:gd name="T12" fmla="*/ 133 w 250"/>
                  <a:gd name="T13" fmla="*/ 36 h 84"/>
                  <a:gd name="T14" fmla="*/ 250 w 250"/>
                  <a:gd name="T15" fmla="*/ 36 h 84"/>
                  <a:gd name="T16" fmla="*/ 183 w 250"/>
                  <a:gd name="T17" fmla="*/ 72 h 84"/>
                  <a:gd name="T18" fmla="*/ 183 w 250"/>
                  <a:gd name="T19"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84">
                    <a:moveTo>
                      <a:pt x="183" y="72"/>
                    </a:moveTo>
                    <a:lnTo>
                      <a:pt x="183" y="72"/>
                    </a:lnTo>
                    <a:cubicBezTo>
                      <a:pt x="166" y="72"/>
                      <a:pt x="166" y="72"/>
                      <a:pt x="166" y="60"/>
                    </a:cubicBezTo>
                    <a:cubicBezTo>
                      <a:pt x="166" y="60"/>
                      <a:pt x="133" y="72"/>
                      <a:pt x="116" y="60"/>
                    </a:cubicBezTo>
                    <a:cubicBezTo>
                      <a:pt x="116" y="48"/>
                      <a:pt x="0" y="12"/>
                      <a:pt x="50" y="0"/>
                    </a:cubicBezTo>
                    <a:cubicBezTo>
                      <a:pt x="66" y="0"/>
                      <a:pt x="83" y="24"/>
                      <a:pt x="100" y="24"/>
                    </a:cubicBezTo>
                    <a:cubicBezTo>
                      <a:pt x="116" y="36"/>
                      <a:pt x="116" y="24"/>
                      <a:pt x="133" y="36"/>
                    </a:cubicBezTo>
                    <a:cubicBezTo>
                      <a:pt x="150" y="48"/>
                      <a:pt x="216" y="24"/>
                      <a:pt x="250" y="36"/>
                    </a:cubicBezTo>
                    <a:cubicBezTo>
                      <a:pt x="233" y="36"/>
                      <a:pt x="200" y="72"/>
                      <a:pt x="183" y="72"/>
                    </a:cubicBezTo>
                    <a:cubicBezTo>
                      <a:pt x="150" y="84"/>
                      <a:pt x="200" y="72"/>
                      <a:pt x="183" y="7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2" name="Freeform 1318">
                <a:extLst>
                  <a:ext uri="{FF2B5EF4-FFF2-40B4-BE49-F238E27FC236}">
                    <a16:creationId xmlns:a16="http://schemas.microsoft.com/office/drawing/2014/main" id="{9B9C6E16-F71A-6491-D3D6-FB70DEB474BC}"/>
                  </a:ext>
                </a:extLst>
              </p:cNvPr>
              <p:cNvSpPr>
                <a:spLocks/>
              </p:cNvSpPr>
              <p:nvPr/>
            </p:nvSpPr>
            <p:spPr bwMode="auto">
              <a:xfrm>
                <a:off x="2684" y="2217"/>
                <a:ext cx="48" cy="16"/>
              </a:xfrm>
              <a:custGeom>
                <a:avLst/>
                <a:gdLst>
                  <a:gd name="T0" fmla="*/ 183 w 250"/>
                  <a:gd name="T1" fmla="*/ 72 h 84"/>
                  <a:gd name="T2" fmla="*/ 183 w 250"/>
                  <a:gd name="T3" fmla="*/ 72 h 84"/>
                  <a:gd name="T4" fmla="*/ 166 w 250"/>
                  <a:gd name="T5" fmla="*/ 60 h 84"/>
                  <a:gd name="T6" fmla="*/ 116 w 250"/>
                  <a:gd name="T7" fmla="*/ 60 h 84"/>
                  <a:gd name="T8" fmla="*/ 50 w 250"/>
                  <a:gd name="T9" fmla="*/ 0 h 84"/>
                  <a:gd name="T10" fmla="*/ 100 w 250"/>
                  <a:gd name="T11" fmla="*/ 24 h 84"/>
                  <a:gd name="T12" fmla="*/ 133 w 250"/>
                  <a:gd name="T13" fmla="*/ 36 h 84"/>
                  <a:gd name="T14" fmla="*/ 250 w 250"/>
                  <a:gd name="T15" fmla="*/ 36 h 84"/>
                  <a:gd name="T16" fmla="*/ 183 w 250"/>
                  <a:gd name="T17" fmla="*/ 72 h 84"/>
                  <a:gd name="T18" fmla="*/ 183 w 250"/>
                  <a:gd name="T19" fmla="*/ 72 h 84"/>
                  <a:gd name="T20" fmla="*/ 183 w 250"/>
                  <a:gd name="T21"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84">
                    <a:moveTo>
                      <a:pt x="183" y="72"/>
                    </a:moveTo>
                    <a:lnTo>
                      <a:pt x="183" y="72"/>
                    </a:lnTo>
                    <a:cubicBezTo>
                      <a:pt x="166" y="72"/>
                      <a:pt x="166" y="72"/>
                      <a:pt x="166" y="60"/>
                    </a:cubicBezTo>
                    <a:cubicBezTo>
                      <a:pt x="166" y="60"/>
                      <a:pt x="133" y="72"/>
                      <a:pt x="116" y="60"/>
                    </a:cubicBezTo>
                    <a:cubicBezTo>
                      <a:pt x="116" y="48"/>
                      <a:pt x="0" y="12"/>
                      <a:pt x="50" y="0"/>
                    </a:cubicBezTo>
                    <a:cubicBezTo>
                      <a:pt x="66" y="0"/>
                      <a:pt x="83" y="24"/>
                      <a:pt x="100" y="24"/>
                    </a:cubicBezTo>
                    <a:cubicBezTo>
                      <a:pt x="116" y="36"/>
                      <a:pt x="116" y="24"/>
                      <a:pt x="133" y="36"/>
                    </a:cubicBezTo>
                    <a:cubicBezTo>
                      <a:pt x="150" y="48"/>
                      <a:pt x="216" y="24"/>
                      <a:pt x="250" y="36"/>
                    </a:cubicBezTo>
                    <a:cubicBezTo>
                      <a:pt x="233" y="36"/>
                      <a:pt x="200" y="72"/>
                      <a:pt x="183" y="72"/>
                    </a:cubicBezTo>
                    <a:cubicBezTo>
                      <a:pt x="150" y="84"/>
                      <a:pt x="200" y="72"/>
                      <a:pt x="183" y="72"/>
                    </a:cubicBezTo>
                    <a:lnTo>
                      <a:pt x="183" y="7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3" name="Freeform 1319">
                <a:extLst>
                  <a:ext uri="{FF2B5EF4-FFF2-40B4-BE49-F238E27FC236}">
                    <a16:creationId xmlns:a16="http://schemas.microsoft.com/office/drawing/2014/main" id="{DC87F657-C448-6ECA-71AD-1EF260F5A5B6}"/>
                  </a:ext>
                </a:extLst>
              </p:cNvPr>
              <p:cNvSpPr>
                <a:spLocks/>
              </p:cNvSpPr>
              <p:nvPr/>
            </p:nvSpPr>
            <p:spPr bwMode="auto">
              <a:xfrm>
                <a:off x="2692" y="2161"/>
                <a:ext cx="48" cy="24"/>
              </a:xfrm>
              <a:custGeom>
                <a:avLst/>
                <a:gdLst>
                  <a:gd name="T0" fmla="*/ 203 w 250"/>
                  <a:gd name="T1" fmla="*/ 94 h 125"/>
                  <a:gd name="T2" fmla="*/ 203 w 250"/>
                  <a:gd name="T3" fmla="*/ 94 h 125"/>
                  <a:gd name="T4" fmla="*/ 0 w 250"/>
                  <a:gd name="T5" fmla="*/ 31 h 125"/>
                  <a:gd name="T6" fmla="*/ 203 w 250"/>
                  <a:gd name="T7" fmla="*/ 94 h 125"/>
                  <a:gd name="T8" fmla="*/ 203 w 250"/>
                  <a:gd name="T9" fmla="*/ 94 h 125"/>
                </a:gdLst>
                <a:ahLst/>
                <a:cxnLst>
                  <a:cxn ang="0">
                    <a:pos x="T0" y="T1"/>
                  </a:cxn>
                  <a:cxn ang="0">
                    <a:pos x="T2" y="T3"/>
                  </a:cxn>
                  <a:cxn ang="0">
                    <a:pos x="T4" y="T5"/>
                  </a:cxn>
                  <a:cxn ang="0">
                    <a:pos x="T6" y="T7"/>
                  </a:cxn>
                  <a:cxn ang="0">
                    <a:pos x="T8" y="T9"/>
                  </a:cxn>
                </a:cxnLst>
                <a:rect l="0" t="0" r="r" b="b"/>
                <a:pathLst>
                  <a:path w="250" h="125">
                    <a:moveTo>
                      <a:pt x="203" y="94"/>
                    </a:moveTo>
                    <a:lnTo>
                      <a:pt x="203" y="94"/>
                    </a:lnTo>
                    <a:cubicBezTo>
                      <a:pt x="172" y="125"/>
                      <a:pt x="16" y="62"/>
                      <a:pt x="0" y="31"/>
                    </a:cubicBezTo>
                    <a:cubicBezTo>
                      <a:pt x="0" y="0"/>
                      <a:pt x="250" y="62"/>
                      <a:pt x="203" y="94"/>
                    </a:cubicBezTo>
                    <a:cubicBezTo>
                      <a:pt x="188" y="109"/>
                      <a:pt x="219" y="78"/>
                      <a:pt x="203" y="9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4" name="Freeform 1320">
                <a:extLst>
                  <a:ext uri="{FF2B5EF4-FFF2-40B4-BE49-F238E27FC236}">
                    <a16:creationId xmlns:a16="http://schemas.microsoft.com/office/drawing/2014/main" id="{4169C67A-9391-7E0B-45A3-C21EC03EB9DC}"/>
                  </a:ext>
                </a:extLst>
              </p:cNvPr>
              <p:cNvSpPr>
                <a:spLocks/>
              </p:cNvSpPr>
              <p:nvPr/>
            </p:nvSpPr>
            <p:spPr bwMode="auto">
              <a:xfrm>
                <a:off x="2692" y="2161"/>
                <a:ext cx="48" cy="24"/>
              </a:xfrm>
              <a:custGeom>
                <a:avLst/>
                <a:gdLst>
                  <a:gd name="T0" fmla="*/ 203 w 250"/>
                  <a:gd name="T1" fmla="*/ 94 h 125"/>
                  <a:gd name="T2" fmla="*/ 203 w 250"/>
                  <a:gd name="T3" fmla="*/ 94 h 125"/>
                  <a:gd name="T4" fmla="*/ 0 w 250"/>
                  <a:gd name="T5" fmla="*/ 31 h 125"/>
                  <a:gd name="T6" fmla="*/ 203 w 250"/>
                  <a:gd name="T7" fmla="*/ 94 h 125"/>
                  <a:gd name="T8" fmla="*/ 203 w 250"/>
                  <a:gd name="T9" fmla="*/ 94 h 125"/>
                  <a:gd name="T10" fmla="*/ 203 w 250"/>
                  <a:gd name="T11" fmla="*/ 94 h 125"/>
                </a:gdLst>
                <a:ahLst/>
                <a:cxnLst>
                  <a:cxn ang="0">
                    <a:pos x="T0" y="T1"/>
                  </a:cxn>
                  <a:cxn ang="0">
                    <a:pos x="T2" y="T3"/>
                  </a:cxn>
                  <a:cxn ang="0">
                    <a:pos x="T4" y="T5"/>
                  </a:cxn>
                  <a:cxn ang="0">
                    <a:pos x="T6" y="T7"/>
                  </a:cxn>
                  <a:cxn ang="0">
                    <a:pos x="T8" y="T9"/>
                  </a:cxn>
                  <a:cxn ang="0">
                    <a:pos x="T10" y="T11"/>
                  </a:cxn>
                </a:cxnLst>
                <a:rect l="0" t="0" r="r" b="b"/>
                <a:pathLst>
                  <a:path w="250" h="125">
                    <a:moveTo>
                      <a:pt x="203" y="94"/>
                    </a:moveTo>
                    <a:lnTo>
                      <a:pt x="203" y="94"/>
                    </a:lnTo>
                    <a:cubicBezTo>
                      <a:pt x="172" y="125"/>
                      <a:pt x="16" y="62"/>
                      <a:pt x="0" y="31"/>
                    </a:cubicBezTo>
                    <a:cubicBezTo>
                      <a:pt x="0" y="0"/>
                      <a:pt x="250" y="62"/>
                      <a:pt x="203" y="94"/>
                    </a:cubicBezTo>
                    <a:cubicBezTo>
                      <a:pt x="188" y="109"/>
                      <a:pt x="219" y="78"/>
                      <a:pt x="203" y="94"/>
                    </a:cubicBezTo>
                    <a:lnTo>
                      <a:pt x="203" y="9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5" name="Freeform 1321">
                <a:extLst>
                  <a:ext uri="{FF2B5EF4-FFF2-40B4-BE49-F238E27FC236}">
                    <a16:creationId xmlns:a16="http://schemas.microsoft.com/office/drawing/2014/main" id="{05FD7930-DE03-C251-0D5A-5B7209C75F40}"/>
                  </a:ext>
                </a:extLst>
              </p:cNvPr>
              <p:cNvSpPr>
                <a:spLocks/>
              </p:cNvSpPr>
              <p:nvPr/>
            </p:nvSpPr>
            <p:spPr bwMode="auto">
              <a:xfrm>
                <a:off x="2692" y="2161"/>
                <a:ext cx="48" cy="24"/>
              </a:xfrm>
              <a:custGeom>
                <a:avLst/>
                <a:gdLst>
                  <a:gd name="T0" fmla="*/ 203 w 250"/>
                  <a:gd name="T1" fmla="*/ 94 h 125"/>
                  <a:gd name="T2" fmla="*/ 203 w 250"/>
                  <a:gd name="T3" fmla="*/ 94 h 125"/>
                  <a:gd name="T4" fmla="*/ 0 w 250"/>
                  <a:gd name="T5" fmla="*/ 31 h 125"/>
                  <a:gd name="T6" fmla="*/ 203 w 250"/>
                  <a:gd name="T7" fmla="*/ 94 h 125"/>
                  <a:gd name="T8" fmla="*/ 203 w 250"/>
                  <a:gd name="T9" fmla="*/ 94 h 125"/>
                </a:gdLst>
                <a:ahLst/>
                <a:cxnLst>
                  <a:cxn ang="0">
                    <a:pos x="T0" y="T1"/>
                  </a:cxn>
                  <a:cxn ang="0">
                    <a:pos x="T2" y="T3"/>
                  </a:cxn>
                  <a:cxn ang="0">
                    <a:pos x="T4" y="T5"/>
                  </a:cxn>
                  <a:cxn ang="0">
                    <a:pos x="T6" y="T7"/>
                  </a:cxn>
                  <a:cxn ang="0">
                    <a:pos x="T8" y="T9"/>
                  </a:cxn>
                </a:cxnLst>
                <a:rect l="0" t="0" r="r" b="b"/>
                <a:pathLst>
                  <a:path w="250" h="125">
                    <a:moveTo>
                      <a:pt x="203" y="94"/>
                    </a:moveTo>
                    <a:lnTo>
                      <a:pt x="203" y="94"/>
                    </a:lnTo>
                    <a:cubicBezTo>
                      <a:pt x="172" y="125"/>
                      <a:pt x="16" y="62"/>
                      <a:pt x="0" y="31"/>
                    </a:cubicBezTo>
                    <a:cubicBezTo>
                      <a:pt x="0" y="0"/>
                      <a:pt x="250" y="62"/>
                      <a:pt x="203" y="94"/>
                    </a:cubicBezTo>
                    <a:cubicBezTo>
                      <a:pt x="188" y="109"/>
                      <a:pt x="219" y="78"/>
                      <a:pt x="203" y="9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6" name="Freeform 1322">
                <a:extLst>
                  <a:ext uri="{FF2B5EF4-FFF2-40B4-BE49-F238E27FC236}">
                    <a16:creationId xmlns:a16="http://schemas.microsoft.com/office/drawing/2014/main" id="{B0707A7D-C1B2-4B00-387F-8950B2C090A7}"/>
                  </a:ext>
                </a:extLst>
              </p:cNvPr>
              <p:cNvSpPr>
                <a:spLocks/>
              </p:cNvSpPr>
              <p:nvPr/>
            </p:nvSpPr>
            <p:spPr bwMode="auto">
              <a:xfrm>
                <a:off x="2692" y="2161"/>
                <a:ext cx="48" cy="24"/>
              </a:xfrm>
              <a:custGeom>
                <a:avLst/>
                <a:gdLst>
                  <a:gd name="T0" fmla="*/ 203 w 250"/>
                  <a:gd name="T1" fmla="*/ 94 h 125"/>
                  <a:gd name="T2" fmla="*/ 203 w 250"/>
                  <a:gd name="T3" fmla="*/ 94 h 125"/>
                  <a:gd name="T4" fmla="*/ 0 w 250"/>
                  <a:gd name="T5" fmla="*/ 31 h 125"/>
                  <a:gd name="T6" fmla="*/ 203 w 250"/>
                  <a:gd name="T7" fmla="*/ 94 h 125"/>
                  <a:gd name="T8" fmla="*/ 203 w 250"/>
                  <a:gd name="T9" fmla="*/ 94 h 125"/>
                  <a:gd name="T10" fmla="*/ 203 w 250"/>
                  <a:gd name="T11" fmla="*/ 94 h 125"/>
                </a:gdLst>
                <a:ahLst/>
                <a:cxnLst>
                  <a:cxn ang="0">
                    <a:pos x="T0" y="T1"/>
                  </a:cxn>
                  <a:cxn ang="0">
                    <a:pos x="T2" y="T3"/>
                  </a:cxn>
                  <a:cxn ang="0">
                    <a:pos x="T4" y="T5"/>
                  </a:cxn>
                  <a:cxn ang="0">
                    <a:pos x="T6" y="T7"/>
                  </a:cxn>
                  <a:cxn ang="0">
                    <a:pos x="T8" y="T9"/>
                  </a:cxn>
                  <a:cxn ang="0">
                    <a:pos x="T10" y="T11"/>
                  </a:cxn>
                </a:cxnLst>
                <a:rect l="0" t="0" r="r" b="b"/>
                <a:pathLst>
                  <a:path w="250" h="125">
                    <a:moveTo>
                      <a:pt x="203" y="94"/>
                    </a:moveTo>
                    <a:lnTo>
                      <a:pt x="203" y="94"/>
                    </a:lnTo>
                    <a:cubicBezTo>
                      <a:pt x="172" y="125"/>
                      <a:pt x="16" y="62"/>
                      <a:pt x="0" y="31"/>
                    </a:cubicBezTo>
                    <a:cubicBezTo>
                      <a:pt x="0" y="0"/>
                      <a:pt x="250" y="62"/>
                      <a:pt x="203" y="94"/>
                    </a:cubicBezTo>
                    <a:cubicBezTo>
                      <a:pt x="188" y="109"/>
                      <a:pt x="219" y="78"/>
                      <a:pt x="203" y="94"/>
                    </a:cubicBezTo>
                    <a:lnTo>
                      <a:pt x="203" y="9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7" name="Freeform 1323">
                <a:extLst>
                  <a:ext uri="{FF2B5EF4-FFF2-40B4-BE49-F238E27FC236}">
                    <a16:creationId xmlns:a16="http://schemas.microsoft.com/office/drawing/2014/main" id="{60ED2CC4-BD60-FC02-0242-6E33E11109D6}"/>
                  </a:ext>
                </a:extLst>
              </p:cNvPr>
              <p:cNvSpPr>
                <a:spLocks/>
              </p:cNvSpPr>
              <p:nvPr/>
            </p:nvSpPr>
            <p:spPr bwMode="auto">
              <a:xfrm>
                <a:off x="2764" y="2128"/>
                <a:ext cx="97" cy="89"/>
              </a:xfrm>
              <a:custGeom>
                <a:avLst/>
                <a:gdLst>
                  <a:gd name="T0" fmla="*/ 297 w 500"/>
                  <a:gd name="T1" fmla="*/ 15 h 458"/>
                  <a:gd name="T2" fmla="*/ 297 w 500"/>
                  <a:gd name="T3" fmla="*/ 15 h 458"/>
                  <a:gd name="T4" fmla="*/ 266 w 500"/>
                  <a:gd name="T5" fmla="*/ 0 h 458"/>
                  <a:gd name="T6" fmla="*/ 219 w 500"/>
                  <a:gd name="T7" fmla="*/ 30 h 458"/>
                  <a:gd name="T8" fmla="*/ 172 w 500"/>
                  <a:gd name="T9" fmla="*/ 74 h 458"/>
                  <a:gd name="T10" fmla="*/ 141 w 500"/>
                  <a:gd name="T11" fmla="*/ 104 h 458"/>
                  <a:gd name="T12" fmla="*/ 110 w 500"/>
                  <a:gd name="T13" fmla="*/ 192 h 458"/>
                  <a:gd name="T14" fmla="*/ 78 w 500"/>
                  <a:gd name="T15" fmla="*/ 251 h 458"/>
                  <a:gd name="T16" fmla="*/ 32 w 500"/>
                  <a:gd name="T17" fmla="*/ 281 h 458"/>
                  <a:gd name="T18" fmla="*/ 63 w 500"/>
                  <a:gd name="T19" fmla="*/ 311 h 458"/>
                  <a:gd name="T20" fmla="*/ 0 w 500"/>
                  <a:gd name="T21" fmla="*/ 370 h 458"/>
                  <a:gd name="T22" fmla="*/ 63 w 500"/>
                  <a:gd name="T23" fmla="*/ 370 h 458"/>
                  <a:gd name="T24" fmla="*/ 157 w 500"/>
                  <a:gd name="T25" fmla="*/ 384 h 458"/>
                  <a:gd name="T26" fmla="*/ 297 w 500"/>
                  <a:gd name="T27" fmla="*/ 399 h 458"/>
                  <a:gd name="T28" fmla="*/ 344 w 500"/>
                  <a:gd name="T29" fmla="*/ 384 h 458"/>
                  <a:gd name="T30" fmla="*/ 297 w 500"/>
                  <a:gd name="T31" fmla="*/ 444 h 458"/>
                  <a:gd name="T32" fmla="*/ 344 w 500"/>
                  <a:gd name="T33" fmla="*/ 414 h 458"/>
                  <a:gd name="T34" fmla="*/ 422 w 500"/>
                  <a:gd name="T35" fmla="*/ 384 h 458"/>
                  <a:gd name="T36" fmla="*/ 500 w 500"/>
                  <a:gd name="T37" fmla="*/ 296 h 458"/>
                  <a:gd name="T38" fmla="*/ 453 w 500"/>
                  <a:gd name="T39" fmla="*/ 296 h 458"/>
                  <a:gd name="T40" fmla="*/ 406 w 500"/>
                  <a:gd name="T41" fmla="*/ 266 h 458"/>
                  <a:gd name="T42" fmla="*/ 453 w 500"/>
                  <a:gd name="T43" fmla="*/ 222 h 458"/>
                  <a:gd name="T44" fmla="*/ 406 w 500"/>
                  <a:gd name="T45" fmla="*/ 222 h 458"/>
                  <a:gd name="T46" fmla="*/ 375 w 500"/>
                  <a:gd name="T47" fmla="*/ 192 h 458"/>
                  <a:gd name="T48" fmla="*/ 328 w 500"/>
                  <a:gd name="T49" fmla="*/ 237 h 458"/>
                  <a:gd name="T50" fmla="*/ 282 w 500"/>
                  <a:gd name="T51" fmla="*/ 192 h 458"/>
                  <a:gd name="T52" fmla="*/ 297 w 500"/>
                  <a:gd name="T53" fmla="*/ 163 h 458"/>
                  <a:gd name="T54" fmla="*/ 250 w 500"/>
                  <a:gd name="T55" fmla="*/ 133 h 458"/>
                  <a:gd name="T56" fmla="*/ 219 w 500"/>
                  <a:gd name="T57" fmla="*/ 178 h 458"/>
                  <a:gd name="T58" fmla="*/ 250 w 500"/>
                  <a:gd name="T59" fmla="*/ 104 h 458"/>
                  <a:gd name="T60" fmla="*/ 282 w 500"/>
                  <a:gd name="T61" fmla="*/ 59 h 458"/>
                  <a:gd name="T62" fmla="*/ 282 w 500"/>
                  <a:gd name="T63" fmla="*/ 30 h 458"/>
                  <a:gd name="T64" fmla="*/ 297 w 500"/>
                  <a:gd name="T65" fmla="*/ 15 h 458"/>
                  <a:gd name="T66" fmla="*/ 297 w 500"/>
                  <a:gd name="T67" fmla="*/ 15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0" h="458">
                    <a:moveTo>
                      <a:pt x="297" y="15"/>
                    </a:moveTo>
                    <a:lnTo>
                      <a:pt x="297" y="15"/>
                    </a:lnTo>
                    <a:cubicBezTo>
                      <a:pt x="313" y="0"/>
                      <a:pt x="266" y="0"/>
                      <a:pt x="266" y="0"/>
                    </a:cubicBezTo>
                    <a:cubicBezTo>
                      <a:pt x="250" y="0"/>
                      <a:pt x="235" y="15"/>
                      <a:pt x="219" y="30"/>
                    </a:cubicBezTo>
                    <a:cubicBezTo>
                      <a:pt x="203" y="45"/>
                      <a:pt x="188" y="59"/>
                      <a:pt x="172" y="74"/>
                    </a:cubicBezTo>
                    <a:cubicBezTo>
                      <a:pt x="172" y="89"/>
                      <a:pt x="157" y="104"/>
                      <a:pt x="141" y="104"/>
                    </a:cubicBezTo>
                    <a:cubicBezTo>
                      <a:pt x="141" y="133"/>
                      <a:pt x="125" y="163"/>
                      <a:pt x="110" y="192"/>
                    </a:cubicBezTo>
                    <a:cubicBezTo>
                      <a:pt x="110" y="222"/>
                      <a:pt x="94" y="237"/>
                      <a:pt x="78" y="251"/>
                    </a:cubicBezTo>
                    <a:cubicBezTo>
                      <a:pt x="63" y="266"/>
                      <a:pt x="32" y="281"/>
                      <a:pt x="32" y="281"/>
                    </a:cubicBezTo>
                    <a:cubicBezTo>
                      <a:pt x="32" y="296"/>
                      <a:pt x="63" y="296"/>
                      <a:pt x="63" y="311"/>
                    </a:cubicBezTo>
                    <a:cubicBezTo>
                      <a:pt x="63" y="325"/>
                      <a:pt x="0" y="355"/>
                      <a:pt x="0" y="370"/>
                    </a:cubicBezTo>
                    <a:cubicBezTo>
                      <a:pt x="0" y="399"/>
                      <a:pt x="47" y="384"/>
                      <a:pt x="63" y="370"/>
                    </a:cubicBezTo>
                    <a:cubicBezTo>
                      <a:pt x="94" y="370"/>
                      <a:pt x="125" y="384"/>
                      <a:pt x="157" y="384"/>
                    </a:cubicBezTo>
                    <a:cubicBezTo>
                      <a:pt x="203" y="399"/>
                      <a:pt x="250" y="384"/>
                      <a:pt x="297" y="399"/>
                    </a:cubicBezTo>
                    <a:cubicBezTo>
                      <a:pt x="297" y="399"/>
                      <a:pt x="344" y="370"/>
                      <a:pt x="344" y="384"/>
                    </a:cubicBezTo>
                    <a:cubicBezTo>
                      <a:pt x="344" y="399"/>
                      <a:pt x="297" y="444"/>
                      <a:pt x="297" y="444"/>
                    </a:cubicBezTo>
                    <a:cubicBezTo>
                      <a:pt x="313" y="458"/>
                      <a:pt x="344" y="414"/>
                      <a:pt x="344" y="414"/>
                    </a:cubicBezTo>
                    <a:cubicBezTo>
                      <a:pt x="375" y="399"/>
                      <a:pt x="406" y="399"/>
                      <a:pt x="422" y="384"/>
                    </a:cubicBezTo>
                    <a:cubicBezTo>
                      <a:pt x="422" y="370"/>
                      <a:pt x="500" y="296"/>
                      <a:pt x="500" y="296"/>
                    </a:cubicBezTo>
                    <a:cubicBezTo>
                      <a:pt x="485" y="281"/>
                      <a:pt x="469" y="296"/>
                      <a:pt x="453" y="296"/>
                    </a:cubicBezTo>
                    <a:lnTo>
                      <a:pt x="406" y="266"/>
                    </a:lnTo>
                    <a:cubicBezTo>
                      <a:pt x="406" y="251"/>
                      <a:pt x="469" y="237"/>
                      <a:pt x="453" y="222"/>
                    </a:cubicBezTo>
                    <a:cubicBezTo>
                      <a:pt x="453" y="207"/>
                      <a:pt x="422" y="222"/>
                      <a:pt x="406" y="222"/>
                    </a:cubicBezTo>
                    <a:cubicBezTo>
                      <a:pt x="391" y="222"/>
                      <a:pt x="391" y="192"/>
                      <a:pt x="375" y="192"/>
                    </a:cubicBezTo>
                    <a:lnTo>
                      <a:pt x="328" y="237"/>
                    </a:lnTo>
                    <a:cubicBezTo>
                      <a:pt x="313" y="207"/>
                      <a:pt x="313" y="207"/>
                      <a:pt x="282" y="192"/>
                    </a:cubicBezTo>
                    <a:cubicBezTo>
                      <a:pt x="250" y="178"/>
                      <a:pt x="297" y="178"/>
                      <a:pt x="297" y="163"/>
                    </a:cubicBezTo>
                    <a:cubicBezTo>
                      <a:pt x="297" y="163"/>
                      <a:pt x="266" y="133"/>
                      <a:pt x="250" y="133"/>
                    </a:cubicBezTo>
                    <a:cubicBezTo>
                      <a:pt x="250" y="148"/>
                      <a:pt x="219" y="192"/>
                      <a:pt x="219" y="178"/>
                    </a:cubicBezTo>
                    <a:cubicBezTo>
                      <a:pt x="188" y="163"/>
                      <a:pt x="235" y="104"/>
                      <a:pt x="250" y="104"/>
                    </a:cubicBezTo>
                    <a:cubicBezTo>
                      <a:pt x="266" y="89"/>
                      <a:pt x="266" y="74"/>
                      <a:pt x="282" y="59"/>
                    </a:cubicBezTo>
                    <a:lnTo>
                      <a:pt x="282" y="30"/>
                    </a:lnTo>
                    <a:lnTo>
                      <a:pt x="297" y="15"/>
                    </a:lnTo>
                    <a:cubicBezTo>
                      <a:pt x="313" y="0"/>
                      <a:pt x="297" y="15"/>
                      <a:pt x="297" y="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8" name="Freeform 1324">
                <a:extLst>
                  <a:ext uri="{FF2B5EF4-FFF2-40B4-BE49-F238E27FC236}">
                    <a16:creationId xmlns:a16="http://schemas.microsoft.com/office/drawing/2014/main" id="{F096F766-B6D8-6EF7-D7E9-A3AA6C9659FD}"/>
                  </a:ext>
                </a:extLst>
              </p:cNvPr>
              <p:cNvSpPr>
                <a:spLocks/>
              </p:cNvSpPr>
              <p:nvPr/>
            </p:nvSpPr>
            <p:spPr bwMode="auto">
              <a:xfrm>
                <a:off x="2764" y="2128"/>
                <a:ext cx="97" cy="89"/>
              </a:xfrm>
              <a:custGeom>
                <a:avLst/>
                <a:gdLst>
                  <a:gd name="T0" fmla="*/ 297 w 500"/>
                  <a:gd name="T1" fmla="*/ 15 h 458"/>
                  <a:gd name="T2" fmla="*/ 297 w 500"/>
                  <a:gd name="T3" fmla="*/ 15 h 458"/>
                  <a:gd name="T4" fmla="*/ 266 w 500"/>
                  <a:gd name="T5" fmla="*/ 0 h 458"/>
                  <a:gd name="T6" fmla="*/ 219 w 500"/>
                  <a:gd name="T7" fmla="*/ 30 h 458"/>
                  <a:gd name="T8" fmla="*/ 172 w 500"/>
                  <a:gd name="T9" fmla="*/ 74 h 458"/>
                  <a:gd name="T10" fmla="*/ 141 w 500"/>
                  <a:gd name="T11" fmla="*/ 104 h 458"/>
                  <a:gd name="T12" fmla="*/ 110 w 500"/>
                  <a:gd name="T13" fmla="*/ 192 h 458"/>
                  <a:gd name="T14" fmla="*/ 78 w 500"/>
                  <a:gd name="T15" fmla="*/ 251 h 458"/>
                  <a:gd name="T16" fmla="*/ 32 w 500"/>
                  <a:gd name="T17" fmla="*/ 281 h 458"/>
                  <a:gd name="T18" fmla="*/ 63 w 500"/>
                  <a:gd name="T19" fmla="*/ 311 h 458"/>
                  <a:gd name="T20" fmla="*/ 0 w 500"/>
                  <a:gd name="T21" fmla="*/ 370 h 458"/>
                  <a:gd name="T22" fmla="*/ 63 w 500"/>
                  <a:gd name="T23" fmla="*/ 370 h 458"/>
                  <a:gd name="T24" fmla="*/ 157 w 500"/>
                  <a:gd name="T25" fmla="*/ 384 h 458"/>
                  <a:gd name="T26" fmla="*/ 297 w 500"/>
                  <a:gd name="T27" fmla="*/ 399 h 458"/>
                  <a:gd name="T28" fmla="*/ 344 w 500"/>
                  <a:gd name="T29" fmla="*/ 384 h 458"/>
                  <a:gd name="T30" fmla="*/ 297 w 500"/>
                  <a:gd name="T31" fmla="*/ 444 h 458"/>
                  <a:gd name="T32" fmla="*/ 344 w 500"/>
                  <a:gd name="T33" fmla="*/ 414 h 458"/>
                  <a:gd name="T34" fmla="*/ 422 w 500"/>
                  <a:gd name="T35" fmla="*/ 384 h 458"/>
                  <a:gd name="T36" fmla="*/ 500 w 500"/>
                  <a:gd name="T37" fmla="*/ 296 h 458"/>
                  <a:gd name="T38" fmla="*/ 453 w 500"/>
                  <a:gd name="T39" fmla="*/ 296 h 458"/>
                  <a:gd name="T40" fmla="*/ 406 w 500"/>
                  <a:gd name="T41" fmla="*/ 266 h 458"/>
                  <a:gd name="T42" fmla="*/ 453 w 500"/>
                  <a:gd name="T43" fmla="*/ 222 h 458"/>
                  <a:gd name="T44" fmla="*/ 406 w 500"/>
                  <a:gd name="T45" fmla="*/ 222 h 458"/>
                  <a:gd name="T46" fmla="*/ 375 w 500"/>
                  <a:gd name="T47" fmla="*/ 192 h 458"/>
                  <a:gd name="T48" fmla="*/ 328 w 500"/>
                  <a:gd name="T49" fmla="*/ 237 h 458"/>
                  <a:gd name="T50" fmla="*/ 282 w 500"/>
                  <a:gd name="T51" fmla="*/ 192 h 458"/>
                  <a:gd name="T52" fmla="*/ 297 w 500"/>
                  <a:gd name="T53" fmla="*/ 163 h 458"/>
                  <a:gd name="T54" fmla="*/ 250 w 500"/>
                  <a:gd name="T55" fmla="*/ 133 h 458"/>
                  <a:gd name="T56" fmla="*/ 219 w 500"/>
                  <a:gd name="T57" fmla="*/ 178 h 458"/>
                  <a:gd name="T58" fmla="*/ 250 w 500"/>
                  <a:gd name="T59" fmla="*/ 104 h 458"/>
                  <a:gd name="T60" fmla="*/ 282 w 500"/>
                  <a:gd name="T61" fmla="*/ 59 h 458"/>
                  <a:gd name="T62" fmla="*/ 282 w 500"/>
                  <a:gd name="T63" fmla="*/ 30 h 458"/>
                  <a:gd name="T64" fmla="*/ 297 w 500"/>
                  <a:gd name="T65" fmla="*/ 15 h 458"/>
                  <a:gd name="T66" fmla="*/ 297 w 500"/>
                  <a:gd name="T67" fmla="*/ 15 h 458"/>
                  <a:gd name="T68" fmla="*/ 297 w 500"/>
                  <a:gd name="T69" fmla="*/ 15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0" h="458">
                    <a:moveTo>
                      <a:pt x="297" y="15"/>
                    </a:moveTo>
                    <a:lnTo>
                      <a:pt x="297" y="15"/>
                    </a:lnTo>
                    <a:cubicBezTo>
                      <a:pt x="313" y="0"/>
                      <a:pt x="266" y="0"/>
                      <a:pt x="266" y="0"/>
                    </a:cubicBezTo>
                    <a:cubicBezTo>
                      <a:pt x="250" y="0"/>
                      <a:pt x="235" y="15"/>
                      <a:pt x="219" y="30"/>
                    </a:cubicBezTo>
                    <a:cubicBezTo>
                      <a:pt x="203" y="45"/>
                      <a:pt x="188" y="59"/>
                      <a:pt x="172" y="74"/>
                    </a:cubicBezTo>
                    <a:cubicBezTo>
                      <a:pt x="172" y="89"/>
                      <a:pt x="157" y="104"/>
                      <a:pt x="141" y="104"/>
                    </a:cubicBezTo>
                    <a:cubicBezTo>
                      <a:pt x="141" y="133"/>
                      <a:pt x="125" y="163"/>
                      <a:pt x="110" y="192"/>
                    </a:cubicBezTo>
                    <a:cubicBezTo>
                      <a:pt x="110" y="222"/>
                      <a:pt x="94" y="237"/>
                      <a:pt x="78" y="251"/>
                    </a:cubicBezTo>
                    <a:cubicBezTo>
                      <a:pt x="63" y="266"/>
                      <a:pt x="32" y="281"/>
                      <a:pt x="32" y="281"/>
                    </a:cubicBezTo>
                    <a:cubicBezTo>
                      <a:pt x="32" y="296"/>
                      <a:pt x="63" y="296"/>
                      <a:pt x="63" y="311"/>
                    </a:cubicBezTo>
                    <a:cubicBezTo>
                      <a:pt x="63" y="325"/>
                      <a:pt x="0" y="355"/>
                      <a:pt x="0" y="370"/>
                    </a:cubicBezTo>
                    <a:cubicBezTo>
                      <a:pt x="0" y="399"/>
                      <a:pt x="47" y="384"/>
                      <a:pt x="63" y="370"/>
                    </a:cubicBezTo>
                    <a:cubicBezTo>
                      <a:pt x="94" y="370"/>
                      <a:pt x="125" y="384"/>
                      <a:pt x="157" y="384"/>
                    </a:cubicBezTo>
                    <a:cubicBezTo>
                      <a:pt x="203" y="399"/>
                      <a:pt x="250" y="384"/>
                      <a:pt x="297" y="399"/>
                    </a:cubicBezTo>
                    <a:cubicBezTo>
                      <a:pt x="297" y="399"/>
                      <a:pt x="344" y="370"/>
                      <a:pt x="344" y="384"/>
                    </a:cubicBezTo>
                    <a:cubicBezTo>
                      <a:pt x="344" y="399"/>
                      <a:pt x="297" y="444"/>
                      <a:pt x="297" y="444"/>
                    </a:cubicBezTo>
                    <a:cubicBezTo>
                      <a:pt x="313" y="458"/>
                      <a:pt x="344" y="414"/>
                      <a:pt x="344" y="414"/>
                    </a:cubicBezTo>
                    <a:cubicBezTo>
                      <a:pt x="375" y="399"/>
                      <a:pt x="406" y="399"/>
                      <a:pt x="422" y="384"/>
                    </a:cubicBezTo>
                    <a:cubicBezTo>
                      <a:pt x="422" y="370"/>
                      <a:pt x="500" y="296"/>
                      <a:pt x="500" y="296"/>
                    </a:cubicBezTo>
                    <a:cubicBezTo>
                      <a:pt x="485" y="281"/>
                      <a:pt x="469" y="296"/>
                      <a:pt x="453" y="296"/>
                    </a:cubicBezTo>
                    <a:lnTo>
                      <a:pt x="406" y="266"/>
                    </a:lnTo>
                    <a:cubicBezTo>
                      <a:pt x="406" y="251"/>
                      <a:pt x="469" y="237"/>
                      <a:pt x="453" y="222"/>
                    </a:cubicBezTo>
                    <a:cubicBezTo>
                      <a:pt x="453" y="207"/>
                      <a:pt x="422" y="222"/>
                      <a:pt x="406" y="222"/>
                    </a:cubicBezTo>
                    <a:cubicBezTo>
                      <a:pt x="391" y="222"/>
                      <a:pt x="391" y="192"/>
                      <a:pt x="375" y="192"/>
                    </a:cubicBezTo>
                    <a:lnTo>
                      <a:pt x="328" y="237"/>
                    </a:lnTo>
                    <a:cubicBezTo>
                      <a:pt x="313" y="207"/>
                      <a:pt x="313" y="207"/>
                      <a:pt x="282" y="192"/>
                    </a:cubicBezTo>
                    <a:cubicBezTo>
                      <a:pt x="250" y="178"/>
                      <a:pt x="297" y="178"/>
                      <a:pt x="297" y="163"/>
                    </a:cubicBezTo>
                    <a:cubicBezTo>
                      <a:pt x="297" y="163"/>
                      <a:pt x="266" y="133"/>
                      <a:pt x="250" y="133"/>
                    </a:cubicBezTo>
                    <a:cubicBezTo>
                      <a:pt x="250" y="148"/>
                      <a:pt x="219" y="192"/>
                      <a:pt x="219" y="178"/>
                    </a:cubicBezTo>
                    <a:cubicBezTo>
                      <a:pt x="188" y="163"/>
                      <a:pt x="235" y="104"/>
                      <a:pt x="250" y="104"/>
                    </a:cubicBezTo>
                    <a:cubicBezTo>
                      <a:pt x="266" y="89"/>
                      <a:pt x="266" y="74"/>
                      <a:pt x="282" y="59"/>
                    </a:cubicBezTo>
                    <a:lnTo>
                      <a:pt x="282" y="30"/>
                    </a:lnTo>
                    <a:lnTo>
                      <a:pt x="297" y="15"/>
                    </a:lnTo>
                    <a:cubicBezTo>
                      <a:pt x="313" y="0"/>
                      <a:pt x="297" y="15"/>
                      <a:pt x="297" y="15"/>
                    </a:cubicBezTo>
                    <a:lnTo>
                      <a:pt x="297"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9" name="Freeform 1325">
                <a:extLst>
                  <a:ext uri="{FF2B5EF4-FFF2-40B4-BE49-F238E27FC236}">
                    <a16:creationId xmlns:a16="http://schemas.microsoft.com/office/drawing/2014/main" id="{DF8A23B8-AF5E-85D2-5088-6BC18819DB4E}"/>
                  </a:ext>
                </a:extLst>
              </p:cNvPr>
              <p:cNvSpPr>
                <a:spLocks/>
              </p:cNvSpPr>
              <p:nvPr/>
            </p:nvSpPr>
            <p:spPr bwMode="auto">
              <a:xfrm>
                <a:off x="2764" y="2128"/>
                <a:ext cx="97" cy="89"/>
              </a:xfrm>
              <a:custGeom>
                <a:avLst/>
                <a:gdLst>
                  <a:gd name="T0" fmla="*/ 297 w 500"/>
                  <a:gd name="T1" fmla="*/ 15 h 458"/>
                  <a:gd name="T2" fmla="*/ 297 w 500"/>
                  <a:gd name="T3" fmla="*/ 15 h 458"/>
                  <a:gd name="T4" fmla="*/ 266 w 500"/>
                  <a:gd name="T5" fmla="*/ 0 h 458"/>
                  <a:gd name="T6" fmla="*/ 219 w 500"/>
                  <a:gd name="T7" fmla="*/ 30 h 458"/>
                  <a:gd name="T8" fmla="*/ 172 w 500"/>
                  <a:gd name="T9" fmla="*/ 74 h 458"/>
                  <a:gd name="T10" fmla="*/ 141 w 500"/>
                  <a:gd name="T11" fmla="*/ 104 h 458"/>
                  <a:gd name="T12" fmla="*/ 110 w 500"/>
                  <a:gd name="T13" fmla="*/ 192 h 458"/>
                  <a:gd name="T14" fmla="*/ 78 w 500"/>
                  <a:gd name="T15" fmla="*/ 251 h 458"/>
                  <a:gd name="T16" fmla="*/ 32 w 500"/>
                  <a:gd name="T17" fmla="*/ 281 h 458"/>
                  <a:gd name="T18" fmla="*/ 63 w 500"/>
                  <a:gd name="T19" fmla="*/ 311 h 458"/>
                  <a:gd name="T20" fmla="*/ 0 w 500"/>
                  <a:gd name="T21" fmla="*/ 370 h 458"/>
                  <a:gd name="T22" fmla="*/ 63 w 500"/>
                  <a:gd name="T23" fmla="*/ 370 h 458"/>
                  <a:gd name="T24" fmla="*/ 157 w 500"/>
                  <a:gd name="T25" fmla="*/ 384 h 458"/>
                  <a:gd name="T26" fmla="*/ 297 w 500"/>
                  <a:gd name="T27" fmla="*/ 399 h 458"/>
                  <a:gd name="T28" fmla="*/ 344 w 500"/>
                  <a:gd name="T29" fmla="*/ 384 h 458"/>
                  <a:gd name="T30" fmla="*/ 297 w 500"/>
                  <a:gd name="T31" fmla="*/ 444 h 458"/>
                  <a:gd name="T32" fmla="*/ 344 w 500"/>
                  <a:gd name="T33" fmla="*/ 414 h 458"/>
                  <a:gd name="T34" fmla="*/ 422 w 500"/>
                  <a:gd name="T35" fmla="*/ 384 h 458"/>
                  <a:gd name="T36" fmla="*/ 500 w 500"/>
                  <a:gd name="T37" fmla="*/ 296 h 458"/>
                  <a:gd name="T38" fmla="*/ 453 w 500"/>
                  <a:gd name="T39" fmla="*/ 296 h 458"/>
                  <a:gd name="T40" fmla="*/ 406 w 500"/>
                  <a:gd name="T41" fmla="*/ 266 h 458"/>
                  <a:gd name="T42" fmla="*/ 453 w 500"/>
                  <a:gd name="T43" fmla="*/ 222 h 458"/>
                  <a:gd name="T44" fmla="*/ 406 w 500"/>
                  <a:gd name="T45" fmla="*/ 222 h 458"/>
                  <a:gd name="T46" fmla="*/ 375 w 500"/>
                  <a:gd name="T47" fmla="*/ 192 h 458"/>
                  <a:gd name="T48" fmla="*/ 328 w 500"/>
                  <a:gd name="T49" fmla="*/ 237 h 458"/>
                  <a:gd name="T50" fmla="*/ 282 w 500"/>
                  <a:gd name="T51" fmla="*/ 192 h 458"/>
                  <a:gd name="T52" fmla="*/ 297 w 500"/>
                  <a:gd name="T53" fmla="*/ 163 h 458"/>
                  <a:gd name="T54" fmla="*/ 250 w 500"/>
                  <a:gd name="T55" fmla="*/ 133 h 458"/>
                  <a:gd name="T56" fmla="*/ 219 w 500"/>
                  <a:gd name="T57" fmla="*/ 178 h 458"/>
                  <a:gd name="T58" fmla="*/ 250 w 500"/>
                  <a:gd name="T59" fmla="*/ 104 h 458"/>
                  <a:gd name="T60" fmla="*/ 282 w 500"/>
                  <a:gd name="T61" fmla="*/ 59 h 458"/>
                  <a:gd name="T62" fmla="*/ 282 w 500"/>
                  <a:gd name="T63" fmla="*/ 30 h 458"/>
                  <a:gd name="T64" fmla="*/ 297 w 500"/>
                  <a:gd name="T65" fmla="*/ 15 h 458"/>
                  <a:gd name="T66" fmla="*/ 297 w 500"/>
                  <a:gd name="T67" fmla="*/ 15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0" h="458">
                    <a:moveTo>
                      <a:pt x="297" y="15"/>
                    </a:moveTo>
                    <a:lnTo>
                      <a:pt x="297" y="15"/>
                    </a:lnTo>
                    <a:cubicBezTo>
                      <a:pt x="313" y="0"/>
                      <a:pt x="266" y="0"/>
                      <a:pt x="266" y="0"/>
                    </a:cubicBezTo>
                    <a:cubicBezTo>
                      <a:pt x="250" y="0"/>
                      <a:pt x="235" y="15"/>
                      <a:pt x="219" y="30"/>
                    </a:cubicBezTo>
                    <a:cubicBezTo>
                      <a:pt x="203" y="45"/>
                      <a:pt x="188" y="59"/>
                      <a:pt x="172" y="74"/>
                    </a:cubicBezTo>
                    <a:cubicBezTo>
                      <a:pt x="172" y="89"/>
                      <a:pt x="157" y="104"/>
                      <a:pt x="141" y="104"/>
                    </a:cubicBezTo>
                    <a:cubicBezTo>
                      <a:pt x="141" y="133"/>
                      <a:pt x="125" y="163"/>
                      <a:pt x="110" y="192"/>
                    </a:cubicBezTo>
                    <a:cubicBezTo>
                      <a:pt x="110" y="222"/>
                      <a:pt x="94" y="237"/>
                      <a:pt x="78" y="251"/>
                    </a:cubicBezTo>
                    <a:cubicBezTo>
                      <a:pt x="63" y="266"/>
                      <a:pt x="32" y="281"/>
                      <a:pt x="32" y="281"/>
                    </a:cubicBezTo>
                    <a:cubicBezTo>
                      <a:pt x="32" y="296"/>
                      <a:pt x="63" y="296"/>
                      <a:pt x="63" y="311"/>
                    </a:cubicBezTo>
                    <a:cubicBezTo>
                      <a:pt x="63" y="325"/>
                      <a:pt x="0" y="355"/>
                      <a:pt x="0" y="370"/>
                    </a:cubicBezTo>
                    <a:cubicBezTo>
                      <a:pt x="0" y="399"/>
                      <a:pt x="47" y="384"/>
                      <a:pt x="63" y="370"/>
                    </a:cubicBezTo>
                    <a:cubicBezTo>
                      <a:pt x="94" y="370"/>
                      <a:pt x="125" y="384"/>
                      <a:pt x="157" y="384"/>
                    </a:cubicBezTo>
                    <a:cubicBezTo>
                      <a:pt x="203" y="399"/>
                      <a:pt x="250" y="384"/>
                      <a:pt x="297" y="399"/>
                    </a:cubicBezTo>
                    <a:cubicBezTo>
                      <a:pt x="297" y="399"/>
                      <a:pt x="344" y="370"/>
                      <a:pt x="344" y="384"/>
                    </a:cubicBezTo>
                    <a:cubicBezTo>
                      <a:pt x="344" y="399"/>
                      <a:pt x="297" y="444"/>
                      <a:pt x="297" y="444"/>
                    </a:cubicBezTo>
                    <a:cubicBezTo>
                      <a:pt x="313" y="458"/>
                      <a:pt x="344" y="414"/>
                      <a:pt x="344" y="414"/>
                    </a:cubicBezTo>
                    <a:cubicBezTo>
                      <a:pt x="375" y="399"/>
                      <a:pt x="406" y="399"/>
                      <a:pt x="422" y="384"/>
                    </a:cubicBezTo>
                    <a:cubicBezTo>
                      <a:pt x="422" y="370"/>
                      <a:pt x="500" y="296"/>
                      <a:pt x="500" y="296"/>
                    </a:cubicBezTo>
                    <a:cubicBezTo>
                      <a:pt x="485" y="281"/>
                      <a:pt x="469" y="296"/>
                      <a:pt x="453" y="296"/>
                    </a:cubicBezTo>
                    <a:lnTo>
                      <a:pt x="406" y="266"/>
                    </a:lnTo>
                    <a:cubicBezTo>
                      <a:pt x="406" y="251"/>
                      <a:pt x="469" y="237"/>
                      <a:pt x="453" y="222"/>
                    </a:cubicBezTo>
                    <a:cubicBezTo>
                      <a:pt x="453" y="207"/>
                      <a:pt x="422" y="222"/>
                      <a:pt x="406" y="222"/>
                    </a:cubicBezTo>
                    <a:cubicBezTo>
                      <a:pt x="391" y="222"/>
                      <a:pt x="391" y="192"/>
                      <a:pt x="375" y="192"/>
                    </a:cubicBezTo>
                    <a:lnTo>
                      <a:pt x="328" y="237"/>
                    </a:lnTo>
                    <a:cubicBezTo>
                      <a:pt x="313" y="207"/>
                      <a:pt x="313" y="207"/>
                      <a:pt x="282" y="192"/>
                    </a:cubicBezTo>
                    <a:cubicBezTo>
                      <a:pt x="250" y="178"/>
                      <a:pt x="297" y="178"/>
                      <a:pt x="297" y="163"/>
                    </a:cubicBezTo>
                    <a:cubicBezTo>
                      <a:pt x="297" y="163"/>
                      <a:pt x="266" y="133"/>
                      <a:pt x="250" y="133"/>
                    </a:cubicBezTo>
                    <a:cubicBezTo>
                      <a:pt x="250" y="148"/>
                      <a:pt x="219" y="192"/>
                      <a:pt x="219" y="178"/>
                    </a:cubicBezTo>
                    <a:cubicBezTo>
                      <a:pt x="188" y="163"/>
                      <a:pt x="235" y="104"/>
                      <a:pt x="250" y="104"/>
                    </a:cubicBezTo>
                    <a:cubicBezTo>
                      <a:pt x="266" y="89"/>
                      <a:pt x="266" y="74"/>
                      <a:pt x="282" y="59"/>
                    </a:cubicBezTo>
                    <a:lnTo>
                      <a:pt x="282" y="30"/>
                    </a:lnTo>
                    <a:lnTo>
                      <a:pt x="297" y="15"/>
                    </a:lnTo>
                    <a:cubicBezTo>
                      <a:pt x="313" y="0"/>
                      <a:pt x="297" y="15"/>
                      <a:pt x="297" y="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0" name="Freeform 1326">
                <a:extLst>
                  <a:ext uri="{FF2B5EF4-FFF2-40B4-BE49-F238E27FC236}">
                    <a16:creationId xmlns:a16="http://schemas.microsoft.com/office/drawing/2014/main" id="{11B7D011-FA00-A92A-691B-B73E6B6A4F5C}"/>
                  </a:ext>
                </a:extLst>
              </p:cNvPr>
              <p:cNvSpPr>
                <a:spLocks/>
              </p:cNvSpPr>
              <p:nvPr/>
            </p:nvSpPr>
            <p:spPr bwMode="auto">
              <a:xfrm>
                <a:off x="2764" y="2128"/>
                <a:ext cx="97" cy="89"/>
              </a:xfrm>
              <a:custGeom>
                <a:avLst/>
                <a:gdLst>
                  <a:gd name="T0" fmla="*/ 297 w 500"/>
                  <a:gd name="T1" fmla="*/ 15 h 458"/>
                  <a:gd name="T2" fmla="*/ 297 w 500"/>
                  <a:gd name="T3" fmla="*/ 15 h 458"/>
                  <a:gd name="T4" fmla="*/ 266 w 500"/>
                  <a:gd name="T5" fmla="*/ 0 h 458"/>
                  <a:gd name="T6" fmla="*/ 219 w 500"/>
                  <a:gd name="T7" fmla="*/ 30 h 458"/>
                  <a:gd name="T8" fmla="*/ 172 w 500"/>
                  <a:gd name="T9" fmla="*/ 74 h 458"/>
                  <a:gd name="T10" fmla="*/ 141 w 500"/>
                  <a:gd name="T11" fmla="*/ 104 h 458"/>
                  <a:gd name="T12" fmla="*/ 110 w 500"/>
                  <a:gd name="T13" fmla="*/ 192 h 458"/>
                  <a:gd name="T14" fmla="*/ 78 w 500"/>
                  <a:gd name="T15" fmla="*/ 251 h 458"/>
                  <a:gd name="T16" fmla="*/ 32 w 500"/>
                  <a:gd name="T17" fmla="*/ 281 h 458"/>
                  <a:gd name="T18" fmla="*/ 63 w 500"/>
                  <a:gd name="T19" fmla="*/ 311 h 458"/>
                  <a:gd name="T20" fmla="*/ 0 w 500"/>
                  <a:gd name="T21" fmla="*/ 370 h 458"/>
                  <a:gd name="T22" fmla="*/ 63 w 500"/>
                  <a:gd name="T23" fmla="*/ 370 h 458"/>
                  <a:gd name="T24" fmla="*/ 157 w 500"/>
                  <a:gd name="T25" fmla="*/ 384 h 458"/>
                  <a:gd name="T26" fmla="*/ 297 w 500"/>
                  <a:gd name="T27" fmla="*/ 399 h 458"/>
                  <a:gd name="T28" fmla="*/ 344 w 500"/>
                  <a:gd name="T29" fmla="*/ 384 h 458"/>
                  <a:gd name="T30" fmla="*/ 297 w 500"/>
                  <a:gd name="T31" fmla="*/ 444 h 458"/>
                  <a:gd name="T32" fmla="*/ 344 w 500"/>
                  <a:gd name="T33" fmla="*/ 414 h 458"/>
                  <a:gd name="T34" fmla="*/ 422 w 500"/>
                  <a:gd name="T35" fmla="*/ 384 h 458"/>
                  <a:gd name="T36" fmla="*/ 500 w 500"/>
                  <a:gd name="T37" fmla="*/ 296 h 458"/>
                  <a:gd name="T38" fmla="*/ 453 w 500"/>
                  <a:gd name="T39" fmla="*/ 296 h 458"/>
                  <a:gd name="T40" fmla="*/ 406 w 500"/>
                  <a:gd name="T41" fmla="*/ 266 h 458"/>
                  <a:gd name="T42" fmla="*/ 453 w 500"/>
                  <a:gd name="T43" fmla="*/ 222 h 458"/>
                  <a:gd name="T44" fmla="*/ 406 w 500"/>
                  <a:gd name="T45" fmla="*/ 222 h 458"/>
                  <a:gd name="T46" fmla="*/ 375 w 500"/>
                  <a:gd name="T47" fmla="*/ 192 h 458"/>
                  <a:gd name="T48" fmla="*/ 328 w 500"/>
                  <a:gd name="T49" fmla="*/ 237 h 458"/>
                  <a:gd name="T50" fmla="*/ 282 w 500"/>
                  <a:gd name="T51" fmla="*/ 192 h 458"/>
                  <a:gd name="T52" fmla="*/ 297 w 500"/>
                  <a:gd name="T53" fmla="*/ 163 h 458"/>
                  <a:gd name="T54" fmla="*/ 250 w 500"/>
                  <a:gd name="T55" fmla="*/ 133 h 458"/>
                  <a:gd name="T56" fmla="*/ 219 w 500"/>
                  <a:gd name="T57" fmla="*/ 178 h 458"/>
                  <a:gd name="T58" fmla="*/ 250 w 500"/>
                  <a:gd name="T59" fmla="*/ 104 h 458"/>
                  <a:gd name="T60" fmla="*/ 282 w 500"/>
                  <a:gd name="T61" fmla="*/ 59 h 458"/>
                  <a:gd name="T62" fmla="*/ 282 w 500"/>
                  <a:gd name="T63" fmla="*/ 30 h 458"/>
                  <a:gd name="T64" fmla="*/ 297 w 500"/>
                  <a:gd name="T65" fmla="*/ 15 h 458"/>
                  <a:gd name="T66" fmla="*/ 297 w 500"/>
                  <a:gd name="T67" fmla="*/ 15 h 458"/>
                  <a:gd name="T68" fmla="*/ 297 w 500"/>
                  <a:gd name="T69" fmla="*/ 15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0" h="458">
                    <a:moveTo>
                      <a:pt x="297" y="15"/>
                    </a:moveTo>
                    <a:lnTo>
                      <a:pt x="297" y="15"/>
                    </a:lnTo>
                    <a:cubicBezTo>
                      <a:pt x="313" y="0"/>
                      <a:pt x="266" y="0"/>
                      <a:pt x="266" y="0"/>
                    </a:cubicBezTo>
                    <a:cubicBezTo>
                      <a:pt x="250" y="0"/>
                      <a:pt x="235" y="15"/>
                      <a:pt x="219" y="30"/>
                    </a:cubicBezTo>
                    <a:cubicBezTo>
                      <a:pt x="203" y="45"/>
                      <a:pt x="188" y="59"/>
                      <a:pt x="172" y="74"/>
                    </a:cubicBezTo>
                    <a:cubicBezTo>
                      <a:pt x="172" y="89"/>
                      <a:pt x="157" y="104"/>
                      <a:pt x="141" y="104"/>
                    </a:cubicBezTo>
                    <a:cubicBezTo>
                      <a:pt x="141" y="133"/>
                      <a:pt x="125" y="163"/>
                      <a:pt x="110" y="192"/>
                    </a:cubicBezTo>
                    <a:cubicBezTo>
                      <a:pt x="110" y="222"/>
                      <a:pt x="94" y="237"/>
                      <a:pt x="78" y="251"/>
                    </a:cubicBezTo>
                    <a:cubicBezTo>
                      <a:pt x="63" y="266"/>
                      <a:pt x="32" y="281"/>
                      <a:pt x="32" y="281"/>
                    </a:cubicBezTo>
                    <a:cubicBezTo>
                      <a:pt x="32" y="296"/>
                      <a:pt x="63" y="296"/>
                      <a:pt x="63" y="311"/>
                    </a:cubicBezTo>
                    <a:cubicBezTo>
                      <a:pt x="63" y="325"/>
                      <a:pt x="0" y="355"/>
                      <a:pt x="0" y="370"/>
                    </a:cubicBezTo>
                    <a:cubicBezTo>
                      <a:pt x="0" y="399"/>
                      <a:pt x="47" y="384"/>
                      <a:pt x="63" y="370"/>
                    </a:cubicBezTo>
                    <a:cubicBezTo>
                      <a:pt x="94" y="370"/>
                      <a:pt x="125" y="384"/>
                      <a:pt x="157" y="384"/>
                    </a:cubicBezTo>
                    <a:cubicBezTo>
                      <a:pt x="203" y="399"/>
                      <a:pt x="250" y="384"/>
                      <a:pt x="297" y="399"/>
                    </a:cubicBezTo>
                    <a:cubicBezTo>
                      <a:pt x="297" y="399"/>
                      <a:pt x="344" y="370"/>
                      <a:pt x="344" y="384"/>
                    </a:cubicBezTo>
                    <a:cubicBezTo>
                      <a:pt x="344" y="399"/>
                      <a:pt x="297" y="444"/>
                      <a:pt x="297" y="444"/>
                    </a:cubicBezTo>
                    <a:cubicBezTo>
                      <a:pt x="313" y="458"/>
                      <a:pt x="344" y="414"/>
                      <a:pt x="344" y="414"/>
                    </a:cubicBezTo>
                    <a:cubicBezTo>
                      <a:pt x="375" y="399"/>
                      <a:pt x="406" y="399"/>
                      <a:pt x="422" y="384"/>
                    </a:cubicBezTo>
                    <a:cubicBezTo>
                      <a:pt x="422" y="370"/>
                      <a:pt x="500" y="296"/>
                      <a:pt x="500" y="296"/>
                    </a:cubicBezTo>
                    <a:cubicBezTo>
                      <a:pt x="485" y="281"/>
                      <a:pt x="469" y="296"/>
                      <a:pt x="453" y="296"/>
                    </a:cubicBezTo>
                    <a:lnTo>
                      <a:pt x="406" y="266"/>
                    </a:lnTo>
                    <a:cubicBezTo>
                      <a:pt x="406" y="251"/>
                      <a:pt x="469" y="237"/>
                      <a:pt x="453" y="222"/>
                    </a:cubicBezTo>
                    <a:cubicBezTo>
                      <a:pt x="453" y="207"/>
                      <a:pt x="422" y="222"/>
                      <a:pt x="406" y="222"/>
                    </a:cubicBezTo>
                    <a:cubicBezTo>
                      <a:pt x="391" y="222"/>
                      <a:pt x="391" y="192"/>
                      <a:pt x="375" y="192"/>
                    </a:cubicBezTo>
                    <a:lnTo>
                      <a:pt x="328" y="237"/>
                    </a:lnTo>
                    <a:cubicBezTo>
                      <a:pt x="313" y="207"/>
                      <a:pt x="313" y="207"/>
                      <a:pt x="282" y="192"/>
                    </a:cubicBezTo>
                    <a:cubicBezTo>
                      <a:pt x="250" y="178"/>
                      <a:pt x="297" y="178"/>
                      <a:pt x="297" y="163"/>
                    </a:cubicBezTo>
                    <a:cubicBezTo>
                      <a:pt x="297" y="163"/>
                      <a:pt x="266" y="133"/>
                      <a:pt x="250" y="133"/>
                    </a:cubicBezTo>
                    <a:cubicBezTo>
                      <a:pt x="250" y="148"/>
                      <a:pt x="219" y="192"/>
                      <a:pt x="219" y="178"/>
                    </a:cubicBezTo>
                    <a:cubicBezTo>
                      <a:pt x="188" y="163"/>
                      <a:pt x="235" y="104"/>
                      <a:pt x="250" y="104"/>
                    </a:cubicBezTo>
                    <a:cubicBezTo>
                      <a:pt x="266" y="89"/>
                      <a:pt x="266" y="74"/>
                      <a:pt x="282" y="59"/>
                    </a:cubicBezTo>
                    <a:lnTo>
                      <a:pt x="282" y="30"/>
                    </a:lnTo>
                    <a:lnTo>
                      <a:pt x="297" y="15"/>
                    </a:lnTo>
                    <a:cubicBezTo>
                      <a:pt x="313" y="0"/>
                      <a:pt x="297" y="15"/>
                      <a:pt x="297" y="15"/>
                    </a:cubicBezTo>
                    <a:lnTo>
                      <a:pt x="297"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1" name="Freeform 1327">
                <a:extLst>
                  <a:ext uri="{FF2B5EF4-FFF2-40B4-BE49-F238E27FC236}">
                    <a16:creationId xmlns:a16="http://schemas.microsoft.com/office/drawing/2014/main" id="{42C48382-B346-38A5-E1B6-7305512BD2BC}"/>
                  </a:ext>
                </a:extLst>
              </p:cNvPr>
              <p:cNvSpPr>
                <a:spLocks/>
              </p:cNvSpPr>
              <p:nvPr/>
            </p:nvSpPr>
            <p:spPr bwMode="auto">
              <a:xfrm>
                <a:off x="2837" y="2193"/>
                <a:ext cx="24" cy="32"/>
              </a:xfrm>
              <a:custGeom>
                <a:avLst/>
                <a:gdLst>
                  <a:gd name="T0" fmla="*/ 94 w 125"/>
                  <a:gd name="T1" fmla="*/ 17 h 167"/>
                  <a:gd name="T2" fmla="*/ 94 w 125"/>
                  <a:gd name="T3" fmla="*/ 17 h 167"/>
                  <a:gd name="T4" fmla="*/ 16 w 125"/>
                  <a:gd name="T5" fmla="*/ 150 h 167"/>
                  <a:gd name="T6" fmla="*/ 63 w 125"/>
                  <a:gd name="T7" fmla="*/ 117 h 167"/>
                  <a:gd name="T8" fmla="*/ 47 w 125"/>
                  <a:gd name="T9" fmla="*/ 167 h 167"/>
                  <a:gd name="T10" fmla="*/ 94 w 125"/>
                  <a:gd name="T11" fmla="*/ 134 h 167"/>
                  <a:gd name="T12" fmla="*/ 125 w 125"/>
                  <a:gd name="T13" fmla="*/ 67 h 167"/>
                  <a:gd name="T14" fmla="*/ 78 w 125"/>
                  <a:gd name="T15" fmla="*/ 67 h 167"/>
                  <a:gd name="T16" fmla="*/ 94 w 125"/>
                  <a:gd name="T17" fmla="*/ 17 h 167"/>
                  <a:gd name="T18" fmla="*/ 94 w 125"/>
                  <a:gd name="T19" fmla="*/ 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7">
                    <a:moveTo>
                      <a:pt x="94" y="17"/>
                    </a:moveTo>
                    <a:lnTo>
                      <a:pt x="94" y="17"/>
                    </a:lnTo>
                    <a:cubicBezTo>
                      <a:pt x="78" y="34"/>
                      <a:pt x="0" y="100"/>
                      <a:pt x="16" y="150"/>
                    </a:cubicBezTo>
                    <a:cubicBezTo>
                      <a:pt x="16" y="150"/>
                      <a:pt x="47" y="100"/>
                      <a:pt x="63" y="117"/>
                    </a:cubicBezTo>
                    <a:lnTo>
                      <a:pt x="47" y="167"/>
                    </a:lnTo>
                    <a:cubicBezTo>
                      <a:pt x="63" y="167"/>
                      <a:pt x="94" y="150"/>
                      <a:pt x="94" y="134"/>
                    </a:cubicBezTo>
                    <a:cubicBezTo>
                      <a:pt x="94" y="117"/>
                      <a:pt x="110" y="100"/>
                      <a:pt x="125" y="67"/>
                    </a:cubicBezTo>
                    <a:cubicBezTo>
                      <a:pt x="125" y="34"/>
                      <a:pt x="94" y="67"/>
                      <a:pt x="78" y="67"/>
                    </a:cubicBezTo>
                    <a:cubicBezTo>
                      <a:pt x="94" y="67"/>
                      <a:pt x="94" y="0"/>
                      <a:pt x="94" y="17"/>
                    </a:cubicBezTo>
                    <a:cubicBezTo>
                      <a:pt x="78" y="17"/>
                      <a:pt x="110" y="0"/>
                      <a:pt x="94" y="1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2" name="Freeform 1328">
                <a:extLst>
                  <a:ext uri="{FF2B5EF4-FFF2-40B4-BE49-F238E27FC236}">
                    <a16:creationId xmlns:a16="http://schemas.microsoft.com/office/drawing/2014/main" id="{F96861E3-9DE2-DCDB-D8E9-3C54B3FC4F8F}"/>
                  </a:ext>
                </a:extLst>
              </p:cNvPr>
              <p:cNvSpPr>
                <a:spLocks/>
              </p:cNvSpPr>
              <p:nvPr/>
            </p:nvSpPr>
            <p:spPr bwMode="auto">
              <a:xfrm>
                <a:off x="2837" y="2193"/>
                <a:ext cx="24" cy="32"/>
              </a:xfrm>
              <a:custGeom>
                <a:avLst/>
                <a:gdLst>
                  <a:gd name="T0" fmla="*/ 94 w 125"/>
                  <a:gd name="T1" fmla="*/ 17 h 167"/>
                  <a:gd name="T2" fmla="*/ 94 w 125"/>
                  <a:gd name="T3" fmla="*/ 17 h 167"/>
                  <a:gd name="T4" fmla="*/ 16 w 125"/>
                  <a:gd name="T5" fmla="*/ 150 h 167"/>
                  <a:gd name="T6" fmla="*/ 63 w 125"/>
                  <a:gd name="T7" fmla="*/ 117 h 167"/>
                  <a:gd name="T8" fmla="*/ 47 w 125"/>
                  <a:gd name="T9" fmla="*/ 167 h 167"/>
                  <a:gd name="T10" fmla="*/ 94 w 125"/>
                  <a:gd name="T11" fmla="*/ 134 h 167"/>
                  <a:gd name="T12" fmla="*/ 125 w 125"/>
                  <a:gd name="T13" fmla="*/ 67 h 167"/>
                  <a:gd name="T14" fmla="*/ 78 w 125"/>
                  <a:gd name="T15" fmla="*/ 67 h 167"/>
                  <a:gd name="T16" fmla="*/ 94 w 125"/>
                  <a:gd name="T17" fmla="*/ 17 h 167"/>
                  <a:gd name="T18" fmla="*/ 94 w 125"/>
                  <a:gd name="T19" fmla="*/ 17 h 167"/>
                  <a:gd name="T20" fmla="*/ 94 w 125"/>
                  <a:gd name="T21" fmla="*/ 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67">
                    <a:moveTo>
                      <a:pt x="94" y="17"/>
                    </a:moveTo>
                    <a:lnTo>
                      <a:pt x="94" y="17"/>
                    </a:lnTo>
                    <a:cubicBezTo>
                      <a:pt x="78" y="34"/>
                      <a:pt x="0" y="100"/>
                      <a:pt x="16" y="150"/>
                    </a:cubicBezTo>
                    <a:cubicBezTo>
                      <a:pt x="16" y="150"/>
                      <a:pt x="47" y="100"/>
                      <a:pt x="63" y="117"/>
                    </a:cubicBezTo>
                    <a:lnTo>
                      <a:pt x="47" y="167"/>
                    </a:lnTo>
                    <a:cubicBezTo>
                      <a:pt x="63" y="167"/>
                      <a:pt x="94" y="150"/>
                      <a:pt x="94" y="134"/>
                    </a:cubicBezTo>
                    <a:cubicBezTo>
                      <a:pt x="94" y="117"/>
                      <a:pt x="110" y="100"/>
                      <a:pt x="125" y="67"/>
                    </a:cubicBezTo>
                    <a:cubicBezTo>
                      <a:pt x="125" y="34"/>
                      <a:pt x="94" y="67"/>
                      <a:pt x="78" y="67"/>
                    </a:cubicBezTo>
                    <a:cubicBezTo>
                      <a:pt x="94" y="67"/>
                      <a:pt x="94" y="0"/>
                      <a:pt x="94" y="17"/>
                    </a:cubicBezTo>
                    <a:cubicBezTo>
                      <a:pt x="78" y="17"/>
                      <a:pt x="110" y="0"/>
                      <a:pt x="94" y="17"/>
                    </a:cubicBezTo>
                    <a:lnTo>
                      <a:pt x="94" y="1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3" name="Freeform 1329">
                <a:extLst>
                  <a:ext uri="{FF2B5EF4-FFF2-40B4-BE49-F238E27FC236}">
                    <a16:creationId xmlns:a16="http://schemas.microsoft.com/office/drawing/2014/main" id="{EEBA150E-1018-F985-7B83-AB6E25D35CB3}"/>
                  </a:ext>
                </a:extLst>
              </p:cNvPr>
              <p:cNvSpPr>
                <a:spLocks/>
              </p:cNvSpPr>
              <p:nvPr/>
            </p:nvSpPr>
            <p:spPr bwMode="auto">
              <a:xfrm>
                <a:off x="2837" y="2193"/>
                <a:ext cx="24" cy="32"/>
              </a:xfrm>
              <a:custGeom>
                <a:avLst/>
                <a:gdLst>
                  <a:gd name="T0" fmla="*/ 94 w 125"/>
                  <a:gd name="T1" fmla="*/ 17 h 167"/>
                  <a:gd name="T2" fmla="*/ 94 w 125"/>
                  <a:gd name="T3" fmla="*/ 17 h 167"/>
                  <a:gd name="T4" fmla="*/ 16 w 125"/>
                  <a:gd name="T5" fmla="*/ 150 h 167"/>
                  <a:gd name="T6" fmla="*/ 63 w 125"/>
                  <a:gd name="T7" fmla="*/ 117 h 167"/>
                  <a:gd name="T8" fmla="*/ 47 w 125"/>
                  <a:gd name="T9" fmla="*/ 167 h 167"/>
                  <a:gd name="T10" fmla="*/ 94 w 125"/>
                  <a:gd name="T11" fmla="*/ 134 h 167"/>
                  <a:gd name="T12" fmla="*/ 125 w 125"/>
                  <a:gd name="T13" fmla="*/ 67 h 167"/>
                  <a:gd name="T14" fmla="*/ 78 w 125"/>
                  <a:gd name="T15" fmla="*/ 67 h 167"/>
                  <a:gd name="T16" fmla="*/ 94 w 125"/>
                  <a:gd name="T17" fmla="*/ 17 h 167"/>
                  <a:gd name="T18" fmla="*/ 94 w 125"/>
                  <a:gd name="T19" fmla="*/ 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7">
                    <a:moveTo>
                      <a:pt x="94" y="17"/>
                    </a:moveTo>
                    <a:lnTo>
                      <a:pt x="94" y="17"/>
                    </a:lnTo>
                    <a:cubicBezTo>
                      <a:pt x="78" y="34"/>
                      <a:pt x="0" y="100"/>
                      <a:pt x="16" y="150"/>
                    </a:cubicBezTo>
                    <a:cubicBezTo>
                      <a:pt x="16" y="150"/>
                      <a:pt x="47" y="100"/>
                      <a:pt x="63" y="117"/>
                    </a:cubicBezTo>
                    <a:lnTo>
                      <a:pt x="47" y="167"/>
                    </a:lnTo>
                    <a:cubicBezTo>
                      <a:pt x="63" y="167"/>
                      <a:pt x="94" y="150"/>
                      <a:pt x="94" y="134"/>
                    </a:cubicBezTo>
                    <a:cubicBezTo>
                      <a:pt x="94" y="117"/>
                      <a:pt x="110" y="100"/>
                      <a:pt x="125" y="67"/>
                    </a:cubicBezTo>
                    <a:cubicBezTo>
                      <a:pt x="125" y="34"/>
                      <a:pt x="94" y="67"/>
                      <a:pt x="78" y="67"/>
                    </a:cubicBezTo>
                    <a:cubicBezTo>
                      <a:pt x="94" y="67"/>
                      <a:pt x="94" y="0"/>
                      <a:pt x="94" y="17"/>
                    </a:cubicBezTo>
                    <a:cubicBezTo>
                      <a:pt x="78" y="17"/>
                      <a:pt x="110" y="0"/>
                      <a:pt x="94" y="1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4" name="Freeform 1330">
                <a:extLst>
                  <a:ext uri="{FF2B5EF4-FFF2-40B4-BE49-F238E27FC236}">
                    <a16:creationId xmlns:a16="http://schemas.microsoft.com/office/drawing/2014/main" id="{CA2B035C-61DA-F7B8-20CB-743FBAB59E73}"/>
                  </a:ext>
                </a:extLst>
              </p:cNvPr>
              <p:cNvSpPr>
                <a:spLocks/>
              </p:cNvSpPr>
              <p:nvPr/>
            </p:nvSpPr>
            <p:spPr bwMode="auto">
              <a:xfrm>
                <a:off x="2837" y="2193"/>
                <a:ext cx="24" cy="32"/>
              </a:xfrm>
              <a:custGeom>
                <a:avLst/>
                <a:gdLst>
                  <a:gd name="T0" fmla="*/ 94 w 125"/>
                  <a:gd name="T1" fmla="*/ 17 h 167"/>
                  <a:gd name="T2" fmla="*/ 94 w 125"/>
                  <a:gd name="T3" fmla="*/ 17 h 167"/>
                  <a:gd name="T4" fmla="*/ 16 w 125"/>
                  <a:gd name="T5" fmla="*/ 150 h 167"/>
                  <a:gd name="T6" fmla="*/ 63 w 125"/>
                  <a:gd name="T7" fmla="*/ 117 h 167"/>
                  <a:gd name="T8" fmla="*/ 47 w 125"/>
                  <a:gd name="T9" fmla="*/ 167 h 167"/>
                  <a:gd name="T10" fmla="*/ 94 w 125"/>
                  <a:gd name="T11" fmla="*/ 134 h 167"/>
                  <a:gd name="T12" fmla="*/ 125 w 125"/>
                  <a:gd name="T13" fmla="*/ 67 h 167"/>
                  <a:gd name="T14" fmla="*/ 78 w 125"/>
                  <a:gd name="T15" fmla="*/ 67 h 167"/>
                  <a:gd name="T16" fmla="*/ 94 w 125"/>
                  <a:gd name="T17" fmla="*/ 17 h 167"/>
                  <a:gd name="T18" fmla="*/ 94 w 125"/>
                  <a:gd name="T19" fmla="*/ 17 h 167"/>
                  <a:gd name="T20" fmla="*/ 94 w 125"/>
                  <a:gd name="T21" fmla="*/ 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67">
                    <a:moveTo>
                      <a:pt x="94" y="17"/>
                    </a:moveTo>
                    <a:lnTo>
                      <a:pt x="94" y="17"/>
                    </a:lnTo>
                    <a:cubicBezTo>
                      <a:pt x="78" y="34"/>
                      <a:pt x="0" y="100"/>
                      <a:pt x="16" y="150"/>
                    </a:cubicBezTo>
                    <a:cubicBezTo>
                      <a:pt x="16" y="150"/>
                      <a:pt x="47" y="100"/>
                      <a:pt x="63" y="117"/>
                    </a:cubicBezTo>
                    <a:lnTo>
                      <a:pt x="47" y="167"/>
                    </a:lnTo>
                    <a:cubicBezTo>
                      <a:pt x="63" y="167"/>
                      <a:pt x="94" y="150"/>
                      <a:pt x="94" y="134"/>
                    </a:cubicBezTo>
                    <a:cubicBezTo>
                      <a:pt x="94" y="117"/>
                      <a:pt x="110" y="100"/>
                      <a:pt x="125" y="67"/>
                    </a:cubicBezTo>
                    <a:cubicBezTo>
                      <a:pt x="125" y="34"/>
                      <a:pt x="94" y="67"/>
                      <a:pt x="78" y="67"/>
                    </a:cubicBezTo>
                    <a:cubicBezTo>
                      <a:pt x="94" y="67"/>
                      <a:pt x="94" y="0"/>
                      <a:pt x="94" y="17"/>
                    </a:cubicBezTo>
                    <a:cubicBezTo>
                      <a:pt x="78" y="17"/>
                      <a:pt x="110" y="0"/>
                      <a:pt x="94" y="17"/>
                    </a:cubicBezTo>
                    <a:lnTo>
                      <a:pt x="94" y="1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5" name="Freeform 1331">
                <a:extLst>
                  <a:ext uri="{FF2B5EF4-FFF2-40B4-BE49-F238E27FC236}">
                    <a16:creationId xmlns:a16="http://schemas.microsoft.com/office/drawing/2014/main" id="{9D2A1EBC-3418-2689-3D0D-F7B71FDCE9ED}"/>
                  </a:ext>
                </a:extLst>
              </p:cNvPr>
              <p:cNvSpPr>
                <a:spLocks/>
              </p:cNvSpPr>
              <p:nvPr/>
            </p:nvSpPr>
            <p:spPr bwMode="auto">
              <a:xfrm>
                <a:off x="2684" y="1919"/>
                <a:ext cx="8" cy="16"/>
              </a:xfrm>
              <a:custGeom>
                <a:avLst/>
                <a:gdLst>
                  <a:gd name="T0" fmla="*/ 41 w 41"/>
                  <a:gd name="T1" fmla="*/ 56 h 83"/>
                  <a:gd name="T2" fmla="*/ 41 w 41"/>
                  <a:gd name="T3" fmla="*/ 56 h 83"/>
                  <a:gd name="T4" fmla="*/ 14 w 41"/>
                  <a:gd name="T5" fmla="*/ 14 h 83"/>
                  <a:gd name="T6" fmla="*/ 14 w 41"/>
                  <a:gd name="T7" fmla="*/ 28 h 83"/>
                  <a:gd name="T8" fmla="*/ 0 w 41"/>
                  <a:gd name="T9" fmla="*/ 28 h 83"/>
                  <a:gd name="T10" fmla="*/ 41 w 41"/>
                  <a:gd name="T11" fmla="*/ 56 h 83"/>
                  <a:gd name="T12" fmla="*/ 41 w 41"/>
                  <a:gd name="T13" fmla="*/ 56 h 83"/>
                </a:gdLst>
                <a:ahLst/>
                <a:cxnLst>
                  <a:cxn ang="0">
                    <a:pos x="T0" y="T1"/>
                  </a:cxn>
                  <a:cxn ang="0">
                    <a:pos x="T2" y="T3"/>
                  </a:cxn>
                  <a:cxn ang="0">
                    <a:pos x="T4" y="T5"/>
                  </a:cxn>
                  <a:cxn ang="0">
                    <a:pos x="T6" y="T7"/>
                  </a:cxn>
                  <a:cxn ang="0">
                    <a:pos x="T8" y="T9"/>
                  </a:cxn>
                  <a:cxn ang="0">
                    <a:pos x="T10" y="T11"/>
                  </a:cxn>
                  <a:cxn ang="0">
                    <a:pos x="T12" y="T13"/>
                  </a:cxn>
                </a:cxnLst>
                <a:rect l="0" t="0" r="r" b="b"/>
                <a:pathLst>
                  <a:path w="41" h="83">
                    <a:moveTo>
                      <a:pt x="41" y="56"/>
                    </a:moveTo>
                    <a:lnTo>
                      <a:pt x="41" y="56"/>
                    </a:lnTo>
                    <a:cubicBezTo>
                      <a:pt x="41" y="42"/>
                      <a:pt x="14" y="0"/>
                      <a:pt x="14" y="14"/>
                    </a:cubicBezTo>
                    <a:lnTo>
                      <a:pt x="14" y="28"/>
                    </a:lnTo>
                    <a:lnTo>
                      <a:pt x="0" y="28"/>
                    </a:lnTo>
                    <a:cubicBezTo>
                      <a:pt x="0" y="28"/>
                      <a:pt x="41" y="83"/>
                      <a:pt x="41" y="56"/>
                    </a:cubicBezTo>
                    <a:cubicBezTo>
                      <a:pt x="41" y="42"/>
                      <a:pt x="41" y="83"/>
                      <a:pt x="41" y="5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6" name="Freeform 1332">
                <a:extLst>
                  <a:ext uri="{FF2B5EF4-FFF2-40B4-BE49-F238E27FC236}">
                    <a16:creationId xmlns:a16="http://schemas.microsoft.com/office/drawing/2014/main" id="{A76B0524-773A-1AA2-2165-6C68E34218C6}"/>
                  </a:ext>
                </a:extLst>
              </p:cNvPr>
              <p:cNvSpPr>
                <a:spLocks/>
              </p:cNvSpPr>
              <p:nvPr/>
            </p:nvSpPr>
            <p:spPr bwMode="auto">
              <a:xfrm>
                <a:off x="2684" y="1919"/>
                <a:ext cx="8" cy="16"/>
              </a:xfrm>
              <a:custGeom>
                <a:avLst/>
                <a:gdLst>
                  <a:gd name="T0" fmla="*/ 41 w 41"/>
                  <a:gd name="T1" fmla="*/ 56 h 83"/>
                  <a:gd name="T2" fmla="*/ 41 w 41"/>
                  <a:gd name="T3" fmla="*/ 56 h 83"/>
                  <a:gd name="T4" fmla="*/ 14 w 41"/>
                  <a:gd name="T5" fmla="*/ 14 h 83"/>
                  <a:gd name="T6" fmla="*/ 14 w 41"/>
                  <a:gd name="T7" fmla="*/ 28 h 83"/>
                  <a:gd name="T8" fmla="*/ 0 w 41"/>
                  <a:gd name="T9" fmla="*/ 28 h 83"/>
                  <a:gd name="T10" fmla="*/ 41 w 41"/>
                  <a:gd name="T11" fmla="*/ 56 h 83"/>
                  <a:gd name="T12" fmla="*/ 41 w 41"/>
                  <a:gd name="T13" fmla="*/ 56 h 83"/>
                  <a:gd name="T14" fmla="*/ 41 w 41"/>
                  <a:gd name="T15" fmla="*/ 56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83">
                    <a:moveTo>
                      <a:pt x="41" y="56"/>
                    </a:moveTo>
                    <a:lnTo>
                      <a:pt x="41" y="56"/>
                    </a:lnTo>
                    <a:cubicBezTo>
                      <a:pt x="41" y="42"/>
                      <a:pt x="14" y="0"/>
                      <a:pt x="14" y="14"/>
                    </a:cubicBezTo>
                    <a:lnTo>
                      <a:pt x="14" y="28"/>
                    </a:lnTo>
                    <a:lnTo>
                      <a:pt x="0" y="28"/>
                    </a:lnTo>
                    <a:cubicBezTo>
                      <a:pt x="0" y="28"/>
                      <a:pt x="41" y="83"/>
                      <a:pt x="41" y="56"/>
                    </a:cubicBezTo>
                    <a:cubicBezTo>
                      <a:pt x="41" y="42"/>
                      <a:pt x="41" y="83"/>
                      <a:pt x="41" y="56"/>
                    </a:cubicBezTo>
                    <a:lnTo>
                      <a:pt x="41" y="5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7" name="Freeform 1333">
                <a:extLst>
                  <a:ext uri="{FF2B5EF4-FFF2-40B4-BE49-F238E27FC236}">
                    <a16:creationId xmlns:a16="http://schemas.microsoft.com/office/drawing/2014/main" id="{33EFC6C8-8B3E-704C-6125-FEAC072EC0B7}"/>
                  </a:ext>
                </a:extLst>
              </p:cNvPr>
              <p:cNvSpPr>
                <a:spLocks/>
              </p:cNvSpPr>
              <p:nvPr/>
            </p:nvSpPr>
            <p:spPr bwMode="auto">
              <a:xfrm>
                <a:off x="2684" y="1919"/>
                <a:ext cx="8" cy="16"/>
              </a:xfrm>
              <a:custGeom>
                <a:avLst/>
                <a:gdLst>
                  <a:gd name="T0" fmla="*/ 41 w 41"/>
                  <a:gd name="T1" fmla="*/ 56 h 83"/>
                  <a:gd name="T2" fmla="*/ 41 w 41"/>
                  <a:gd name="T3" fmla="*/ 56 h 83"/>
                  <a:gd name="T4" fmla="*/ 14 w 41"/>
                  <a:gd name="T5" fmla="*/ 14 h 83"/>
                  <a:gd name="T6" fmla="*/ 14 w 41"/>
                  <a:gd name="T7" fmla="*/ 28 h 83"/>
                  <a:gd name="T8" fmla="*/ 0 w 41"/>
                  <a:gd name="T9" fmla="*/ 28 h 83"/>
                  <a:gd name="T10" fmla="*/ 41 w 41"/>
                  <a:gd name="T11" fmla="*/ 56 h 83"/>
                  <a:gd name="T12" fmla="*/ 41 w 41"/>
                  <a:gd name="T13" fmla="*/ 56 h 83"/>
                </a:gdLst>
                <a:ahLst/>
                <a:cxnLst>
                  <a:cxn ang="0">
                    <a:pos x="T0" y="T1"/>
                  </a:cxn>
                  <a:cxn ang="0">
                    <a:pos x="T2" y="T3"/>
                  </a:cxn>
                  <a:cxn ang="0">
                    <a:pos x="T4" y="T5"/>
                  </a:cxn>
                  <a:cxn ang="0">
                    <a:pos x="T6" y="T7"/>
                  </a:cxn>
                  <a:cxn ang="0">
                    <a:pos x="T8" y="T9"/>
                  </a:cxn>
                  <a:cxn ang="0">
                    <a:pos x="T10" y="T11"/>
                  </a:cxn>
                  <a:cxn ang="0">
                    <a:pos x="T12" y="T13"/>
                  </a:cxn>
                </a:cxnLst>
                <a:rect l="0" t="0" r="r" b="b"/>
                <a:pathLst>
                  <a:path w="41" h="83">
                    <a:moveTo>
                      <a:pt x="41" y="56"/>
                    </a:moveTo>
                    <a:lnTo>
                      <a:pt x="41" y="56"/>
                    </a:lnTo>
                    <a:cubicBezTo>
                      <a:pt x="41" y="42"/>
                      <a:pt x="14" y="0"/>
                      <a:pt x="14" y="14"/>
                    </a:cubicBezTo>
                    <a:lnTo>
                      <a:pt x="14" y="28"/>
                    </a:lnTo>
                    <a:lnTo>
                      <a:pt x="0" y="28"/>
                    </a:lnTo>
                    <a:cubicBezTo>
                      <a:pt x="0" y="28"/>
                      <a:pt x="41" y="83"/>
                      <a:pt x="41" y="56"/>
                    </a:cubicBezTo>
                    <a:cubicBezTo>
                      <a:pt x="41" y="42"/>
                      <a:pt x="41" y="83"/>
                      <a:pt x="41" y="5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8" name="Freeform 1334">
                <a:extLst>
                  <a:ext uri="{FF2B5EF4-FFF2-40B4-BE49-F238E27FC236}">
                    <a16:creationId xmlns:a16="http://schemas.microsoft.com/office/drawing/2014/main" id="{5367D815-38EA-4FE0-A79C-1C39C37E0DC0}"/>
                  </a:ext>
                </a:extLst>
              </p:cNvPr>
              <p:cNvSpPr>
                <a:spLocks/>
              </p:cNvSpPr>
              <p:nvPr/>
            </p:nvSpPr>
            <p:spPr bwMode="auto">
              <a:xfrm>
                <a:off x="2684" y="1919"/>
                <a:ext cx="8" cy="16"/>
              </a:xfrm>
              <a:custGeom>
                <a:avLst/>
                <a:gdLst>
                  <a:gd name="T0" fmla="*/ 41 w 41"/>
                  <a:gd name="T1" fmla="*/ 56 h 83"/>
                  <a:gd name="T2" fmla="*/ 41 w 41"/>
                  <a:gd name="T3" fmla="*/ 56 h 83"/>
                  <a:gd name="T4" fmla="*/ 14 w 41"/>
                  <a:gd name="T5" fmla="*/ 14 h 83"/>
                  <a:gd name="T6" fmla="*/ 14 w 41"/>
                  <a:gd name="T7" fmla="*/ 28 h 83"/>
                  <a:gd name="T8" fmla="*/ 0 w 41"/>
                  <a:gd name="T9" fmla="*/ 28 h 83"/>
                  <a:gd name="T10" fmla="*/ 41 w 41"/>
                  <a:gd name="T11" fmla="*/ 56 h 83"/>
                  <a:gd name="T12" fmla="*/ 41 w 41"/>
                  <a:gd name="T13" fmla="*/ 56 h 83"/>
                  <a:gd name="T14" fmla="*/ 41 w 41"/>
                  <a:gd name="T15" fmla="*/ 56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83">
                    <a:moveTo>
                      <a:pt x="41" y="56"/>
                    </a:moveTo>
                    <a:lnTo>
                      <a:pt x="41" y="56"/>
                    </a:lnTo>
                    <a:cubicBezTo>
                      <a:pt x="41" y="42"/>
                      <a:pt x="14" y="0"/>
                      <a:pt x="14" y="14"/>
                    </a:cubicBezTo>
                    <a:lnTo>
                      <a:pt x="14" y="28"/>
                    </a:lnTo>
                    <a:lnTo>
                      <a:pt x="0" y="28"/>
                    </a:lnTo>
                    <a:cubicBezTo>
                      <a:pt x="0" y="28"/>
                      <a:pt x="41" y="83"/>
                      <a:pt x="41" y="56"/>
                    </a:cubicBezTo>
                    <a:cubicBezTo>
                      <a:pt x="41" y="42"/>
                      <a:pt x="41" y="83"/>
                      <a:pt x="41" y="56"/>
                    </a:cubicBezTo>
                    <a:lnTo>
                      <a:pt x="41" y="5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9" name="Freeform 1335">
                <a:extLst>
                  <a:ext uri="{FF2B5EF4-FFF2-40B4-BE49-F238E27FC236}">
                    <a16:creationId xmlns:a16="http://schemas.microsoft.com/office/drawing/2014/main" id="{4991DEBA-0485-CD3A-A188-1AAD39F90245}"/>
                  </a:ext>
                </a:extLst>
              </p:cNvPr>
              <p:cNvSpPr>
                <a:spLocks/>
              </p:cNvSpPr>
              <p:nvPr/>
            </p:nvSpPr>
            <p:spPr bwMode="auto">
              <a:xfrm>
                <a:off x="2636" y="1952"/>
                <a:ext cx="8" cy="7"/>
              </a:xfrm>
              <a:custGeom>
                <a:avLst/>
                <a:gdLst>
                  <a:gd name="T0" fmla="*/ 28 w 41"/>
                  <a:gd name="T1" fmla="*/ 14 h 41"/>
                  <a:gd name="T2" fmla="*/ 28 w 41"/>
                  <a:gd name="T3" fmla="*/ 14 h 41"/>
                  <a:gd name="T4" fmla="*/ 0 w 41"/>
                  <a:gd name="T5" fmla="*/ 27 h 41"/>
                  <a:gd name="T6" fmla="*/ 28 w 41"/>
                  <a:gd name="T7" fmla="*/ 14 h 41"/>
                </a:gdLst>
                <a:ahLst/>
                <a:cxnLst>
                  <a:cxn ang="0">
                    <a:pos x="T0" y="T1"/>
                  </a:cxn>
                  <a:cxn ang="0">
                    <a:pos x="T2" y="T3"/>
                  </a:cxn>
                  <a:cxn ang="0">
                    <a:pos x="T4" y="T5"/>
                  </a:cxn>
                  <a:cxn ang="0">
                    <a:pos x="T6" y="T7"/>
                  </a:cxn>
                </a:cxnLst>
                <a:rect l="0" t="0" r="r" b="b"/>
                <a:pathLst>
                  <a:path w="41" h="41">
                    <a:moveTo>
                      <a:pt x="28" y="14"/>
                    </a:moveTo>
                    <a:lnTo>
                      <a:pt x="28" y="14"/>
                    </a:lnTo>
                    <a:cubicBezTo>
                      <a:pt x="28" y="0"/>
                      <a:pt x="0" y="27"/>
                      <a:pt x="0" y="27"/>
                    </a:cubicBezTo>
                    <a:cubicBezTo>
                      <a:pt x="14" y="41"/>
                      <a:pt x="41" y="27"/>
                      <a:pt x="28" y="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0" name="Freeform 1336">
                <a:extLst>
                  <a:ext uri="{FF2B5EF4-FFF2-40B4-BE49-F238E27FC236}">
                    <a16:creationId xmlns:a16="http://schemas.microsoft.com/office/drawing/2014/main" id="{E854C272-997F-0F8A-0854-44C4EF4A2575}"/>
                  </a:ext>
                </a:extLst>
              </p:cNvPr>
              <p:cNvSpPr>
                <a:spLocks/>
              </p:cNvSpPr>
              <p:nvPr/>
            </p:nvSpPr>
            <p:spPr bwMode="auto">
              <a:xfrm>
                <a:off x="2636" y="1952"/>
                <a:ext cx="8" cy="7"/>
              </a:xfrm>
              <a:custGeom>
                <a:avLst/>
                <a:gdLst>
                  <a:gd name="T0" fmla="*/ 28 w 41"/>
                  <a:gd name="T1" fmla="*/ 14 h 41"/>
                  <a:gd name="T2" fmla="*/ 28 w 41"/>
                  <a:gd name="T3" fmla="*/ 14 h 41"/>
                  <a:gd name="T4" fmla="*/ 0 w 41"/>
                  <a:gd name="T5" fmla="*/ 27 h 41"/>
                  <a:gd name="T6" fmla="*/ 28 w 41"/>
                  <a:gd name="T7" fmla="*/ 14 h 41"/>
                  <a:gd name="T8" fmla="*/ 28 w 41"/>
                  <a:gd name="T9" fmla="*/ 14 h 41"/>
                </a:gdLst>
                <a:ahLst/>
                <a:cxnLst>
                  <a:cxn ang="0">
                    <a:pos x="T0" y="T1"/>
                  </a:cxn>
                  <a:cxn ang="0">
                    <a:pos x="T2" y="T3"/>
                  </a:cxn>
                  <a:cxn ang="0">
                    <a:pos x="T4" y="T5"/>
                  </a:cxn>
                  <a:cxn ang="0">
                    <a:pos x="T6" y="T7"/>
                  </a:cxn>
                  <a:cxn ang="0">
                    <a:pos x="T8" y="T9"/>
                  </a:cxn>
                </a:cxnLst>
                <a:rect l="0" t="0" r="r" b="b"/>
                <a:pathLst>
                  <a:path w="41" h="41">
                    <a:moveTo>
                      <a:pt x="28" y="14"/>
                    </a:moveTo>
                    <a:lnTo>
                      <a:pt x="28" y="14"/>
                    </a:lnTo>
                    <a:cubicBezTo>
                      <a:pt x="28" y="0"/>
                      <a:pt x="0" y="27"/>
                      <a:pt x="0" y="27"/>
                    </a:cubicBezTo>
                    <a:cubicBezTo>
                      <a:pt x="14" y="41"/>
                      <a:pt x="41" y="27"/>
                      <a:pt x="28" y="14"/>
                    </a:cubicBezTo>
                    <a:lnTo>
                      <a:pt x="28"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1" name="Freeform 1337">
                <a:extLst>
                  <a:ext uri="{FF2B5EF4-FFF2-40B4-BE49-F238E27FC236}">
                    <a16:creationId xmlns:a16="http://schemas.microsoft.com/office/drawing/2014/main" id="{052CAAF1-32CE-FAAC-0071-BDC9DABAEC3D}"/>
                  </a:ext>
                </a:extLst>
              </p:cNvPr>
              <p:cNvSpPr>
                <a:spLocks/>
              </p:cNvSpPr>
              <p:nvPr/>
            </p:nvSpPr>
            <p:spPr bwMode="auto">
              <a:xfrm>
                <a:off x="2636" y="1952"/>
                <a:ext cx="8" cy="7"/>
              </a:xfrm>
              <a:custGeom>
                <a:avLst/>
                <a:gdLst>
                  <a:gd name="T0" fmla="*/ 28 w 41"/>
                  <a:gd name="T1" fmla="*/ 14 h 41"/>
                  <a:gd name="T2" fmla="*/ 28 w 41"/>
                  <a:gd name="T3" fmla="*/ 14 h 41"/>
                  <a:gd name="T4" fmla="*/ 0 w 41"/>
                  <a:gd name="T5" fmla="*/ 27 h 41"/>
                  <a:gd name="T6" fmla="*/ 28 w 41"/>
                  <a:gd name="T7" fmla="*/ 14 h 41"/>
                </a:gdLst>
                <a:ahLst/>
                <a:cxnLst>
                  <a:cxn ang="0">
                    <a:pos x="T0" y="T1"/>
                  </a:cxn>
                  <a:cxn ang="0">
                    <a:pos x="T2" y="T3"/>
                  </a:cxn>
                  <a:cxn ang="0">
                    <a:pos x="T4" y="T5"/>
                  </a:cxn>
                  <a:cxn ang="0">
                    <a:pos x="T6" y="T7"/>
                  </a:cxn>
                </a:cxnLst>
                <a:rect l="0" t="0" r="r" b="b"/>
                <a:pathLst>
                  <a:path w="41" h="41">
                    <a:moveTo>
                      <a:pt x="28" y="14"/>
                    </a:moveTo>
                    <a:lnTo>
                      <a:pt x="28" y="14"/>
                    </a:lnTo>
                    <a:cubicBezTo>
                      <a:pt x="28" y="0"/>
                      <a:pt x="0" y="27"/>
                      <a:pt x="0" y="27"/>
                    </a:cubicBezTo>
                    <a:cubicBezTo>
                      <a:pt x="14" y="41"/>
                      <a:pt x="41" y="27"/>
                      <a:pt x="28" y="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2" name="Freeform 1338">
                <a:extLst>
                  <a:ext uri="{FF2B5EF4-FFF2-40B4-BE49-F238E27FC236}">
                    <a16:creationId xmlns:a16="http://schemas.microsoft.com/office/drawing/2014/main" id="{6FC63251-C882-9F71-E079-0F308E427186}"/>
                  </a:ext>
                </a:extLst>
              </p:cNvPr>
              <p:cNvSpPr>
                <a:spLocks/>
              </p:cNvSpPr>
              <p:nvPr/>
            </p:nvSpPr>
            <p:spPr bwMode="auto">
              <a:xfrm>
                <a:off x="2636" y="1952"/>
                <a:ext cx="8" cy="7"/>
              </a:xfrm>
              <a:custGeom>
                <a:avLst/>
                <a:gdLst>
                  <a:gd name="T0" fmla="*/ 28 w 41"/>
                  <a:gd name="T1" fmla="*/ 14 h 41"/>
                  <a:gd name="T2" fmla="*/ 28 w 41"/>
                  <a:gd name="T3" fmla="*/ 14 h 41"/>
                  <a:gd name="T4" fmla="*/ 0 w 41"/>
                  <a:gd name="T5" fmla="*/ 27 h 41"/>
                  <a:gd name="T6" fmla="*/ 28 w 41"/>
                  <a:gd name="T7" fmla="*/ 14 h 41"/>
                  <a:gd name="T8" fmla="*/ 28 w 41"/>
                  <a:gd name="T9" fmla="*/ 14 h 41"/>
                </a:gdLst>
                <a:ahLst/>
                <a:cxnLst>
                  <a:cxn ang="0">
                    <a:pos x="T0" y="T1"/>
                  </a:cxn>
                  <a:cxn ang="0">
                    <a:pos x="T2" y="T3"/>
                  </a:cxn>
                  <a:cxn ang="0">
                    <a:pos x="T4" y="T5"/>
                  </a:cxn>
                  <a:cxn ang="0">
                    <a:pos x="T6" y="T7"/>
                  </a:cxn>
                  <a:cxn ang="0">
                    <a:pos x="T8" y="T9"/>
                  </a:cxn>
                </a:cxnLst>
                <a:rect l="0" t="0" r="r" b="b"/>
                <a:pathLst>
                  <a:path w="41" h="41">
                    <a:moveTo>
                      <a:pt x="28" y="14"/>
                    </a:moveTo>
                    <a:lnTo>
                      <a:pt x="28" y="14"/>
                    </a:lnTo>
                    <a:cubicBezTo>
                      <a:pt x="28" y="0"/>
                      <a:pt x="0" y="27"/>
                      <a:pt x="0" y="27"/>
                    </a:cubicBezTo>
                    <a:cubicBezTo>
                      <a:pt x="14" y="41"/>
                      <a:pt x="41" y="27"/>
                      <a:pt x="28" y="14"/>
                    </a:cubicBezTo>
                    <a:lnTo>
                      <a:pt x="28"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3" name="Freeform 1339">
                <a:extLst>
                  <a:ext uri="{FF2B5EF4-FFF2-40B4-BE49-F238E27FC236}">
                    <a16:creationId xmlns:a16="http://schemas.microsoft.com/office/drawing/2014/main" id="{CC8F5993-6434-3158-81FA-AEFE39E1C4AE}"/>
                  </a:ext>
                </a:extLst>
              </p:cNvPr>
              <p:cNvSpPr>
                <a:spLocks/>
              </p:cNvSpPr>
              <p:nvPr/>
            </p:nvSpPr>
            <p:spPr bwMode="auto">
              <a:xfrm>
                <a:off x="2443" y="2096"/>
                <a:ext cx="16" cy="16"/>
              </a:xfrm>
              <a:custGeom>
                <a:avLst/>
                <a:gdLst>
                  <a:gd name="T0" fmla="*/ 83 w 83"/>
                  <a:gd name="T1" fmla="*/ 62 h 83"/>
                  <a:gd name="T2" fmla="*/ 83 w 83"/>
                  <a:gd name="T3" fmla="*/ 62 h 83"/>
                  <a:gd name="T4" fmla="*/ 12 w 83"/>
                  <a:gd name="T5" fmla="*/ 20 h 83"/>
                  <a:gd name="T6" fmla="*/ 83 w 83"/>
                  <a:gd name="T7" fmla="*/ 62 h 83"/>
                  <a:gd name="T8" fmla="*/ 83 w 83"/>
                  <a:gd name="T9" fmla="*/ 62 h 83"/>
                </a:gdLst>
                <a:ahLst/>
                <a:cxnLst>
                  <a:cxn ang="0">
                    <a:pos x="T0" y="T1"/>
                  </a:cxn>
                  <a:cxn ang="0">
                    <a:pos x="T2" y="T3"/>
                  </a:cxn>
                  <a:cxn ang="0">
                    <a:pos x="T4" y="T5"/>
                  </a:cxn>
                  <a:cxn ang="0">
                    <a:pos x="T6" y="T7"/>
                  </a:cxn>
                  <a:cxn ang="0">
                    <a:pos x="T8" y="T9"/>
                  </a:cxn>
                </a:cxnLst>
                <a:rect l="0" t="0" r="r" b="b"/>
                <a:pathLst>
                  <a:path w="83" h="83">
                    <a:moveTo>
                      <a:pt x="83" y="62"/>
                    </a:moveTo>
                    <a:lnTo>
                      <a:pt x="83" y="62"/>
                    </a:lnTo>
                    <a:cubicBezTo>
                      <a:pt x="83" y="0"/>
                      <a:pt x="36" y="0"/>
                      <a:pt x="12" y="20"/>
                    </a:cubicBezTo>
                    <a:cubicBezTo>
                      <a:pt x="0" y="20"/>
                      <a:pt x="83" y="83"/>
                      <a:pt x="83" y="62"/>
                    </a:cubicBezTo>
                    <a:cubicBezTo>
                      <a:pt x="83" y="0"/>
                      <a:pt x="83" y="83"/>
                      <a:pt x="83" y="6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4" name="Freeform 1340">
                <a:extLst>
                  <a:ext uri="{FF2B5EF4-FFF2-40B4-BE49-F238E27FC236}">
                    <a16:creationId xmlns:a16="http://schemas.microsoft.com/office/drawing/2014/main" id="{EB7D46CC-08DF-8E7B-99B5-2CA614B34D2B}"/>
                  </a:ext>
                </a:extLst>
              </p:cNvPr>
              <p:cNvSpPr>
                <a:spLocks/>
              </p:cNvSpPr>
              <p:nvPr/>
            </p:nvSpPr>
            <p:spPr bwMode="auto">
              <a:xfrm>
                <a:off x="2443" y="2096"/>
                <a:ext cx="16" cy="16"/>
              </a:xfrm>
              <a:custGeom>
                <a:avLst/>
                <a:gdLst>
                  <a:gd name="T0" fmla="*/ 83 w 83"/>
                  <a:gd name="T1" fmla="*/ 62 h 83"/>
                  <a:gd name="T2" fmla="*/ 83 w 83"/>
                  <a:gd name="T3" fmla="*/ 62 h 83"/>
                  <a:gd name="T4" fmla="*/ 12 w 83"/>
                  <a:gd name="T5" fmla="*/ 20 h 83"/>
                  <a:gd name="T6" fmla="*/ 83 w 83"/>
                  <a:gd name="T7" fmla="*/ 62 h 83"/>
                  <a:gd name="T8" fmla="*/ 83 w 83"/>
                  <a:gd name="T9" fmla="*/ 62 h 83"/>
                  <a:gd name="T10" fmla="*/ 83 w 83"/>
                  <a:gd name="T11" fmla="*/ 62 h 83"/>
                </a:gdLst>
                <a:ahLst/>
                <a:cxnLst>
                  <a:cxn ang="0">
                    <a:pos x="T0" y="T1"/>
                  </a:cxn>
                  <a:cxn ang="0">
                    <a:pos x="T2" y="T3"/>
                  </a:cxn>
                  <a:cxn ang="0">
                    <a:pos x="T4" y="T5"/>
                  </a:cxn>
                  <a:cxn ang="0">
                    <a:pos x="T6" y="T7"/>
                  </a:cxn>
                  <a:cxn ang="0">
                    <a:pos x="T8" y="T9"/>
                  </a:cxn>
                  <a:cxn ang="0">
                    <a:pos x="T10" y="T11"/>
                  </a:cxn>
                </a:cxnLst>
                <a:rect l="0" t="0" r="r" b="b"/>
                <a:pathLst>
                  <a:path w="83" h="83">
                    <a:moveTo>
                      <a:pt x="83" y="62"/>
                    </a:moveTo>
                    <a:lnTo>
                      <a:pt x="83" y="62"/>
                    </a:lnTo>
                    <a:cubicBezTo>
                      <a:pt x="83" y="0"/>
                      <a:pt x="36" y="0"/>
                      <a:pt x="12" y="20"/>
                    </a:cubicBezTo>
                    <a:cubicBezTo>
                      <a:pt x="0" y="20"/>
                      <a:pt x="83" y="83"/>
                      <a:pt x="83" y="62"/>
                    </a:cubicBezTo>
                    <a:cubicBezTo>
                      <a:pt x="83" y="0"/>
                      <a:pt x="83" y="83"/>
                      <a:pt x="83" y="62"/>
                    </a:cubicBezTo>
                    <a:lnTo>
                      <a:pt x="83" y="6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5" name="Freeform 1341">
                <a:extLst>
                  <a:ext uri="{FF2B5EF4-FFF2-40B4-BE49-F238E27FC236}">
                    <a16:creationId xmlns:a16="http://schemas.microsoft.com/office/drawing/2014/main" id="{2568CCBD-A78E-34A2-860C-4BE9E160FDF2}"/>
                  </a:ext>
                </a:extLst>
              </p:cNvPr>
              <p:cNvSpPr>
                <a:spLocks/>
              </p:cNvSpPr>
              <p:nvPr/>
            </p:nvSpPr>
            <p:spPr bwMode="auto">
              <a:xfrm>
                <a:off x="2443" y="2096"/>
                <a:ext cx="16" cy="16"/>
              </a:xfrm>
              <a:custGeom>
                <a:avLst/>
                <a:gdLst>
                  <a:gd name="T0" fmla="*/ 83 w 83"/>
                  <a:gd name="T1" fmla="*/ 62 h 83"/>
                  <a:gd name="T2" fmla="*/ 83 w 83"/>
                  <a:gd name="T3" fmla="*/ 62 h 83"/>
                  <a:gd name="T4" fmla="*/ 12 w 83"/>
                  <a:gd name="T5" fmla="*/ 20 h 83"/>
                  <a:gd name="T6" fmla="*/ 83 w 83"/>
                  <a:gd name="T7" fmla="*/ 62 h 83"/>
                  <a:gd name="T8" fmla="*/ 83 w 83"/>
                  <a:gd name="T9" fmla="*/ 62 h 83"/>
                </a:gdLst>
                <a:ahLst/>
                <a:cxnLst>
                  <a:cxn ang="0">
                    <a:pos x="T0" y="T1"/>
                  </a:cxn>
                  <a:cxn ang="0">
                    <a:pos x="T2" y="T3"/>
                  </a:cxn>
                  <a:cxn ang="0">
                    <a:pos x="T4" y="T5"/>
                  </a:cxn>
                  <a:cxn ang="0">
                    <a:pos x="T6" y="T7"/>
                  </a:cxn>
                  <a:cxn ang="0">
                    <a:pos x="T8" y="T9"/>
                  </a:cxn>
                </a:cxnLst>
                <a:rect l="0" t="0" r="r" b="b"/>
                <a:pathLst>
                  <a:path w="83" h="83">
                    <a:moveTo>
                      <a:pt x="83" y="62"/>
                    </a:moveTo>
                    <a:lnTo>
                      <a:pt x="83" y="62"/>
                    </a:lnTo>
                    <a:cubicBezTo>
                      <a:pt x="83" y="0"/>
                      <a:pt x="36" y="0"/>
                      <a:pt x="12" y="20"/>
                    </a:cubicBezTo>
                    <a:cubicBezTo>
                      <a:pt x="0" y="20"/>
                      <a:pt x="83" y="83"/>
                      <a:pt x="83" y="62"/>
                    </a:cubicBezTo>
                    <a:cubicBezTo>
                      <a:pt x="83" y="0"/>
                      <a:pt x="83" y="83"/>
                      <a:pt x="83" y="6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6" name="Freeform 1342">
                <a:extLst>
                  <a:ext uri="{FF2B5EF4-FFF2-40B4-BE49-F238E27FC236}">
                    <a16:creationId xmlns:a16="http://schemas.microsoft.com/office/drawing/2014/main" id="{966E0BF9-E6DB-BCA2-2AE8-F2D1417A6801}"/>
                  </a:ext>
                </a:extLst>
              </p:cNvPr>
              <p:cNvSpPr>
                <a:spLocks/>
              </p:cNvSpPr>
              <p:nvPr/>
            </p:nvSpPr>
            <p:spPr bwMode="auto">
              <a:xfrm>
                <a:off x="2443" y="2096"/>
                <a:ext cx="16" cy="16"/>
              </a:xfrm>
              <a:custGeom>
                <a:avLst/>
                <a:gdLst>
                  <a:gd name="T0" fmla="*/ 83 w 83"/>
                  <a:gd name="T1" fmla="*/ 62 h 83"/>
                  <a:gd name="T2" fmla="*/ 83 w 83"/>
                  <a:gd name="T3" fmla="*/ 62 h 83"/>
                  <a:gd name="T4" fmla="*/ 12 w 83"/>
                  <a:gd name="T5" fmla="*/ 20 h 83"/>
                  <a:gd name="T6" fmla="*/ 83 w 83"/>
                  <a:gd name="T7" fmla="*/ 62 h 83"/>
                  <a:gd name="T8" fmla="*/ 83 w 83"/>
                  <a:gd name="T9" fmla="*/ 62 h 83"/>
                  <a:gd name="T10" fmla="*/ 83 w 83"/>
                  <a:gd name="T11" fmla="*/ 62 h 83"/>
                </a:gdLst>
                <a:ahLst/>
                <a:cxnLst>
                  <a:cxn ang="0">
                    <a:pos x="T0" y="T1"/>
                  </a:cxn>
                  <a:cxn ang="0">
                    <a:pos x="T2" y="T3"/>
                  </a:cxn>
                  <a:cxn ang="0">
                    <a:pos x="T4" y="T5"/>
                  </a:cxn>
                  <a:cxn ang="0">
                    <a:pos x="T6" y="T7"/>
                  </a:cxn>
                  <a:cxn ang="0">
                    <a:pos x="T8" y="T9"/>
                  </a:cxn>
                  <a:cxn ang="0">
                    <a:pos x="T10" y="T11"/>
                  </a:cxn>
                </a:cxnLst>
                <a:rect l="0" t="0" r="r" b="b"/>
                <a:pathLst>
                  <a:path w="83" h="83">
                    <a:moveTo>
                      <a:pt x="83" y="62"/>
                    </a:moveTo>
                    <a:lnTo>
                      <a:pt x="83" y="62"/>
                    </a:lnTo>
                    <a:cubicBezTo>
                      <a:pt x="83" y="0"/>
                      <a:pt x="36" y="0"/>
                      <a:pt x="12" y="20"/>
                    </a:cubicBezTo>
                    <a:cubicBezTo>
                      <a:pt x="0" y="20"/>
                      <a:pt x="83" y="83"/>
                      <a:pt x="83" y="62"/>
                    </a:cubicBezTo>
                    <a:cubicBezTo>
                      <a:pt x="83" y="0"/>
                      <a:pt x="83" y="83"/>
                      <a:pt x="83" y="62"/>
                    </a:cubicBezTo>
                    <a:lnTo>
                      <a:pt x="83" y="6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7" name="Freeform 1343">
                <a:extLst>
                  <a:ext uri="{FF2B5EF4-FFF2-40B4-BE49-F238E27FC236}">
                    <a16:creationId xmlns:a16="http://schemas.microsoft.com/office/drawing/2014/main" id="{368D716A-1E92-2793-33A8-B984953BBDB1}"/>
                  </a:ext>
                </a:extLst>
              </p:cNvPr>
              <p:cNvSpPr>
                <a:spLocks/>
              </p:cNvSpPr>
              <p:nvPr/>
            </p:nvSpPr>
            <p:spPr bwMode="auto">
              <a:xfrm>
                <a:off x="2475" y="2032"/>
                <a:ext cx="16" cy="16"/>
              </a:xfrm>
              <a:custGeom>
                <a:avLst/>
                <a:gdLst>
                  <a:gd name="T0" fmla="*/ 41 w 83"/>
                  <a:gd name="T1" fmla="*/ 70 h 84"/>
                  <a:gd name="T2" fmla="*/ 41 w 83"/>
                  <a:gd name="T3" fmla="*/ 70 h 84"/>
                  <a:gd name="T4" fmla="*/ 0 w 83"/>
                  <a:gd name="T5" fmla="*/ 42 h 84"/>
                  <a:gd name="T6" fmla="*/ 55 w 83"/>
                  <a:gd name="T7" fmla="*/ 28 h 84"/>
                  <a:gd name="T8" fmla="*/ 41 w 83"/>
                  <a:gd name="T9" fmla="*/ 70 h 84"/>
                  <a:gd name="T10" fmla="*/ 41 w 83"/>
                  <a:gd name="T11" fmla="*/ 70 h 84"/>
                </a:gdLst>
                <a:ahLst/>
                <a:cxnLst>
                  <a:cxn ang="0">
                    <a:pos x="T0" y="T1"/>
                  </a:cxn>
                  <a:cxn ang="0">
                    <a:pos x="T2" y="T3"/>
                  </a:cxn>
                  <a:cxn ang="0">
                    <a:pos x="T4" y="T5"/>
                  </a:cxn>
                  <a:cxn ang="0">
                    <a:pos x="T6" y="T7"/>
                  </a:cxn>
                  <a:cxn ang="0">
                    <a:pos x="T8" y="T9"/>
                  </a:cxn>
                  <a:cxn ang="0">
                    <a:pos x="T10" y="T11"/>
                  </a:cxn>
                </a:cxnLst>
                <a:rect l="0" t="0" r="r" b="b"/>
                <a:pathLst>
                  <a:path w="83" h="84">
                    <a:moveTo>
                      <a:pt x="41" y="70"/>
                    </a:moveTo>
                    <a:lnTo>
                      <a:pt x="41" y="70"/>
                    </a:lnTo>
                    <a:cubicBezTo>
                      <a:pt x="27" y="56"/>
                      <a:pt x="14" y="56"/>
                      <a:pt x="0" y="42"/>
                    </a:cubicBezTo>
                    <a:cubicBezTo>
                      <a:pt x="14" y="42"/>
                      <a:pt x="41" y="0"/>
                      <a:pt x="55" y="28"/>
                    </a:cubicBezTo>
                    <a:cubicBezTo>
                      <a:pt x="83" y="42"/>
                      <a:pt x="69" y="84"/>
                      <a:pt x="41" y="70"/>
                    </a:cubicBezTo>
                    <a:cubicBezTo>
                      <a:pt x="27" y="56"/>
                      <a:pt x="55" y="84"/>
                      <a:pt x="41" y="7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8" name="Freeform 1344">
                <a:extLst>
                  <a:ext uri="{FF2B5EF4-FFF2-40B4-BE49-F238E27FC236}">
                    <a16:creationId xmlns:a16="http://schemas.microsoft.com/office/drawing/2014/main" id="{E9F32623-8997-19BA-7158-98D0C6996C51}"/>
                  </a:ext>
                </a:extLst>
              </p:cNvPr>
              <p:cNvSpPr>
                <a:spLocks/>
              </p:cNvSpPr>
              <p:nvPr/>
            </p:nvSpPr>
            <p:spPr bwMode="auto">
              <a:xfrm>
                <a:off x="2475" y="2032"/>
                <a:ext cx="16" cy="16"/>
              </a:xfrm>
              <a:custGeom>
                <a:avLst/>
                <a:gdLst>
                  <a:gd name="T0" fmla="*/ 41 w 83"/>
                  <a:gd name="T1" fmla="*/ 70 h 84"/>
                  <a:gd name="T2" fmla="*/ 41 w 83"/>
                  <a:gd name="T3" fmla="*/ 70 h 84"/>
                  <a:gd name="T4" fmla="*/ 0 w 83"/>
                  <a:gd name="T5" fmla="*/ 42 h 84"/>
                  <a:gd name="T6" fmla="*/ 55 w 83"/>
                  <a:gd name="T7" fmla="*/ 28 h 84"/>
                  <a:gd name="T8" fmla="*/ 41 w 83"/>
                  <a:gd name="T9" fmla="*/ 70 h 84"/>
                  <a:gd name="T10" fmla="*/ 41 w 83"/>
                  <a:gd name="T11" fmla="*/ 70 h 84"/>
                  <a:gd name="T12" fmla="*/ 41 w 83"/>
                  <a:gd name="T13" fmla="*/ 70 h 84"/>
                </a:gdLst>
                <a:ahLst/>
                <a:cxnLst>
                  <a:cxn ang="0">
                    <a:pos x="T0" y="T1"/>
                  </a:cxn>
                  <a:cxn ang="0">
                    <a:pos x="T2" y="T3"/>
                  </a:cxn>
                  <a:cxn ang="0">
                    <a:pos x="T4" y="T5"/>
                  </a:cxn>
                  <a:cxn ang="0">
                    <a:pos x="T6" y="T7"/>
                  </a:cxn>
                  <a:cxn ang="0">
                    <a:pos x="T8" y="T9"/>
                  </a:cxn>
                  <a:cxn ang="0">
                    <a:pos x="T10" y="T11"/>
                  </a:cxn>
                  <a:cxn ang="0">
                    <a:pos x="T12" y="T13"/>
                  </a:cxn>
                </a:cxnLst>
                <a:rect l="0" t="0" r="r" b="b"/>
                <a:pathLst>
                  <a:path w="83" h="84">
                    <a:moveTo>
                      <a:pt x="41" y="70"/>
                    </a:moveTo>
                    <a:lnTo>
                      <a:pt x="41" y="70"/>
                    </a:lnTo>
                    <a:cubicBezTo>
                      <a:pt x="27" y="56"/>
                      <a:pt x="14" y="56"/>
                      <a:pt x="0" y="42"/>
                    </a:cubicBezTo>
                    <a:cubicBezTo>
                      <a:pt x="14" y="42"/>
                      <a:pt x="41" y="0"/>
                      <a:pt x="55" y="28"/>
                    </a:cubicBezTo>
                    <a:cubicBezTo>
                      <a:pt x="83" y="42"/>
                      <a:pt x="69" y="84"/>
                      <a:pt x="41" y="70"/>
                    </a:cubicBezTo>
                    <a:cubicBezTo>
                      <a:pt x="27" y="56"/>
                      <a:pt x="55" y="84"/>
                      <a:pt x="41" y="70"/>
                    </a:cubicBezTo>
                    <a:lnTo>
                      <a:pt x="41" y="7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9" name="Freeform 1345">
                <a:extLst>
                  <a:ext uri="{FF2B5EF4-FFF2-40B4-BE49-F238E27FC236}">
                    <a16:creationId xmlns:a16="http://schemas.microsoft.com/office/drawing/2014/main" id="{FEE12A98-CD98-3351-6C3F-34FBDB02E451}"/>
                  </a:ext>
                </a:extLst>
              </p:cNvPr>
              <p:cNvSpPr>
                <a:spLocks/>
              </p:cNvSpPr>
              <p:nvPr/>
            </p:nvSpPr>
            <p:spPr bwMode="auto">
              <a:xfrm>
                <a:off x="2475" y="2032"/>
                <a:ext cx="16" cy="16"/>
              </a:xfrm>
              <a:custGeom>
                <a:avLst/>
                <a:gdLst>
                  <a:gd name="T0" fmla="*/ 41 w 83"/>
                  <a:gd name="T1" fmla="*/ 70 h 84"/>
                  <a:gd name="T2" fmla="*/ 41 w 83"/>
                  <a:gd name="T3" fmla="*/ 70 h 84"/>
                  <a:gd name="T4" fmla="*/ 0 w 83"/>
                  <a:gd name="T5" fmla="*/ 42 h 84"/>
                  <a:gd name="T6" fmla="*/ 55 w 83"/>
                  <a:gd name="T7" fmla="*/ 28 h 84"/>
                  <a:gd name="T8" fmla="*/ 41 w 83"/>
                  <a:gd name="T9" fmla="*/ 70 h 84"/>
                  <a:gd name="T10" fmla="*/ 41 w 83"/>
                  <a:gd name="T11" fmla="*/ 70 h 84"/>
                </a:gdLst>
                <a:ahLst/>
                <a:cxnLst>
                  <a:cxn ang="0">
                    <a:pos x="T0" y="T1"/>
                  </a:cxn>
                  <a:cxn ang="0">
                    <a:pos x="T2" y="T3"/>
                  </a:cxn>
                  <a:cxn ang="0">
                    <a:pos x="T4" y="T5"/>
                  </a:cxn>
                  <a:cxn ang="0">
                    <a:pos x="T6" y="T7"/>
                  </a:cxn>
                  <a:cxn ang="0">
                    <a:pos x="T8" y="T9"/>
                  </a:cxn>
                  <a:cxn ang="0">
                    <a:pos x="T10" y="T11"/>
                  </a:cxn>
                </a:cxnLst>
                <a:rect l="0" t="0" r="r" b="b"/>
                <a:pathLst>
                  <a:path w="83" h="84">
                    <a:moveTo>
                      <a:pt x="41" y="70"/>
                    </a:moveTo>
                    <a:lnTo>
                      <a:pt x="41" y="70"/>
                    </a:lnTo>
                    <a:cubicBezTo>
                      <a:pt x="27" y="56"/>
                      <a:pt x="14" y="56"/>
                      <a:pt x="0" y="42"/>
                    </a:cubicBezTo>
                    <a:cubicBezTo>
                      <a:pt x="14" y="42"/>
                      <a:pt x="41" y="0"/>
                      <a:pt x="55" y="28"/>
                    </a:cubicBezTo>
                    <a:cubicBezTo>
                      <a:pt x="83" y="42"/>
                      <a:pt x="69" y="84"/>
                      <a:pt x="41" y="70"/>
                    </a:cubicBezTo>
                    <a:cubicBezTo>
                      <a:pt x="27" y="56"/>
                      <a:pt x="55" y="84"/>
                      <a:pt x="41" y="7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0" name="Freeform 1346">
                <a:extLst>
                  <a:ext uri="{FF2B5EF4-FFF2-40B4-BE49-F238E27FC236}">
                    <a16:creationId xmlns:a16="http://schemas.microsoft.com/office/drawing/2014/main" id="{4CEE9BA7-3E6A-9E8B-10B3-D9D7F9D35F48}"/>
                  </a:ext>
                </a:extLst>
              </p:cNvPr>
              <p:cNvSpPr>
                <a:spLocks/>
              </p:cNvSpPr>
              <p:nvPr/>
            </p:nvSpPr>
            <p:spPr bwMode="auto">
              <a:xfrm>
                <a:off x="2475" y="2032"/>
                <a:ext cx="16" cy="16"/>
              </a:xfrm>
              <a:custGeom>
                <a:avLst/>
                <a:gdLst>
                  <a:gd name="T0" fmla="*/ 41 w 83"/>
                  <a:gd name="T1" fmla="*/ 70 h 84"/>
                  <a:gd name="T2" fmla="*/ 41 w 83"/>
                  <a:gd name="T3" fmla="*/ 70 h 84"/>
                  <a:gd name="T4" fmla="*/ 0 w 83"/>
                  <a:gd name="T5" fmla="*/ 42 h 84"/>
                  <a:gd name="T6" fmla="*/ 55 w 83"/>
                  <a:gd name="T7" fmla="*/ 28 h 84"/>
                  <a:gd name="T8" fmla="*/ 41 w 83"/>
                  <a:gd name="T9" fmla="*/ 70 h 84"/>
                  <a:gd name="T10" fmla="*/ 41 w 83"/>
                  <a:gd name="T11" fmla="*/ 70 h 84"/>
                  <a:gd name="T12" fmla="*/ 41 w 83"/>
                  <a:gd name="T13" fmla="*/ 70 h 84"/>
                </a:gdLst>
                <a:ahLst/>
                <a:cxnLst>
                  <a:cxn ang="0">
                    <a:pos x="T0" y="T1"/>
                  </a:cxn>
                  <a:cxn ang="0">
                    <a:pos x="T2" y="T3"/>
                  </a:cxn>
                  <a:cxn ang="0">
                    <a:pos x="T4" y="T5"/>
                  </a:cxn>
                  <a:cxn ang="0">
                    <a:pos x="T6" y="T7"/>
                  </a:cxn>
                  <a:cxn ang="0">
                    <a:pos x="T8" y="T9"/>
                  </a:cxn>
                  <a:cxn ang="0">
                    <a:pos x="T10" y="T11"/>
                  </a:cxn>
                  <a:cxn ang="0">
                    <a:pos x="T12" y="T13"/>
                  </a:cxn>
                </a:cxnLst>
                <a:rect l="0" t="0" r="r" b="b"/>
                <a:pathLst>
                  <a:path w="83" h="84">
                    <a:moveTo>
                      <a:pt x="41" y="70"/>
                    </a:moveTo>
                    <a:lnTo>
                      <a:pt x="41" y="70"/>
                    </a:lnTo>
                    <a:cubicBezTo>
                      <a:pt x="27" y="56"/>
                      <a:pt x="14" y="56"/>
                      <a:pt x="0" y="42"/>
                    </a:cubicBezTo>
                    <a:cubicBezTo>
                      <a:pt x="14" y="42"/>
                      <a:pt x="41" y="0"/>
                      <a:pt x="55" y="28"/>
                    </a:cubicBezTo>
                    <a:cubicBezTo>
                      <a:pt x="83" y="42"/>
                      <a:pt x="69" y="84"/>
                      <a:pt x="41" y="70"/>
                    </a:cubicBezTo>
                    <a:cubicBezTo>
                      <a:pt x="27" y="56"/>
                      <a:pt x="55" y="84"/>
                      <a:pt x="41" y="70"/>
                    </a:cubicBezTo>
                    <a:lnTo>
                      <a:pt x="41" y="7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1" name="Freeform 1347">
                <a:extLst>
                  <a:ext uri="{FF2B5EF4-FFF2-40B4-BE49-F238E27FC236}">
                    <a16:creationId xmlns:a16="http://schemas.microsoft.com/office/drawing/2014/main" id="{1EB43E4B-AD12-A5A2-937B-7085E49487FE}"/>
                  </a:ext>
                </a:extLst>
              </p:cNvPr>
              <p:cNvSpPr>
                <a:spLocks/>
              </p:cNvSpPr>
              <p:nvPr/>
            </p:nvSpPr>
            <p:spPr bwMode="auto">
              <a:xfrm>
                <a:off x="2467" y="1911"/>
                <a:ext cx="16" cy="16"/>
              </a:xfrm>
              <a:custGeom>
                <a:avLst/>
                <a:gdLst>
                  <a:gd name="T0" fmla="*/ 42 w 83"/>
                  <a:gd name="T1" fmla="*/ 72 h 84"/>
                  <a:gd name="T2" fmla="*/ 42 w 83"/>
                  <a:gd name="T3" fmla="*/ 72 h 84"/>
                  <a:gd name="T4" fmla="*/ 56 w 83"/>
                  <a:gd name="T5" fmla="*/ 12 h 84"/>
                  <a:gd name="T6" fmla="*/ 42 w 83"/>
                  <a:gd name="T7" fmla="*/ 72 h 84"/>
                  <a:gd name="T8" fmla="*/ 42 w 83"/>
                  <a:gd name="T9" fmla="*/ 72 h 84"/>
                </a:gdLst>
                <a:ahLst/>
                <a:cxnLst>
                  <a:cxn ang="0">
                    <a:pos x="T0" y="T1"/>
                  </a:cxn>
                  <a:cxn ang="0">
                    <a:pos x="T2" y="T3"/>
                  </a:cxn>
                  <a:cxn ang="0">
                    <a:pos x="T4" y="T5"/>
                  </a:cxn>
                  <a:cxn ang="0">
                    <a:pos x="T6" y="T7"/>
                  </a:cxn>
                  <a:cxn ang="0">
                    <a:pos x="T8" y="T9"/>
                  </a:cxn>
                </a:cxnLst>
                <a:rect l="0" t="0" r="r" b="b"/>
                <a:pathLst>
                  <a:path w="83" h="84">
                    <a:moveTo>
                      <a:pt x="42" y="72"/>
                    </a:moveTo>
                    <a:lnTo>
                      <a:pt x="42" y="72"/>
                    </a:lnTo>
                    <a:cubicBezTo>
                      <a:pt x="0" y="84"/>
                      <a:pt x="14" y="0"/>
                      <a:pt x="56" y="12"/>
                    </a:cubicBezTo>
                    <a:cubicBezTo>
                      <a:pt x="83" y="12"/>
                      <a:pt x="69" y="72"/>
                      <a:pt x="42" y="72"/>
                    </a:cubicBezTo>
                    <a:cubicBezTo>
                      <a:pt x="28" y="72"/>
                      <a:pt x="83" y="72"/>
                      <a:pt x="42" y="7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2" name="Freeform 1348">
                <a:extLst>
                  <a:ext uri="{FF2B5EF4-FFF2-40B4-BE49-F238E27FC236}">
                    <a16:creationId xmlns:a16="http://schemas.microsoft.com/office/drawing/2014/main" id="{1B6335BD-7629-68B9-7793-813228670309}"/>
                  </a:ext>
                </a:extLst>
              </p:cNvPr>
              <p:cNvSpPr>
                <a:spLocks/>
              </p:cNvSpPr>
              <p:nvPr/>
            </p:nvSpPr>
            <p:spPr bwMode="auto">
              <a:xfrm>
                <a:off x="2467" y="1911"/>
                <a:ext cx="16" cy="16"/>
              </a:xfrm>
              <a:custGeom>
                <a:avLst/>
                <a:gdLst>
                  <a:gd name="T0" fmla="*/ 42 w 83"/>
                  <a:gd name="T1" fmla="*/ 72 h 84"/>
                  <a:gd name="T2" fmla="*/ 42 w 83"/>
                  <a:gd name="T3" fmla="*/ 72 h 84"/>
                  <a:gd name="T4" fmla="*/ 56 w 83"/>
                  <a:gd name="T5" fmla="*/ 12 h 84"/>
                  <a:gd name="T6" fmla="*/ 42 w 83"/>
                  <a:gd name="T7" fmla="*/ 72 h 84"/>
                  <a:gd name="T8" fmla="*/ 42 w 83"/>
                  <a:gd name="T9" fmla="*/ 72 h 84"/>
                  <a:gd name="T10" fmla="*/ 42 w 83"/>
                  <a:gd name="T11" fmla="*/ 72 h 84"/>
                </a:gdLst>
                <a:ahLst/>
                <a:cxnLst>
                  <a:cxn ang="0">
                    <a:pos x="T0" y="T1"/>
                  </a:cxn>
                  <a:cxn ang="0">
                    <a:pos x="T2" y="T3"/>
                  </a:cxn>
                  <a:cxn ang="0">
                    <a:pos x="T4" y="T5"/>
                  </a:cxn>
                  <a:cxn ang="0">
                    <a:pos x="T6" y="T7"/>
                  </a:cxn>
                  <a:cxn ang="0">
                    <a:pos x="T8" y="T9"/>
                  </a:cxn>
                  <a:cxn ang="0">
                    <a:pos x="T10" y="T11"/>
                  </a:cxn>
                </a:cxnLst>
                <a:rect l="0" t="0" r="r" b="b"/>
                <a:pathLst>
                  <a:path w="83" h="84">
                    <a:moveTo>
                      <a:pt x="42" y="72"/>
                    </a:moveTo>
                    <a:lnTo>
                      <a:pt x="42" y="72"/>
                    </a:lnTo>
                    <a:cubicBezTo>
                      <a:pt x="0" y="84"/>
                      <a:pt x="14" y="0"/>
                      <a:pt x="56" y="12"/>
                    </a:cubicBezTo>
                    <a:cubicBezTo>
                      <a:pt x="83" y="12"/>
                      <a:pt x="69" y="72"/>
                      <a:pt x="42" y="72"/>
                    </a:cubicBezTo>
                    <a:cubicBezTo>
                      <a:pt x="28" y="72"/>
                      <a:pt x="83" y="72"/>
                      <a:pt x="42" y="72"/>
                    </a:cubicBezTo>
                    <a:lnTo>
                      <a:pt x="42" y="7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3" name="Freeform 1349">
                <a:extLst>
                  <a:ext uri="{FF2B5EF4-FFF2-40B4-BE49-F238E27FC236}">
                    <a16:creationId xmlns:a16="http://schemas.microsoft.com/office/drawing/2014/main" id="{20F4C5F1-9E95-CF0F-7611-4D538B141F61}"/>
                  </a:ext>
                </a:extLst>
              </p:cNvPr>
              <p:cNvSpPr>
                <a:spLocks/>
              </p:cNvSpPr>
              <p:nvPr/>
            </p:nvSpPr>
            <p:spPr bwMode="auto">
              <a:xfrm>
                <a:off x="2467" y="1911"/>
                <a:ext cx="16" cy="16"/>
              </a:xfrm>
              <a:custGeom>
                <a:avLst/>
                <a:gdLst>
                  <a:gd name="T0" fmla="*/ 42 w 83"/>
                  <a:gd name="T1" fmla="*/ 72 h 84"/>
                  <a:gd name="T2" fmla="*/ 42 w 83"/>
                  <a:gd name="T3" fmla="*/ 72 h 84"/>
                  <a:gd name="T4" fmla="*/ 56 w 83"/>
                  <a:gd name="T5" fmla="*/ 12 h 84"/>
                  <a:gd name="T6" fmla="*/ 42 w 83"/>
                  <a:gd name="T7" fmla="*/ 72 h 84"/>
                  <a:gd name="T8" fmla="*/ 42 w 83"/>
                  <a:gd name="T9" fmla="*/ 72 h 84"/>
                </a:gdLst>
                <a:ahLst/>
                <a:cxnLst>
                  <a:cxn ang="0">
                    <a:pos x="T0" y="T1"/>
                  </a:cxn>
                  <a:cxn ang="0">
                    <a:pos x="T2" y="T3"/>
                  </a:cxn>
                  <a:cxn ang="0">
                    <a:pos x="T4" y="T5"/>
                  </a:cxn>
                  <a:cxn ang="0">
                    <a:pos x="T6" y="T7"/>
                  </a:cxn>
                  <a:cxn ang="0">
                    <a:pos x="T8" y="T9"/>
                  </a:cxn>
                </a:cxnLst>
                <a:rect l="0" t="0" r="r" b="b"/>
                <a:pathLst>
                  <a:path w="83" h="84">
                    <a:moveTo>
                      <a:pt x="42" y="72"/>
                    </a:moveTo>
                    <a:lnTo>
                      <a:pt x="42" y="72"/>
                    </a:lnTo>
                    <a:cubicBezTo>
                      <a:pt x="0" y="84"/>
                      <a:pt x="14" y="0"/>
                      <a:pt x="56" y="12"/>
                    </a:cubicBezTo>
                    <a:cubicBezTo>
                      <a:pt x="83" y="12"/>
                      <a:pt x="69" y="72"/>
                      <a:pt x="42" y="72"/>
                    </a:cubicBezTo>
                    <a:cubicBezTo>
                      <a:pt x="28" y="72"/>
                      <a:pt x="83" y="72"/>
                      <a:pt x="42" y="7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4" name="Freeform 1350">
                <a:extLst>
                  <a:ext uri="{FF2B5EF4-FFF2-40B4-BE49-F238E27FC236}">
                    <a16:creationId xmlns:a16="http://schemas.microsoft.com/office/drawing/2014/main" id="{8E5F495F-6F24-C23E-ADEB-F74BB491685A}"/>
                  </a:ext>
                </a:extLst>
              </p:cNvPr>
              <p:cNvSpPr>
                <a:spLocks/>
              </p:cNvSpPr>
              <p:nvPr/>
            </p:nvSpPr>
            <p:spPr bwMode="auto">
              <a:xfrm>
                <a:off x="2467" y="1911"/>
                <a:ext cx="16" cy="16"/>
              </a:xfrm>
              <a:custGeom>
                <a:avLst/>
                <a:gdLst>
                  <a:gd name="T0" fmla="*/ 42 w 83"/>
                  <a:gd name="T1" fmla="*/ 72 h 84"/>
                  <a:gd name="T2" fmla="*/ 42 w 83"/>
                  <a:gd name="T3" fmla="*/ 72 h 84"/>
                  <a:gd name="T4" fmla="*/ 56 w 83"/>
                  <a:gd name="T5" fmla="*/ 12 h 84"/>
                  <a:gd name="T6" fmla="*/ 42 w 83"/>
                  <a:gd name="T7" fmla="*/ 72 h 84"/>
                  <a:gd name="T8" fmla="*/ 42 w 83"/>
                  <a:gd name="T9" fmla="*/ 72 h 84"/>
                  <a:gd name="T10" fmla="*/ 42 w 83"/>
                  <a:gd name="T11" fmla="*/ 72 h 84"/>
                </a:gdLst>
                <a:ahLst/>
                <a:cxnLst>
                  <a:cxn ang="0">
                    <a:pos x="T0" y="T1"/>
                  </a:cxn>
                  <a:cxn ang="0">
                    <a:pos x="T2" y="T3"/>
                  </a:cxn>
                  <a:cxn ang="0">
                    <a:pos x="T4" y="T5"/>
                  </a:cxn>
                  <a:cxn ang="0">
                    <a:pos x="T6" y="T7"/>
                  </a:cxn>
                  <a:cxn ang="0">
                    <a:pos x="T8" y="T9"/>
                  </a:cxn>
                  <a:cxn ang="0">
                    <a:pos x="T10" y="T11"/>
                  </a:cxn>
                </a:cxnLst>
                <a:rect l="0" t="0" r="r" b="b"/>
                <a:pathLst>
                  <a:path w="83" h="84">
                    <a:moveTo>
                      <a:pt x="42" y="72"/>
                    </a:moveTo>
                    <a:lnTo>
                      <a:pt x="42" y="72"/>
                    </a:lnTo>
                    <a:cubicBezTo>
                      <a:pt x="0" y="84"/>
                      <a:pt x="14" y="0"/>
                      <a:pt x="56" y="12"/>
                    </a:cubicBezTo>
                    <a:cubicBezTo>
                      <a:pt x="83" y="12"/>
                      <a:pt x="69" y="72"/>
                      <a:pt x="42" y="72"/>
                    </a:cubicBezTo>
                    <a:cubicBezTo>
                      <a:pt x="28" y="72"/>
                      <a:pt x="83" y="72"/>
                      <a:pt x="42" y="72"/>
                    </a:cubicBezTo>
                    <a:lnTo>
                      <a:pt x="42" y="7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5" name="Freeform 1351">
                <a:extLst>
                  <a:ext uri="{FF2B5EF4-FFF2-40B4-BE49-F238E27FC236}">
                    <a16:creationId xmlns:a16="http://schemas.microsoft.com/office/drawing/2014/main" id="{63A083E7-ADE7-2304-CA26-C3539D45EE98}"/>
                  </a:ext>
                </a:extLst>
              </p:cNvPr>
              <p:cNvSpPr>
                <a:spLocks/>
              </p:cNvSpPr>
              <p:nvPr/>
            </p:nvSpPr>
            <p:spPr bwMode="auto">
              <a:xfrm>
                <a:off x="2419" y="1895"/>
                <a:ext cx="32" cy="16"/>
              </a:xfrm>
              <a:custGeom>
                <a:avLst/>
                <a:gdLst>
                  <a:gd name="T0" fmla="*/ 56 w 167"/>
                  <a:gd name="T1" fmla="*/ 83 h 83"/>
                  <a:gd name="T2" fmla="*/ 56 w 167"/>
                  <a:gd name="T3" fmla="*/ 83 h 83"/>
                  <a:gd name="T4" fmla="*/ 14 w 167"/>
                  <a:gd name="T5" fmla="*/ 42 h 83"/>
                  <a:gd name="T6" fmla="*/ 111 w 167"/>
                  <a:gd name="T7" fmla="*/ 0 h 83"/>
                  <a:gd name="T8" fmla="*/ 56 w 167"/>
                  <a:gd name="T9" fmla="*/ 83 h 83"/>
                </a:gdLst>
                <a:ahLst/>
                <a:cxnLst>
                  <a:cxn ang="0">
                    <a:pos x="T0" y="T1"/>
                  </a:cxn>
                  <a:cxn ang="0">
                    <a:pos x="T2" y="T3"/>
                  </a:cxn>
                  <a:cxn ang="0">
                    <a:pos x="T4" y="T5"/>
                  </a:cxn>
                  <a:cxn ang="0">
                    <a:pos x="T6" y="T7"/>
                  </a:cxn>
                  <a:cxn ang="0">
                    <a:pos x="T8" y="T9"/>
                  </a:cxn>
                </a:cxnLst>
                <a:rect l="0" t="0" r="r" b="b"/>
                <a:pathLst>
                  <a:path w="167" h="83">
                    <a:moveTo>
                      <a:pt x="56" y="83"/>
                    </a:moveTo>
                    <a:lnTo>
                      <a:pt x="56" y="83"/>
                    </a:lnTo>
                    <a:cubicBezTo>
                      <a:pt x="28" y="83"/>
                      <a:pt x="0" y="70"/>
                      <a:pt x="14" y="42"/>
                    </a:cubicBezTo>
                    <a:cubicBezTo>
                      <a:pt x="28" y="14"/>
                      <a:pt x="70" y="14"/>
                      <a:pt x="111" y="0"/>
                    </a:cubicBezTo>
                    <a:cubicBezTo>
                      <a:pt x="167" y="0"/>
                      <a:pt x="83" y="83"/>
                      <a:pt x="56" y="8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6" name="Freeform 1352">
                <a:extLst>
                  <a:ext uri="{FF2B5EF4-FFF2-40B4-BE49-F238E27FC236}">
                    <a16:creationId xmlns:a16="http://schemas.microsoft.com/office/drawing/2014/main" id="{519F21B7-34CC-64F1-C086-8254C332A4DB}"/>
                  </a:ext>
                </a:extLst>
              </p:cNvPr>
              <p:cNvSpPr>
                <a:spLocks/>
              </p:cNvSpPr>
              <p:nvPr/>
            </p:nvSpPr>
            <p:spPr bwMode="auto">
              <a:xfrm>
                <a:off x="2419" y="1895"/>
                <a:ext cx="32" cy="16"/>
              </a:xfrm>
              <a:custGeom>
                <a:avLst/>
                <a:gdLst>
                  <a:gd name="T0" fmla="*/ 56 w 167"/>
                  <a:gd name="T1" fmla="*/ 83 h 83"/>
                  <a:gd name="T2" fmla="*/ 56 w 167"/>
                  <a:gd name="T3" fmla="*/ 83 h 83"/>
                  <a:gd name="T4" fmla="*/ 14 w 167"/>
                  <a:gd name="T5" fmla="*/ 42 h 83"/>
                  <a:gd name="T6" fmla="*/ 111 w 167"/>
                  <a:gd name="T7" fmla="*/ 0 h 83"/>
                  <a:gd name="T8" fmla="*/ 56 w 167"/>
                  <a:gd name="T9" fmla="*/ 83 h 83"/>
                  <a:gd name="T10" fmla="*/ 56 w 167"/>
                  <a:gd name="T11" fmla="*/ 83 h 83"/>
                </a:gdLst>
                <a:ahLst/>
                <a:cxnLst>
                  <a:cxn ang="0">
                    <a:pos x="T0" y="T1"/>
                  </a:cxn>
                  <a:cxn ang="0">
                    <a:pos x="T2" y="T3"/>
                  </a:cxn>
                  <a:cxn ang="0">
                    <a:pos x="T4" y="T5"/>
                  </a:cxn>
                  <a:cxn ang="0">
                    <a:pos x="T6" y="T7"/>
                  </a:cxn>
                  <a:cxn ang="0">
                    <a:pos x="T8" y="T9"/>
                  </a:cxn>
                  <a:cxn ang="0">
                    <a:pos x="T10" y="T11"/>
                  </a:cxn>
                </a:cxnLst>
                <a:rect l="0" t="0" r="r" b="b"/>
                <a:pathLst>
                  <a:path w="167" h="83">
                    <a:moveTo>
                      <a:pt x="56" y="83"/>
                    </a:moveTo>
                    <a:lnTo>
                      <a:pt x="56" y="83"/>
                    </a:lnTo>
                    <a:cubicBezTo>
                      <a:pt x="28" y="83"/>
                      <a:pt x="0" y="70"/>
                      <a:pt x="14" y="42"/>
                    </a:cubicBezTo>
                    <a:cubicBezTo>
                      <a:pt x="28" y="14"/>
                      <a:pt x="70" y="14"/>
                      <a:pt x="111" y="0"/>
                    </a:cubicBezTo>
                    <a:cubicBezTo>
                      <a:pt x="167" y="0"/>
                      <a:pt x="83" y="83"/>
                      <a:pt x="56" y="83"/>
                    </a:cubicBezTo>
                    <a:lnTo>
                      <a:pt x="56"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7" name="Freeform 1353">
                <a:extLst>
                  <a:ext uri="{FF2B5EF4-FFF2-40B4-BE49-F238E27FC236}">
                    <a16:creationId xmlns:a16="http://schemas.microsoft.com/office/drawing/2014/main" id="{C1B55DCF-F9EF-A44B-2BDE-566417A776D6}"/>
                  </a:ext>
                </a:extLst>
              </p:cNvPr>
              <p:cNvSpPr>
                <a:spLocks/>
              </p:cNvSpPr>
              <p:nvPr/>
            </p:nvSpPr>
            <p:spPr bwMode="auto">
              <a:xfrm>
                <a:off x="2419" y="1895"/>
                <a:ext cx="32" cy="16"/>
              </a:xfrm>
              <a:custGeom>
                <a:avLst/>
                <a:gdLst>
                  <a:gd name="T0" fmla="*/ 56 w 167"/>
                  <a:gd name="T1" fmla="*/ 83 h 83"/>
                  <a:gd name="T2" fmla="*/ 56 w 167"/>
                  <a:gd name="T3" fmla="*/ 83 h 83"/>
                  <a:gd name="T4" fmla="*/ 14 w 167"/>
                  <a:gd name="T5" fmla="*/ 42 h 83"/>
                  <a:gd name="T6" fmla="*/ 111 w 167"/>
                  <a:gd name="T7" fmla="*/ 0 h 83"/>
                  <a:gd name="T8" fmla="*/ 56 w 167"/>
                  <a:gd name="T9" fmla="*/ 83 h 83"/>
                </a:gdLst>
                <a:ahLst/>
                <a:cxnLst>
                  <a:cxn ang="0">
                    <a:pos x="T0" y="T1"/>
                  </a:cxn>
                  <a:cxn ang="0">
                    <a:pos x="T2" y="T3"/>
                  </a:cxn>
                  <a:cxn ang="0">
                    <a:pos x="T4" y="T5"/>
                  </a:cxn>
                  <a:cxn ang="0">
                    <a:pos x="T6" y="T7"/>
                  </a:cxn>
                  <a:cxn ang="0">
                    <a:pos x="T8" y="T9"/>
                  </a:cxn>
                </a:cxnLst>
                <a:rect l="0" t="0" r="r" b="b"/>
                <a:pathLst>
                  <a:path w="167" h="83">
                    <a:moveTo>
                      <a:pt x="56" y="83"/>
                    </a:moveTo>
                    <a:lnTo>
                      <a:pt x="56" y="83"/>
                    </a:lnTo>
                    <a:cubicBezTo>
                      <a:pt x="28" y="83"/>
                      <a:pt x="0" y="70"/>
                      <a:pt x="14" y="42"/>
                    </a:cubicBezTo>
                    <a:cubicBezTo>
                      <a:pt x="28" y="14"/>
                      <a:pt x="69" y="14"/>
                      <a:pt x="111" y="0"/>
                    </a:cubicBezTo>
                    <a:cubicBezTo>
                      <a:pt x="167" y="0"/>
                      <a:pt x="83" y="83"/>
                      <a:pt x="56" y="8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8" name="Freeform 1354">
                <a:extLst>
                  <a:ext uri="{FF2B5EF4-FFF2-40B4-BE49-F238E27FC236}">
                    <a16:creationId xmlns:a16="http://schemas.microsoft.com/office/drawing/2014/main" id="{50C18295-B916-5329-6122-A364E6DCEAD6}"/>
                  </a:ext>
                </a:extLst>
              </p:cNvPr>
              <p:cNvSpPr>
                <a:spLocks/>
              </p:cNvSpPr>
              <p:nvPr/>
            </p:nvSpPr>
            <p:spPr bwMode="auto">
              <a:xfrm>
                <a:off x="2419" y="1895"/>
                <a:ext cx="32" cy="16"/>
              </a:xfrm>
              <a:custGeom>
                <a:avLst/>
                <a:gdLst>
                  <a:gd name="T0" fmla="*/ 56 w 167"/>
                  <a:gd name="T1" fmla="*/ 83 h 83"/>
                  <a:gd name="T2" fmla="*/ 56 w 167"/>
                  <a:gd name="T3" fmla="*/ 83 h 83"/>
                  <a:gd name="T4" fmla="*/ 14 w 167"/>
                  <a:gd name="T5" fmla="*/ 42 h 83"/>
                  <a:gd name="T6" fmla="*/ 111 w 167"/>
                  <a:gd name="T7" fmla="*/ 0 h 83"/>
                  <a:gd name="T8" fmla="*/ 56 w 167"/>
                  <a:gd name="T9" fmla="*/ 83 h 83"/>
                  <a:gd name="T10" fmla="*/ 56 w 167"/>
                  <a:gd name="T11" fmla="*/ 83 h 83"/>
                </a:gdLst>
                <a:ahLst/>
                <a:cxnLst>
                  <a:cxn ang="0">
                    <a:pos x="T0" y="T1"/>
                  </a:cxn>
                  <a:cxn ang="0">
                    <a:pos x="T2" y="T3"/>
                  </a:cxn>
                  <a:cxn ang="0">
                    <a:pos x="T4" y="T5"/>
                  </a:cxn>
                  <a:cxn ang="0">
                    <a:pos x="T6" y="T7"/>
                  </a:cxn>
                  <a:cxn ang="0">
                    <a:pos x="T8" y="T9"/>
                  </a:cxn>
                  <a:cxn ang="0">
                    <a:pos x="T10" y="T11"/>
                  </a:cxn>
                </a:cxnLst>
                <a:rect l="0" t="0" r="r" b="b"/>
                <a:pathLst>
                  <a:path w="167" h="83">
                    <a:moveTo>
                      <a:pt x="56" y="83"/>
                    </a:moveTo>
                    <a:lnTo>
                      <a:pt x="56" y="83"/>
                    </a:lnTo>
                    <a:cubicBezTo>
                      <a:pt x="28" y="83"/>
                      <a:pt x="0" y="70"/>
                      <a:pt x="14" y="42"/>
                    </a:cubicBezTo>
                    <a:cubicBezTo>
                      <a:pt x="28" y="14"/>
                      <a:pt x="69" y="14"/>
                      <a:pt x="111" y="0"/>
                    </a:cubicBezTo>
                    <a:cubicBezTo>
                      <a:pt x="167" y="0"/>
                      <a:pt x="83" y="83"/>
                      <a:pt x="56" y="83"/>
                    </a:cubicBezTo>
                    <a:lnTo>
                      <a:pt x="56"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9" name="Freeform 1355">
                <a:extLst>
                  <a:ext uri="{FF2B5EF4-FFF2-40B4-BE49-F238E27FC236}">
                    <a16:creationId xmlns:a16="http://schemas.microsoft.com/office/drawing/2014/main" id="{B14E3F8E-BF93-14FF-0404-38285FCAF56F}"/>
                  </a:ext>
                </a:extLst>
              </p:cNvPr>
              <p:cNvSpPr>
                <a:spLocks/>
              </p:cNvSpPr>
              <p:nvPr/>
            </p:nvSpPr>
            <p:spPr bwMode="auto">
              <a:xfrm>
                <a:off x="2491" y="1887"/>
                <a:ext cx="16" cy="8"/>
              </a:xfrm>
              <a:custGeom>
                <a:avLst/>
                <a:gdLst>
                  <a:gd name="T0" fmla="*/ 59 w 83"/>
                  <a:gd name="T1" fmla="*/ 42 h 42"/>
                  <a:gd name="T2" fmla="*/ 59 w 83"/>
                  <a:gd name="T3" fmla="*/ 42 h 42"/>
                  <a:gd name="T4" fmla="*/ 36 w 83"/>
                  <a:gd name="T5" fmla="*/ 0 h 42"/>
                  <a:gd name="T6" fmla="*/ 83 w 83"/>
                  <a:gd name="T7" fmla="*/ 14 h 42"/>
                  <a:gd name="T8" fmla="*/ 59 w 83"/>
                  <a:gd name="T9" fmla="*/ 42 h 42"/>
                  <a:gd name="T10" fmla="*/ 59 w 83"/>
                  <a:gd name="T11" fmla="*/ 42 h 42"/>
                </a:gdLst>
                <a:ahLst/>
                <a:cxnLst>
                  <a:cxn ang="0">
                    <a:pos x="T0" y="T1"/>
                  </a:cxn>
                  <a:cxn ang="0">
                    <a:pos x="T2" y="T3"/>
                  </a:cxn>
                  <a:cxn ang="0">
                    <a:pos x="T4" y="T5"/>
                  </a:cxn>
                  <a:cxn ang="0">
                    <a:pos x="T6" y="T7"/>
                  </a:cxn>
                  <a:cxn ang="0">
                    <a:pos x="T8" y="T9"/>
                  </a:cxn>
                  <a:cxn ang="0">
                    <a:pos x="T10" y="T11"/>
                  </a:cxn>
                </a:cxnLst>
                <a:rect l="0" t="0" r="r" b="b"/>
                <a:pathLst>
                  <a:path w="83" h="42">
                    <a:moveTo>
                      <a:pt x="59" y="42"/>
                    </a:moveTo>
                    <a:lnTo>
                      <a:pt x="59" y="42"/>
                    </a:lnTo>
                    <a:cubicBezTo>
                      <a:pt x="48" y="42"/>
                      <a:pt x="0" y="0"/>
                      <a:pt x="36" y="0"/>
                    </a:cubicBezTo>
                    <a:cubicBezTo>
                      <a:pt x="48" y="0"/>
                      <a:pt x="71" y="0"/>
                      <a:pt x="83" y="14"/>
                    </a:cubicBezTo>
                    <a:cubicBezTo>
                      <a:pt x="83" y="14"/>
                      <a:pt x="71" y="42"/>
                      <a:pt x="59" y="42"/>
                    </a:cubicBezTo>
                    <a:cubicBezTo>
                      <a:pt x="48" y="42"/>
                      <a:pt x="83" y="42"/>
                      <a:pt x="59"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0" name="Freeform 1356">
                <a:extLst>
                  <a:ext uri="{FF2B5EF4-FFF2-40B4-BE49-F238E27FC236}">
                    <a16:creationId xmlns:a16="http://schemas.microsoft.com/office/drawing/2014/main" id="{C5032966-C627-C8AA-93A8-6661456C2D66}"/>
                  </a:ext>
                </a:extLst>
              </p:cNvPr>
              <p:cNvSpPr>
                <a:spLocks/>
              </p:cNvSpPr>
              <p:nvPr/>
            </p:nvSpPr>
            <p:spPr bwMode="auto">
              <a:xfrm>
                <a:off x="2491" y="1887"/>
                <a:ext cx="16" cy="8"/>
              </a:xfrm>
              <a:custGeom>
                <a:avLst/>
                <a:gdLst>
                  <a:gd name="T0" fmla="*/ 59 w 83"/>
                  <a:gd name="T1" fmla="*/ 42 h 42"/>
                  <a:gd name="T2" fmla="*/ 59 w 83"/>
                  <a:gd name="T3" fmla="*/ 42 h 42"/>
                  <a:gd name="T4" fmla="*/ 36 w 83"/>
                  <a:gd name="T5" fmla="*/ 0 h 42"/>
                  <a:gd name="T6" fmla="*/ 83 w 83"/>
                  <a:gd name="T7" fmla="*/ 14 h 42"/>
                  <a:gd name="T8" fmla="*/ 59 w 83"/>
                  <a:gd name="T9" fmla="*/ 42 h 42"/>
                  <a:gd name="T10" fmla="*/ 59 w 83"/>
                  <a:gd name="T11" fmla="*/ 42 h 42"/>
                  <a:gd name="T12" fmla="*/ 59 w 83"/>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3" h="42">
                    <a:moveTo>
                      <a:pt x="59" y="42"/>
                    </a:moveTo>
                    <a:lnTo>
                      <a:pt x="59" y="42"/>
                    </a:lnTo>
                    <a:cubicBezTo>
                      <a:pt x="48" y="42"/>
                      <a:pt x="0" y="0"/>
                      <a:pt x="36" y="0"/>
                    </a:cubicBezTo>
                    <a:cubicBezTo>
                      <a:pt x="48" y="0"/>
                      <a:pt x="71" y="0"/>
                      <a:pt x="83" y="14"/>
                    </a:cubicBezTo>
                    <a:cubicBezTo>
                      <a:pt x="83" y="14"/>
                      <a:pt x="71" y="42"/>
                      <a:pt x="59" y="42"/>
                    </a:cubicBezTo>
                    <a:cubicBezTo>
                      <a:pt x="48" y="42"/>
                      <a:pt x="83" y="42"/>
                      <a:pt x="59" y="42"/>
                    </a:cubicBezTo>
                    <a:lnTo>
                      <a:pt x="59"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1" name="Freeform 1357">
                <a:extLst>
                  <a:ext uri="{FF2B5EF4-FFF2-40B4-BE49-F238E27FC236}">
                    <a16:creationId xmlns:a16="http://schemas.microsoft.com/office/drawing/2014/main" id="{FA0A0C0A-8365-A32D-12CA-53961723D6E8}"/>
                  </a:ext>
                </a:extLst>
              </p:cNvPr>
              <p:cNvSpPr>
                <a:spLocks/>
              </p:cNvSpPr>
              <p:nvPr/>
            </p:nvSpPr>
            <p:spPr bwMode="auto">
              <a:xfrm>
                <a:off x="2491" y="1887"/>
                <a:ext cx="16" cy="8"/>
              </a:xfrm>
              <a:custGeom>
                <a:avLst/>
                <a:gdLst>
                  <a:gd name="T0" fmla="*/ 59 w 83"/>
                  <a:gd name="T1" fmla="*/ 42 h 42"/>
                  <a:gd name="T2" fmla="*/ 59 w 83"/>
                  <a:gd name="T3" fmla="*/ 42 h 42"/>
                  <a:gd name="T4" fmla="*/ 36 w 83"/>
                  <a:gd name="T5" fmla="*/ 0 h 42"/>
                  <a:gd name="T6" fmla="*/ 83 w 83"/>
                  <a:gd name="T7" fmla="*/ 14 h 42"/>
                  <a:gd name="T8" fmla="*/ 59 w 83"/>
                  <a:gd name="T9" fmla="*/ 42 h 42"/>
                  <a:gd name="T10" fmla="*/ 59 w 83"/>
                  <a:gd name="T11" fmla="*/ 42 h 42"/>
                </a:gdLst>
                <a:ahLst/>
                <a:cxnLst>
                  <a:cxn ang="0">
                    <a:pos x="T0" y="T1"/>
                  </a:cxn>
                  <a:cxn ang="0">
                    <a:pos x="T2" y="T3"/>
                  </a:cxn>
                  <a:cxn ang="0">
                    <a:pos x="T4" y="T5"/>
                  </a:cxn>
                  <a:cxn ang="0">
                    <a:pos x="T6" y="T7"/>
                  </a:cxn>
                  <a:cxn ang="0">
                    <a:pos x="T8" y="T9"/>
                  </a:cxn>
                  <a:cxn ang="0">
                    <a:pos x="T10" y="T11"/>
                  </a:cxn>
                </a:cxnLst>
                <a:rect l="0" t="0" r="r" b="b"/>
                <a:pathLst>
                  <a:path w="83" h="42">
                    <a:moveTo>
                      <a:pt x="59" y="42"/>
                    </a:moveTo>
                    <a:lnTo>
                      <a:pt x="59" y="42"/>
                    </a:lnTo>
                    <a:cubicBezTo>
                      <a:pt x="48" y="42"/>
                      <a:pt x="0" y="0"/>
                      <a:pt x="36" y="0"/>
                    </a:cubicBezTo>
                    <a:cubicBezTo>
                      <a:pt x="48" y="0"/>
                      <a:pt x="71" y="0"/>
                      <a:pt x="83" y="14"/>
                    </a:cubicBezTo>
                    <a:cubicBezTo>
                      <a:pt x="83" y="14"/>
                      <a:pt x="71" y="42"/>
                      <a:pt x="59" y="42"/>
                    </a:cubicBezTo>
                    <a:cubicBezTo>
                      <a:pt x="48" y="42"/>
                      <a:pt x="83" y="42"/>
                      <a:pt x="59"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2" name="Freeform 1358">
                <a:extLst>
                  <a:ext uri="{FF2B5EF4-FFF2-40B4-BE49-F238E27FC236}">
                    <a16:creationId xmlns:a16="http://schemas.microsoft.com/office/drawing/2014/main" id="{FAA69AD8-D130-3A06-F223-69C592B9C5C3}"/>
                  </a:ext>
                </a:extLst>
              </p:cNvPr>
              <p:cNvSpPr>
                <a:spLocks/>
              </p:cNvSpPr>
              <p:nvPr/>
            </p:nvSpPr>
            <p:spPr bwMode="auto">
              <a:xfrm>
                <a:off x="2491" y="1887"/>
                <a:ext cx="16" cy="8"/>
              </a:xfrm>
              <a:custGeom>
                <a:avLst/>
                <a:gdLst>
                  <a:gd name="T0" fmla="*/ 59 w 83"/>
                  <a:gd name="T1" fmla="*/ 42 h 42"/>
                  <a:gd name="T2" fmla="*/ 59 w 83"/>
                  <a:gd name="T3" fmla="*/ 42 h 42"/>
                  <a:gd name="T4" fmla="*/ 36 w 83"/>
                  <a:gd name="T5" fmla="*/ 0 h 42"/>
                  <a:gd name="T6" fmla="*/ 83 w 83"/>
                  <a:gd name="T7" fmla="*/ 14 h 42"/>
                  <a:gd name="T8" fmla="*/ 59 w 83"/>
                  <a:gd name="T9" fmla="*/ 42 h 42"/>
                  <a:gd name="T10" fmla="*/ 59 w 83"/>
                  <a:gd name="T11" fmla="*/ 42 h 42"/>
                  <a:gd name="T12" fmla="*/ 59 w 83"/>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3" h="42">
                    <a:moveTo>
                      <a:pt x="59" y="42"/>
                    </a:moveTo>
                    <a:lnTo>
                      <a:pt x="59" y="42"/>
                    </a:lnTo>
                    <a:cubicBezTo>
                      <a:pt x="48" y="42"/>
                      <a:pt x="0" y="0"/>
                      <a:pt x="36" y="0"/>
                    </a:cubicBezTo>
                    <a:cubicBezTo>
                      <a:pt x="48" y="0"/>
                      <a:pt x="71" y="0"/>
                      <a:pt x="83" y="14"/>
                    </a:cubicBezTo>
                    <a:cubicBezTo>
                      <a:pt x="83" y="14"/>
                      <a:pt x="71" y="42"/>
                      <a:pt x="59" y="42"/>
                    </a:cubicBezTo>
                    <a:cubicBezTo>
                      <a:pt x="48" y="42"/>
                      <a:pt x="83" y="42"/>
                      <a:pt x="59" y="42"/>
                    </a:cubicBezTo>
                    <a:lnTo>
                      <a:pt x="59"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3" name="Freeform 1359">
                <a:extLst>
                  <a:ext uri="{FF2B5EF4-FFF2-40B4-BE49-F238E27FC236}">
                    <a16:creationId xmlns:a16="http://schemas.microsoft.com/office/drawing/2014/main" id="{C2052825-42DC-8824-C962-1F68EF1B9342}"/>
                  </a:ext>
                </a:extLst>
              </p:cNvPr>
              <p:cNvSpPr>
                <a:spLocks/>
              </p:cNvSpPr>
              <p:nvPr/>
            </p:nvSpPr>
            <p:spPr bwMode="auto">
              <a:xfrm>
                <a:off x="2371" y="1831"/>
                <a:ext cx="96" cy="64"/>
              </a:xfrm>
              <a:custGeom>
                <a:avLst/>
                <a:gdLst>
                  <a:gd name="T0" fmla="*/ 456 w 500"/>
                  <a:gd name="T1" fmla="*/ 291 h 333"/>
                  <a:gd name="T2" fmla="*/ 456 w 500"/>
                  <a:gd name="T3" fmla="*/ 291 h 333"/>
                  <a:gd name="T4" fmla="*/ 368 w 500"/>
                  <a:gd name="T5" fmla="*/ 250 h 333"/>
                  <a:gd name="T6" fmla="*/ 353 w 500"/>
                  <a:gd name="T7" fmla="*/ 222 h 333"/>
                  <a:gd name="T8" fmla="*/ 324 w 500"/>
                  <a:gd name="T9" fmla="*/ 236 h 333"/>
                  <a:gd name="T10" fmla="*/ 265 w 500"/>
                  <a:gd name="T11" fmla="*/ 222 h 333"/>
                  <a:gd name="T12" fmla="*/ 235 w 500"/>
                  <a:gd name="T13" fmla="*/ 264 h 333"/>
                  <a:gd name="T14" fmla="*/ 162 w 500"/>
                  <a:gd name="T15" fmla="*/ 319 h 333"/>
                  <a:gd name="T16" fmla="*/ 118 w 500"/>
                  <a:gd name="T17" fmla="*/ 264 h 333"/>
                  <a:gd name="T18" fmla="*/ 30 w 500"/>
                  <a:gd name="T19" fmla="*/ 264 h 333"/>
                  <a:gd name="T20" fmla="*/ 59 w 500"/>
                  <a:gd name="T21" fmla="*/ 222 h 333"/>
                  <a:gd name="T22" fmla="*/ 74 w 500"/>
                  <a:gd name="T23" fmla="*/ 139 h 333"/>
                  <a:gd name="T24" fmla="*/ 88 w 500"/>
                  <a:gd name="T25" fmla="*/ 42 h 333"/>
                  <a:gd name="T26" fmla="*/ 162 w 500"/>
                  <a:gd name="T27" fmla="*/ 42 h 333"/>
                  <a:gd name="T28" fmla="*/ 177 w 500"/>
                  <a:gd name="T29" fmla="*/ 69 h 333"/>
                  <a:gd name="T30" fmla="*/ 206 w 500"/>
                  <a:gd name="T31" fmla="*/ 55 h 333"/>
                  <a:gd name="T32" fmla="*/ 250 w 500"/>
                  <a:gd name="T33" fmla="*/ 83 h 333"/>
                  <a:gd name="T34" fmla="*/ 294 w 500"/>
                  <a:gd name="T35" fmla="*/ 97 h 333"/>
                  <a:gd name="T36" fmla="*/ 368 w 500"/>
                  <a:gd name="T37" fmla="*/ 139 h 333"/>
                  <a:gd name="T38" fmla="*/ 412 w 500"/>
                  <a:gd name="T39" fmla="*/ 208 h 333"/>
                  <a:gd name="T40" fmla="*/ 441 w 500"/>
                  <a:gd name="T41" fmla="*/ 208 h 333"/>
                  <a:gd name="T42" fmla="*/ 485 w 500"/>
                  <a:gd name="T43" fmla="*/ 236 h 333"/>
                  <a:gd name="T44" fmla="*/ 500 w 500"/>
                  <a:gd name="T45" fmla="*/ 250 h 333"/>
                  <a:gd name="T46" fmla="*/ 456 w 500"/>
                  <a:gd name="T47" fmla="*/ 291 h 333"/>
                  <a:gd name="T48" fmla="*/ 456 w 500"/>
                  <a:gd name="T49"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0" h="333">
                    <a:moveTo>
                      <a:pt x="456" y="291"/>
                    </a:moveTo>
                    <a:lnTo>
                      <a:pt x="456" y="291"/>
                    </a:lnTo>
                    <a:cubicBezTo>
                      <a:pt x="441" y="278"/>
                      <a:pt x="397" y="264"/>
                      <a:pt x="368" y="250"/>
                    </a:cubicBezTo>
                    <a:cubicBezTo>
                      <a:pt x="353" y="250"/>
                      <a:pt x="368" y="236"/>
                      <a:pt x="353" y="222"/>
                    </a:cubicBezTo>
                    <a:lnTo>
                      <a:pt x="324" y="236"/>
                    </a:lnTo>
                    <a:cubicBezTo>
                      <a:pt x="294" y="236"/>
                      <a:pt x="294" y="208"/>
                      <a:pt x="265" y="222"/>
                    </a:cubicBezTo>
                    <a:cubicBezTo>
                      <a:pt x="265" y="236"/>
                      <a:pt x="250" y="250"/>
                      <a:pt x="235" y="264"/>
                    </a:cubicBezTo>
                    <a:cubicBezTo>
                      <a:pt x="206" y="278"/>
                      <a:pt x="191" y="305"/>
                      <a:pt x="162" y="319"/>
                    </a:cubicBezTo>
                    <a:cubicBezTo>
                      <a:pt x="118" y="333"/>
                      <a:pt x="147" y="278"/>
                      <a:pt x="118" y="264"/>
                    </a:cubicBezTo>
                    <a:cubicBezTo>
                      <a:pt x="118" y="250"/>
                      <a:pt x="44" y="264"/>
                      <a:pt x="30" y="264"/>
                    </a:cubicBezTo>
                    <a:cubicBezTo>
                      <a:pt x="0" y="264"/>
                      <a:pt x="59" y="222"/>
                      <a:pt x="59" y="222"/>
                    </a:cubicBezTo>
                    <a:cubicBezTo>
                      <a:pt x="88" y="194"/>
                      <a:pt x="74" y="166"/>
                      <a:pt x="74" y="139"/>
                    </a:cubicBezTo>
                    <a:cubicBezTo>
                      <a:pt x="74" y="111"/>
                      <a:pt x="74" y="69"/>
                      <a:pt x="88" y="42"/>
                    </a:cubicBezTo>
                    <a:cubicBezTo>
                      <a:pt x="103" y="0"/>
                      <a:pt x="147" y="0"/>
                      <a:pt x="162" y="42"/>
                    </a:cubicBezTo>
                    <a:cubicBezTo>
                      <a:pt x="162" y="55"/>
                      <a:pt x="162" y="83"/>
                      <a:pt x="177" y="69"/>
                    </a:cubicBezTo>
                    <a:cubicBezTo>
                      <a:pt x="191" y="69"/>
                      <a:pt x="191" y="55"/>
                      <a:pt x="206" y="55"/>
                    </a:cubicBezTo>
                    <a:cubicBezTo>
                      <a:pt x="221" y="69"/>
                      <a:pt x="235" y="83"/>
                      <a:pt x="250" y="83"/>
                    </a:cubicBezTo>
                    <a:cubicBezTo>
                      <a:pt x="265" y="97"/>
                      <a:pt x="279" y="97"/>
                      <a:pt x="294" y="97"/>
                    </a:cubicBezTo>
                    <a:cubicBezTo>
                      <a:pt x="309" y="111"/>
                      <a:pt x="338" y="125"/>
                      <a:pt x="368" y="139"/>
                    </a:cubicBezTo>
                    <a:cubicBezTo>
                      <a:pt x="412" y="153"/>
                      <a:pt x="412" y="166"/>
                      <a:pt x="412" y="208"/>
                    </a:cubicBezTo>
                    <a:cubicBezTo>
                      <a:pt x="412" y="222"/>
                      <a:pt x="441" y="222"/>
                      <a:pt x="441" y="208"/>
                    </a:cubicBezTo>
                    <a:cubicBezTo>
                      <a:pt x="471" y="208"/>
                      <a:pt x="471" y="222"/>
                      <a:pt x="485" y="236"/>
                    </a:cubicBezTo>
                    <a:cubicBezTo>
                      <a:pt x="500" y="236"/>
                      <a:pt x="500" y="236"/>
                      <a:pt x="500" y="250"/>
                    </a:cubicBezTo>
                    <a:cubicBezTo>
                      <a:pt x="485" y="264"/>
                      <a:pt x="485" y="291"/>
                      <a:pt x="456" y="291"/>
                    </a:cubicBezTo>
                    <a:cubicBezTo>
                      <a:pt x="441" y="278"/>
                      <a:pt x="485" y="291"/>
                      <a:pt x="456" y="29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4" name="Freeform 1360">
                <a:extLst>
                  <a:ext uri="{FF2B5EF4-FFF2-40B4-BE49-F238E27FC236}">
                    <a16:creationId xmlns:a16="http://schemas.microsoft.com/office/drawing/2014/main" id="{F12B4ADB-28D3-D9DC-82A3-91F285AB8354}"/>
                  </a:ext>
                </a:extLst>
              </p:cNvPr>
              <p:cNvSpPr>
                <a:spLocks/>
              </p:cNvSpPr>
              <p:nvPr/>
            </p:nvSpPr>
            <p:spPr bwMode="auto">
              <a:xfrm>
                <a:off x="2371" y="1831"/>
                <a:ext cx="96" cy="64"/>
              </a:xfrm>
              <a:custGeom>
                <a:avLst/>
                <a:gdLst>
                  <a:gd name="T0" fmla="*/ 456 w 500"/>
                  <a:gd name="T1" fmla="*/ 291 h 333"/>
                  <a:gd name="T2" fmla="*/ 456 w 500"/>
                  <a:gd name="T3" fmla="*/ 291 h 333"/>
                  <a:gd name="T4" fmla="*/ 368 w 500"/>
                  <a:gd name="T5" fmla="*/ 250 h 333"/>
                  <a:gd name="T6" fmla="*/ 353 w 500"/>
                  <a:gd name="T7" fmla="*/ 222 h 333"/>
                  <a:gd name="T8" fmla="*/ 324 w 500"/>
                  <a:gd name="T9" fmla="*/ 236 h 333"/>
                  <a:gd name="T10" fmla="*/ 265 w 500"/>
                  <a:gd name="T11" fmla="*/ 222 h 333"/>
                  <a:gd name="T12" fmla="*/ 235 w 500"/>
                  <a:gd name="T13" fmla="*/ 264 h 333"/>
                  <a:gd name="T14" fmla="*/ 162 w 500"/>
                  <a:gd name="T15" fmla="*/ 319 h 333"/>
                  <a:gd name="T16" fmla="*/ 118 w 500"/>
                  <a:gd name="T17" fmla="*/ 264 h 333"/>
                  <a:gd name="T18" fmla="*/ 30 w 500"/>
                  <a:gd name="T19" fmla="*/ 264 h 333"/>
                  <a:gd name="T20" fmla="*/ 59 w 500"/>
                  <a:gd name="T21" fmla="*/ 222 h 333"/>
                  <a:gd name="T22" fmla="*/ 74 w 500"/>
                  <a:gd name="T23" fmla="*/ 139 h 333"/>
                  <a:gd name="T24" fmla="*/ 88 w 500"/>
                  <a:gd name="T25" fmla="*/ 42 h 333"/>
                  <a:gd name="T26" fmla="*/ 162 w 500"/>
                  <a:gd name="T27" fmla="*/ 42 h 333"/>
                  <a:gd name="T28" fmla="*/ 177 w 500"/>
                  <a:gd name="T29" fmla="*/ 69 h 333"/>
                  <a:gd name="T30" fmla="*/ 206 w 500"/>
                  <a:gd name="T31" fmla="*/ 55 h 333"/>
                  <a:gd name="T32" fmla="*/ 250 w 500"/>
                  <a:gd name="T33" fmla="*/ 83 h 333"/>
                  <a:gd name="T34" fmla="*/ 294 w 500"/>
                  <a:gd name="T35" fmla="*/ 97 h 333"/>
                  <a:gd name="T36" fmla="*/ 368 w 500"/>
                  <a:gd name="T37" fmla="*/ 139 h 333"/>
                  <a:gd name="T38" fmla="*/ 412 w 500"/>
                  <a:gd name="T39" fmla="*/ 208 h 333"/>
                  <a:gd name="T40" fmla="*/ 441 w 500"/>
                  <a:gd name="T41" fmla="*/ 208 h 333"/>
                  <a:gd name="T42" fmla="*/ 485 w 500"/>
                  <a:gd name="T43" fmla="*/ 236 h 333"/>
                  <a:gd name="T44" fmla="*/ 500 w 500"/>
                  <a:gd name="T45" fmla="*/ 250 h 333"/>
                  <a:gd name="T46" fmla="*/ 456 w 500"/>
                  <a:gd name="T47" fmla="*/ 291 h 333"/>
                  <a:gd name="T48" fmla="*/ 456 w 500"/>
                  <a:gd name="T49" fmla="*/ 291 h 333"/>
                  <a:gd name="T50" fmla="*/ 456 w 500"/>
                  <a:gd name="T5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0" h="333">
                    <a:moveTo>
                      <a:pt x="456" y="291"/>
                    </a:moveTo>
                    <a:lnTo>
                      <a:pt x="456" y="291"/>
                    </a:lnTo>
                    <a:cubicBezTo>
                      <a:pt x="441" y="278"/>
                      <a:pt x="397" y="264"/>
                      <a:pt x="368" y="250"/>
                    </a:cubicBezTo>
                    <a:cubicBezTo>
                      <a:pt x="353" y="250"/>
                      <a:pt x="368" y="236"/>
                      <a:pt x="353" y="222"/>
                    </a:cubicBezTo>
                    <a:lnTo>
                      <a:pt x="324" y="236"/>
                    </a:lnTo>
                    <a:cubicBezTo>
                      <a:pt x="294" y="236"/>
                      <a:pt x="294" y="208"/>
                      <a:pt x="265" y="222"/>
                    </a:cubicBezTo>
                    <a:cubicBezTo>
                      <a:pt x="265" y="236"/>
                      <a:pt x="250" y="250"/>
                      <a:pt x="235" y="264"/>
                    </a:cubicBezTo>
                    <a:cubicBezTo>
                      <a:pt x="206" y="278"/>
                      <a:pt x="191" y="305"/>
                      <a:pt x="162" y="319"/>
                    </a:cubicBezTo>
                    <a:cubicBezTo>
                      <a:pt x="118" y="333"/>
                      <a:pt x="147" y="278"/>
                      <a:pt x="118" y="264"/>
                    </a:cubicBezTo>
                    <a:cubicBezTo>
                      <a:pt x="118" y="250"/>
                      <a:pt x="44" y="264"/>
                      <a:pt x="30" y="264"/>
                    </a:cubicBezTo>
                    <a:cubicBezTo>
                      <a:pt x="0" y="264"/>
                      <a:pt x="59" y="222"/>
                      <a:pt x="59" y="222"/>
                    </a:cubicBezTo>
                    <a:cubicBezTo>
                      <a:pt x="88" y="194"/>
                      <a:pt x="74" y="166"/>
                      <a:pt x="74" y="139"/>
                    </a:cubicBezTo>
                    <a:cubicBezTo>
                      <a:pt x="74" y="111"/>
                      <a:pt x="74" y="69"/>
                      <a:pt x="88" y="42"/>
                    </a:cubicBezTo>
                    <a:cubicBezTo>
                      <a:pt x="103" y="0"/>
                      <a:pt x="147" y="0"/>
                      <a:pt x="162" y="42"/>
                    </a:cubicBezTo>
                    <a:cubicBezTo>
                      <a:pt x="162" y="55"/>
                      <a:pt x="162" y="83"/>
                      <a:pt x="177" y="69"/>
                    </a:cubicBezTo>
                    <a:cubicBezTo>
                      <a:pt x="191" y="69"/>
                      <a:pt x="191" y="55"/>
                      <a:pt x="206" y="55"/>
                    </a:cubicBezTo>
                    <a:cubicBezTo>
                      <a:pt x="221" y="69"/>
                      <a:pt x="235" y="83"/>
                      <a:pt x="250" y="83"/>
                    </a:cubicBezTo>
                    <a:cubicBezTo>
                      <a:pt x="265" y="97"/>
                      <a:pt x="279" y="97"/>
                      <a:pt x="294" y="97"/>
                    </a:cubicBezTo>
                    <a:cubicBezTo>
                      <a:pt x="309" y="111"/>
                      <a:pt x="338" y="125"/>
                      <a:pt x="368" y="139"/>
                    </a:cubicBezTo>
                    <a:cubicBezTo>
                      <a:pt x="412" y="153"/>
                      <a:pt x="412" y="166"/>
                      <a:pt x="412" y="208"/>
                    </a:cubicBezTo>
                    <a:cubicBezTo>
                      <a:pt x="412" y="222"/>
                      <a:pt x="441" y="222"/>
                      <a:pt x="441" y="208"/>
                    </a:cubicBezTo>
                    <a:cubicBezTo>
                      <a:pt x="471" y="208"/>
                      <a:pt x="471" y="222"/>
                      <a:pt x="485" y="236"/>
                    </a:cubicBezTo>
                    <a:cubicBezTo>
                      <a:pt x="500" y="236"/>
                      <a:pt x="500" y="236"/>
                      <a:pt x="500" y="250"/>
                    </a:cubicBezTo>
                    <a:cubicBezTo>
                      <a:pt x="485" y="264"/>
                      <a:pt x="485" y="291"/>
                      <a:pt x="456" y="291"/>
                    </a:cubicBezTo>
                    <a:cubicBezTo>
                      <a:pt x="441" y="278"/>
                      <a:pt x="485" y="291"/>
                      <a:pt x="456" y="291"/>
                    </a:cubicBezTo>
                    <a:lnTo>
                      <a:pt x="456" y="29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5" name="Freeform 1361">
                <a:extLst>
                  <a:ext uri="{FF2B5EF4-FFF2-40B4-BE49-F238E27FC236}">
                    <a16:creationId xmlns:a16="http://schemas.microsoft.com/office/drawing/2014/main" id="{94F2110F-DFBC-0C49-3ADC-AC84EA2E8B7E}"/>
                  </a:ext>
                </a:extLst>
              </p:cNvPr>
              <p:cNvSpPr>
                <a:spLocks/>
              </p:cNvSpPr>
              <p:nvPr/>
            </p:nvSpPr>
            <p:spPr bwMode="auto">
              <a:xfrm>
                <a:off x="2371" y="1831"/>
                <a:ext cx="96" cy="64"/>
              </a:xfrm>
              <a:custGeom>
                <a:avLst/>
                <a:gdLst>
                  <a:gd name="T0" fmla="*/ 456 w 500"/>
                  <a:gd name="T1" fmla="*/ 291 h 333"/>
                  <a:gd name="T2" fmla="*/ 456 w 500"/>
                  <a:gd name="T3" fmla="*/ 291 h 333"/>
                  <a:gd name="T4" fmla="*/ 368 w 500"/>
                  <a:gd name="T5" fmla="*/ 250 h 333"/>
                  <a:gd name="T6" fmla="*/ 353 w 500"/>
                  <a:gd name="T7" fmla="*/ 222 h 333"/>
                  <a:gd name="T8" fmla="*/ 324 w 500"/>
                  <a:gd name="T9" fmla="*/ 236 h 333"/>
                  <a:gd name="T10" fmla="*/ 265 w 500"/>
                  <a:gd name="T11" fmla="*/ 222 h 333"/>
                  <a:gd name="T12" fmla="*/ 235 w 500"/>
                  <a:gd name="T13" fmla="*/ 264 h 333"/>
                  <a:gd name="T14" fmla="*/ 162 w 500"/>
                  <a:gd name="T15" fmla="*/ 319 h 333"/>
                  <a:gd name="T16" fmla="*/ 118 w 500"/>
                  <a:gd name="T17" fmla="*/ 264 h 333"/>
                  <a:gd name="T18" fmla="*/ 30 w 500"/>
                  <a:gd name="T19" fmla="*/ 264 h 333"/>
                  <a:gd name="T20" fmla="*/ 59 w 500"/>
                  <a:gd name="T21" fmla="*/ 222 h 333"/>
                  <a:gd name="T22" fmla="*/ 74 w 500"/>
                  <a:gd name="T23" fmla="*/ 139 h 333"/>
                  <a:gd name="T24" fmla="*/ 88 w 500"/>
                  <a:gd name="T25" fmla="*/ 42 h 333"/>
                  <a:gd name="T26" fmla="*/ 162 w 500"/>
                  <a:gd name="T27" fmla="*/ 42 h 333"/>
                  <a:gd name="T28" fmla="*/ 177 w 500"/>
                  <a:gd name="T29" fmla="*/ 69 h 333"/>
                  <a:gd name="T30" fmla="*/ 206 w 500"/>
                  <a:gd name="T31" fmla="*/ 55 h 333"/>
                  <a:gd name="T32" fmla="*/ 250 w 500"/>
                  <a:gd name="T33" fmla="*/ 83 h 333"/>
                  <a:gd name="T34" fmla="*/ 294 w 500"/>
                  <a:gd name="T35" fmla="*/ 97 h 333"/>
                  <a:gd name="T36" fmla="*/ 368 w 500"/>
                  <a:gd name="T37" fmla="*/ 139 h 333"/>
                  <a:gd name="T38" fmla="*/ 412 w 500"/>
                  <a:gd name="T39" fmla="*/ 208 h 333"/>
                  <a:gd name="T40" fmla="*/ 441 w 500"/>
                  <a:gd name="T41" fmla="*/ 208 h 333"/>
                  <a:gd name="T42" fmla="*/ 485 w 500"/>
                  <a:gd name="T43" fmla="*/ 236 h 333"/>
                  <a:gd name="T44" fmla="*/ 500 w 500"/>
                  <a:gd name="T45" fmla="*/ 250 h 333"/>
                  <a:gd name="T46" fmla="*/ 456 w 500"/>
                  <a:gd name="T47" fmla="*/ 291 h 333"/>
                  <a:gd name="T48" fmla="*/ 456 w 500"/>
                  <a:gd name="T49"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0" h="333">
                    <a:moveTo>
                      <a:pt x="456" y="291"/>
                    </a:moveTo>
                    <a:lnTo>
                      <a:pt x="456" y="291"/>
                    </a:lnTo>
                    <a:cubicBezTo>
                      <a:pt x="441" y="278"/>
                      <a:pt x="397" y="264"/>
                      <a:pt x="368" y="250"/>
                    </a:cubicBezTo>
                    <a:cubicBezTo>
                      <a:pt x="353" y="250"/>
                      <a:pt x="368" y="236"/>
                      <a:pt x="353" y="222"/>
                    </a:cubicBezTo>
                    <a:lnTo>
                      <a:pt x="324" y="236"/>
                    </a:lnTo>
                    <a:cubicBezTo>
                      <a:pt x="294" y="236"/>
                      <a:pt x="294" y="208"/>
                      <a:pt x="265" y="222"/>
                    </a:cubicBezTo>
                    <a:cubicBezTo>
                      <a:pt x="265" y="236"/>
                      <a:pt x="250" y="250"/>
                      <a:pt x="235" y="264"/>
                    </a:cubicBezTo>
                    <a:cubicBezTo>
                      <a:pt x="206" y="278"/>
                      <a:pt x="191" y="305"/>
                      <a:pt x="162" y="319"/>
                    </a:cubicBezTo>
                    <a:cubicBezTo>
                      <a:pt x="118" y="333"/>
                      <a:pt x="147" y="278"/>
                      <a:pt x="118" y="264"/>
                    </a:cubicBezTo>
                    <a:cubicBezTo>
                      <a:pt x="118" y="250"/>
                      <a:pt x="44" y="264"/>
                      <a:pt x="30" y="264"/>
                    </a:cubicBezTo>
                    <a:cubicBezTo>
                      <a:pt x="0" y="264"/>
                      <a:pt x="59" y="222"/>
                      <a:pt x="59" y="222"/>
                    </a:cubicBezTo>
                    <a:cubicBezTo>
                      <a:pt x="88" y="194"/>
                      <a:pt x="74" y="166"/>
                      <a:pt x="74" y="139"/>
                    </a:cubicBezTo>
                    <a:cubicBezTo>
                      <a:pt x="74" y="111"/>
                      <a:pt x="74" y="69"/>
                      <a:pt x="88" y="42"/>
                    </a:cubicBezTo>
                    <a:cubicBezTo>
                      <a:pt x="103" y="0"/>
                      <a:pt x="147" y="0"/>
                      <a:pt x="162" y="42"/>
                    </a:cubicBezTo>
                    <a:cubicBezTo>
                      <a:pt x="162" y="55"/>
                      <a:pt x="162" y="83"/>
                      <a:pt x="177" y="69"/>
                    </a:cubicBezTo>
                    <a:cubicBezTo>
                      <a:pt x="191" y="69"/>
                      <a:pt x="191" y="55"/>
                      <a:pt x="206" y="55"/>
                    </a:cubicBezTo>
                    <a:cubicBezTo>
                      <a:pt x="221" y="69"/>
                      <a:pt x="235" y="83"/>
                      <a:pt x="250" y="83"/>
                    </a:cubicBezTo>
                    <a:cubicBezTo>
                      <a:pt x="265" y="97"/>
                      <a:pt x="279" y="97"/>
                      <a:pt x="294" y="97"/>
                    </a:cubicBezTo>
                    <a:cubicBezTo>
                      <a:pt x="309" y="111"/>
                      <a:pt x="338" y="125"/>
                      <a:pt x="368" y="139"/>
                    </a:cubicBezTo>
                    <a:cubicBezTo>
                      <a:pt x="412" y="153"/>
                      <a:pt x="412" y="166"/>
                      <a:pt x="412" y="208"/>
                    </a:cubicBezTo>
                    <a:cubicBezTo>
                      <a:pt x="412" y="222"/>
                      <a:pt x="441" y="222"/>
                      <a:pt x="441" y="208"/>
                    </a:cubicBezTo>
                    <a:cubicBezTo>
                      <a:pt x="471" y="208"/>
                      <a:pt x="471" y="222"/>
                      <a:pt x="485" y="236"/>
                    </a:cubicBezTo>
                    <a:cubicBezTo>
                      <a:pt x="500" y="236"/>
                      <a:pt x="500" y="236"/>
                      <a:pt x="500" y="250"/>
                    </a:cubicBezTo>
                    <a:cubicBezTo>
                      <a:pt x="485" y="264"/>
                      <a:pt x="485" y="291"/>
                      <a:pt x="456" y="291"/>
                    </a:cubicBezTo>
                    <a:cubicBezTo>
                      <a:pt x="441" y="278"/>
                      <a:pt x="485" y="291"/>
                      <a:pt x="456" y="29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6" name="Freeform 1362">
                <a:extLst>
                  <a:ext uri="{FF2B5EF4-FFF2-40B4-BE49-F238E27FC236}">
                    <a16:creationId xmlns:a16="http://schemas.microsoft.com/office/drawing/2014/main" id="{DC2038D0-2913-44ED-25D7-9DD1C75F066F}"/>
                  </a:ext>
                </a:extLst>
              </p:cNvPr>
              <p:cNvSpPr>
                <a:spLocks/>
              </p:cNvSpPr>
              <p:nvPr/>
            </p:nvSpPr>
            <p:spPr bwMode="auto">
              <a:xfrm>
                <a:off x="2371" y="1831"/>
                <a:ext cx="96" cy="64"/>
              </a:xfrm>
              <a:custGeom>
                <a:avLst/>
                <a:gdLst>
                  <a:gd name="T0" fmla="*/ 456 w 500"/>
                  <a:gd name="T1" fmla="*/ 291 h 333"/>
                  <a:gd name="T2" fmla="*/ 456 w 500"/>
                  <a:gd name="T3" fmla="*/ 291 h 333"/>
                  <a:gd name="T4" fmla="*/ 368 w 500"/>
                  <a:gd name="T5" fmla="*/ 250 h 333"/>
                  <a:gd name="T6" fmla="*/ 353 w 500"/>
                  <a:gd name="T7" fmla="*/ 222 h 333"/>
                  <a:gd name="T8" fmla="*/ 324 w 500"/>
                  <a:gd name="T9" fmla="*/ 236 h 333"/>
                  <a:gd name="T10" fmla="*/ 265 w 500"/>
                  <a:gd name="T11" fmla="*/ 222 h 333"/>
                  <a:gd name="T12" fmla="*/ 235 w 500"/>
                  <a:gd name="T13" fmla="*/ 264 h 333"/>
                  <a:gd name="T14" fmla="*/ 162 w 500"/>
                  <a:gd name="T15" fmla="*/ 319 h 333"/>
                  <a:gd name="T16" fmla="*/ 118 w 500"/>
                  <a:gd name="T17" fmla="*/ 264 h 333"/>
                  <a:gd name="T18" fmla="*/ 30 w 500"/>
                  <a:gd name="T19" fmla="*/ 264 h 333"/>
                  <a:gd name="T20" fmla="*/ 59 w 500"/>
                  <a:gd name="T21" fmla="*/ 222 h 333"/>
                  <a:gd name="T22" fmla="*/ 74 w 500"/>
                  <a:gd name="T23" fmla="*/ 139 h 333"/>
                  <a:gd name="T24" fmla="*/ 88 w 500"/>
                  <a:gd name="T25" fmla="*/ 42 h 333"/>
                  <a:gd name="T26" fmla="*/ 162 w 500"/>
                  <a:gd name="T27" fmla="*/ 42 h 333"/>
                  <a:gd name="T28" fmla="*/ 177 w 500"/>
                  <a:gd name="T29" fmla="*/ 69 h 333"/>
                  <a:gd name="T30" fmla="*/ 206 w 500"/>
                  <a:gd name="T31" fmla="*/ 55 h 333"/>
                  <a:gd name="T32" fmla="*/ 250 w 500"/>
                  <a:gd name="T33" fmla="*/ 83 h 333"/>
                  <a:gd name="T34" fmla="*/ 294 w 500"/>
                  <a:gd name="T35" fmla="*/ 97 h 333"/>
                  <a:gd name="T36" fmla="*/ 368 w 500"/>
                  <a:gd name="T37" fmla="*/ 139 h 333"/>
                  <a:gd name="T38" fmla="*/ 412 w 500"/>
                  <a:gd name="T39" fmla="*/ 208 h 333"/>
                  <a:gd name="T40" fmla="*/ 441 w 500"/>
                  <a:gd name="T41" fmla="*/ 208 h 333"/>
                  <a:gd name="T42" fmla="*/ 485 w 500"/>
                  <a:gd name="T43" fmla="*/ 236 h 333"/>
                  <a:gd name="T44" fmla="*/ 500 w 500"/>
                  <a:gd name="T45" fmla="*/ 250 h 333"/>
                  <a:gd name="T46" fmla="*/ 456 w 500"/>
                  <a:gd name="T47" fmla="*/ 291 h 333"/>
                  <a:gd name="T48" fmla="*/ 456 w 500"/>
                  <a:gd name="T49" fmla="*/ 291 h 333"/>
                  <a:gd name="T50" fmla="*/ 456 w 500"/>
                  <a:gd name="T5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0" h="333">
                    <a:moveTo>
                      <a:pt x="456" y="291"/>
                    </a:moveTo>
                    <a:lnTo>
                      <a:pt x="456" y="291"/>
                    </a:lnTo>
                    <a:cubicBezTo>
                      <a:pt x="441" y="278"/>
                      <a:pt x="397" y="264"/>
                      <a:pt x="368" y="250"/>
                    </a:cubicBezTo>
                    <a:cubicBezTo>
                      <a:pt x="353" y="250"/>
                      <a:pt x="368" y="236"/>
                      <a:pt x="353" y="222"/>
                    </a:cubicBezTo>
                    <a:lnTo>
                      <a:pt x="324" y="236"/>
                    </a:lnTo>
                    <a:cubicBezTo>
                      <a:pt x="294" y="236"/>
                      <a:pt x="294" y="208"/>
                      <a:pt x="265" y="222"/>
                    </a:cubicBezTo>
                    <a:cubicBezTo>
                      <a:pt x="265" y="236"/>
                      <a:pt x="250" y="250"/>
                      <a:pt x="235" y="264"/>
                    </a:cubicBezTo>
                    <a:cubicBezTo>
                      <a:pt x="206" y="278"/>
                      <a:pt x="191" y="305"/>
                      <a:pt x="162" y="319"/>
                    </a:cubicBezTo>
                    <a:cubicBezTo>
                      <a:pt x="118" y="333"/>
                      <a:pt x="147" y="278"/>
                      <a:pt x="118" y="264"/>
                    </a:cubicBezTo>
                    <a:cubicBezTo>
                      <a:pt x="118" y="250"/>
                      <a:pt x="44" y="264"/>
                      <a:pt x="30" y="264"/>
                    </a:cubicBezTo>
                    <a:cubicBezTo>
                      <a:pt x="0" y="264"/>
                      <a:pt x="59" y="222"/>
                      <a:pt x="59" y="222"/>
                    </a:cubicBezTo>
                    <a:cubicBezTo>
                      <a:pt x="88" y="194"/>
                      <a:pt x="74" y="166"/>
                      <a:pt x="74" y="139"/>
                    </a:cubicBezTo>
                    <a:cubicBezTo>
                      <a:pt x="74" y="111"/>
                      <a:pt x="74" y="69"/>
                      <a:pt x="88" y="42"/>
                    </a:cubicBezTo>
                    <a:cubicBezTo>
                      <a:pt x="103" y="0"/>
                      <a:pt x="147" y="0"/>
                      <a:pt x="162" y="42"/>
                    </a:cubicBezTo>
                    <a:cubicBezTo>
                      <a:pt x="162" y="55"/>
                      <a:pt x="162" y="83"/>
                      <a:pt x="177" y="69"/>
                    </a:cubicBezTo>
                    <a:cubicBezTo>
                      <a:pt x="191" y="69"/>
                      <a:pt x="191" y="55"/>
                      <a:pt x="206" y="55"/>
                    </a:cubicBezTo>
                    <a:cubicBezTo>
                      <a:pt x="221" y="69"/>
                      <a:pt x="235" y="83"/>
                      <a:pt x="250" y="83"/>
                    </a:cubicBezTo>
                    <a:cubicBezTo>
                      <a:pt x="265" y="97"/>
                      <a:pt x="279" y="97"/>
                      <a:pt x="294" y="97"/>
                    </a:cubicBezTo>
                    <a:cubicBezTo>
                      <a:pt x="309" y="111"/>
                      <a:pt x="338" y="125"/>
                      <a:pt x="368" y="139"/>
                    </a:cubicBezTo>
                    <a:cubicBezTo>
                      <a:pt x="412" y="153"/>
                      <a:pt x="412" y="166"/>
                      <a:pt x="412" y="208"/>
                    </a:cubicBezTo>
                    <a:cubicBezTo>
                      <a:pt x="412" y="222"/>
                      <a:pt x="441" y="222"/>
                      <a:pt x="441" y="208"/>
                    </a:cubicBezTo>
                    <a:cubicBezTo>
                      <a:pt x="471" y="208"/>
                      <a:pt x="471" y="222"/>
                      <a:pt x="485" y="236"/>
                    </a:cubicBezTo>
                    <a:cubicBezTo>
                      <a:pt x="500" y="236"/>
                      <a:pt x="500" y="236"/>
                      <a:pt x="500" y="250"/>
                    </a:cubicBezTo>
                    <a:cubicBezTo>
                      <a:pt x="485" y="264"/>
                      <a:pt x="485" y="291"/>
                      <a:pt x="456" y="291"/>
                    </a:cubicBezTo>
                    <a:cubicBezTo>
                      <a:pt x="441" y="278"/>
                      <a:pt x="485" y="291"/>
                      <a:pt x="456" y="291"/>
                    </a:cubicBezTo>
                    <a:lnTo>
                      <a:pt x="456" y="29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7" name="Freeform 1363">
                <a:extLst>
                  <a:ext uri="{FF2B5EF4-FFF2-40B4-BE49-F238E27FC236}">
                    <a16:creationId xmlns:a16="http://schemas.microsoft.com/office/drawing/2014/main" id="{3BD29A58-744E-48C0-15CF-763A98DE55C6}"/>
                  </a:ext>
                </a:extLst>
              </p:cNvPr>
              <p:cNvSpPr>
                <a:spLocks/>
              </p:cNvSpPr>
              <p:nvPr/>
            </p:nvSpPr>
            <p:spPr bwMode="auto">
              <a:xfrm>
                <a:off x="2403" y="1823"/>
                <a:ext cx="24" cy="16"/>
              </a:xfrm>
              <a:custGeom>
                <a:avLst/>
                <a:gdLst>
                  <a:gd name="T0" fmla="*/ 89 w 125"/>
                  <a:gd name="T1" fmla="*/ 67 h 84"/>
                  <a:gd name="T2" fmla="*/ 89 w 125"/>
                  <a:gd name="T3" fmla="*/ 67 h 84"/>
                  <a:gd name="T4" fmla="*/ 18 w 125"/>
                  <a:gd name="T5" fmla="*/ 0 h 84"/>
                  <a:gd name="T6" fmla="*/ 89 w 125"/>
                  <a:gd name="T7" fmla="*/ 67 h 84"/>
                </a:gdLst>
                <a:ahLst/>
                <a:cxnLst>
                  <a:cxn ang="0">
                    <a:pos x="T0" y="T1"/>
                  </a:cxn>
                  <a:cxn ang="0">
                    <a:pos x="T2" y="T3"/>
                  </a:cxn>
                  <a:cxn ang="0">
                    <a:pos x="T4" y="T5"/>
                  </a:cxn>
                  <a:cxn ang="0">
                    <a:pos x="T6" y="T7"/>
                  </a:cxn>
                </a:cxnLst>
                <a:rect l="0" t="0" r="r" b="b"/>
                <a:pathLst>
                  <a:path w="125" h="84">
                    <a:moveTo>
                      <a:pt x="89" y="67"/>
                    </a:moveTo>
                    <a:lnTo>
                      <a:pt x="89" y="67"/>
                    </a:lnTo>
                    <a:cubicBezTo>
                      <a:pt x="53" y="84"/>
                      <a:pt x="0" y="0"/>
                      <a:pt x="18" y="0"/>
                    </a:cubicBezTo>
                    <a:cubicBezTo>
                      <a:pt x="35" y="17"/>
                      <a:pt x="125" y="50"/>
                      <a:pt x="89" y="6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8" name="Freeform 1364">
                <a:extLst>
                  <a:ext uri="{FF2B5EF4-FFF2-40B4-BE49-F238E27FC236}">
                    <a16:creationId xmlns:a16="http://schemas.microsoft.com/office/drawing/2014/main" id="{DD444848-3906-B1AE-343C-2CE9DBD09C4C}"/>
                  </a:ext>
                </a:extLst>
              </p:cNvPr>
              <p:cNvSpPr>
                <a:spLocks/>
              </p:cNvSpPr>
              <p:nvPr/>
            </p:nvSpPr>
            <p:spPr bwMode="auto">
              <a:xfrm>
                <a:off x="2403" y="1823"/>
                <a:ext cx="24" cy="16"/>
              </a:xfrm>
              <a:custGeom>
                <a:avLst/>
                <a:gdLst>
                  <a:gd name="T0" fmla="*/ 89 w 125"/>
                  <a:gd name="T1" fmla="*/ 67 h 84"/>
                  <a:gd name="T2" fmla="*/ 89 w 125"/>
                  <a:gd name="T3" fmla="*/ 67 h 84"/>
                  <a:gd name="T4" fmla="*/ 18 w 125"/>
                  <a:gd name="T5" fmla="*/ 0 h 84"/>
                  <a:gd name="T6" fmla="*/ 89 w 125"/>
                  <a:gd name="T7" fmla="*/ 67 h 84"/>
                  <a:gd name="T8" fmla="*/ 89 w 125"/>
                  <a:gd name="T9" fmla="*/ 67 h 84"/>
                </a:gdLst>
                <a:ahLst/>
                <a:cxnLst>
                  <a:cxn ang="0">
                    <a:pos x="T0" y="T1"/>
                  </a:cxn>
                  <a:cxn ang="0">
                    <a:pos x="T2" y="T3"/>
                  </a:cxn>
                  <a:cxn ang="0">
                    <a:pos x="T4" y="T5"/>
                  </a:cxn>
                  <a:cxn ang="0">
                    <a:pos x="T6" y="T7"/>
                  </a:cxn>
                  <a:cxn ang="0">
                    <a:pos x="T8" y="T9"/>
                  </a:cxn>
                </a:cxnLst>
                <a:rect l="0" t="0" r="r" b="b"/>
                <a:pathLst>
                  <a:path w="125" h="84">
                    <a:moveTo>
                      <a:pt x="89" y="67"/>
                    </a:moveTo>
                    <a:lnTo>
                      <a:pt x="89" y="67"/>
                    </a:lnTo>
                    <a:cubicBezTo>
                      <a:pt x="53" y="84"/>
                      <a:pt x="0" y="0"/>
                      <a:pt x="18" y="0"/>
                    </a:cubicBezTo>
                    <a:cubicBezTo>
                      <a:pt x="35" y="17"/>
                      <a:pt x="125" y="50"/>
                      <a:pt x="89" y="67"/>
                    </a:cubicBezTo>
                    <a:lnTo>
                      <a:pt x="89" y="6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9" name="Freeform 1365">
                <a:extLst>
                  <a:ext uri="{FF2B5EF4-FFF2-40B4-BE49-F238E27FC236}">
                    <a16:creationId xmlns:a16="http://schemas.microsoft.com/office/drawing/2014/main" id="{57E66199-8C8B-53EE-6992-942A133134E7}"/>
                  </a:ext>
                </a:extLst>
              </p:cNvPr>
              <p:cNvSpPr>
                <a:spLocks/>
              </p:cNvSpPr>
              <p:nvPr/>
            </p:nvSpPr>
            <p:spPr bwMode="auto">
              <a:xfrm>
                <a:off x="2403" y="1823"/>
                <a:ext cx="24" cy="16"/>
              </a:xfrm>
              <a:custGeom>
                <a:avLst/>
                <a:gdLst>
                  <a:gd name="T0" fmla="*/ 89 w 125"/>
                  <a:gd name="T1" fmla="*/ 67 h 84"/>
                  <a:gd name="T2" fmla="*/ 89 w 125"/>
                  <a:gd name="T3" fmla="*/ 67 h 84"/>
                  <a:gd name="T4" fmla="*/ 18 w 125"/>
                  <a:gd name="T5" fmla="*/ 0 h 84"/>
                  <a:gd name="T6" fmla="*/ 89 w 125"/>
                  <a:gd name="T7" fmla="*/ 67 h 84"/>
                </a:gdLst>
                <a:ahLst/>
                <a:cxnLst>
                  <a:cxn ang="0">
                    <a:pos x="T0" y="T1"/>
                  </a:cxn>
                  <a:cxn ang="0">
                    <a:pos x="T2" y="T3"/>
                  </a:cxn>
                  <a:cxn ang="0">
                    <a:pos x="T4" y="T5"/>
                  </a:cxn>
                  <a:cxn ang="0">
                    <a:pos x="T6" y="T7"/>
                  </a:cxn>
                </a:cxnLst>
                <a:rect l="0" t="0" r="r" b="b"/>
                <a:pathLst>
                  <a:path w="125" h="84">
                    <a:moveTo>
                      <a:pt x="89" y="67"/>
                    </a:moveTo>
                    <a:lnTo>
                      <a:pt x="89" y="67"/>
                    </a:lnTo>
                    <a:cubicBezTo>
                      <a:pt x="53" y="84"/>
                      <a:pt x="0" y="0"/>
                      <a:pt x="18" y="0"/>
                    </a:cubicBezTo>
                    <a:cubicBezTo>
                      <a:pt x="35" y="17"/>
                      <a:pt x="125" y="50"/>
                      <a:pt x="89" y="6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0" name="Freeform 1366">
                <a:extLst>
                  <a:ext uri="{FF2B5EF4-FFF2-40B4-BE49-F238E27FC236}">
                    <a16:creationId xmlns:a16="http://schemas.microsoft.com/office/drawing/2014/main" id="{182964F3-95B9-6BEC-8727-D195AF9D33C5}"/>
                  </a:ext>
                </a:extLst>
              </p:cNvPr>
              <p:cNvSpPr>
                <a:spLocks/>
              </p:cNvSpPr>
              <p:nvPr/>
            </p:nvSpPr>
            <p:spPr bwMode="auto">
              <a:xfrm>
                <a:off x="2403" y="1823"/>
                <a:ext cx="24" cy="16"/>
              </a:xfrm>
              <a:custGeom>
                <a:avLst/>
                <a:gdLst>
                  <a:gd name="T0" fmla="*/ 89 w 125"/>
                  <a:gd name="T1" fmla="*/ 67 h 84"/>
                  <a:gd name="T2" fmla="*/ 89 w 125"/>
                  <a:gd name="T3" fmla="*/ 67 h 84"/>
                  <a:gd name="T4" fmla="*/ 18 w 125"/>
                  <a:gd name="T5" fmla="*/ 0 h 84"/>
                  <a:gd name="T6" fmla="*/ 89 w 125"/>
                  <a:gd name="T7" fmla="*/ 67 h 84"/>
                  <a:gd name="T8" fmla="*/ 89 w 125"/>
                  <a:gd name="T9" fmla="*/ 67 h 84"/>
                </a:gdLst>
                <a:ahLst/>
                <a:cxnLst>
                  <a:cxn ang="0">
                    <a:pos x="T0" y="T1"/>
                  </a:cxn>
                  <a:cxn ang="0">
                    <a:pos x="T2" y="T3"/>
                  </a:cxn>
                  <a:cxn ang="0">
                    <a:pos x="T4" y="T5"/>
                  </a:cxn>
                  <a:cxn ang="0">
                    <a:pos x="T6" y="T7"/>
                  </a:cxn>
                  <a:cxn ang="0">
                    <a:pos x="T8" y="T9"/>
                  </a:cxn>
                </a:cxnLst>
                <a:rect l="0" t="0" r="r" b="b"/>
                <a:pathLst>
                  <a:path w="125" h="84">
                    <a:moveTo>
                      <a:pt x="89" y="67"/>
                    </a:moveTo>
                    <a:lnTo>
                      <a:pt x="89" y="67"/>
                    </a:lnTo>
                    <a:cubicBezTo>
                      <a:pt x="53" y="84"/>
                      <a:pt x="0" y="0"/>
                      <a:pt x="18" y="0"/>
                    </a:cubicBezTo>
                    <a:cubicBezTo>
                      <a:pt x="35" y="17"/>
                      <a:pt x="125" y="50"/>
                      <a:pt x="89" y="67"/>
                    </a:cubicBezTo>
                    <a:lnTo>
                      <a:pt x="89" y="6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1" name="Freeform 1367">
                <a:extLst>
                  <a:ext uri="{FF2B5EF4-FFF2-40B4-BE49-F238E27FC236}">
                    <a16:creationId xmlns:a16="http://schemas.microsoft.com/office/drawing/2014/main" id="{4D4DD5F9-682F-6C99-FEF6-4F02819A5E28}"/>
                  </a:ext>
                </a:extLst>
              </p:cNvPr>
              <p:cNvSpPr>
                <a:spLocks/>
              </p:cNvSpPr>
              <p:nvPr/>
            </p:nvSpPr>
            <p:spPr bwMode="auto">
              <a:xfrm>
                <a:off x="2403" y="1823"/>
                <a:ext cx="8" cy="16"/>
              </a:xfrm>
              <a:custGeom>
                <a:avLst/>
                <a:gdLst>
                  <a:gd name="T0" fmla="*/ 31 w 41"/>
                  <a:gd name="T1" fmla="*/ 67 h 84"/>
                  <a:gd name="T2" fmla="*/ 31 w 41"/>
                  <a:gd name="T3" fmla="*/ 67 h 84"/>
                  <a:gd name="T4" fmla="*/ 0 w 41"/>
                  <a:gd name="T5" fmla="*/ 17 h 84"/>
                  <a:gd name="T6" fmla="*/ 31 w 41"/>
                  <a:gd name="T7" fmla="*/ 67 h 84"/>
                </a:gdLst>
                <a:ahLst/>
                <a:cxnLst>
                  <a:cxn ang="0">
                    <a:pos x="T0" y="T1"/>
                  </a:cxn>
                  <a:cxn ang="0">
                    <a:pos x="T2" y="T3"/>
                  </a:cxn>
                  <a:cxn ang="0">
                    <a:pos x="T4" y="T5"/>
                  </a:cxn>
                  <a:cxn ang="0">
                    <a:pos x="T6" y="T7"/>
                  </a:cxn>
                </a:cxnLst>
                <a:rect l="0" t="0" r="r" b="b"/>
                <a:pathLst>
                  <a:path w="41" h="84">
                    <a:moveTo>
                      <a:pt x="31" y="67"/>
                    </a:moveTo>
                    <a:lnTo>
                      <a:pt x="31" y="67"/>
                    </a:lnTo>
                    <a:cubicBezTo>
                      <a:pt x="10" y="84"/>
                      <a:pt x="0" y="34"/>
                      <a:pt x="0" y="17"/>
                    </a:cubicBezTo>
                    <a:cubicBezTo>
                      <a:pt x="10" y="0"/>
                      <a:pt x="41" y="50"/>
                      <a:pt x="31" y="6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2" name="Freeform 1368">
                <a:extLst>
                  <a:ext uri="{FF2B5EF4-FFF2-40B4-BE49-F238E27FC236}">
                    <a16:creationId xmlns:a16="http://schemas.microsoft.com/office/drawing/2014/main" id="{9D241053-C56D-5739-ABEC-9984375D8593}"/>
                  </a:ext>
                </a:extLst>
              </p:cNvPr>
              <p:cNvSpPr>
                <a:spLocks/>
              </p:cNvSpPr>
              <p:nvPr/>
            </p:nvSpPr>
            <p:spPr bwMode="auto">
              <a:xfrm>
                <a:off x="2403" y="1823"/>
                <a:ext cx="8" cy="16"/>
              </a:xfrm>
              <a:custGeom>
                <a:avLst/>
                <a:gdLst>
                  <a:gd name="T0" fmla="*/ 31 w 41"/>
                  <a:gd name="T1" fmla="*/ 67 h 84"/>
                  <a:gd name="T2" fmla="*/ 31 w 41"/>
                  <a:gd name="T3" fmla="*/ 67 h 84"/>
                  <a:gd name="T4" fmla="*/ 0 w 41"/>
                  <a:gd name="T5" fmla="*/ 17 h 84"/>
                  <a:gd name="T6" fmla="*/ 31 w 41"/>
                  <a:gd name="T7" fmla="*/ 67 h 84"/>
                  <a:gd name="T8" fmla="*/ 31 w 41"/>
                  <a:gd name="T9" fmla="*/ 67 h 84"/>
                </a:gdLst>
                <a:ahLst/>
                <a:cxnLst>
                  <a:cxn ang="0">
                    <a:pos x="T0" y="T1"/>
                  </a:cxn>
                  <a:cxn ang="0">
                    <a:pos x="T2" y="T3"/>
                  </a:cxn>
                  <a:cxn ang="0">
                    <a:pos x="T4" y="T5"/>
                  </a:cxn>
                  <a:cxn ang="0">
                    <a:pos x="T6" y="T7"/>
                  </a:cxn>
                  <a:cxn ang="0">
                    <a:pos x="T8" y="T9"/>
                  </a:cxn>
                </a:cxnLst>
                <a:rect l="0" t="0" r="r" b="b"/>
                <a:pathLst>
                  <a:path w="41" h="84">
                    <a:moveTo>
                      <a:pt x="31" y="67"/>
                    </a:moveTo>
                    <a:lnTo>
                      <a:pt x="31" y="67"/>
                    </a:lnTo>
                    <a:cubicBezTo>
                      <a:pt x="10" y="84"/>
                      <a:pt x="0" y="34"/>
                      <a:pt x="0" y="17"/>
                    </a:cubicBezTo>
                    <a:cubicBezTo>
                      <a:pt x="10" y="0"/>
                      <a:pt x="41" y="50"/>
                      <a:pt x="31" y="67"/>
                    </a:cubicBezTo>
                    <a:lnTo>
                      <a:pt x="31" y="6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3" name="Freeform 1369">
                <a:extLst>
                  <a:ext uri="{FF2B5EF4-FFF2-40B4-BE49-F238E27FC236}">
                    <a16:creationId xmlns:a16="http://schemas.microsoft.com/office/drawing/2014/main" id="{FE503F81-112C-2E48-268F-C81EB400EAD6}"/>
                  </a:ext>
                </a:extLst>
              </p:cNvPr>
              <p:cNvSpPr>
                <a:spLocks/>
              </p:cNvSpPr>
              <p:nvPr/>
            </p:nvSpPr>
            <p:spPr bwMode="auto">
              <a:xfrm>
                <a:off x="2403" y="1823"/>
                <a:ext cx="8" cy="16"/>
              </a:xfrm>
              <a:custGeom>
                <a:avLst/>
                <a:gdLst>
                  <a:gd name="T0" fmla="*/ 31 w 41"/>
                  <a:gd name="T1" fmla="*/ 67 h 84"/>
                  <a:gd name="T2" fmla="*/ 31 w 41"/>
                  <a:gd name="T3" fmla="*/ 67 h 84"/>
                  <a:gd name="T4" fmla="*/ 0 w 41"/>
                  <a:gd name="T5" fmla="*/ 17 h 84"/>
                  <a:gd name="T6" fmla="*/ 31 w 41"/>
                  <a:gd name="T7" fmla="*/ 67 h 84"/>
                </a:gdLst>
                <a:ahLst/>
                <a:cxnLst>
                  <a:cxn ang="0">
                    <a:pos x="T0" y="T1"/>
                  </a:cxn>
                  <a:cxn ang="0">
                    <a:pos x="T2" y="T3"/>
                  </a:cxn>
                  <a:cxn ang="0">
                    <a:pos x="T4" y="T5"/>
                  </a:cxn>
                  <a:cxn ang="0">
                    <a:pos x="T6" y="T7"/>
                  </a:cxn>
                </a:cxnLst>
                <a:rect l="0" t="0" r="r" b="b"/>
                <a:pathLst>
                  <a:path w="41" h="84">
                    <a:moveTo>
                      <a:pt x="31" y="67"/>
                    </a:moveTo>
                    <a:lnTo>
                      <a:pt x="31" y="67"/>
                    </a:lnTo>
                    <a:cubicBezTo>
                      <a:pt x="10" y="84"/>
                      <a:pt x="0" y="34"/>
                      <a:pt x="0" y="17"/>
                    </a:cubicBezTo>
                    <a:cubicBezTo>
                      <a:pt x="10" y="0"/>
                      <a:pt x="41" y="50"/>
                      <a:pt x="31" y="6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4" name="Freeform 1370">
                <a:extLst>
                  <a:ext uri="{FF2B5EF4-FFF2-40B4-BE49-F238E27FC236}">
                    <a16:creationId xmlns:a16="http://schemas.microsoft.com/office/drawing/2014/main" id="{00A3F5BD-4BEB-DDDB-8C4A-639EBBBDE262}"/>
                  </a:ext>
                </a:extLst>
              </p:cNvPr>
              <p:cNvSpPr>
                <a:spLocks/>
              </p:cNvSpPr>
              <p:nvPr/>
            </p:nvSpPr>
            <p:spPr bwMode="auto">
              <a:xfrm>
                <a:off x="2403" y="1823"/>
                <a:ext cx="8" cy="16"/>
              </a:xfrm>
              <a:custGeom>
                <a:avLst/>
                <a:gdLst>
                  <a:gd name="T0" fmla="*/ 31 w 41"/>
                  <a:gd name="T1" fmla="*/ 67 h 84"/>
                  <a:gd name="T2" fmla="*/ 31 w 41"/>
                  <a:gd name="T3" fmla="*/ 67 h 84"/>
                  <a:gd name="T4" fmla="*/ 0 w 41"/>
                  <a:gd name="T5" fmla="*/ 17 h 84"/>
                  <a:gd name="T6" fmla="*/ 31 w 41"/>
                  <a:gd name="T7" fmla="*/ 67 h 84"/>
                  <a:gd name="T8" fmla="*/ 31 w 41"/>
                  <a:gd name="T9" fmla="*/ 67 h 84"/>
                </a:gdLst>
                <a:ahLst/>
                <a:cxnLst>
                  <a:cxn ang="0">
                    <a:pos x="T0" y="T1"/>
                  </a:cxn>
                  <a:cxn ang="0">
                    <a:pos x="T2" y="T3"/>
                  </a:cxn>
                  <a:cxn ang="0">
                    <a:pos x="T4" y="T5"/>
                  </a:cxn>
                  <a:cxn ang="0">
                    <a:pos x="T6" y="T7"/>
                  </a:cxn>
                  <a:cxn ang="0">
                    <a:pos x="T8" y="T9"/>
                  </a:cxn>
                </a:cxnLst>
                <a:rect l="0" t="0" r="r" b="b"/>
                <a:pathLst>
                  <a:path w="41" h="84">
                    <a:moveTo>
                      <a:pt x="31" y="67"/>
                    </a:moveTo>
                    <a:lnTo>
                      <a:pt x="31" y="67"/>
                    </a:lnTo>
                    <a:cubicBezTo>
                      <a:pt x="10" y="84"/>
                      <a:pt x="0" y="34"/>
                      <a:pt x="0" y="17"/>
                    </a:cubicBezTo>
                    <a:cubicBezTo>
                      <a:pt x="10" y="0"/>
                      <a:pt x="41" y="50"/>
                      <a:pt x="31" y="67"/>
                    </a:cubicBezTo>
                    <a:lnTo>
                      <a:pt x="31" y="6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5" name="Freeform 1371">
                <a:extLst>
                  <a:ext uri="{FF2B5EF4-FFF2-40B4-BE49-F238E27FC236}">
                    <a16:creationId xmlns:a16="http://schemas.microsoft.com/office/drawing/2014/main" id="{427449FF-5115-F6D5-92F4-2C88C68EB128}"/>
                  </a:ext>
                </a:extLst>
              </p:cNvPr>
              <p:cNvSpPr>
                <a:spLocks/>
              </p:cNvSpPr>
              <p:nvPr/>
            </p:nvSpPr>
            <p:spPr bwMode="auto">
              <a:xfrm>
                <a:off x="2371" y="1775"/>
                <a:ext cx="16" cy="16"/>
              </a:xfrm>
              <a:custGeom>
                <a:avLst/>
                <a:gdLst>
                  <a:gd name="T0" fmla="*/ 83 w 83"/>
                  <a:gd name="T1" fmla="*/ 70 h 84"/>
                  <a:gd name="T2" fmla="*/ 83 w 83"/>
                  <a:gd name="T3" fmla="*/ 70 h 84"/>
                  <a:gd name="T4" fmla="*/ 83 w 83"/>
                  <a:gd name="T5" fmla="*/ 28 h 84"/>
                  <a:gd name="T6" fmla="*/ 28 w 83"/>
                  <a:gd name="T7" fmla="*/ 14 h 84"/>
                  <a:gd name="T8" fmla="*/ 28 w 83"/>
                  <a:gd name="T9" fmla="*/ 56 h 84"/>
                  <a:gd name="T10" fmla="*/ 83 w 83"/>
                  <a:gd name="T11" fmla="*/ 70 h 84"/>
                  <a:gd name="T12" fmla="*/ 83 w 83"/>
                  <a:gd name="T13" fmla="*/ 70 h 84"/>
                </a:gdLst>
                <a:ahLst/>
                <a:cxnLst>
                  <a:cxn ang="0">
                    <a:pos x="T0" y="T1"/>
                  </a:cxn>
                  <a:cxn ang="0">
                    <a:pos x="T2" y="T3"/>
                  </a:cxn>
                  <a:cxn ang="0">
                    <a:pos x="T4" y="T5"/>
                  </a:cxn>
                  <a:cxn ang="0">
                    <a:pos x="T6" y="T7"/>
                  </a:cxn>
                  <a:cxn ang="0">
                    <a:pos x="T8" y="T9"/>
                  </a:cxn>
                  <a:cxn ang="0">
                    <a:pos x="T10" y="T11"/>
                  </a:cxn>
                  <a:cxn ang="0">
                    <a:pos x="T12" y="T13"/>
                  </a:cxn>
                </a:cxnLst>
                <a:rect l="0" t="0" r="r" b="b"/>
                <a:pathLst>
                  <a:path w="83" h="84">
                    <a:moveTo>
                      <a:pt x="83" y="70"/>
                    </a:moveTo>
                    <a:lnTo>
                      <a:pt x="83" y="70"/>
                    </a:lnTo>
                    <a:lnTo>
                      <a:pt x="83" y="28"/>
                    </a:lnTo>
                    <a:cubicBezTo>
                      <a:pt x="83" y="28"/>
                      <a:pt x="28" y="0"/>
                      <a:pt x="28" y="14"/>
                    </a:cubicBezTo>
                    <a:cubicBezTo>
                      <a:pt x="28" y="28"/>
                      <a:pt x="0" y="56"/>
                      <a:pt x="28" y="56"/>
                    </a:cubicBezTo>
                    <a:cubicBezTo>
                      <a:pt x="28" y="70"/>
                      <a:pt x="56" y="84"/>
                      <a:pt x="83" y="70"/>
                    </a:cubicBezTo>
                    <a:cubicBezTo>
                      <a:pt x="83" y="56"/>
                      <a:pt x="56" y="84"/>
                      <a:pt x="83" y="7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6" name="Freeform 1372">
                <a:extLst>
                  <a:ext uri="{FF2B5EF4-FFF2-40B4-BE49-F238E27FC236}">
                    <a16:creationId xmlns:a16="http://schemas.microsoft.com/office/drawing/2014/main" id="{FC3D5871-50F3-EFAD-04EF-7484E99BB576}"/>
                  </a:ext>
                </a:extLst>
              </p:cNvPr>
              <p:cNvSpPr>
                <a:spLocks/>
              </p:cNvSpPr>
              <p:nvPr/>
            </p:nvSpPr>
            <p:spPr bwMode="auto">
              <a:xfrm>
                <a:off x="2371" y="1775"/>
                <a:ext cx="16" cy="16"/>
              </a:xfrm>
              <a:custGeom>
                <a:avLst/>
                <a:gdLst>
                  <a:gd name="T0" fmla="*/ 83 w 83"/>
                  <a:gd name="T1" fmla="*/ 70 h 84"/>
                  <a:gd name="T2" fmla="*/ 83 w 83"/>
                  <a:gd name="T3" fmla="*/ 70 h 84"/>
                  <a:gd name="T4" fmla="*/ 83 w 83"/>
                  <a:gd name="T5" fmla="*/ 28 h 84"/>
                  <a:gd name="T6" fmla="*/ 28 w 83"/>
                  <a:gd name="T7" fmla="*/ 14 h 84"/>
                  <a:gd name="T8" fmla="*/ 28 w 83"/>
                  <a:gd name="T9" fmla="*/ 56 h 84"/>
                  <a:gd name="T10" fmla="*/ 83 w 83"/>
                  <a:gd name="T11" fmla="*/ 70 h 84"/>
                  <a:gd name="T12" fmla="*/ 83 w 83"/>
                  <a:gd name="T13" fmla="*/ 70 h 84"/>
                  <a:gd name="T14" fmla="*/ 83 w 83"/>
                  <a:gd name="T15" fmla="*/ 7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84">
                    <a:moveTo>
                      <a:pt x="83" y="70"/>
                    </a:moveTo>
                    <a:lnTo>
                      <a:pt x="83" y="70"/>
                    </a:lnTo>
                    <a:lnTo>
                      <a:pt x="83" y="28"/>
                    </a:lnTo>
                    <a:cubicBezTo>
                      <a:pt x="83" y="28"/>
                      <a:pt x="28" y="0"/>
                      <a:pt x="28" y="14"/>
                    </a:cubicBezTo>
                    <a:cubicBezTo>
                      <a:pt x="28" y="28"/>
                      <a:pt x="0" y="56"/>
                      <a:pt x="28" y="56"/>
                    </a:cubicBezTo>
                    <a:cubicBezTo>
                      <a:pt x="28" y="70"/>
                      <a:pt x="56" y="84"/>
                      <a:pt x="83" y="70"/>
                    </a:cubicBezTo>
                    <a:cubicBezTo>
                      <a:pt x="83" y="56"/>
                      <a:pt x="56" y="84"/>
                      <a:pt x="83" y="70"/>
                    </a:cubicBezTo>
                    <a:lnTo>
                      <a:pt x="83" y="7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7" name="Freeform 1373">
                <a:extLst>
                  <a:ext uri="{FF2B5EF4-FFF2-40B4-BE49-F238E27FC236}">
                    <a16:creationId xmlns:a16="http://schemas.microsoft.com/office/drawing/2014/main" id="{21CED3EF-DCA5-F34F-9922-624A06FBCF3D}"/>
                  </a:ext>
                </a:extLst>
              </p:cNvPr>
              <p:cNvSpPr>
                <a:spLocks/>
              </p:cNvSpPr>
              <p:nvPr/>
            </p:nvSpPr>
            <p:spPr bwMode="auto">
              <a:xfrm>
                <a:off x="2371" y="1775"/>
                <a:ext cx="16" cy="16"/>
              </a:xfrm>
              <a:custGeom>
                <a:avLst/>
                <a:gdLst>
                  <a:gd name="T0" fmla="*/ 83 w 83"/>
                  <a:gd name="T1" fmla="*/ 70 h 84"/>
                  <a:gd name="T2" fmla="*/ 83 w 83"/>
                  <a:gd name="T3" fmla="*/ 70 h 84"/>
                  <a:gd name="T4" fmla="*/ 83 w 83"/>
                  <a:gd name="T5" fmla="*/ 28 h 84"/>
                  <a:gd name="T6" fmla="*/ 28 w 83"/>
                  <a:gd name="T7" fmla="*/ 14 h 84"/>
                  <a:gd name="T8" fmla="*/ 28 w 83"/>
                  <a:gd name="T9" fmla="*/ 56 h 84"/>
                  <a:gd name="T10" fmla="*/ 83 w 83"/>
                  <a:gd name="T11" fmla="*/ 70 h 84"/>
                  <a:gd name="T12" fmla="*/ 83 w 83"/>
                  <a:gd name="T13" fmla="*/ 70 h 84"/>
                </a:gdLst>
                <a:ahLst/>
                <a:cxnLst>
                  <a:cxn ang="0">
                    <a:pos x="T0" y="T1"/>
                  </a:cxn>
                  <a:cxn ang="0">
                    <a:pos x="T2" y="T3"/>
                  </a:cxn>
                  <a:cxn ang="0">
                    <a:pos x="T4" y="T5"/>
                  </a:cxn>
                  <a:cxn ang="0">
                    <a:pos x="T6" y="T7"/>
                  </a:cxn>
                  <a:cxn ang="0">
                    <a:pos x="T8" y="T9"/>
                  </a:cxn>
                  <a:cxn ang="0">
                    <a:pos x="T10" y="T11"/>
                  </a:cxn>
                  <a:cxn ang="0">
                    <a:pos x="T12" y="T13"/>
                  </a:cxn>
                </a:cxnLst>
                <a:rect l="0" t="0" r="r" b="b"/>
                <a:pathLst>
                  <a:path w="83" h="84">
                    <a:moveTo>
                      <a:pt x="83" y="70"/>
                    </a:moveTo>
                    <a:lnTo>
                      <a:pt x="83" y="70"/>
                    </a:lnTo>
                    <a:lnTo>
                      <a:pt x="83" y="28"/>
                    </a:lnTo>
                    <a:cubicBezTo>
                      <a:pt x="83" y="28"/>
                      <a:pt x="28" y="0"/>
                      <a:pt x="28" y="14"/>
                    </a:cubicBezTo>
                    <a:cubicBezTo>
                      <a:pt x="28" y="28"/>
                      <a:pt x="0" y="56"/>
                      <a:pt x="28" y="56"/>
                    </a:cubicBezTo>
                    <a:cubicBezTo>
                      <a:pt x="28" y="70"/>
                      <a:pt x="56" y="84"/>
                      <a:pt x="83" y="70"/>
                    </a:cubicBezTo>
                    <a:cubicBezTo>
                      <a:pt x="83" y="56"/>
                      <a:pt x="56" y="84"/>
                      <a:pt x="83" y="7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8" name="Freeform 1374">
                <a:extLst>
                  <a:ext uri="{FF2B5EF4-FFF2-40B4-BE49-F238E27FC236}">
                    <a16:creationId xmlns:a16="http://schemas.microsoft.com/office/drawing/2014/main" id="{0FAFFAA2-8D93-350D-3F18-F79ECD4863B6}"/>
                  </a:ext>
                </a:extLst>
              </p:cNvPr>
              <p:cNvSpPr>
                <a:spLocks/>
              </p:cNvSpPr>
              <p:nvPr/>
            </p:nvSpPr>
            <p:spPr bwMode="auto">
              <a:xfrm>
                <a:off x="2371" y="1775"/>
                <a:ext cx="16" cy="16"/>
              </a:xfrm>
              <a:custGeom>
                <a:avLst/>
                <a:gdLst>
                  <a:gd name="T0" fmla="*/ 83 w 83"/>
                  <a:gd name="T1" fmla="*/ 70 h 84"/>
                  <a:gd name="T2" fmla="*/ 83 w 83"/>
                  <a:gd name="T3" fmla="*/ 70 h 84"/>
                  <a:gd name="T4" fmla="*/ 83 w 83"/>
                  <a:gd name="T5" fmla="*/ 28 h 84"/>
                  <a:gd name="T6" fmla="*/ 28 w 83"/>
                  <a:gd name="T7" fmla="*/ 14 h 84"/>
                  <a:gd name="T8" fmla="*/ 28 w 83"/>
                  <a:gd name="T9" fmla="*/ 56 h 84"/>
                  <a:gd name="T10" fmla="*/ 83 w 83"/>
                  <a:gd name="T11" fmla="*/ 70 h 84"/>
                  <a:gd name="T12" fmla="*/ 83 w 83"/>
                  <a:gd name="T13" fmla="*/ 70 h 84"/>
                  <a:gd name="T14" fmla="*/ 83 w 83"/>
                  <a:gd name="T15" fmla="*/ 7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84">
                    <a:moveTo>
                      <a:pt x="83" y="70"/>
                    </a:moveTo>
                    <a:lnTo>
                      <a:pt x="83" y="70"/>
                    </a:lnTo>
                    <a:lnTo>
                      <a:pt x="83" y="28"/>
                    </a:lnTo>
                    <a:cubicBezTo>
                      <a:pt x="83" y="28"/>
                      <a:pt x="28" y="0"/>
                      <a:pt x="28" y="14"/>
                    </a:cubicBezTo>
                    <a:cubicBezTo>
                      <a:pt x="28" y="28"/>
                      <a:pt x="0" y="56"/>
                      <a:pt x="28" y="56"/>
                    </a:cubicBezTo>
                    <a:cubicBezTo>
                      <a:pt x="28" y="70"/>
                      <a:pt x="56" y="84"/>
                      <a:pt x="83" y="70"/>
                    </a:cubicBezTo>
                    <a:cubicBezTo>
                      <a:pt x="83" y="56"/>
                      <a:pt x="56" y="84"/>
                      <a:pt x="83" y="70"/>
                    </a:cubicBezTo>
                    <a:lnTo>
                      <a:pt x="83" y="7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9" name="Freeform 1375">
                <a:extLst>
                  <a:ext uri="{FF2B5EF4-FFF2-40B4-BE49-F238E27FC236}">
                    <a16:creationId xmlns:a16="http://schemas.microsoft.com/office/drawing/2014/main" id="{C88FD7BB-2826-B36D-8CC8-C04295C098E1}"/>
                  </a:ext>
                </a:extLst>
              </p:cNvPr>
              <p:cNvSpPr>
                <a:spLocks/>
              </p:cNvSpPr>
              <p:nvPr/>
            </p:nvSpPr>
            <p:spPr bwMode="auto">
              <a:xfrm>
                <a:off x="2596" y="1903"/>
                <a:ext cx="16" cy="8"/>
              </a:xfrm>
              <a:custGeom>
                <a:avLst/>
                <a:gdLst>
                  <a:gd name="T0" fmla="*/ 69 w 83"/>
                  <a:gd name="T1" fmla="*/ 21 h 41"/>
                  <a:gd name="T2" fmla="*/ 69 w 83"/>
                  <a:gd name="T3" fmla="*/ 21 h 41"/>
                  <a:gd name="T4" fmla="*/ 13 w 83"/>
                  <a:gd name="T5" fmla="*/ 0 h 41"/>
                  <a:gd name="T6" fmla="*/ 69 w 83"/>
                  <a:gd name="T7" fmla="*/ 21 h 41"/>
                </a:gdLst>
                <a:ahLst/>
                <a:cxnLst>
                  <a:cxn ang="0">
                    <a:pos x="T0" y="T1"/>
                  </a:cxn>
                  <a:cxn ang="0">
                    <a:pos x="T2" y="T3"/>
                  </a:cxn>
                  <a:cxn ang="0">
                    <a:pos x="T4" y="T5"/>
                  </a:cxn>
                  <a:cxn ang="0">
                    <a:pos x="T6" y="T7"/>
                  </a:cxn>
                </a:cxnLst>
                <a:rect l="0" t="0" r="r" b="b"/>
                <a:pathLst>
                  <a:path w="83" h="41">
                    <a:moveTo>
                      <a:pt x="69" y="21"/>
                    </a:moveTo>
                    <a:lnTo>
                      <a:pt x="69" y="21"/>
                    </a:lnTo>
                    <a:cubicBezTo>
                      <a:pt x="69" y="41"/>
                      <a:pt x="0" y="0"/>
                      <a:pt x="13" y="0"/>
                    </a:cubicBezTo>
                    <a:cubicBezTo>
                      <a:pt x="41" y="0"/>
                      <a:pt x="83" y="0"/>
                      <a:pt x="69" y="2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0" name="Freeform 1376">
                <a:extLst>
                  <a:ext uri="{FF2B5EF4-FFF2-40B4-BE49-F238E27FC236}">
                    <a16:creationId xmlns:a16="http://schemas.microsoft.com/office/drawing/2014/main" id="{6CCAFD74-9B92-D107-6C98-8F6EDE92F977}"/>
                  </a:ext>
                </a:extLst>
              </p:cNvPr>
              <p:cNvSpPr>
                <a:spLocks/>
              </p:cNvSpPr>
              <p:nvPr/>
            </p:nvSpPr>
            <p:spPr bwMode="auto">
              <a:xfrm>
                <a:off x="2596" y="1903"/>
                <a:ext cx="16" cy="8"/>
              </a:xfrm>
              <a:custGeom>
                <a:avLst/>
                <a:gdLst>
                  <a:gd name="T0" fmla="*/ 69 w 83"/>
                  <a:gd name="T1" fmla="*/ 21 h 41"/>
                  <a:gd name="T2" fmla="*/ 69 w 83"/>
                  <a:gd name="T3" fmla="*/ 21 h 41"/>
                  <a:gd name="T4" fmla="*/ 13 w 83"/>
                  <a:gd name="T5" fmla="*/ 0 h 41"/>
                  <a:gd name="T6" fmla="*/ 69 w 83"/>
                  <a:gd name="T7" fmla="*/ 21 h 41"/>
                  <a:gd name="T8" fmla="*/ 69 w 83"/>
                  <a:gd name="T9" fmla="*/ 21 h 41"/>
                </a:gdLst>
                <a:ahLst/>
                <a:cxnLst>
                  <a:cxn ang="0">
                    <a:pos x="T0" y="T1"/>
                  </a:cxn>
                  <a:cxn ang="0">
                    <a:pos x="T2" y="T3"/>
                  </a:cxn>
                  <a:cxn ang="0">
                    <a:pos x="T4" y="T5"/>
                  </a:cxn>
                  <a:cxn ang="0">
                    <a:pos x="T6" y="T7"/>
                  </a:cxn>
                  <a:cxn ang="0">
                    <a:pos x="T8" y="T9"/>
                  </a:cxn>
                </a:cxnLst>
                <a:rect l="0" t="0" r="r" b="b"/>
                <a:pathLst>
                  <a:path w="83" h="41">
                    <a:moveTo>
                      <a:pt x="69" y="21"/>
                    </a:moveTo>
                    <a:lnTo>
                      <a:pt x="69" y="21"/>
                    </a:lnTo>
                    <a:cubicBezTo>
                      <a:pt x="69" y="41"/>
                      <a:pt x="0" y="0"/>
                      <a:pt x="13" y="0"/>
                    </a:cubicBezTo>
                    <a:cubicBezTo>
                      <a:pt x="41" y="0"/>
                      <a:pt x="83" y="0"/>
                      <a:pt x="69" y="21"/>
                    </a:cubicBezTo>
                    <a:lnTo>
                      <a:pt x="69"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1" name="Freeform 1377">
                <a:extLst>
                  <a:ext uri="{FF2B5EF4-FFF2-40B4-BE49-F238E27FC236}">
                    <a16:creationId xmlns:a16="http://schemas.microsoft.com/office/drawing/2014/main" id="{63FBA3D2-B326-9F43-A01B-1F79EE5D90E7}"/>
                  </a:ext>
                </a:extLst>
              </p:cNvPr>
              <p:cNvSpPr>
                <a:spLocks/>
              </p:cNvSpPr>
              <p:nvPr/>
            </p:nvSpPr>
            <p:spPr bwMode="auto">
              <a:xfrm>
                <a:off x="2596" y="1903"/>
                <a:ext cx="16" cy="8"/>
              </a:xfrm>
              <a:custGeom>
                <a:avLst/>
                <a:gdLst>
                  <a:gd name="T0" fmla="*/ 69 w 83"/>
                  <a:gd name="T1" fmla="*/ 21 h 41"/>
                  <a:gd name="T2" fmla="*/ 69 w 83"/>
                  <a:gd name="T3" fmla="*/ 21 h 41"/>
                  <a:gd name="T4" fmla="*/ 13 w 83"/>
                  <a:gd name="T5" fmla="*/ 0 h 41"/>
                  <a:gd name="T6" fmla="*/ 69 w 83"/>
                  <a:gd name="T7" fmla="*/ 21 h 41"/>
                </a:gdLst>
                <a:ahLst/>
                <a:cxnLst>
                  <a:cxn ang="0">
                    <a:pos x="T0" y="T1"/>
                  </a:cxn>
                  <a:cxn ang="0">
                    <a:pos x="T2" y="T3"/>
                  </a:cxn>
                  <a:cxn ang="0">
                    <a:pos x="T4" y="T5"/>
                  </a:cxn>
                  <a:cxn ang="0">
                    <a:pos x="T6" y="T7"/>
                  </a:cxn>
                </a:cxnLst>
                <a:rect l="0" t="0" r="r" b="b"/>
                <a:pathLst>
                  <a:path w="83" h="41">
                    <a:moveTo>
                      <a:pt x="69" y="21"/>
                    </a:moveTo>
                    <a:lnTo>
                      <a:pt x="69" y="21"/>
                    </a:lnTo>
                    <a:cubicBezTo>
                      <a:pt x="69" y="41"/>
                      <a:pt x="0" y="0"/>
                      <a:pt x="13" y="0"/>
                    </a:cubicBezTo>
                    <a:cubicBezTo>
                      <a:pt x="41" y="0"/>
                      <a:pt x="83" y="0"/>
                      <a:pt x="69" y="2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2" name="Freeform 1378">
                <a:extLst>
                  <a:ext uri="{FF2B5EF4-FFF2-40B4-BE49-F238E27FC236}">
                    <a16:creationId xmlns:a16="http://schemas.microsoft.com/office/drawing/2014/main" id="{F3338849-03FF-03A0-02D0-5ABDE9B1433A}"/>
                  </a:ext>
                </a:extLst>
              </p:cNvPr>
              <p:cNvSpPr>
                <a:spLocks/>
              </p:cNvSpPr>
              <p:nvPr/>
            </p:nvSpPr>
            <p:spPr bwMode="auto">
              <a:xfrm>
                <a:off x="2596" y="1903"/>
                <a:ext cx="16" cy="8"/>
              </a:xfrm>
              <a:custGeom>
                <a:avLst/>
                <a:gdLst>
                  <a:gd name="T0" fmla="*/ 69 w 83"/>
                  <a:gd name="T1" fmla="*/ 21 h 41"/>
                  <a:gd name="T2" fmla="*/ 69 w 83"/>
                  <a:gd name="T3" fmla="*/ 21 h 41"/>
                  <a:gd name="T4" fmla="*/ 13 w 83"/>
                  <a:gd name="T5" fmla="*/ 0 h 41"/>
                  <a:gd name="T6" fmla="*/ 69 w 83"/>
                  <a:gd name="T7" fmla="*/ 21 h 41"/>
                  <a:gd name="T8" fmla="*/ 69 w 83"/>
                  <a:gd name="T9" fmla="*/ 21 h 41"/>
                </a:gdLst>
                <a:ahLst/>
                <a:cxnLst>
                  <a:cxn ang="0">
                    <a:pos x="T0" y="T1"/>
                  </a:cxn>
                  <a:cxn ang="0">
                    <a:pos x="T2" y="T3"/>
                  </a:cxn>
                  <a:cxn ang="0">
                    <a:pos x="T4" y="T5"/>
                  </a:cxn>
                  <a:cxn ang="0">
                    <a:pos x="T6" y="T7"/>
                  </a:cxn>
                  <a:cxn ang="0">
                    <a:pos x="T8" y="T9"/>
                  </a:cxn>
                </a:cxnLst>
                <a:rect l="0" t="0" r="r" b="b"/>
                <a:pathLst>
                  <a:path w="83" h="41">
                    <a:moveTo>
                      <a:pt x="69" y="21"/>
                    </a:moveTo>
                    <a:lnTo>
                      <a:pt x="69" y="21"/>
                    </a:lnTo>
                    <a:cubicBezTo>
                      <a:pt x="69" y="41"/>
                      <a:pt x="0" y="0"/>
                      <a:pt x="13" y="0"/>
                    </a:cubicBezTo>
                    <a:cubicBezTo>
                      <a:pt x="41" y="0"/>
                      <a:pt x="83" y="0"/>
                      <a:pt x="69" y="21"/>
                    </a:cubicBezTo>
                    <a:lnTo>
                      <a:pt x="69"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3" name="Freeform 1379">
                <a:extLst>
                  <a:ext uri="{FF2B5EF4-FFF2-40B4-BE49-F238E27FC236}">
                    <a16:creationId xmlns:a16="http://schemas.microsoft.com/office/drawing/2014/main" id="{128ED903-CAED-6123-79BE-762F35C81C17}"/>
                  </a:ext>
                </a:extLst>
              </p:cNvPr>
              <p:cNvSpPr>
                <a:spLocks/>
              </p:cNvSpPr>
              <p:nvPr/>
            </p:nvSpPr>
            <p:spPr bwMode="auto">
              <a:xfrm>
                <a:off x="2548" y="1775"/>
                <a:ext cx="24" cy="8"/>
              </a:xfrm>
              <a:custGeom>
                <a:avLst/>
                <a:gdLst>
                  <a:gd name="T0" fmla="*/ 109 w 125"/>
                  <a:gd name="T1" fmla="*/ 21 h 42"/>
                  <a:gd name="T2" fmla="*/ 109 w 125"/>
                  <a:gd name="T3" fmla="*/ 21 h 42"/>
                  <a:gd name="T4" fmla="*/ 31 w 125"/>
                  <a:gd name="T5" fmla="*/ 42 h 42"/>
                  <a:gd name="T6" fmla="*/ 46 w 125"/>
                  <a:gd name="T7" fmla="*/ 0 h 42"/>
                  <a:gd name="T8" fmla="*/ 109 w 125"/>
                  <a:gd name="T9" fmla="*/ 21 h 42"/>
                  <a:gd name="T10" fmla="*/ 109 w 125"/>
                  <a:gd name="T11" fmla="*/ 21 h 42"/>
                </a:gdLst>
                <a:ahLst/>
                <a:cxnLst>
                  <a:cxn ang="0">
                    <a:pos x="T0" y="T1"/>
                  </a:cxn>
                  <a:cxn ang="0">
                    <a:pos x="T2" y="T3"/>
                  </a:cxn>
                  <a:cxn ang="0">
                    <a:pos x="T4" y="T5"/>
                  </a:cxn>
                  <a:cxn ang="0">
                    <a:pos x="T6" y="T7"/>
                  </a:cxn>
                  <a:cxn ang="0">
                    <a:pos x="T8" y="T9"/>
                  </a:cxn>
                  <a:cxn ang="0">
                    <a:pos x="T10" y="T11"/>
                  </a:cxn>
                </a:cxnLst>
                <a:rect l="0" t="0" r="r" b="b"/>
                <a:pathLst>
                  <a:path w="125" h="42">
                    <a:moveTo>
                      <a:pt x="109" y="21"/>
                    </a:moveTo>
                    <a:lnTo>
                      <a:pt x="109" y="21"/>
                    </a:lnTo>
                    <a:cubicBezTo>
                      <a:pt x="125" y="42"/>
                      <a:pt x="46" y="42"/>
                      <a:pt x="31" y="42"/>
                    </a:cubicBezTo>
                    <a:cubicBezTo>
                      <a:pt x="0" y="21"/>
                      <a:pt x="31" y="0"/>
                      <a:pt x="46" y="0"/>
                    </a:cubicBezTo>
                    <a:cubicBezTo>
                      <a:pt x="78" y="0"/>
                      <a:pt x="109" y="0"/>
                      <a:pt x="109" y="21"/>
                    </a:cubicBezTo>
                    <a:cubicBezTo>
                      <a:pt x="125" y="42"/>
                      <a:pt x="109" y="0"/>
                      <a:pt x="109" y="2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4" name="Freeform 1380">
                <a:extLst>
                  <a:ext uri="{FF2B5EF4-FFF2-40B4-BE49-F238E27FC236}">
                    <a16:creationId xmlns:a16="http://schemas.microsoft.com/office/drawing/2014/main" id="{4AEA0E77-2AA5-ECD4-134C-BE550F43CDC3}"/>
                  </a:ext>
                </a:extLst>
              </p:cNvPr>
              <p:cNvSpPr>
                <a:spLocks/>
              </p:cNvSpPr>
              <p:nvPr/>
            </p:nvSpPr>
            <p:spPr bwMode="auto">
              <a:xfrm>
                <a:off x="2548" y="1775"/>
                <a:ext cx="24" cy="8"/>
              </a:xfrm>
              <a:custGeom>
                <a:avLst/>
                <a:gdLst>
                  <a:gd name="T0" fmla="*/ 109 w 125"/>
                  <a:gd name="T1" fmla="*/ 21 h 42"/>
                  <a:gd name="T2" fmla="*/ 109 w 125"/>
                  <a:gd name="T3" fmla="*/ 21 h 42"/>
                  <a:gd name="T4" fmla="*/ 31 w 125"/>
                  <a:gd name="T5" fmla="*/ 42 h 42"/>
                  <a:gd name="T6" fmla="*/ 46 w 125"/>
                  <a:gd name="T7" fmla="*/ 0 h 42"/>
                  <a:gd name="T8" fmla="*/ 109 w 125"/>
                  <a:gd name="T9" fmla="*/ 21 h 42"/>
                  <a:gd name="T10" fmla="*/ 109 w 125"/>
                  <a:gd name="T11" fmla="*/ 21 h 42"/>
                  <a:gd name="T12" fmla="*/ 109 w 125"/>
                  <a:gd name="T13" fmla="*/ 21 h 42"/>
                </a:gdLst>
                <a:ahLst/>
                <a:cxnLst>
                  <a:cxn ang="0">
                    <a:pos x="T0" y="T1"/>
                  </a:cxn>
                  <a:cxn ang="0">
                    <a:pos x="T2" y="T3"/>
                  </a:cxn>
                  <a:cxn ang="0">
                    <a:pos x="T4" y="T5"/>
                  </a:cxn>
                  <a:cxn ang="0">
                    <a:pos x="T6" y="T7"/>
                  </a:cxn>
                  <a:cxn ang="0">
                    <a:pos x="T8" y="T9"/>
                  </a:cxn>
                  <a:cxn ang="0">
                    <a:pos x="T10" y="T11"/>
                  </a:cxn>
                  <a:cxn ang="0">
                    <a:pos x="T12" y="T13"/>
                  </a:cxn>
                </a:cxnLst>
                <a:rect l="0" t="0" r="r" b="b"/>
                <a:pathLst>
                  <a:path w="125" h="42">
                    <a:moveTo>
                      <a:pt x="109" y="21"/>
                    </a:moveTo>
                    <a:lnTo>
                      <a:pt x="109" y="21"/>
                    </a:lnTo>
                    <a:cubicBezTo>
                      <a:pt x="125" y="42"/>
                      <a:pt x="46" y="42"/>
                      <a:pt x="31" y="42"/>
                    </a:cubicBezTo>
                    <a:cubicBezTo>
                      <a:pt x="0" y="21"/>
                      <a:pt x="31" y="0"/>
                      <a:pt x="46" y="0"/>
                    </a:cubicBezTo>
                    <a:cubicBezTo>
                      <a:pt x="78" y="0"/>
                      <a:pt x="109" y="0"/>
                      <a:pt x="109" y="21"/>
                    </a:cubicBezTo>
                    <a:cubicBezTo>
                      <a:pt x="125" y="42"/>
                      <a:pt x="109" y="0"/>
                      <a:pt x="109" y="21"/>
                    </a:cubicBezTo>
                    <a:lnTo>
                      <a:pt x="109"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5" name="Freeform 1381">
                <a:extLst>
                  <a:ext uri="{FF2B5EF4-FFF2-40B4-BE49-F238E27FC236}">
                    <a16:creationId xmlns:a16="http://schemas.microsoft.com/office/drawing/2014/main" id="{8CE96E6C-7E4E-8699-8934-42B808ADB768}"/>
                  </a:ext>
                </a:extLst>
              </p:cNvPr>
              <p:cNvSpPr>
                <a:spLocks/>
              </p:cNvSpPr>
              <p:nvPr/>
            </p:nvSpPr>
            <p:spPr bwMode="auto">
              <a:xfrm>
                <a:off x="2548" y="1775"/>
                <a:ext cx="24" cy="8"/>
              </a:xfrm>
              <a:custGeom>
                <a:avLst/>
                <a:gdLst>
                  <a:gd name="T0" fmla="*/ 109 w 125"/>
                  <a:gd name="T1" fmla="*/ 21 h 42"/>
                  <a:gd name="T2" fmla="*/ 109 w 125"/>
                  <a:gd name="T3" fmla="*/ 21 h 42"/>
                  <a:gd name="T4" fmla="*/ 31 w 125"/>
                  <a:gd name="T5" fmla="*/ 42 h 42"/>
                  <a:gd name="T6" fmla="*/ 46 w 125"/>
                  <a:gd name="T7" fmla="*/ 0 h 42"/>
                  <a:gd name="T8" fmla="*/ 109 w 125"/>
                  <a:gd name="T9" fmla="*/ 21 h 42"/>
                  <a:gd name="T10" fmla="*/ 109 w 125"/>
                  <a:gd name="T11" fmla="*/ 21 h 42"/>
                </a:gdLst>
                <a:ahLst/>
                <a:cxnLst>
                  <a:cxn ang="0">
                    <a:pos x="T0" y="T1"/>
                  </a:cxn>
                  <a:cxn ang="0">
                    <a:pos x="T2" y="T3"/>
                  </a:cxn>
                  <a:cxn ang="0">
                    <a:pos x="T4" y="T5"/>
                  </a:cxn>
                  <a:cxn ang="0">
                    <a:pos x="T6" y="T7"/>
                  </a:cxn>
                  <a:cxn ang="0">
                    <a:pos x="T8" y="T9"/>
                  </a:cxn>
                  <a:cxn ang="0">
                    <a:pos x="T10" y="T11"/>
                  </a:cxn>
                </a:cxnLst>
                <a:rect l="0" t="0" r="r" b="b"/>
                <a:pathLst>
                  <a:path w="125" h="42">
                    <a:moveTo>
                      <a:pt x="109" y="21"/>
                    </a:moveTo>
                    <a:lnTo>
                      <a:pt x="109" y="21"/>
                    </a:lnTo>
                    <a:cubicBezTo>
                      <a:pt x="125" y="42"/>
                      <a:pt x="46" y="42"/>
                      <a:pt x="31" y="42"/>
                    </a:cubicBezTo>
                    <a:cubicBezTo>
                      <a:pt x="0" y="21"/>
                      <a:pt x="31" y="0"/>
                      <a:pt x="46" y="0"/>
                    </a:cubicBezTo>
                    <a:cubicBezTo>
                      <a:pt x="78" y="0"/>
                      <a:pt x="109" y="0"/>
                      <a:pt x="109" y="21"/>
                    </a:cubicBezTo>
                    <a:cubicBezTo>
                      <a:pt x="125" y="42"/>
                      <a:pt x="109" y="0"/>
                      <a:pt x="109" y="2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6" name="Freeform 1382">
                <a:extLst>
                  <a:ext uri="{FF2B5EF4-FFF2-40B4-BE49-F238E27FC236}">
                    <a16:creationId xmlns:a16="http://schemas.microsoft.com/office/drawing/2014/main" id="{29B227D9-FCB4-EC8A-0020-97447A65E21A}"/>
                  </a:ext>
                </a:extLst>
              </p:cNvPr>
              <p:cNvSpPr>
                <a:spLocks/>
              </p:cNvSpPr>
              <p:nvPr/>
            </p:nvSpPr>
            <p:spPr bwMode="auto">
              <a:xfrm>
                <a:off x="2548" y="1775"/>
                <a:ext cx="24" cy="8"/>
              </a:xfrm>
              <a:custGeom>
                <a:avLst/>
                <a:gdLst>
                  <a:gd name="T0" fmla="*/ 109 w 125"/>
                  <a:gd name="T1" fmla="*/ 21 h 42"/>
                  <a:gd name="T2" fmla="*/ 109 w 125"/>
                  <a:gd name="T3" fmla="*/ 21 h 42"/>
                  <a:gd name="T4" fmla="*/ 31 w 125"/>
                  <a:gd name="T5" fmla="*/ 42 h 42"/>
                  <a:gd name="T6" fmla="*/ 46 w 125"/>
                  <a:gd name="T7" fmla="*/ 0 h 42"/>
                  <a:gd name="T8" fmla="*/ 109 w 125"/>
                  <a:gd name="T9" fmla="*/ 21 h 42"/>
                  <a:gd name="T10" fmla="*/ 109 w 125"/>
                  <a:gd name="T11" fmla="*/ 21 h 42"/>
                  <a:gd name="T12" fmla="*/ 109 w 125"/>
                  <a:gd name="T13" fmla="*/ 21 h 42"/>
                </a:gdLst>
                <a:ahLst/>
                <a:cxnLst>
                  <a:cxn ang="0">
                    <a:pos x="T0" y="T1"/>
                  </a:cxn>
                  <a:cxn ang="0">
                    <a:pos x="T2" y="T3"/>
                  </a:cxn>
                  <a:cxn ang="0">
                    <a:pos x="T4" y="T5"/>
                  </a:cxn>
                  <a:cxn ang="0">
                    <a:pos x="T6" y="T7"/>
                  </a:cxn>
                  <a:cxn ang="0">
                    <a:pos x="T8" y="T9"/>
                  </a:cxn>
                  <a:cxn ang="0">
                    <a:pos x="T10" y="T11"/>
                  </a:cxn>
                  <a:cxn ang="0">
                    <a:pos x="T12" y="T13"/>
                  </a:cxn>
                </a:cxnLst>
                <a:rect l="0" t="0" r="r" b="b"/>
                <a:pathLst>
                  <a:path w="125" h="42">
                    <a:moveTo>
                      <a:pt x="109" y="21"/>
                    </a:moveTo>
                    <a:lnTo>
                      <a:pt x="109" y="21"/>
                    </a:lnTo>
                    <a:cubicBezTo>
                      <a:pt x="125" y="42"/>
                      <a:pt x="46" y="42"/>
                      <a:pt x="31" y="42"/>
                    </a:cubicBezTo>
                    <a:cubicBezTo>
                      <a:pt x="0" y="21"/>
                      <a:pt x="31" y="0"/>
                      <a:pt x="46" y="0"/>
                    </a:cubicBezTo>
                    <a:cubicBezTo>
                      <a:pt x="78" y="0"/>
                      <a:pt x="109" y="0"/>
                      <a:pt x="109" y="21"/>
                    </a:cubicBezTo>
                    <a:cubicBezTo>
                      <a:pt x="125" y="42"/>
                      <a:pt x="109" y="0"/>
                      <a:pt x="109" y="21"/>
                    </a:cubicBezTo>
                    <a:lnTo>
                      <a:pt x="109"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7" name="Freeform 1383">
                <a:extLst>
                  <a:ext uri="{FF2B5EF4-FFF2-40B4-BE49-F238E27FC236}">
                    <a16:creationId xmlns:a16="http://schemas.microsoft.com/office/drawing/2014/main" id="{878BC1E0-A136-F335-99E3-93E99F1106E0}"/>
                  </a:ext>
                </a:extLst>
              </p:cNvPr>
              <p:cNvSpPr>
                <a:spLocks/>
              </p:cNvSpPr>
              <p:nvPr/>
            </p:nvSpPr>
            <p:spPr bwMode="auto">
              <a:xfrm>
                <a:off x="2507" y="1775"/>
                <a:ext cx="41" cy="24"/>
              </a:xfrm>
              <a:custGeom>
                <a:avLst/>
                <a:gdLst>
                  <a:gd name="T0" fmla="*/ 174 w 209"/>
                  <a:gd name="T1" fmla="*/ 88 h 125"/>
                  <a:gd name="T2" fmla="*/ 174 w 209"/>
                  <a:gd name="T3" fmla="*/ 88 h 125"/>
                  <a:gd name="T4" fmla="*/ 52 w 209"/>
                  <a:gd name="T5" fmla="*/ 113 h 125"/>
                  <a:gd name="T6" fmla="*/ 35 w 209"/>
                  <a:gd name="T7" fmla="*/ 25 h 125"/>
                  <a:gd name="T8" fmla="*/ 157 w 209"/>
                  <a:gd name="T9" fmla="*/ 0 h 125"/>
                  <a:gd name="T10" fmla="*/ 174 w 209"/>
                  <a:gd name="T11" fmla="*/ 88 h 125"/>
                  <a:gd name="T12" fmla="*/ 174 w 209"/>
                  <a:gd name="T13" fmla="*/ 88 h 125"/>
                </a:gdLst>
                <a:ahLst/>
                <a:cxnLst>
                  <a:cxn ang="0">
                    <a:pos x="T0" y="T1"/>
                  </a:cxn>
                  <a:cxn ang="0">
                    <a:pos x="T2" y="T3"/>
                  </a:cxn>
                  <a:cxn ang="0">
                    <a:pos x="T4" y="T5"/>
                  </a:cxn>
                  <a:cxn ang="0">
                    <a:pos x="T6" y="T7"/>
                  </a:cxn>
                  <a:cxn ang="0">
                    <a:pos x="T8" y="T9"/>
                  </a:cxn>
                  <a:cxn ang="0">
                    <a:pos x="T10" y="T11"/>
                  </a:cxn>
                  <a:cxn ang="0">
                    <a:pos x="T12" y="T13"/>
                  </a:cxn>
                </a:cxnLst>
                <a:rect l="0" t="0" r="r" b="b"/>
                <a:pathLst>
                  <a:path w="209" h="125">
                    <a:moveTo>
                      <a:pt x="174" y="88"/>
                    </a:moveTo>
                    <a:lnTo>
                      <a:pt x="174" y="88"/>
                    </a:lnTo>
                    <a:cubicBezTo>
                      <a:pt x="139" y="100"/>
                      <a:pt x="104" y="125"/>
                      <a:pt x="52" y="113"/>
                    </a:cubicBezTo>
                    <a:cubicBezTo>
                      <a:pt x="0" y="88"/>
                      <a:pt x="0" y="50"/>
                      <a:pt x="35" y="25"/>
                    </a:cubicBezTo>
                    <a:cubicBezTo>
                      <a:pt x="52" y="0"/>
                      <a:pt x="122" y="0"/>
                      <a:pt x="157" y="0"/>
                    </a:cubicBezTo>
                    <a:cubicBezTo>
                      <a:pt x="191" y="0"/>
                      <a:pt x="209" y="63"/>
                      <a:pt x="174" y="88"/>
                    </a:cubicBezTo>
                    <a:cubicBezTo>
                      <a:pt x="157" y="100"/>
                      <a:pt x="209" y="75"/>
                      <a:pt x="174" y="8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8" name="Freeform 1384">
                <a:extLst>
                  <a:ext uri="{FF2B5EF4-FFF2-40B4-BE49-F238E27FC236}">
                    <a16:creationId xmlns:a16="http://schemas.microsoft.com/office/drawing/2014/main" id="{5F93829C-843B-8303-E91F-4617621E57A2}"/>
                  </a:ext>
                </a:extLst>
              </p:cNvPr>
              <p:cNvSpPr>
                <a:spLocks/>
              </p:cNvSpPr>
              <p:nvPr/>
            </p:nvSpPr>
            <p:spPr bwMode="auto">
              <a:xfrm>
                <a:off x="2507" y="1775"/>
                <a:ext cx="41" cy="24"/>
              </a:xfrm>
              <a:custGeom>
                <a:avLst/>
                <a:gdLst>
                  <a:gd name="T0" fmla="*/ 174 w 209"/>
                  <a:gd name="T1" fmla="*/ 88 h 125"/>
                  <a:gd name="T2" fmla="*/ 174 w 209"/>
                  <a:gd name="T3" fmla="*/ 88 h 125"/>
                  <a:gd name="T4" fmla="*/ 52 w 209"/>
                  <a:gd name="T5" fmla="*/ 113 h 125"/>
                  <a:gd name="T6" fmla="*/ 35 w 209"/>
                  <a:gd name="T7" fmla="*/ 25 h 125"/>
                  <a:gd name="T8" fmla="*/ 157 w 209"/>
                  <a:gd name="T9" fmla="*/ 0 h 125"/>
                  <a:gd name="T10" fmla="*/ 174 w 209"/>
                  <a:gd name="T11" fmla="*/ 88 h 125"/>
                  <a:gd name="T12" fmla="*/ 174 w 209"/>
                  <a:gd name="T13" fmla="*/ 88 h 125"/>
                  <a:gd name="T14" fmla="*/ 174 w 209"/>
                  <a:gd name="T15" fmla="*/ 88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125">
                    <a:moveTo>
                      <a:pt x="174" y="88"/>
                    </a:moveTo>
                    <a:lnTo>
                      <a:pt x="174" y="88"/>
                    </a:lnTo>
                    <a:cubicBezTo>
                      <a:pt x="139" y="100"/>
                      <a:pt x="104" y="125"/>
                      <a:pt x="52" y="113"/>
                    </a:cubicBezTo>
                    <a:cubicBezTo>
                      <a:pt x="0" y="88"/>
                      <a:pt x="0" y="50"/>
                      <a:pt x="35" y="25"/>
                    </a:cubicBezTo>
                    <a:cubicBezTo>
                      <a:pt x="52" y="0"/>
                      <a:pt x="122" y="0"/>
                      <a:pt x="157" y="0"/>
                    </a:cubicBezTo>
                    <a:cubicBezTo>
                      <a:pt x="191" y="0"/>
                      <a:pt x="209" y="63"/>
                      <a:pt x="174" y="88"/>
                    </a:cubicBezTo>
                    <a:cubicBezTo>
                      <a:pt x="157" y="100"/>
                      <a:pt x="209" y="75"/>
                      <a:pt x="174" y="88"/>
                    </a:cubicBezTo>
                    <a:lnTo>
                      <a:pt x="174" y="8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9" name="Freeform 1385">
                <a:extLst>
                  <a:ext uri="{FF2B5EF4-FFF2-40B4-BE49-F238E27FC236}">
                    <a16:creationId xmlns:a16="http://schemas.microsoft.com/office/drawing/2014/main" id="{2DFE7480-7EE5-4EA2-8D2B-58EFC582DC42}"/>
                  </a:ext>
                </a:extLst>
              </p:cNvPr>
              <p:cNvSpPr>
                <a:spLocks/>
              </p:cNvSpPr>
              <p:nvPr/>
            </p:nvSpPr>
            <p:spPr bwMode="auto">
              <a:xfrm>
                <a:off x="2507" y="1775"/>
                <a:ext cx="41" cy="24"/>
              </a:xfrm>
              <a:custGeom>
                <a:avLst/>
                <a:gdLst>
                  <a:gd name="T0" fmla="*/ 174 w 209"/>
                  <a:gd name="T1" fmla="*/ 88 h 125"/>
                  <a:gd name="T2" fmla="*/ 174 w 209"/>
                  <a:gd name="T3" fmla="*/ 88 h 125"/>
                  <a:gd name="T4" fmla="*/ 52 w 209"/>
                  <a:gd name="T5" fmla="*/ 113 h 125"/>
                  <a:gd name="T6" fmla="*/ 35 w 209"/>
                  <a:gd name="T7" fmla="*/ 25 h 125"/>
                  <a:gd name="T8" fmla="*/ 157 w 209"/>
                  <a:gd name="T9" fmla="*/ 0 h 125"/>
                  <a:gd name="T10" fmla="*/ 174 w 209"/>
                  <a:gd name="T11" fmla="*/ 88 h 125"/>
                  <a:gd name="T12" fmla="*/ 174 w 209"/>
                  <a:gd name="T13" fmla="*/ 88 h 125"/>
                </a:gdLst>
                <a:ahLst/>
                <a:cxnLst>
                  <a:cxn ang="0">
                    <a:pos x="T0" y="T1"/>
                  </a:cxn>
                  <a:cxn ang="0">
                    <a:pos x="T2" y="T3"/>
                  </a:cxn>
                  <a:cxn ang="0">
                    <a:pos x="T4" y="T5"/>
                  </a:cxn>
                  <a:cxn ang="0">
                    <a:pos x="T6" y="T7"/>
                  </a:cxn>
                  <a:cxn ang="0">
                    <a:pos x="T8" y="T9"/>
                  </a:cxn>
                  <a:cxn ang="0">
                    <a:pos x="T10" y="T11"/>
                  </a:cxn>
                  <a:cxn ang="0">
                    <a:pos x="T12" y="T13"/>
                  </a:cxn>
                </a:cxnLst>
                <a:rect l="0" t="0" r="r" b="b"/>
                <a:pathLst>
                  <a:path w="209" h="125">
                    <a:moveTo>
                      <a:pt x="174" y="88"/>
                    </a:moveTo>
                    <a:lnTo>
                      <a:pt x="174" y="88"/>
                    </a:lnTo>
                    <a:cubicBezTo>
                      <a:pt x="139" y="100"/>
                      <a:pt x="104" y="125"/>
                      <a:pt x="52" y="113"/>
                    </a:cubicBezTo>
                    <a:cubicBezTo>
                      <a:pt x="0" y="88"/>
                      <a:pt x="0" y="50"/>
                      <a:pt x="35" y="25"/>
                    </a:cubicBezTo>
                    <a:cubicBezTo>
                      <a:pt x="52" y="0"/>
                      <a:pt x="122" y="0"/>
                      <a:pt x="157" y="0"/>
                    </a:cubicBezTo>
                    <a:cubicBezTo>
                      <a:pt x="191" y="0"/>
                      <a:pt x="209" y="63"/>
                      <a:pt x="174" y="88"/>
                    </a:cubicBezTo>
                    <a:cubicBezTo>
                      <a:pt x="157" y="100"/>
                      <a:pt x="209" y="75"/>
                      <a:pt x="174" y="8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0" name="Freeform 1386">
                <a:extLst>
                  <a:ext uri="{FF2B5EF4-FFF2-40B4-BE49-F238E27FC236}">
                    <a16:creationId xmlns:a16="http://schemas.microsoft.com/office/drawing/2014/main" id="{BD07E708-AC70-DA50-8EFB-4B1117B01D4C}"/>
                  </a:ext>
                </a:extLst>
              </p:cNvPr>
              <p:cNvSpPr>
                <a:spLocks/>
              </p:cNvSpPr>
              <p:nvPr/>
            </p:nvSpPr>
            <p:spPr bwMode="auto">
              <a:xfrm>
                <a:off x="2507" y="1775"/>
                <a:ext cx="41" cy="24"/>
              </a:xfrm>
              <a:custGeom>
                <a:avLst/>
                <a:gdLst>
                  <a:gd name="T0" fmla="*/ 174 w 209"/>
                  <a:gd name="T1" fmla="*/ 88 h 125"/>
                  <a:gd name="T2" fmla="*/ 174 w 209"/>
                  <a:gd name="T3" fmla="*/ 88 h 125"/>
                  <a:gd name="T4" fmla="*/ 52 w 209"/>
                  <a:gd name="T5" fmla="*/ 113 h 125"/>
                  <a:gd name="T6" fmla="*/ 35 w 209"/>
                  <a:gd name="T7" fmla="*/ 25 h 125"/>
                  <a:gd name="T8" fmla="*/ 157 w 209"/>
                  <a:gd name="T9" fmla="*/ 0 h 125"/>
                  <a:gd name="T10" fmla="*/ 174 w 209"/>
                  <a:gd name="T11" fmla="*/ 88 h 125"/>
                  <a:gd name="T12" fmla="*/ 174 w 209"/>
                  <a:gd name="T13" fmla="*/ 88 h 125"/>
                  <a:gd name="T14" fmla="*/ 174 w 209"/>
                  <a:gd name="T15" fmla="*/ 88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125">
                    <a:moveTo>
                      <a:pt x="174" y="88"/>
                    </a:moveTo>
                    <a:lnTo>
                      <a:pt x="174" y="88"/>
                    </a:lnTo>
                    <a:cubicBezTo>
                      <a:pt x="139" y="100"/>
                      <a:pt x="104" y="125"/>
                      <a:pt x="52" y="113"/>
                    </a:cubicBezTo>
                    <a:cubicBezTo>
                      <a:pt x="0" y="88"/>
                      <a:pt x="0" y="50"/>
                      <a:pt x="35" y="25"/>
                    </a:cubicBezTo>
                    <a:cubicBezTo>
                      <a:pt x="52" y="0"/>
                      <a:pt x="122" y="0"/>
                      <a:pt x="157" y="0"/>
                    </a:cubicBezTo>
                    <a:cubicBezTo>
                      <a:pt x="191" y="0"/>
                      <a:pt x="209" y="63"/>
                      <a:pt x="174" y="88"/>
                    </a:cubicBezTo>
                    <a:cubicBezTo>
                      <a:pt x="157" y="100"/>
                      <a:pt x="209" y="75"/>
                      <a:pt x="174" y="88"/>
                    </a:cubicBezTo>
                    <a:lnTo>
                      <a:pt x="174" y="8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1" name="Freeform 1387">
                <a:extLst>
                  <a:ext uri="{FF2B5EF4-FFF2-40B4-BE49-F238E27FC236}">
                    <a16:creationId xmlns:a16="http://schemas.microsoft.com/office/drawing/2014/main" id="{6730A29F-47B1-E3B4-FE9E-7DD5CE41DFF0}"/>
                  </a:ext>
                </a:extLst>
              </p:cNvPr>
              <p:cNvSpPr>
                <a:spLocks/>
              </p:cNvSpPr>
              <p:nvPr/>
            </p:nvSpPr>
            <p:spPr bwMode="auto">
              <a:xfrm>
                <a:off x="2483" y="1743"/>
                <a:ext cx="16" cy="16"/>
              </a:xfrm>
              <a:custGeom>
                <a:avLst/>
                <a:gdLst>
                  <a:gd name="T0" fmla="*/ 12 w 84"/>
                  <a:gd name="T1" fmla="*/ 83 h 83"/>
                  <a:gd name="T2" fmla="*/ 12 w 84"/>
                  <a:gd name="T3" fmla="*/ 83 h 83"/>
                  <a:gd name="T4" fmla="*/ 60 w 84"/>
                  <a:gd name="T5" fmla="*/ 0 h 83"/>
                  <a:gd name="T6" fmla="*/ 12 w 84"/>
                  <a:gd name="T7" fmla="*/ 83 h 83"/>
                </a:gdLst>
                <a:ahLst/>
                <a:cxnLst>
                  <a:cxn ang="0">
                    <a:pos x="T0" y="T1"/>
                  </a:cxn>
                  <a:cxn ang="0">
                    <a:pos x="T2" y="T3"/>
                  </a:cxn>
                  <a:cxn ang="0">
                    <a:pos x="T4" y="T5"/>
                  </a:cxn>
                  <a:cxn ang="0">
                    <a:pos x="T6" y="T7"/>
                  </a:cxn>
                </a:cxnLst>
                <a:rect l="0" t="0" r="r" b="b"/>
                <a:pathLst>
                  <a:path w="84" h="83">
                    <a:moveTo>
                      <a:pt x="12" y="83"/>
                    </a:moveTo>
                    <a:lnTo>
                      <a:pt x="12" y="83"/>
                    </a:lnTo>
                    <a:cubicBezTo>
                      <a:pt x="0" y="83"/>
                      <a:pt x="48" y="0"/>
                      <a:pt x="60" y="0"/>
                    </a:cubicBezTo>
                    <a:cubicBezTo>
                      <a:pt x="84" y="20"/>
                      <a:pt x="36" y="83"/>
                      <a:pt x="12" y="8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2" name="Freeform 1388">
                <a:extLst>
                  <a:ext uri="{FF2B5EF4-FFF2-40B4-BE49-F238E27FC236}">
                    <a16:creationId xmlns:a16="http://schemas.microsoft.com/office/drawing/2014/main" id="{7A0AC08A-7DCF-568B-BB92-48751A119A9F}"/>
                  </a:ext>
                </a:extLst>
              </p:cNvPr>
              <p:cNvSpPr>
                <a:spLocks/>
              </p:cNvSpPr>
              <p:nvPr/>
            </p:nvSpPr>
            <p:spPr bwMode="auto">
              <a:xfrm>
                <a:off x="2483" y="1743"/>
                <a:ext cx="16" cy="16"/>
              </a:xfrm>
              <a:custGeom>
                <a:avLst/>
                <a:gdLst>
                  <a:gd name="T0" fmla="*/ 12 w 84"/>
                  <a:gd name="T1" fmla="*/ 83 h 83"/>
                  <a:gd name="T2" fmla="*/ 12 w 84"/>
                  <a:gd name="T3" fmla="*/ 83 h 83"/>
                  <a:gd name="T4" fmla="*/ 60 w 84"/>
                  <a:gd name="T5" fmla="*/ 0 h 83"/>
                  <a:gd name="T6" fmla="*/ 12 w 84"/>
                  <a:gd name="T7" fmla="*/ 83 h 83"/>
                  <a:gd name="T8" fmla="*/ 12 w 84"/>
                  <a:gd name="T9" fmla="*/ 83 h 83"/>
                </a:gdLst>
                <a:ahLst/>
                <a:cxnLst>
                  <a:cxn ang="0">
                    <a:pos x="T0" y="T1"/>
                  </a:cxn>
                  <a:cxn ang="0">
                    <a:pos x="T2" y="T3"/>
                  </a:cxn>
                  <a:cxn ang="0">
                    <a:pos x="T4" y="T5"/>
                  </a:cxn>
                  <a:cxn ang="0">
                    <a:pos x="T6" y="T7"/>
                  </a:cxn>
                  <a:cxn ang="0">
                    <a:pos x="T8" y="T9"/>
                  </a:cxn>
                </a:cxnLst>
                <a:rect l="0" t="0" r="r" b="b"/>
                <a:pathLst>
                  <a:path w="84" h="83">
                    <a:moveTo>
                      <a:pt x="12" y="83"/>
                    </a:moveTo>
                    <a:lnTo>
                      <a:pt x="12" y="83"/>
                    </a:lnTo>
                    <a:cubicBezTo>
                      <a:pt x="0" y="83"/>
                      <a:pt x="48" y="0"/>
                      <a:pt x="60" y="0"/>
                    </a:cubicBezTo>
                    <a:cubicBezTo>
                      <a:pt x="84" y="20"/>
                      <a:pt x="36" y="83"/>
                      <a:pt x="12" y="83"/>
                    </a:cubicBezTo>
                    <a:lnTo>
                      <a:pt x="12"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3" name="Freeform 1389">
                <a:extLst>
                  <a:ext uri="{FF2B5EF4-FFF2-40B4-BE49-F238E27FC236}">
                    <a16:creationId xmlns:a16="http://schemas.microsoft.com/office/drawing/2014/main" id="{F48C9CF2-0AD5-5E8A-3A5F-F827CCE775DC}"/>
                  </a:ext>
                </a:extLst>
              </p:cNvPr>
              <p:cNvSpPr>
                <a:spLocks/>
              </p:cNvSpPr>
              <p:nvPr/>
            </p:nvSpPr>
            <p:spPr bwMode="auto">
              <a:xfrm>
                <a:off x="2483" y="1743"/>
                <a:ext cx="16" cy="16"/>
              </a:xfrm>
              <a:custGeom>
                <a:avLst/>
                <a:gdLst>
                  <a:gd name="T0" fmla="*/ 12 w 84"/>
                  <a:gd name="T1" fmla="*/ 83 h 83"/>
                  <a:gd name="T2" fmla="*/ 12 w 84"/>
                  <a:gd name="T3" fmla="*/ 83 h 83"/>
                  <a:gd name="T4" fmla="*/ 60 w 84"/>
                  <a:gd name="T5" fmla="*/ 0 h 83"/>
                  <a:gd name="T6" fmla="*/ 12 w 84"/>
                  <a:gd name="T7" fmla="*/ 83 h 83"/>
                </a:gdLst>
                <a:ahLst/>
                <a:cxnLst>
                  <a:cxn ang="0">
                    <a:pos x="T0" y="T1"/>
                  </a:cxn>
                  <a:cxn ang="0">
                    <a:pos x="T2" y="T3"/>
                  </a:cxn>
                  <a:cxn ang="0">
                    <a:pos x="T4" y="T5"/>
                  </a:cxn>
                  <a:cxn ang="0">
                    <a:pos x="T6" y="T7"/>
                  </a:cxn>
                </a:cxnLst>
                <a:rect l="0" t="0" r="r" b="b"/>
                <a:pathLst>
                  <a:path w="84" h="83">
                    <a:moveTo>
                      <a:pt x="12" y="83"/>
                    </a:moveTo>
                    <a:lnTo>
                      <a:pt x="12" y="83"/>
                    </a:lnTo>
                    <a:cubicBezTo>
                      <a:pt x="0" y="83"/>
                      <a:pt x="48" y="0"/>
                      <a:pt x="60" y="0"/>
                    </a:cubicBezTo>
                    <a:cubicBezTo>
                      <a:pt x="84" y="20"/>
                      <a:pt x="36" y="83"/>
                      <a:pt x="12" y="8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4" name="Freeform 1390">
                <a:extLst>
                  <a:ext uri="{FF2B5EF4-FFF2-40B4-BE49-F238E27FC236}">
                    <a16:creationId xmlns:a16="http://schemas.microsoft.com/office/drawing/2014/main" id="{FF6FCBA2-3CD5-558C-DD31-530FD09CE796}"/>
                  </a:ext>
                </a:extLst>
              </p:cNvPr>
              <p:cNvSpPr>
                <a:spLocks/>
              </p:cNvSpPr>
              <p:nvPr/>
            </p:nvSpPr>
            <p:spPr bwMode="auto">
              <a:xfrm>
                <a:off x="2483" y="1743"/>
                <a:ext cx="16" cy="16"/>
              </a:xfrm>
              <a:custGeom>
                <a:avLst/>
                <a:gdLst>
                  <a:gd name="T0" fmla="*/ 12 w 84"/>
                  <a:gd name="T1" fmla="*/ 83 h 83"/>
                  <a:gd name="T2" fmla="*/ 12 w 84"/>
                  <a:gd name="T3" fmla="*/ 83 h 83"/>
                  <a:gd name="T4" fmla="*/ 60 w 84"/>
                  <a:gd name="T5" fmla="*/ 0 h 83"/>
                  <a:gd name="T6" fmla="*/ 12 w 84"/>
                  <a:gd name="T7" fmla="*/ 83 h 83"/>
                  <a:gd name="T8" fmla="*/ 12 w 84"/>
                  <a:gd name="T9" fmla="*/ 83 h 83"/>
                </a:gdLst>
                <a:ahLst/>
                <a:cxnLst>
                  <a:cxn ang="0">
                    <a:pos x="T0" y="T1"/>
                  </a:cxn>
                  <a:cxn ang="0">
                    <a:pos x="T2" y="T3"/>
                  </a:cxn>
                  <a:cxn ang="0">
                    <a:pos x="T4" y="T5"/>
                  </a:cxn>
                  <a:cxn ang="0">
                    <a:pos x="T6" y="T7"/>
                  </a:cxn>
                  <a:cxn ang="0">
                    <a:pos x="T8" y="T9"/>
                  </a:cxn>
                </a:cxnLst>
                <a:rect l="0" t="0" r="r" b="b"/>
                <a:pathLst>
                  <a:path w="84" h="83">
                    <a:moveTo>
                      <a:pt x="12" y="83"/>
                    </a:moveTo>
                    <a:lnTo>
                      <a:pt x="12" y="83"/>
                    </a:lnTo>
                    <a:cubicBezTo>
                      <a:pt x="0" y="83"/>
                      <a:pt x="48" y="0"/>
                      <a:pt x="60" y="0"/>
                    </a:cubicBezTo>
                    <a:cubicBezTo>
                      <a:pt x="84" y="20"/>
                      <a:pt x="36" y="83"/>
                      <a:pt x="12" y="83"/>
                    </a:cubicBezTo>
                    <a:lnTo>
                      <a:pt x="12"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5" name="Freeform 1391">
                <a:extLst>
                  <a:ext uri="{FF2B5EF4-FFF2-40B4-BE49-F238E27FC236}">
                    <a16:creationId xmlns:a16="http://schemas.microsoft.com/office/drawing/2014/main" id="{3B1F84A0-019A-675E-805E-6F27C0503193}"/>
                  </a:ext>
                </a:extLst>
              </p:cNvPr>
              <p:cNvSpPr>
                <a:spLocks/>
              </p:cNvSpPr>
              <p:nvPr/>
            </p:nvSpPr>
            <p:spPr bwMode="auto">
              <a:xfrm>
                <a:off x="2507" y="1743"/>
                <a:ext cx="16" cy="7"/>
              </a:xfrm>
              <a:custGeom>
                <a:avLst/>
                <a:gdLst>
                  <a:gd name="T0" fmla="*/ 28 w 84"/>
                  <a:gd name="T1" fmla="*/ 41 h 41"/>
                  <a:gd name="T2" fmla="*/ 28 w 84"/>
                  <a:gd name="T3" fmla="*/ 41 h 41"/>
                  <a:gd name="T4" fmla="*/ 28 w 84"/>
                  <a:gd name="T5" fmla="*/ 14 h 41"/>
                  <a:gd name="T6" fmla="*/ 28 w 84"/>
                  <a:gd name="T7" fmla="*/ 41 h 41"/>
                </a:gdLst>
                <a:ahLst/>
                <a:cxnLst>
                  <a:cxn ang="0">
                    <a:pos x="T0" y="T1"/>
                  </a:cxn>
                  <a:cxn ang="0">
                    <a:pos x="T2" y="T3"/>
                  </a:cxn>
                  <a:cxn ang="0">
                    <a:pos x="T4" y="T5"/>
                  </a:cxn>
                  <a:cxn ang="0">
                    <a:pos x="T6" y="T7"/>
                  </a:cxn>
                </a:cxnLst>
                <a:rect l="0" t="0" r="r" b="b"/>
                <a:pathLst>
                  <a:path w="84" h="41">
                    <a:moveTo>
                      <a:pt x="28" y="41"/>
                    </a:moveTo>
                    <a:lnTo>
                      <a:pt x="28" y="41"/>
                    </a:lnTo>
                    <a:cubicBezTo>
                      <a:pt x="28" y="41"/>
                      <a:pt x="0" y="14"/>
                      <a:pt x="28" y="14"/>
                    </a:cubicBezTo>
                    <a:cubicBezTo>
                      <a:pt x="42" y="0"/>
                      <a:pt x="84" y="41"/>
                      <a:pt x="28" y="4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6" name="Freeform 1392">
                <a:extLst>
                  <a:ext uri="{FF2B5EF4-FFF2-40B4-BE49-F238E27FC236}">
                    <a16:creationId xmlns:a16="http://schemas.microsoft.com/office/drawing/2014/main" id="{514F3A29-C138-DB26-47BF-2FEF307D842E}"/>
                  </a:ext>
                </a:extLst>
              </p:cNvPr>
              <p:cNvSpPr>
                <a:spLocks/>
              </p:cNvSpPr>
              <p:nvPr/>
            </p:nvSpPr>
            <p:spPr bwMode="auto">
              <a:xfrm>
                <a:off x="2507" y="1743"/>
                <a:ext cx="16" cy="7"/>
              </a:xfrm>
              <a:custGeom>
                <a:avLst/>
                <a:gdLst>
                  <a:gd name="T0" fmla="*/ 28 w 84"/>
                  <a:gd name="T1" fmla="*/ 41 h 41"/>
                  <a:gd name="T2" fmla="*/ 28 w 84"/>
                  <a:gd name="T3" fmla="*/ 41 h 41"/>
                  <a:gd name="T4" fmla="*/ 28 w 84"/>
                  <a:gd name="T5" fmla="*/ 14 h 41"/>
                  <a:gd name="T6" fmla="*/ 28 w 84"/>
                  <a:gd name="T7" fmla="*/ 41 h 41"/>
                  <a:gd name="T8" fmla="*/ 28 w 84"/>
                  <a:gd name="T9" fmla="*/ 41 h 41"/>
                </a:gdLst>
                <a:ahLst/>
                <a:cxnLst>
                  <a:cxn ang="0">
                    <a:pos x="T0" y="T1"/>
                  </a:cxn>
                  <a:cxn ang="0">
                    <a:pos x="T2" y="T3"/>
                  </a:cxn>
                  <a:cxn ang="0">
                    <a:pos x="T4" y="T5"/>
                  </a:cxn>
                  <a:cxn ang="0">
                    <a:pos x="T6" y="T7"/>
                  </a:cxn>
                  <a:cxn ang="0">
                    <a:pos x="T8" y="T9"/>
                  </a:cxn>
                </a:cxnLst>
                <a:rect l="0" t="0" r="r" b="b"/>
                <a:pathLst>
                  <a:path w="84" h="41">
                    <a:moveTo>
                      <a:pt x="28" y="41"/>
                    </a:moveTo>
                    <a:lnTo>
                      <a:pt x="28" y="41"/>
                    </a:lnTo>
                    <a:cubicBezTo>
                      <a:pt x="28" y="41"/>
                      <a:pt x="0" y="14"/>
                      <a:pt x="28" y="14"/>
                    </a:cubicBezTo>
                    <a:cubicBezTo>
                      <a:pt x="42" y="0"/>
                      <a:pt x="84" y="41"/>
                      <a:pt x="28" y="41"/>
                    </a:cubicBezTo>
                    <a:lnTo>
                      <a:pt x="28" y="4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7" name="Freeform 1393">
                <a:extLst>
                  <a:ext uri="{FF2B5EF4-FFF2-40B4-BE49-F238E27FC236}">
                    <a16:creationId xmlns:a16="http://schemas.microsoft.com/office/drawing/2014/main" id="{88F9AAF9-9816-D556-0E75-8AFF90D76AE5}"/>
                  </a:ext>
                </a:extLst>
              </p:cNvPr>
              <p:cNvSpPr>
                <a:spLocks/>
              </p:cNvSpPr>
              <p:nvPr/>
            </p:nvSpPr>
            <p:spPr bwMode="auto">
              <a:xfrm>
                <a:off x="2507" y="1743"/>
                <a:ext cx="16" cy="7"/>
              </a:xfrm>
              <a:custGeom>
                <a:avLst/>
                <a:gdLst>
                  <a:gd name="T0" fmla="*/ 28 w 84"/>
                  <a:gd name="T1" fmla="*/ 41 h 41"/>
                  <a:gd name="T2" fmla="*/ 28 w 84"/>
                  <a:gd name="T3" fmla="*/ 41 h 41"/>
                  <a:gd name="T4" fmla="*/ 28 w 84"/>
                  <a:gd name="T5" fmla="*/ 14 h 41"/>
                  <a:gd name="T6" fmla="*/ 28 w 84"/>
                  <a:gd name="T7" fmla="*/ 41 h 41"/>
                </a:gdLst>
                <a:ahLst/>
                <a:cxnLst>
                  <a:cxn ang="0">
                    <a:pos x="T0" y="T1"/>
                  </a:cxn>
                  <a:cxn ang="0">
                    <a:pos x="T2" y="T3"/>
                  </a:cxn>
                  <a:cxn ang="0">
                    <a:pos x="T4" y="T5"/>
                  </a:cxn>
                  <a:cxn ang="0">
                    <a:pos x="T6" y="T7"/>
                  </a:cxn>
                </a:cxnLst>
                <a:rect l="0" t="0" r="r" b="b"/>
                <a:pathLst>
                  <a:path w="84" h="41">
                    <a:moveTo>
                      <a:pt x="28" y="41"/>
                    </a:moveTo>
                    <a:lnTo>
                      <a:pt x="28" y="41"/>
                    </a:lnTo>
                    <a:cubicBezTo>
                      <a:pt x="28" y="41"/>
                      <a:pt x="0" y="14"/>
                      <a:pt x="28" y="14"/>
                    </a:cubicBezTo>
                    <a:cubicBezTo>
                      <a:pt x="42" y="0"/>
                      <a:pt x="84" y="41"/>
                      <a:pt x="28" y="4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8" name="Freeform 1394">
                <a:extLst>
                  <a:ext uri="{FF2B5EF4-FFF2-40B4-BE49-F238E27FC236}">
                    <a16:creationId xmlns:a16="http://schemas.microsoft.com/office/drawing/2014/main" id="{D5802D5F-8606-E957-E688-2E2498DD0361}"/>
                  </a:ext>
                </a:extLst>
              </p:cNvPr>
              <p:cNvSpPr>
                <a:spLocks/>
              </p:cNvSpPr>
              <p:nvPr/>
            </p:nvSpPr>
            <p:spPr bwMode="auto">
              <a:xfrm>
                <a:off x="2507" y="1743"/>
                <a:ext cx="16" cy="7"/>
              </a:xfrm>
              <a:custGeom>
                <a:avLst/>
                <a:gdLst>
                  <a:gd name="T0" fmla="*/ 28 w 84"/>
                  <a:gd name="T1" fmla="*/ 41 h 41"/>
                  <a:gd name="T2" fmla="*/ 28 w 84"/>
                  <a:gd name="T3" fmla="*/ 41 h 41"/>
                  <a:gd name="T4" fmla="*/ 28 w 84"/>
                  <a:gd name="T5" fmla="*/ 14 h 41"/>
                  <a:gd name="T6" fmla="*/ 28 w 84"/>
                  <a:gd name="T7" fmla="*/ 41 h 41"/>
                  <a:gd name="T8" fmla="*/ 28 w 84"/>
                  <a:gd name="T9" fmla="*/ 41 h 41"/>
                </a:gdLst>
                <a:ahLst/>
                <a:cxnLst>
                  <a:cxn ang="0">
                    <a:pos x="T0" y="T1"/>
                  </a:cxn>
                  <a:cxn ang="0">
                    <a:pos x="T2" y="T3"/>
                  </a:cxn>
                  <a:cxn ang="0">
                    <a:pos x="T4" y="T5"/>
                  </a:cxn>
                  <a:cxn ang="0">
                    <a:pos x="T6" y="T7"/>
                  </a:cxn>
                  <a:cxn ang="0">
                    <a:pos x="T8" y="T9"/>
                  </a:cxn>
                </a:cxnLst>
                <a:rect l="0" t="0" r="r" b="b"/>
                <a:pathLst>
                  <a:path w="84" h="41">
                    <a:moveTo>
                      <a:pt x="28" y="41"/>
                    </a:moveTo>
                    <a:lnTo>
                      <a:pt x="28" y="41"/>
                    </a:lnTo>
                    <a:cubicBezTo>
                      <a:pt x="28" y="41"/>
                      <a:pt x="0" y="14"/>
                      <a:pt x="28" y="14"/>
                    </a:cubicBezTo>
                    <a:cubicBezTo>
                      <a:pt x="42" y="0"/>
                      <a:pt x="84" y="41"/>
                      <a:pt x="28" y="41"/>
                    </a:cubicBezTo>
                    <a:lnTo>
                      <a:pt x="28" y="4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9" name="Freeform 1395">
                <a:extLst>
                  <a:ext uri="{FF2B5EF4-FFF2-40B4-BE49-F238E27FC236}">
                    <a16:creationId xmlns:a16="http://schemas.microsoft.com/office/drawing/2014/main" id="{DB5CBB94-5195-5474-03ED-98A77F5E087E}"/>
                  </a:ext>
                </a:extLst>
              </p:cNvPr>
              <p:cNvSpPr>
                <a:spLocks/>
              </p:cNvSpPr>
              <p:nvPr/>
            </p:nvSpPr>
            <p:spPr bwMode="auto">
              <a:xfrm>
                <a:off x="2491" y="1734"/>
                <a:ext cx="16" cy="9"/>
              </a:xfrm>
              <a:custGeom>
                <a:avLst/>
                <a:gdLst>
                  <a:gd name="T0" fmla="*/ 0 w 83"/>
                  <a:gd name="T1" fmla="*/ 21 h 42"/>
                  <a:gd name="T2" fmla="*/ 0 w 83"/>
                  <a:gd name="T3" fmla="*/ 21 h 42"/>
                  <a:gd name="T4" fmla="*/ 67 w 83"/>
                  <a:gd name="T5" fmla="*/ 0 h 42"/>
                  <a:gd name="T6" fmla="*/ 0 w 83"/>
                  <a:gd name="T7" fmla="*/ 21 h 42"/>
                </a:gdLst>
                <a:ahLst/>
                <a:cxnLst>
                  <a:cxn ang="0">
                    <a:pos x="T0" y="T1"/>
                  </a:cxn>
                  <a:cxn ang="0">
                    <a:pos x="T2" y="T3"/>
                  </a:cxn>
                  <a:cxn ang="0">
                    <a:pos x="T4" y="T5"/>
                  </a:cxn>
                  <a:cxn ang="0">
                    <a:pos x="T6" y="T7"/>
                  </a:cxn>
                </a:cxnLst>
                <a:rect l="0" t="0" r="r" b="b"/>
                <a:pathLst>
                  <a:path w="83" h="42">
                    <a:moveTo>
                      <a:pt x="0" y="21"/>
                    </a:moveTo>
                    <a:lnTo>
                      <a:pt x="0" y="21"/>
                    </a:lnTo>
                    <a:cubicBezTo>
                      <a:pt x="33" y="42"/>
                      <a:pt x="83" y="21"/>
                      <a:pt x="67" y="0"/>
                    </a:cubicBezTo>
                    <a:cubicBezTo>
                      <a:pt x="33" y="0"/>
                      <a:pt x="0" y="21"/>
                      <a:pt x="0" y="2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0" name="Freeform 1396">
                <a:extLst>
                  <a:ext uri="{FF2B5EF4-FFF2-40B4-BE49-F238E27FC236}">
                    <a16:creationId xmlns:a16="http://schemas.microsoft.com/office/drawing/2014/main" id="{F6B97E37-E6A1-BA4C-4E2A-A64C0EEE772A}"/>
                  </a:ext>
                </a:extLst>
              </p:cNvPr>
              <p:cNvSpPr>
                <a:spLocks/>
              </p:cNvSpPr>
              <p:nvPr/>
            </p:nvSpPr>
            <p:spPr bwMode="auto">
              <a:xfrm>
                <a:off x="2491" y="1734"/>
                <a:ext cx="16" cy="9"/>
              </a:xfrm>
              <a:custGeom>
                <a:avLst/>
                <a:gdLst>
                  <a:gd name="T0" fmla="*/ 0 w 83"/>
                  <a:gd name="T1" fmla="*/ 21 h 42"/>
                  <a:gd name="T2" fmla="*/ 0 w 83"/>
                  <a:gd name="T3" fmla="*/ 21 h 42"/>
                  <a:gd name="T4" fmla="*/ 67 w 83"/>
                  <a:gd name="T5" fmla="*/ 0 h 42"/>
                  <a:gd name="T6" fmla="*/ 0 w 83"/>
                  <a:gd name="T7" fmla="*/ 21 h 42"/>
                  <a:gd name="T8" fmla="*/ 0 w 83"/>
                  <a:gd name="T9" fmla="*/ 21 h 42"/>
                </a:gdLst>
                <a:ahLst/>
                <a:cxnLst>
                  <a:cxn ang="0">
                    <a:pos x="T0" y="T1"/>
                  </a:cxn>
                  <a:cxn ang="0">
                    <a:pos x="T2" y="T3"/>
                  </a:cxn>
                  <a:cxn ang="0">
                    <a:pos x="T4" y="T5"/>
                  </a:cxn>
                  <a:cxn ang="0">
                    <a:pos x="T6" y="T7"/>
                  </a:cxn>
                  <a:cxn ang="0">
                    <a:pos x="T8" y="T9"/>
                  </a:cxn>
                </a:cxnLst>
                <a:rect l="0" t="0" r="r" b="b"/>
                <a:pathLst>
                  <a:path w="83" h="42">
                    <a:moveTo>
                      <a:pt x="0" y="21"/>
                    </a:moveTo>
                    <a:lnTo>
                      <a:pt x="0" y="21"/>
                    </a:lnTo>
                    <a:cubicBezTo>
                      <a:pt x="33" y="42"/>
                      <a:pt x="83" y="21"/>
                      <a:pt x="67" y="0"/>
                    </a:cubicBezTo>
                    <a:cubicBezTo>
                      <a:pt x="33" y="0"/>
                      <a:pt x="0" y="21"/>
                      <a:pt x="0" y="21"/>
                    </a:cubicBezTo>
                    <a:lnTo>
                      <a:pt x="0"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1" name="Freeform 1397">
                <a:extLst>
                  <a:ext uri="{FF2B5EF4-FFF2-40B4-BE49-F238E27FC236}">
                    <a16:creationId xmlns:a16="http://schemas.microsoft.com/office/drawing/2014/main" id="{55334B32-1867-79BA-86C9-C5F145731565}"/>
                  </a:ext>
                </a:extLst>
              </p:cNvPr>
              <p:cNvSpPr>
                <a:spLocks/>
              </p:cNvSpPr>
              <p:nvPr/>
            </p:nvSpPr>
            <p:spPr bwMode="auto">
              <a:xfrm>
                <a:off x="2491" y="1734"/>
                <a:ext cx="16" cy="9"/>
              </a:xfrm>
              <a:custGeom>
                <a:avLst/>
                <a:gdLst>
                  <a:gd name="T0" fmla="*/ 0 w 83"/>
                  <a:gd name="T1" fmla="*/ 21 h 42"/>
                  <a:gd name="T2" fmla="*/ 0 w 83"/>
                  <a:gd name="T3" fmla="*/ 21 h 42"/>
                  <a:gd name="T4" fmla="*/ 67 w 83"/>
                  <a:gd name="T5" fmla="*/ 0 h 42"/>
                  <a:gd name="T6" fmla="*/ 0 w 83"/>
                  <a:gd name="T7" fmla="*/ 21 h 42"/>
                </a:gdLst>
                <a:ahLst/>
                <a:cxnLst>
                  <a:cxn ang="0">
                    <a:pos x="T0" y="T1"/>
                  </a:cxn>
                  <a:cxn ang="0">
                    <a:pos x="T2" y="T3"/>
                  </a:cxn>
                  <a:cxn ang="0">
                    <a:pos x="T4" y="T5"/>
                  </a:cxn>
                  <a:cxn ang="0">
                    <a:pos x="T6" y="T7"/>
                  </a:cxn>
                </a:cxnLst>
                <a:rect l="0" t="0" r="r" b="b"/>
                <a:pathLst>
                  <a:path w="83" h="42">
                    <a:moveTo>
                      <a:pt x="0" y="21"/>
                    </a:moveTo>
                    <a:lnTo>
                      <a:pt x="0" y="21"/>
                    </a:lnTo>
                    <a:cubicBezTo>
                      <a:pt x="33" y="42"/>
                      <a:pt x="83" y="21"/>
                      <a:pt x="67" y="0"/>
                    </a:cubicBezTo>
                    <a:cubicBezTo>
                      <a:pt x="33" y="0"/>
                      <a:pt x="0" y="21"/>
                      <a:pt x="0" y="2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2" name="Freeform 1398">
                <a:extLst>
                  <a:ext uri="{FF2B5EF4-FFF2-40B4-BE49-F238E27FC236}">
                    <a16:creationId xmlns:a16="http://schemas.microsoft.com/office/drawing/2014/main" id="{5DB838EF-E646-9B16-E649-8E8CA70DCBF4}"/>
                  </a:ext>
                </a:extLst>
              </p:cNvPr>
              <p:cNvSpPr>
                <a:spLocks/>
              </p:cNvSpPr>
              <p:nvPr/>
            </p:nvSpPr>
            <p:spPr bwMode="auto">
              <a:xfrm>
                <a:off x="2491" y="1734"/>
                <a:ext cx="16" cy="9"/>
              </a:xfrm>
              <a:custGeom>
                <a:avLst/>
                <a:gdLst>
                  <a:gd name="T0" fmla="*/ 0 w 83"/>
                  <a:gd name="T1" fmla="*/ 21 h 42"/>
                  <a:gd name="T2" fmla="*/ 0 w 83"/>
                  <a:gd name="T3" fmla="*/ 21 h 42"/>
                  <a:gd name="T4" fmla="*/ 67 w 83"/>
                  <a:gd name="T5" fmla="*/ 0 h 42"/>
                  <a:gd name="T6" fmla="*/ 0 w 83"/>
                  <a:gd name="T7" fmla="*/ 21 h 42"/>
                  <a:gd name="T8" fmla="*/ 0 w 83"/>
                  <a:gd name="T9" fmla="*/ 21 h 42"/>
                </a:gdLst>
                <a:ahLst/>
                <a:cxnLst>
                  <a:cxn ang="0">
                    <a:pos x="T0" y="T1"/>
                  </a:cxn>
                  <a:cxn ang="0">
                    <a:pos x="T2" y="T3"/>
                  </a:cxn>
                  <a:cxn ang="0">
                    <a:pos x="T4" y="T5"/>
                  </a:cxn>
                  <a:cxn ang="0">
                    <a:pos x="T6" y="T7"/>
                  </a:cxn>
                  <a:cxn ang="0">
                    <a:pos x="T8" y="T9"/>
                  </a:cxn>
                </a:cxnLst>
                <a:rect l="0" t="0" r="r" b="b"/>
                <a:pathLst>
                  <a:path w="83" h="42">
                    <a:moveTo>
                      <a:pt x="0" y="21"/>
                    </a:moveTo>
                    <a:lnTo>
                      <a:pt x="0" y="21"/>
                    </a:lnTo>
                    <a:cubicBezTo>
                      <a:pt x="33" y="42"/>
                      <a:pt x="83" y="21"/>
                      <a:pt x="67" y="0"/>
                    </a:cubicBezTo>
                    <a:cubicBezTo>
                      <a:pt x="33" y="0"/>
                      <a:pt x="0" y="21"/>
                      <a:pt x="0" y="21"/>
                    </a:cubicBezTo>
                    <a:lnTo>
                      <a:pt x="0"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3" name="Freeform 1399">
                <a:extLst>
                  <a:ext uri="{FF2B5EF4-FFF2-40B4-BE49-F238E27FC236}">
                    <a16:creationId xmlns:a16="http://schemas.microsoft.com/office/drawing/2014/main" id="{EC150979-E534-BD90-8CDC-76FCC239CDF4}"/>
                  </a:ext>
                </a:extLst>
              </p:cNvPr>
              <p:cNvSpPr>
                <a:spLocks/>
              </p:cNvSpPr>
              <p:nvPr/>
            </p:nvSpPr>
            <p:spPr bwMode="auto">
              <a:xfrm>
                <a:off x="2459" y="1630"/>
                <a:ext cx="72" cy="32"/>
              </a:xfrm>
              <a:custGeom>
                <a:avLst/>
                <a:gdLst>
                  <a:gd name="T0" fmla="*/ 361 w 375"/>
                  <a:gd name="T1" fmla="*/ 137 h 167"/>
                  <a:gd name="T2" fmla="*/ 361 w 375"/>
                  <a:gd name="T3" fmla="*/ 137 h 167"/>
                  <a:gd name="T4" fmla="*/ 260 w 375"/>
                  <a:gd name="T5" fmla="*/ 122 h 167"/>
                  <a:gd name="T6" fmla="*/ 145 w 375"/>
                  <a:gd name="T7" fmla="*/ 152 h 167"/>
                  <a:gd name="T8" fmla="*/ 44 w 375"/>
                  <a:gd name="T9" fmla="*/ 91 h 167"/>
                  <a:gd name="T10" fmla="*/ 29 w 375"/>
                  <a:gd name="T11" fmla="*/ 16 h 167"/>
                  <a:gd name="T12" fmla="*/ 116 w 375"/>
                  <a:gd name="T13" fmla="*/ 31 h 167"/>
                  <a:gd name="T14" fmla="*/ 245 w 375"/>
                  <a:gd name="T15" fmla="*/ 31 h 167"/>
                  <a:gd name="T16" fmla="*/ 318 w 375"/>
                  <a:gd name="T17" fmla="*/ 76 h 167"/>
                  <a:gd name="T18" fmla="*/ 361 w 375"/>
                  <a:gd name="T19" fmla="*/ 137 h 167"/>
                  <a:gd name="T20" fmla="*/ 361 w 375"/>
                  <a:gd name="T21" fmla="*/ 13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 h="167">
                    <a:moveTo>
                      <a:pt x="361" y="137"/>
                    </a:moveTo>
                    <a:lnTo>
                      <a:pt x="361" y="137"/>
                    </a:lnTo>
                    <a:cubicBezTo>
                      <a:pt x="318" y="137"/>
                      <a:pt x="289" y="122"/>
                      <a:pt x="260" y="122"/>
                    </a:cubicBezTo>
                    <a:cubicBezTo>
                      <a:pt x="217" y="122"/>
                      <a:pt x="188" y="152"/>
                      <a:pt x="145" y="152"/>
                    </a:cubicBezTo>
                    <a:cubicBezTo>
                      <a:pt x="101" y="167"/>
                      <a:pt x="87" y="106"/>
                      <a:pt x="44" y="91"/>
                    </a:cubicBezTo>
                    <a:cubicBezTo>
                      <a:pt x="29" y="76"/>
                      <a:pt x="0" y="46"/>
                      <a:pt x="29" y="16"/>
                    </a:cubicBezTo>
                    <a:cubicBezTo>
                      <a:pt x="44" y="0"/>
                      <a:pt x="101" y="31"/>
                      <a:pt x="116" y="31"/>
                    </a:cubicBezTo>
                    <a:cubicBezTo>
                      <a:pt x="159" y="46"/>
                      <a:pt x="202" y="16"/>
                      <a:pt x="245" y="31"/>
                    </a:cubicBezTo>
                    <a:cubicBezTo>
                      <a:pt x="274" y="31"/>
                      <a:pt x="289" y="61"/>
                      <a:pt x="318" y="76"/>
                    </a:cubicBezTo>
                    <a:cubicBezTo>
                      <a:pt x="318" y="91"/>
                      <a:pt x="361" y="137"/>
                      <a:pt x="361" y="137"/>
                    </a:cubicBezTo>
                    <a:cubicBezTo>
                      <a:pt x="332" y="137"/>
                      <a:pt x="375" y="137"/>
                      <a:pt x="361" y="13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4" name="Freeform 1400">
                <a:extLst>
                  <a:ext uri="{FF2B5EF4-FFF2-40B4-BE49-F238E27FC236}">
                    <a16:creationId xmlns:a16="http://schemas.microsoft.com/office/drawing/2014/main" id="{845234A2-4FF3-D72B-0BD5-C88EB0106DA9}"/>
                  </a:ext>
                </a:extLst>
              </p:cNvPr>
              <p:cNvSpPr>
                <a:spLocks/>
              </p:cNvSpPr>
              <p:nvPr/>
            </p:nvSpPr>
            <p:spPr bwMode="auto">
              <a:xfrm>
                <a:off x="2459" y="1630"/>
                <a:ext cx="72" cy="32"/>
              </a:xfrm>
              <a:custGeom>
                <a:avLst/>
                <a:gdLst>
                  <a:gd name="T0" fmla="*/ 361 w 375"/>
                  <a:gd name="T1" fmla="*/ 137 h 167"/>
                  <a:gd name="T2" fmla="*/ 361 w 375"/>
                  <a:gd name="T3" fmla="*/ 137 h 167"/>
                  <a:gd name="T4" fmla="*/ 260 w 375"/>
                  <a:gd name="T5" fmla="*/ 122 h 167"/>
                  <a:gd name="T6" fmla="*/ 145 w 375"/>
                  <a:gd name="T7" fmla="*/ 152 h 167"/>
                  <a:gd name="T8" fmla="*/ 44 w 375"/>
                  <a:gd name="T9" fmla="*/ 91 h 167"/>
                  <a:gd name="T10" fmla="*/ 29 w 375"/>
                  <a:gd name="T11" fmla="*/ 16 h 167"/>
                  <a:gd name="T12" fmla="*/ 116 w 375"/>
                  <a:gd name="T13" fmla="*/ 31 h 167"/>
                  <a:gd name="T14" fmla="*/ 245 w 375"/>
                  <a:gd name="T15" fmla="*/ 31 h 167"/>
                  <a:gd name="T16" fmla="*/ 318 w 375"/>
                  <a:gd name="T17" fmla="*/ 76 h 167"/>
                  <a:gd name="T18" fmla="*/ 361 w 375"/>
                  <a:gd name="T19" fmla="*/ 137 h 167"/>
                  <a:gd name="T20" fmla="*/ 361 w 375"/>
                  <a:gd name="T21" fmla="*/ 137 h 167"/>
                  <a:gd name="T22" fmla="*/ 361 w 375"/>
                  <a:gd name="T23" fmla="*/ 13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5" h="167">
                    <a:moveTo>
                      <a:pt x="361" y="137"/>
                    </a:moveTo>
                    <a:lnTo>
                      <a:pt x="361" y="137"/>
                    </a:lnTo>
                    <a:cubicBezTo>
                      <a:pt x="318" y="137"/>
                      <a:pt x="289" y="122"/>
                      <a:pt x="260" y="122"/>
                    </a:cubicBezTo>
                    <a:cubicBezTo>
                      <a:pt x="217" y="122"/>
                      <a:pt x="188" y="152"/>
                      <a:pt x="145" y="152"/>
                    </a:cubicBezTo>
                    <a:cubicBezTo>
                      <a:pt x="101" y="167"/>
                      <a:pt x="87" y="106"/>
                      <a:pt x="44" y="91"/>
                    </a:cubicBezTo>
                    <a:cubicBezTo>
                      <a:pt x="29" y="76"/>
                      <a:pt x="0" y="46"/>
                      <a:pt x="29" y="16"/>
                    </a:cubicBezTo>
                    <a:cubicBezTo>
                      <a:pt x="44" y="0"/>
                      <a:pt x="101" y="31"/>
                      <a:pt x="116" y="31"/>
                    </a:cubicBezTo>
                    <a:cubicBezTo>
                      <a:pt x="159" y="46"/>
                      <a:pt x="202" y="16"/>
                      <a:pt x="245" y="31"/>
                    </a:cubicBezTo>
                    <a:cubicBezTo>
                      <a:pt x="274" y="31"/>
                      <a:pt x="289" y="61"/>
                      <a:pt x="318" y="76"/>
                    </a:cubicBezTo>
                    <a:cubicBezTo>
                      <a:pt x="318" y="91"/>
                      <a:pt x="361" y="137"/>
                      <a:pt x="361" y="137"/>
                    </a:cubicBezTo>
                    <a:cubicBezTo>
                      <a:pt x="332" y="137"/>
                      <a:pt x="375" y="137"/>
                      <a:pt x="361" y="137"/>
                    </a:cubicBezTo>
                    <a:lnTo>
                      <a:pt x="361" y="13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5" name="Freeform 1401">
                <a:extLst>
                  <a:ext uri="{FF2B5EF4-FFF2-40B4-BE49-F238E27FC236}">
                    <a16:creationId xmlns:a16="http://schemas.microsoft.com/office/drawing/2014/main" id="{6EF1FCBD-F08D-420B-F582-176625E8E981}"/>
                  </a:ext>
                </a:extLst>
              </p:cNvPr>
              <p:cNvSpPr>
                <a:spLocks/>
              </p:cNvSpPr>
              <p:nvPr/>
            </p:nvSpPr>
            <p:spPr bwMode="auto">
              <a:xfrm>
                <a:off x="2459" y="1630"/>
                <a:ext cx="72" cy="32"/>
              </a:xfrm>
              <a:custGeom>
                <a:avLst/>
                <a:gdLst>
                  <a:gd name="T0" fmla="*/ 361 w 375"/>
                  <a:gd name="T1" fmla="*/ 137 h 167"/>
                  <a:gd name="T2" fmla="*/ 361 w 375"/>
                  <a:gd name="T3" fmla="*/ 137 h 167"/>
                  <a:gd name="T4" fmla="*/ 260 w 375"/>
                  <a:gd name="T5" fmla="*/ 122 h 167"/>
                  <a:gd name="T6" fmla="*/ 145 w 375"/>
                  <a:gd name="T7" fmla="*/ 152 h 167"/>
                  <a:gd name="T8" fmla="*/ 44 w 375"/>
                  <a:gd name="T9" fmla="*/ 91 h 167"/>
                  <a:gd name="T10" fmla="*/ 29 w 375"/>
                  <a:gd name="T11" fmla="*/ 16 h 167"/>
                  <a:gd name="T12" fmla="*/ 116 w 375"/>
                  <a:gd name="T13" fmla="*/ 31 h 167"/>
                  <a:gd name="T14" fmla="*/ 245 w 375"/>
                  <a:gd name="T15" fmla="*/ 31 h 167"/>
                  <a:gd name="T16" fmla="*/ 318 w 375"/>
                  <a:gd name="T17" fmla="*/ 76 h 167"/>
                  <a:gd name="T18" fmla="*/ 361 w 375"/>
                  <a:gd name="T19" fmla="*/ 137 h 167"/>
                  <a:gd name="T20" fmla="*/ 361 w 375"/>
                  <a:gd name="T21" fmla="*/ 13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 h="167">
                    <a:moveTo>
                      <a:pt x="361" y="137"/>
                    </a:moveTo>
                    <a:lnTo>
                      <a:pt x="361" y="137"/>
                    </a:lnTo>
                    <a:cubicBezTo>
                      <a:pt x="318" y="137"/>
                      <a:pt x="289" y="122"/>
                      <a:pt x="260" y="122"/>
                    </a:cubicBezTo>
                    <a:cubicBezTo>
                      <a:pt x="217" y="122"/>
                      <a:pt x="188" y="152"/>
                      <a:pt x="145" y="152"/>
                    </a:cubicBezTo>
                    <a:cubicBezTo>
                      <a:pt x="101" y="167"/>
                      <a:pt x="87" y="106"/>
                      <a:pt x="44" y="91"/>
                    </a:cubicBezTo>
                    <a:cubicBezTo>
                      <a:pt x="29" y="76"/>
                      <a:pt x="0" y="46"/>
                      <a:pt x="29" y="16"/>
                    </a:cubicBezTo>
                    <a:cubicBezTo>
                      <a:pt x="44" y="0"/>
                      <a:pt x="101" y="31"/>
                      <a:pt x="116" y="31"/>
                    </a:cubicBezTo>
                    <a:cubicBezTo>
                      <a:pt x="159" y="46"/>
                      <a:pt x="202" y="16"/>
                      <a:pt x="245" y="31"/>
                    </a:cubicBezTo>
                    <a:cubicBezTo>
                      <a:pt x="274" y="31"/>
                      <a:pt x="289" y="61"/>
                      <a:pt x="318" y="76"/>
                    </a:cubicBezTo>
                    <a:cubicBezTo>
                      <a:pt x="318" y="91"/>
                      <a:pt x="361" y="137"/>
                      <a:pt x="361" y="137"/>
                    </a:cubicBezTo>
                    <a:cubicBezTo>
                      <a:pt x="332" y="137"/>
                      <a:pt x="375" y="137"/>
                      <a:pt x="361" y="13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6" name="Freeform 1402">
                <a:extLst>
                  <a:ext uri="{FF2B5EF4-FFF2-40B4-BE49-F238E27FC236}">
                    <a16:creationId xmlns:a16="http://schemas.microsoft.com/office/drawing/2014/main" id="{2DEAFE30-687C-9F9F-21C9-8252355ED520}"/>
                  </a:ext>
                </a:extLst>
              </p:cNvPr>
              <p:cNvSpPr>
                <a:spLocks/>
              </p:cNvSpPr>
              <p:nvPr/>
            </p:nvSpPr>
            <p:spPr bwMode="auto">
              <a:xfrm>
                <a:off x="2459" y="1630"/>
                <a:ext cx="72" cy="32"/>
              </a:xfrm>
              <a:custGeom>
                <a:avLst/>
                <a:gdLst>
                  <a:gd name="T0" fmla="*/ 361 w 375"/>
                  <a:gd name="T1" fmla="*/ 137 h 167"/>
                  <a:gd name="T2" fmla="*/ 361 w 375"/>
                  <a:gd name="T3" fmla="*/ 137 h 167"/>
                  <a:gd name="T4" fmla="*/ 260 w 375"/>
                  <a:gd name="T5" fmla="*/ 122 h 167"/>
                  <a:gd name="T6" fmla="*/ 145 w 375"/>
                  <a:gd name="T7" fmla="*/ 152 h 167"/>
                  <a:gd name="T8" fmla="*/ 44 w 375"/>
                  <a:gd name="T9" fmla="*/ 91 h 167"/>
                  <a:gd name="T10" fmla="*/ 29 w 375"/>
                  <a:gd name="T11" fmla="*/ 16 h 167"/>
                  <a:gd name="T12" fmla="*/ 116 w 375"/>
                  <a:gd name="T13" fmla="*/ 31 h 167"/>
                  <a:gd name="T14" fmla="*/ 245 w 375"/>
                  <a:gd name="T15" fmla="*/ 31 h 167"/>
                  <a:gd name="T16" fmla="*/ 318 w 375"/>
                  <a:gd name="T17" fmla="*/ 76 h 167"/>
                  <a:gd name="T18" fmla="*/ 361 w 375"/>
                  <a:gd name="T19" fmla="*/ 137 h 167"/>
                  <a:gd name="T20" fmla="*/ 361 w 375"/>
                  <a:gd name="T21" fmla="*/ 137 h 167"/>
                  <a:gd name="T22" fmla="*/ 361 w 375"/>
                  <a:gd name="T23" fmla="*/ 13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5" h="167">
                    <a:moveTo>
                      <a:pt x="361" y="137"/>
                    </a:moveTo>
                    <a:lnTo>
                      <a:pt x="361" y="137"/>
                    </a:lnTo>
                    <a:cubicBezTo>
                      <a:pt x="318" y="137"/>
                      <a:pt x="289" y="122"/>
                      <a:pt x="260" y="122"/>
                    </a:cubicBezTo>
                    <a:cubicBezTo>
                      <a:pt x="217" y="122"/>
                      <a:pt x="188" y="152"/>
                      <a:pt x="145" y="152"/>
                    </a:cubicBezTo>
                    <a:cubicBezTo>
                      <a:pt x="101" y="167"/>
                      <a:pt x="87" y="106"/>
                      <a:pt x="44" y="91"/>
                    </a:cubicBezTo>
                    <a:cubicBezTo>
                      <a:pt x="29" y="76"/>
                      <a:pt x="0" y="46"/>
                      <a:pt x="29" y="16"/>
                    </a:cubicBezTo>
                    <a:cubicBezTo>
                      <a:pt x="44" y="0"/>
                      <a:pt x="101" y="31"/>
                      <a:pt x="116" y="31"/>
                    </a:cubicBezTo>
                    <a:cubicBezTo>
                      <a:pt x="159" y="46"/>
                      <a:pt x="202" y="16"/>
                      <a:pt x="245" y="31"/>
                    </a:cubicBezTo>
                    <a:cubicBezTo>
                      <a:pt x="274" y="31"/>
                      <a:pt x="289" y="61"/>
                      <a:pt x="318" y="76"/>
                    </a:cubicBezTo>
                    <a:cubicBezTo>
                      <a:pt x="318" y="91"/>
                      <a:pt x="361" y="137"/>
                      <a:pt x="361" y="137"/>
                    </a:cubicBezTo>
                    <a:cubicBezTo>
                      <a:pt x="332" y="137"/>
                      <a:pt x="375" y="137"/>
                      <a:pt x="361" y="137"/>
                    </a:cubicBezTo>
                    <a:lnTo>
                      <a:pt x="361" y="13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7" name="Freeform 1403">
                <a:extLst>
                  <a:ext uri="{FF2B5EF4-FFF2-40B4-BE49-F238E27FC236}">
                    <a16:creationId xmlns:a16="http://schemas.microsoft.com/office/drawing/2014/main" id="{257413BD-DEA0-B2AA-436E-6913ED63D00E}"/>
                  </a:ext>
                </a:extLst>
              </p:cNvPr>
              <p:cNvSpPr>
                <a:spLocks/>
              </p:cNvSpPr>
              <p:nvPr/>
            </p:nvSpPr>
            <p:spPr bwMode="auto">
              <a:xfrm>
                <a:off x="1784" y="2144"/>
                <a:ext cx="89" cy="57"/>
              </a:xfrm>
              <a:custGeom>
                <a:avLst/>
                <a:gdLst>
                  <a:gd name="T0" fmla="*/ 427 w 458"/>
                  <a:gd name="T1" fmla="*/ 246 h 292"/>
                  <a:gd name="T2" fmla="*/ 427 w 458"/>
                  <a:gd name="T3" fmla="*/ 246 h 292"/>
                  <a:gd name="T4" fmla="*/ 379 w 458"/>
                  <a:gd name="T5" fmla="*/ 185 h 292"/>
                  <a:gd name="T6" fmla="*/ 300 w 458"/>
                  <a:gd name="T7" fmla="*/ 154 h 292"/>
                  <a:gd name="T8" fmla="*/ 221 w 458"/>
                  <a:gd name="T9" fmla="*/ 47 h 292"/>
                  <a:gd name="T10" fmla="*/ 127 w 458"/>
                  <a:gd name="T11" fmla="*/ 31 h 292"/>
                  <a:gd name="T12" fmla="*/ 32 w 458"/>
                  <a:gd name="T13" fmla="*/ 0 h 292"/>
                  <a:gd name="T14" fmla="*/ 48 w 458"/>
                  <a:gd name="T15" fmla="*/ 31 h 292"/>
                  <a:gd name="T16" fmla="*/ 79 w 458"/>
                  <a:gd name="T17" fmla="*/ 47 h 292"/>
                  <a:gd name="T18" fmla="*/ 95 w 458"/>
                  <a:gd name="T19" fmla="*/ 62 h 292"/>
                  <a:gd name="T20" fmla="*/ 63 w 458"/>
                  <a:gd name="T21" fmla="*/ 31 h 292"/>
                  <a:gd name="T22" fmla="*/ 63 w 458"/>
                  <a:gd name="T23" fmla="*/ 62 h 292"/>
                  <a:gd name="T24" fmla="*/ 111 w 458"/>
                  <a:gd name="T25" fmla="*/ 93 h 292"/>
                  <a:gd name="T26" fmla="*/ 190 w 458"/>
                  <a:gd name="T27" fmla="*/ 139 h 292"/>
                  <a:gd name="T28" fmla="*/ 158 w 458"/>
                  <a:gd name="T29" fmla="*/ 154 h 292"/>
                  <a:gd name="T30" fmla="*/ 221 w 458"/>
                  <a:gd name="T31" fmla="*/ 154 h 292"/>
                  <a:gd name="T32" fmla="*/ 221 w 458"/>
                  <a:gd name="T33" fmla="*/ 185 h 292"/>
                  <a:gd name="T34" fmla="*/ 300 w 458"/>
                  <a:gd name="T35" fmla="*/ 185 h 292"/>
                  <a:gd name="T36" fmla="*/ 427 w 458"/>
                  <a:gd name="T37" fmla="*/ 246 h 292"/>
                  <a:gd name="T38" fmla="*/ 427 w 458"/>
                  <a:gd name="T39" fmla="*/ 24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8" h="292">
                    <a:moveTo>
                      <a:pt x="427" y="246"/>
                    </a:moveTo>
                    <a:lnTo>
                      <a:pt x="427" y="246"/>
                    </a:lnTo>
                    <a:cubicBezTo>
                      <a:pt x="411" y="231"/>
                      <a:pt x="395" y="200"/>
                      <a:pt x="379" y="185"/>
                    </a:cubicBezTo>
                    <a:cubicBezTo>
                      <a:pt x="364" y="154"/>
                      <a:pt x="332" y="154"/>
                      <a:pt x="300" y="154"/>
                    </a:cubicBezTo>
                    <a:cubicBezTo>
                      <a:pt x="269" y="123"/>
                      <a:pt x="269" y="62"/>
                      <a:pt x="221" y="47"/>
                    </a:cubicBezTo>
                    <a:cubicBezTo>
                      <a:pt x="206" y="47"/>
                      <a:pt x="158" y="47"/>
                      <a:pt x="127" y="31"/>
                    </a:cubicBezTo>
                    <a:cubicBezTo>
                      <a:pt x="111" y="16"/>
                      <a:pt x="79" y="0"/>
                      <a:pt x="32" y="0"/>
                    </a:cubicBezTo>
                    <a:cubicBezTo>
                      <a:pt x="0" y="0"/>
                      <a:pt x="16" y="31"/>
                      <a:pt x="48" y="31"/>
                    </a:cubicBezTo>
                    <a:cubicBezTo>
                      <a:pt x="63" y="31"/>
                      <a:pt x="63" y="31"/>
                      <a:pt x="79" y="47"/>
                    </a:cubicBezTo>
                    <a:lnTo>
                      <a:pt x="95" y="62"/>
                    </a:lnTo>
                    <a:cubicBezTo>
                      <a:pt x="79" y="62"/>
                      <a:pt x="63" y="47"/>
                      <a:pt x="63" y="31"/>
                    </a:cubicBezTo>
                    <a:lnTo>
                      <a:pt x="63" y="62"/>
                    </a:lnTo>
                    <a:cubicBezTo>
                      <a:pt x="63" y="93"/>
                      <a:pt x="95" y="93"/>
                      <a:pt x="111" y="93"/>
                    </a:cubicBezTo>
                    <a:lnTo>
                      <a:pt x="190" y="139"/>
                    </a:lnTo>
                    <a:cubicBezTo>
                      <a:pt x="190" y="139"/>
                      <a:pt x="174" y="139"/>
                      <a:pt x="158" y="154"/>
                    </a:cubicBezTo>
                    <a:lnTo>
                      <a:pt x="221" y="154"/>
                    </a:lnTo>
                    <a:cubicBezTo>
                      <a:pt x="253" y="169"/>
                      <a:pt x="221" y="185"/>
                      <a:pt x="221" y="185"/>
                    </a:cubicBezTo>
                    <a:cubicBezTo>
                      <a:pt x="237" y="200"/>
                      <a:pt x="285" y="185"/>
                      <a:pt x="300" y="185"/>
                    </a:cubicBezTo>
                    <a:cubicBezTo>
                      <a:pt x="221" y="200"/>
                      <a:pt x="458" y="292"/>
                      <a:pt x="427" y="246"/>
                    </a:cubicBezTo>
                    <a:cubicBezTo>
                      <a:pt x="411" y="231"/>
                      <a:pt x="443" y="277"/>
                      <a:pt x="427" y="24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8" name="Freeform 1404">
                <a:extLst>
                  <a:ext uri="{FF2B5EF4-FFF2-40B4-BE49-F238E27FC236}">
                    <a16:creationId xmlns:a16="http://schemas.microsoft.com/office/drawing/2014/main" id="{A875DCD9-81A0-FEC3-5FC8-84C02A87CE9F}"/>
                  </a:ext>
                </a:extLst>
              </p:cNvPr>
              <p:cNvSpPr>
                <a:spLocks/>
              </p:cNvSpPr>
              <p:nvPr/>
            </p:nvSpPr>
            <p:spPr bwMode="auto">
              <a:xfrm>
                <a:off x="1784" y="2144"/>
                <a:ext cx="89" cy="57"/>
              </a:xfrm>
              <a:custGeom>
                <a:avLst/>
                <a:gdLst>
                  <a:gd name="T0" fmla="*/ 427 w 458"/>
                  <a:gd name="T1" fmla="*/ 246 h 292"/>
                  <a:gd name="T2" fmla="*/ 427 w 458"/>
                  <a:gd name="T3" fmla="*/ 246 h 292"/>
                  <a:gd name="T4" fmla="*/ 379 w 458"/>
                  <a:gd name="T5" fmla="*/ 185 h 292"/>
                  <a:gd name="T6" fmla="*/ 300 w 458"/>
                  <a:gd name="T7" fmla="*/ 154 h 292"/>
                  <a:gd name="T8" fmla="*/ 221 w 458"/>
                  <a:gd name="T9" fmla="*/ 47 h 292"/>
                  <a:gd name="T10" fmla="*/ 127 w 458"/>
                  <a:gd name="T11" fmla="*/ 31 h 292"/>
                  <a:gd name="T12" fmla="*/ 32 w 458"/>
                  <a:gd name="T13" fmla="*/ 0 h 292"/>
                  <a:gd name="T14" fmla="*/ 48 w 458"/>
                  <a:gd name="T15" fmla="*/ 31 h 292"/>
                  <a:gd name="T16" fmla="*/ 79 w 458"/>
                  <a:gd name="T17" fmla="*/ 47 h 292"/>
                  <a:gd name="T18" fmla="*/ 95 w 458"/>
                  <a:gd name="T19" fmla="*/ 62 h 292"/>
                  <a:gd name="T20" fmla="*/ 63 w 458"/>
                  <a:gd name="T21" fmla="*/ 31 h 292"/>
                  <a:gd name="T22" fmla="*/ 63 w 458"/>
                  <a:gd name="T23" fmla="*/ 62 h 292"/>
                  <a:gd name="T24" fmla="*/ 111 w 458"/>
                  <a:gd name="T25" fmla="*/ 93 h 292"/>
                  <a:gd name="T26" fmla="*/ 190 w 458"/>
                  <a:gd name="T27" fmla="*/ 139 h 292"/>
                  <a:gd name="T28" fmla="*/ 158 w 458"/>
                  <a:gd name="T29" fmla="*/ 154 h 292"/>
                  <a:gd name="T30" fmla="*/ 221 w 458"/>
                  <a:gd name="T31" fmla="*/ 154 h 292"/>
                  <a:gd name="T32" fmla="*/ 221 w 458"/>
                  <a:gd name="T33" fmla="*/ 185 h 292"/>
                  <a:gd name="T34" fmla="*/ 300 w 458"/>
                  <a:gd name="T35" fmla="*/ 185 h 292"/>
                  <a:gd name="T36" fmla="*/ 427 w 458"/>
                  <a:gd name="T37" fmla="*/ 246 h 292"/>
                  <a:gd name="T38" fmla="*/ 427 w 458"/>
                  <a:gd name="T39" fmla="*/ 246 h 292"/>
                  <a:gd name="T40" fmla="*/ 427 w 458"/>
                  <a:gd name="T41" fmla="*/ 24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2">
                    <a:moveTo>
                      <a:pt x="427" y="246"/>
                    </a:moveTo>
                    <a:lnTo>
                      <a:pt x="427" y="246"/>
                    </a:lnTo>
                    <a:cubicBezTo>
                      <a:pt x="411" y="231"/>
                      <a:pt x="395" y="200"/>
                      <a:pt x="379" y="185"/>
                    </a:cubicBezTo>
                    <a:cubicBezTo>
                      <a:pt x="364" y="154"/>
                      <a:pt x="332" y="154"/>
                      <a:pt x="300" y="154"/>
                    </a:cubicBezTo>
                    <a:cubicBezTo>
                      <a:pt x="269" y="123"/>
                      <a:pt x="269" y="62"/>
                      <a:pt x="221" y="47"/>
                    </a:cubicBezTo>
                    <a:cubicBezTo>
                      <a:pt x="206" y="47"/>
                      <a:pt x="158" y="47"/>
                      <a:pt x="127" y="31"/>
                    </a:cubicBezTo>
                    <a:cubicBezTo>
                      <a:pt x="111" y="16"/>
                      <a:pt x="79" y="0"/>
                      <a:pt x="32" y="0"/>
                    </a:cubicBezTo>
                    <a:cubicBezTo>
                      <a:pt x="0" y="0"/>
                      <a:pt x="16" y="31"/>
                      <a:pt x="48" y="31"/>
                    </a:cubicBezTo>
                    <a:cubicBezTo>
                      <a:pt x="63" y="31"/>
                      <a:pt x="63" y="31"/>
                      <a:pt x="79" y="47"/>
                    </a:cubicBezTo>
                    <a:lnTo>
                      <a:pt x="95" y="62"/>
                    </a:lnTo>
                    <a:cubicBezTo>
                      <a:pt x="79" y="62"/>
                      <a:pt x="63" y="47"/>
                      <a:pt x="63" y="31"/>
                    </a:cubicBezTo>
                    <a:lnTo>
                      <a:pt x="63" y="62"/>
                    </a:lnTo>
                    <a:cubicBezTo>
                      <a:pt x="63" y="93"/>
                      <a:pt x="95" y="93"/>
                      <a:pt x="111" y="93"/>
                    </a:cubicBezTo>
                    <a:lnTo>
                      <a:pt x="190" y="139"/>
                    </a:lnTo>
                    <a:cubicBezTo>
                      <a:pt x="190" y="139"/>
                      <a:pt x="174" y="139"/>
                      <a:pt x="158" y="154"/>
                    </a:cubicBezTo>
                    <a:lnTo>
                      <a:pt x="221" y="154"/>
                    </a:lnTo>
                    <a:cubicBezTo>
                      <a:pt x="253" y="169"/>
                      <a:pt x="221" y="185"/>
                      <a:pt x="221" y="185"/>
                    </a:cubicBezTo>
                    <a:cubicBezTo>
                      <a:pt x="237" y="200"/>
                      <a:pt x="285" y="185"/>
                      <a:pt x="300" y="185"/>
                    </a:cubicBezTo>
                    <a:cubicBezTo>
                      <a:pt x="221" y="200"/>
                      <a:pt x="458" y="292"/>
                      <a:pt x="427" y="246"/>
                    </a:cubicBezTo>
                    <a:cubicBezTo>
                      <a:pt x="411" y="231"/>
                      <a:pt x="443" y="277"/>
                      <a:pt x="427" y="246"/>
                    </a:cubicBezTo>
                    <a:lnTo>
                      <a:pt x="427" y="24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9" name="Freeform 1405">
                <a:extLst>
                  <a:ext uri="{FF2B5EF4-FFF2-40B4-BE49-F238E27FC236}">
                    <a16:creationId xmlns:a16="http://schemas.microsoft.com/office/drawing/2014/main" id="{87BE8C31-8ED4-F399-1183-C223391D934D}"/>
                  </a:ext>
                </a:extLst>
              </p:cNvPr>
              <p:cNvSpPr>
                <a:spLocks/>
              </p:cNvSpPr>
              <p:nvPr/>
            </p:nvSpPr>
            <p:spPr bwMode="auto">
              <a:xfrm>
                <a:off x="1784" y="2144"/>
                <a:ext cx="89" cy="57"/>
              </a:xfrm>
              <a:custGeom>
                <a:avLst/>
                <a:gdLst>
                  <a:gd name="T0" fmla="*/ 427 w 458"/>
                  <a:gd name="T1" fmla="*/ 246 h 292"/>
                  <a:gd name="T2" fmla="*/ 427 w 458"/>
                  <a:gd name="T3" fmla="*/ 246 h 292"/>
                  <a:gd name="T4" fmla="*/ 379 w 458"/>
                  <a:gd name="T5" fmla="*/ 185 h 292"/>
                  <a:gd name="T6" fmla="*/ 300 w 458"/>
                  <a:gd name="T7" fmla="*/ 154 h 292"/>
                  <a:gd name="T8" fmla="*/ 221 w 458"/>
                  <a:gd name="T9" fmla="*/ 47 h 292"/>
                  <a:gd name="T10" fmla="*/ 127 w 458"/>
                  <a:gd name="T11" fmla="*/ 31 h 292"/>
                  <a:gd name="T12" fmla="*/ 32 w 458"/>
                  <a:gd name="T13" fmla="*/ 0 h 292"/>
                  <a:gd name="T14" fmla="*/ 48 w 458"/>
                  <a:gd name="T15" fmla="*/ 31 h 292"/>
                  <a:gd name="T16" fmla="*/ 79 w 458"/>
                  <a:gd name="T17" fmla="*/ 47 h 292"/>
                  <a:gd name="T18" fmla="*/ 95 w 458"/>
                  <a:gd name="T19" fmla="*/ 62 h 292"/>
                  <a:gd name="T20" fmla="*/ 63 w 458"/>
                  <a:gd name="T21" fmla="*/ 31 h 292"/>
                  <a:gd name="T22" fmla="*/ 63 w 458"/>
                  <a:gd name="T23" fmla="*/ 62 h 292"/>
                  <a:gd name="T24" fmla="*/ 111 w 458"/>
                  <a:gd name="T25" fmla="*/ 93 h 292"/>
                  <a:gd name="T26" fmla="*/ 190 w 458"/>
                  <a:gd name="T27" fmla="*/ 139 h 292"/>
                  <a:gd name="T28" fmla="*/ 158 w 458"/>
                  <a:gd name="T29" fmla="*/ 154 h 292"/>
                  <a:gd name="T30" fmla="*/ 221 w 458"/>
                  <a:gd name="T31" fmla="*/ 154 h 292"/>
                  <a:gd name="T32" fmla="*/ 221 w 458"/>
                  <a:gd name="T33" fmla="*/ 185 h 292"/>
                  <a:gd name="T34" fmla="*/ 300 w 458"/>
                  <a:gd name="T35" fmla="*/ 185 h 292"/>
                  <a:gd name="T36" fmla="*/ 427 w 458"/>
                  <a:gd name="T37" fmla="*/ 246 h 292"/>
                  <a:gd name="T38" fmla="*/ 427 w 458"/>
                  <a:gd name="T39" fmla="*/ 24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8" h="292">
                    <a:moveTo>
                      <a:pt x="427" y="246"/>
                    </a:moveTo>
                    <a:lnTo>
                      <a:pt x="427" y="246"/>
                    </a:lnTo>
                    <a:cubicBezTo>
                      <a:pt x="411" y="231"/>
                      <a:pt x="395" y="200"/>
                      <a:pt x="379" y="185"/>
                    </a:cubicBezTo>
                    <a:cubicBezTo>
                      <a:pt x="364" y="154"/>
                      <a:pt x="332" y="154"/>
                      <a:pt x="300" y="154"/>
                    </a:cubicBezTo>
                    <a:cubicBezTo>
                      <a:pt x="269" y="123"/>
                      <a:pt x="269" y="62"/>
                      <a:pt x="221" y="47"/>
                    </a:cubicBezTo>
                    <a:cubicBezTo>
                      <a:pt x="206" y="47"/>
                      <a:pt x="158" y="47"/>
                      <a:pt x="127" y="31"/>
                    </a:cubicBezTo>
                    <a:cubicBezTo>
                      <a:pt x="111" y="16"/>
                      <a:pt x="79" y="0"/>
                      <a:pt x="32" y="0"/>
                    </a:cubicBezTo>
                    <a:cubicBezTo>
                      <a:pt x="0" y="0"/>
                      <a:pt x="16" y="31"/>
                      <a:pt x="48" y="31"/>
                    </a:cubicBezTo>
                    <a:cubicBezTo>
                      <a:pt x="63" y="31"/>
                      <a:pt x="63" y="31"/>
                      <a:pt x="79" y="47"/>
                    </a:cubicBezTo>
                    <a:lnTo>
                      <a:pt x="95" y="62"/>
                    </a:lnTo>
                    <a:cubicBezTo>
                      <a:pt x="79" y="62"/>
                      <a:pt x="63" y="47"/>
                      <a:pt x="63" y="31"/>
                    </a:cubicBezTo>
                    <a:lnTo>
                      <a:pt x="63" y="62"/>
                    </a:lnTo>
                    <a:cubicBezTo>
                      <a:pt x="63" y="93"/>
                      <a:pt x="95" y="93"/>
                      <a:pt x="111" y="93"/>
                    </a:cubicBezTo>
                    <a:lnTo>
                      <a:pt x="190" y="139"/>
                    </a:lnTo>
                    <a:cubicBezTo>
                      <a:pt x="190" y="139"/>
                      <a:pt x="174" y="139"/>
                      <a:pt x="158" y="154"/>
                    </a:cubicBezTo>
                    <a:lnTo>
                      <a:pt x="221" y="154"/>
                    </a:lnTo>
                    <a:cubicBezTo>
                      <a:pt x="253" y="169"/>
                      <a:pt x="221" y="185"/>
                      <a:pt x="221" y="185"/>
                    </a:cubicBezTo>
                    <a:cubicBezTo>
                      <a:pt x="237" y="200"/>
                      <a:pt x="285" y="185"/>
                      <a:pt x="300" y="185"/>
                    </a:cubicBezTo>
                    <a:cubicBezTo>
                      <a:pt x="221" y="200"/>
                      <a:pt x="458" y="292"/>
                      <a:pt x="427" y="246"/>
                    </a:cubicBezTo>
                    <a:cubicBezTo>
                      <a:pt x="411" y="231"/>
                      <a:pt x="443" y="277"/>
                      <a:pt x="427" y="246"/>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0" name="Freeform 1406">
                <a:extLst>
                  <a:ext uri="{FF2B5EF4-FFF2-40B4-BE49-F238E27FC236}">
                    <a16:creationId xmlns:a16="http://schemas.microsoft.com/office/drawing/2014/main" id="{F4031BF2-331C-273E-8210-FFE77600F760}"/>
                  </a:ext>
                </a:extLst>
              </p:cNvPr>
              <p:cNvSpPr>
                <a:spLocks/>
              </p:cNvSpPr>
              <p:nvPr/>
            </p:nvSpPr>
            <p:spPr bwMode="auto">
              <a:xfrm>
                <a:off x="1784" y="2144"/>
                <a:ext cx="89" cy="57"/>
              </a:xfrm>
              <a:custGeom>
                <a:avLst/>
                <a:gdLst>
                  <a:gd name="T0" fmla="*/ 427 w 458"/>
                  <a:gd name="T1" fmla="*/ 246 h 292"/>
                  <a:gd name="T2" fmla="*/ 427 w 458"/>
                  <a:gd name="T3" fmla="*/ 246 h 292"/>
                  <a:gd name="T4" fmla="*/ 379 w 458"/>
                  <a:gd name="T5" fmla="*/ 185 h 292"/>
                  <a:gd name="T6" fmla="*/ 300 w 458"/>
                  <a:gd name="T7" fmla="*/ 154 h 292"/>
                  <a:gd name="T8" fmla="*/ 221 w 458"/>
                  <a:gd name="T9" fmla="*/ 47 h 292"/>
                  <a:gd name="T10" fmla="*/ 127 w 458"/>
                  <a:gd name="T11" fmla="*/ 31 h 292"/>
                  <a:gd name="T12" fmla="*/ 32 w 458"/>
                  <a:gd name="T13" fmla="*/ 0 h 292"/>
                  <a:gd name="T14" fmla="*/ 48 w 458"/>
                  <a:gd name="T15" fmla="*/ 31 h 292"/>
                  <a:gd name="T16" fmla="*/ 79 w 458"/>
                  <a:gd name="T17" fmla="*/ 47 h 292"/>
                  <a:gd name="T18" fmla="*/ 95 w 458"/>
                  <a:gd name="T19" fmla="*/ 62 h 292"/>
                  <a:gd name="T20" fmla="*/ 63 w 458"/>
                  <a:gd name="T21" fmla="*/ 31 h 292"/>
                  <a:gd name="T22" fmla="*/ 63 w 458"/>
                  <a:gd name="T23" fmla="*/ 62 h 292"/>
                  <a:gd name="T24" fmla="*/ 111 w 458"/>
                  <a:gd name="T25" fmla="*/ 93 h 292"/>
                  <a:gd name="T26" fmla="*/ 190 w 458"/>
                  <a:gd name="T27" fmla="*/ 139 h 292"/>
                  <a:gd name="T28" fmla="*/ 158 w 458"/>
                  <a:gd name="T29" fmla="*/ 154 h 292"/>
                  <a:gd name="T30" fmla="*/ 221 w 458"/>
                  <a:gd name="T31" fmla="*/ 154 h 292"/>
                  <a:gd name="T32" fmla="*/ 221 w 458"/>
                  <a:gd name="T33" fmla="*/ 185 h 292"/>
                  <a:gd name="T34" fmla="*/ 300 w 458"/>
                  <a:gd name="T35" fmla="*/ 185 h 292"/>
                  <a:gd name="T36" fmla="*/ 427 w 458"/>
                  <a:gd name="T37" fmla="*/ 246 h 292"/>
                  <a:gd name="T38" fmla="*/ 427 w 458"/>
                  <a:gd name="T39" fmla="*/ 246 h 292"/>
                  <a:gd name="T40" fmla="*/ 427 w 458"/>
                  <a:gd name="T41" fmla="*/ 24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2">
                    <a:moveTo>
                      <a:pt x="427" y="246"/>
                    </a:moveTo>
                    <a:lnTo>
                      <a:pt x="427" y="246"/>
                    </a:lnTo>
                    <a:cubicBezTo>
                      <a:pt x="411" y="231"/>
                      <a:pt x="395" y="200"/>
                      <a:pt x="379" y="185"/>
                    </a:cubicBezTo>
                    <a:cubicBezTo>
                      <a:pt x="364" y="154"/>
                      <a:pt x="332" y="154"/>
                      <a:pt x="300" y="154"/>
                    </a:cubicBezTo>
                    <a:cubicBezTo>
                      <a:pt x="269" y="123"/>
                      <a:pt x="269" y="62"/>
                      <a:pt x="221" y="47"/>
                    </a:cubicBezTo>
                    <a:cubicBezTo>
                      <a:pt x="206" y="47"/>
                      <a:pt x="158" y="47"/>
                      <a:pt x="127" y="31"/>
                    </a:cubicBezTo>
                    <a:cubicBezTo>
                      <a:pt x="111" y="16"/>
                      <a:pt x="79" y="0"/>
                      <a:pt x="32" y="0"/>
                    </a:cubicBezTo>
                    <a:cubicBezTo>
                      <a:pt x="0" y="0"/>
                      <a:pt x="16" y="31"/>
                      <a:pt x="48" y="31"/>
                    </a:cubicBezTo>
                    <a:cubicBezTo>
                      <a:pt x="63" y="31"/>
                      <a:pt x="63" y="31"/>
                      <a:pt x="79" y="47"/>
                    </a:cubicBezTo>
                    <a:lnTo>
                      <a:pt x="95" y="62"/>
                    </a:lnTo>
                    <a:cubicBezTo>
                      <a:pt x="79" y="62"/>
                      <a:pt x="63" y="47"/>
                      <a:pt x="63" y="31"/>
                    </a:cubicBezTo>
                    <a:lnTo>
                      <a:pt x="63" y="62"/>
                    </a:lnTo>
                    <a:cubicBezTo>
                      <a:pt x="63" y="93"/>
                      <a:pt x="95" y="93"/>
                      <a:pt x="111" y="93"/>
                    </a:cubicBezTo>
                    <a:lnTo>
                      <a:pt x="190" y="139"/>
                    </a:lnTo>
                    <a:cubicBezTo>
                      <a:pt x="190" y="139"/>
                      <a:pt x="174" y="139"/>
                      <a:pt x="158" y="154"/>
                    </a:cubicBezTo>
                    <a:lnTo>
                      <a:pt x="221" y="154"/>
                    </a:lnTo>
                    <a:cubicBezTo>
                      <a:pt x="253" y="169"/>
                      <a:pt x="221" y="185"/>
                      <a:pt x="221" y="185"/>
                    </a:cubicBezTo>
                    <a:cubicBezTo>
                      <a:pt x="237" y="200"/>
                      <a:pt x="285" y="185"/>
                      <a:pt x="300" y="185"/>
                    </a:cubicBezTo>
                    <a:cubicBezTo>
                      <a:pt x="221" y="200"/>
                      <a:pt x="458" y="292"/>
                      <a:pt x="427" y="246"/>
                    </a:cubicBezTo>
                    <a:cubicBezTo>
                      <a:pt x="411" y="231"/>
                      <a:pt x="443" y="277"/>
                      <a:pt x="427" y="246"/>
                    </a:cubicBezTo>
                    <a:lnTo>
                      <a:pt x="427" y="24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1" name="Freeform 1407">
                <a:extLst>
                  <a:ext uri="{FF2B5EF4-FFF2-40B4-BE49-F238E27FC236}">
                    <a16:creationId xmlns:a16="http://schemas.microsoft.com/office/drawing/2014/main" id="{96A12A9E-1639-E4CB-B423-B4E05DF18F8F}"/>
                  </a:ext>
                </a:extLst>
              </p:cNvPr>
              <p:cNvSpPr>
                <a:spLocks/>
              </p:cNvSpPr>
              <p:nvPr/>
            </p:nvSpPr>
            <p:spPr bwMode="auto">
              <a:xfrm>
                <a:off x="1720" y="2080"/>
                <a:ext cx="40" cy="40"/>
              </a:xfrm>
              <a:custGeom>
                <a:avLst/>
                <a:gdLst>
                  <a:gd name="T0" fmla="*/ 176 w 208"/>
                  <a:gd name="T1" fmla="*/ 209 h 209"/>
                  <a:gd name="T2" fmla="*/ 176 w 208"/>
                  <a:gd name="T3" fmla="*/ 209 h 209"/>
                  <a:gd name="T4" fmla="*/ 176 w 208"/>
                  <a:gd name="T5" fmla="*/ 209 h 209"/>
                  <a:gd name="T6" fmla="*/ 128 w 208"/>
                  <a:gd name="T7" fmla="*/ 164 h 209"/>
                  <a:gd name="T8" fmla="*/ 112 w 208"/>
                  <a:gd name="T9" fmla="*/ 104 h 209"/>
                  <a:gd name="T10" fmla="*/ 96 w 208"/>
                  <a:gd name="T11" fmla="*/ 75 h 209"/>
                  <a:gd name="T12" fmla="*/ 112 w 208"/>
                  <a:gd name="T13" fmla="*/ 30 h 209"/>
                  <a:gd name="T14" fmla="*/ 64 w 208"/>
                  <a:gd name="T15" fmla="*/ 60 h 209"/>
                  <a:gd name="T16" fmla="*/ 96 w 208"/>
                  <a:gd name="T17" fmla="*/ 15 h 209"/>
                  <a:gd name="T18" fmla="*/ 16 w 208"/>
                  <a:gd name="T19" fmla="*/ 0 h 209"/>
                  <a:gd name="T20" fmla="*/ 48 w 208"/>
                  <a:gd name="T21" fmla="*/ 89 h 209"/>
                  <a:gd name="T22" fmla="*/ 176 w 208"/>
                  <a:gd name="T23" fmla="*/ 209 h 209"/>
                  <a:gd name="T24" fmla="*/ 176 w 208"/>
                  <a:gd name="T2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209">
                    <a:moveTo>
                      <a:pt x="176" y="209"/>
                    </a:moveTo>
                    <a:lnTo>
                      <a:pt x="176" y="209"/>
                    </a:lnTo>
                    <a:lnTo>
                      <a:pt x="176" y="209"/>
                    </a:lnTo>
                    <a:cubicBezTo>
                      <a:pt x="176" y="194"/>
                      <a:pt x="144" y="164"/>
                      <a:pt x="128" y="164"/>
                    </a:cubicBezTo>
                    <a:cubicBezTo>
                      <a:pt x="112" y="134"/>
                      <a:pt x="128" y="119"/>
                      <a:pt x="112" y="104"/>
                    </a:cubicBezTo>
                    <a:cubicBezTo>
                      <a:pt x="96" y="89"/>
                      <a:pt x="96" y="89"/>
                      <a:pt x="96" y="75"/>
                    </a:cubicBezTo>
                    <a:cubicBezTo>
                      <a:pt x="80" y="45"/>
                      <a:pt x="96" y="45"/>
                      <a:pt x="112" y="30"/>
                    </a:cubicBezTo>
                    <a:cubicBezTo>
                      <a:pt x="144" y="0"/>
                      <a:pt x="48" y="45"/>
                      <a:pt x="64" y="60"/>
                    </a:cubicBezTo>
                    <a:cubicBezTo>
                      <a:pt x="48" y="45"/>
                      <a:pt x="96" y="15"/>
                      <a:pt x="96" y="15"/>
                    </a:cubicBezTo>
                    <a:cubicBezTo>
                      <a:pt x="80" y="0"/>
                      <a:pt x="16" y="0"/>
                      <a:pt x="16" y="0"/>
                    </a:cubicBezTo>
                    <a:cubicBezTo>
                      <a:pt x="0" y="15"/>
                      <a:pt x="32" y="75"/>
                      <a:pt x="48" y="89"/>
                    </a:cubicBezTo>
                    <a:cubicBezTo>
                      <a:pt x="80" y="119"/>
                      <a:pt x="128" y="194"/>
                      <a:pt x="176" y="209"/>
                    </a:cubicBezTo>
                    <a:cubicBezTo>
                      <a:pt x="208" y="209"/>
                      <a:pt x="128" y="194"/>
                      <a:pt x="176" y="20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2" name="Freeform 1408">
                <a:extLst>
                  <a:ext uri="{FF2B5EF4-FFF2-40B4-BE49-F238E27FC236}">
                    <a16:creationId xmlns:a16="http://schemas.microsoft.com/office/drawing/2014/main" id="{69CDEB46-0BEC-87B7-A8EE-DEAD5934921C}"/>
                  </a:ext>
                </a:extLst>
              </p:cNvPr>
              <p:cNvSpPr>
                <a:spLocks/>
              </p:cNvSpPr>
              <p:nvPr/>
            </p:nvSpPr>
            <p:spPr bwMode="auto">
              <a:xfrm>
                <a:off x="1720" y="2080"/>
                <a:ext cx="40" cy="40"/>
              </a:xfrm>
              <a:custGeom>
                <a:avLst/>
                <a:gdLst>
                  <a:gd name="T0" fmla="*/ 176 w 208"/>
                  <a:gd name="T1" fmla="*/ 209 h 209"/>
                  <a:gd name="T2" fmla="*/ 176 w 208"/>
                  <a:gd name="T3" fmla="*/ 209 h 209"/>
                  <a:gd name="T4" fmla="*/ 176 w 208"/>
                  <a:gd name="T5" fmla="*/ 209 h 209"/>
                  <a:gd name="T6" fmla="*/ 128 w 208"/>
                  <a:gd name="T7" fmla="*/ 164 h 209"/>
                  <a:gd name="T8" fmla="*/ 112 w 208"/>
                  <a:gd name="T9" fmla="*/ 104 h 209"/>
                  <a:gd name="T10" fmla="*/ 96 w 208"/>
                  <a:gd name="T11" fmla="*/ 75 h 209"/>
                  <a:gd name="T12" fmla="*/ 112 w 208"/>
                  <a:gd name="T13" fmla="*/ 30 h 209"/>
                  <a:gd name="T14" fmla="*/ 64 w 208"/>
                  <a:gd name="T15" fmla="*/ 60 h 209"/>
                  <a:gd name="T16" fmla="*/ 96 w 208"/>
                  <a:gd name="T17" fmla="*/ 15 h 209"/>
                  <a:gd name="T18" fmla="*/ 16 w 208"/>
                  <a:gd name="T19" fmla="*/ 0 h 209"/>
                  <a:gd name="T20" fmla="*/ 48 w 208"/>
                  <a:gd name="T21" fmla="*/ 89 h 209"/>
                  <a:gd name="T22" fmla="*/ 176 w 208"/>
                  <a:gd name="T23" fmla="*/ 209 h 209"/>
                  <a:gd name="T24" fmla="*/ 176 w 208"/>
                  <a:gd name="T25" fmla="*/ 209 h 209"/>
                  <a:gd name="T26" fmla="*/ 176 w 208"/>
                  <a:gd name="T27"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 h="209">
                    <a:moveTo>
                      <a:pt x="176" y="209"/>
                    </a:moveTo>
                    <a:lnTo>
                      <a:pt x="176" y="209"/>
                    </a:lnTo>
                    <a:lnTo>
                      <a:pt x="176" y="209"/>
                    </a:lnTo>
                    <a:cubicBezTo>
                      <a:pt x="176" y="194"/>
                      <a:pt x="144" y="164"/>
                      <a:pt x="128" y="164"/>
                    </a:cubicBezTo>
                    <a:cubicBezTo>
                      <a:pt x="112" y="134"/>
                      <a:pt x="128" y="119"/>
                      <a:pt x="112" y="104"/>
                    </a:cubicBezTo>
                    <a:cubicBezTo>
                      <a:pt x="96" y="89"/>
                      <a:pt x="96" y="89"/>
                      <a:pt x="96" y="75"/>
                    </a:cubicBezTo>
                    <a:cubicBezTo>
                      <a:pt x="80" y="45"/>
                      <a:pt x="96" y="45"/>
                      <a:pt x="112" y="30"/>
                    </a:cubicBezTo>
                    <a:cubicBezTo>
                      <a:pt x="144" y="0"/>
                      <a:pt x="48" y="45"/>
                      <a:pt x="64" y="60"/>
                    </a:cubicBezTo>
                    <a:cubicBezTo>
                      <a:pt x="48" y="45"/>
                      <a:pt x="96" y="15"/>
                      <a:pt x="96" y="15"/>
                    </a:cubicBezTo>
                    <a:cubicBezTo>
                      <a:pt x="80" y="0"/>
                      <a:pt x="16" y="0"/>
                      <a:pt x="16" y="0"/>
                    </a:cubicBezTo>
                    <a:cubicBezTo>
                      <a:pt x="0" y="15"/>
                      <a:pt x="32" y="75"/>
                      <a:pt x="48" y="89"/>
                    </a:cubicBezTo>
                    <a:cubicBezTo>
                      <a:pt x="80" y="119"/>
                      <a:pt x="128" y="194"/>
                      <a:pt x="176" y="209"/>
                    </a:cubicBezTo>
                    <a:cubicBezTo>
                      <a:pt x="208" y="209"/>
                      <a:pt x="128" y="194"/>
                      <a:pt x="176" y="209"/>
                    </a:cubicBezTo>
                    <a:lnTo>
                      <a:pt x="176" y="20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3" name="Freeform 1409">
                <a:extLst>
                  <a:ext uri="{FF2B5EF4-FFF2-40B4-BE49-F238E27FC236}">
                    <a16:creationId xmlns:a16="http://schemas.microsoft.com/office/drawing/2014/main" id="{B2BDE560-94B4-CE2B-8B95-EC471F6DBC13}"/>
                  </a:ext>
                </a:extLst>
              </p:cNvPr>
              <p:cNvSpPr>
                <a:spLocks/>
              </p:cNvSpPr>
              <p:nvPr/>
            </p:nvSpPr>
            <p:spPr bwMode="auto">
              <a:xfrm>
                <a:off x="1720" y="2080"/>
                <a:ext cx="40" cy="40"/>
              </a:xfrm>
              <a:custGeom>
                <a:avLst/>
                <a:gdLst>
                  <a:gd name="T0" fmla="*/ 176 w 208"/>
                  <a:gd name="T1" fmla="*/ 209 h 209"/>
                  <a:gd name="T2" fmla="*/ 176 w 208"/>
                  <a:gd name="T3" fmla="*/ 209 h 209"/>
                  <a:gd name="T4" fmla="*/ 176 w 208"/>
                  <a:gd name="T5" fmla="*/ 209 h 209"/>
                  <a:gd name="T6" fmla="*/ 128 w 208"/>
                  <a:gd name="T7" fmla="*/ 164 h 209"/>
                  <a:gd name="T8" fmla="*/ 112 w 208"/>
                  <a:gd name="T9" fmla="*/ 104 h 209"/>
                  <a:gd name="T10" fmla="*/ 96 w 208"/>
                  <a:gd name="T11" fmla="*/ 75 h 209"/>
                  <a:gd name="T12" fmla="*/ 112 w 208"/>
                  <a:gd name="T13" fmla="*/ 30 h 209"/>
                  <a:gd name="T14" fmla="*/ 64 w 208"/>
                  <a:gd name="T15" fmla="*/ 60 h 209"/>
                  <a:gd name="T16" fmla="*/ 96 w 208"/>
                  <a:gd name="T17" fmla="*/ 15 h 209"/>
                  <a:gd name="T18" fmla="*/ 16 w 208"/>
                  <a:gd name="T19" fmla="*/ 0 h 209"/>
                  <a:gd name="T20" fmla="*/ 48 w 208"/>
                  <a:gd name="T21" fmla="*/ 89 h 209"/>
                  <a:gd name="T22" fmla="*/ 176 w 208"/>
                  <a:gd name="T23" fmla="*/ 209 h 209"/>
                  <a:gd name="T24" fmla="*/ 176 w 208"/>
                  <a:gd name="T2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209">
                    <a:moveTo>
                      <a:pt x="176" y="209"/>
                    </a:moveTo>
                    <a:lnTo>
                      <a:pt x="176" y="209"/>
                    </a:lnTo>
                    <a:lnTo>
                      <a:pt x="176" y="209"/>
                    </a:lnTo>
                    <a:cubicBezTo>
                      <a:pt x="176" y="194"/>
                      <a:pt x="144" y="164"/>
                      <a:pt x="128" y="164"/>
                    </a:cubicBezTo>
                    <a:cubicBezTo>
                      <a:pt x="112" y="134"/>
                      <a:pt x="128" y="119"/>
                      <a:pt x="112" y="104"/>
                    </a:cubicBezTo>
                    <a:cubicBezTo>
                      <a:pt x="96" y="89"/>
                      <a:pt x="96" y="89"/>
                      <a:pt x="96" y="75"/>
                    </a:cubicBezTo>
                    <a:cubicBezTo>
                      <a:pt x="80" y="45"/>
                      <a:pt x="96" y="45"/>
                      <a:pt x="112" y="30"/>
                    </a:cubicBezTo>
                    <a:cubicBezTo>
                      <a:pt x="144" y="0"/>
                      <a:pt x="48" y="45"/>
                      <a:pt x="64" y="60"/>
                    </a:cubicBezTo>
                    <a:cubicBezTo>
                      <a:pt x="48" y="45"/>
                      <a:pt x="96" y="15"/>
                      <a:pt x="96" y="15"/>
                    </a:cubicBezTo>
                    <a:cubicBezTo>
                      <a:pt x="80" y="0"/>
                      <a:pt x="16" y="0"/>
                      <a:pt x="16" y="0"/>
                    </a:cubicBezTo>
                    <a:cubicBezTo>
                      <a:pt x="0" y="15"/>
                      <a:pt x="32" y="75"/>
                      <a:pt x="48" y="89"/>
                    </a:cubicBezTo>
                    <a:cubicBezTo>
                      <a:pt x="80" y="119"/>
                      <a:pt x="128" y="194"/>
                      <a:pt x="176" y="209"/>
                    </a:cubicBezTo>
                    <a:cubicBezTo>
                      <a:pt x="208" y="209"/>
                      <a:pt x="128" y="194"/>
                      <a:pt x="176" y="20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4" name="Freeform 1410">
                <a:extLst>
                  <a:ext uri="{FF2B5EF4-FFF2-40B4-BE49-F238E27FC236}">
                    <a16:creationId xmlns:a16="http://schemas.microsoft.com/office/drawing/2014/main" id="{BA20A585-56DB-79E1-73B8-66F637CE15A3}"/>
                  </a:ext>
                </a:extLst>
              </p:cNvPr>
              <p:cNvSpPr>
                <a:spLocks/>
              </p:cNvSpPr>
              <p:nvPr/>
            </p:nvSpPr>
            <p:spPr bwMode="auto">
              <a:xfrm>
                <a:off x="1720" y="2080"/>
                <a:ext cx="40" cy="40"/>
              </a:xfrm>
              <a:custGeom>
                <a:avLst/>
                <a:gdLst>
                  <a:gd name="T0" fmla="*/ 176 w 208"/>
                  <a:gd name="T1" fmla="*/ 209 h 209"/>
                  <a:gd name="T2" fmla="*/ 176 w 208"/>
                  <a:gd name="T3" fmla="*/ 209 h 209"/>
                  <a:gd name="T4" fmla="*/ 176 w 208"/>
                  <a:gd name="T5" fmla="*/ 209 h 209"/>
                  <a:gd name="T6" fmla="*/ 128 w 208"/>
                  <a:gd name="T7" fmla="*/ 164 h 209"/>
                  <a:gd name="T8" fmla="*/ 112 w 208"/>
                  <a:gd name="T9" fmla="*/ 104 h 209"/>
                  <a:gd name="T10" fmla="*/ 96 w 208"/>
                  <a:gd name="T11" fmla="*/ 75 h 209"/>
                  <a:gd name="T12" fmla="*/ 112 w 208"/>
                  <a:gd name="T13" fmla="*/ 30 h 209"/>
                  <a:gd name="T14" fmla="*/ 64 w 208"/>
                  <a:gd name="T15" fmla="*/ 60 h 209"/>
                  <a:gd name="T16" fmla="*/ 96 w 208"/>
                  <a:gd name="T17" fmla="*/ 15 h 209"/>
                  <a:gd name="T18" fmla="*/ 16 w 208"/>
                  <a:gd name="T19" fmla="*/ 0 h 209"/>
                  <a:gd name="T20" fmla="*/ 48 w 208"/>
                  <a:gd name="T21" fmla="*/ 89 h 209"/>
                  <a:gd name="T22" fmla="*/ 176 w 208"/>
                  <a:gd name="T23" fmla="*/ 209 h 209"/>
                  <a:gd name="T24" fmla="*/ 176 w 208"/>
                  <a:gd name="T25" fmla="*/ 209 h 209"/>
                  <a:gd name="T26" fmla="*/ 176 w 208"/>
                  <a:gd name="T27"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 h="209">
                    <a:moveTo>
                      <a:pt x="176" y="209"/>
                    </a:moveTo>
                    <a:lnTo>
                      <a:pt x="176" y="209"/>
                    </a:lnTo>
                    <a:lnTo>
                      <a:pt x="176" y="209"/>
                    </a:lnTo>
                    <a:cubicBezTo>
                      <a:pt x="176" y="194"/>
                      <a:pt x="144" y="164"/>
                      <a:pt x="128" y="164"/>
                    </a:cubicBezTo>
                    <a:cubicBezTo>
                      <a:pt x="112" y="134"/>
                      <a:pt x="128" y="119"/>
                      <a:pt x="112" y="104"/>
                    </a:cubicBezTo>
                    <a:cubicBezTo>
                      <a:pt x="96" y="89"/>
                      <a:pt x="96" y="89"/>
                      <a:pt x="96" y="75"/>
                    </a:cubicBezTo>
                    <a:cubicBezTo>
                      <a:pt x="80" y="45"/>
                      <a:pt x="96" y="45"/>
                      <a:pt x="112" y="30"/>
                    </a:cubicBezTo>
                    <a:cubicBezTo>
                      <a:pt x="144" y="0"/>
                      <a:pt x="48" y="45"/>
                      <a:pt x="64" y="60"/>
                    </a:cubicBezTo>
                    <a:cubicBezTo>
                      <a:pt x="48" y="45"/>
                      <a:pt x="96" y="15"/>
                      <a:pt x="96" y="15"/>
                    </a:cubicBezTo>
                    <a:cubicBezTo>
                      <a:pt x="80" y="0"/>
                      <a:pt x="16" y="0"/>
                      <a:pt x="16" y="0"/>
                    </a:cubicBezTo>
                    <a:cubicBezTo>
                      <a:pt x="0" y="15"/>
                      <a:pt x="32" y="75"/>
                      <a:pt x="48" y="89"/>
                    </a:cubicBezTo>
                    <a:cubicBezTo>
                      <a:pt x="80" y="119"/>
                      <a:pt x="128" y="194"/>
                      <a:pt x="176" y="209"/>
                    </a:cubicBezTo>
                    <a:cubicBezTo>
                      <a:pt x="208" y="209"/>
                      <a:pt x="128" y="194"/>
                      <a:pt x="176" y="209"/>
                    </a:cubicBezTo>
                    <a:lnTo>
                      <a:pt x="176" y="20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0" name="Group 1612">
              <a:extLst>
                <a:ext uri="{FF2B5EF4-FFF2-40B4-BE49-F238E27FC236}">
                  <a16:creationId xmlns:a16="http://schemas.microsoft.com/office/drawing/2014/main" id="{9A3CE041-E1AF-434B-B7D5-79487BE770DA}"/>
                </a:ext>
              </a:extLst>
            </p:cNvPr>
            <p:cNvGrpSpPr>
              <a:grpSpLocks/>
            </p:cNvGrpSpPr>
            <p:nvPr/>
          </p:nvGrpSpPr>
          <p:grpSpPr bwMode="auto">
            <a:xfrm>
              <a:off x="1222" y="1558"/>
              <a:ext cx="4530" cy="2202"/>
              <a:chOff x="1222" y="1558"/>
              <a:chExt cx="4530" cy="2202"/>
            </a:xfrm>
          </p:grpSpPr>
          <p:sp>
            <p:nvSpPr>
              <p:cNvPr id="575" name="Freeform 1412">
                <a:extLst>
                  <a:ext uri="{FF2B5EF4-FFF2-40B4-BE49-F238E27FC236}">
                    <a16:creationId xmlns:a16="http://schemas.microsoft.com/office/drawing/2014/main" id="{A7BF0CBC-E2E9-BA33-9E68-7DAFC28F4354}"/>
                  </a:ext>
                </a:extLst>
              </p:cNvPr>
              <p:cNvSpPr>
                <a:spLocks/>
              </p:cNvSpPr>
              <p:nvPr/>
            </p:nvSpPr>
            <p:spPr bwMode="auto">
              <a:xfrm>
                <a:off x="1728" y="2040"/>
                <a:ext cx="8" cy="8"/>
              </a:xfrm>
              <a:custGeom>
                <a:avLst/>
                <a:gdLst>
                  <a:gd name="T0" fmla="*/ 31 w 41"/>
                  <a:gd name="T1" fmla="*/ 31 h 42"/>
                  <a:gd name="T2" fmla="*/ 31 w 41"/>
                  <a:gd name="T3" fmla="*/ 31 h 42"/>
                  <a:gd name="T4" fmla="*/ 20 w 41"/>
                  <a:gd name="T5" fmla="*/ 10 h 42"/>
                  <a:gd name="T6" fmla="*/ 31 w 41"/>
                  <a:gd name="T7" fmla="*/ 31 h 42"/>
                  <a:gd name="T8" fmla="*/ 31 w 41"/>
                  <a:gd name="T9" fmla="*/ 31 h 42"/>
                </a:gdLst>
                <a:ahLst/>
                <a:cxnLst>
                  <a:cxn ang="0">
                    <a:pos x="T0" y="T1"/>
                  </a:cxn>
                  <a:cxn ang="0">
                    <a:pos x="T2" y="T3"/>
                  </a:cxn>
                  <a:cxn ang="0">
                    <a:pos x="T4" y="T5"/>
                  </a:cxn>
                  <a:cxn ang="0">
                    <a:pos x="T6" y="T7"/>
                  </a:cxn>
                  <a:cxn ang="0">
                    <a:pos x="T8" y="T9"/>
                  </a:cxn>
                </a:cxnLst>
                <a:rect l="0" t="0" r="r" b="b"/>
                <a:pathLst>
                  <a:path w="41" h="42">
                    <a:moveTo>
                      <a:pt x="31" y="31"/>
                    </a:moveTo>
                    <a:lnTo>
                      <a:pt x="31" y="31"/>
                    </a:lnTo>
                    <a:cubicBezTo>
                      <a:pt x="20" y="21"/>
                      <a:pt x="0" y="21"/>
                      <a:pt x="20" y="10"/>
                    </a:cubicBezTo>
                    <a:cubicBezTo>
                      <a:pt x="31" y="0"/>
                      <a:pt x="41" y="31"/>
                      <a:pt x="31" y="31"/>
                    </a:cubicBezTo>
                    <a:cubicBezTo>
                      <a:pt x="20" y="21"/>
                      <a:pt x="41" y="42"/>
                      <a:pt x="31" y="3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6" name="Freeform 1413">
                <a:extLst>
                  <a:ext uri="{FF2B5EF4-FFF2-40B4-BE49-F238E27FC236}">
                    <a16:creationId xmlns:a16="http://schemas.microsoft.com/office/drawing/2014/main" id="{80669161-0867-D46F-697F-B73F116DB560}"/>
                  </a:ext>
                </a:extLst>
              </p:cNvPr>
              <p:cNvSpPr>
                <a:spLocks/>
              </p:cNvSpPr>
              <p:nvPr/>
            </p:nvSpPr>
            <p:spPr bwMode="auto">
              <a:xfrm>
                <a:off x="1728" y="2040"/>
                <a:ext cx="8" cy="8"/>
              </a:xfrm>
              <a:custGeom>
                <a:avLst/>
                <a:gdLst>
                  <a:gd name="T0" fmla="*/ 31 w 41"/>
                  <a:gd name="T1" fmla="*/ 31 h 42"/>
                  <a:gd name="T2" fmla="*/ 31 w 41"/>
                  <a:gd name="T3" fmla="*/ 31 h 42"/>
                  <a:gd name="T4" fmla="*/ 20 w 41"/>
                  <a:gd name="T5" fmla="*/ 10 h 42"/>
                  <a:gd name="T6" fmla="*/ 31 w 41"/>
                  <a:gd name="T7" fmla="*/ 31 h 42"/>
                  <a:gd name="T8" fmla="*/ 31 w 41"/>
                  <a:gd name="T9" fmla="*/ 31 h 42"/>
                  <a:gd name="T10" fmla="*/ 31 w 41"/>
                  <a:gd name="T11" fmla="*/ 31 h 42"/>
                </a:gdLst>
                <a:ahLst/>
                <a:cxnLst>
                  <a:cxn ang="0">
                    <a:pos x="T0" y="T1"/>
                  </a:cxn>
                  <a:cxn ang="0">
                    <a:pos x="T2" y="T3"/>
                  </a:cxn>
                  <a:cxn ang="0">
                    <a:pos x="T4" y="T5"/>
                  </a:cxn>
                  <a:cxn ang="0">
                    <a:pos x="T6" y="T7"/>
                  </a:cxn>
                  <a:cxn ang="0">
                    <a:pos x="T8" y="T9"/>
                  </a:cxn>
                  <a:cxn ang="0">
                    <a:pos x="T10" y="T11"/>
                  </a:cxn>
                </a:cxnLst>
                <a:rect l="0" t="0" r="r" b="b"/>
                <a:pathLst>
                  <a:path w="41" h="42">
                    <a:moveTo>
                      <a:pt x="31" y="31"/>
                    </a:moveTo>
                    <a:lnTo>
                      <a:pt x="31" y="31"/>
                    </a:lnTo>
                    <a:cubicBezTo>
                      <a:pt x="20" y="21"/>
                      <a:pt x="0" y="21"/>
                      <a:pt x="20" y="10"/>
                    </a:cubicBezTo>
                    <a:cubicBezTo>
                      <a:pt x="31" y="0"/>
                      <a:pt x="41" y="31"/>
                      <a:pt x="31" y="31"/>
                    </a:cubicBezTo>
                    <a:cubicBezTo>
                      <a:pt x="20" y="21"/>
                      <a:pt x="41" y="42"/>
                      <a:pt x="31" y="31"/>
                    </a:cubicBezTo>
                    <a:lnTo>
                      <a:pt x="31" y="3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 name="Freeform 1414">
                <a:extLst>
                  <a:ext uri="{FF2B5EF4-FFF2-40B4-BE49-F238E27FC236}">
                    <a16:creationId xmlns:a16="http://schemas.microsoft.com/office/drawing/2014/main" id="{044D2773-89BF-2E6C-5039-D24214C42827}"/>
                  </a:ext>
                </a:extLst>
              </p:cNvPr>
              <p:cNvSpPr>
                <a:spLocks/>
              </p:cNvSpPr>
              <p:nvPr/>
            </p:nvSpPr>
            <p:spPr bwMode="auto">
              <a:xfrm>
                <a:off x="1728" y="2040"/>
                <a:ext cx="8" cy="8"/>
              </a:xfrm>
              <a:custGeom>
                <a:avLst/>
                <a:gdLst>
                  <a:gd name="T0" fmla="*/ 31 w 41"/>
                  <a:gd name="T1" fmla="*/ 31 h 42"/>
                  <a:gd name="T2" fmla="*/ 31 w 41"/>
                  <a:gd name="T3" fmla="*/ 31 h 42"/>
                  <a:gd name="T4" fmla="*/ 20 w 41"/>
                  <a:gd name="T5" fmla="*/ 10 h 42"/>
                  <a:gd name="T6" fmla="*/ 31 w 41"/>
                  <a:gd name="T7" fmla="*/ 31 h 42"/>
                  <a:gd name="T8" fmla="*/ 31 w 41"/>
                  <a:gd name="T9" fmla="*/ 31 h 42"/>
                </a:gdLst>
                <a:ahLst/>
                <a:cxnLst>
                  <a:cxn ang="0">
                    <a:pos x="T0" y="T1"/>
                  </a:cxn>
                  <a:cxn ang="0">
                    <a:pos x="T2" y="T3"/>
                  </a:cxn>
                  <a:cxn ang="0">
                    <a:pos x="T4" y="T5"/>
                  </a:cxn>
                  <a:cxn ang="0">
                    <a:pos x="T6" y="T7"/>
                  </a:cxn>
                  <a:cxn ang="0">
                    <a:pos x="T8" y="T9"/>
                  </a:cxn>
                </a:cxnLst>
                <a:rect l="0" t="0" r="r" b="b"/>
                <a:pathLst>
                  <a:path w="41" h="42">
                    <a:moveTo>
                      <a:pt x="31" y="31"/>
                    </a:moveTo>
                    <a:lnTo>
                      <a:pt x="31" y="31"/>
                    </a:lnTo>
                    <a:cubicBezTo>
                      <a:pt x="20" y="21"/>
                      <a:pt x="0" y="21"/>
                      <a:pt x="20" y="10"/>
                    </a:cubicBezTo>
                    <a:cubicBezTo>
                      <a:pt x="31" y="0"/>
                      <a:pt x="41" y="31"/>
                      <a:pt x="31" y="31"/>
                    </a:cubicBezTo>
                    <a:cubicBezTo>
                      <a:pt x="20" y="21"/>
                      <a:pt x="41" y="42"/>
                      <a:pt x="31" y="3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8" name="Freeform 1415">
                <a:extLst>
                  <a:ext uri="{FF2B5EF4-FFF2-40B4-BE49-F238E27FC236}">
                    <a16:creationId xmlns:a16="http://schemas.microsoft.com/office/drawing/2014/main" id="{DCA1C71D-6318-BE7B-89C9-15A0FBCE94E6}"/>
                  </a:ext>
                </a:extLst>
              </p:cNvPr>
              <p:cNvSpPr>
                <a:spLocks/>
              </p:cNvSpPr>
              <p:nvPr/>
            </p:nvSpPr>
            <p:spPr bwMode="auto">
              <a:xfrm>
                <a:off x="1728" y="2040"/>
                <a:ext cx="8" cy="8"/>
              </a:xfrm>
              <a:custGeom>
                <a:avLst/>
                <a:gdLst>
                  <a:gd name="T0" fmla="*/ 31 w 41"/>
                  <a:gd name="T1" fmla="*/ 31 h 42"/>
                  <a:gd name="T2" fmla="*/ 31 w 41"/>
                  <a:gd name="T3" fmla="*/ 31 h 42"/>
                  <a:gd name="T4" fmla="*/ 20 w 41"/>
                  <a:gd name="T5" fmla="*/ 10 h 42"/>
                  <a:gd name="T6" fmla="*/ 31 w 41"/>
                  <a:gd name="T7" fmla="*/ 31 h 42"/>
                  <a:gd name="T8" fmla="*/ 31 w 41"/>
                  <a:gd name="T9" fmla="*/ 31 h 42"/>
                  <a:gd name="T10" fmla="*/ 31 w 41"/>
                  <a:gd name="T11" fmla="*/ 31 h 42"/>
                </a:gdLst>
                <a:ahLst/>
                <a:cxnLst>
                  <a:cxn ang="0">
                    <a:pos x="T0" y="T1"/>
                  </a:cxn>
                  <a:cxn ang="0">
                    <a:pos x="T2" y="T3"/>
                  </a:cxn>
                  <a:cxn ang="0">
                    <a:pos x="T4" y="T5"/>
                  </a:cxn>
                  <a:cxn ang="0">
                    <a:pos x="T6" y="T7"/>
                  </a:cxn>
                  <a:cxn ang="0">
                    <a:pos x="T8" y="T9"/>
                  </a:cxn>
                  <a:cxn ang="0">
                    <a:pos x="T10" y="T11"/>
                  </a:cxn>
                </a:cxnLst>
                <a:rect l="0" t="0" r="r" b="b"/>
                <a:pathLst>
                  <a:path w="41" h="42">
                    <a:moveTo>
                      <a:pt x="31" y="31"/>
                    </a:moveTo>
                    <a:lnTo>
                      <a:pt x="31" y="31"/>
                    </a:lnTo>
                    <a:cubicBezTo>
                      <a:pt x="20" y="21"/>
                      <a:pt x="0" y="21"/>
                      <a:pt x="20" y="10"/>
                    </a:cubicBezTo>
                    <a:cubicBezTo>
                      <a:pt x="31" y="0"/>
                      <a:pt x="41" y="31"/>
                      <a:pt x="31" y="31"/>
                    </a:cubicBezTo>
                    <a:cubicBezTo>
                      <a:pt x="20" y="21"/>
                      <a:pt x="41" y="42"/>
                      <a:pt x="31" y="31"/>
                    </a:cubicBezTo>
                    <a:lnTo>
                      <a:pt x="31" y="3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 name="Freeform 1416">
                <a:extLst>
                  <a:ext uri="{FF2B5EF4-FFF2-40B4-BE49-F238E27FC236}">
                    <a16:creationId xmlns:a16="http://schemas.microsoft.com/office/drawing/2014/main" id="{93C45ADF-8F24-44B2-C4FE-C0FB529A7CA4}"/>
                  </a:ext>
                </a:extLst>
              </p:cNvPr>
              <p:cNvSpPr>
                <a:spLocks/>
              </p:cNvSpPr>
              <p:nvPr/>
            </p:nvSpPr>
            <p:spPr bwMode="auto">
              <a:xfrm>
                <a:off x="1712" y="2024"/>
                <a:ext cx="16" cy="16"/>
              </a:xfrm>
              <a:custGeom>
                <a:avLst/>
                <a:gdLst>
                  <a:gd name="T0" fmla="*/ 70 w 84"/>
                  <a:gd name="T1" fmla="*/ 27 h 83"/>
                  <a:gd name="T2" fmla="*/ 70 w 84"/>
                  <a:gd name="T3" fmla="*/ 27 h 83"/>
                  <a:gd name="T4" fmla="*/ 0 w 84"/>
                  <a:gd name="T5" fmla="*/ 14 h 83"/>
                  <a:gd name="T6" fmla="*/ 14 w 84"/>
                  <a:gd name="T7" fmla="*/ 41 h 83"/>
                  <a:gd name="T8" fmla="*/ 14 w 84"/>
                  <a:gd name="T9" fmla="*/ 83 h 83"/>
                  <a:gd name="T10" fmla="*/ 70 w 84"/>
                  <a:gd name="T11" fmla="*/ 69 h 83"/>
                  <a:gd name="T12" fmla="*/ 42 w 84"/>
                  <a:gd name="T13" fmla="*/ 41 h 83"/>
                  <a:gd name="T14" fmla="*/ 70 w 84"/>
                  <a:gd name="T15" fmla="*/ 27 h 83"/>
                  <a:gd name="T16" fmla="*/ 70 w 84"/>
                  <a:gd name="T17"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70" y="27"/>
                    </a:moveTo>
                    <a:lnTo>
                      <a:pt x="70" y="27"/>
                    </a:lnTo>
                    <a:cubicBezTo>
                      <a:pt x="56" y="27"/>
                      <a:pt x="14" y="0"/>
                      <a:pt x="0" y="14"/>
                    </a:cubicBezTo>
                    <a:cubicBezTo>
                      <a:pt x="14" y="0"/>
                      <a:pt x="28" y="55"/>
                      <a:pt x="14" y="41"/>
                    </a:cubicBezTo>
                    <a:lnTo>
                      <a:pt x="14" y="83"/>
                    </a:lnTo>
                    <a:cubicBezTo>
                      <a:pt x="14" y="69"/>
                      <a:pt x="70" y="55"/>
                      <a:pt x="70" y="69"/>
                    </a:cubicBezTo>
                    <a:cubicBezTo>
                      <a:pt x="70" y="55"/>
                      <a:pt x="56" y="55"/>
                      <a:pt x="42" y="41"/>
                    </a:cubicBezTo>
                    <a:cubicBezTo>
                      <a:pt x="56" y="55"/>
                      <a:pt x="84" y="27"/>
                      <a:pt x="70" y="27"/>
                    </a:cubicBezTo>
                    <a:cubicBezTo>
                      <a:pt x="56" y="27"/>
                      <a:pt x="84" y="27"/>
                      <a:pt x="70" y="2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0" name="Freeform 1417">
                <a:extLst>
                  <a:ext uri="{FF2B5EF4-FFF2-40B4-BE49-F238E27FC236}">
                    <a16:creationId xmlns:a16="http://schemas.microsoft.com/office/drawing/2014/main" id="{784F6FBE-2221-AAE0-E279-28EC0083A634}"/>
                  </a:ext>
                </a:extLst>
              </p:cNvPr>
              <p:cNvSpPr>
                <a:spLocks/>
              </p:cNvSpPr>
              <p:nvPr/>
            </p:nvSpPr>
            <p:spPr bwMode="auto">
              <a:xfrm>
                <a:off x="1712" y="2024"/>
                <a:ext cx="16" cy="16"/>
              </a:xfrm>
              <a:custGeom>
                <a:avLst/>
                <a:gdLst>
                  <a:gd name="T0" fmla="*/ 70 w 84"/>
                  <a:gd name="T1" fmla="*/ 27 h 83"/>
                  <a:gd name="T2" fmla="*/ 70 w 84"/>
                  <a:gd name="T3" fmla="*/ 27 h 83"/>
                  <a:gd name="T4" fmla="*/ 0 w 84"/>
                  <a:gd name="T5" fmla="*/ 14 h 83"/>
                  <a:gd name="T6" fmla="*/ 14 w 84"/>
                  <a:gd name="T7" fmla="*/ 41 h 83"/>
                  <a:gd name="T8" fmla="*/ 14 w 84"/>
                  <a:gd name="T9" fmla="*/ 83 h 83"/>
                  <a:gd name="T10" fmla="*/ 70 w 84"/>
                  <a:gd name="T11" fmla="*/ 69 h 83"/>
                  <a:gd name="T12" fmla="*/ 42 w 84"/>
                  <a:gd name="T13" fmla="*/ 41 h 83"/>
                  <a:gd name="T14" fmla="*/ 70 w 84"/>
                  <a:gd name="T15" fmla="*/ 27 h 83"/>
                  <a:gd name="T16" fmla="*/ 70 w 84"/>
                  <a:gd name="T17" fmla="*/ 27 h 83"/>
                  <a:gd name="T18" fmla="*/ 70 w 84"/>
                  <a:gd name="T19"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3">
                    <a:moveTo>
                      <a:pt x="70" y="27"/>
                    </a:moveTo>
                    <a:lnTo>
                      <a:pt x="70" y="27"/>
                    </a:lnTo>
                    <a:cubicBezTo>
                      <a:pt x="56" y="27"/>
                      <a:pt x="14" y="0"/>
                      <a:pt x="0" y="14"/>
                    </a:cubicBezTo>
                    <a:cubicBezTo>
                      <a:pt x="14" y="0"/>
                      <a:pt x="28" y="55"/>
                      <a:pt x="14" y="41"/>
                    </a:cubicBezTo>
                    <a:lnTo>
                      <a:pt x="14" y="83"/>
                    </a:lnTo>
                    <a:cubicBezTo>
                      <a:pt x="14" y="69"/>
                      <a:pt x="70" y="55"/>
                      <a:pt x="70" y="69"/>
                    </a:cubicBezTo>
                    <a:cubicBezTo>
                      <a:pt x="70" y="55"/>
                      <a:pt x="56" y="55"/>
                      <a:pt x="42" y="41"/>
                    </a:cubicBezTo>
                    <a:cubicBezTo>
                      <a:pt x="56" y="55"/>
                      <a:pt x="84" y="27"/>
                      <a:pt x="70" y="27"/>
                    </a:cubicBezTo>
                    <a:cubicBezTo>
                      <a:pt x="56" y="27"/>
                      <a:pt x="84" y="27"/>
                      <a:pt x="70" y="27"/>
                    </a:cubicBezTo>
                    <a:lnTo>
                      <a:pt x="70" y="2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 name="Freeform 1418">
                <a:extLst>
                  <a:ext uri="{FF2B5EF4-FFF2-40B4-BE49-F238E27FC236}">
                    <a16:creationId xmlns:a16="http://schemas.microsoft.com/office/drawing/2014/main" id="{1559D664-8F74-7026-6D58-688F55E6372E}"/>
                  </a:ext>
                </a:extLst>
              </p:cNvPr>
              <p:cNvSpPr>
                <a:spLocks/>
              </p:cNvSpPr>
              <p:nvPr/>
            </p:nvSpPr>
            <p:spPr bwMode="auto">
              <a:xfrm>
                <a:off x="1712" y="2024"/>
                <a:ext cx="16" cy="16"/>
              </a:xfrm>
              <a:custGeom>
                <a:avLst/>
                <a:gdLst>
                  <a:gd name="T0" fmla="*/ 70 w 84"/>
                  <a:gd name="T1" fmla="*/ 27 h 83"/>
                  <a:gd name="T2" fmla="*/ 70 w 84"/>
                  <a:gd name="T3" fmla="*/ 27 h 83"/>
                  <a:gd name="T4" fmla="*/ 0 w 84"/>
                  <a:gd name="T5" fmla="*/ 14 h 83"/>
                  <a:gd name="T6" fmla="*/ 14 w 84"/>
                  <a:gd name="T7" fmla="*/ 41 h 83"/>
                  <a:gd name="T8" fmla="*/ 14 w 84"/>
                  <a:gd name="T9" fmla="*/ 83 h 83"/>
                  <a:gd name="T10" fmla="*/ 70 w 84"/>
                  <a:gd name="T11" fmla="*/ 69 h 83"/>
                  <a:gd name="T12" fmla="*/ 42 w 84"/>
                  <a:gd name="T13" fmla="*/ 41 h 83"/>
                  <a:gd name="T14" fmla="*/ 70 w 84"/>
                  <a:gd name="T15" fmla="*/ 27 h 83"/>
                  <a:gd name="T16" fmla="*/ 70 w 84"/>
                  <a:gd name="T17"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70" y="27"/>
                    </a:moveTo>
                    <a:lnTo>
                      <a:pt x="70" y="27"/>
                    </a:lnTo>
                    <a:cubicBezTo>
                      <a:pt x="56" y="27"/>
                      <a:pt x="14" y="0"/>
                      <a:pt x="0" y="14"/>
                    </a:cubicBezTo>
                    <a:cubicBezTo>
                      <a:pt x="14" y="0"/>
                      <a:pt x="28" y="55"/>
                      <a:pt x="14" y="41"/>
                    </a:cubicBezTo>
                    <a:lnTo>
                      <a:pt x="14" y="83"/>
                    </a:lnTo>
                    <a:cubicBezTo>
                      <a:pt x="14" y="69"/>
                      <a:pt x="70" y="55"/>
                      <a:pt x="70" y="69"/>
                    </a:cubicBezTo>
                    <a:cubicBezTo>
                      <a:pt x="70" y="55"/>
                      <a:pt x="56" y="55"/>
                      <a:pt x="42" y="41"/>
                    </a:cubicBezTo>
                    <a:cubicBezTo>
                      <a:pt x="56" y="55"/>
                      <a:pt x="84" y="27"/>
                      <a:pt x="70" y="27"/>
                    </a:cubicBezTo>
                    <a:cubicBezTo>
                      <a:pt x="56" y="27"/>
                      <a:pt x="84" y="27"/>
                      <a:pt x="70" y="2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2" name="Freeform 1419">
                <a:extLst>
                  <a:ext uri="{FF2B5EF4-FFF2-40B4-BE49-F238E27FC236}">
                    <a16:creationId xmlns:a16="http://schemas.microsoft.com/office/drawing/2014/main" id="{B471F0E0-732A-4E15-E348-21C37644EE0A}"/>
                  </a:ext>
                </a:extLst>
              </p:cNvPr>
              <p:cNvSpPr>
                <a:spLocks/>
              </p:cNvSpPr>
              <p:nvPr/>
            </p:nvSpPr>
            <p:spPr bwMode="auto">
              <a:xfrm>
                <a:off x="1712" y="2024"/>
                <a:ext cx="16" cy="16"/>
              </a:xfrm>
              <a:custGeom>
                <a:avLst/>
                <a:gdLst>
                  <a:gd name="T0" fmla="*/ 70 w 84"/>
                  <a:gd name="T1" fmla="*/ 27 h 83"/>
                  <a:gd name="T2" fmla="*/ 70 w 84"/>
                  <a:gd name="T3" fmla="*/ 27 h 83"/>
                  <a:gd name="T4" fmla="*/ 0 w 84"/>
                  <a:gd name="T5" fmla="*/ 14 h 83"/>
                  <a:gd name="T6" fmla="*/ 14 w 84"/>
                  <a:gd name="T7" fmla="*/ 41 h 83"/>
                  <a:gd name="T8" fmla="*/ 14 w 84"/>
                  <a:gd name="T9" fmla="*/ 83 h 83"/>
                  <a:gd name="T10" fmla="*/ 70 w 84"/>
                  <a:gd name="T11" fmla="*/ 69 h 83"/>
                  <a:gd name="T12" fmla="*/ 42 w 84"/>
                  <a:gd name="T13" fmla="*/ 41 h 83"/>
                  <a:gd name="T14" fmla="*/ 70 w 84"/>
                  <a:gd name="T15" fmla="*/ 27 h 83"/>
                  <a:gd name="T16" fmla="*/ 70 w 84"/>
                  <a:gd name="T17" fmla="*/ 27 h 83"/>
                  <a:gd name="T18" fmla="*/ 70 w 84"/>
                  <a:gd name="T19"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3">
                    <a:moveTo>
                      <a:pt x="70" y="27"/>
                    </a:moveTo>
                    <a:lnTo>
                      <a:pt x="70" y="27"/>
                    </a:lnTo>
                    <a:cubicBezTo>
                      <a:pt x="56" y="27"/>
                      <a:pt x="14" y="0"/>
                      <a:pt x="0" y="14"/>
                    </a:cubicBezTo>
                    <a:cubicBezTo>
                      <a:pt x="14" y="0"/>
                      <a:pt x="28" y="55"/>
                      <a:pt x="14" y="41"/>
                    </a:cubicBezTo>
                    <a:lnTo>
                      <a:pt x="14" y="83"/>
                    </a:lnTo>
                    <a:cubicBezTo>
                      <a:pt x="14" y="69"/>
                      <a:pt x="70" y="55"/>
                      <a:pt x="70" y="69"/>
                    </a:cubicBezTo>
                    <a:cubicBezTo>
                      <a:pt x="70" y="55"/>
                      <a:pt x="56" y="55"/>
                      <a:pt x="42" y="41"/>
                    </a:cubicBezTo>
                    <a:cubicBezTo>
                      <a:pt x="56" y="55"/>
                      <a:pt x="84" y="27"/>
                      <a:pt x="70" y="27"/>
                    </a:cubicBezTo>
                    <a:cubicBezTo>
                      <a:pt x="56" y="27"/>
                      <a:pt x="84" y="27"/>
                      <a:pt x="70" y="27"/>
                    </a:cubicBezTo>
                    <a:lnTo>
                      <a:pt x="70" y="2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 name="Freeform 1420">
                <a:extLst>
                  <a:ext uri="{FF2B5EF4-FFF2-40B4-BE49-F238E27FC236}">
                    <a16:creationId xmlns:a16="http://schemas.microsoft.com/office/drawing/2014/main" id="{BE48C66B-1255-410C-4659-86E68D6F80E1}"/>
                  </a:ext>
                </a:extLst>
              </p:cNvPr>
              <p:cNvSpPr>
                <a:spLocks/>
              </p:cNvSpPr>
              <p:nvPr/>
            </p:nvSpPr>
            <p:spPr bwMode="auto">
              <a:xfrm>
                <a:off x="1704" y="2024"/>
                <a:ext cx="8" cy="24"/>
              </a:xfrm>
              <a:custGeom>
                <a:avLst/>
                <a:gdLst>
                  <a:gd name="T0" fmla="*/ 20 w 41"/>
                  <a:gd name="T1" fmla="*/ 0 h 125"/>
                  <a:gd name="T2" fmla="*/ 20 w 41"/>
                  <a:gd name="T3" fmla="*/ 0 h 125"/>
                  <a:gd name="T4" fmla="*/ 20 w 41"/>
                  <a:gd name="T5" fmla="*/ 41 h 125"/>
                  <a:gd name="T6" fmla="*/ 20 w 41"/>
                  <a:gd name="T7" fmla="*/ 104 h 125"/>
                  <a:gd name="T8" fmla="*/ 31 w 41"/>
                  <a:gd name="T9" fmla="*/ 62 h 125"/>
                  <a:gd name="T10" fmla="*/ 20 w 41"/>
                  <a:gd name="T11" fmla="*/ 0 h 125"/>
                </a:gdLst>
                <a:ahLst/>
                <a:cxnLst>
                  <a:cxn ang="0">
                    <a:pos x="T0" y="T1"/>
                  </a:cxn>
                  <a:cxn ang="0">
                    <a:pos x="T2" y="T3"/>
                  </a:cxn>
                  <a:cxn ang="0">
                    <a:pos x="T4" y="T5"/>
                  </a:cxn>
                  <a:cxn ang="0">
                    <a:pos x="T6" y="T7"/>
                  </a:cxn>
                  <a:cxn ang="0">
                    <a:pos x="T8" y="T9"/>
                  </a:cxn>
                  <a:cxn ang="0">
                    <a:pos x="T10" y="T11"/>
                  </a:cxn>
                </a:cxnLst>
                <a:rect l="0" t="0" r="r" b="b"/>
                <a:pathLst>
                  <a:path w="41" h="125">
                    <a:moveTo>
                      <a:pt x="20" y="0"/>
                    </a:moveTo>
                    <a:lnTo>
                      <a:pt x="20" y="0"/>
                    </a:lnTo>
                    <a:cubicBezTo>
                      <a:pt x="0" y="0"/>
                      <a:pt x="20" y="20"/>
                      <a:pt x="20" y="41"/>
                    </a:cubicBezTo>
                    <a:cubicBezTo>
                      <a:pt x="20" y="62"/>
                      <a:pt x="10" y="104"/>
                      <a:pt x="20" y="104"/>
                    </a:cubicBezTo>
                    <a:cubicBezTo>
                      <a:pt x="31" y="125"/>
                      <a:pt x="31" y="62"/>
                      <a:pt x="31" y="62"/>
                    </a:cubicBezTo>
                    <a:cubicBezTo>
                      <a:pt x="31" y="41"/>
                      <a:pt x="41" y="0"/>
                      <a:pt x="20"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4" name="Freeform 1421">
                <a:extLst>
                  <a:ext uri="{FF2B5EF4-FFF2-40B4-BE49-F238E27FC236}">
                    <a16:creationId xmlns:a16="http://schemas.microsoft.com/office/drawing/2014/main" id="{40F7B89D-CF00-2FFA-3B3F-50C49292C7BB}"/>
                  </a:ext>
                </a:extLst>
              </p:cNvPr>
              <p:cNvSpPr>
                <a:spLocks/>
              </p:cNvSpPr>
              <p:nvPr/>
            </p:nvSpPr>
            <p:spPr bwMode="auto">
              <a:xfrm>
                <a:off x="1704" y="2024"/>
                <a:ext cx="8" cy="24"/>
              </a:xfrm>
              <a:custGeom>
                <a:avLst/>
                <a:gdLst>
                  <a:gd name="T0" fmla="*/ 20 w 41"/>
                  <a:gd name="T1" fmla="*/ 0 h 125"/>
                  <a:gd name="T2" fmla="*/ 20 w 41"/>
                  <a:gd name="T3" fmla="*/ 0 h 125"/>
                  <a:gd name="T4" fmla="*/ 20 w 41"/>
                  <a:gd name="T5" fmla="*/ 41 h 125"/>
                  <a:gd name="T6" fmla="*/ 20 w 41"/>
                  <a:gd name="T7" fmla="*/ 104 h 125"/>
                  <a:gd name="T8" fmla="*/ 31 w 41"/>
                  <a:gd name="T9" fmla="*/ 62 h 125"/>
                  <a:gd name="T10" fmla="*/ 20 w 41"/>
                  <a:gd name="T11" fmla="*/ 0 h 125"/>
                  <a:gd name="T12" fmla="*/ 20 w 41"/>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41" h="125">
                    <a:moveTo>
                      <a:pt x="20" y="0"/>
                    </a:moveTo>
                    <a:lnTo>
                      <a:pt x="20" y="0"/>
                    </a:lnTo>
                    <a:cubicBezTo>
                      <a:pt x="0" y="0"/>
                      <a:pt x="20" y="20"/>
                      <a:pt x="20" y="41"/>
                    </a:cubicBezTo>
                    <a:cubicBezTo>
                      <a:pt x="20" y="62"/>
                      <a:pt x="10" y="104"/>
                      <a:pt x="20" y="104"/>
                    </a:cubicBezTo>
                    <a:cubicBezTo>
                      <a:pt x="31" y="125"/>
                      <a:pt x="31" y="62"/>
                      <a:pt x="31" y="62"/>
                    </a:cubicBezTo>
                    <a:cubicBezTo>
                      <a:pt x="31" y="41"/>
                      <a:pt x="41" y="0"/>
                      <a:pt x="20" y="0"/>
                    </a:cubicBezTo>
                    <a:lnTo>
                      <a:pt x="20"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 name="Freeform 1422">
                <a:extLst>
                  <a:ext uri="{FF2B5EF4-FFF2-40B4-BE49-F238E27FC236}">
                    <a16:creationId xmlns:a16="http://schemas.microsoft.com/office/drawing/2014/main" id="{E5D39C41-1443-4CD4-E083-69C3C59ADCF4}"/>
                  </a:ext>
                </a:extLst>
              </p:cNvPr>
              <p:cNvSpPr>
                <a:spLocks/>
              </p:cNvSpPr>
              <p:nvPr/>
            </p:nvSpPr>
            <p:spPr bwMode="auto">
              <a:xfrm>
                <a:off x="1704" y="2024"/>
                <a:ext cx="8" cy="24"/>
              </a:xfrm>
              <a:custGeom>
                <a:avLst/>
                <a:gdLst>
                  <a:gd name="T0" fmla="*/ 20 w 41"/>
                  <a:gd name="T1" fmla="*/ 0 h 125"/>
                  <a:gd name="T2" fmla="*/ 20 w 41"/>
                  <a:gd name="T3" fmla="*/ 0 h 125"/>
                  <a:gd name="T4" fmla="*/ 20 w 41"/>
                  <a:gd name="T5" fmla="*/ 41 h 125"/>
                  <a:gd name="T6" fmla="*/ 20 w 41"/>
                  <a:gd name="T7" fmla="*/ 104 h 125"/>
                  <a:gd name="T8" fmla="*/ 31 w 41"/>
                  <a:gd name="T9" fmla="*/ 62 h 125"/>
                  <a:gd name="T10" fmla="*/ 20 w 41"/>
                  <a:gd name="T11" fmla="*/ 0 h 125"/>
                </a:gdLst>
                <a:ahLst/>
                <a:cxnLst>
                  <a:cxn ang="0">
                    <a:pos x="T0" y="T1"/>
                  </a:cxn>
                  <a:cxn ang="0">
                    <a:pos x="T2" y="T3"/>
                  </a:cxn>
                  <a:cxn ang="0">
                    <a:pos x="T4" y="T5"/>
                  </a:cxn>
                  <a:cxn ang="0">
                    <a:pos x="T6" y="T7"/>
                  </a:cxn>
                  <a:cxn ang="0">
                    <a:pos x="T8" y="T9"/>
                  </a:cxn>
                  <a:cxn ang="0">
                    <a:pos x="T10" y="T11"/>
                  </a:cxn>
                </a:cxnLst>
                <a:rect l="0" t="0" r="r" b="b"/>
                <a:pathLst>
                  <a:path w="41" h="125">
                    <a:moveTo>
                      <a:pt x="20" y="0"/>
                    </a:moveTo>
                    <a:lnTo>
                      <a:pt x="20" y="0"/>
                    </a:lnTo>
                    <a:cubicBezTo>
                      <a:pt x="0" y="0"/>
                      <a:pt x="20" y="20"/>
                      <a:pt x="20" y="41"/>
                    </a:cubicBezTo>
                    <a:cubicBezTo>
                      <a:pt x="20" y="62"/>
                      <a:pt x="10" y="104"/>
                      <a:pt x="20" y="104"/>
                    </a:cubicBezTo>
                    <a:cubicBezTo>
                      <a:pt x="31" y="125"/>
                      <a:pt x="31" y="62"/>
                      <a:pt x="31" y="62"/>
                    </a:cubicBezTo>
                    <a:cubicBezTo>
                      <a:pt x="31" y="41"/>
                      <a:pt x="41" y="0"/>
                      <a:pt x="20"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6" name="Freeform 1423">
                <a:extLst>
                  <a:ext uri="{FF2B5EF4-FFF2-40B4-BE49-F238E27FC236}">
                    <a16:creationId xmlns:a16="http://schemas.microsoft.com/office/drawing/2014/main" id="{266AE7C9-3F4A-9D5B-F826-1D029A9A8AA7}"/>
                  </a:ext>
                </a:extLst>
              </p:cNvPr>
              <p:cNvSpPr>
                <a:spLocks/>
              </p:cNvSpPr>
              <p:nvPr/>
            </p:nvSpPr>
            <p:spPr bwMode="auto">
              <a:xfrm>
                <a:off x="1704" y="2024"/>
                <a:ext cx="8" cy="24"/>
              </a:xfrm>
              <a:custGeom>
                <a:avLst/>
                <a:gdLst>
                  <a:gd name="T0" fmla="*/ 20 w 41"/>
                  <a:gd name="T1" fmla="*/ 0 h 125"/>
                  <a:gd name="T2" fmla="*/ 20 w 41"/>
                  <a:gd name="T3" fmla="*/ 0 h 125"/>
                  <a:gd name="T4" fmla="*/ 20 w 41"/>
                  <a:gd name="T5" fmla="*/ 41 h 125"/>
                  <a:gd name="T6" fmla="*/ 20 w 41"/>
                  <a:gd name="T7" fmla="*/ 104 h 125"/>
                  <a:gd name="T8" fmla="*/ 31 w 41"/>
                  <a:gd name="T9" fmla="*/ 62 h 125"/>
                  <a:gd name="T10" fmla="*/ 20 w 41"/>
                  <a:gd name="T11" fmla="*/ 0 h 125"/>
                  <a:gd name="T12" fmla="*/ 20 w 41"/>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41" h="125">
                    <a:moveTo>
                      <a:pt x="20" y="0"/>
                    </a:moveTo>
                    <a:lnTo>
                      <a:pt x="20" y="0"/>
                    </a:lnTo>
                    <a:cubicBezTo>
                      <a:pt x="0" y="0"/>
                      <a:pt x="20" y="20"/>
                      <a:pt x="20" y="41"/>
                    </a:cubicBezTo>
                    <a:cubicBezTo>
                      <a:pt x="20" y="62"/>
                      <a:pt x="10" y="104"/>
                      <a:pt x="20" y="104"/>
                    </a:cubicBezTo>
                    <a:cubicBezTo>
                      <a:pt x="31" y="125"/>
                      <a:pt x="31" y="62"/>
                      <a:pt x="31" y="62"/>
                    </a:cubicBezTo>
                    <a:cubicBezTo>
                      <a:pt x="31" y="41"/>
                      <a:pt x="41" y="0"/>
                      <a:pt x="20" y="0"/>
                    </a:cubicBezTo>
                    <a:lnTo>
                      <a:pt x="20"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 name="Freeform 1424">
                <a:extLst>
                  <a:ext uri="{FF2B5EF4-FFF2-40B4-BE49-F238E27FC236}">
                    <a16:creationId xmlns:a16="http://schemas.microsoft.com/office/drawing/2014/main" id="{71A0A111-26FF-C31F-414A-EB4FAA71DC40}"/>
                  </a:ext>
                </a:extLst>
              </p:cNvPr>
              <p:cNvSpPr>
                <a:spLocks/>
              </p:cNvSpPr>
              <p:nvPr/>
            </p:nvSpPr>
            <p:spPr bwMode="auto">
              <a:xfrm>
                <a:off x="1688" y="2008"/>
                <a:ext cx="8" cy="32"/>
              </a:xfrm>
              <a:custGeom>
                <a:avLst/>
                <a:gdLst>
                  <a:gd name="T0" fmla="*/ 34 w 42"/>
                  <a:gd name="T1" fmla="*/ 152 h 167"/>
                  <a:gd name="T2" fmla="*/ 34 w 42"/>
                  <a:gd name="T3" fmla="*/ 152 h 167"/>
                  <a:gd name="T4" fmla="*/ 17 w 42"/>
                  <a:gd name="T5" fmla="*/ 91 h 167"/>
                  <a:gd name="T6" fmla="*/ 9 w 42"/>
                  <a:gd name="T7" fmla="*/ 46 h 167"/>
                  <a:gd name="T8" fmla="*/ 42 w 42"/>
                  <a:gd name="T9" fmla="*/ 76 h 167"/>
                  <a:gd name="T10" fmla="*/ 34 w 42"/>
                  <a:gd name="T11" fmla="*/ 152 h 167"/>
                  <a:gd name="T12" fmla="*/ 34 w 42"/>
                  <a:gd name="T13" fmla="*/ 152 h 167"/>
                </a:gdLst>
                <a:ahLst/>
                <a:cxnLst>
                  <a:cxn ang="0">
                    <a:pos x="T0" y="T1"/>
                  </a:cxn>
                  <a:cxn ang="0">
                    <a:pos x="T2" y="T3"/>
                  </a:cxn>
                  <a:cxn ang="0">
                    <a:pos x="T4" y="T5"/>
                  </a:cxn>
                  <a:cxn ang="0">
                    <a:pos x="T6" y="T7"/>
                  </a:cxn>
                  <a:cxn ang="0">
                    <a:pos x="T8" y="T9"/>
                  </a:cxn>
                  <a:cxn ang="0">
                    <a:pos x="T10" y="T11"/>
                  </a:cxn>
                  <a:cxn ang="0">
                    <a:pos x="T12" y="T13"/>
                  </a:cxn>
                </a:cxnLst>
                <a:rect l="0" t="0" r="r" b="b"/>
                <a:pathLst>
                  <a:path w="42" h="167">
                    <a:moveTo>
                      <a:pt x="34" y="152"/>
                    </a:moveTo>
                    <a:lnTo>
                      <a:pt x="34" y="152"/>
                    </a:lnTo>
                    <a:cubicBezTo>
                      <a:pt x="34" y="137"/>
                      <a:pt x="17" y="91"/>
                      <a:pt x="17" y="91"/>
                    </a:cubicBezTo>
                    <a:cubicBezTo>
                      <a:pt x="34" y="61"/>
                      <a:pt x="0" y="61"/>
                      <a:pt x="9" y="46"/>
                    </a:cubicBezTo>
                    <a:cubicBezTo>
                      <a:pt x="17" y="0"/>
                      <a:pt x="42" y="76"/>
                      <a:pt x="42" y="76"/>
                    </a:cubicBezTo>
                    <a:cubicBezTo>
                      <a:pt x="42" y="91"/>
                      <a:pt x="42" y="167"/>
                      <a:pt x="34" y="152"/>
                    </a:cubicBezTo>
                    <a:cubicBezTo>
                      <a:pt x="34" y="137"/>
                      <a:pt x="42" y="167"/>
                      <a:pt x="34" y="15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8" name="Freeform 1425">
                <a:extLst>
                  <a:ext uri="{FF2B5EF4-FFF2-40B4-BE49-F238E27FC236}">
                    <a16:creationId xmlns:a16="http://schemas.microsoft.com/office/drawing/2014/main" id="{0C3A9D9E-C84A-D70E-4CA7-5A81DFFC7EA4}"/>
                  </a:ext>
                </a:extLst>
              </p:cNvPr>
              <p:cNvSpPr>
                <a:spLocks/>
              </p:cNvSpPr>
              <p:nvPr/>
            </p:nvSpPr>
            <p:spPr bwMode="auto">
              <a:xfrm>
                <a:off x="1688" y="2008"/>
                <a:ext cx="8" cy="32"/>
              </a:xfrm>
              <a:custGeom>
                <a:avLst/>
                <a:gdLst>
                  <a:gd name="T0" fmla="*/ 34 w 42"/>
                  <a:gd name="T1" fmla="*/ 152 h 167"/>
                  <a:gd name="T2" fmla="*/ 34 w 42"/>
                  <a:gd name="T3" fmla="*/ 152 h 167"/>
                  <a:gd name="T4" fmla="*/ 17 w 42"/>
                  <a:gd name="T5" fmla="*/ 91 h 167"/>
                  <a:gd name="T6" fmla="*/ 9 w 42"/>
                  <a:gd name="T7" fmla="*/ 46 h 167"/>
                  <a:gd name="T8" fmla="*/ 42 w 42"/>
                  <a:gd name="T9" fmla="*/ 76 h 167"/>
                  <a:gd name="T10" fmla="*/ 34 w 42"/>
                  <a:gd name="T11" fmla="*/ 152 h 167"/>
                  <a:gd name="T12" fmla="*/ 34 w 42"/>
                  <a:gd name="T13" fmla="*/ 152 h 167"/>
                  <a:gd name="T14" fmla="*/ 34 w 42"/>
                  <a:gd name="T15" fmla="*/ 152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67">
                    <a:moveTo>
                      <a:pt x="34" y="152"/>
                    </a:moveTo>
                    <a:lnTo>
                      <a:pt x="34" y="152"/>
                    </a:lnTo>
                    <a:cubicBezTo>
                      <a:pt x="34" y="137"/>
                      <a:pt x="17" y="91"/>
                      <a:pt x="17" y="91"/>
                    </a:cubicBezTo>
                    <a:cubicBezTo>
                      <a:pt x="34" y="61"/>
                      <a:pt x="0" y="61"/>
                      <a:pt x="9" y="46"/>
                    </a:cubicBezTo>
                    <a:cubicBezTo>
                      <a:pt x="17" y="0"/>
                      <a:pt x="42" y="76"/>
                      <a:pt x="42" y="76"/>
                    </a:cubicBezTo>
                    <a:cubicBezTo>
                      <a:pt x="42" y="91"/>
                      <a:pt x="42" y="167"/>
                      <a:pt x="34" y="152"/>
                    </a:cubicBezTo>
                    <a:cubicBezTo>
                      <a:pt x="34" y="137"/>
                      <a:pt x="42" y="167"/>
                      <a:pt x="34" y="152"/>
                    </a:cubicBezTo>
                    <a:lnTo>
                      <a:pt x="34" y="15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 name="Freeform 1426">
                <a:extLst>
                  <a:ext uri="{FF2B5EF4-FFF2-40B4-BE49-F238E27FC236}">
                    <a16:creationId xmlns:a16="http://schemas.microsoft.com/office/drawing/2014/main" id="{7BCE3D8E-20DE-B9E5-9927-8D389AA37CA2}"/>
                  </a:ext>
                </a:extLst>
              </p:cNvPr>
              <p:cNvSpPr>
                <a:spLocks/>
              </p:cNvSpPr>
              <p:nvPr/>
            </p:nvSpPr>
            <p:spPr bwMode="auto">
              <a:xfrm>
                <a:off x="1688" y="2008"/>
                <a:ext cx="8" cy="32"/>
              </a:xfrm>
              <a:custGeom>
                <a:avLst/>
                <a:gdLst>
                  <a:gd name="T0" fmla="*/ 34 w 42"/>
                  <a:gd name="T1" fmla="*/ 152 h 167"/>
                  <a:gd name="T2" fmla="*/ 34 w 42"/>
                  <a:gd name="T3" fmla="*/ 152 h 167"/>
                  <a:gd name="T4" fmla="*/ 17 w 42"/>
                  <a:gd name="T5" fmla="*/ 91 h 167"/>
                  <a:gd name="T6" fmla="*/ 9 w 42"/>
                  <a:gd name="T7" fmla="*/ 46 h 167"/>
                  <a:gd name="T8" fmla="*/ 42 w 42"/>
                  <a:gd name="T9" fmla="*/ 76 h 167"/>
                  <a:gd name="T10" fmla="*/ 34 w 42"/>
                  <a:gd name="T11" fmla="*/ 152 h 167"/>
                  <a:gd name="T12" fmla="*/ 34 w 42"/>
                  <a:gd name="T13" fmla="*/ 152 h 167"/>
                </a:gdLst>
                <a:ahLst/>
                <a:cxnLst>
                  <a:cxn ang="0">
                    <a:pos x="T0" y="T1"/>
                  </a:cxn>
                  <a:cxn ang="0">
                    <a:pos x="T2" y="T3"/>
                  </a:cxn>
                  <a:cxn ang="0">
                    <a:pos x="T4" y="T5"/>
                  </a:cxn>
                  <a:cxn ang="0">
                    <a:pos x="T6" y="T7"/>
                  </a:cxn>
                  <a:cxn ang="0">
                    <a:pos x="T8" y="T9"/>
                  </a:cxn>
                  <a:cxn ang="0">
                    <a:pos x="T10" y="T11"/>
                  </a:cxn>
                  <a:cxn ang="0">
                    <a:pos x="T12" y="T13"/>
                  </a:cxn>
                </a:cxnLst>
                <a:rect l="0" t="0" r="r" b="b"/>
                <a:pathLst>
                  <a:path w="42" h="167">
                    <a:moveTo>
                      <a:pt x="34" y="152"/>
                    </a:moveTo>
                    <a:lnTo>
                      <a:pt x="34" y="152"/>
                    </a:lnTo>
                    <a:cubicBezTo>
                      <a:pt x="34" y="137"/>
                      <a:pt x="17" y="91"/>
                      <a:pt x="17" y="91"/>
                    </a:cubicBezTo>
                    <a:cubicBezTo>
                      <a:pt x="34" y="61"/>
                      <a:pt x="0" y="61"/>
                      <a:pt x="9" y="46"/>
                    </a:cubicBezTo>
                    <a:cubicBezTo>
                      <a:pt x="17" y="0"/>
                      <a:pt x="42" y="76"/>
                      <a:pt x="42" y="76"/>
                    </a:cubicBezTo>
                    <a:cubicBezTo>
                      <a:pt x="42" y="91"/>
                      <a:pt x="42" y="167"/>
                      <a:pt x="34" y="152"/>
                    </a:cubicBezTo>
                    <a:cubicBezTo>
                      <a:pt x="34" y="137"/>
                      <a:pt x="42" y="167"/>
                      <a:pt x="34" y="15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0" name="Freeform 1427">
                <a:extLst>
                  <a:ext uri="{FF2B5EF4-FFF2-40B4-BE49-F238E27FC236}">
                    <a16:creationId xmlns:a16="http://schemas.microsoft.com/office/drawing/2014/main" id="{A8AAC411-034B-80B9-A44C-3D529AF6F375}"/>
                  </a:ext>
                </a:extLst>
              </p:cNvPr>
              <p:cNvSpPr>
                <a:spLocks/>
              </p:cNvSpPr>
              <p:nvPr/>
            </p:nvSpPr>
            <p:spPr bwMode="auto">
              <a:xfrm>
                <a:off x="1688" y="2008"/>
                <a:ext cx="8" cy="32"/>
              </a:xfrm>
              <a:custGeom>
                <a:avLst/>
                <a:gdLst>
                  <a:gd name="T0" fmla="*/ 34 w 42"/>
                  <a:gd name="T1" fmla="*/ 152 h 167"/>
                  <a:gd name="T2" fmla="*/ 34 w 42"/>
                  <a:gd name="T3" fmla="*/ 152 h 167"/>
                  <a:gd name="T4" fmla="*/ 17 w 42"/>
                  <a:gd name="T5" fmla="*/ 91 h 167"/>
                  <a:gd name="T6" fmla="*/ 9 w 42"/>
                  <a:gd name="T7" fmla="*/ 46 h 167"/>
                  <a:gd name="T8" fmla="*/ 42 w 42"/>
                  <a:gd name="T9" fmla="*/ 76 h 167"/>
                  <a:gd name="T10" fmla="*/ 34 w 42"/>
                  <a:gd name="T11" fmla="*/ 152 h 167"/>
                  <a:gd name="T12" fmla="*/ 34 w 42"/>
                  <a:gd name="T13" fmla="*/ 152 h 167"/>
                  <a:gd name="T14" fmla="*/ 34 w 42"/>
                  <a:gd name="T15" fmla="*/ 152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67">
                    <a:moveTo>
                      <a:pt x="34" y="152"/>
                    </a:moveTo>
                    <a:lnTo>
                      <a:pt x="34" y="152"/>
                    </a:lnTo>
                    <a:cubicBezTo>
                      <a:pt x="34" y="137"/>
                      <a:pt x="17" y="91"/>
                      <a:pt x="17" y="91"/>
                    </a:cubicBezTo>
                    <a:cubicBezTo>
                      <a:pt x="34" y="61"/>
                      <a:pt x="0" y="61"/>
                      <a:pt x="9" y="46"/>
                    </a:cubicBezTo>
                    <a:cubicBezTo>
                      <a:pt x="17" y="0"/>
                      <a:pt x="42" y="76"/>
                      <a:pt x="42" y="76"/>
                    </a:cubicBezTo>
                    <a:cubicBezTo>
                      <a:pt x="42" y="91"/>
                      <a:pt x="42" y="167"/>
                      <a:pt x="34" y="152"/>
                    </a:cubicBezTo>
                    <a:cubicBezTo>
                      <a:pt x="34" y="137"/>
                      <a:pt x="42" y="167"/>
                      <a:pt x="34" y="152"/>
                    </a:cubicBezTo>
                    <a:lnTo>
                      <a:pt x="34" y="15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 name="Freeform 1428">
                <a:extLst>
                  <a:ext uri="{FF2B5EF4-FFF2-40B4-BE49-F238E27FC236}">
                    <a16:creationId xmlns:a16="http://schemas.microsoft.com/office/drawing/2014/main" id="{11694837-6FFB-4383-BE14-04D1D769625F}"/>
                  </a:ext>
                </a:extLst>
              </p:cNvPr>
              <p:cNvSpPr>
                <a:spLocks/>
              </p:cNvSpPr>
              <p:nvPr/>
            </p:nvSpPr>
            <p:spPr bwMode="auto">
              <a:xfrm>
                <a:off x="1672" y="2000"/>
                <a:ext cx="24" cy="16"/>
              </a:xfrm>
              <a:custGeom>
                <a:avLst/>
                <a:gdLst>
                  <a:gd name="T0" fmla="*/ 71 w 125"/>
                  <a:gd name="T1" fmla="*/ 71 h 83"/>
                  <a:gd name="T2" fmla="*/ 71 w 125"/>
                  <a:gd name="T3" fmla="*/ 71 h 83"/>
                  <a:gd name="T4" fmla="*/ 36 w 125"/>
                  <a:gd name="T5" fmla="*/ 35 h 83"/>
                  <a:gd name="T6" fmla="*/ 0 w 125"/>
                  <a:gd name="T7" fmla="*/ 23 h 83"/>
                  <a:gd name="T8" fmla="*/ 89 w 125"/>
                  <a:gd name="T9" fmla="*/ 12 h 83"/>
                  <a:gd name="T10" fmla="*/ 71 w 125"/>
                  <a:gd name="T11" fmla="*/ 35 h 83"/>
                  <a:gd name="T12" fmla="*/ 125 w 125"/>
                  <a:gd name="T13" fmla="*/ 47 h 83"/>
                  <a:gd name="T14" fmla="*/ 89 w 125"/>
                  <a:gd name="T15" fmla="*/ 59 h 83"/>
                  <a:gd name="T16" fmla="*/ 71 w 125"/>
                  <a:gd name="T17" fmla="*/ 71 h 83"/>
                  <a:gd name="T18" fmla="*/ 71 w 125"/>
                  <a:gd name="T19"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83">
                    <a:moveTo>
                      <a:pt x="71" y="71"/>
                    </a:moveTo>
                    <a:lnTo>
                      <a:pt x="71" y="71"/>
                    </a:lnTo>
                    <a:cubicBezTo>
                      <a:pt x="36" y="47"/>
                      <a:pt x="18" y="47"/>
                      <a:pt x="36" y="35"/>
                    </a:cubicBezTo>
                    <a:cubicBezTo>
                      <a:pt x="36" y="23"/>
                      <a:pt x="0" y="23"/>
                      <a:pt x="0" y="23"/>
                    </a:cubicBezTo>
                    <a:cubicBezTo>
                      <a:pt x="0" y="12"/>
                      <a:pt x="71" y="0"/>
                      <a:pt x="89" y="12"/>
                    </a:cubicBezTo>
                    <a:cubicBezTo>
                      <a:pt x="89" y="12"/>
                      <a:pt x="54" y="23"/>
                      <a:pt x="71" y="35"/>
                    </a:cubicBezTo>
                    <a:cubicBezTo>
                      <a:pt x="89" y="35"/>
                      <a:pt x="125" y="47"/>
                      <a:pt x="125" y="47"/>
                    </a:cubicBezTo>
                    <a:cubicBezTo>
                      <a:pt x="125" y="59"/>
                      <a:pt x="89" y="59"/>
                      <a:pt x="89" y="59"/>
                    </a:cubicBezTo>
                    <a:cubicBezTo>
                      <a:pt x="71" y="59"/>
                      <a:pt x="89" y="83"/>
                      <a:pt x="71" y="71"/>
                    </a:cubicBezTo>
                    <a:cubicBezTo>
                      <a:pt x="36" y="59"/>
                      <a:pt x="71" y="71"/>
                      <a:pt x="71" y="7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2" name="Freeform 1429">
                <a:extLst>
                  <a:ext uri="{FF2B5EF4-FFF2-40B4-BE49-F238E27FC236}">
                    <a16:creationId xmlns:a16="http://schemas.microsoft.com/office/drawing/2014/main" id="{EEFCE062-3C6A-429F-EFFA-424888E8256A}"/>
                  </a:ext>
                </a:extLst>
              </p:cNvPr>
              <p:cNvSpPr>
                <a:spLocks/>
              </p:cNvSpPr>
              <p:nvPr/>
            </p:nvSpPr>
            <p:spPr bwMode="auto">
              <a:xfrm>
                <a:off x="1672" y="2000"/>
                <a:ext cx="24" cy="16"/>
              </a:xfrm>
              <a:custGeom>
                <a:avLst/>
                <a:gdLst>
                  <a:gd name="T0" fmla="*/ 71 w 125"/>
                  <a:gd name="T1" fmla="*/ 71 h 83"/>
                  <a:gd name="T2" fmla="*/ 71 w 125"/>
                  <a:gd name="T3" fmla="*/ 71 h 83"/>
                  <a:gd name="T4" fmla="*/ 36 w 125"/>
                  <a:gd name="T5" fmla="*/ 35 h 83"/>
                  <a:gd name="T6" fmla="*/ 0 w 125"/>
                  <a:gd name="T7" fmla="*/ 23 h 83"/>
                  <a:gd name="T8" fmla="*/ 89 w 125"/>
                  <a:gd name="T9" fmla="*/ 12 h 83"/>
                  <a:gd name="T10" fmla="*/ 71 w 125"/>
                  <a:gd name="T11" fmla="*/ 35 h 83"/>
                  <a:gd name="T12" fmla="*/ 125 w 125"/>
                  <a:gd name="T13" fmla="*/ 47 h 83"/>
                  <a:gd name="T14" fmla="*/ 89 w 125"/>
                  <a:gd name="T15" fmla="*/ 59 h 83"/>
                  <a:gd name="T16" fmla="*/ 71 w 125"/>
                  <a:gd name="T17" fmla="*/ 71 h 83"/>
                  <a:gd name="T18" fmla="*/ 71 w 125"/>
                  <a:gd name="T19" fmla="*/ 71 h 83"/>
                  <a:gd name="T20" fmla="*/ 71 w 125"/>
                  <a:gd name="T21"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83">
                    <a:moveTo>
                      <a:pt x="71" y="71"/>
                    </a:moveTo>
                    <a:lnTo>
                      <a:pt x="71" y="71"/>
                    </a:lnTo>
                    <a:cubicBezTo>
                      <a:pt x="36" y="47"/>
                      <a:pt x="18" y="47"/>
                      <a:pt x="36" y="35"/>
                    </a:cubicBezTo>
                    <a:cubicBezTo>
                      <a:pt x="36" y="23"/>
                      <a:pt x="0" y="23"/>
                      <a:pt x="0" y="23"/>
                    </a:cubicBezTo>
                    <a:cubicBezTo>
                      <a:pt x="0" y="12"/>
                      <a:pt x="71" y="0"/>
                      <a:pt x="89" y="12"/>
                    </a:cubicBezTo>
                    <a:cubicBezTo>
                      <a:pt x="89" y="12"/>
                      <a:pt x="54" y="23"/>
                      <a:pt x="71" y="35"/>
                    </a:cubicBezTo>
                    <a:cubicBezTo>
                      <a:pt x="89" y="35"/>
                      <a:pt x="125" y="47"/>
                      <a:pt x="125" y="47"/>
                    </a:cubicBezTo>
                    <a:cubicBezTo>
                      <a:pt x="125" y="59"/>
                      <a:pt x="89" y="59"/>
                      <a:pt x="89" y="59"/>
                    </a:cubicBezTo>
                    <a:cubicBezTo>
                      <a:pt x="71" y="59"/>
                      <a:pt x="89" y="83"/>
                      <a:pt x="71" y="71"/>
                    </a:cubicBezTo>
                    <a:cubicBezTo>
                      <a:pt x="36" y="59"/>
                      <a:pt x="71" y="71"/>
                      <a:pt x="71" y="71"/>
                    </a:cubicBezTo>
                    <a:lnTo>
                      <a:pt x="71" y="7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 name="Freeform 1430">
                <a:extLst>
                  <a:ext uri="{FF2B5EF4-FFF2-40B4-BE49-F238E27FC236}">
                    <a16:creationId xmlns:a16="http://schemas.microsoft.com/office/drawing/2014/main" id="{344EF48B-F93D-E967-2ECF-B3D5471D615D}"/>
                  </a:ext>
                </a:extLst>
              </p:cNvPr>
              <p:cNvSpPr>
                <a:spLocks/>
              </p:cNvSpPr>
              <p:nvPr/>
            </p:nvSpPr>
            <p:spPr bwMode="auto">
              <a:xfrm>
                <a:off x="1672" y="2000"/>
                <a:ext cx="24" cy="16"/>
              </a:xfrm>
              <a:custGeom>
                <a:avLst/>
                <a:gdLst>
                  <a:gd name="T0" fmla="*/ 71 w 125"/>
                  <a:gd name="T1" fmla="*/ 71 h 83"/>
                  <a:gd name="T2" fmla="*/ 71 w 125"/>
                  <a:gd name="T3" fmla="*/ 71 h 83"/>
                  <a:gd name="T4" fmla="*/ 36 w 125"/>
                  <a:gd name="T5" fmla="*/ 35 h 83"/>
                  <a:gd name="T6" fmla="*/ 0 w 125"/>
                  <a:gd name="T7" fmla="*/ 23 h 83"/>
                  <a:gd name="T8" fmla="*/ 89 w 125"/>
                  <a:gd name="T9" fmla="*/ 12 h 83"/>
                  <a:gd name="T10" fmla="*/ 71 w 125"/>
                  <a:gd name="T11" fmla="*/ 35 h 83"/>
                  <a:gd name="T12" fmla="*/ 125 w 125"/>
                  <a:gd name="T13" fmla="*/ 47 h 83"/>
                  <a:gd name="T14" fmla="*/ 89 w 125"/>
                  <a:gd name="T15" fmla="*/ 59 h 83"/>
                  <a:gd name="T16" fmla="*/ 71 w 125"/>
                  <a:gd name="T17" fmla="*/ 71 h 83"/>
                  <a:gd name="T18" fmla="*/ 71 w 125"/>
                  <a:gd name="T19"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83">
                    <a:moveTo>
                      <a:pt x="71" y="71"/>
                    </a:moveTo>
                    <a:lnTo>
                      <a:pt x="71" y="71"/>
                    </a:lnTo>
                    <a:cubicBezTo>
                      <a:pt x="36" y="47"/>
                      <a:pt x="18" y="47"/>
                      <a:pt x="36" y="35"/>
                    </a:cubicBezTo>
                    <a:cubicBezTo>
                      <a:pt x="36" y="23"/>
                      <a:pt x="0" y="23"/>
                      <a:pt x="0" y="23"/>
                    </a:cubicBezTo>
                    <a:cubicBezTo>
                      <a:pt x="0" y="12"/>
                      <a:pt x="71" y="0"/>
                      <a:pt x="89" y="12"/>
                    </a:cubicBezTo>
                    <a:cubicBezTo>
                      <a:pt x="89" y="12"/>
                      <a:pt x="54" y="23"/>
                      <a:pt x="71" y="35"/>
                    </a:cubicBezTo>
                    <a:cubicBezTo>
                      <a:pt x="89" y="35"/>
                      <a:pt x="125" y="47"/>
                      <a:pt x="125" y="47"/>
                    </a:cubicBezTo>
                    <a:cubicBezTo>
                      <a:pt x="125" y="59"/>
                      <a:pt x="89" y="59"/>
                      <a:pt x="89" y="59"/>
                    </a:cubicBezTo>
                    <a:cubicBezTo>
                      <a:pt x="71" y="59"/>
                      <a:pt x="89" y="83"/>
                      <a:pt x="71" y="71"/>
                    </a:cubicBezTo>
                    <a:cubicBezTo>
                      <a:pt x="36" y="59"/>
                      <a:pt x="71" y="71"/>
                      <a:pt x="71" y="7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4" name="Freeform 1431">
                <a:extLst>
                  <a:ext uri="{FF2B5EF4-FFF2-40B4-BE49-F238E27FC236}">
                    <a16:creationId xmlns:a16="http://schemas.microsoft.com/office/drawing/2014/main" id="{333B5BA6-88C8-3ACE-3094-368042B91FDA}"/>
                  </a:ext>
                </a:extLst>
              </p:cNvPr>
              <p:cNvSpPr>
                <a:spLocks/>
              </p:cNvSpPr>
              <p:nvPr/>
            </p:nvSpPr>
            <p:spPr bwMode="auto">
              <a:xfrm>
                <a:off x="1672" y="2000"/>
                <a:ext cx="24" cy="16"/>
              </a:xfrm>
              <a:custGeom>
                <a:avLst/>
                <a:gdLst>
                  <a:gd name="T0" fmla="*/ 71 w 125"/>
                  <a:gd name="T1" fmla="*/ 71 h 83"/>
                  <a:gd name="T2" fmla="*/ 71 w 125"/>
                  <a:gd name="T3" fmla="*/ 71 h 83"/>
                  <a:gd name="T4" fmla="*/ 36 w 125"/>
                  <a:gd name="T5" fmla="*/ 35 h 83"/>
                  <a:gd name="T6" fmla="*/ 0 w 125"/>
                  <a:gd name="T7" fmla="*/ 23 h 83"/>
                  <a:gd name="T8" fmla="*/ 89 w 125"/>
                  <a:gd name="T9" fmla="*/ 12 h 83"/>
                  <a:gd name="T10" fmla="*/ 71 w 125"/>
                  <a:gd name="T11" fmla="*/ 35 h 83"/>
                  <a:gd name="T12" fmla="*/ 125 w 125"/>
                  <a:gd name="T13" fmla="*/ 47 h 83"/>
                  <a:gd name="T14" fmla="*/ 89 w 125"/>
                  <a:gd name="T15" fmla="*/ 59 h 83"/>
                  <a:gd name="T16" fmla="*/ 71 w 125"/>
                  <a:gd name="T17" fmla="*/ 71 h 83"/>
                  <a:gd name="T18" fmla="*/ 71 w 125"/>
                  <a:gd name="T19" fmla="*/ 71 h 83"/>
                  <a:gd name="T20" fmla="*/ 71 w 125"/>
                  <a:gd name="T21"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83">
                    <a:moveTo>
                      <a:pt x="71" y="71"/>
                    </a:moveTo>
                    <a:lnTo>
                      <a:pt x="71" y="71"/>
                    </a:lnTo>
                    <a:cubicBezTo>
                      <a:pt x="36" y="47"/>
                      <a:pt x="18" y="47"/>
                      <a:pt x="36" y="35"/>
                    </a:cubicBezTo>
                    <a:cubicBezTo>
                      <a:pt x="36" y="23"/>
                      <a:pt x="0" y="23"/>
                      <a:pt x="0" y="23"/>
                    </a:cubicBezTo>
                    <a:cubicBezTo>
                      <a:pt x="0" y="12"/>
                      <a:pt x="71" y="0"/>
                      <a:pt x="89" y="12"/>
                    </a:cubicBezTo>
                    <a:cubicBezTo>
                      <a:pt x="89" y="12"/>
                      <a:pt x="54" y="23"/>
                      <a:pt x="71" y="35"/>
                    </a:cubicBezTo>
                    <a:cubicBezTo>
                      <a:pt x="89" y="35"/>
                      <a:pt x="125" y="47"/>
                      <a:pt x="125" y="47"/>
                    </a:cubicBezTo>
                    <a:cubicBezTo>
                      <a:pt x="125" y="59"/>
                      <a:pt x="89" y="59"/>
                      <a:pt x="89" y="59"/>
                    </a:cubicBezTo>
                    <a:cubicBezTo>
                      <a:pt x="71" y="59"/>
                      <a:pt x="89" y="83"/>
                      <a:pt x="71" y="71"/>
                    </a:cubicBezTo>
                    <a:cubicBezTo>
                      <a:pt x="36" y="59"/>
                      <a:pt x="71" y="71"/>
                      <a:pt x="71" y="71"/>
                    </a:cubicBezTo>
                    <a:lnTo>
                      <a:pt x="71" y="7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 name="Freeform 1432">
                <a:extLst>
                  <a:ext uri="{FF2B5EF4-FFF2-40B4-BE49-F238E27FC236}">
                    <a16:creationId xmlns:a16="http://schemas.microsoft.com/office/drawing/2014/main" id="{C13143EF-7A09-EF84-0A15-07B4DD82932D}"/>
                  </a:ext>
                </a:extLst>
              </p:cNvPr>
              <p:cNvSpPr>
                <a:spLocks/>
              </p:cNvSpPr>
              <p:nvPr/>
            </p:nvSpPr>
            <p:spPr bwMode="auto">
              <a:xfrm>
                <a:off x="1696" y="2000"/>
                <a:ext cx="16" cy="24"/>
              </a:xfrm>
              <a:custGeom>
                <a:avLst/>
                <a:gdLst>
                  <a:gd name="T0" fmla="*/ 36 w 83"/>
                  <a:gd name="T1" fmla="*/ 111 h 125"/>
                  <a:gd name="T2" fmla="*/ 36 w 83"/>
                  <a:gd name="T3" fmla="*/ 111 h 125"/>
                  <a:gd name="T4" fmla="*/ 48 w 83"/>
                  <a:gd name="T5" fmla="*/ 83 h 125"/>
                  <a:gd name="T6" fmla="*/ 24 w 83"/>
                  <a:gd name="T7" fmla="*/ 55 h 125"/>
                  <a:gd name="T8" fmla="*/ 36 w 83"/>
                  <a:gd name="T9" fmla="*/ 14 h 125"/>
                  <a:gd name="T10" fmla="*/ 71 w 83"/>
                  <a:gd name="T11" fmla="*/ 69 h 125"/>
                  <a:gd name="T12" fmla="*/ 36 w 83"/>
                  <a:gd name="T13" fmla="*/ 111 h 125"/>
                  <a:gd name="T14" fmla="*/ 36 w 83"/>
                  <a:gd name="T15" fmla="*/ 111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5">
                    <a:moveTo>
                      <a:pt x="36" y="111"/>
                    </a:moveTo>
                    <a:lnTo>
                      <a:pt x="36" y="111"/>
                    </a:lnTo>
                    <a:cubicBezTo>
                      <a:pt x="48" y="97"/>
                      <a:pt x="59" y="97"/>
                      <a:pt x="48" y="83"/>
                    </a:cubicBezTo>
                    <a:cubicBezTo>
                      <a:pt x="48" y="69"/>
                      <a:pt x="24" y="69"/>
                      <a:pt x="24" y="55"/>
                    </a:cubicBezTo>
                    <a:cubicBezTo>
                      <a:pt x="36" y="41"/>
                      <a:pt x="0" y="0"/>
                      <a:pt x="36" y="14"/>
                    </a:cubicBezTo>
                    <a:cubicBezTo>
                      <a:pt x="71" y="27"/>
                      <a:pt x="71" y="41"/>
                      <a:pt x="71" y="69"/>
                    </a:cubicBezTo>
                    <a:cubicBezTo>
                      <a:pt x="83" y="97"/>
                      <a:pt x="36" y="111"/>
                      <a:pt x="36" y="111"/>
                    </a:cubicBezTo>
                    <a:cubicBezTo>
                      <a:pt x="48" y="97"/>
                      <a:pt x="24" y="125"/>
                      <a:pt x="36" y="11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6" name="Freeform 1433">
                <a:extLst>
                  <a:ext uri="{FF2B5EF4-FFF2-40B4-BE49-F238E27FC236}">
                    <a16:creationId xmlns:a16="http://schemas.microsoft.com/office/drawing/2014/main" id="{5ADB9336-9CF5-C985-9D46-A1D50810C9BC}"/>
                  </a:ext>
                </a:extLst>
              </p:cNvPr>
              <p:cNvSpPr>
                <a:spLocks/>
              </p:cNvSpPr>
              <p:nvPr/>
            </p:nvSpPr>
            <p:spPr bwMode="auto">
              <a:xfrm>
                <a:off x="1696" y="2000"/>
                <a:ext cx="16" cy="24"/>
              </a:xfrm>
              <a:custGeom>
                <a:avLst/>
                <a:gdLst>
                  <a:gd name="T0" fmla="*/ 36 w 83"/>
                  <a:gd name="T1" fmla="*/ 111 h 125"/>
                  <a:gd name="T2" fmla="*/ 36 w 83"/>
                  <a:gd name="T3" fmla="*/ 111 h 125"/>
                  <a:gd name="T4" fmla="*/ 48 w 83"/>
                  <a:gd name="T5" fmla="*/ 83 h 125"/>
                  <a:gd name="T6" fmla="*/ 24 w 83"/>
                  <a:gd name="T7" fmla="*/ 55 h 125"/>
                  <a:gd name="T8" fmla="*/ 36 w 83"/>
                  <a:gd name="T9" fmla="*/ 14 h 125"/>
                  <a:gd name="T10" fmla="*/ 71 w 83"/>
                  <a:gd name="T11" fmla="*/ 69 h 125"/>
                  <a:gd name="T12" fmla="*/ 36 w 83"/>
                  <a:gd name="T13" fmla="*/ 111 h 125"/>
                  <a:gd name="T14" fmla="*/ 36 w 83"/>
                  <a:gd name="T15" fmla="*/ 111 h 125"/>
                  <a:gd name="T16" fmla="*/ 36 w 83"/>
                  <a:gd name="T17"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25">
                    <a:moveTo>
                      <a:pt x="36" y="111"/>
                    </a:moveTo>
                    <a:lnTo>
                      <a:pt x="36" y="111"/>
                    </a:lnTo>
                    <a:cubicBezTo>
                      <a:pt x="48" y="97"/>
                      <a:pt x="59" y="97"/>
                      <a:pt x="48" y="83"/>
                    </a:cubicBezTo>
                    <a:cubicBezTo>
                      <a:pt x="48" y="69"/>
                      <a:pt x="24" y="69"/>
                      <a:pt x="24" y="55"/>
                    </a:cubicBezTo>
                    <a:cubicBezTo>
                      <a:pt x="36" y="41"/>
                      <a:pt x="0" y="0"/>
                      <a:pt x="36" y="14"/>
                    </a:cubicBezTo>
                    <a:cubicBezTo>
                      <a:pt x="71" y="27"/>
                      <a:pt x="71" y="41"/>
                      <a:pt x="71" y="69"/>
                    </a:cubicBezTo>
                    <a:cubicBezTo>
                      <a:pt x="83" y="97"/>
                      <a:pt x="36" y="111"/>
                      <a:pt x="36" y="111"/>
                    </a:cubicBezTo>
                    <a:cubicBezTo>
                      <a:pt x="48" y="97"/>
                      <a:pt x="24" y="125"/>
                      <a:pt x="36" y="111"/>
                    </a:cubicBezTo>
                    <a:lnTo>
                      <a:pt x="36" y="11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 name="Freeform 1434">
                <a:extLst>
                  <a:ext uri="{FF2B5EF4-FFF2-40B4-BE49-F238E27FC236}">
                    <a16:creationId xmlns:a16="http://schemas.microsoft.com/office/drawing/2014/main" id="{8411F9F3-263A-13BD-26BA-250F1DAD1B80}"/>
                  </a:ext>
                </a:extLst>
              </p:cNvPr>
              <p:cNvSpPr>
                <a:spLocks/>
              </p:cNvSpPr>
              <p:nvPr/>
            </p:nvSpPr>
            <p:spPr bwMode="auto">
              <a:xfrm>
                <a:off x="1696" y="2000"/>
                <a:ext cx="16" cy="24"/>
              </a:xfrm>
              <a:custGeom>
                <a:avLst/>
                <a:gdLst>
                  <a:gd name="T0" fmla="*/ 36 w 83"/>
                  <a:gd name="T1" fmla="*/ 111 h 125"/>
                  <a:gd name="T2" fmla="*/ 36 w 83"/>
                  <a:gd name="T3" fmla="*/ 111 h 125"/>
                  <a:gd name="T4" fmla="*/ 48 w 83"/>
                  <a:gd name="T5" fmla="*/ 83 h 125"/>
                  <a:gd name="T6" fmla="*/ 24 w 83"/>
                  <a:gd name="T7" fmla="*/ 55 h 125"/>
                  <a:gd name="T8" fmla="*/ 36 w 83"/>
                  <a:gd name="T9" fmla="*/ 14 h 125"/>
                  <a:gd name="T10" fmla="*/ 71 w 83"/>
                  <a:gd name="T11" fmla="*/ 69 h 125"/>
                  <a:gd name="T12" fmla="*/ 36 w 83"/>
                  <a:gd name="T13" fmla="*/ 111 h 125"/>
                  <a:gd name="T14" fmla="*/ 36 w 83"/>
                  <a:gd name="T15" fmla="*/ 111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5">
                    <a:moveTo>
                      <a:pt x="36" y="111"/>
                    </a:moveTo>
                    <a:lnTo>
                      <a:pt x="36" y="111"/>
                    </a:lnTo>
                    <a:cubicBezTo>
                      <a:pt x="48" y="97"/>
                      <a:pt x="59" y="97"/>
                      <a:pt x="48" y="83"/>
                    </a:cubicBezTo>
                    <a:cubicBezTo>
                      <a:pt x="48" y="69"/>
                      <a:pt x="24" y="69"/>
                      <a:pt x="24" y="55"/>
                    </a:cubicBezTo>
                    <a:cubicBezTo>
                      <a:pt x="36" y="41"/>
                      <a:pt x="0" y="0"/>
                      <a:pt x="36" y="14"/>
                    </a:cubicBezTo>
                    <a:cubicBezTo>
                      <a:pt x="71" y="27"/>
                      <a:pt x="71" y="41"/>
                      <a:pt x="71" y="69"/>
                    </a:cubicBezTo>
                    <a:cubicBezTo>
                      <a:pt x="83" y="97"/>
                      <a:pt x="36" y="111"/>
                      <a:pt x="36" y="111"/>
                    </a:cubicBezTo>
                    <a:cubicBezTo>
                      <a:pt x="48" y="97"/>
                      <a:pt x="24" y="125"/>
                      <a:pt x="36" y="11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8" name="Freeform 1435">
                <a:extLst>
                  <a:ext uri="{FF2B5EF4-FFF2-40B4-BE49-F238E27FC236}">
                    <a16:creationId xmlns:a16="http://schemas.microsoft.com/office/drawing/2014/main" id="{EAC9F150-5EBA-5B9A-6178-4CB70BCEEB77}"/>
                  </a:ext>
                </a:extLst>
              </p:cNvPr>
              <p:cNvSpPr>
                <a:spLocks/>
              </p:cNvSpPr>
              <p:nvPr/>
            </p:nvSpPr>
            <p:spPr bwMode="auto">
              <a:xfrm>
                <a:off x="1696" y="2000"/>
                <a:ext cx="16" cy="24"/>
              </a:xfrm>
              <a:custGeom>
                <a:avLst/>
                <a:gdLst>
                  <a:gd name="T0" fmla="*/ 36 w 83"/>
                  <a:gd name="T1" fmla="*/ 111 h 125"/>
                  <a:gd name="T2" fmla="*/ 36 w 83"/>
                  <a:gd name="T3" fmla="*/ 111 h 125"/>
                  <a:gd name="T4" fmla="*/ 48 w 83"/>
                  <a:gd name="T5" fmla="*/ 83 h 125"/>
                  <a:gd name="T6" fmla="*/ 24 w 83"/>
                  <a:gd name="T7" fmla="*/ 55 h 125"/>
                  <a:gd name="T8" fmla="*/ 36 w 83"/>
                  <a:gd name="T9" fmla="*/ 14 h 125"/>
                  <a:gd name="T10" fmla="*/ 71 w 83"/>
                  <a:gd name="T11" fmla="*/ 69 h 125"/>
                  <a:gd name="T12" fmla="*/ 36 w 83"/>
                  <a:gd name="T13" fmla="*/ 111 h 125"/>
                  <a:gd name="T14" fmla="*/ 36 w 83"/>
                  <a:gd name="T15" fmla="*/ 111 h 125"/>
                  <a:gd name="T16" fmla="*/ 36 w 83"/>
                  <a:gd name="T17"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25">
                    <a:moveTo>
                      <a:pt x="36" y="111"/>
                    </a:moveTo>
                    <a:lnTo>
                      <a:pt x="36" y="111"/>
                    </a:lnTo>
                    <a:cubicBezTo>
                      <a:pt x="48" y="97"/>
                      <a:pt x="59" y="97"/>
                      <a:pt x="48" y="83"/>
                    </a:cubicBezTo>
                    <a:cubicBezTo>
                      <a:pt x="48" y="69"/>
                      <a:pt x="24" y="69"/>
                      <a:pt x="24" y="55"/>
                    </a:cubicBezTo>
                    <a:cubicBezTo>
                      <a:pt x="36" y="41"/>
                      <a:pt x="0" y="0"/>
                      <a:pt x="36" y="14"/>
                    </a:cubicBezTo>
                    <a:cubicBezTo>
                      <a:pt x="71" y="27"/>
                      <a:pt x="71" y="41"/>
                      <a:pt x="71" y="69"/>
                    </a:cubicBezTo>
                    <a:cubicBezTo>
                      <a:pt x="83" y="97"/>
                      <a:pt x="36" y="111"/>
                      <a:pt x="36" y="111"/>
                    </a:cubicBezTo>
                    <a:cubicBezTo>
                      <a:pt x="48" y="97"/>
                      <a:pt x="24" y="125"/>
                      <a:pt x="36" y="111"/>
                    </a:cubicBezTo>
                    <a:lnTo>
                      <a:pt x="36" y="11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 name="Freeform 1436">
                <a:extLst>
                  <a:ext uri="{FF2B5EF4-FFF2-40B4-BE49-F238E27FC236}">
                    <a16:creationId xmlns:a16="http://schemas.microsoft.com/office/drawing/2014/main" id="{CC785CE0-0F77-7AF2-CA86-D75BCBE39B99}"/>
                  </a:ext>
                </a:extLst>
              </p:cNvPr>
              <p:cNvSpPr>
                <a:spLocks/>
              </p:cNvSpPr>
              <p:nvPr/>
            </p:nvSpPr>
            <p:spPr bwMode="auto">
              <a:xfrm>
                <a:off x="1688" y="2008"/>
                <a:ext cx="8" cy="8"/>
              </a:xfrm>
              <a:custGeom>
                <a:avLst/>
                <a:gdLst>
                  <a:gd name="T0" fmla="*/ 28 w 42"/>
                  <a:gd name="T1" fmla="*/ 42 h 42"/>
                  <a:gd name="T2" fmla="*/ 28 w 42"/>
                  <a:gd name="T3" fmla="*/ 42 h 42"/>
                  <a:gd name="T4" fmla="*/ 0 w 42"/>
                  <a:gd name="T5" fmla="*/ 0 h 42"/>
                  <a:gd name="T6" fmla="*/ 42 w 42"/>
                  <a:gd name="T7" fmla="*/ 0 h 42"/>
                  <a:gd name="T8" fmla="*/ 28 w 42"/>
                  <a:gd name="T9" fmla="*/ 42 h 42"/>
                </a:gdLst>
                <a:ahLst/>
                <a:cxnLst>
                  <a:cxn ang="0">
                    <a:pos x="T0" y="T1"/>
                  </a:cxn>
                  <a:cxn ang="0">
                    <a:pos x="T2" y="T3"/>
                  </a:cxn>
                  <a:cxn ang="0">
                    <a:pos x="T4" y="T5"/>
                  </a:cxn>
                  <a:cxn ang="0">
                    <a:pos x="T6" y="T7"/>
                  </a:cxn>
                  <a:cxn ang="0">
                    <a:pos x="T8" y="T9"/>
                  </a:cxn>
                </a:cxnLst>
                <a:rect l="0" t="0" r="r" b="b"/>
                <a:pathLst>
                  <a:path w="42" h="42">
                    <a:moveTo>
                      <a:pt x="28" y="42"/>
                    </a:moveTo>
                    <a:lnTo>
                      <a:pt x="28" y="42"/>
                    </a:lnTo>
                    <a:cubicBezTo>
                      <a:pt x="14" y="42"/>
                      <a:pt x="0" y="42"/>
                      <a:pt x="0" y="0"/>
                    </a:cubicBezTo>
                    <a:lnTo>
                      <a:pt x="42" y="0"/>
                    </a:lnTo>
                    <a:lnTo>
                      <a:pt x="28" y="42"/>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0" name="Freeform 1437">
                <a:extLst>
                  <a:ext uri="{FF2B5EF4-FFF2-40B4-BE49-F238E27FC236}">
                    <a16:creationId xmlns:a16="http://schemas.microsoft.com/office/drawing/2014/main" id="{E334370E-874B-11EA-F16D-B3B60E9DF4B4}"/>
                  </a:ext>
                </a:extLst>
              </p:cNvPr>
              <p:cNvSpPr>
                <a:spLocks/>
              </p:cNvSpPr>
              <p:nvPr/>
            </p:nvSpPr>
            <p:spPr bwMode="auto">
              <a:xfrm>
                <a:off x="1688" y="2008"/>
                <a:ext cx="8" cy="8"/>
              </a:xfrm>
              <a:custGeom>
                <a:avLst/>
                <a:gdLst>
                  <a:gd name="T0" fmla="*/ 28 w 42"/>
                  <a:gd name="T1" fmla="*/ 42 h 42"/>
                  <a:gd name="T2" fmla="*/ 28 w 42"/>
                  <a:gd name="T3" fmla="*/ 42 h 42"/>
                  <a:gd name="T4" fmla="*/ 0 w 42"/>
                  <a:gd name="T5" fmla="*/ 0 h 42"/>
                  <a:gd name="T6" fmla="*/ 42 w 42"/>
                  <a:gd name="T7" fmla="*/ 0 h 42"/>
                  <a:gd name="T8" fmla="*/ 28 w 42"/>
                  <a:gd name="T9" fmla="*/ 42 h 42"/>
                  <a:gd name="T10" fmla="*/ 28 w 42"/>
                  <a:gd name="T11" fmla="*/ 42 h 42"/>
                </a:gdLst>
                <a:ahLst/>
                <a:cxnLst>
                  <a:cxn ang="0">
                    <a:pos x="T0" y="T1"/>
                  </a:cxn>
                  <a:cxn ang="0">
                    <a:pos x="T2" y="T3"/>
                  </a:cxn>
                  <a:cxn ang="0">
                    <a:pos x="T4" y="T5"/>
                  </a:cxn>
                  <a:cxn ang="0">
                    <a:pos x="T6" y="T7"/>
                  </a:cxn>
                  <a:cxn ang="0">
                    <a:pos x="T8" y="T9"/>
                  </a:cxn>
                  <a:cxn ang="0">
                    <a:pos x="T10" y="T11"/>
                  </a:cxn>
                </a:cxnLst>
                <a:rect l="0" t="0" r="r" b="b"/>
                <a:pathLst>
                  <a:path w="42" h="42">
                    <a:moveTo>
                      <a:pt x="28" y="42"/>
                    </a:moveTo>
                    <a:lnTo>
                      <a:pt x="28" y="42"/>
                    </a:lnTo>
                    <a:cubicBezTo>
                      <a:pt x="14" y="42"/>
                      <a:pt x="0" y="42"/>
                      <a:pt x="0" y="0"/>
                    </a:cubicBezTo>
                    <a:lnTo>
                      <a:pt x="42" y="0"/>
                    </a:lnTo>
                    <a:lnTo>
                      <a:pt x="28" y="42"/>
                    </a:lnTo>
                    <a:lnTo>
                      <a:pt x="28"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 name="Freeform 1438">
                <a:extLst>
                  <a:ext uri="{FF2B5EF4-FFF2-40B4-BE49-F238E27FC236}">
                    <a16:creationId xmlns:a16="http://schemas.microsoft.com/office/drawing/2014/main" id="{4AA3EBBE-3C98-49C1-7367-45D1A03D9893}"/>
                  </a:ext>
                </a:extLst>
              </p:cNvPr>
              <p:cNvSpPr>
                <a:spLocks/>
              </p:cNvSpPr>
              <p:nvPr/>
            </p:nvSpPr>
            <p:spPr bwMode="auto">
              <a:xfrm>
                <a:off x="1688" y="2008"/>
                <a:ext cx="8" cy="8"/>
              </a:xfrm>
              <a:custGeom>
                <a:avLst/>
                <a:gdLst>
                  <a:gd name="T0" fmla="*/ 28 w 42"/>
                  <a:gd name="T1" fmla="*/ 42 h 42"/>
                  <a:gd name="T2" fmla="*/ 28 w 42"/>
                  <a:gd name="T3" fmla="*/ 42 h 42"/>
                  <a:gd name="T4" fmla="*/ 0 w 42"/>
                  <a:gd name="T5" fmla="*/ 0 h 42"/>
                  <a:gd name="T6" fmla="*/ 42 w 42"/>
                  <a:gd name="T7" fmla="*/ 0 h 42"/>
                  <a:gd name="T8" fmla="*/ 28 w 42"/>
                  <a:gd name="T9" fmla="*/ 42 h 42"/>
                </a:gdLst>
                <a:ahLst/>
                <a:cxnLst>
                  <a:cxn ang="0">
                    <a:pos x="T0" y="T1"/>
                  </a:cxn>
                  <a:cxn ang="0">
                    <a:pos x="T2" y="T3"/>
                  </a:cxn>
                  <a:cxn ang="0">
                    <a:pos x="T4" y="T5"/>
                  </a:cxn>
                  <a:cxn ang="0">
                    <a:pos x="T6" y="T7"/>
                  </a:cxn>
                  <a:cxn ang="0">
                    <a:pos x="T8" y="T9"/>
                  </a:cxn>
                </a:cxnLst>
                <a:rect l="0" t="0" r="r" b="b"/>
                <a:pathLst>
                  <a:path w="42" h="42">
                    <a:moveTo>
                      <a:pt x="28" y="42"/>
                    </a:moveTo>
                    <a:lnTo>
                      <a:pt x="28" y="42"/>
                    </a:lnTo>
                    <a:cubicBezTo>
                      <a:pt x="14" y="42"/>
                      <a:pt x="0" y="42"/>
                      <a:pt x="0" y="0"/>
                    </a:cubicBezTo>
                    <a:lnTo>
                      <a:pt x="42" y="0"/>
                    </a:lnTo>
                    <a:lnTo>
                      <a:pt x="28" y="42"/>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2" name="Freeform 1439">
                <a:extLst>
                  <a:ext uri="{FF2B5EF4-FFF2-40B4-BE49-F238E27FC236}">
                    <a16:creationId xmlns:a16="http://schemas.microsoft.com/office/drawing/2014/main" id="{58C57A46-4FE4-B67C-1172-88E0A5985F9B}"/>
                  </a:ext>
                </a:extLst>
              </p:cNvPr>
              <p:cNvSpPr>
                <a:spLocks/>
              </p:cNvSpPr>
              <p:nvPr/>
            </p:nvSpPr>
            <p:spPr bwMode="auto">
              <a:xfrm>
                <a:off x="1688" y="2008"/>
                <a:ext cx="8" cy="8"/>
              </a:xfrm>
              <a:custGeom>
                <a:avLst/>
                <a:gdLst>
                  <a:gd name="T0" fmla="*/ 28 w 42"/>
                  <a:gd name="T1" fmla="*/ 42 h 42"/>
                  <a:gd name="T2" fmla="*/ 28 w 42"/>
                  <a:gd name="T3" fmla="*/ 42 h 42"/>
                  <a:gd name="T4" fmla="*/ 0 w 42"/>
                  <a:gd name="T5" fmla="*/ 0 h 42"/>
                  <a:gd name="T6" fmla="*/ 42 w 42"/>
                  <a:gd name="T7" fmla="*/ 0 h 42"/>
                  <a:gd name="T8" fmla="*/ 28 w 42"/>
                  <a:gd name="T9" fmla="*/ 42 h 42"/>
                  <a:gd name="T10" fmla="*/ 28 w 42"/>
                  <a:gd name="T11" fmla="*/ 42 h 42"/>
                </a:gdLst>
                <a:ahLst/>
                <a:cxnLst>
                  <a:cxn ang="0">
                    <a:pos x="T0" y="T1"/>
                  </a:cxn>
                  <a:cxn ang="0">
                    <a:pos x="T2" y="T3"/>
                  </a:cxn>
                  <a:cxn ang="0">
                    <a:pos x="T4" y="T5"/>
                  </a:cxn>
                  <a:cxn ang="0">
                    <a:pos x="T6" y="T7"/>
                  </a:cxn>
                  <a:cxn ang="0">
                    <a:pos x="T8" y="T9"/>
                  </a:cxn>
                  <a:cxn ang="0">
                    <a:pos x="T10" y="T11"/>
                  </a:cxn>
                </a:cxnLst>
                <a:rect l="0" t="0" r="r" b="b"/>
                <a:pathLst>
                  <a:path w="42" h="42">
                    <a:moveTo>
                      <a:pt x="28" y="42"/>
                    </a:moveTo>
                    <a:lnTo>
                      <a:pt x="28" y="42"/>
                    </a:lnTo>
                    <a:cubicBezTo>
                      <a:pt x="14" y="42"/>
                      <a:pt x="0" y="42"/>
                      <a:pt x="0" y="0"/>
                    </a:cubicBezTo>
                    <a:lnTo>
                      <a:pt x="42" y="0"/>
                    </a:lnTo>
                    <a:lnTo>
                      <a:pt x="28" y="42"/>
                    </a:lnTo>
                    <a:lnTo>
                      <a:pt x="28"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 name="Freeform 1440">
                <a:extLst>
                  <a:ext uri="{FF2B5EF4-FFF2-40B4-BE49-F238E27FC236}">
                    <a16:creationId xmlns:a16="http://schemas.microsoft.com/office/drawing/2014/main" id="{4B0ED0D5-2AB5-F44A-E383-5461F042EC46}"/>
                  </a:ext>
                </a:extLst>
              </p:cNvPr>
              <p:cNvSpPr>
                <a:spLocks/>
              </p:cNvSpPr>
              <p:nvPr/>
            </p:nvSpPr>
            <p:spPr bwMode="auto">
              <a:xfrm>
                <a:off x="1415" y="2008"/>
                <a:ext cx="40" cy="16"/>
              </a:xfrm>
              <a:custGeom>
                <a:avLst/>
                <a:gdLst>
                  <a:gd name="T0" fmla="*/ 160 w 208"/>
                  <a:gd name="T1" fmla="*/ 12 h 84"/>
                  <a:gd name="T2" fmla="*/ 160 w 208"/>
                  <a:gd name="T3" fmla="*/ 12 h 84"/>
                  <a:gd name="T4" fmla="*/ 112 w 208"/>
                  <a:gd name="T5" fmla="*/ 12 h 84"/>
                  <a:gd name="T6" fmla="*/ 80 w 208"/>
                  <a:gd name="T7" fmla="*/ 12 h 84"/>
                  <a:gd name="T8" fmla="*/ 80 w 208"/>
                  <a:gd name="T9" fmla="*/ 48 h 84"/>
                  <a:gd name="T10" fmla="*/ 16 w 208"/>
                  <a:gd name="T11" fmla="*/ 36 h 84"/>
                  <a:gd name="T12" fmla="*/ 16 w 208"/>
                  <a:gd name="T13" fmla="*/ 72 h 84"/>
                  <a:gd name="T14" fmla="*/ 176 w 208"/>
                  <a:gd name="T15" fmla="*/ 48 h 84"/>
                  <a:gd name="T16" fmla="*/ 144 w 208"/>
                  <a:gd name="T17" fmla="*/ 36 h 84"/>
                  <a:gd name="T18" fmla="*/ 192 w 208"/>
                  <a:gd name="T19" fmla="*/ 36 h 84"/>
                  <a:gd name="T20" fmla="*/ 160 w 208"/>
                  <a:gd name="T21" fmla="*/ 12 h 84"/>
                  <a:gd name="T22" fmla="*/ 160 w 208"/>
                  <a:gd name="T23"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84">
                    <a:moveTo>
                      <a:pt x="160" y="12"/>
                    </a:moveTo>
                    <a:lnTo>
                      <a:pt x="160" y="12"/>
                    </a:lnTo>
                    <a:lnTo>
                      <a:pt x="112" y="12"/>
                    </a:lnTo>
                    <a:lnTo>
                      <a:pt x="80" y="12"/>
                    </a:lnTo>
                    <a:cubicBezTo>
                      <a:pt x="48" y="24"/>
                      <a:pt x="64" y="48"/>
                      <a:pt x="80" y="48"/>
                    </a:cubicBezTo>
                    <a:cubicBezTo>
                      <a:pt x="64" y="48"/>
                      <a:pt x="32" y="12"/>
                      <a:pt x="16" y="36"/>
                    </a:cubicBezTo>
                    <a:cubicBezTo>
                      <a:pt x="0" y="48"/>
                      <a:pt x="0" y="60"/>
                      <a:pt x="16" y="72"/>
                    </a:cubicBezTo>
                    <a:cubicBezTo>
                      <a:pt x="32" y="84"/>
                      <a:pt x="160" y="60"/>
                      <a:pt x="176" y="48"/>
                    </a:cubicBezTo>
                    <a:cubicBezTo>
                      <a:pt x="176" y="48"/>
                      <a:pt x="160" y="36"/>
                      <a:pt x="144" y="36"/>
                    </a:cubicBezTo>
                    <a:lnTo>
                      <a:pt x="192" y="36"/>
                    </a:lnTo>
                    <a:cubicBezTo>
                      <a:pt x="208" y="24"/>
                      <a:pt x="176" y="0"/>
                      <a:pt x="160" y="12"/>
                    </a:cubicBezTo>
                    <a:cubicBezTo>
                      <a:pt x="144" y="12"/>
                      <a:pt x="176" y="0"/>
                      <a:pt x="160" y="1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4" name="Freeform 1441">
                <a:extLst>
                  <a:ext uri="{FF2B5EF4-FFF2-40B4-BE49-F238E27FC236}">
                    <a16:creationId xmlns:a16="http://schemas.microsoft.com/office/drawing/2014/main" id="{C62AD4F6-AFFF-BFF4-6C0F-B763F61FC48E}"/>
                  </a:ext>
                </a:extLst>
              </p:cNvPr>
              <p:cNvSpPr>
                <a:spLocks/>
              </p:cNvSpPr>
              <p:nvPr/>
            </p:nvSpPr>
            <p:spPr bwMode="auto">
              <a:xfrm>
                <a:off x="1415" y="2008"/>
                <a:ext cx="40" cy="16"/>
              </a:xfrm>
              <a:custGeom>
                <a:avLst/>
                <a:gdLst>
                  <a:gd name="T0" fmla="*/ 160 w 208"/>
                  <a:gd name="T1" fmla="*/ 12 h 84"/>
                  <a:gd name="T2" fmla="*/ 160 w 208"/>
                  <a:gd name="T3" fmla="*/ 12 h 84"/>
                  <a:gd name="T4" fmla="*/ 112 w 208"/>
                  <a:gd name="T5" fmla="*/ 12 h 84"/>
                  <a:gd name="T6" fmla="*/ 80 w 208"/>
                  <a:gd name="T7" fmla="*/ 12 h 84"/>
                  <a:gd name="T8" fmla="*/ 80 w 208"/>
                  <a:gd name="T9" fmla="*/ 48 h 84"/>
                  <a:gd name="T10" fmla="*/ 16 w 208"/>
                  <a:gd name="T11" fmla="*/ 36 h 84"/>
                  <a:gd name="T12" fmla="*/ 16 w 208"/>
                  <a:gd name="T13" fmla="*/ 72 h 84"/>
                  <a:gd name="T14" fmla="*/ 176 w 208"/>
                  <a:gd name="T15" fmla="*/ 48 h 84"/>
                  <a:gd name="T16" fmla="*/ 144 w 208"/>
                  <a:gd name="T17" fmla="*/ 36 h 84"/>
                  <a:gd name="T18" fmla="*/ 192 w 208"/>
                  <a:gd name="T19" fmla="*/ 36 h 84"/>
                  <a:gd name="T20" fmla="*/ 160 w 208"/>
                  <a:gd name="T21" fmla="*/ 12 h 84"/>
                  <a:gd name="T22" fmla="*/ 160 w 208"/>
                  <a:gd name="T23" fmla="*/ 12 h 84"/>
                  <a:gd name="T24" fmla="*/ 160 w 208"/>
                  <a:gd name="T2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84">
                    <a:moveTo>
                      <a:pt x="160" y="12"/>
                    </a:moveTo>
                    <a:lnTo>
                      <a:pt x="160" y="12"/>
                    </a:lnTo>
                    <a:lnTo>
                      <a:pt x="112" y="12"/>
                    </a:lnTo>
                    <a:lnTo>
                      <a:pt x="80" y="12"/>
                    </a:lnTo>
                    <a:cubicBezTo>
                      <a:pt x="48" y="24"/>
                      <a:pt x="64" y="48"/>
                      <a:pt x="80" y="48"/>
                    </a:cubicBezTo>
                    <a:cubicBezTo>
                      <a:pt x="64" y="48"/>
                      <a:pt x="32" y="12"/>
                      <a:pt x="16" y="36"/>
                    </a:cubicBezTo>
                    <a:cubicBezTo>
                      <a:pt x="0" y="48"/>
                      <a:pt x="0" y="60"/>
                      <a:pt x="16" y="72"/>
                    </a:cubicBezTo>
                    <a:cubicBezTo>
                      <a:pt x="32" y="84"/>
                      <a:pt x="160" y="60"/>
                      <a:pt x="176" y="48"/>
                    </a:cubicBezTo>
                    <a:cubicBezTo>
                      <a:pt x="176" y="48"/>
                      <a:pt x="160" y="36"/>
                      <a:pt x="144" y="36"/>
                    </a:cubicBezTo>
                    <a:lnTo>
                      <a:pt x="192" y="36"/>
                    </a:lnTo>
                    <a:cubicBezTo>
                      <a:pt x="208" y="24"/>
                      <a:pt x="176" y="0"/>
                      <a:pt x="160" y="12"/>
                    </a:cubicBezTo>
                    <a:cubicBezTo>
                      <a:pt x="144" y="12"/>
                      <a:pt x="176" y="0"/>
                      <a:pt x="160" y="12"/>
                    </a:cubicBezTo>
                    <a:lnTo>
                      <a:pt x="160" y="1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 name="Freeform 1442">
                <a:extLst>
                  <a:ext uri="{FF2B5EF4-FFF2-40B4-BE49-F238E27FC236}">
                    <a16:creationId xmlns:a16="http://schemas.microsoft.com/office/drawing/2014/main" id="{71C5EB2D-41DA-D1B5-C62C-CE587E203F2A}"/>
                  </a:ext>
                </a:extLst>
              </p:cNvPr>
              <p:cNvSpPr>
                <a:spLocks/>
              </p:cNvSpPr>
              <p:nvPr/>
            </p:nvSpPr>
            <p:spPr bwMode="auto">
              <a:xfrm>
                <a:off x="1415" y="2008"/>
                <a:ext cx="40" cy="16"/>
              </a:xfrm>
              <a:custGeom>
                <a:avLst/>
                <a:gdLst>
                  <a:gd name="T0" fmla="*/ 160 w 208"/>
                  <a:gd name="T1" fmla="*/ 12 h 84"/>
                  <a:gd name="T2" fmla="*/ 160 w 208"/>
                  <a:gd name="T3" fmla="*/ 12 h 84"/>
                  <a:gd name="T4" fmla="*/ 112 w 208"/>
                  <a:gd name="T5" fmla="*/ 12 h 84"/>
                  <a:gd name="T6" fmla="*/ 80 w 208"/>
                  <a:gd name="T7" fmla="*/ 12 h 84"/>
                  <a:gd name="T8" fmla="*/ 80 w 208"/>
                  <a:gd name="T9" fmla="*/ 48 h 84"/>
                  <a:gd name="T10" fmla="*/ 16 w 208"/>
                  <a:gd name="T11" fmla="*/ 36 h 84"/>
                  <a:gd name="T12" fmla="*/ 16 w 208"/>
                  <a:gd name="T13" fmla="*/ 72 h 84"/>
                  <a:gd name="T14" fmla="*/ 176 w 208"/>
                  <a:gd name="T15" fmla="*/ 48 h 84"/>
                  <a:gd name="T16" fmla="*/ 144 w 208"/>
                  <a:gd name="T17" fmla="*/ 36 h 84"/>
                  <a:gd name="T18" fmla="*/ 192 w 208"/>
                  <a:gd name="T19" fmla="*/ 36 h 84"/>
                  <a:gd name="T20" fmla="*/ 160 w 208"/>
                  <a:gd name="T21" fmla="*/ 12 h 84"/>
                  <a:gd name="T22" fmla="*/ 160 w 208"/>
                  <a:gd name="T23"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84">
                    <a:moveTo>
                      <a:pt x="160" y="12"/>
                    </a:moveTo>
                    <a:lnTo>
                      <a:pt x="160" y="12"/>
                    </a:lnTo>
                    <a:lnTo>
                      <a:pt x="112" y="12"/>
                    </a:lnTo>
                    <a:lnTo>
                      <a:pt x="80" y="12"/>
                    </a:lnTo>
                    <a:cubicBezTo>
                      <a:pt x="48" y="24"/>
                      <a:pt x="64" y="48"/>
                      <a:pt x="80" y="48"/>
                    </a:cubicBezTo>
                    <a:cubicBezTo>
                      <a:pt x="64" y="48"/>
                      <a:pt x="32" y="12"/>
                      <a:pt x="16" y="36"/>
                    </a:cubicBezTo>
                    <a:cubicBezTo>
                      <a:pt x="0" y="48"/>
                      <a:pt x="0" y="60"/>
                      <a:pt x="16" y="72"/>
                    </a:cubicBezTo>
                    <a:cubicBezTo>
                      <a:pt x="32" y="84"/>
                      <a:pt x="160" y="60"/>
                      <a:pt x="176" y="48"/>
                    </a:cubicBezTo>
                    <a:cubicBezTo>
                      <a:pt x="176" y="48"/>
                      <a:pt x="160" y="36"/>
                      <a:pt x="144" y="36"/>
                    </a:cubicBezTo>
                    <a:lnTo>
                      <a:pt x="192" y="36"/>
                    </a:lnTo>
                    <a:cubicBezTo>
                      <a:pt x="208" y="24"/>
                      <a:pt x="176" y="0"/>
                      <a:pt x="160" y="12"/>
                    </a:cubicBezTo>
                    <a:cubicBezTo>
                      <a:pt x="144" y="12"/>
                      <a:pt x="176" y="0"/>
                      <a:pt x="160" y="1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6" name="Freeform 1443">
                <a:extLst>
                  <a:ext uri="{FF2B5EF4-FFF2-40B4-BE49-F238E27FC236}">
                    <a16:creationId xmlns:a16="http://schemas.microsoft.com/office/drawing/2014/main" id="{6F9CE7B6-4676-F158-1653-96485B88DFDD}"/>
                  </a:ext>
                </a:extLst>
              </p:cNvPr>
              <p:cNvSpPr>
                <a:spLocks/>
              </p:cNvSpPr>
              <p:nvPr/>
            </p:nvSpPr>
            <p:spPr bwMode="auto">
              <a:xfrm>
                <a:off x="1415" y="2008"/>
                <a:ext cx="40" cy="16"/>
              </a:xfrm>
              <a:custGeom>
                <a:avLst/>
                <a:gdLst>
                  <a:gd name="T0" fmla="*/ 160 w 208"/>
                  <a:gd name="T1" fmla="*/ 12 h 84"/>
                  <a:gd name="T2" fmla="*/ 160 w 208"/>
                  <a:gd name="T3" fmla="*/ 12 h 84"/>
                  <a:gd name="T4" fmla="*/ 112 w 208"/>
                  <a:gd name="T5" fmla="*/ 12 h 84"/>
                  <a:gd name="T6" fmla="*/ 80 w 208"/>
                  <a:gd name="T7" fmla="*/ 12 h 84"/>
                  <a:gd name="T8" fmla="*/ 80 w 208"/>
                  <a:gd name="T9" fmla="*/ 48 h 84"/>
                  <a:gd name="T10" fmla="*/ 16 w 208"/>
                  <a:gd name="T11" fmla="*/ 36 h 84"/>
                  <a:gd name="T12" fmla="*/ 16 w 208"/>
                  <a:gd name="T13" fmla="*/ 72 h 84"/>
                  <a:gd name="T14" fmla="*/ 176 w 208"/>
                  <a:gd name="T15" fmla="*/ 48 h 84"/>
                  <a:gd name="T16" fmla="*/ 144 w 208"/>
                  <a:gd name="T17" fmla="*/ 36 h 84"/>
                  <a:gd name="T18" fmla="*/ 192 w 208"/>
                  <a:gd name="T19" fmla="*/ 36 h 84"/>
                  <a:gd name="T20" fmla="*/ 160 w 208"/>
                  <a:gd name="T21" fmla="*/ 12 h 84"/>
                  <a:gd name="T22" fmla="*/ 160 w 208"/>
                  <a:gd name="T23" fmla="*/ 12 h 84"/>
                  <a:gd name="T24" fmla="*/ 160 w 208"/>
                  <a:gd name="T2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84">
                    <a:moveTo>
                      <a:pt x="160" y="12"/>
                    </a:moveTo>
                    <a:lnTo>
                      <a:pt x="160" y="12"/>
                    </a:lnTo>
                    <a:lnTo>
                      <a:pt x="112" y="12"/>
                    </a:lnTo>
                    <a:lnTo>
                      <a:pt x="80" y="12"/>
                    </a:lnTo>
                    <a:cubicBezTo>
                      <a:pt x="48" y="24"/>
                      <a:pt x="64" y="48"/>
                      <a:pt x="80" y="48"/>
                    </a:cubicBezTo>
                    <a:cubicBezTo>
                      <a:pt x="64" y="48"/>
                      <a:pt x="32" y="12"/>
                      <a:pt x="16" y="36"/>
                    </a:cubicBezTo>
                    <a:cubicBezTo>
                      <a:pt x="0" y="48"/>
                      <a:pt x="0" y="60"/>
                      <a:pt x="16" y="72"/>
                    </a:cubicBezTo>
                    <a:cubicBezTo>
                      <a:pt x="32" y="84"/>
                      <a:pt x="160" y="60"/>
                      <a:pt x="176" y="48"/>
                    </a:cubicBezTo>
                    <a:cubicBezTo>
                      <a:pt x="176" y="48"/>
                      <a:pt x="160" y="36"/>
                      <a:pt x="144" y="36"/>
                    </a:cubicBezTo>
                    <a:lnTo>
                      <a:pt x="192" y="36"/>
                    </a:lnTo>
                    <a:cubicBezTo>
                      <a:pt x="208" y="24"/>
                      <a:pt x="176" y="0"/>
                      <a:pt x="160" y="12"/>
                    </a:cubicBezTo>
                    <a:cubicBezTo>
                      <a:pt x="144" y="12"/>
                      <a:pt x="176" y="0"/>
                      <a:pt x="160" y="12"/>
                    </a:cubicBezTo>
                    <a:lnTo>
                      <a:pt x="160" y="1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 name="Freeform 1444">
                <a:extLst>
                  <a:ext uri="{FF2B5EF4-FFF2-40B4-BE49-F238E27FC236}">
                    <a16:creationId xmlns:a16="http://schemas.microsoft.com/office/drawing/2014/main" id="{2E5A69DD-E876-A736-99EC-DE6841A44294}"/>
                  </a:ext>
                </a:extLst>
              </p:cNvPr>
              <p:cNvSpPr>
                <a:spLocks/>
              </p:cNvSpPr>
              <p:nvPr/>
            </p:nvSpPr>
            <p:spPr bwMode="auto">
              <a:xfrm>
                <a:off x="1431" y="1992"/>
                <a:ext cx="24" cy="16"/>
              </a:xfrm>
              <a:custGeom>
                <a:avLst/>
                <a:gdLst>
                  <a:gd name="T0" fmla="*/ 31 w 125"/>
                  <a:gd name="T1" fmla="*/ 71 h 83"/>
                  <a:gd name="T2" fmla="*/ 31 w 125"/>
                  <a:gd name="T3" fmla="*/ 71 h 83"/>
                  <a:gd name="T4" fmla="*/ 78 w 125"/>
                  <a:gd name="T5" fmla="*/ 48 h 83"/>
                  <a:gd name="T6" fmla="*/ 125 w 125"/>
                  <a:gd name="T7" fmla="*/ 48 h 83"/>
                  <a:gd name="T8" fmla="*/ 78 w 125"/>
                  <a:gd name="T9" fmla="*/ 24 h 83"/>
                  <a:gd name="T10" fmla="*/ 31 w 125"/>
                  <a:gd name="T11" fmla="*/ 71 h 83"/>
                  <a:gd name="T12" fmla="*/ 31 w 125"/>
                  <a:gd name="T13" fmla="*/ 71 h 83"/>
                </a:gdLst>
                <a:ahLst/>
                <a:cxnLst>
                  <a:cxn ang="0">
                    <a:pos x="T0" y="T1"/>
                  </a:cxn>
                  <a:cxn ang="0">
                    <a:pos x="T2" y="T3"/>
                  </a:cxn>
                  <a:cxn ang="0">
                    <a:pos x="T4" y="T5"/>
                  </a:cxn>
                  <a:cxn ang="0">
                    <a:pos x="T6" y="T7"/>
                  </a:cxn>
                  <a:cxn ang="0">
                    <a:pos x="T8" y="T9"/>
                  </a:cxn>
                  <a:cxn ang="0">
                    <a:pos x="T10" y="T11"/>
                  </a:cxn>
                  <a:cxn ang="0">
                    <a:pos x="T12" y="T13"/>
                  </a:cxn>
                </a:cxnLst>
                <a:rect l="0" t="0" r="r" b="b"/>
                <a:pathLst>
                  <a:path w="125" h="83">
                    <a:moveTo>
                      <a:pt x="31" y="71"/>
                    </a:moveTo>
                    <a:lnTo>
                      <a:pt x="31" y="71"/>
                    </a:lnTo>
                    <a:cubicBezTo>
                      <a:pt x="47" y="60"/>
                      <a:pt x="63" y="60"/>
                      <a:pt x="78" y="48"/>
                    </a:cubicBezTo>
                    <a:lnTo>
                      <a:pt x="125" y="48"/>
                    </a:lnTo>
                    <a:cubicBezTo>
                      <a:pt x="125" y="48"/>
                      <a:pt x="110" y="0"/>
                      <a:pt x="78" y="24"/>
                    </a:cubicBezTo>
                    <a:cubicBezTo>
                      <a:pt x="78" y="24"/>
                      <a:pt x="16" y="60"/>
                      <a:pt x="31" y="71"/>
                    </a:cubicBezTo>
                    <a:cubicBezTo>
                      <a:pt x="63" y="60"/>
                      <a:pt x="0" y="83"/>
                      <a:pt x="31" y="7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8" name="Freeform 1445">
                <a:extLst>
                  <a:ext uri="{FF2B5EF4-FFF2-40B4-BE49-F238E27FC236}">
                    <a16:creationId xmlns:a16="http://schemas.microsoft.com/office/drawing/2014/main" id="{222CBB2F-4142-04B2-E1C7-2472E765C2C1}"/>
                  </a:ext>
                </a:extLst>
              </p:cNvPr>
              <p:cNvSpPr>
                <a:spLocks/>
              </p:cNvSpPr>
              <p:nvPr/>
            </p:nvSpPr>
            <p:spPr bwMode="auto">
              <a:xfrm>
                <a:off x="1431" y="1992"/>
                <a:ext cx="24" cy="16"/>
              </a:xfrm>
              <a:custGeom>
                <a:avLst/>
                <a:gdLst>
                  <a:gd name="T0" fmla="*/ 31 w 125"/>
                  <a:gd name="T1" fmla="*/ 71 h 83"/>
                  <a:gd name="T2" fmla="*/ 31 w 125"/>
                  <a:gd name="T3" fmla="*/ 71 h 83"/>
                  <a:gd name="T4" fmla="*/ 78 w 125"/>
                  <a:gd name="T5" fmla="*/ 48 h 83"/>
                  <a:gd name="T6" fmla="*/ 125 w 125"/>
                  <a:gd name="T7" fmla="*/ 48 h 83"/>
                  <a:gd name="T8" fmla="*/ 78 w 125"/>
                  <a:gd name="T9" fmla="*/ 24 h 83"/>
                  <a:gd name="T10" fmla="*/ 31 w 125"/>
                  <a:gd name="T11" fmla="*/ 71 h 83"/>
                  <a:gd name="T12" fmla="*/ 31 w 125"/>
                  <a:gd name="T13" fmla="*/ 71 h 83"/>
                  <a:gd name="T14" fmla="*/ 31 w 125"/>
                  <a:gd name="T15" fmla="*/ 71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83">
                    <a:moveTo>
                      <a:pt x="31" y="71"/>
                    </a:moveTo>
                    <a:lnTo>
                      <a:pt x="31" y="71"/>
                    </a:lnTo>
                    <a:cubicBezTo>
                      <a:pt x="47" y="60"/>
                      <a:pt x="63" y="60"/>
                      <a:pt x="78" y="48"/>
                    </a:cubicBezTo>
                    <a:lnTo>
                      <a:pt x="125" y="48"/>
                    </a:lnTo>
                    <a:cubicBezTo>
                      <a:pt x="125" y="48"/>
                      <a:pt x="110" y="0"/>
                      <a:pt x="78" y="24"/>
                    </a:cubicBezTo>
                    <a:cubicBezTo>
                      <a:pt x="78" y="24"/>
                      <a:pt x="16" y="60"/>
                      <a:pt x="31" y="71"/>
                    </a:cubicBezTo>
                    <a:cubicBezTo>
                      <a:pt x="63" y="60"/>
                      <a:pt x="0" y="83"/>
                      <a:pt x="31" y="71"/>
                    </a:cubicBezTo>
                    <a:lnTo>
                      <a:pt x="31" y="7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 name="Freeform 1446">
                <a:extLst>
                  <a:ext uri="{FF2B5EF4-FFF2-40B4-BE49-F238E27FC236}">
                    <a16:creationId xmlns:a16="http://schemas.microsoft.com/office/drawing/2014/main" id="{806EF410-1F88-066C-251A-AF794FB0D5E2}"/>
                  </a:ext>
                </a:extLst>
              </p:cNvPr>
              <p:cNvSpPr>
                <a:spLocks/>
              </p:cNvSpPr>
              <p:nvPr/>
            </p:nvSpPr>
            <p:spPr bwMode="auto">
              <a:xfrm>
                <a:off x="1431" y="1992"/>
                <a:ext cx="24" cy="16"/>
              </a:xfrm>
              <a:custGeom>
                <a:avLst/>
                <a:gdLst>
                  <a:gd name="T0" fmla="*/ 31 w 125"/>
                  <a:gd name="T1" fmla="*/ 71 h 83"/>
                  <a:gd name="T2" fmla="*/ 31 w 125"/>
                  <a:gd name="T3" fmla="*/ 71 h 83"/>
                  <a:gd name="T4" fmla="*/ 78 w 125"/>
                  <a:gd name="T5" fmla="*/ 48 h 83"/>
                  <a:gd name="T6" fmla="*/ 125 w 125"/>
                  <a:gd name="T7" fmla="*/ 48 h 83"/>
                  <a:gd name="T8" fmla="*/ 78 w 125"/>
                  <a:gd name="T9" fmla="*/ 24 h 83"/>
                  <a:gd name="T10" fmla="*/ 31 w 125"/>
                  <a:gd name="T11" fmla="*/ 71 h 83"/>
                  <a:gd name="T12" fmla="*/ 31 w 125"/>
                  <a:gd name="T13" fmla="*/ 71 h 83"/>
                </a:gdLst>
                <a:ahLst/>
                <a:cxnLst>
                  <a:cxn ang="0">
                    <a:pos x="T0" y="T1"/>
                  </a:cxn>
                  <a:cxn ang="0">
                    <a:pos x="T2" y="T3"/>
                  </a:cxn>
                  <a:cxn ang="0">
                    <a:pos x="T4" y="T5"/>
                  </a:cxn>
                  <a:cxn ang="0">
                    <a:pos x="T6" y="T7"/>
                  </a:cxn>
                  <a:cxn ang="0">
                    <a:pos x="T8" y="T9"/>
                  </a:cxn>
                  <a:cxn ang="0">
                    <a:pos x="T10" y="T11"/>
                  </a:cxn>
                  <a:cxn ang="0">
                    <a:pos x="T12" y="T13"/>
                  </a:cxn>
                </a:cxnLst>
                <a:rect l="0" t="0" r="r" b="b"/>
                <a:pathLst>
                  <a:path w="125" h="83">
                    <a:moveTo>
                      <a:pt x="31" y="71"/>
                    </a:moveTo>
                    <a:lnTo>
                      <a:pt x="31" y="71"/>
                    </a:lnTo>
                    <a:cubicBezTo>
                      <a:pt x="47" y="60"/>
                      <a:pt x="63" y="60"/>
                      <a:pt x="78" y="48"/>
                    </a:cubicBezTo>
                    <a:lnTo>
                      <a:pt x="125" y="48"/>
                    </a:lnTo>
                    <a:cubicBezTo>
                      <a:pt x="125" y="48"/>
                      <a:pt x="110" y="0"/>
                      <a:pt x="78" y="24"/>
                    </a:cubicBezTo>
                    <a:cubicBezTo>
                      <a:pt x="78" y="24"/>
                      <a:pt x="16" y="60"/>
                      <a:pt x="31" y="71"/>
                    </a:cubicBezTo>
                    <a:cubicBezTo>
                      <a:pt x="63" y="60"/>
                      <a:pt x="0" y="83"/>
                      <a:pt x="31" y="7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0" name="Freeform 1447">
                <a:extLst>
                  <a:ext uri="{FF2B5EF4-FFF2-40B4-BE49-F238E27FC236}">
                    <a16:creationId xmlns:a16="http://schemas.microsoft.com/office/drawing/2014/main" id="{4FF3BE52-2EC2-5493-DC77-6756E0F013E4}"/>
                  </a:ext>
                </a:extLst>
              </p:cNvPr>
              <p:cNvSpPr>
                <a:spLocks/>
              </p:cNvSpPr>
              <p:nvPr/>
            </p:nvSpPr>
            <p:spPr bwMode="auto">
              <a:xfrm>
                <a:off x="1431" y="1992"/>
                <a:ext cx="24" cy="16"/>
              </a:xfrm>
              <a:custGeom>
                <a:avLst/>
                <a:gdLst>
                  <a:gd name="T0" fmla="*/ 31 w 125"/>
                  <a:gd name="T1" fmla="*/ 71 h 83"/>
                  <a:gd name="T2" fmla="*/ 31 w 125"/>
                  <a:gd name="T3" fmla="*/ 71 h 83"/>
                  <a:gd name="T4" fmla="*/ 78 w 125"/>
                  <a:gd name="T5" fmla="*/ 48 h 83"/>
                  <a:gd name="T6" fmla="*/ 125 w 125"/>
                  <a:gd name="T7" fmla="*/ 48 h 83"/>
                  <a:gd name="T8" fmla="*/ 78 w 125"/>
                  <a:gd name="T9" fmla="*/ 24 h 83"/>
                  <a:gd name="T10" fmla="*/ 31 w 125"/>
                  <a:gd name="T11" fmla="*/ 71 h 83"/>
                  <a:gd name="T12" fmla="*/ 31 w 125"/>
                  <a:gd name="T13" fmla="*/ 71 h 83"/>
                  <a:gd name="T14" fmla="*/ 31 w 125"/>
                  <a:gd name="T15" fmla="*/ 71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83">
                    <a:moveTo>
                      <a:pt x="31" y="71"/>
                    </a:moveTo>
                    <a:lnTo>
                      <a:pt x="31" y="71"/>
                    </a:lnTo>
                    <a:cubicBezTo>
                      <a:pt x="47" y="60"/>
                      <a:pt x="63" y="60"/>
                      <a:pt x="78" y="48"/>
                    </a:cubicBezTo>
                    <a:lnTo>
                      <a:pt x="125" y="48"/>
                    </a:lnTo>
                    <a:cubicBezTo>
                      <a:pt x="125" y="48"/>
                      <a:pt x="110" y="0"/>
                      <a:pt x="78" y="24"/>
                    </a:cubicBezTo>
                    <a:cubicBezTo>
                      <a:pt x="78" y="24"/>
                      <a:pt x="16" y="60"/>
                      <a:pt x="31" y="71"/>
                    </a:cubicBezTo>
                    <a:cubicBezTo>
                      <a:pt x="63" y="60"/>
                      <a:pt x="0" y="83"/>
                      <a:pt x="31" y="71"/>
                    </a:cubicBezTo>
                    <a:lnTo>
                      <a:pt x="31" y="7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1" name="Freeform 1448">
                <a:extLst>
                  <a:ext uri="{FF2B5EF4-FFF2-40B4-BE49-F238E27FC236}">
                    <a16:creationId xmlns:a16="http://schemas.microsoft.com/office/drawing/2014/main" id="{55983E25-4FDF-5A1F-4684-1E24AD2DCF67}"/>
                  </a:ext>
                </a:extLst>
              </p:cNvPr>
              <p:cNvSpPr>
                <a:spLocks/>
              </p:cNvSpPr>
              <p:nvPr/>
            </p:nvSpPr>
            <p:spPr bwMode="auto">
              <a:xfrm>
                <a:off x="1270" y="2072"/>
                <a:ext cx="24" cy="8"/>
              </a:xfrm>
              <a:custGeom>
                <a:avLst/>
                <a:gdLst>
                  <a:gd name="T0" fmla="*/ 113 w 125"/>
                  <a:gd name="T1" fmla="*/ 20 h 41"/>
                  <a:gd name="T2" fmla="*/ 113 w 125"/>
                  <a:gd name="T3" fmla="*/ 20 h 41"/>
                  <a:gd name="T4" fmla="*/ 113 w 125"/>
                  <a:gd name="T5" fmla="*/ 10 h 41"/>
                  <a:gd name="T6" fmla="*/ 75 w 125"/>
                  <a:gd name="T7" fmla="*/ 0 h 41"/>
                  <a:gd name="T8" fmla="*/ 25 w 125"/>
                  <a:gd name="T9" fmla="*/ 20 h 41"/>
                  <a:gd name="T10" fmla="*/ 38 w 125"/>
                  <a:gd name="T11" fmla="*/ 41 h 41"/>
                  <a:gd name="T12" fmla="*/ 113 w 125"/>
                  <a:gd name="T13" fmla="*/ 20 h 41"/>
                  <a:gd name="T14" fmla="*/ 113 w 125"/>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41">
                    <a:moveTo>
                      <a:pt x="113" y="20"/>
                    </a:moveTo>
                    <a:lnTo>
                      <a:pt x="113" y="20"/>
                    </a:lnTo>
                    <a:cubicBezTo>
                      <a:pt x="125" y="20"/>
                      <a:pt x="100" y="10"/>
                      <a:pt x="113" y="10"/>
                    </a:cubicBezTo>
                    <a:cubicBezTo>
                      <a:pt x="100" y="0"/>
                      <a:pt x="88" y="0"/>
                      <a:pt x="75" y="0"/>
                    </a:cubicBezTo>
                    <a:cubicBezTo>
                      <a:pt x="63" y="10"/>
                      <a:pt x="38" y="10"/>
                      <a:pt x="25" y="20"/>
                    </a:cubicBezTo>
                    <a:cubicBezTo>
                      <a:pt x="0" y="31"/>
                      <a:pt x="25" y="41"/>
                      <a:pt x="38" y="41"/>
                    </a:cubicBezTo>
                    <a:cubicBezTo>
                      <a:pt x="63" y="41"/>
                      <a:pt x="88" y="10"/>
                      <a:pt x="113" y="20"/>
                    </a:cubicBezTo>
                    <a:cubicBezTo>
                      <a:pt x="125" y="20"/>
                      <a:pt x="88" y="10"/>
                      <a:pt x="113" y="2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2" name="Freeform 1449">
                <a:extLst>
                  <a:ext uri="{FF2B5EF4-FFF2-40B4-BE49-F238E27FC236}">
                    <a16:creationId xmlns:a16="http://schemas.microsoft.com/office/drawing/2014/main" id="{C83EF206-70A6-0F2A-92A8-0EA2CA13541D}"/>
                  </a:ext>
                </a:extLst>
              </p:cNvPr>
              <p:cNvSpPr>
                <a:spLocks/>
              </p:cNvSpPr>
              <p:nvPr/>
            </p:nvSpPr>
            <p:spPr bwMode="auto">
              <a:xfrm>
                <a:off x="1270" y="2072"/>
                <a:ext cx="24" cy="8"/>
              </a:xfrm>
              <a:custGeom>
                <a:avLst/>
                <a:gdLst>
                  <a:gd name="T0" fmla="*/ 113 w 125"/>
                  <a:gd name="T1" fmla="*/ 20 h 41"/>
                  <a:gd name="T2" fmla="*/ 113 w 125"/>
                  <a:gd name="T3" fmla="*/ 20 h 41"/>
                  <a:gd name="T4" fmla="*/ 113 w 125"/>
                  <a:gd name="T5" fmla="*/ 10 h 41"/>
                  <a:gd name="T6" fmla="*/ 75 w 125"/>
                  <a:gd name="T7" fmla="*/ 0 h 41"/>
                  <a:gd name="T8" fmla="*/ 25 w 125"/>
                  <a:gd name="T9" fmla="*/ 20 h 41"/>
                  <a:gd name="T10" fmla="*/ 38 w 125"/>
                  <a:gd name="T11" fmla="*/ 41 h 41"/>
                  <a:gd name="T12" fmla="*/ 113 w 125"/>
                  <a:gd name="T13" fmla="*/ 20 h 41"/>
                  <a:gd name="T14" fmla="*/ 113 w 125"/>
                  <a:gd name="T15" fmla="*/ 20 h 41"/>
                  <a:gd name="T16" fmla="*/ 113 w 125"/>
                  <a:gd name="T17"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41">
                    <a:moveTo>
                      <a:pt x="113" y="20"/>
                    </a:moveTo>
                    <a:lnTo>
                      <a:pt x="113" y="20"/>
                    </a:lnTo>
                    <a:cubicBezTo>
                      <a:pt x="125" y="20"/>
                      <a:pt x="100" y="10"/>
                      <a:pt x="113" y="10"/>
                    </a:cubicBezTo>
                    <a:cubicBezTo>
                      <a:pt x="100" y="0"/>
                      <a:pt x="88" y="0"/>
                      <a:pt x="75" y="0"/>
                    </a:cubicBezTo>
                    <a:cubicBezTo>
                      <a:pt x="63" y="10"/>
                      <a:pt x="38" y="10"/>
                      <a:pt x="25" y="20"/>
                    </a:cubicBezTo>
                    <a:cubicBezTo>
                      <a:pt x="0" y="31"/>
                      <a:pt x="25" y="41"/>
                      <a:pt x="38" y="41"/>
                    </a:cubicBezTo>
                    <a:cubicBezTo>
                      <a:pt x="63" y="41"/>
                      <a:pt x="88" y="10"/>
                      <a:pt x="113" y="20"/>
                    </a:cubicBezTo>
                    <a:cubicBezTo>
                      <a:pt x="125" y="20"/>
                      <a:pt x="88" y="10"/>
                      <a:pt x="113" y="20"/>
                    </a:cubicBezTo>
                    <a:lnTo>
                      <a:pt x="113" y="2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 name="Freeform 1450">
                <a:extLst>
                  <a:ext uri="{FF2B5EF4-FFF2-40B4-BE49-F238E27FC236}">
                    <a16:creationId xmlns:a16="http://schemas.microsoft.com/office/drawing/2014/main" id="{FA5CF2D0-BE97-FC45-0139-92D2A245BC5B}"/>
                  </a:ext>
                </a:extLst>
              </p:cNvPr>
              <p:cNvSpPr>
                <a:spLocks/>
              </p:cNvSpPr>
              <p:nvPr/>
            </p:nvSpPr>
            <p:spPr bwMode="auto">
              <a:xfrm>
                <a:off x="1270" y="2072"/>
                <a:ext cx="24" cy="8"/>
              </a:xfrm>
              <a:custGeom>
                <a:avLst/>
                <a:gdLst>
                  <a:gd name="T0" fmla="*/ 113 w 125"/>
                  <a:gd name="T1" fmla="*/ 20 h 41"/>
                  <a:gd name="T2" fmla="*/ 113 w 125"/>
                  <a:gd name="T3" fmla="*/ 20 h 41"/>
                  <a:gd name="T4" fmla="*/ 113 w 125"/>
                  <a:gd name="T5" fmla="*/ 10 h 41"/>
                  <a:gd name="T6" fmla="*/ 75 w 125"/>
                  <a:gd name="T7" fmla="*/ 0 h 41"/>
                  <a:gd name="T8" fmla="*/ 25 w 125"/>
                  <a:gd name="T9" fmla="*/ 20 h 41"/>
                  <a:gd name="T10" fmla="*/ 38 w 125"/>
                  <a:gd name="T11" fmla="*/ 41 h 41"/>
                  <a:gd name="T12" fmla="*/ 113 w 125"/>
                  <a:gd name="T13" fmla="*/ 20 h 41"/>
                  <a:gd name="T14" fmla="*/ 113 w 125"/>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41">
                    <a:moveTo>
                      <a:pt x="113" y="20"/>
                    </a:moveTo>
                    <a:lnTo>
                      <a:pt x="113" y="20"/>
                    </a:lnTo>
                    <a:cubicBezTo>
                      <a:pt x="125" y="20"/>
                      <a:pt x="100" y="10"/>
                      <a:pt x="113" y="10"/>
                    </a:cubicBezTo>
                    <a:cubicBezTo>
                      <a:pt x="100" y="0"/>
                      <a:pt x="88" y="0"/>
                      <a:pt x="75" y="0"/>
                    </a:cubicBezTo>
                    <a:cubicBezTo>
                      <a:pt x="63" y="10"/>
                      <a:pt x="38" y="10"/>
                      <a:pt x="25" y="20"/>
                    </a:cubicBezTo>
                    <a:cubicBezTo>
                      <a:pt x="0" y="31"/>
                      <a:pt x="25" y="41"/>
                      <a:pt x="38" y="41"/>
                    </a:cubicBezTo>
                    <a:cubicBezTo>
                      <a:pt x="63" y="41"/>
                      <a:pt x="88" y="10"/>
                      <a:pt x="113" y="20"/>
                    </a:cubicBezTo>
                    <a:cubicBezTo>
                      <a:pt x="125" y="20"/>
                      <a:pt x="88" y="10"/>
                      <a:pt x="113" y="2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4" name="Freeform 1451">
                <a:extLst>
                  <a:ext uri="{FF2B5EF4-FFF2-40B4-BE49-F238E27FC236}">
                    <a16:creationId xmlns:a16="http://schemas.microsoft.com/office/drawing/2014/main" id="{07DCD38F-D8D8-1B11-CF81-8C1FB20A6A57}"/>
                  </a:ext>
                </a:extLst>
              </p:cNvPr>
              <p:cNvSpPr>
                <a:spLocks/>
              </p:cNvSpPr>
              <p:nvPr/>
            </p:nvSpPr>
            <p:spPr bwMode="auto">
              <a:xfrm>
                <a:off x="1270" y="2072"/>
                <a:ext cx="24" cy="8"/>
              </a:xfrm>
              <a:custGeom>
                <a:avLst/>
                <a:gdLst>
                  <a:gd name="T0" fmla="*/ 113 w 125"/>
                  <a:gd name="T1" fmla="*/ 20 h 41"/>
                  <a:gd name="T2" fmla="*/ 113 w 125"/>
                  <a:gd name="T3" fmla="*/ 20 h 41"/>
                  <a:gd name="T4" fmla="*/ 113 w 125"/>
                  <a:gd name="T5" fmla="*/ 10 h 41"/>
                  <a:gd name="T6" fmla="*/ 75 w 125"/>
                  <a:gd name="T7" fmla="*/ 0 h 41"/>
                  <a:gd name="T8" fmla="*/ 25 w 125"/>
                  <a:gd name="T9" fmla="*/ 20 h 41"/>
                  <a:gd name="T10" fmla="*/ 38 w 125"/>
                  <a:gd name="T11" fmla="*/ 41 h 41"/>
                  <a:gd name="T12" fmla="*/ 113 w 125"/>
                  <a:gd name="T13" fmla="*/ 20 h 41"/>
                  <a:gd name="T14" fmla="*/ 113 w 125"/>
                  <a:gd name="T15" fmla="*/ 20 h 41"/>
                  <a:gd name="T16" fmla="*/ 113 w 125"/>
                  <a:gd name="T17"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41">
                    <a:moveTo>
                      <a:pt x="113" y="20"/>
                    </a:moveTo>
                    <a:lnTo>
                      <a:pt x="113" y="20"/>
                    </a:lnTo>
                    <a:cubicBezTo>
                      <a:pt x="125" y="20"/>
                      <a:pt x="100" y="10"/>
                      <a:pt x="113" y="10"/>
                    </a:cubicBezTo>
                    <a:cubicBezTo>
                      <a:pt x="100" y="0"/>
                      <a:pt x="88" y="0"/>
                      <a:pt x="75" y="0"/>
                    </a:cubicBezTo>
                    <a:cubicBezTo>
                      <a:pt x="63" y="10"/>
                      <a:pt x="38" y="10"/>
                      <a:pt x="25" y="20"/>
                    </a:cubicBezTo>
                    <a:cubicBezTo>
                      <a:pt x="0" y="31"/>
                      <a:pt x="25" y="41"/>
                      <a:pt x="38" y="41"/>
                    </a:cubicBezTo>
                    <a:cubicBezTo>
                      <a:pt x="63" y="41"/>
                      <a:pt x="88" y="10"/>
                      <a:pt x="113" y="20"/>
                    </a:cubicBezTo>
                    <a:cubicBezTo>
                      <a:pt x="125" y="20"/>
                      <a:pt x="88" y="10"/>
                      <a:pt x="113" y="20"/>
                    </a:cubicBezTo>
                    <a:lnTo>
                      <a:pt x="113" y="2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 name="Freeform 1452">
                <a:extLst>
                  <a:ext uri="{FF2B5EF4-FFF2-40B4-BE49-F238E27FC236}">
                    <a16:creationId xmlns:a16="http://schemas.microsoft.com/office/drawing/2014/main" id="{7309EA2D-0FA2-D0B9-9DE6-E7A9465D0E68}"/>
                  </a:ext>
                </a:extLst>
              </p:cNvPr>
              <p:cNvSpPr>
                <a:spLocks/>
              </p:cNvSpPr>
              <p:nvPr/>
            </p:nvSpPr>
            <p:spPr bwMode="auto">
              <a:xfrm>
                <a:off x="1230" y="2088"/>
                <a:ext cx="24" cy="8"/>
              </a:xfrm>
              <a:custGeom>
                <a:avLst/>
                <a:gdLst>
                  <a:gd name="T0" fmla="*/ 125 w 125"/>
                  <a:gd name="T1" fmla="*/ 17 h 42"/>
                  <a:gd name="T2" fmla="*/ 125 w 125"/>
                  <a:gd name="T3" fmla="*/ 17 h 42"/>
                  <a:gd name="T4" fmla="*/ 62 w 125"/>
                  <a:gd name="T5" fmla="*/ 17 h 42"/>
                  <a:gd name="T6" fmla="*/ 62 w 125"/>
                  <a:gd name="T7" fmla="*/ 33 h 42"/>
                  <a:gd name="T8" fmla="*/ 0 w 125"/>
                  <a:gd name="T9" fmla="*/ 42 h 42"/>
                  <a:gd name="T10" fmla="*/ 125 w 125"/>
                  <a:gd name="T11" fmla="*/ 17 h 42"/>
                </a:gdLst>
                <a:ahLst/>
                <a:cxnLst>
                  <a:cxn ang="0">
                    <a:pos x="T0" y="T1"/>
                  </a:cxn>
                  <a:cxn ang="0">
                    <a:pos x="T2" y="T3"/>
                  </a:cxn>
                  <a:cxn ang="0">
                    <a:pos x="T4" y="T5"/>
                  </a:cxn>
                  <a:cxn ang="0">
                    <a:pos x="T6" y="T7"/>
                  </a:cxn>
                  <a:cxn ang="0">
                    <a:pos x="T8" y="T9"/>
                  </a:cxn>
                  <a:cxn ang="0">
                    <a:pos x="T10" y="T11"/>
                  </a:cxn>
                </a:cxnLst>
                <a:rect l="0" t="0" r="r" b="b"/>
                <a:pathLst>
                  <a:path w="125" h="42">
                    <a:moveTo>
                      <a:pt x="125" y="17"/>
                    </a:moveTo>
                    <a:lnTo>
                      <a:pt x="125" y="17"/>
                    </a:lnTo>
                    <a:cubicBezTo>
                      <a:pt x="125" y="0"/>
                      <a:pt x="83" y="8"/>
                      <a:pt x="62" y="17"/>
                    </a:cubicBezTo>
                    <a:lnTo>
                      <a:pt x="62" y="33"/>
                    </a:lnTo>
                    <a:cubicBezTo>
                      <a:pt x="41" y="33"/>
                      <a:pt x="0" y="42"/>
                      <a:pt x="0" y="42"/>
                    </a:cubicBezTo>
                    <a:cubicBezTo>
                      <a:pt x="0" y="42"/>
                      <a:pt x="125" y="42"/>
                      <a:pt x="125" y="1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6" name="Freeform 1453">
                <a:extLst>
                  <a:ext uri="{FF2B5EF4-FFF2-40B4-BE49-F238E27FC236}">
                    <a16:creationId xmlns:a16="http://schemas.microsoft.com/office/drawing/2014/main" id="{CA6053F2-3204-07EF-59E9-EFF7BBBEC005}"/>
                  </a:ext>
                </a:extLst>
              </p:cNvPr>
              <p:cNvSpPr>
                <a:spLocks/>
              </p:cNvSpPr>
              <p:nvPr/>
            </p:nvSpPr>
            <p:spPr bwMode="auto">
              <a:xfrm>
                <a:off x="1230" y="2088"/>
                <a:ext cx="24" cy="8"/>
              </a:xfrm>
              <a:custGeom>
                <a:avLst/>
                <a:gdLst>
                  <a:gd name="T0" fmla="*/ 125 w 125"/>
                  <a:gd name="T1" fmla="*/ 17 h 42"/>
                  <a:gd name="T2" fmla="*/ 125 w 125"/>
                  <a:gd name="T3" fmla="*/ 17 h 42"/>
                  <a:gd name="T4" fmla="*/ 62 w 125"/>
                  <a:gd name="T5" fmla="*/ 17 h 42"/>
                  <a:gd name="T6" fmla="*/ 62 w 125"/>
                  <a:gd name="T7" fmla="*/ 33 h 42"/>
                  <a:gd name="T8" fmla="*/ 0 w 125"/>
                  <a:gd name="T9" fmla="*/ 42 h 42"/>
                  <a:gd name="T10" fmla="*/ 125 w 125"/>
                  <a:gd name="T11" fmla="*/ 17 h 42"/>
                  <a:gd name="T12" fmla="*/ 125 w 125"/>
                  <a:gd name="T13" fmla="*/ 17 h 42"/>
                </a:gdLst>
                <a:ahLst/>
                <a:cxnLst>
                  <a:cxn ang="0">
                    <a:pos x="T0" y="T1"/>
                  </a:cxn>
                  <a:cxn ang="0">
                    <a:pos x="T2" y="T3"/>
                  </a:cxn>
                  <a:cxn ang="0">
                    <a:pos x="T4" y="T5"/>
                  </a:cxn>
                  <a:cxn ang="0">
                    <a:pos x="T6" y="T7"/>
                  </a:cxn>
                  <a:cxn ang="0">
                    <a:pos x="T8" y="T9"/>
                  </a:cxn>
                  <a:cxn ang="0">
                    <a:pos x="T10" y="T11"/>
                  </a:cxn>
                  <a:cxn ang="0">
                    <a:pos x="T12" y="T13"/>
                  </a:cxn>
                </a:cxnLst>
                <a:rect l="0" t="0" r="r" b="b"/>
                <a:pathLst>
                  <a:path w="125" h="42">
                    <a:moveTo>
                      <a:pt x="125" y="17"/>
                    </a:moveTo>
                    <a:lnTo>
                      <a:pt x="125" y="17"/>
                    </a:lnTo>
                    <a:cubicBezTo>
                      <a:pt x="125" y="0"/>
                      <a:pt x="83" y="8"/>
                      <a:pt x="62" y="17"/>
                    </a:cubicBezTo>
                    <a:lnTo>
                      <a:pt x="62" y="33"/>
                    </a:lnTo>
                    <a:cubicBezTo>
                      <a:pt x="41" y="33"/>
                      <a:pt x="0" y="42"/>
                      <a:pt x="0" y="42"/>
                    </a:cubicBezTo>
                    <a:cubicBezTo>
                      <a:pt x="0" y="42"/>
                      <a:pt x="125" y="42"/>
                      <a:pt x="125" y="17"/>
                    </a:cubicBezTo>
                    <a:lnTo>
                      <a:pt x="125" y="1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 name="Freeform 1454">
                <a:extLst>
                  <a:ext uri="{FF2B5EF4-FFF2-40B4-BE49-F238E27FC236}">
                    <a16:creationId xmlns:a16="http://schemas.microsoft.com/office/drawing/2014/main" id="{E74C2CD3-93EF-73D2-FC1C-7CB3B55ECCD2}"/>
                  </a:ext>
                </a:extLst>
              </p:cNvPr>
              <p:cNvSpPr>
                <a:spLocks/>
              </p:cNvSpPr>
              <p:nvPr/>
            </p:nvSpPr>
            <p:spPr bwMode="auto">
              <a:xfrm>
                <a:off x="1230" y="2088"/>
                <a:ext cx="24" cy="8"/>
              </a:xfrm>
              <a:custGeom>
                <a:avLst/>
                <a:gdLst>
                  <a:gd name="T0" fmla="*/ 125 w 125"/>
                  <a:gd name="T1" fmla="*/ 17 h 42"/>
                  <a:gd name="T2" fmla="*/ 125 w 125"/>
                  <a:gd name="T3" fmla="*/ 17 h 42"/>
                  <a:gd name="T4" fmla="*/ 62 w 125"/>
                  <a:gd name="T5" fmla="*/ 17 h 42"/>
                  <a:gd name="T6" fmla="*/ 62 w 125"/>
                  <a:gd name="T7" fmla="*/ 33 h 42"/>
                  <a:gd name="T8" fmla="*/ 0 w 125"/>
                  <a:gd name="T9" fmla="*/ 42 h 42"/>
                  <a:gd name="T10" fmla="*/ 125 w 125"/>
                  <a:gd name="T11" fmla="*/ 17 h 42"/>
                </a:gdLst>
                <a:ahLst/>
                <a:cxnLst>
                  <a:cxn ang="0">
                    <a:pos x="T0" y="T1"/>
                  </a:cxn>
                  <a:cxn ang="0">
                    <a:pos x="T2" y="T3"/>
                  </a:cxn>
                  <a:cxn ang="0">
                    <a:pos x="T4" y="T5"/>
                  </a:cxn>
                  <a:cxn ang="0">
                    <a:pos x="T6" y="T7"/>
                  </a:cxn>
                  <a:cxn ang="0">
                    <a:pos x="T8" y="T9"/>
                  </a:cxn>
                  <a:cxn ang="0">
                    <a:pos x="T10" y="T11"/>
                  </a:cxn>
                </a:cxnLst>
                <a:rect l="0" t="0" r="r" b="b"/>
                <a:pathLst>
                  <a:path w="125" h="42">
                    <a:moveTo>
                      <a:pt x="125" y="17"/>
                    </a:moveTo>
                    <a:lnTo>
                      <a:pt x="125" y="17"/>
                    </a:lnTo>
                    <a:cubicBezTo>
                      <a:pt x="125" y="0"/>
                      <a:pt x="83" y="8"/>
                      <a:pt x="62" y="17"/>
                    </a:cubicBezTo>
                    <a:lnTo>
                      <a:pt x="62" y="33"/>
                    </a:lnTo>
                    <a:cubicBezTo>
                      <a:pt x="41" y="33"/>
                      <a:pt x="0" y="42"/>
                      <a:pt x="0" y="42"/>
                    </a:cubicBezTo>
                    <a:cubicBezTo>
                      <a:pt x="0" y="42"/>
                      <a:pt x="125" y="42"/>
                      <a:pt x="125" y="1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8" name="Freeform 1455">
                <a:extLst>
                  <a:ext uri="{FF2B5EF4-FFF2-40B4-BE49-F238E27FC236}">
                    <a16:creationId xmlns:a16="http://schemas.microsoft.com/office/drawing/2014/main" id="{6014B76E-8D29-1A7F-078B-B1A013AF33C0}"/>
                  </a:ext>
                </a:extLst>
              </p:cNvPr>
              <p:cNvSpPr>
                <a:spLocks/>
              </p:cNvSpPr>
              <p:nvPr/>
            </p:nvSpPr>
            <p:spPr bwMode="auto">
              <a:xfrm>
                <a:off x="1230" y="2088"/>
                <a:ext cx="24" cy="8"/>
              </a:xfrm>
              <a:custGeom>
                <a:avLst/>
                <a:gdLst>
                  <a:gd name="T0" fmla="*/ 125 w 125"/>
                  <a:gd name="T1" fmla="*/ 17 h 42"/>
                  <a:gd name="T2" fmla="*/ 125 w 125"/>
                  <a:gd name="T3" fmla="*/ 17 h 42"/>
                  <a:gd name="T4" fmla="*/ 62 w 125"/>
                  <a:gd name="T5" fmla="*/ 17 h 42"/>
                  <a:gd name="T6" fmla="*/ 62 w 125"/>
                  <a:gd name="T7" fmla="*/ 33 h 42"/>
                  <a:gd name="T8" fmla="*/ 0 w 125"/>
                  <a:gd name="T9" fmla="*/ 42 h 42"/>
                  <a:gd name="T10" fmla="*/ 125 w 125"/>
                  <a:gd name="T11" fmla="*/ 17 h 42"/>
                  <a:gd name="T12" fmla="*/ 125 w 125"/>
                  <a:gd name="T13" fmla="*/ 17 h 42"/>
                </a:gdLst>
                <a:ahLst/>
                <a:cxnLst>
                  <a:cxn ang="0">
                    <a:pos x="T0" y="T1"/>
                  </a:cxn>
                  <a:cxn ang="0">
                    <a:pos x="T2" y="T3"/>
                  </a:cxn>
                  <a:cxn ang="0">
                    <a:pos x="T4" y="T5"/>
                  </a:cxn>
                  <a:cxn ang="0">
                    <a:pos x="T6" y="T7"/>
                  </a:cxn>
                  <a:cxn ang="0">
                    <a:pos x="T8" y="T9"/>
                  </a:cxn>
                  <a:cxn ang="0">
                    <a:pos x="T10" y="T11"/>
                  </a:cxn>
                  <a:cxn ang="0">
                    <a:pos x="T12" y="T13"/>
                  </a:cxn>
                </a:cxnLst>
                <a:rect l="0" t="0" r="r" b="b"/>
                <a:pathLst>
                  <a:path w="125" h="42">
                    <a:moveTo>
                      <a:pt x="125" y="17"/>
                    </a:moveTo>
                    <a:lnTo>
                      <a:pt x="125" y="17"/>
                    </a:lnTo>
                    <a:cubicBezTo>
                      <a:pt x="125" y="0"/>
                      <a:pt x="83" y="8"/>
                      <a:pt x="62" y="17"/>
                    </a:cubicBezTo>
                    <a:lnTo>
                      <a:pt x="62" y="33"/>
                    </a:lnTo>
                    <a:cubicBezTo>
                      <a:pt x="41" y="33"/>
                      <a:pt x="0" y="42"/>
                      <a:pt x="0" y="42"/>
                    </a:cubicBezTo>
                    <a:cubicBezTo>
                      <a:pt x="0" y="42"/>
                      <a:pt x="125" y="42"/>
                      <a:pt x="125" y="17"/>
                    </a:cubicBezTo>
                    <a:lnTo>
                      <a:pt x="125" y="1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 name="Freeform 1456">
                <a:extLst>
                  <a:ext uri="{FF2B5EF4-FFF2-40B4-BE49-F238E27FC236}">
                    <a16:creationId xmlns:a16="http://schemas.microsoft.com/office/drawing/2014/main" id="{1FBA4493-A51A-B46D-C8E2-ACE09923B7E6}"/>
                  </a:ext>
                </a:extLst>
              </p:cNvPr>
              <p:cNvSpPr>
                <a:spLocks/>
              </p:cNvSpPr>
              <p:nvPr/>
            </p:nvSpPr>
            <p:spPr bwMode="auto">
              <a:xfrm>
                <a:off x="2202" y="1734"/>
                <a:ext cx="56" cy="33"/>
              </a:xfrm>
              <a:custGeom>
                <a:avLst/>
                <a:gdLst>
                  <a:gd name="T0" fmla="*/ 264 w 292"/>
                  <a:gd name="T1" fmla="*/ 115 h 167"/>
                  <a:gd name="T2" fmla="*/ 264 w 292"/>
                  <a:gd name="T3" fmla="*/ 115 h 167"/>
                  <a:gd name="T4" fmla="*/ 250 w 292"/>
                  <a:gd name="T5" fmla="*/ 90 h 167"/>
                  <a:gd name="T6" fmla="*/ 195 w 292"/>
                  <a:gd name="T7" fmla="*/ 51 h 167"/>
                  <a:gd name="T8" fmla="*/ 111 w 292"/>
                  <a:gd name="T9" fmla="*/ 13 h 167"/>
                  <a:gd name="T10" fmla="*/ 70 w 292"/>
                  <a:gd name="T11" fmla="*/ 77 h 167"/>
                  <a:gd name="T12" fmla="*/ 0 w 292"/>
                  <a:gd name="T13" fmla="*/ 103 h 167"/>
                  <a:gd name="T14" fmla="*/ 98 w 292"/>
                  <a:gd name="T15" fmla="*/ 141 h 167"/>
                  <a:gd name="T16" fmla="*/ 209 w 292"/>
                  <a:gd name="T17" fmla="*/ 154 h 167"/>
                  <a:gd name="T18" fmla="*/ 278 w 292"/>
                  <a:gd name="T19" fmla="*/ 115 h 167"/>
                  <a:gd name="T20" fmla="*/ 264 w 292"/>
                  <a:gd name="T21" fmla="*/ 115 h 167"/>
                  <a:gd name="T22" fmla="*/ 264 w 292"/>
                  <a:gd name="T23" fmla="*/ 11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2" h="167">
                    <a:moveTo>
                      <a:pt x="264" y="115"/>
                    </a:moveTo>
                    <a:lnTo>
                      <a:pt x="264" y="115"/>
                    </a:lnTo>
                    <a:cubicBezTo>
                      <a:pt x="209" y="128"/>
                      <a:pt x="264" y="103"/>
                      <a:pt x="250" y="90"/>
                    </a:cubicBezTo>
                    <a:cubicBezTo>
                      <a:pt x="236" y="90"/>
                      <a:pt x="209" y="51"/>
                      <a:pt x="195" y="51"/>
                    </a:cubicBezTo>
                    <a:cubicBezTo>
                      <a:pt x="167" y="51"/>
                      <a:pt x="139" y="13"/>
                      <a:pt x="111" y="13"/>
                    </a:cubicBezTo>
                    <a:cubicBezTo>
                      <a:pt x="84" y="0"/>
                      <a:pt x="84" y="64"/>
                      <a:pt x="70" y="77"/>
                    </a:cubicBezTo>
                    <a:cubicBezTo>
                      <a:pt x="56" y="77"/>
                      <a:pt x="0" y="77"/>
                      <a:pt x="0" y="103"/>
                    </a:cubicBezTo>
                    <a:cubicBezTo>
                      <a:pt x="14" y="128"/>
                      <a:pt x="84" y="141"/>
                      <a:pt x="98" y="141"/>
                    </a:cubicBezTo>
                    <a:cubicBezTo>
                      <a:pt x="125" y="154"/>
                      <a:pt x="181" y="167"/>
                      <a:pt x="209" y="154"/>
                    </a:cubicBezTo>
                    <a:cubicBezTo>
                      <a:pt x="209" y="154"/>
                      <a:pt x="278" y="128"/>
                      <a:pt x="278" y="115"/>
                    </a:cubicBezTo>
                    <a:lnTo>
                      <a:pt x="264" y="115"/>
                    </a:lnTo>
                    <a:cubicBezTo>
                      <a:pt x="250" y="128"/>
                      <a:pt x="292" y="115"/>
                      <a:pt x="264" y="1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0" name="Freeform 1457">
                <a:extLst>
                  <a:ext uri="{FF2B5EF4-FFF2-40B4-BE49-F238E27FC236}">
                    <a16:creationId xmlns:a16="http://schemas.microsoft.com/office/drawing/2014/main" id="{2CBC2581-741E-983B-5AD8-6750826227C0}"/>
                  </a:ext>
                </a:extLst>
              </p:cNvPr>
              <p:cNvSpPr>
                <a:spLocks/>
              </p:cNvSpPr>
              <p:nvPr/>
            </p:nvSpPr>
            <p:spPr bwMode="auto">
              <a:xfrm>
                <a:off x="2202" y="1734"/>
                <a:ext cx="56" cy="33"/>
              </a:xfrm>
              <a:custGeom>
                <a:avLst/>
                <a:gdLst>
                  <a:gd name="T0" fmla="*/ 264 w 292"/>
                  <a:gd name="T1" fmla="*/ 115 h 167"/>
                  <a:gd name="T2" fmla="*/ 264 w 292"/>
                  <a:gd name="T3" fmla="*/ 115 h 167"/>
                  <a:gd name="T4" fmla="*/ 250 w 292"/>
                  <a:gd name="T5" fmla="*/ 90 h 167"/>
                  <a:gd name="T6" fmla="*/ 195 w 292"/>
                  <a:gd name="T7" fmla="*/ 51 h 167"/>
                  <a:gd name="T8" fmla="*/ 111 w 292"/>
                  <a:gd name="T9" fmla="*/ 13 h 167"/>
                  <a:gd name="T10" fmla="*/ 70 w 292"/>
                  <a:gd name="T11" fmla="*/ 77 h 167"/>
                  <a:gd name="T12" fmla="*/ 0 w 292"/>
                  <a:gd name="T13" fmla="*/ 103 h 167"/>
                  <a:gd name="T14" fmla="*/ 98 w 292"/>
                  <a:gd name="T15" fmla="*/ 141 h 167"/>
                  <a:gd name="T16" fmla="*/ 209 w 292"/>
                  <a:gd name="T17" fmla="*/ 154 h 167"/>
                  <a:gd name="T18" fmla="*/ 278 w 292"/>
                  <a:gd name="T19" fmla="*/ 115 h 167"/>
                  <a:gd name="T20" fmla="*/ 264 w 292"/>
                  <a:gd name="T21" fmla="*/ 115 h 167"/>
                  <a:gd name="T22" fmla="*/ 264 w 292"/>
                  <a:gd name="T23" fmla="*/ 115 h 167"/>
                  <a:gd name="T24" fmla="*/ 264 w 292"/>
                  <a:gd name="T25" fmla="*/ 11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67">
                    <a:moveTo>
                      <a:pt x="264" y="115"/>
                    </a:moveTo>
                    <a:lnTo>
                      <a:pt x="264" y="115"/>
                    </a:lnTo>
                    <a:cubicBezTo>
                      <a:pt x="209" y="128"/>
                      <a:pt x="264" y="103"/>
                      <a:pt x="250" y="90"/>
                    </a:cubicBezTo>
                    <a:cubicBezTo>
                      <a:pt x="236" y="90"/>
                      <a:pt x="209" y="51"/>
                      <a:pt x="195" y="51"/>
                    </a:cubicBezTo>
                    <a:cubicBezTo>
                      <a:pt x="167" y="51"/>
                      <a:pt x="139" y="13"/>
                      <a:pt x="111" y="13"/>
                    </a:cubicBezTo>
                    <a:cubicBezTo>
                      <a:pt x="84" y="0"/>
                      <a:pt x="84" y="64"/>
                      <a:pt x="70" y="77"/>
                    </a:cubicBezTo>
                    <a:cubicBezTo>
                      <a:pt x="56" y="77"/>
                      <a:pt x="0" y="77"/>
                      <a:pt x="0" y="103"/>
                    </a:cubicBezTo>
                    <a:cubicBezTo>
                      <a:pt x="14" y="128"/>
                      <a:pt x="84" y="141"/>
                      <a:pt x="98" y="141"/>
                    </a:cubicBezTo>
                    <a:cubicBezTo>
                      <a:pt x="125" y="154"/>
                      <a:pt x="181" y="167"/>
                      <a:pt x="209" y="154"/>
                    </a:cubicBezTo>
                    <a:cubicBezTo>
                      <a:pt x="209" y="154"/>
                      <a:pt x="278" y="128"/>
                      <a:pt x="278" y="115"/>
                    </a:cubicBezTo>
                    <a:lnTo>
                      <a:pt x="264" y="115"/>
                    </a:lnTo>
                    <a:cubicBezTo>
                      <a:pt x="250" y="128"/>
                      <a:pt x="292" y="115"/>
                      <a:pt x="264" y="115"/>
                    </a:cubicBezTo>
                    <a:lnTo>
                      <a:pt x="264" y="1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 name="Freeform 1458">
                <a:extLst>
                  <a:ext uri="{FF2B5EF4-FFF2-40B4-BE49-F238E27FC236}">
                    <a16:creationId xmlns:a16="http://schemas.microsoft.com/office/drawing/2014/main" id="{F7AB130B-404E-7284-C3C1-768B0A3600D2}"/>
                  </a:ext>
                </a:extLst>
              </p:cNvPr>
              <p:cNvSpPr>
                <a:spLocks/>
              </p:cNvSpPr>
              <p:nvPr/>
            </p:nvSpPr>
            <p:spPr bwMode="auto">
              <a:xfrm>
                <a:off x="2202" y="1734"/>
                <a:ext cx="56" cy="33"/>
              </a:xfrm>
              <a:custGeom>
                <a:avLst/>
                <a:gdLst>
                  <a:gd name="T0" fmla="*/ 264 w 292"/>
                  <a:gd name="T1" fmla="*/ 115 h 167"/>
                  <a:gd name="T2" fmla="*/ 264 w 292"/>
                  <a:gd name="T3" fmla="*/ 115 h 167"/>
                  <a:gd name="T4" fmla="*/ 250 w 292"/>
                  <a:gd name="T5" fmla="*/ 90 h 167"/>
                  <a:gd name="T6" fmla="*/ 195 w 292"/>
                  <a:gd name="T7" fmla="*/ 51 h 167"/>
                  <a:gd name="T8" fmla="*/ 111 w 292"/>
                  <a:gd name="T9" fmla="*/ 13 h 167"/>
                  <a:gd name="T10" fmla="*/ 70 w 292"/>
                  <a:gd name="T11" fmla="*/ 77 h 167"/>
                  <a:gd name="T12" fmla="*/ 0 w 292"/>
                  <a:gd name="T13" fmla="*/ 103 h 167"/>
                  <a:gd name="T14" fmla="*/ 98 w 292"/>
                  <a:gd name="T15" fmla="*/ 141 h 167"/>
                  <a:gd name="T16" fmla="*/ 209 w 292"/>
                  <a:gd name="T17" fmla="*/ 154 h 167"/>
                  <a:gd name="T18" fmla="*/ 278 w 292"/>
                  <a:gd name="T19" fmla="*/ 115 h 167"/>
                  <a:gd name="T20" fmla="*/ 264 w 292"/>
                  <a:gd name="T21" fmla="*/ 115 h 167"/>
                  <a:gd name="T22" fmla="*/ 264 w 292"/>
                  <a:gd name="T23" fmla="*/ 11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2" h="167">
                    <a:moveTo>
                      <a:pt x="264" y="115"/>
                    </a:moveTo>
                    <a:lnTo>
                      <a:pt x="264" y="115"/>
                    </a:lnTo>
                    <a:cubicBezTo>
                      <a:pt x="209" y="128"/>
                      <a:pt x="264" y="103"/>
                      <a:pt x="250" y="90"/>
                    </a:cubicBezTo>
                    <a:cubicBezTo>
                      <a:pt x="236" y="90"/>
                      <a:pt x="209" y="51"/>
                      <a:pt x="195" y="51"/>
                    </a:cubicBezTo>
                    <a:cubicBezTo>
                      <a:pt x="167" y="51"/>
                      <a:pt x="139" y="13"/>
                      <a:pt x="111" y="13"/>
                    </a:cubicBezTo>
                    <a:cubicBezTo>
                      <a:pt x="84" y="0"/>
                      <a:pt x="84" y="64"/>
                      <a:pt x="70" y="77"/>
                    </a:cubicBezTo>
                    <a:cubicBezTo>
                      <a:pt x="56" y="77"/>
                      <a:pt x="0" y="77"/>
                      <a:pt x="0" y="103"/>
                    </a:cubicBezTo>
                    <a:cubicBezTo>
                      <a:pt x="14" y="128"/>
                      <a:pt x="84" y="141"/>
                      <a:pt x="98" y="141"/>
                    </a:cubicBezTo>
                    <a:cubicBezTo>
                      <a:pt x="125" y="154"/>
                      <a:pt x="181" y="167"/>
                      <a:pt x="209" y="154"/>
                    </a:cubicBezTo>
                    <a:cubicBezTo>
                      <a:pt x="209" y="154"/>
                      <a:pt x="278" y="128"/>
                      <a:pt x="278" y="115"/>
                    </a:cubicBezTo>
                    <a:lnTo>
                      <a:pt x="264" y="115"/>
                    </a:lnTo>
                    <a:cubicBezTo>
                      <a:pt x="250" y="128"/>
                      <a:pt x="292" y="115"/>
                      <a:pt x="264" y="1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2" name="Freeform 1459">
                <a:extLst>
                  <a:ext uri="{FF2B5EF4-FFF2-40B4-BE49-F238E27FC236}">
                    <a16:creationId xmlns:a16="http://schemas.microsoft.com/office/drawing/2014/main" id="{03073C3D-4266-DD12-4E54-562F1F367252}"/>
                  </a:ext>
                </a:extLst>
              </p:cNvPr>
              <p:cNvSpPr>
                <a:spLocks/>
              </p:cNvSpPr>
              <p:nvPr/>
            </p:nvSpPr>
            <p:spPr bwMode="auto">
              <a:xfrm>
                <a:off x="2202" y="1734"/>
                <a:ext cx="56" cy="33"/>
              </a:xfrm>
              <a:custGeom>
                <a:avLst/>
                <a:gdLst>
                  <a:gd name="T0" fmla="*/ 264 w 292"/>
                  <a:gd name="T1" fmla="*/ 115 h 167"/>
                  <a:gd name="T2" fmla="*/ 264 w 292"/>
                  <a:gd name="T3" fmla="*/ 115 h 167"/>
                  <a:gd name="T4" fmla="*/ 250 w 292"/>
                  <a:gd name="T5" fmla="*/ 90 h 167"/>
                  <a:gd name="T6" fmla="*/ 195 w 292"/>
                  <a:gd name="T7" fmla="*/ 51 h 167"/>
                  <a:gd name="T8" fmla="*/ 111 w 292"/>
                  <a:gd name="T9" fmla="*/ 13 h 167"/>
                  <a:gd name="T10" fmla="*/ 70 w 292"/>
                  <a:gd name="T11" fmla="*/ 77 h 167"/>
                  <a:gd name="T12" fmla="*/ 0 w 292"/>
                  <a:gd name="T13" fmla="*/ 103 h 167"/>
                  <a:gd name="T14" fmla="*/ 98 w 292"/>
                  <a:gd name="T15" fmla="*/ 141 h 167"/>
                  <a:gd name="T16" fmla="*/ 209 w 292"/>
                  <a:gd name="T17" fmla="*/ 154 h 167"/>
                  <a:gd name="T18" fmla="*/ 278 w 292"/>
                  <a:gd name="T19" fmla="*/ 115 h 167"/>
                  <a:gd name="T20" fmla="*/ 264 w 292"/>
                  <a:gd name="T21" fmla="*/ 115 h 167"/>
                  <a:gd name="T22" fmla="*/ 264 w 292"/>
                  <a:gd name="T23" fmla="*/ 115 h 167"/>
                  <a:gd name="T24" fmla="*/ 264 w 292"/>
                  <a:gd name="T25" fmla="*/ 11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67">
                    <a:moveTo>
                      <a:pt x="264" y="115"/>
                    </a:moveTo>
                    <a:lnTo>
                      <a:pt x="264" y="115"/>
                    </a:lnTo>
                    <a:cubicBezTo>
                      <a:pt x="209" y="128"/>
                      <a:pt x="264" y="103"/>
                      <a:pt x="250" y="90"/>
                    </a:cubicBezTo>
                    <a:cubicBezTo>
                      <a:pt x="236" y="90"/>
                      <a:pt x="209" y="51"/>
                      <a:pt x="195" y="51"/>
                    </a:cubicBezTo>
                    <a:cubicBezTo>
                      <a:pt x="167" y="51"/>
                      <a:pt x="139" y="13"/>
                      <a:pt x="111" y="13"/>
                    </a:cubicBezTo>
                    <a:cubicBezTo>
                      <a:pt x="84" y="0"/>
                      <a:pt x="84" y="64"/>
                      <a:pt x="70" y="77"/>
                    </a:cubicBezTo>
                    <a:cubicBezTo>
                      <a:pt x="56" y="77"/>
                      <a:pt x="0" y="77"/>
                      <a:pt x="0" y="103"/>
                    </a:cubicBezTo>
                    <a:cubicBezTo>
                      <a:pt x="14" y="128"/>
                      <a:pt x="84" y="141"/>
                      <a:pt x="98" y="141"/>
                    </a:cubicBezTo>
                    <a:cubicBezTo>
                      <a:pt x="125" y="154"/>
                      <a:pt x="181" y="167"/>
                      <a:pt x="209" y="154"/>
                    </a:cubicBezTo>
                    <a:cubicBezTo>
                      <a:pt x="209" y="154"/>
                      <a:pt x="278" y="128"/>
                      <a:pt x="278" y="115"/>
                    </a:cubicBezTo>
                    <a:lnTo>
                      <a:pt x="264" y="115"/>
                    </a:lnTo>
                    <a:cubicBezTo>
                      <a:pt x="250" y="128"/>
                      <a:pt x="292" y="115"/>
                      <a:pt x="264" y="115"/>
                    </a:cubicBezTo>
                    <a:lnTo>
                      <a:pt x="264" y="1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 name="Freeform 1460">
                <a:extLst>
                  <a:ext uri="{FF2B5EF4-FFF2-40B4-BE49-F238E27FC236}">
                    <a16:creationId xmlns:a16="http://schemas.microsoft.com/office/drawing/2014/main" id="{9A28197D-AA16-5FB9-258D-7FC219EC8606}"/>
                  </a:ext>
                </a:extLst>
              </p:cNvPr>
              <p:cNvSpPr>
                <a:spLocks/>
              </p:cNvSpPr>
              <p:nvPr/>
            </p:nvSpPr>
            <p:spPr bwMode="auto">
              <a:xfrm>
                <a:off x="2178" y="1750"/>
                <a:ext cx="16" cy="9"/>
              </a:xfrm>
              <a:custGeom>
                <a:avLst/>
                <a:gdLst>
                  <a:gd name="T0" fmla="*/ 34 w 84"/>
                  <a:gd name="T1" fmla="*/ 42 h 42"/>
                  <a:gd name="T2" fmla="*/ 34 w 84"/>
                  <a:gd name="T3" fmla="*/ 42 h 42"/>
                  <a:gd name="T4" fmla="*/ 67 w 84"/>
                  <a:gd name="T5" fmla="*/ 11 h 42"/>
                  <a:gd name="T6" fmla="*/ 34 w 84"/>
                  <a:gd name="T7" fmla="*/ 42 h 42"/>
                  <a:gd name="T8" fmla="*/ 34 w 84"/>
                  <a:gd name="T9" fmla="*/ 42 h 42"/>
                </a:gdLst>
                <a:ahLst/>
                <a:cxnLst>
                  <a:cxn ang="0">
                    <a:pos x="T0" y="T1"/>
                  </a:cxn>
                  <a:cxn ang="0">
                    <a:pos x="T2" y="T3"/>
                  </a:cxn>
                  <a:cxn ang="0">
                    <a:pos x="T4" y="T5"/>
                  </a:cxn>
                  <a:cxn ang="0">
                    <a:pos x="T6" y="T7"/>
                  </a:cxn>
                  <a:cxn ang="0">
                    <a:pos x="T8" y="T9"/>
                  </a:cxn>
                </a:cxnLst>
                <a:rect l="0" t="0" r="r" b="b"/>
                <a:pathLst>
                  <a:path w="84" h="42">
                    <a:moveTo>
                      <a:pt x="34" y="42"/>
                    </a:moveTo>
                    <a:lnTo>
                      <a:pt x="34" y="42"/>
                    </a:lnTo>
                    <a:cubicBezTo>
                      <a:pt x="0" y="42"/>
                      <a:pt x="67" y="0"/>
                      <a:pt x="67" y="11"/>
                    </a:cubicBezTo>
                    <a:cubicBezTo>
                      <a:pt x="84" y="11"/>
                      <a:pt x="50" y="42"/>
                      <a:pt x="34" y="42"/>
                    </a:cubicBezTo>
                    <a:cubicBezTo>
                      <a:pt x="17" y="42"/>
                      <a:pt x="67" y="42"/>
                      <a:pt x="34"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4" name="Freeform 1461">
                <a:extLst>
                  <a:ext uri="{FF2B5EF4-FFF2-40B4-BE49-F238E27FC236}">
                    <a16:creationId xmlns:a16="http://schemas.microsoft.com/office/drawing/2014/main" id="{838866FF-C2B7-1CBD-AB1D-2324395175BB}"/>
                  </a:ext>
                </a:extLst>
              </p:cNvPr>
              <p:cNvSpPr>
                <a:spLocks/>
              </p:cNvSpPr>
              <p:nvPr/>
            </p:nvSpPr>
            <p:spPr bwMode="auto">
              <a:xfrm>
                <a:off x="2178" y="1750"/>
                <a:ext cx="16" cy="9"/>
              </a:xfrm>
              <a:custGeom>
                <a:avLst/>
                <a:gdLst>
                  <a:gd name="T0" fmla="*/ 34 w 84"/>
                  <a:gd name="T1" fmla="*/ 42 h 42"/>
                  <a:gd name="T2" fmla="*/ 34 w 84"/>
                  <a:gd name="T3" fmla="*/ 42 h 42"/>
                  <a:gd name="T4" fmla="*/ 67 w 84"/>
                  <a:gd name="T5" fmla="*/ 11 h 42"/>
                  <a:gd name="T6" fmla="*/ 34 w 84"/>
                  <a:gd name="T7" fmla="*/ 42 h 42"/>
                  <a:gd name="T8" fmla="*/ 34 w 84"/>
                  <a:gd name="T9" fmla="*/ 42 h 42"/>
                  <a:gd name="T10" fmla="*/ 34 w 84"/>
                  <a:gd name="T11" fmla="*/ 42 h 42"/>
                </a:gdLst>
                <a:ahLst/>
                <a:cxnLst>
                  <a:cxn ang="0">
                    <a:pos x="T0" y="T1"/>
                  </a:cxn>
                  <a:cxn ang="0">
                    <a:pos x="T2" y="T3"/>
                  </a:cxn>
                  <a:cxn ang="0">
                    <a:pos x="T4" y="T5"/>
                  </a:cxn>
                  <a:cxn ang="0">
                    <a:pos x="T6" y="T7"/>
                  </a:cxn>
                  <a:cxn ang="0">
                    <a:pos x="T8" y="T9"/>
                  </a:cxn>
                  <a:cxn ang="0">
                    <a:pos x="T10" y="T11"/>
                  </a:cxn>
                </a:cxnLst>
                <a:rect l="0" t="0" r="r" b="b"/>
                <a:pathLst>
                  <a:path w="84" h="42">
                    <a:moveTo>
                      <a:pt x="34" y="42"/>
                    </a:moveTo>
                    <a:lnTo>
                      <a:pt x="34" y="42"/>
                    </a:lnTo>
                    <a:cubicBezTo>
                      <a:pt x="0" y="42"/>
                      <a:pt x="67" y="0"/>
                      <a:pt x="67" y="11"/>
                    </a:cubicBezTo>
                    <a:cubicBezTo>
                      <a:pt x="84" y="11"/>
                      <a:pt x="50" y="42"/>
                      <a:pt x="34" y="42"/>
                    </a:cubicBezTo>
                    <a:cubicBezTo>
                      <a:pt x="17" y="42"/>
                      <a:pt x="67" y="42"/>
                      <a:pt x="34" y="42"/>
                    </a:cubicBezTo>
                    <a:lnTo>
                      <a:pt x="34"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 name="Freeform 1462">
                <a:extLst>
                  <a:ext uri="{FF2B5EF4-FFF2-40B4-BE49-F238E27FC236}">
                    <a16:creationId xmlns:a16="http://schemas.microsoft.com/office/drawing/2014/main" id="{6E43545E-250A-C8E2-0E03-6036500FBCDE}"/>
                  </a:ext>
                </a:extLst>
              </p:cNvPr>
              <p:cNvSpPr>
                <a:spLocks/>
              </p:cNvSpPr>
              <p:nvPr/>
            </p:nvSpPr>
            <p:spPr bwMode="auto">
              <a:xfrm>
                <a:off x="2178" y="1750"/>
                <a:ext cx="16" cy="9"/>
              </a:xfrm>
              <a:custGeom>
                <a:avLst/>
                <a:gdLst>
                  <a:gd name="T0" fmla="*/ 34 w 84"/>
                  <a:gd name="T1" fmla="*/ 42 h 42"/>
                  <a:gd name="T2" fmla="*/ 34 w 84"/>
                  <a:gd name="T3" fmla="*/ 42 h 42"/>
                  <a:gd name="T4" fmla="*/ 67 w 84"/>
                  <a:gd name="T5" fmla="*/ 11 h 42"/>
                  <a:gd name="T6" fmla="*/ 34 w 84"/>
                  <a:gd name="T7" fmla="*/ 42 h 42"/>
                  <a:gd name="T8" fmla="*/ 34 w 84"/>
                  <a:gd name="T9" fmla="*/ 42 h 42"/>
                </a:gdLst>
                <a:ahLst/>
                <a:cxnLst>
                  <a:cxn ang="0">
                    <a:pos x="T0" y="T1"/>
                  </a:cxn>
                  <a:cxn ang="0">
                    <a:pos x="T2" y="T3"/>
                  </a:cxn>
                  <a:cxn ang="0">
                    <a:pos x="T4" y="T5"/>
                  </a:cxn>
                  <a:cxn ang="0">
                    <a:pos x="T6" y="T7"/>
                  </a:cxn>
                  <a:cxn ang="0">
                    <a:pos x="T8" y="T9"/>
                  </a:cxn>
                </a:cxnLst>
                <a:rect l="0" t="0" r="r" b="b"/>
                <a:pathLst>
                  <a:path w="84" h="42">
                    <a:moveTo>
                      <a:pt x="34" y="42"/>
                    </a:moveTo>
                    <a:lnTo>
                      <a:pt x="34" y="42"/>
                    </a:lnTo>
                    <a:cubicBezTo>
                      <a:pt x="0" y="42"/>
                      <a:pt x="67" y="0"/>
                      <a:pt x="67" y="11"/>
                    </a:cubicBezTo>
                    <a:cubicBezTo>
                      <a:pt x="84" y="11"/>
                      <a:pt x="50" y="42"/>
                      <a:pt x="34" y="42"/>
                    </a:cubicBezTo>
                    <a:cubicBezTo>
                      <a:pt x="17" y="42"/>
                      <a:pt x="67" y="42"/>
                      <a:pt x="34"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6" name="Freeform 1463">
                <a:extLst>
                  <a:ext uri="{FF2B5EF4-FFF2-40B4-BE49-F238E27FC236}">
                    <a16:creationId xmlns:a16="http://schemas.microsoft.com/office/drawing/2014/main" id="{52D8DFCE-B43F-BBED-B680-C556E4B8862F}"/>
                  </a:ext>
                </a:extLst>
              </p:cNvPr>
              <p:cNvSpPr>
                <a:spLocks/>
              </p:cNvSpPr>
              <p:nvPr/>
            </p:nvSpPr>
            <p:spPr bwMode="auto">
              <a:xfrm>
                <a:off x="2178" y="1750"/>
                <a:ext cx="16" cy="9"/>
              </a:xfrm>
              <a:custGeom>
                <a:avLst/>
                <a:gdLst>
                  <a:gd name="T0" fmla="*/ 34 w 84"/>
                  <a:gd name="T1" fmla="*/ 42 h 42"/>
                  <a:gd name="T2" fmla="*/ 34 w 84"/>
                  <a:gd name="T3" fmla="*/ 42 h 42"/>
                  <a:gd name="T4" fmla="*/ 67 w 84"/>
                  <a:gd name="T5" fmla="*/ 11 h 42"/>
                  <a:gd name="T6" fmla="*/ 34 w 84"/>
                  <a:gd name="T7" fmla="*/ 42 h 42"/>
                  <a:gd name="T8" fmla="*/ 34 w 84"/>
                  <a:gd name="T9" fmla="*/ 42 h 42"/>
                  <a:gd name="T10" fmla="*/ 34 w 84"/>
                  <a:gd name="T11" fmla="*/ 42 h 42"/>
                </a:gdLst>
                <a:ahLst/>
                <a:cxnLst>
                  <a:cxn ang="0">
                    <a:pos x="T0" y="T1"/>
                  </a:cxn>
                  <a:cxn ang="0">
                    <a:pos x="T2" y="T3"/>
                  </a:cxn>
                  <a:cxn ang="0">
                    <a:pos x="T4" y="T5"/>
                  </a:cxn>
                  <a:cxn ang="0">
                    <a:pos x="T6" y="T7"/>
                  </a:cxn>
                  <a:cxn ang="0">
                    <a:pos x="T8" y="T9"/>
                  </a:cxn>
                  <a:cxn ang="0">
                    <a:pos x="T10" y="T11"/>
                  </a:cxn>
                </a:cxnLst>
                <a:rect l="0" t="0" r="r" b="b"/>
                <a:pathLst>
                  <a:path w="84" h="42">
                    <a:moveTo>
                      <a:pt x="34" y="42"/>
                    </a:moveTo>
                    <a:lnTo>
                      <a:pt x="34" y="42"/>
                    </a:lnTo>
                    <a:cubicBezTo>
                      <a:pt x="0" y="42"/>
                      <a:pt x="67" y="0"/>
                      <a:pt x="67" y="11"/>
                    </a:cubicBezTo>
                    <a:cubicBezTo>
                      <a:pt x="84" y="11"/>
                      <a:pt x="50" y="42"/>
                      <a:pt x="34" y="42"/>
                    </a:cubicBezTo>
                    <a:cubicBezTo>
                      <a:pt x="17" y="42"/>
                      <a:pt x="67" y="42"/>
                      <a:pt x="34" y="42"/>
                    </a:cubicBezTo>
                    <a:lnTo>
                      <a:pt x="34"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 name="Freeform 1464">
                <a:extLst>
                  <a:ext uri="{FF2B5EF4-FFF2-40B4-BE49-F238E27FC236}">
                    <a16:creationId xmlns:a16="http://schemas.microsoft.com/office/drawing/2014/main" id="{9AA403F2-818F-61E9-ED63-3FD7EED94EBE}"/>
                  </a:ext>
                </a:extLst>
              </p:cNvPr>
              <p:cNvSpPr>
                <a:spLocks/>
              </p:cNvSpPr>
              <p:nvPr/>
            </p:nvSpPr>
            <p:spPr bwMode="auto">
              <a:xfrm>
                <a:off x="2162" y="1759"/>
                <a:ext cx="8" cy="8"/>
              </a:xfrm>
              <a:custGeom>
                <a:avLst/>
                <a:gdLst>
                  <a:gd name="T0" fmla="*/ 21 w 42"/>
                  <a:gd name="T1" fmla="*/ 42 h 42"/>
                  <a:gd name="T2" fmla="*/ 21 w 42"/>
                  <a:gd name="T3" fmla="*/ 42 h 42"/>
                  <a:gd name="T4" fmla="*/ 21 w 42"/>
                  <a:gd name="T5" fmla="*/ 0 h 42"/>
                  <a:gd name="T6" fmla="*/ 21 w 42"/>
                  <a:gd name="T7" fmla="*/ 42 h 42"/>
                </a:gdLst>
                <a:ahLst/>
                <a:cxnLst>
                  <a:cxn ang="0">
                    <a:pos x="T0" y="T1"/>
                  </a:cxn>
                  <a:cxn ang="0">
                    <a:pos x="T2" y="T3"/>
                  </a:cxn>
                  <a:cxn ang="0">
                    <a:pos x="T4" y="T5"/>
                  </a:cxn>
                  <a:cxn ang="0">
                    <a:pos x="T6" y="T7"/>
                  </a:cxn>
                </a:cxnLst>
                <a:rect l="0" t="0" r="r" b="b"/>
                <a:pathLst>
                  <a:path w="42" h="42">
                    <a:moveTo>
                      <a:pt x="21" y="42"/>
                    </a:moveTo>
                    <a:lnTo>
                      <a:pt x="21" y="42"/>
                    </a:lnTo>
                    <a:cubicBezTo>
                      <a:pt x="0" y="42"/>
                      <a:pt x="0" y="21"/>
                      <a:pt x="21" y="0"/>
                    </a:cubicBezTo>
                    <a:cubicBezTo>
                      <a:pt x="42" y="0"/>
                      <a:pt x="42" y="42"/>
                      <a:pt x="21"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8" name="Freeform 1465">
                <a:extLst>
                  <a:ext uri="{FF2B5EF4-FFF2-40B4-BE49-F238E27FC236}">
                    <a16:creationId xmlns:a16="http://schemas.microsoft.com/office/drawing/2014/main" id="{D39586DB-DC52-4E05-E10A-0917B03C1116}"/>
                  </a:ext>
                </a:extLst>
              </p:cNvPr>
              <p:cNvSpPr>
                <a:spLocks/>
              </p:cNvSpPr>
              <p:nvPr/>
            </p:nvSpPr>
            <p:spPr bwMode="auto">
              <a:xfrm>
                <a:off x="2162" y="1759"/>
                <a:ext cx="8" cy="8"/>
              </a:xfrm>
              <a:custGeom>
                <a:avLst/>
                <a:gdLst>
                  <a:gd name="T0" fmla="*/ 21 w 42"/>
                  <a:gd name="T1" fmla="*/ 42 h 42"/>
                  <a:gd name="T2" fmla="*/ 21 w 42"/>
                  <a:gd name="T3" fmla="*/ 42 h 42"/>
                  <a:gd name="T4" fmla="*/ 21 w 42"/>
                  <a:gd name="T5" fmla="*/ 0 h 42"/>
                  <a:gd name="T6" fmla="*/ 21 w 42"/>
                  <a:gd name="T7" fmla="*/ 42 h 42"/>
                  <a:gd name="T8" fmla="*/ 21 w 42"/>
                  <a:gd name="T9" fmla="*/ 42 h 42"/>
                </a:gdLst>
                <a:ahLst/>
                <a:cxnLst>
                  <a:cxn ang="0">
                    <a:pos x="T0" y="T1"/>
                  </a:cxn>
                  <a:cxn ang="0">
                    <a:pos x="T2" y="T3"/>
                  </a:cxn>
                  <a:cxn ang="0">
                    <a:pos x="T4" y="T5"/>
                  </a:cxn>
                  <a:cxn ang="0">
                    <a:pos x="T6" y="T7"/>
                  </a:cxn>
                  <a:cxn ang="0">
                    <a:pos x="T8" y="T9"/>
                  </a:cxn>
                </a:cxnLst>
                <a:rect l="0" t="0" r="r" b="b"/>
                <a:pathLst>
                  <a:path w="42" h="42">
                    <a:moveTo>
                      <a:pt x="21" y="42"/>
                    </a:moveTo>
                    <a:lnTo>
                      <a:pt x="21" y="42"/>
                    </a:lnTo>
                    <a:cubicBezTo>
                      <a:pt x="0" y="42"/>
                      <a:pt x="0" y="21"/>
                      <a:pt x="21" y="0"/>
                    </a:cubicBezTo>
                    <a:cubicBezTo>
                      <a:pt x="42" y="0"/>
                      <a:pt x="42" y="42"/>
                      <a:pt x="21" y="42"/>
                    </a:cubicBezTo>
                    <a:lnTo>
                      <a:pt x="21"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 name="Freeform 1466">
                <a:extLst>
                  <a:ext uri="{FF2B5EF4-FFF2-40B4-BE49-F238E27FC236}">
                    <a16:creationId xmlns:a16="http://schemas.microsoft.com/office/drawing/2014/main" id="{D0F2ADBA-ED85-33B6-2331-EC87DDB4B586}"/>
                  </a:ext>
                </a:extLst>
              </p:cNvPr>
              <p:cNvSpPr>
                <a:spLocks/>
              </p:cNvSpPr>
              <p:nvPr/>
            </p:nvSpPr>
            <p:spPr bwMode="auto">
              <a:xfrm>
                <a:off x="2162" y="1759"/>
                <a:ext cx="8" cy="8"/>
              </a:xfrm>
              <a:custGeom>
                <a:avLst/>
                <a:gdLst>
                  <a:gd name="T0" fmla="*/ 21 w 42"/>
                  <a:gd name="T1" fmla="*/ 42 h 42"/>
                  <a:gd name="T2" fmla="*/ 21 w 42"/>
                  <a:gd name="T3" fmla="*/ 42 h 42"/>
                  <a:gd name="T4" fmla="*/ 21 w 42"/>
                  <a:gd name="T5" fmla="*/ 0 h 42"/>
                  <a:gd name="T6" fmla="*/ 21 w 42"/>
                  <a:gd name="T7" fmla="*/ 42 h 42"/>
                </a:gdLst>
                <a:ahLst/>
                <a:cxnLst>
                  <a:cxn ang="0">
                    <a:pos x="T0" y="T1"/>
                  </a:cxn>
                  <a:cxn ang="0">
                    <a:pos x="T2" y="T3"/>
                  </a:cxn>
                  <a:cxn ang="0">
                    <a:pos x="T4" y="T5"/>
                  </a:cxn>
                  <a:cxn ang="0">
                    <a:pos x="T6" y="T7"/>
                  </a:cxn>
                </a:cxnLst>
                <a:rect l="0" t="0" r="r" b="b"/>
                <a:pathLst>
                  <a:path w="42" h="42">
                    <a:moveTo>
                      <a:pt x="21" y="42"/>
                    </a:moveTo>
                    <a:lnTo>
                      <a:pt x="21" y="42"/>
                    </a:lnTo>
                    <a:cubicBezTo>
                      <a:pt x="0" y="42"/>
                      <a:pt x="0" y="21"/>
                      <a:pt x="21" y="0"/>
                    </a:cubicBezTo>
                    <a:cubicBezTo>
                      <a:pt x="42" y="0"/>
                      <a:pt x="42" y="42"/>
                      <a:pt x="21"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0" name="Freeform 1467">
                <a:extLst>
                  <a:ext uri="{FF2B5EF4-FFF2-40B4-BE49-F238E27FC236}">
                    <a16:creationId xmlns:a16="http://schemas.microsoft.com/office/drawing/2014/main" id="{3ADF646A-1952-4301-D609-A9DFA48538B9}"/>
                  </a:ext>
                </a:extLst>
              </p:cNvPr>
              <p:cNvSpPr>
                <a:spLocks/>
              </p:cNvSpPr>
              <p:nvPr/>
            </p:nvSpPr>
            <p:spPr bwMode="auto">
              <a:xfrm>
                <a:off x="2162" y="1759"/>
                <a:ext cx="8" cy="8"/>
              </a:xfrm>
              <a:custGeom>
                <a:avLst/>
                <a:gdLst>
                  <a:gd name="T0" fmla="*/ 21 w 42"/>
                  <a:gd name="T1" fmla="*/ 42 h 42"/>
                  <a:gd name="T2" fmla="*/ 21 w 42"/>
                  <a:gd name="T3" fmla="*/ 42 h 42"/>
                  <a:gd name="T4" fmla="*/ 21 w 42"/>
                  <a:gd name="T5" fmla="*/ 0 h 42"/>
                  <a:gd name="T6" fmla="*/ 21 w 42"/>
                  <a:gd name="T7" fmla="*/ 42 h 42"/>
                  <a:gd name="T8" fmla="*/ 21 w 42"/>
                  <a:gd name="T9" fmla="*/ 42 h 42"/>
                </a:gdLst>
                <a:ahLst/>
                <a:cxnLst>
                  <a:cxn ang="0">
                    <a:pos x="T0" y="T1"/>
                  </a:cxn>
                  <a:cxn ang="0">
                    <a:pos x="T2" y="T3"/>
                  </a:cxn>
                  <a:cxn ang="0">
                    <a:pos x="T4" y="T5"/>
                  </a:cxn>
                  <a:cxn ang="0">
                    <a:pos x="T6" y="T7"/>
                  </a:cxn>
                  <a:cxn ang="0">
                    <a:pos x="T8" y="T9"/>
                  </a:cxn>
                </a:cxnLst>
                <a:rect l="0" t="0" r="r" b="b"/>
                <a:pathLst>
                  <a:path w="42" h="42">
                    <a:moveTo>
                      <a:pt x="21" y="42"/>
                    </a:moveTo>
                    <a:lnTo>
                      <a:pt x="21" y="42"/>
                    </a:lnTo>
                    <a:cubicBezTo>
                      <a:pt x="0" y="42"/>
                      <a:pt x="0" y="21"/>
                      <a:pt x="21" y="0"/>
                    </a:cubicBezTo>
                    <a:cubicBezTo>
                      <a:pt x="42" y="0"/>
                      <a:pt x="42" y="42"/>
                      <a:pt x="21" y="42"/>
                    </a:cubicBezTo>
                    <a:lnTo>
                      <a:pt x="21"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1" name="Freeform 1468">
                <a:extLst>
                  <a:ext uri="{FF2B5EF4-FFF2-40B4-BE49-F238E27FC236}">
                    <a16:creationId xmlns:a16="http://schemas.microsoft.com/office/drawing/2014/main" id="{86B72ACF-27B5-C8EF-35BD-0EEFDB943A4A}"/>
                  </a:ext>
                </a:extLst>
              </p:cNvPr>
              <p:cNvSpPr>
                <a:spLocks/>
              </p:cNvSpPr>
              <p:nvPr/>
            </p:nvSpPr>
            <p:spPr bwMode="auto">
              <a:xfrm>
                <a:off x="1921" y="1638"/>
                <a:ext cx="257" cy="129"/>
              </a:xfrm>
              <a:custGeom>
                <a:avLst/>
                <a:gdLst>
                  <a:gd name="T0" fmla="*/ 1203 w 1333"/>
                  <a:gd name="T1" fmla="*/ 607 h 667"/>
                  <a:gd name="T2" fmla="*/ 1058 w 1333"/>
                  <a:gd name="T3" fmla="*/ 607 h 667"/>
                  <a:gd name="T4" fmla="*/ 942 w 1333"/>
                  <a:gd name="T5" fmla="*/ 563 h 667"/>
                  <a:gd name="T6" fmla="*/ 783 w 1333"/>
                  <a:gd name="T7" fmla="*/ 593 h 667"/>
                  <a:gd name="T8" fmla="*/ 449 w 1333"/>
                  <a:gd name="T9" fmla="*/ 637 h 667"/>
                  <a:gd name="T10" fmla="*/ 392 w 1333"/>
                  <a:gd name="T11" fmla="*/ 563 h 667"/>
                  <a:gd name="T12" fmla="*/ 218 w 1333"/>
                  <a:gd name="T13" fmla="*/ 533 h 667"/>
                  <a:gd name="T14" fmla="*/ 406 w 1333"/>
                  <a:gd name="T15" fmla="*/ 430 h 667"/>
                  <a:gd name="T16" fmla="*/ 363 w 1333"/>
                  <a:gd name="T17" fmla="*/ 370 h 667"/>
                  <a:gd name="T18" fmla="*/ 102 w 1333"/>
                  <a:gd name="T19" fmla="*/ 311 h 667"/>
                  <a:gd name="T20" fmla="*/ 305 w 1333"/>
                  <a:gd name="T21" fmla="*/ 267 h 667"/>
                  <a:gd name="T22" fmla="*/ 87 w 1333"/>
                  <a:gd name="T23" fmla="*/ 267 h 667"/>
                  <a:gd name="T24" fmla="*/ 15 w 1333"/>
                  <a:gd name="T25" fmla="*/ 222 h 667"/>
                  <a:gd name="T26" fmla="*/ 58 w 1333"/>
                  <a:gd name="T27" fmla="*/ 133 h 667"/>
                  <a:gd name="T28" fmla="*/ 189 w 1333"/>
                  <a:gd name="T29" fmla="*/ 59 h 667"/>
                  <a:gd name="T30" fmla="*/ 348 w 1333"/>
                  <a:gd name="T31" fmla="*/ 104 h 667"/>
                  <a:gd name="T32" fmla="*/ 449 w 1333"/>
                  <a:gd name="T33" fmla="*/ 59 h 667"/>
                  <a:gd name="T34" fmla="*/ 580 w 1333"/>
                  <a:gd name="T35" fmla="*/ 148 h 667"/>
                  <a:gd name="T36" fmla="*/ 652 w 1333"/>
                  <a:gd name="T37" fmla="*/ 119 h 667"/>
                  <a:gd name="T38" fmla="*/ 696 w 1333"/>
                  <a:gd name="T39" fmla="*/ 89 h 667"/>
                  <a:gd name="T40" fmla="*/ 725 w 1333"/>
                  <a:gd name="T41" fmla="*/ 89 h 667"/>
                  <a:gd name="T42" fmla="*/ 812 w 1333"/>
                  <a:gd name="T43" fmla="*/ 237 h 667"/>
                  <a:gd name="T44" fmla="*/ 812 w 1333"/>
                  <a:gd name="T45" fmla="*/ 45 h 667"/>
                  <a:gd name="T46" fmla="*/ 928 w 1333"/>
                  <a:gd name="T47" fmla="*/ 15 h 667"/>
                  <a:gd name="T48" fmla="*/ 1058 w 1333"/>
                  <a:gd name="T49" fmla="*/ 193 h 667"/>
                  <a:gd name="T50" fmla="*/ 1130 w 1333"/>
                  <a:gd name="T51" fmla="*/ 385 h 667"/>
                  <a:gd name="T52" fmla="*/ 1232 w 1333"/>
                  <a:gd name="T53" fmla="*/ 415 h 667"/>
                  <a:gd name="T54" fmla="*/ 1203 w 1333"/>
                  <a:gd name="T55" fmla="*/ 474 h 667"/>
                  <a:gd name="T56" fmla="*/ 1159 w 1333"/>
                  <a:gd name="T57" fmla="*/ 518 h 667"/>
                  <a:gd name="T58" fmla="*/ 1174 w 1333"/>
                  <a:gd name="T59" fmla="*/ 563 h 667"/>
                  <a:gd name="T60" fmla="*/ 1246 w 1333"/>
                  <a:gd name="T61" fmla="*/ 563 h 667"/>
                  <a:gd name="T62" fmla="*/ 1203 w 1333"/>
                  <a:gd name="T63" fmla="*/ 60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3" h="667">
                    <a:moveTo>
                      <a:pt x="1203" y="607"/>
                    </a:moveTo>
                    <a:lnTo>
                      <a:pt x="1203" y="607"/>
                    </a:lnTo>
                    <a:lnTo>
                      <a:pt x="1102" y="607"/>
                    </a:lnTo>
                    <a:lnTo>
                      <a:pt x="1058" y="607"/>
                    </a:lnTo>
                    <a:cubicBezTo>
                      <a:pt x="1044" y="607"/>
                      <a:pt x="1044" y="593"/>
                      <a:pt x="1029" y="578"/>
                    </a:cubicBezTo>
                    <a:cubicBezTo>
                      <a:pt x="1015" y="578"/>
                      <a:pt x="957" y="593"/>
                      <a:pt x="942" y="563"/>
                    </a:cubicBezTo>
                    <a:cubicBezTo>
                      <a:pt x="942" y="518"/>
                      <a:pt x="913" y="548"/>
                      <a:pt x="884" y="563"/>
                    </a:cubicBezTo>
                    <a:cubicBezTo>
                      <a:pt x="841" y="593"/>
                      <a:pt x="812" y="578"/>
                      <a:pt x="783" y="593"/>
                    </a:cubicBezTo>
                    <a:cubicBezTo>
                      <a:pt x="739" y="607"/>
                      <a:pt x="696" y="622"/>
                      <a:pt x="652" y="637"/>
                    </a:cubicBezTo>
                    <a:cubicBezTo>
                      <a:pt x="594" y="637"/>
                      <a:pt x="507" y="667"/>
                      <a:pt x="449" y="637"/>
                    </a:cubicBezTo>
                    <a:cubicBezTo>
                      <a:pt x="449" y="637"/>
                      <a:pt x="421" y="622"/>
                      <a:pt x="421" y="607"/>
                    </a:cubicBezTo>
                    <a:cubicBezTo>
                      <a:pt x="421" y="593"/>
                      <a:pt x="421" y="563"/>
                      <a:pt x="392" y="563"/>
                    </a:cubicBezTo>
                    <a:lnTo>
                      <a:pt x="305" y="563"/>
                    </a:lnTo>
                    <a:cubicBezTo>
                      <a:pt x="276" y="563"/>
                      <a:pt x="247" y="563"/>
                      <a:pt x="218" y="533"/>
                    </a:cubicBezTo>
                    <a:cubicBezTo>
                      <a:pt x="203" y="533"/>
                      <a:pt x="131" y="474"/>
                      <a:pt x="145" y="459"/>
                    </a:cubicBezTo>
                    <a:cubicBezTo>
                      <a:pt x="232" y="415"/>
                      <a:pt x="334" y="430"/>
                      <a:pt x="406" y="430"/>
                    </a:cubicBezTo>
                    <a:lnTo>
                      <a:pt x="580" y="430"/>
                    </a:lnTo>
                    <a:cubicBezTo>
                      <a:pt x="580" y="400"/>
                      <a:pt x="377" y="370"/>
                      <a:pt x="363" y="370"/>
                    </a:cubicBezTo>
                    <a:cubicBezTo>
                      <a:pt x="290" y="370"/>
                      <a:pt x="203" y="415"/>
                      <a:pt x="131" y="385"/>
                    </a:cubicBezTo>
                    <a:cubicBezTo>
                      <a:pt x="102" y="370"/>
                      <a:pt x="44" y="341"/>
                      <a:pt x="102" y="311"/>
                    </a:cubicBezTo>
                    <a:cubicBezTo>
                      <a:pt x="145" y="296"/>
                      <a:pt x="189" y="281"/>
                      <a:pt x="232" y="281"/>
                    </a:cubicBezTo>
                    <a:cubicBezTo>
                      <a:pt x="261" y="267"/>
                      <a:pt x="290" y="267"/>
                      <a:pt x="305" y="267"/>
                    </a:cubicBezTo>
                    <a:cubicBezTo>
                      <a:pt x="276" y="281"/>
                      <a:pt x="232" y="267"/>
                      <a:pt x="203" y="267"/>
                    </a:cubicBezTo>
                    <a:cubicBezTo>
                      <a:pt x="189" y="267"/>
                      <a:pt x="102" y="281"/>
                      <a:pt x="87" y="267"/>
                    </a:cubicBezTo>
                    <a:lnTo>
                      <a:pt x="102" y="252"/>
                    </a:lnTo>
                    <a:cubicBezTo>
                      <a:pt x="102" y="237"/>
                      <a:pt x="0" y="252"/>
                      <a:pt x="15" y="222"/>
                    </a:cubicBezTo>
                    <a:cubicBezTo>
                      <a:pt x="29" y="207"/>
                      <a:pt x="44" y="178"/>
                      <a:pt x="58" y="163"/>
                    </a:cubicBezTo>
                    <a:cubicBezTo>
                      <a:pt x="116" y="148"/>
                      <a:pt x="58" y="148"/>
                      <a:pt x="58" y="133"/>
                    </a:cubicBezTo>
                    <a:cubicBezTo>
                      <a:pt x="58" y="133"/>
                      <a:pt x="102" y="104"/>
                      <a:pt x="116" y="104"/>
                    </a:cubicBezTo>
                    <a:cubicBezTo>
                      <a:pt x="145" y="89"/>
                      <a:pt x="160" y="74"/>
                      <a:pt x="189" y="59"/>
                    </a:cubicBezTo>
                    <a:cubicBezTo>
                      <a:pt x="247" y="30"/>
                      <a:pt x="290" y="15"/>
                      <a:pt x="348" y="15"/>
                    </a:cubicBezTo>
                    <a:cubicBezTo>
                      <a:pt x="421" y="15"/>
                      <a:pt x="348" y="104"/>
                      <a:pt x="348" y="104"/>
                    </a:cubicBezTo>
                    <a:cubicBezTo>
                      <a:pt x="377" y="119"/>
                      <a:pt x="406" y="119"/>
                      <a:pt x="421" y="104"/>
                    </a:cubicBezTo>
                    <a:cubicBezTo>
                      <a:pt x="435" y="104"/>
                      <a:pt x="435" y="59"/>
                      <a:pt x="449" y="59"/>
                    </a:cubicBezTo>
                    <a:cubicBezTo>
                      <a:pt x="478" y="59"/>
                      <a:pt x="536" y="59"/>
                      <a:pt x="565" y="89"/>
                    </a:cubicBezTo>
                    <a:cubicBezTo>
                      <a:pt x="609" y="119"/>
                      <a:pt x="507" y="163"/>
                      <a:pt x="580" y="148"/>
                    </a:cubicBezTo>
                    <a:cubicBezTo>
                      <a:pt x="594" y="148"/>
                      <a:pt x="609" y="133"/>
                      <a:pt x="623" y="119"/>
                    </a:cubicBezTo>
                    <a:lnTo>
                      <a:pt x="652" y="119"/>
                    </a:lnTo>
                    <a:cubicBezTo>
                      <a:pt x="667" y="119"/>
                      <a:pt x="667" y="119"/>
                      <a:pt x="681" y="133"/>
                    </a:cubicBezTo>
                    <a:cubicBezTo>
                      <a:pt x="696" y="133"/>
                      <a:pt x="696" y="104"/>
                      <a:pt x="696" y="89"/>
                    </a:cubicBezTo>
                    <a:cubicBezTo>
                      <a:pt x="681" y="89"/>
                      <a:pt x="638" y="59"/>
                      <a:pt x="623" y="59"/>
                    </a:cubicBezTo>
                    <a:cubicBezTo>
                      <a:pt x="652" y="45"/>
                      <a:pt x="710" y="74"/>
                      <a:pt x="725" y="89"/>
                    </a:cubicBezTo>
                    <a:cubicBezTo>
                      <a:pt x="768" y="104"/>
                      <a:pt x="768" y="119"/>
                      <a:pt x="783" y="148"/>
                    </a:cubicBezTo>
                    <a:cubicBezTo>
                      <a:pt x="783" y="163"/>
                      <a:pt x="783" y="237"/>
                      <a:pt x="812" y="237"/>
                    </a:cubicBezTo>
                    <a:cubicBezTo>
                      <a:pt x="826" y="237"/>
                      <a:pt x="884" y="237"/>
                      <a:pt x="870" y="207"/>
                    </a:cubicBezTo>
                    <a:cubicBezTo>
                      <a:pt x="855" y="148"/>
                      <a:pt x="826" y="104"/>
                      <a:pt x="812" y="45"/>
                    </a:cubicBezTo>
                    <a:cubicBezTo>
                      <a:pt x="797" y="0"/>
                      <a:pt x="841" y="15"/>
                      <a:pt x="855" y="15"/>
                    </a:cubicBezTo>
                    <a:cubicBezTo>
                      <a:pt x="899" y="30"/>
                      <a:pt x="899" y="0"/>
                      <a:pt x="928" y="15"/>
                    </a:cubicBezTo>
                    <a:cubicBezTo>
                      <a:pt x="957" y="45"/>
                      <a:pt x="1000" y="59"/>
                      <a:pt x="1000" y="89"/>
                    </a:cubicBezTo>
                    <a:cubicBezTo>
                      <a:pt x="1015" y="133"/>
                      <a:pt x="1029" y="163"/>
                      <a:pt x="1058" y="193"/>
                    </a:cubicBezTo>
                    <a:cubicBezTo>
                      <a:pt x="1073" y="237"/>
                      <a:pt x="1087" y="252"/>
                      <a:pt x="1073" y="281"/>
                    </a:cubicBezTo>
                    <a:cubicBezTo>
                      <a:pt x="1058" y="326"/>
                      <a:pt x="1102" y="370"/>
                      <a:pt x="1130" y="385"/>
                    </a:cubicBezTo>
                    <a:lnTo>
                      <a:pt x="1188" y="385"/>
                    </a:lnTo>
                    <a:cubicBezTo>
                      <a:pt x="1203" y="400"/>
                      <a:pt x="1217" y="415"/>
                      <a:pt x="1232" y="415"/>
                    </a:cubicBezTo>
                    <a:cubicBezTo>
                      <a:pt x="1275" y="430"/>
                      <a:pt x="1333" y="430"/>
                      <a:pt x="1333" y="489"/>
                    </a:cubicBezTo>
                    <a:cubicBezTo>
                      <a:pt x="1333" y="518"/>
                      <a:pt x="1203" y="474"/>
                      <a:pt x="1203" y="474"/>
                    </a:cubicBezTo>
                    <a:lnTo>
                      <a:pt x="1203" y="518"/>
                    </a:lnTo>
                    <a:lnTo>
                      <a:pt x="1159" y="518"/>
                    </a:lnTo>
                    <a:cubicBezTo>
                      <a:pt x="1174" y="518"/>
                      <a:pt x="1174" y="533"/>
                      <a:pt x="1174" y="533"/>
                    </a:cubicBezTo>
                    <a:lnTo>
                      <a:pt x="1174" y="563"/>
                    </a:lnTo>
                    <a:lnTo>
                      <a:pt x="1232" y="533"/>
                    </a:lnTo>
                    <a:cubicBezTo>
                      <a:pt x="1261" y="533"/>
                      <a:pt x="1246" y="548"/>
                      <a:pt x="1246" y="563"/>
                    </a:cubicBezTo>
                    <a:cubicBezTo>
                      <a:pt x="1246" y="563"/>
                      <a:pt x="1275" y="563"/>
                      <a:pt x="1290" y="578"/>
                    </a:cubicBezTo>
                    <a:lnTo>
                      <a:pt x="1203" y="607"/>
                    </a:lnTo>
                    <a:cubicBezTo>
                      <a:pt x="1174" y="607"/>
                      <a:pt x="1246" y="607"/>
                      <a:pt x="1203" y="60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2" name="Freeform 1469">
                <a:extLst>
                  <a:ext uri="{FF2B5EF4-FFF2-40B4-BE49-F238E27FC236}">
                    <a16:creationId xmlns:a16="http://schemas.microsoft.com/office/drawing/2014/main" id="{A86537EA-B152-2F30-4DC3-F111784F25E3}"/>
                  </a:ext>
                </a:extLst>
              </p:cNvPr>
              <p:cNvSpPr>
                <a:spLocks/>
              </p:cNvSpPr>
              <p:nvPr/>
            </p:nvSpPr>
            <p:spPr bwMode="auto">
              <a:xfrm>
                <a:off x="1921" y="1638"/>
                <a:ext cx="257" cy="129"/>
              </a:xfrm>
              <a:custGeom>
                <a:avLst/>
                <a:gdLst>
                  <a:gd name="T0" fmla="*/ 1203 w 1333"/>
                  <a:gd name="T1" fmla="*/ 607 h 667"/>
                  <a:gd name="T2" fmla="*/ 1058 w 1333"/>
                  <a:gd name="T3" fmla="*/ 607 h 667"/>
                  <a:gd name="T4" fmla="*/ 942 w 1333"/>
                  <a:gd name="T5" fmla="*/ 563 h 667"/>
                  <a:gd name="T6" fmla="*/ 783 w 1333"/>
                  <a:gd name="T7" fmla="*/ 593 h 667"/>
                  <a:gd name="T8" fmla="*/ 449 w 1333"/>
                  <a:gd name="T9" fmla="*/ 637 h 667"/>
                  <a:gd name="T10" fmla="*/ 392 w 1333"/>
                  <a:gd name="T11" fmla="*/ 563 h 667"/>
                  <a:gd name="T12" fmla="*/ 218 w 1333"/>
                  <a:gd name="T13" fmla="*/ 533 h 667"/>
                  <a:gd name="T14" fmla="*/ 406 w 1333"/>
                  <a:gd name="T15" fmla="*/ 430 h 667"/>
                  <a:gd name="T16" fmla="*/ 363 w 1333"/>
                  <a:gd name="T17" fmla="*/ 370 h 667"/>
                  <a:gd name="T18" fmla="*/ 102 w 1333"/>
                  <a:gd name="T19" fmla="*/ 311 h 667"/>
                  <a:gd name="T20" fmla="*/ 305 w 1333"/>
                  <a:gd name="T21" fmla="*/ 267 h 667"/>
                  <a:gd name="T22" fmla="*/ 87 w 1333"/>
                  <a:gd name="T23" fmla="*/ 267 h 667"/>
                  <a:gd name="T24" fmla="*/ 15 w 1333"/>
                  <a:gd name="T25" fmla="*/ 222 h 667"/>
                  <a:gd name="T26" fmla="*/ 58 w 1333"/>
                  <a:gd name="T27" fmla="*/ 133 h 667"/>
                  <a:gd name="T28" fmla="*/ 189 w 1333"/>
                  <a:gd name="T29" fmla="*/ 59 h 667"/>
                  <a:gd name="T30" fmla="*/ 348 w 1333"/>
                  <a:gd name="T31" fmla="*/ 104 h 667"/>
                  <a:gd name="T32" fmla="*/ 449 w 1333"/>
                  <a:gd name="T33" fmla="*/ 59 h 667"/>
                  <a:gd name="T34" fmla="*/ 580 w 1333"/>
                  <a:gd name="T35" fmla="*/ 148 h 667"/>
                  <a:gd name="T36" fmla="*/ 652 w 1333"/>
                  <a:gd name="T37" fmla="*/ 119 h 667"/>
                  <a:gd name="T38" fmla="*/ 696 w 1333"/>
                  <a:gd name="T39" fmla="*/ 89 h 667"/>
                  <a:gd name="T40" fmla="*/ 725 w 1333"/>
                  <a:gd name="T41" fmla="*/ 89 h 667"/>
                  <a:gd name="T42" fmla="*/ 812 w 1333"/>
                  <a:gd name="T43" fmla="*/ 237 h 667"/>
                  <a:gd name="T44" fmla="*/ 812 w 1333"/>
                  <a:gd name="T45" fmla="*/ 45 h 667"/>
                  <a:gd name="T46" fmla="*/ 928 w 1333"/>
                  <a:gd name="T47" fmla="*/ 15 h 667"/>
                  <a:gd name="T48" fmla="*/ 1058 w 1333"/>
                  <a:gd name="T49" fmla="*/ 193 h 667"/>
                  <a:gd name="T50" fmla="*/ 1130 w 1333"/>
                  <a:gd name="T51" fmla="*/ 385 h 667"/>
                  <a:gd name="T52" fmla="*/ 1232 w 1333"/>
                  <a:gd name="T53" fmla="*/ 415 h 667"/>
                  <a:gd name="T54" fmla="*/ 1203 w 1333"/>
                  <a:gd name="T55" fmla="*/ 474 h 667"/>
                  <a:gd name="T56" fmla="*/ 1159 w 1333"/>
                  <a:gd name="T57" fmla="*/ 518 h 667"/>
                  <a:gd name="T58" fmla="*/ 1174 w 1333"/>
                  <a:gd name="T59" fmla="*/ 563 h 667"/>
                  <a:gd name="T60" fmla="*/ 1246 w 1333"/>
                  <a:gd name="T61" fmla="*/ 563 h 667"/>
                  <a:gd name="T62" fmla="*/ 1203 w 1333"/>
                  <a:gd name="T63" fmla="*/ 607 h 667"/>
                  <a:gd name="T64" fmla="*/ 1203 w 1333"/>
                  <a:gd name="T65" fmla="*/ 60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3" h="667">
                    <a:moveTo>
                      <a:pt x="1203" y="607"/>
                    </a:moveTo>
                    <a:lnTo>
                      <a:pt x="1203" y="607"/>
                    </a:lnTo>
                    <a:lnTo>
                      <a:pt x="1102" y="607"/>
                    </a:lnTo>
                    <a:lnTo>
                      <a:pt x="1058" y="607"/>
                    </a:lnTo>
                    <a:cubicBezTo>
                      <a:pt x="1044" y="607"/>
                      <a:pt x="1044" y="593"/>
                      <a:pt x="1029" y="578"/>
                    </a:cubicBezTo>
                    <a:cubicBezTo>
                      <a:pt x="1015" y="578"/>
                      <a:pt x="957" y="593"/>
                      <a:pt x="942" y="563"/>
                    </a:cubicBezTo>
                    <a:cubicBezTo>
                      <a:pt x="942" y="518"/>
                      <a:pt x="913" y="548"/>
                      <a:pt x="884" y="563"/>
                    </a:cubicBezTo>
                    <a:cubicBezTo>
                      <a:pt x="841" y="593"/>
                      <a:pt x="812" y="578"/>
                      <a:pt x="783" y="593"/>
                    </a:cubicBezTo>
                    <a:cubicBezTo>
                      <a:pt x="739" y="607"/>
                      <a:pt x="696" y="622"/>
                      <a:pt x="652" y="637"/>
                    </a:cubicBezTo>
                    <a:cubicBezTo>
                      <a:pt x="594" y="637"/>
                      <a:pt x="507" y="667"/>
                      <a:pt x="449" y="637"/>
                    </a:cubicBezTo>
                    <a:cubicBezTo>
                      <a:pt x="449" y="637"/>
                      <a:pt x="421" y="622"/>
                      <a:pt x="421" y="607"/>
                    </a:cubicBezTo>
                    <a:cubicBezTo>
                      <a:pt x="421" y="593"/>
                      <a:pt x="421" y="563"/>
                      <a:pt x="392" y="563"/>
                    </a:cubicBezTo>
                    <a:lnTo>
                      <a:pt x="305" y="563"/>
                    </a:lnTo>
                    <a:cubicBezTo>
                      <a:pt x="276" y="563"/>
                      <a:pt x="247" y="563"/>
                      <a:pt x="218" y="533"/>
                    </a:cubicBezTo>
                    <a:cubicBezTo>
                      <a:pt x="203" y="533"/>
                      <a:pt x="131" y="474"/>
                      <a:pt x="145" y="459"/>
                    </a:cubicBezTo>
                    <a:cubicBezTo>
                      <a:pt x="232" y="415"/>
                      <a:pt x="334" y="430"/>
                      <a:pt x="406" y="430"/>
                    </a:cubicBezTo>
                    <a:lnTo>
                      <a:pt x="580" y="430"/>
                    </a:lnTo>
                    <a:cubicBezTo>
                      <a:pt x="580" y="400"/>
                      <a:pt x="377" y="370"/>
                      <a:pt x="363" y="370"/>
                    </a:cubicBezTo>
                    <a:cubicBezTo>
                      <a:pt x="290" y="370"/>
                      <a:pt x="203" y="415"/>
                      <a:pt x="131" y="385"/>
                    </a:cubicBezTo>
                    <a:cubicBezTo>
                      <a:pt x="102" y="370"/>
                      <a:pt x="44" y="341"/>
                      <a:pt x="102" y="311"/>
                    </a:cubicBezTo>
                    <a:cubicBezTo>
                      <a:pt x="145" y="296"/>
                      <a:pt x="189" y="281"/>
                      <a:pt x="232" y="281"/>
                    </a:cubicBezTo>
                    <a:cubicBezTo>
                      <a:pt x="261" y="267"/>
                      <a:pt x="290" y="267"/>
                      <a:pt x="305" y="267"/>
                    </a:cubicBezTo>
                    <a:cubicBezTo>
                      <a:pt x="276" y="281"/>
                      <a:pt x="232" y="267"/>
                      <a:pt x="203" y="267"/>
                    </a:cubicBezTo>
                    <a:cubicBezTo>
                      <a:pt x="189" y="267"/>
                      <a:pt x="102" y="281"/>
                      <a:pt x="87" y="267"/>
                    </a:cubicBezTo>
                    <a:lnTo>
                      <a:pt x="102" y="252"/>
                    </a:lnTo>
                    <a:cubicBezTo>
                      <a:pt x="102" y="237"/>
                      <a:pt x="0" y="252"/>
                      <a:pt x="15" y="222"/>
                    </a:cubicBezTo>
                    <a:cubicBezTo>
                      <a:pt x="29" y="207"/>
                      <a:pt x="44" y="178"/>
                      <a:pt x="58" y="163"/>
                    </a:cubicBezTo>
                    <a:cubicBezTo>
                      <a:pt x="116" y="148"/>
                      <a:pt x="58" y="148"/>
                      <a:pt x="58" y="133"/>
                    </a:cubicBezTo>
                    <a:cubicBezTo>
                      <a:pt x="58" y="133"/>
                      <a:pt x="102" y="104"/>
                      <a:pt x="116" y="104"/>
                    </a:cubicBezTo>
                    <a:cubicBezTo>
                      <a:pt x="145" y="89"/>
                      <a:pt x="160" y="74"/>
                      <a:pt x="189" y="59"/>
                    </a:cubicBezTo>
                    <a:cubicBezTo>
                      <a:pt x="247" y="30"/>
                      <a:pt x="290" y="15"/>
                      <a:pt x="348" y="15"/>
                    </a:cubicBezTo>
                    <a:cubicBezTo>
                      <a:pt x="421" y="15"/>
                      <a:pt x="348" y="104"/>
                      <a:pt x="348" y="104"/>
                    </a:cubicBezTo>
                    <a:cubicBezTo>
                      <a:pt x="377" y="119"/>
                      <a:pt x="406" y="119"/>
                      <a:pt x="421" y="104"/>
                    </a:cubicBezTo>
                    <a:cubicBezTo>
                      <a:pt x="435" y="104"/>
                      <a:pt x="435" y="59"/>
                      <a:pt x="449" y="59"/>
                    </a:cubicBezTo>
                    <a:cubicBezTo>
                      <a:pt x="478" y="59"/>
                      <a:pt x="536" y="59"/>
                      <a:pt x="565" y="89"/>
                    </a:cubicBezTo>
                    <a:cubicBezTo>
                      <a:pt x="609" y="119"/>
                      <a:pt x="507" y="163"/>
                      <a:pt x="580" y="148"/>
                    </a:cubicBezTo>
                    <a:cubicBezTo>
                      <a:pt x="594" y="148"/>
                      <a:pt x="609" y="133"/>
                      <a:pt x="623" y="119"/>
                    </a:cubicBezTo>
                    <a:lnTo>
                      <a:pt x="652" y="119"/>
                    </a:lnTo>
                    <a:cubicBezTo>
                      <a:pt x="667" y="119"/>
                      <a:pt x="667" y="119"/>
                      <a:pt x="681" y="133"/>
                    </a:cubicBezTo>
                    <a:cubicBezTo>
                      <a:pt x="696" y="133"/>
                      <a:pt x="696" y="104"/>
                      <a:pt x="696" y="89"/>
                    </a:cubicBezTo>
                    <a:cubicBezTo>
                      <a:pt x="681" y="89"/>
                      <a:pt x="638" y="59"/>
                      <a:pt x="623" y="59"/>
                    </a:cubicBezTo>
                    <a:cubicBezTo>
                      <a:pt x="652" y="45"/>
                      <a:pt x="710" y="74"/>
                      <a:pt x="725" y="89"/>
                    </a:cubicBezTo>
                    <a:cubicBezTo>
                      <a:pt x="768" y="104"/>
                      <a:pt x="768" y="119"/>
                      <a:pt x="783" y="148"/>
                    </a:cubicBezTo>
                    <a:cubicBezTo>
                      <a:pt x="783" y="163"/>
                      <a:pt x="783" y="237"/>
                      <a:pt x="812" y="237"/>
                    </a:cubicBezTo>
                    <a:cubicBezTo>
                      <a:pt x="826" y="237"/>
                      <a:pt x="884" y="237"/>
                      <a:pt x="870" y="207"/>
                    </a:cubicBezTo>
                    <a:cubicBezTo>
                      <a:pt x="855" y="148"/>
                      <a:pt x="826" y="104"/>
                      <a:pt x="812" y="45"/>
                    </a:cubicBezTo>
                    <a:cubicBezTo>
                      <a:pt x="797" y="0"/>
                      <a:pt x="841" y="15"/>
                      <a:pt x="855" y="15"/>
                    </a:cubicBezTo>
                    <a:cubicBezTo>
                      <a:pt x="899" y="30"/>
                      <a:pt x="899" y="0"/>
                      <a:pt x="928" y="15"/>
                    </a:cubicBezTo>
                    <a:cubicBezTo>
                      <a:pt x="957" y="45"/>
                      <a:pt x="1000" y="59"/>
                      <a:pt x="1000" y="89"/>
                    </a:cubicBezTo>
                    <a:cubicBezTo>
                      <a:pt x="1015" y="133"/>
                      <a:pt x="1029" y="163"/>
                      <a:pt x="1058" y="193"/>
                    </a:cubicBezTo>
                    <a:cubicBezTo>
                      <a:pt x="1073" y="237"/>
                      <a:pt x="1087" y="252"/>
                      <a:pt x="1073" y="281"/>
                    </a:cubicBezTo>
                    <a:cubicBezTo>
                      <a:pt x="1058" y="326"/>
                      <a:pt x="1102" y="370"/>
                      <a:pt x="1130" y="385"/>
                    </a:cubicBezTo>
                    <a:lnTo>
                      <a:pt x="1188" y="385"/>
                    </a:lnTo>
                    <a:cubicBezTo>
                      <a:pt x="1203" y="400"/>
                      <a:pt x="1217" y="415"/>
                      <a:pt x="1232" y="415"/>
                    </a:cubicBezTo>
                    <a:cubicBezTo>
                      <a:pt x="1275" y="430"/>
                      <a:pt x="1333" y="430"/>
                      <a:pt x="1333" y="489"/>
                    </a:cubicBezTo>
                    <a:cubicBezTo>
                      <a:pt x="1333" y="518"/>
                      <a:pt x="1203" y="474"/>
                      <a:pt x="1203" y="474"/>
                    </a:cubicBezTo>
                    <a:lnTo>
                      <a:pt x="1203" y="518"/>
                    </a:lnTo>
                    <a:lnTo>
                      <a:pt x="1159" y="518"/>
                    </a:lnTo>
                    <a:cubicBezTo>
                      <a:pt x="1174" y="518"/>
                      <a:pt x="1174" y="533"/>
                      <a:pt x="1174" y="533"/>
                    </a:cubicBezTo>
                    <a:lnTo>
                      <a:pt x="1174" y="563"/>
                    </a:lnTo>
                    <a:lnTo>
                      <a:pt x="1232" y="533"/>
                    </a:lnTo>
                    <a:cubicBezTo>
                      <a:pt x="1261" y="533"/>
                      <a:pt x="1246" y="548"/>
                      <a:pt x="1246" y="563"/>
                    </a:cubicBezTo>
                    <a:cubicBezTo>
                      <a:pt x="1246" y="563"/>
                      <a:pt x="1275" y="563"/>
                      <a:pt x="1290" y="578"/>
                    </a:cubicBezTo>
                    <a:lnTo>
                      <a:pt x="1203" y="607"/>
                    </a:lnTo>
                    <a:cubicBezTo>
                      <a:pt x="1174" y="607"/>
                      <a:pt x="1246" y="607"/>
                      <a:pt x="1203" y="607"/>
                    </a:cubicBezTo>
                    <a:lnTo>
                      <a:pt x="1203" y="60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3" name="Freeform 1470">
                <a:extLst>
                  <a:ext uri="{FF2B5EF4-FFF2-40B4-BE49-F238E27FC236}">
                    <a16:creationId xmlns:a16="http://schemas.microsoft.com/office/drawing/2014/main" id="{4125FC6C-6E65-F5F8-B18B-4EE9C7732F32}"/>
                  </a:ext>
                </a:extLst>
              </p:cNvPr>
              <p:cNvSpPr>
                <a:spLocks/>
              </p:cNvSpPr>
              <p:nvPr/>
            </p:nvSpPr>
            <p:spPr bwMode="auto">
              <a:xfrm>
                <a:off x="1921" y="1638"/>
                <a:ext cx="257" cy="129"/>
              </a:xfrm>
              <a:custGeom>
                <a:avLst/>
                <a:gdLst>
                  <a:gd name="T0" fmla="*/ 1203 w 1333"/>
                  <a:gd name="T1" fmla="*/ 607 h 667"/>
                  <a:gd name="T2" fmla="*/ 1058 w 1333"/>
                  <a:gd name="T3" fmla="*/ 607 h 667"/>
                  <a:gd name="T4" fmla="*/ 942 w 1333"/>
                  <a:gd name="T5" fmla="*/ 563 h 667"/>
                  <a:gd name="T6" fmla="*/ 783 w 1333"/>
                  <a:gd name="T7" fmla="*/ 593 h 667"/>
                  <a:gd name="T8" fmla="*/ 449 w 1333"/>
                  <a:gd name="T9" fmla="*/ 637 h 667"/>
                  <a:gd name="T10" fmla="*/ 392 w 1333"/>
                  <a:gd name="T11" fmla="*/ 563 h 667"/>
                  <a:gd name="T12" fmla="*/ 218 w 1333"/>
                  <a:gd name="T13" fmla="*/ 533 h 667"/>
                  <a:gd name="T14" fmla="*/ 406 w 1333"/>
                  <a:gd name="T15" fmla="*/ 430 h 667"/>
                  <a:gd name="T16" fmla="*/ 363 w 1333"/>
                  <a:gd name="T17" fmla="*/ 370 h 667"/>
                  <a:gd name="T18" fmla="*/ 102 w 1333"/>
                  <a:gd name="T19" fmla="*/ 311 h 667"/>
                  <a:gd name="T20" fmla="*/ 305 w 1333"/>
                  <a:gd name="T21" fmla="*/ 267 h 667"/>
                  <a:gd name="T22" fmla="*/ 87 w 1333"/>
                  <a:gd name="T23" fmla="*/ 267 h 667"/>
                  <a:gd name="T24" fmla="*/ 15 w 1333"/>
                  <a:gd name="T25" fmla="*/ 222 h 667"/>
                  <a:gd name="T26" fmla="*/ 58 w 1333"/>
                  <a:gd name="T27" fmla="*/ 133 h 667"/>
                  <a:gd name="T28" fmla="*/ 189 w 1333"/>
                  <a:gd name="T29" fmla="*/ 59 h 667"/>
                  <a:gd name="T30" fmla="*/ 348 w 1333"/>
                  <a:gd name="T31" fmla="*/ 104 h 667"/>
                  <a:gd name="T32" fmla="*/ 449 w 1333"/>
                  <a:gd name="T33" fmla="*/ 59 h 667"/>
                  <a:gd name="T34" fmla="*/ 580 w 1333"/>
                  <a:gd name="T35" fmla="*/ 148 h 667"/>
                  <a:gd name="T36" fmla="*/ 652 w 1333"/>
                  <a:gd name="T37" fmla="*/ 119 h 667"/>
                  <a:gd name="T38" fmla="*/ 696 w 1333"/>
                  <a:gd name="T39" fmla="*/ 89 h 667"/>
                  <a:gd name="T40" fmla="*/ 725 w 1333"/>
                  <a:gd name="T41" fmla="*/ 89 h 667"/>
                  <a:gd name="T42" fmla="*/ 812 w 1333"/>
                  <a:gd name="T43" fmla="*/ 237 h 667"/>
                  <a:gd name="T44" fmla="*/ 812 w 1333"/>
                  <a:gd name="T45" fmla="*/ 45 h 667"/>
                  <a:gd name="T46" fmla="*/ 928 w 1333"/>
                  <a:gd name="T47" fmla="*/ 15 h 667"/>
                  <a:gd name="T48" fmla="*/ 1058 w 1333"/>
                  <a:gd name="T49" fmla="*/ 193 h 667"/>
                  <a:gd name="T50" fmla="*/ 1130 w 1333"/>
                  <a:gd name="T51" fmla="*/ 385 h 667"/>
                  <a:gd name="T52" fmla="*/ 1232 w 1333"/>
                  <a:gd name="T53" fmla="*/ 415 h 667"/>
                  <a:gd name="T54" fmla="*/ 1203 w 1333"/>
                  <a:gd name="T55" fmla="*/ 474 h 667"/>
                  <a:gd name="T56" fmla="*/ 1159 w 1333"/>
                  <a:gd name="T57" fmla="*/ 518 h 667"/>
                  <a:gd name="T58" fmla="*/ 1174 w 1333"/>
                  <a:gd name="T59" fmla="*/ 563 h 667"/>
                  <a:gd name="T60" fmla="*/ 1246 w 1333"/>
                  <a:gd name="T61" fmla="*/ 563 h 667"/>
                  <a:gd name="T62" fmla="*/ 1203 w 1333"/>
                  <a:gd name="T63" fmla="*/ 60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3" h="667">
                    <a:moveTo>
                      <a:pt x="1203" y="607"/>
                    </a:moveTo>
                    <a:lnTo>
                      <a:pt x="1203" y="607"/>
                    </a:lnTo>
                    <a:lnTo>
                      <a:pt x="1102" y="607"/>
                    </a:lnTo>
                    <a:lnTo>
                      <a:pt x="1058" y="607"/>
                    </a:lnTo>
                    <a:cubicBezTo>
                      <a:pt x="1044" y="607"/>
                      <a:pt x="1044" y="593"/>
                      <a:pt x="1029" y="578"/>
                    </a:cubicBezTo>
                    <a:cubicBezTo>
                      <a:pt x="1015" y="578"/>
                      <a:pt x="957" y="593"/>
                      <a:pt x="942" y="563"/>
                    </a:cubicBezTo>
                    <a:cubicBezTo>
                      <a:pt x="942" y="518"/>
                      <a:pt x="913" y="548"/>
                      <a:pt x="884" y="563"/>
                    </a:cubicBezTo>
                    <a:cubicBezTo>
                      <a:pt x="841" y="593"/>
                      <a:pt x="812" y="578"/>
                      <a:pt x="783" y="593"/>
                    </a:cubicBezTo>
                    <a:cubicBezTo>
                      <a:pt x="739" y="607"/>
                      <a:pt x="696" y="622"/>
                      <a:pt x="652" y="637"/>
                    </a:cubicBezTo>
                    <a:cubicBezTo>
                      <a:pt x="594" y="637"/>
                      <a:pt x="507" y="667"/>
                      <a:pt x="449" y="637"/>
                    </a:cubicBezTo>
                    <a:cubicBezTo>
                      <a:pt x="449" y="637"/>
                      <a:pt x="421" y="622"/>
                      <a:pt x="421" y="607"/>
                    </a:cubicBezTo>
                    <a:cubicBezTo>
                      <a:pt x="421" y="593"/>
                      <a:pt x="421" y="563"/>
                      <a:pt x="392" y="563"/>
                    </a:cubicBezTo>
                    <a:lnTo>
                      <a:pt x="305" y="563"/>
                    </a:lnTo>
                    <a:cubicBezTo>
                      <a:pt x="276" y="563"/>
                      <a:pt x="247" y="563"/>
                      <a:pt x="218" y="533"/>
                    </a:cubicBezTo>
                    <a:cubicBezTo>
                      <a:pt x="203" y="533"/>
                      <a:pt x="131" y="474"/>
                      <a:pt x="145" y="459"/>
                    </a:cubicBezTo>
                    <a:cubicBezTo>
                      <a:pt x="232" y="415"/>
                      <a:pt x="334" y="430"/>
                      <a:pt x="406" y="430"/>
                    </a:cubicBezTo>
                    <a:lnTo>
                      <a:pt x="580" y="430"/>
                    </a:lnTo>
                    <a:cubicBezTo>
                      <a:pt x="580" y="400"/>
                      <a:pt x="377" y="370"/>
                      <a:pt x="363" y="370"/>
                    </a:cubicBezTo>
                    <a:cubicBezTo>
                      <a:pt x="290" y="370"/>
                      <a:pt x="203" y="415"/>
                      <a:pt x="131" y="385"/>
                    </a:cubicBezTo>
                    <a:cubicBezTo>
                      <a:pt x="102" y="370"/>
                      <a:pt x="44" y="341"/>
                      <a:pt x="102" y="311"/>
                    </a:cubicBezTo>
                    <a:cubicBezTo>
                      <a:pt x="145" y="296"/>
                      <a:pt x="189" y="281"/>
                      <a:pt x="232" y="281"/>
                    </a:cubicBezTo>
                    <a:cubicBezTo>
                      <a:pt x="261" y="267"/>
                      <a:pt x="290" y="267"/>
                      <a:pt x="305" y="267"/>
                    </a:cubicBezTo>
                    <a:cubicBezTo>
                      <a:pt x="276" y="281"/>
                      <a:pt x="232" y="267"/>
                      <a:pt x="203" y="267"/>
                    </a:cubicBezTo>
                    <a:cubicBezTo>
                      <a:pt x="189" y="267"/>
                      <a:pt x="102" y="281"/>
                      <a:pt x="87" y="267"/>
                    </a:cubicBezTo>
                    <a:lnTo>
                      <a:pt x="102" y="252"/>
                    </a:lnTo>
                    <a:cubicBezTo>
                      <a:pt x="102" y="237"/>
                      <a:pt x="0" y="252"/>
                      <a:pt x="15" y="222"/>
                    </a:cubicBezTo>
                    <a:cubicBezTo>
                      <a:pt x="29" y="207"/>
                      <a:pt x="44" y="178"/>
                      <a:pt x="58" y="163"/>
                    </a:cubicBezTo>
                    <a:cubicBezTo>
                      <a:pt x="116" y="148"/>
                      <a:pt x="58" y="148"/>
                      <a:pt x="58" y="133"/>
                    </a:cubicBezTo>
                    <a:cubicBezTo>
                      <a:pt x="58" y="133"/>
                      <a:pt x="102" y="104"/>
                      <a:pt x="116" y="104"/>
                    </a:cubicBezTo>
                    <a:cubicBezTo>
                      <a:pt x="145" y="89"/>
                      <a:pt x="160" y="74"/>
                      <a:pt x="189" y="59"/>
                    </a:cubicBezTo>
                    <a:cubicBezTo>
                      <a:pt x="247" y="30"/>
                      <a:pt x="290" y="15"/>
                      <a:pt x="348" y="15"/>
                    </a:cubicBezTo>
                    <a:cubicBezTo>
                      <a:pt x="421" y="15"/>
                      <a:pt x="348" y="104"/>
                      <a:pt x="348" y="104"/>
                    </a:cubicBezTo>
                    <a:cubicBezTo>
                      <a:pt x="377" y="119"/>
                      <a:pt x="406" y="119"/>
                      <a:pt x="421" y="104"/>
                    </a:cubicBezTo>
                    <a:cubicBezTo>
                      <a:pt x="435" y="104"/>
                      <a:pt x="435" y="59"/>
                      <a:pt x="449" y="59"/>
                    </a:cubicBezTo>
                    <a:cubicBezTo>
                      <a:pt x="478" y="59"/>
                      <a:pt x="536" y="59"/>
                      <a:pt x="565" y="89"/>
                    </a:cubicBezTo>
                    <a:cubicBezTo>
                      <a:pt x="609" y="119"/>
                      <a:pt x="507" y="163"/>
                      <a:pt x="580" y="148"/>
                    </a:cubicBezTo>
                    <a:cubicBezTo>
                      <a:pt x="594" y="148"/>
                      <a:pt x="609" y="133"/>
                      <a:pt x="623" y="119"/>
                    </a:cubicBezTo>
                    <a:lnTo>
                      <a:pt x="652" y="119"/>
                    </a:lnTo>
                    <a:cubicBezTo>
                      <a:pt x="667" y="119"/>
                      <a:pt x="667" y="119"/>
                      <a:pt x="681" y="133"/>
                    </a:cubicBezTo>
                    <a:cubicBezTo>
                      <a:pt x="696" y="133"/>
                      <a:pt x="696" y="104"/>
                      <a:pt x="696" y="89"/>
                    </a:cubicBezTo>
                    <a:cubicBezTo>
                      <a:pt x="681" y="89"/>
                      <a:pt x="638" y="59"/>
                      <a:pt x="623" y="59"/>
                    </a:cubicBezTo>
                    <a:cubicBezTo>
                      <a:pt x="652" y="45"/>
                      <a:pt x="710" y="74"/>
                      <a:pt x="725" y="89"/>
                    </a:cubicBezTo>
                    <a:cubicBezTo>
                      <a:pt x="768" y="104"/>
                      <a:pt x="768" y="119"/>
                      <a:pt x="783" y="148"/>
                    </a:cubicBezTo>
                    <a:cubicBezTo>
                      <a:pt x="783" y="163"/>
                      <a:pt x="783" y="237"/>
                      <a:pt x="812" y="237"/>
                    </a:cubicBezTo>
                    <a:cubicBezTo>
                      <a:pt x="826" y="237"/>
                      <a:pt x="884" y="237"/>
                      <a:pt x="870" y="207"/>
                    </a:cubicBezTo>
                    <a:cubicBezTo>
                      <a:pt x="855" y="148"/>
                      <a:pt x="826" y="104"/>
                      <a:pt x="812" y="45"/>
                    </a:cubicBezTo>
                    <a:cubicBezTo>
                      <a:pt x="797" y="0"/>
                      <a:pt x="841" y="15"/>
                      <a:pt x="855" y="15"/>
                    </a:cubicBezTo>
                    <a:cubicBezTo>
                      <a:pt x="899" y="30"/>
                      <a:pt x="899" y="0"/>
                      <a:pt x="928" y="15"/>
                    </a:cubicBezTo>
                    <a:cubicBezTo>
                      <a:pt x="957" y="45"/>
                      <a:pt x="1000" y="59"/>
                      <a:pt x="1000" y="89"/>
                    </a:cubicBezTo>
                    <a:cubicBezTo>
                      <a:pt x="1015" y="133"/>
                      <a:pt x="1029" y="163"/>
                      <a:pt x="1058" y="193"/>
                    </a:cubicBezTo>
                    <a:cubicBezTo>
                      <a:pt x="1073" y="237"/>
                      <a:pt x="1087" y="252"/>
                      <a:pt x="1073" y="281"/>
                    </a:cubicBezTo>
                    <a:cubicBezTo>
                      <a:pt x="1058" y="326"/>
                      <a:pt x="1102" y="370"/>
                      <a:pt x="1130" y="385"/>
                    </a:cubicBezTo>
                    <a:lnTo>
                      <a:pt x="1188" y="385"/>
                    </a:lnTo>
                    <a:cubicBezTo>
                      <a:pt x="1203" y="400"/>
                      <a:pt x="1217" y="415"/>
                      <a:pt x="1232" y="415"/>
                    </a:cubicBezTo>
                    <a:cubicBezTo>
                      <a:pt x="1275" y="430"/>
                      <a:pt x="1333" y="430"/>
                      <a:pt x="1333" y="489"/>
                    </a:cubicBezTo>
                    <a:cubicBezTo>
                      <a:pt x="1333" y="518"/>
                      <a:pt x="1203" y="474"/>
                      <a:pt x="1203" y="474"/>
                    </a:cubicBezTo>
                    <a:lnTo>
                      <a:pt x="1203" y="518"/>
                    </a:lnTo>
                    <a:lnTo>
                      <a:pt x="1159" y="518"/>
                    </a:lnTo>
                    <a:cubicBezTo>
                      <a:pt x="1174" y="518"/>
                      <a:pt x="1174" y="533"/>
                      <a:pt x="1174" y="533"/>
                    </a:cubicBezTo>
                    <a:lnTo>
                      <a:pt x="1174" y="563"/>
                    </a:lnTo>
                    <a:lnTo>
                      <a:pt x="1232" y="533"/>
                    </a:lnTo>
                    <a:cubicBezTo>
                      <a:pt x="1261" y="533"/>
                      <a:pt x="1246" y="548"/>
                      <a:pt x="1246" y="563"/>
                    </a:cubicBezTo>
                    <a:cubicBezTo>
                      <a:pt x="1246" y="563"/>
                      <a:pt x="1275" y="563"/>
                      <a:pt x="1290" y="578"/>
                    </a:cubicBezTo>
                    <a:lnTo>
                      <a:pt x="1203" y="607"/>
                    </a:lnTo>
                    <a:cubicBezTo>
                      <a:pt x="1174" y="607"/>
                      <a:pt x="1246" y="607"/>
                      <a:pt x="1203" y="60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4" name="Freeform 1471">
                <a:extLst>
                  <a:ext uri="{FF2B5EF4-FFF2-40B4-BE49-F238E27FC236}">
                    <a16:creationId xmlns:a16="http://schemas.microsoft.com/office/drawing/2014/main" id="{0F6088BA-F409-830D-1F3A-F06DCB20111B}"/>
                  </a:ext>
                </a:extLst>
              </p:cNvPr>
              <p:cNvSpPr>
                <a:spLocks/>
              </p:cNvSpPr>
              <p:nvPr/>
            </p:nvSpPr>
            <p:spPr bwMode="auto">
              <a:xfrm>
                <a:off x="1921" y="1638"/>
                <a:ext cx="257" cy="129"/>
              </a:xfrm>
              <a:custGeom>
                <a:avLst/>
                <a:gdLst>
                  <a:gd name="T0" fmla="*/ 1203 w 1333"/>
                  <a:gd name="T1" fmla="*/ 607 h 667"/>
                  <a:gd name="T2" fmla="*/ 1058 w 1333"/>
                  <a:gd name="T3" fmla="*/ 607 h 667"/>
                  <a:gd name="T4" fmla="*/ 942 w 1333"/>
                  <a:gd name="T5" fmla="*/ 563 h 667"/>
                  <a:gd name="T6" fmla="*/ 783 w 1333"/>
                  <a:gd name="T7" fmla="*/ 593 h 667"/>
                  <a:gd name="T8" fmla="*/ 449 w 1333"/>
                  <a:gd name="T9" fmla="*/ 637 h 667"/>
                  <a:gd name="T10" fmla="*/ 392 w 1333"/>
                  <a:gd name="T11" fmla="*/ 563 h 667"/>
                  <a:gd name="T12" fmla="*/ 218 w 1333"/>
                  <a:gd name="T13" fmla="*/ 533 h 667"/>
                  <a:gd name="T14" fmla="*/ 406 w 1333"/>
                  <a:gd name="T15" fmla="*/ 430 h 667"/>
                  <a:gd name="T16" fmla="*/ 363 w 1333"/>
                  <a:gd name="T17" fmla="*/ 370 h 667"/>
                  <a:gd name="T18" fmla="*/ 102 w 1333"/>
                  <a:gd name="T19" fmla="*/ 311 h 667"/>
                  <a:gd name="T20" fmla="*/ 305 w 1333"/>
                  <a:gd name="T21" fmla="*/ 267 h 667"/>
                  <a:gd name="T22" fmla="*/ 87 w 1333"/>
                  <a:gd name="T23" fmla="*/ 267 h 667"/>
                  <a:gd name="T24" fmla="*/ 15 w 1333"/>
                  <a:gd name="T25" fmla="*/ 222 h 667"/>
                  <a:gd name="T26" fmla="*/ 58 w 1333"/>
                  <a:gd name="T27" fmla="*/ 133 h 667"/>
                  <a:gd name="T28" fmla="*/ 189 w 1333"/>
                  <a:gd name="T29" fmla="*/ 59 h 667"/>
                  <a:gd name="T30" fmla="*/ 348 w 1333"/>
                  <a:gd name="T31" fmla="*/ 104 h 667"/>
                  <a:gd name="T32" fmla="*/ 449 w 1333"/>
                  <a:gd name="T33" fmla="*/ 59 h 667"/>
                  <a:gd name="T34" fmla="*/ 580 w 1333"/>
                  <a:gd name="T35" fmla="*/ 148 h 667"/>
                  <a:gd name="T36" fmla="*/ 652 w 1333"/>
                  <a:gd name="T37" fmla="*/ 119 h 667"/>
                  <a:gd name="T38" fmla="*/ 696 w 1333"/>
                  <a:gd name="T39" fmla="*/ 89 h 667"/>
                  <a:gd name="T40" fmla="*/ 725 w 1333"/>
                  <a:gd name="T41" fmla="*/ 89 h 667"/>
                  <a:gd name="T42" fmla="*/ 812 w 1333"/>
                  <a:gd name="T43" fmla="*/ 237 h 667"/>
                  <a:gd name="T44" fmla="*/ 812 w 1333"/>
                  <a:gd name="T45" fmla="*/ 45 h 667"/>
                  <a:gd name="T46" fmla="*/ 928 w 1333"/>
                  <a:gd name="T47" fmla="*/ 15 h 667"/>
                  <a:gd name="T48" fmla="*/ 1058 w 1333"/>
                  <a:gd name="T49" fmla="*/ 193 h 667"/>
                  <a:gd name="T50" fmla="*/ 1130 w 1333"/>
                  <a:gd name="T51" fmla="*/ 385 h 667"/>
                  <a:gd name="T52" fmla="*/ 1232 w 1333"/>
                  <a:gd name="T53" fmla="*/ 415 h 667"/>
                  <a:gd name="T54" fmla="*/ 1203 w 1333"/>
                  <a:gd name="T55" fmla="*/ 474 h 667"/>
                  <a:gd name="T56" fmla="*/ 1159 w 1333"/>
                  <a:gd name="T57" fmla="*/ 518 h 667"/>
                  <a:gd name="T58" fmla="*/ 1174 w 1333"/>
                  <a:gd name="T59" fmla="*/ 563 h 667"/>
                  <a:gd name="T60" fmla="*/ 1246 w 1333"/>
                  <a:gd name="T61" fmla="*/ 563 h 667"/>
                  <a:gd name="T62" fmla="*/ 1203 w 1333"/>
                  <a:gd name="T63" fmla="*/ 607 h 667"/>
                  <a:gd name="T64" fmla="*/ 1203 w 1333"/>
                  <a:gd name="T65" fmla="*/ 60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3" h="667">
                    <a:moveTo>
                      <a:pt x="1203" y="607"/>
                    </a:moveTo>
                    <a:lnTo>
                      <a:pt x="1203" y="607"/>
                    </a:lnTo>
                    <a:lnTo>
                      <a:pt x="1102" y="607"/>
                    </a:lnTo>
                    <a:lnTo>
                      <a:pt x="1058" y="607"/>
                    </a:lnTo>
                    <a:cubicBezTo>
                      <a:pt x="1044" y="607"/>
                      <a:pt x="1044" y="593"/>
                      <a:pt x="1029" y="578"/>
                    </a:cubicBezTo>
                    <a:cubicBezTo>
                      <a:pt x="1015" y="578"/>
                      <a:pt x="957" y="593"/>
                      <a:pt x="942" y="563"/>
                    </a:cubicBezTo>
                    <a:cubicBezTo>
                      <a:pt x="942" y="518"/>
                      <a:pt x="913" y="548"/>
                      <a:pt x="884" y="563"/>
                    </a:cubicBezTo>
                    <a:cubicBezTo>
                      <a:pt x="841" y="593"/>
                      <a:pt x="812" y="578"/>
                      <a:pt x="783" y="593"/>
                    </a:cubicBezTo>
                    <a:cubicBezTo>
                      <a:pt x="739" y="607"/>
                      <a:pt x="696" y="622"/>
                      <a:pt x="652" y="637"/>
                    </a:cubicBezTo>
                    <a:cubicBezTo>
                      <a:pt x="594" y="637"/>
                      <a:pt x="507" y="667"/>
                      <a:pt x="449" y="637"/>
                    </a:cubicBezTo>
                    <a:cubicBezTo>
                      <a:pt x="449" y="637"/>
                      <a:pt x="421" y="622"/>
                      <a:pt x="421" y="607"/>
                    </a:cubicBezTo>
                    <a:cubicBezTo>
                      <a:pt x="421" y="593"/>
                      <a:pt x="421" y="563"/>
                      <a:pt x="392" y="563"/>
                    </a:cubicBezTo>
                    <a:lnTo>
                      <a:pt x="305" y="563"/>
                    </a:lnTo>
                    <a:cubicBezTo>
                      <a:pt x="276" y="563"/>
                      <a:pt x="247" y="563"/>
                      <a:pt x="218" y="533"/>
                    </a:cubicBezTo>
                    <a:cubicBezTo>
                      <a:pt x="203" y="533"/>
                      <a:pt x="131" y="474"/>
                      <a:pt x="145" y="459"/>
                    </a:cubicBezTo>
                    <a:cubicBezTo>
                      <a:pt x="232" y="415"/>
                      <a:pt x="334" y="430"/>
                      <a:pt x="406" y="430"/>
                    </a:cubicBezTo>
                    <a:lnTo>
                      <a:pt x="580" y="430"/>
                    </a:lnTo>
                    <a:cubicBezTo>
                      <a:pt x="580" y="400"/>
                      <a:pt x="377" y="370"/>
                      <a:pt x="363" y="370"/>
                    </a:cubicBezTo>
                    <a:cubicBezTo>
                      <a:pt x="290" y="370"/>
                      <a:pt x="203" y="415"/>
                      <a:pt x="131" y="385"/>
                    </a:cubicBezTo>
                    <a:cubicBezTo>
                      <a:pt x="102" y="370"/>
                      <a:pt x="44" y="341"/>
                      <a:pt x="102" y="311"/>
                    </a:cubicBezTo>
                    <a:cubicBezTo>
                      <a:pt x="145" y="296"/>
                      <a:pt x="189" y="281"/>
                      <a:pt x="232" y="281"/>
                    </a:cubicBezTo>
                    <a:cubicBezTo>
                      <a:pt x="261" y="267"/>
                      <a:pt x="290" y="267"/>
                      <a:pt x="305" y="267"/>
                    </a:cubicBezTo>
                    <a:cubicBezTo>
                      <a:pt x="276" y="281"/>
                      <a:pt x="232" y="267"/>
                      <a:pt x="203" y="267"/>
                    </a:cubicBezTo>
                    <a:cubicBezTo>
                      <a:pt x="189" y="267"/>
                      <a:pt x="102" y="281"/>
                      <a:pt x="87" y="267"/>
                    </a:cubicBezTo>
                    <a:lnTo>
                      <a:pt x="102" y="252"/>
                    </a:lnTo>
                    <a:cubicBezTo>
                      <a:pt x="102" y="237"/>
                      <a:pt x="0" y="252"/>
                      <a:pt x="15" y="222"/>
                    </a:cubicBezTo>
                    <a:cubicBezTo>
                      <a:pt x="29" y="207"/>
                      <a:pt x="44" y="178"/>
                      <a:pt x="58" y="163"/>
                    </a:cubicBezTo>
                    <a:cubicBezTo>
                      <a:pt x="116" y="148"/>
                      <a:pt x="58" y="148"/>
                      <a:pt x="58" y="133"/>
                    </a:cubicBezTo>
                    <a:cubicBezTo>
                      <a:pt x="58" y="133"/>
                      <a:pt x="102" y="104"/>
                      <a:pt x="116" y="104"/>
                    </a:cubicBezTo>
                    <a:cubicBezTo>
                      <a:pt x="145" y="89"/>
                      <a:pt x="160" y="74"/>
                      <a:pt x="189" y="59"/>
                    </a:cubicBezTo>
                    <a:cubicBezTo>
                      <a:pt x="247" y="30"/>
                      <a:pt x="290" y="15"/>
                      <a:pt x="348" y="15"/>
                    </a:cubicBezTo>
                    <a:cubicBezTo>
                      <a:pt x="421" y="15"/>
                      <a:pt x="348" y="104"/>
                      <a:pt x="348" y="104"/>
                    </a:cubicBezTo>
                    <a:cubicBezTo>
                      <a:pt x="377" y="119"/>
                      <a:pt x="406" y="119"/>
                      <a:pt x="421" y="104"/>
                    </a:cubicBezTo>
                    <a:cubicBezTo>
                      <a:pt x="435" y="104"/>
                      <a:pt x="435" y="59"/>
                      <a:pt x="449" y="59"/>
                    </a:cubicBezTo>
                    <a:cubicBezTo>
                      <a:pt x="478" y="59"/>
                      <a:pt x="536" y="59"/>
                      <a:pt x="565" y="89"/>
                    </a:cubicBezTo>
                    <a:cubicBezTo>
                      <a:pt x="609" y="119"/>
                      <a:pt x="507" y="163"/>
                      <a:pt x="580" y="148"/>
                    </a:cubicBezTo>
                    <a:cubicBezTo>
                      <a:pt x="594" y="148"/>
                      <a:pt x="609" y="133"/>
                      <a:pt x="623" y="119"/>
                    </a:cubicBezTo>
                    <a:lnTo>
                      <a:pt x="652" y="119"/>
                    </a:lnTo>
                    <a:cubicBezTo>
                      <a:pt x="667" y="119"/>
                      <a:pt x="667" y="119"/>
                      <a:pt x="681" y="133"/>
                    </a:cubicBezTo>
                    <a:cubicBezTo>
                      <a:pt x="696" y="133"/>
                      <a:pt x="696" y="104"/>
                      <a:pt x="696" y="89"/>
                    </a:cubicBezTo>
                    <a:cubicBezTo>
                      <a:pt x="681" y="89"/>
                      <a:pt x="638" y="59"/>
                      <a:pt x="623" y="59"/>
                    </a:cubicBezTo>
                    <a:cubicBezTo>
                      <a:pt x="652" y="45"/>
                      <a:pt x="710" y="74"/>
                      <a:pt x="725" y="89"/>
                    </a:cubicBezTo>
                    <a:cubicBezTo>
                      <a:pt x="768" y="104"/>
                      <a:pt x="768" y="119"/>
                      <a:pt x="783" y="148"/>
                    </a:cubicBezTo>
                    <a:cubicBezTo>
                      <a:pt x="783" y="163"/>
                      <a:pt x="783" y="237"/>
                      <a:pt x="812" y="237"/>
                    </a:cubicBezTo>
                    <a:cubicBezTo>
                      <a:pt x="826" y="237"/>
                      <a:pt x="884" y="237"/>
                      <a:pt x="870" y="207"/>
                    </a:cubicBezTo>
                    <a:cubicBezTo>
                      <a:pt x="855" y="148"/>
                      <a:pt x="826" y="104"/>
                      <a:pt x="812" y="45"/>
                    </a:cubicBezTo>
                    <a:cubicBezTo>
                      <a:pt x="797" y="0"/>
                      <a:pt x="841" y="15"/>
                      <a:pt x="855" y="15"/>
                    </a:cubicBezTo>
                    <a:cubicBezTo>
                      <a:pt x="899" y="30"/>
                      <a:pt x="899" y="0"/>
                      <a:pt x="928" y="15"/>
                    </a:cubicBezTo>
                    <a:cubicBezTo>
                      <a:pt x="957" y="45"/>
                      <a:pt x="1000" y="59"/>
                      <a:pt x="1000" y="89"/>
                    </a:cubicBezTo>
                    <a:cubicBezTo>
                      <a:pt x="1015" y="133"/>
                      <a:pt x="1029" y="163"/>
                      <a:pt x="1058" y="193"/>
                    </a:cubicBezTo>
                    <a:cubicBezTo>
                      <a:pt x="1073" y="237"/>
                      <a:pt x="1087" y="252"/>
                      <a:pt x="1073" y="281"/>
                    </a:cubicBezTo>
                    <a:cubicBezTo>
                      <a:pt x="1058" y="326"/>
                      <a:pt x="1102" y="370"/>
                      <a:pt x="1130" y="385"/>
                    </a:cubicBezTo>
                    <a:lnTo>
                      <a:pt x="1188" y="385"/>
                    </a:lnTo>
                    <a:cubicBezTo>
                      <a:pt x="1203" y="400"/>
                      <a:pt x="1217" y="415"/>
                      <a:pt x="1232" y="415"/>
                    </a:cubicBezTo>
                    <a:cubicBezTo>
                      <a:pt x="1275" y="430"/>
                      <a:pt x="1333" y="430"/>
                      <a:pt x="1333" y="489"/>
                    </a:cubicBezTo>
                    <a:cubicBezTo>
                      <a:pt x="1333" y="518"/>
                      <a:pt x="1203" y="474"/>
                      <a:pt x="1203" y="474"/>
                    </a:cubicBezTo>
                    <a:lnTo>
                      <a:pt x="1203" y="518"/>
                    </a:lnTo>
                    <a:lnTo>
                      <a:pt x="1159" y="518"/>
                    </a:lnTo>
                    <a:cubicBezTo>
                      <a:pt x="1174" y="518"/>
                      <a:pt x="1174" y="533"/>
                      <a:pt x="1174" y="533"/>
                    </a:cubicBezTo>
                    <a:lnTo>
                      <a:pt x="1174" y="563"/>
                    </a:lnTo>
                    <a:lnTo>
                      <a:pt x="1232" y="533"/>
                    </a:lnTo>
                    <a:cubicBezTo>
                      <a:pt x="1261" y="533"/>
                      <a:pt x="1246" y="548"/>
                      <a:pt x="1246" y="563"/>
                    </a:cubicBezTo>
                    <a:cubicBezTo>
                      <a:pt x="1246" y="563"/>
                      <a:pt x="1275" y="563"/>
                      <a:pt x="1290" y="578"/>
                    </a:cubicBezTo>
                    <a:lnTo>
                      <a:pt x="1203" y="607"/>
                    </a:lnTo>
                    <a:cubicBezTo>
                      <a:pt x="1174" y="607"/>
                      <a:pt x="1246" y="607"/>
                      <a:pt x="1203" y="607"/>
                    </a:cubicBezTo>
                    <a:lnTo>
                      <a:pt x="1203" y="60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 name="Freeform 1472">
                <a:extLst>
                  <a:ext uri="{FF2B5EF4-FFF2-40B4-BE49-F238E27FC236}">
                    <a16:creationId xmlns:a16="http://schemas.microsoft.com/office/drawing/2014/main" id="{C2F3D3EA-66CA-FED8-0C13-3F6555DA3285}"/>
                  </a:ext>
                </a:extLst>
              </p:cNvPr>
              <p:cNvSpPr>
                <a:spLocks/>
              </p:cNvSpPr>
              <p:nvPr/>
            </p:nvSpPr>
            <p:spPr bwMode="auto">
              <a:xfrm>
                <a:off x="2090" y="1630"/>
                <a:ext cx="40" cy="24"/>
              </a:xfrm>
              <a:custGeom>
                <a:avLst/>
                <a:gdLst>
                  <a:gd name="T0" fmla="*/ 134 w 208"/>
                  <a:gd name="T1" fmla="*/ 112 h 125"/>
                  <a:gd name="T2" fmla="*/ 134 w 208"/>
                  <a:gd name="T3" fmla="*/ 112 h 125"/>
                  <a:gd name="T4" fmla="*/ 75 w 208"/>
                  <a:gd name="T5" fmla="*/ 70 h 125"/>
                  <a:gd name="T6" fmla="*/ 0 w 208"/>
                  <a:gd name="T7" fmla="*/ 42 h 125"/>
                  <a:gd name="T8" fmla="*/ 60 w 208"/>
                  <a:gd name="T9" fmla="*/ 0 h 125"/>
                  <a:gd name="T10" fmla="*/ 149 w 208"/>
                  <a:gd name="T11" fmla="*/ 14 h 125"/>
                  <a:gd name="T12" fmla="*/ 179 w 208"/>
                  <a:gd name="T13" fmla="*/ 56 h 125"/>
                  <a:gd name="T14" fmla="*/ 134 w 208"/>
                  <a:gd name="T15" fmla="*/ 112 h 125"/>
                  <a:gd name="T16" fmla="*/ 134 w 208"/>
                  <a:gd name="T17"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125">
                    <a:moveTo>
                      <a:pt x="134" y="112"/>
                    </a:moveTo>
                    <a:lnTo>
                      <a:pt x="134" y="112"/>
                    </a:lnTo>
                    <a:cubicBezTo>
                      <a:pt x="104" y="112"/>
                      <a:pt x="89" y="70"/>
                      <a:pt x="75" y="70"/>
                    </a:cubicBezTo>
                    <a:cubicBezTo>
                      <a:pt x="60" y="56"/>
                      <a:pt x="0" y="42"/>
                      <a:pt x="0" y="42"/>
                    </a:cubicBezTo>
                    <a:cubicBezTo>
                      <a:pt x="15" y="28"/>
                      <a:pt x="45" y="14"/>
                      <a:pt x="60" y="0"/>
                    </a:cubicBezTo>
                    <a:cubicBezTo>
                      <a:pt x="89" y="0"/>
                      <a:pt x="119" y="0"/>
                      <a:pt x="149" y="14"/>
                    </a:cubicBezTo>
                    <a:cubicBezTo>
                      <a:pt x="179" y="28"/>
                      <a:pt x="208" y="28"/>
                      <a:pt x="179" y="56"/>
                    </a:cubicBezTo>
                    <a:cubicBezTo>
                      <a:pt x="164" y="70"/>
                      <a:pt x="149" y="125"/>
                      <a:pt x="134" y="112"/>
                    </a:cubicBezTo>
                    <a:cubicBezTo>
                      <a:pt x="119" y="112"/>
                      <a:pt x="134" y="112"/>
                      <a:pt x="134" y="11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6" name="Freeform 1473">
                <a:extLst>
                  <a:ext uri="{FF2B5EF4-FFF2-40B4-BE49-F238E27FC236}">
                    <a16:creationId xmlns:a16="http://schemas.microsoft.com/office/drawing/2014/main" id="{E141563E-69E1-115E-77D7-9880D1569C39}"/>
                  </a:ext>
                </a:extLst>
              </p:cNvPr>
              <p:cNvSpPr>
                <a:spLocks/>
              </p:cNvSpPr>
              <p:nvPr/>
            </p:nvSpPr>
            <p:spPr bwMode="auto">
              <a:xfrm>
                <a:off x="2090" y="1630"/>
                <a:ext cx="40" cy="24"/>
              </a:xfrm>
              <a:custGeom>
                <a:avLst/>
                <a:gdLst>
                  <a:gd name="T0" fmla="*/ 134 w 208"/>
                  <a:gd name="T1" fmla="*/ 112 h 125"/>
                  <a:gd name="T2" fmla="*/ 134 w 208"/>
                  <a:gd name="T3" fmla="*/ 112 h 125"/>
                  <a:gd name="T4" fmla="*/ 75 w 208"/>
                  <a:gd name="T5" fmla="*/ 70 h 125"/>
                  <a:gd name="T6" fmla="*/ 0 w 208"/>
                  <a:gd name="T7" fmla="*/ 42 h 125"/>
                  <a:gd name="T8" fmla="*/ 60 w 208"/>
                  <a:gd name="T9" fmla="*/ 0 h 125"/>
                  <a:gd name="T10" fmla="*/ 149 w 208"/>
                  <a:gd name="T11" fmla="*/ 14 h 125"/>
                  <a:gd name="T12" fmla="*/ 179 w 208"/>
                  <a:gd name="T13" fmla="*/ 56 h 125"/>
                  <a:gd name="T14" fmla="*/ 134 w 208"/>
                  <a:gd name="T15" fmla="*/ 112 h 125"/>
                  <a:gd name="T16" fmla="*/ 134 w 208"/>
                  <a:gd name="T17" fmla="*/ 112 h 125"/>
                  <a:gd name="T18" fmla="*/ 134 w 208"/>
                  <a:gd name="T19"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25">
                    <a:moveTo>
                      <a:pt x="134" y="112"/>
                    </a:moveTo>
                    <a:lnTo>
                      <a:pt x="134" y="112"/>
                    </a:lnTo>
                    <a:cubicBezTo>
                      <a:pt x="104" y="112"/>
                      <a:pt x="89" y="70"/>
                      <a:pt x="75" y="70"/>
                    </a:cubicBezTo>
                    <a:cubicBezTo>
                      <a:pt x="60" y="56"/>
                      <a:pt x="0" y="42"/>
                      <a:pt x="0" y="42"/>
                    </a:cubicBezTo>
                    <a:cubicBezTo>
                      <a:pt x="15" y="28"/>
                      <a:pt x="45" y="14"/>
                      <a:pt x="60" y="0"/>
                    </a:cubicBezTo>
                    <a:cubicBezTo>
                      <a:pt x="89" y="0"/>
                      <a:pt x="119" y="0"/>
                      <a:pt x="149" y="14"/>
                    </a:cubicBezTo>
                    <a:cubicBezTo>
                      <a:pt x="179" y="28"/>
                      <a:pt x="208" y="28"/>
                      <a:pt x="179" y="56"/>
                    </a:cubicBezTo>
                    <a:cubicBezTo>
                      <a:pt x="164" y="70"/>
                      <a:pt x="149" y="125"/>
                      <a:pt x="134" y="112"/>
                    </a:cubicBezTo>
                    <a:cubicBezTo>
                      <a:pt x="119" y="112"/>
                      <a:pt x="134" y="112"/>
                      <a:pt x="134" y="112"/>
                    </a:cubicBezTo>
                    <a:lnTo>
                      <a:pt x="134" y="11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7" name="Freeform 1474">
                <a:extLst>
                  <a:ext uri="{FF2B5EF4-FFF2-40B4-BE49-F238E27FC236}">
                    <a16:creationId xmlns:a16="http://schemas.microsoft.com/office/drawing/2014/main" id="{0B398F22-EC3B-BB4C-0DA4-DA24B1826362}"/>
                  </a:ext>
                </a:extLst>
              </p:cNvPr>
              <p:cNvSpPr>
                <a:spLocks/>
              </p:cNvSpPr>
              <p:nvPr/>
            </p:nvSpPr>
            <p:spPr bwMode="auto">
              <a:xfrm>
                <a:off x="2090" y="1630"/>
                <a:ext cx="40" cy="24"/>
              </a:xfrm>
              <a:custGeom>
                <a:avLst/>
                <a:gdLst>
                  <a:gd name="T0" fmla="*/ 134 w 208"/>
                  <a:gd name="T1" fmla="*/ 112 h 125"/>
                  <a:gd name="T2" fmla="*/ 134 w 208"/>
                  <a:gd name="T3" fmla="*/ 112 h 125"/>
                  <a:gd name="T4" fmla="*/ 75 w 208"/>
                  <a:gd name="T5" fmla="*/ 70 h 125"/>
                  <a:gd name="T6" fmla="*/ 0 w 208"/>
                  <a:gd name="T7" fmla="*/ 42 h 125"/>
                  <a:gd name="T8" fmla="*/ 60 w 208"/>
                  <a:gd name="T9" fmla="*/ 0 h 125"/>
                  <a:gd name="T10" fmla="*/ 149 w 208"/>
                  <a:gd name="T11" fmla="*/ 14 h 125"/>
                  <a:gd name="T12" fmla="*/ 179 w 208"/>
                  <a:gd name="T13" fmla="*/ 56 h 125"/>
                  <a:gd name="T14" fmla="*/ 134 w 208"/>
                  <a:gd name="T15" fmla="*/ 112 h 125"/>
                  <a:gd name="T16" fmla="*/ 134 w 208"/>
                  <a:gd name="T17"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125">
                    <a:moveTo>
                      <a:pt x="134" y="112"/>
                    </a:moveTo>
                    <a:lnTo>
                      <a:pt x="134" y="112"/>
                    </a:lnTo>
                    <a:cubicBezTo>
                      <a:pt x="104" y="112"/>
                      <a:pt x="89" y="70"/>
                      <a:pt x="75" y="70"/>
                    </a:cubicBezTo>
                    <a:cubicBezTo>
                      <a:pt x="60" y="56"/>
                      <a:pt x="0" y="42"/>
                      <a:pt x="0" y="42"/>
                    </a:cubicBezTo>
                    <a:cubicBezTo>
                      <a:pt x="15" y="28"/>
                      <a:pt x="45" y="14"/>
                      <a:pt x="60" y="0"/>
                    </a:cubicBezTo>
                    <a:cubicBezTo>
                      <a:pt x="89" y="0"/>
                      <a:pt x="119" y="0"/>
                      <a:pt x="149" y="14"/>
                    </a:cubicBezTo>
                    <a:cubicBezTo>
                      <a:pt x="179" y="28"/>
                      <a:pt x="208" y="28"/>
                      <a:pt x="179" y="56"/>
                    </a:cubicBezTo>
                    <a:cubicBezTo>
                      <a:pt x="164" y="70"/>
                      <a:pt x="149" y="125"/>
                      <a:pt x="134" y="112"/>
                    </a:cubicBezTo>
                    <a:cubicBezTo>
                      <a:pt x="119" y="112"/>
                      <a:pt x="134" y="112"/>
                      <a:pt x="134" y="11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8" name="Freeform 1475">
                <a:extLst>
                  <a:ext uri="{FF2B5EF4-FFF2-40B4-BE49-F238E27FC236}">
                    <a16:creationId xmlns:a16="http://schemas.microsoft.com/office/drawing/2014/main" id="{5B0A837E-E34D-18C1-B06E-77F2094F2C48}"/>
                  </a:ext>
                </a:extLst>
              </p:cNvPr>
              <p:cNvSpPr>
                <a:spLocks/>
              </p:cNvSpPr>
              <p:nvPr/>
            </p:nvSpPr>
            <p:spPr bwMode="auto">
              <a:xfrm>
                <a:off x="2090" y="1630"/>
                <a:ext cx="40" cy="24"/>
              </a:xfrm>
              <a:custGeom>
                <a:avLst/>
                <a:gdLst>
                  <a:gd name="T0" fmla="*/ 134 w 208"/>
                  <a:gd name="T1" fmla="*/ 112 h 125"/>
                  <a:gd name="T2" fmla="*/ 134 w 208"/>
                  <a:gd name="T3" fmla="*/ 112 h 125"/>
                  <a:gd name="T4" fmla="*/ 75 w 208"/>
                  <a:gd name="T5" fmla="*/ 70 h 125"/>
                  <a:gd name="T6" fmla="*/ 0 w 208"/>
                  <a:gd name="T7" fmla="*/ 42 h 125"/>
                  <a:gd name="T8" fmla="*/ 60 w 208"/>
                  <a:gd name="T9" fmla="*/ 0 h 125"/>
                  <a:gd name="T10" fmla="*/ 149 w 208"/>
                  <a:gd name="T11" fmla="*/ 14 h 125"/>
                  <a:gd name="T12" fmla="*/ 179 w 208"/>
                  <a:gd name="T13" fmla="*/ 56 h 125"/>
                  <a:gd name="T14" fmla="*/ 134 w 208"/>
                  <a:gd name="T15" fmla="*/ 112 h 125"/>
                  <a:gd name="T16" fmla="*/ 134 w 208"/>
                  <a:gd name="T17" fmla="*/ 112 h 125"/>
                  <a:gd name="T18" fmla="*/ 134 w 208"/>
                  <a:gd name="T19"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25">
                    <a:moveTo>
                      <a:pt x="134" y="112"/>
                    </a:moveTo>
                    <a:lnTo>
                      <a:pt x="134" y="112"/>
                    </a:lnTo>
                    <a:cubicBezTo>
                      <a:pt x="104" y="112"/>
                      <a:pt x="89" y="70"/>
                      <a:pt x="75" y="70"/>
                    </a:cubicBezTo>
                    <a:cubicBezTo>
                      <a:pt x="60" y="56"/>
                      <a:pt x="0" y="42"/>
                      <a:pt x="0" y="42"/>
                    </a:cubicBezTo>
                    <a:cubicBezTo>
                      <a:pt x="15" y="28"/>
                      <a:pt x="45" y="14"/>
                      <a:pt x="60" y="0"/>
                    </a:cubicBezTo>
                    <a:cubicBezTo>
                      <a:pt x="89" y="0"/>
                      <a:pt x="119" y="0"/>
                      <a:pt x="149" y="14"/>
                    </a:cubicBezTo>
                    <a:cubicBezTo>
                      <a:pt x="179" y="28"/>
                      <a:pt x="208" y="28"/>
                      <a:pt x="179" y="56"/>
                    </a:cubicBezTo>
                    <a:cubicBezTo>
                      <a:pt x="164" y="70"/>
                      <a:pt x="149" y="125"/>
                      <a:pt x="134" y="112"/>
                    </a:cubicBezTo>
                    <a:cubicBezTo>
                      <a:pt x="119" y="112"/>
                      <a:pt x="134" y="112"/>
                      <a:pt x="134" y="112"/>
                    </a:cubicBezTo>
                    <a:lnTo>
                      <a:pt x="134" y="11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9" name="Freeform 1476">
                <a:extLst>
                  <a:ext uri="{FF2B5EF4-FFF2-40B4-BE49-F238E27FC236}">
                    <a16:creationId xmlns:a16="http://schemas.microsoft.com/office/drawing/2014/main" id="{21B249A3-958D-8889-BEBA-041E646FE9F4}"/>
                  </a:ext>
                </a:extLst>
              </p:cNvPr>
              <p:cNvSpPr>
                <a:spLocks/>
              </p:cNvSpPr>
              <p:nvPr/>
            </p:nvSpPr>
            <p:spPr bwMode="auto">
              <a:xfrm>
                <a:off x="2154" y="1614"/>
                <a:ext cx="88" cy="88"/>
              </a:xfrm>
              <a:custGeom>
                <a:avLst/>
                <a:gdLst>
                  <a:gd name="T0" fmla="*/ 258 w 459"/>
                  <a:gd name="T1" fmla="*/ 427 h 458"/>
                  <a:gd name="T2" fmla="*/ 258 w 459"/>
                  <a:gd name="T3" fmla="*/ 427 h 458"/>
                  <a:gd name="T4" fmla="*/ 144 w 459"/>
                  <a:gd name="T5" fmla="*/ 300 h 458"/>
                  <a:gd name="T6" fmla="*/ 15 w 459"/>
                  <a:gd name="T7" fmla="*/ 237 h 458"/>
                  <a:gd name="T8" fmla="*/ 0 w 459"/>
                  <a:gd name="T9" fmla="*/ 206 h 458"/>
                  <a:gd name="T10" fmla="*/ 58 w 459"/>
                  <a:gd name="T11" fmla="*/ 190 h 458"/>
                  <a:gd name="T12" fmla="*/ 158 w 459"/>
                  <a:gd name="T13" fmla="*/ 221 h 458"/>
                  <a:gd name="T14" fmla="*/ 158 w 459"/>
                  <a:gd name="T15" fmla="*/ 190 h 458"/>
                  <a:gd name="T16" fmla="*/ 187 w 459"/>
                  <a:gd name="T17" fmla="*/ 174 h 458"/>
                  <a:gd name="T18" fmla="*/ 101 w 459"/>
                  <a:gd name="T19" fmla="*/ 127 h 458"/>
                  <a:gd name="T20" fmla="*/ 101 w 459"/>
                  <a:gd name="T21" fmla="*/ 95 h 458"/>
                  <a:gd name="T22" fmla="*/ 144 w 459"/>
                  <a:gd name="T23" fmla="*/ 111 h 458"/>
                  <a:gd name="T24" fmla="*/ 158 w 459"/>
                  <a:gd name="T25" fmla="*/ 79 h 458"/>
                  <a:gd name="T26" fmla="*/ 115 w 459"/>
                  <a:gd name="T27" fmla="*/ 63 h 458"/>
                  <a:gd name="T28" fmla="*/ 144 w 459"/>
                  <a:gd name="T29" fmla="*/ 48 h 458"/>
                  <a:gd name="T30" fmla="*/ 201 w 459"/>
                  <a:gd name="T31" fmla="*/ 63 h 458"/>
                  <a:gd name="T32" fmla="*/ 187 w 459"/>
                  <a:gd name="T33" fmla="*/ 48 h 458"/>
                  <a:gd name="T34" fmla="*/ 272 w 459"/>
                  <a:gd name="T35" fmla="*/ 79 h 458"/>
                  <a:gd name="T36" fmla="*/ 258 w 459"/>
                  <a:gd name="T37" fmla="*/ 48 h 458"/>
                  <a:gd name="T38" fmla="*/ 272 w 459"/>
                  <a:gd name="T39" fmla="*/ 48 h 458"/>
                  <a:gd name="T40" fmla="*/ 244 w 459"/>
                  <a:gd name="T41" fmla="*/ 32 h 458"/>
                  <a:gd name="T42" fmla="*/ 358 w 459"/>
                  <a:gd name="T43" fmla="*/ 16 h 458"/>
                  <a:gd name="T44" fmla="*/ 330 w 459"/>
                  <a:gd name="T45" fmla="*/ 48 h 458"/>
                  <a:gd name="T46" fmla="*/ 401 w 459"/>
                  <a:gd name="T47" fmla="*/ 63 h 458"/>
                  <a:gd name="T48" fmla="*/ 387 w 459"/>
                  <a:gd name="T49" fmla="*/ 111 h 458"/>
                  <a:gd name="T50" fmla="*/ 373 w 459"/>
                  <a:gd name="T51" fmla="*/ 127 h 458"/>
                  <a:gd name="T52" fmla="*/ 330 w 459"/>
                  <a:gd name="T53" fmla="*/ 158 h 458"/>
                  <a:gd name="T54" fmla="*/ 301 w 459"/>
                  <a:gd name="T55" fmla="*/ 206 h 458"/>
                  <a:gd name="T56" fmla="*/ 344 w 459"/>
                  <a:gd name="T57" fmla="*/ 174 h 458"/>
                  <a:gd name="T58" fmla="*/ 373 w 459"/>
                  <a:gd name="T59" fmla="*/ 206 h 458"/>
                  <a:gd name="T60" fmla="*/ 416 w 459"/>
                  <a:gd name="T61" fmla="*/ 206 h 458"/>
                  <a:gd name="T62" fmla="*/ 401 w 459"/>
                  <a:gd name="T63" fmla="*/ 158 h 458"/>
                  <a:gd name="T64" fmla="*/ 430 w 459"/>
                  <a:gd name="T65" fmla="*/ 174 h 458"/>
                  <a:gd name="T66" fmla="*/ 430 w 459"/>
                  <a:gd name="T67" fmla="*/ 221 h 458"/>
                  <a:gd name="T68" fmla="*/ 444 w 459"/>
                  <a:gd name="T69" fmla="*/ 269 h 458"/>
                  <a:gd name="T70" fmla="*/ 401 w 459"/>
                  <a:gd name="T71" fmla="*/ 364 h 458"/>
                  <a:gd name="T72" fmla="*/ 315 w 459"/>
                  <a:gd name="T73" fmla="*/ 364 h 458"/>
                  <a:gd name="T74" fmla="*/ 301 w 459"/>
                  <a:gd name="T75" fmla="*/ 364 h 458"/>
                  <a:gd name="T76" fmla="*/ 330 w 459"/>
                  <a:gd name="T77" fmla="*/ 411 h 458"/>
                  <a:gd name="T78" fmla="*/ 258 w 459"/>
                  <a:gd name="T79" fmla="*/ 427 h 458"/>
                  <a:gd name="T80" fmla="*/ 258 w 459"/>
                  <a:gd name="T81" fmla="*/ 427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9" h="458">
                    <a:moveTo>
                      <a:pt x="258" y="427"/>
                    </a:moveTo>
                    <a:lnTo>
                      <a:pt x="258" y="427"/>
                    </a:lnTo>
                    <a:cubicBezTo>
                      <a:pt x="215" y="395"/>
                      <a:pt x="187" y="332"/>
                      <a:pt x="144" y="300"/>
                    </a:cubicBezTo>
                    <a:cubicBezTo>
                      <a:pt x="101" y="285"/>
                      <a:pt x="58" y="253"/>
                      <a:pt x="15" y="237"/>
                    </a:cubicBezTo>
                    <a:cubicBezTo>
                      <a:pt x="0" y="221"/>
                      <a:pt x="0" y="221"/>
                      <a:pt x="0" y="206"/>
                    </a:cubicBezTo>
                    <a:cubicBezTo>
                      <a:pt x="0" y="158"/>
                      <a:pt x="29" y="174"/>
                      <a:pt x="58" y="190"/>
                    </a:cubicBezTo>
                    <a:cubicBezTo>
                      <a:pt x="86" y="206"/>
                      <a:pt x="115" y="237"/>
                      <a:pt x="158" y="221"/>
                    </a:cubicBezTo>
                    <a:cubicBezTo>
                      <a:pt x="172" y="221"/>
                      <a:pt x="158" y="190"/>
                      <a:pt x="158" y="190"/>
                    </a:cubicBezTo>
                    <a:cubicBezTo>
                      <a:pt x="158" y="174"/>
                      <a:pt x="187" y="190"/>
                      <a:pt x="187" y="174"/>
                    </a:cubicBezTo>
                    <a:cubicBezTo>
                      <a:pt x="201" y="158"/>
                      <a:pt x="101" y="127"/>
                      <a:pt x="101" y="127"/>
                    </a:cubicBezTo>
                    <a:cubicBezTo>
                      <a:pt x="72" y="111"/>
                      <a:pt x="86" y="95"/>
                      <a:pt x="101" y="95"/>
                    </a:cubicBezTo>
                    <a:cubicBezTo>
                      <a:pt x="129" y="79"/>
                      <a:pt x="129" y="95"/>
                      <a:pt x="144" y="111"/>
                    </a:cubicBezTo>
                    <a:lnTo>
                      <a:pt x="158" y="79"/>
                    </a:lnTo>
                    <a:cubicBezTo>
                      <a:pt x="172" y="79"/>
                      <a:pt x="115" y="63"/>
                      <a:pt x="115" y="63"/>
                    </a:cubicBezTo>
                    <a:lnTo>
                      <a:pt x="144" y="48"/>
                    </a:lnTo>
                    <a:cubicBezTo>
                      <a:pt x="158" y="48"/>
                      <a:pt x="187" y="63"/>
                      <a:pt x="201" y="63"/>
                    </a:cubicBezTo>
                    <a:lnTo>
                      <a:pt x="187" y="48"/>
                    </a:lnTo>
                    <a:cubicBezTo>
                      <a:pt x="201" y="32"/>
                      <a:pt x="258" y="79"/>
                      <a:pt x="272" y="79"/>
                    </a:cubicBezTo>
                    <a:cubicBezTo>
                      <a:pt x="287" y="63"/>
                      <a:pt x="258" y="63"/>
                      <a:pt x="258" y="48"/>
                    </a:cubicBezTo>
                    <a:lnTo>
                      <a:pt x="272" y="48"/>
                    </a:lnTo>
                    <a:cubicBezTo>
                      <a:pt x="272" y="48"/>
                      <a:pt x="244" y="48"/>
                      <a:pt x="244" y="32"/>
                    </a:cubicBezTo>
                    <a:cubicBezTo>
                      <a:pt x="244" y="32"/>
                      <a:pt x="344" y="0"/>
                      <a:pt x="358" y="16"/>
                    </a:cubicBezTo>
                    <a:cubicBezTo>
                      <a:pt x="373" y="16"/>
                      <a:pt x="330" y="32"/>
                      <a:pt x="330" y="48"/>
                    </a:cubicBezTo>
                    <a:cubicBezTo>
                      <a:pt x="344" y="63"/>
                      <a:pt x="387" y="48"/>
                      <a:pt x="401" y="63"/>
                    </a:cubicBezTo>
                    <a:cubicBezTo>
                      <a:pt x="401" y="79"/>
                      <a:pt x="344" y="111"/>
                      <a:pt x="387" y="111"/>
                    </a:cubicBezTo>
                    <a:cubicBezTo>
                      <a:pt x="401" y="111"/>
                      <a:pt x="387" y="127"/>
                      <a:pt x="373" y="127"/>
                    </a:cubicBezTo>
                    <a:cubicBezTo>
                      <a:pt x="358" y="127"/>
                      <a:pt x="344" y="127"/>
                      <a:pt x="330" y="158"/>
                    </a:cubicBezTo>
                    <a:lnTo>
                      <a:pt x="301" y="206"/>
                    </a:lnTo>
                    <a:cubicBezTo>
                      <a:pt x="315" y="206"/>
                      <a:pt x="330" y="174"/>
                      <a:pt x="344" y="174"/>
                    </a:cubicBezTo>
                    <a:cubicBezTo>
                      <a:pt x="358" y="174"/>
                      <a:pt x="358" y="190"/>
                      <a:pt x="373" y="206"/>
                    </a:cubicBezTo>
                    <a:cubicBezTo>
                      <a:pt x="387" y="206"/>
                      <a:pt x="430" y="269"/>
                      <a:pt x="416" y="206"/>
                    </a:cubicBezTo>
                    <a:cubicBezTo>
                      <a:pt x="416" y="190"/>
                      <a:pt x="387" y="174"/>
                      <a:pt x="401" y="158"/>
                    </a:cubicBezTo>
                    <a:cubicBezTo>
                      <a:pt x="416" y="158"/>
                      <a:pt x="430" y="158"/>
                      <a:pt x="430" y="174"/>
                    </a:cubicBezTo>
                    <a:cubicBezTo>
                      <a:pt x="430" y="190"/>
                      <a:pt x="416" y="206"/>
                      <a:pt x="430" y="221"/>
                    </a:cubicBezTo>
                    <a:cubicBezTo>
                      <a:pt x="444" y="237"/>
                      <a:pt x="459" y="253"/>
                      <a:pt x="444" y="269"/>
                    </a:cubicBezTo>
                    <a:cubicBezTo>
                      <a:pt x="416" y="300"/>
                      <a:pt x="459" y="348"/>
                      <a:pt x="401" y="364"/>
                    </a:cubicBezTo>
                    <a:cubicBezTo>
                      <a:pt x="401" y="364"/>
                      <a:pt x="301" y="395"/>
                      <a:pt x="315" y="364"/>
                    </a:cubicBezTo>
                    <a:cubicBezTo>
                      <a:pt x="315" y="348"/>
                      <a:pt x="301" y="348"/>
                      <a:pt x="301" y="364"/>
                    </a:cubicBezTo>
                    <a:cubicBezTo>
                      <a:pt x="315" y="379"/>
                      <a:pt x="315" y="395"/>
                      <a:pt x="330" y="411"/>
                    </a:cubicBezTo>
                    <a:cubicBezTo>
                      <a:pt x="330" y="443"/>
                      <a:pt x="272" y="427"/>
                      <a:pt x="258" y="427"/>
                    </a:cubicBezTo>
                    <a:cubicBezTo>
                      <a:pt x="244" y="411"/>
                      <a:pt x="315" y="458"/>
                      <a:pt x="258" y="42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0" name="Freeform 1477">
                <a:extLst>
                  <a:ext uri="{FF2B5EF4-FFF2-40B4-BE49-F238E27FC236}">
                    <a16:creationId xmlns:a16="http://schemas.microsoft.com/office/drawing/2014/main" id="{A822F409-8B90-22AD-25F7-B38E1C6F5D24}"/>
                  </a:ext>
                </a:extLst>
              </p:cNvPr>
              <p:cNvSpPr>
                <a:spLocks/>
              </p:cNvSpPr>
              <p:nvPr/>
            </p:nvSpPr>
            <p:spPr bwMode="auto">
              <a:xfrm>
                <a:off x="2154" y="1614"/>
                <a:ext cx="88" cy="88"/>
              </a:xfrm>
              <a:custGeom>
                <a:avLst/>
                <a:gdLst>
                  <a:gd name="T0" fmla="*/ 258 w 459"/>
                  <a:gd name="T1" fmla="*/ 427 h 458"/>
                  <a:gd name="T2" fmla="*/ 258 w 459"/>
                  <a:gd name="T3" fmla="*/ 427 h 458"/>
                  <a:gd name="T4" fmla="*/ 144 w 459"/>
                  <a:gd name="T5" fmla="*/ 300 h 458"/>
                  <a:gd name="T6" fmla="*/ 15 w 459"/>
                  <a:gd name="T7" fmla="*/ 237 h 458"/>
                  <a:gd name="T8" fmla="*/ 0 w 459"/>
                  <a:gd name="T9" fmla="*/ 206 h 458"/>
                  <a:gd name="T10" fmla="*/ 58 w 459"/>
                  <a:gd name="T11" fmla="*/ 190 h 458"/>
                  <a:gd name="T12" fmla="*/ 158 w 459"/>
                  <a:gd name="T13" fmla="*/ 221 h 458"/>
                  <a:gd name="T14" fmla="*/ 158 w 459"/>
                  <a:gd name="T15" fmla="*/ 190 h 458"/>
                  <a:gd name="T16" fmla="*/ 187 w 459"/>
                  <a:gd name="T17" fmla="*/ 174 h 458"/>
                  <a:gd name="T18" fmla="*/ 101 w 459"/>
                  <a:gd name="T19" fmla="*/ 127 h 458"/>
                  <a:gd name="T20" fmla="*/ 101 w 459"/>
                  <a:gd name="T21" fmla="*/ 95 h 458"/>
                  <a:gd name="T22" fmla="*/ 144 w 459"/>
                  <a:gd name="T23" fmla="*/ 111 h 458"/>
                  <a:gd name="T24" fmla="*/ 158 w 459"/>
                  <a:gd name="T25" fmla="*/ 79 h 458"/>
                  <a:gd name="T26" fmla="*/ 115 w 459"/>
                  <a:gd name="T27" fmla="*/ 63 h 458"/>
                  <a:gd name="T28" fmla="*/ 144 w 459"/>
                  <a:gd name="T29" fmla="*/ 48 h 458"/>
                  <a:gd name="T30" fmla="*/ 201 w 459"/>
                  <a:gd name="T31" fmla="*/ 63 h 458"/>
                  <a:gd name="T32" fmla="*/ 187 w 459"/>
                  <a:gd name="T33" fmla="*/ 48 h 458"/>
                  <a:gd name="T34" fmla="*/ 272 w 459"/>
                  <a:gd name="T35" fmla="*/ 79 h 458"/>
                  <a:gd name="T36" fmla="*/ 258 w 459"/>
                  <a:gd name="T37" fmla="*/ 48 h 458"/>
                  <a:gd name="T38" fmla="*/ 272 w 459"/>
                  <a:gd name="T39" fmla="*/ 48 h 458"/>
                  <a:gd name="T40" fmla="*/ 244 w 459"/>
                  <a:gd name="T41" fmla="*/ 32 h 458"/>
                  <a:gd name="T42" fmla="*/ 358 w 459"/>
                  <a:gd name="T43" fmla="*/ 16 h 458"/>
                  <a:gd name="T44" fmla="*/ 330 w 459"/>
                  <a:gd name="T45" fmla="*/ 48 h 458"/>
                  <a:gd name="T46" fmla="*/ 401 w 459"/>
                  <a:gd name="T47" fmla="*/ 63 h 458"/>
                  <a:gd name="T48" fmla="*/ 387 w 459"/>
                  <a:gd name="T49" fmla="*/ 111 h 458"/>
                  <a:gd name="T50" fmla="*/ 373 w 459"/>
                  <a:gd name="T51" fmla="*/ 127 h 458"/>
                  <a:gd name="T52" fmla="*/ 330 w 459"/>
                  <a:gd name="T53" fmla="*/ 158 h 458"/>
                  <a:gd name="T54" fmla="*/ 301 w 459"/>
                  <a:gd name="T55" fmla="*/ 206 h 458"/>
                  <a:gd name="T56" fmla="*/ 344 w 459"/>
                  <a:gd name="T57" fmla="*/ 174 h 458"/>
                  <a:gd name="T58" fmla="*/ 373 w 459"/>
                  <a:gd name="T59" fmla="*/ 206 h 458"/>
                  <a:gd name="T60" fmla="*/ 416 w 459"/>
                  <a:gd name="T61" fmla="*/ 206 h 458"/>
                  <a:gd name="T62" fmla="*/ 401 w 459"/>
                  <a:gd name="T63" fmla="*/ 158 h 458"/>
                  <a:gd name="T64" fmla="*/ 430 w 459"/>
                  <a:gd name="T65" fmla="*/ 174 h 458"/>
                  <a:gd name="T66" fmla="*/ 430 w 459"/>
                  <a:gd name="T67" fmla="*/ 221 h 458"/>
                  <a:gd name="T68" fmla="*/ 444 w 459"/>
                  <a:gd name="T69" fmla="*/ 269 h 458"/>
                  <a:gd name="T70" fmla="*/ 401 w 459"/>
                  <a:gd name="T71" fmla="*/ 364 h 458"/>
                  <a:gd name="T72" fmla="*/ 315 w 459"/>
                  <a:gd name="T73" fmla="*/ 364 h 458"/>
                  <a:gd name="T74" fmla="*/ 301 w 459"/>
                  <a:gd name="T75" fmla="*/ 364 h 458"/>
                  <a:gd name="T76" fmla="*/ 330 w 459"/>
                  <a:gd name="T77" fmla="*/ 411 h 458"/>
                  <a:gd name="T78" fmla="*/ 258 w 459"/>
                  <a:gd name="T79" fmla="*/ 427 h 458"/>
                  <a:gd name="T80" fmla="*/ 258 w 459"/>
                  <a:gd name="T81" fmla="*/ 427 h 458"/>
                  <a:gd name="T82" fmla="*/ 258 w 459"/>
                  <a:gd name="T83" fmla="*/ 427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9" h="458">
                    <a:moveTo>
                      <a:pt x="258" y="427"/>
                    </a:moveTo>
                    <a:lnTo>
                      <a:pt x="258" y="427"/>
                    </a:lnTo>
                    <a:cubicBezTo>
                      <a:pt x="215" y="395"/>
                      <a:pt x="187" y="332"/>
                      <a:pt x="144" y="300"/>
                    </a:cubicBezTo>
                    <a:cubicBezTo>
                      <a:pt x="101" y="285"/>
                      <a:pt x="58" y="253"/>
                      <a:pt x="15" y="237"/>
                    </a:cubicBezTo>
                    <a:cubicBezTo>
                      <a:pt x="0" y="221"/>
                      <a:pt x="0" y="221"/>
                      <a:pt x="0" y="206"/>
                    </a:cubicBezTo>
                    <a:cubicBezTo>
                      <a:pt x="0" y="158"/>
                      <a:pt x="29" y="174"/>
                      <a:pt x="58" y="190"/>
                    </a:cubicBezTo>
                    <a:cubicBezTo>
                      <a:pt x="86" y="206"/>
                      <a:pt x="115" y="237"/>
                      <a:pt x="158" y="221"/>
                    </a:cubicBezTo>
                    <a:cubicBezTo>
                      <a:pt x="172" y="221"/>
                      <a:pt x="158" y="190"/>
                      <a:pt x="158" y="190"/>
                    </a:cubicBezTo>
                    <a:cubicBezTo>
                      <a:pt x="158" y="174"/>
                      <a:pt x="187" y="190"/>
                      <a:pt x="187" y="174"/>
                    </a:cubicBezTo>
                    <a:cubicBezTo>
                      <a:pt x="201" y="158"/>
                      <a:pt x="101" y="127"/>
                      <a:pt x="101" y="127"/>
                    </a:cubicBezTo>
                    <a:cubicBezTo>
                      <a:pt x="72" y="111"/>
                      <a:pt x="86" y="95"/>
                      <a:pt x="101" y="95"/>
                    </a:cubicBezTo>
                    <a:cubicBezTo>
                      <a:pt x="129" y="79"/>
                      <a:pt x="129" y="95"/>
                      <a:pt x="144" y="111"/>
                    </a:cubicBezTo>
                    <a:lnTo>
                      <a:pt x="158" y="79"/>
                    </a:lnTo>
                    <a:cubicBezTo>
                      <a:pt x="172" y="79"/>
                      <a:pt x="115" y="63"/>
                      <a:pt x="115" y="63"/>
                    </a:cubicBezTo>
                    <a:lnTo>
                      <a:pt x="144" y="48"/>
                    </a:lnTo>
                    <a:cubicBezTo>
                      <a:pt x="158" y="48"/>
                      <a:pt x="187" y="63"/>
                      <a:pt x="201" y="63"/>
                    </a:cubicBezTo>
                    <a:lnTo>
                      <a:pt x="187" y="48"/>
                    </a:lnTo>
                    <a:cubicBezTo>
                      <a:pt x="201" y="32"/>
                      <a:pt x="258" y="79"/>
                      <a:pt x="272" y="79"/>
                    </a:cubicBezTo>
                    <a:cubicBezTo>
                      <a:pt x="287" y="63"/>
                      <a:pt x="258" y="63"/>
                      <a:pt x="258" y="48"/>
                    </a:cubicBezTo>
                    <a:lnTo>
                      <a:pt x="272" y="48"/>
                    </a:lnTo>
                    <a:cubicBezTo>
                      <a:pt x="272" y="48"/>
                      <a:pt x="244" y="48"/>
                      <a:pt x="244" y="32"/>
                    </a:cubicBezTo>
                    <a:cubicBezTo>
                      <a:pt x="244" y="32"/>
                      <a:pt x="344" y="0"/>
                      <a:pt x="358" y="16"/>
                    </a:cubicBezTo>
                    <a:cubicBezTo>
                      <a:pt x="373" y="16"/>
                      <a:pt x="330" y="32"/>
                      <a:pt x="330" y="48"/>
                    </a:cubicBezTo>
                    <a:cubicBezTo>
                      <a:pt x="344" y="63"/>
                      <a:pt x="387" y="48"/>
                      <a:pt x="401" y="63"/>
                    </a:cubicBezTo>
                    <a:cubicBezTo>
                      <a:pt x="401" y="79"/>
                      <a:pt x="344" y="111"/>
                      <a:pt x="387" y="111"/>
                    </a:cubicBezTo>
                    <a:cubicBezTo>
                      <a:pt x="401" y="111"/>
                      <a:pt x="387" y="127"/>
                      <a:pt x="373" y="127"/>
                    </a:cubicBezTo>
                    <a:cubicBezTo>
                      <a:pt x="358" y="127"/>
                      <a:pt x="344" y="127"/>
                      <a:pt x="330" y="158"/>
                    </a:cubicBezTo>
                    <a:lnTo>
                      <a:pt x="301" y="206"/>
                    </a:lnTo>
                    <a:cubicBezTo>
                      <a:pt x="315" y="206"/>
                      <a:pt x="330" y="174"/>
                      <a:pt x="344" y="174"/>
                    </a:cubicBezTo>
                    <a:cubicBezTo>
                      <a:pt x="358" y="174"/>
                      <a:pt x="358" y="190"/>
                      <a:pt x="373" y="206"/>
                    </a:cubicBezTo>
                    <a:cubicBezTo>
                      <a:pt x="387" y="206"/>
                      <a:pt x="430" y="269"/>
                      <a:pt x="416" y="206"/>
                    </a:cubicBezTo>
                    <a:cubicBezTo>
                      <a:pt x="416" y="190"/>
                      <a:pt x="387" y="174"/>
                      <a:pt x="401" y="158"/>
                    </a:cubicBezTo>
                    <a:cubicBezTo>
                      <a:pt x="416" y="158"/>
                      <a:pt x="430" y="158"/>
                      <a:pt x="430" y="174"/>
                    </a:cubicBezTo>
                    <a:cubicBezTo>
                      <a:pt x="430" y="190"/>
                      <a:pt x="416" y="206"/>
                      <a:pt x="430" y="221"/>
                    </a:cubicBezTo>
                    <a:cubicBezTo>
                      <a:pt x="444" y="237"/>
                      <a:pt x="459" y="253"/>
                      <a:pt x="444" y="269"/>
                    </a:cubicBezTo>
                    <a:cubicBezTo>
                      <a:pt x="416" y="300"/>
                      <a:pt x="459" y="348"/>
                      <a:pt x="401" y="364"/>
                    </a:cubicBezTo>
                    <a:cubicBezTo>
                      <a:pt x="401" y="364"/>
                      <a:pt x="301" y="395"/>
                      <a:pt x="315" y="364"/>
                    </a:cubicBezTo>
                    <a:cubicBezTo>
                      <a:pt x="315" y="348"/>
                      <a:pt x="301" y="348"/>
                      <a:pt x="301" y="364"/>
                    </a:cubicBezTo>
                    <a:cubicBezTo>
                      <a:pt x="315" y="379"/>
                      <a:pt x="315" y="395"/>
                      <a:pt x="330" y="411"/>
                    </a:cubicBezTo>
                    <a:cubicBezTo>
                      <a:pt x="330" y="443"/>
                      <a:pt x="272" y="427"/>
                      <a:pt x="258" y="427"/>
                    </a:cubicBezTo>
                    <a:cubicBezTo>
                      <a:pt x="244" y="411"/>
                      <a:pt x="315" y="458"/>
                      <a:pt x="258" y="427"/>
                    </a:cubicBezTo>
                    <a:lnTo>
                      <a:pt x="258" y="42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1" name="Freeform 1478">
                <a:extLst>
                  <a:ext uri="{FF2B5EF4-FFF2-40B4-BE49-F238E27FC236}">
                    <a16:creationId xmlns:a16="http://schemas.microsoft.com/office/drawing/2014/main" id="{C7E1CC16-B80D-768B-5F86-B349E88F6F94}"/>
                  </a:ext>
                </a:extLst>
              </p:cNvPr>
              <p:cNvSpPr>
                <a:spLocks/>
              </p:cNvSpPr>
              <p:nvPr/>
            </p:nvSpPr>
            <p:spPr bwMode="auto">
              <a:xfrm>
                <a:off x="2154" y="1614"/>
                <a:ext cx="88" cy="88"/>
              </a:xfrm>
              <a:custGeom>
                <a:avLst/>
                <a:gdLst>
                  <a:gd name="T0" fmla="*/ 258 w 459"/>
                  <a:gd name="T1" fmla="*/ 427 h 458"/>
                  <a:gd name="T2" fmla="*/ 258 w 459"/>
                  <a:gd name="T3" fmla="*/ 427 h 458"/>
                  <a:gd name="T4" fmla="*/ 144 w 459"/>
                  <a:gd name="T5" fmla="*/ 300 h 458"/>
                  <a:gd name="T6" fmla="*/ 15 w 459"/>
                  <a:gd name="T7" fmla="*/ 237 h 458"/>
                  <a:gd name="T8" fmla="*/ 0 w 459"/>
                  <a:gd name="T9" fmla="*/ 206 h 458"/>
                  <a:gd name="T10" fmla="*/ 58 w 459"/>
                  <a:gd name="T11" fmla="*/ 190 h 458"/>
                  <a:gd name="T12" fmla="*/ 158 w 459"/>
                  <a:gd name="T13" fmla="*/ 221 h 458"/>
                  <a:gd name="T14" fmla="*/ 158 w 459"/>
                  <a:gd name="T15" fmla="*/ 190 h 458"/>
                  <a:gd name="T16" fmla="*/ 187 w 459"/>
                  <a:gd name="T17" fmla="*/ 174 h 458"/>
                  <a:gd name="T18" fmla="*/ 101 w 459"/>
                  <a:gd name="T19" fmla="*/ 127 h 458"/>
                  <a:gd name="T20" fmla="*/ 101 w 459"/>
                  <a:gd name="T21" fmla="*/ 95 h 458"/>
                  <a:gd name="T22" fmla="*/ 144 w 459"/>
                  <a:gd name="T23" fmla="*/ 111 h 458"/>
                  <a:gd name="T24" fmla="*/ 158 w 459"/>
                  <a:gd name="T25" fmla="*/ 79 h 458"/>
                  <a:gd name="T26" fmla="*/ 115 w 459"/>
                  <a:gd name="T27" fmla="*/ 63 h 458"/>
                  <a:gd name="T28" fmla="*/ 144 w 459"/>
                  <a:gd name="T29" fmla="*/ 48 h 458"/>
                  <a:gd name="T30" fmla="*/ 201 w 459"/>
                  <a:gd name="T31" fmla="*/ 63 h 458"/>
                  <a:gd name="T32" fmla="*/ 187 w 459"/>
                  <a:gd name="T33" fmla="*/ 48 h 458"/>
                  <a:gd name="T34" fmla="*/ 272 w 459"/>
                  <a:gd name="T35" fmla="*/ 79 h 458"/>
                  <a:gd name="T36" fmla="*/ 258 w 459"/>
                  <a:gd name="T37" fmla="*/ 48 h 458"/>
                  <a:gd name="T38" fmla="*/ 272 w 459"/>
                  <a:gd name="T39" fmla="*/ 48 h 458"/>
                  <a:gd name="T40" fmla="*/ 244 w 459"/>
                  <a:gd name="T41" fmla="*/ 32 h 458"/>
                  <a:gd name="T42" fmla="*/ 358 w 459"/>
                  <a:gd name="T43" fmla="*/ 16 h 458"/>
                  <a:gd name="T44" fmla="*/ 330 w 459"/>
                  <a:gd name="T45" fmla="*/ 48 h 458"/>
                  <a:gd name="T46" fmla="*/ 401 w 459"/>
                  <a:gd name="T47" fmla="*/ 63 h 458"/>
                  <a:gd name="T48" fmla="*/ 387 w 459"/>
                  <a:gd name="T49" fmla="*/ 111 h 458"/>
                  <a:gd name="T50" fmla="*/ 373 w 459"/>
                  <a:gd name="T51" fmla="*/ 127 h 458"/>
                  <a:gd name="T52" fmla="*/ 330 w 459"/>
                  <a:gd name="T53" fmla="*/ 158 h 458"/>
                  <a:gd name="T54" fmla="*/ 301 w 459"/>
                  <a:gd name="T55" fmla="*/ 206 h 458"/>
                  <a:gd name="T56" fmla="*/ 344 w 459"/>
                  <a:gd name="T57" fmla="*/ 174 h 458"/>
                  <a:gd name="T58" fmla="*/ 373 w 459"/>
                  <a:gd name="T59" fmla="*/ 206 h 458"/>
                  <a:gd name="T60" fmla="*/ 416 w 459"/>
                  <a:gd name="T61" fmla="*/ 206 h 458"/>
                  <a:gd name="T62" fmla="*/ 401 w 459"/>
                  <a:gd name="T63" fmla="*/ 158 h 458"/>
                  <a:gd name="T64" fmla="*/ 430 w 459"/>
                  <a:gd name="T65" fmla="*/ 174 h 458"/>
                  <a:gd name="T66" fmla="*/ 430 w 459"/>
                  <a:gd name="T67" fmla="*/ 221 h 458"/>
                  <a:gd name="T68" fmla="*/ 444 w 459"/>
                  <a:gd name="T69" fmla="*/ 269 h 458"/>
                  <a:gd name="T70" fmla="*/ 401 w 459"/>
                  <a:gd name="T71" fmla="*/ 364 h 458"/>
                  <a:gd name="T72" fmla="*/ 315 w 459"/>
                  <a:gd name="T73" fmla="*/ 364 h 458"/>
                  <a:gd name="T74" fmla="*/ 301 w 459"/>
                  <a:gd name="T75" fmla="*/ 364 h 458"/>
                  <a:gd name="T76" fmla="*/ 330 w 459"/>
                  <a:gd name="T77" fmla="*/ 411 h 458"/>
                  <a:gd name="T78" fmla="*/ 258 w 459"/>
                  <a:gd name="T79" fmla="*/ 427 h 458"/>
                  <a:gd name="T80" fmla="*/ 258 w 459"/>
                  <a:gd name="T81" fmla="*/ 427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9" h="458">
                    <a:moveTo>
                      <a:pt x="258" y="427"/>
                    </a:moveTo>
                    <a:lnTo>
                      <a:pt x="258" y="427"/>
                    </a:lnTo>
                    <a:cubicBezTo>
                      <a:pt x="215" y="395"/>
                      <a:pt x="187" y="332"/>
                      <a:pt x="144" y="300"/>
                    </a:cubicBezTo>
                    <a:cubicBezTo>
                      <a:pt x="101" y="285"/>
                      <a:pt x="58" y="253"/>
                      <a:pt x="15" y="237"/>
                    </a:cubicBezTo>
                    <a:cubicBezTo>
                      <a:pt x="0" y="221"/>
                      <a:pt x="0" y="221"/>
                      <a:pt x="0" y="206"/>
                    </a:cubicBezTo>
                    <a:cubicBezTo>
                      <a:pt x="0" y="158"/>
                      <a:pt x="29" y="174"/>
                      <a:pt x="58" y="190"/>
                    </a:cubicBezTo>
                    <a:cubicBezTo>
                      <a:pt x="86" y="206"/>
                      <a:pt x="115" y="237"/>
                      <a:pt x="158" y="221"/>
                    </a:cubicBezTo>
                    <a:cubicBezTo>
                      <a:pt x="172" y="221"/>
                      <a:pt x="158" y="190"/>
                      <a:pt x="158" y="190"/>
                    </a:cubicBezTo>
                    <a:cubicBezTo>
                      <a:pt x="158" y="174"/>
                      <a:pt x="187" y="190"/>
                      <a:pt x="187" y="174"/>
                    </a:cubicBezTo>
                    <a:cubicBezTo>
                      <a:pt x="201" y="158"/>
                      <a:pt x="101" y="127"/>
                      <a:pt x="101" y="127"/>
                    </a:cubicBezTo>
                    <a:cubicBezTo>
                      <a:pt x="72" y="111"/>
                      <a:pt x="86" y="95"/>
                      <a:pt x="101" y="95"/>
                    </a:cubicBezTo>
                    <a:cubicBezTo>
                      <a:pt x="129" y="79"/>
                      <a:pt x="129" y="95"/>
                      <a:pt x="144" y="111"/>
                    </a:cubicBezTo>
                    <a:lnTo>
                      <a:pt x="158" y="79"/>
                    </a:lnTo>
                    <a:cubicBezTo>
                      <a:pt x="172" y="79"/>
                      <a:pt x="115" y="63"/>
                      <a:pt x="115" y="63"/>
                    </a:cubicBezTo>
                    <a:lnTo>
                      <a:pt x="144" y="48"/>
                    </a:lnTo>
                    <a:cubicBezTo>
                      <a:pt x="158" y="48"/>
                      <a:pt x="187" y="63"/>
                      <a:pt x="201" y="63"/>
                    </a:cubicBezTo>
                    <a:lnTo>
                      <a:pt x="187" y="48"/>
                    </a:lnTo>
                    <a:cubicBezTo>
                      <a:pt x="201" y="32"/>
                      <a:pt x="258" y="79"/>
                      <a:pt x="272" y="79"/>
                    </a:cubicBezTo>
                    <a:cubicBezTo>
                      <a:pt x="287" y="63"/>
                      <a:pt x="258" y="63"/>
                      <a:pt x="258" y="48"/>
                    </a:cubicBezTo>
                    <a:lnTo>
                      <a:pt x="272" y="48"/>
                    </a:lnTo>
                    <a:cubicBezTo>
                      <a:pt x="272" y="48"/>
                      <a:pt x="244" y="48"/>
                      <a:pt x="244" y="32"/>
                    </a:cubicBezTo>
                    <a:cubicBezTo>
                      <a:pt x="244" y="32"/>
                      <a:pt x="344" y="0"/>
                      <a:pt x="358" y="16"/>
                    </a:cubicBezTo>
                    <a:cubicBezTo>
                      <a:pt x="373" y="16"/>
                      <a:pt x="330" y="32"/>
                      <a:pt x="330" y="48"/>
                    </a:cubicBezTo>
                    <a:cubicBezTo>
                      <a:pt x="344" y="63"/>
                      <a:pt x="387" y="48"/>
                      <a:pt x="401" y="63"/>
                    </a:cubicBezTo>
                    <a:cubicBezTo>
                      <a:pt x="401" y="79"/>
                      <a:pt x="344" y="111"/>
                      <a:pt x="387" y="111"/>
                    </a:cubicBezTo>
                    <a:cubicBezTo>
                      <a:pt x="401" y="111"/>
                      <a:pt x="387" y="127"/>
                      <a:pt x="373" y="127"/>
                    </a:cubicBezTo>
                    <a:cubicBezTo>
                      <a:pt x="358" y="127"/>
                      <a:pt x="344" y="127"/>
                      <a:pt x="330" y="158"/>
                    </a:cubicBezTo>
                    <a:lnTo>
                      <a:pt x="301" y="206"/>
                    </a:lnTo>
                    <a:cubicBezTo>
                      <a:pt x="315" y="206"/>
                      <a:pt x="330" y="174"/>
                      <a:pt x="344" y="174"/>
                    </a:cubicBezTo>
                    <a:cubicBezTo>
                      <a:pt x="358" y="174"/>
                      <a:pt x="358" y="190"/>
                      <a:pt x="373" y="206"/>
                    </a:cubicBezTo>
                    <a:cubicBezTo>
                      <a:pt x="387" y="206"/>
                      <a:pt x="430" y="269"/>
                      <a:pt x="416" y="206"/>
                    </a:cubicBezTo>
                    <a:cubicBezTo>
                      <a:pt x="416" y="190"/>
                      <a:pt x="387" y="174"/>
                      <a:pt x="401" y="158"/>
                    </a:cubicBezTo>
                    <a:cubicBezTo>
                      <a:pt x="416" y="158"/>
                      <a:pt x="430" y="158"/>
                      <a:pt x="430" y="174"/>
                    </a:cubicBezTo>
                    <a:cubicBezTo>
                      <a:pt x="430" y="190"/>
                      <a:pt x="416" y="206"/>
                      <a:pt x="430" y="221"/>
                    </a:cubicBezTo>
                    <a:cubicBezTo>
                      <a:pt x="444" y="237"/>
                      <a:pt x="459" y="253"/>
                      <a:pt x="444" y="269"/>
                    </a:cubicBezTo>
                    <a:cubicBezTo>
                      <a:pt x="416" y="300"/>
                      <a:pt x="459" y="348"/>
                      <a:pt x="401" y="364"/>
                    </a:cubicBezTo>
                    <a:cubicBezTo>
                      <a:pt x="401" y="364"/>
                      <a:pt x="301" y="395"/>
                      <a:pt x="315" y="364"/>
                    </a:cubicBezTo>
                    <a:cubicBezTo>
                      <a:pt x="315" y="348"/>
                      <a:pt x="301" y="348"/>
                      <a:pt x="301" y="364"/>
                    </a:cubicBezTo>
                    <a:cubicBezTo>
                      <a:pt x="315" y="379"/>
                      <a:pt x="315" y="395"/>
                      <a:pt x="330" y="411"/>
                    </a:cubicBezTo>
                    <a:cubicBezTo>
                      <a:pt x="330" y="443"/>
                      <a:pt x="272" y="427"/>
                      <a:pt x="258" y="427"/>
                    </a:cubicBezTo>
                    <a:cubicBezTo>
                      <a:pt x="244" y="411"/>
                      <a:pt x="315" y="458"/>
                      <a:pt x="258" y="42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2" name="Freeform 1479">
                <a:extLst>
                  <a:ext uri="{FF2B5EF4-FFF2-40B4-BE49-F238E27FC236}">
                    <a16:creationId xmlns:a16="http://schemas.microsoft.com/office/drawing/2014/main" id="{EFE78C15-645B-849C-9338-A9BB00174EDB}"/>
                  </a:ext>
                </a:extLst>
              </p:cNvPr>
              <p:cNvSpPr>
                <a:spLocks/>
              </p:cNvSpPr>
              <p:nvPr/>
            </p:nvSpPr>
            <p:spPr bwMode="auto">
              <a:xfrm>
                <a:off x="2154" y="1614"/>
                <a:ext cx="88" cy="88"/>
              </a:xfrm>
              <a:custGeom>
                <a:avLst/>
                <a:gdLst>
                  <a:gd name="T0" fmla="*/ 258 w 459"/>
                  <a:gd name="T1" fmla="*/ 427 h 458"/>
                  <a:gd name="T2" fmla="*/ 258 w 459"/>
                  <a:gd name="T3" fmla="*/ 427 h 458"/>
                  <a:gd name="T4" fmla="*/ 144 w 459"/>
                  <a:gd name="T5" fmla="*/ 300 h 458"/>
                  <a:gd name="T6" fmla="*/ 15 w 459"/>
                  <a:gd name="T7" fmla="*/ 237 h 458"/>
                  <a:gd name="T8" fmla="*/ 0 w 459"/>
                  <a:gd name="T9" fmla="*/ 206 h 458"/>
                  <a:gd name="T10" fmla="*/ 58 w 459"/>
                  <a:gd name="T11" fmla="*/ 190 h 458"/>
                  <a:gd name="T12" fmla="*/ 158 w 459"/>
                  <a:gd name="T13" fmla="*/ 221 h 458"/>
                  <a:gd name="T14" fmla="*/ 158 w 459"/>
                  <a:gd name="T15" fmla="*/ 190 h 458"/>
                  <a:gd name="T16" fmla="*/ 187 w 459"/>
                  <a:gd name="T17" fmla="*/ 174 h 458"/>
                  <a:gd name="T18" fmla="*/ 101 w 459"/>
                  <a:gd name="T19" fmla="*/ 127 h 458"/>
                  <a:gd name="T20" fmla="*/ 101 w 459"/>
                  <a:gd name="T21" fmla="*/ 95 h 458"/>
                  <a:gd name="T22" fmla="*/ 144 w 459"/>
                  <a:gd name="T23" fmla="*/ 111 h 458"/>
                  <a:gd name="T24" fmla="*/ 158 w 459"/>
                  <a:gd name="T25" fmla="*/ 79 h 458"/>
                  <a:gd name="T26" fmla="*/ 115 w 459"/>
                  <a:gd name="T27" fmla="*/ 63 h 458"/>
                  <a:gd name="T28" fmla="*/ 144 w 459"/>
                  <a:gd name="T29" fmla="*/ 48 h 458"/>
                  <a:gd name="T30" fmla="*/ 201 w 459"/>
                  <a:gd name="T31" fmla="*/ 63 h 458"/>
                  <a:gd name="T32" fmla="*/ 187 w 459"/>
                  <a:gd name="T33" fmla="*/ 48 h 458"/>
                  <a:gd name="T34" fmla="*/ 272 w 459"/>
                  <a:gd name="T35" fmla="*/ 79 h 458"/>
                  <a:gd name="T36" fmla="*/ 258 w 459"/>
                  <a:gd name="T37" fmla="*/ 48 h 458"/>
                  <a:gd name="T38" fmla="*/ 272 w 459"/>
                  <a:gd name="T39" fmla="*/ 48 h 458"/>
                  <a:gd name="T40" fmla="*/ 244 w 459"/>
                  <a:gd name="T41" fmla="*/ 32 h 458"/>
                  <a:gd name="T42" fmla="*/ 358 w 459"/>
                  <a:gd name="T43" fmla="*/ 16 h 458"/>
                  <a:gd name="T44" fmla="*/ 330 w 459"/>
                  <a:gd name="T45" fmla="*/ 48 h 458"/>
                  <a:gd name="T46" fmla="*/ 401 w 459"/>
                  <a:gd name="T47" fmla="*/ 63 h 458"/>
                  <a:gd name="T48" fmla="*/ 387 w 459"/>
                  <a:gd name="T49" fmla="*/ 111 h 458"/>
                  <a:gd name="T50" fmla="*/ 373 w 459"/>
                  <a:gd name="T51" fmla="*/ 127 h 458"/>
                  <a:gd name="T52" fmla="*/ 330 w 459"/>
                  <a:gd name="T53" fmla="*/ 158 h 458"/>
                  <a:gd name="T54" fmla="*/ 301 w 459"/>
                  <a:gd name="T55" fmla="*/ 206 h 458"/>
                  <a:gd name="T56" fmla="*/ 344 w 459"/>
                  <a:gd name="T57" fmla="*/ 174 h 458"/>
                  <a:gd name="T58" fmla="*/ 373 w 459"/>
                  <a:gd name="T59" fmla="*/ 206 h 458"/>
                  <a:gd name="T60" fmla="*/ 416 w 459"/>
                  <a:gd name="T61" fmla="*/ 206 h 458"/>
                  <a:gd name="T62" fmla="*/ 401 w 459"/>
                  <a:gd name="T63" fmla="*/ 158 h 458"/>
                  <a:gd name="T64" fmla="*/ 430 w 459"/>
                  <a:gd name="T65" fmla="*/ 174 h 458"/>
                  <a:gd name="T66" fmla="*/ 430 w 459"/>
                  <a:gd name="T67" fmla="*/ 221 h 458"/>
                  <a:gd name="T68" fmla="*/ 444 w 459"/>
                  <a:gd name="T69" fmla="*/ 269 h 458"/>
                  <a:gd name="T70" fmla="*/ 401 w 459"/>
                  <a:gd name="T71" fmla="*/ 364 h 458"/>
                  <a:gd name="T72" fmla="*/ 315 w 459"/>
                  <a:gd name="T73" fmla="*/ 364 h 458"/>
                  <a:gd name="T74" fmla="*/ 301 w 459"/>
                  <a:gd name="T75" fmla="*/ 364 h 458"/>
                  <a:gd name="T76" fmla="*/ 330 w 459"/>
                  <a:gd name="T77" fmla="*/ 411 h 458"/>
                  <a:gd name="T78" fmla="*/ 258 w 459"/>
                  <a:gd name="T79" fmla="*/ 427 h 458"/>
                  <a:gd name="T80" fmla="*/ 258 w 459"/>
                  <a:gd name="T81" fmla="*/ 427 h 458"/>
                  <a:gd name="T82" fmla="*/ 258 w 459"/>
                  <a:gd name="T83" fmla="*/ 427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9" h="458">
                    <a:moveTo>
                      <a:pt x="258" y="427"/>
                    </a:moveTo>
                    <a:lnTo>
                      <a:pt x="258" y="427"/>
                    </a:lnTo>
                    <a:cubicBezTo>
                      <a:pt x="215" y="395"/>
                      <a:pt x="187" y="332"/>
                      <a:pt x="144" y="300"/>
                    </a:cubicBezTo>
                    <a:cubicBezTo>
                      <a:pt x="101" y="285"/>
                      <a:pt x="58" y="253"/>
                      <a:pt x="15" y="237"/>
                    </a:cubicBezTo>
                    <a:cubicBezTo>
                      <a:pt x="0" y="221"/>
                      <a:pt x="0" y="221"/>
                      <a:pt x="0" y="206"/>
                    </a:cubicBezTo>
                    <a:cubicBezTo>
                      <a:pt x="0" y="158"/>
                      <a:pt x="29" y="174"/>
                      <a:pt x="58" y="190"/>
                    </a:cubicBezTo>
                    <a:cubicBezTo>
                      <a:pt x="86" y="206"/>
                      <a:pt x="115" y="237"/>
                      <a:pt x="158" y="221"/>
                    </a:cubicBezTo>
                    <a:cubicBezTo>
                      <a:pt x="172" y="221"/>
                      <a:pt x="158" y="190"/>
                      <a:pt x="158" y="190"/>
                    </a:cubicBezTo>
                    <a:cubicBezTo>
                      <a:pt x="158" y="174"/>
                      <a:pt x="187" y="190"/>
                      <a:pt x="187" y="174"/>
                    </a:cubicBezTo>
                    <a:cubicBezTo>
                      <a:pt x="201" y="158"/>
                      <a:pt x="101" y="127"/>
                      <a:pt x="101" y="127"/>
                    </a:cubicBezTo>
                    <a:cubicBezTo>
                      <a:pt x="72" y="111"/>
                      <a:pt x="86" y="95"/>
                      <a:pt x="101" y="95"/>
                    </a:cubicBezTo>
                    <a:cubicBezTo>
                      <a:pt x="129" y="79"/>
                      <a:pt x="129" y="95"/>
                      <a:pt x="144" y="111"/>
                    </a:cubicBezTo>
                    <a:lnTo>
                      <a:pt x="158" y="79"/>
                    </a:lnTo>
                    <a:cubicBezTo>
                      <a:pt x="172" y="79"/>
                      <a:pt x="115" y="63"/>
                      <a:pt x="115" y="63"/>
                    </a:cubicBezTo>
                    <a:lnTo>
                      <a:pt x="144" y="48"/>
                    </a:lnTo>
                    <a:cubicBezTo>
                      <a:pt x="158" y="48"/>
                      <a:pt x="187" y="63"/>
                      <a:pt x="201" y="63"/>
                    </a:cubicBezTo>
                    <a:lnTo>
                      <a:pt x="187" y="48"/>
                    </a:lnTo>
                    <a:cubicBezTo>
                      <a:pt x="201" y="32"/>
                      <a:pt x="258" y="79"/>
                      <a:pt x="272" y="79"/>
                    </a:cubicBezTo>
                    <a:cubicBezTo>
                      <a:pt x="287" y="63"/>
                      <a:pt x="258" y="63"/>
                      <a:pt x="258" y="48"/>
                    </a:cubicBezTo>
                    <a:lnTo>
                      <a:pt x="272" y="48"/>
                    </a:lnTo>
                    <a:cubicBezTo>
                      <a:pt x="272" y="48"/>
                      <a:pt x="244" y="48"/>
                      <a:pt x="244" y="32"/>
                    </a:cubicBezTo>
                    <a:cubicBezTo>
                      <a:pt x="244" y="32"/>
                      <a:pt x="344" y="0"/>
                      <a:pt x="358" y="16"/>
                    </a:cubicBezTo>
                    <a:cubicBezTo>
                      <a:pt x="373" y="16"/>
                      <a:pt x="330" y="32"/>
                      <a:pt x="330" y="48"/>
                    </a:cubicBezTo>
                    <a:cubicBezTo>
                      <a:pt x="344" y="63"/>
                      <a:pt x="387" y="48"/>
                      <a:pt x="401" y="63"/>
                    </a:cubicBezTo>
                    <a:cubicBezTo>
                      <a:pt x="401" y="79"/>
                      <a:pt x="344" y="111"/>
                      <a:pt x="387" y="111"/>
                    </a:cubicBezTo>
                    <a:cubicBezTo>
                      <a:pt x="401" y="111"/>
                      <a:pt x="387" y="127"/>
                      <a:pt x="373" y="127"/>
                    </a:cubicBezTo>
                    <a:cubicBezTo>
                      <a:pt x="358" y="127"/>
                      <a:pt x="344" y="127"/>
                      <a:pt x="330" y="158"/>
                    </a:cubicBezTo>
                    <a:lnTo>
                      <a:pt x="301" y="206"/>
                    </a:lnTo>
                    <a:cubicBezTo>
                      <a:pt x="315" y="206"/>
                      <a:pt x="330" y="174"/>
                      <a:pt x="344" y="174"/>
                    </a:cubicBezTo>
                    <a:cubicBezTo>
                      <a:pt x="358" y="174"/>
                      <a:pt x="358" y="190"/>
                      <a:pt x="373" y="206"/>
                    </a:cubicBezTo>
                    <a:cubicBezTo>
                      <a:pt x="387" y="206"/>
                      <a:pt x="430" y="269"/>
                      <a:pt x="416" y="206"/>
                    </a:cubicBezTo>
                    <a:cubicBezTo>
                      <a:pt x="416" y="190"/>
                      <a:pt x="387" y="174"/>
                      <a:pt x="401" y="158"/>
                    </a:cubicBezTo>
                    <a:cubicBezTo>
                      <a:pt x="416" y="158"/>
                      <a:pt x="430" y="158"/>
                      <a:pt x="430" y="174"/>
                    </a:cubicBezTo>
                    <a:cubicBezTo>
                      <a:pt x="430" y="190"/>
                      <a:pt x="416" y="206"/>
                      <a:pt x="430" y="221"/>
                    </a:cubicBezTo>
                    <a:cubicBezTo>
                      <a:pt x="444" y="237"/>
                      <a:pt x="459" y="253"/>
                      <a:pt x="444" y="269"/>
                    </a:cubicBezTo>
                    <a:cubicBezTo>
                      <a:pt x="416" y="300"/>
                      <a:pt x="459" y="348"/>
                      <a:pt x="401" y="364"/>
                    </a:cubicBezTo>
                    <a:cubicBezTo>
                      <a:pt x="401" y="364"/>
                      <a:pt x="301" y="395"/>
                      <a:pt x="315" y="364"/>
                    </a:cubicBezTo>
                    <a:cubicBezTo>
                      <a:pt x="315" y="348"/>
                      <a:pt x="301" y="348"/>
                      <a:pt x="301" y="364"/>
                    </a:cubicBezTo>
                    <a:cubicBezTo>
                      <a:pt x="315" y="379"/>
                      <a:pt x="315" y="395"/>
                      <a:pt x="330" y="411"/>
                    </a:cubicBezTo>
                    <a:cubicBezTo>
                      <a:pt x="330" y="443"/>
                      <a:pt x="272" y="427"/>
                      <a:pt x="258" y="427"/>
                    </a:cubicBezTo>
                    <a:cubicBezTo>
                      <a:pt x="244" y="411"/>
                      <a:pt x="315" y="458"/>
                      <a:pt x="258" y="427"/>
                    </a:cubicBezTo>
                    <a:lnTo>
                      <a:pt x="258" y="42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3" name="Freeform 1480">
                <a:extLst>
                  <a:ext uri="{FF2B5EF4-FFF2-40B4-BE49-F238E27FC236}">
                    <a16:creationId xmlns:a16="http://schemas.microsoft.com/office/drawing/2014/main" id="{55D0B481-C053-BD3B-11EC-CDED49A0E0B2}"/>
                  </a:ext>
                </a:extLst>
              </p:cNvPr>
              <p:cNvSpPr>
                <a:spLocks/>
              </p:cNvSpPr>
              <p:nvPr/>
            </p:nvSpPr>
            <p:spPr bwMode="auto">
              <a:xfrm>
                <a:off x="2250" y="1614"/>
                <a:ext cx="81" cy="64"/>
              </a:xfrm>
              <a:custGeom>
                <a:avLst/>
                <a:gdLst>
                  <a:gd name="T0" fmla="*/ 104 w 417"/>
                  <a:gd name="T1" fmla="*/ 333 h 333"/>
                  <a:gd name="T2" fmla="*/ 104 w 417"/>
                  <a:gd name="T3" fmla="*/ 333 h 333"/>
                  <a:gd name="T4" fmla="*/ 45 w 417"/>
                  <a:gd name="T5" fmla="*/ 288 h 333"/>
                  <a:gd name="T6" fmla="*/ 15 w 417"/>
                  <a:gd name="T7" fmla="*/ 167 h 333"/>
                  <a:gd name="T8" fmla="*/ 15 w 417"/>
                  <a:gd name="T9" fmla="*/ 61 h 333"/>
                  <a:gd name="T10" fmla="*/ 90 w 417"/>
                  <a:gd name="T11" fmla="*/ 61 h 333"/>
                  <a:gd name="T12" fmla="*/ 75 w 417"/>
                  <a:gd name="T13" fmla="*/ 15 h 333"/>
                  <a:gd name="T14" fmla="*/ 238 w 417"/>
                  <a:gd name="T15" fmla="*/ 30 h 333"/>
                  <a:gd name="T16" fmla="*/ 372 w 417"/>
                  <a:gd name="T17" fmla="*/ 46 h 333"/>
                  <a:gd name="T18" fmla="*/ 342 w 417"/>
                  <a:gd name="T19" fmla="*/ 121 h 333"/>
                  <a:gd name="T20" fmla="*/ 283 w 417"/>
                  <a:gd name="T21" fmla="*/ 197 h 333"/>
                  <a:gd name="T22" fmla="*/ 179 w 417"/>
                  <a:gd name="T23" fmla="*/ 197 h 333"/>
                  <a:gd name="T24" fmla="*/ 149 w 417"/>
                  <a:gd name="T25" fmla="*/ 212 h 333"/>
                  <a:gd name="T26" fmla="*/ 164 w 417"/>
                  <a:gd name="T27" fmla="*/ 258 h 333"/>
                  <a:gd name="T28" fmla="*/ 104 w 417"/>
                  <a:gd name="T29" fmla="*/ 333 h 333"/>
                  <a:gd name="T30" fmla="*/ 104 w 417"/>
                  <a:gd name="T31"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7" h="333">
                    <a:moveTo>
                      <a:pt x="104" y="333"/>
                    </a:moveTo>
                    <a:lnTo>
                      <a:pt x="104" y="333"/>
                    </a:lnTo>
                    <a:cubicBezTo>
                      <a:pt x="75" y="318"/>
                      <a:pt x="45" y="318"/>
                      <a:pt x="45" y="288"/>
                    </a:cubicBezTo>
                    <a:cubicBezTo>
                      <a:pt x="45" y="242"/>
                      <a:pt x="0" y="212"/>
                      <a:pt x="15" y="167"/>
                    </a:cubicBezTo>
                    <a:cubicBezTo>
                      <a:pt x="15" y="136"/>
                      <a:pt x="0" y="91"/>
                      <a:pt x="15" y="61"/>
                    </a:cubicBezTo>
                    <a:cubicBezTo>
                      <a:pt x="30" y="61"/>
                      <a:pt x="90" y="76"/>
                      <a:pt x="90" y="61"/>
                    </a:cubicBezTo>
                    <a:cubicBezTo>
                      <a:pt x="90" y="46"/>
                      <a:pt x="0" y="46"/>
                      <a:pt x="75" y="15"/>
                    </a:cubicBezTo>
                    <a:cubicBezTo>
                      <a:pt x="134" y="0"/>
                      <a:pt x="179" y="15"/>
                      <a:pt x="238" y="30"/>
                    </a:cubicBezTo>
                    <a:cubicBezTo>
                      <a:pt x="283" y="30"/>
                      <a:pt x="328" y="30"/>
                      <a:pt x="372" y="46"/>
                    </a:cubicBezTo>
                    <a:cubicBezTo>
                      <a:pt x="417" y="61"/>
                      <a:pt x="372" y="91"/>
                      <a:pt x="342" y="121"/>
                    </a:cubicBezTo>
                    <a:cubicBezTo>
                      <a:pt x="328" y="152"/>
                      <a:pt x="313" y="182"/>
                      <a:pt x="283" y="197"/>
                    </a:cubicBezTo>
                    <a:cubicBezTo>
                      <a:pt x="268" y="227"/>
                      <a:pt x="209" y="197"/>
                      <a:pt x="179" y="197"/>
                    </a:cubicBezTo>
                    <a:cubicBezTo>
                      <a:pt x="179" y="197"/>
                      <a:pt x="134" y="197"/>
                      <a:pt x="149" y="212"/>
                    </a:cubicBezTo>
                    <a:cubicBezTo>
                      <a:pt x="149" y="227"/>
                      <a:pt x="179" y="227"/>
                      <a:pt x="164" y="258"/>
                    </a:cubicBezTo>
                    <a:cubicBezTo>
                      <a:pt x="149" y="258"/>
                      <a:pt x="119" y="333"/>
                      <a:pt x="104" y="333"/>
                    </a:cubicBezTo>
                    <a:cubicBezTo>
                      <a:pt x="75" y="318"/>
                      <a:pt x="119" y="333"/>
                      <a:pt x="104" y="33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4" name="Freeform 1481">
                <a:extLst>
                  <a:ext uri="{FF2B5EF4-FFF2-40B4-BE49-F238E27FC236}">
                    <a16:creationId xmlns:a16="http://schemas.microsoft.com/office/drawing/2014/main" id="{863BA945-F87D-4EA8-97C0-7D29695B0B94}"/>
                  </a:ext>
                </a:extLst>
              </p:cNvPr>
              <p:cNvSpPr>
                <a:spLocks/>
              </p:cNvSpPr>
              <p:nvPr/>
            </p:nvSpPr>
            <p:spPr bwMode="auto">
              <a:xfrm>
                <a:off x="2250" y="1614"/>
                <a:ext cx="81" cy="64"/>
              </a:xfrm>
              <a:custGeom>
                <a:avLst/>
                <a:gdLst>
                  <a:gd name="T0" fmla="*/ 104 w 417"/>
                  <a:gd name="T1" fmla="*/ 333 h 333"/>
                  <a:gd name="T2" fmla="*/ 104 w 417"/>
                  <a:gd name="T3" fmla="*/ 333 h 333"/>
                  <a:gd name="T4" fmla="*/ 45 w 417"/>
                  <a:gd name="T5" fmla="*/ 288 h 333"/>
                  <a:gd name="T6" fmla="*/ 15 w 417"/>
                  <a:gd name="T7" fmla="*/ 167 h 333"/>
                  <a:gd name="T8" fmla="*/ 15 w 417"/>
                  <a:gd name="T9" fmla="*/ 61 h 333"/>
                  <a:gd name="T10" fmla="*/ 90 w 417"/>
                  <a:gd name="T11" fmla="*/ 61 h 333"/>
                  <a:gd name="T12" fmla="*/ 75 w 417"/>
                  <a:gd name="T13" fmla="*/ 15 h 333"/>
                  <a:gd name="T14" fmla="*/ 238 w 417"/>
                  <a:gd name="T15" fmla="*/ 30 h 333"/>
                  <a:gd name="T16" fmla="*/ 372 w 417"/>
                  <a:gd name="T17" fmla="*/ 46 h 333"/>
                  <a:gd name="T18" fmla="*/ 342 w 417"/>
                  <a:gd name="T19" fmla="*/ 121 h 333"/>
                  <a:gd name="T20" fmla="*/ 283 w 417"/>
                  <a:gd name="T21" fmla="*/ 197 h 333"/>
                  <a:gd name="T22" fmla="*/ 179 w 417"/>
                  <a:gd name="T23" fmla="*/ 197 h 333"/>
                  <a:gd name="T24" fmla="*/ 149 w 417"/>
                  <a:gd name="T25" fmla="*/ 212 h 333"/>
                  <a:gd name="T26" fmla="*/ 164 w 417"/>
                  <a:gd name="T27" fmla="*/ 258 h 333"/>
                  <a:gd name="T28" fmla="*/ 104 w 417"/>
                  <a:gd name="T29" fmla="*/ 333 h 333"/>
                  <a:gd name="T30" fmla="*/ 104 w 417"/>
                  <a:gd name="T31" fmla="*/ 333 h 333"/>
                  <a:gd name="T32" fmla="*/ 104 w 417"/>
                  <a:gd name="T33"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7" h="333">
                    <a:moveTo>
                      <a:pt x="104" y="333"/>
                    </a:moveTo>
                    <a:lnTo>
                      <a:pt x="104" y="333"/>
                    </a:lnTo>
                    <a:cubicBezTo>
                      <a:pt x="75" y="318"/>
                      <a:pt x="45" y="318"/>
                      <a:pt x="45" y="288"/>
                    </a:cubicBezTo>
                    <a:cubicBezTo>
                      <a:pt x="45" y="242"/>
                      <a:pt x="0" y="212"/>
                      <a:pt x="15" y="167"/>
                    </a:cubicBezTo>
                    <a:cubicBezTo>
                      <a:pt x="15" y="136"/>
                      <a:pt x="0" y="91"/>
                      <a:pt x="15" y="61"/>
                    </a:cubicBezTo>
                    <a:cubicBezTo>
                      <a:pt x="30" y="61"/>
                      <a:pt x="90" y="76"/>
                      <a:pt x="90" y="61"/>
                    </a:cubicBezTo>
                    <a:cubicBezTo>
                      <a:pt x="90" y="46"/>
                      <a:pt x="0" y="46"/>
                      <a:pt x="75" y="15"/>
                    </a:cubicBezTo>
                    <a:cubicBezTo>
                      <a:pt x="134" y="0"/>
                      <a:pt x="179" y="15"/>
                      <a:pt x="238" y="30"/>
                    </a:cubicBezTo>
                    <a:cubicBezTo>
                      <a:pt x="283" y="30"/>
                      <a:pt x="328" y="30"/>
                      <a:pt x="372" y="46"/>
                    </a:cubicBezTo>
                    <a:cubicBezTo>
                      <a:pt x="417" y="61"/>
                      <a:pt x="372" y="91"/>
                      <a:pt x="342" y="121"/>
                    </a:cubicBezTo>
                    <a:cubicBezTo>
                      <a:pt x="328" y="152"/>
                      <a:pt x="313" y="182"/>
                      <a:pt x="283" y="197"/>
                    </a:cubicBezTo>
                    <a:cubicBezTo>
                      <a:pt x="268" y="227"/>
                      <a:pt x="209" y="197"/>
                      <a:pt x="179" y="197"/>
                    </a:cubicBezTo>
                    <a:cubicBezTo>
                      <a:pt x="179" y="197"/>
                      <a:pt x="134" y="197"/>
                      <a:pt x="149" y="212"/>
                    </a:cubicBezTo>
                    <a:cubicBezTo>
                      <a:pt x="149" y="227"/>
                      <a:pt x="179" y="227"/>
                      <a:pt x="164" y="258"/>
                    </a:cubicBezTo>
                    <a:cubicBezTo>
                      <a:pt x="149" y="258"/>
                      <a:pt x="119" y="333"/>
                      <a:pt x="104" y="333"/>
                    </a:cubicBezTo>
                    <a:cubicBezTo>
                      <a:pt x="75" y="318"/>
                      <a:pt x="119" y="333"/>
                      <a:pt x="104" y="333"/>
                    </a:cubicBezTo>
                    <a:lnTo>
                      <a:pt x="104" y="33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5" name="Freeform 1482">
                <a:extLst>
                  <a:ext uri="{FF2B5EF4-FFF2-40B4-BE49-F238E27FC236}">
                    <a16:creationId xmlns:a16="http://schemas.microsoft.com/office/drawing/2014/main" id="{A12C08A9-03EF-2F4A-A8DF-7ECC56C4607E}"/>
                  </a:ext>
                </a:extLst>
              </p:cNvPr>
              <p:cNvSpPr>
                <a:spLocks/>
              </p:cNvSpPr>
              <p:nvPr/>
            </p:nvSpPr>
            <p:spPr bwMode="auto">
              <a:xfrm>
                <a:off x="2250" y="1614"/>
                <a:ext cx="81" cy="64"/>
              </a:xfrm>
              <a:custGeom>
                <a:avLst/>
                <a:gdLst>
                  <a:gd name="T0" fmla="*/ 104 w 417"/>
                  <a:gd name="T1" fmla="*/ 333 h 333"/>
                  <a:gd name="T2" fmla="*/ 104 w 417"/>
                  <a:gd name="T3" fmla="*/ 333 h 333"/>
                  <a:gd name="T4" fmla="*/ 45 w 417"/>
                  <a:gd name="T5" fmla="*/ 288 h 333"/>
                  <a:gd name="T6" fmla="*/ 15 w 417"/>
                  <a:gd name="T7" fmla="*/ 167 h 333"/>
                  <a:gd name="T8" fmla="*/ 15 w 417"/>
                  <a:gd name="T9" fmla="*/ 61 h 333"/>
                  <a:gd name="T10" fmla="*/ 90 w 417"/>
                  <a:gd name="T11" fmla="*/ 61 h 333"/>
                  <a:gd name="T12" fmla="*/ 75 w 417"/>
                  <a:gd name="T13" fmla="*/ 15 h 333"/>
                  <a:gd name="T14" fmla="*/ 238 w 417"/>
                  <a:gd name="T15" fmla="*/ 30 h 333"/>
                  <a:gd name="T16" fmla="*/ 372 w 417"/>
                  <a:gd name="T17" fmla="*/ 46 h 333"/>
                  <a:gd name="T18" fmla="*/ 342 w 417"/>
                  <a:gd name="T19" fmla="*/ 121 h 333"/>
                  <a:gd name="T20" fmla="*/ 283 w 417"/>
                  <a:gd name="T21" fmla="*/ 197 h 333"/>
                  <a:gd name="T22" fmla="*/ 179 w 417"/>
                  <a:gd name="T23" fmla="*/ 197 h 333"/>
                  <a:gd name="T24" fmla="*/ 149 w 417"/>
                  <a:gd name="T25" fmla="*/ 212 h 333"/>
                  <a:gd name="T26" fmla="*/ 164 w 417"/>
                  <a:gd name="T27" fmla="*/ 258 h 333"/>
                  <a:gd name="T28" fmla="*/ 104 w 417"/>
                  <a:gd name="T29" fmla="*/ 333 h 333"/>
                  <a:gd name="T30" fmla="*/ 104 w 417"/>
                  <a:gd name="T31"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7" h="333">
                    <a:moveTo>
                      <a:pt x="104" y="333"/>
                    </a:moveTo>
                    <a:lnTo>
                      <a:pt x="104" y="333"/>
                    </a:lnTo>
                    <a:cubicBezTo>
                      <a:pt x="75" y="318"/>
                      <a:pt x="45" y="318"/>
                      <a:pt x="45" y="288"/>
                    </a:cubicBezTo>
                    <a:cubicBezTo>
                      <a:pt x="45" y="242"/>
                      <a:pt x="0" y="212"/>
                      <a:pt x="15" y="167"/>
                    </a:cubicBezTo>
                    <a:cubicBezTo>
                      <a:pt x="15" y="136"/>
                      <a:pt x="0" y="91"/>
                      <a:pt x="15" y="61"/>
                    </a:cubicBezTo>
                    <a:cubicBezTo>
                      <a:pt x="30" y="61"/>
                      <a:pt x="90" y="76"/>
                      <a:pt x="90" y="61"/>
                    </a:cubicBezTo>
                    <a:cubicBezTo>
                      <a:pt x="90" y="46"/>
                      <a:pt x="0" y="46"/>
                      <a:pt x="75" y="15"/>
                    </a:cubicBezTo>
                    <a:cubicBezTo>
                      <a:pt x="134" y="0"/>
                      <a:pt x="179" y="15"/>
                      <a:pt x="238" y="30"/>
                    </a:cubicBezTo>
                    <a:cubicBezTo>
                      <a:pt x="283" y="30"/>
                      <a:pt x="328" y="30"/>
                      <a:pt x="372" y="46"/>
                    </a:cubicBezTo>
                    <a:cubicBezTo>
                      <a:pt x="417" y="61"/>
                      <a:pt x="372" y="91"/>
                      <a:pt x="342" y="121"/>
                    </a:cubicBezTo>
                    <a:cubicBezTo>
                      <a:pt x="328" y="152"/>
                      <a:pt x="313" y="182"/>
                      <a:pt x="283" y="197"/>
                    </a:cubicBezTo>
                    <a:cubicBezTo>
                      <a:pt x="268" y="227"/>
                      <a:pt x="209" y="197"/>
                      <a:pt x="179" y="197"/>
                    </a:cubicBezTo>
                    <a:cubicBezTo>
                      <a:pt x="179" y="197"/>
                      <a:pt x="134" y="197"/>
                      <a:pt x="149" y="212"/>
                    </a:cubicBezTo>
                    <a:cubicBezTo>
                      <a:pt x="149" y="227"/>
                      <a:pt x="179" y="227"/>
                      <a:pt x="164" y="258"/>
                    </a:cubicBezTo>
                    <a:cubicBezTo>
                      <a:pt x="149" y="258"/>
                      <a:pt x="119" y="333"/>
                      <a:pt x="104" y="333"/>
                    </a:cubicBezTo>
                    <a:cubicBezTo>
                      <a:pt x="75" y="318"/>
                      <a:pt x="119" y="333"/>
                      <a:pt x="104" y="33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6" name="Freeform 1483">
                <a:extLst>
                  <a:ext uri="{FF2B5EF4-FFF2-40B4-BE49-F238E27FC236}">
                    <a16:creationId xmlns:a16="http://schemas.microsoft.com/office/drawing/2014/main" id="{C43FB535-9F46-F14C-EEEC-3C9FCEDB6BA9}"/>
                  </a:ext>
                </a:extLst>
              </p:cNvPr>
              <p:cNvSpPr>
                <a:spLocks/>
              </p:cNvSpPr>
              <p:nvPr/>
            </p:nvSpPr>
            <p:spPr bwMode="auto">
              <a:xfrm>
                <a:off x="2250" y="1614"/>
                <a:ext cx="81" cy="64"/>
              </a:xfrm>
              <a:custGeom>
                <a:avLst/>
                <a:gdLst>
                  <a:gd name="T0" fmla="*/ 104 w 417"/>
                  <a:gd name="T1" fmla="*/ 333 h 333"/>
                  <a:gd name="T2" fmla="*/ 104 w 417"/>
                  <a:gd name="T3" fmla="*/ 333 h 333"/>
                  <a:gd name="T4" fmla="*/ 45 w 417"/>
                  <a:gd name="T5" fmla="*/ 288 h 333"/>
                  <a:gd name="T6" fmla="*/ 15 w 417"/>
                  <a:gd name="T7" fmla="*/ 167 h 333"/>
                  <a:gd name="T8" fmla="*/ 15 w 417"/>
                  <a:gd name="T9" fmla="*/ 61 h 333"/>
                  <a:gd name="T10" fmla="*/ 90 w 417"/>
                  <a:gd name="T11" fmla="*/ 61 h 333"/>
                  <a:gd name="T12" fmla="*/ 75 w 417"/>
                  <a:gd name="T13" fmla="*/ 15 h 333"/>
                  <a:gd name="T14" fmla="*/ 238 w 417"/>
                  <a:gd name="T15" fmla="*/ 30 h 333"/>
                  <a:gd name="T16" fmla="*/ 372 w 417"/>
                  <a:gd name="T17" fmla="*/ 46 h 333"/>
                  <a:gd name="T18" fmla="*/ 342 w 417"/>
                  <a:gd name="T19" fmla="*/ 121 h 333"/>
                  <a:gd name="T20" fmla="*/ 283 w 417"/>
                  <a:gd name="T21" fmla="*/ 197 h 333"/>
                  <a:gd name="T22" fmla="*/ 179 w 417"/>
                  <a:gd name="T23" fmla="*/ 197 h 333"/>
                  <a:gd name="T24" fmla="*/ 149 w 417"/>
                  <a:gd name="T25" fmla="*/ 212 h 333"/>
                  <a:gd name="T26" fmla="*/ 164 w 417"/>
                  <a:gd name="T27" fmla="*/ 258 h 333"/>
                  <a:gd name="T28" fmla="*/ 104 w 417"/>
                  <a:gd name="T29" fmla="*/ 333 h 333"/>
                  <a:gd name="T30" fmla="*/ 104 w 417"/>
                  <a:gd name="T31" fmla="*/ 333 h 333"/>
                  <a:gd name="T32" fmla="*/ 104 w 417"/>
                  <a:gd name="T33"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7" h="333">
                    <a:moveTo>
                      <a:pt x="104" y="333"/>
                    </a:moveTo>
                    <a:lnTo>
                      <a:pt x="104" y="333"/>
                    </a:lnTo>
                    <a:cubicBezTo>
                      <a:pt x="75" y="318"/>
                      <a:pt x="45" y="318"/>
                      <a:pt x="45" y="288"/>
                    </a:cubicBezTo>
                    <a:cubicBezTo>
                      <a:pt x="45" y="242"/>
                      <a:pt x="0" y="212"/>
                      <a:pt x="15" y="167"/>
                    </a:cubicBezTo>
                    <a:cubicBezTo>
                      <a:pt x="15" y="136"/>
                      <a:pt x="0" y="91"/>
                      <a:pt x="15" y="61"/>
                    </a:cubicBezTo>
                    <a:cubicBezTo>
                      <a:pt x="30" y="61"/>
                      <a:pt x="90" y="76"/>
                      <a:pt x="90" y="61"/>
                    </a:cubicBezTo>
                    <a:cubicBezTo>
                      <a:pt x="90" y="46"/>
                      <a:pt x="0" y="46"/>
                      <a:pt x="75" y="15"/>
                    </a:cubicBezTo>
                    <a:cubicBezTo>
                      <a:pt x="134" y="0"/>
                      <a:pt x="179" y="15"/>
                      <a:pt x="238" y="30"/>
                    </a:cubicBezTo>
                    <a:cubicBezTo>
                      <a:pt x="283" y="30"/>
                      <a:pt x="328" y="30"/>
                      <a:pt x="372" y="46"/>
                    </a:cubicBezTo>
                    <a:cubicBezTo>
                      <a:pt x="417" y="61"/>
                      <a:pt x="372" y="91"/>
                      <a:pt x="342" y="121"/>
                    </a:cubicBezTo>
                    <a:cubicBezTo>
                      <a:pt x="328" y="152"/>
                      <a:pt x="313" y="182"/>
                      <a:pt x="283" y="197"/>
                    </a:cubicBezTo>
                    <a:cubicBezTo>
                      <a:pt x="268" y="227"/>
                      <a:pt x="209" y="197"/>
                      <a:pt x="179" y="197"/>
                    </a:cubicBezTo>
                    <a:cubicBezTo>
                      <a:pt x="179" y="197"/>
                      <a:pt x="134" y="197"/>
                      <a:pt x="149" y="212"/>
                    </a:cubicBezTo>
                    <a:cubicBezTo>
                      <a:pt x="149" y="227"/>
                      <a:pt x="179" y="227"/>
                      <a:pt x="164" y="258"/>
                    </a:cubicBezTo>
                    <a:cubicBezTo>
                      <a:pt x="149" y="258"/>
                      <a:pt x="119" y="333"/>
                      <a:pt x="104" y="333"/>
                    </a:cubicBezTo>
                    <a:cubicBezTo>
                      <a:pt x="75" y="318"/>
                      <a:pt x="119" y="333"/>
                      <a:pt x="104" y="333"/>
                    </a:cubicBezTo>
                    <a:lnTo>
                      <a:pt x="104" y="33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7" name="Freeform 1484">
                <a:extLst>
                  <a:ext uri="{FF2B5EF4-FFF2-40B4-BE49-F238E27FC236}">
                    <a16:creationId xmlns:a16="http://schemas.microsoft.com/office/drawing/2014/main" id="{C4DCCD6A-EB0F-94EF-348C-F14955E694E3}"/>
                  </a:ext>
                </a:extLst>
              </p:cNvPr>
              <p:cNvSpPr>
                <a:spLocks/>
              </p:cNvSpPr>
              <p:nvPr/>
            </p:nvSpPr>
            <p:spPr bwMode="auto">
              <a:xfrm>
                <a:off x="1824" y="1614"/>
                <a:ext cx="153" cy="88"/>
              </a:xfrm>
              <a:custGeom>
                <a:avLst/>
                <a:gdLst>
                  <a:gd name="T0" fmla="*/ 763 w 792"/>
                  <a:gd name="T1" fmla="*/ 139 h 458"/>
                  <a:gd name="T2" fmla="*/ 763 w 792"/>
                  <a:gd name="T3" fmla="*/ 139 h 458"/>
                  <a:gd name="T4" fmla="*/ 660 w 792"/>
                  <a:gd name="T5" fmla="*/ 56 h 458"/>
                  <a:gd name="T6" fmla="*/ 601 w 792"/>
                  <a:gd name="T7" fmla="*/ 42 h 458"/>
                  <a:gd name="T8" fmla="*/ 513 w 792"/>
                  <a:gd name="T9" fmla="*/ 56 h 458"/>
                  <a:gd name="T10" fmla="*/ 469 w 792"/>
                  <a:gd name="T11" fmla="*/ 42 h 458"/>
                  <a:gd name="T12" fmla="*/ 396 w 792"/>
                  <a:gd name="T13" fmla="*/ 14 h 458"/>
                  <a:gd name="T14" fmla="*/ 294 w 792"/>
                  <a:gd name="T15" fmla="*/ 0 h 458"/>
                  <a:gd name="T16" fmla="*/ 162 w 792"/>
                  <a:gd name="T17" fmla="*/ 14 h 458"/>
                  <a:gd name="T18" fmla="*/ 118 w 792"/>
                  <a:gd name="T19" fmla="*/ 42 h 458"/>
                  <a:gd name="T20" fmla="*/ 103 w 792"/>
                  <a:gd name="T21" fmla="*/ 153 h 458"/>
                  <a:gd name="T22" fmla="*/ 103 w 792"/>
                  <a:gd name="T23" fmla="*/ 208 h 458"/>
                  <a:gd name="T24" fmla="*/ 59 w 792"/>
                  <a:gd name="T25" fmla="*/ 250 h 458"/>
                  <a:gd name="T26" fmla="*/ 0 w 792"/>
                  <a:gd name="T27" fmla="*/ 333 h 458"/>
                  <a:gd name="T28" fmla="*/ 103 w 792"/>
                  <a:gd name="T29" fmla="*/ 361 h 458"/>
                  <a:gd name="T30" fmla="*/ 220 w 792"/>
                  <a:gd name="T31" fmla="*/ 444 h 458"/>
                  <a:gd name="T32" fmla="*/ 279 w 792"/>
                  <a:gd name="T33" fmla="*/ 417 h 458"/>
                  <a:gd name="T34" fmla="*/ 367 w 792"/>
                  <a:gd name="T35" fmla="*/ 403 h 458"/>
                  <a:gd name="T36" fmla="*/ 411 w 792"/>
                  <a:gd name="T37" fmla="*/ 361 h 458"/>
                  <a:gd name="T38" fmla="*/ 455 w 792"/>
                  <a:gd name="T39" fmla="*/ 292 h 458"/>
                  <a:gd name="T40" fmla="*/ 543 w 792"/>
                  <a:gd name="T41" fmla="*/ 236 h 458"/>
                  <a:gd name="T42" fmla="*/ 675 w 792"/>
                  <a:gd name="T43" fmla="*/ 181 h 458"/>
                  <a:gd name="T44" fmla="*/ 763 w 792"/>
                  <a:gd name="T45" fmla="*/ 139 h 458"/>
                  <a:gd name="T46" fmla="*/ 763 w 792"/>
                  <a:gd name="T47" fmla="*/ 1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2" h="458">
                    <a:moveTo>
                      <a:pt x="763" y="139"/>
                    </a:moveTo>
                    <a:lnTo>
                      <a:pt x="763" y="139"/>
                    </a:lnTo>
                    <a:cubicBezTo>
                      <a:pt x="733" y="111"/>
                      <a:pt x="704" y="83"/>
                      <a:pt x="660" y="56"/>
                    </a:cubicBezTo>
                    <a:cubicBezTo>
                      <a:pt x="645" y="56"/>
                      <a:pt x="616" y="42"/>
                      <a:pt x="601" y="42"/>
                    </a:cubicBezTo>
                    <a:cubicBezTo>
                      <a:pt x="557" y="28"/>
                      <a:pt x="543" y="42"/>
                      <a:pt x="513" y="56"/>
                    </a:cubicBezTo>
                    <a:cubicBezTo>
                      <a:pt x="499" y="56"/>
                      <a:pt x="484" y="42"/>
                      <a:pt x="469" y="42"/>
                    </a:cubicBezTo>
                    <a:cubicBezTo>
                      <a:pt x="455" y="28"/>
                      <a:pt x="425" y="28"/>
                      <a:pt x="396" y="14"/>
                    </a:cubicBezTo>
                    <a:cubicBezTo>
                      <a:pt x="367" y="14"/>
                      <a:pt x="323" y="0"/>
                      <a:pt x="294" y="0"/>
                    </a:cubicBezTo>
                    <a:cubicBezTo>
                      <a:pt x="250" y="0"/>
                      <a:pt x="206" y="14"/>
                      <a:pt x="162" y="14"/>
                    </a:cubicBezTo>
                    <a:cubicBezTo>
                      <a:pt x="132" y="28"/>
                      <a:pt x="88" y="14"/>
                      <a:pt x="118" y="42"/>
                    </a:cubicBezTo>
                    <a:cubicBezTo>
                      <a:pt x="147" y="97"/>
                      <a:pt x="147" y="111"/>
                      <a:pt x="103" y="153"/>
                    </a:cubicBezTo>
                    <a:cubicBezTo>
                      <a:pt x="74" y="181"/>
                      <a:pt x="103" y="195"/>
                      <a:pt x="103" y="208"/>
                    </a:cubicBezTo>
                    <a:cubicBezTo>
                      <a:pt x="88" y="222"/>
                      <a:pt x="59" y="222"/>
                      <a:pt x="59" y="250"/>
                    </a:cubicBezTo>
                    <a:cubicBezTo>
                      <a:pt x="44" y="278"/>
                      <a:pt x="15" y="306"/>
                      <a:pt x="0" y="333"/>
                    </a:cubicBezTo>
                    <a:cubicBezTo>
                      <a:pt x="0" y="347"/>
                      <a:pt x="88" y="361"/>
                      <a:pt x="103" y="361"/>
                    </a:cubicBezTo>
                    <a:cubicBezTo>
                      <a:pt x="147" y="389"/>
                      <a:pt x="176" y="444"/>
                      <a:pt x="220" y="444"/>
                    </a:cubicBezTo>
                    <a:cubicBezTo>
                      <a:pt x="235" y="458"/>
                      <a:pt x="264" y="431"/>
                      <a:pt x="279" y="417"/>
                    </a:cubicBezTo>
                    <a:cubicBezTo>
                      <a:pt x="308" y="403"/>
                      <a:pt x="338" y="417"/>
                      <a:pt x="367" y="403"/>
                    </a:cubicBezTo>
                    <a:cubicBezTo>
                      <a:pt x="396" y="403"/>
                      <a:pt x="396" y="389"/>
                      <a:pt x="411" y="361"/>
                    </a:cubicBezTo>
                    <a:cubicBezTo>
                      <a:pt x="411" y="333"/>
                      <a:pt x="411" y="319"/>
                      <a:pt x="455" y="292"/>
                    </a:cubicBezTo>
                    <a:cubicBezTo>
                      <a:pt x="484" y="278"/>
                      <a:pt x="499" y="250"/>
                      <a:pt x="543" y="236"/>
                    </a:cubicBezTo>
                    <a:cubicBezTo>
                      <a:pt x="587" y="208"/>
                      <a:pt x="631" y="195"/>
                      <a:pt x="675" y="181"/>
                    </a:cubicBezTo>
                    <a:cubicBezTo>
                      <a:pt x="675" y="181"/>
                      <a:pt x="777" y="139"/>
                      <a:pt x="763" y="139"/>
                    </a:cubicBezTo>
                    <a:cubicBezTo>
                      <a:pt x="748" y="125"/>
                      <a:pt x="792" y="153"/>
                      <a:pt x="763" y="13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8" name="Freeform 1485">
                <a:extLst>
                  <a:ext uri="{FF2B5EF4-FFF2-40B4-BE49-F238E27FC236}">
                    <a16:creationId xmlns:a16="http://schemas.microsoft.com/office/drawing/2014/main" id="{EB8DCFA5-6792-5197-24AB-EAE58ED48438}"/>
                  </a:ext>
                </a:extLst>
              </p:cNvPr>
              <p:cNvSpPr>
                <a:spLocks/>
              </p:cNvSpPr>
              <p:nvPr/>
            </p:nvSpPr>
            <p:spPr bwMode="auto">
              <a:xfrm>
                <a:off x="1824" y="1614"/>
                <a:ext cx="153" cy="88"/>
              </a:xfrm>
              <a:custGeom>
                <a:avLst/>
                <a:gdLst>
                  <a:gd name="T0" fmla="*/ 763 w 792"/>
                  <a:gd name="T1" fmla="*/ 139 h 458"/>
                  <a:gd name="T2" fmla="*/ 763 w 792"/>
                  <a:gd name="T3" fmla="*/ 139 h 458"/>
                  <a:gd name="T4" fmla="*/ 660 w 792"/>
                  <a:gd name="T5" fmla="*/ 56 h 458"/>
                  <a:gd name="T6" fmla="*/ 601 w 792"/>
                  <a:gd name="T7" fmla="*/ 42 h 458"/>
                  <a:gd name="T8" fmla="*/ 513 w 792"/>
                  <a:gd name="T9" fmla="*/ 56 h 458"/>
                  <a:gd name="T10" fmla="*/ 469 w 792"/>
                  <a:gd name="T11" fmla="*/ 42 h 458"/>
                  <a:gd name="T12" fmla="*/ 396 w 792"/>
                  <a:gd name="T13" fmla="*/ 14 h 458"/>
                  <a:gd name="T14" fmla="*/ 294 w 792"/>
                  <a:gd name="T15" fmla="*/ 0 h 458"/>
                  <a:gd name="T16" fmla="*/ 162 w 792"/>
                  <a:gd name="T17" fmla="*/ 14 h 458"/>
                  <a:gd name="T18" fmla="*/ 118 w 792"/>
                  <a:gd name="T19" fmla="*/ 42 h 458"/>
                  <a:gd name="T20" fmla="*/ 103 w 792"/>
                  <a:gd name="T21" fmla="*/ 153 h 458"/>
                  <a:gd name="T22" fmla="*/ 103 w 792"/>
                  <a:gd name="T23" fmla="*/ 208 h 458"/>
                  <a:gd name="T24" fmla="*/ 59 w 792"/>
                  <a:gd name="T25" fmla="*/ 250 h 458"/>
                  <a:gd name="T26" fmla="*/ 0 w 792"/>
                  <a:gd name="T27" fmla="*/ 333 h 458"/>
                  <a:gd name="T28" fmla="*/ 103 w 792"/>
                  <a:gd name="T29" fmla="*/ 361 h 458"/>
                  <a:gd name="T30" fmla="*/ 220 w 792"/>
                  <a:gd name="T31" fmla="*/ 444 h 458"/>
                  <a:gd name="T32" fmla="*/ 279 w 792"/>
                  <a:gd name="T33" fmla="*/ 417 h 458"/>
                  <a:gd name="T34" fmla="*/ 367 w 792"/>
                  <a:gd name="T35" fmla="*/ 403 h 458"/>
                  <a:gd name="T36" fmla="*/ 411 w 792"/>
                  <a:gd name="T37" fmla="*/ 361 h 458"/>
                  <a:gd name="T38" fmla="*/ 455 w 792"/>
                  <a:gd name="T39" fmla="*/ 292 h 458"/>
                  <a:gd name="T40" fmla="*/ 543 w 792"/>
                  <a:gd name="T41" fmla="*/ 236 h 458"/>
                  <a:gd name="T42" fmla="*/ 675 w 792"/>
                  <a:gd name="T43" fmla="*/ 181 h 458"/>
                  <a:gd name="T44" fmla="*/ 763 w 792"/>
                  <a:gd name="T45" fmla="*/ 139 h 458"/>
                  <a:gd name="T46" fmla="*/ 763 w 792"/>
                  <a:gd name="T47" fmla="*/ 139 h 458"/>
                  <a:gd name="T48" fmla="*/ 763 w 792"/>
                  <a:gd name="T49" fmla="*/ 1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2" h="458">
                    <a:moveTo>
                      <a:pt x="763" y="139"/>
                    </a:moveTo>
                    <a:lnTo>
                      <a:pt x="763" y="139"/>
                    </a:lnTo>
                    <a:cubicBezTo>
                      <a:pt x="733" y="111"/>
                      <a:pt x="704" y="83"/>
                      <a:pt x="660" y="56"/>
                    </a:cubicBezTo>
                    <a:cubicBezTo>
                      <a:pt x="645" y="56"/>
                      <a:pt x="616" y="42"/>
                      <a:pt x="601" y="42"/>
                    </a:cubicBezTo>
                    <a:cubicBezTo>
                      <a:pt x="557" y="28"/>
                      <a:pt x="543" y="42"/>
                      <a:pt x="513" y="56"/>
                    </a:cubicBezTo>
                    <a:cubicBezTo>
                      <a:pt x="499" y="56"/>
                      <a:pt x="484" y="42"/>
                      <a:pt x="469" y="42"/>
                    </a:cubicBezTo>
                    <a:cubicBezTo>
                      <a:pt x="455" y="28"/>
                      <a:pt x="425" y="28"/>
                      <a:pt x="396" y="14"/>
                    </a:cubicBezTo>
                    <a:cubicBezTo>
                      <a:pt x="367" y="14"/>
                      <a:pt x="323" y="0"/>
                      <a:pt x="294" y="0"/>
                    </a:cubicBezTo>
                    <a:cubicBezTo>
                      <a:pt x="250" y="0"/>
                      <a:pt x="206" y="14"/>
                      <a:pt x="162" y="14"/>
                    </a:cubicBezTo>
                    <a:cubicBezTo>
                      <a:pt x="132" y="28"/>
                      <a:pt x="88" y="14"/>
                      <a:pt x="118" y="42"/>
                    </a:cubicBezTo>
                    <a:cubicBezTo>
                      <a:pt x="147" y="97"/>
                      <a:pt x="147" y="111"/>
                      <a:pt x="103" y="153"/>
                    </a:cubicBezTo>
                    <a:cubicBezTo>
                      <a:pt x="74" y="181"/>
                      <a:pt x="103" y="195"/>
                      <a:pt x="103" y="208"/>
                    </a:cubicBezTo>
                    <a:cubicBezTo>
                      <a:pt x="88" y="222"/>
                      <a:pt x="59" y="222"/>
                      <a:pt x="59" y="250"/>
                    </a:cubicBezTo>
                    <a:cubicBezTo>
                      <a:pt x="44" y="278"/>
                      <a:pt x="15" y="306"/>
                      <a:pt x="0" y="333"/>
                    </a:cubicBezTo>
                    <a:cubicBezTo>
                      <a:pt x="0" y="347"/>
                      <a:pt x="88" y="361"/>
                      <a:pt x="103" y="361"/>
                    </a:cubicBezTo>
                    <a:cubicBezTo>
                      <a:pt x="147" y="389"/>
                      <a:pt x="176" y="444"/>
                      <a:pt x="220" y="444"/>
                    </a:cubicBezTo>
                    <a:cubicBezTo>
                      <a:pt x="235" y="458"/>
                      <a:pt x="264" y="431"/>
                      <a:pt x="279" y="417"/>
                    </a:cubicBezTo>
                    <a:cubicBezTo>
                      <a:pt x="308" y="403"/>
                      <a:pt x="338" y="417"/>
                      <a:pt x="367" y="403"/>
                    </a:cubicBezTo>
                    <a:cubicBezTo>
                      <a:pt x="396" y="403"/>
                      <a:pt x="396" y="389"/>
                      <a:pt x="411" y="361"/>
                    </a:cubicBezTo>
                    <a:cubicBezTo>
                      <a:pt x="411" y="333"/>
                      <a:pt x="411" y="319"/>
                      <a:pt x="455" y="292"/>
                    </a:cubicBezTo>
                    <a:cubicBezTo>
                      <a:pt x="484" y="278"/>
                      <a:pt x="499" y="250"/>
                      <a:pt x="543" y="236"/>
                    </a:cubicBezTo>
                    <a:cubicBezTo>
                      <a:pt x="587" y="208"/>
                      <a:pt x="631" y="195"/>
                      <a:pt x="675" y="181"/>
                    </a:cubicBezTo>
                    <a:cubicBezTo>
                      <a:pt x="675" y="181"/>
                      <a:pt x="777" y="139"/>
                      <a:pt x="763" y="139"/>
                    </a:cubicBezTo>
                    <a:cubicBezTo>
                      <a:pt x="748" y="125"/>
                      <a:pt x="792" y="153"/>
                      <a:pt x="763" y="139"/>
                    </a:cubicBezTo>
                    <a:lnTo>
                      <a:pt x="763" y="13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9" name="Freeform 1486">
                <a:extLst>
                  <a:ext uri="{FF2B5EF4-FFF2-40B4-BE49-F238E27FC236}">
                    <a16:creationId xmlns:a16="http://schemas.microsoft.com/office/drawing/2014/main" id="{2FFEDEF5-F027-4BA9-D17F-A49BEFB09975}"/>
                  </a:ext>
                </a:extLst>
              </p:cNvPr>
              <p:cNvSpPr>
                <a:spLocks/>
              </p:cNvSpPr>
              <p:nvPr/>
            </p:nvSpPr>
            <p:spPr bwMode="auto">
              <a:xfrm>
                <a:off x="1824" y="1614"/>
                <a:ext cx="153" cy="88"/>
              </a:xfrm>
              <a:custGeom>
                <a:avLst/>
                <a:gdLst>
                  <a:gd name="T0" fmla="*/ 763 w 792"/>
                  <a:gd name="T1" fmla="*/ 139 h 458"/>
                  <a:gd name="T2" fmla="*/ 763 w 792"/>
                  <a:gd name="T3" fmla="*/ 139 h 458"/>
                  <a:gd name="T4" fmla="*/ 660 w 792"/>
                  <a:gd name="T5" fmla="*/ 56 h 458"/>
                  <a:gd name="T6" fmla="*/ 601 w 792"/>
                  <a:gd name="T7" fmla="*/ 42 h 458"/>
                  <a:gd name="T8" fmla="*/ 513 w 792"/>
                  <a:gd name="T9" fmla="*/ 56 h 458"/>
                  <a:gd name="T10" fmla="*/ 469 w 792"/>
                  <a:gd name="T11" fmla="*/ 42 h 458"/>
                  <a:gd name="T12" fmla="*/ 396 w 792"/>
                  <a:gd name="T13" fmla="*/ 14 h 458"/>
                  <a:gd name="T14" fmla="*/ 294 w 792"/>
                  <a:gd name="T15" fmla="*/ 0 h 458"/>
                  <a:gd name="T16" fmla="*/ 162 w 792"/>
                  <a:gd name="T17" fmla="*/ 14 h 458"/>
                  <a:gd name="T18" fmla="*/ 118 w 792"/>
                  <a:gd name="T19" fmla="*/ 42 h 458"/>
                  <a:gd name="T20" fmla="*/ 103 w 792"/>
                  <a:gd name="T21" fmla="*/ 153 h 458"/>
                  <a:gd name="T22" fmla="*/ 103 w 792"/>
                  <a:gd name="T23" fmla="*/ 208 h 458"/>
                  <a:gd name="T24" fmla="*/ 59 w 792"/>
                  <a:gd name="T25" fmla="*/ 250 h 458"/>
                  <a:gd name="T26" fmla="*/ 0 w 792"/>
                  <a:gd name="T27" fmla="*/ 333 h 458"/>
                  <a:gd name="T28" fmla="*/ 103 w 792"/>
                  <a:gd name="T29" fmla="*/ 361 h 458"/>
                  <a:gd name="T30" fmla="*/ 220 w 792"/>
                  <a:gd name="T31" fmla="*/ 444 h 458"/>
                  <a:gd name="T32" fmla="*/ 279 w 792"/>
                  <a:gd name="T33" fmla="*/ 417 h 458"/>
                  <a:gd name="T34" fmla="*/ 367 w 792"/>
                  <a:gd name="T35" fmla="*/ 403 h 458"/>
                  <a:gd name="T36" fmla="*/ 411 w 792"/>
                  <a:gd name="T37" fmla="*/ 361 h 458"/>
                  <a:gd name="T38" fmla="*/ 455 w 792"/>
                  <a:gd name="T39" fmla="*/ 292 h 458"/>
                  <a:gd name="T40" fmla="*/ 543 w 792"/>
                  <a:gd name="T41" fmla="*/ 236 h 458"/>
                  <a:gd name="T42" fmla="*/ 675 w 792"/>
                  <a:gd name="T43" fmla="*/ 181 h 458"/>
                  <a:gd name="T44" fmla="*/ 763 w 792"/>
                  <a:gd name="T45" fmla="*/ 139 h 458"/>
                  <a:gd name="T46" fmla="*/ 763 w 792"/>
                  <a:gd name="T47" fmla="*/ 1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2" h="458">
                    <a:moveTo>
                      <a:pt x="763" y="139"/>
                    </a:moveTo>
                    <a:lnTo>
                      <a:pt x="763" y="139"/>
                    </a:lnTo>
                    <a:cubicBezTo>
                      <a:pt x="733" y="111"/>
                      <a:pt x="704" y="83"/>
                      <a:pt x="660" y="56"/>
                    </a:cubicBezTo>
                    <a:cubicBezTo>
                      <a:pt x="645" y="56"/>
                      <a:pt x="616" y="42"/>
                      <a:pt x="601" y="42"/>
                    </a:cubicBezTo>
                    <a:cubicBezTo>
                      <a:pt x="557" y="28"/>
                      <a:pt x="543" y="42"/>
                      <a:pt x="513" y="56"/>
                    </a:cubicBezTo>
                    <a:cubicBezTo>
                      <a:pt x="499" y="56"/>
                      <a:pt x="484" y="42"/>
                      <a:pt x="469" y="42"/>
                    </a:cubicBezTo>
                    <a:cubicBezTo>
                      <a:pt x="455" y="28"/>
                      <a:pt x="425" y="28"/>
                      <a:pt x="396" y="14"/>
                    </a:cubicBezTo>
                    <a:cubicBezTo>
                      <a:pt x="367" y="14"/>
                      <a:pt x="323" y="0"/>
                      <a:pt x="294" y="0"/>
                    </a:cubicBezTo>
                    <a:cubicBezTo>
                      <a:pt x="250" y="0"/>
                      <a:pt x="206" y="14"/>
                      <a:pt x="162" y="14"/>
                    </a:cubicBezTo>
                    <a:cubicBezTo>
                      <a:pt x="132" y="28"/>
                      <a:pt x="88" y="14"/>
                      <a:pt x="118" y="42"/>
                    </a:cubicBezTo>
                    <a:cubicBezTo>
                      <a:pt x="147" y="97"/>
                      <a:pt x="147" y="111"/>
                      <a:pt x="103" y="153"/>
                    </a:cubicBezTo>
                    <a:cubicBezTo>
                      <a:pt x="74" y="181"/>
                      <a:pt x="103" y="195"/>
                      <a:pt x="103" y="208"/>
                    </a:cubicBezTo>
                    <a:cubicBezTo>
                      <a:pt x="88" y="222"/>
                      <a:pt x="59" y="222"/>
                      <a:pt x="59" y="250"/>
                    </a:cubicBezTo>
                    <a:cubicBezTo>
                      <a:pt x="44" y="278"/>
                      <a:pt x="15" y="306"/>
                      <a:pt x="0" y="333"/>
                    </a:cubicBezTo>
                    <a:cubicBezTo>
                      <a:pt x="0" y="347"/>
                      <a:pt x="88" y="361"/>
                      <a:pt x="103" y="361"/>
                    </a:cubicBezTo>
                    <a:cubicBezTo>
                      <a:pt x="147" y="389"/>
                      <a:pt x="176" y="444"/>
                      <a:pt x="220" y="444"/>
                    </a:cubicBezTo>
                    <a:cubicBezTo>
                      <a:pt x="235" y="458"/>
                      <a:pt x="264" y="431"/>
                      <a:pt x="279" y="417"/>
                    </a:cubicBezTo>
                    <a:cubicBezTo>
                      <a:pt x="308" y="403"/>
                      <a:pt x="338" y="417"/>
                      <a:pt x="367" y="403"/>
                    </a:cubicBezTo>
                    <a:cubicBezTo>
                      <a:pt x="396" y="403"/>
                      <a:pt x="396" y="389"/>
                      <a:pt x="411" y="361"/>
                    </a:cubicBezTo>
                    <a:cubicBezTo>
                      <a:pt x="411" y="333"/>
                      <a:pt x="411" y="319"/>
                      <a:pt x="455" y="292"/>
                    </a:cubicBezTo>
                    <a:cubicBezTo>
                      <a:pt x="484" y="278"/>
                      <a:pt x="499" y="250"/>
                      <a:pt x="543" y="236"/>
                    </a:cubicBezTo>
                    <a:cubicBezTo>
                      <a:pt x="587" y="208"/>
                      <a:pt x="631" y="195"/>
                      <a:pt x="675" y="181"/>
                    </a:cubicBezTo>
                    <a:cubicBezTo>
                      <a:pt x="675" y="181"/>
                      <a:pt x="777" y="139"/>
                      <a:pt x="763" y="139"/>
                    </a:cubicBezTo>
                    <a:cubicBezTo>
                      <a:pt x="748" y="125"/>
                      <a:pt x="792" y="153"/>
                      <a:pt x="763" y="13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0" name="Freeform 1487">
                <a:extLst>
                  <a:ext uri="{FF2B5EF4-FFF2-40B4-BE49-F238E27FC236}">
                    <a16:creationId xmlns:a16="http://schemas.microsoft.com/office/drawing/2014/main" id="{CABA6A82-6416-85FA-38F6-200FB17EE9DC}"/>
                  </a:ext>
                </a:extLst>
              </p:cNvPr>
              <p:cNvSpPr>
                <a:spLocks/>
              </p:cNvSpPr>
              <p:nvPr/>
            </p:nvSpPr>
            <p:spPr bwMode="auto">
              <a:xfrm>
                <a:off x="1824" y="1614"/>
                <a:ext cx="153" cy="88"/>
              </a:xfrm>
              <a:custGeom>
                <a:avLst/>
                <a:gdLst>
                  <a:gd name="T0" fmla="*/ 763 w 792"/>
                  <a:gd name="T1" fmla="*/ 139 h 458"/>
                  <a:gd name="T2" fmla="*/ 763 w 792"/>
                  <a:gd name="T3" fmla="*/ 139 h 458"/>
                  <a:gd name="T4" fmla="*/ 660 w 792"/>
                  <a:gd name="T5" fmla="*/ 56 h 458"/>
                  <a:gd name="T6" fmla="*/ 601 w 792"/>
                  <a:gd name="T7" fmla="*/ 42 h 458"/>
                  <a:gd name="T8" fmla="*/ 513 w 792"/>
                  <a:gd name="T9" fmla="*/ 56 h 458"/>
                  <a:gd name="T10" fmla="*/ 469 w 792"/>
                  <a:gd name="T11" fmla="*/ 42 h 458"/>
                  <a:gd name="T12" fmla="*/ 396 w 792"/>
                  <a:gd name="T13" fmla="*/ 14 h 458"/>
                  <a:gd name="T14" fmla="*/ 294 w 792"/>
                  <a:gd name="T15" fmla="*/ 0 h 458"/>
                  <a:gd name="T16" fmla="*/ 162 w 792"/>
                  <a:gd name="T17" fmla="*/ 14 h 458"/>
                  <a:gd name="T18" fmla="*/ 118 w 792"/>
                  <a:gd name="T19" fmla="*/ 42 h 458"/>
                  <a:gd name="T20" fmla="*/ 103 w 792"/>
                  <a:gd name="T21" fmla="*/ 153 h 458"/>
                  <a:gd name="T22" fmla="*/ 103 w 792"/>
                  <a:gd name="T23" fmla="*/ 208 h 458"/>
                  <a:gd name="T24" fmla="*/ 59 w 792"/>
                  <a:gd name="T25" fmla="*/ 250 h 458"/>
                  <a:gd name="T26" fmla="*/ 0 w 792"/>
                  <a:gd name="T27" fmla="*/ 333 h 458"/>
                  <a:gd name="T28" fmla="*/ 103 w 792"/>
                  <a:gd name="T29" fmla="*/ 361 h 458"/>
                  <a:gd name="T30" fmla="*/ 220 w 792"/>
                  <a:gd name="T31" fmla="*/ 444 h 458"/>
                  <a:gd name="T32" fmla="*/ 279 w 792"/>
                  <a:gd name="T33" fmla="*/ 417 h 458"/>
                  <a:gd name="T34" fmla="*/ 367 w 792"/>
                  <a:gd name="T35" fmla="*/ 403 h 458"/>
                  <a:gd name="T36" fmla="*/ 411 w 792"/>
                  <a:gd name="T37" fmla="*/ 361 h 458"/>
                  <a:gd name="T38" fmla="*/ 455 w 792"/>
                  <a:gd name="T39" fmla="*/ 292 h 458"/>
                  <a:gd name="T40" fmla="*/ 543 w 792"/>
                  <a:gd name="T41" fmla="*/ 236 h 458"/>
                  <a:gd name="T42" fmla="*/ 675 w 792"/>
                  <a:gd name="T43" fmla="*/ 181 h 458"/>
                  <a:gd name="T44" fmla="*/ 763 w 792"/>
                  <a:gd name="T45" fmla="*/ 139 h 458"/>
                  <a:gd name="T46" fmla="*/ 763 w 792"/>
                  <a:gd name="T47" fmla="*/ 139 h 458"/>
                  <a:gd name="T48" fmla="*/ 763 w 792"/>
                  <a:gd name="T49" fmla="*/ 1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2" h="458">
                    <a:moveTo>
                      <a:pt x="763" y="139"/>
                    </a:moveTo>
                    <a:lnTo>
                      <a:pt x="763" y="139"/>
                    </a:lnTo>
                    <a:cubicBezTo>
                      <a:pt x="733" y="111"/>
                      <a:pt x="704" y="83"/>
                      <a:pt x="660" y="56"/>
                    </a:cubicBezTo>
                    <a:cubicBezTo>
                      <a:pt x="645" y="56"/>
                      <a:pt x="616" y="42"/>
                      <a:pt x="601" y="42"/>
                    </a:cubicBezTo>
                    <a:cubicBezTo>
                      <a:pt x="557" y="28"/>
                      <a:pt x="543" y="42"/>
                      <a:pt x="513" y="56"/>
                    </a:cubicBezTo>
                    <a:cubicBezTo>
                      <a:pt x="499" y="56"/>
                      <a:pt x="484" y="42"/>
                      <a:pt x="469" y="42"/>
                    </a:cubicBezTo>
                    <a:cubicBezTo>
                      <a:pt x="455" y="28"/>
                      <a:pt x="425" y="28"/>
                      <a:pt x="396" y="14"/>
                    </a:cubicBezTo>
                    <a:cubicBezTo>
                      <a:pt x="367" y="14"/>
                      <a:pt x="323" y="0"/>
                      <a:pt x="294" y="0"/>
                    </a:cubicBezTo>
                    <a:cubicBezTo>
                      <a:pt x="250" y="0"/>
                      <a:pt x="206" y="14"/>
                      <a:pt x="162" y="14"/>
                    </a:cubicBezTo>
                    <a:cubicBezTo>
                      <a:pt x="132" y="28"/>
                      <a:pt x="88" y="14"/>
                      <a:pt x="118" y="42"/>
                    </a:cubicBezTo>
                    <a:cubicBezTo>
                      <a:pt x="147" y="97"/>
                      <a:pt x="147" y="111"/>
                      <a:pt x="103" y="153"/>
                    </a:cubicBezTo>
                    <a:cubicBezTo>
                      <a:pt x="74" y="181"/>
                      <a:pt x="103" y="195"/>
                      <a:pt x="103" y="208"/>
                    </a:cubicBezTo>
                    <a:cubicBezTo>
                      <a:pt x="88" y="222"/>
                      <a:pt x="59" y="222"/>
                      <a:pt x="59" y="250"/>
                    </a:cubicBezTo>
                    <a:cubicBezTo>
                      <a:pt x="44" y="278"/>
                      <a:pt x="15" y="306"/>
                      <a:pt x="0" y="333"/>
                    </a:cubicBezTo>
                    <a:cubicBezTo>
                      <a:pt x="0" y="347"/>
                      <a:pt x="88" y="361"/>
                      <a:pt x="103" y="361"/>
                    </a:cubicBezTo>
                    <a:cubicBezTo>
                      <a:pt x="147" y="389"/>
                      <a:pt x="176" y="444"/>
                      <a:pt x="220" y="444"/>
                    </a:cubicBezTo>
                    <a:cubicBezTo>
                      <a:pt x="235" y="458"/>
                      <a:pt x="264" y="431"/>
                      <a:pt x="279" y="417"/>
                    </a:cubicBezTo>
                    <a:cubicBezTo>
                      <a:pt x="308" y="403"/>
                      <a:pt x="338" y="417"/>
                      <a:pt x="367" y="403"/>
                    </a:cubicBezTo>
                    <a:cubicBezTo>
                      <a:pt x="396" y="403"/>
                      <a:pt x="396" y="389"/>
                      <a:pt x="411" y="361"/>
                    </a:cubicBezTo>
                    <a:cubicBezTo>
                      <a:pt x="411" y="333"/>
                      <a:pt x="411" y="319"/>
                      <a:pt x="455" y="292"/>
                    </a:cubicBezTo>
                    <a:cubicBezTo>
                      <a:pt x="484" y="278"/>
                      <a:pt x="499" y="250"/>
                      <a:pt x="543" y="236"/>
                    </a:cubicBezTo>
                    <a:cubicBezTo>
                      <a:pt x="587" y="208"/>
                      <a:pt x="631" y="195"/>
                      <a:pt x="675" y="181"/>
                    </a:cubicBezTo>
                    <a:cubicBezTo>
                      <a:pt x="675" y="181"/>
                      <a:pt x="777" y="139"/>
                      <a:pt x="763" y="139"/>
                    </a:cubicBezTo>
                    <a:cubicBezTo>
                      <a:pt x="748" y="125"/>
                      <a:pt x="792" y="153"/>
                      <a:pt x="763" y="139"/>
                    </a:cubicBezTo>
                    <a:lnTo>
                      <a:pt x="763" y="13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1" name="Freeform 1488">
                <a:extLst>
                  <a:ext uri="{FF2B5EF4-FFF2-40B4-BE49-F238E27FC236}">
                    <a16:creationId xmlns:a16="http://schemas.microsoft.com/office/drawing/2014/main" id="{A184D62E-4B30-D52E-9B63-E7741A21339E}"/>
                  </a:ext>
                </a:extLst>
              </p:cNvPr>
              <p:cNvSpPr>
                <a:spLocks/>
              </p:cNvSpPr>
              <p:nvPr/>
            </p:nvSpPr>
            <p:spPr bwMode="auto">
              <a:xfrm>
                <a:off x="2122" y="1582"/>
                <a:ext cx="24" cy="16"/>
              </a:xfrm>
              <a:custGeom>
                <a:avLst/>
                <a:gdLst>
                  <a:gd name="T0" fmla="*/ 71 w 125"/>
                  <a:gd name="T1" fmla="*/ 84 h 84"/>
                  <a:gd name="T2" fmla="*/ 71 w 125"/>
                  <a:gd name="T3" fmla="*/ 84 h 84"/>
                  <a:gd name="T4" fmla="*/ 18 w 125"/>
                  <a:gd name="T5" fmla="*/ 63 h 84"/>
                  <a:gd name="T6" fmla="*/ 53 w 125"/>
                  <a:gd name="T7" fmla="*/ 0 h 84"/>
                  <a:gd name="T8" fmla="*/ 71 w 125"/>
                  <a:gd name="T9" fmla="*/ 84 h 84"/>
                  <a:gd name="T10" fmla="*/ 71 w 125"/>
                  <a:gd name="T11" fmla="*/ 84 h 84"/>
                </a:gdLst>
                <a:ahLst/>
                <a:cxnLst>
                  <a:cxn ang="0">
                    <a:pos x="T0" y="T1"/>
                  </a:cxn>
                  <a:cxn ang="0">
                    <a:pos x="T2" y="T3"/>
                  </a:cxn>
                  <a:cxn ang="0">
                    <a:pos x="T4" y="T5"/>
                  </a:cxn>
                  <a:cxn ang="0">
                    <a:pos x="T6" y="T7"/>
                  </a:cxn>
                  <a:cxn ang="0">
                    <a:pos x="T8" y="T9"/>
                  </a:cxn>
                  <a:cxn ang="0">
                    <a:pos x="T10" y="T11"/>
                  </a:cxn>
                </a:cxnLst>
                <a:rect l="0" t="0" r="r" b="b"/>
                <a:pathLst>
                  <a:path w="125" h="84">
                    <a:moveTo>
                      <a:pt x="71" y="84"/>
                    </a:moveTo>
                    <a:lnTo>
                      <a:pt x="71" y="84"/>
                    </a:lnTo>
                    <a:cubicBezTo>
                      <a:pt x="53" y="84"/>
                      <a:pt x="18" y="84"/>
                      <a:pt x="18" y="63"/>
                    </a:cubicBezTo>
                    <a:cubicBezTo>
                      <a:pt x="0" y="42"/>
                      <a:pt x="53" y="0"/>
                      <a:pt x="53" y="0"/>
                    </a:cubicBezTo>
                    <a:cubicBezTo>
                      <a:pt x="107" y="0"/>
                      <a:pt x="125" y="84"/>
                      <a:pt x="71" y="84"/>
                    </a:cubicBezTo>
                    <a:cubicBezTo>
                      <a:pt x="18" y="63"/>
                      <a:pt x="107" y="84"/>
                      <a:pt x="71" y="8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2" name="Freeform 1489">
                <a:extLst>
                  <a:ext uri="{FF2B5EF4-FFF2-40B4-BE49-F238E27FC236}">
                    <a16:creationId xmlns:a16="http://schemas.microsoft.com/office/drawing/2014/main" id="{07D23EDB-7BDC-73BD-605B-921974B63929}"/>
                  </a:ext>
                </a:extLst>
              </p:cNvPr>
              <p:cNvSpPr>
                <a:spLocks/>
              </p:cNvSpPr>
              <p:nvPr/>
            </p:nvSpPr>
            <p:spPr bwMode="auto">
              <a:xfrm>
                <a:off x="2122" y="1582"/>
                <a:ext cx="24" cy="16"/>
              </a:xfrm>
              <a:custGeom>
                <a:avLst/>
                <a:gdLst>
                  <a:gd name="T0" fmla="*/ 71 w 125"/>
                  <a:gd name="T1" fmla="*/ 84 h 84"/>
                  <a:gd name="T2" fmla="*/ 71 w 125"/>
                  <a:gd name="T3" fmla="*/ 84 h 84"/>
                  <a:gd name="T4" fmla="*/ 18 w 125"/>
                  <a:gd name="T5" fmla="*/ 63 h 84"/>
                  <a:gd name="T6" fmla="*/ 53 w 125"/>
                  <a:gd name="T7" fmla="*/ 0 h 84"/>
                  <a:gd name="T8" fmla="*/ 71 w 125"/>
                  <a:gd name="T9" fmla="*/ 84 h 84"/>
                  <a:gd name="T10" fmla="*/ 71 w 125"/>
                  <a:gd name="T11" fmla="*/ 84 h 84"/>
                  <a:gd name="T12" fmla="*/ 71 w 125"/>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125" h="84">
                    <a:moveTo>
                      <a:pt x="71" y="84"/>
                    </a:moveTo>
                    <a:lnTo>
                      <a:pt x="71" y="84"/>
                    </a:lnTo>
                    <a:cubicBezTo>
                      <a:pt x="53" y="84"/>
                      <a:pt x="18" y="84"/>
                      <a:pt x="18" y="63"/>
                    </a:cubicBezTo>
                    <a:cubicBezTo>
                      <a:pt x="0" y="42"/>
                      <a:pt x="53" y="0"/>
                      <a:pt x="53" y="0"/>
                    </a:cubicBezTo>
                    <a:cubicBezTo>
                      <a:pt x="107" y="0"/>
                      <a:pt x="125" y="84"/>
                      <a:pt x="71" y="84"/>
                    </a:cubicBezTo>
                    <a:cubicBezTo>
                      <a:pt x="18" y="63"/>
                      <a:pt x="107" y="84"/>
                      <a:pt x="71" y="84"/>
                    </a:cubicBezTo>
                    <a:lnTo>
                      <a:pt x="71" y="8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3" name="Freeform 1490">
                <a:extLst>
                  <a:ext uri="{FF2B5EF4-FFF2-40B4-BE49-F238E27FC236}">
                    <a16:creationId xmlns:a16="http://schemas.microsoft.com/office/drawing/2014/main" id="{4341C8EE-ACBC-6B8F-4F11-69DFF8CA2CFA}"/>
                  </a:ext>
                </a:extLst>
              </p:cNvPr>
              <p:cNvSpPr>
                <a:spLocks/>
              </p:cNvSpPr>
              <p:nvPr/>
            </p:nvSpPr>
            <p:spPr bwMode="auto">
              <a:xfrm>
                <a:off x="2122" y="1582"/>
                <a:ext cx="24" cy="16"/>
              </a:xfrm>
              <a:custGeom>
                <a:avLst/>
                <a:gdLst>
                  <a:gd name="T0" fmla="*/ 71 w 125"/>
                  <a:gd name="T1" fmla="*/ 84 h 84"/>
                  <a:gd name="T2" fmla="*/ 71 w 125"/>
                  <a:gd name="T3" fmla="*/ 84 h 84"/>
                  <a:gd name="T4" fmla="*/ 18 w 125"/>
                  <a:gd name="T5" fmla="*/ 63 h 84"/>
                  <a:gd name="T6" fmla="*/ 53 w 125"/>
                  <a:gd name="T7" fmla="*/ 0 h 84"/>
                  <a:gd name="T8" fmla="*/ 71 w 125"/>
                  <a:gd name="T9" fmla="*/ 84 h 84"/>
                  <a:gd name="T10" fmla="*/ 71 w 125"/>
                  <a:gd name="T11" fmla="*/ 84 h 84"/>
                </a:gdLst>
                <a:ahLst/>
                <a:cxnLst>
                  <a:cxn ang="0">
                    <a:pos x="T0" y="T1"/>
                  </a:cxn>
                  <a:cxn ang="0">
                    <a:pos x="T2" y="T3"/>
                  </a:cxn>
                  <a:cxn ang="0">
                    <a:pos x="T4" y="T5"/>
                  </a:cxn>
                  <a:cxn ang="0">
                    <a:pos x="T6" y="T7"/>
                  </a:cxn>
                  <a:cxn ang="0">
                    <a:pos x="T8" y="T9"/>
                  </a:cxn>
                  <a:cxn ang="0">
                    <a:pos x="T10" y="T11"/>
                  </a:cxn>
                </a:cxnLst>
                <a:rect l="0" t="0" r="r" b="b"/>
                <a:pathLst>
                  <a:path w="125" h="84">
                    <a:moveTo>
                      <a:pt x="71" y="84"/>
                    </a:moveTo>
                    <a:lnTo>
                      <a:pt x="71" y="84"/>
                    </a:lnTo>
                    <a:cubicBezTo>
                      <a:pt x="53" y="84"/>
                      <a:pt x="18" y="84"/>
                      <a:pt x="18" y="63"/>
                    </a:cubicBezTo>
                    <a:cubicBezTo>
                      <a:pt x="0" y="42"/>
                      <a:pt x="53" y="0"/>
                      <a:pt x="53" y="0"/>
                    </a:cubicBezTo>
                    <a:cubicBezTo>
                      <a:pt x="107" y="0"/>
                      <a:pt x="125" y="84"/>
                      <a:pt x="71" y="84"/>
                    </a:cubicBezTo>
                    <a:cubicBezTo>
                      <a:pt x="18" y="63"/>
                      <a:pt x="107" y="84"/>
                      <a:pt x="71" y="8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4" name="Freeform 1491">
                <a:extLst>
                  <a:ext uri="{FF2B5EF4-FFF2-40B4-BE49-F238E27FC236}">
                    <a16:creationId xmlns:a16="http://schemas.microsoft.com/office/drawing/2014/main" id="{0AA4E061-DD50-924C-D4DA-48E903C5E333}"/>
                  </a:ext>
                </a:extLst>
              </p:cNvPr>
              <p:cNvSpPr>
                <a:spLocks/>
              </p:cNvSpPr>
              <p:nvPr/>
            </p:nvSpPr>
            <p:spPr bwMode="auto">
              <a:xfrm>
                <a:off x="2122" y="1582"/>
                <a:ext cx="24" cy="16"/>
              </a:xfrm>
              <a:custGeom>
                <a:avLst/>
                <a:gdLst>
                  <a:gd name="T0" fmla="*/ 71 w 125"/>
                  <a:gd name="T1" fmla="*/ 84 h 84"/>
                  <a:gd name="T2" fmla="*/ 71 w 125"/>
                  <a:gd name="T3" fmla="*/ 84 h 84"/>
                  <a:gd name="T4" fmla="*/ 18 w 125"/>
                  <a:gd name="T5" fmla="*/ 63 h 84"/>
                  <a:gd name="T6" fmla="*/ 53 w 125"/>
                  <a:gd name="T7" fmla="*/ 0 h 84"/>
                  <a:gd name="T8" fmla="*/ 71 w 125"/>
                  <a:gd name="T9" fmla="*/ 84 h 84"/>
                  <a:gd name="T10" fmla="*/ 71 w 125"/>
                  <a:gd name="T11" fmla="*/ 84 h 84"/>
                  <a:gd name="T12" fmla="*/ 71 w 125"/>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125" h="84">
                    <a:moveTo>
                      <a:pt x="71" y="84"/>
                    </a:moveTo>
                    <a:lnTo>
                      <a:pt x="71" y="84"/>
                    </a:lnTo>
                    <a:cubicBezTo>
                      <a:pt x="53" y="84"/>
                      <a:pt x="18" y="84"/>
                      <a:pt x="18" y="63"/>
                    </a:cubicBezTo>
                    <a:cubicBezTo>
                      <a:pt x="0" y="42"/>
                      <a:pt x="53" y="0"/>
                      <a:pt x="53" y="0"/>
                    </a:cubicBezTo>
                    <a:cubicBezTo>
                      <a:pt x="107" y="0"/>
                      <a:pt x="125" y="84"/>
                      <a:pt x="71" y="84"/>
                    </a:cubicBezTo>
                    <a:cubicBezTo>
                      <a:pt x="18" y="63"/>
                      <a:pt x="107" y="84"/>
                      <a:pt x="71" y="84"/>
                    </a:cubicBezTo>
                    <a:lnTo>
                      <a:pt x="71" y="8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5" name="Freeform 1492">
                <a:extLst>
                  <a:ext uri="{FF2B5EF4-FFF2-40B4-BE49-F238E27FC236}">
                    <a16:creationId xmlns:a16="http://schemas.microsoft.com/office/drawing/2014/main" id="{C91730F0-F85A-6722-9D99-AC8618D33ECE}"/>
                  </a:ext>
                </a:extLst>
              </p:cNvPr>
              <p:cNvSpPr>
                <a:spLocks/>
              </p:cNvSpPr>
              <p:nvPr/>
            </p:nvSpPr>
            <p:spPr bwMode="auto">
              <a:xfrm>
                <a:off x="1921" y="1566"/>
                <a:ext cx="24" cy="16"/>
              </a:xfrm>
              <a:custGeom>
                <a:avLst/>
                <a:gdLst>
                  <a:gd name="T0" fmla="*/ 113 w 125"/>
                  <a:gd name="T1" fmla="*/ 12 h 83"/>
                  <a:gd name="T2" fmla="*/ 113 w 125"/>
                  <a:gd name="T3" fmla="*/ 12 h 83"/>
                  <a:gd name="T4" fmla="*/ 0 w 125"/>
                  <a:gd name="T5" fmla="*/ 60 h 83"/>
                  <a:gd name="T6" fmla="*/ 75 w 125"/>
                  <a:gd name="T7" fmla="*/ 60 h 83"/>
                  <a:gd name="T8" fmla="*/ 113 w 125"/>
                  <a:gd name="T9" fmla="*/ 12 h 83"/>
                  <a:gd name="T10" fmla="*/ 113 w 125"/>
                  <a:gd name="T11" fmla="*/ 12 h 83"/>
                </a:gdLst>
                <a:ahLst/>
                <a:cxnLst>
                  <a:cxn ang="0">
                    <a:pos x="T0" y="T1"/>
                  </a:cxn>
                  <a:cxn ang="0">
                    <a:pos x="T2" y="T3"/>
                  </a:cxn>
                  <a:cxn ang="0">
                    <a:pos x="T4" y="T5"/>
                  </a:cxn>
                  <a:cxn ang="0">
                    <a:pos x="T6" y="T7"/>
                  </a:cxn>
                  <a:cxn ang="0">
                    <a:pos x="T8" y="T9"/>
                  </a:cxn>
                  <a:cxn ang="0">
                    <a:pos x="T10" y="T11"/>
                  </a:cxn>
                </a:cxnLst>
                <a:rect l="0" t="0" r="r" b="b"/>
                <a:pathLst>
                  <a:path w="125" h="83">
                    <a:moveTo>
                      <a:pt x="113" y="12"/>
                    </a:moveTo>
                    <a:lnTo>
                      <a:pt x="113" y="12"/>
                    </a:lnTo>
                    <a:cubicBezTo>
                      <a:pt x="100" y="12"/>
                      <a:pt x="0" y="60"/>
                      <a:pt x="0" y="60"/>
                    </a:cubicBezTo>
                    <a:cubicBezTo>
                      <a:pt x="25" y="72"/>
                      <a:pt x="63" y="83"/>
                      <a:pt x="75" y="60"/>
                    </a:cubicBezTo>
                    <a:cubicBezTo>
                      <a:pt x="88" y="48"/>
                      <a:pt x="113" y="0"/>
                      <a:pt x="113" y="12"/>
                    </a:cubicBezTo>
                    <a:cubicBezTo>
                      <a:pt x="88" y="12"/>
                      <a:pt x="125" y="0"/>
                      <a:pt x="113" y="1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6" name="Freeform 1493">
                <a:extLst>
                  <a:ext uri="{FF2B5EF4-FFF2-40B4-BE49-F238E27FC236}">
                    <a16:creationId xmlns:a16="http://schemas.microsoft.com/office/drawing/2014/main" id="{810ED926-2F2E-4575-80F9-1A0FCDC3D8A9}"/>
                  </a:ext>
                </a:extLst>
              </p:cNvPr>
              <p:cNvSpPr>
                <a:spLocks/>
              </p:cNvSpPr>
              <p:nvPr/>
            </p:nvSpPr>
            <p:spPr bwMode="auto">
              <a:xfrm>
                <a:off x="1921" y="1566"/>
                <a:ext cx="24" cy="16"/>
              </a:xfrm>
              <a:custGeom>
                <a:avLst/>
                <a:gdLst>
                  <a:gd name="T0" fmla="*/ 113 w 125"/>
                  <a:gd name="T1" fmla="*/ 12 h 83"/>
                  <a:gd name="T2" fmla="*/ 113 w 125"/>
                  <a:gd name="T3" fmla="*/ 12 h 83"/>
                  <a:gd name="T4" fmla="*/ 0 w 125"/>
                  <a:gd name="T5" fmla="*/ 60 h 83"/>
                  <a:gd name="T6" fmla="*/ 75 w 125"/>
                  <a:gd name="T7" fmla="*/ 60 h 83"/>
                  <a:gd name="T8" fmla="*/ 113 w 125"/>
                  <a:gd name="T9" fmla="*/ 12 h 83"/>
                  <a:gd name="T10" fmla="*/ 113 w 125"/>
                  <a:gd name="T11" fmla="*/ 12 h 83"/>
                  <a:gd name="T12" fmla="*/ 113 w 125"/>
                  <a:gd name="T13" fmla="*/ 12 h 83"/>
                </a:gdLst>
                <a:ahLst/>
                <a:cxnLst>
                  <a:cxn ang="0">
                    <a:pos x="T0" y="T1"/>
                  </a:cxn>
                  <a:cxn ang="0">
                    <a:pos x="T2" y="T3"/>
                  </a:cxn>
                  <a:cxn ang="0">
                    <a:pos x="T4" y="T5"/>
                  </a:cxn>
                  <a:cxn ang="0">
                    <a:pos x="T6" y="T7"/>
                  </a:cxn>
                  <a:cxn ang="0">
                    <a:pos x="T8" y="T9"/>
                  </a:cxn>
                  <a:cxn ang="0">
                    <a:pos x="T10" y="T11"/>
                  </a:cxn>
                  <a:cxn ang="0">
                    <a:pos x="T12" y="T13"/>
                  </a:cxn>
                </a:cxnLst>
                <a:rect l="0" t="0" r="r" b="b"/>
                <a:pathLst>
                  <a:path w="125" h="83">
                    <a:moveTo>
                      <a:pt x="113" y="12"/>
                    </a:moveTo>
                    <a:lnTo>
                      <a:pt x="113" y="12"/>
                    </a:lnTo>
                    <a:cubicBezTo>
                      <a:pt x="100" y="12"/>
                      <a:pt x="0" y="60"/>
                      <a:pt x="0" y="60"/>
                    </a:cubicBezTo>
                    <a:cubicBezTo>
                      <a:pt x="25" y="72"/>
                      <a:pt x="63" y="83"/>
                      <a:pt x="75" y="60"/>
                    </a:cubicBezTo>
                    <a:cubicBezTo>
                      <a:pt x="88" y="48"/>
                      <a:pt x="113" y="0"/>
                      <a:pt x="113" y="12"/>
                    </a:cubicBezTo>
                    <a:cubicBezTo>
                      <a:pt x="88" y="12"/>
                      <a:pt x="125" y="0"/>
                      <a:pt x="113" y="12"/>
                    </a:cubicBezTo>
                    <a:lnTo>
                      <a:pt x="113" y="1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7" name="Freeform 1494">
                <a:extLst>
                  <a:ext uri="{FF2B5EF4-FFF2-40B4-BE49-F238E27FC236}">
                    <a16:creationId xmlns:a16="http://schemas.microsoft.com/office/drawing/2014/main" id="{1A730F70-15F8-F7AF-D05B-E28CC3AC322B}"/>
                  </a:ext>
                </a:extLst>
              </p:cNvPr>
              <p:cNvSpPr>
                <a:spLocks/>
              </p:cNvSpPr>
              <p:nvPr/>
            </p:nvSpPr>
            <p:spPr bwMode="auto">
              <a:xfrm>
                <a:off x="1921" y="1566"/>
                <a:ext cx="24" cy="16"/>
              </a:xfrm>
              <a:custGeom>
                <a:avLst/>
                <a:gdLst>
                  <a:gd name="T0" fmla="*/ 113 w 125"/>
                  <a:gd name="T1" fmla="*/ 12 h 83"/>
                  <a:gd name="T2" fmla="*/ 113 w 125"/>
                  <a:gd name="T3" fmla="*/ 12 h 83"/>
                  <a:gd name="T4" fmla="*/ 0 w 125"/>
                  <a:gd name="T5" fmla="*/ 60 h 83"/>
                  <a:gd name="T6" fmla="*/ 75 w 125"/>
                  <a:gd name="T7" fmla="*/ 60 h 83"/>
                  <a:gd name="T8" fmla="*/ 113 w 125"/>
                  <a:gd name="T9" fmla="*/ 12 h 83"/>
                  <a:gd name="T10" fmla="*/ 113 w 125"/>
                  <a:gd name="T11" fmla="*/ 12 h 83"/>
                </a:gdLst>
                <a:ahLst/>
                <a:cxnLst>
                  <a:cxn ang="0">
                    <a:pos x="T0" y="T1"/>
                  </a:cxn>
                  <a:cxn ang="0">
                    <a:pos x="T2" y="T3"/>
                  </a:cxn>
                  <a:cxn ang="0">
                    <a:pos x="T4" y="T5"/>
                  </a:cxn>
                  <a:cxn ang="0">
                    <a:pos x="T6" y="T7"/>
                  </a:cxn>
                  <a:cxn ang="0">
                    <a:pos x="T8" y="T9"/>
                  </a:cxn>
                  <a:cxn ang="0">
                    <a:pos x="T10" y="T11"/>
                  </a:cxn>
                </a:cxnLst>
                <a:rect l="0" t="0" r="r" b="b"/>
                <a:pathLst>
                  <a:path w="125" h="83">
                    <a:moveTo>
                      <a:pt x="113" y="12"/>
                    </a:moveTo>
                    <a:lnTo>
                      <a:pt x="113" y="12"/>
                    </a:lnTo>
                    <a:cubicBezTo>
                      <a:pt x="100" y="12"/>
                      <a:pt x="0" y="60"/>
                      <a:pt x="0" y="60"/>
                    </a:cubicBezTo>
                    <a:cubicBezTo>
                      <a:pt x="25" y="72"/>
                      <a:pt x="63" y="83"/>
                      <a:pt x="75" y="60"/>
                    </a:cubicBezTo>
                    <a:cubicBezTo>
                      <a:pt x="88" y="48"/>
                      <a:pt x="113" y="0"/>
                      <a:pt x="113" y="12"/>
                    </a:cubicBezTo>
                    <a:cubicBezTo>
                      <a:pt x="88" y="12"/>
                      <a:pt x="125" y="0"/>
                      <a:pt x="113" y="1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8" name="Freeform 1495">
                <a:extLst>
                  <a:ext uri="{FF2B5EF4-FFF2-40B4-BE49-F238E27FC236}">
                    <a16:creationId xmlns:a16="http://schemas.microsoft.com/office/drawing/2014/main" id="{8626FD8D-D662-C885-69A6-B1E2F5334F32}"/>
                  </a:ext>
                </a:extLst>
              </p:cNvPr>
              <p:cNvSpPr>
                <a:spLocks/>
              </p:cNvSpPr>
              <p:nvPr/>
            </p:nvSpPr>
            <p:spPr bwMode="auto">
              <a:xfrm>
                <a:off x="1921" y="1566"/>
                <a:ext cx="24" cy="16"/>
              </a:xfrm>
              <a:custGeom>
                <a:avLst/>
                <a:gdLst>
                  <a:gd name="T0" fmla="*/ 113 w 125"/>
                  <a:gd name="T1" fmla="*/ 12 h 83"/>
                  <a:gd name="T2" fmla="*/ 113 w 125"/>
                  <a:gd name="T3" fmla="*/ 12 h 83"/>
                  <a:gd name="T4" fmla="*/ 0 w 125"/>
                  <a:gd name="T5" fmla="*/ 60 h 83"/>
                  <a:gd name="T6" fmla="*/ 75 w 125"/>
                  <a:gd name="T7" fmla="*/ 60 h 83"/>
                  <a:gd name="T8" fmla="*/ 113 w 125"/>
                  <a:gd name="T9" fmla="*/ 12 h 83"/>
                  <a:gd name="T10" fmla="*/ 113 w 125"/>
                  <a:gd name="T11" fmla="*/ 12 h 83"/>
                  <a:gd name="T12" fmla="*/ 113 w 125"/>
                  <a:gd name="T13" fmla="*/ 12 h 83"/>
                </a:gdLst>
                <a:ahLst/>
                <a:cxnLst>
                  <a:cxn ang="0">
                    <a:pos x="T0" y="T1"/>
                  </a:cxn>
                  <a:cxn ang="0">
                    <a:pos x="T2" y="T3"/>
                  </a:cxn>
                  <a:cxn ang="0">
                    <a:pos x="T4" y="T5"/>
                  </a:cxn>
                  <a:cxn ang="0">
                    <a:pos x="T6" y="T7"/>
                  </a:cxn>
                  <a:cxn ang="0">
                    <a:pos x="T8" y="T9"/>
                  </a:cxn>
                  <a:cxn ang="0">
                    <a:pos x="T10" y="T11"/>
                  </a:cxn>
                  <a:cxn ang="0">
                    <a:pos x="T12" y="T13"/>
                  </a:cxn>
                </a:cxnLst>
                <a:rect l="0" t="0" r="r" b="b"/>
                <a:pathLst>
                  <a:path w="125" h="83">
                    <a:moveTo>
                      <a:pt x="113" y="12"/>
                    </a:moveTo>
                    <a:lnTo>
                      <a:pt x="113" y="12"/>
                    </a:lnTo>
                    <a:cubicBezTo>
                      <a:pt x="100" y="12"/>
                      <a:pt x="0" y="60"/>
                      <a:pt x="0" y="60"/>
                    </a:cubicBezTo>
                    <a:cubicBezTo>
                      <a:pt x="25" y="72"/>
                      <a:pt x="63" y="83"/>
                      <a:pt x="75" y="60"/>
                    </a:cubicBezTo>
                    <a:cubicBezTo>
                      <a:pt x="88" y="48"/>
                      <a:pt x="113" y="0"/>
                      <a:pt x="113" y="12"/>
                    </a:cubicBezTo>
                    <a:cubicBezTo>
                      <a:pt x="88" y="12"/>
                      <a:pt x="125" y="0"/>
                      <a:pt x="113" y="12"/>
                    </a:cubicBezTo>
                    <a:lnTo>
                      <a:pt x="113" y="1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9" name="Freeform 1496">
                <a:extLst>
                  <a:ext uri="{FF2B5EF4-FFF2-40B4-BE49-F238E27FC236}">
                    <a16:creationId xmlns:a16="http://schemas.microsoft.com/office/drawing/2014/main" id="{9C1A19E0-82F1-8F88-2DC9-4D5CD518053F}"/>
                  </a:ext>
                </a:extLst>
              </p:cNvPr>
              <p:cNvSpPr>
                <a:spLocks/>
              </p:cNvSpPr>
              <p:nvPr/>
            </p:nvSpPr>
            <p:spPr bwMode="auto">
              <a:xfrm>
                <a:off x="2146" y="1566"/>
                <a:ext cx="24" cy="8"/>
              </a:xfrm>
              <a:custGeom>
                <a:avLst/>
                <a:gdLst>
                  <a:gd name="T0" fmla="*/ 14 w 125"/>
                  <a:gd name="T1" fmla="*/ 42 h 42"/>
                  <a:gd name="T2" fmla="*/ 14 w 125"/>
                  <a:gd name="T3" fmla="*/ 42 h 42"/>
                  <a:gd name="T4" fmla="*/ 97 w 125"/>
                  <a:gd name="T5" fmla="*/ 0 h 42"/>
                  <a:gd name="T6" fmla="*/ 14 w 125"/>
                  <a:gd name="T7" fmla="*/ 42 h 42"/>
                </a:gdLst>
                <a:ahLst/>
                <a:cxnLst>
                  <a:cxn ang="0">
                    <a:pos x="T0" y="T1"/>
                  </a:cxn>
                  <a:cxn ang="0">
                    <a:pos x="T2" y="T3"/>
                  </a:cxn>
                  <a:cxn ang="0">
                    <a:pos x="T4" y="T5"/>
                  </a:cxn>
                  <a:cxn ang="0">
                    <a:pos x="T6" y="T7"/>
                  </a:cxn>
                </a:cxnLst>
                <a:rect l="0" t="0" r="r" b="b"/>
                <a:pathLst>
                  <a:path w="125" h="42">
                    <a:moveTo>
                      <a:pt x="14" y="42"/>
                    </a:moveTo>
                    <a:lnTo>
                      <a:pt x="14" y="42"/>
                    </a:lnTo>
                    <a:cubicBezTo>
                      <a:pt x="55" y="28"/>
                      <a:pt x="125" y="0"/>
                      <a:pt x="97" y="0"/>
                    </a:cubicBezTo>
                    <a:cubicBezTo>
                      <a:pt x="55" y="0"/>
                      <a:pt x="0" y="42"/>
                      <a:pt x="14"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0" name="Freeform 1497">
                <a:extLst>
                  <a:ext uri="{FF2B5EF4-FFF2-40B4-BE49-F238E27FC236}">
                    <a16:creationId xmlns:a16="http://schemas.microsoft.com/office/drawing/2014/main" id="{7FA2DA07-F1D9-51DB-23B4-F1B03781F826}"/>
                  </a:ext>
                </a:extLst>
              </p:cNvPr>
              <p:cNvSpPr>
                <a:spLocks/>
              </p:cNvSpPr>
              <p:nvPr/>
            </p:nvSpPr>
            <p:spPr bwMode="auto">
              <a:xfrm>
                <a:off x="2146" y="1566"/>
                <a:ext cx="24" cy="8"/>
              </a:xfrm>
              <a:custGeom>
                <a:avLst/>
                <a:gdLst>
                  <a:gd name="T0" fmla="*/ 14 w 125"/>
                  <a:gd name="T1" fmla="*/ 42 h 42"/>
                  <a:gd name="T2" fmla="*/ 14 w 125"/>
                  <a:gd name="T3" fmla="*/ 42 h 42"/>
                  <a:gd name="T4" fmla="*/ 97 w 125"/>
                  <a:gd name="T5" fmla="*/ 0 h 42"/>
                  <a:gd name="T6" fmla="*/ 14 w 125"/>
                  <a:gd name="T7" fmla="*/ 42 h 42"/>
                  <a:gd name="T8" fmla="*/ 14 w 125"/>
                  <a:gd name="T9" fmla="*/ 42 h 42"/>
                </a:gdLst>
                <a:ahLst/>
                <a:cxnLst>
                  <a:cxn ang="0">
                    <a:pos x="T0" y="T1"/>
                  </a:cxn>
                  <a:cxn ang="0">
                    <a:pos x="T2" y="T3"/>
                  </a:cxn>
                  <a:cxn ang="0">
                    <a:pos x="T4" y="T5"/>
                  </a:cxn>
                  <a:cxn ang="0">
                    <a:pos x="T6" y="T7"/>
                  </a:cxn>
                  <a:cxn ang="0">
                    <a:pos x="T8" y="T9"/>
                  </a:cxn>
                </a:cxnLst>
                <a:rect l="0" t="0" r="r" b="b"/>
                <a:pathLst>
                  <a:path w="125" h="42">
                    <a:moveTo>
                      <a:pt x="14" y="42"/>
                    </a:moveTo>
                    <a:lnTo>
                      <a:pt x="14" y="42"/>
                    </a:lnTo>
                    <a:cubicBezTo>
                      <a:pt x="55" y="28"/>
                      <a:pt x="125" y="0"/>
                      <a:pt x="97" y="0"/>
                    </a:cubicBezTo>
                    <a:cubicBezTo>
                      <a:pt x="55" y="0"/>
                      <a:pt x="0" y="42"/>
                      <a:pt x="14" y="42"/>
                    </a:cubicBezTo>
                    <a:lnTo>
                      <a:pt x="14"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1" name="Freeform 1498">
                <a:extLst>
                  <a:ext uri="{FF2B5EF4-FFF2-40B4-BE49-F238E27FC236}">
                    <a16:creationId xmlns:a16="http://schemas.microsoft.com/office/drawing/2014/main" id="{5B4D1793-2BFF-0D21-6151-6222D939A9C9}"/>
                  </a:ext>
                </a:extLst>
              </p:cNvPr>
              <p:cNvSpPr>
                <a:spLocks/>
              </p:cNvSpPr>
              <p:nvPr/>
            </p:nvSpPr>
            <p:spPr bwMode="auto">
              <a:xfrm>
                <a:off x="2146" y="1566"/>
                <a:ext cx="24" cy="8"/>
              </a:xfrm>
              <a:custGeom>
                <a:avLst/>
                <a:gdLst>
                  <a:gd name="T0" fmla="*/ 14 w 125"/>
                  <a:gd name="T1" fmla="*/ 42 h 42"/>
                  <a:gd name="T2" fmla="*/ 14 w 125"/>
                  <a:gd name="T3" fmla="*/ 42 h 42"/>
                  <a:gd name="T4" fmla="*/ 97 w 125"/>
                  <a:gd name="T5" fmla="*/ 0 h 42"/>
                  <a:gd name="T6" fmla="*/ 14 w 125"/>
                  <a:gd name="T7" fmla="*/ 42 h 42"/>
                </a:gdLst>
                <a:ahLst/>
                <a:cxnLst>
                  <a:cxn ang="0">
                    <a:pos x="T0" y="T1"/>
                  </a:cxn>
                  <a:cxn ang="0">
                    <a:pos x="T2" y="T3"/>
                  </a:cxn>
                  <a:cxn ang="0">
                    <a:pos x="T4" y="T5"/>
                  </a:cxn>
                  <a:cxn ang="0">
                    <a:pos x="T6" y="T7"/>
                  </a:cxn>
                </a:cxnLst>
                <a:rect l="0" t="0" r="r" b="b"/>
                <a:pathLst>
                  <a:path w="125" h="42">
                    <a:moveTo>
                      <a:pt x="14" y="42"/>
                    </a:moveTo>
                    <a:lnTo>
                      <a:pt x="14" y="42"/>
                    </a:lnTo>
                    <a:cubicBezTo>
                      <a:pt x="55" y="28"/>
                      <a:pt x="125" y="0"/>
                      <a:pt x="97" y="0"/>
                    </a:cubicBezTo>
                    <a:cubicBezTo>
                      <a:pt x="55" y="0"/>
                      <a:pt x="0" y="42"/>
                      <a:pt x="14"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2" name="Freeform 1499">
                <a:extLst>
                  <a:ext uri="{FF2B5EF4-FFF2-40B4-BE49-F238E27FC236}">
                    <a16:creationId xmlns:a16="http://schemas.microsoft.com/office/drawing/2014/main" id="{A24B7F71-06F6-A448-848A-F752A0A51BF3}"/>
                  </a:ext>
                </a:extLst>
              </p:cNvPr>
              <p:cNvSpPr>
                <a:spLocks/>
              </p:cNvSpPr>
              <p:nvPr/>
            </p:nvSpPr>
            <p:spPr bwMode="auto">
              <a:xfrm>
                <a:off x="2146" y="1566"/>
                <a:ext cx="24" cy="8"/>
              </a:xfrm>
              <a:custGeom>
                <a:avLst/>
                <a:gdLst>
                  <a:gd name="T0" fmla="*/ 14 w 125"/>
                  <a:gd name="T1" fmla="*/ 42 h 42"/>
                  <a:gd name="T2" fmla="*/ 14 w 125"/>
                  <a:gd name="T3" fmla="*/ 42 h 42"/>
                  <a:gd name="T4" fmla="*/ 97 w 125"/>
                  <a:gd name="T5" fmla="*/ 0 h 42"/>
                  <a:gd name="T6" fmla="*/ 14 w 125"/>
                  <a:gd name="T7" fmla="*/ 42 h 42"/>
                  <a:gd name="T8" fmla="*/ 14 w 125"/>
                  <a:gd name="T9" fmla="*/ 42 h 42"/>
                </a:gdLst>
                <a:ahLst/>
                <a:cxnLst>
                  <a:cxn ang="0">
                    <a:pos x="T0" y="T1"/>
                  </a:cxn>
                  <a:cxn ang="0">
                    <a:pos x="T2" y="T3"/>
                  </a:cxn>
                  <a:cxn ang="0">
                    <a:pos x="T4" y="T5"/>
                  </a:cxn>
                  <a:cxn ang="0">
                    <a:pos x="T6" y="T7"/>
                  </a:cxn>
                  <a:cxn ang="0">
                    <a:pos x="T8" y="T9"/>
                  </a:cxn>
                </a:cxnLst>
                <a:rect l="0" t="0" r="r" b="b"/>
                <a:pathLst>
                  <a:path w="125" h="42">
                    <a:moveTo>
                      <a:pt x="14" y="42"/>
                    </a:moveTo>
                    <a:lnTo>
                      <a:pt x="14" y="42"/>
                    </a:lnTo>
                    <a:cubicBezTo>
                      <a:pt x="55" y="28"/>
                      <a:pt x="125" y="0"/>
                      <a:pt x="97" y="0"/>
                    </a:cubicBezTo>
                    <a:cubicBezTo>
                      <a:pt x="55" y="0"/>
                      <a:pt x="0" y="42"/>
                      <a:pt x="14" y="42"/>
                    </a:cubicBezTo>
                    <a:lnTo>
                      <a:pt x="14"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3" name="Freeform 1500">
                <a:extLst>
                  <a:ext uri="{FF2B5EF4-FFF2-40B4-BE49-F238E27FC236}">
                    <a16:creationId xmlns:a16="http://schemas.microsoft.com/office/drawing/2014/main" id="{4D9762F3-8249-6304-BF64-94F751AD1A9D}"/>
                  </a:ext>
                </a:extLst>
              </p:cNvPr>
              <p:cNvSpPr>
                <a:spLocks/>
              </p:cNvSpPr>
              <p:nvPr/>
            </p:nvSpPr>
            <p:spPr bwMode="auto">
              <a:xfrm>
                <a:off x="2138" y="1566"/>
                <a:ext cx="24" cy="8"/>
              </a:xfrm>
              <a:custGeom>
                <a:avLst/>
                <a:gdLst>
                  <a:gd name="T0" fmla="*/ 16 w 125"/>
                  <a:gd name="T1" fmla="*/ 42 h 42"/>
                  <a:gd name="T2" fmla="*/ 16 w 125"/>
                  <a:gd name="T3" fmla="*/ 42 h 42"/>
                  <a:gd name="T4" fmla="*/ 94 w 125"/>
                  <a:gd name="T5" fmla="*/ 0 h 42"/>
                  <a:gd name="T6" fmla="*/ 16 w 125"/>
                  <a:gd name="T7" fmla="*/ 42 h 42"/>
                </a:gdLst>
                <a:ahLst/>
                <a:cxnLst>
                  <a:cxn ang="0">
                    <a:pos x="T0" y="T1"/>
                  </a:cxn>
                  <a:cxn ang="0">
                    <a:pos x="T2" y="T3"/>
                  </a:cxn>
                  <a:cxn ang="0">
                    <a:pos x="T4" y="T5"/>
                  </a:cxn>
                  <a:cxn ang="0">
                    <a:pos x="T6" y="T7"/>
                  </a:cxn>
                </a:cxnLst>
                <a:rect l="0" t="0" r="r" b="b"/>
                <a:pathLst>
                  <a:path w="125" h="42">
                    <a:moveTo>
                      <a:pt x="16" y="42"/>
                    </a:moveTo>
                    <a:lnTo>
                      <a:pt x="16" y="42"/>
                    </a:lnTo>
                    <a:cubicBezTo>
                      <a:pt x="0" y="42"/>
                      <a:pt x="63" y="0"/>
                      <a:pt x="94" y="0"/>
                    </a:cubicBezTo>
                    <a:cubicBezTo>
                      <a:pt x="125" y="0"/>
                      <a:pt x="63" y="42"/>
                      <a:pt x="16"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4" name="Freeform 1501">
                <a:extLst>
                  <a:ext uri="{FF2B5EF4-FFF2-40B4-BE49-F238E27FC236}">
                    <a16:creationId xmlns:a16="http://schemas.microsoft.com/office/drawing/2014/main" id="{8F487655-F979-E436-356B-18C80C9B57CE}"/>
                  </a:ext>
                </a:extLst>
              </p:cNvPr>
              <p:cNvSpPr>
                <a:spLocks/>
              </p:cNvSpPr>
              <p:nvPr/>
            </p:nvSpPr>
            <p:spPr bwMode="auto">
              <a:xfrm>
                <a:off x="2138" y="1566"/>
                <a:ext cx="24" cy="8"/>
              </a:xfrm>
              <a:custGeom>
                <a:avLst/>
                <a:gdLst>
                  <a:gd name="T0" fmla="*/ 16 w 125"/>
                  <a:gd name="T1" fmla="*/ 42 h 42"/>
                  <a:gd name="T2" fmla="*/ 16 w 125"/>
                  <a:gd name="T3" fmla="*/ 42 h 42"/>
                  <a:gd name="T4" fmla="*/ 94 w 125"/>
                  <a:gd name="T5" fmla="*/ 0 h 42"/>
                  <a:gd name="T6" fmla="*/ 16 w 125"/>
                  <a:gd name="T7" fmla="*/ 42 h 42"/>
                  <a:gd name="T8" fmla="*/ 16 w 125"/>
                  <a:gd name="T9" fmla="*/ 42 h 42"/>
                </a:gdLst>
                <a:ahLst/>
                <a:cxnLst>
                  <a:cxn ang="0">
                    <a:pos x="T0" y="T1"/>
                  </a:cxn>
                  <a:cxn ang="0">
                    <a:pos x="T2" y="T3"/>
                  </a:cxn>
                  <a:cxn ang="0">
                    <a:pos x="T4" y="T5"/>
                  </a:cxn>
                  <a:cxn ang="0">
                    <a:pos x="T6" y="T7"/>
                  </a:cxn>
                  <a:cxn ang="0">
                    <a:pos x="T8" y="T9"/>
                  </a:cxn>
                </a:cxnLst>
                <a:rect l="0" t="0" r="r" b="b"/>
                <a:pathLst>
                  <a:path w="125" h="42">
                    <a:moveTo>
                      <a:pt x="16" y="42"/>
                    </a:moveTo>
                    <a:lnTo>
                      <a:pt x="16" y="42"/>
                    </a:lnTo>
                    <a:cubicBezTo>
                      <a:pt x="0" y="42"/>
                      <a:pt x="63" y="0"/>
                      <a:pt x="94" y="0"/>
                    </a:cubicBezTo>
                    <a:cubicBezTo>
                      <a:pt x="125" y="0"/>
                      <a:pt x="63" y="42"/>
                      <a:pt x="16" y="42"/>
                    </a:cubicBezTo>
                    <a:lnTo>
                      <a:pt x="16"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5" name="Freeform 1502">
                <a:extLst>
                  <a:ext uri="{FF2B5EF4-FFF2-40B4-BE49-F238E27FC236}">
                    <a16:creationId xmlns:a16="http://schemas.microsoft.com/office/drawing/2014/main" id="{E52D56F2-4AF9-AC58-4085-FEB35DA64227}"/>
                  </a:ext>
                </a:extLst>
              </p:cNvPr>
              <p:cNvSpPr>
                <a:spLocks/>
              </p:cNvSpPr>
              <p:nvPr/>
            </p:nvSpPr>
            <p:spPr bwMode="auto">
              <a:xfrm>
                <a:off x="2138" y="1566"/>
                <a:ext cx="24" cy="8"/>
              </a:xfrm>
              <a:custGeom>
                <a:avLst/>
                <a:gdLst>
                  <a:gd name="T0" fmla="*/ 16 w 125"/>
                  <a:gd name="T1" fmla="*/ 42 h 42"/>
                  <a:gd name="T2" fmla="*/ 16 w 125"/>
                  <a:gd name="T3" fmla="*/ 42 h 42"/>
                  <a:gd name="T4" fmla="*/ 94 w 125"/>
                  <a:gd name="T5" fmla="*/ 0 h 42"/>
                  <a:gd name="T6" fmla="*/ 16 w 125"/>
                  <a:gd name="T7" fmla="*/ 42 h 42"/>
                </a:gdLst>
                <a:ahLst/>
                <a:cxnLst>
                  <a:cxn ang="0">
                    <a:pos x="T0" y="T1"/>
                  </a:cxn>
                  <a:cxn ang="0">
                    <a:pos x="T2" y="T3"/>
                  </a:cxn>
                  <a:cxn ang="0">
                    <a:pos x="T4" y="T5"/>
                  </a:cxn>
                  <a:cxn ang="0">
                    <a:pos x="T6" y="T7"/>
                  </a:cxn>
                </a:cxnLst>
                <a:rect l="0" t="0" r="r" b="b"/>
                <a:pathLst>
                  <a:path w="125" h="42">
                    <a:moveTo>
                      <a:pt x="16" y="42"/>
                    </a:moveTo>
                    <a:lnTo>
                      <a:pt x="16" y="42"/>
                    </a:lnTo>
                    <a:cubicBezTo>
                      <a:pt x="0" y="42"/>
                      <a:pt x="63" y="0"/>
                      <a:pt x="94" y="0"/>
                    </a:cubicBezTo>
                    <a:cubicBezTo>
                      <a:pt x="125" y="0"/>
                      <a:pt x="63" y="42"/>
                      <a:pt x="16" y="42"/>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6" name="Freeform 1503">
                <a:extLst>
                  <a:ext uri="{FF2B5EF4-FFF2-40B4-BE49-F238E27FC236}">
                    <a16:creationId xmlns:a16="http://schemas.microsoft.com/office/drawing/2014/main" id="{B04A8F11-0383-4441-1BD5-80E6EE520499}"/>
                  </a:ext>
                </a:extLst>
              </p:cNvPr>
              <p:cNvSpPr>
                <a:spLocks/>
              </p:cNvSpPr>
              <p:nvPr/>
            </p:nvSpPr>
            <p:spPr bwMode="auto">
              <a:xfrm>
                <a:off x="2138" y="1566"/>
                <a:ext cx="24" cy="8"/>
              </a:xfrm>
              <a:custGeom>
                <a:avLst/>
                <a:gdLst>
                  <a:gd name="T0" fmla="*/ 16 w 125"/>
                  <a:gd name="T1" fmla="*/ 42 h 42"/>
                  <a:gd name="T2" fmla="*/ 16 w 125"/>
                  <a:gd name="T3" fmla="*/ 42 h 42"/>
                  <a:gd name="T4" fmla="*/ 94 w 125"/>
                  <a:gd name="T5" fmla="*/ 0 h 42"/>
                  <a:gd name="T6" fmla="*/ 16 w 125"/>
                  <a:gd name="T7" fmla="*/ 42 h 42"/>
                  <a:gd name="T8" fmla="*/ 16 w 125"/>
                  <a:gd name="T9" fmla="*/ 42 h 42"/>
                </a:gdLst>
                <a:ahLst/>
                <a:cxnLst>
                  <a:cxn ang="0">
                    <a:pos x="T0" y="T1"/>
                  </a:cxn>
                  <a:cxn ang="0">
                    <a:pos x="T2" y="T3"/>
                  </a:cxn>
                  <a:cxn ang="0">
                    <a:pos x="T4" y="T5"/>
                  </a:cxn>
                  <a:cxn ang="0">
                    <a:pos x="T6" y="T7"/>
                  </a:cxn>
                  <a:cxn ang="0">
                    <a:pos x="T8" y="T9"/>
                  </a:cxn>
                </a:cxnLst>
                <a:rect l="0" t="0" r="r" b="b"/>
                <a:pathLst>
                  <a:path w="125" h="42">
                    <a:moveTo>
                      <a:pt x="16" y="42"/>
                    </a:moveTo>
                    <a:lnTo>
                      <a:pt x="16" y="42"/>
                    </a:lnTo>
                    <a:cubicBezTo>
                      <a:pt x="0" y="42"/>
                      <a:pt x="63" y="0"/>
                      <a:pt x="94" y="0"/>
                    </a:cubicBezTo>
                    <a:cubicBezTo>
                      <a:pt x="125" y="0"/>
                      <a:pt x="63" y="42"/>
                      <a:pt x="16" y="42"/>
                    </a:cubicBezTo>
                    <a:lnTo>
                      <a:pt x="16"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7" name="Freeform 1504">
                <a:extLst>
                  <a:ext uri="{FF2B5EF4-FFF2-40B4-BE49-F238E27FC236}">
                    <a16:creationId xmlns:a16="http://schemas.microsoft.com/office/drawing/2014/main" id="{BD3B7210-46DA-3B46-D957-329FCA1A5747}"/>
                  </a:ext>
                </a:extLst>
              </p:cNvPr>
              <p:cNvSpPr>
                <a:spLocks/>
              </p:cNvSpPr>
              <p:nvPr/>
            </p:nvSpPr>
            <p:spPr bwMode="auto">
              <a:xfrm>
                <a:off x="2242" y="1574"/>
                <a:ext cx="40" cy="32"/>
              </a:xfrm>
              <a:custGeom>
                <a:avLst/>
                <a:gdLst>
                  <a:gd name="T0" fmla="*/ 85 w 208"/>
                  <a:gd name="T1" fmla="*/ 15 h 166"/>
                  <a:gd name="T2" fmla="*/ 85 w 208"/>
                  <a:gd name="T3" fmla="*/ 15 h 166"/>
                  <a:gd name="T4" fmla="*/ 12 w 208"/>
                  <a:gd name="T5" fmla="*/ 91 h 166"/>
                  <a:gd name="T6" fmla="*/ 122 w 208"/>
                  <a:gd name="T7" fmla="*/ 151 h 166"/>
                  <a:gd name="T8" fmla="*/ 183 w 208"/>
                  <a:gd name="T9" fmla="*/ 151 h 166"/>
                  <a:gd name="T10" fmla="*/ 183 w 208"/>
                  <a:gd name="T11" fmla="*/ 121 h 166"/>
                  <a:gd name="T12" fmla="*/ 196 w 208"/>
                  <a:gd name="T13" fmla="*/ 91 h 166"/>
                  <a:gd name="T14" fmla="*/ 85 w 208"/>
                  <a:gd name="T15" fmla="*/ 15 h 166"/>
                  <a:gd name="T16" fmla="*/ 85 w 208"/>
                  <a:gd name="T17" fmla="*/ 1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166">
                    <a:moveTo>
                      <a:pt x="85" y="15"/>
                    </a:moveTo>
                    <a:lnTo>
                      <a:pt x="85" y="15"/>
                    </a:lnTo>
                    <a:cubicBezTo>
                      <a:pt x="61" y="0"/>
                      <a:pt x="24" y="60"/>
                      <a:pt x="12" y="91"/>
                    </a:cubicBezTo>
                    <a:cubicBezTo>
                      <a:pt x="0" y="121"/>
                      <a:pt x="98" y="151"/>
                      <a:pt x="122" y="151"/>
                    </a:cubicBezTo>
                    <a:cubicBezTo>
                      <a:pt x="134" y="166"/>
                      <a:pt x="171" y="166"/>
                      <a:pt x="183" y="151"/>
                    </a:cubicBezTo>
                    <a:cubicBezTo>
                      <a:pt x="196" y="151"/>
                      <a:pt x="183" y="136"/>
                      <a:pt x="183" y="121"/>
                    </a:cubicBezTo>
                    <a:cubicBezTo>
                      <a:pt x="183" y="106"/>
                      <a:pt x="183" y="91"/>
                      <a:pt x="196" y="91"/>
                    </a:cubicBezTo>
                    <a:cubicBezTo>
                      <a:pt x="208" y="60"/>
                      <a:pt x="110" y="15"/>
                      <a:pt x="85" y="15"/>
                    </a:cubicBezTo>
                    <a:cubicBezTo>
                      <a:pt x="61" y="0"/>
                      <a:pt x="98" y="15"/>
                      <a:pt x="85" y="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8" name="Freeform 1505">
                <a:extLst>
                  <a:ext uri="{FF2B5EF4-FFF2-40B4-BE49-F238E27FC236}">
                    <a16:creationId xmlns:a16="http://schemas.microsoft.com/office/drawing/2014/main" id="{14250824-AA26-1B8B-D8CD-F2BE43AF9591}"/>
                  </a:ext>
                </a:extLst>
              </p:cNvPr>
              <p:cNvSpPr>
                <a:spLocks/>
              </p:cNvSpPr>
              <p:nvPr/>
            </p:nvSpPr>
            <p:spPr bwMode="auto">
              <a:xfrm>
                <a:off x="2242" y="1574"/>
                <a:ext cx="40" cy="32"/>
              </a:xfrm>
              <a:custGeom>
                <a:avLst/>
                <a:gdLst>
                  <a:gd name="T0" fmla="*/ 85 w 208"/>
                  <a:gd name="T1" fmla="*/ 15 h 166"/>
                  <a:gd name="T2" fmla="*/ 85 w 208"/>
                  <a:gd name="T3" fmla="*/ 15 h 166"/>
                  <a:gd name="T4" fmla="*/ 12 w 208"/>
                  <a:gd name="T5" fmla="*/ 91 h 166"/>
                  <a:gd name="T6" fmla="*/ 122 w 208"/>
                  <a:gd name="T7" fmla="*/ 151 h 166"/>
                  <a:gd name="T8" fmla="*/ 183 w 208"/>
                  <a:gd name="T9" fmla="*/ 151 h 166"/>
                  <a:gd name="T10" fmla="*/ 183 w 208"/>
                  <a:gd name="T11" fmla="*/ 121 h 166"/>
                  <a:gd name="T12" fmla="*/ 196 w 208"/>
                  <a:gd name="T13" fmla="*/ 91 h 166"/>
                  <a:gd name="T14" fmla="*/ 85 w 208"/>
                  <a:gd name="T15" fmla="*/ 15 h 166"/>
                  <a:gd name="T16" fmla="*/ 85 w 208"/>
                  <a:gd name="T17" fmla="*/ 15 h 166"/>
                  <a:gd name="T18" fmla="*/ 85 w 208"/>
                  <a:gd name="T19" fmla="*/ 1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66">
                    <a:moveTo>
                      <a:pt x="85" y="15"/>
                    </a:moveTo>
                    <a:lnTo>
                      <a:pt x="85" y="15"/>
                    </a:lnTo>
                    <a:cubicBezTo>
                      <a:pt x="61" y="0"/>
                      <a:pt x="24" y="60"/>
                      <a:pt x="12" y="91"/>
                    </a:cubicBezTo>
                    <a:cubicBezTo>
                      <a:pt x="0" y="121"/>
                      <a:pt x="98" y="151"/>
                      <a:pt x="122" y="151"/>
                    </a:cubicBezTo>
                    <a:cubicBezTo>
                      <a:pt x="134" y="166"/>
                      <a:pt x="171" y="166"/>
                      <a:pt x="183" y="151"/>
                    </a:cubicBezTo>
                    <a:cubicBezTo>
                      <a:pt x="196" y="151"/>
                      <a:pt x="183" y="136"/>
                      <a:pt x="183" y="121"/>
                    </a:cubicBezTo>
                    <a:cubicBezTo>
                      <a:pt x="183" y="106"/>
                      <a:pt x="183" y="91"/>
                      <a:pt x="196" y="91"/>
                    </a:cubicBezTo>
                    <a:cubicBezTo>
                      <a:pt x="208" y="60"/>
                      <a:pt x="110" y="15"/>
                      <a:pt x="85" y="15"/>
                    </a:cubicBezTo>
                    <a:cubicBezTo>
                      <a:pt x="61" y="0"/>
                      <a:pt x="98" y="15"/>
                      <a:pt x="85" y="15"/>
                    </a:cubicBezTo>
                    <a:lnTo>
                      <a:pt x="85"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9" name="Freeform 1506">
                <a:extLst>
                  <a:ext uri="{FF2B5EF4-FFF2-40B4-BE49-F238E27FC236}">
                    <a16:creationId xmlns:a16="http://schemas.microsoft.com/office/drawing/2014/main" id="{B4BFC4B3-CBF0-2E8C-4B78-A126702CD3CF}"/>
                  </a:ext>
                </a:extLst>
              </p:cNvPr>
              <p:cNvSpPr>
                <a:spLocks/>
              </p:cNvSpPr>
              <p:nvPr/>
            </p:nvSpPr>
            <p:spPr bwMode="auto">
              <a:xfrm>
                <a:off x="2242" y="1574"/>
                <a:ext cx="40" cy="32"/>
              </a:xfrm>
              <a:custGeom>
                <a:avLst/>
                <a:gdLst>
                  <a:gd name="T0" fmla="*/ 85 w 208"/>
                  <a:gd name="T1" fmla="*/ 15 h 166"/>
                  <a:gd name="T2" fmla="*/ 85 w 208"/>
                  <a:gd name="T3" fmla="*/ 15 h 166"/>
                  <a:gd name="T4" fmla="*/ 12 w 208"/>
                  <a:gd name="T5" fmla="*/ 91 h 166"/>
                  <a:gd name="T6" fmla="*/ 122 w 208"/>
                  <a:gd name="T7" fmla="*/ 151 h 166"/>
                  <a:gd name="T8" fmla="*/ 183 w 208"/>
                  <a:gd name="T9" fmla="*/ 151 h 166"/>
                  <a:gd name="T10" fmla="*/ 183 w 208"/>
                  <a:gd name="T11" fmla="*/ 121 h 166"/>
                  <a:gd name="T12" fmla="*/ 196 w 208"/>
                  <a:gd name="T13" fmla="*/ 91 h 166"/>
                  <a:gd name="T14" fmla="*/ 85 w 208"/>
                  <a:gd name="T15" fmla="*/ 15 h 166"/>
                  <a:gd name="T16" fmla="*/ 85 w 208"/>
                  <a:gd name="T17" fmla="*/ 1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166">
                    <a:moveTo>
                      <a:pt x="85" y="15"/>
                    </a:moveTo>
                    <a:lnTo>
                      <a:pt x="85" y="15"/>
                    </a:lnTo>
                    <a:cubicBezTo>
                      <a:pt x="61" y="0"/>
                      <a:pt x="24" y="60"/>
                      <a:pt x="12" y="91"/>
                    </a:cubicBezTo>
                    <a:cubicBezTo>
                      <a:pt x="0" y="121"/>
                      <a:pt x="98" y="151"/>
                      <a:pt x="122" y="151"/>
                    </a:cubicBezTo>
                    <a:cubicBezTo>
                      <a:pt x="134" y="166"/>
                      <a:pt x="171" y="166"/>
                      <a:pt x="183" y="151"/>
                    </a:cubicBezTo>
                    <a:cubicBezTo>
                      <a:pt x="196" y="151"/>
                      <a:pt x="183" y="136"/>
                      <a:pt x="183" y="121"/>
                    </a:cubicBezTo>
                    <a:cubicBezTo>
                      <a:pt x="183" y="106"/>
                      <a:pt x="183" y="91"/>
                      <a:pt x="196" y="91"/>
                    </a:cubicBezTo>
                    <a:cubicBezTo>
                      <a:pt x="208" y="60"/>
                      <a:pt x="110" y="15"/>
                      <a:pt x="85" y="15"/>
                    </a:cubicBezTo>
                    <a:cubicBezTo>
                      <a:pt x="61" y="0"/>
                      <a:pt x="98" y="15"/>
                      <a:pt x="85" y="1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0" name="Freeform 1507">
                <a:extLst>
                  <a:ext uri="{FF2B5EF4-FFF2-40B4-BE49-F238E27FC236}">
                    <a16:creationId xmlns:a16="http://schemas.microsoft.com/office/drawing/2014/main" id="{515F8CA8-B4B7-540B-A48C-DF016BF71D77}"/>
                  </a:ext>
                </a:extLst>
              </p:cNvPr>
              <p:cNvSpPr>
                <a:spLocks/>
              </p:cNvSpPr>
              <p:nvPr/>
            </p:nvSpPr>
            <p:spPr bwMode="auto">
              <a:xfrm>
                <a:off x="2242" y="1574"/>
                <a:ext cx="40" cy="32"/>
              </a:xfrm>
              <a:custGeom>
                <a:avLst/>
                <a:gdLst>
                  <a:gd name="T0" fmla="*/ 85 w 208"/>
                  <a:gd name="T1" fmla="*/ 15 h 166"/>
                  <a:gd name="T2" fmla="*/ 85 w 208"/>
                  <a:gd name="T3" fmla="*/ 15 h 166"/>
                  <a:gd name="T4" fmla="*/ 12 w 208"/>
                  <a:gd name="T5" fmla="*/ 91 h 166"/>
                  <a:gd name="T6" fmla="*/ 122 w 208"/>
                  <a:gd name="T7" fmla="*/ 151 h 166"/>
                  <a:gd name="T8" fmla="*/ 183 w 208"/>
                  <a:gd name="T9" fmla="*/ 151 h 166"/>
                  <a:gd name="T10" fmla="*/ 183 w 208"/>
                  <a:gd name="T11" fmla="*/ 121 h 166"/>
                  <a:gd name="T12" fmla="*/ 196 w 208"/>
                  <a:gd name="T13" fmla="*/ 91 h 166"/>
                  <a:gd name="T14" fmla="*/ 85 w 208"/>
                  <a:gd name="T15" fmla="*/ 15 h 166"/>
                  <a:gd name="T16" fmla="*/ 85 w 208"/>
                  <a:gd name="T17" fmla="*/ 15 h 166"/>
                  <a:gd name="T18" fmla="*/ 85 w 208"/>
                  <a:gd name="T19" fmla="*/ 1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66">
                    <a:moveTo>
                      <a:pt x="85" y="15"/>
                    </a:moveTo>
                    <a:lnTo>
                      <a:pt x="85" y="15"/>
                    </a:lnTo>
                    <a:cubicBezTo>
                      <a:pt x="61" y="0"/>
                      <a:pt x="24" y="60"/>
                      <a:pt x="12" y="91"/>
                    </a:cubicBezTo>
                    <a:cubicBezTo>
                      <a:pt x="0" y="121"/>
                      <a:pt x="98" y="151"/>
                      <a:pt x="122" y="151"/>
                    </a:cubicBezTo>
                    <a:cubicBezTo>
                      <a:pt x="134" y="166"/>
                      <a:pt x="171" y="166"/>
                      <a:pt x="183" y="151"/>
                    </a:cubicBezTo>
                    <a:cubicBezTo>
                      <a:pt x="196" y="151"/>
                      <a:pt x="183" y="136"/>
                      <a:pt x="183" y="121"/>
                    </a:cubicBezTo>
                    <a:cubicBezTo>
                      <a:pt x="183" y="106"/>
                      <a:pt x="183" y="91"/>
                      <a:pt x="196" y="91"/>
                    </a:cubicBezTo>
                    <a:cubicBezTo>
                      <a:pt x="208" y="60"/>
                      <a:pt x="110" y="15"/>
                      <a:pt x="85" y="15"/>
                    </a:cubicBezTo>
                    <a:cubicBezTo>
                      <a:pt x="61" y="0"/>
                      <a:pt x="98" y="15"/>
                      <a:pt x="85" y="15"/>
                    </a:cubicBezTo>
                    <a:lnTo>
                      <a:pt x="85"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1" name="Freeform 1508">
                <a:extLst>
                  <a:ext uri="{FF2B5EF4-FFF2-40B4-BE49-F238E27FC236}">
                    <a16:creationId xmlns:a16="http://schemas.microsoft.com/office/drawing/2014/main" id="{11BB611C-69EC-DD18-228B-A2484A6D0FA0}"/>
                  </a:ext>
                </a:extLst>
              </p:cNvPr>
              <p:cNvSpPr>
                <a:spLocks/>
              </p:cNvSpPr>
              <p:nvPr/>
            </p:nvSpPr>
            <p:spPr bwMode="auto">
              <a:xfrm>
                <a:off x="2258" y="1566"/>
                <a:ext cx="16" cy="8"/>
              </a:xfrm>
              <a:custGeom>
                <a:avLst/>
                <a:gdLst>
                  <a:gd name="T0" fmla="*/ 62 w 83"/>
                  <a:gd name="T1" fmla="*/ 28 h 42"/>
                  <a:gd name="T2" fmla="*/ 62 w 83"/>
                  <a:gd name="T3" fmla="*/ 28 h 42"/>
                  <a:gd name="T4" fmla="*/ 21 w 83"/>
                  <a:gd name="T5" fmla="*/ 14 h 42"/>
                  <a:gd name="T6" fmla="*/ 62 w 83"/>
                  <a:gd name="T7" fmla="*/ 28 h 42"/>
                </a:gdLst>
                <a:ahLst/>
                <a:cxnLst>
                  <a:cxn ang="0">
                    <a:pos x="T0" y="T1"/>
                  </a:cxn>
                  <a:cxn ang="0">
                    <a:pos x="T2" y="T3"/>
                  </a:cxn>
                  <a:cxn ang="0">
                    <a:pos x="T4" y="T5"/>
                  </a:cxn>
                  <a:cxn ang="0">
                    <a:pos x="T6" y="T7"/>
                  </a:cxn>
                </a:cxnLst>
                <a:rect l="0" t="0" r="r" b="b"/>
                <a:pathLst>
                  <a:path w="83" h="42">
                    <a:moveTo>
                      <a:pt x="62" y="28"/>
                    </a:moveTo>
                    <a:lnTo>
                      <a:pt x="62" y="28"/>
                    </a:lnTo>
                    <a:cubicBezTo>
                      <a:pt x="21" y="42"/>
                      <a:pt x="0" y="14"/>
                      <a:pt x="21" y="14"/>
                    </a:cubicBezTo>
                    <a:cubicBezTo>
                      <a:pt x="42" y="0"/>
                      <a:pt x="83" y="28"/>
                      <a:pt x="62" y="2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2" name="Freeform 1509">
                <a:extLst>
                  <a:ext uri="{FF2B5EF4-FFF2-40B4-BE49-F238E27FC236}">
                    <a16:creationId xmlns:a16="http://schemas.microsoft.com/office/drawing/2014/main" id="{DF7F4D64-96E7-542A-C07E-395E28B837BB}"/>
                  </a:ext>
                </a:extLst>
              </p:cNvPr>
              <p:cNvSpPr>
                <a:spLocks/>
              </p:cNvSpPr>
              <p:nvPr/>
            </p:nvSpPr>
            <p:spPr bwMode="auto">
              <a:xfrm>
                <a:off x="2258" y="1566"/>
                <a:ext cx="16" cy="8"/>
              </a:xfrm>
              <a:custGeom>
                <a:avLst/>
                <a:gdLst>
                  <a:gd name="T0" fmla="*/ 62 w 83"/>
                  <a:gd name="T1" fmla="*/ 28 h 42"/>
                  <a:gd name="T2" fmla="*/ 62 w 83"/>
                  <a:gd name="T3" fmla="*/ 28 h 42"/>
                  <a:gd name="T4" fmla="*/ 21 w 83"/>
                  <a:gd name="T5" fmla="*/ 14 h 42"/>
                  <a:gd name="T6" fmla="*/ 62 w 83"/>
                  <a:gd name="T7" fmla="*/ 28 h 42"/>
                  <a:gd name="T8" fmla="*/ 62 w 83"/>
                  <a:gd name="T9" fmla="*/ 28 h 42"/>
                </a:gdLst>
                <a:ahLst/>
                <a:cxnLst>
                  <a:cxn ang="0">
                    <a:pos x="T0" y="T1"/>
                  </a:cxn>
                  <a:cxn ang="0">
                    <a:pos x="T2" y="T3"/>
                  </a:cxn>
                  <a:cxn ang="0">
                    <a:pos x="T4" y="T5"/>
                  </a:cxn>
                  <a:cxn ang="0">
                    <a:pos x="T6" y="T7"/>
                  </a:cxn>
                  <a:cxn ang="0">
                    <a:pos x="T8" y="T9"/>
                  </a:cxn>
                </a:cxnLst>
                <a:rect l="0" t="0" r="r" b="b"/>
                <a:pathLst>
                  <a:path w="83" h="42">
                    <a:moveTo>
                      <a:pt x="62" y="28"/>
                    </a:moveTo>
                    <a:lnTo>
                      <a:pt x="62" y="28"/>
                    </a:lnTo>
                    <a:cubicBezTo>
                      <a:pt x="21" y="42"/>
                      <a:pt x="0" y="14"/>
                      <a:pt x="21" y="14"/>
                    </a:cubicBezTo>
                    <a:cubicBezTo>
                      <a:pt x="42" y="0"/>
                      <a:pt x="83" y="28"/>
                      <a:pt x="62" y="28"/>
                    </a:cubicBezTo>
                    <a:lnTo>
                      <a:pt x="62" y="2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3" name="Freeform 1510">
                <a:extLst>
                  <a:ext uri="{FF2B5EF4-FFF2-40B4-BE49-F238E27FC236}">
                    <a16:creationId xmlns:a16="http://schemas.microsoft.com/office/drawing/2014/main" id="{7EEB51FA-D5E7-665D-4A7C-E35E1E465BC2}"/>
                  </a:ext>
                </a:extLst>
              </p:cNvPr>
              <p:cNvSpPr>
                <a:spLocks/>
              </p:cNvSpPr>
              <p:nvPr/>
            </p:nvSpPr>
            <p:spPr bwMode="auto">
              <a:xfrm>
                <a:off x="2258" y="1566"/>
                <a:ext cx="16" cy="8"/>
              </a:xfrm>
              <a:custGeom>
                <a:avLst/>
                <a:gdLst>
                  <a:gd name="T0" fmla="*/ 62 w 83"/>
                  <a:gd name="T1" fmla="*/ 28 h 42"/>
                  <a:gd name="T2" fmla="*/ 62 w 83"/>
                  <a:gd name="T3" fmla="*/ 28 h 42"/>
                  <a:gd name="T4" fmla="*/ 21 w 83"/>
                  <a:gd name="T5" fmla="*/ 14 h 42"/>
                  <a:gd name="T6" fmla="*/ 62 w 83"/>
                  <a:gd name="T7" fmla="*/ 28 h 42"/>
                </a:gdLst>
                <a:ahLst/>
                <a:cxnLst>
                  <a:cxn ang="0">
                    <a:pos x="T0" y="T1"/>
                  </a:cxn>
                  <a:cxn ang="0">
                    <a:pos x="T2" y="T3"/>
                  </a:cxn>
                  <a:cxn ang="0">
                    <a:pos x="T4" y="T5"/>
                  </a:cxn>
                  <a:cxn ang="0">
                    <a:pos x="T6" y="T7"/>
                  </a:cxn>
                </a:cxnLst>
                <a:rect l="0" t="0" r="r" b="b"/>
                <a:pathLst>
                  <a:path w="83" h="42">
                    <a:moveTo>
                      <a:pt x="62" y="28"/>
                    </a:moveTo>
                    <a:lnTo>
                      <a:pt x="62" y="28"/>
                    </a:lnTo>
                    <a:cubicBezTo>
                      <a:pt x="21" y="42"/>
                      <a:pt x="0" y="14"/>
                      <a:pt x="21" y="14"/>
                    </a:cubicBezTo>
                    <a:cubicBezTo>
                      <a:pt x="42" y="0"/>
                      <a:pt x="83" y="28"/>
                      <a:pt x="62" y="2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4" name="Freeform 1511">
                <a:extLst>
                  <a:ext uri="{FF2B5EF4-FFF2-40B4-BE49-F238E27FC236}">
                    <a16:creationId xmlns:a16="http://schemas.microsoft.com/office/drawing/2014/main" id="{84EBD57F-22ED-CE33-8B4B-7BE86D49CBFA}"/>
                  </a:ext>
                </a:extLst>
              </p:cNvPr>
              <p:cNvSpPr>
                <a:spLocks/>
              </p:cNvSpPr>
              <p:nvPr/>
            </p:nvSpPr>
            <p:spPr bwMode="auto">
              <a:xfrm>
                <a:off x="2258" y="1566"/>
                <a:ext cx="16" cy="8"/>
              </a:xfrm>
              <a:custGeom>
                <a:avLst/>
                <a:gdLst>
                  <a:gd name="T0" fmla="*/ 62 w 83"/>
                  <a:gd name="T1" fmla="*/ 28 h 42"/>
                  <a:gd name="T2" fmla="*/ 62 w 83"/>
                  <a:gd name="T3" fmla="*/ 28 h 42"/>
                  <a:gd name="T4" fmla="*/ 21 w 83"/>
                  <a:gd name="T5" fmla="*/ 14 h 42"/>
                  <a:gd name="T6" fmla="*/ 62 w 83"/>
                  <a:gd name="T7" fmla="*/ 28 h 42"/>
                  <a:gd name="T8" fmla="*/ 62 w 83"/>
                  <a:gd name="T9" fmla="*/ 28 h 42"/>
                </a:gdLst>
                <a:ahLst/>
                <a:cxnLst>
                  <a:cxn ang="0">
                    <a:pos x="T0" y="T1"/>
                  </a:cxn>
                  <a:cxn ang="0">
                    <a:pos x="T2" y="T3"/>
                  </a:cxn>
                  <a:cxn ang="0">
                    <a:pos x="T4" y="T5"/>
                  </a:cxn>
                  <a:cxn ang="0">
                    <a:pos x="T6" y="T7"/>
                  </a:cxn>
                  <a:cxn ang="0">
                    <a:pos x="T8" y="T9"/>
                  </a:cxn>
                </a:cxnLst>
                <a:rect l="0" t="0" r="r" b="b"/>
                <a:pathLst>
                  <a:path w="83" h="42">
                    <a:moveTo>
                      <a:pt x="62" y="28"/>
                    </a:moveTo>
                    <a:lnTo>
                      <a:pt x="62" y="28"/>
                    </a:lnTo>
                    <a:cubicBezTo>
                      <a:pt x="21" y="42"/>
                      <a:pt x="0" y="14"/>
                      <a:pt x="21" y="14"/>
                    </a:cubicBezTo>
                    <a:cubicBezTo>
                      <a:pt x="42" y="0"/>
                      <a:pt x="83" y="28"/>
                      <a:pt x="62" y="28"/>
                    </a:cubicBezTo>
                    <a:lnTo>
                      <a:pt x="62" y="2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5" name="Freeform 1512">
                <a:extLst>
                  <a:ext uri="{FF2B5EF4-FFF2-40B4-BE49-F238E27FC236}">
                    <a16:creationId xmlns:a16="http://schemas.microsoft.com/office/drawing/2014/main" id="{D806ED9D-A7DB-F8CF-32C0-8B6D9EC4A210}"/>
                  </a:ext>
                </a:extLst>
              </p:cNvPr>
              <p:cNvSpPr>
                <a:spLocks/>
              </p:cNvSpPr>
              <p:nvPr/>
            </p:nvSpPr>
            <p:spPr bwMode="auto">
              <a:xfrm>
                <a:off x="2475" y="1558"/>
                <a:ext cx="16" cy="16"/>
              </a:xfrm>
              <a:custGeom>
                <a:avLst/>
                <a:gdLst>
                  <a:gd name="T0" fmla="*/ 55 w 83"/>
                  <a:gd name="T1" fmla="*/ 27 h 83"/>
                  <a:gd name="T2" fmla="*/ 55 w 83"/>
                  <a:gd name="T3" fmla="*/ 27 h 83"/>
                  <a:gd name="T4" fmla="*/ 14 w 83"/>
                  <a:gd name="T5" fmla="*/ 55 h 83"/>
                  <a:gd name="T6" fmla="*/ 55 w 83"/>
                  <a:gd name="T7" fmla="*/ 27 h 83"/>
                </a:gdLst>
                <a:ahLst/>
                <a:cxnLst>
                  <a:cxn ang="0">
                    <a:pos x="T0" y="T1"/>
                  </a:cxn>
                  <a:cxn ang="0">
                    <a:pos x="T2" y="T3"/>
                  </a:cxn>
                  <a:cxn ang="0">
                    <a:pos x="T4" y="T5"/>
                  </a:cxn>
                  <a:cxn ang="0">
                    <a:pos x="T6" y="T7"/>
                  </a:cxn>
                </a:cxnLst>
                <a:rect l="0" t="0" r="r" b="b"/>
                <a:pathLst>
                  <a:path w="83" h="83">
                    <a:moveTo>
                      <a:pt x="55" y="27"/>
                    </a:moveTo>
                    <a:lnTo>
                      <a:pt x="55" y="27"/>
                    </a:lnTo>
                    <a:cubicBezTo>
                      <a:pt x="41" y="0"/>
                      <a:pt x="0" y="55"/>
                      <a:pt x="14" y="55"/>
                    </a:cubicBezTo>
                    <a:cubicBezTo>
                      <a:pt x="27" y="83"/>
                      <a:pt x="83" y="27"/>
                      <a:pt x="55" y="2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6" name="Freeform 1513">
                <a:extLst>
                  <a:ext uri="{FF2B5EF4-FFF2-40B4-BE49-F238E27FC236}">
                    <a16:creationId xmlns:a16="http://schemas.microsoft.com/office/drawing/2014/main" id="{B7AA0AD2-88DB-C297-A0B6-71998911001D}"/>
                  </a:ext>
                </a:extLst>
              </p:cNvPr>
              <p:cNvSpPr>
                <a:spLocks/>
              </p:cNvSpPr>
              <p:nvPr/>
            </p:nvSpPr>
            <p:spPr bwMode="auto">
              <a:xfrm>
                <a:off x="2475" y="1558"/>
                <a:ext cx="16" cy="16"/>
              </a:xfrm>
              <a:custGeom>
                <a:avLst/>
                <a:gdLst>
                  <a:gd name="T0" fmla="*/ 55 w 83"/>
                  <a:gd name="T1" fmla="*/ 27 h 83"/>
                  <a:gd name="T2" fmla="*/ 55 w 83"/>
                  <a:gd name="T3" fmla="*/ 27 h 83"/>
                  <a:gd name="T4" fmla="*/ 14 w 83"/>
                  <a:gd name="T5" fmla="*/ 55 h 83"/>
                  <a:gd name="T6" fmla="*/ 55 w 83"/>
                  <a:gd name="T7" fmla="*/ 27 h 83"/>
                  <a:gd name="T8" fmla="*/ 55 w 83"/>
                  <a:gd name="T9" fmla="*/ 27 h 83"/>
                </a:gdLst>
                <a:ahLst/>
                <a:cxnLst>
                  <a:cxn ang="0">
                    <a:pos x="T0" y="T1"/>
                  </a:cxn>
                  <a:cxn ang="0">
                    <a:pos x="T2" y="T3"/>
                  </a:cxn>
                  <a:cxn ang="0">
                    <a:pos x="T4" y="T5"/>
                  </a:cxn>
                  <a:cxn ang="0">
                    <a:pos x="T6" y="T7"/>
                  </a:cxn>
                  <a:cxn ang="0">
                    <a:pos x="T8" y="T9"/>
                  </a:cxn>
                </a:cxnLst>
                <a:rect l="0" t="0" r="r" b="b"/>
                <a:pathLst>
                  <a:path w="83" h="83">
                    <a:moveTo>
                      <a:pt x="55" y="27"/>
                    </a:moveTo>
                    <a:lnTo>
                      <a:pt x="55" y="27"/>
                    </a:lnTo>
                    <a:cubicBezTo>
                      <a:pt x="41" y="0"/>
                      <a:pt x="0" y="55"/>
                      <a:pt x="14" y="55"/>
                    </a:cubicBezTo>
                    <a:cubicBezTo>
                      <a:pt x="27" y="83"/>
                      <a:pt x="83" y="27"/>
                      <a:pt x="55" y="27"/>
                    </a:cubicBezTo>
                    <a:lnTo>
                      <a:pt x="55" y="2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7" name="Freeform 1514">
                <a:extLst>
                  <a:ext uri="{FF2B5EF4-FFF2-40B4-BE49-F238E27FC236}">
                    <a16:creationId xmlns:a16="http://schemas.microsoft.com/office/drawing/2014/main" id="{5C3079A8-FB54-CFB2-6E26-C0B18CE86FB9}"/>
                  </a:ext>
                </a:extLst>
              </p:cNvPr>
              <p:cNvSpPr>
                <a:spLocks/>
              </p:cNvSpPr>
              <p:nvPr/>
            </p:nvSpPr>
            <p:spPr bwMode="auto">
              <a:xfrm>
                <a:off x="2475" y="1558"/>
                <a:ext cx="16" cy="16"/>
              </a:xfrm>
              <a:custGeom>
                <a:avLst/>
                <a:gdLst>
                  <a:gd name="T0" fmla="*/ 55 w 83"/>
                  <a:gd name="T1" fmla="*/ 27 h 83"/>
                  <a:gd name="T2" fmla="*/ 55 w 83"/>
                  <a:gd name="T3" fmla="*/ 27 h 83"/>
                  <a:gd name="T4" fmla="*/ 14 w 83"/>
                  <a:gd name="T5" fmla="*/ 55 h 83"/>
                  <a:gd name="T6" fmla="*/ 55 w 83"/>
                  <a:gd name="T7" fmla="*/ 27 h 83"/>
                </a:gdLst>
                <a:ahLst/>
                <a:cxnLst>
                  <a:cxn ang="0">
                    <a:pos x="T0" y="T1"/>
                  </a:cxn>
                  <a:cxn ang="0">
                    <a:pos x="T2" y="T3"/>
                  </a:cxn>
                  <a:cxn ang="0">
                    <a:pos x="T4" y="T5"/>
                  </a:cxn>
                  <a:cxn ang="0">
                    <a:pos x="T6" y="T7"/>
                  </a:cxn>
                </a:cxnLst>
                <a:rect l="0" t="0" r="r" b="b"/>
                <a:pathLst>
                  <a:path w="83" h="83">
                    <a:moveTo>
                      <a:pt x="55" y="27"/>
                    </a:moveTo>
                    <a:lnTo>
                      <a:pt x="55" y="27"/>
                    </a:lnTo>
                    <a:cubicBezTo>
                      <a:pt x="41" y="0"/>
                      <a:pt x="0" y="55"/>
                      <a:pt x="14" y="55"/>
                    </a:cubicBezTo>
                    <a:cubicBezTo>
                      <a:pt x="27" y="83"/>
                      <a:pt x="83" y="27"/>
                      <a:pt x="55" y="2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8" name="Freeform 1515">
                <a:extLst>
                  <a:ext uri="{FF2B5EF4-FFF2-40B4-BE49-F238E27FC236}">
                    <a16:creationId xmlns:a16="http://schemas.microsoft.com/office/drawing/2014/main" id="{6C0C6BDD-4146-1801-414A-0EC0AA4E18B1}"/>
                  </a:ext>
                </a:extLst>
              </p:cNvPr>
              <p:cNvSpPr>
                <a:spLocks/>
              </p:cNvSpPr>
              <p:nvPr/>
            </p:nvSpPr>
            <p:spPr bwMode="auto">
              <a:xfrm>
                <a:off x="2475" y="1558"/>
                <a:ext cx="16" cy="16"/>
              </a:xfrm>
              <a:custGeom>
                <a:avLst/>
                <a:gdLst>
                  <a:gd name="T0" fmla="*/ 55 w 83"/>
                  <a:gd name="T1" fmla="*/ 27 h 83"/>
                  <a:gd name="T2" fmla="*/ 55 w 83"/>
                  <a:gd name="T3" fmla="*/ 27 h 83"/>
                  <a:gd name="T4" fmla="*/ 14 w 83"/>
                  <a:gd name="T5" fmla="*/ 55 h 83"/>
                  <a:gd name="T6" fmla="*/ 55 w 83"/>
                  <a:gd name="T7" fmla="*/ 27 h 83"/>
                  <a:gd name="T8" fmla="*/ 55 w 83"/>
                  <a:gd name="T9" fmla="*/ 27 h 83"/>
                </a:gdLst>
                <a:ahLst/>
                <a:cxnLst>
                  <a:cxn ang="0">
                    <a:pos x="T0" y="T1"/>
                  </a:cxn>
                  <a:cxn ang="0">
                    <a:pos x="T2" y="T3"/>
                  </a:cxn>
                  <a:cxn ang="0">
                    <a:pos x="T4" y="T5"/>
                  </a:cxn>
                  <a:cxn ang="0">
                    <a:pos x="T6" y="T7"/>
                  </a:cxn>
                  <a:cxn ang="0">
                    <a:pos x="T8" y="T9"/>
                  </a:cxn>
                </a:cxnLst>
                <a:rect l="0" t="0" r="r" b="b"/>
                <a:pathLst>
                  <a:path w="83" h="83">
                    <a:moveTo>
                      <a:pt x="55" y="27"/>
                    </a:moveTo>
                    <a:lnTo>
                      <a:pt x="55" y="27"/>
                    </a:lnTo>
                    <a:cubicBezTo>
                      <a:pt x="41" y="0"/>
                      <a:pt x="0" y="55"/>
                      <a:pt x="14" y="55"/>
                    </a:cubicBezTo>
                    <a:cubicBezTo>
                      <a:pt x="27" y="83"/>
                      <a:pt x="83" y="27"/>
                      <a:pt x="55" y="27"/>
                    </a:cubicBezTo>
                    <a:lnTo>
                      <a:pt x="55" y="2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9" name="Freeform 1516">
                <a:extLst>
                  <a:ext uri="{FF2B5EF4-FFF2-40B4-BE49-F238E27FC236}">
                    <a16:creationId xmlns:a16="http://schemas.microsoft.com/office/drawing/2014/main" id="{168B0F83-2ABD-BA8F-7438-D187766733A6}"/>
                  </a:ext>
                </a:extLst>
              </p:cNvPr>
              <p:cNvSpPr>
                <a:spLocks/>
              </p:cNvSpPr>
              <p:nvPr/>
            </p:nvSpPr>
            <p:spPr bwMode="auto">
              <a:xfrm>
                <a:off x="1511" y="1959"/>
                <a:ext cx="16" cy="9"/>
              </a:xfrm>
              <a:custGeom>
                <a:avLst/>
                <a:gdLst>
                  <a:gd name="T0" fmla="*/ 66 w 83"/>
                  <a:gd name="T1" fmla="*/ 11 h 42"/>
                  <a:gd name="T2" fmla="*/ 66 w 83"/>
                  <a:gd name="T3" fmla="*/ 11 h 42"/>
                  <a:gd name="T4" fmla="*/ 16 w 83"/>
                  <a:gd name="T5" fmla="*/ 42 h 42"/>
                  <a:gd name="T6" fmla="*/ 66 w 83"/>
                  <a:gd name="T7" fmla="*/ 11 h 42"/>
                </a:gdLst>
                <a:ahLst/>
                <a:cxnLst>
                  <a:cxn ang="0">
                    <a:pos x="T0" y="T1"/>
                  </a:cxn>
                  <a:cxn ang="0">
                    <a:pos x="T2" y="T3"/>
                  </a:cxn>
                  <a:cxn ang="0">
                    <a:pos x="T4" y="T5"/>
                  </a:cxn>
                  <a:cxn ang="0">
                    <a:pos x="T6" y="T7"/>
                  </a:cxn>
                </a:cxnLst>
                <a:rect l="0" t="0" r="r" b="b"/>
                <a:pathLst>
                  <a:path w="83" h="42">
                    <a:moveTo>
                      <a:pt x="66" y="11"/>
                    </a:moveTo>
                    <a:lnTo>
                      <a:pt x="66" y="11"/>
                    </a:lnTo>
                    <a:cubicBezTo>
                      <a:pt x="50" y="0"/>
                      <a:pt x="0" y="42"/>
                      <a:pt x="16" y="42"/>
                    </a:cubicBezTo>
                    <a:cubicBezTo>
                      <a:pt x="16" y="42"/>
                      <a:pt x="83" y="11"/>
                      <a:pt x="66" y="1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0" name="Freeform 1517">
                <a:extLst>
                  <a:ext uri="{FF2B5EF4-FFF2-40B4-BE49-F238E27FC236}">
                    <a16:creationId xmlns:a16="http://schemas.microsoft.com/office/drawing/2014/main" id="{E32B11B6-71D5-C3B6-19AF-580173269A4A}"/>
                  </a:ext>
                </a:extLst>
              </p:cNvPr>
              <p:cNvSpPr>
                <a:spLocks/>
              </p:cNvSpPr>
              <p:nvPr/>
            </p:nvSpPr>
            <p:spPr bwMode="auto">
              <a:xfrm>
                <a:off x="1511" y="1959"/>
                <a:ext cx="16" cy="9"/>
              </a:xfrm>
              <a:custGeom>
                <a:avLst/>
                <a:gdLst>
                  <a:gd name="T0" fmla="*/ 66 w 83"/>
                  <a:gd name="T1" fmla="*/ 11 h 42"/>
                  <a:gd name="T2" fmla="*/ 66 w 83"/>
                  <a:gd name="T3" fmla="*/ 11 h 42"/>
                  <a:gd name="T4" fmla="*/ 16 w 83"/>
                  <a:gd name="T5" fmla="*/ 42 h 42"/>
                  <a:gd name="T6" fmla="*/ 66 w 83"/>
                  <a:gd name="T7" fmla="*/ 11 h 42"/>
                  <a:gd name="T8" fmla="*/ 66 w 83"/>
                  <a:gd name="T9" fmla="*/ 11 h 42"/>
                </a:gdLst>
                <a:ahLst/>
                <a:cxnLst>
                  <a:cxn ang="0">
                    <a:pos x="T0" y="T1"/>
                  </a:cxn>
                  <a:cxn ang="0">
                    <a:pos x="T2" y="T3"/>
                  </a:cxn>
                  <a:cxn ang="0">
                    <a:pos x="T4" y="T5"/>
                  </a:cxn>
                  <a:cxn ang="0">
                    <a:pos x="T6" y="T7"/>
                  </a:cxn>
                  <a:cxn ang="0">
                    <a:pos x="T8" y="T9"/>
                  </a:cxn>
                </a:cxnLst>
                <a:rect l="0" t="0" r="r" b="b"/>
                <a:pathLst>
                  <a:path w="83" h="42">
                    <a:moveTo>
                      <a:pt x="66" y="11"/>
                    </a:moveTo>
                    <a:lnTo>
                      <a:pt x="66" y="11"/>
                    </a:lnTo>
                    <a:cubicBezTo>
                      <a:pt x="50" y="0"/>
                      <a:pt x="0" y="42"/>
                      <a:pt x="16" y="42"/>
                    </a:cubicBezTo>
                    <a:cubicBezTo>
                      <a:pt x="16" y="42"/>
                      <a:pt x="83" y="11"/>
                      <a:pt x="66" y="11"/>
                    </a:cubicBezTo>
                    <a:lnTo>
                      <a:pt x="66" y="1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1" name="Freeform 1518">
                <a:extLst>
                  <a:ext uri="{FF2B5EF4-FFF2-40B4-BE49-F238E27FC236}">
                    <a16:creationId xmlns:a16="http://schemas.microsoft.com/office/drawing/2014/main" id="{E1ABE819-B0DE-7D5A-4175-31DA67CD9E73}"/>
                  </a:ext>
                </a:extLst>
              </p:cNvPr>
              <p:cNvSpPr>
                <a:spLocks/>
              </p:cNvSpPr>
              <p:nvPr/>
            </p:nvSpPr>
            <p:spPr bwMode="auto">
              <a:xfrm>
                <a:off x="1511" y="1959"/>
                <a:ext cx="16" cy="9"/>
              </a:xfrm>
              <a:custGeom>
                <a:avLst/>
                <a:gdLst>
                  <a:gd name="T0" fmla="*/ 66 w 83"/>
                  <a:gd name="T1" fmla="*/ 11 h 42"/>
                  <a:gd name="T2" fmla="*/ 66 w 83"/>
                  <a:gd name="T3" fmla="*/ 11 h 42"/>
                  <a:gd name="T4" fmla="*/ 16 w 83"/>
                  <a:gd name="T5" fmla="*/ 42 h 42"/>
                  <a:gd name="T6" fmla="*/ 66 w 83"/>
                  <a:gd name="T7" fmla="*/ 11 h 42"/>
                </a:gdLst>
                <a:ahLst/>
                <a:cxnLst>
                  <a:cxn ang="0">
                    <a:pos x="T0" y="T1"/>
                  </a:cxn>
                  <a:cxn ang="0">
                    <a:pos x="T2" y="T3"/>
                  </a:cxn>
                  <a:cxn ang="0">
                    <a:pos x="T4" y="T5"/>
                  </a:cxn>
                  <a:cxn ang="0">
                    <a:pos x="T6" y="T7"/>
                  </a:cxn>
                </a:cxnLst>
                <a:rect l="0" t="0" r="r" b="b"/>
                <a:pathLst>
                  <a:path w="83" h="42">
                    <a:moveTo>
                      <a:pt x="66" y="11"/>
                    </a:moveTo>
                    <a:lnTo>
                      <a:pt x="66" y="11"/>
                    </a:lnTo>
                    <a:cubicBezTo>
                      <a:pt x="50" y="0"/>
                      <a:pt x="0" y="42"/>
                      <a:pt x="16" y="42"/>
                    </a:cubicBezTo>
                    <a:cubicBezTo>
                      <a:pt x="16" y="42"/>
                      <a:pt x="83" y="11"/>
                      <a:pt x="66" y="1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2" name="Freeform 1519">
                <a:extLst>
                  <a:ext uri="{FF2B5EF4-FFF2-40B4-BE49-F238E27FC236}">
                    <a16:creationId xmlns:a16="http://schemas.microsoft.com/office/drawing/2014/main" id="{D2E9B882-895A-C6F1-FB04-4FFB592277E6}"/>
                  </a:ext>
                </a:extLst>
              </p:cNvPr>
              <p:cNvSpPr>
                <a:spLocks/>
              </p:cNvSpPr>
              <p:nvPr/>
            </p:nvSpPr>
            <p:spPr bwMode="auto">
              <a:xfrm>
                <a:off x="1511" y="1959"/>
                <a:ext cx="16" cy="9"/>
              </a:xfrm>
              <a:custGeom>
                <a:avLst/>
                <a:gdLst>
                  <a:gd name="T0" fmla="*/ 66 w 83"/>
                  <a:gd name="T1" fmla="*/ 11 h 42"/>
                  <a:gd name="T2" fmla="*/ 66 w 83"/>
                  <a:gd name="T3" fmla="*/ 11 h 42"/>
                  <a:gd name="T4" fmla="*/ 16 w 83"/>
                  <a:gd name="T5" fmla="*/ 42 h 42"/>
                  <a:gd name="T6" fmla="*/ 66 w 83"/>
                  <a:gd name="T7" fmla="*/ 11 h 42"/>
                  <a:gd name="T8" fmla="*/ 66 w 83"/>
                  <a:gd name="T9" fmla="*/ 11 h 42"/>
                </a:gdLst>
                <a:ahLst/>
                <a:cxnLst>
                  <a:cxn ang="0">
                    <a:pos x="T0" y="T1"/>
                  </a:cxn>
                  <a:cxn ang="0">
                    <a:pos x="T2" y="T3"/>
                  </a:cxn>
                  <a:cxn ang="0">
                    <a:pos x="T4" y="T5"/>
                  </a:cxn>
                  <a:cxn ang="0">
                    <a:pos x="T6" y="T7"/>
                  </a:cxn>
                  <a:cxn ang="0">
                    <a:pos x="T8" y="T9"/>
                  </a:cxn>
                </a:cxnLst>
                <a:rect l="0" t="0" r="r" b="b"/>
                <a:pathLst>
                  <a:path w="83" h="42">
                    <a:moveTo>
                      <a:pt x="66" y="11"/>
                    </a:moveTo>
                    <a:lnTo>
                      <a:pt x="66" y="11"/>
                    </a:lnTo>
                    <a:cubicBezTo>
                      <a:pt x="50" y="0"/>
                      <a:pt x="0" y="42"/>
                      <a:pt x="16" y="42"/>
                    </a:cubicBezTo>
                    <a:cubicBezTo>
                      <a:pt x="16" y="42"/>
                      <a:pt x="83" y="11"/>
                      <a:pt x="66" y="11"/>
                    </a:cubicBezTo>
                    <a:lnTo>
                      <a:pt x="66" y="1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3" name="Freeform 1520">
                <a:extLst>
                  <a:ext uri="{FF2B5EF4-FFF2-40B4-BE49-F238E27FC236}">
                    <a16:creationId xmlns:a16="http://schemas.microsoft.com/office/drawing/2014/main" id="{00B21445-2A2D-BAC1-575E-7C274A16F22D}"/>
                  </a:ext>
                </a:extLst>
              </p:cNvPr>
              <p:cNvSpPr>
                <a:spLocks/>
              </p:cNvSpPr>
              <p:nvPr/>
            </p:nvSpPr>
            <p:spPr bwMode="auto">
              <a:xfrm>
                <a:off x="1535" y="1952"/>
                <a:ext cx="8" cy="7"/>
              </a:xfrm>
              <a:custGeom>
                <a:avLst/>
                <a:gdLst>
                  <a:gd name="T0" fmla="*/ 0 w 41"/>
                  <a:gd name="T1" fmla="*/ 0 h 41"/>
                  <a:gd name="T2" fmla="*/ 0 w 41"/>
                  <a:gd name="T3" fmla="*/ 0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0"/>
                    </a:lnTo>
                    <a:cubicBezTo>
                      <a:pt x="0" y="41"/>
                      <a:pt x="41" y="41"/>
                      <a:pt x="41" y="41"/>
                    </a:cubicBezTo>
                    <a:cubicBezTo>
                      <a:pt x="41" y="0"/>
                      <a:pt x="0" y="0"/>
                      <a:pt x="0"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4" name="Freeform 1521">
                <a:extLst>
                  <a:ext uri="{FF2B5EF4-FFF2-40B4-BE49-F238E27FC236}">
                    <a16:creationId xmlns:a16="http://schemas.microsoft.com/office/drawing/2014/main" id="{874CD961-B384-8770-6625-40648B6D1079}"/>
                  </a:ext>
                </a:extLst>
              </p:cNvPr>
              <p:cNvSpPr>
                <a:spLocks/>
              </p:cNvSpPr>
              <p:nvPr/>
            </p:nvSpPr>
            <p:spPr bwMode="auto">
              <a:xfrm>
                <a:off x="1535" y="1952"/>
                <a:ext cx="8" cy="7"/>
              </a:xfrm>
              <a:custGeom>
                <a:avLst/>
                <a:gdLst>
                  <a:gd name="T0" fmla="*/ 0 w 41"/>
                  <a:gd name="T1" fmla="*/ 0 h 41"/>
                  <a:gd name="T2" fmla="*/ 0 w 41"/>
                  <a:gd name="T3" fmla="*/ 0 h 41"/>
                  <a:gd name="T4" fmla="*/ 41 w 41"/>
                  <a:gd name="T5" fmla="*/ 41 h 41"/>
                  <a:gd name="T6" fmla="*/ 0 w 41"/>
                  <a:gd name="T7" fmla="*/ 0 h 41"/>
                  <a:gd name="T8" fmla="*/ 0 w 41"/>
                  <a:gd name="T9" fmla="*/ 0 h 41"/>
                </a:gdLst>
                <a:ahLst/>
                <a:cxnLst>
                  <a:cxn ang="0">
                    <a:pos x="T0" y="T1"/>
                  </a:cxn>
                  <a:cxn ang="0">
                    <a:pos x="T2" y="T3"/>
                  </a:cxn>
                  <a:cxn ang="0">
                    <a:pos x="T4" y="T5"/>
                  </a:cxn>
                  <a:cxn ang="0">
                    <a:pos x="T6" y="T7"/>
                  </a:cxn>
                  <a:cxn ang="0">
                    <a:pos x="T8" y="T9"/>
                  </a:cxn>
                </a:cxnLst>
                <a:rect l="0" t="0" r="r" b="b"/>
                <a:pathLst>
                  <a:path w="41" h="41">
                    <a:moveTo>
                      <a:pt x="0" y="0"/>
                    </a:moveTo>
                    <a:lnTo>
                      <a:pt x="0" y="0"/>
                    </a:lnTo>
                    <a:cubicBezTo>
                      <a:pt x="0" y="41"/>
                      <a:pt x="41" y="41"/>
                      <a:pt x="41" y="41"/>
                    </a:cubicBezTo>
                    <a:cubicBezTo>
                      <a:pt x="41" y="0"/>
                      <a:pt x="0" y="0"/>
                      <a:pt x="0" y="0"/>
                    </a:cubicBezTo>
                    <a:lnTo>
                      <a:pt x="0"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5" name="Freeform 1522">
                <a:extLst>
                  <a:ext uri="{FF2B5EF4-FFF2-40B4-BE49-F238E27FC236}">
                    <a16:creationId xmlns:a16="http://schemas.microsoft.com/office/drawing/2014/main" id="{AF649C74-7A09-159A-69D1-E9EA689EBC65}"/>
                  </a:ext>
                </a:extLst>
              </p:cNvPr>
              <p:cNvSpPr>
                <a:spLocks/>
              </p:cNvSpPr>
              <p:nvPr/>
            </p:nvSpPr>
            <p:spPr bwMode="auto">
              <a:xfrm>
                <a:off x="1535" y="1952"/>
                <a:ext cx="8" cy="7"/>
              </a:xfrm>
              <a:custGeom>
                <a:avLst/>
                <a:gdLst>
                  <a:gd name="T0" fmla="*/ 0 w 41"/>
                  <a:gd name="T1" fmla="*/ 0 h 41"/>
                  <a:gd name="T2" fmla="*/ 0 w 41"/>
                  <a:gd name="T3" fmla="*/ 0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0"/>
                    </a:lnTo>
                    <a:cubicBezTo>
                      <a:pt x="0" y="41"/>
                      <a:pt x="41" y="41"/>
                      <a:pt x="41" y="41"/>
                    </a:cubicBezTo>
                    <a:cubicBezTo>
                      <a:pt x="41" y="0"/>
                      <a:pt x="0" y="0"/>
                      <a:pt x="0" y="0"/>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6" name="Freeform 1523">
                <a:extLst>
                  <a:ext uri="{FF2B5EF4-FFF2-40B4-BE49-F238E27FC236}">
                    <a16:creationId xmlns:a16="http://schemas.microsoft.com/office/drawing/2014/main" id="{AEC87BDE-B33D-D24F-BAD8-26CB85F73E98}"/>
                  </a:ext>
                </a:extLst>
              </p:cNvPr>
              <p:cNvSpPr>
                <a:spLocks/>
              </p:cNvSpPr>
              <p:nvPr/>
            </p:nvSpPr>
            <p:spPr bwMode="auto">
              <a:xfrm>
                <a:off x="1535" y="1952"/>
                <a:ext cx="8" cy="7"/>
              </a:xfrm>
              <a:custGeom>
                <a:avLst/>
                <a:gdLst>
                  <a:gd name="T0" fmla="*/ 0 w 41"/>
                  <a:gd name="T1" fmla="*/ 0 h 41"/>
                  <a:gd name="T2" fmla="*/ 0 w 41"/>
                  <a:gd name="T3" fmla="*/ 0 h 41"/>
                  <a:gd name="T4" fmla="*/ 41 w 41"/>
                  <a:gd name="T5" fmla="*/ 41 h 41"/>
                  <a:gd name="T6" fmla="*/ 0 w 41"/>
                  <a:gd name="T7" fmla="*/ 0 h 41"/>
                  <a:gd name="T8" fmla="*/ 0 w 41"/>
                  <a:gd name="T9" fmla="*/ 0 h 41"/>
                </a:gdLst>
                <a:ahLst/>
                <a:cxnLst>
                  <a:cxn ang="0">
                    <a:pos x="T0" y="T1"/>
                  </a:cxn>
                  <a:cxn ang="0">
                    <a:pos x="T2" y="T3"/>
                  </a:cxn>
                  <a:cxn ang="0">
                    <a:pos x="T4" y="T5"/>
                  </a:cxn>
                  <a:cxn ang="0">
                    <a:pos x="T6" y="T7"/>
                  </a:cxn>
                  <a:cxn ang="0">
                    <a:pos x="T8" y="T9"/>
                  </a:cxn>
                </a:cxnLst>
                <a:rect l="0" t="0" r="r" b="b"/>
                <a:pathLst>
                  <a:path w="41" h="41">
                    <a:moveTo>
                      <a:pt x="0" y="0"/>
                    </a:moveTo>
                    <a:lnTo>
                      <a:pt x="0" y="0"/>
                    </a:lnTo>
                    <a:cubicBezTo>
                      <a:pt x="0" y="41"/>
                      <a:pt x="41" y="41"/>
                      <a:pt x="41" y="41"/>
                    </a:cubicBezTo>
                    <a:cubicBezTo>
                      <a:pt x="41" y="0"/>
                      <a:pt x="0" y="0"/>
                      <a:pt x="0" y="0"/>
                    </a:cubicBezTo>
                    <a:lnTo>
                      <a:pt x="0"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7" name="Freeform 1524">
                <a:extLst>
                  <a:ext uri="{FF2B5EF4-FFF2-40B4-BE49-F238E27FC236}">
                    <a16:creationId xmlns:a16="http://schemas.microsoft.com/office/drawing/2014/main" id="{5D012A00-C3D1-3731-3B41-6E7BBCC8B84B}"/>
                  </a:ext>
                </a:extLst>
              </p:cNvPr>
              <p:cNvSpPr>
                <a:spLocks/>
              </p:cNvSpPr>
              <p:nvPr/>
            </p:nvSpPr>
            <p:spPr bwMode="auto">
              <a:xfrm>
                <a:off x="1246" y="1959"/>
                <a:ext cx="16" cy="17"/>
              </a:xfrm>
              <a:custGeom>
                <a:avLst/>
                <a:gdLst>
                  <a:gd name="T0" fmla="*/ 60 w 83"/>
                  <a:gd name="T1" fmla="*/ 28 h 84"/>
                  <a:gd name="T2" fmla="*/ 60 w 83"/>
                  <a:gd name="T3" fmla="*/ 28 h 84"/>
                  <a:gd name="T4" fmla="*/ 12 w 83"/>
                  <a:gd name="T5" fmla="*/ 28 h 84"/>
                  <a:gd name="T6" fmla="*/ 60 w 83"/>
                  <a:gd name="T7" fmla="*/ 28 h 84"/>
                  <a:gd name="T8" fmla="*/ 60 w 83"/>
                  <a:gd name="T9" fmla="*/ 28 h 84"/>
                </a:gdLst>
                <a:ahLst/>
                <a:cxnLst>
                  <a:cxn ang="0">
                    <a:pos x="T0" y="T1"/>
                  </a:cxn>
                  <a:cxn ang="0">
                    <a:pos x="T2" y="T3"/>
                  </a:cxn>
                  <a:cxn ang="0">
                    <a:pos x="T4" y="T5"/>
                  </a:cxn>
                  <a:cxn ang="0">
                    <a:pos x="T6" y="T7"/>
                  </a:cxn>
                  <a:cxn ang="0">
                    <a:pos x="T8" y="T9"/>
                  </a:cxn>
                </a:cxnLst>
                <a:rect l="0" t="0" r="r" b="b"/>
                <a:pathLst>
                  <a:path w="83" h="84">
                    <a:moveTo>
                      <a:pt x="60" y="28"/>
                    </a:moveTo>
                    <a:lnTo>
                      <a:pt x="60" y="28"/>
                    </a:lnTo>
                    <a:cubicBezTo>
                      <a:pt x="83" y="0"/>
                      <a:pt x="24" y="0"/>
                      <a:pt x="12" y="28"/>
                    </a:cubicBezTo>
                    <a:cubicBezTo>
                      <a:pt x="0" y="42"/>
                      <a:pt x="48" y="70"/>
                      <a:pt x="60" y="28"/>
                    </a:cubicBezTo>
                    <a:cubicBezTo>
                      <a:pt x="72" y="14"/>
                      <a:pt x="36" y="84"/>
                      <a:pt x="60" y="2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8" name="Freeform 1525">
                <a:extLst>
                  <a:ext uri="{FF2B5EF4-FFF2-40B4-BE49-F238E27FC236}">
                    <a16:creationId xmlns:a16="http://schemas.microsoft.com/office/drawing/2014/main" id="{C0C325F4-0D48-331F-158A-752448599FA0}"/>
                  </a:ext>
                </a:extLst>
              </p:cNvPr>
              <p:cNvSpPr>
                <a:spLocks/>
              </p:cNvSpPr>
              <p:nvPr/>
            </p:nvSpPr>
            <p:spPr bwMode="auto">
              <a:xfrm>
                <a:off x="1246" y="1959"/>
                <a:ext cx="16" cy="17"/>
              </a:xfrm>
              <a:custGeom>
                <a:avLst/>
                <a:gdLst>
                  <a:gd name="T0" fmla="*/ 60 w 83"/>
                  <a:gd name="T1" fmla="*/ 28 h 84"/>
                  <a:gd name="T2" fmla="*/ 60 w 83"/>
                  <a:gd name="T3" fmla="*/ 28 h 84"/>
                  <a:gd name="T4" fmla="*/ 12 w 83"/>
                  <a:gd name="T5" fmla="*/ 28 h 84"/>
                  <a:gd name="T6" fmla="*/ 60 w 83"/>
                  <a:gd name="T7" fmla="*/ 28 h 84"/>
                  <a:gd name="T8" fmla="*/ 60 w 83"/>
                  <a:gd name="T9" fmla="*/ 28 h 84"/>
                  <a:gd name="T10" fmla="*/ 60 w 83"/>
                  <a:gd name="T11" fmla="*/ 28 h 84"/>
                </a:gdLst>
                <a:ahLst/>
                <a:cxnLst>
                  <a:cxn ang="0">
                    <a:pos x="T0" y="T1"/>
                  </a:cxn>
                  <a:cxn ang="0">
                    <a:pos x="T2" y="T3"/>
                  </a:cxn>
                  <a:cxn ang="0">
                    <a:pos x="T4" y="T5"/>
                  </a:cxn>
                  <a:cxn ang="0">
                    <a:pos x="T6" y="T7"/>
                  </a:cxn>
                  <a:cxn ang="0">
                    <a:pos x="T8" y="T9"/>
                  </a:cxn>
                  <a:cxn ang="0">
                    <a:pos x="T10" y="T11"/>
                  </a:cxn>
                </a:cxnLst>
                <a:rect l="0" t="0" r="r" b="b"/>
                <a:pathLst>
                  <a:path w="83" h="84">
                    <a:moveTo>
                      <a:pt x="60" y="28"/>
                    </a:moveTo>
                    <a:lnTo>
                      <a:pt x="60" y="28"/>
                    </a:lnTo>
                    <a:cubicBezTo>
                      <a:pt x="83" y="0"/>
                      <a:pt x="24" y="0"/>
                      <a:pt x="12" y="28"/>
                    </a:cubicBezTo>
                    <a:cubicBezTo>
                      <a:pt x="0" y="42"/>
                      <a:pt x="48" y="70"/>
                      <a:pt x="60" y="28"/>
                    </a:cubicBezTo>
                    <a:cubicBezTo>
                      <a:pt x="72" y="14"/>
                      <a:pt x="36" y="84"/>
                      <a:pt x="60" y="28"/>
                    </a:cubicBezTo>
                    <a:lnTo>
                      <a:pt x="60" y="2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9" name="Freeform 1526">
                <a:extLst>
                  <a:ext uri="{FF2B5EF4-FFF2-40B4-BE49-F238E27FC236}">
                    <a16:creationId xmlns:a16="http://schemas.microsoft.com/office/drawing/2014/main" id="{63BE7C17-7D4A-4E04-E2ED-CBE204CC4E10}"/>
                  </a:ext>
                </a:extLst>
              </p:cNvPr>
              <p:cNvSpPr>
                <a:spLocks/>
              </p:cNvSpPr>
              <p:nvPr/>
            </p:nvSpPr>
            <p:spPr bwMode="auto">
              <a:xfrm>
                <a:off x="1246" y="1959"/>
                <a:ext cx="16" cy="17"/>
              </a:xfrm>
              <a:custGeom>
                <a:avLst/>
                <a:gdLst>
                  <a:gd name="T0" fmla="*/ 60 w 83"/>
                  <a:gd name="T1" fmla="*/ 28 h 84"/>
                  <a:gd name="T2" fmla="*/ 60 w 83"/>
                  <a:gd name="T3" fmla="*/ 28 h 84"/>
                  <a:gd name="T4" fmla="*/ 12 w 83"/>
                  <a:gd name="T5" fmla="*/ 28 h 84"/>
                  <a:gd name="T6" fmla="*/ 60 w 83"/>
                  <a:gd name="T7" fmla="*/ 28 h 84"/>
                  <a:gd name="T8" fmla="*/ 60 w 83"/>
                  <a:gd name="T9" fmla="*/ 28 h 84"/>
                </a:gdLst>
                <a:ahLst/>
                <a:cxnLst>
                  <a:cxn ang="0">
                    <a:pos x="T0" y="T1"/>
                  </a:cxn>
                  <a:cxn ang="0">
                    <a:pos x="T2" y="T3"/>
                  </a:cxn>
                  <a:cxn ang="0">
                    <a:pos x="T4" y="T5"/>
                  </a:cxn>
                  <a:cxn ang="0">
                    <a:pos x="T6" y="T7"/>
                  </a:cxn>
                  <a:cxn ang="0">
                    <a:pos x="T8" y="T9"/>
                  </a:cxn>
                </a:cxnLst>
                <a:rect l="0" t="0" r="r" b="b"/>
                <a:pathLst>
                  <a:path w="83" h="84">
                    <a:moveTo>
                      <a:pt x="60" y="28"/>
                    </a:moveTo>
                    <a:lnTo>
                      <a:pt x="60" y="28"/>
                    </a:lnTo>
                    <a:cubicBezTo>
                      <a:pt x="83" y="0"/>
                      <a:pt x="24" y="0"/>
                      <a:pt x="12" y="28"/>
                    </a:cubicBezTo>
                    <a:cubicBezTo>
                      <a:pt x="0" y="42"/>
                      <a:pt x="48" y="70"/>
                      <a:pt x="60" y="28"/>
                    </a:cubicBezTo>
                    <a:cubicBezTo>
                      <a:pt x="72" y="14"/>
                      <a:pt x="36" y="84"/>
                      <a:pt x="60" y="2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0" name="Freeform 1527">
                <a:extLst>
                  <a:ext uri="{FF2B5EF4-FFF2-40B4-BE49-F238E27FC236}">
                    <a16:creationId xmlns:a16="http://schemas.microsoft.com/office/drawing/2014/main" id="{DB89584A-536D-D796-9F00-E6B6E977B66B}"/>
                  </a:ext>
                </a:extLst>
              </p:cNvPr>
              <p:cNvSpPr>
                <a:spLocks/>
              </p:cNvSpPr>
              <p:nvPr/>
            </p:nvSpPr>
            <p:spPr bwMode="auto">
              <a:xfrm>
                <a:off x="1246" y="1959"/>
                <a:ext cx="16" cy="17"/>
              </a:xfrm>
              <a:custGeom>
                <a:avLst/>
                <a:gdLst>
                  <a:gd name="T0" fmla="*/ 60 w 83"/>
                  <a:gd name="T1" fmla="*/ 28 h 84"/>
                  <a:gd name="T2" fmla="*/ 60 w 83"/>
                  <a:gd name="T3" fmla="*/ 28 h 84"/>
                  <a:gd name="T4" fmla="*/ 12 w 83"/>
                  <a:gd name="T5" fmla="*/ 28 h 84"/>
                  <a:gd name="T6" fmla="*/ 60 w 83"/>
                  <a:gd name="T7" fmla="*/ 28 h 84"/>
                  <a:gd name="T8" fmla="*/ 60 w 83"/>
                  <a:gd name="T9" fmla="*/ 28 h 84"/>
                  <a:gd name="T10" fmla="*/ 60 w 83"/>
                  <a:gd name="T11" fmla="*/ 28 h 84"/>
                </a:gdLst>
                <a:ahLst/>
                <a:cxnLst>
                  <a:cxn ang="0">
                    <a:pos x="T0" y="T1"/>
                  </a:cxn>
                  <a:cxn ang="0">
                    <a:pos x="T2" y="T3"/>
                  </a:cxn>
                  <a:cxn ang="0">
                    <a:pos x="T4" y="T5"/>
                  </a:cxn>
                  <a:cxn ang="0">
                    <a:pos x="T6" y="T7"/>
                  </a:cxn>
                  <a:cxn ang="0">
                    <a:pos x="T8" y="T9"/>
                  </a:cxn>
                  <a:cxn ang="0">
                    <a:pos x="T10" y="T11"/>
                  </a:cxn>
                </a:cxnLst>
                <a:rect l="0" t="0" r="r" b="b"/>
                <a:pathLst>
                  <a:path w="83" h="84">
                    <a:moveTo>
                      <a:pt x="60" y="28"/>
                    </a:moveTo>
                    <a:lnTo>
                      <a:pt x="60" y="28"/>
                    </a:lnTo>
                    <a:cubicBezTo>
                      <a:pt x="83" y="0"/>
                      <a:pt x="24" y="0"/>
                      <a:pt x="12" y="28"/>
                    </a:cubicBezTo>
                    <a:cubicBezTo>
                      <a:pt x="0" y="42"/>
                      <a:pt x="48" y="70"/>
                      <a:pt x="60" y="28"/>
                    </a:cubicBezTo>
                    <a:cubicBezTo>
                      <a:pt x="72" y="14"/>
                      <a:pt x="36" y="84"/>
                      <a:pt x="60" y="28"/>
                    </a:cubicBezTo>
                    <a:lnTo>
                      <a:pt x="60" y="2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1" name="Freeform 1528">
                <a:extLst>
                  <a:ext uri="{FF2B5EF4-FFF2-40B4-BE49-F238E27FC236}">
                    <a16:creationId xmlns:a16="http://schemas.microsoft.com/office/drawing/2014/main" id="{44A0680F-4556-7AE7-A7B0-3C57DDC88871}"/>
                  </a:ext>
                </a:extLst>
              </p:cNvPr>
              <p:cNvSpPr>
                <a:spLocks/>
              </p:cNvSpPr>
              <p:nvPr/>
            </p:nvSpPr>
            <p:spPr bwMode="auto">
              <a:xfrm>
                <a:off x="2427" y="2233"/>
                <a:ext cx="24" cy="8"/>
              </a:xfrm>
              <a:custGeom>
                <a:avLst/>
                <a:gdLst>
                  <a:gd name="T0" fmla="*/ 125 w 125"/>
                  <a:gd name="T1" fmla="*/ 14 h 41"/>
                  <a:gd name="T2" fmla="*/ 125 w 125"/>
                  <a:gd name="T3" fmla="*/ 14 h 41"/>
                  <a:gd name="T4" fmla="*/ 18 w 125"/>
                  <a:gd name="T5" fmla="*/ 0 h 41"/>
                  <a:gd name="T6" fmla="*/ 125 w 125"/>
                  <a:gd name="T7" fmla="*/ 14 h 41"/>
                </a:gdLst>
                <a:ahLst/>
                <a:cxnLst>
                  <a:cxn ang="0">
                    <a:pos x="T0" y="T1"/>
                  </a:cxn>
                  <a:cxn ang="0">
                    <a:pos x="T2" y="T3"/>
                  </a:cxn>
                  <a:cxn ang="0">
                    <a:pos x="T4" y="T5"/>
                  </a:cxn>
                  <a:cxn ang="0">
                    <a:pos x="T6" y="T7"/>
                  </a:cxn>
                </a:cxnLst>
                <a:rect l="0" t="0" r="r" b="b"/>
                <a:pathLst>
                  <a:path w="125" h="41">
                    <a:moveTo>
                      <a:pt x="125" y="14"/>
                    </a:moveTo>
                    <a:lnTo>
                      <a:pt x="125" y="14"/>
                    </a:lnTo>
                    <a:cubicBezTo>
                      <a:pt x="125" y="0"/>
                      <a:pt x="0" y="0"/>
                      <a:pt x="18" y="0"/>
                    </a:cubicBezTo>
                    <a:cubicBezTo>
                      <a:pt x="35" y="0"/>
                      <a:pt x="107" y="41"/>
                      <a:pt x="125" y="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2" name="Freeform 1529">
                <a:extLst>
                  <a:ext uri="{FF2B5EF4-FFF2-40B4-BE49-F238E27FC236}">
                    <a16:creationId xmlns:a16="http://schemas.microsoft.com/office/drawing/2014/main" id="{5F5E5C33-26B4-9709-D4FF-12F748D97C5D}"/>
                  </a:ext>
                </a:extLst>
              </p:cNvPr>
              <p:cNvSpPr>
                <a:spLocks/>
              </p:cNvSpPr>
              <p:nvPr/>
            </p:nvSpPr>
            <p:spPr bwMode="auto">
              <a:xfrm>
                <a:off x="2427" y="2233"/>
                <a:ext cx="24" cy="8"/>
              </a:xfrm>
              <a:custGeom>
                <a:avLst/>
                <a:gdLst>
                  <a:gd name="T0" fmla="*/ 125 w 125"/>
                  <a:gd name="T1" fmla="*/ 14 h 41"/>
                  <a:gd name="T2" fmla="*/ 125 w 125"/>
                  <a:gd name="T3" fmla="*/ 14 h 41"/>
                  <a:gd name="T4" fmla="*/ 18 w 125"/>
                  <a:gd name="T5" fmla="*/ 0 h 41"/>
                  <a:gd name="T6" fmla="*/ 125 w 125"/>
                  <a:gd name="T7" fmla="*/ 14 h 41"/>
                  <a:gd name="T8" fmla="*/ 125 w 125"/>
                  <a:gd name="T9" fmla="*/ 14 h 41"/>
                </a:gdLst>
                <a:ahLst/>
                <a:cxnLst>
                  <a:cxn ang="0">
                    <a:pos x="T0" y="T1"/>
                  </a:cxn>
                  <a:cxn ang="0">
                    <a:pos x="T2" y="T3"/>
                  </a:cxn>
                  <a:cxn ang="0">
                    <a:pos x="T4" y="T5"/>
                  </a:cxn>
                  <a:cxn ang="0">
                    <a:pos x="T6" y="T7"/>
                  </a:cxn>
                  <a:cxn ang="0">
                    <a:pos x="T8" y="T9"/>
                  </a:cxn>
                </a:cxnLst>
                <a:rect l="0" t="0" r="r" b="b"/>
                <a:pathLst>
                  <a:path w="125" h="41">
                    <a:moveTo>
                      <a:pt x="125" y="14"/>
                    </a:moveTo>
                    <a:lnTo>
                      <a:pt x="125" y="14"/>
                    </a:lnTo>
                    <a:cubicBezTo>
                      <a:pt x="125" y="0"/>
                      <a:pt x="0" y="0"/>
                      <a:pt x="18" y="0"/>
                    </a:cubicBezTo>
                    <a:cubicBezTo>
                      <a:pt x="35" y="0"/>
                      <a:pt x="107" y="41"/>
                      <a:pt x="125" y="14"/>
                    </a:cubicBezTo>
                    <a:lnTo>
                      <a:pt x="125"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3" name="Freeform 1530">
                <a:extLst>
                  <a:ext uri="{FF2B5EF4-FFF2-40B4-BE49-F238E27FC236}">
                    <a16:creationId xmlns:a16="http://schemas.microsoft.com/office/drawing/2014/main" id="{673C2AFE-95B0-A379-2794-421F832EEEE0}"/>
                  </a:ext>
                </a:extLst>
              </p:cNvPr>
              <p:cNvSpPr>
                <a:spLocks/>
              </p:cNvSpPr>
              <p:nvPr/>
            </p:nvSpPr>
            <p:spPr bwMode="auto">
              <a:xfrm>
                <a:off x="2427" y="2233"/>
                <a:ext cx="24" cy="8"/>
              </a:xfrm>
              <a:custGeom>
                <a:avLst/>
                <a:gdLst>
                  <a:gd name="T0" fmla="*/ 125 w 125"/>
                  <a:gd name="T1" fmla="*/ 14 h 41"/>
                  <a:gd name="T2" fmla="*/ 125 w 125"/>
                  <a:gd name="T3" fmla="*/ 14 h 41"/>
                  <a:gd name="T4" fmla="*/ 18 w 125"/>
                  <a:gd name="T5" fmla="*/ 0 h 41"/>
                  <a:gd name="T6" fmla="*/ 125 w 125"/>
                  <a:gd name="T7" fmla="*/ 14 h 41"/>
                </a:gdLst>
                <a:ahLst/>
                <a:cxnLst>
                  <a:cxn ang="0">
                    <a:pos x="T0" y="T1"/>
                  </a:cxn>
                  <a:cxn ang="0">
                    <a:pos x="T2" y="T3"/>
                  </a:cxn>
                  <a:cxn ang="0">
                    <a:pos x="T4" y="T5"/>
                  </a:cxn>
                  <a:cxn ang="0">
                    <a:pos x="T6" y="T7"/>
                  </a:cxn>
                </a:cxnLst>
                <a:rect l="0" t="0" r="r" b="b"/>
                <a:pathLst>
                  <a:path w="125" h="41">
                    <a:moveTo>
                      <a:pt x="125" y="14"/>
                    </a:moveTo>
                    <a:lnTo>
                      <a:pt x="125" y="14"/>
                    </a:lnTo>
                    <a:cubicBezTo>
                      <a:pt x="125" y="0"/>
                      <a:pt x="0" y="0"/>
                      <a:pt x="18" y="0"/>
                    </a:cubicBezTo>
                    <a:cubicBezTo>
                      <a:pt x="35" y="0"/>
                      <a:pt x="107" y="41"/>
                      <a:pt x="125" y="1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4" name="Freeform 1531">
                <a:extLst>
                  <a:ext uri="{FF2B5EF4-FFF2-40B4-BE49-F238E27FC236}">
                    <a16:creationId xmlns:a16="http://schemas.microsoft.com/office/drawing/2014/main" id="{0C3C61BD-C1CB-2EC5-4A71-A5CEC0177F08}"/>
                  </a:ext>
                </a:extLst>
              </p:cNvPr>
              <p:cNvSpPr>
                <a:spLocks/>
              </p:cNvSpPr>
              <p:nvPr/>
            </p:nvSpPr>
            <p:spPr bwMode="auto">
              <a:xfrm>
                <a:off x="2427" y="2233"/>
                <a:ext cx="24" cy="8"/>
              </a:xfrm>
              <a:custGeom>
                <a:avLst/>
                <a:gdLst>
                  <a:gd name="T0" fmla="*/ 125 w 125"/>
                  <a:gd name="T1" fmla="*/ 14 h 41"/>
                  <a:gd name="T2" fmla="*/ 125 w 125"/>
                  <a:gd name="T3" fmla="*/ 14 h 41"/>
                  <a:gd name="T4" fmla="*/ 18 w 125"/>
                  <a:gd name="T5" fmla="*/ 0 h 41"/>
                  <a:gd name="T6" fmla="*/ 125 w 125"/>
                  <a:gd name="T7" fmla="*/ 14 h 41"/>
                  <a:gd name="T8" fmla="*/ 125 w 125"/>
                  <a:gd name="T9" fmla="*/ 14 h 41"/>
                </a:gdLst>
                <a:ahLst/>
                <a:cxnLst>
                  <a:cxn ang="0">
                    <a:pos x="T0" y="T1"/>
                  </a:cxn>
                  <a:cxn ang="0">
                    <a:pos x="T2" y="T3"/>
                  </a:cxn>
                  <a:cxn ang="0">
                    <a:pos x="T4" y="T5"/>
                  </a:cxn>
                  <a:cxn ang="0">
                    <a:pos x="T6" y="T7"/>
                  </a:cxn>
                  <a:cxn ang="0">
                    <a:pos x="T8" y="T9"/>
                  </a:cxn>
                </a:cxnLst>
                <a:rect l="0" t="0" r="r" b="b"/>
                <a:pathLst>
                  <a:path w="125" h="41">
                    <a:moveTo>
                      <a:pt x="125" y="14"/>
                    </a:moveTo>
                    <a:lnTo>
                      <a:pt x="125" y="14"/>
                    </a:lnTo>
                    <a:cubicBezTo>
                      <a:pt x="125" y="0"/>
                      <a:pt x="0" y="0"/>
                      <a:pt x="18" y="0"/>
                    </a:cubicBezTo>
                    <a:cubicBezTo>
                      <a:pt x="35" y="0"/>
                      <a:pt x="107" y="41"/>
                      <a:pt x="125" y="14"/>
                    </a:cubicBezTo>
                    <a:lnTo>
                      <a:pt x="125"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5" name="Freeform 1532">
                <a:extLst>
                  <a:ext uri="{FF2B5EF4-FFF2-40B4-BE49-F238E27FC236}">
                    <a16:creationId xmlns:a16="http://schemas.microsoft.com/office/drawing/2014/main" id="{4F8151C3-9CBC-C6CB-1550-2C1437C7CAC0}"/>
                  </a:ext>
                </a:extLst>
              </p:cNvPr>
              <p:cNvSpPr>
                <a:spLocks/>
              </p:cNvSpPr>
              <p:nvPr/>
            </p:nvSpPr>
            <p:spPr bwMode="auto">
              <a:xfrm>
                <a:off x="1953" y="2458"/>
                <a:ext cx="426" cy="273"/>
              </a:xfrm>
              <a:custGeom>
                <a:avLst/>
                <a:gdLst>
                  <a:gd name="T0" fmla="*/ 1855 w 2208"/>
                  <a:gd name="T1" fmla="*/ 1313 h 1416"/>
                  <a:gd name="T2" fmla="*/ 1884 w 2208"/>
                  <a:gd name="T3" fmla="*/ 1225 h 1416"/>
                  <a:gd name="T4" fmla="*/ 2031 w 2208"/>
                  <a:gd name="T5" fmla="*/ 1180 h 1416"/>
                  <a:gd name="T6" fmla="*/ 2149 w 2208"/>
                  <a:gd name="T7" fmla="*/ 1077 h 1416"/>
                  <a:gd name="T8" fmla="*/ 2208 w 2208"/>
                  <a:gd name="T9" fmla="*/ 930 h 1416"/>
                  <a:gd name="T10" fmla="*/ 2002 w 2208"/>
                  <a:gd name="T11" fmla="*/ 915 h 1416"/>
                  <a:gd name="T12" fmla="*/ 1928 w 2208"/>
                  <a:gd name="T13" fmla="*/ 1033 h 1416"/>
                  <a:gd name="T14" fmla="*/ 1678 w 2208"/>
                  <a:gd name="T15" fmla="*/ 1151 h 1416"/>
                  <a:gd name="T16" fmla="*/ 1545 w 2208"/>
                  <a:gd name="T17" fmla="*/ 1092 h 1416"/>
                  <a:gd name="T18" fmla="*/ 1442 w 2208"/>
                  <a:gd name="T19" fmla="*/ 944 h 1416"/>
                  <a:gd name="T20" fmla="*/ 1428 w 2208"/>
                  <a:gd name="T21" fmla="*/ 605 h 1416"/>
                  <a:gd name="T22" fmla="*/ 1413 w 2208"/>
                  <a:gd name="T23" fmla="*/ 531 h 1416"/>
                  <a:gd name="T24" fmla="*/ 1280 w 2208"/>
                  <a:gd name="T25" fmla="*/ 443 h 1416"/>
                  <a:gd name="T26" fmla="*/ 1177 w 2208"/>
                  <a:gd name="T27" fmla="*/ 266 h 1416"/>
                  <a:gd name="T28" fmla="*/ 1045 w 2208"/>
                  <a:gd name="T29" fmla="*/ 251 h 1416"/>
                  <a:gd name="T30" fmla="*/ 913 w 2208"/>
                  <a:gd name="T31" fmla="*/ 236 h 1416"/>
                  <a:gd name="T32" fmla="*/ 765 w 2208"/>
                  <a:gd name="T33" fmla="*/ 89 h 1416"/>
                  <a:gd name="T34" fmla="*/ 574 w 2208"/>
                  <a:gd name="T35" fmla="*/ 118 h 1416"/>
                  <a:gd name="T36" fmla="*/ 338 w 2208"/>
                  <a:gd name="T37" fmla="*/ 74 h 1416"/>
                  <a:gd name="T38" fmla="*/ 0 w 2208"/>
                  <a:gd name="T39" fmla="*/ 30 h 1416"/>
                  <a:gd name="T40" fmla="*/ 191 w 2208"/>
                  <a:gd name="T41" fmla="*/ 310 h 1416"/>
                  <a:gd name="T42" fmla="*/ 177 w 2208"/>
                  <a:gd name="T43" fmla="*/ 428 h 1416"/>
                  <a:gd name="T44" fmla="*/ 280 w 2208"/>
                  <a:gd name="T45" fmla="*/ 487 h 1416"/>
                  <a:gd name="T46" fmla="*/ 353 w 2208"/>
                  <a:gd name="T47" fmla="*/ 620 h 1416"/>
                  <a:gd name="T48" fmla="*/ 486 w 2208"/>
                  <a:gd name="T49" fmla="*/ 738 h 1416"/>
                  <a:gd name="T50" fmla="*/ 545 w 2208"/>
                  <a:gd name="T51" fmla="*/ 738 h 1416"/>
                  <a:gd name="T52" fmla="*/ 471 w 2208"/>
                  <a:gd name="T53" fmla="*/ 679 h 1416"/>
                  <a:gd name="T54" fmla="*/ 442 w 2208"/>
                  <a:gd name="T55" fmla="*/ 576 h 1416"/>
                  <a:gd name="T56" fmla="*/ 309 w 2208"/>
                  <a:gd name="T57" fmla="*/ 398 h 1416"/>
                  <a:gd name="T58" fmla="*/ 250 w 2208"/>
                  <a:gd name="T59" fmla="*/ 295 h 1416"/>
                  <a:gd name="T60" fmla="*/ 177 w 2208"/>
                  <a:gd name="T61" fmla="*/ 177 h 1416"/>
                  <a:gd name="T62" fmla="*/ 206 w 2208"/>
                  <a:gd name="T63" fmla="*/ 103 h 1416"/>
                  <a:gd name="T64" fmla="*/ 265 w 2208"/>
                  <a:gd name="T65" fmla="*/ 118 h 1416"/>
                  <a:gd name="T66" fmla="*/ 324 w 2208"/>
                  <a:gd name="T67" fmla="*/ 221 h 1416"/>
                  <a:gd name="T68" fmla="*/ 324 w 2208"/>
                  <a:gd name="T69" fmla="*/ 325 h 1416"/>
                  <a:gd name="T70" fmla="*/ 383 w 2208"/>
                  <a:gd name="T71" fmla="*/ 325 h 1416"/>
                  <a:gd name="T72" fmla="*/ 500 w 2208"/>
                  <a:gd name="T73" fmla="*/ 443 h 1416"/>
                  <a:gd name="T74" fmla="*/ 559 w 2208"/>
                  <a:gd name="T75" fmla="*/ 502 h 1416"/>
                  <a:gd name="T76" fmla="*/ 648 w 2208"/>
                  <a:gd name="T77" fmla="*/ 620 h 1416"/>
                  <a:gd name="T78" fmla="*/ 721 w 2208"/>
                  <a:gd name="T79" fmla="*/ 708 h 1416"/>
                  <a:gd name="T80" fmla="*/ 839 w 2208"/>
                  <a:gd name="T81" fmla="*/ 826 h 1416"/>
                  <a:gd name="T82" fmla="*/ 868 w 2208"/>
                  <a:gd name="T83" fmla="*/ 900 h 1416"/>
                  <a:gd name="T84" fmla="*/ 839 w 2208"/>
                  <a:gd name="T85" fmla="*/ 1003 h 1416"/>
                  <a:gd name="T86" fmla="*/ 927 w 2208"/>
                  <a:gd name="T87" fmla="*/ 1077 h 1416"/>
                  <a:gd name="T88" fmla="*/ 1133 w 2208"/>
                  <a:gd name="T89" fmla="*/ 1195 h 1416"/>
                  <a:gd name="T90" fmla="*/ 1487 w 2208"/>
                  <a:gd name="T91" fmla="*/ 1343 h 1416"/>
                  <a:gd name="T92" fmla="*/ 1810 w 2208"/>
                  <a:gd name="T93" fmla="*/ 1416 h 1416"/>
                  <a:gd name="T94" fmla="*/ 1855 w 2208"/>
                  <a:gd name="T95" fmla="*/ 1313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08" h="1416">
                    <a:moveTo>
                      <a:pt x="1855" y="1313"/>
                    </a:moveTo>
                    <a:lnTo>
                      <a:pt x="1855" y="1313"/>
                    </a:lnTo>
                    <a:cubicBezTo>
                      <a:pt x="1869" y="1313"/>
                      <a:pt x="1972" y="1328"/>
                      <a:pt x="1943" y="1298"/>
                    </a:cubicBezTo>
                    <a:cubicBezTo>
                      <a:pt x="1928" y="1269"/>
                      <a:pt x="1899" y="1254"/>
                      <a:pt x="1884" y="1225"/>
                    </a:cubicBezTo>
                    <a:cubicBezTo>
                      <a:pt x="1884" y="1225"/>
                      <a:pt x="1899" y="1180"/>
                      <a:pt x="1913" y="1180"/>
                    </a:cubicBezTo>
                    <a:cubicBezTo>
                      <a:pt x="1928" y="1166"/>
                      <a:pt x="2002" y="1180"/>
                      <a:pt x="2031" y="1180"/>
                    </a:cubicBezTo>
                    <a:cubicBezTo>
                      <a:pt x="2075" y="1180"/>
                      <a:pt x="2061" y="1107"/>
                      <a:pt x="2119" y="1151"/>
                    </a:cubicBezTo>
                    <a:cubicBezTo>
                      <a:pt x="2134" y="1121"/>
                      <a:pt x="2149" y="1107"/>
                      <a:pt x="2149" y="1077"/>
                    </a:cubicBezTo>
                    <a:cubicBezTo>
                      <a:pt x="2149" y="1048"/>
                      <a:pt x="2134" y="1018"/>
                      <a:pt x="2149" y="1003"/>
                    </a:cubicBezTo>
                    <a:cubicBezTo>
                      <a:pt x="2164" y="974"/>
                      <a:pt x="2208" y="944"/>
                      <a:pt x="2208" y="930"/>
                    </a:cubicBezTo>
                    <a:cubicBezTo>
                      <a:pt x="2193" y="900"/>
                      <a:pt x="2178" y="900"/>
                      <a:pt x="2149" y="900"/>
                    </a:cubicBezTo>
                    <a:cubicBezTo>
                      <a:pt x="2105" y="900"/>
                      <a:pt x="2046" y="900"/>
                      <a:pt x="2002" y="915"/>
                    </a:cubicBezTo>
                    <a:cubicBezTo>
                      <a:pt x="1972" y="915"/>
                      <a:pt x="1958" y="930"/>
                      <a:pt x="1943" y="944"/>
                    </a:cubicBezTo>
                    <a:cubicBezTo>
                      <a:pt x="1928" y="974"/>
                      <a:pt x="1943" y="1003"/>
                      <a:pt x="1928" y="1033"/>
                    </a:cubicBezTo>
                    <a:cubicBezTo>
                      <a:pt x="1928" y="1048"/>
                      <a:pt x="1855" y="1121"/>
                      <a:pt x="1855" y="1121"/>
                    </a:cubicBezTo>
                    <a:cubicBezTo>
                      <a:pt x="1796" y="1107"/>
                      <a:pt x="1737" y="1121"/>
                      <a:pt x="1678" y="1151"/>
                    </a:cubicBezTo>
                    <a:cubicBezTo>
                      <a:pt x="1648" y="1151"/>
                      <a:pt x="1634" y="1136"/>
                      <a:pt x="1619" y="1121"/>
                    </a:cubicBezTo>
                    <a:cubicBezTo>
                      <a:pt x="1604" y="1107"/>
                      <a:pt x="1575" y="1107"/>
                      <a:pt x="1545" y="1092"/>
                    </a:cubicBezTo>
                    <a:cubicBezTo>
                      <a:pt x="1516" y="1092"/>
                      <a:pt x="1516" y="1048"/>
                      <a:pt x="1501" y="1018"/>
                    </a:cubicBezTo>
                    <a:cubicBezTo>
                      <a:pt x="1487" y="989"/>
                      <a:pt x="1457" y="974"/>
                      <a:pt x="1442" y="944"/>
                    </a:cubicBezTo>
                    <a:cubicBezTo>
                      <a:pt x="1428" y="885"/>
                      <a:pt x="1398" y="812"/>
                      <a:pt x="1413" y="753"/>
                    </a:cubicBezTo>
                    <a:cubicBezTo>
                      <a:pt x="1413" y="708"/>
                      <a:pt x="1398" y="649"/>
                      <a:pt x="1428" y="605"/>
                    </a:cubicBezTo>
                    <a:cubicBezTo>
                      <a:pt x="1442" y="590"/>
                      <a:pt x="1442" y="576"/>
                      <a:pt x="1442" y="561"/>
                    </a:cubicBezTo>
                    <a:cubicBezTo>
                      <a:pt x="1457" y="531"/>
                      <a:pt x="1428" y="546"/>
                      <a:pt x="1413" y="531"/>
                    </a:cubicBezTo>
                    <a:cubicBezTo>
                      <a:pt x="1384" y="531"/>
                      <a:pt x="1354" y="516"/>
                      <a:pt x="1325" y="516"/>
                    </a:cubicBezTo>
                    <a:cubicBezTo>
                      <a:pt x="1310" y="502"/>
                      <a:pt x="1280" y="472"/>
                      <a:pt x="1280" y="443"/>
                    </a:cubicBezTo>
                    <a:cubicBezTo>
                      <a:pt x="1280" y="398"/>
                      <a:pt x="1236" y="384"/>
                      <a:pt x="1207" y="354"/>
                    </a:cubicBezTo>
                    <a:cubicBezTo>
                      <a:pt x="1192" y="325"/>
                      <a:pt x="1192" y="295"/>
                      <a:pt x="1177" y="266"/>
                    </a:cubicBezTo>
                    <a:cubicBezTo>
                      <a:pt x="1163" y="251"/>
                      <a:pt x="1133" y="251"/>
                      <a:pt x="1104" y="251"/>
                    </a:cubicBezTo>
                    <a:cubicBezTo>
                      <a:pt x="1089" y="236"/>
                      <a:pt x="1060" y="236"/>
                      <a:pt x="1045" y="251"/>
                    </a:cubicBezTo>
                    <a:cubicBezTo>
                      <a:pt x="1045" y="266"/>
                      <a:pt x="1030" y="295"/>
                      <a:pt x="1001" y="295"/>
                    </a:cubicBezTo>
                    <a:cubicBezTo>
                      <a:pt x="971" y="295"/>
                      <a:pt x="927" y="266"/>
                      <a:pt x="913" y="236"/>
                    </a:cubicBezTo>
                    <a:cubicBezTo>
                      <a:pt x="898" y="192"/>
                      <a:pt x="898" y="177"/>
                      <a:pt x="868" y="148"/>
                    </a:cubicBezTo>
                    <a:cubicBezTo>
                      <a:pt x="839" y="133"/>
                      <a:pt x="795" y="89"/>
                      <a:pt x="765" y="89"/>
                    </a:cubicBezTo>
                    <a:cubicBezTo>
                      <a:pt x="751" y="74"/>
                      <a:pt x="662" y="74"/>
                      <a:pt x="662" y="89"/>
                    </a:cubicBezTo>
                    <a:cubicBezTo>
                      <a:pt x="633" y="133"/>
                      <a:pt x="618" y="118"/>
                      <a:pt x="574" y="118"/>
                    </a:cubicBezTo>
                    <a:lnTo>
                      <a:pt x="427" y="118"/>
                    </a:lnTo>
                    <a:cubicBezTo>
                      <a:pt x="412" y="118"/>
                      <a:pt x="368" y="89"/>
                      <a:pt x="338" y="74"/>
                    </a:cubicBezTo>
                    <a:cubicBezTo>
                      <a:pt x="294" y="59"/>
                      <a:pt x="250" y="44"/>
                      <a:pt x="191" y="15"/>
                    </a:cubicBezTo>
                    <a:cubicBezTo>
                      <a:pt x="132" y="0"/>
                      <a:pt x="59" y="15"/>
                      <a:pt x="0" y="30"/>
                    </a:cubicBezTo>
                    <a:cubicBezTo>
                      <a:pt x="15" y="103"/>
                      <a:pt x="74" y="162"/>
                      <a:pt x="103" y="236"/>
                    </a:cubicBezTo>
                    <a:cubicBezTo>
                      <a:pt x="118" y="266"/>
                      <a:pt x="162" y="295"/>
                      <a:pt x="191" y="310"/>
                    </a:cubicBezTo>
                    <a:cubicBezTo>
                      <a:pt x="206" y="339"/>
                      <a:pt x="235" y="384"/>
                      <a:pt x="221" y="413"/>
                    </a:cubicBezTo>
                    <a:cubicBezTo>
                      <a:pt x="221" y="413"/>
                      <a:pt x="118" y="384"/>
                      <a:pt x="177" y="428"/>
                    </a:cubicBezTo>
                    <a:cubicBezTo>
                      <a:pt x="191" y="443"/>
                      <a:pt x="206" y="457"/>
                      <a:pt x="221" y="472"/>
                    </a:cubicBezTo>
                    <a:cubicBezTo>
                      <a:pt x="250" y="472"/>
                      <a:pt x="265" y="472"/>
                      <a:pt x="280" y="487"/>
                    </a:cubicBezTo>
                    <a:cubicBezTo>
                      <a:pt x="309" y="502"/>
                      <a:pt x="338" y="531"/>
                      <a:pt x="368" y="561"/>
                    </a:cubicBezTo>
                    <a:cubicBezTo>
                      <a:pt x="383" y="576"/>
                      <a:pt x="368" y="605"/>
                      <a:pt x="353" y="620"/>
                    </a:cubicBezTo>
                    <a:cubicBezTo>
                      <a:pt x="338" y="635"/>
                      <a:pt x="368" y="649"/>
                      <a:pt x="383" y="649"/>
                    </a:cubicBezTo>
                    <a:cubicBezTo>
                      <a:pt x="427" y="679"/>
                      <a:pt x="456" y="708"/>
                      <a:pt x="486" y="738"/>
                    </a:cubicBezTo>
                    <a:cubicBezTo>
                      <a:pt x="500" y="753"/>
                      <a:pt x="515" y="782"/>
                      <a:pt x="530" y="782"/>
                    </a:cubicBezTo>
                    <a:cubicBezTo>
                      <a:pt x="545" y="782"/>
                      <a:pt x="559" y="753"/>
                      <a:pt x="545" y="738"/>
                    </a:cubicBezTo>
                    <a:cubicBezTo>
                      <a:pt x="545" y="723"/>
                      <a:pt x="530" y="708"/>
                      <a:pt x="530" y="694"/>
                    </a:cubicBezTo>
                    <a:cubicBezTo>
                      <a:pt x="515" y="679"/>
                      <a:pt x="486" y="694"/>
                      <a:pt x="471" y="679"/>
                    </a:cubicBezTo>
                    <a:cubicBezTo>
                      <a:pt x="442" y="649"/>
                      <a:pt x="471" y="649"/>
                      <a:pt x="471" y="620"/>
                    </a:cubicBezTo>
                    <a:cubicBezTo>
                      <a:pt x="471" y="620"/>
                      <a:pt x="442" y="590"/>
                      <a:pt x="442" y="576"/>
                    </a:cubicBezTo>
                    <a:cubicBezTo>
                      <a:pt x="412" y="546"/>
                      <a:pt x="412" y="502"/>
                      <a:pt x="383" y="472"/>
                    </a:cubicBezTo>
                    <a:cubicBezTo>
                      <a:pt x="353" y="457"/>
                      <a:pt x="324" y="428"/>
                      <a:pt x="309" y="398"/>
                    </a:cubicBezTo>
                    <a:cubicBezTo>
                      <a:pt x="309" y="384"/>
                      <a:pt x="309" y="354"/>
                      <a:pt x="294" y="339"/>
                    </a:cubicBezTo>
                    <a:cubicBezTo>
                      <a:pt x="280" y="325"/>
                      <a:pt x="265" y="310"/>
                      <a:pt x="250" y="295"/>
                    </a:cubicBezTo>
                    <a:cubicBezTo>
                      <a:pt x="235" y="266"/>
                      <a:pt x="221" y="251"/>
                      <a:pt x="191" y="236"/>
                    </a:cubicBezTo>
                    <a:cubicBezTo>
                      <a:pt x="177" y="221"/>
                      <a:pt x="177" y="192"/>
                      <a:pt x="177" y="177"/>
                    </a:cubicBezTo>
                    <a:cubicBezTo>
                      <a:pt x="177" y="162"/>
                      <a:pt x="147" y="89"/>
                      <a:pt x="162" y="74"/>
                    </a:cubicBezTo>
                    <a:cubicBezTo>
                      <a:pt x="177" y="59"/>
                      <a:pt x="191" y="103"/>
                      <a:pt x="206" y="103"/>
                    </a:cubicBezTo>
                    <a:lnTo>
                      <a:pt x="221" y="103"/>
                    </a:lnTo>
                    <a:cubicBezTo>
                      <a:pt x="250" y="89"/>
                      <a:pt x="250" y="103"/>
                      <a:pt x="265" y="118"/>
                    </a:cubicBezTo>
                    <a:cubicBezTo>
                      <a:pt x="280" y="118"/>
                      <a:pt x="294" y="118"/>
                      <a:pt x="294" y="133"/>
                    </a:cubicBezTo>
                    <a:cubicBezTo>
                      <a:pt x="294" y="162"/>
                      <a:pt x="309" y="192"/>
                      <a:pt x="324" y="221"/>
                    </a:cubicBezTo>
                    <a:cubicBezTo>
                      <a:pt x="324" y="236"/>
                      <a:pt x="338" y="266"/>
                      <a:pt x="338" y="280"/>
                    </a:cubicBezTo>
                    <a:cubicBezTo>
                      <a:pt x="338" y="295"/>
                      <a:pt x="324" y="310"/>
                      <a:pt x="324" y="325"/>
                    </a:cubicBezTo>
                    <a:cubicBezTo>
                      <a:pt x="338" y="325"/>
                      <a:pt x="338" y="295"/>
                      <a:pt x="338" y="295"/>
                    </a:cubicBezTo>
                    <a:cubicBezTo>
                      <a:pt x="353" y="280"/>
                      <a:pt x="368" y="325"/>
                      <a:pt x="383" y="325"/>
                    </a:cubicBezTo>
                    <a:cubicBezTo>
                      <a:pt x="397" y="339"/>
                      <a:pt x="471" y="384"/>
                      <a:pt x="471" y="398"/>
                    </a:cubicBezTo>
                    <a:cubicBezTo>
                      <a:pt x="471" y="428"/>
                      <a:pt x="486" y="443"/>
                      <a:pt x="500" y="443"/>
                    </a:cubicBezTo>
                    <a:cubicBezTo>
                      <a:pt x="515" y="457"/>
                      <a:pt x="515" y="472"/>
                      <a:pt x="530" y="487"/>
                    </a:cubicBezTo>
                    <a:cubicBezTo>
                      <a:pt x="545" y="502"/>
                      <a:pt x="559" y="487"/>
                      <a:pt x="559" y="502"/>
                    </a:cubicBezTo>
                    <a:cubicBezTo>
                      <a:pt x="574" y="516"/>
                      <a:pt x="545" y="531"/>
                      <a:pt x="559" y="561"/>
                    </a:cubicBezTo>
                    <a:cubicBezTo>
                      <a:pt x="589" y="576"/>
                      <a:pt x="618" y="590"/>
                      <a:pt x="648" y="620"/>
                    </a:cubicBezTo>
                    <a:cubicBezTo>
                      <a:pt x="662" y="635"/>
                      <a:pt x="662" y="649"/>
                      <a:pt x="677" y="664"/>
                    </a:cubicBezTo>
                    <a:cubicBezTo>
                      <a:pt x="692" y="679"/>
                      <a:pt x="706" y="679"/>
                      <a:pt x="721" y="708"/>
                    </a:cubicBezTo>
                    <a:cubicBezTo>
                      <a:pt x="751" y="723"/>
                      <a:pt x="765" y="753"/>
                      <a:pt x="795" y="782"/>
                    </a:cubicBezTo>
                    <a:cubicBezTo>
                      <a:pt x="809" y="797"/>
                      <a:pt x="824" y="812"/>
                      <a:pt x="839" y="826"/>
                    </a:cubicBezTo>
                    <a:cubicBezTo>
                      <a:pt x="854" y="856"/>
                      <a:pt x="824" y="856"/>
                      <a:pt x="824" y="871"/>
                    </a:cubicBezTo>
                    <a:cubicBezTo>
                      <a:pt x="824" y="885"/>
                      <a:pt x="868" y="871"/>
                      <a:pt x="868" y="900"/>
                    </a:cubicBezTo>
                    <a:cubicBezTo>
                      <a:pt x="854" y="930"/>
                      <a:pt x="839" y="930"/>
                      <a:pt x="854" y="959"/>
                    </a:cubicBezTo>
                    <a:cubicBezTo>
                      <a:pt x="854" y="959"/>
                      <a:pt x="824" y="989"/>
                      <a:pt x="839" y="1003"/>
                    </a:cubicBezTo>
                    <a:cubicBezTo>
                      <a:pt x="854" y="1018"/>
                      <a:pt x="868" y="1048"/>
                      <a:pt x="883" y="1062"/>
                    </a:cubicBezTo>
                    <a:cubicBezTo>
                      <a:pt x="898" y="1077"/>
                      <a:pt x="913" y="1077"/>
                      <a:pt x="927" y="1077"/>
                    </a:cubicBezTo>
                    <a:cubicBezTo>
                      <a:pt x="971" y="1092"/>
                      <a:pt x="971" y="1121"/>
                      <a:pt x="1001" y="1136"/>
                    </a:cubicBezTo>
                    <a:cubicBezTo>
                      <a:pt x="1045" y="1166"/>
                      <a:pt x="1104" y="1166"/>
                      <a:pt x="1133" y="1195"/>
                    </a:cubicBezTo>
                    <a:cubicBezTo>
                      <a:pt x="1192" y="1225"/>
                      <a:pt x="1251" y="1254"/>
                      <a:pt x="1310" y="1269"/>
                    </a:cubicBezTo>
                    <a:cubicBezTo>
                      <a:pt x="1354" y="1298"/>
                      <a:pt x="1428" y="1328"/>
                      <a:pt x="1487" y="1343"/>
                    </a:cubicBezTo>
                    <a:cubicBezTo>
                      <a:pt x="1545" y="1343"/>
                      <a:pt x="1590" y="1284"/>
                      <a:pt x="1663" y="1298"/>
                    </a:cubicBezTo>
                    <a:cubicBezTo>
                      <a:pt x="1722" y="1313"/>
                      <a:pt x="1766" y="1372"/>
                      <a:pt x="1810" y="1416"/>
                    </a:cubicBezTo>
                    <a:cubicBezTo>
                      <a:pt x="1810" y="1402"/>
                      <a:pt x="1825" y="1328"/>
                      <a:pt x="1855" y="1313"/>
                    </a:cubicBezTo>
                    <a:cubicBezTo>
                      <a:pt x="1869" y="1313"/>
                      <a:pt x="1840" y="1313"/>
                      <a:pt x="1855" y="131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6" name="Freeform 1533">
                <a:extLst>
                  <a:ext uri="{FF2B5EF4-FFF2-40B4-BE49-F238E27FC236}">
                    <a16:creationId xmlns:a16="http://schemas.microsoft.com/office/drawing/2014/main" id="{BA9108DD-A845-B984-81F7-CD0F0BFECFE5}"/>
                  </a:ext>
                </a:extLst>
              </p:cNvPr>
              <p:cNvSpPr>
                <a:spLocks/>
              </p:cNvSpPr>
              <p:nvPr/>
            </p:nvSpPr>
            <p:spPr bwMode="auto">
              <a:xfrm>
                <a:off x="1953" y="2458"/>
                <a:ext cx="426" cy="273"/>
              </a:xfrm>
              <a:custGeom>
                <a:avLst/>
                <a:gdLst>
                  <a:gd name="T0" fmla="*/ 1855 w 2208"/>
                  <a:gd name="T1" fmla="*/ 1313 h 1416"/>
                  <a:gd name="T2" fmla="*/ 1884 w 2208"/>
                  <a:gd name="T3" fmla="*/ 1225 h 1416"/>
                  <a:gd name="T4" fmla="*/ 2031 w 2208"/>
                  <a:gd name="T5" fmla="*/ 1180 h 1416"/>
                  <a:gd name="T6" fmla="*/ 2149 w 2208"/>
                  <a:gd name="T7" fmla="*/ 1077 h 1416"/>
                  <a:gd name="T8" fmla="*/ 2208 w 2208"/>
                  <a:gd name="T9" fmla="*/ 930 h 1416"/>
                  <a:gd name="T10" fmla="*/ 2002 w 2208"/>
                  <a:gd name="T11" fmla="*/ 915 h 1416"/>
                  <a:gd name="T12" fmla="*/ 1928 w 2208"/>
                  <a:gd name="T13" fmla="*/ 1033 h 1416"/>
                  <a:gd name="T14" fmla="*/ 1678 w 2208"/>
                  <a:gd name="T15" fmla="*/ 1151 h 1416"/>
                  <a:gd name="T16" fmla="*/ 1545 w 2208"/>
                  <a:gd name="T17" fmla="*/ 1092 h 1416"/>
                  <a:gd name="T18" fmla="*/ 1442 w 2208"/>
                  <a:gd name="T19" fmla="*/ 944 h 1416"/>
                  <a:gd name="T20" fmla="*/ 1428 w 2208"/>
                  <a:gd name="T21" fmla="*/ 605 h 1416"/>
                  <a:gd name="T22" fmla="*/ 1413 w 2208"/>
                  <a:gd name="T23" fmla="*/ 531 h 1416"/>
                  <a:gd name="T24" fmla="*/ 1280 w 2208"/>
                  <a:gd name="T25" fmla="*/ 443 h 1416"/>
                  <a:gd name="T26" fmla="*/ 1177 w 2208"/>
                  <a:gd name="T27" fmla="*/ 266 h 1416"/>
                  <a:gd name="T28" fmla="*/ 1045 w 2208"/>
                  <a:gd name="T29" fmla="*/ 251 h 1416"/>
                  <a:gd name="T30" fmla="*/ 913 w 2208"/>
                  <a:gd name="T31" fmla="*/ 236 h 1416"/>
                  <a:gd name="T32" fmla="*/ 765 w 2208"/>
                  <a:gd name="T33" fmla="*/ 89 h 1416"/>
                  <a:gd name="T34" fmla="*/ 574 w 2208"/>
                  <a:gd name="T35" fmla="*/ 118 h 1416"/>
                  <a:gd name="T36" fmla="*/ 338 w 2208"/>
                  <a:gd name="T37" fmla="*/ 74 h 1416"/>
                  <a:gd name="T38" fmla="*/ 0 w 2208"/>
                  <a:gd name="T39" fmla="*/ 30 h 1416"/>
                  <a:gd name="T40" fmla="*/ 191 w 2208"/>
                  <a:gd name="T41" fmla="*/ 310 h 1416"/>
                  <a:gd name="T42" fmla="*/ 177 w 2208"/>
                  <a:gd name="T43" fmla="*/ 428 h 1416"/>
                  <a:gd name="T44" fmla="*/ 280 w 2208"/>
                  <a:gd name="T45" fmla="*/ 487 h 1416"/>
                  <a:gd name="T46" fmla="*/ 353 w 2208"/>
                  <a:gd name="T47" fmla="*/ 620 h 1416"/>
                  <a:gd name="T48" fmla="*/ 486 w 2208"/>
                  <a:gd name="T49" fmla="*/ 738 h 1416"/>
                  <a:gd name="T50" fmla="*/ 545 w 2208"/>
                  <a:gd name="T51" fmla="*/ 738 h 1416"/>
                  <a:gd name="T52" fmla="*/ 471 w 2208"/>
                  <a:gd name="T53" fmla="*/ 679 h 1416"/>
                  <a:gd name="T54" fmla="*/ 442 w 2208"/>
                  <a:gd name="T55" fmla="*/ 576 h 1416"/>
                  <a:gd name="T56" fmla="*/ 309 w 2208"/>
                  <a:gd name="T57" fmla="*/ 398 h 1416"/>
                  <a:gd name="T58" fmla="*/ 250 w 2208"/>
                  <a:gd name="T59" fmla="*/ 295 h 1416"/>
                  <a:gd name="T60" fmla="*/ 177 w 2208"/>
                  <a:gd name="T61" fmla="*/ 177 h 1416"/>
                  <a:gd name="T62" fmla="*/ 206 w 2208"/>
                  <a:gd name="T63" fmla="*/ 103 h 1416"/>
                  <a:gd name="T64" fmla="*/ 265 w 2208"/>
                  <a:gd name="T65" fmla="*/ 118 h 1416"/>
                  <a:gd name="T66" fmla="*/ 324 w 2208"/>
                  <a:gd name="T67" fmla="*/ 221 h 1416"/>
                  <a:gd name="T68" fmla="*/ 324 w 2208"/>
                  <a:gd name="T69" fmla="*/ 325 h 1416"/>
                  <a:gd name="T70" fmla="*/ 383 w 2208"/>
                  <a:gd name="T71" fmla="*/ 325 h 1416"/>
                  <a:gd name="T72" fmla="*/ 500 w 2208"/>
                  <a:gd name="T73" fmla="*/ 443 h 1416"/>
                  <a:gd name="T74" fmla="*/ 559 w 2208"/>
                  <a:gd name="T75" fmla="*/ 502 h 1416"/>
                  <a:gd name="T76" fmla="*/ 648 w 2208"/>
                  <a:gd name="T77" fmla="*/ 620 h 1416"/>
                  <a:gd name="T78" fmla="*/ 721 w 2208"/>
                  <a:gd name="T79" fmla="*/ 708 h 1416"/>
                  <a:gd name="T80" fmla="*/ 839 w 2208"/>
                  <a:gd name="T81" fmla="*/ 826 h 1416"/>
                  <a:gd name="T82" fmla="*/ 868 w 2208"/>
                  <a:gd name="T83" fmla="*/ 900 h 1416"/>
                  <a:gd name="T84" fmla="*/ 839 w 2208"/>
                  <a:gd name="T85" fmla="*/ 1003 h 1416"/>
                  <a:gd name="T86" fmla="*/ 927 w 2208"/>
                  <a:gd name="T87" fmla="*/ 1077 h 1416"/>
                  <a:gd name="T88" fmla="*/ 1133 w 2208"/>
                  <a:gd name="T89" fmla="*/ 1195 h 1416"/>
                  <a:gd name="T90" fmla="*/ 1487 w 2208"/>
                  <a:gd name="T91" fmla="*/ 1343 h 1416"/>
                  <a:gd name="T92" fmla="*/ 1810 w 2208"/>
                  <a:gd name="T93" fmla="*/ 1416 h 1416"/>
                  <a:gd name="T94" fmla="*/ 1855 w 2208"/>
                  <a:gd name="T95" fmla="*/ 1313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08" h="1416">
                    <a:moveTo>
                      <a:pt x="1855" y="1313"/>
                    </a:moveTo>
                    <a:lnTo>
                      <a:pt x="1855" y="1313"/>
                    </a:lnTo>
                    <a:cubicBezTo>
                      <a:pt x="1869" y="1313"/>
                      <a:pt x="1972" y="1328"/>
                      <a:pt x="1943" y="1298"/>
                    </a:cubicBezTo>
                    <a:cubicBezTo>
                      <a:pt x="1928" y="1269"/>
                      <a:pt x="1899" y="1254"/>
                      <a:pt x="1884" y="1225"/>
                    </a:cubicBezTo>
                    <a:cubicBezTo>
                      <a:pt x="1884" y="1225"/>
                      <a:pt x="1899" y="1180"/>
                      <a:pt x="1913" y="1180"/>
                    </a:cubicBezTo>
                    <a:cubicBezTo>
                      <a:pt x="1928" y="1166"/>
                      <a:pt x="2002" y="1180"/>
                      <a:pt x="2031" y="1180"/>
                    </a:cubicBezTo>
                    <a:cubicBezTo>
                      <a:pt x="2075" y="1180"/>
                      <a:pt x="2061" y="1107"/>
                      <a:pt x="2119" y="1151"/>
                    </a:cubicBezTo>
                    <a:cubicBezTo>
                      <a:pt x="2134" y="1121"/>
                      <a:pt x="2149" y="1107"/>
                      <a:pt x="2149" y="1077"/>
                    </a:cubicBezTo>
                    <a:cubicBezTo>
                      <a:pt x="2149" y="1048"/>
                      <a:pt x="2134" y="1018"/>
                      <a:pt x="2149" y="1003"/>
                    </a:cubicBezTo>
                    <a:cubicBezTo>
                      <a:pt x="2164" y="974"/>
                      <a:pt x="2208" y="944"/>
                      <a:pt x="2208" y="930"/>
                    </a:cubicBezTo>
                    <a:cubicBezTo>
                      <a:pt x="2193" y="900"/>
                      <a:pt x="2178" y="900"/>
                      <a:pt x="2149" y="900"/>
                    </a:cubicBezTo>
                    <a:cubicBezTo>
                      <a:pt x="2105" y="900"/>
                      <a:pt x="2046" y="900"/>
                      <a:pt x="2002" y="915"/>
                    </a:cubicBezTo>
                    <a:cubicBezTo>
                      <a:pt x="1972" y="915"/>
                      <a:pt x="1958" y="930"/>
                      <a:pt x="1943" y="944"/>
                    </a:cubicBezTo>
                    <a:cubicBezTo>
                      <a:pt x="1928" y="974"/>
                      <a:pt x="1943" y="1003"/>
                      <a:pt x="1928" y="1033"/>
                    </a:cubicBezTo>
                    <a:cubicBezTo>
                      <a:pt x="1928" y="1048"/>
                      <a:pt x="1855" y="1121"/>
                      <a:pt x="1855" y="1121"/>
                    </a:cubicBezTo>
                    <a:cubicBezTo>
                      <a:pt x="1796" y="1107"/>
                      <a:pt x="1737" y="1121"/>
                      <a:pt x="1678" y="1151"/>
                    </a:cubicBezTo>
                    <a:cubicBezTo>
                      <a:pt x="1648" y="1151"/>
                      <a:pt x="1634" y="1136"/>
                      <a:pt x="1619" y="1121"/>
                    </a:cubicBezTo>
                    <a:cubicBezTo>
                      <a:pt x="1604" y="1107"/>
                      <a:pt x="1575" y="1107"/>
                      <a:pt x="1545" y="1092"/>
                    </a:cubicBezTo>
                    <a:cubicBezTo>
                      <a:pt x="1516" y="1092"/>
                      <a:pt x="1516" y="1048"/>
                      <a:pt x="1501" y="1018"/>
                    </a:cubicBezTo>
                    <a:cubicBezTo>
                      <a:pt x="1487" y="989"/>
                      <a:pt x="1457" y="974"/>
                      <a:pt x="1442" y="944"/>
                    </a:cubicBezTo>
                    <a:cubicBezTo>
                      <a:pt x="1428" y="885"/>
                      <a:pt x="1398" y="812"/>
                      <a:pt x="1413" y="753"/>
                    </a:cubicBezTo>
                    <a:cubicBezTo>
                      <a:pt x="1413" y="708"/>
                      <a:pt x="1398" y="649"/>
                      <a:pt x="1428" y="605"/>
                    </a:cubicBezTo>
                    <a:cubicBezTo>
                      <a:pt x="1442" y="590"/>
                      <a:pt x="1442" y="576"/>
                      <a:pt x="1442" y="561"/>
                    </a:cubicBezTo>
                    <a:cubicBezTo>
                      <a:pt x="1457" y="531"/>
                      <a:pt x="1428" y="546"/>
                      <a:pt x="1413" y="531"/>
                    </a:cubicBezTo>
                    <a:cubicBezTo>
                      <a:pt x="1384" y="531"/>
                      <a:pt x="1354" y="516"/>
                      <a:pt x="1325" y="516"/>
                    </a:cubicBezTo>
                    <a:cubicBezTo>
                      <a:pt x="1310" y="502"/>
                      <a:pt x="1280" y="472"/>
                      <a:pt x="1280" y="443"/>
                    </a:cubicBezTo>
                    <a:cubicBezTo>
                      <a:pt x="1280" y="398"/>
                      <a:pt x="1236" y="384"/>
                      <a:pt x="1207" y="354"/>
                    </a:cubicBezTo>
                    <a:cubicBezTo>
                      <a:pt x="1192" y="325"/>
                      <a:pt x="1192" y="295"/>
                      <a:pt x="1177" y="266"/>
                    </a:cubicBezTo>
                    <a:cubicBezTo>
                      <a:pt x="1163" y="251"/>
                      <a:pt x="1133" y="251"/>
                      <a:pt x="1104" y="251"/>
                    </a:cubicBezTo>
                    <a:cubicBezTo>
                      <a:pt x="1089" y="236"/>
                      <a:pt x="1060" y="236"/>
                      <a:pt x="1045" y="251"/>
                    </a:cubicBezTo>
                    <a:cubicBezTo>
                      <a:pt x="1045" y="266"/>
                      <a:pt x="1030" y="295"/>
                      <a:pt x="1001" y="295"/>
                    </a:cubicBezTo>
                    <a:cubicBezTo>
                      <a:pt x="971" y="295"/>
                      <a:pt x="927" y="266"/>
                      <a:pt x="913" y="236"/>
                    </a:cubicBezTo>
                    <a:cubicBezTo>
                      <a:pt x="898" y="192"/>
                      <a:pt x="898" y="177"/>
                      <a:pt x="868" y="148"/>
                    </a:cubicBezTo>
                    <a:cubicBezTo>
                      <a:pt x="839" y="133"/>
                      <a:pt x="795" y="89"/>
                      <a:pt x="765" y="89"/>
                    </a:cubicBezTo>
                    <a:cubicBezTo>
                      <a:pt x="751" y="74"/>
                      <a:pt x="662" y="74"/>
                      <a:pt x="662" y="89"/>
                    </a:cubicBezTo>
                    <a:cubicBezTo>
                      <a:pt x="633" y="133"/>
                      <a:pt x="618" y="118"/>
                      <a:pt x="574" y="118"/>
                    </a:cubicBezTo>
                    <a:lnTo>
                      <a:pt x="427" y="118"/>
                    </a:lnTo>
                    <a:cubicBezTo>
                      <a:pt x="412" y="118"/>
                      <a:pt x="368" y="89"/>
                      <a:pt x="338" y="74"/>
                    </a:cubicBezTo>
                    <a:cubicBezTo>
                      <a:pt x="294" y="59"/>
                      <a:pt x="250" y="44"/>
                      <a:pt x="191" y="15"/>
                    </a:cubicBezTo>
                    <a:cubicBezTo>
                      <a:pt x="132" y="0"/>
                      <a:pt x="59" y="15"/>
                      <a:pt x="0" y="30"/>
                    </a:cubicBezTo>
                    <a:cubicBezTo>
                      <a:pt x="15" y="103"/>
                      <a:pt x="74" y="162"/>
                      <a:pt x="103" y="236"/>
                    </a:cubicBezTo>
                    <a:cubicBezTo>
                      <a:pt x="118" y="266"/>
                      <a:pt x="162" y="295"/>
                      <a:pt x="191" y="310"/>
                    </a:cubicBezTo>
                    <a:cubicBezTo>
                      <a:pt x="206" y="339"/>
                      <a:pt x="235" y="384"/>
                      <a:pt x="221" y="413"/>
                    </a:cubicBezTo>
                    <a:cubicBezTo>
                      <a:pt x="221" y="413"/>
                      <a:pt x="118" y="384"/>
                      <a:pt x="177" y="428"/>
                    </a:cubicBezTo>
                    <a:cubicBezTo>
                      <a:pt x="191" y="443"/>
                      <a:pt x="206" y="457"/>
                      <a:pt x="221" y="472"/>
                    </a:cubicBezTo>
                    <a:cubicBezTo>
                      <a:pt x="250" y="472"/>
                      <a:pt x="265" y="472"/>
                      <a:pt x="280" y="487"/>
                    </a:cubicBezTo>
                    <a:cubicBezTo>
                      <a:pt x="309" y="502"/>
                      <a:pt x="338" y="531"/>
                      <a:pt x="368" y="561"/>
                    </a:cubicBezTo>
                    <a:cubicBezTo>
                      <a:pt x="383" y="576"/>
                      <a:pt x="368" y="605"/>
                      <a:pt x="353" y="620"/>
                    </a:cubicBezTo>
                    <a:cubicBezTo>
                      <a:pt x="338" y="635"/>
                      <a:pt x="368" y="649"/>
                      <a:pt x="383" y="649"/>
                    </a:cubicBezTo>
                    <a:cubicBezTo>
                      <a:pt x="427" y="679"/>
                      <a:pt x="456" y="708"/>
                      <a:pt x="486" y="738"/>
                    </a:cubicBezTo>
                    <a:cubicBezTo>
                      <a:pt x="500" y="753"/>
                      <a:pt x="515" y="782"/>
                      <a:pt x="530" y="782"/>
                    </a:cubicBezTo>
                    <a:cubicBezTo>
                      <a:pt x="545" y="782"/>
                      <a:pt x="559" y="753"/>
                      <a:pt x="545" y="738"/>
                    </a:cubicBezTo>
                    <a:cubicBezTo>
                      <a:pt x="545" y="723"/>
                      <a:pt x="530" y="708"/>
                      <a:pt x="530" y="694"/>
                    </a:cubicBezTo>
                    <a:cubicBezTo>
                      <a:pt x="515" y="679"/>
                      <a:pt x="486" y="694"/>
                      <a:pt x="471" y="679"/>
                    </a:cubicBezTo>
                    <a:cubicBezTo>
                      <a:pt x="442" y="649"/>
                      <a:pt x="471" y="649"/>
                      <a:pt x="471" y="620"/>
                    </a:cubicBezTo>
                    <a:cubicBezTo>
                      <a:pt x="471" y="620"/>
                      <a:pt x="442" y="590"/>
                      <a:pt x="442" y="576"/>
                    </a:cubicBezTo>
                    <a:cubicBezTo>
                      <a:pt x="412" y="546"/>
                      <a:pt x="412" y="502"/>
                      <a:pt x="383" y="472"/>
                    </a:cubicBezTo>
                    <a:cubicBezTo>
                      <a:pt x="353" y="457"/>
                      <a:pt x="324" y="428"/>
                      <a:pt x="309" y="398"/>
                    </a:cubicBezTo>
                    <a:cubicBezTo>
                      <a:pt x="309" y="384"/>
                      <a:pt x="309" y="354"/>
                      <a:pt x="294" y="339"/>
                    </a:cubicBezTo>
                    <a:cubicBezTo>
                      <a:pt x="280" y="325"/>
                      <a:pt x="265" y="310"/>
                      <a:pt x="250" y="295"/>
                    </a:cubicBezTo>
                    <a:cubicBezTo>
                      <a:pt x="235" y="266"/>
                      <a:pt x="221" y="251"/>
                      <a:pt x="191" y="236"/>
                    </a:cubicBezTo>
                    <a:cubicBezTo>
                      <a:pt x="177" y="221"/>
                      <a:pt x="177" y="192"/>
                      <a:pt x="177" y="177"/>
                    </a:cubicBezTo>
                    <a:cubicBezTo>
                      <a:pt x="177" y="162"/>
                      <a:pt x="147" y="89"/>
                      <a:pt x="162" y="74"/>
                    </a:cubicBezTo>
                    <a:cubicBezTo>
                      <a:pt x="177" y="59"/>
                      <a:pt x="191" y="103"/>
                      <a:pt x="206" y="103"/>
                    </a:cubicBezTo>
                    <a:lnTo>
                      <a:pt x="221" y="103"/>
                    </a:lnTo>
                    <a:cubicBezTo>
                      <a:pt x="250" y="89"/>
                      <a:pt x="250" y="103"/>
                      <a:pt x="265" y="118"/>
                    </a:cubicBezTo>
                    <a:cubicBezTo>
                      <a:pt x="280" y="118"/>
                      <a:pt x="294" y="118"/>
                      <a:pt x="294" y="133"/>
                    </a:cubicBezTo>
                    <a:cubicBezTo>
                      <a:pt x="294" y="162"/>
                      <a:pt x="309" y="192"/>
                      <a:pt x="324" y="221"/>
                    </a:cubicBezTo>
                    <a:cubicBezTo>
                      <a:pt x="324" y="236"/>
                      <a:pt x="338" y="266"/>
                      <a:pt x="338" y="280"/>
                    </a:cubicBezTo>
                    <a:cubicBezTo>
                      <a:pt x="338" y="295"/>
                      <a:pt x="324" y="310"/>
                      <a:pt x="324" y="325"/>
                    </a:cubicBezTo>
                    <a:cubicBezTo>
                      <a:pt x="338" y="325"/>
                      <a:pt x="338" y="295"/>
                      <a:pt x="338" y="295"/>
                    </a:cubicBezTo>
                    <a:cubicBezTo>
                      <a:pt x="353" y="280"/>
                      <a:pt x="368" y="325"/>
                      <a:pt x="383" y="325"/>
                    </a:cubicBezTo>
                    <a:cubicBezTo>
                      <a:pt x="397" y="339"/>
                      <a:pt x="471" y="384"/>
                      <a:pt x="471" y="398"/>
                    </a:cubicBezTo>
                    <a:cubicBezTo>
                      <a:pt x="471" y="428"/>
                      <a:pt x="486" y="443"/>
                      <a:pt x="500" y="443"/>
                    </a:cubicBezTo>
                    <a:cubicBezTo>
                      <a:pt x="515" y="457"/>
                      <a:pt x="515" y="472"/>
                      <a:pt x="530" y="487"/>
                    </a:cubicBezTo>
                    <a:cubicBezTo>
                      <a:pt x="545" y="502"/>
                      <a:pt x="559" y="487"/>
                      <a:pt x="559" y="502"/>
                    </a:cubicBezTo>
                    <a:cubicBezTo>
                      <a:pt x="574" y="516"/>
                      <a:pt x="545" y="531"/>
                      <a:pt x="559" y="561"/>
                    </a:cubicBezTo>
                    <a:cubicBezTo>
                      <a:pt x="589" y="576"/>
                      <a:pt x="618" y="590"/>
                      <a:pt x="648" y="620"/>
                    </a:cubicBezTo>
                    <a:cubicBezTo>
                      <a:pt x="662" y="635"/>
                      <a:pt x="662" y="649"/>
                      <a:pt x="677" y="664"/>
                    </a:cubicBezTo>
                    <a:cubicBezTo>
                      <a:pt x="692" y="679"/>
                      <a:pt x="706" y="679"/>
                      <a:pt x="721" y="708"/>
                    </a:cubicBezTo>
                    <a:cubicBezTo>
                      <a:pt x="751" y="723"/>
                      <a:pt x="765" y="753"/>
                      <a:pt x="795" y="782"/>
                    </a:cubicBezTo>
                    <a:cubicBezTo>
                      <a:pt x="809" y="797"/>
                      <a:pt x="824" y="812"/>
                      <a:pt x="839" y="826"/>
                    </a:cubicBezTo>
                    <a:cubicBezTo>
                      <a:pt x="854" y="856"/>
                      <a:pt x="824" y="856"/>
                      <a:pt x="824" y="871"/>
                    </a:cubicBezTo>
                    <a:cubicBezTo>
                      <a:pt x="824" y="885"/>
                      <a:pt x="868" y="871"/>
                      <a:pt x="868" y="900"/>
                    </a:cubicBezTo>
                    <a:cubicBezTo>
                      <a:pt x="854" y="930"/>
                      <a:pt x="839" y="930"/>
                      <a:pt x="854" y="959"/>
                    </a:cubicBezTo>
                    <a:cubicBezTo>
                      <a:pt x="854" y="959"/>
                      <a:pt x="824" y="989"/>
                      <a:pt x="839" y="1003"/>
                    </a:cubicBezTo>
                    <a:cubicBezTo>
                      <a:pt x="854" y="1018"/>
                      <a:pt x="868" y="1048"/>
                      <a:pt x="883" y="1062"/>
                    </a:cubicBezTo>
                    <a:cubicBezTo>
                      <a:pt x="898" y="1077"/>
                      <a:pt x="913" y="1077"/>
                      <a:pt x="927" y="1077"/>
                    </a:cubicBezTo>
                    <a:cubicBezTo>
                      <a:pt x="971" y="1092"/>
                      <a:pt x="971" y="1121"/>
                      <a:pt x="1001" y="1136"/>
                    </a:cubicBezTo>
                    <a:cubicBezTo>
                      <a:pt x="1045" y="1166"/>
                      <a:pt x="1104" y="1166"/>
                      <a:pt x="1133" y="1195"/>
                    </a:cubicBezTo>
                    <a:cubicBezTo>
                      <a:pt x="1192" y="1225"/>
                      <a:pt x="1251" y="1254"/>
                      <a:pt x="1310" y="1269"/>
                    </a:cubicBezTo>
                    <a:cubicBezTo>
                      <a:pt x="1354" y="1298"/>
                      <a:pt x="1428" y="1328"/>
                      <a:pt x="1487" y="1343"/>
                    </a:cubicBezTo>
                    <a:cubicBezTo>
                      <a:pt x="1545" y="1343"/>
                      <a:pt x="1590" y="1284"/>
                      <a:pt x="1663" y="1298"/>
                    </a:cubicBezTo>
                    <a:cubicBezTo>
                      <a:pt x="1722" y="1313"/>
                      <a:pt x="1766" y="1372"/>
                      <a:pt x="1810" y="1416"/>
                    </a:cubicBezTo>
                    <a:cubicBezTo>
                      <a:pt x="1810" y="1402"/>
                      <a:pt x="1825" y="1328"/>
                      <a:pt x="1855" y="1313"/>
                    </a:cubicBezTo>
                    <a:cubicBezTo>
                      <a:pt x="1869" y="1313"/>
                      <a:pt x="1840" y="1313"/>
                      <a:pt x="1855" y="1313"/>
                    </a:cubicBezTo>
                    <a:lnTo>
                      <a:pt x="1855" y="131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7" name="Freeform 1534">
                <a:extLst>
                  <a:ext uri="{FF2B5EF4-FFF2-40B4-BE49-F238E27FC236}">
                    <a16:creationId xmlns:a16="http://schemas.microsoft.com/office/drawing/2014/main" id="{6D8858E6-14B0-145C-EBFB-62DCD87ECBC4}"/>
                  </a:ext>
                </a:extLst>
              </p:cNvPr>
              <p:cNvSpPr>
                <a:spLocks/>
              </p:cNvSpPr>
              <p:nvPr/>
            </p:nvSpPr>
            <p:spPr bwMode="auto">
              <a:xfrm>
                <a:off x="1953" y="2458"/>
                <a:ext cx="426" cy="273"/>
              </a:xfrm>
              <a:custGeom>
                <a:avLst/>
                <a:gdLst>
                  <a:gd name="T0" fmla="*/ 1855 w 2208"/>
                  <a:gd name="T1" fmla="*/ 1313 h 1416"/>
                  <a:gd name="T2" fmla="*/ 1884 w 2208"/>
                  <a:gd name="T3" fmla="*/ 1225 h 1416"/>
                  <a:gd name="T4" fmla="*/ 2031 w 2208"/>
                  <a:gd name="T5" fmla="*/ 1180 h 1416"/>
                  <a:gd name="T6" fmla="*/ 2149 w 2208"/>
                  <a:gd name="T7" fmla="*/ 1077 h 1416"/>
                  <a:gd name="T8" fmla="*/ 2208 w 2208"/>
                  <a:gd name="T9" fmla="*/ 930 h 1416"/>
                  <a:gd name="T10" fmla="*/ 2002 w 2208"/>
                  <a:gd name="T11" fmla="*/ 915 h 1416"/>
                  <a:gd name="T12" fmla="*/ 1928 w 2208"/>
                  <a:gd name="T13" fmla="*/ 1033 h 1416"/>
                  <a:gd name="T14" fmla="*/ 1678 w 2208"/>
                  <a:gd name="T15" fmla="*/ 1151 h 1416"/>
                  <a:gd name="T16" fmla="*/ 1545 w 2208"/>
                  <a:gd name="T17" fmla="*/ 1092 h 1416"/>
                  <a:gd name="T18" fmla="*/ 1442 w 2208"/>
                  <a:gd name="T19" fmla="*/ 944 h 1416"/>
                  <a:gd name="T20" fmla="*/ 1428 w 2208"/>
                  <a:gd name="T21" fmla="*/ 605 h 1416"/>
                  <a:gd name="T22" fmla="*/ 1413 w 2208"/>
                  <a:gd name="T23" fmla="*/ 531 h 1416"/>
                  <a:gd name="T24" fmla="*/ 1280 w 2208"/>
                  <a:gd name="T25" fmla="*/ 443 h 1416"/>
                  <a:gd name="T26" fmla="*/ 1177 w 2208"/>
                  <a:gd name="T27" fmla="*/ 266 h 1416"/>
                  <a:gd name="T28" fmla="*/ 1045 w 2208"/>
                  <a:gd name="T29" fmla="*/ 251 h 1416"/>
                  <a:gd name="T30" fmla="*/ 913 w 2208"/>
                  <a:gd name="T31" fmla="*/ 236 h 1416"/>
                  <a:gd name="T32" fmla="*/ 765 w 2208"/>
                  <a:gd name="T33" fmla="*/ 89 h 1416"/>
                  <a:gd name="T34" fmla="*/ 574 w 2208"/>
                  <a:gd name="T35" fmla="*/ 118 h 1416"/>
                  <a:gd name="T36" fmla="*/ 338 w 2208"/>
                  <a:gd name="T37" fmla="*/ 74 h 1416"/>
                  <a:gd name="T38" fmla="*/ 0 w 2208"/>
                  <a:gd name="T39" fmla="*/ 30 h 1416"/>
                  <a:gd name="T40" fmla="*/ 191 w 2208"/>
                  <a:gd name="T41" fmla="*/ 310 h 1416"/>
                  <a:gd name="T42" fmla="*/ 177 w 2208"/>
                  <a:gd name="T43" fmla="*/ 428 h 1416"/>
                  <a:gd name="T44" fmla="*/ 280 w 2208"/>
                  <a:gd name="T45" fmla="*/ 487 h 1416"/>
                  <a:gd name="T46" fmla="*/ 353 w 2208"/>
                  <a:gd name="T47" fmla="*/ 620 h 1416"/>
                  <a:gd name="T48" fmla="*/ 486 w 2208"/>
                  <a:gd name="T49" fmla="*/ 738 h 1416"/>
                  <a:gd name="T50" fmla="*/ 545 w 2208"/>
                  <a:gd name="T51" fmla="*/ 738 h 1416"/>
                  <a:gd name="T52" fmla="*/ 471 w 2208"/>
                  <a:gd name="T53" fmla="*/ 679 h 1416"/>
                  <a:gd name="T54" fmla="*/ 442 w 2208"/>
                  <a:gd name="T55" fmla="*/ 576 h 1416"/>
                  <a:gd name="T56" fmla="*/ 309 w 2208"/>
                  <a:gd name="T57" fmla="*/ 398 h 1416"/>
                  <a:gd name="T58" fmla="*/ 250 w 2208"/>
                  <a:gd name="T59" fmla="*/ 295 h 1416"/>
                  <a:gd name="T60" fmla="*/ 177 w 2208"/>
                  <a:gd name="T61" fmla="*/ 177 h 1416"/>
                  <a:gd name="T62" fmla="*/ 206 w 2208"/>
                  <a:gd name="T63" fmla="*/ 103 h 1416"/>
                  <a:gd name="T64" fmla="*/ 265 w 2208"/>
                  <a:gd name="T65" fmla="*/ 118 h 1416"/>
                  <a:gd name="T66" fmla="*/ 324 w 2208"/>
                  <a:gd name="T67" fmla="*/ 221 h 1416"/>
                  <a:gd name="T68" fmla="*/ 324 w 2208"/>
                  <a:gd name="T69" fmla="*/ 325 h 1416"/>
                  <a:gd name="T70" fmla="*/ 383 w 2208"/>
                  <a:gd name="T71" fmla="*/ 325 h 1416"/>
                  <a:gd name="T72" fmla="*/ 500 w 2208"/>
                  <a:gd name="T73" fmla="*/ 443 h 1416"/>
                  <a:gd name="T74" fmla="*/ 559 w 2208"/>
                  <a:gd name="T75" fmla="*/ 502 h 1416"/>
                  <a:gd name="T76" fmla="*/ 648 w 2208"/>
                  <a:gd name="T77" fmla="*/ 620 h 1416"/>
                  <a:gd name="T78" fmla="*/ 721 w 2208"/>
                  <a:gd name="T79" fmla="*/ 708 h 1416"/>
                  <a:gd name="T80" fmla="*/ 839 w 2208"/>
                  <a:gd name="T81" fmla="*/ 826 h 1416"/>
                  <a:gd name="T82" fmla="*/ 868 w 2208"/>
                  <a:gd name="T83" fmla="*/ 900 h 1416"/>
                  <a:gd name="T84" fmla="*/ 839 w 2208"/>
                  <a:gd name="T85" fmla="*/ 1003 h 1416"/>
                  <a:gd name="T86" fmla="*/ 927 w 2208"/>
                  <a:gd name="T87" fmla="*/ 1077 h 1416"/>
                  <a:gd name="T88" fmla="*/ 1133 w 2208"/>
                  <a:gd name="T89" fmla="*/ 1195 h 1416"/>
                  <a:gd name="T90" fmla="*/ 1487 w 2208"/>
                  <a:gd name="T91" fmla="*/ 1343 h 1416"/>
                  <a:gd name="T92" fmla="*/ 1810 w 2208"/>
                  <a:gd name="T93" fmla="*/ 1416 h 1416"/>
                  <a:gd name="T94" fmla="*/ 1855 w 2208"/>
                  <a:gd name="T95" fmla="*/ 1313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08" h="1416">
                    <a:moveTo>
                      <a:pt x="1855" y="1313"/>
                    </a:moveTo>
                    <a:lnTo>
                      <a:pt x="1855" y="1313"/>
                    </a:lnTo>
                    <a:cubicBezTo>
                      <a:pt x="1869" y="1313"/>
                      <a:pt x="1972" y="1328"/>
                      <a:pt x="1943" y="1298"/>
                    </a:cubicBezTo>
                    <a:cubicBezTo>
                      <a:pt x="1928" y="1269"/>
                      <a:pt x="1899" y="1254"/>
                      <a:pt x="1884" y="1225"/>
                    </a:cubicBezTo>
                    <a:cubicBezTo>
                      <a:pt x="1884" y="1225"/>
                      <a:pt x="1899" y="1180"/>
                      <a:pt x="1913" y="1180"/>
                    </a:cubicBezTo>
                    <a:cubicBezTo>
                      <a:pt x="1928" y="1166"/>
                      <a:pt x="2002" y="1180"/>
                      <a:pt x="2031" y="1180"/>
                    </a:cubicBezTo>
                    <a:cubicBezTo>
                      <a:pt x="2075" y="1180"/>
                      <a:pt x="2061" y="1107"/>
                      <a:pt x="2119" y="1151"/>
                    </a:cubicBezTo>
                    <a:cubicBezTo>
                      <a:pt x="2134" y="1121"/>
                      <a:pt x="2149" y="1107"/>
                      <a:pt x="2149" y="1077"/>
                    </a:cubicBezTo>
                    <a:cubicBezTo>
                      <a:pt x="2149" y="1048"/>
                      <a:pt x="2134" y="1018"/>
                      <a:pt x="2149" y="1003"/>
                    </a:cubicBezTo>
                    <a:cubicBezTo>
                      <a:pt x="2164" y="974"/>
                      <a:pt x="2208" y="944"/>
                      <a:pt x="2208" y="930"/>
                    </a:cubicBezTo>
                    <a:cubicBezTo>
                      <a:pt x="2193" y="900"/>
                      <a:pt x="2178" y="900"/>
                      <a:pt x="2149" y="900"/>
                    </a:cubicBezTo>
                    <a:cubicBezTo>
                      <a:pt x="2105" y="900"/>
                      <a:pt x="2046" y="900"/>
                      <a:pt x="2002" y="915"/>
                    </a:cubicBezTo>
                    <a:cubicBezTo>
                      <a:pt x="1972" y="915"/>
                      <a:pt x="1958" y="930"/>
                      <a:pt x="1943" y="944"/>
                    </a:cubicBezTo>
                    <a:cubicBezTo>
                      <a:pt x="1928" y="974"/>
                      <a:pt x="1943" y="1003"/>
                      <a:pt x="1928" y="1033"/>
                    </a:cubicBezTo>
                    <a:cubicBezTo>
                      <a:pt x="1928" y="1048"/>
                      <a:pt x="1855" y="1121"/>
                      <a:pt x="1855" y="1121"/>
                    </a:cubicBezTo>
                    <a:cubicBezTo>
                      <a:pt x="1796" y="1107"/>
                      <a:pt x="1737" y="1121"/>
                      <a:pt x="1678" y="1151"/>
                    </a:cubicBezTo>
                    <a:cubicBezTo>
                      <a:pt x="1648" y="1151"/>
                      <a:pt x="1634" y="1136"/>
                      <a:pt x="1619" y="1121"/>
                    </a:cubicBezTo>
                    <a:cubicBezTo>
                      <a:pt x="1604" y="1107"/>
                      <a:pt x="1575" y="1107"/>
                      <a:pt x="1545" y="1092"/>
                    </a:cubicBezTo>
                    <a:cubicBezTo>
                      <a:pt x="1516" y="1092"/>
                      <a:pt x="1516" y="1048"/>
                      <a:pt x="1501" y="1018"/>
                    </a:cubicBezTo>
                    <a:cubicBezTo>
                      <a:pt x="1487" y="989"/>
                      <a:pt x="1457" y="974"/>
                      <a:pt x="1442" y="944"/>
                    </a:cubicBezTo>
                    <a:cubicBezTo>
                      <a:pt x="1428" y="885"/>
                      <a:pt x="1398" y="812"/>
                      <a:pt x="1413" y="753"/>
                    </a:cubicBezTo>
                    <a:cubicBezTo>
                      <a:pt x="1413" y="708"/>
                      <a:pt x="1398" y="649"/>
                      <a:pt x="1428" y="605"/>
                    </a:cubicBezTo>
                    <a:cubicBezTo>
                      <a:pt x="1442" y="590"/>
                      <a:pt x="1442" y="576"/>
                      <a:pt x="1442" y="561"/>
                    </a:cubicBezTo>
                    <a:cubicBezTo>
                      <a:pt x="1457" y="531"/>
                      <a:pt x="1428" y="546"/>
                      <a:pt x="1413" y="531"/>
                    </a:cubicBezTo>
                    <a:cubicBezTo>
                      <a:pt x="1384" y="531"/>
                      <a:pt x="1354" y="516"/>
                      <a:pt x="1325" y="516"/>
                    </a:cubicBezTo>
                    <a:cubicBezTo>
                      <a:pt x="1310" y="502"/>
                      <a:pt x="1280" y="472"/>
                      <a:pt x="1280" y="443"/>
                    </a:cubicBezTo>
                    <a:cubicBezTo>
                      <a:pt x="1280" y="398"/>
                      <a:pt x="1236" y="384"/>
                      <a:pt x="1207" y="354"/>
                    </a:cubicBezTo>
                    <a:cubicBezTo>
                      <a:pt x="1192" y="325"/>
                      <a:pt x="1192" y="295"/>
                      <a:pt x="1177" y="266"/>
                    </a:cubicBezTo>
                    <a:cubicBezTo>
                      <a:pt x="1163" y="251"/>
                      <a:pt x="1133" y="251"/>
                      <a:pt x="1104" y="251"/>
                    </a:cubicBezTo>
                    <a:cubicBezTo>
                      <a:pt x="1089" y="236"/>
                      <a:pt x="1060" y="236"/>
                      <a:pt x="1045" y="251"/>
                    </a:cubicBezTo>
                    <a:cubicBezTo>
                      <a:pt x="1045" y="266"/>
                      <a:pt x="1030" y="295"/>
                      <a:pt x="1001" y="295"/>
                    </a:cubicBezTo>
                    <a:cubicBezTo>
                      <a:pt x="971" y="295"/>
                      <a:pt x="927" y="266"/>
                      <a:pt x="913" y="236"/>
                    </a:cubicBezTo>
                    <a:cubicBezTo>
                      <a:pt x="898" y="192"/>
                      <a:pt x="898" y="177"/>
                      <a:pt x="868" y="148"/>
                    </a:cubicBezTo>
                    <a:cubicBezTo>
                      <a:pt x="839" y="133"/>
                      <a:pt x="795" y="89"/>
                      <a:pt x="765" y="89"/>
                    </a:cubicBezTo>
                    <a:cubicBezTo>
                      <a:pt x="751" y="74"/>
                      <a:pt x="662" y="74"/>
                      <a:pt x="662" y="89"/>
                    </a:cubicBezTo>
                    <a:cubicBezTo>
                      <a:pt x="633" y="133"/>
                      <a:pt x="618" y="118"/>
                      <a:pt x="574" y="118"/>
                    </a:cubicBezTo>
                    <a:lnTo>
                      <a:pt x="427" y="118"/>
                    </a:lnTo>
                    <a:cubicBezTo>
                      <a:pt x="412" y="118"/>
                      <a:pt x="368" y="89"/>
                      <a:pt x="338" y="74"/>
                    </a:cubicBezTo>
                    <a:cubicBezTo>
                      <a:pt x="294" y="59"/>
                      <a:pt x="250" y="44"/>
                      <a:pt x="191" y="15"/>
                    </a:cubicBezTo>
                    <a:cubicBezTo>
                      <a:pt x="132" y="0"/>
                      <a:pt x="59" y="15"/>
                      <a:pt x="0" y="30"/>
                    </a:cubicBezTo>
                    <a:cubicBezTo>
                      <a:pt x="15" y="103"/>
                      <a:pt x="74" y="162"/>
                      <a:pt x="103" y="236"/>
                    </a:cubicBezTo>
                    <a:cubicBezTo>
                      <a:pt x="118" y="266"/>
                      <a:pt x="162" y="295"/>
                      <a:pt x="191" y="310"/>
                    </a:cubicBezTo>
                    <a:cubicBezTo>
                      <a:pt x="206" y="339"/>
                      <a:pt x="235" y="384"/>
                      <a:pt x="221" y="413"/>
                    </a:cubicBezTo>
                    <a:cubicBezTo>
                      <a:pt x="221" y="413"/>
                      <a:pt x="118" y="384"/>
                      <a:pt x="177" y="428"/>
                    </a:cubicBezTo>
                    <a:cubicBezTo>
                      <a:pt x="191" y="443"/>
                      <a:pt x="206" y="457"/>
                      <a:pt x="221" y="472"/>
                    </a:cubicBezTo>
                    <a:cubicBezTo>
                      <a:pt x="250" y="472"/>
                      <a:pt x="265" y="472"/>
                      <a:pt x="280" y="487"/>
                    </a:cubicBezTo>
                    <a:cubicBezTo>
                      <a:pt x="309" y="502"/>
                      <a:pt x="338" y="531"/>
                      <a:pt x="368" y="561"/>
                    </a:cubicBezTo>
                    <a:cubicBezTo>
                      <a:pt x="383" y="576"/>
                      <a:pt x="368" y="605"/>
                      <a:pt x="353" y="620"/>
                    </a:cubicBezTo>
                    <a:cubicBezTo>
                      <a:pt x="338" y="635"/>
                      <a:pt x="368" y="649"/>
                      <a:pt x="383" y="649"/>
                    </a:cubicBezTo>
                    <a:cubicBezTo>
                      <a:pt x="427" y="679"/>
                      <a:pt x="456" y="708"/>
                      <a:pt x="486" y="738"/>
                    </a:cubicBezTo>
                    <a:cubicBezTo>
                      <a:pt x="500" y="753"/>
                      <a:pt x="515" y="782"/>
                      <a:pt x="530" y="782"/>
                    </a:cubicBezTo>
                    <a:cubicBezTo>
                      <a:pt x="545" y="782"/>
                      <a:pt x="559" y="753"/>
                      <a:pt x="545" y="738"/>
                    </a:cubicBezTo>
                    <a:cubicBezTo>
                      <a:pt x="545" y="723"/>
                      <a:pt x="530" y="708"/>
                      <a:pt x="530" y="694"/>
                    </a:cubicBezTo>
                    <a:cubicBezTo>
                      <a:pt x="515" y="679"/>
                      <a:pt x="486" y="694"/>
                      <a:pt x="471" y="679"/>
                    </a:cubicBezTo>
                    <a:cubicBezTo>
                      <a:pt x="442" y="649"/>
                      <a:pt x="471" y="649"/>
                      <a:pt x="471" y="620"/>
                    </a:cubicBezTo>
                    <a:cubicBezTo>
                      <a:pt x="471" y="620"/>
                      <a:pt x="442" y="590"/>
                      <a:pt x="442" y="576"/>
                    </a:cubicBezTo>
                    <a:cubicBezTo>
                      <a:pt x="412" y="546"/>
                      <a:pt x="412" y="502"/>
                      <a:pt x="383" y="472"/>
                    </a:cubicBezTo>
                    <a:cubicBezTo>
                      <a:pt x="353" y="457"/>
                      <a:pt x="324" y="428"/>
                      <a:pt x="309" y="398"/>
                    </a:cubicBezTo>
                    <a:cubicBezTo>
                      <a:pt x="309" y="384"/>
                      <a:pt x="309" y="354"/>
                      <a:pt x="294" y="339"/>
                    </a:cubicBezTo>
                    <a:cubicBezTo>
                      <a:pt x="280" y="325"/>
                      <a:pt x="265" y="310"/>
                      <a:pt x="250" y="295"/>
                    </a:cubicBezTo>
                    <a:cubicBezTo>
                      <a:pt x="235" y="266"/>
                      <a:pt x="221" y="251"/>
                      <a:pt x="191" y="236"/>
                    </a:cubicBezTo>
                    <a:cubicBezTo>
                      <a:pt x="177" y="221"/>
                      <a:pt x="177" y="192"/>
                      <a:pt x="177" y="177"/>
                    </a:cubicBezTo>
                    <a:cubicBezTo>
                      <a:pt x="177" y="162"/>
                      <a:pt x="147" y="89"/>
                      <a:pt x="162" y="74"/>
                    </a:cubicBezTo>
                    <a:cubicBezTo>
                      <a:pt x="177" y="59"/>
                      <a:pt x="191" y="103"/>
                      <a:pt x="206" y="103"/>
                    </a:cubicBezTo>
                    <a:lnTo>
                      <a:pt x="221" y="103"/>
                    </a:lnTo>
                    <a:cubicBezTo>
                      <a:pt x="250" y="89"/>
                      <a:pt x="250" y="103"/>
                      <a:pt x="265" y="118"/>
                    </a:cubicBezTo>
                    <a:cubicBezTo>
                      <a:pt x="280" y="118"/>
                      <a:pt x="294" y="118"/>
                      <a:pt x="294" y="133"/>
                    </a:cubicBezTo>
                    <a:cubicBezTo>
                      <a:pt x="294" y="162"/>
                      <a:pt x="309" y="192"/>
                      <a:pt x="324" y="221"/>
                    </a:cubicBezTo>
                    <a:cubicBezTo>
                      <a:pt x="324" y="236"/>
                      <a:pt x="338" y="266"/>
                      <a:pt x="338" y="280"/>
                    </a:cubicBezTo>
                    <a:cubicBezTo>
                      <a:pt x="338" y="295"/>
                      <a:pt x="324" y="310"/>
                      <a:pt x="324" y="325"/>
                    </a:cubicBezTo>
                    <a:cubicBezTo>
                      <a:pt x="338" y="325"/>
                      <a:pt x="338" y="295"/>
                      <a:pt x="338" y="295"/>
                    </a:cubicBezTo>
                    <a:cubicBezTo>
                      <a:pt x="353" y="280"/>
                      <a:pt x="368" y="325"/>
                      <a:pt x="383" y="325"/>
                    </a:cubicBezTo>
                    <a:cubicBezTo>
                      <a:pt x="397" y="339"/>
                      <a:pt x="471" y="384"/>
                      <a:pt x="471" y="398"/>
                    </a:cubicBezTo>
                    <a:cubicBezTo>
                      <a:pt x="471" y="428"/>
                      <a:pt x="486" y="443"/>
                      <a:pt x="500" y="443"/>
                    </a:cubicBezTo>
                    <a:cubicBezTo>
                      <a:pt x="515" y="457"/>
                      <a:pt x="515" y="472"/>
                      <a:pt x="530" y="487"/>
                    </a:cubicBezTo>
                    <a:cubicBezTo>
                      <a:pt x="545" y="502"/>
                      <a:pt x="559" y="487"/>
                      <a:pt x="559" y="502"/>
                    </a:cubicBezTo>
                    <a:cubicBezTo>
                      <a:pt x="574" y="516"/>
                      <a:pt x="545" y="531"/>
                      <a:pt x="559" y="561"/>
                    </a:cubicBezTo>
                    <a:cubicBezTo>
                      <a:pt x="589" y="576"/>
                      <a:pt x="618" y="590"/>
                      <a:pt x="648" y="620"/>
                    </a:cubicBezTo>
                    <a:cubicBezTo>
                      <a:pt x="662" y="635"/>
                      <a:pt x="662" y="649"/>
                      <a:pt x="677" y="664"/>
                    </a:cubicBezTo>
                    <a:cubicBezTo>
                      <a:pt x="692" y="679"/>
                      <a:pt x="706" y="679"/>
                      <a:pt x="721" y="708"/>
                    </a:cubicBezTo>
                    <a:cubicBezTo>
                      <a:pt x="751" y="723"/>
                      <a:pt x="765" y="753"/>
                      <a:pt x="795" y="782"/>
                    </a:cubicBezTo>
                    <a:cubicBezTo>
                      <a:pt x="809" y="797"/>
                      <a:pt x="824" y="812"/>
                      <a:pt x="839" y="826"/>
                    </a:cubicBezTo>
                    <a:cubicBezTo>
                      <a:pt x="854" y="856"/>
                      <a:pt x="824" y="856"/>
                      <a:pt x="824" y="871"/>
                    </a:cubicBezTo>
                    <a:cubicBezTo>
                      <a:pt x="824" y="885"/>
                      <a:pt x="868" y="871"/>
                      <a:pt x="868" y="900"/>
                    </a:cubicBezTo>
                    <a:cubicBezTo>
                      <a:pt x="854" y="930"/>
                      <a:pt x="839" y="930"/>
                      <a:pt x="854" y="959"/>
                    </a:cubicBezTo>
                    <a:cubicBezTo>
                      <a:pt x="854" y="959"/>
                      <a:pt x="824" y="989"/>
                      <a:pt x="839" y="1003"/>
                    </a:cubicBezTo>
                    <a:cubicBezTo>
                      <a:pt x="854" y="1018"/>
                      <a:pt x="868" y="1048"/>
                      <a:pt x="883" y="1062"/>
                    </a:cubicBezTo>
                    <a:cubicBezTo>
                      <a:pt x="898" y="1077"/>
                      <a:pt x="913" y="1077"/>
                      <a:pt x="927" y="1077"/>
                    </a:cubicBezTo>
                    <a:cubicBezTo>
                      <a:pt x="971" y="1092"/>
                      <a:pt x="971" y="1121"/>
                      <a:pt x="1001" y="1136"/>
                    </a:cubicBezTo>
                    <a:cubicBezTo>
                      <a:pt x="1045" y="1166"/>
                      <a:pt x="1104" y="1166"/>
                      <a:pt x="1133" y="1195"/>
                    </a:cubicBezTo>
                    <a:cubicBezTo>
                      <a:pt x="1192" y="1225"/>
                      <a:pt x="1251" y="1254"/>
                      <a:pt x="1310" y="1269"/>
                    </a:cubicBezTo>
                    <a:cubicBezTo>
                      <a:pt x="1354" y="1298"/>
                      <a:pt x="1428" y="1328"/>
                      <a:pt x="1487" y="1343"/>
                    </a:cubicBezTo>
                    <a:cubicBezTo>
                      <a:pt x="1545" y="1343"/>
                      <a:pt x="1590" y="1284"/>
                      <a:pt x="1663" y="1298"/>
                    </a:cubicBezTo>
                    <a:cubicBezTo>
                      <a:pt x="1722" y="1313"/>
                      <a:pt x="1766" y="1372"/>
                      <a:pt x="1810" y="1416"/>
                    </a:cubicBezTo>
                    <a:cubicBezTo>
                      <a:pt x="1810" y="1402"/>
                      <a:pt x="1825" y="1328"/>
                      <a:pt x="1855" y="1313"/>
                    </a:cubicBezTo>
                    <a:cubicBezTo>
                      <a:pt x="1869" y="1313"/>
                      <a:pt x="1840" y="1313"/>
                      <a:pt x="1855" y="131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8" name="Freeform 1535">
                <a:extLst>
                  <a:ext uri="{FF2B5EF4-FFF2-40B4-BE49-F238E27FC236}">
                    <a16:creationId xmlns:a16="http://schemas.microsoft.com/office/drawing/2014/main" id="{93DDFCD2-730B-D946-BE29-AA2F8B54A217}"/>
                  </a:ext>
                </a:extLst>
              </p:cNvPr>
              <p:cNvSpPr>
                <a:spLocks/>
              </p:cNvSpPr>
              <p:nvPr/>
            </p:nvSpPr>
            <p:spPr bwMode="auto">
              <a:xfrm>
                <a:off x="1953" y="2458"/>
                <a:ext cx="426" cy="273"/>
              </a:xfrm>
              <a:custGeom>
                <a:avLst/>
                <a:gdLst>
                  <a:gd name="T0" fmla="*/ 1855 w 2208"/>
                  <a:gd name="T1" fmla="*/ 1313 h 1416"/>
                  <a:gd name="T2" fmla="*/ 1884 w 2208"/>
                  <a:gd name="T3" fmla="*/ 1225 h 1416"/>
                  <a:gd name="T4" fmla="*/ 2031 w 2208"/>
                  <a:gd name="T5" fmla="*/ 1180 h 1416"/>
                  <a:gd name="T6" fmla="*/ 2149 w 2208"/>
                  <a:gd name="T7" fmla="*/ 1077 h 1416"/>
                  <a:gd name="T8" fmla="*/ 2208 w 2208"/>
                  <a:gd name="T9" fmla="*/ 930 h 1416"/>
                  <a:gd name="T10" fmla="*/ 2002 w 2208"/>
                  <a:gd name="T11" fmla="*/ 915 h 1416"/>
                  <a:gd name="T12" fmla="*/ 1928 w 2208"/>
                  <a:gd name="T13" fmla="*/ 1033 h 1416"/>
                  <a:gd name="T14" fmla="*/ 1678 w 2208"/>
                  <a:gd name="T15" fmla="*/ 1151 h 1416"/>
                  <a:gd name="T16" fmla="*/ 1545 w 2208"/>
                  <a:gd name="T17" fmla="*/ 1092 h 1416"/>
                  <a:gd name="T18" fmla="*/ 1442 w 2208"/>
                  <a:gd name="T19" fmla="*/ 944 h 1416"/>
                  <a:gd name="T20" fmla="*/ 1428 w 2208"/>
                  <a:gd name="T21" fmla="*/ 605 h 1416"/>
                  <a:gd name="T22" fmla="*/ 1413 w 2208"/>
                  <a:gd name="T23" fmla="*/ 531 h 1416"/>
                  <a:gd name="T24" fmla="*/ 1280 w 2208"/>
                  <a:gd name="T25" fmla="*/ 443 h 1416"/>
                  <a:gd name="T26" fmla="*/ 1177 w 2208"/>
                  <a:gd name="T27" fmla="*/ 266 h 1416"/>
                  <a:gd name="T28" fmla="*/ 1045 w 2208"/>
                  <a:gd name="T29" fmla="*/ 251 h 1416"/>
                  <a:gd name="T30" fmla="*/ 913 w 2208"/>
                  <a:gd name="T31" fmla="*/ 236 h 1416"/>
                  <a:gd name="T32" fmla="*/ 765 w 2208"/>
                  <a:gd name="T33" fmla="*/ 89 h 1416"/>
                  <a:gd name="T34" fmla="*/ 574 w 2208"/>
                  <a:gd name="T35" fmla="*/ 118 h 1416"/>
                  <a:gd name="T36" fmla="*/ 338 w 2208"/>
                  <a:gd name="T37" fmla="*/ 74 h 1416"/>
                  <a:gd name="T38" fmla="*/ 0 w 2208"/>
                  <a:gd name="T39" fmla="*/ 30 h 1416"/>
                  <a:gd name="T40" fmla="*/ 191 w 2208"/>
                  <a:gd name="T41" fmla="*/ 310 h 1416"/>
                  <a:gd name="T42" fmla="*/ 177 w 2208"/>
                  <a:gd name="T43" fmla="*/ 428 h 1416"/>
                  <a:gd name="T44" fmla="*/ 280 w 2208"/>
                  <a:gd name="T45" fmla="*/ 487 h 1416"/>
                  <a:gd name="T46" fmla="*/ 353 w 2208"/>
                  <a:gd name="T47" fmla="*/ 620 h 1416"/>
                  <a:gd name="T48" fmla="*/ 486 w 2208"/>
                  <a:gd name="T49" fmla="*/ 738 h 1416"/>
                  <a:gd name="T50" fmla="*/ 545 w 2208"/>
                  <a:gd name="T51" fmla="*/ 738 h 1416"/>
                  <a:gd name="T52" fmla="*/ 471 w 2208"/>
                  <a:gd name="T53" fmla="*/ 679 h 1416"/>
                  <a:gd name="T54" fmla="*/ 442 w 2208"/>
                  <a:gd name="T55" fmla="*/ 576 h 1416"/>
                  <a:gd name="T56" fmla="*/ 309 w 2208"/>
                  <a:gd name="T57" fmla="*/ 398 h 1416"/>
                  <a:gd name="T58" fmla="*/ 250 w 2208"/>
                  <a:gd name="T59" fmla="*/ 295 h 1416"/>
                  <a:gd name="T60" fmla="*/ 177 w 2208"/>
                  <a:gd name="T61" fmla="*/ 177 h 1416"/>
                  <a:gd name="T62" fmla="*/ 206 w 2208"/>
                  <a:gd name="T63" fmla="*/ 103 h 1416"/>
                  <a:gd name="T64" fmla="*/ 265 w 2208"/>
                  <a:gd name="T65" fmla="*/ 118 h 1416"/>
                  <a:gd name="T66" fmla="*/ 324 w 2208"/>
                  <a:gd name="T67" fmla="*/ 221 h 1416"/>
                  <a:gd name="T68" fmla="*/ 324 w 2208"/>
                  <a:gd name="T69" fmla="*/ 325 h 1416"/>
                  <a:gd name="T70" fmla="*/ 383 w 2208"/>
                  <a:gd name="T71" fmla="*/ 325 h 1416"/>
                  <a:gd name="T72" fmla="*/ 500 w 2208"/>
                  <a:gd name="T73" fmla="*/ 443 h 1416"/>
                  <a:gd name="T74" fmla="*/ 559 w 2208"/>
                  <a:gd name="T75" fmla="*/ 502 h 1416"/>
                  <a:gd name="T76" fmla="*/ 648 w 2208"/>
                  <a:gd name="T77" fmla="*/ 620 h 1416"/>
                  <a:gd name="T78" fmla="*/ 721 w 2208"/>
                  <a:gd name="T79" fmla="*/ 708 h 1416"/>
                  <a:gd name="T80" fmla="*/ 839 w 2208"/>
                  <a:gd name="T81" fmla="*/ 826 h 1416"/>
                  <a:gd name="T82" fmla="*/ 868 w 2208"/>
                  <a:gd name="T83" fmla="*/ 900 h 1416"/>
                  <a:gd name="T84" fmla="*/ 839 w 2208"/>
                  <a:gd name="T85" fmla="*/ 1003 h 1416"/>
                  <a:gd name="T86" fmla="*/ 927 w 2208"/>
                  <a:gd name="T87" fmla="*/ 1077 h 1416"/>
                  <a:gd name="T88" fmla="*/ 1133 w 2208"/>
                  <a:gd name="T89" fmla="*/ 1195 h 1416"/>
                  <a:gd name="T90" fmla="*/ 1487 w 2208"/>
                  <a:gd name="T91" fmla="*/ 1343 h 1416"/>
                  <a:gd name="T92" fmla="*/ 1810 w 2208"/>
                  <a:gd name="T93" fmla="*/ 1416 h 1416"/>
                  <a:gd name="T94" fmla="*/ 1855 w 2208"/>
                  <a:gd name="T95" fmla="*/ 1313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08" h="1416">
                    <a:moveTo>
                      <a:pt x="1855" y="1313"/>
                    </a:moveTo>
                    <a:lnTo>
                      <a:pt x="1855" y="1313"/>
                    </a:lnTo>
                    <a:cubicBezTo>
                      <a:pt x="1869" y="1313"/>
                      <a:pt x="1972" y="1328"/>
                      <a:pt x="1943" y="1298"/>
                    </a:cubicBezTo>
                    <a:cubicBezTo>
                      <a:pt x="1928" y="1269"/>
                      <a:pt x="1899" y="1254"/>
                      <a:pt x="1884" y="1225"/>
                    </a:cubicBezTo>
                    <a:cubicBezTo>
                      <a:pt x="1884" y="1225"/>
                      <a:pt x="1899" y="1180"/>
                      <a:pt x="1913" y="1180"/>
                    </a:cubicBezTo>
                    <a:cubicBezTo>
                      <a:pt x="1928" y="1166"/>
                      <a:pt x="2002" y="1180"/>
                      <a:pt x="2031" y="1180"/>
                    </a:cubicBezTo>
                    <a:cubicBezTo>
                      <a:pt x="2075" y="1180"/>
                      <a:pt x="2061" y="1107"/>
                      <a:pt x="2119" y="1151"/>
                    </a:cubicBezTo>
                    <a:cubicBezTo>
                      <a:pt x="2134" y="1121"/>
                      <a:pt x="2149" y="1107"/>
                      <a:pt x="2149" y="1077"/>
                    </a:cubicBezTo>
                    <a:cubicBezTo>
                      <a:pt x="2149" y="1048"/>
                      <a:pt x="2134" y="1018"/>
                      <a:pt x="2149" y="1003"/>
                    </a:cubicBezTo>
                    <a:cubicBezTo>
                      <a:pt x="2164" y="974"/>
                      <a:pt x="2208" y="944"/>
                      <a:pt x="2208" y="930"/>
                    </a:cubicBezTo>
                    <a:cubicBezTo>
                      <a:pt x="2193" y="900"/>
                      <a:pt x="2178" y="900"/>
                      <a:pt x="2149" y="900"/>
                    </a:cubicBezTo>
                    <a:cubicBezTo>
                      <a:pt x="2105" y="900"/>
                      <a:pt x="2046" y="900"/>
                      <a:pt x="2002" y="915"/>
                    </a:cubicBezTo>
                    <a:cubicBezTo>
                      <a:pt x="1972" y="915"/>
                      <a:pt x="1958" y="930"/>
                      <a:pt x="1943" y="944"/>
                    </a:cubicBezTo>
                    <a:cubicBezTo>
                      <a:pt x="1928" y="974"/>
                      <a:pt x="1943" y="1003"/>
                      <a:pt x="1928" y="1033"/>
                    </a:cubicBezTo>
                    <a:cubicBezTo>
                      <a:pt x="1928" y="1048"/>
                      <a:pt x="1855" y="1121"/>
                      <a:pt x="1855" y="1121"/>
                    </a:cubicBezTo>
                    <a:cubicBezTo>
                      <a:pt x="1796" y="1107"/>
                      <a:pt x="1737" y="1121"/>
                      <a:pt x="1678" y="1151"/>
                    </a:cubicBezTo>
                    <a:cubicBezTo>
                      <a:pt x="1648" y="1151"/>
                      <a:pt x="1634" y="1136"/>
                      <a:pt x="1619" y="1121"/>
                    </a:cubicBezTo>
                    <a:cubicBezTo>
                      <a:pt x="1604" y="1107"/>
                      <a:pt x="1575" y="1107"/>
                      <a:pt x="1545" y="1092"/>
                    </a:cubicBezTo>
                    <a:cubicBezTo>
                      <a:pt x="1516" y="1092"/>
                      <a:pt x="1516" y="1048"/>
                      <a:pt x="1501" y="1018"/>
                    </a:cubicBezTo>
                    <a:cubicBezTo>
                      <a:pt x="1487" y="989"/>
                      <a:pt x="1457" y="974"/>
                      <a:pt x="1442" y="944"/>
                    </a:cubicBezTo>
                    <a:cubicBezTo>
                      <a:pt x="1428" y="885"/>
                      <a:pt x="1398" y="812"/>
                      <a:pt x="1413" y="753"/>
                    </a:cubicBezTo>
                    <a:cubicBezTo>
                      <a:pt x="1413" y="708"/>
                      <a:pt x="1398" y="649"/>
                      <a:pt x="1428" y="605"/>
                    </a:cubicBezTo>
                    <a:cubicBezTo>
                      <a:pt x="1442" y="590"/>
                      <a:pt x="1442" y="576"/>
                      <a:pt x="1442" y="561"/>
                    </a:cubicBezTo>
                    <a:cubicBezTo>
                      <a:pt x="1457" y="531"/>
                      <a:pt x="1428" y="546"/>
                      <a:pt x="1413" y="531"/>
                    </a:cubicBezTo>
                    <a:cubicBezTo>
                      <a:pt x="1384" y="531"/>
                      <a:pt x="1354" y="516"/>
                      <a:pt x="1325" y="516"/>
                    </a:cubicBezTo>
                    <a:cubicBezTo>
                      <a:pt x="1310" y="502"/>
                      <a:pt x="1280" y="472"/>
                      <a:pt x="1280" y="443"/>
                    </a:cubicBezTo>
                    <a:cubicBezTo>
                      <a:pt x="1280" y="398"/>
                      <a:pt x="1236" y="384"/>
                      <a:pt x="1207" y="354"/>
                    </a:cubicBezTo>
                    <a:cubicBezTo>
                      <a:pt x="1192" y="325"/>
                      <a:pt x="1192" y="295"/>
                      <a:pt x="1177" y="266"/>
                    </a:cubicBezTo>
                    <a:cubicBezTo>
                      <a:pt x="1163" y="251"/>
                      <a:pt x="1133" y="251"/>
                      <a:pt x="1104" y="251"/>
                    </a:cubicBezTo>
                    <a:cubicBezTo>
                      <a:pt x="1089" y="236"/>
                      <a:pt x="1060" y="236"/>
                      <a:pt x="1045" y="251"/>
                    </a:cubicBezTo>
                    <a:cubicBezTo>
                      <a:pt x="1045" y="266"/>
                      <a:pt x="1030" y="295"/>
                      <a:pt x="1001" y="295"/>
                    </a:cubicBezTo>
                    <a:cubicBezTo>
                      <a:pt x="971" y="295"/>
                      <a:pt x="927" y="266"/>
                      <a:pt x="913" y="236"/>
                    </a:cubicBezTo>
                    <a:cubicBezTo>
                      <a:pt x="898" y="192"/>
                      <a:pt x="898" y="177"/>
                      <a:pt x="868" y="148"/>
                    </a:cubicBezTo>
                    <a:cubicBezTo>
                      <a:pt x="839" y="133"/>
                      <a:pt x="795" y="89"/>
                      <a:pt x="765" y="89"/>
                    </a:cubicBezTo>
                    <a:cubicBezTo>
                      <a:pt x="751" y="74"/>
                      <a:pt x="662" y="74"/>
                      <a:pt x="662" y="89"/>
                    </a:cubicBezTo>
                    <a:cubicBezTo>
                      <a:pt x="633" y="133"/>
                      <a:pt x="618" y="118"/>
                      <a:pt x="574" y="118"/>
                    </a:cubicBezTo>
                    <a:lnTo>
                      <a:pt x="427" y="118"/>
                    </a:lnTo>
                    <a:cubicBezTo>
                      <a:pt x="412" y="118"/>
                      <a:pt x="368" y="89"/>
                      <a:pt x="338" y="74"/>
                    </a:cubicBezTo>
                    <a:cubicBezTo>
                      <a:pt x="294" y="59"/>
                      <a:pt x="250" y="44"/>
                      <a:pt x="191" y="15"/>
                    </a:cubicBezTo>
                    <a:cubicBezTo>
                      <a:pt x="132" y="0"/>
                      <a:pt x="59" y="15"/>
                      <a:pt x="0" y="30"/>
                    </a:cubicBezTo>
                    <a:cubicBezTo>
                      <a:pt x="15" y="103"/>
                      <a:pt x="74" y="162"/>
                      <a:pt x="103" y="236"/>
                    </a:cubicBezTo>
                    <a:cubicBezTo>
                      <a:pt x="118" y="266"/>
                      <a:pt x="162" y="295"/>
                      <a:pt x="191" y="310"/>
                    </a:cubicBezTo>
                    <a:cubicBezTo>
                      <a:pt x="206" y="339"/>
                      <a:pt x="235" y="384"/>
                      <a:pt x="221" y="413"/>
                    </a:cubicBezTo>
                    <a:cubicBezTo>
                      <a:pt x="221" y="413"/>
                      <a:pt x="118" y="384"/>
                      <a:pt x="177" y="428"/>
                    </a:cubicBezTo>
                    <a:cubicBezTo>
                      <a:pt x="191" y="443"/>
                      <a:pt x="206" y="457"/>
                      <a:pt x="221" y="472"/>
                    </a:cubicBezTo>
                    <a:cubicBezTo>
                      <a:pt x="250" y="472"/>
                      <a:pt x="265" y="472"/>
                      <a:pt x="280" y="487"/>
                    </a:cubicBezTo>
                    <a:cubicBezTo>
                      <a:pt x="309" y="502"/>
                      <a:pt x="338" y="531"/>
                      <a:pt x="368" y="561"/>
                    </a:cubicBezTo>
                    <a:cubicBezTo>
                      <a:pt x="383" y="576"/>
                      <a:pt x="368" y="605"/>
                      <a:pt x="353" y="620"/>
                    </a:cubicBezTo>
                    <a:cubicBezTo>
                      <a:pt x="338" y="635"/>
                      <a:pt x="368" y="649"/>
                      <a:pt x="383" y="649"/>
                    </a:cubicBezTo>
                    <a:cubicBezTo>
                      <a:pt x="427" y="679"/>
                      <a:pt x="456" y="708"/>
                      <a:pt x="486" y="738"/>
                    </a:cubicBezTo>
                    <a:cubicBezTo>
                      <a:pt x="500" y="753"/>
                      <a:pt x="515" y="782"/>
                      <a:pt x="530" y="782"/>
                    </a:cubicBezTo>
                    <a:cubicBezTo>
                      <a:pt x="545" y="782"/>
                      <a:pt x="559" y="753"/>
                      <a:pt x="545" y="738"/>
                    </a:cubicBezTo>
                    <a:cubicBezTo>
                      <a:pt x="545" y="723"/>
                      <a:pt x="530" y="708"/>
                      <a:pt x="530" y="694"/>
                    </a:cubicBezTo>
                    <a:cubicBezTo>
                      <a:pt x="515" y="679"/>
                      <a:pt x="486" y="694"/>
                      <a:pt x="471" y="679"/>
                    </a:cubicBezTo>
                    <a:cubicBezTo>
                      <a:pt x="442" y="649"/>
                      <a:pt x="471" y="649"/>
                      <a:pt x="471" y="620"/>
                    </a:cubicBezTo>
                    <a:cubicBezTo>
                      <a:pt x="471" y="620"/>
                      <a:pt x="442" y="590"/>
                      <a:pt x="442" y="576"/>
                    </a:cubicBezTo>
                    <a:cubicBezTo>
                      <a:pt x="412" y="546"/>
                      <a:pt x="412" y="502"/>
                      <a:pt x="383" y="472"/>
                    </a:cubicBezTo>
                    <a:cubicBezTo>
                      <a:pt x="353" y="457"/>
                      <a:pt x="324" y="428"/>
                      <a:pt x="309" y="398"/>
                    </a:cubicBezTo>
                    <a:cubicBezTo>
                      <a:pt x="309" y="384"/>
                      <a:pt x="309" y="354"/>
                      <a:pt x="294" y="339"/>
                    </a:cubicBezTo>
                    <a:cubicBezTo>
                      <a:pt x="280" y="325"/>
                      <a:pt x="265" y="310"/>
                      <a:pt x="250" y="295"/>
                    </a:cubicBezTo>
                    <a:cubicBezTo>
                      <a:pt x="235" y="266"/>
                      <a:pt x="221" y="251"/>
                      <a:pt x="191" y="236"/>
                    </a:cubicBezTo>
                    <a:cubicBezTo>
                      <a:pt x="177" y="221"/>
                      <a:pt x="177" y="192"/>
                      <a:pt x="177" y="177"/>
                    </a:cubicBezTo>
                    <a:cubicBezTo>
                      <a:pt x="177" y="162"/>
                      <a:pt x="147" y="89"/>
                      <a:pt x="162" y="74"/>
                    </a:cubicBezTo>
                    <a:cubicBezTo>
                      <a:pt x="177" y="59"/>
                      <a:pt x="191" y="103"/>
                      <a:pt x="206" y="103"/>
                    </a:cubicBezTo>
                    <a:lnTo>
                      <a:pt x="221" y="103"/>
                    </a:lnTo>
                    <a:cubicBezTo>
                      <a:pt x="250" y="89"/>
                      <a:pt x="250" y="103"/>
                      <a:pt x="265" y="118"/>
                    </a:cubicBezTo>
                    <a:cubicBezTo>
                      <a:pt x="280" y="118"/>
                      <a:pt x="294" y="118"/>
                      <a:pt x="294" y="133"/>
                    </a:cubicBezTo>
                    <a:cubicBezTo>
                      <a:pt x="294" y="162"/>
                      <a:pt x="309" y="192"/>
                      <a:pt x="324" y="221"/>
                    </a:cubicBezTo>
                    <a:cubicBezTo>
                      <a:pt x="324" y="236"/>
                      <a:pt x="338" y="266"/>
                      <a:pt x="338" y="280"/>
                    </a:cubicBezTo>
                    <a:cubicBezTo>
                      <a:pt x="338" y="295"/>
                      <a:pt x="324" y="310"/>
                      <a:pt x="324" y="325"/>
                    </a:cubicBezTo>
                    <a:cubicBezTo>
                      <a:pt x="338" y="325"/>
                      <a:pt x="338" y="295"/>
                      <a:pt x="338" y="295"/>
                    </a:cubicBezTo>
                    <a:cubicBezTo>
                      <a:pt x="353" y="280"/>
                      <a:pt x="368" y="325"/>
                      <a:pt x="383" y="325"/>
                    </a:cubicBezTo>
                    <a:cubicBezTo>
                      <a:pt x="397" y="339"/>
                      <a:pt x="471" y="384"/>
                      <a:pt x="471" y="398"/>
                    </a:cubicBezTo>
                    <a:cubicBezTo>
                      <a:pt x="471" y="428"/>
                      <a:pt x="486" y="443"/>
                      <a:pt x="500" y="443"/>
                    </a:cubicBezTo>
                    <a:cubicBezTo>
                      <a:pt x="515" y="457"/>
                      <a:pt x="515" y="472"/>
                      <a:pt x="530" y="487"/>
                    </a:cubicBezTo>
                    <a:cubicBezTo>
                      <a:pt x="545" y="502"/>
                      <a:pt x="559" y="487"/>
                      <a:pt x="559" y="502"/>
                    </a:cubicBezTo>
                    <a:cubicBezTo>
                      <a:pt x="574" y="516"/>
                      <a:pt x="545" y="531"/>
                      <a:pt x="559" y="561"/>
                    </a:cubicBezTo>
                    <a:cubicBezTo>
                      <a:pt x="589" y="576"/>
                      <a:pt x="618" y="590"/>
                      <a:pt x="648" y="620"/>
                    </a:cubicBezTo>
                    <a:cubicBezTo>
                      <a:pt x="662" y="635"/>
                      <a:pt x="662" y="649"/>
                      <a:pt x="677" y="664"/>
                    </a:cubicBezTo>
                    <a:cubicBezTo>
                      <a:pt x="692" y="679"/>
                      <a:pt x="706" y="679"/>
                      <a:pt x="721" y="708"/>
                    </a:cubicBezTo>
                    <a:cubicBezTo>
                      <a:pt x="751" y="723"/>
                      <a:pt x="765" y="753"/>
                      <a:pt x="795" y="782"/>
                    </a:cubicBezTo>
                    <a:cubicBezTo>
                      <a:pt x="809" y="797"/>
                      <a:pt x="824" y="812"/>
                      <a:pt x="839" y="826"/>
                    </a:cubicBezTo>
                    <a:cubicBezTo>
                      <a:pt x="854" y="856"/>
                      <a:pt x="824" y="856"/>
                      <a:pt x="824" y="871"/>
                    </a:cubicBezTo>
                    <a:cubicBezTo>
                      <a:pt x="824" y="885"/>
                      <a:pt x="868" y="871"/>
                      <a:pt x="868" y="900"/>
                    </a:cubicBezTo>
                    <a:cubicBezTo>
                      <a:pt x="854" y="930"/>
                      <a:pt x="839" y="930"/>
                      <a:pt x="854" y="959"/>
                    </a:cubicBezTo>
                    <a:cubicBezTo>
                      <a:pt x="854" y="959"/>
                      <a:pt x="824" y="989"/>
                      <a:pt x="839" y="1003"/>
                    </a:cubicBezTo>
                    <a:cubicBezTo>
                      <a:pt x="854" y="1018"/>
                      <a:pt x="868" y="1048"/>
                      <a:pt x="883" y="1062"/>
                    </a:cubicBezTo>
                    <a:cubicBezTo>
                      <a:pt x="898" y="1077"/>
                      <a:pt x="913" y="1077"/>
                      <a:pt x="927" y="1077"/>
                    </a:cubicBezTo>
                    <a:cubicBezTo>
                      <a:pt x="971" y="1092"/>
                      <a:pt x="971" y="1121"/>
                      <a:pt x="1001" y="1136"/>
                    </a:cubicBezTo>
                    <a:cubicBezTo>
                      <a:pt x="1045" y="1166"/>
                      <a:pt x="1104" y="1166"/>
                      <a:pt x="1133" y="1195"/>
                    </a:cubicBezTo>
                    <a:cubicBezTo>
                      <a:pt x="1192" y="1225"/>
                      <a:pt x="1251" y="1254"/>
                      <a:pt x="1310" y="1269"/>
                    </a:cubicBezTo>
                    <a:cubicBezTo>
                      <a:pt x="1354" y="1298"/>
                      <a:pt x="1428" y="1328"/>
                      <a:pt x="1487" y="1343"/>
                    </a:cubicBezTo>
                    <a:cubicBezTo>
                      <a:pt x="1545" y="1343"/>
                      <a:pt x="1590" y="1284"/>
                      <a:pt x="1663" y="1298"/>
                    </a:cubicBezTo>
                    <a:cubicBezTo>
                      <a:pt x="1722" y="1313"/>
                      <a:pt x="1766" y="1372"/>
                      <a:pt x="1810" y="1416"/>
                    </a:cubicBezTo>
                    <a:cubicBezTo>
                      <a:pt x="1810" y="1402"/>
                      <a:pt x="1825" y="1328"/>
                      <a:pt x="1855" y="1313"/>
                    </a:cubicBezTo>
                    <a:cubicBezTo>
                      <a:pt x="1869" y="1313"/>
                      <a:pt x="1840" y="1313"/>
                      <a:pt x="1855" y="1313"/>
                    </a:cubicBezTo>
                    <a:lnTo>
                      <a:pt x="1855" y="131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9" name="Freeform 1536">
                <a:extLst>
                  <a:ext uri="{FF2B5EF4-FFF2-40B4-BE49-F238E27FC236}">
                    <a16:creationId xmlns:a16="http://schemas.microsoft.com/office/drawing/2014/main" id="{18D5B526-5F87-B41E-C79F-0C9FACD5E76A}"/>
                  </a:ext>
                </a:extLst>
              </p:cNvPr>
              <p:cNvSpPr>
                <a:spLocks/>
              </p:cNvSpPr>
              <p:nvPr/>
            </p:nvSpPr>
            <p:spPr bwMode="auto">
              <a:xfrm>
                <a:off x="1222" y="1694"/>
                <a:ext cx="546" cy="378"/>
              </a:xfrm>
              <a:custGeom>
                <a:avLst/>
                <a:gdLst>
                  <a:gd name="T0" fmla="*/ 2788 w 2832"/>
                  <a:gd name="T1" fmla="*/ 1837 h 1958"/>
                  <a:gd name="T2" fmla="*/ 2408 w 2832"/>
                  <a:gd name="T3" fmla="*/ 1430 h 1958"/>
                  <a:gd name="T4" fmla="*/ 2146 w 2832"/>
                  <a:gd name="T5" fmla="*/ 1385 h 1958"/>
                  <a:gd name="T6" fmla="*/ 2014 w 2832"/>
                  <a:gd name="T7" fmla="*/ 1340 h 1958"/>
                  <a:gd name="T8" fmla="*/ 2014 w 2832"/>
                  <a:gd name="T9" fmla="*/ 241 h 1958"/>
                  <a:gd name="T10" fmla="*/ 1342 w 2832"/>
                  <a:gd name="T11" fmla="*/ 120 h 1958"/>
                  <a:gd name="T12" fmla="*/ 1138 w 2832"/>
                  <a:gd name="T13" fmla="*/ 60 h 1958"/>
                  <a:gd name="T14" fmla="*/ 934 w 2832"/>
                  <a:gd name="T15" fmla="*/ 30 h 1958"/>
                  <a:gd name="T16" fmla="*/ 656 w 2832"/>
                  <a:gd name="T17" fmla="*/ 120 h 1958"/>
                  <a:gd name="T18" fmla="*/ 554 w 2832"/>
                  <a:gd name="T19" fmla="*/ 150 h 1958"/>
                  <a:gd name="T20" fmla="*/ 291 w 2832"/>
                  <a:gd name="T21" fmla="*/ 331 h 1958"/>
                  <a:gd name="T22" fmla="*/ 335 w 2832"/>
                  <a:gd name="T23" fmla="*/ 512 h 1958"/>
                  <a:gd name="T24" fmla="*/ 452 w 2832"/>
                  <a:gd name="T25" fmla="*/ 587 h 1958"/>
                  <a:gd name="T26" fmla="*/ 554 w 2832"/>
                  <a:gd name="T27" fmla="*/ 662 h 1958"/>
                  <a:gd name="T28" fmla="*/ 350 w 2832"/>
                  <a:gd name="T29" fmla="*/ 692 h 1958"/>
                  <a:gd name="T30" fmla="*/ 218 w 2832"/>
                  <a:gd name="T31" fmla="*/ 692 h 1958"/>
                  <a:gd name="T32" fmla="*/ 145 w 2832"/>
                  <a:gd name="T33" fmla="*/ 828 h 1958"/>
                  <a:gd name="T34" fmla="*/ 423 w 2832"/>
                  <a:gd name="T35" fmla="*/ 903 h 1958"/>
                  <a:gd name="T36" fmla="*/ 554 w 2832"/>
                  <a:gd name="T37" fmla="*/ 873 h 1958"/>
                  <a:gd name="T38" fmla="*/ 408 w 2832"/>
                  <a:gd name="T39" fmla="*/ 1054 h 1958"/>
                  <a:gd name="T40" fmla="*/ 247 w 2832"/>
                  <a:gd name="T41" fmla="*/ 1144 h 1958"/>
                  <a:gd name="T42" fmla="*/ 277 w 2832"/>
                  <a:gd name="T43" fmla="*/ 1220 h 1958"/>
                  <a:gd name="T44" fmla="*/ 350 w 2832"/>
                  <a:gd name="T45" fmla="*/ 1295 h 1958"/>
                  <a:gd name="T46" fmla="*/ 262 w 2832"/>
                  <a:gd name="T47" fmla="*/ 1370 h 1958"/>
                  <a:gd name="T48" fmla="*/ 481 w 2832"/>
                  <a:gd name="T49" fmla="*/ 1340 h 1958"/>
                  <a:gd name="T50" fmla="*/ 466 w 2832"/>
                  <a:gd name="T51" fmla="*/ 1566 h 1958"/>
                  <a:gd name="T52" fmla="*/ 656 w 2832"/>
                  <a:gd name="T53" fmla="*/ 1551 h 1958"/>
                  <a:gd name="T54" fmla="*/ 729 w 2832"/>
                  <a:gd name="T55" fmla="*/ 1536 h 1958"/>
                  <a:gd name="T56" fmla="*/ 817 w 2832"/>
                  <a:gd name="T57" fmla="*/ 1566 h 1958"/>
                  <a:gd name="T58" fmla="*/ 802 w 2832"/>
                  <a:gd name="T59" fmla="*/ 1686 h 1958"/>
                  <a:gd name="T60" fmla="*/ 583 w 2832"/>
                  <a:gd name="T61" fmla="*/ 1837 h 1958"/>
                  <a:gd name="T62" fmla="*/ 452 w 2832"/>
                  <a:gd name="T63" fmla="*/ 1943 h 1958"/>
                  <a:gd name="T64" fmla="*/ 598 w 2832"/>
                  <a:gd name="T65" fmla="*/ 1897 h 1958"/>
                  <a:gd name="T66" fmla="*/ 744 w 2832"/>
                  <a:gd name="T67" fmla="*/ 1807 h 1958"/>
                  <a:gd name="T68" fmla="*/ 1007 w 2832"/>
                  <a:gd name="T69" fmla="*/ 1626 h 1958"/>
                  <a:gd name="T70" fmla="*/ 1138 w 2832"/>
                  <a:gd name="T71" fmla="*/ 1430 h 1958"/>
                  <a:gd name="T72" fmla="*/ 1299 w 2832"/>
                  <a:gd name="T73" fmla="*/ 1265 h 1958"/>
                  <a:gd name="T74" fmla="*/ 1226 w 2832"/>
                  <a:gd name="T75" fmla="*/ 1446 h 1958"/>
                  <a:gd name="T76" fmla="*/ 1445 w 2832"/>
                  <a:gd name="T77" fmla="*/ 1400 h 1958"/>
                  <a:gd name="T78" fmla="*/ 1737 w 2832"/>
                  <a:gd name="T79" fmla="*/ 1340 h 1958"/>
                  <a:gd name="T80" fmla="*/ 1956 w 2832"/>
                  <a:gd name="T81" fmla="*/ 1400 h 1958"/>
                  <a:gd name="T82" fmla="*/ 2116 w 2832"/>
                  <a:gd name="T83" fmla="*/ 1446 h 1958"/>
                  <a:gd name="T84" fmla="*/ 2350 w 2832"/>
                  <a:gd name="T85" fmla="*/ 1581 h 1958"/>
                  <a:gd name="T86" fmla="*/ 2408 w 2832"/>
                  <a:gd name="T87" fmla="*/ 1491 h 1958"/>
                  <a:gd name="T88" fmla="*/ 2584 w 2832"/>
                  <a:gd name="T89" fmla="*/ 1671 h 1958"/>
                  <a:gd name="T90" fmla="*/ 2613 w 2832"/>
                  <a:gd name="T91" fmla="*/ 1762 h 1958"/>
                  <a:gd name="T92" fmla="*/ 2715 w 2832"/>
                  <a:gd name="T93" fmla="*/ 1912 h 1958"/>
                  <a:gd name="T94" fmla="*/ 2832 w 2832"/>
                  <a:gd name="T95" fmla="*/ 1897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32" h="1958">
                    <a:moveTo>
                      <a:pt x="2832" y="1897"/>
                    </a:moveTo>
                    <a:lnTo>
                      <a:pt x="2832" y="1897"/>
                    </a:lnTo>
                    <a:cubicBezTo>
                      <a:pt x="2817" y="1882"/>
                      <a:pt x="2788" y="1882"/>
                      <a:pt x="2817" y="1852"/>
                    </a:cubicBezTo>
                    <a:cubicBezTo>
                      <a:pt x="2817" y="1837"/>
                      <a:pt x="2803" y="1837"/>
                      <a:pt x="2788" y="1837"/>
                    </a:cubicBezTo>
                    <a:cubicBezTo>
                      <a:pt x="2759" y="1807"/>
                      <a:pt x="2700" y="1792"/>
                      <a:pt x="2686" y="1777"/>
                    </a:cubicBezTo>
                    <a:cubicBezTo>
                      <a:pt x="2627" y="1702"/>
                      <a:pt x="2598" y="1611"/>
                      <a:pt x="2540" y="1551"/>
                    </a:cubicBezTo>
                    <a:cubicBezTo>
                      <a:pt x="2511" y="1536"/>
                      <a:pt x="2481" y="1506"/>
                      <a:pt x="2467" y="1491"/>
                    </a:cubicBezTo>
                    <a:cubicBezTo>
                      <a:pt x="2438" y="1476"/>
                      <a:pt x="2438" y="1430"/>
                      <a:pt x="2408" y="1430"/>
                    </a:cubicBezTo>
                    <a:cubicBezTo>
                      <a:pt x="2394" y="1430"/>
                      <a:pt x="2350" y="1461"/>
                      <a:pt x="2350" y="1461"/>
                    </a:cubicBezTo>
                    <a:cubicBezTo>
                      <a:pt x="2365" y="1491"/>
                      <a:pt x="2321" y="1506"/>
                      <a:pt x="2306" y="1506"/>
                    </a:cubicBezTo>
                    <a:cubicBezTo>
                      <a:pt x="2262" y="1521"/>
                      <a:pt x="2219" y="1461"/>
                      <a:pt x="2189" y="1430"/>
                    </a:cubicBezTo>
                    <a:cubicBezTo>
                      <a:pt x="2175" y="1415"/>
                      <a:pt x="2160" y="1415"/>
                      <a:pt x="2146" y="1385"/>
                    </a:cubicBezTo>
                    <a:cubicBezTo>
                      <a:pt x="2131" y="1355"/>
                      <a:pt x="2102" y="1370"/>
                      <a:pt x="2087" y="1385"/>
                    </a:cubicBezTo>
                    <a:cubicBezTo>
                      <a:pt x="2058" y="1385"/>
                      <a:pt x="2058" y="1370"/>
                      <a:pt x="2029" y="1385"/>
                    </a:cubicBezTo>
                    <a:cubicBezTo>
                      <a:pt x="2029" y="1385"/>
                      <a:pt x="2014" y="1385"/>
                      <a:pt x="2014" y="1370"/>
                    </a:cubicBezTo>
                    <a:lnTo>
                      <a:pt x="2014" y="1340"/>
                    </a:lnTo>
                    <a:lnTo>
                      <a:pt x="2014" y="1144"/>
                    </a:lnTo>
                    <a:lnTo>
                      <a:pt x="2014" y="572"/>
                    </a:lnTo>
                    <a:lnTo>
                      <a:pt x="2014" y="316"/>
                    </a:lnTo>
                    <a:lnTo>
                      <a:pt x="2014" y="241"/>
                    </a:lnTo>
                    <a:cubicBezTo>
                      <a:pt x="2014" y="226"/>
                      <a:pt x="2000" y="226"/>
                      <a:pt x="1970" y="211"/>
                    </a:cubicBezTo>
                    <a:cubicBezTo>
                      <a:pt x="1897" y="180"/>
                      <a:pt x="1854" y="180"/>
                      <a:pt x="1781" y="180"/>
                    </a:cubicBezTo>
                    <a:cubicBezTo>
                      <a:pt x="1708" y="180"/>
                      <a:pt x="1649" y="165"/>
                      <a:pt x="1576" y="150"/>
                    </a:cubicBezTo>
                    <a:cubicBezTo>
                      <a:pt x="1489" y="150"/>
                      <a:pt x="1415" y="120"/>
                      <a:pt x="1342" y="120"/>
                    </a:cubicBezTo>
                    <a:cubicBezTo>
                      <a:pt x="1299" y="120"/>
                      <a:pt x="1269" y="135"/>
                      <a:pt x="1226" y="120"/>
                    </a:cubicBezTo>
                    <a:lnTo>
                      <a:pt x="1167" y="105"/>
                    </a:lnTo>
                    <a:cubicBezTo>
                      <a:pt x="1167" y="105"/>
                      <a:pt x="1182" y="75"/>
                      <a:pt x="1182" y="60"/>
                    </a:cubicBezTo>
                    <a:lnTo>
                      <a:pt x="1138" y="60"/>
                    </a:lnTo>
                    <a:cubicBezTo>
                      <a:pt x="1109" y="60"/>
                      <a:pt x="1065" y="75"/>
                      <a:pt x="1036" y="75"/>
                    </a:cubicBezTo>
                    <a:cubicBezTo>
                      <a:pt x="1007" y="75"/>
                      <a:pt x="1021" y="15"/>
                      <a:pt x="977" y="45"/>
                    </a:cubicBezTo>
                    <a:cubicBezTo>
                      <a:pt x="963" y="45"/>
                      <a:pt x="948" y="75"/>
                      <a:pt x="934" y="60"/>
                    </a:cubicBezTo>
                    <a:cubicBezTo>
                      <a:pt x="904" y="60"/>
                      <a:pt x="904" y="45"/>
                      <a:pt x="934" y="30"/>
                    </a:cubicBezTo>
                    <a:cubicBezTo>
                      <a:pt x="963" y="30"/>
                      <a:pt x="919" y="15"/>
                      <a:pt x="904" y="15"/>
                    </a:cubicBezTo>
                    <a:cubicBezTo>
                      <a:pt x="846" y="0"/>
                      <a:pt x="846" y="15"/>
                      <a:pt x="817" y="45"/>
                    </a:cubicBezTo>
                    <a:cubicBezTo>
                      <a:pt x="773" y="90"/>
                      <a:pt x="715" y="60"/>
                      <a:pt x="656" y="75"/>
                    </a:cubicBezTo>
                    <a:cubicBezTo>
                      <a:pt x="598" y="90"/>
                      <a:pt x="656" y="120"/>
                      <a:pt x="656" y="120"/>
                    </a:cubicBezTo>
                    <a:lnTo>
                      <a:pt x="627" y="120"/>
                    </a:lnTo>
                    <a:cubicBezTo>
                      <a:pt x="627" y="120"/>
                      <a:pt x="642" y="150"/>
                      <a:pt x="627" y="150"/>
                    </a:cubicBezTo>
                    <a:cubicBezTo>
                      <a:pt x="612" y="150"/>
                      <a:pt x="612" y="120"/>
                      <a:pt x="612" y="105"/>
                    </a:cubicBezTo>
                    <a:cubicBezTo>
                      <a:pt x="598" y="105"/>
                      <a:pt x="554" y="150"/>
                      <a:pt x="554" y="150"/>
                    </a:cubicBezTo>
                    <a:cubicBezTo>
                      <a:pt x="525" y="165"/>
                      <a:pt x="496" y="135"/>
                      <a:pt x="466" y="165"/>
                    </a:cubicBezTo>
                    <a:cubicBezTo>
                      <a:pt x="437" y="180"/>
                      <a:pt x="408" y="195"/>
                      <a:pt x="393" y="226"/>
                    </a:cubicBezTo>
                    <a:cubicBezTo>
                      <a:pt x="393" y="256"/>
                      <a:pt x="393" y="286"/>
                      <a:pt x="364" y="301"/>
                    </a:cubicBezTo>
                    <a:cubicBezTo>
                      <a:pt x="335" y="316"/>
                      <a:pt x="320" y="331"/>
                      <a:pt x="291" y="331"/>
                    </a:cubicBezTo>
                    <a:cubicBezTo>
                      <a:pt x="277" y="331"/>
                      <a:pt x="189" y="331"/>
                      <a:pt x="174" y="346"/>
                    </a:cubicBezTo>
                    <a:cubicBezTo>
                      <a:pt x="174" y="361"/>
                      <a:pt x="145" y="406"/>
                      <a:pt x="145" y="406"/>
                    </a:cubicBezTo>
                    <a:cubicBezTo>
                      <a:pt x="160" y="421"/>
                      <a:pt x="204" y="421"/>
                      <a:pt x="218" y="436"/>
                    </a:cubicBezTo>
                    <a:cubicBezTo>
                      <a:pt x="262" y="451"/>
                      <a:pt x="306" y="482"/>
                      <a:pt x="335" y="512"/>
                    </a:cubicBezTo>
                    <a:cubicBezTo>
                      <a:pt x="350" y="527"/>
                      <a:pt x="350" y="557"/>
                      <a:pt x="379" y="572"/>
                    </a:cubicBezTo>
                    <a:cubicBezTo>
                      <a:pt x="408" y="572"/>
                      <a:pt x="423" y="572"/>
                      <a:pt x="452" y="557"/>
                    </a:cubicBezTo>
                    <a:lnTo>
                      <a:pt x="496" y="572"/>
                    </a:lnTo>
                    <a:cubicBezTo>
                      <a:pt x="525" y="617"/>
                      <a:pt x="452" y="587"/>
                      <a:pt x="452" y="587"/>
                    </a:cubicBezTo>
                    <a:cubicBezTo>
                      <a:pt x="423" y="587"/>
                      <a:pt x="466" y="617"/>
                      <a:pt x="481" y="632"/>
                    </a:cubicBezTo>
                    <a:cubicBezTo>
                      <a:pt x="496" y="662"/>
                      <a:pt x="510" y="647"/>
                      <a:pt x="539" y="632"/>
                    </a:cubicBezTo>
                    <a:cubicBezTo>
                      <a:pt x="554" y="617"/>
                      <a:pt x="598" y="617"/>
                      <a:pt x="612" y="632"/>
                    </a:cubicBezTo>
                    <a:cubicBezTo>
                      <a:pt x="627" y="647"/>
                      <a:pt x="554" y="662"/>
                      <a:pt x="554" y="662"/>
                    </a:cubicBezTo>
                    <a:cubicBezTo>
                      <a:pt x="539" y="662"/>
                      <a:pt x="554" y="662"/>
                      <a:pt x="554" y="677"/>
                    </a:cubicBezTo>
                    <a:cubicBezTo>
                      <a:pt x="554" y="692"/>
                      <a:pt x="525" y="677"/>
                      <a:pt x="525" y="677"/>
                    </a:cubicBezTo>
                    <a:cubicBezTo>
                      <a:pt x="510" y="677"/>
                      <a:pt x="496" y="692"/>
                      <a:pt x="466" y="692"/>
                    </a:cubicBezTo>
                    <a:cubicBezTo>
                      <a:pt x="437" y="692"/>
                      <a:pt x="379" y="708"/>
                      <a:pt x="350" y="692"/>
                    </a:cubicBezTo>
                    <a:cubicBezTo>
                      <a:pt x="320" y="677"/>
                      <a:pt x="364" y="647"/>
                      <a:pt x="350" y="632"/>
                    </a:cubicBezTo>
                    <a:cubicBezTo>
                      <a:pt x="335" y="632"/>
                      <a:pt x="306" y="632"/>
                      <a:pt x="291" y="647"/>
                    </a:cubicBezTo>
                    <a:lnTo>
                      <a:pt x="233" y="647"/>
                    </a:lnTo>
                    <a:cubicBezTo>
                      <a:pt x="204" y="662"/>
                      <a:pt x="218" y="692"/>
                      <a:pt x="218" y="692"/>
                    </a:cubicBezTo>
                    <a:cubicBezTo>
                      <a:pt x="189" y="692"/>
                      <a:pt x="160" y="677"/>
                      <a:pt x="131" y="692"/>
                    </a:cubicBezTo>
                    <a:cubicBezTo>
                      <a:pt x="116" y="708"/>
                      <a:pt x="87" y="723"/>
                      <a:pt x="72" y="738"/>
                    </a:cubicBezTo>
                    <a:cubicBezTo>
                      <a:pt x="0" y="783"/>
                      <a:pt x="174" y="783"/>
                      <a:pt x="174" y="798"/>
                    </a:cubicBezTo>
                    <a:cubicBezTo>
                      <a:pt x="160" y="813"/>
                      <a:pt x="116" y="813"/>
                      <a:pt x="145" y="828"/>
                    </a:cubicBezTo>
                    <a:cubicBezTo>
                      <a:pt x="160" y="843"/>
                      <a:pt x="160" y="873"/>
                      <a:pt x="174" y="873"/>
                    </a:cubicBezTo>
                    <a:cubicBezTo>
                      <a:pt x="233" y="888"/>
                      <a:pt x="277" y="873"/>
                      <a:pt x="335" y="873"/>
                    </a:cubicBezTo>
                    <a:cubicBezTo>
                      <a:pt x="350" y="888"/>
                      <a:pt x="364" y="888"/>
                      <a:pt x="379" y="888"/>
                    </a:cubicBezTo>
                    <a:cubicBezTo>
                      <a:pt x="408" y="888"/>
                      <a:pt x="393" y="888"/>
                      <a:pt x="423" y="903"/>
                    </a:cubicBezTo>
                    <a:cubicBezTo>
                      <a:pt x="423" y="903"/>
                      <a:pt x="452" y="873"/>
                      <a:pt x="466" y="873"/>
                    </a:cubicBezTo>
                    <a:cubicBezTo>
                      <a:pt x="481" y="858"/>
                      <a:pt x="496" y="858"/>
                      <a:pt x="510" y="858"/>
                    </a:cubicBezTo>
                    <a:cubicBezTo>
                      <a:pt x="525" y="843"/>
                      <a:pt x="539" y="828"/>
                      <a:pt x="539" y="828"/>
                    </a:cubicBezTo>
                    <a:cubicBezTo>
                      <a:pt x="554" y="843"/>
                      <a:pt x="569" y="858"/>
                      <a:pt x="554" y="873"/>
                    </a:cubicBezTo>
                    <a:cubicBezTo>
                      <a:pt x="539" y="888"/>
                      <a:pt x="525" y="888"/>
                      <a:pt x="554" y="918"/>
                    </a:cubicBezTo>
                    <a:cubicBezTo>
                      <a:pt x="583" y="979"/>
                      <a:pt x="554" y="1024"/>
                      <a:pt x="481" y="1009"/>
                    </a:cubicBezTo>
                    <a:cubicBezTo>
                      <a:pt x="481" y="1009"/>
                      <a:pt x="466" y="994"/>
                      <a:pt x="452" y="1009"/>
                    </a:cubicBezTo>
                    <a:cubicBezTo>
                      <a:pt x="437" y="1024"/>
                      <a:pt x="423" y="1054"/>
                      <a:pt x="408" y="1054"/>
                    </a:cubicBezTo>
                    <a:cubicBezTo>
                      <a:pt x="379" y="1069"/>
                      <a:pt x="291" y="1024"/>
                      <a:pt x="306" y="1069"/>
                    </a:cubicBezTo>
                    <a:cubicBezTo>
                      <a:pt x="306" y="1069"/>
                      <a:pt x="262" y="1099"/>
                      <a:pt x="277" y="1099"/>
                    </a:cubicBezTo>
                    <a:lnTo>
                      <a:pt x="291" y="1099"/>
                    </a:lnTo>
                    <a:cubicBezTo>
                      <a:pt x="306" y="1114"/>
                      <a:pt x="262" y="1129"/>
                      <a:pt x="247" y="1144"/>
                    </a:cubicBezTo>
                    <a:cubicBezTo>
                      <a:pt x="233" y="1144"/>
                      <a:pt x="218" y="1159"/>
                      <a:pt x="218" y="1174"/>
                    </a:cubicBezTo>
                    <a:cubicBezTo>
                      <a:pt x="204" y="1205"/>
                      <a:pt x="233" y="1205"/>
                      <a:pt x="204" y="1220"/>
                    </a:cubicBezTo>
                    <a:cubicBezTo>
                      <a:pt x="174" y="1235"/>
                      <a:pt x="204" y="1265"/>
                      <a:pt x="218" y="1280"/>
                    </a:cubicBezTo>
                    <a:cubicBezTo>
                      <a:pt x="218" y="1295"/>
                      <a:pt x="262" y="1220"/>
                      <a:pt x="277" y="1220"/>
                    </a:cubicBezTo>
                    <a:lnTo>
                      <a:pt x="247" y="1265"/>
                    </a:lnTo>
                    <a:cubicBezTo>
                      <a:pt x="233" y="1280"/>
                      <a:pt x="277" y="1310"/>
                      <a:pt x="291" y="1310"/>
                    </a:cubicBezTo>
                    <a:cubicBezTo>
                      <a:pt x="306" y="1325"/>
                      <a:pt x="306" y="1340"/>
                      <a:pt x="320" y="1325"/>
                    </a:cubicBezTo>
                    <a:cubicBezTo>
                      <a:pt x="335" y="1310"/>
                      <a:pt x="350" y="1295"/>
                      <a:pt x="350" y="1295"/>
                    </a:cubicBezTo>
                    <a:cubicBezTo>
                      <a:pt x="350" y="1310"/>
                      <a:pt x="364" y="1340"/>
                      <a:pt x="379" y="1340"/>
                    </a:cubicBezTo>
                    <a:cubicBezTo>
                      <a:pt x="350" y="1355"/>
                      <a:pt x="335" y="1340"/>
                      <a:pt x="320" y="1340"/>
                    </a:cubicBezTo>
                    <a:cubicBezTo>
                      <a:pt x="306" y="1355"/>
                      <a:pt x="291" y="1310"/>
                      <a:pt x="277" y="1310"/>
                    </a:cubicBezTo>
                    <a:cubicBezTo>
                      <a:pt x="262" y="1310"/>
                      <a:pt x="233" y="1355"/>
                      <a:pt x="262" y="1370"/>
                    </a:cubicBezTo>
                    <a:cubicBezTo>
                      <a:pt x="291" y="1385"/>
                      <a:pt x="291" y="1400"/>
                      <a:pt x="320" y="1415"/>
                    </a:cubicBezTo>
                    <a:cubicBezTo>
                      <a:pt x="335" y="1446"/>
                      <a:pt x="364" y="1430"/>
                      <a:pt x="393" y="1430"/>
                    </a:cubicBezTo>
                    <a:cubicBezTo>
                      <a:pt x="408" y="1415"/>
                      <a:pt x="437" y="1430"/>
                      <a:pt x="437" y="1400"/>
                    </a:cubicBezTo>
                    <a:cubicBezTo>
                      <a:pt x="437" y="1370"/>
                      <a:pt x="452" y="1325"/>
                      <a:pt x="481" y="1340"/>
                    </a:cubicBezTo>
                    <a:cubicBezTo>
                      <a:pt x="481" y="1325"/>
                      <a:pt x="452" y="1385"/>
                      <a:pt x="452" y="1400"/>
                    </a:cubicBezTo>
                    <a:cubicBezTo>
                      <a:pt x="452" y="1415"/>
                      <a:pt x="510" y="1461"/>
                      <a:pt x="496" y="1476"/>
                    </a:cubicBezTo>
                    <a:cubicBezTo>
                      <a:pt x="466" y="1506"/>
                      <a:pt x="510" y="1521"/>
                      <a:pt x="510" y="1521"/>
                    </a:cubicBezTo>
                    <a:cubicBezTo>
                      <a:pt x="496" y="1521"/>
                      <a:pt x="466" y="1566"/>
                      <a:pt x="466" y="1566"/>
                    </a:cubicBezTo>
                    <a:cubicBezTo>
                      <a:pt x="481" y="1581"/>
                      <a:pt x="554" y="1536"/>
                      <a:pt x="554" y="1536"/>
                    </a:cubicBezTo>
                    <a:cubicBezTo>
                      <a:pt x="554" y="1551"/>
                      <a:pt x="539" y="1551"/>
                      <a:pt x="539" y="1566"/>
                    </a:cubicBezTo>
                    <a:cubicBezTo>
                      <a:pt x="539" y="1566"/>
                      <a:pt x="569" y="1536"/>
                      <a:pt x="583" y="1521"/>
                    </a:cubicBezTo>
                    <a:cubicBezTo>
                      <a:pt x="598" y="1521"/>
                      <a:pt x="656" y="1536"/>
                      <a:pt x="656" y="1551"/>
                    </a:cubicBezTo>
                    <a:cubicBezTo>
                      <a:pt x="671" y="1566"/>
                      <a:pt x="700" y="1611"/>
                      <a:pt x="700" y="1581"/>
                    </a:cubicBezTo>
                    <a:cubicBezTo>
                      <a:pt x="700" y="1566"/>
                      <a:pt x="729" y="1506"/>
                      <a:pt x="729" y="1506"/>
                    </a:cubicBezTo>
                    <a:cubicBezTo>
                      <a:pt x="729" y="1491"/>
                      <a:pt x="773" y="1536"/>
                      <a:pt x="773" y="1521"/>
                    </a:cubicBezTo>
                    <a:cubicBezTo>
                      <a:pt x="773" y="1521"/>
                      <a:pt x="729" y="1521"/>
                      <a:pt x="729" y="1536"/>
                    </a:cubicBezTo>
                    <a:cubicBezTo>
                      <a:pt x="729" y="1566"/>
                      <a:pt x="773" y="1566"/>
                      <a:pt x="788" y="1551"/>
                    </a:cubicBezTo>
                    <a:cubicBezTo>
                      <a:pt x="802" y="1536"/>
                      <a:pt x="817" y="1551"/>
                      <a:pt x="831" y="1536"/>
                    </a:cubicBezTo>
                    <a:lnTo>
                      <a:pt x="861" y="1506"/>
                    </a:lnTo>
                    <a:cubicBezTo>
                      <a:pt x="861" y="1506"/>
                      <a:pt x="831" y="1551"/>
                      <a:pt x="817" y="1566"/>
                    </a:cubicBezTo>
                    <a:cubicBezTo>
                      <a:pt x="817" y="1581"/>
                      <a:pt x="817" y="1581"/>
                      <a:pt x="802" y="1596"/>
                    </a:cubicBezTo>
                    <a:cubicBezTo>
                      <a:pt x="802" y="1611"/>
                      <a:pt x="817" y="1596"/>
                      <a:pt x="817" y="1611"/>
                    </a:cubicBezTo>
                    <a:cubicBezTo>
                      <a:pt x="817" y="1611"/>
                      <a:pt x="802" y="1626"/>
                      <a:pt x="788" y="1641"/>
                    </a:cubicBezTo>
                    <a:cubicBezTo>
                      <a:pt x="788" y="1671"/>
                      <a:pt x="788" y="1671"/>
                      <a:pt x="802" y="1686"/>
                    </a:cubicBezTo>
                    <a:cubicBezTo>
                      <a:pt x="802" y="1686"/>
                      <a:pt x="758" y="1717"/>
                      <a:pt x="744" y="1717"/>
                    </a:cubicBezTo>
                    <a:cubicBezTo>
                      <a:pt x="729" y="1747"/>
                      <a:pt x="715" y="1762"/>
                      <a:pt x="685" y="1777"/>
                    </a:cubicBezTo>
                    <a:cubicBezTo>
                      <a:pt x="656" y="1777"/>
                      <a:pt x="627" y="1807"/>
                      <a:pt x="612" y="1822"/>
                    </a:cubicBezTo>
                    <a:cubicBezTo>
                      <a:pt x="598" y="1822"/>
                      <a:pt x="598" y="1837"/>
                      <a:pt x="583" y="1837"/>
                    </a:cubicBezTo>
                    <a:cubicBezTo>
                      <a:pt x="583" y="1852"/>
                      <a:pt x="598" y="1867"/>
                      <a:pt x="598" y="1867"/>
                    </a:cubicBezTo>
                    <a:cubicBezTo>
                      <a:pt x="583" y="1882"/>
                      <a:pt x="539" y="1867"/>
                      <a:pt x="525" y="1867"/>
                    </a:cubicBezTo>
                    <a:cubicBezTo>
                      <a:pt x="481" y="1867"/>
                      <a:pt x="466" y="1882"/>
                      <a:pt x="437" y="1912"/>
                    </a:cubicBezTo>
                    <a:cubicBezTo>
                      <a:pt x="423" y="1927"/>
                      <a:pt x="437" y="1958"/>
                      <a:pt x="452" y="1943"/>
                    </a:cubicBezTo>
                    <a:cubicBezTo>
                      <a:pt x="481" y="1927"/>
                      <a:pt x="510" y="1882"/>
                      <a:pt x="525" y="1897"/>
                    </a:cubicBezTo>
                    <a:cubicBezTo>
                      <a:pt x="525" y="1882"/>
                      <a:pt x="510" y="1943"/>
                      <a:pt x="554" y="1897"/>
                    </a:cubicBezTo>
                    <a:cubicBezTo>
                      <a:pt x="554" y="1897"/>
                      <a:pt x="583" y="1943"/>
                      <a:pt x="598" y="1912"/>
                    </a:cubicBezTo>
                    <a:cubicBezTo>
                      <a:pt x="598" y="1897"/>
                      <a:pt x="583" y="1897"/>
                      <a:pt x="598" y="1897"/>
                    </a:cubicBezTo>
                    <a:cubicBezTo>
                      <a:pt x="612" y="1882"/>
                      <a:pt x="612" y="1882"/>
                      <a:pt x="627" y="1882"/>
                    </a:cubicBezTo>
                    <a:cubicBezTo>
                      <a:pt x="642" y="1882"/>
                      <a:pt x="642" y="1882"/>
                      <a:pt x="656" y="1867"/>
                    </a:cubicBezTo>
                    <a:cubicBezTo>
                      <a:pt x="671" y="1852"/>
                      <a:pt x="700" y="1852"/>
                      <a:pt x="729" y="1837"/>
                    </a:cubicBezTo>
                    <a:cubicBezTo>
                      <a:pt x="773" y="1822"/>
                      <a:pt x="715" y="1822"/>
                      <a:pt x="744" y="1807"/>
                    </a:cubicBezTo>
                    <a:cubicBezTo>
                      <a:pt x="758" y="1792"/>
                      <a:pt x="773" y="1777"/>
                      <a:pt x="788" y="1777"/>
                    </a:cubicBezTo>
                    <a:cubicBezTo>
                      <a:pt x="817" y="1762"/>
                      <a:pt x="846" y="1747"/>
                      <a:pt x="861" y="1747"/>
                    </a:cubicBezTo>
                    <a:cubicBezTo>
                      <a:pt x="904" y="1717"/>
                      <a:pt x="875" y="1732"/>
                      <a:pt x="875" y="1702"/>
                    </a:cubicBezTo>
                    <a:cubicBezTo>
                      <a:pt x="875" y="1702"/>
                      <a:pt x="992" y="1641"/>
                      <a:pt x="1007" y="1626"/>
                    </a:cubicBezTo>
                    <a:cubicBezTo>
                      <a:pt x="1021" y="1626"/>
                      <a:pt x="1050" y="1626"/>
                      <a:pt x="1050" y="1611"/>
                    </a:cubicBezTo>
                    <a:cubicBezTo>
                      <a:pt x="1050" y="1566"/>
                      <a:pt x="1065" y="1581"/>
                      <a:pt x="1094" y="1566"/>
                    </a:cubicBezTo>
                    <a:cubicBezTo>
                      <a:pt x="1138" y="1536"/>
                      <a:pt x="1007" y="1521"/>
                      <a:pt x="1065" y="1461"/>
                    </a:cubicBezTo>
                    <a:cubicBezTo>
                      <a:pt x="1094" y="1446"/>
                      <a:pt x="1123" y="1446"/>
                      <a:pt x="1138" y="1430"/>
                    </a:cubicBezTo>
                    <a:cubicBezTo>
                      <a:pt x="1153" y="1415"/>
                      <a:pt x="1153" y="1370"/>
                      <a:pt x="1123" y="1370"/>
                    </a:cubicBezTo>
                    <a:cubicBezTo>
                      <a:pt x="1153" y="1370"/>
                      <a:pt x="1153" y="1385"/>
                      <a:pt x="1182" y="1370"/>
                    </a:cubicBezTo>
                    <a:cubicBezTo>
                      <a:pt x="1196" y="1355"/>
                      <a:pt x="1211" y="1325"/>
                      <a:pt x="1240" y="1310"/>
                    </a:cubicBezTo>
                    <a:cubicBezTo>
                      <a:pt x="1255" y="1295"/>
                      <a:pt x="1284" y="1265"/>
                      <a:pt x="1299" y="1265"/>
                    </a:cubicBezTo>
                    <a:cubicBezTo>
                      <a:pt x="1313" y="1265"/>
                      <a:pt x="1386" y="1265"/>
                      <a:pt x="1372" y="1295"/>
                    </a:cubicBezTo>
                    <a:cubicBezTo>
                      <a:pt x="1357" y="1310"/>
                      <a:pt x="1328" y="1280"/>
                      <a:pt x="1299" y="1295"/>
                    </a:cubicBezTo>
                    <a:cubicBezTo>
                      <a:pt x="1269" y="1310"/>
                      <a:pt x="1269" y="1325"/>
                      <a:pt x="1255" y="1355"/>
                    </a:cubicBezTo>
                    <a:cubicBezTo>
                      <a:pt x="1255" y="1385"/>
                      <a:pt x="1226" y="1415"/>
                      <a:pt x="1226" y="1446"/>
                    </a:cubicBezTo>
                    <a:cubicBezTo>
                      <a:pt x="1211" y="1461"/>
                      <a:pt x="1269" y="1446"/>
                      <a:pt x="1269" y="1461"/>
                    </a:cubicBezTo>
                    <a:cubicBezTo>
                      <a:pt x="1255" y="1461"/>
                      <a:pt x="1182" y="1491"/>
                      <a:pt x="1240" y="1491"/>
                    </a:cubicBezTo>
                    <a:cubicBezTo>
                      <a:pt x="1284" y="1491"/>
                      <a:pt x="1313" y="1461"/>
                      <a:pt x="1357" y="1446"/>
                    </a:cubicBezTo>
                    <a:cubicBezTo>
                      <a:pt x="1386" y="1415"/>
                      <a:pt x="1415" y="1415"/>
                      <a:pt x="1445" y="1400"/>
                    </a:cubicBezTo>
                    <a:cubicBezTo>
                      <a:pt x="1503" y="1385"/>
                      <a:pt x="1474" y="1355"/>
                      <a:pt x="1474" y="1325"/>
                    </a:cubicBezTo>
                    <a:cubicBezTo>
                      <a:pt x="1459" y="1265"/>
                      <a:pt x="1591" y="1310"/>
                      <a:pt x="1620" y="1325"/>
                    </a:cubicBezTo>
                    <a:cubicBezTo>
                      <a:pt x="1649" y="1325"/>
                      <a:pt x="1664" y="1355"/>
                      <a:pt x="1693" y="1370"/>
                    </a:cubicBezTo>
                    <a:cubicBezTo>
                      <a:pt x="1693" y="1370"/>
                      <a:pt x="1722" y="1325"/>
                      <a:pt x="1737" y="1340"/>
                    </a:cubicBezTo>
                    <a:lnTo>
                      <a:pt x="1737" y="1385"/>
                    </a:lnTo>
                    <a:cubicBezTo>
                      <a:pt x="1766" y="1400"/>
                      <a:pt x="1781" y="1400"/>
                      <a:pt x="1795" y="1400"/>
                    </a:cubicBezTo>
                    <a:cubicBezTo>
                      <a:pt x="1839" y="1400"/>
                      <a:pt x="1883" y="1385"/>
                      <a:pt x="1912" y="1400"/>
                    </a:cubicBezTo>
                    <a:cubicBezTo>
                      <a:pt x="1927" y="1400"/>
                      <a:pt x="1941" y="1415"/>
                      <a:pt x="1956" y="1400"/>
                    </a:cubicBezTo>
                    <a:cubicBezTo>
                      <a:pt x="1970" y="1400"/>
                      <a:pt x="1970" y="1415"/>
                      <a:pt x="1985" y="1430"/>
                    </a:cubicBezTo>
                    <a:cubicBezTo>
                      <a:pt x="2000" y="1430"/>
                      <a:pt x="2029" y="1446"/>
                      <a:pt x="2043" y="1446"/>
                    </a:cubicBezTo>
                    <a:cubicBezTo>
                      <a:pt x="2073" y="1446"/>
                      <a:pt x="2087" y="1415"/>
                      <a:pt x="2102" y="1415"/>
                    </a:cubicBezTo>
                    <a:cubicBezTo>
                      <a:pt x="2131" y="1400"/>
                      <a:pt x="2116" y="1446"/>
                      <a:pt x="2116" y="1446"/>
                    </a:cubicBezTo>
                    <a:cubicBezTo>
                      <a:pt x="2102" y="1461"/>
                      <a:pt x="2102" y="1461"/>
                      <a:pt x="2116" y="1476"/>
                    </a:cubicBezTo>
                    <a:cubicBezTo>
                      <a:pt x="2160" y="1491"/>
                      <a:pt x="2189" y="1506"/>
                      <a:pt x="2219" y="1521"/>
                    </a:cubicBezTo>
                    <a:cubicBezTo>
                      <a:pt x="2248" y="1551"/>
                      <a:pt x="2277" y="1581"/>
                      <a:pt x="2306" y="1596"/>
                    </a:cubicBezTo>
                    <a:cubicBezTo>
                      <a:pt x="2321" y="1596"/>
                      <a:pt x="2335" y="1581"/>
                      <a:pt x="2350" y="1581"/>
                    </a:cubicBezTo>
                    <a:cubicBezTo>
                      <a:pt x="2365" y="1566"/>
                      <a:pt x="2335" y="1551"/>
                      <a:pt x="2335" y="1536"/>
                    </a:cubicBezTo>
                    <a:cubicBezTo>
                      <a:pt x="2335" y="1521"/>
                      <a:pt x="2379" y="1551"/>
                      <a:pt x="2379" y="1551"/>
                    </a:cubicBezTo>
                    <a:cubicBezTo>
                      <a:pt x="2379" y="1566"/>
                      <a:pt x="2423" y="1596"/>
                      <a:pt x="2438" y="1581"/>
                    </a:cubicBezTo>
                    <a:lnTo>
                      <a:pt x="2408" y="1491"/>
                    </a:lnTo>
                    <a:cubicBezTo>
                      <a:pt x="2423" y="1491"/>
                      <a:pt x="2452" y="1566"/>
                      <a:pt x="2467" y="1566"/>
                    </a:cubicBezTo>
                    <a:cubicBezTo>
                      <a:pt x="2467" y="1581"/>
                      <a:pt x="2481" y="1611"/>
                      <a:pt x="2496" y="1611"/>
                    </a:cubicBezTo>
                    <a:cubicBezTo>
                      <a:pt x="2511" y="1611"/>
                      <a:pt x="2525" y="1581"/>
                      <a:pt x="2525" y="1581"/>
                    </a:cubicBezTo>
                    <a:cubicBezTo>
                      <a:pt x="2496" y="1596"/>
                      <a:pt x="2584" y="1656"/>
                      <a:pt x="2584" y="1671"/>
                    </a:cubicBezTo>
                    <a:lnTo>
                      <a:pt x="2569" y="1671"/>
                    </a:lnTo>
                    <a:cubicBezTo>
                      <a:pt x="2554" y="1686"/>
                      <a:pt x="2584" y="1686"/>
                      <a:pt x="2584" y="1702"/>
                    </a:cubicBezTo>
                    <a:cubicBezTo>
                      <a:pt x="2584" y="1702"/>
                      <a:pt x="2554" y="1717"/>
                      <a:pt x="2569" y="1717"/>
                    </a:cubicBezTo>
                    <a:cubicBezTo>
                      <a:pt x="2584" y="1732"/>
                      <a:pt x="2598" y="1747"/>
                      <a:pt x="2613" y="1762"/>
                    </a:cubicBezTo>
                    <a:cubicBezTo>
                      <a:pt x="2642" y="1792"/>
                      <a:pt x="2657" y="1807"/>
                      <a:pt x="2686" y="1822"/>
                    </a:cubicBezTo>
                    <a:cubicBezTo>
                      <a:pt x="2686" y="1822"/>
                      <a:pt x="2657" y="1882"/>
                      <a:pt x="2671" y="1882"/>
                    </a:cubicBezTo>
                    <a:cubicBezTo>
                      <a:pt x="2686" y="1897"/>
                      <a:pt x="2686" y="1867"/>
                      <a:pt x="2686" y="1867"/>
                    </a:cubicBezTo>
                    <a:cubicBezTo>
                      <a:pt x="2700" y="1852"/>
                      <a:pt x="2700" y="1897"/>
                      <a:pt x="2715" y="1912"/>
                    </a:cubicBezTo>
                    <a:lnTo>
                      <a:pt x="2715" y="1882"/>
                    </a:lnTo>
                    <a:cubicBezTo>
                      <a:pt x="2715" y="1912"/>
                      <a:pt x="2803" y="1958"/>
                      <a:pt x="2817" y="1912"/>
                    </a:cubicBezTo>
                    <a:lnTo>
                      <a:pt x="2817" y="1927"/>
                    </a:lnTo>
                    <a:cubicBezTo>
                      <a:pt x="2817" y="1927"/>
                      <a:pt x="2832" y="1912"/>
                      <a:pt x="2832" y="1897"/>
                    </a:cubicBezTo>
                    <a:cubicBezTo>
                      <a:pt x="2817" y="1897"/>
                      <a:pt x="2832" y="1912"/>
                      <a:pt x="2832" y="189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0" name="Freeform 1537">
                <a:extLst>
                  <a:ext uri="{FF2B5EF4-FFF2-40B4-BE49-F238E27FC236}">
                    <a16:creationId xmlns:a16="http://schemas.microsoft.com/office/drawing/2014/main" id="{B94F76E5-18E2-03EF-1F3D-5F51182F7B7A}"/>
                  </a:ext>
                </a:extLst>
              </p:cNvPr>
              <p:cNvSpPr>
                <a:spLocks/>
              </p:cNvSpPr>
              <p:nvPr/>
            </p:nvSpPr>
            <p:spPr bwMode="auto">
              <a:xfrm>
                <a:off x="1222" y="1694"/>
                <a:ext cx="546" cy="378"/>
              </a:xfrm>
              <a:custGeom>
                <a:avLst/>
                <a:gdLst>
                  <a:gd name="T0" fmla="*/ 2788 w 2832"/>
                  <a:gd name="T1" fmla="*/ 1837 h 1958"/>
                  <a:gd name="T2" fmla="*/ 2408 w 2832"/>
                  <a:gd name="T3" fmla="*/ 1430 h 1958"/>
                  <a:gd name="T4" fmla="*/ 2146 w 2832"/>
                  <a:gd name="T5" fmla="*/ 1385 h 1958"/>
                  <a:gd name="T6" fmla="*/ 2014 w 2832"/>
                  <a:gd name="T7" fmla="*/ 1340 h 1958"/>
                  <a:gd name="T8" fmla="*/ 2014 w 2832"/>
                  <a:gd name="T9" fmla="*/ 241 h 1958"/>
                  <a:gd name="T10" fmla="*/ 1342 w 2832"/>
                  <a:gd name="T11" fmla="*/ 120 h 1958"/>
                  <a:gd name="T12" fmla="*/ 1138 w 2832"/>
                  <a:gd name="T13" fmla="*/ 60 h 1958"/>
                  <a:gd name="T14" fmla="*/ 934 w 2832"/>
                  <a:gd name="T15" fmla="*/ 30 h 1958"/>
                  <a:gd name="T16" fmla="*/ 656 w 2832"/>
                  <a:gd name="T17" fmla="*/ 120 h 1958"/>
                  <a:gd name="T18" fmla="*/ 554 w 2832"/>
                  <a:gd name="T19" fmla="*/ 150 h 1958"/>
                  <a:gd name="T20" fmla="*/ 291 w 2832"/>
                  <a:gd name="T21" fmla="*/ 331 h 1958"/>
                  <a:gd name="T22" fmla="*/ 335 w 2832"/>
                  <a:gd name="T23" fmla="*/ 512 h 1958"/>
                  <a:gd name="T24" fmla="*/ 452 w 2832"/>
                  <a:gd name="T25" fmla="*/ 587 h 1958"/>
                  <a:gd name="T26" fmla="*/ 554 w 2832"/>
                  <a:gd name="T27" fmla="*/ 662 h 1958"/>
                  <a:gd name="T28" fmla="*/ 350 w 2832"/>
                  <a:gd name="T29" fmla="*/ 692 h 1958"/>
                  <a:gd name="T30" fmla="*/ 218 w 2832"/>
                  <a:gd name="T31" fmla="*/ 692 h 1958"/>
                  <a:gd name="T32" fmla="*/ 145 w 2832"/>
                  <a:gd name="T33" fmla="*/ 828 h 1958"/>
                  <a:gd name="T34" fmla="*/ 423 w 2832"/>
                  <a:gd name="T35" fmla="*/ 903 h 1958"/>
                  <a:gd name="T36" fmla="*/ 554 w 2832"/>
                  <a:gd name="T37" fmla="*/ 873 h 1958"/>
                  <a:gd name="T38" fmla="*/ 408 w 2832"/>
                  <a:gd name="T39" fmla="*/ 1054 h 1958"/>
                  <a:gd name="T40" fmla="*/ 247 w 2832"/>
                  <a:gd name="T41" fmla="*/ 1144 h 1958"/>
                  <a:gd name="T42" fmla="*/ 277 w 2832"/>
                  <a:gd name="T43" fmla="*/ 1220 h 1958"/>
                  <a:gd name="T44" fmla="*/ 350 w 2832"/>
                  <a:gd name="T45" fmla="*/ 1295 h 1958"/>
                  <a:gd name="T46" fmla="*/ 262 w 2832"/>
                  <a:gd name="T47" fmla="*/ 1370 h 1958"/>
                  <a:gd name="T48" fmla="*/ 481 w 2832"/>
                  <a:gd name="T49" fmla="*/ 1340 h 1958"/>
                  <a:gd name="T50" fmla="*/ 466 w 2832"/>
                  <a:gd name="T51" fmla="*/ 1566 h 1958"/>
                  <a:gd name="T52" fmla="*/ 656 w 2832"/>
                  <a:gd name="T53" fmla="*/ 1551 h 1958"/>
                  <a:gd name="T54" fmla="*/ 729 w 2832"/>
                  <a:gd name="T55" fmla="*/ 1536 h 1958"/>
                  <a:gd name="T56" fmla="*/ 817 w 2832"/>
                  <a:gd name="T57" fmla="*/ 1566 h 1958"/>
                  <a:gd name="T58" fmla="*/ 802 w 2832"/>
                  <a:gd name="T59" fmla="*/ 1686 h 1958"/>
                  <a:gd name="T60" fmla="*/ 583 w 2832"/>
                  <a:gd name="T61" fmla="*/ 1837 h 1958"/>
                  <a:gd name="T62" fmla="*/ 452 w 2832"/>
                  <a:gd name="T63" fmla="*/ 1943 h 1958"/>
                  <a:gd name="T64" fmla="*/ 598 w 2832"/>
                  <a:gd name="T65" fmla="*/ 1897 h 1958"/>
                  <a:gd name="T66" fmla="*/ 744 w 2832"/>
                  <a:gd name="T67" fmla="*/ 1807 h 1958"/>
                  <a:gd name="T68" fmla="*/ 1007 w 2832"/>
                  <a:gd name="T69" fmla="*/ 1626 h 1958"/>
                  <a:gd name="T70" fmla="*/ 1138 w 2832"/>
                  <a:gd name="T71" fmla="*/ 1430 h 1958"/>
                  <a:gd name="T72" fmla="*/ 1299 w 2832"/>
                  <a:gd name="T73" fmla="*/ 1265 h 1958"/>
                  <a:gd name="T74" fmla="*/ 1226 w 2832"/>
                  <a:gd name="T75" fmla="*/ 1446 h 1958"/>
                  <a:gd name="T76" fmla="*/ 1445 w 2832"/>
                  <a:gd name="T77" fmla="*/ 1400 h 1958"/>
                  <a:gd name="T78" fmla="*/ 1737 w 2832"/>
                  <a:gd name="T79" fmla="*/ 1340 h 1958"/>
                  <a:gd name="T80" fmla="*/ 1956 w 2832"/>
                  <a:gd name="T81" fmla="*/ 1400 h 1958"/>
                  <a:gd name="T82" fmla="*/ 2116 w 2832"/>
                  <a:gd name="T83" fmla="*/ 1446 h 1958"/>
                  <a:gd name="T84" fmla="*/ 2350 w 2832"/>
                  <a:gd name="T85" fmla="*/ 1581 h 1958"/>
                  <a:gd name="T86" fmla="*/ 2408 w 2832"/>
                  <a:gd name="T87" fmla="*/ 1491 h 1958"/>
                  <a:gd name="T88" fmla="*/ 2584 w 2832"/>
                  <a:gd name="T89" fmla="*/ 1671 h 1958"/>
                  <a:gd name="T90" fmla="*/ 2613 w 2832"/>
                  <a:gd name="T91" fmla="*/ 1762 h 1958"/>
                  <a:gd name="T92" fmla="*/ 2715 w 2832"/>
                  <a:gd name="T93" fmla="*/ 1912 h 1958"/>
                  <a:gd name="T94" fmla="*/ 2832 w 2832"/>
                  <a:gd name="T95" fmla="*/ 1897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32" h="1958">
                    <a:moveTo>
                      <a:pt x="2832" y="1897"/>
                    </a:moveTo>
                    <a:lnTo>
                      <a:pt x="2832" y="1897"/>
                    </a:lnTo>
                    <a:cubicBezTo>
                      <a:pt x="2817" y="1882"/>
                      <a:pt x="2788" y="1882"/>
                      <a:pt x="2817" y="1852"/>
                    </a:cubicBezTo>
                    <a:cubicBezTo>
                      <a:pt x="2817" y="1837"/>
                      <a:pt x="2803" y="1837"/>
                      <a:pt x="2788" y="1837"/>
                    </a:cubicBezTo>
                    <a:cubicBezTo>
                      <a:pt x="2759" y="1807"/>
                      <a:pt x="2700" y="1792"/>
                      <a:pt x="2686" y="1777"/>
                    </a:cubicBezTo>
                    <a:cubicBezTo>
                      <a:pt x="2627" y="1702"/>
                      <a:pt x="2598" y="1611"/>
                      <a:pt x="2540" y="1551"/>
                    </a:cubicBezTo>
                    <a:cubicBezTo>
                      <a:pt x="2511" y="1536"/>
                      <a:pt x="2481" y="1506"/>
                      <a:pt x="2467" y="1491"/>
                    </a:cubicBezTo>
                    <a:cubicBezTo>
                      <a:pt x="2438" y="1476"/>
                      <a:pt x="2438" y="1430"/>
                      <a:pt x="2408" y="1430"/>
                    </a:cubicBezTo>
                    <a:cubicBezTo>
                      <a:pt x="2394" y="1430"/>
                      <a:pt x="2350" y="1461"/>
                      <a:pt x="2350" y="1461"/>
                    </a:cubicBezTo>
                    <a:cubicBezTo>
                      <a:pt x="2365" y="1491"/>
                      <a:pt x="2321" y="1506"/>
                      <a:pt x="2306" y="1506"/>
                    </a:cubicBezTo>
                    <a:cubicBezTo>
                      <a:pt x="2262" y="1521"/>
                      <a:pt x="2219" y="1461"/>
                      <a:pt x="2189" y="1430"/>
                    </a:cubicBezTo>
                    <a:cubicBezTo>
                      <a:pt x="2175" y="1415"/>
                      <a:pt x="2160" y="1415"/>
                      <a:pt x="2146" y="1385"/>
                    </a:cubicBezTo>
                    <a:cubicBezTo>
                      <a:pt x="2131" y="1355"/>
                      <a:pt x="2102" y="1370"/>
                      <a:pt x="2087" y="1385"/>
                    </a:cubicBezTo>
                    <a:cubicBezTo>
                      <a:pt x="2058" y="1385"/>
                      <a:pt x="2058" y="1370"/>
                      <a:pt x="2029" y="1385"/>
                    </a:cubicBezTo>
                    <a:cubicBezTo>
                      <a:pt x="2029" y="1385"/>
                      <a:pt x="2014" y="1385"/>
                      <a:pt x="2014" y="1370"/>
                    </a:cubicBezTo>
                    <a:lnTo>
                      <a:pt x="2014" y="1340"/>
                    </a:lnTo>
                    <a:lnTo>
                      <a:pt x="2014" y="1144"/>
                    </a:lnTo>
                    <a:lnTo>
                      <a:pt x="2014" y="572"/>
                    </a:lnTo>
                    <a:lnTo>
                      <a:pt x="2014" y="316"/>
                    </a:lnTo>
                    <a:lnTo>
                      <a:pt x="2014" y="241"/>
                    </a:lnTo>
                    <a:cubicBezTo>
                      <a:pt x="2014" y="226"/>
                      <a:pt x="2000" y="226"/>
                      <a:pt x="1970" y="211"/>
                    </a:cubicBezTo>
                    <a:cubicBezTo>
                      <a:pt x="1897" y="180"/>
                      <a:pt x="1854" y="180"/>
                      <a:pt x="1781" y="180"/>
                    </a:cubicBezTo>
                    <a:cubicBezTo>
                      <a:pt x="1708" y="180"/>
                      <a:pt x="1649" y="165"/>
                      <a:pt x="1576" y="150"/>
                    </a:cubicBezTo>
                    <a:cubicBezTo>
                      <a:pt x="1489" y="150"/>
                      <a:pt x="1415" y="120"/>
                      <a:pt x="1342" y="120"/>
                    </a:cubicBezTo>
                    <a:cubicBezTo>
                      <a:pt x="1299" y="120"/>
                      <a:pt x="1269" y="135"/>
                      <a:pt x="1226" y="120"/>
                    </a:cubicBezTo>
                    <a:lnTo>
                      <a:pt x="1167" y="105"/>
                    </a:lnTo>
                    <a:cubicBezTo>
                      <a:pt x="1167" y="105"/>
                      <a:pt x="1182" y="75"/>
                      <a:pt x="1182" y="60"/>
                    </a:cubicBezTo>
                    <a:lnTo>
                      <a:pt x="1138" y="60"/>
                    </a:lnTo>
                    <a:cubicBezTo>
                      <a:pt x="1109" y="60"/>
                      <a:pt x="1065" y="75"/>
                      <a:pt x="1036" y="75"/>
                    </a:cubicBezTo>
                    <a:cubicBezTo>
                      <a:pt x="1007" y="75"/>
                      <a:pt x="1021" y="15"/>
                      <a:pt x="977" y="45"/>
                    </a:cubicBezTo>
                    <a:cubicBezTo>
                      <a:pt x="963" y="45"/>
                      <a:pt x="948" y="75"/>
                      <a:pt x="934" y="60"/>
                    </a:cubicBezTo>
                    <a:cubicBezTo>
                      <a:pt x="904" y="60"/>
                      <a:pt x="904" y="45"/>
                      <a:pt x="934" y="30"/>
                    </a:cubicBezTo>
                    <a:cubicBezTo>
                      <a:pt x="963" y="30"/>
                      <a:pt x="919" y="15"/>
                      <a:pt x="904" y="15"/>
                    </a:cubicBezTo>
                    <a:cubicBezTo>
                      <a:pt x="846" y="0"/>
                      <a:pt x="846" y="15"/>
                      <a:pt x="817" y="45"/>
                    </a:cubicBezTo>
                    <a:cubicBezTo>
                      <a:pt x="773" y="90"/>
                      <a:pt x="715" y="60"/>
                      <a:pt x="656" y="75"/>
                    </a:cubicBezTo>
                    <a:cubicBezTo>
                      <a:pt x="598" y="90"/>
                      <a:pt x="656" y="120"/>
                      <a:pt x="656" y="120"/>
                    </a:cubicBezTo>
                    <a:lnTo>
                      <a:pt x="627" y="120"/>
                    </a:lnTo>
                    <a:cubicBezTo>
                      <a:pt x="627" y="120"/>
                      <a:pt x="642" y="150"/>
                      <a:pt x="627" y="150"/>
                    </a:cubicBezTo>
                    <a:cubicBezTo>
                      <a:pt x="612" y="150"/>
                      <a:pt x="612" y="120"/>
                      <a:pt x="612" y="105"/>
                    </a:cubicBezTo>
                    <a:cubicBezTo>
                      <a:pt x="598" y="105"/>
                      <a:pt x="554" y="150"/>
                      <a:pt x="554" y="150"/>
                    </a:cubicBezTo>
                    <a:cubicBezTo>
                      <a:pt x="525" y="165"/>
                      <a:pt x="496" y="135"/>
                      <a:pt x="466" y="165"/>
                    </a:cubicBezTo>
                    <a:cubicBezTo>
                      <a:pt x="437" y="180"/>
                      <a:pt x="408" y="195"/>
                      <a:pt x="393" y="226"/>
                    </a:cubicBezTo>
                    <a:cubicBezTo>
                      <a:pt x="393" y="256"/>
                      <a:pt x="393" y="286"/>
                      <a:pt x="364" y="301"/>
                    </a:cubicBezTo>
                    <a:cubicBezTo>
                      <a:pt x="335" y="316"/>
                      <a:pt x="320" y="331"/>
                      <a:pt x="291" y="331"/>
                    </a:cubicBezTo>
                    <a:cubicBezTo>
                      <a:pt x="277" y="331"/>
                      <a:pt x="189" y="331"/>
                      <a:pt x="174" y="346"/>
                    </a:cubicBezTo>
                    <a:cubicBezTo>
                      <a:pt x="174" y="361"/>
                      <a:pt x="145" y="406"/>
                      <a:pt x="145" y="406"/>
                    </a:cubicBezTo>
                    <a:cubicBezTo>
                      <a:pt x="160" y="421"/>
                      <a:pt x="204" y="421"/>
                      <a:pt x="218" y="436"/>
                    </a:cubicBezTo>
                    <a:cubicBezTo>
                      <a:pt x="262" y="451"/>
                      <a:pt x="306" y="482"/>
                      <a:pt x="335" y="512"/>
                    </a:cubicBezTo>
                    <a:cubicBezTo>
                      <a:pt x="350" y="527"/>
                      <a:pt x="350" y="557"/>
                      <a:pt x="379" y="572"/>
                    </a:cubicBezTo>
                    <a:cubicBezTo>
                      <a:pt x="408" y="572"/>
                      <a:pt x="423" y="572"/>
                      <a:pt x="452" y="557"/>
                    </a:cubicBezTo>
                    <a:lnTo>
                      <a:pt x="496" y="572"/>
                    </a:lnTo>
                    <a:cubicBezTo>
                      <a:pt x="525" y="617"/>
                      <a:pt x="452" y="587"/>
                      <a:pt x="452" y="587"/>
                    </a:cubicBezTo>
                    <a:cubicBezTo>
                      <a:pt x="423" y="587"/>
                      <a:pt x="466" y="617"/>
                      <a:pt x="481" y="632"/>
                    </a:cubicBezTo>
                    <a:cubicBezTo>
                      <a:pt x="496" y="662"/>
                      <a:pt x="510" y="647"/>
                      <a:pt x="539" y="632"/>
                    </a:cubicBezTo>
                    <a:cubicBezTo>
                      <a:pt x="554" y="617"/>
                      <a:pt x="598" y="617"/>
                      <a:pt x="612" y="632"/>
                    </a:cubicBezTo>
                    <a:cubicBezTo>
                      <a:pt x="627" y="647"/>
                      <a:pt x="554" y="662"/>
                      <a:pt x="554" y="662"/>
                    </a:cubicBezTo>
                    <a:cubicBezTo>
                      <a:pt x="539" y="662"/>
                      <a:pt x="554" y="662"/>
                      <a:pt x="554" y="677"/>
                    </a:cubicBezTo>
                    <a:cubicBezTo>
                      <a:pt x="554" y="692"/>
                      <a:pt x="525" y="677"/>
                      <a:pt x="525" y="677"/>
                    </a:cubicBezTo>
                    <a:cubicBezTo>
                      <a:pt x="510" y="677"/>
                      <a:pt x="496" y="692"/>
                      <a:pt x="466" y="692"/>
                    </a:cubicBezTo>
                    <a:cubicBezTo>
                      <a:pt x="437" y="692"/>
                      <a:pt x="379" y="708"/>
                      <a:pt x="350" y="692"/>
                    </a:cubicBezTo>
                    <a:cubicBezTo>
                      <a:pt x="320" y="677"/>
                      <a:pt x="364" y="647"/>
                      <a:pt x="350" y="632"/>
                    </a:cubicBezTo>
                    <a:cubicBezTo>
                      <a:pt x="335" y="632"/>
                      <a:pt x="306" y="632"/>
                      <a:pt x="291" y="647"/>
                    </a:cubicBezTo>
                    <a:lnTo>
                      <a:pt x="233" y="647"/>
                    </a:lnTo>
                    <a:cubicBezTo>
                      <a:pt x="204" y="662"/>
                      <a:pt x="218" y="692"/>
                      <a:pt x="218" y="692"/>
                    </a:cubicBezTo>
                    <a:cubicBezTo>
                      <a:pt x="189" y="692"/>
                      <a:pt x="160" y="677"/>
                      <a:pt x="131" y="692"/>
                    </a:cubicBezTo>
                    <a:cubicBezTo>
                      <a:pt x="116" y="708"/>
                      <a:pt x="87" y="723"/>
                      <a:pt x="72" y="738"/>
                    </a:cubicBezTo>
                    <a:cubicBezTo>
                      <a:pt x="0" y="783"/>
                      <a:pt x="174" y="783"/>
                      <a:pt x="174" y="798"/>
                    </a:cubicBezTo>
                    <a:cubicBezTo>
                      <a:pt x="160" y="813"/>
                      <a:pt x="116" y="813"/>
                      <a:pt x="145" y="828"/>
                    </a:cubicBezTo>
                    <a:cubicBezTo>
                      <a:pt x="160" y="843"/>
                      <a:pt x="160" y="873"/>
                      <a:pt x="174" y="873"/>
                    </a:cubicBezTo>
                    <a:cubicBezTo>
                      <a:pt x="233" y="888"/>
                      <a:pt x="277" y="873"/>
                      <a:pt x="335" y="873"/>
                    </a:cubicBezTo>
                    <a:cubicBezTo>
                      <a:pt x="350" y="888"/>
                      <a:pt x="364" y="888"/>
                      <a:pt x="379" y="888"/>
                    </a:cubicBezTo>
                    <a:cubicBezTo>
                      <a:pt x="408" y="888"/>
                      <a:pt x="393" y="888"/>
                      <a:pt x="423" y="903"/>
                    </a:cubicBezTo>
                    <a:cubicBezTo>
                      <a:pt x="423" y="903"/>
                      <a:pt x="452" y="873"/>
                      <a:pt x="466" y="873"/>
                    </a:cubicBezTo>
                    <a:cubicBezTo>
                      <a:pt x="481" y="858"/>
                      <a:pt x="496" y="858"/>
                      <a:pt x="510" y="858"/>
                    </a:cubicBezTo>
                    <a:cubicBezTo>
                      <a:pt x="525" y="843"/>
                      <a:pt x="539" y="828"/>
                      <a:pt x="539" y="828"/>
                    </a:cubicBezTo>
                    <a:cubicBezTo>
                      <a:pt x="554" y="843"/>
                      <a:pt x="569" y="858"/>
                      <a:pt x="554" y="873"/>
                    </a:cubicBezTo>
                    <a:cubicBezTo>
                      <a:pt x="539" y="888"/>
                      <a:pt x="525" y="888"/>
                      <a:pt x="554" y="918"/>
                    </a:cubicBezTo>
                    <a:cubicBezTo>
                      <a:pt x="583" y="979"/>
                      <a:pt x="554" y="1024"/>
                      <a:pt x="481" y="1009"/>
                    </a:cubicBezTo>
                    <a:cubicBezTo>
                      <a:pt x="481" y="1009"/>
                      <a:pt x="466" y="994"/>
                      <a:pt x="452" y="1009"/>
                    </a:cubicBezTo>
                    <a:cubicBezTo>
                      <a:pt x="437" y="1024"/>
                      <a:pt x="423" y="1054"/>
                      <a:pt x="408" y="1054"/>
                    </a:cubicBezTo>
                    <a:cubicBezTo>
                      <a:pt x="379" y="1069"/>
                      <a:pt x="291" y="1024"/>
                      <a:pt x="306" y="1069"/>
                    </a:cubicBezTo>
                    <a:cubicBezTo>
                      <a:pt x="306" y="1069"/>
                      <a:pt x="262" y="1099"/>
                      <a:pt x="277" y="1099"/>
                    </a:cubicBezTo>
                    <a:lnTo>
                      <a:pt x="291" y="1099"/>
                    </a:lnTo>
                    <a:cubicBezTo>
                      <a:pt x="306" y="1114"/>
                      <a:pt x="262" y="1129"/>
                      <a:pt x="247" y="1144"/>
                    </a:cubicBezTo>
                    <a:cubicBezTo>
                      <a:pt x="233" y="1144"/>
                      <a:pt x="218" y="1159"/>
                      <a:pt x="218" y="1174"/>
                    </a:cubicBezTo>
                    <a:cubicBezTo>
                      <a:pt x="204" y="1205"/>
                      <a:pt x="233" y="1205"/>
                      <a:pt x="204" y="1220"/>
                    </a:cubicBezTo>
                    <a:cubicBezTo>
                      <a:pt x="174" y="1235"/>
                      <a:pt x="204" y="1265"/>
                      <a:pt x="218" y="1280"/>
                    </a:cubicBezTo>
                    <a:cubicBezTo>
                      <a:pt x="218" y="1295"/>
                      <a:pt x="262" y="1220"/>
                      <a:pt x="277" y="1220"/>
                    </a:cubicBezTo>
                    <a:lnTo>
                      <a:pt x="247" y="1265"/>
                    </a:lnTo>
                    <a:cubicBezTo>
                      <a:pt x="233" y="1280"/>
                      <a:pt x="277" y="1310"/>
                      <a:pt x="291" y="1310"/>
                    </a:cubicBezTo>
                    <a:cubicBezTo>
                      <a:pt x="306" y="1325"/>
                      <a:pt x="306" y="1340"/>
                      <a:pt x="320" y="1325"/>
                    </a:cubicBezTo>
                    <a:cubicBezTo>
                      <a:pt x="335" y="1310"/>
                      <a:pt x="350" y="1295"/>
                      <a:pt x="350" y="1295"/>
                    </a:cubicBezTo>
                    <a:cubicBezTo>
                      <a:pt x="350" y="1310"/>
                      <a:pt x="364" y="1340"/>
                      <a:pt x="379" y="1340"/>
                    </a:cubicBezTo>
                    <a:cubicBezTo>
                      <a:pt x="350" y="1355"/>
                      <a:pt x="335" y="1340"/>
                      <a:pt x="320" y="1340"/>
                    </a:cubicBezTo>
                    <a:cubicBezTo>
                      <a:pt x="306" y="1355"/>
                      <a:pt x="291" y="1310"/>
                      <a:pt x="277" y="1310"/>
                    </a:cubicBezTo>
                    <a:cubicBezTo>
                      <a:pt x="262" y="1310"/>
                      <a:pt x="233" y="1355"/>
                      <a:pt x="262" y="1370"/>
                    </a:cubicBezTo>
                    <a:cubicBezTo>
                      <a:pt x="291" y="1385"/>
                      <a:pt x="291" y="1400"/>
                      <a:pt x="320" y="1415"/>
                    </a:cubicBezTo>
                    <a:cubicBezTo>
                      <a:pt x="335" y="1446"/>
                      <a:pt x="364" y="1430"/>
                      <a:pt x="393" y="1430"/>
                    </a:cubicBezTo>
                    <a:cubicBezTo>
                      <a:pt x="408" y="1415"/>
                      <a:pt x="437" y="1430"/>
                      <a:pt x="437" y="1400"/>
                    </a:cubicBezTo>
                    <a:cubicBezTo>
                      <a:pt x="437" y="1370"/>
                      <a:pt x="452" y="1325"/>
                      <a:pt x="481" y="1340"/>
                    </a:cubicBezTo>
                    <a:cubicBezTo>
                      <a:pt x="481" y="1325"/>
                      <a:pt x="452" y="1385"/>
                      <a:pt x="452" y="1400"/>
                    </a:cubicBezTo>
                    <a:cubicBezTo>
                      <a:pt x="452" y="1415"/>
                      <a:pt x="510" y="1461"/>
                      <a:pt x="496" y="1476"/>
                    </a:cubicBezTo>
                    <a:cubicBezTo>
                      <a:pt x="466" y="1506"/>
                      <a:pt x="510" y="1521"/>
                      <a:pt x="510" y="1521"/>
                    </a:cubicBezTo>
                    <a:cubicBezTo>
                      <a:pt x="496" y="1521"/>
                      <a:pt x="466" y="1566"/>
                      <a:pt x="466" y="1566"/>
                    </a:cubicBezTo>
                    <a:cubicBezTo>
                      <a:pt x="481" y="1581"/>
                      <a:pt x="554" y="1536"/>
                      <a:pt x="554" y="1536"/>
                    </a:cubicBezTo>
                    <a:cubicBezTo>
                      <a:pt x="554" y="1551"/>
                      <a:pt x="539" y="1551"/>
                      <a:pt x="539" y="1566"/>
                    </a:cubicBezTo>
                    <a:cubicBezTo>
                      <a:pt x="539" y="1566"/>
                      <a:pt x="569" y="1536"/>
                      <a:pt x="583" y="1521"/>
                    </a:cubicBezTo>
                    <a:cubicBezTo>
                      <a:pt x="598" y="1521"/>
                      <a:pt x="656" y="1536"/>
                      <a:pt x="656" y="1551"/>
                    </a:cubicBezTo>
                    <a:cubicBezTo>
                      <a:pt x="671" y="1566"/>
                      <a:pt x="700" y="1611"/>
                      <a:pt x="700" y="1581"/>
                    </a:cubicBezTo>
                    <a:cubicBezTo>
                      <a:pt x="700" y="1566"/>
                      <a:pt x="729" y="1506"/>
                      <a:pt x="729" y="1506"/>
                    </a:cubicBezTo>
                    <a:cubicBezTo>
                      <a:pt x="729" y="1491"/>
                      <a:pt x="773" y="1536"/>
                      <a:pt x="773" y="1521"/>
                    </a:cubicBezTo>
                    <a:cubicBezTo>
                      <a:pt x="773" y="1521"/>
                      <a:pt x="729" y="1521"/>
                      <a:pt x="729" y="1536"/>
                    </a:cubicBezTo>
                    <a:cubicBezTo>
                      <a:pt x="729" y="1566"/>
                      <a:pt x="773" y="1566"/>
                      <a:pt x="788" y="1551"/>
                    </a:cubicBezTo>
                    <a:cubicBezTo>
                      <a:pt x="802" y="1536"/>
                      <a:pt x="817" y="1551"/>
                      <a:pt x="831" y="1536"/>
                    </a:cubicBezTo>
                    <a:lnTo>
                      <a:pt x="861" y="1506"/>
                    </a:lnTo>
                    <a:cubicBezTo>
                      <a:pt x="861" y="1506"/>
                      <a:pt x="831" y="1551"/>
                      <a:pt x="817" y="1566"/>
                    </a:cubicBezTo>
                    <a:cubicBezTo>
                      <a:pt x="817" y="1581"/>
                      <a:pt x="817" y="1581"/>
                      <a:pt x="802" y="1596"/>
                    </a:cubicBezTo>
                    <a:cubicBezTo>
                      <a:pt x="802" y="1611"/>
                      <a:pt x="817" y="1596"/>
                      <a:pt x="817" y="1611"/>
                    </a:cubicBezTo>
                    <a:cubicBezTo>
                      <a:pt x="817" y="1611"/>
                      <a:pt x="802" y="1626"/>
                      <a:pt x="788" y="1641"/>
                    </a:cubicBezTo>
                    <a:cubicBezTo>
                      <a:pt x="788" y="1671"/>
                      <a:pt x="788" y="1671"/>
                      <a:pt x="802" y="1686"/>
                    </a:cubicBezTo>
                    <a:cubicBezTo>
                      <a:pt x="802" y="1686"/>
                      <a:pt x="758" y="1717"/>
                      <a:pt x="744" y="1717"/>
                    </a:cubicBezTo>
                    <a:cubicBezTo>
                      <a:pt x="729" y="1747"/>
                      <a:pt x="715" y="1762"/>
                      <a:pt x="685" y="1777"/>
                    </a:cubicBezTo>
                    <a:cubicBezTo>
                      <a:pt x="656" y="1777"/>
                      <a:pt x="627" y="1807"/>
                      <a:pt x="612" y="1822"/>
                    </a:cubicBezTo>
                    <a:cubicBezTo>
                      <a:pt x="598" y="1822"/>
                      <a:pt x="598" y="1837"/>
                      <a:pt x="583" y="1837"/>
                    </a:cubicBezTo>
                    <a:cubicBezTo>
                      <a:pt x="583" y="1852"/>
                      <a:pt x="598" y="1867"/>
                      <a:pt x="598" y="1867"/>
                    </a:cubicBezTo>
                    <a:cubicBezTo>
                      <a:pt x="583" y="1882"/>
                      <a:pt x="539" y="1867"/>
                      <a:pt x="525" y="1867"/>
                    </a:cubicBezTo>
                    <a:cubicBezTo>
                      <a:pt x="481" y="1867"/>
                      <a:pt x="466" y="1882"/>
                      <a:pt x="437" y="1912"/>
                    </a:cubicBezTo>
                    <a:cubicBezTo>
                      <a:pt x="423" y="1927"/>
                      <a:pt x="437" y="1958"/>
                      <a:pt x="452" y="1943"/>
                    </a:cubicBezTo>
                    <a:cubicBezTo>
                      <a:pt x="481" y="1927"/>
                      <a:pt x="510" y="1882"/>
                      <a:pt x="525" y="1897"/>
                    </a:cubicBezTo>
                    <a:cubicBezTo>
                      <a:pt x="525" y="1882"/>
                      <a:pt x="510" y="1943"/>
                      <a:pt x="554" y="1897"/>
                    </a:cubicBezTo>
                    <a:cubicBezTo>
                      <a:pt x="554" y="1897"/>
                      <a:pt x="583" y="1943"/>
                      <a:pt x="598" y="1912"/>
                    </a:cubicBezTo>
                    <a:cubicBezTo>
                      <a:pt x="598" y="1897"/>
                      <a:pt x="583" y="1897"/>
                      <a:pt x="598" y="1897"/>
                    </a:cubicBezTo>
                    <a:cubicBezTo>
                      <a:pt x="612" y="1882"/>
                      <a:pt x="612" y="1882"/>
                      <a:pt x="627" y="1882"/>
                    </a:cubicBezTo>
                    <a:cubicBezTo>
                      <a:pt x="642" y="1882"/>
                      <a:pt x="642" y="1882"/>
                      <a:pt x="656" y="1867"/>
                    </a:cubicBezTo>
                    <a:cubicBezTo>
                      <a:pt x="671" y="1852"/>
                      <a:pt x="700" y="1852"/>
                      <a:pt x="729" y="1837"/>
                    </a:cubicBezTo>
                    <a:cubicBezTo>
                      <a:pt x="773" y="1822"/>
                      <a:pt x="715" y="1822"/>
                      <a:pt x="744" y="1807"/>
                    </a:cubicBezTo>
                    <a:cubicBezTo>
                      <a:pt x="758" y="1792"/>
                      <a:pt x="773" y="1777"/>
                      <a:pt x="788" y="1777"/>
                    </a:cubicBezTo>
                    <a:cubicBezTo>
                      <a:pt x="817" y="1762"/>
                      <a:pt x="846" y="1747"/>
                      <a:pt x="861" y="1747"/>
                    </a:cubicBezTo>
                    <a:cubicBezTo>
                      <a:pt x="904" y="1717"/>
                      <a:pt x="875" y="1732"/>
                      <a:pt x="875" y="1702"/>
                    </a:cubicBezTo>
                    <a:cubicBezTo>
                      <a:pt x="875" y="1702"/>
                      <a:pt x="992" y="1641"/>
                      <a:pt x="1007" y="1626"/>
                    </a:cubicBezTo>
                    <a:cubicBezTo>
                      <a:pt x="1021" y="1626"/>
                      <a:pt x="1050" y="1626"/>
                      <a:pt x="1050" y="1611"/>
                    </a:cubicBezTo>
                    <a:cubicBezTo>
                      <a:pt x="1050" y="1566"/>
                      <a:pt x="1065" y="1581"/>
                      <a:pt x="1094" y="1566"/>
                    </a:cubicBezTo>
                    <a:cubicBezTo>
                      <a:pt x="1138" y="1536"/>
                      <a:pt x="1007" y="1521"/>
                      <a:pt x="1065" y="1461"/>
                    </a:cubicBezTo>
                    <a:cubicBezTo>
                      <a:pt x="1094" y="1446"/>
                      <a:pt x="1123" y="1446"/>
                      <a:pt x="1138" y="1430"/>
                    </a:cubicBezTo>
                    <a:cubicBezTo>
                      <a:pt x="1153" y="1415"/>
                      <a:pt x="1153" y="1370"/>
                      <a:pt x="1123" y="1370"/>
                    </a:cubicBezTo>
                    <a:cubicBezTo>
                      <a:pt x="1153" y="1370"/>
                      <a:pt x="1153" y="1385"/>
                      <a:pt x="1182" y="1370"/>
                    </a:cubicBezTo>
                    <a:cubicBezTo>
                      <a:pt x="1196" y="1355"/>
                      <a:pt x="1211" y="1325"/>
                      <a:pt x="1240" y="1310"/>
                    </a:cubicBezTo>
                    <a:cubicBezTo>
                      <a:pt x="1255" y="1295"/>
                      <a:pt x="1284" y="1265"/>
                      <a:pt x="1299" y="1265"/>
                    </a:cubicBezTo>
                    <a:cubicBezTo>
                      <a:pt x="1313" y="1265"/>
                      <a:pt x="1386" y="1265"/>
                      <a:pt x="1372" y="1295"/>
                    </a:cubicBezTo>
                    <a:cubicBezTo>
                      <a:pt x="1357" y="1310"/>
                      <a:pt x="1328" y="1280"/>
                      <a:pt x="1299" y="1295"/>
                    </a:cubicBezTo>
                    <a:cubicBezTo>
                      <a:pt x="1269" y="1310"/>
                      <a:pt x="1269" y="1325"/>
                      <a:pt x="1255" y="1355"/>
                    </a:cubicBezTo>
                    <a:cubicBezTo>
                      <a:pt x="1255" y="1385"/>
                      <a:pt x="1226" y="1415"/>
                      <a:pt x="1226" y="1446"/>
                    </a:cubicBezTo>
                    <a:cubicBezTo>
                      <a:pt x="1211" y="1461"/>
                      <a:pt x="1269" y="1446"/>
                      <a:pt x="1269" y="1461"/>
                    </a:cubicBezTo>
                    <a:cubicBezTo>
                      <a:pt x="1255" y="1461"/>
                      <a:pt x="1182" y="1491"/>
                      <a:pt x="1240" y="1491"/>
                    </a:cubicBezTo>
                    <a:cubicBezTo>
                      <a:pt x="1284" y="1491"/>
                      <a:pt x="1313" y="1461"/>
                      <a:pt x="1357" y="1446"/>
                    </a:cubicBezTo>
                    <a:cubicBezTo>
                      <a:pt x="1386" y="1415"/>
                      <a:pt x="1415" y="1415"/>
                      <a:pt x="1445" y="1400"/>
                    </a:cubicBezTo>
                    <a:cubicBezTo>
                      <a:pt x="1503" y="1385"/>
                      <a:pt x="1474" y="1355"/>
                      <a:pt x="1474" y="1325"/>
                    </a:cubicBezTo>
                    <a:cubicBezTo>
                      <a:pt x="1459" y="1265"/>
                      <a:pt x="1591" y="1310"/>
                      <a:pt x="1620" y="1325"/>
                    </a:cubicBezTo>
                    <a:cubicBezTo>
                      <a:pt x="1649" y="1325"/>
                      <a:pt x="1664" y="1355"/>
                      <a:pt x="1693" y="1370"/>
                    </a:cubicBezTo>
                    <a:cubicBezTo>
                      <a:pt x="1693" y="1370"/>
                      <a:pt x="1722" y="1325"/>
                      <a:pt x="1737" y="1340"/>
                    </a:cubicBezTo>
                    <a:lnTo>
                      <a:pt x="1737" y="1385"/>
                    </a:lnTo>
                    <a:cubicBezTo>
                      <a:pt x="1766" y="1400"/>
                      <a:pt x="1781" y="1400"/>
                      <a:pt x="1795" y="1400"/>
                    </a:cubicBezTo>
                    <a:cubicBezTo>
                      <a:pt x="1839" y="1400"/>
                      <a:pt x="1883" y="1385"/>
                      <a:pt x="1912" y="1400"/>
                    </a:cubicBezTo>
                    <a:cubicBezTo>
                      <a:pt x="1927" y="1400"/>
                      <a:pt x="1941" y="1415"/>
                      <a:pt x="1956" y="1400"/>
                    </a:cubicBezTo>
                    <a:cubicBezTo>
                      <a:pt x="1970" y="1400"/>
                      <a:pt x="1970" y="1415"/>
                      <a:pt x="1985" y="1430"/>
                    </a:cubicBezTo>
                    <a:cubicBezTo>
                      <a:pt x="2000" y="1430"/>
                      <a:pt x="2029" y="1446"/>
                      <a:pt x="2043" y="1446"/>
                    </a:cubicBezTo>
                    <a:cubicBezTo>
                      <a:pt x="2073" y="1446"/>
                      <a:pt x="2087" y="1415"/>
                      <a:pt x="2102" y="1415"/>
                    </a:cubicBezTo>
                    <a:cubicBezTo>
                      <a:pt x="2131" y="1400"/>
                      <a:pt x="2116" y="1446"/>
                      <a:pt x="2116" y="1446"/>
                    </a:cubicBezTo>
                    <a:cubicBezTo>
                      <a:pt x="2102" y="1461"/>
                      <a:pt x="2102" y="1461"/>
                      <a:pt x="2116" y="1476"/>
                    </a:cubicBezTo>
                    <a:cubicBezTo>
                      <a:pt x="2160" y="1491"/>
                      <a:pt x="2189" y="1506"/>
                      <a:pt x="2219" y="1521"/>
                    </a:cubicBezTo>
                    <a:cubicBezTo>
                      <a:pt x="2248" y="1551"/>
                      <a:pt x="2277" y="1581"/>
                      <a:pt x="2306" y="1596"/>
                    </a:cubicBezTo>
                    <a:cubicBezTo>
                      <a:pt x="2321" y="1596"/>
                      <a:pt x="2335" y="1581"/>
                      <a:pt x="2350" y="1581"/>
                    </a:cubicBezTo>
                    <a:cubicBezTo>
                      <a:pt x="2365" y="1566"/>
                      <a:pt x="2335" y="1551"/>
                      <a:pt x="2335" y="1536"/>
                    </a:cubicBezTo>
                    <a:cubicBezTo>
                      <a:pt x="2335" y="1521"/>
                      <a:pt x="2379" y="1551"/>
                      <a:pt x="2379" y="1551"/>
                    </a:cubicBezTo>
                    <a:cubicBezTo>
                      <a:pt x="2379" y="1566"/>
                      <a:pt x="2423" y="1596"/>
                      <a:pt x="2438" y="1581"/>
                    </a:cubicBezTo>
                    <a:lnTo>
                      <a:pt x="2408" y="1491"/>
                    </a:lnTo>
                    <a:cubicBezTo>
                      <a:pt x="2423" y="1491"/>
                      <a:pt x="2452" y="1566"/>
                      <a:pt x="2467" y="1566"/>
                    </a:cubicBezTo>
                    <a:cubicBezTo>
                      <a:pt x="2467" y="1581"/>
                      <a:pt x="2481" y="1611"/>
                      <a:pt x="2496" y="1611"/>
                    </a:cubicBezTo>
                    <a:cubicBezTo>
                      <a:pt x="2511" y="1611"/>
                      <a:pt x="2525" y="1581"/>
                      <a:pt x="2525" y="1581"/>
                    </a:cubicBezTo>
                    <a:cubicBezTo>
                      <a:pt x="2496" y="1596"/>
                      <a:pt x="2584" y="1656"/>
                      <a:pt x="2584" y="1671"/>
                    </a:cubicBezTo>
                    <a:lnTo>
                      <a:pt x="2569" y="1671"/>
                    </a:lnTo>
                    <a:cubicBezTo>
                      <a:pt x="2554" y="1686"/>
                      <a:pt x="2584" y="1686"/>
                      <a:pt x="2584" y="1702"/>
                    </a:cubicBezTo>
                    <a:cubicBezTo>
                      <a:pt x="2584" y="1702"/>
                      <a:pt x="2554" y="1717"/>
                      <a:pt x="2569" y="1717"/>
                    </a:cubicBezTo>
                    <a:cubicBezTo>
                      <a:pt x="2584" y="1732"/>
                      <a:pt x="2598" y="1747"/>
                      <a:pt x="2613" y="1762"/>
                    </a:cubicBezTo>
                    <a:cubicBezTo>
                      <a:pt x="2642" y="1792"/>
                      <a:pt x="2657" y="1807"/>
                      <a:pt x="2686" y="1822"/>
                    </a:cubicBezTo>
                    <a:cubicBezTo>
                      <a:pt x="2686" y="1822"/>
                      <a:pt x="2657" y="1882"/>
                      <a:pt x="2671" y="1882"/>
                    </a:cubicBezTo>
                    <a:cubicBezTo>
                      <a:pt x="2686" y="1897"/>
                      <a:pt x="2686" y="1867"/>
                      <a:pt x="2686" y="1867"/>
                    </a:cubicBezTo>
                    <a:cubicBezTo>
                      <a:pt x="2700" y="1852"/>
                      <a:pt x="2700" y="1897"/>
                      <a:pt x="2715" y="1912"/>
                    </a:cubicBezTo>
                    <a:lnTo>
                      <a:pt x="2715" y="1882"/>
                    </a:lnTo>
                    <a:cubicBezTo>
                      <a:pt x="2715" y="1912"/>
                      <a:pt x="2803" y="1958"/>
                      <a:pt x="2817" y="1912"/>
                    </a:cubicBezTo>
                    <a:lnTo>
                      <a:pt x="2817" y="1927"/>
                    </a:lnTo>
                    <a:cubicBezTo>
                      <a:pt x="2817" y="1927"/>
                      <a:pt x="2832" y="1912"/>
                      <a:pt x="2832" y="1897"/>
                    </a:cubicBezTo>
                    <a:cubicBezTo>
                      <a:pt x="2817" y="1897"/>
                      <a:pt x="2832" y="1912"/>
                      <a:pt x="2832" y="1897"/>
                    </a:cubicBezTo>
                    <a:lnTo>
                      <a:pt x="2832" y="189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1" name="Freeform 1538">
                <a:extLst>
                  <a:ext uri="{FF2B5EF4-FFF2-40B4-BE49-F238E27FC236}">
                    <a16:creationId xmlns:a16="http://schemas.microsoft.com/office/drawing/2014/main" id="{673F1C00-0E2E-7DB0-B54A-57C65ACEB51F}"/>
                  </a:ext>
                </a:extLst>
              </p:cNvPr>
              <p:cNvSpPr>
                <a:spLocks/>
              </p:cNvSpPr>
              <p:nvPr/>
            </p:nvSpPr>
            <p:spPr bwMode="auto">
              <a:xfrm>
                <a:off x="1222" y="1694"/>
                <a:ext cx="546" cy="378"/>
              </a:xfrm>
              <a:custGeom>
                <a:avLst/>
                <a:gdLst>
                  <a:gd name="T0" fmla="*/ 2788 w 2832"/>
                  <a:gd name="T1" fmla="*/ 1837 h 1958"/>
                  <a:gd name="T2" fmla="*/ 2408 w 2832"/>
                  <a:gd name="T3" fmla="*/ 1430 h 1958"/>
                  <a:gd name="T4" fmla="*/ 2146 w 2832"/>
                  <a:gd name="T5" fmla="*/ 1385 h 1958"/>
                  <a:gd name="T6" fmla="*/ 2014 w 2832"/>
                  <a:gd name="T7" fmla="*/ 1340 h 1958"/>
                  <a:gd name="T8" fmla="*/ 2014 w 2832"/>
                  <a:gd name="T9" fmla="*/ 241 h 1958"/>
                  <a:gd name="T10" fmla="*/ 1342 w 2832"/>
                  <a:gd name="T11" fmla="*/ 120 h 1958"/>
                  <a:gd name="T12" fmla="*/ 1138 w 2832"/>
                  <a:gd name="T13" fmla="*/ 60 h 1958"/>
                  <a:gd name="T14" fmla="*/ 934 w 2832"/>
                  <a:gd name="T15" fmla="*/ 30 h 1958"/>
                  <a:gd name="T16" fmla="*/ 656 w 2832"/>
                  <a:gd name="T17" fmla="*/ 120 h 1958"/>
                  <a:gd name="T18" fmla="*/ 554 w 2832"/>
                  <a:gd name="T19" fmla="*/ 150 h 1958"/>
                  <a:gd name="T20" fmla="*/ 291 w 2832"/>
                  <a:gd name="T21" fmla="*/ 331 h 1958"/>
                  <a:gd name="T22" fmla="*/ 335 w 2832"/>
                  <a:gd name="T23" fmla="*/ 512 h 1958"/>
                  <a:gd name="T24" fmla="*/ 452 w 2832"/>
                  <a:gd name="T25" fmla="*/ 587 h 1958"/>
                  <a:gd name="T26" fmla="*/ 554 w 2832"/>
                  <a:gd name="T27" fmla="*/ 662 h 1958"/>
                  <a:gd name="T28" fmla="*/ 350 w 2832"/>
                  <a:gd name="T29" fmla="*/ 692 h 1958"/>
                  <a:gd name="T30" fmla="*/ 218 w 2832"/>
                  <a:gd name="T31" fmla="*/ 692 h 1958"/>
                  <a:gd name="T32" fmla="*/ 145 w 2832"/>
                  <a:gd name="T33" fmla="*/ 828 h 1958"/>
                  <a:gd name="T34" fmla="*/ 423 w 2832"/>
                  <a:gd name="T35" fmla="*/ 903 h 1958"/>
                  <a:gd name="T36" fmla="*/ 554 w 2832"/>
                  <a:gd name="T37" fmla="*/ 873 h 1958"/>
                  <a:gd name="T38" fmla="*/ 408 w 2832"/>
                  <a:gd name="T39" fmla="*/ 1054 h 1958"/>
                  <a:gd name="T40" fmla="*/ 247 w 2832"/>
                  <a:gd name="T41" fmla="*/ 1144 h 1958"/>
                  <a:gd name="T42" fmla="*/ 277 w 2832"/>
                  <a:gd name="T43" fmla="*/ 1220 h 1958"/>
                  <a:gd name="T44" fmla="*/ 350 w 2832"/>
                  <a:gd name="T45" fmla="*/ 1295 h 1958"/>
                  <a:gd name="T46" fmla="*/ 262 w 2832"/>
                  <a:gd name="T47" fmla="*/ 1370 h 1958"/>
                  <a:gd name="T48" fmla="*/ 481 w 2832"/>
                  <a:gd name="T49" fmla="*/ 1340 h 1958"/>
                  <a:gd name="T50" fmla="*/ 466 w 2832"/>
                  <a:gd name="T51" fmla="*/ 1566 h 1958"/>
                  <a:gd name="T52" fmla="*/ 656 w 2832"/>
                  <a:gd name="T53" fmla="*/ 1551 h 1958"/>
                  <a:gd name="T54" fmla="*/ 729 w 2832"/>
                  <a:gd name="T55" fmla="*/ 1536 h 1958"/>
                  <a:gd name="T56" fmla="*/ 817 w 2832"/>
                  <a:gd name="T57" fmla="*/ 1566 h 1958"/>
                  <a:gd name="T58" fmla="*/ 802 w 2832"/>
                  <a:gd name="T59" fmla="*/ 1686 h 1958"/>
                  <a:gd name="T60" fmla="*/ 583 w 2832"/>
                  <a:gd name="T61" fmla="*/ 1837 h 1958"/>
                  <a:gd name="T62" fmla="*/ 452 w 2832"/>
                  <a:gd name="T63" fmla="*/ 1943 h 1958"/>
                  <a:gd name="T64" fmla="*/ 598 w 2832"/>
                  <a:gd name="T65" fmla="*/ 1897 h 1958"/>
                  <a:gd name="T66" fmla="*/ 744 w 2832"/>
                  <a:gd name="T67" fmla="*/ 1807 h 1958"/>
                  <a:gd name="T68" fmla="*/ 1007 w 2832"/>
                  <a:gd name="T69" fmla="*/ 1626 h 1958"/>
                  <a:gd name="T70" fmla="*/ 1138 w 2832"/>
                  <a:gd name="T71" fmla="*/ 1430 h 1958"/>
                  <a:gd name="T72" fmla="*/ 1299 w 2832"/>
                  <a:gd name="T73" fmla="*/ 1265 h 1958"/>
                  <a:gd name="T74" fmla="*/ 1226 w 2832"/>
                  <a:gd name="T75" fmla="*/ 1446 h 1958"/>
                  <a:gd name="T76" fmla="*/ 1445 w 2832"/>
                  <a:gd name="T77" fmla="*/ 1400 h 1958"/>
                  <a:gd name="T78" fmla="*/ 1737 w 2832"/>
                  <a:gd name="T79" fmla="*/ 1340 h 1958"/>
                  <a:gd name="T80" fmla="*/ 1956 w 2832"/>
                  <a:gd name="T81" fmla="*/ 1400 h 1958"/>
                  <a:gd name="T82" fmla="*/ 2116 w 2832"/>
                  <a:gd name="T83" fmla="*/ 1446 h 1958"/>
                  <a:gd name="T84" fmla="*/ 2350 w 2832"/>
                  <a:gd name="T85" fmla="*/ 1581 h 1958"/>
                  <a:gd name="T86" fmla="*/ 2408 w 2832"/>
                  <a:gd name="T87" fmla="*/ 1491 h 1958"/>
                  <a:gd name="T88" fmla="*/ 2584 w 2832"/>
                  <a:gd name="T89" fmla="*/ 1671 h 1958"/>
                  <a:gd name="T90" fmla="*/ 2613 w 2832"/>
                  <a:gd name="T91" fmla="*/ 1762 h 1958"/>
                  <a:gd name="T92" fmla="*/ 2715 w 2832"/>
                  <a:gd name="T93" fmla="*/ 1912 h 1958"/>
                  <a:gd name="T94" fmla="*/ 2832 w 2832"/>
                  <a:gd name="T95" fmla="*/ 1897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32" h="1958">
                    <a:moveTo>
                      <a:pt x="2832" y="1897"/>
                    </a:moveTo>
                    <a:lnTo>
                      <a:pt x="2832" y="1897"/>
                    </a:lnTo>
                    <a:cubicBezTo>
                      <a:pt x="2817" y="1882"/>
                      <a:pt x="2788" y="1882"/>
                      <a:pt x="2817" y="1852"/>
                    </a:cubicBezTo>
                    <a:cubicBezTo>
                      <a:pt x="2817" y="1837"/>
                      <a:pt x="2803" y="1837"/>
                      <a:pt x="2788" y="1837"/>
                    </a:cubicBezTo>
                    <a:cubicBezTo>
                      <a:pt x="2759" y="1807"/>
                      <a:pt x="2700" y="1792"/>
                      <a:pt x="2686" y="1777"/>
                    </a:cubicBezTo>
                    <a:cubicBezTo>
                      <a:pt x="2627" y="1702"/>
                      <a:pt x="2598" y="1611"/>
                      <a:pt x="2540" y="1551"/>
                    </a:cubicBezTo>
                    <a:cubicBezTo>
                      <a:pt x="2511" y="1536"/>
                      <a:pt x="2481" y="1506"/>
                      <a:pt x="2467" y="1491"/>
                    </a:cubicBezTo>
                    <a:cubicBezTo>
                      <a:pt x="2438" y="1476"/>
                      <a:pt x="2438" y="1430"/>
                      <a:pt x="2408" y="1430"/>
                    </a:cubicBezTo>
                    <a:cubicBezTo>
                      <a:pt x="2394" y="1430"/>
                      <a:pt x="2350" y="1461"/>
                      <a:pt x="2350" y="1461"/>
                    </a:cubicBezTo>
                    <a:cubicBezTo>
                      <a:pt x="2365" y="1491"/>
                      <a:pt x="2321" y="1506"/>
                      <a:pt x="2306" y="1506"/>
                    </a:cubicBezTo>
                    <a:cubicBezTo>
                      <a:pt x="2262" y="1521"/>
                      <a:pt x="2219" y="1461"/>
                      <a:pt x="2189" y="1430"/>
                    </a:cubicBezTo>
                    <a:cubicBezTo>
                      <a:pt x="2175" y="1415"/>
                      <a:pt x="2160" y="1415"/>
                      <a:pt x="2146" y="1385"/>
                    </a:cubicBezTo>
                    <a:cubicBezTo>
                      <a:pt x="2131" y="1355"/>
                      <a:pt x="2102" y="1370"/>
                      <a:pt x="2087" y="1385"/>
                    </a:cubicBezTo>
                    <a:cubicBezTo>
                      <a:pt x="2058" y="1385"/>
                      <a:pt x="2058" y="1370"/>
                      <a:pt x="2029" y="1385"/>
                    </a:cubicBezTo>
                    <a:cubicBezTo>
                      <a:pt x="2029" y="1385"/>
                      <a:pt x="2014" y="1385"/>
                      <a:pt x="2014" y="1370"/>
                    </a:cubicBezTo>
                    <a:lnTo>
                      <a:pt x="2014" y="1340"/>
                    </a:lnTo>
                    <a:lnTo>
                      <a:pt x="2014" y="1144"/>
                    </a:lnTo>
                    <a:lnTo>
                      <a:pt x="2014" y="572"/>
                    </a:lnTo>
                    <a:lnTo>
                      <a:pt x="2014" y="316"/>
                    </a:lnTo>
                    <a:lnTo>
                      <a:pt x="2014" y="241"/>
                    </a:lnTo>
                    <a:cubicBezTo>
                      <a:pt x="2014" y="226"/>
                      <a:pt x="2000" y="226"/>
                      <a:pt x="1970" y="211"/>
                    </a:cubicBezTo>
                    <a:cubicBezTo>
                      <a:pt x="1897" y="180"/>
                      <a:pt x="1854" y="180"/>
                      <a:pt x="1781" y="180"/>
                    </a:cubicBezTo>
                    <a:cubicBezTo>
                      <a:pt x="1708" y="180"/>
                      <a:pt x="1649" y="165"/>
                      <a:pt x="1576" y="150"/>
                    </a:cubicBezTo>
                    <a:cubicBezTo>
                      <a:pt x="1489" y="150"/>
                      <a:pt x="1415" y="120"/>
                      <a:pt x="1342" y="120"/>
                    </a:cubicBezTo>
                    <a:cubicBezTo>
                      <a:pt x="1299" y="120"/>
                      <a:pt x="1269" y="135"/>
                      <a:pt x="1226" y="120"/>
                    </a:cubicBezTo>
                    <a:lnTo>
                      <a:pt x="1167" y="105"/>
                    </a:lnTo>
                    <a:cubicBezTo>
                      <a:pt x="1167" y="105"/>
                      <a:pt x="1182" y="75"/>
                      <a:pt x="1182" y="60"/>
                    </a:cubicBezTo>
                    <a:lnTo>
                      <a:pt x="1138" y="60"/>
                    </a:lnTo>
                    <a:cubicBezTo>
                      <a:pt x="1109" y="60"/>
                      <a:pt x="1065" y="75"/>
                      <a:pt x="1036" y="75"/>
                    </a:cubicBezTo>
                    <a:cubicBezTo>
                      <a:pt x="1007" y="75"/>
                      <a:pt x="1021" y="15"/>
                      <a:pt x="977" y="45"/>
                    </a:cubicBezTo>
                    <a:cubicBezTo>
                      <a:pt x="963" y="45"/>
                      <a:pt x="948" y="75"/>
                      <a:pt x="934" y="60"/>
                    </a:cubicBezTo>
                    <a:cubicBezTo>
                      <a:pt x="904" y="60"/>
                      <a:pt x="904" y="45"/>
                      <a:pt x="934" y="30"/>
                    </a:cubicBezTo>
                    <a:cubicBezTo>
                      <a:pt x="963" y="30"/>
                      <a:pt x="919" y="15"/>
                      <a:pt x="904" y="15"/>
                    </a:cubicBezTo>
                    <a:cubicBezTo>
                      <a:pt x="846" y="0"/>
                      <a:pt x="846" y="15"/>
                      <a:pt x="817" y="45"/>
                    </a:cubicBezTo>
                    <a:cubicBezTo>
                      <a:pt x="773" y="90"/>
                      <a:pt x="715" y="60"/>
                      <a:pt x="656" y="75"/>
                    </a:cubicBezTo>
                    <a:cubicBezTo>
                      <a:pt x="598" y="90"/>
                      <a:pt x="656" y="120"/>
                      <a:pt x="656" y="120"/>
                    </a:cubicBezTo>
                    <a:lnTo>
                      <a:pt x="627" y="120"/>
                    </a:lnTo>
                    <a:cubicBezTo>
                      <a:pt x="627" y="120"/>
                      <a:pt x="642" y="150"/>
                      <a:pt x="627" y="150"/>
                    </a:cubicBezTo>
                    <a:cubicBezTo>
                      <a:pt x="612" y="150"/>
                      <a:pt x="612" y="120"/>
                      <a:pt x="612" y="105"/>
                    </a:cubicBezTo>
                    <a:cubicBezTo>
                      <a:pt x="598" y="105"/>
                      <a:pt x="554" y="150"/>
                      <a:pt x="554" y="150"/>
                    </a:cubicBezTo>
                    <a:cubicBezTo>
                      <a:pt x="525" y="165"/>
                      <a:pt x="496" y="135"/>
                      <a:pt x="466" y="165"/>
                    </a:cubicBezTo>
                    <a:cubicBezTo>
                      <a:pt x="437" y="180"/>
                      <a:pt x="408" y="195"/>
                      <a:pt x="393" y="226"/>
                    </a:cubicBezTo>
                    <a:cubicBezTo>
                      <a:pt x="393" y="256"/>
                      <a:pt x="393" y="286"/>
                      <a:pt x="364" y="301"/>
                    </a:cubicBezTo>
                    <a:cubicBezTo>
                      <a:pt x="335" y="316"/>
                      <a:pt x="320" y="331"/>
                      <a:pt x="291" y="331"/>
                    </a:cubicBezTo>
                    <a:cubicBezTo>
                      <a:pt x="277" y="331"/>
                      <a:pt x="189" y="331"/>
                      <a:pt x="174" y="346"/>
                    </a:cubicBezTo>
                    <a:cubicBezTo>
                      <a:pt x="174" y="361"/>
                      <a:pt x="145" y="406"/>
                      <a:pt x="145" y="406"/>
                    </a:cubicBezTo>
                    <a:cubicBezTo>
                      <a:pt x="160" y="421"/>
                      <a:pt x="204" y="421"/>
                      <a:pt x="218" y="436"/>
                    </a:cubicBezTo>
                    <a:cubicBezTo>
                      <a:pt x="262" y="452"/>
                      <a:pt x="306" y="482"/>
                      <a:pt x="335" y="512"/>
                    </a:cubicBezTo>
                    <a:cubicBezTo>
                      <a:pt x="350" y="527"/>
                      <a:pt x="350" y="557"/>
                      <a:pt x="379" y="572"/>
                    </a:cubicBezTo>
                    <a:cubicBezTo>
                      <a:pt x="408" y="572"/>
                      <a:pt x="423" y="572"/>
                      <a:pt x="452" y="557"/>
                    </a:cubicBezTo>
                    <a:lnTo>
                      <a:pt x="496" y="572"/>
                    </a:lnTo>
                    <a:cubicBezTo>
                      <a:pt x="525" y="617"/>
                      <a:pt x="452" y="587"/>
                      <a:pt x="452" y="587"/>
                    </a:cubicBezTo>
                    <a:cubicBezTo>
                      <a:pt x="423" y="587"/>
                      <a:pt x="466" y="617"/>
                      <a:pt x="481" y="632"/>
                    </a:cubicBezTo>
                    <a:cubicBezTo>
                      <a:pt x="496" y="662"/>
                      <a:pt x="510" y="647"/>
                      <a:pt x="539" y="632"/>
                    </a:cubicBezTo>
                    <a:cubicBezTo>
                      <a:pt x="554" y="617"/>
                      <a:pt x="598" y="617"/>
                      <a:pt x="612" y="632"/>
                    </a:cubicBezTo>
                    <a:cubicBezTo>
                      <a:pt x="627" y="647"/>
                      <a:pt x="554" y="662"/>
                      <a:pt x="554" y="662"/>
                    </a:cubicBezTo>
                    <a:cubicBezTo>
                      <a:pt x="539" y="662"/>
                      <a:pt x="554" y="662"/>
                      <a:pt x="554" y="677"/>
                    </a:cubicBezTo>
                    <a:cubicBezTo>
                      <a:pt x="554" y="692"/>
                      <a:pt x="525" y="677"/>
                      <a:pt x="525" y="677"/>
                    </a:cubicBezTo>
                    <a:cubicBezTo>
                      <a:pt x="510" y="677"/>
                      <a:pt x="496" y="692"/>
                      <a:pt x="466" y="692"/>
                    </a:cubicBezTo>
                    <a:cubicBezTo>
                      <a:pt x="437" y="692"/>
                      <a:pt x="379" y="708"/>
                      <a:pt x="350" y="692"/>
                    </a:cubicBezTo>
                    <a:cubicBezTo>
                      <a:pt x="320" y="677"/>
                      <a:pt x="364" y="647"/>
                      <a:pt x="350" y="632"/>
                    </a:cubicBezTo>
                    <a:cubicBezTo>
                      <a:pt x="335" y="632"/>
                      <a:pt x="306" y="632"/>
                      <a:pt x="291" y="647"/>
                    </a:cubicBezTo>
                    <a:lnTo>
                      <a:pt x="233" y="647"/>
                    </a:lnTo>
                    <a:cubicBezTo>
                      <a:pt x="204" y="662"/>
                      <a:pt x="218" y="692"/>
                      <a:pt x="218" y="692"/>
                    </a:cubicBezTo>
                    <a:cubicBezTo>
                      <a:pt x="189" y="692"/>
                      <a:pt x="160" y="677"/>
                      <a:pt x="131" y="692"/>
                    </a:cubicBezTo>
                    <a:cubicBezTo>
                      <a:pt x="116" y="708"/>
                      <a:pt x="87" y="723"/>
                      <a:pt x="72" y="738"/>
                    </a:cubicBezTo>
                    <a:cubicBezTo>
                      <a:pt x="0" y="783"/>
                      <a:pt x="174" y="783"/>
                      <a:pt x="174" y="798"/>
                    </a:cubicBezTo>
                    <a:cubicBezTo>
                      <a:pt x="160" y="813"/>
                      <a:pt x="116" y="813"/>
                      <a:pt x="145" y="828"/>
                    </a:cubicBezTo>
                    <a:cubicBezTo>
                      <a:pt x="160" y="843"/>
                      <a:pt x="160" y="873"/>
                      <a:pt x="174" y="873"/>
                    </a:cubicBezTo>
                    <a:cubicBezTo>
                      <a:pt x="233" y="888"/>
                      <a:pt x="277" y="873"/>
                      <a:pt x="335" y="873"/>
                    </a:cubicBezTo>
                    <a:cubicBezTo>
                      <a:pt x="350" y="888"/>
                      <a:pt x="364" y="888"/>
                      <a:pt x="379" y="888"/>
                    </a:cubicBezTo>
                    <a:cubicBezTo>
                      <a:pt x="408" y="888"/>
                      <a:pt x="393" y="888"/>
                      <a:pt x="423" y="903"/>
                    </a:cubicBezTo>
                    <a:cubicBezTo>
                      <a:pt x="423" y="903"/>
                      <a:pt x="452" y="873"/>
                      <a:pt x="466" y="873"/>
                    </a:cubicBezTo>
                    <a:cubicBezTo>
                      <a:pt x="481" y="858"/>
                      <a:pt x="496" y="858"/>
                      <a:pt x="510" y="858"/>
                    </a:cubicBezTo>
                    <a:cubicBezTo>
                      <a:pt x="525" y="843"/>
                      <a:pt x="539" y="828"/>
                      <a:pt x="539" y="828"/>
                    </a:cubicBezTo>
                    <a:cubicBezTo>
                      <a:pt x="554" y="843"/>
                      <a:pt x="569" y="858"/>
                      <a:pt x="554" y="873"/>
                    </a:cubicBezTo>
                    <a:cubicBezTo>
                      <a:pt x="539" y="888"/>
                      <a:pt x="525" y="888"/>
                      <a:pt x="554" y="918"/>
                    </a:cubicBezTo>
                    <a:cubicBezTo>
                      <a:pt x="583" y="979"/>
                      <a:pt x="554" y="1024"/>
                      <a:pt x="481" y="1009"/>
                    </a:cubicBezTo>
                    <a:cubicBezTo>
                      <a:pt x="481" y="1009"/>
                      <a:pt x="466" y="994"/>
                      <a:pt x="452" y="1009"/>
                    </a:cubicBezTo>
                    <a:cubicBezTo>
                      <a:pt x="437" y="1024"/>
                      <a:pt x="423" y="1054"/>
                      <a:pt x="408" y="1054"/>
                    </a:cubicBezTo>
                    <a:cubicBezTo>
                      <a:pt x="379" y="1069"/>
                      <a:pt x="291" y="1024"/>
                      <a:pt x="306" y="1069"/>
                    </a:cubicBezTo>
                    <a:cubicBezTo>
                      <a:pt x="306" y="1069"/>
                      <a:pt x="262" y="1099"/>
                      <a:pt x="277" y="1099"/>
                    </a:cubicBezTo>
                    <a:lnTo>
                      <a:pt x="291" y="1099"/>
                    </a:lnTo>
                    <a:cubicBezTo>
                      <a:pt x="306" y="1114"/>
                      <a:pt x="262" y="1129"/>
                      <a:pt x="247" y="1144"/>
                    </a:cubicBezTo>
                    <a:cubicBezTo>
                      <a:pt x="233" y="1144"/>
                      <a:pt x="218" y="1159"/>
                      <a:pt x="218" y="1174"/>
                    </a:cubicBezTo>
                    <a:cubicBezTo>
                      <a:pt x="204" y="1205"/>
                      <a:pt x="233" y="1205"/>
                      <a:pt x="204" y="1220"/>
                    </a:cubicBezTo>
                    <a:cubicBezTo>
                      <a:pt x="174" y="1235"/>
                      <a:pt x="204" y="1265"/>
                      <a:pt x="218" y="1280"/>
                    </a:cubicBezTo>
                    <a:cubicBezTo>
                      <a:pt x="218" y="1295"/>
                      <a:pt x="262" y="1220"/>
                      <a:pt x="277" y="1220"/>
                    </a:cubicBezTo>
                    <a:lnTo>
                      <a:pt x="247" y="1265"/>
                    </a:lnTo>
                    <a:cubicBezTo>
                      <a:pt x="233" y="1280"/>
                      <a:pt x="277" y="1310"/>
                      <a:pt x="291" y="1310"/>
                    </a:cubicBezTo>
                    <a:cubicBezTo>
                      <a:pt x="306" y="1325"/>
                      <a:pt x="306" y="1340"/>
                      <a:pt x="320" y="1325"/>
                    </a:cubicBezTo>
                    <a:cubicBezTo>
                      <a:pt x="335" y="1310"/>
                      <a:pt x="350" y="1295"/>
                      <a:pt x="350" y="1295"/>
                    </a:cubicBezTo>
                    <a:cubicBezTo>
                      <a:pt x="350" y="1310"/>
                      <a:pt x="364" y="1340"/>
                      <a:pt x="379" y="1340"/>
                    </a:cubicBezTo>
                    <a:cubicBezTo>
                      <a:pt x="350" y="1355"/>
                      <a:pt x="335" y="1340"/>
                      <a:pt x="320" y="1340"/>
                    </a:cubicBezTo>
                    <a:cubicBezTo>
                      <a:pt x="306" y="1355"/>
                      <a:pt x="291" y="1310"/>
                      <a:pt x="277" y="1310"/>
                    </a:cubicBezTo>
                    <a:cubicBezTo>
                      <a:pt x="262" y="1310"/>
                      <a:pt x="233" y="1355"/>
                      <a:pt x="262" y="1370"/>
                    </a:cubicBezTo>
                    <a:cubicBezTo>
                      <a:pt x="291" y="1385"/>
                      <a:pt x="291" y="1400"/>
                      <a:pt x="320" y="1415"/>
                    </a:cubicBezTo>
                    <a:cubicBezTo>
                      <a:pt x="335" y="1446"/>
                      <a:pt x="364" y="1430"/>
                      <a:pt x="393" y="1430"/>
                    </a:cubicBezTo>
                    <a:cubicBezTo>
                      <a:pt x="408" y="1415"/>
                      <a:pt x="437" y="1430"/>
                      <a:pt x="437" y="1400"/>
                    </a:cubicBezTo>
                    <a:cubicBezTo>
                      <a:pt x="437" y="1370"/>
                      <a:pt x="452" y="1325"/>
                      <a:pt x="481" y="1340"/>
                    </a:cubicBezTo>
                    <a:cubicBezTo>
                      <a:pt x="481" y="1325"/>
                      <a:pt x="452" y="1385"/>
                      <a:pt x="452" y="1400"/>
                    </a:cubicBezTo>
                    <a:cubicBezTo>
                      <a:pt x="452" y="1415"/>
                      <a:pt x="510" y="1461"/>
                      <a:pt x="496" y="1476"/>
                    </a:cubicBezTo>
                    <a:cubicBezTo>
                      <a:pt x="466" y="1506"/>
                      <a:pt x="510" y="1521"/>
                      <a:pt x="510" y="1521"/>
                    </a:cubicBezTo>
                    <a:cubicBezTo>
                      <a:pt x="496" y="1521"/>
                      <a:pt x="466" y="1566"/>
                      <a:pt x="466" y="1566"/>
                    </a:cubicBezTo>
                    <a:cubicBezTo>
                      <a:pt x="481" y="1581"/>
                      <a:pt x="554" y="1536"/>
                      <a:pt x="554" y="1536"/>
                    </a:cubicBezTo>
                    <a:cubicBezTo>
                      <a:pt x="554" y="1551"/>
                      <a:pt x="539" y="1551"/>
                      <a:pt x="539" y="1566"/>
                    </a:cubicBezTo>
                    <a:cubicBezTo>
                      <a:pt x="539" y="1566"/>
                      <a:pt x="569" y="1536"/>
                      <a:pt x="583" y="1521"/>
                    </a:cubicBezTo>
                    <a:cubicBezTo>
                      <a:pt x="598" y="1521"/>
                      <a:pt x="656" y="1536"/>
                      <a:pt x="656" y="1551"/>
                    </a:cubicBezTo>
                    <a:cubicBezTo>
                      <a:pt x="671" y="1566"/>
                      <a:pt x="700" y="1611"/>
                      <a:pt x="700" y="1581"/>
                    </a:cubicBezTo>
                    <a:cubicBezTo>
                      <a:pt x="700" y="1566"/>
                      <a:pt x="729" y="1506"/>
                      <a:pt x="729" y="1506"/>
                    </a:cubicBezTo>
                    <a:cubicBezTo>
                      <a:pt x="729" y="1491"/>
                      <a:pt x="773" y="1536"/>
                      <a:pt x="773" y="1521"/>
                    </a:cubicBezTo>
                    <a:cubicBezTo>
                      <a:pt x="773" y="1521"/>
                      <a:pt x="729" y="1521"/>
                      <a:pt x="729" y="1536"/>
                    </a:cubicBezTo>
                    <a:cubicBezTo>
                      <a:pt x="729" y="1566"/>
                      <a:pt x="773" y="1566"/>
                      <a:pt x="788" y="1551"/>
                    </a:cubicBezTo>
                    <a:cubicBezTo>
                      <a:pt x="802" y="1536"/>
                      <a:pt x="817" y="1551"/>
                      <a:pt x="831" y="1536"/>
                    </a:cubicBezTo>
                    <a:lnTo>
                      <a:pt x="861" y="1506"/>
                    </a:lnTo>
                    <a:cubicBezTo>
                      <a:pt x="861" y="1506"/>
                      <a:pt x="831" y="1551"/>
                      <a:pt x="817" y="1566"/>
                    </a:cubicBezTo>
                    <a:cubicBezTo>
                      <a:pt x="817" y="1581"/>
                      <a:pt x="817" y="1581"/>
                      <a:pt x="802" y="1596"/>
                    </a:cubicBezTo>
                    <a:cubicBezTo>
                      <a:pt x="802" y="1611"/>
                      <a:pt x="817" y="1596"/>
                      <a:pt x="817" y="1611"/>
                    </a:cubicBezTo>
                    <a:cubicBezTo>
                      <a:pt x="817" y="1611"/>
                      <a:pt x="802" y="1626"/>
                      <a:pt x="788" y="1641"/>
                    </a:cubicBezTo>
                    <a:cubicBezTo>
                      <a:pt x="788" y="1671"/>
                      <a:pt x="788" y="1671"/>
                      <a:pt x="802" y="1686"/>
                    </a:cubicBezTo>
                    <a:cubicBezTo>
                      <a:pt x="802" y="1686"/>
                      <a:pt x="758" y="1717"/>
                      <a:pt x="744" y="1717"/>
                    </a:cubicBezTo>
                    <a:cubicBezTo>
                      <a:pt x="729" y="1747"/>
                      <a:pt x="715" y="1762"/>
                      <a:pt x="685" y="1777"/>
                    </a:cubicBezTo>
                    <a:cubicBezTo>
                      <a:pt x="656" y="1777"/>
                      <a:pt x="627" y="1807"/>
                      <a:pt x="612" y="1822"/>
                    </a:cubicBezTo>
                    <a:cubicBezTo>
                      <a:pt x="598" y="1822"/>
                      <a:pt x="598" y="1837"/>
                      <a:pt x="583" y="1837"/>
                    </a:cubicBezTo>
                    <a:cubicBezTo>
                      <a:pt x="583" y="1852"/>
                      <a:pt x="598" y="1867"/>
                      <a:pt x="598" y="1867"/>
                    </a:cubicBezTo>
                    <a:cubicBezTo>
                      <a:pt x="583" y="1882"/>
                      <a:pt x="539" y="1867"/>
                      <a:pt x="525" y="1867"/>
                    </a:cubicBezTo>
                    <a:cubicBezTo>
                      <a:pt x="481" y="1867"/>
                      <a:pt x="466" y="1882"/>
                      <a:pt x="437" y="1912"/>
                    </a:cubicBezTo>
                    <a:cubicBezTo>
                      <a:pt x="423" y="1927"/>
                      <a:pt x="437" y="1958"/>
                      <a:pt x="452" y="1943"/>
                    </a:cubicBezTo>
                    <a:cubicBezTo>
                      <a:pt x="481" y="1927"/>
                      <a:pt x="510" y="1882"/>
                      <a:pt x="525" y="1897"/>
                    </a:cubicBezTo>
                    <a:cubicBezTo>
                      <a:pt x="525" y="1882"/>
                      <a:pt x="510" y="1943"/>
                      <a:pt x="554" y="1897"/>
                    </a:cubicBezTo>
                    <a:cubicBezTo>
                      <a:pt x="554" y="1897"/>
                      <a:pt x="583" y="1943"/>
                      <a:pt x="598" y="1912"/>
                    </a:cubicBezTo>
                    <a:cubicBezTo>
                      <a:pt x="598" y="1897"/>
                      <a:pt x="583" y="1897"/>
                      <a:pt x="598" y="1897"/>
                    </a:cubicBezTo>
                    <a:cubicBezTo>
                      <a:pt x="612" y="1882"/>
                      <a:pt x="612" y="1882"/>
                      <a:pt x="627" y="1882"/>
                    </a:cubicBezTo>
                    <a:cubicBezTo>
                      <a:pt x="642" y="1882"/>
                      <a:pt x="642" y="1882"/>
                      <a:pt x="656" y="1867"/>
                    </a:cubicBezTo>
                    <a:cubicBezTo>
                      <a:pt x="671" y="1852"/>
                      <a:pt x="700" y="1852"/>
                      <a:pt x="729" y="1837"/>
                    </a:cubicBezTo>
                    <a:cubicBezTo>
                      <a:pt x="773" y="1822"/>
                      <a:pt x="715" y="1822"/>
                      <a:pt x="744" y="1807"/>
                    </a:cubicBezTo>
                    <a:cubicBezTo>
                      <a:pt x="758" y="1792"/>
                      <a:pt x="773" y="1777"/>
                      <a:pt x="788" y="1777"/>
                    </a:cubicBezTo>
                    <a:cubicBezTo>
                      <a:pt x="817" y="1762"/>
                      <a:pt x="846" y="1747"/>
                      <a:pt x="861" y="1747"/>
                    </a:cubicBezTo>
                    <a:cubicBezTo>
                      <a:pt x="904" y="1717"/>
                      <a:pt x="875" y="1732"/>
                      <a:pt x="875" y="1702"/>
                    </a:cubicBezTo>
                    <a:cubicBezTo>
                      <a:pt x="875" y="1702"/>
                      <a:pt x="992" y="1641"/>
                      <a:pt x="1007" y="1626"/>
                    </a:cubicBezTo>
                    <a:cubicBezTo>
                      <a:pt x="1021" y="1626"/>
                      <a:pt x="1050" y="1626"/>
                      <a:pt x="1050" y="1611"/>
                    </a:cubicBezTo>
                    <a:cubicBezTo>
                      <a:pt x="1050" y="1566"/>
                      <a:pt x="1065" y="1581"/>
                      <a:pt x="1094" y="1566"/>
                    </a:cubicBezTo>
                    <a:cubicBezTo>
                      <a:pt x="1138" y="1536"/>
                      <a:pt x="1007" y="1521"/>
                      <a:pt x="1065" y="1461"/>
                    </a:cubicBezTo>
                    <a:cubicBezTo>
                      <a:pt x="1094" y="1446"/>
                      <a:pt x="1123" y="1446"/>
                      <a:pt x="1138" y="1430"/>
                    </a:cubicBezTo>
                    <a:cubicBezTo>
                      <a:pt x="1153" y="1415"/>
                      <a:pt x="1153" y="1370"/>
                      <a:pt x="1123" y="1370"/>
                    </a:cubicBezTo>
                    <a:cubicBezTo>
                      <a:pt x="1153" y="1370"/>
                      <a:pt x="1153" y="1385"/>
                      <a:pt x="1182" y="1370"/>
                    </a:cubicBezTo>
                    <a:cubicBezTo>
                      <a:pt x="1196" y="1355"/>
                      <a:pt x="1211" y="1325"/>
                      <a:pt x="1240" y="1310"/>
                    </a:cubicBezTo>
                    <a:cubicBezTo>
                      <a:pt x="1255" y="1295"/>
                      <a:pt x="1284" y="1265"/>
                      <a:pt x="1299" y="1265"/>
                    </a:cubicBezTo>
                    <a:cubicBezTo>
                      <a:pt x="1313" y="1265"/>
                      <a:pt x="1386" y="1265"/>
                      <a:pt x="1372" y="1295"/>
                    </a:cubicBezTo>
                    <a:cubicBezTo>
                      <a:pt x="1357" y="1310"/>
                      <a:pt x="1328" y="1280"/>
                      <a:pt x="1299" y="1295"/>
                    </a:cubicBezTo>
                    <a:cubicBezTo>
                      <a:pt x="1269" y="1310"/>
                      <a:pt x="1269" y="1325"/>
                      <a:pt x="1255" y="1355"/>
                    </a:cubicBezTo>
                    <a:cubicBezTo>
                      <a:pt x="1255" y="1385"/>
                      <a:pt x="1226" y="1415"/>
                      <a:pt x="1226" y="1446"/>
                    </a:cubicBezTo>
                    <a:cubicBezTo>
                      <a:pt x="1211" y="1461"/>
                      <a:pt x="1269" y="1446"/>
                      <a:pt x="1269" y="1461"/>
                    </a:cubicBezTo>
                    <a:cubicBezTo>
                      <a:pt x="1255" y="1461"/>
                      <a:pt x="1182" y="1491"/>
                      <a:pt x="1240" y="1491"/>
                    </a:cubicBezTo>
                    <a:cubicBezTo>
                      <a:pt x="1284" y="1491"/>
                      <a:pt x="1313" y="1461"/>
                      <a:pt x="1357" y="1446"/>
                    </a:cubicBezTo>
                    <a:cubicBezTo>
                      <a:pt x="1386" y="1415"/>
                      <a:pt x="1415" y="1415"/>
                      <a:pt x="1445" y="1400"/>
                    </a:cubicBezTo>
                    <a:cubicBezTo>
                      <a:pt x="1503" y="1385"/>
                      <a:pt x="1474" y="1355"/>
                      <a:pt x="1474" y="1325"/>
                    </a:cubicBezTo>
                    <a:cubicBezTo>
                      <a:pt x="1459" y="1265"/>
                      <a:pt x="1591" y="1310"/>
                      <a:pt x="1620" y="1325"/>
                    </a:cubicBezTo>
                    <a:cubicBezTo>
                      <a:pt x="1649" y="1325"/>
                      <a:pt x="1664" y="1355"/>
                      <a:pt x="1693" y="1370"/>
                    </a:cubicBezTo>
                    <a:cubicBezTo>
                      <a:pt x="1693" y="1370"/>
                      <a:pt x="1722" y="1325"/>
                      <a:pt x="1737" y="1340"/>
                    </a:cubicBezTo>
                    <a:lnTo>
                      <a:pt x="1737" y="1385"/>
                    </a:lnTo>
                    <a:cubicBezTo>
                      <a:pt x="1766" y="1400"/>
                      <a:pt x="1781" y="1400"/>
                      <a:pt x="1795" y="1400"/>
                    </a:cubicBezTo>
                    <a:cubicBezTo>
                      <a:pt x="1839" y="1400"/>
                      <a:pt x="1883" y="1385"/>
                      <a:pt x="1912" y="1400"/>
                    </a:cubicBezTo>
                    <a:cubicBezTo>
                      <a:pt x="1927" y="1400"/>
                      <a:pt x="1941" y="1415"/>
                      <a:pt x="1956" y="1400"/>
                    </a:cubicBezTo>
                    <a:cubicBezTo>
                      <a:pt x="1970" y="1400"/>
                      <a:pt x="1970" y="1415"/>
                      <a:pt x="1985" y="1430"/>
                    </a:cubicBezTo>
                    <a:cubicBezTo>
                      <a:pt x="2000" y="1430"/>
                      <a:pt x="2029" y="1446"/>
                      <a:pt x="2043" y="1446"/>
                    </a:cubicBezTo>
                    <a:cubicBezTo>
                      <a:pt x="2073" y="1446"/>
                      <a:pt x="2087" y="1415"/>
                      <a:pt x="2102" y="1415"/>
                    </a:cubicBezTo>
                    <a:cubicBezTo>
                      <a:pt x="2131" y="1400"/>
                      <a:pt x="2116" y="1446"/>
                      <a:pt x="2116" y="1446"/>
                    </a:cubicBezTo>
                    <a:cubicBezTo>
                      <a:pt x="2102" y="1461"/>
                      <a:pt x="2102" y="1461"/>
                      <a:pt x="2116" y="1476"/>
                    </a:cubicBezTo>
                    <a:cubicBezTo>
                      <a:pt x="2160" y="1491"/>
                      <a:pt x="2189" y="1506"/>
                      <a:pt x="2219" y="1521"/>
                    </a:cubicBezTo>
                    <a:cubicBezTo>
                      <a:pt x="2248" y="1551"/>
                      <a:pt x="2277" y="1581"/>
                      <a:pt x="2306" y="1596"/>
                    </a:cubicBezTo>
                    <a:cubicBezTo>
                      <a:pt x="2321" y="1596"/>
                      <a:pt x="2335" y="1581"/>
                      <a:pt x="2350" y="1581"/>
                    </a:cubicBezTo>
                    <a:cubicBezTo>
                      <a:pt x="2365" y="1566"/>
                      <a:pt x="2335" y="1551"/>
                      <a:pt x="2335" y="1536"/>
                    </a:cubicBezTo>
                    <a:cubicBezTo>
                      <a:pt x="2335" y="1521"/>
                      <a:pt x="2379" y="1551"/>
                      <a:pt x="2379" y="1551"/>
                    </a:cubicBezTo>
                    <a:cubicBezTo>
                      <a:pt x="2379" y="1566"/>
                      <a:pt x="2423" y="1596"/>
                      <a:pt x="2438" y="1581"/>
                    </a:cubicBezTo>
                    <a:lnTo>
                      <a:pt x="2408" y="1491"/>
                    </a:lnTo>
                    <a:cubicBezTo>
                      <a:pt x="2423" y="1491"/>
                      <a:pt x="2452" y="1566"/>
                      <a:pt x="2467" y="1566"/>
                    </a:cubicBezTo>
                    <a:cubicBezTo>
                      <a:pt x="2467" y="1581"/>
                      <a:pt x="2481" y="1611"/>
                      <a:pt x="2496" y="1611"/>
                    </a:cubicBezTo>
                    <a:cubicBezTo>
                      <a:pt x="2511" y="1611"/>
                      <a:pt x="2525" y="1581"/>
                      <a:pt x="2525" y="1581"/>
                    </a:cubicBezTo>
                    <a:cubicBezTo>
                      <a:pt x="2496" y="1596"/>
                      <a:pt x="2584" y="1656"/>
                      <a:pt x="2584" y="1671"/>
                    </a:cubicBezTo>
                    <a:lnTo>
                      <a:pt x="2569" y="1671"/>
                    </a:lnTo>
                    <a:cubicBezTo>
                      <a:pt x="2554" y="1686"/>
                      <a:pt x="2584" y="1686"/>
                      <a:pt x="2584" y="1702"/>
                    </a:cubicBezTo>
                    <a:cubicBezTo>
                      <a:pt x="2584" y="1702"/>
                      <a:pt x="2554" y="1717"/>
                      <a:pt x="2569" y="1717"/>
                    </a:cubicBezTo>
                    <a:cubicBezTo>
                      <a:pt x="2584" y="1732"/>
                      <a:pt x="2598" y="1747"/>
                      <a:pt x="2613" y="1762"/>
                    </a:cubicBezTo>
                    <a:cubicBezTo>
                      <a:pt x="2642" y="1792"/>
                      <a:pt x="2657" y="1807"/>
                      <a:pt x="2686" y="1822"/>
                    </a:cubicBezTo>
                    <a:cubicBezTo>
                      <a:pt x="2686" y="1822"/>
                      <a:pt x="2657" y="1882"/>
                      <a:pt x="2671" y="1882"/>
                    </a:cubicBezTo>
                    <a:cubicBezTo>
                      <a:pt x="2686" y="1897"/>
                      <a:pt x="2686" y="1867"/>
                      <a:pt x="2686" y="1867"/>
                    </a:cubicBezTo>
                    <a:cubicBezTo>
                      <a:pt x="2700" y="1852"/>
                      <a:pt x="2700" y="1897"/>
                      <a:pt x="2715" y="1912"/>
                    </a:cubicBezTo>
                    <a:lnTo>
                      <a:pt x="2715" y="1882"/>
                    </a:lnTo>
                    <a:cubicBezTo>
                      <a:pt x="2715" y="1912"/>
                      <a:pt x="2803" y="1958"/>
                      <a:pt x="2817" y="1912"/>
                    </a:cubicBezTo>
                    <a:lnTo>
                      <a:pt x="2817" y="1927"/>
                    </a:lnTo>
                    <a:cubicBezTo>
                      <a:pt x="2817" y="1927"/>
                      <a:pt x="2832" y="1912"/>
                      <a:pt x="2832" y="1897"/>
                    </a:cubicBezTo>
                    <a:cubicBezTo>
                      <a:pt x="2817" y="1897"/>
                      <a:pt x="2832" y="1912"/>
                      <a:pt x="2832" y="189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2" name="Freeform 1539">
                <a:extLst>
                  <a:ext uri="{FF2B5EF4-FFF2-40B4-BE49-F238E27FC236}">
                    <a16:creationId xmlns:a16="http://schemas.microsoft.com/office/drawing/2014/main" id="{9C7495AE-939A-FEE6-FA9F-DAD1B18C36CE}"/>
                  </a:ext>
                </a:extLst>
              </p:cNvPr>
              <p:cNvSpPr>
                <a:spLocks/>
              </p:cNvSpPr>
              <p:nvPr/>
            </p:nvSpPr>
            <p:spPr bwMode="auto">
              <a:xfrm>
                <a:off x="1222" y="1694"/>
                <a:ext cx="546" cy="378"/>
              </a:xfrm>
              <a:custGeom>
                <a:avLst/>
                <a:gdLst>
                  <a:gd name="T0" fmla="*/ 2788 w 2832"/>
                  <a:gd name="T1" fmla="*/ 1837 h 1958"/>
                  <a:gd name="T2" fmla="*/ 2408 w 2832"/>
                  <a:gd name="T3" fmla="*/ 1430 h 1958"/>
                  <a:gd name="T4" fmla="*/ 2146 w 2832"/>
                  <a:gd name="T5" fmla="*/ 1385 h 1958"/>
                  <a:gd name="T6" fmla="*/ 2014 w 2832"/>
                  <a:gd name="T7" fmla="*/ 1340 h 1958"/>
                  <a:gd name="T8" fmla="*/ 2014 w 2832"/>
                  <a:gd name="T9" fmla="*/ 241 h 1958"/>
                  <a:gd name="T10" fmla="*/ 1342 w 2832"/>
                  <a:gd name="T11" fmla="*/ 120 h 1958"/>
                  <a:gd name="T12" fmla="*/ 1138 w 2832"/>
                  <a:gd name="T13" fmla="*/ 60 h 1958"/>
                  <a:gd name="T14" fmla="*/ 934 w 2832"/>
                  <a:gd name="T15" fmla="*/ 30 h 1958"/>
                  <a:gd name="T16" fmla="*/ 656 w 2832"/>
                  <a:gd name="T17" fmla="*/ 120 h 1958"/>
                  <a:gd name="T18" fmla="*/ 554 w 2832"/>
                  <a:gd name="T19" fmla="*/ 150 h 1958"/>
                  <a:gd name="T20" fmla="*/ 291 w 2832"/>
                  <a:gd name="T21" fmla="*/ 331 h 1958"/>
                  <a:gd name="T22" fmla="*/ 335 w 2832"/>
                  <a:gd name="T23" fmla="*/ 512 h 1958"/>
                  <a:gd name="T24" fmla="*/ 452 w 2832"/>
                  <a:gd name="T25" fmla="*/ 587 h 1958"/>
                  <a:gd name="T26" fmla="*/ 554 w 2832"/>
                  <a:gd name="T27" fmla="*/ 662 h 1958"/>
                  <a:gd name="T28" fmla="*/ 350 w 2832"/>
                  <a:gd name="T29" fmla="*/ 692 h 1958"/>
                  <a:gd name="T30" fmla="*/ 218 w 2832"/>
                  <a:gd name="T31" fmla="*/ 692 h 1958"/>
                  <a:gd name="T32" fmla="*/ 145 w 2832"/>
                  <a:gd name="T33" fmla="*/ 828 h 1958"/>
                  <a:gd name="T34" fmla="*/ 423 w 2832"/>
                  <a:gd name="T35" fmla="*/ 903 h 1958"/>
                  <a:gd name="T36" fmla="*/ 554 w 2832"/>
                  <a:gd name="T37" fmla="*/ 873 h 1958"/>
                  <a:gd name="T38" fmla="*/ 408 w 2832"/>
                  <a:gd name="T39" fmla="*/ 1054 h 1958"/>
                  <a:gd name="T40" fmla="*/ 247 w 2832"/>
                  <a:gd name="T41" fmla="*/ 1144 h 1958"/>
                  <a:gd name="T42" fmla="*/ 277 w 2832"/>
                  <a:gd name="T43" fmla="*/ 1220 h 1958"/>
                  <a:gd name="T44" fmla="*/ 350 w 2832"/>
                  <a:gd name="T45" fmla="*/ 1295 h 1958"/>
                  <a:gd name="T46" fmla="*/ 262 w 2832"/>
                  <a:gd name="T47" fmla="*/ 1370 h 1958"/>
                  <a:gd name="T48" fmla="*/ 481 w 2832"/>
                  <a:gd name="T49" fmla="*/ 1340 h 1958"/>
                  <a:gd name="T50" fmla="*/ 466 w 2832"/>
                  <a:gd name="T51" fmla="*/ 1566 h 1958"/>
                  <a:gd name="T52" fmla="*/ 656 w 2832"/>
                  <a:gd name="T53" fmla="*/ 1551 h 1958"/>
                  <a:gd name="T54" fmla="*/ 729 w 2832"/>
                  <a:gd name="T55" fmla="*/ 1536 h 1958"/>
                  <a:gd name="T56" fmla="*/ 817 w 2832"/>
                  <a:gd name="T57" fmla="*/ 1566 h 1958"/>
                  <a:gd name="T58" fmla="*/ 802 w 2832"/>
                  <a:gd name="T59" fmla="*/ 1686 h 1958"/>
                  <a:gd name="T60" fmla="*/ 583 w 2832"/>
                  <a:gd name="T61" fmla="*/ 1837 h 1958"/>
                  <a:gd name="T62" fmla="*/ 452 w 2832"/>
                  <a:gd name="T63" fmla="*/ 1943 h 1958"/>
                  <a:gd name="T64" fmla="*/ 598 w 2832"/>
                  <a:gd name="T65" fmla="*/ 1897 h 1958"/>
                  <a:gd name="T66" fmla="*/ 744 w 2832"/>
                  <a:gd name="T67" fmla="*/ 1807 h 1958"/>
                  <a:gd name="T68" fmla="*/ 1007 w 2832"/>
                  <a:gd name="T69" fmla="*/ 1626 h 1958"/>
                  <a:gd name="T70" fmla="*/ 1138 w 2832"/>
                  <a:gd name="T71" fmla="*/ 1430 h 1958"/>
                  <a:gd name="T72" fmla="*/ 1299 w 2832"/>
                  <a:gd name="T73" fmla="*/ 1265 h 1958"/>
                  <a:gd name="T74" fmla="*/ 1226 w 2832"/>
                  <a:gd name="T75" fmla="*/ 1446 h 1958"/>
                  <a:gd name="T76" fmla="*/ 1445 w 2832"/>
                  <a:gd name="T77" fmla="*/ 1400 h 1958"/>
                  <a:gd name="T78" fmla="*/ 1737 w 2832"/>
                  <a:gd name="T79" fmla="*/ 1340 h 1958"/>
                  <a:gd name="T80" fmla="*/ 1956 w 2832"/>
                  <a:gd name="T81" fmla="*/ 1400 h 1958"/>
                  <a:gd name="T82" fmla="*/ 2116 w 2832"/>
                  <a:gd name="T83" fmla="*/ 1446 h 1958"/>
                  <a:gd name="T84" fmla="*/ 2350 w 2832"/>
                  <a:gd name="T85" fmla="*/ 1581 h 1958"/>
                  <a:gd name="T86" fmla="*/ 2408 w 2832"/>
                  <a:gd name="T87" fmla="*/ 1491 h 1958"/>
                  <a:gd name="T88" fmla="*/ 2584 w 2832"/>
                  <a:gd name="T89" fmla="*/ 1671 h 1958"/>
                  <a:gd name="T90" fmla="*/ 2613 w 2832"/>
                  <a:gd name="T91" fmla="*/ 1762 h 1958"/>
                  <a:gd name="T92" fmla="*/ 2715 w 2832"/>
                  <a:gd name="T93" fmla="*/ 1912 h 1958"/>
                  <a:gd name="T94" fmla="*/ 2832 w 2832"/>
                  <a:gd name="T95" fmla="*/ 1897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32" h="1958">
                    <a:moveTo>
                      <a:pt x="2832" y="1897"/>
                    </a:moveTo>
                    <a:lnTo>
                      <a:pt x="2832" y="1897"/>
                    </a:lnTo>
                    <a:cubicBezTo>
                      <a:pt x="2817" y="1882"/>
                      <a:pt x="2788" y="1882"/>
                      <a:pt x="2817" y="1852"/>
                    </a:cubicBezTo>
                    <a:cubicBezTo>
                      <a:pt x="2817" y="1837"/>
                      <a:pt x="2803" y="1837"/>
                      <a:pt x="2788" y="1837"/>
                    </a:cubicBezTo>
                    <a:cubicBezTo>
                      <a:pt x="2759" y="1807"/>
                      <a:pt x="2700" y="1792"/>
                      <a:pt x="2686" y="1777"/>
                    </a:cubicBezTo>
                    <a:cubicBezTo>
                      <a:pt x="2627" y="1702"/>
                      <a:pt x="2598" y="1611"/>
                      <a:pt x="2540" y="1551"/>
                    </a:cubicBezTo>
                    <a:cubicBezTo>
                      <a:pt x="2511" y="1536"/>
                      <a:pt x="2481" y="1506"/>
                      <a:pt x="2467" y="1491"/>
                    </a:cubicBezTo>
                    <a:cubicBezTo>
                      <a:pt x="2438" y="1476"/>
                      <a:pt x="2438" y="1430"/>
                      <a:pt x="2408" y="1430"/>
                    </a:cubicBezTo>
                    <a:cubicBezTo>
                      <a:pt x="2394" y="1430"/>
                      <a:pt x="2350" y="1461"/>
                      <a:pt x="2350" y="1461"/>
                    </a:cubicBezTo>
                    <a:cubicBezTo>
                      <a:pt x="2365" y="1491"/>
                      <a:pt x="2321" y="1506"/>
                      <a:pt x="2306" y="1506"/>
                    </a:cubicBezTo>
                    <a:cubicBezTo>
                      <a:pt x="2262" y="1521"/>
                      <a:pt x="2219" y="1461"/>
                      <a:pt x="2189" y="1430"/>
                    </a:cubicBezTo>
                    <a:cubicBezTo>
                      <a:pt x="2175" y="1415"/>
                      <a:pt x="2160" y="1415"/>
                      <a:pt x="2146" y="1385"/>
                    </a:cubicBezTo>
                    <a:cubicBezTo>
                      <a:pt x="2131" y="1355"/>
                      <a:pt x="2102" y="1370"/>
                      <a:pt x="2087" y="1385"/>
                    </a:cubicBezTo>
                    <a:cubicBezTo>
                      <a:pt x="2058" y="1385"/>
                      <a:pt x="2058" y="1370"/>
                      <a:pt x="2029" y="1385"/>
                    </a:cubicBezTo>
                    <a:cubicBezTo>
                      <a:pt x="2029" y="1385"/>
                      <a:pt x="2014" y="1385"/>
                      <a:pt x="2014" y="1370"/>
                    </a:cubicBezTo>
                    <a:lnTo>
                      <a:pt x="2014" y="1340"/>
                    </a:lnTo>
                    <a:lnTo>
                      <a:pt x="2014" y="1144"/>
                    </a:lnTo>
                    <a:lnTo>
                      <a:pt x="2014" y="572"/>
                    </a:lnTo>
                    <a:lnTo>
                      <a:pt x="2014" y="316"/>
                    </a:lnTo>
                    <a:lnTo>
                      <a:pt x="2014" y="241"/>
                    </a:lnTo>
                    <a:cubicBezTo>
                      <a:pt x="2014" y="226"/>
                      <a:pt x="2000" y="226"/>
                      <a:pt x="1970" y="211"/>
                    </a:cubicBezTo>
                    <a:cubicBezTo>
                      <a:pt x="1897" y="180"/>
                      <a:pt x="1854" y="180"/>
                      <a:pt x="1781" y="180"/>
                    </a:cubicBezTo>
                    <a:cubicBezTo>
                      <a:pt x="1708" y="180"/>
                      <a:pt x="1649" y="165"/>
                      <a:pt x="1576" y="150"/>
                    </a:cubicBezTo>
                    <a:cubicBezTo>
                      <a:pt x="1489" y="150"/>
                      <a:pt x="1415" y="120"/>
                      <a:pt x="1342" y="120"/>
                    </a:cubicBezTo>
                    <a:cubicBezTo>
                      <a:pt x="1299" y="120"/>
                      <a:pt x="1269" y="135"/>
                      <a:pt x="1226" y="120"/>
                    </a:cubicBezTo>
                    <a:lnTo>
                      <a:pt x="1167" y="105"/>
                    </a:lnTo>
                    <a:cubicBezTo>
                      <a:pt x="1167" y="105"/>
                      <a:pt x="1182" y="75"/>
                      <a:pt x="1182" y="60"/>
                    </a:cubicBezTo>
                    <a:lnTo>
                      <a:pt x="1138" y="60"/>
                    </a:lnTo>
                    <a:cubicBezTo>
                      <a:pt x="1109" y="60"/>
                      <a:pt x="1065" y="75"/>
                      <a:pt x="1036" y="75"/>
                    </a:cubicBezTo>
                    <a:cubicBezTo>
                      <a:pt x="1007" y="75"/>
                      <a:pt x="1021" y="15"/>
                      <a:pt x="977" y="45"/>
                    </a:cubicBezTo>
                    <a:cubicBezTo>
                      <a:pt x="963" y="45"/>
                      <a:pt x="948" y="75"/>
                      <a:pt x="934" y="60"/>
                    </a:cubicBezTo>
                    <a:cubicBezTo>
                      <a:pt x="904" y="60"/>
                      <a:pt x="904" y="45"/>
                      <a:pt x="934" y="30"/>
                    </a:cubicBezTo>
                    <a:cubicBezTo>
                      <a:pt x="963" y="30"/>
                      <a:pt x="919" y="15"/>
                      <a:pt x="904" y="15"/>
                    </a:cubicBezTo>
                    <a:cubicBezTo>
                      <a:pt x="846" y="0"/>
                      <a:pt x="846" y="15"/>
                      <a:pt x="817" y="45"/>
                    </a:cubicBezTo>
                    <a:cubicBezTo>
                      <a:pt x="773" y="90"/>
                      <a:pt x="715" y="60"/>
                      <a:pt x="656" y="75"/>
                    </a:cubicBezTo>
                    <a:cubicBezTo>
                      <a:pt x="598" y="90"/>
                      <a:pt x="656" y="120"/>
                      <a:pt x="656" y="120"/>
                    </a:cubicBezTo>
                    <a:lnTo>
                      <a:pt x="627" y="120"/>
                    </a:lnTo>
                    <a:cubicBezTo>
                      <a:pt x="627" y="120"/>
                      <a:pt x="642" y="150"/>
                      <a:pt x="627" y="150"/>
                    </a:cubicBezTo>
                    <a:cubicBezTo>
                      <a:pt x="612" y="150"/>
                      <a:pt x="612" y="120"/>
                      <a:pt x="612" y="105"/>
                    </a:cubicBezTo>
                    <a:cubicBezTo>
                      <a:pt x="598" y="105"/>
                      <a:pt x="554" y="150"/>
                      <a:pt x="554" y="150"/>
                    </a:cubicBezTo>
                    <a:cubicBezTo>
                      <a:pt x="525" y="165"/>
                      <a:pt x="496" y="135"/>
                      <a:pt x="466" y="165"/>
                    </a:cubicBezTo>
                    <a:cubicBezTo>
                      <a:pt x="437" y="180"/>
                      <a:pt x="408" y="195"/>
                      <a:pt x="393" y="226"/>
                    </a:cubicBezTo>
                    <a:cubicBezTo>
                      <a:pt x="393" y="256"/>
                      <a:pt x="393" y="286"/>
                      <a:pt x="364" y="301"/>
                    </a:cubicBezTo>
                    <a:cubicBezTo>
                      <a:pt x="335" y="316"/>
                      <a:pt x="320" y="331"/>
                      <a:pt x="291" y="331"/>
                    </a:cubicBezTo>
                    <a:cubicBezTo>
                      <a:pt x="277" y="331"/>
                      <a:pt x="189" y="331"/>
                      <a:pt x="174" y="346"/>
                    </a:cubicBezTo>
                    <a:cubicBezTo>
                      <a:pt x="174" y="361"/>
                      <a:pt x="145" y="406"/>
                      <a:pt x="145" y="406"/>
                    </a:cubicBezTo>
                    <a:cubicBezTo>
                      <a:pt x="160" y="421"/>
                      <a:pt x="204" y="421"/>
                      <a:pt x="218" y="436"/>
                    </a:cubicBezTo>
                    <a:cubicBezTo>
                      <a:pt x="262" y="452"/>
                      <a:pt x="306" y="482"/>
                      <a:pt x="335" y="512"/>
                    </a:cubicBezTo>
                    <a:cubicBezTo>
                      <a:pt x="350" y="527"/>
                      <a:pt x="350" y="557"/>
                      <a:pt x="379" y="572"/>
                    </a:cubicBezTo>
                    <a:cubicBezTo>
                      <a:pt x="408" y="572"/>
                      <a:pt x="423" y="572"/>
                      <a:pt x="452" y="557"/>
                    </a:cubicBezTo>
                    <a:lnTo>
                      <a:pt x="496" y="572"/>
                    </a:lnTo>
                    <a:cubicBezTo>
                      <a:pt x="525" y="617"/>
                      <a:pt x="452" y="587"/>
                      <a:pt x="452" y="587"/>
                    </a:cubicBezTo>
                    <a:cubicBezTo>
                      <a:pt x="423" y="587"/>
                      <a:pt x="466" y="617"/>
                      <a:pt x="481" y="632"/>
                    </a:cubicBezTo>
                    <a:cubicBezTo>
                      <a:pt x="496" y="662"/>
                      <a:pt x="510" y="647"/>
                      <a:pt x="539" y="632"/>
                    </a:cubicBezTo>
                    <a:cubicBezTo>
                      <a:pt x="554" y="617"/>
                      <a:pt x="598" y="617"/>
                      <a:pt x="612" y="632"/>
                    </a:cubicBezTo>
                    <a:cubicBezTo>
                      <a:pt x="627" y="647"/>
                      <a:pt x="554" y="662"/>
                      <a:pt x="554" y="662"/>
                    </a:cubicBezTo>
                    <a:cubicBezTo>
                      <a:pt x="539" y="662"/>
                      <a:pt x="554" y="662"/>
                      <a:pt x="554" y="677"/>
                    </a:cubicBezTo>
                    <a:cubicBezTo>
                      <a:pt x="554" y="692"/>
                      <a:pt x="525" y="677"/>
                      <a:pt x="525" y="677"/>
                    </a:cubicBezTo>
                    <a:cubicBezTo>
                      <a:pt x="510" y="677"/>
                      <a:pt x="496" y="692"/>
                      <a:pt x="466" y="692"/>
                    </a:cubicBezTo>
                    <a:cubicBezTo>
                      <a:pt x="437" y="692"/>
                      <a:pt x="379" y="708"/>
                      <a:pt x="350" y="692"/>
                    </a:cubicBezTo>
                    <a:cubicBezTo>
                      <a:pt x="320" y="677"/>
                      <a:pt x="364" y="647"/>
                      <a:pt x="350" y="632"/>
                    </a:cubicBezTo>
                    <a:cubicBezTo>
                      <a:pt x="335" y="632"/>
                      <a:pt x="306" y="632"/>
                      <a:pt x="291" y="647"/>
                    </a:cubicBezTo>
                    <a:lnTo>
                      <a:pt x="233" y="647"/>
                    </a:lnTo>
                    <a:cubicBezTo>
                      <a:pt x="204" y="662"/>
                      <a:pt x="218" y="692"/>
                      <a:pt x="218" y="692"/>
                    </a:cubicBezTo>
                    <a:cubicBezTo>
                      <a:pt x="189" y="692"/>
                      <a:pt x="160" y="677"/>
                      <a:pt x="131" y="692"/>
                    </a:cubicBezTo>
                    <a:cubicBezTo>
                      <a:pt x="116" y="708"/>
                      <a:pt x="87" y="723"/>
                      <a:pt x="72" y="738"/>
                    </a:cubicBezTo>
                    <a:cubicBezTo>
                      <a:pt x="0" y="783"/>
                      <a:pt x="174" y="783"/>
                      <a:pt x="174" y="798"/>
                    </a:cubicBezTo>
                    <a:cubicBezTo>
                      <a:pt x="160" y="813"/>
                      <a:pt x="116" y="813"/>
                      <a:pt x="145" y="828"/>
                    </a:cubicBezTo>
                    <a:cubicBezTo>
                      <a:pt x="160" y="843"/>
                      <a:pt x="160" y="873"/>
                      <a:pt x="174" y="873"/>
                    </a:cubicBezTo>
                    <a:cubicBezTo>
                      <a:pt x="233" y="888"/>
                      <a:pt x="277" y="873"/>
                      <a:pt x="335" y="873"/>
                    </a:cubicBezTo>
                    <a:cubicBezTo>
                      <a:pt x="350" y="888"/>
                      <a:pt x="364" y="888"/>
                      <a:pt x="379" y="888"/>
                    </a:cubicBezTo>
                    <a:cubicBezTo>
                      <a:pt x="408" y="888"/>
                      <a:pt x="393" y="888"/>
                      <a:pt x="423" y="903"/>
                    </a:cubicBezTo>
                    <a:cubicBezTo>
                      <a:pt x="423" y="903"/>
                      <a:pt x="452" y="873"/>
                      <a:pt x="466" y="873"/>
                    </a:cubicBezTo>
                    <a:cubicBezTo>
                      <a:pt x="481" y="858"/>
                      <a:pt x="496" y="858"/>
                      <a:pt x="510" y="858"/>
                    </a:cubicBezTo>
                    <a:cubicBezTo>
                      <a:pt x="525" y="843"/>
                      <a:pt x="539" y="828"/>
                      <a:pt x="539" y="828"/>
                    </a:cubicBezTo>
                    <a:cubicBezTo>
                      <a:pt x="554" y="843"/>
                      <a:pt x="569" y="858"/>
                      <a:pt x="554" y="873"/>
                    </a:cubicBezTo>
                    <a:cubicBezTo>
                      <a:pt x="539" y="888"/>
                      <a:pt x="525" y="888"/>
                      <a:pt x="554" y="918"/>
                    </a:cubicBezTo>
                    <a:cubicBezTo>
                      <a:pt x="583" y="979"/>
                      <a:pt x="554" y="1024"/>
                      <a:pt x="481" y="1009"/>
                    </a:cubicBezTo>
                    <a:cubicBezTo>
                      <a:pt x="481" y="1009"/>
                      <a:pt x="466" y="994"/>
                      <a:pt x="452" y="1009"/>
                    </a:cubicBezTo>
                    <a:cubicBezTo>
                      <a:pt x="437" y="1024"/>
                      <a:pt x="423" y="1054"/>
                      <a:pt x="408" y="1054"/>
                    </a:cubicBezTo>
                    <a:cubicBezTo>
                      <a:pt x="379" y="1069"/>
                      <a:pt x="291" y="1024"/>
                      <a:pt x="306" y="1069"/>
                    </a:cubicBezTo>
                    <a:cubicBezTo>
                      <a:pt x="306" y="1069"/>
                      <a:pt x="262" y="1099"/>
                      <a:pt x="277" y="1099"/>
                    </a:cubicBezTo>
                    <a:lnTo>
                      <a:pt x="291" y="1099"/>
                    </a:lnTo>
                    <a:cubicBezTo>
                      <a:pt x="306" y="1114"/>
                      <a:pt x="262" y="1129"/>
                      <a:pt x="247" y="1144"/>
                    </a:cubicBezTo>
                    <a:cubicBezTo>
                      <a:pt x="233" y="1144"/>
                      <a:pt x="218" y="1159"/>
                      <a:pt x="218" y="1174"/>
                    </a:cubicBezTo>
                    <a:cubicBezTo>
                      <a:pt x="204" y="1205"/>
                      <a:pt x="233" y="1205"/>
                      <a:pt x="204" y="1220"/>
                    </a:cubicBezTo>
                    <a:cubicBezTo>
                      <a:pt x="174" y="1235"/>
                      <a:pt x="204" y="1265"/>
                      <a:pt x="218" y="1280"/>
                    </a:cubicBezTo>
                    <a:cubicBezTo>
                      <a:pt x="218" y="1295"/>
                      <a:pt x="262" y="1220"/>
                      <a:pt x="277" y="1220"/>
                    </a:cubicBezTo>
                    <a:lnTo>
                      <a:pt x="247" y="1265"/>
                    </a:lnTo>
                    <a:cubicBezTo>
                      <a:pt x="233" y="1280"/>
                      <a:pt x="277" y="1310"/>
                      <a:pt x="291" y="1310"/>
                    </a:cubicBezTo>
                    <a:cubicBezTo>
                      <a:pt x="306" y="1325"/>
                      <a:pt x="306" y="1340"/>
                      <a:pt x="320" y="1325"/>
                    </a:cubicBezTo>
                    <a:cubicBezTo>
                      <a:pt x="335" y="1310"/>
                      <a:pt x="350" y="1295"/>
                      <a:pt x="350" y="1295"/>
                    </a:cubicBezTo>
                    <a:cubicBezTo>
                      <a:pt x="350" y="1310"/>
                      <a:pt x="364" y="1340"/>
                      <a:pt x="379" y="1340"/>
                    </a:cubicBezTo>
                    <a:cubicBezTo>
                      <a:pt x="350" y="1355"/>
                      <a:pt x="335" y="1340"/>
                      <a:pt x="320" y="1340"/>
                    </a:cubicBezTo>
                    <a:cubicBezTo>
                      <a:pt x="306" y="1355"/>
                      <a:pt x="291" y="1310"/>
                      <a:pt x="277" y="1310"/>
                    </a:cubicBezTo>
                    <a:cubicBezTo>
                      <a:pt x="262" y="1310"/>
                      <a:pt x="233" y="1355"/>
                      <a:pt x="262" y="1370"/>
                    </a:cubicBezTo>
                    <a:cubicBezTo>
                      <a:pt x="291" y="1385"/>
                      <a:pt x="291" y="1400"/>
                      <a:pt x="320" y="1415"/>
                    </a:cubicBezTo>
                    <a:cubicBezTo>
                      <a:pt x="335" y="1446"/>
                      <a:pt x="364" y="1430"/>
                      <a:pt x="393" y="1430"/>
                    </a:cubicBezTo>
                    <a:cubicBezTo>
                      <a:pt x="408" y="1415"/>
                      <a:pt x="437" y="1430"/>
                      <a:pt x="437" y="1400"/>
                    </a:cubicBezTo>
                    <a:cubicBezTo>
                      <a:pt x="437" y="1370"/>
                      <a:pt x="452" y="1325"/>
                      <a:pt x="481" y="1340"/>
                    </a:cubicBezTo>
                    <a:cubicBezTo>
                      <a:pt x="481" y="1325"/>
                      <a:pt x="452" y="1385"/>
                      <a:pt x="452" y="1400"/>
                    </a:cubicBezTo>
                    <a:cubicBezTo>
                      <a:pt x="452" y="1415"/>
                      <a:pt x="510" y="1461"/>
                      <a:pt x="496" y="1476"/>
                    </a:cubicBezTo>
                    <a:cubicBezTo>
                      <a:pt x="466" y="1506"/>
                      <a:pt x="510" y="1521"/>
                      <a:pt x="510" y="1521"/>
                    </a:cubicBezTo>
                    <a:cubicBezTo>
                      <a:pt x="496" y="1521"/>
                      <a:pt x="466" y="1566"/>
                      <a:pt x="466" y="1566"/>
                    </a:cubicBezTo>
                    <a:cubicBezTo>
                      <a:pt x="481" y="1581"/>
                      <a:pt x="554" y="1536"/>
                      <a:pt x="554" y="1536"/>
                    </a:cubicBezTo>
                    <a:cubicBezTo>
                      <a:pt x="554" y="1551"/>
                      <a:pt x="539" y="1551"/>
                      <a:pt x="539" y="1566"/>
                    </a:cubicBezTo>
                    <a:cubicBezTo>
                      <a:pt x="539" y="1566"/>
                      <a:pt x="569" y="1536"/>
                      <a:pt x="583" y="1521"/>
                    </a:cubicBezTo>
                    <a:cubicBezTo>
                      <a:pt x="598" y="1521"/>
                      <a:pt x="656" y="1536"/>
                      <a:pt x="656" y="1551"/>
                    </a:cubicBezTo>
                    <a:cubicBezTo>
                      <a:pt x="671" y="1566"/>
                      <a:pt x="700" y="1611"/>
                      <a:pt x="700" y="1581"/>
                    </a:cubicBezTo>
                    <a:cubicBezTo>
                      <a:pt x="700" y="1566"/>
                      <a:pt x="729" y="1506"/>
                      <a:pt x="729" y="1506"/>
                    </a:cubicBezTo>
                    <a:cubicBezTo>
                      <a:pt x="729" y="1491"/>
                      <a:pt x="773" y="1536"/>
                      <a:pt x="773" y="1521"/>
                    </a:cubicBezTo>
                    <a:cubicBezTo>
                      <a:pt x="773" y="1521"/>
                      <a:pt x="729" y="1521"/>
                      <a:pt x="729" y="1536"/>
                    </a:cubicBezTo>
                    <a:cubicBezTo>
                      <a:pt x="729" y="1566"/>
                      <a:pt x="773" y="1566"/>
                      <a:pt x="788" y="1551"/>
                    </a:cubicBezTo>
                    <a:cubicBezTo>
                      <a:pt x="802" y="1536"/>
                      <a:pt x="817" y="1551"/>
                      <a:pt x="831" y="1536"/>
                    </a:cubicBezTo>
                    <a:lnTo>
                      <a:pt x="861" y="1506"/>
                    </a:lnTo>
                    <a:cubicBezTo>
                      <a:pt x="861" y="1506"/>
                      <a:pt x="831" y="1551"/>
                      <a:pt x="817" y="1566"/>
                    </a:cubicBezTo>
                    <a:cubicBezTo>
                      <a:pt x="817" y="1581"/>
                      <a:pt x="817" y="1581"/>
                      <a:pt x="802" y="1596"/>
                    </a:cubicBezTo>
                    <a:cubicBezTo>
                      <a:pt x="802" y="1611"/>
                      <a:pt x="817" y="1596"/>
                      <a:pt x="817" y="1611"/>
                    </a:cubicBezTo>
                    <a:cubicBezTo>
                      <a:pt x="817" y="1611"/>
                      <a:pt x="802" y="1626"/>
                      <a:pt x="788" y="1641"/>
                    </a:cubicBezTo>
                    <a:cubicBezTo>
                      <a:pt x="788" y="1671"/>
                      <a:pt x="788" y="1671"/>
                      <a:pt x="802" y="1686"/>
                    </a:cubicBezTo>
                    <a:cubicBezTo>
                      <a:pt x="802" y="1686"/>
                      <a:pt x="758" y="1717"/>
                      <a:pt x="744" y="1717"/>
                    </a:cubicBezTo>
                    <a:cubicBezTo>
                      <a:pt x="729" y="1747"/>
                      <a:pt x="715" y="1762"/>
                      <a:pt x="685" y="1777"/>
                    </a:cubicBezTo>
                    <a:cubicBezTo>
                      <a:pt x="656" y="1777"/>
                      <a:pt x="627" y="1807"/>
                      <a:pt x="612" y="1822"/>
                    </a:cubicBezTo>
                    <a:cubicBezTo>
                      <a:pt x="598" y="1822"/>
                      <a:pt x="598" y="1837"/>
                      <a:pt x="583" y="1837"/>
                    </a:cubicBezTo>
                    <a:cubicBezTo>
                      <a:pt x="583" y="1852"/>
                      <a:pt x="598" y="1867"/>
                      <a:pt x="598" y="1867"/>
                    </a:cubicBezTo>
                    <a:cubicBezTo>
                      <a:pt x="583" y="1882"/>
                      <a:pt x="539" y="1867"/>
                      <a:pt x="525" y="1867"/>
                    </a:cubicBezTo>
                    <a:cubicBezTo>
                      <a:pt x="481" y="1867"/>
                      <a:pt x="466" y="1882"/>
                      <a:pt x="437" y="1912"/>
                    </a:cubicBezTo>
                    <a:cubicBezTo>
                      <a:pt x="423" y="1927"/>
                      <a:pt x="437" y="1958"/>
                      <a:pt x="452" y="1943"/>
                    </a:cubicBezTo>
                    <a:cubicBezTo>
                      <a:pt x="481" y="1927"/>
                      <a:pt x="510" y="1882"/>
                      <a:pt x="525" y="1897"/>
                    </a:cubicBezTo>
                    <a:cubicBezTo>
                      <a:pt x="525" y="1882"/>
                      <a:pt x="510" y="1943"/>
                      <a:pt x="554" y="1897"/>
                    </a:cubicBezTo>
                    <a:cubicBezTo>
                      <a:pt x="554" y="1897"/>
                      <a:pt x="583" y="1943"/>
                      <a:pt x="598" y="1912"/>
                    </a:cubicBezTo>
                    <a:cubicBezTo>
                      <a:pt x="598" y="1897"/>
                      <a:pt x="583" y="1897"/>
                      <a:pt x="598" y="1897"/>
                    </a:cubicBezTo>
                    <a:cubicBezTo>
                      <a:pt x="612" y="1882"/>
                      <a:pt x="612" y="1882"/>
                      <a:pt x="627" y="1882"/>
                    </a:cubicBezTo>
                    <a:cubicBezTo>
                      <a:pt x="642" y="1882"/>
                      <a:pt x="642" y="1882"/>
                      <a:pt x="656" y="1867"/>
                    </a:cubicBezTo>
                    <a:cubicBezTo>
                      <a:pt x="671" y="1852"/>
                      <a:pt x="700" y="1852"/>
                      <a:pt x="729" y="1837"/>
                    </a:cubicBezTo>
                    <a:cubicBezTo>
                      <a:pt x="773" y="1822"/>
                      <a:pt x="715" y="1822"/>
                      <a:pt x="744" y="1807"/>
                    </a:cubicBezTo>
                    <a:cubicBezTo>
                      <a:pt x="758" y="1792"/>
                      <a:pt x="773" y="1777"/>
                      <a:pt x="788" y="1777"/>
                    </a:cubicBezTo>
                    <a:cubicBezTo>
                      <a:pt x="817" y="1762"/>
                      <a:pt x="846" y="1747"/>
                      <a:pt x="861" y="1747"/>
                    </a:cubicBezTo>
                    <a:cubicBezTo>
                      <a:pt x="904" y="1717"/>
                      <a:pt x="875" y="1732"/>
                      <a:pt x="875" y="1702"/>
                    </a:cubicBezTo>
                    <a:cubicBezTo>
                      <a:pt x="875" y="1702"/>
                      <a:pt x="992" y="1641"/>
                      <a:pt x="1007" y="1626"/>
                    </a:cubicBezTo>
                    <a:cubicBezTo>
                      <a:pt x="1021" y="1626"/>
                      <a:pt x="1050" y="1626"/>
                      <a:pt x="1050" y="1611"/>
                    </a:cubicBezTo>
                    <a:cubicBezTo>
                      <a:pt x="1050" y="1566"/>
                      <a:pt x="1065" y="1581"/>
                      <a:pt x="1094" y="1566"/>
                    </a:cubicBezTo>
                    <a:cubicBezTo>
                      <a:pt x="1138" y="1536"/>
                      <a:pt x="1007" y="1521"/>
                      <a:pt x="1065" y="1461"/>
                    </a:cubicBezTo>
                    <a:cubicBezTo>
                      <a:pt x="1094" y="1446"/>
                      <a:pt x="1123" y="1446"/>
                      <a:pt x="1138" y="1430"/>
                    </a:cubicBezTo>
                    <a:cubicBezTo>
                      <a:pt x="1153" y="1415"/>
                      <a:pt x="1153" y="1370"/>
                      <a:pt x="1123" y="1370"/>
                    </a:cubicBezTo>
                    <a:cubicBezTo>
                      <a:pt x="1153" y="1370"/>
                      <a:pt x="1153" y="1385"/>
                      <a:pt x="1182" y="1370"/>
                    </a:cubicBezTo>
                    <a:cubicBezTo>
                      <a:pt x="1196" y="1355"/>
                      <a:pt x="1211" y="1325"/>
                      <a:pt x="1240" y="1310"/>
                    </a:cubicBezTo>
                    <a:cubicBezTo>
                      <a:pt x="1255" y="1295"/>
                      <a:pt x="1284" y="1265"/>
                      <a:pt x="1299" y="1265"/>
                    </a:cubicBezTo>
                    <a:cubicBezTo>
                      <a:pt x="1313" y="1265"/>
                      <a:pt x="1386" y="1265"/>
                      <a:pt x="1372" y="1295"/>
                    </a:cubicBezTo>
                    <a:cubicBezTo>
                      <a:pt x="1357" y="1310"/>
                      <a:pt x="1328" y="1280"/>
                      <a:pt x="1299" y="1295"/>
                    </a:cubicBezTo>
                    <a:cubicBezTo>
                      <a:pt x="1269" y="1310"/>
                      <a:pt x="1269" y="1325"/>
                      <a:pt x="1255" y="1355"/>
                    </a:cubicBezTo>
                    <a:cubicBezTo>
                      <a:pt x="1255" y="1385"/>
                      <a:pt x="1226" y="1415"/>
                      <a:pt x="1226" y="1446"/>
                    </a:cubicBezTo>
                    <a:cubicBezTo>
                      <a:pt x="1211" y="1461"/>
                      <a:pt x="1269" y="1446"/>
                      <a:pt x="1269" y="1461"/>
                    </a:cubicBezTo>
                    <a:cubicBezTo>
                      <a:pt x="1255" y="1461"/>
                      <a:pt x="1182" y="1491"/>
                      <a:pt x="1240" y="1491"/>
                    </a:cubicBezTo>
                    <a:cubicBezTo>
                      <a:pt x="1284" y="1491"/>
                      <a:pt x="1313" y="1461"/>
                      <a:pt x="1357" y="1446"/>
                    </a:cubicBezTo>
                    <a:cubicBezTo>
                      <a:pt x="1386" y="1415"/>
                      <a:pt x="1415" y="1415"/>
                      <a:pt x="1445" y="1400"/>
                    </a:cubicBezTo>
                    <a:cubicBezTo>
                      <a:pt x="1503" y="1385"/>
                      <a:pt x="1474" y="1355"/>
                      <a:pt x="1474" y="1325"/>
                    </a:cubicBezTo>
                    <a:cubicBezTo>
                      <a:pt x="1459" y="1265"/>
                      <a:pt x="1591" y="1310"/>
                      <a:pt x="1620" y="1325"/>
                    </a:cubicBezTo>
                    <a:cubicBezTo>
                      <a:pt x="1649" y="1325"/>
                      <a:pt x="1664" y="1355"/>
                      <a:pt x="1693" y="1370"/>
                    </a:cubicBezTo>
                    <a:cubicBezTo>
                      <a:pt x="1693" y="1370"/>
                      <a:pt x="1722" y="1325"/>
                      <a:pt x="1737" y="1340"/>
                    </a:cubicBezTo>
                    <a:lnTo>
                      <a:pt x="1737" y="1385"/>
                    </a:lnTo>
                    <a:cubicBezTo>
                      <a:pt x="1766" y="1400"/>
                      <a:pt x="1781" y="1400"/>
                      <a:pt x="1795" y="1400"/>
                    </a:cubicBezTo>
                    <a:cubicBezTo>
                      <a:pt x="1839" y="1400"/>
                      <a:pt x="1883" y="1385"/>
                      <a:pt x="1912" y="1400"/>
                    </a:cubicBezTo>
                    <a:cubicBezTo>
                      <a:pt x="1927" y="1400"/>
                      <a:pt x="1941" y="1415"/>
                      <a:pt x="1956" y="1400"/>
                    </a:cubicBezTo>
                    <a:cubicBezTo>
                      <a:pt x="1970" y="1400"/>
                      <a:pt x="1970" y="1415"/>
                      <a:pt x="1985" y="1430"/>
                    </a:cubicBezTo>
                    <a:cubicBezTo>
                      <a:pt x="2000" y="1430"/>
                      <a:pt x="2029" y="1446"/>
                      <a:pt x="2043" y="1446"/>
                    </a:cubicBezTo>
                    <a:cubicBezTo>
                      <a:pt x="2073" y="1446"/>
                      <a:pt x="2087" y="1415"/>
                      <a:pt x="2102" y="1415"/>
                    </a:cubicBezTo>
                    <a:cubicBezTo>
                      <a:pt x="2131" y="1400"/>
                      <a:pt x="2116" y="1446"/>
                      <a:pt x="2116" y="1446"/>
                    </a:cubicBezTo>
                    <a:cubicBezTo>
                      <a:pt x="2102" y="1461"/>
                      <a:pt x="2102" y="1461"/>
                      <a:pt x="2116" y="1476"/>
                    </a:cubicBezTo>
                    <a:cubicBezTo>
                      <a:pt x="2160" y="1491"/>
                      <a:pt x="2189" y="1506"/>
                      <a:pt x="2219" y="1521"/>
                    </a:cubicBezTo>
                    <a:cubicBezTo>
                      <a:pt x="2248" y="1551"/>
                      <a:pt x="2277" y="1581"/>
                      <a:pt x="2306" y="1596"/>
                    </a:cubicBezTo>
                    <a:cubicBezTo>
                      <a:pt x="2321" y="1596"/>
                      <a:pt x="2335" y="1581"/>
                      <a:pt x="2350" y="1581"/>
                    </a:cubicBezTo>
                    <a:cubicBezTo>
                      <a:pt x="2365" y="1566"/>
                      <a:pt x="2335" y="1551"/>
                      <a:pt x="2335" y="1536"/>
                    </a:cubicBezTo>
                    <a:cubicBezTo>
                      <a:pt x="2335" y="1521"/>
                      <a:pt x="2379" y="1551"/>
                      <a:pt x="2379" y="1551"/>
                    </a:cubicBezTo>
                    <a:cubicBezTo>
                      <a:pt x="2379" y="1566"/>
                      <a:pt x="2423" y="1596"/>
                      <a:pt x="2438" y="1581"/>
                    </a:cubicBezTo>
                    <a:lnTo>
                      <a:pt x="2408" y="1491"/>
                    </a:lnTo>
                    <a:cubicBezTo>
                      <a:pt x="2423" y="1491"/>
                      <a:pt x="2452" y="1566"/>
                      <a:pt x="2467" y="1566"/>
                    </a:cubicBezTo>
                    <a:cubicBezTo>
                      <a:pt x="2467" y="1581"/>
                      <a:pt x="2481" y="1611"/>
                      <a:pt x="2496" y="1611"/>
                    </a:cubicBezTo>
                    <a:cubicBezTo>
                      <a:pt x="2511" y="1611"/>
                      <a:pt x="2525" y="1581"/>
                      <a:pt x="2525" y="1581"/>
                    </a:cubicBezTo>
                    <a:cubicBezTo>
                      <a:pt x="2496" y="1596"/>
                      <a:pt x="2584" y="1656"/>
                      <a:pt x="2584" y="1671"/>
                    </a:cubicBezTo>
                    <a:lnTo>
                      <a:pt x="2569" y="1671"/>
                    </a:lnTo>
                    <a:cubicBezTo>
                      <a:pt x="2554" y="1686"/>
                      <a:pt x="2584" y="1686"/>
                      <a:pt x="2584" y="1702"/>
                    </a:cubicBezTo>
                    <a:cubicBezTo>
                      <a:pt x="2584" y="1702"/>
                      <a:pt x="2554" y="1717"/>
                      <a:pt x="2569" y="1717"/>
                    </a:cubicBezTo>
                    <a:cubicBezTo>
                      <a:pt x="2584" y="1732"/>
                      <a:pt x="2598" y="1747"/>
                      <a:pt x="2613" y="1762"/>
                    </a:cubicBezTo>
                    <a:cubicBezTo>
                      <a:pt x="2642" y="1792"/>
                      <a:pt x="2657" y="1807"/>
                      <a:pt x="2686" y="1822"/>
                    </a:cubicBezTo>
                    <a:cubicBezTo>
                      <a:pt x="2686" y="1822"/>
                      <a:pt x="2657" y="1882"/>
                      <a:pt x="2671" y="1882"/>
                    </a:cubicBezTo>
                    <a:cubicBezTo>
                      <a:pt x="2686" y="1897"/>
                      <a:pt x="2686" y="1867"/>
                      <a:pt x="2686" y="1867"/>
                    </a:cubicBezTo>
                    <a:cubicBezTo>
                      <a:pt x="2700" y="1852"/>
                      <a:pt x="2700" y="1897"/>
                      <a:pt x="2715" y="1912"/>
                    </a:cubicBezTo>
                    <a:lnTo>
                      <a:pt x="2715" y="1882"/>
                    </a:lnTo>
                    <a:cubicBezTo>
                      <a:pt x="2715" y="1912"/>
                      <a:pt x="2803" y="1958"/>
                      <a:pt x="2817" y="1912"/>
                    </a:cubicBezTo>
                    <a:lnTo>
                      <a:pt x="2817" y="1927"/>
                    </a:lnTo>
                    <a:cubicBezTo>
                      <a:pt x="2817" y="1927"/>
                      <a:pt x="2832" y="1912"/>
                      <a:pt x="2832" y="1897"/>
                    </a:cubicBezTo>
                    <a:cubicBezTo>
                      <a:pt x="2817" y="1897"/>
                      <a:pt x="2832" y="1912"/>
                      <a:pt x="2832" y="1897"/>
                    </a:cubicBezTo>
                    <a:lnTo>
                      <a:pt x="2832" y="189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3" name="Freeform 1540">
                <a:extLst>
                  <a:ext uri="{FF2B5EF4-FFF2-40B4-BE49-F238E27FC236}">
                    <a16:creationId xmlns:a16="http://schemas.microsoft.com/office/drawing/2014/main" id="{EB47C3DB-3595-FE33-95B8-34E6037BEA41}"/>
                  </a:ext>
                </a:extLst>
              </p:cNvPr>
              <p:cNvSpPr>
                <a:spLocks/>
              </p:cNvSpPr>
              <p:nvPr/>
            </p:nvSpPr>
            <p:spPr bwMode="auto">
              <a:xfrm>
                <a:off x="1841" y="2168"/>
                <a:ext cx="819" cy="410"/>
              </a:xfrm>
              <a:custGeom>
                <a:avLst/>
                <a:gdLst>
                  <a:gd name="T0" fmla="*/ 1205 w 4249"/>
                  <a:gd name="T1" fmla="*/ 1605 h 2125"/>
                  <a:gd name="T2" fmla="*/ 1485 w 4249"/>
                  <a:gd name="T3" fmla="*/ 1724 h 2125"/>
                  <a:gd name="T4" fmla="*/ 1749 w 4249"/>
                  <a:gd name="T5" fmla="*/ 1783 h 2125"/>
                  <a:gd name="T6" fmla="*/ 1985 w 4249"/>
                  <a:gd name="T7" fmla="*/ 1917 h 2125"/>
                  <a:gd name="T8" fmla="*/ 2132 w 4249"/>
                  <a:gd name="T9" fmla="*/ 1813 h 2125"/>
                  <a:gd name="T10" fmla="*/ 2308 w 4249"/>
                  <a:gd name="T11" fmla="*/ 1724 h 2125"/>
                  <a:gd name="T12" fmla="*/ 2587 w 4249"/>
                  <a:gd name="T13" fmla="*/ 1783 h 2125"/>
                  <a:gd name="T14" fmla="*/ 2543 w 4249"/>
                  <a:gd name="T15" fmla="*/ 1709 h 2125"/>
                  <a:gd name="T16" fmla="*/ 2705 w 4249"/>
                  <a:gd name="T17" fmla="*/ 1694 h 2125"/>
                  <a:gd name="T18" fmla="*/ 2970 w 4249"/>
                  <a:gd name="T19" fmla="*/ 1709 h 2125"/>
                  <a:gd name="T20" fmla="*/ 3102 w 4249"/>
                  <a:gd name="T21" fmla="*/ 1962 h 2125"/>
                  <a:gd name="T22" fmla="*/ 3234 w 4249"/>
                  <a:gd name="T23" fmla="*/ 2095 h 2125"/>
                  <a:gd name="T24" fmla="*/ 3190 w 4249"/>
                  <a:gd name="T25" fmla="*/ 1739 h 2125"/>
                  <a:gd name="T26" fmla="*/ 3337 w 4249"/>
                  <a:gd name="T27" fmla="*/ 1427 h 2125"/>
                  <a:gd name="T28" fmla="*/ 3499 w 4249"/>
                  <a:gd name="T29" fmla="*/ 1308 h 2125"/>
                  <a:gd name="T30" fmla="*/ 3543 w 4249"/>
                  <a:gd name="T31" fmla="*/ 1263 h 2125"/>
                  <a:gd name="T32" fmla="*/ 3572 w 4249"/>
                  <a:gd name="T33" fmla="*/ 1189 h 2125"/>
                  <a:gd name="T34" fmla="*/ 3528 w 4249"/>
                  <a:gd name="T35" fmla="*/ 1100 h 2125"/>
                  <a:gd name="T36" fmla="*/ 3484 w 4249"/>
                  <a:gd name="T37" fmla="*/ 996 h 2125"/>
                  <a:gd name="T38" fmla="*/ 3587 w 4249"/>
                  <a:gd name="T39" fmla="*/ 1055 h 2125"/>
                  <a:gd name="T40" fmla="*/ 3631 w 4249"/>
                  <a:gd name="T41" fmla="*/ 877 h 2125"/>
                  <a:gd name="T42" fmla="*/ 3705 w 4249"/>
                  <a:gd name="T43" fmla="*/ 803 h 2125"/>
                  <a:gd name="T44" fmla="*/ 3881 w 4249"/>
                  <a:gd name="T45" fmla="*/ 758 h 2125"/>
                  <a:gd name="T46" fmla="*/ 3999 w 4249"/>
                  <a:gd name="T47" fmla="*/ 684 h 2125"/>
                  <a:gd name="T48" fmla="*/ 3999 w 4249"/>
                  <a:gd name="T49" fmla="*/ 535 h 2125"/>
                  <a:gd name="T50" fmla="*/ 4205 w 4249"/>
                  <a:gd name="T51" fmla="*/ 446 h 2125"/>
                  <a:gd name="T52" fmla="*/ 4087 w 4249"/>
                  <a:gd name="T53" fmla="*/ 208 h 2125"/>
                  <a:gd name="T54" fmla="*/ 3940 w 4249"/>
                  <a:gd name="T55" fmla="*/ 387 h 2125"/>
                  <a:gd name="T56" fmla="*/ 3543 w 4249"/>
                  <a:gd name="T57" fmla="*/ 506 h 2125"/>
                  <a:gd name="T58" fmla="*/ 3352 w 4249"/>
                  <a:gd name="T59" fmla="*/ 624 h 2125"/>
                  <a:gd name="T60" fmla="*/ 3028 w 4249"/>
                  <a:gd name="T61" fmla="*/ 684 h 2125"/>
                  <a:gd name="T62" fmla="*/ 3014 w 4249"/>
                  <a:gd name="T63" fmla="*/ 535 h 2125"/>
                  <a:gd name="T64" fmla="*/ 2881 w 4249"/>
                  <a:gd name="T65" fmla="*/ 387 h 2125"/>
                  <a:gd name="T66" fmla="*/ 2764 w 4249"/>
                  <a:gd name="T67" fmla="*/ 699 h 2125"/>
                  <a:gd name="T68" fmla="*/ 2690 w 4249"/>
                  <a:gd name="T69" fmla="*/ 461 h 2125"/>
                  <a:gd name="T70" fmla="*/ 2926 w 4249"/>
                  <a:gd name="T71" fmla="*/ 298 h 2125"/>
                  <a:gd name="T72" fmla="*/ 2661 w 4249"/>
                  <a:gd name="T73" fmla="*/ 223 h 2125"/>
                  <a:gd name="T74" fmla="*/ 2470 w 4249"/>
                  <a:gd name="T75" fmla="*/ 238 h 2125"/>
                  <a:gd name="T76" fmla="*/ 2367 w 4249"/>
                  <a:gd name="T77" fmla="*/ 104 h 2125"/>
                  <a:gd name="T78" fmla="*/ 2176 w 4249"/>
                  <a:gd name="T79" fmla="*/ 15 h 2125"/>
                  <a:gd name="T80" fmla="*/ 1544 w 4249"/>
                  <a:gd name="T81" fmla="*/ 60 h 2125"/>
                  <a:gd name="T82" fmla="*/ 147 w 4249"/>
                  <a:gd name="T83" fmla="*/ 179 h 2125"/>
                  <a:gd name="T84" fmla="*/ 59 w 4249"/>
                  <a:gd name="T85" fmla="*/ 268 h 2125"/>
                  <a:gd name="T86" fmla="*/ 59 w 4249"/>
                  <a:gd name="T87" fmla="*/ 476 h 2125"/>
                  <a:gd name="T88" fmla="*/ 59 w 4249"/>
                  <a:gd name="T89" fmla="*/ 877 h 2125"/>
                  <a:gd name="T90" fmla="*/ 191 w 4249"/>
                  <a:gd name="T91" fmla="*/ 1085 h 2125"/>
                  <a:gd name="T92" fmla="*/ 220 w 4249"/>
                  <a:gd name="T93" fmla="*/ 1189 h 2125"/>
                  <a:gd name="T94" fmla="*/ 529 w 4249"/>
                  <a:gd name="T95" fmla="*/ 1427 h 2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9" h="2125">
                    <a:moveTo>
                      <a:pt x="1000" y="1605"/>
                    </a:moveTo>
                    <a:lnTo>
                      <a:pt x="1000" y="1605"/>
                    </a:lnTo>
                    <a:lnTo>
                      <a:pt x="1147" y="1605"/>
                    </a:lnTo>
                    <a:lnTo>
                      <a:pt x="1205" y="1605"/>
                    </a:lnTo>
                    <a:cubicBezTo>
                      <a:pt x="1220" y="1605"/>
                      <a:pt x="1220" y="1575"/>
                      <a:pt x="1235" y="1575"/>
                    </a:cubicBezTo>
                    <a:cubicBezTo>
                      <a:pt x="1249" y="1560"/>
                      <a:pt x="1338" y="1560"/>
                      <a:pt x="1338" y="1575"/>
                    </a:cubicBezTo>
                    <a:cubicBezTo>
                      <a:pt x="1382" y="1605"/>
                      <a:pt x="1426" y="1635"/>
                      <a:pt x="1470" y="1664"/>
                    </a:cubicBezTo>
                    <a:cubicBezTo>
                      <a:pt x="1470" y="1664"/>
                      <a:pt x="1485" y="1709"/>
                      <a:pt x="1485" y="1724"/>
                    </a:cubicBezTo>
                    <a:cubicBezTo>
                      <a:pt x="1499" y="1754"/>
                      <a:pt x="1499" y="1754"/>
                      <a:pt x="1544" y="1768"/>
                    </a:cubicBezTo>
                    <a:cubicBezTo>
                      <a:pt x="1573" y="1783"/>
                      <a:pt x="1588" y="1798"/>
                      <a:pt x="1602" y="1768"/>
                    </a:cubicBezTo>
                    <a:cubicBezTo>
                      <a:pt x="1617" y="1724"/>
                      <a:pt x="1632" y="1724"/>
                      <a:pt x="1676" y="1739"/>
                    </a:cubicBezTo>
                    <a:cubicBezTo>
                      <a:pt x="1705" y="1739"/>
                      <a:pt x="1749" y="1754"/>
                      <a:pt x="1749" y="1783"/>
                    </a:cubicBezTo>
                    <a:cubicBezTo>
                      <a:pt x="1779" y="1828"/>
                      <a:pt x="1808" y="1843"/>
                      <a:pt x="1838" y="1887"/>
                    </a:cubicBezTo>
                    <a:cubicBezTo>
                      <a:pt x="1867" y="1917"/>
                      <a:pt x="1852" y="1976"/>
                      <a:pt x="1896" y="1991"/>
                    </a:cubicBezTo>
                    <a:cubicBezTo>
                      <a:pt x="1926" y="2021"/>
                      <a:pt x="1985" y="2021"/>
                      <a:pt x="2014" y="2036"/>
                    </a:cubicBezTo>
                    <a:cubicBezTo>
                      <a:pt x="2014" y="2021"/>
                      <a:pt x="1985" y="1917"/>
                      <a:pt x="1985" y="1917"/>
                    </a:cubicBezTo>
                    <a:cubicBezTo>
                      <a:pt x="2014" y="1932"/>
                      <a:pt x="1999" y="1887"/>
                      <a:pt x="2014" y="1887"/>
                    </a:cubicBezTo>
                    <a:cubicBezTo>
                      <a:pt x="2014" y="1872"/>
                      <a:pt x="2043" y="1872"/>
                      <a:pt x="2058" y="1858"/>
                    </a:cubicBezTo>
                    <a:cubicBezTo>
                      <a:pt x="2073" y="1858"/>
                      <a:pt x="2088" y="1813"/>
                      <a:pt x="2088" y="1813"/>
                    </a:cubicBezTo>
                    <a:cubicBezTo>
                      <a:pt x="2102" y="1828"/>
                      <a:pt x="2117" y="1828"/>
                      <a:pt x="2132" y="1813"/>
                    </a:cubicBezTo>
                    <a:cubicBezTo>
                      <a:pt x="2161" y="1798"/>
                      <a:pt x="2176" y="1798"/>
                      <a:pt x="2190" y="1768"/>
                    </a:cubicBezTo>
                    <a:cubicBezTo>
                      <a:pt x="2220" y="1754"/>
                      <a:pt x="2176" y="1754"/>
                      <a:pt x="2176" y="1739"/>
                    </a:cubicBezTo>
                    <a:cubicBezTo>
                      <a:pt x="2176" y="1739"/>
                      <a:pt x="2220" y="1754"/>
                      <a:pt x="2235" y="1739"/>
                    </a:cubicBezTo>
                    <a:cubicBezTo>
                      <a:pt x="2264" y="1724"/>
                      <a:pt x="2279" y="1724"/>
                      <a:pt x="2308" y="1724"/>
                    </a:cubicBezTo>
                    <a:cubicBezTo>
                      <a:pt x="2337" y="1724"/>
                      <a:pt x="2352" y="1768"/>
                      <a:pt x="2382" y="1754"/>
                    </a:cubicBezTo>
                    <a:cubicBezTo>
                      <a:pt x="2426" y="1724"/>
                      <a:pt x="2440" y="1754"/>
                      <a:pt x="2470" y="1768"/>
                    </a:cubicBezTo>
                    <a:cubicBezTo>
                      <a:pt x="2499" y="1783"/>
                      <a:pt x="2514" y="1754"/>
                      <a:pt x="2529" y="1754"/>
                    </a:cubicBezTo>
                    <a:cubicBezTo>
                      <a:pt x="2543" y="1739"/>
                      <a:pt x="2587" y="1768"/>
                      <a:pt x="2587" y="1783"/>
                    </a:cubicBezTo>
                    <a:cubicBezTo>
                      <a:pt x="2602" y="1798"/>
                      <a:pt x="2617" y="1783"/>
                      <a:pt x="2602" y="1768"/>
                    </a:cubicBezTo>
                    <a:cubicBezTo>
                      <a:pt x="2602" y="1768"/>
                      <a:pt x="2587" y="1754"/>
                      <a:pt x="2573" y="1754"/>
                    </a:cubicBezTo>
                    <a:cubicBezTo>
                      <a:pt x="2558" y="1739"/>
                      <a:pt x="2587" y="1739"/>
                      <a:pt x="2587" y="1739"/>
                    </a:cubicBezTo>
                    <a:cubicBezTo>
                      <a:pt x="2573" y="1709"/>
                      <a:pt x="2573" y="1694"/>
                      <a:pt x="2543" y="1709"/>
                    </a:cubicBezTo>
                    <a:cubicBezTo>
                      <a:pt x="2543" y="1709"/>
                      <a:pt x="2484" y="1709"/>
                      <a:pt x="2514" y="1679"/>
                    </a:cubicBezTo>
                    <a:cubicBezTo>
                      <a:pt x="2543" y="1679"/>
                      <a:pt x="2558" y="1694"/>
                      <a:pt x="2573" y="1694"/>
                    </a:cubicBezTo>
                    <a:cubicBezTo>
                      <a:pt x="2617" y="1679"/>
                      <a:pt x="2646" y="1679"/>
                      <a:pt x="2690" y="1679"/>
                    </a:cubicBezTo>
                    <a:cubicBezTo>
                      <a:pt x="2705" y="1679"/>
                      <a:pt x="2690" y="1679"/>
                      <a:pt x="2705" y="1694"/>
                    </a:cubicBezTo>
                    <a:cubicBezTo>
                      <a:pt x="2705" y="1694"/>
                      <a:pt x="2720" y="1694"/>
                      <a:pt x="2734" y="1679"/>
                    </a:cubicBezTo>
                    <a:lnTo>
                      <a:pt x="2823" y="1679"/>
                    </a:lnTo>
                    <a:cubicBezTo>
                      <a:pt x="2852" y="1679"/>
                      <a:pt x="2852" y="1709"/>
                      <a:pt x="2881" y="1724"/>
                    </a:cubicBezTo>
                    <a:cubicBezTo>
                      <a:pt x="2911" y="1754"/>
                      <a:pt x="2940" y="1724"/>
                      <a:pt x="2970" y="1709"/>
                    </a:cubicBezTo>
                    <a:cubicBezTo>
                      <a:pt x="2984" y="1709"/>
                      <a:pt x="3073" y="1798"/>
                      <a:pt x="3073" y="1813"/>
                    </a:cubicBezTo>
                    <a:cubicBezTo>
                      <a:pt x="3087" y="1828"/>
                      <a:pt x="3058" y="1858"/>
                      <a:pt x="3073" y="1872"/>
                    </a:cubicBezTo>
                    <a:cubicBezTo>
                      <a:pt x="3087" y="1902"/>
                      <a:pt x="3073" y="1902"/>
                      <a:pt x="3087" y="1932"/>
                    </a:cubicBezTo>
                    <a:cubicBezTo>
                      <a:pt x="3087" y="1947"/>
                      <a:pt x="3102" y="1962"/>
                      <a:pt x="3102" y="1962"/>
                    </a:cubicBezTo>
                    <a:cubicBezTo>
                      <a:pt x="3117" y="1962"/>
                      <a:pt x="3117" y="1976"/>
                      <a:pt x="3131" y="1976"/>
                    </a:cubicBezTo>
                    <a:cubicBezTo>
                      <a:pt x="3146" y="1991"/>
                      <a:pt x="3131" y="2021"/>
                      <a:pt x="3146" y="2036"/>
                    </a:cubicBezTo>
                    <a:cubicBezTo>
                      <a:pt x="3161" y="2051"/>
                      <a:pt x="3175" y="2051"/>
                      <a:pt x="3190" y="2080"/>
                    </a:cubicBezTo>
                    <a:cubicBezTo>
                      <a:pt x="3220" y="2125"/>
                      <a:pt x="3205" y="2080"/>
                      <a:pt x="3234" y="2095"/>
                    </a:cubicBezTo>
                    <a:lnTo>
                      <a:pt x="3234" y="2125"/>
                    </a:lnTo>
                    <a:cubicBezTo>
                      <a:pt x="3249" y="2125"/>
                      <a:pt x="3264" y="2021"/>
                      <a:pt x="3264" y="2006"/>
                    </a:cubicBezTo>
                    <a:cubicBezTo>
                      <a:pt x="3264" y="1962"/>
                      <a:pt x="3249" y="1932"/>
                      <a:pt x="3234" y="1872"/>
                    </a:cubicBezTo>
                    <a:cubicBezTo>
                      <a:pt x="3205" y="1828"/>
                      <a:pt x="3205" y="1783"/>
                      <a:pt x="3190" y="1739"/>
                    </a:cubicBezTo>
                    <a:cubicBezTo>
                      <a:pt x="3161" y="1709"/>
                      <a:pt x="3146" y="1650"/>
                      <a:pt x="3161" y="1605"/>
                    </a:cubicBezTo>
                    <a:cubicBezTo>
                      <a:pt x="3175" y="1560"/>
                      <a:pt x="3205" y="1531"/>
                      <a:pt x="3249" y="1501"/>
                    </a:cubicBezTo>
                    <a:cubicBezTo>
                      <a:pt x="3264" y="1486"/>
                      <a:pt x="3278" y="1486"/>
                      <a:pt x="3293" y="1471"/>
                    </a:cubicBezTo>
                    <a:cubicBezTo>
                      <a:pt x="3308" y="1456"/>
                      <a:pt x="3323" y="1427"/>
                      <a:pt x="3337" y="1427"/>
                    </a:cubicBezTo>
                    <a:cubicBezTo>
                      <a:pt x="3367" y="1397"/>
                      <a:pt x="3411" y="1397"/>
                      <a:pt x="3440" y="1367"/>
                    </a:cubicBezTo>
                    <a:cubicBezTo>
                      <a:pt x="3455" y="1352"/>
                      <a:pt x="3470" y="1323"/>
                      <a:pt x="3499" y="1323"/>
                    </a:cubicBezTo>
                    <a:cubicBezTo>
                      <a:pt x="3499" y="1323"/>
                      <a:pt x="3558" y="1323"/>
                      <a:pt x="3543" y="1293"/>
                    </a:cubicBezTo>
                    <a:lnTo>
                      <a:pt x="3499" y="1308"/>
                    </a:lnTo>
                    <a:cubicBezTo>
                      <a:pt x="3499" y="1293"/>
                      <a:pt x="3528" y="1308"/>
                      <a:pt x="3514" y="1278"/>
                    </a:cubicBezTo>
                    <a:cubicBezTo>
                      <a:pt x="3514" y="1278"/>
                      <a:pt x="3499" y="1263"/>
                      <a:pt x="3514" y="1263"/>
                    </a:cubicBezTo>
                    <a:cubicBezTo>
                      <a:pt x="3514" y="1248"/>
                      <a:pt x="3514" y="1263"/>
                      <a:pt x="3528" y="1248"/>
                    </a:cubicBezTo>
                    <a:cubicBezTo>
                      <a:pt x="3514" y="1263"/>
                      <a:pt x="3543" y="1278"/>
                      <a:pt x="3543" y="1263"/>
                    </a:cubicBezTo>
                    <a:cubicBezTo>
                      <a:pt x="3558" y="1263"/>
                      <a:pt x="3602" y="1234"/>
                      <a:pt x="3587" y="1219"/>
                    </a:cubicBezTo>
                    <a:cubicBezTo>
                      <a:pt x="3587" y="1234"/>
                      <a:pt x="3499" y="1219"/>
                      <a:pt x="3514" y="1204"/>
                    </a:cubicBezTo>
                    <a:cubicBezTo>
                      <a:pt x="3514" y="1189"/>
                      <a:pt x="3528" y="1219"/>
                      <a:pt x="3543" y="1204"/>
                    </a:cubicBezTo>
                    <a:lnTo>
                      <a:pt x="3572" y="1189"/>
                    </a:lnTo>
                    <a:cubicBezTo>
                      <a:pt x="3572" y="1189"/>
                      <a:pt x="3558" y="1174"/>
                      <a:pt x="3558" y="1159"/>
                    </a:cubicBezTo>
                    <a:cubicBezTo>
                      <a:pt x="3572" y="1144"/>
                      <a:pt x="3572" y="1130"/>
                      <a:pt x="3543" y="1130"/>
                    </a:cubicBezTo>
                    <a:lnTo>
                      <a:pt x="3484" y="1100"/>
                    </a:lnTo>
                    <a:cubicBezTo>
                      <a:pt x="3499" y="1085"/>
                      <a:pt x="3514" y="1100"/>
                      <a:pt x="3528" y="1100"/>
                    </a:cubicBezTo>
                    <a:cubicBezTo>
                      <a:pt x="3543" y="1085"/>
                      <a:pt x="3514" y="1055"/>
                      <a:pt x="3499" y="1055"/>
                    </a:cubicBezTo>
                    <a:cubicBezTo>
                      <a:pt x="3484" y="1040"/>
                      <a:pt x="3470" y="1026"/>
                      <a:pt x="3470" y="1011"/>
                    </a:cubicBezTo>
                    <a:cubicBezTo>
                      <a:pt x="3455" y="996"/>
                      <a:pt x="3499" y="966"/>
                      <a:pt x="3484" y="951"/>
                    </a:cubicBezTo>
                    <a:cubicBezTo>
                      <a:pt x="3499" y="966"/>
                      <a:pt x="3484" y="981"/>
                      <a:pt x="3484" y="996"/>
                    </a:cubicBezTo>
                    <a:lnTo>
                      <a:pt x="3514" y="1026"/>
                    </a:lnTo>
                    <a:cubicBezTo>
                      <a:pt x="3543" y="996"/>
                      <a:pt x="3514" y="922"/>
                      <a:pt x="3558" y="907"/>
                    </a:cubicBezTo>
                    <a:cubicBezTo>
                      <a:pt x="3543" y="907"/>
                      <a:pt x="3543" y="981"/>
                      <a:pt x="3558" y="996"/>
                    </a:cubicBezTo>
                    <a:cubicBezTo>
                      <a:pt x="3558" y="1026"/>
                      <a:pt x="3587" y="1026"/>
                      <a:pt x="3587" y="1055"/>
                    </a:cubicBezTo>
                    <a:cubicBezTo>
                      <a:pt x="3587" y="1070"/>
                      <a:pt x="3543" y="1100"/>
                      <a:pt x="3558" y="1115"/>
                    </a:cubicBezTo>
                    <a:cubicBezTo>
                      <a:pt x="3558" y="1115"/>
                      <a:pt x="3646" y="1026"/>
                      <a:pt x="3631" y="996"/>
                    </a:cubicBezTo>
                    <a:cubicBezTo>
                      <a:pt x="3631" y="966"/>
                      <a:pt x="3602" y="951"/>
                      <a:pt x="3602" y="922"/>
                    </a:cubicBezTo>
                    <a:cubicBezTo>
                      <a:pt x="3587" y="907"/>
                      <a:pt x="3602" y="862"/>
                      <a:pt x="3631" y="877"/>
                    </a:cubicBezTo>
                    <a:cubicBezTo>
                      <a:pt x="3617" y="862"/>
                      <a:pt x="3602" y="907"/>
                      <a:pt x="3617" y="922"/>
                    </a:cubicBezTo>
                    <a:cubicBezTo>
                      <a:pt x="3646" y="951"/>
                      <a:pt x="3646" y="966"/>
                      <a:pt x="3675" y="922"/>
                    </a:cubicBezTo>
                    <a:cubicBezTo>
                      <a:pt x="3690" y="907"/>
                      <a:pt x="3719" y="862"/>
                      <a:pt x="3705" y="832"/>
                    </a:cubicBezTo>
                    <a:cubicBezTo>
                      <a:pt x="3705" y="832"/>
                      <a:pt x="3690" y="818"/>
                      <a:pt x="3705" y="803"/>
                    </a:cubicBezTo>
                    <a:lnTo>
                      <a:pt x="3719" y="773"/>
                    </a:lnTo>
                    <a:lnTo>
                      <a:pt x="3719" y="803"/>
                    </a:lnTo>
                    <a:cubicBezTo>
                      <a:pt x="3719" y="803"/>
                      <a:pt x="3793" y="758"/>
                      <a:pt x="3822" y="758"/>
                    </a:cubicBezTo>
                    <a:cubicBezTo>
                      <a:pt x="3837" y="743"/>
                      <a:pt x="3867" y="758"/>
                      <a:pt x="3881" y="758"/>
                    </a:cubicBezTo>
                    <a:cubicBezTo>
                      <a:pt x="3911" y="743"/>
                      <a:pt x="3896" y="728"/>
                      <a:pt x="3896" y="714"/>
                    </a:cubicBezTo>
                    <a:cubicBezTo>
                      <a:pt x="3911" y="714"/>
                      <a:pt x="3911" y="743"/>
                      <a:pt x="3925" y="743"/>
                    </a:cubicBezTo>
                    <a:lnTo>
                      <a:pt x="3955" y="728"/>
                    </a:lnTo>
                    <a:cubicBezTo>
                      <a:pt x="3984" y="758"/>
                      <a:pt x="4043" y="684"/>
                      <a:pt x="3999" y="684"/>
                    </a:cubicBezTo>
                    <a:cubicBezTo>
                      <a:pt x="3999" y="684"/>
                      <a:pt x="3999" y="714"/>
                      <a:pt x="3984" y="714"/>
                    </a:cubicBezTo>
                    <a:cubicBezTo>
                      <a:pt x="3969" y="714"/>
                      <a:pt x="3940" y="654"/>
                      <a:pt x="3940" y="654"/>
                    </a:cubicBezTo>
                    <a:cubicBezTo>
                      <a:pt x="3955" y="639"/>
                      <a:pt x="3940" y="624"/>
                      <a:pt x="3955" y="610"/>
                    </a:cubicBezTo>
                    <a:cubicBezTo>
                      <a:pt x="3969" y="580"/>
                      <a:pt x="3984" y="550"/>
                      <a:pt x="3999" y="535"/>
                    </a:cubicBezTo>
                    <a:cubicBezTo>
                      <a:pt x="4014" y="535"/>
                      <a:pt x="4028" y="520"/>
                      <a:pt x="4028" y="520"/>
                    </a:cubicBezTo>
                    <a:cubicBezTo>
                      <a:pt x="4058" y="535"/>
                      <a:pt x="4072" y="491"/>
                      <a:pt x="4087" y="476"/>
                    </a:cubicBezTo>
                    <a:cubicBezTo>
                      <a:pt x="4087" y="476"/>
                      <a:pt x="4116" y="491"/>
                      <a:pt x="4131" y="476"/>
                    </a:cubicBezTo>
                    <a:cubicBezTo>
                      <a:pt x="4161" y="461"/>
                      <a:pt x="4190" y="461"/>
                      <a:pt x="4205" y="446"/>
                    </a:cubicBezTo>
                    <a:cubicBezTo>
                      <a:pt x="4219" y="446"/>
                      <a:pt x="4249" y="431"/>
                      <a:pt x="4234" y="416"/>
                    </a:cubicBezTo>
                    <a:cubicBezTo>
                      <a:pt x="4205" y="387"/>
                      <a:pt x="4205" y="372"/>
                      <a:pt x="4190" y="357"/>
                    </a:cubicBezTo>
                    <a:cubicBezTo>
                      <a:pt x="4131" y="342"/>
                      <a:pt x="4219" y="208"/>
                      <a:pt x="4131" y="208"/>
                    </a:cubicBezTo>
                    <a:cubicBezTo>
                      <a:pt x="4116" y="194"/>
                      <a:pt x="4102" y="223"/>
                      <a:pt x="4087" y="208"/>
                    </a:cubicBezTo>
                    <a:cubicBezTo>
                      <a:pt x="4072" y="194"/>
                      <a:pt x="4072" y="179"/>
                      <a:pt x="4058" y="194"/>
                    </a:cubicBezTo>
                    <a:cubicBezTo>
                      <a:pt x="4043" y="208"/>
                      <a:pt x="4028" y="238"/>
                      <a:pt x="4014" y="253"/>
                    </a:cubicBezTo>
                    <a:cubicBezTo>
                      <a:pt x="3999" y="268"/>
                      <a:pt x="3999" y="298"/>
                      <a:pt x="3984" y="312"/>
                    </a:cubicBezTo>
                    <a:cubicBezTo>
                      <a:pt x="3984" y="342"/>
                      <a:pt x="3969" y="387"/>
                      <a:pt x="3940" y="387"/>
                    </a:cubicBezTo>
                    <a:cubicBezTo>
                      <a:pt x="3911" y="387"/>
                      <a:pt x="3911" y="416"/>
                      <a:pt x="3881" y="416"/>
                    </a:cubicBezTo>
                    <a:lnTo>
                      <a:pt x="3661" y="416"/>
                    </a:lnTo>
                    <a:cubicBezTo>
                      <a:pt x="3631" y="416"/>
                      <a:pt x="3631" y="416"/>
                      <a:pt x="3617" y="431"/>
                    </a:cubicBezTo>
                    <a:cubicBezTo>
                      <a:pt x="3602" y="461"/>
                      <a:pt x="3543" y="491"/>
                      <a:pt x="3543" y="506"/>
                    </a:cubicBezTo>
                    <a:cubicBezTo>
                      <a:pt x="3558" y="550"/>
                      <a:pt x="3514" y="580"/>
                      <a:pt x="3484" y="580"/>
                    </a:cubicBezTo>
                    <a:cubicBezTo>
                      <a:pt x="3455" y="580"/>
                      <a:pt x="3440" y="565"/>
                      <a:pt x="3411" y="565"/>
                    </a:cubicBezTo>
                    <a:cubicBezTo>
                      <a:pt x="3381" y="565"/>
                      <a:pt x="3352" y="580"/>
                      <a:pt x="3337" y="580"/>
                    </a:cubicBezTo>
                    <a:cubicBezTo>
                      <a:pt x="3337" y="580"/>
                      <a:pt x="3337" y="624"/>
                      <a:pt x="3352" y="624"/>
                    </a:cubicBezTo>
                    <a:cubicBezTo>
                      <a:pt x="3337" y="639"/>
                      <a:pt x="3323" y="654"/>
                      <a:pt x="3293" y="669"/>
                    </a:cubicBezTo>
                    <a:cubicBezTo>
                      <a:pt x="3264" y="684"/>
                      <a:pt x="3220" y="714"/>
                      <a:pt x="3175" y="728"/>
                    </a:cubicBezTo>
                    <a:cubicBezTo>
                      <a:pt x="3131" y="743"/>
                      <a:pt x="3087" y="743"/>
                      <a:pt x="3043" y="728"/>
                    </a:cubicBezTo>
                    <a:cubicBezTo>
                      <a:pt x="3028" y="714"/>
                      <a:pt x="3014" y="699"/>
                      <a:pt x="3028" y="684"/>
                    </a:cubicBezTo>
                    <a:cubicBezTo>
                      <a:pt x="3028" y="684"/>
                      <a:pt x="3043" y="654"/>
                      <a:pt x="3058" y="654"/>
                    </a:cubicBezTo>
                    <a:lnTo>
                      <a:pt x="3058" y="684"/>
                    </a:lnTo>
                    <a:cubicBezTo>
                      <a:pt x="3087" y="624"/>
                      <a:pt x="3102" y="580"/>
                      <a:pt x="3073" y="520"/>
                    </a:cubicBezTo>
                    <a:cubicBezTo>
                      <a:pt x="3058" y="506"/>
                      <a:pt x="3028" y="535"/>
                      <a:pt x="3014" y="535"/>
                    </a:cubicBezTo>
                    <a:cubicBezTo>
                      <a:pt x="2999" y="550"/>
                      <a:pt x="2999" y="535"/>
                      <a:pt x="2984" y="535"/>
                    </a:cubicBezTo>
                    <a:cubicBezTo>
                      <a:pt x="2970" y="520"/>
                      <a:pt x="2999" y="506"/>
                      <a:pt x="2999" y="506"/>
                    </a:cubicBezTo>
                    <a:cubicBezTo>
                      <a:pt x="3058" y="446"/>
                      <a:pt x="3014" y="387"/>
                      <a:pt x="2955" y="372"/>
                    </a:cubicBezTo>
                    <a:cubicBezTo>
                      <a:pt x="2911" y="357"/>
                      <a:pt x="2911" y="372"/>
                      <a:pt x="2881" y="387"/>
                    </a:cubicBezTo>
                    <a:lnTo>
                      <a:pt x="2881" y="416"/>
                    </a:lnTo>
                    <a:cubicBezTo>
                      <a:pt x="2881" y="431"/>
                      <a:pt x="2852" y="416"/>
                      <a:pt x="2837" y="416"/>
                    </a:cubicBezTo>
                    <a:cubicBezTo>
                      <a:pt x="2823" y="416"/>
                      <a:pt x="2793" y="535"/>
                      <a:pt x="2793" y="550"/>
                    </a:cubicBezTo>
                    <a:cubicBezTo>
                      <a:pt x="2808" y="624"/>
                      <a:pt x="2823" y="669"/>
                      <a:pt x="2764" y="699"/>
                    </a:cubicBezTo>
                    <a:cubicBezTo>
                      <a:pt x="2764" y="714"/>
                      <a:pt x="2720" y="728"/>
                      <a:pt x="2720" y="714"/>
                    </a:cubicBezTo>
                    <a:cubicBezTo>
                      <a:pt x="2720" y="684"/>
                      <a:pt x="2705" y="654"/>
                      <a:pt x="2705" y="624"/>
                    </a:cubicBezTo>
                    <a:cubicBezTo>
                      <a:pt x="2705" y="610"/>
                      <a:pt x="2734" y="446"/>
                      <a:pt x="2734" y="446"/>
                    </a:cubicBezTo>
                    <a:cubicBezTo>
                      <a:pt x="2720" y="446"/>
                      <a:pt x="2690" y="476"/>
                      <a:pt x="2690" y="461"/>
                    </a:cubicBezTo>
                    <a:cubicBezTo>
                      <a:pt x="2690" y="446"/>
                      <a:pt x="2734" y="387"/>
                      <a:pt x="2749" y="372"/>
                    </a:cubicBezTo>
                    <a:cubicBezTo>
                      <a:pt x="2764" y="342"/>
                      <a:pt x="2808" y="342"/>
                      <a:pt x="2837" y="327"/>
                    </a:cubicBezTo>
                    <a:cubicBezTo>
                      <a:pt x="2881" y="327"/>
                      <a:pt x="2926" y="342"/>
                      <a:pt x="2970" y="342"/>
                    </a:cubicBezTo>
                    <a:cubicBezTo>
                      <a:pt x="3014" y="342"/>
                      <a:pt x="2955" y="298"/>
                      <a:pt x="2926" y="298"/>
                    </a:cubicBezTo>
                    <a:cubicBezTo>
                      <a:pt x="2896" y="298"/>
                      <a:pt x="2926" y="253"/>
                      <a:pt x="2881" y="253"/>
                    </a:cubicBezTo>
                    <a:cubicBezTo>
                      <a:pt x="2852" y="268"/>
                      <a:pt x="2823" y="283"/>
                      <a:pt x="2779" y="283"/>
                    </a:cubicBezTo>
                    <a:cubicBezTo>
                      <a:pt x="2749" y="283"/>
                      <a:pt x="2720" y="253"/>
                      <a:pt x="2690" y="238"/>
                    </a:cubicBezTo>
                    <a:cubicBezTo>
                      <a:pt x="2690" y="238"/>
                      <a:pt x="2646" y="238"/>
                      <a:pt x="2661" y="223"/>
                    </a:cubicBezTo>
                    <a:cubicBezTo>
                      <a:pt x="2676" y="223"/>
                      <a:pt x="2705" y="208"/>
                      <a:pt x="2705" y="194"/>
                    </a:cubicBezTo>
                    <a:cubicBezTo>
                      <a:pt x="2705" y="194"/>
                      <a:pt x="2587" y="238"/>
                      <a:pt x="2573" y="238"/>
                    </a:cubicBezTo>
                    <a:cubicBezTo>
                      <a:pt x="2558" y="253"/>
                      <a:pt x="2543" y="268"/>
                      <a:pt x="2529" y="268"/>
                    </a:cubicBezTo>
                    <a:cubicBezTo>
                      <a:pt x="2499" y="268"/>
                      <a:pt x="2499" y="238"/>
                      <a:pt x="2470" y="238"/>
                    </a:cubicBezTo>
                    <a:cubicBezTo>
                      <a:pt x="2455" y="238"/>
                      <a:pt x="2382" y="268"/>
                      <a:pt x="2426" y="223"/>
                    </a:cubicBezTo>
                    <a:cubicBezTo>
                      <a:pt x="2470" y="194"/>
                      <a:pt x="2514" y="164"/>
                      <a:pt x="2558" y="134"/>
                    </a:cubicBezTo>
                    <a:cubicBezTo>
                      <a:pt x="2529" y="134"/>
                      <a:pt x="2499" y="104"/>
                      <a:pt x="2470" y="134"/>
                    </a:cubicBezTo>
                    <a:cubicBezTo>
                      <a:pt x="2426" y="149"/>
                      <a:pt x="2411" y="119"/>
                      <a:pt x="2367" y="104"/>
                    </a:cubicBezTo>
                    <a:cubicBezTo>
                      <a:pt x="2352" y="104"/>
                      <a:pt x="2337" y="90"/>
                      <a:pt x="2323" y="75"/>
                    </a:cubicBezTo>
                    <a:cubicBezTo>
                      <a:pt x="2293" y="75"/>
                      <a:pt x="2279" y="90"/>
                      <a:pt x="2249" y="90"/>
                    </a:cubicBezTo>
                    <a:cubicBezTo>
                      <a:pt x="2235" y="75"/>
                      <a:pt x="2205" y="75"/>
                      <a:pt x="2205" y="45"/>
                    </a:cubicBezTo>
                    <a:cubicBezTo>
                      <a:pt x="2205" y="45"/>
                      <a:pt x="2176" y="0"/>
                      <a:pt x="2176" y="15"/>
                    </a:cubicBezTo>
                    <a:cubicBezTo>
                      <a:pt x="2161" y="15"/>
                      <a:pt x="2176" y="60"/>
                      <a:pt x="2161" y="60"/>
                    </a:cubicBezTo>
                    <a:lnTo>
                      <a:pt x="2132" y="60"/>
                    </a:lnTo>
                    <a:lnTo>
                      <a:pt x="1999" y="60"/>
                    </a:lnTo>
                    <a:lnTo>
                      <a:pt x="1544" y="60"/>
                    </a:lnTo>
                    <a:lnTo>
                      <a:pt x="441" y="60"/>
                    </a:lnTo>
                    <a:lnTo>
                      <a:pt x="161" y="60"/>
                    </a:lnTo>
                    <a:cubicBezTo>
                      <a:pt x="176" y="75"/>
                      <a:pt x="206" y="194"/>
                      <a:pt x="161" y="208"/>
                    </a:cubicBezTo>
                    <a:cubicBezTo>
                      <a:pt x="132" y="208"/>
                      <a:pt x="117" y="208"/>
                      <a:pt x="147" y="179"/>
                    </a:cubicBezTo>
                    <a:cubicBezTo>
                      <a:pt x="176" y="134"/>
                      <a:pt x="132" y="134"/>
                      <a:pt x="103" y="134"/>
                    </a:cubicBezTo>
                    <a:cubicBezTo>
                      <a:pt x="73" y="134"/>
                      <a:pt x="29" y="104"/>
                      <a:pt x="14" y="104"/>
                    </a:cubicBezTo>
                    <a:cubicBezTo>
                      <a:pt x="0" y="119"/>
                      <a:pt x="29" y="179"/>
                      <a:pt x="29" y="179"/>
                    </a:cubicBezTo>
                    <a:cubicBezTo>
                      <a:pt x="44" y="223"/>
                      <a:pt x="59" y="238"/>
                      <a:pt x="59" y="268"/>
                    </a:cubicBezTo>
                    <a:cubicBezTo>
                      <a:pt x="59" y="283"/>
                      <a:pt x="103" y="312"/>
                      <a:pt x="117" y="312"/>
                    </a:cubicBezTo>
                    <a:cubicBezTo>
                      <a:pt x="103" y="312"/>
                      <a:pt x="88" y="312"/>
                      <a:pt x="73" y="327"/>
                    </a:cubicBezTo>
                    <a:cubicBezTo>
                      <a:pt x="59" y="342"/>
                      <a:pt x="73" y="357"/>
                      <a:pt x="73" y="372"/>
                    </a:cubicBezTo>
                    <a:cubicBezTo>
                      <a:pt x="73" y="416"/>
                      <a:pt x="73" y="446"/>
                      <a:pt x="59" y="476"/>
                    </a:cubicBezTo>
                    <a:cubicBezTo>
                      <a:pt x="59" y="520"/>
                      <a:pt x="44" y="550"/>
                      <a:pt x="29" y="595"/>
                    </a:cubicBezTo>
                    <a:cubicBezTo>
                      <a:pt x="14" y="639"/>
                      <a:pt x="44" y="684"/>
                      <a:pt x="59" y="728"/>
                    </a:cubicBezTo>
                    <a:cubicBezTo>
                      <a:pt x="59" y="773"/>
                      <a:pt x="44" y="803"/>
                      <a:pt x="44" y="832"/>
                    </a:cubicBezTo>
                    <a:cubicBezTo>
                      <a:pt x="44" y="847"/>
                      <a:pt x="59" y="862"/>
                      <a:pt x="59" y="877"/>
                    </a:cubicBezTo>
                    <a:cubicBezTo>
                      <a:pt x="73" y="892"/>
                      <a:pt x="73" y="922"/>
                      <a:pt x="73" y="936"/>
                    </a:cubicBezTo>
                    <a:cubicBezTo>
                      <a:pt x="88" y="981"/>
                      <a:pt x="132" y="996"/>
                      <a:pt x="147" y="1040"/>
                    </a:cubicBezTo>
                    <a:cubicBezTo>
                      <a:pt x="161" y="1070"/>
                      <a:pt x="161" y="1055"/>
                      <a:pt x="176" y="1040"/>
                    </a:cubicBezTo>
                    <a:lnTo>
                      <a:pt x="191" y="1085"/>
                    </a:lnTo>
                    <a:cubicBezTo>
                      <a:pt x="191" y="1085"/>
                      <a:pt x="176" y="1070"/>
                      <a:pt x="176" y="1085"/>
                    </a:cubicBezTo>
                    <a:cubicBezTo>
                      <a:pt x="176" y="1100"/>
                      <a:pt x="176" y="1115"/>
                      <a:pt x="191" y="1130"/>
                    </a:cubicBezTo>
                    <a:cubicBezTo>
                      <a:pt x="206" y="1130"/>
                      <a:pt x="206" y="1130"/>
                      <a:pt x="220" y="1144"/>
                    </a:cubicBezTo>
                    <a:cubicBezTo>
                      <a:pt x="235" y="1159"/>
                      <a:pt x="206" y="1174"/>
                      <a:pt x="220" y="1189"/>
                    </a:cubicBezTo>
                    <a:cubicBezTo>
                      <a:pt x="250" y="1234"/>
                      <a:pt x="309" y="1263"/>
                      <a:pt x="309" y="1308"/>
                    </a:cubicBezTo>
                    <a:cubicBezTo>
                      <a:pt x="323" y="1338"/>
                      <a:pt x="338" y="1338"/>
                      <a:pt x="367" y="1352"/>
                    </a:cubicBezTo>
                    <a:cubicBezTo>
                      <a:pt x="397" y="1367"/>
                      <a:pt x="426" y="1382"/>
                      <a:pt x="456" y="1382"/>
                    </a:cubicBezTo>
                    <a:cubicBezTo>
                      <a:pt x="485" y="1382"/>
                      <a:pt x="514" y="1412"/>
                      <a:pt x="529" y="1427"/>
                    </a:cubicBezTo>
                    <a:cubicBezTo>
                      <a:pt x="529" y="1442"/>
                      <a:pt x="588" y="1501"/>
                      <a:pt x="573" y="1516"/>
                    </a:cubicBezTo>
                    <a:cubicBezTo>
                      <a:pt x="632" y="1501"/>
                      <a:pt x="705" y="1486"/>
                      <a:pt x="764" y="1501"/>
                    </a:cubicBezTo>
                    <a:cubicBezTo>
                      <a:pt x="852" y="1531"/>
                      <a:pt x="926" y="1575"/>
                      <a:pt x="1000" y="160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4" name="Freeform 1541">
                <a:extLst>
                  <a:ext uri="{FF2B5EF4-FFF2-40B4-BE49-F238E27FC236}">
                    <a16:creationId xmlns:a16="http://schemas.microsoft.com/office/drawing/2014/main" id="{D6AA52FC-CEEB-C93F-E647-97F59ED5FDD9}"/>
                  </a:ext>
                </a:extLst>
              </p:cNvPr>
              <p:cNvSpPr>
                <a:spLocks/>
              </p:cNvSpPr>
              <p:nvPr/>
            </p:nvSpPr>
            <p:spPr bwMode="auto">
              <a:xfrm>
                <a:off x="1841" y="2168"/>
                <a:ext cx="819" cy="410"/>
              </a:xfrm>
              <a:custGeom>
                <a:avLst/>
                <a:gdLst>
                  <a:gd name="T0" fmla="*/ 1205 w 4249"/>
                  <a:gd name="T1" fmla="*/ 1605 h 2125"/>
                  <a:gd name="T2" fmla="*/ 1485 w 4249"/>
                  <a:gd name="T3" fmla="*/ 1724 h 2125"/>
                  <a:gd name="T4" fmla="*/ 1749 w 4249"/>
                  <a:gd name="T5" fmla="*/ 1783 h 2125"/>
                  <a:gd name="T6" fmla="*/ 1985 w 4249"/>
                  <a:gd name="T7" fmla="*/ 1917 h 2125"/>
                  <a:gd name="T8" fmla="*/ 2132 w 4249"/>
                  <a:gd name="T9" fmla="*/ 1813 h 2125"/>
                  <a:gd name="T10" fmla="*/ 2308 w 4249"/>
                  <a:gd name="T11" fmla="*/ 1724 h 2125"/>
                  <a:gd name="T12" fmla="*/ 2587 w 4249"/>
                  <a:gd name="T13" fmla="*/ 1783 h 2125"/>
                  <a:gd name="T14" fmla="*/ 2543 w 4249"/>
                  <a:gd name="T15" fmla="*/ 1709 h 2125"/>
                  <a:gd name="T16" fmla="*/ 2705 w 4249"/>
                  <a:gd name="T17" fmla="*/ 1694 h 2125"/>
                  <a:gd name="T18" fmla="*/ 2970 w 4249"/>
                  <a:gd name="T19" fmla="*/ 1709 h 2125"/>
                  <a:gd name="T20" fmla="*/ 3102 w 4249"/>
                  <a:gd name="T21" fmla="*/ 1962 h 2125"/>
                  <a:gd name="T22" fmla="*/ 3234 w 4249"/>
                  <a:gd name="T23" fmla="*/ 2095 h 2125"/>
                  <a:gd name="T24" fmla="*/ 3190 w 4249"/>
                  <a:gd name="T25" fmla="*/ 1739 h 2125"/>
                  <a:gd name="T26" fmla="*/ 3337 w 4249"/>
                  <a:gd name="T27" fmla="*/ 1427 h 2125"/>
                  <a:gd name="T28" fmla="*/ 3499 w 4249"/>
                  <a:gd name="T29" fmla="*/ 1308 h 2125"/>
                  <a:gd name="T30" fmla="*/ 3543 w 4249"/>
                  <a:gd name="T31" fmla="*/ 1263 h 2125"/>
                  <a:gd name="T32" fmla="*/ 3572 w 4249"/>
                  <a:gd name="T33" fmla="*/ 1189 h 2125"/>
                  <a:gd name="T34" fmla="*/ 3528 w 4249"/>
                  <a:gd name="T35" fmla="*/ 1100 h 2125"/>
                  <a:gd name="T36" fmla="*/ 3484 w 4249"/>
                  <a:gd name="T37" fmla="*/ 996 h 2125"/>
                  <a:gd name="T38" fmla="*/ 3587 w 4249"/>
                  <a:gd name="T39" fmla="*/ 1055 h 2125"/>
                  <a:gd name="T40" fmla="*/ 3631 w 4249"/>
                  <a:gd name="T41" fmla="*/ 877 h 2125"/>
                  <a:gd name="T42" fmla="*/ 3705 w 4249"/>
                  <a:gd name="T43" fmla="*/ 803 h 2125"/>
                  <a:gd name="T44" fmla="*/ 3881 w 4249"/>
                  <a:gd name="T45" fmla="*/ 758 h 2125"/>
                  <a:gd name="T46" fmla="*/ 3999 w 4249"/>
                  <a:gd name="T47" fmla="*/ 684 h 2125"/>
                  <a:gd name="T48" fmla="*/ 3999 w 4249"/>
                  <a:gd name="T49" fmla="*/ 535 h 2125"/>
                  <a:gd name="T50" fmla="*/ 4205 w 4249"/>
                  <a:gd name="T51" fmla="*/ 446 h 2125"/>
                  <a:gd name="T52" fmla="*/ 4087 w 4249"/>
                  <a:gd name="T53" fmla="*/ 208 h 2125"/>
                  <a:gd name="T54" fmla="*/ 3940 w 4249"/>
                  <a:gd name="T55" fmla="*/ 387 h 2125"/>
                  <a:gd name="T56" fmla="*/ 3543 w 4249"/>
                  <a:gd name="T57" fmla="*/ 506 h 2125"/>
                  <a:gd name="T58" fmla="*/ 3352 w 4249"/>
                  <a:gd name="T59" fmla="*/ 624 h 2125"/>
                  <a:gd name="T60" fmla="*/ 3028 w 4249"/>
                  <a:gd name="T61" fmla="*/ 684 h 2125"/>
                  <a:gd name="T62" fmla="*/ 3014 w 4249"/>
                  <a:gd name="T63" fmla="*/ 535 h 2125"/>
                  <a:gd name="T64" fmla="*/ 2881 w 4249"/>
                  <a:gd name="T65" fmla="*/ 387 h 2125"/>
                  <a:gd name="T66" fmla="*/ 2764 w 4249"/>
                  <a:gd name="T67" fmla="*/ 699 h 2125"/>
                  <a:gd name="T68" fmla="*/ 2690 w 4249"/>
                  <a:gd name="T69" fmla="*/ 461 h 2125"/>
                  <a:gd name="T70" fmla="*/ 2926 w 4249"/>
                  <a:gd name="T71" fmla="*/ 298 h 2125"/>
                  <a:gd name="T72" fmla="*/ 2661 w 4249"/>
                  <a:gd name="T73" fmla="*/ 223 h 2125"/>
                  <a:gd name="T74" fmla="*/ 2470 w 4249"/>
                  <a:gd name="T75" fmla="*/ 238 h 2125"/>
                  <a:gd name="T76" fmla="*/ 2367 w 4249"/>
                  <a:gd name="T77" fmla="*/ 104 h 2125"/>
                  <a:gd name="T78" fmla="*/ 2176 w 4249"/>
                  <a:gd name="T79" fmla="*/ 15 h 2125"/>
                  <a:gd name="T80" fmla="*/ 1544 w 4249"/>
                  <a:gd name="T81" fmla="*/ 60 h 2125"/>
                  <a:gd name="T82" fmla="*/ 147 w 4249"/>
                  <a:gd name="T83" fmla="*/ 179 h 2125"/>
                  <a:gd name="T84" fmla="*/ 59 w 4249"/>
                  <a:gd name="T85" fmla="*/ 268 h 2125"/>
                  <a:gd name="T86" fmla="*/ 59 w 4249"/>
                  <a:gd name="T87" fmla="*/ 476 h 2125"/>
                  <a:gd name="T88" fmla="*/ 59 w 4249"/>
                  <a:gd name="T89" fmla="*/ 877 h 2125"/>
                  <a:gd name="T90" fmla="*/ 191 w 4249"/>
                  <a:gd name="T91" fmla="*/ 1085 h 2125"/>
                  <a:gd name="T92" fmla="*/ 220 w 4249"/>
                  <a:gd name="T93" fmla="*/ 1189 h 2125"/>
                  <a:gd name="T94" fmla="*/ 529 w 4249"/>
                  <a:gd name="T95" fmla="*/ 1427 h 2125"/>
                  <a:gd name="T96" fmla="*/ 1000 w 4249"/>
                  <a:gd name="T97" fmla="*/ 1605 h 2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49" h="2125">
                    <a:moveTo>
                      <a:pt x="1000" y="1605"/>
                    </a:moveTo>
                    <a:lnTo>
                      <a:pt x="1000" y="1605"/>
                    </a:lnTo>
                    <a:lnTo>
                      <a:pt x="1147" y="1605"/>
                    </a:lnTo>
                    <a:lnTo>
                      <a:pt x="1205" y="1605"/>
                    </a:lnTo>
                    <a:cubicBezTo>
                      <a:pt x="1220" y="1605"/>
                      <a:pt x="1220" y="1575"/>
                      <a:pt x="1235" y="1575"/>
                    </a:cubicBezTo>
                    <a:cubicBezTo>
                      <a:pt x="1249" y="1560"/>
                      <a:pt x="1338" y="1560"/>
                      <a:pt x="1338" y="1575"/>
                    </a:cubicBezTo>
                    <a:cubicBezTo>
                      <a:pt x="1382" y="1605"/>
                      <a:pt x="1426" y="1635"/>
                      <a:pt x="1470" y="1664"/>
                    </a:cubicBezTo>
                    <a:cubicBezTo>
                      <a:pt x="1470" y="1664"/>
                      <a:pt x="1485" y="1709"/>
                      <a:pt x="1485" y="1724"/>
                    </a:cubicBezTo>
                    <a:cubicBezTo>
                      <a:pt x="1499" y="1754"/>
                      <a:pt x="1499" y="1754"/>
                      <a:pt x="1544" y="1768"/>
                    </a:cubicBezTo>
                    <a:cubicBezTo>
                      <a:pt x="1573" y="1783"/>
                      <a:pt x="1588" y="1798"/>
                      <a:pt x="1602" y="1768"/>
                    </a:cubicBezTo>
                    <a:cubicBezTo>
                      <a:pt x="1617" y="1724"/>
                      <a:pt x="1632" y="1724"/>
                      <a:pt x="1676" y="1739"/>
                    </a:cubicBezTo>
                    <a:cubicBezTo>
                      <a:pt x="1705" y="1739"/>
                      <a:pt x="1749" y="1754"/>
                      <a:pt x="1749" y="1783"/>
                    </a:cubicBezTo>
                    <a:cubicBezTo>
                      <a:pt x="1779" y="1828"/>
                      <a:pt x="1808" y="1843"/>
                      <a:pt x="1838" y="1887"/>
                    </a:cubicBezTo>
                    <a:cubicBezTo>
                      <a:pt x="1867" y="1917"/>
                      <a:pt x="1852" y="1976"/>
                      <a:pt x="1896" y="1991"/>
                    </a:cubicBezTo>
                    <a:cubicBezTo>
                      <a:pt x="1926" y="2021"/>
                      <a:pt x="1985" y="2021"/>
                      <a:pt x="2014" y="2036"/>
                    </a:cubicBezTo>
                    <a:cubicBezTo>
                      <a:pt x="2014" y="2021"/>
                      <a:pt x="1985" y="1917"/>
                      <a:pt x="1985" y="1917"/>
                    </a:cubicBezTo>
                    <a:cubicBezTo>
                      <a:pt x="2014" y="1932"/>
                      <a:pt x="1999" y="1887"/>
                      <a:pt x="2014" y="1887"/>
                    </a:cubicBezTo>
                    <a:cubicBezTo>
                      <a:pt x="2014" y="1872"/>
                      <a:pt x="2043" y="1872"/>
                      <a:pt x="2058" y="1858"/>
                    </a:cubicBezTo>
                    <a:cubicBezTo>
                      <a:pt x="2073" y="1858"/>
                      <a:pt x="2088" y="1813"/>
                      <a:pt x="2088" y="1813"/>
                    </a:cubicBezTo>
                    <a:cubicBezTo>
                      <a:pt x="2102" y="1828"/>
                      <a:pt x="2117" y="1828"/>
                      <a:pt x="2132" y="1813"/>
                    </a:cubicBezTo>
                    <a:cubicBezTo>
                      <a:pt x="2161" y="1798"/>
                      <a:pt x="2176" y="1798"/>
                      <a:pt x="2190" y="1768"/>
                    </a:cubicBezTo>
                    <a:cubicBezTo>
                      <a:pt x="2220" y="1754"/>
                      <a:pt x="2176" y="1754"/>
                      <a:pt x="2176" y="1739"/>
                    </a:cubicBezTo>
                    <a:cubicBezTo>
                      <a:pt x="2176" y="1739"/>
                      <a:pt x="2220" y="1754"/>
                      <a:pt x="2235" y="1739"/>
                    </a:cubicBezTo>
                    <a:cubicBezTo>
                      <a:pt x="2264" y="1724"/>
                      <a:pt x="2279" y="1724"/>
                      <a:pt x="2308" y="1724"/>
                    </a:cubicBezTo>
                    <a:cubicBezTo>
                      <a:pt x="2337" y="1724"/>
                      <a:pt x="2352" y="1768"/>
                      <a:pt x="2382" y="1754"/>
                    </a:cubicBezTo>
                    <a:cubicBezTo>
                      <a:pt x="2426" y="1724"/>
                      <a:pt x="2440" y="1754"/>
                      <a:pt x="2470" y="1768"/>
                    </a:cubicBezTo>
                    <a:cubicBezTo>
                      <a:pt x="2499" y="1783"/>
                      <a:pt x="2514" y="1754"/>
                      <a:pt x="2529" y="1754"/>
                    </a:cubicBezTo>
                    <a:cubicBezTo>
                      <a:pt x="2543" y="1739"/>
                      <a:pt x="2587" y="1768"/>
                      <a:pt x="2587" y="1783"/>
                    </a:cubicBezTo>
                    <a:cubicBezTo>
                      <a:pt x="2602" y="1798"/>
                      <a:pt x="2617" y="1783"/>
                      <a:pt x="2602" y="1768"/>
                    </a:cubicBezTo>
                    <a:cubicBezTo>
                      <a:pt x="2602" y="1768"/>
                      <a:pt x="2587" y="1754"/>
                      <a:pt x="2573" y="1754"/>
                    </a:cubicBezTo>
                    <a:cubicBezTo>
                      <a:pt x="2558" y="1739"/>
                      <a:pt x="2587" y="1739"/>
                      <a:pt x="2587" y="1739"/>
                    </a:cubicBezTo>
                    <a:cubicBezTo>
                      <a:pt x="2573" y="1709"/>
                      <a:pt x="2573" y="1694"/>
                      <a:pt x="2543" y="1709"/>
                    </a:cubicBezTo>
                    <a:cubicBezTo>
                      <a:pt x="2543" y="1709"/>
                      <a:pt x="2484" y="1709"/>
                      <a:pt x="2514" y="1679"/>
                    </a:cubicBezTo>
                    <a:cubicBezTo>
                      <a:pt x="2543" y="1679"/>
                      <a:pt x="2558" y="1694"/>
                      <a:pt x="2573" y="1694"/>
                    </a:cubicBezTo>
                    <a:cubicBezTo>
                      <a:pt x="2617" y="1679"/>
                      <a:pt x="2646" y="1679"/>
                      <a:pt x="2690" y="1679"/>
                    </a:cubicBezTo>
                    <a:cubicBezTo>
                      <a:pt x="2705" y="1679"/>
                      <a:pt x="2690" y="1679"/>
                      <a:pt x="2705" y="1694"/>
                    </a:cubicBezTo>
                    <a:cubicBezTo>
                      <a:pt x="2705" y="1694"/>
                      <a:pt x="2720" y="1694"/>
                      <a:pt x="2734" y="1679"/>
                    </a:cubicBezTo>
                    <a:lnTo>
                      <a:pt x="2823" y="1679"/>
                    </a:lnTo>
                    <a:cubicBezTo>
                      <a:pt x="2852" y="1679"/>
                      <a:pt x="2852" y="1709"/>
                      <a:pt x="2881" y="1724"/>
                    </a:cubicBezTo>
                    <a:cubicBezTo>
                      <a:pt x="2911" y="1754"/>
                      <a:pt x="2940" y="1724"/>
                      <a:pt x="2970" y="1709"/>
                    </a:cubicBezTo>
                    <a:cubicBezTo>
                      <a:pt x="2984" y="1709"/>
                      <a:pt x="3073" y="1798"/>
                      <a:pt x="3073" y="1813"/>
                    </a:cubicBezTo>
                    <a:cubicBezTo>
                      <a:pt x="3087" y="1828"/>
                      <a:pt x="3058" y="1858"/>
                      <a:pt x="3073" y="1872"/>
                    </a:cubicBezTo>
                    <a:cubicBezTo>
                      <a:pt x="3087" y="1902"/>
                      <a:pt x="3073" y="1902"/>
                      <a:pt x="3087" y="1932"/>
                    </a:cubicBezTo>
                    <a:cubicBezTo>
                      <a:pt x="3087" y="1947"/>
                      <a:pt x="3102" y="1962"/>
                      <a:pt x="3102" y="1962"/>
                    </a:cubicBezTo>
                    <a:cubicBezTo>
                      <a:pt x="3117" y="1962"/>
                      <a:pt x="3117" y="1976"/>
                      <a:pt x="3131" y="1976"/>
                    </a:cubicBezTo>
                    <a:cubicBezTo>
                      <a:pt x="3146" y="1991"/>
                      <a:pt x="3131" y="2021"/>
                      <a:pt x="3146" y="2036"/>
                    </a:cubicBezTo>
                    <a:cubicBezTo>
                      <a:pt x="3161" y="2051"/>
                      <a:pt x="3175" y="2051"/>
                      <a:pt x="3190" y="2080"/>
                    </a:cubicBezTo>
                    <a:cubicBezTo>
                      <a:pt x="3220" y="2125"/>
                      <a:pt x="3205" y="2080"/>
                      <a:pt x="3234" y="2095"/>
                    </a:cubicBezTo>
                    <a:lnTo>
                      <a:pt x="3234" y="2125"/>
                    </a:lnTo>
                    <a:cubicBezTo>
                      <a:pt x="3249" y="2125"/>
                      <a:pt x="3264" y="2021"/>
                      <a:pt x="3264" y="2006"/>
                    </a:cubicBezTo>
                    <a:cubicBezTo>
                      <a:pt x="3264" y="1962"/>
                      <a:pt x="3249" y="1932"/>
                      <a:pt x="3234" y="1872"/>
                    </a:cubicBezTo>
                    <a:cubicBezTo>
                      <a:pt x="3205" y="1828"/>
                      <a:pt x="3205" y="1783"/>
                      <a:pt x="3190" y="1739"/>
                    </a:cubicBezTo>
                    <a:cubicBezTo>
                      <a:pt x="3161" y="1709"/>
                      <a:pt x="3146" y="1650"/>
                      <a:pt x="3161" y="1605"/>
                    </a:cubicBezTo>
                    <a:cubicBezTo>
                      <a:pt x="3175" y="1560"/>
                      <a:pt x="3205" y="1531"/>
                      <a:pt x="3249" y="1501"/>
                    </a:cubicBezTo>
                    <a:cubicBezTo>
                      <a:pt x="3264" y="1486"/>
                      <a:pt x="3278" y="1486"/>
                      <a:pt x="3293" y="1471"/>
                    </a:cubicBezTo>
                    <a:cubicBezTo>
                      <a:pt x="3308" y="1456"/>
                      <a:pt x="3323" y="1427"/>
                      <a:pt x="3337" y="1427"/>
                    </a:cubicBezTo>
                    <a:cubicBezTo>
                      <a:pt x="3367" y="1397"/>
                      <a:pt x="3411" y="1397"/>
                      <a:pt x="3440" y="1367"/>
                    </a:cubicBezTo>
                    <a:cubicBezTo>
                      <a:pt x="3455" y="1352"/>
                      <a:pt x="3470" y="1323"/>
                      <a:pt x="3499" y="1323"/>
                    </a:cubicBezTo>
                    <a:cubicBezTo>
                      <a:pt x="3499" y="1323"/>
                      <a:pt x="3558" y="1323"/>
                      <a:pt x="3543" y="1293"/>
                    </a:cubicBezTo>
                    <a:lnTo>
                      <a:pt x="3499" y="1308"/>
                    </a:lnTo>
                    <a:cubicBezTo>
                      <a:pt x="3499" y="1293"/>
                      <a:pt x="3528" y="1308"/>
                      <a:pt x="3514" y="1278"/>
                    </a:cubicBezTo>
                    <a:cubicBezTo>
                      <a:pt x="3514" y="1278"/>
                      <a:pt x="3499" y="1263"/>
                      <a:pt x="3514" y="1263"/>
                    </a:cubicBezTo>
                    <a:cubicBezTo>
                      <a:pt x="3514" y="1248"/>
                      <a:pt x="3514" y="1263"/>
                      <a:pt x="3528" y="1248"/>
                    </a:cubicBezTo>
                    <a:cubicBezTo>
                      <a:pt x="3514" y="1263"/>
                      <a:pt x="3543" y="1278"/>
                      <a:pt x="3543" y="1263"/>
                    </a:cubicBezTo>
                    <a:cubicBezTo>
                      <a:pt x="3558" y="1263"/>
                      <a:pt x="3602" y="1234"/>
                      <a:pt x="3587" y="1219"/>
                    </a:cubicBezTo>
                    <a:cubicBezTo>
                      <a:pt x="3587" y="1234"/>
                      <a:pt x="3499" y="1219"/>
                      <a:pt x="3514" y="1204"/>
                    </a:cubicBezTo>
                    <a:cubicBezTo>
                      <a:pt x="3514" y="1189"/>
                      <a:pt x="3528" y="1219"/>
                      <a:pt x="3543" y="1204"/>
                    </a:cubicBezTo>
                    <a:lnTo>
                      <a:pt x="3572" y="1189"/>
                    </a:lnTo>
                    <a:cubicBezTo>
                      <a:pt x="3572" y="1189"/>
                      <a:pt x="3558" y="1174"/>
                      <a:pt x="3558" y="1159"/>
                    </a:cubicBezTo>
                    <a:cubicBezTo>
                      <a:pt x="3572" y="1144"/>
                      <a:pt x="3572" y="1130"/>
                      <a:pt x="3543" y="1130"/>
                    </a:cubicBezTo>
                    <a:lnTo>
                      <a:pt x="3484" y="1100"/>
                    </a:lnTo>
                    <a:cubicBezTo>
                      <a:pt x="3499" y="1085"/>
                      <a:pt x="3514" y="1100"/>
                      <a:pt x="3528" y="1100"/>
                    </a:cubicBezTo>
                    <a:cubicBezTo>
                      <a:pt x="3543" y="1085"/>
                      <a:pt x="3514" y="1055"/>
                      <a:pt x="3499" y="1055"/>
                    </a:cubicBezTo>
                    <a:cubicBezTo>
                      <a:pt x="3484" y="1040"/>
                      <a:pt x="3470" y="1026"/>
                      <a:pt x="3470" y="1011"/>
                    </a:cubicBezTo>
                    <a:cubicBezTo>
                      <a:pt x="3455" y="996"/>
                      <a:pt x="3499" y="966"/>
                      <a:pt x="3484" y="951"/>
                    </a:cubicBezTo>
                    <a:cubicBezTo>
                      <a:pt x="3499" y="966"/>
                      <a:pt x="3484" y="981"/>
                      <a:pt x="3484" y="996"/>
                    </a:cubicBezTo>
                    <a:lnTo>
                      <a:pt x="3514" y="1026"/>
                    </a:lnTo>
                    <a:cubicBezTo>
                      <a:pt x="3543" y="996"/>
                      <a:pt x="3514" y="922"/>
                      <a:pt x="3558" y="907"/>
                    </a:cubicBezTo>
                    <a:cubicBezTo>
                      <a:pt x="3543" y="907"/>
                      <a:pt x="3543" y="981"/>
                      <a:pt x="3558" y="996"/>
                    </a:cubicBezTo>
                    <a:cubicBezTo>
                      <a:pt x="3558" y="1026"/>
                      <a:pt x="3587" y="1026"/>
                      <a:pt x="3587" y="1055"/>
                    </a:cubicBezTo>
                    <a:cubicBezTo>
                      <a:pt x="3587" y="1070"/>
                      <a:pt x="3543" y="1100"/>
                      <a:pt x="3558" y="1115"/>
                    </a:cubicBezTo>
                    <a:cubicBezTo>
                      <a:pt x="3558" y="1115"/>
                      <a:pt x="3646" y="1026"/>
                      <a:pt x="3631" y="996"/>
                    </a:cubicBezTo>
                    <a:cubicBezTo>
                      <a:pt x="3631" y="966"/>
                      <a:pt x="3602" y="951"/>
                      <a:pt x="3602" y="922"/>
                    </a:cubicBezTo>
                    <a:cubicBezTo>
                      <a:pt x="3587" y="907"/>
                      <a:pt x="3602" y="862"/>
                      <a:pt x="3631" y="877"/>
                    </a:cubicBezTo>
                    <a:cubicBezTo>
                      <a:pt x="3617" y="862"/>
                      <a:pt x="3602" y="907"/>
                      <a:pt x="3617" y="922"/>
                    </a:cubicBezTo>
                    <a:cubicBezTo>
                      <a:pt x="3646" y="951"/>
                      <a:pt x="3646" y="966"/>
                      <a:pt x="3675" y="922"/>
                    </a:cubicBezTo>
                    <a:cubicBezTo>
                      <a:pt x="3690" y="907"/>
                      <a:pt x="3719" y="862"/>
                      <a:pt x="3705" y="832"/>
                    </a:cubicBezTo>
                    <a:cubicBezTo>
                      <a:pt x="3705" y="832"/>
                      <a:pt x="3690" y="818"/>
                      <a:pt x="3705" y="803"/>
                    </a:cubicBezTo>
                    <a:lnTo>
                      <a:pt x="3719" y="773"/>
                    </a:lnTo>
                    <a:lnTo>
                      <a:pt x="3719" y="803"/>
                    </a:lnTo>
                    <a:cubicBezTo>
                      <a:pt x="3719" y="803"/>
                      <a:pt x="3793" y="758"/>
                      <a:pt x="3822" y="758"/>
                    </a:cubicBezTo>
                    <a:cubicBezTo>
                      <a:pt x="3837" y="743"/>
                      <a:pt x="3867" y="758"/>
                      <a:pt x="3881" y="758"/>
                    </a:cubicBezTo>
                    <a:cubicBezTo>
                      <a:pt x="3911" y="743"/>
                      <a:pt x="3896" y="728"/>
                      <a:pt x="3896" y="714"/>
                    </a:cubicBezTo>
                    <a:cubicBezTo>
                      <a:pt x="3911" y="714"/>
                      <a:pt x="3911" y="743"/>
                      <a:pt x="3925" y="743"/>
                    </a:cubicBezTo>
                    <a:lnTo>
                      <a:pt x="3955" y="728"/>
                    </a:lnTo>
                    <a:cubicBezTo>
                      <a:pt x="3984" y="758"/>
                      <a:pt x="4043" y="684"/>
                      <a:pt x="3999" y="684"/>
                    </a:cubicBezTo>
                    <a:cubicBezTo>
                      <a:pt x="3999" y="684"/>
                      <a:pt x="3999" y="714"/>
                      <a:pt x="3984" y="714"/>
                    </a:cubicBezTo>
                    <a:cubicBezTo>
                      <a:pt x="3969" y="714"/>
                      <a:pt x="3940" y="654"/>
                      <a:pt x="3940" y="654"/>
                    </a:cubicBezTo>
                    <a:cubicBezTo>
                      <a:pt x="3955" y="639"/>
                      <a:pt x="3940" y="624"/>
                      <a:pt x="3955" y="610"/>
                    </a:cubicBezTo>
                    <a:cubicBezTo>
                      <a:pt x="3969" y="580"/>
                      <a:pt x="3984" y="550"/>
                      <a:pt x="3999" y="535"/>
                    </a:cubicBezTo>
                    <a:cubicBezTo>
                      <a:pt x="4014" y="535"/>
                      <a:pt x="4028" y="520"/>
                      <a:pt x="4028" y="520"/>
                    </a:cubicBezTo>
                    <a:cubicBezTo>
                      <a:pt x="4058" y="535"/>
                      <a:pt x="4072" y="491"/>
                      <a:pt x="4087" y="476"/>
                    </a:cubicBezTo>
                    <a:cubicBezTo>
                      <a:pt x="4087" y="476"/>
                      <a:pt x="4116" y="491"/>
                      <a:pt x="4131" y="476"/>
                    </a:cubicBezTo>
                    <a:cubicBezTo>
                      <a:pt x="4161" y="461"/>
                      <a:pt x="4190" y="461"/>
                      <a:pt x="4205" y="446"/>
                    </a:cubicBezTo>
                    <a:cubicBezTo>
                      <a:pt x="4219" y="446"/>
                      <a:pt x="4249" y="431"/>
                      <a:pt x="4234" y="416"/>
                    </a:cubicBezTo>
                    <a:cubicBezTo>
                      <a:pt x="4205" y="387"/>
                      <a:pt x="4205" y="372"/>
                      <a:pt x="4190" y="357"/>
                    </a:cubicBezTo>
                    <a:cubicBezTo>
                      <a:pt x="4131" y="342"/>
                      <a:pt x="4219" y="208"/>
                      <a:pt x="4131" y="208"/>
                    </a:cubicBezTo>
                    <a:cubicBezTo>
                      <a:pt x="4116" y="194"/>
                      <a:pt x="4102" y="223"/>
                      <a:pt x="4087" y="208"/>
                    </a:cubicBezTo>
                    <a:cubicBezTo>
                      <a:pt x="4072" y="194"/>
                      <a:pt x="4072" y="179"/>
                      <a:pt x="4058" y="194"/>
                    </a:cubicBezTo>
                    <a:cubicBezTo>
                      <a:pt x="4043" y="208"/>
                      <a:pt x="4028" y="238"/>
                      <a:pt x="4014" y="253"/>
                    </a:cubicBezTo>
                    <a:cubicBezTo>
                      <a:pt x="3999" y="268"/>
                      <a:pt x="3999" y="298"/>
                      <a:pt x="3984" y="312"/>
                    </a:cubicBezTo>
                    <a:cubicBezTo>
                      <a:pt x="3984" y="342"/>
                      <a:pt x="3969" y="387"/>
                      <a:pt x="3940" y="387"/>
                    </a:cubicBezTo>
                    <a:cubicBezTo>
                      <a:pt x="3911" y="387"/>
                      <a:pt x="3911" y="416"/>
                      <a:pt x="3881" y="416"/>
                    </a:cubicBezTo>
                    <a:lnTo>
                      <a:pt x="3661" y="416"/>
                    </a:lnTo>
                    <a:cubicBezTo>
                      <a:pt x="3631" y="416"/>
                      <a:pt x="3631" y="416"/>
                      <a:pt x="3617" y="431"/>
                    </a:cubicBezTo>
                    <a:cubicBezTo>
                      <a:pt x="3602" y="461"/>
                      <a:pt x="3543" y="491"/>
                      <a:pt x="3543" y="506"/>
                    </a:cubicBezTo>
                    <a:cubicBezTo>
                      <a:pt x="3558" y="550"/>
                      <a:pt x="3514" y="580"/>
                      <a:pt x="3484" y="580"/>
                    </a:cubicBezTo>
                    <a:cubicBezTo>
                      <a:pt x="3455" y="580"/>
                      <a:pt x="3440" y="565"/>
                      <a:pt x="3411" y="565"/>
                    </a:cubicBezTo>
                    <a:cubicBezTo>
                      <a:pt x="3381" y="565"/>
                      <a:pt x="3352" y="580"/>
                      <a:pt x="3337" y="580"/>
                    </a:cubicBezTo>
                    <a:cubicBezTo>
                      <a:pt x="3337" y="580"/>
                      <a:pt x="3337" y="624"/>
                      <a:pt x="3352" y="624"/>
                    </a:cubicBezTo>
                    <a:cubicBezTo>
                      <a:pt x="3337" y="639"/>
                      <a:pt x="3323" y="654"/>
                      <a:pt x="3293" y="669"/>
                    </a:cubicBezTo>
                    <a:cubicBezTo>
                      <a:pt x="3264" y="684"/>
                      <a:pt x="3220" y="714"/>
                      <a:pt x="3175" y="728"/>
                    </a:cubicBezTo>
                    <a:cubicBezTo>
                      <a:pt x="3131" y="743"/>
                      <a:pt x="3087" y="743"/>
                      <a:pt x="3043" y="728"/>
                    </a:cubicBezTo>
                    <a:cubicBezTo>
                      <a:pt x="3028" y="714"/>
                      <a:pt x="3014" y="699"/>
                      <a:pt x="3028" y="684"/>
                    </a:cubicBezTo>
                    <a:cubicBezTo>
                      <a:pt x="3028" y="684"/>
                      <a:pt x="3043" y="654"/>
                      <a:pt x="3058" y="654"/>
                    </a:cubicBezTo>
                    <a:lnTo>
                      <a:pt x="3058" y="684"/>
                    </a:lnTo>
                    <a:cubicBezTo>
                      <a:pt x="3087" y="624"/>
                      <a:pt x="3102" y="580"/>
                      <a:pt x="3073" y="520"/>
                    </a:cubicBezTo>
                    <a:cubicBezTo>
                      <a:pt x="3058" y="506"/>
                      <a:pt x="3028" y="535"/>
                      <a:pt x="3014" y="535"/>
                    </a:cubicBezTo>
                    <a:cubicBezTo>
                      <a:pt x="2999" y="550"/>
                      <a:pt x="2999" y="535"/>
                      <a:pt x="2984" y="535"/>
                    </a:cubicBezTo>
                    <a:cubicBezTo>
                      <a:pt x="2970" y="520"/>
                      <a:pt x="2999" y="506"/>
                      <a:pt x="2999" y="506"/>
                    </a:cubicBezTo>
                    <a:cubicBezTo>
                      <a:pt x="3058" y="446"/>
                      <a:pt x="3014" y="387"/>
                      <a:pt x="2955" y="372"/>
                    </a:cubicBezTo>
                    <a:cubicBezTo>
                      <a:pt x="2911" y="357"/>
                      <a:pt x="2911" y="372"/>
                      <a:pt x="2881" y="387"/>
                    </a:cubicBezTo>
                    <a:lnTo>
                      <a:pt x="2881" y="416"/>
                    </a:lnTo>
                    <a:cubicBezTo>
                      <a:pt x="2881" y="431"/>
                      <a:pt x="2852" y="416"/>
                      <a:pt x="2837" y="416"/>
                    </a:cubicBezTo>
                    <a:cubicBezTo>
                      <a:pt x="2823" y="416"/>
                      <a:pt x="2793" y="535"/>
                      <a:pt x="2793" y="550"/>
                    </a:cubicBezTo>
                    <a:cubicBezTo>
                      <a:pt x="2808" y="624"/>
                      <a:pt x="2823" y="669"/>
                      <a:pt x="2764" y="699"/>
                    </a:cubicBezTo>
                    <a:cubicBezTo>
                      <a:pt x="2764" y="714"/>
                      <a:pt x="2720" y="728"/>
                      <a:pt x="2720" y="714"/>
                    </a:cubicBezTo>
                    <a:cubicBezTo>
                      <a:pt x="2720" y="684"/>
                      <a:pt x="2705" y="654"/>
                      <a:pt x="2705" y="624"/>
                    </a:cubicBezTo>
                    <a:cubicBezTo>
                      <a:pt x="2705" y="610"/>
                      <a:pt x="2734" y="446"/>
                      <a:pt x="2734" y="446"/>
                    </a:cubicBezTo>
                    <a:cubicBezTo>
                      <a:pt x="2720" y="446"/>
                      <a:pt x="2690" y="476"/>
                      <a:pt x="2690" y="461"/>
                    </a:cubicBezTo>
                    <a:cubicBezTo>
                      <a:pt x="2690" y="446"/>
                      <a:pt x="2734" y="387"/>
                      <a:pt x="2749" y="372"/>
                    </a:cubicBezTo>
                    <a:cubicBezTo>
                      <a:pt x="2764" y="342"/>
                      <a:pt x="2808" y="342"/>
                      <a:pt x="2837" y="327"/>
                    </a:cubicBezTo>
                    <a:cubicBezTo>
                      <a:pt x="2881" y="327"/>
                      <a:pt x="2926" y="342"/>
                      <a:pt x="2970" y="342"/>
                    </a:cubicBezTo>
                    <a:cubicBezTo>
                      <a:pt x="3014" y="342"/>
                      <a:pt x="2955" y="298"/>
                      <a:pt x="2926" y="298"/>
                    </a:cubicBezTo>
                    <a:cubicBezTo>
                      <a:pt x="2896" y="298"/>
                      <a:pt x="2926" y="253"/>
                      <a:pt x="2881" y="253"/>
                    </a:cubicBezTo>
                    <a:cubicBezTo>
                      <a:pt x="2852" y="268"/>
                      <a:pt x="2823" y="283"/>
                      <a:pt x="2779" y="283"/>
                    </a:cubicBezTo>
                    <a:cubicBezTo>
                      <a:pt x="2749" y="283"/>
                      <a:pt x="2720" y="253"/>
                      <a:pt x="2690" y="238"/>
                    </a:cubicBezTo>
                    <a:cubicBezTo>
                      <a:pt x="2690" y="238"/>
                      <a:pt x="2646" y="238"/>
                      <a:pt x="2661" y="223"/>
                    </a:cubicBezTo>
                    <a:cubicBezTo>
                      <a:pt x="2676" y="223"/>
                      <a:pt x="2705" y="208"/>
                      <a:pt x="2705" y="194"/>
                    </a:cubicBezTo>
                    <a:cubicBezTo>
                      <a:pt x="2705" y="194"/>
                      <a:pt x="2587" y="238"/>
                      <a:pt x="2573" y="238"/>
                    </a:cubicBezTo>
                    <a:cubicBezTo>
                      <a:pt x="2558" y="253"/>
                      <a:pt x="2543" y="268"/>
                      <a:pt x="2529" y="268"/>
                    </a:cubicBezTo>
                    <a:cubicBezTo>
                      <a:pt x="2499" y="268"/>
                      <a:pt x="2499" y="238"/>
                      <a:pt x="2470" y="238"/>
                    </a:cubicBezTo>
                    <a:cubicBezTo>
                      <a:pt x="2455" y="238"/>
                      <a:pt x="2382" y="268"/>
                      <a:pt x="2426" y="223"/>
                    </a:cubicBezTo>
                    <a:cubicBezTo>
                      <a:pt x="2470" y="194"/>
                      <a:pt x="2514" y="164"/>
                      <a:pt x="2558" y="134"/>
                    </a:cubicBezTo>
                    <a:cubicBezTo>
                      <a:pt x="2529" y="134"/>
                      <a:pt x="2499" y="104"/>
                      <a:pt x="2470" y="134"/>
                    </a:cubicBezTo>
                    <a:cubicBezTo>
                      <a:pt x="2426" y="149"/>
                      <a:pt x="2411" y="119"/>
                      <a:pt x="2367" y="104"/>
                    </a:cubicBezTo>
                    <a:cubicBezTo>
                      <a:pt x="2352" y="104"/>
                      <a:pt x="2337" y="90"/>
                      <a:pt x="2323" y="75"/>
                    </a:cubicBezTo>
                    <a:cubicBezTo>
                      <a:pt x="2293" y="75"/>
                      <a:pt x="2279" y="90"/>
                      <a:pt x="2249" y="90"/>
                    </a:cubicBezTo>
                    <a:cubicBezTo>
                      <a:pt x="2235" y="75"/>
                      <a:pt x="2205" y="75"/>
                      <a:pt x="2205" y="45"/>
                    </a:cubicBezTo>
                    <a:cubicBezTo>
                      <a:pt x="2205" y="45"/>
                      <a:pt x="2176" y="0"/>
                      <a:pt x="2176" y="15"/>
                    </a:cubicBezTo>
                    <a:cubicBezTo>
                      <a:pt x="2161" y="15"/>
                      <a:pt x="2176" y="60"/>
                      <a:pt x="2161" y="60"/>
                    </a:cubicBezTo>
                    <a:lnTo>
                      <a:pt x="2132" y="60"/>
                    </a:lnTo>
                    <a:lnTo>
                      <a:pt x="1999" y="60"/>
                    </a:lnTo>
                    <a:lnTo>
                      <a:pt x="1544" y="60"/>
                    </a:lnTo>
                    <a:lnTo>
                      <a:pt x="441" y="60"/>
                    </a:lnTo>
                    <a:lnTo>
                      <a:pt x="161" y="60"/>
                    </a:lnTo>
                    <a:cubicBezTo>
                      <a:pt x="176" y="75"/>
                      <a:pt x="206" y="194"/>
                      <a:pt x="161" y="208"/>
                    </a:cubicBezTo>
                    <a:cubicBezTo>
                      <a:pt x="132" y="208"/>
                      <a:pt x="117" y="208"/>
                      <a:pt x="147" y="179"/>
                    </a:cubicBezTo>
                    <a:cubicBezTo>
                      <a:pt x="176" y="134"/>
                      <a:pt x="132" y="134"/>
                      <a:pt x="103" y="134"/>
                    </a:cubicBezTo>
                    <a:cubicBezTo>
                      <a:pt x="73" y="134"/>
                      <a:pt x="29" y="104"/>
                      <a:pt x="14" y="104"/>
                    </a:cubicBezTo>
                    <a:cubicBezTo>
                      <a:pt x="0" y="119"/>
                      <a:pt x="29" y="179"/>
                      <a:pt x="29" y="179"/>
                    </a:cubicBezTo>
                    <a:cubicBezTo>
                      <a:pt x="44" y="223"/>
                      <a:pt x="59" y="238"/>
                      <a:pt x="59" y="268"/>
                    </a:cubicBezTo>
                    <a:cubicBezTo>
                      <a:pt x="59" y="283"/>
                      <a:pt x="103" y="312"/>
                      <a:pt x="117" y="312"/>
                    </a:cubicBezTo>
                    <a:cubicBezTo>
                      <a:pt x="103" y="312"/>
                      <a:pt x="88" y="312"/>
                      <a:pt x="73" y="327"/>
                    </a:cubicBezTo>
                    <a:cubicBezTo>
                      <a:pt x="59" y="342"/>
                      <a:pt x="73" y="357"/>
                      <a:pt x="73" y="372"/>
                    </a:cubicBezTo>
                    <a:cubicBezTo>
                      <a:pt x="73" y="416"/>
                      <a:pt x="73" y="446"/>
                      <a:pt x="59" y="476"/>
                    </a:cubicBezTo>
                    <a:cubicBezTo>
                      <a:pt x="59" y="520"/>
                      <a:pt x="44" y="550"/>
                      <a:pt x="29" y="595"/>
                    </a:cubicBezTo>
                    <a:cubicBezTo>
                      <a:pt x="14" y="639"/>
                      <a:pt x="44" y="684"/>
                      <a:pt x="59" y="728"/>
                    </a:cubicBezTo>
                    <a:cubicBezTo>
                      <a:pt x="59" y="773"/>
                      <a:pt x="44" y="803"/>
                      <a:pt x="44" y="832"/>
                    </a:cubicBezTo>
                    <a:cubicBezTo>
                      <a:pt x="44" y="847"/>
                      <a:pt x="59" y="862"/>
                      <a:pt x="59" y="877"/>
                    </a:cubicBezTo>
                    <a:cubicBezTo>
                      <a:pt x="73" y="892"/>
                      <a:pt x="73" y="922"/>
                      <a:pt x="73" y="936"/>
                    </a:cubicBezTo>
                    <a:cubicBezTo>
                      <a:pt x="88" y="981"/>
                      <a:pt x="132" y="996"/>
                      <a:pt x="147" y="1040"/>
                    </a:cubicBezTo>
                    <a:cubicBezTo>
                      <a:pt x="161" y="1070"/>
                      <a:pt x="161" y="1055"/>
                      <a:pt x="176" y="1040"/>
                    </a:cubicBezTo>
                    <a:lnTo>
                      <a:pt x="191" y="1085"/>
                    </a:lnTo>
                    <a:cubicBezTo>
                      <a:pt x="191" y="1085"/>
                      <a:pt x="176" y="1070"/>
                      <a:pt x="176" y="1085"/>
                    </a:cubicBezTo>
                    <a:cubicBezTo>
                      <a:pt x="176" y="1100"/>
                      <a:pt x="176" y="1115"/>
                      <a:pt x="191" y="1130"/>
                    </a:cubicBezTo>
                    <a:cubicBezTo>
                      <a:pt x="206" y="1130"/>
                      <a:pt x="206" y="1130"/>
                      <a:pt x="220" y="1144"/>
                    </a:cubicBezTo>
                    <a:cubicBezTo>
                      <a:pt x="235" y="1159"/>
                      <a:pt x="206" y="1174"/>
                      <a:pt x="220" y="1189"/>
                    </a:cubicBezTo>
                    <a:cubicBezTo>
                      <a:pt x="250" y="1234"/>
                      <a:pt x="309" y="1263"/>
                      <a:pt x="309" y="1308"/>
                    </a:cubicBezTo>
                    <a:cubicBezTo>
                      <a:pt x="323" y="1338"/>
                      <a:pt x="338" y="1338"/>
                      <a:pt x="367" y="1352"/>
                    </a:cubicBezTo>
                    <a:cubicBezTo>
                      <a:pt x="397" y="1367"/>
                      <a:pt x="426" y="1382"/>
                      <a:pt x="456" y="1382"/>
                    </a:cubicBezTo>
                    <a:cubicBezTo>
                      <a:pt x="485" y="1382"/>
                      <a:pt x="514" y="1412"/>
                      <a:pt x="529" y="1427"/>
                    </a:cubicBezTo>
                    <a:cubicBezTo>
                      <a:pt x="529" y="1442"/>
                      <a:pt x="588" y="1501"/>
                      <a:pt x="573" y="1516"/>
                    </a:cubicBezTo>
                    <a:cubicBezTo>
                      <a:pt x="632" y="1501"/>
                      <a:pt x="705" y="1486"/>
                      <a:pt x="764" y="1501"/>
                    </a:cubicBezTo>
                    <a:cubicBezTo>
                      <a:pt x="852" y="1531"/>
                      <a:pt x="926" y="1575"/>
                      <a:pt x="1000" y="1605"/>
                    </a:cubicBezTo>
                    <a:lnTo>
                      <a:pt x="1000" y="160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5" name="Freeform 1542">
                <a:extLst>
                  <a:ext uri="{FF2B5EF4-FFF2-40B4-BE49-F238E27FC236}">
                    <a16:creationId xmlns:a16="http://schemas.microsoft.com/office/drawing/2014/main" id="{CC015FBB-11F0-87F2-8DD4-93F82EC62F1A}"/>
                  </a:ext>
                </a:extLst>
              </p:cNvPr>
              <p:cNvSpPr>
                <a:spLocks/>
              </p:cNvSpPr>
              <p:nvPr/>
            </p:nvSpPr>
            <p:spPr bwMode="auto">
              <a:xfrm>
                <a:off x="1841" y="2168"/>
                <a:ext cx="819" cy="410"/>
              </a:xfrm>
              <a:custGeom>
                <a:avLst/>
                <a:gdLst>
                  <a:gd name="T0" fmla="*/ 1205 w 4249"/>
                  <a:gd name="T1" fmla="*/ 1605 h 2125"/>
                  <a:gd name="T2" fmla="*/ 1485 w 4249"/>
                  <a:gd name="T3" fmla="*/ 1724 h 2125"/>
                  <a:gd name="T4" fmla="*/ 1749 w 4249"/>
                  <a:gd name="T5" fmla="*/ 1783 h 2125"/>
                  <a:gd name="T6" fmla="*/ 1985 w 4249"/>
                  <a:gd name="T7" fmla="*/ 1917 h 2125"/>
                  <a:gd name="T8" fmla="*/ 2132 w 4249"/>
                  <a:gd name="T9" fmla="*/ 1813 h 2125"/>
                  <a:gd name="T10" fmla="*/ 2308 w 4249"/>
                  <a:gd name="T11" fmla="*/ 1724 h 2125"/>
                  <a:gd name="T12" fmla="*/ 2587 w 4249"/>
                  <a:gd name="T13" fmla="*/ 1783 h 2125"/>
                  <a:gd name="T14" fmla="*/ 2543 w 4249"/>
                  <a:gd name="T15" fmla="*/ 1709 h 2125"/>
                  <a:gd name="T16" fmla="*/ 2705 w 4249"/>
                  <a:gd name="T17" fmla="*/ 1694 h 2125"/>
                  <a:gd name="T18" fmla="*/ 2970 w 4249"/>
                  <a:gd name="T19" fmla="*/ 1709 h 2125"/>
                  <a:gd name="T20" fmla="*/ 3102 w 4249"/>
                  <a:gd name="T21" fmla="*/ 1962 h 2125"/>
                  <a:gd name="T22" fmla="*/ 3234 w 4249"/>
                  <a:gd name="T23" fmla="*/ 2095 h 2125"/>
                  <a:gd name="T24" fmla="*/ 3190 w 4249"/>
                  <a:gd name="T25" fmla="*/ 1739 h 2125"/>
                  <a:gd name="T26" fmla="*/ 3337 w 4249"/>
                  <a:gd name="T27" fmla="*/ 1427 h 2125"/>
                  <a:gd name="T28" fmla="*/ 3499 w 4249"/>
                  <a:gd name="T29" fmla="*/ 1308 h 2125"/>
                  <a:gd name="T30" fmla="*/ 3543 w 4249"/>
                  <a:gd name="T31" fmla="*/ 1263 h 2125"/>
                  <a:gd name="T32" fmla="*/ 3572 w 4249"/>
                  <a:gd name="T33" fmla="*/ 1189 h 2125"/>
                  <a:gd name="T34" fmla="*/ 3528 w 4249"/>
                  <a:gd name="T35" fmla="*/ 1100 h 2125"/>
                  <a:gd name="T36" fmla="*/ 3484 w 4249"/>
                  <a:gd name="T37" fmla="*/ 996 h 2125"/>
                  <a:gd name="T38" fmla="*/ 3587 w 4249"/>
                  <a:gd name="T39" fmla="*/ 1055 h 2125"/>
                  <a:gd name="T40" fmla="*/ 3631 w 4249"/>
                  <a:gd name="T41" fmla="*/ 877 h 2125"/>
                  <a:gd name="T42" fmla="*/ 3705 w 4249"/>
                  <a:gd name="T43" fmla="*/ 803 h 2125"/>
                  <a:gd name="T44" fmla="*/ 3881 w 4249"/>
                  <a:gd name="T45" fmla="*/ 758 h 2125"/>
                  <a:gd name="T46" fmla="*/ 3999 w 4249"/>
                  <a:gd name="T47" fmla="*/ 684 h 2125"/>
                  <a:gd name="T48" fmla="*/ 3999 w 4249"/>
                  <a:gd name="T49" fmla="*/ 535 h 2125"/>
                  <a:gd name="T50" fmla="*/ 4205 w 4249"/>
                  <a:gd name="T51" fmla="*/ 446 h 2125"/>
                  <a:gd name="T52" fmla="*/ 4087 w 4249"/>
                  <a:gd name="T53" fmla="*/ 208 h 2125"/>
                  <a:gd name="T54" fmla="*/ 3940 w 4249"/>
                  <a:gd name="T55" fmla="*/ 387 h 2125"/>
                  <a:gd name="T56" fmla="*/ 3543 w 4249"/>
                  <a:gd name="T57" fmla="*/ 506 h 2125"/>
                  <a:gd name="T58" fmla="*/ 3352 w 4249"/>
                  <a:gd name="T59" fmla="*/ 624 h 2125"/>
                  <a:gd name="T60" fmla="*/ 3028 w 4249"/>
                  <a:gd name="T61" fmla="*/ 684 h 2125"/>
                  <a:gd name="T62" fmla="*/ 3014 w 4249"/>
                  <a:gd name="T63" fmla="*/ 535 h 2125"/>
                  <a:gd name="T64" fmla="*/ 2881 w 4249"/>
                  <a:gd name="T65" fmla="*/ 387 h 2125"/>
                  <a:gd name="T66" fmla="*/ 2764 w 4249"/>
                  <a:gd name="T67" fmla="*/ 699 h 2125"/>
                  <a:gd name="T68" fmla="*/ 2690 w 4249"/>
                  <a:gd name="T69" fmla="*/ 461 h 2125"/>
                  <a:gd name="T70" fmla="*/ 2926 w 4249"/>
                  <a:gd name="T71" fmla="*/ 298 h 2125"/>
                  <a:gd name="T72" fmla="*/ 2661 w 4249"/>
                  <a:gd name="T73" fmla="*/ 223 h 2125"/>
                  <a:gd name="T74" fmla="*/ 2470 w 4249"/>
                  <a:gd name="T75" fmla="*/ 238 h 2125"/>
                  <a:gd name="T76" fmla="*/ 2367 w 4249"/>
                  <a:gd name="T77" fmla="*/ 104 h 2125"/>
                  <a:gd name="T78" fmla="*/ 2176 w 4249"/>
                  <a:gd name="T79" fmla="*/ 15 h 2125"/>
                  <a:gd name="T80" fmla="*/ 1544 w 4249"/>
                  <a:gd name="T81" fmla="*/ 60 h 2125"/>
                  <a:gd name="T82" fmla="*/ 147 w 4249"/>
                  <a:gd name="T83" fmla="*/ 179 h 2125"/>
                  <a:gd name="T84" fmla="*/ 59 w 4249"/>
                  <a:gd name="T85" fmla="*/ 268 h 2125"/>
                  <a:gd name="T86" fmla="*/ 59 w 4249"/>
                  <a:gd name="T87" fmla="*/ 476 h 2125"/>
                  <a:gd name="T88" fmla="*/ 59 w 4249"/>
                  <a:gd name="T89" fmla="*/ 877 h 2125"/>
                  <a:gd name="T90" fmla="*/ 191 w 4249"/>
                  <a:gd name="T91" fmla="*/ 1085 h 2125"/>
                  <a:gd name="T92" fmla="*/ 220 w 4249"/>
                  <a:gd name="T93" fmla="*/ 1189 h 2125"/>
                  <a:gd name="T94" fmla="*/ 529 w 4249"/>
                  <a:gd name="T95" fmla="*/ 1427 h 2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9" h="2125">
                    <a:moveTo>
                      <a:pt x="1000" y="1605"/>
                    </a:moveTo>
                    <a:lnTo>
                      <a:pt x="1000" y="1605"/>
                    </a:lnTo>
                    <a:lnTo>
                      <a:pt x="1147" y="1605"/>
                    </a:lnTo>
                    <a:lnTo>
                      <a:pt x="1205" y="1605"/>
                    </a:lnTo>
                    <a:cubicBezTo>
                      <a:pt x="1220" y="1605"/>
                      <a:pt x="1220" y="1575"/>
                      <a:pt x="1235" y="1575"/>
                    </a:cubicBezTo>
                    <a:cubicBezTo>
                      <a:pt x="1249" y="1560"/>
                      <a:pt x="1338" y="1560"/>
                      <a:pt x="1338" y="1575"/>
                    </a:cubicBezTo>
                    <a:cubicBezTo>
                      <a:pt x="1382" y="1605"/>
                      <a:pt x="1426" y="1635"/>
                      <a:pt x="1470" y="1664"/>
                    </a:cubicBezTo>
                    <a:cubicBezTo>
                      <a:pt x="1470" y="1664"/>
                      <a:pt x="1485" y="1709"/>
                      <a:pt x="1485" y="1724"/>
                    </a:cubicBezTo>
                    <a:cubicBezTo>
                      <a:pt x="1499" y="1754"/>
                      <a:pt x="1499" y="1754"/>
                      <a:pt x="1544" y="1768"/>
                    </a:cubicBezTo>
                    <a:cubicBezTo>
                      <a:pt x="1573" y="1783"/>
                      <a:pt x="1588" y="1798"/>
                      <a:pt x="1602" y="1768"/>
                    </a:cubicBezTo>
                    <a:cubicBezTo>
                      <a:pt x="1617" y="1724"/>
                      <a:pt x="1632" y="1724"/>
                      <a:pt x="1676" y="1739"/>
                    </a:cubicBezTo>
                    <a:cubicBezTo>
                      <a:pt x="1705" y="1739"/>
                      <a:pt x="1749" y="1754"/>
                      <a:pt x="1749" y="1783"/>
                    </a:cubicBezTo>
                    <a:cubicBezTo>
                      <a:pt x="1779" y="1828"/>
                      <a:pt x="1808" y="1843"/>
                      <a:pt x="1838" y="1887"/>
                    </a:cubicBezTo>
                    <a:cubicBezTo>
                      <a:pt x="1867" y="1917"/>
                      <a:pt x="1852" y="1976"/>
                      <a:pt x="1896" y="1991"/>
                    </a:cubicBezTo>
                    <a:cubicBezTo>
                      <a:pt x="1926" y="2021"/>
                      <a:pt x="1985" y="2021"/>
                      <a:pt x="2014" y="2036"/>
                    </a:cubicBezTo>
                    <a:cubicBezTo>
                      <a:pt x="2014" y="2021"/>
                      <a:pt x="1985" y="1917"/>
                      <a:pt x="1985" y="1917"/>
                    </a:cubicBezTo>
                    <a:cubicBezTo>
                      <a:pt x="2014" y="1932"/>
                      <a:pt x="1999" y="1887"/>
                      <a:pt x="2014" y="1887"/>
                    </a:cubicBezTo>
                    <a:cubicBezTo>
                      <a:pt x="2014" y="1872"/>
                      <a:pt x="2043" y="1872"/>
                      <a:pt x="2058" y="1858"/>
                    </a:cubicBezTo>
                    <a:cubicBezTo>
                      <a:pt x="2073" y="1858"/>
                      <a:pt x="2088" y="1813"/>
                      <a:pt x="2088" y="1813"/>
                    </a:cubicBezTo>
                    <a:cubicBezTo>
                      <a:pt x="2102" y="1828"/>
                      <a:pt x="2117" y="1828"/>
                      <a:pt x="2132" y="1813"/>
                    </a:cubicBezTo>
                    <a:cubicBezTo>
                      <a:pt x="2161" y="1798"/>
                      <a:pt x="2176" y="1798"/>
                      <a:pt x="2190" y="1768"/>
                    </a:cubicBezTo>
                    <a:cubicBezTo>
                      <a:pt x="2220" y="1754"/>
                      <a:pt x="2176" y="1754"/>
                      <a:pt x="2176" y="1739"/>
                    </a:cubicBezTo>
                    <a:cubicBezTo>
                      <a:pt x="2176" y="1739"/>
                      <a:pt x="2220" y="1754"/>
                      <a:pt x="2235" y="1739"/>
                    </a:cubicBezTo>
                    <a:cubicBezTo>
                      <a:pt x="2264" y="1724"/>
                      <a:pt x="2279" y="1724"/>
                      <a:pt x="2308" y="1724"/>
                    </a:cubicBezTo>
                    <a:cubicBezTo>
                      <a:pt x="2337" y="1724"/>
                      <a:pt x="2352" y="1768"/>
                      <a:pt x="2382" y="1754"/>
                    </a:cubicBezTo>
                    <a:cubicBezTo>
                      <a:pt x="2426" y="1724"/>
                      <a:pt x="2440" y="1754"/>
                      <a:pt x="2470" y="1768"/>
                    </a:cubicBezTo>
                    <a:cubicBezTo>
                      <a:pt x="2499" y="1783"/>
                      <a:pt x="2514" y="1754"/>
                      <a:pt x="2529" y="1754"/>
                    </a:cubicBezTo>
                    <a:cubicBezTo>
                      <a:pt x="2543" y="1739"/>
                      <a:pt x="2587" y="1768"/>
                      <a:pt x="2587" y="1783"/>
                    </a:cubicBezTo>
                    <a:cubicBezTo>
                      <a:pt x="2602" y="1798"/>
                      <a:pt x="2617" y="1783"/>
                      <a:pt x="2602" y="1768"/>
                    </a:cubicBezTo>
                    <a:cubicBezTo>
                      <a:pt x="2602" y="1768"/>
                      <a:pt x="2587" y="1754"/>
                      <a:pt x="2573" y="1754"/>
                    </a:cubicBezTo>
                    <a:cubicBezTo>
                      <a:pt x="2558" y="1739"/>
                      <a:pt x="2587" y="1739"/>
                      <a:pt x="2587" y="1739"/>
                    </a:cubicBezTo>
                    <a:cubicBezTo>
                      <a:pt x="2573" y="1709"/>
                      <a:pt x="2573" y="1694"/>
                      <a:pt x="2543" y="1709"/>
                    </a:cubicBezTo>
                    <a:cubicBezTo>
                      <a:pt x="2543" y="1709"/>
                      <a:pt x="2484" y="1709"/>
                      <a:pt x="2514" y="1679"/>
                    </a:cubicBezTo>
                    <a:cubicBezTo>
                      <a:pt x="2543" y="1679"/>
                      <a:pt x="2558" y="1694"/>
                      <a:pt x="2573" y="1694"/>
                    </a:cubicBezTo>
                    <a:cubicBezTo>
                      <a:pt x="2617" y="1679"/>
                      <a:pt x="2646" y="1679"/>
                      <a:pt x="2690" y="1679"/>
                    </a:cubicBezTo>
                    <a:cubicBezTo>
                      <a:pt x="2705" y="1679"/>
                      <a:pt x="2690" y="1679"/>
                      <a:pt x="2705" y="1694"/>
                    </a:cubicBezTo>
                    <a:cubicBezTo>
                      <a:pt x="2705" y="1694"/>
                      <a:pt x="2720" y="1694"/>
                      <a:pt x="2734" y="1679"/>
                    </a:cubicBezTo>
                    <a:lnTo>
                      <a:pt x="2823" y="1679"/>
                    </a:lnTo>
                    <a:cubicBezTo>
                      <a:pt x="2852" y="1679"/>
                      <a:pt x="2852" y="1709"/>
                      <a:pt x="2881" y="1724"/>
                    </a:cubicBezTo>
                    <a:cubicBezTo>
                      <a:pt x="2911" y="1754"/>
                      <a:pt x="2940" y="1724"/>
                      <a:pt x="2970" y="1709"/>
                    </a:cubicBezTo>
                    <a:cubicBezTo>
                      <a:pt x="2984" y="1709"/>
                      <a:pt x="3073" y="1798"/>
                      <a:pt x="3073" y="1813"/>
                    </a:cubicBezTo>
                    <a:cubicBezTo>
                      <a:pt x="3087" y="1828"/>
                      <a:pt x="3058" y="1858"/>
                      <a:pt x="3073" y="1872"/>
                    </a:cubicBezTo>
                    <a:cubicBezTo>
                      <a:pt x="3087" y="1902"/>
                      <a:pt x="3073" y="1902"/>
                      <a:pt x="3087" y="1932"/>
                    </a:cubicBezTo>
                    <a:cubicBezTo>
                      <a:pt x="3087" y="1947"/>
                      <a:pt x="3102" y="1962"/>
                      <a:pt x="3102" y="1962"/>
                    </a:cubicBezTo>
                    <a:cubicBezTo>
                      <a:pt x="3117" y="1962"/>
                      <a:pt x="3117" y="1976"/>
                      <a:pt x="3131" y="1976"/>
                    </a:cubicBezTo>
                    <a:cubicBezTo>
                      <a:pt x="3146" y="1991"/>
                      <a:pt x="3131" y="2021"/>
                      <a:pt x="3146" y="2036"/>
                    </a:cubicBezTo>
                    <a:cubicBezTo>
                      <a:pt x="3161" y="2051"/>
                      <a:pt x="3175" y="2051"/>
                      <a:pt x="3190" y="2080"/>
                    </a:cubicBezTo>
                    <a:cubicBezTo>
                      <a:pt x="3220" y="2125"/>
                      <a:pt x="3205" y="2080"/>
                      <a:pt x="3234" y="2095"/>
                    </a:cubicBezTo>
                    <a:lnTo>
                      <a:pt x="3234" y="2125"/>
                    </a:lnTo>
                    <a:cubicBezTo>
                      <a:pt x="3249" y="2125"/>
                      <a:pt x="3264" y="2021"/>
                      <a:pt x="3264" y="2006"/>
                    </a:cubicBezTo>
                    <a:cubicBezTo>
                      <a:pt x="3264" y="1962"/>
                      <a:pt x="3249" y="1932"/>
                      <a:pt x="3234" y="1872"/>
                    </a:cubicBezTo>
                    <a:cubicBezTo>
                      <a:pt x="3205" y="1828"/>
                      <a:pt x="3205" y="1783"/>
                      <a:pt x="3190" y="1739"/>
                    </a:cubicBezTo>
                    <a:cubicBezTo>
                      <a:pt x="3161" y="1709"/>
                      <a:pt x="3146" y="1650"/>
                      <a:pt x="3161" y="1605"/>
                    </a:cubicBezTo>
                    <a:cubicBezTo>
                      <a:pt x="3175" y="1560"/>
                      <a:pt x="3205" y="1531"/>
                      <a:pt x="3249" y="1501"/>
                    </a:cubicBezTo>
                    <a:cubicBezTo>
                      <a:pt x="3264" y="1486"/>
                      <a:pt x="3278" y="1486"/>
                      <a:pt x="3293" y="1471"/>
                    </a:cubicBezTo>
                    <a:cubicBezTo>
                      <a:pt x="3308" y="1456"/>
                      <a:pt x="3323" y="1427"/>
                      <a:pt x="3337" y="1427"/>
                    </a:cubicBezTo>
                    <a:cubicBezTo>
                      <a:pt x="3367" y="1397"/>
                      <a:pt x="3411" y="1397"/>
                      <a:pt x="3440" y="1367"/>
                    </a:cubicBezTo>
                    <a:cubicBezTo>
                      <a:pt x="3455" y="1352"/>
                      <a:pt x="3470" y="1323"/>
                      <a:pt x="3499" y="1323"/>
                    </a:cubicBezTo>
                    <a:cubicBezTo>
                      <a:pt x="3499" y="1323"/>
                      <a:pt x="3558" y="1323"/>
                      <a:pt x="3543" y="1293"/>
                    </a:cubicBezTo>
                    <a:lnTo>
                      <a:pt x="3499" y="1308"/>
                    </a:lnTo>
                    <a:cubicBezTo>
                      <a:pt x="3499" y="1293"/>
                      <a:pt x="3528" y="1308"/>
                      <a:pt x="3514" y="1278"/>
                    </a:cubicBezTo>
                    <a:cubicBezTo>
                      <a:pt x="3514" y="1278"/>
                      <a:pt x="3499" y="1263"/>
                      <a:pt x="3514" y="1263"/>
                    </a:cubicBezTo>
                    <a:cubicBezTo>
                      <a:pt x="3514" y="1248"/>
                      <a:pt x="3514" y="1263"/>
                      <a:pt x="3528" y="1248"/>
                    </a:cubicBezTo>
                    <a:cubicBezTo>
                      <a:pt x="3514" y="1263"/>
                      <a:pt x="3543" y="1278"/>
                      <a:pt x="3543" y="1263"/>
                    </a:cubicBezTo>
                    <a:cubicBezTo>
                      <a:pt x="3558" y="1263"/>
                      <a:pt x="3602" y="1234"/>
                      <a:pt x="3587" y="1219"/>
                    </a:cubicBezTo>
                    <a:cubicBezTo>
                      <a:pt x="3587" y="1234"/>
                      <a:pt x="3499" y="1219"/>
                      <a:pt x="3514" y="1204"/>
                    </a:cubicBezTo>
                    <a:cubicBezTo>
                      <a:pt x="3514" y="1189"/>
                      <a:pt x="3528" y="1219"/>
                      <a:pt x="3543" y="1204"/>
                    </a:cubicBezTo>
                    <a:lnTo>
                      <a:pt x="3572" y="1189"/>
                    </a:lnTo>
                    <a:cubicBezTo>
                      <a:pt x="3572" y="1189"/>
                      <a:pt x="3558" y="1174"/>
                      <a:pt x="3558" y="1159"/>
                    </a:cubicBezTo>
                    <a:cubicBezTo>
                      <a:pt x="3572" y="1144"/>
                      <a:pt x="3572" y="1130"/>
                      <a:pt x="3543" y="1130"/>
                    </a:cubicBezTo>
                    <a:lnTo>
                      <a:pt x="3484" y="1100"/>
                    </a:lnTo>
                    <a:cubicBezTo>
                      <a:pt x="3499" y="1085"/>
                      <a:pt x="3514" y="1100"/>
                      <a:pt x="3528" y="1100"/>
                    </a:cubicBezTo>
                    <a:cubicBezTo>
                      <a:pt x="3543" y="1085"/>
                      <a:pt x="3514" y="1055"/>
                      <a:pt x="3499" y="1055"/>
                    </a:cubicBezTo>
                    <a:cubicBezTo>
                      <a:pt x="3484" y="1040"/>
                      <a:pt x="3470" y="1026"/>
                      <a:pt x="3470" y="1011"/>
                    </a:cubicBezTo>
                    <a:cubicBezTo>
                      <a:pt x="3455" y="996"/>
                      <a:pt x="3499" y="966"/>
                      <a:pt x="3484" y="951"/>
                    </a:cubicBezTo>
                    <a:cubicBezTo>
                      <a:pt x="3499" y="966"/>
                      <a:pt x="3484" y="981"/>
                      <a:pt x="3484" y="996"/>
                    </a:cubicBezTo>
                    <a:lnTo>
                      <a:pt x="3514" y="1026"/>
                    </a:lnTo>
                    <a:cubicBezTo>
                      <a:pt x="3543" y="996"/>
                      <a:pt x="3514" y="922"/>
                      <a:pt x="3558" y="907"/>
                    </a:cubicBezTo>
                    <a:cubicBezTo>
                      <a:pt x="3543" y="907"/>
                      <a:pt x="3543" y="981"/>
                      <a:pt x="3558" y="996"/>
                    </a:cubicBezTo>
                    <a:cubicBezTo>
                      <a:pt x="3558" y="1026"/>
                      <a:pt x="3587" y="1026"/>
                      <a:pt x="3587" y="1055"/>
                    </a:cubicBezTo>
                    <a:cubicBezTo>
                      <a:pt x="3587" y="1070"/>
                      <a:pt x="3543" y="1100"/>
                      <a:pt x="3558" y="1115"/>
                    </a:cubicBezTo>
                    <a:cubicBezTo>
                      <a:pt x="3558" y="1115"/>
                      <a:pt x="3646" y="1026"/>
                      <a:pt x="3631" y="996"/>
                    </a:cubicBezTo>
                    <a:cubicBezTo>
                      <a:pt x="3631" y="966"/>
                      <a:pt x="3602" y="951"/>
                      <a:pt x="3602" y="922"/>
                    </a:cubicBezTo>
                    <a:cubicBezTo>
                      <a:pt x="3587" y="907"/>
                      <a:pt x="3602" y="862"/>
                      <a:pt x="3631" y="877"/>
                    </a:cubicBezTo>
                    <a:cubicBezTo>
                      <a:pt x="3617" y="862"/>
                      <a:pt x="3602" y="907"/>
                      <a:pt x="3617" y="922"/>
                    </a:cubicBezTo>
                    <a:cubicBezTo>
                      <a:pt x="3646" y="951"/>
                      <a:pt x="3646" y="966"/>
                      <a:pt x="3675" y="922"/>
                    </a:cubicBezTo>
                    <a:cubicBezTo>
                      <a:pt x="3690" y="907"/>
                      <a:pt x="3719" y="862"/>
                      <a:pt x="3705" y="832"/>
                    </a:cubicBezTo>
                    <a:cubicBezTo>
                      <a:pt x="3705" y="832"/>
                      <a:pt x="3690" y="818"/>
                      <a:pt x="3705" y="803"/>
                    </a:cubicBezTo>
                    <a:lnTo>
                      <a:pt x="3719" y="773"/>
                    </a:lnTo>
                    <a:lnTo>
                      <a:pt x="3719" y="803"/>
                    </a:lnTo>
                    <a:cubicBezTo>
                      <a:pt x="3719" y="803"/>
                      <a:pt x="3793" y="758"/>
                      <a:pt x="3822" y="758"/>
                    </a:cubicBezTo>
                    <a:cubicBezTo>
                      <a:pt x="3837" y="743"/>
                      <a:pt x="3867" y="758"/>
                      <a:pt x="3881" y="758"/>
                    </a:cubicBezTo>
                    <a:cubicBezTo>
                      <a:pt x="3911" y="743"/>
                      <a:pt x="3896" y="728"/>
                      <a:pt x="3896" y="714"/>
                    </a:cubicBezTo>
                    <a:cubicBezTo>
                      <a:pt x="3911" y="714"/>
                      <a:pt x="3911" y="743"/>
                      <a:pt x="3925" y="743"/>
                    </a:cubicBezTo>
                    <a:lnTo>
                      <a:pt x="3955" y="728"/>
                    </a:lnTo>
                    <a:cubicBezTo>
                      <a:pt x="3984" y="758"/>
                      <a:pt x="4043" y="684"/>
                      <a:pt x="3999" y="684"/>
                    </a:cubicBezTo>
                    <a:cubicBezTo>
                      <a:pt x="3999" y="684"/>
                      <a:pt x="3999" y="714"/>
                      <a:pt x="3984" y="714"/>
                    </a:cubicBezTo>
                    <a:cubicBezTo>
                      <a:pt x="3969" y="714"/>
                      <a:pt x="3940" y="654"/>
                      <a:pt x="3940" y="654"/>
                    </a:cubicBezTo>
                    <a:cubicBezTo>
                      <a:pt x="3955" y="639"/>
                      <a:pt x="3940" y="624"/>
                      <a:pt x="3955" y="610"/>
                    </a:cubicBezTo>
                    <a:cubicBezTo>
                      <a:pt x="3969" y="580"/>
                      <a:pt x="3984" y="550"/>
                      <a:pt x="3999" y="535"/>
                    </a:cubicBezTo>
                    <a:cubicBezTo>
                      <a:pt x="4014" y="535"/>
                      <a:pt x="4028" y="520"/>
                      <a:pt x="4028" y="520"/>
                    </a:cubicBezTo>
                    <a:cubicBezTo>
                      <a:pt x="4058" y="535"/>
                      <a:pt x="4072" y="491"/>
                      <a:pt x="4087" y="476"/>
                    </a:cubicBezTo>
                    <a:cubicBezTo>
                      <a:pt x="4087" y="476"/>
                      <a:pt x="4116" y="491"/>
                      <a:pt x="4131" y="476"/>
                    </a:cubicBezTo>
                    <a:cubicBezTo>
                      <a:pt x="4161" y="461"/>
                      <a:pt x="4190" y="461"/>
                      <a:pt x="4205" y="446"/>
                    </a:cubicBezTo>
                    <a:cubicBezTo>
                      <a:pt x="4219" y="446"/>
                      <a:pt x="4249" y="431"/>
                      <a:pt x="4234" y="416"/>
                    </a:cubicBezTo>
                    <a:cubicBezTo>
                      <a:pt x="4205" y="387"/>
                      <a:pt x="4205" y="372"/>
                      <a:pt x="4190" y="357"/>
                    </a:cubicBezTo>
                    <a:cubicBezTo>
                      <a:pt x="4131" y="342"/>
                      <a:pt x="4219" y="208"/>
                      <a:pt x="4131" y="208"/>
                    </a:cubicBezTo>
                    <a:cubicBezTo>
                      <a:pt x="4116" y="194"/>
                      <a:pt x="4102" y="223"/>
                      <a:pt x="4087" y="208"/>
                    </a:cubicBezTo>
                    <a:cubicBezTo>
                      <a:pt x="4072" y="194"/>
                      <a:pt x="4072" y="179"/>
                      <a:pt x="4058" y="194"/>
                    </a:cubicBezTo>
                    <a:cubicBezTo>
                      <a:pt x="4043" y="208"/>
                      <a:pt x="4028" y="238"/>
                      <a:pt x="4014" y="253"/>
                    </a:cubicBezTo>
                    <a:cubicBezTo>
                      <a:pt x="3999" y="268"/>
                      <a:pt x="3999" y="298"/>
                      <a:pt x="3984" y="312"/>
                    </a:cubicBezTo>
                    <a:cubicBezTo>
                      <a:pt x="3984" y="342"/>
                      <a:pt x="3969" y="387"/>
                      <a:pt x="3940" y="387"/>
                    </a:cubicBezTo>
                    <a:cubicBezTo>
                      <a:pt x="3911" y="387"/>
                      <a:pt x="3911" y="416"/>
                      <a:pt x="3881" y="416"/>
                    </a:cubicBezTo>
                    <a:lnTo>
                      <a:pt x="3661" y="416"/>
                    </a:lnTo>
                    <a:cubicBezTo>
                      <a:pt x="3631" y="416"/>
                      <a:pt x="3631" y="416"/>
                      <a:pt x="3617" y="431"/>
                    </a:cubicBezTo>
                    <a:cubicBezTo>
                      <a:pt x="3602" y="461"/>
                      <a:pt x="3543" y="491"/>
                      <a:pt x="3543" y="506"/>
                    </a:cubicBezTo>
                    <a:cubicBezTo>
                      <a:pt x="3558" y="550"/>
                      <a:pt x="3514" y="580"/>
                      <a:pt x="3484" y="580"/>
                    </a:cubicBezTo>
                    <a:cubicBezTo>
                      <a:pt x="3455" y="580"/>
                      <a:pt x="3440" y="565"/>
                      <a:pt x="3411" y="565"/>
                    </a:cubicBezTo>
                    <a:cubicBezTo>
                      <a:pt x="3381" y="565"/>
                      <a:pt x="3352" y="580"/>
                      <a:pt x="3337" y="580"/>
                    </a:cubicBezTo>
                    <a:cubicBezTo>
                      <a:pt x="3337" y="580"/>
                      <a:pt x="3337" y="624"/>
                      <a:pt x="3352" y="624"/>
                    </a:cubicBezTo>
                    <a:cubicBezTo>
                      <a:pt x="3337" y="639"/>
                      <a:pt x="3323" y="654"/>
                      <a:pt x="3293" y="669"/>
                    </a:cubicBezTo>
                    <a:cubicBezTo>
                      <a:pt x="3264" y="684"/>
                      <a:pt x="3220" y="714"/>
                      <a:pt x="3175" y="728"/>
                    </a:cubicBezTo>
                    <a:cubicBezTo>
                      <a:pt x="3131" y="743"/>
                      <a:pt x="3087" y="743"/>
                      <a:pt x="3043" y="728"/>
                    </a:cubicBezTo>
                    <a:cubicBezTo>
                      <a:pt x="3028" y="714"/>
                      <a:pt x="3014" y="699"/>
                      <a:pt x="3028" y="684"/>
                    </a:cubicBezTo>
                    <a:cubicBezTo>
                      <a:pt x="3028" y="684"/>
                      <a:pt x="3043" y="654"/>
                      <a:pt x="3058" y="654"/>
                    </a:cubicBezTo>
                    <a:lnTo>
                      <a:pt x="3058" y="684"/>
                    </a:lnTo>
                    <a:cubicBezTo>
                      <a:pt x="3087" y="624"/>
                      <a:pt x="3102" y="580"/>
                      <a:pt x="3073" y="520"/>
                    </a:cubicBezTo>
                    <a:cubicBezTo>
                      <a:pt x="3058" y="506"/>
                      <a:pt x="3028" y="535"/>
                      <a:pt x="3014" y="535"/>
                    </a:cubicBezTo>
                    <a:cubicBezTo>
                      <a:pt x="2999" y="550"/>
                      <a:pt x="2999" y="535"/>
                      <a:pt x="2984" y="535"/>
                    </a:cubicBezTo>
                    <a:cubicBezTo>
                      <a:pt x="2970" y="520"/>
                      <a:pt x="2999" y="506"/>
                      <a:pt x="2999" y="506"/>
                    </a:cubicBezTo>
                    <a:cubicBezTo>
                      <a:pt x="3058" y="446"/>
                      <a:pt x="3014" y="387"/>
                      <a:pt x="2955" y="372"/>
                    </a:cubicBezTo>
                    <a:cubicBezTo>
                      <a:pt x="2911" y="357"/>
                      <a:pt x="2911" y="372"/>
                      <a:pt x="2881" y="387"/>
                    </a:cubicBezTo>
                    <a:lnTo>
                      <a:pt x="2881" y="416"/>
                    </a:lnTo>
                    <a:cubicBezTo>
                      <a:pt x="2881" y="431"/>
                      <a:pt x="2852" y="416"/>
                      <a:pt x="2837" y="416"/>
                    </a:cubicBezTo>
                    <a:cubicBezTo>
                      <a:pt x="2823" y="416"/>
                      <a:pt x="2793" y="535"/>
                      <a:pt x="2793" y="550"/>
                    </a:cubicBezTo>
                    <a:cubicBezTo>
                      <a:pt x="2808" y="624"/>
                      <a:pt x="2823" y="669"/>
                      <a:pt x="2764" y="699"/>
                    </a:cubicBezTo>
                    <a:cubicBezTo>
                      <a:pt x="2764" y="714"/>
                      <a:pt x="2720" y="728"/>
                      <a:pt x="2720" y="714"/>
                    </a:cubicBezTo>
                    <a:cubicBezTo>
                      <a:pt x="2720" y="684"/>
                      <a:pt x="2705" y="654"/>
                      <a:pt x="2705" y="624"/>
                    </a:cubicBezTo>
                    <a:cubicBezTo>
                      <a:pt x="2705" y="610"/>
                      <a:pt x="2734" y="446"/>
                      <a:pt x="2734" y="446"/>
                    </a:cubicBezTo>
                    <a:cubicBezTo>
                      <a:pt x="2720" y="446"/>
                      <a:pt x="2690" y="476"/>
                      <a:pt x="2690" y="461"/>
                    </a:cubicBezTo>
                    <a:cubicBezTo>
                      <a:pt x="2690" y="446"/>
                      <a:pt x="2734" y="387"/>
                      <a:pt x="2749" y="372"/>
                    </a:cubicBezTo>
                    <a:cubicBezTo>
                      <a:pt x="2764" y="342"/>
                      <a:pt x="2808" y="342"/>
                      <a:pt x="2837" y="327"/>
                    </a:cubicBezTo>
                    <a:cubicBezTo>
                      <a:pt x="2881" y="327"/>
                      <a:pt x="2926" y="342"/>
                      <a:pt x="2970" y="342"/>
                    </a:cubicBezTo>
                    <a:cubicBezTo>
                      <a:pt x="3014" y="342"/>
                      <a:pt x="2955" y="298"/>
                      <a:pt x="2926" y="298"/>
                    </a:cubicBezTo>
                    <a:cubicBezTo>
                      <a:pt x="2896" y="298"/>
                      <a:pt x="2926" y="253"/>
                      <a:pt x="2881" y="253"/>
                    </a:cubicBezTo>
                    <a:cubicBezTo>
                      <a:pt x="2852" y="268"/>
                      <a:pt x="2823" y="283"/>
                      <a:pt x="2779" y="283"/>
                    </a:cubicBezTo>
                    <a:cubicBezTo>
                      <a:pt x="2749" y="283"/>
                      <a:pt x="2720" y="253"/>
                      <a:pt x="2690" y="238"/>
                    </a:cubicBezTo>
                    <a:cubicBezTo>
                      <a:pt x="2690" y="238"/>
                      <a:pt x="2646" y="238"/>
                      <a:pt x="2661" y="223"/>
                    </a:cubicBezTo>
                    <a:cubicBezTo>
                      <a:pt x="2676" y="223"/>
                      <a:pt x="2705" y="208"/>
                      <a:pt x="2705" y="194"/>
                    </a:cubicBezTo>
                    <a:cubicBezTo>
                      <a:pt x="2705" y="194"/>
                      <a:pt x="2587" y="238"/>
                      <a:pt x="2573" y="238"/>
                    </a:cubicBezTo>
                    <a:cubicBezTo>
                      <a:pt x="2558" y="253"/>
                      <a:pt x="2543" y="268"/>
                      <a:pt x="2529" y="268"/>
                    </a:cubicBezTo>
                    <a:cubicBezTo>
                      <a:pt x="2499" y="268"/>
                      <a:pt x="2499" y="238"/>
                      <a:pt x="2470" y="238"/>
                    </a:cubicBezTo>
                    <a:cubicBezTo>
                      <a:pt x="2455" y="238"/>
                      <a:pt x="2382" y="268"/>
                      <a:pt x="2426" y="223"/>
                    </a:cubicBezTo>
                    <a:cubicBezTo>
                      <a:pt x="2470" y="194"/>
                      <a:pt x="2514" y="164"/>
                      <a:pt x="2558" y="134"/>
                    </a:cubicBezTo>
                    <a:cubicBezTo>
                      <a:pt x="2529" y="134"/>
                      <a:pt x="2499" y="104"/>
                      <a:pt x="2470" y="134"/>
                    </a:cubicBezTo>
                    <a:cubicBezTo>
                      <a:pt x="2426" y="149"/>
                      <a:pt x="2411" y="119"/>
                      <a:pt x="2367" y="104"/>
                    </a:cubicBezTo>
                    <a:cubicBezTo>
                      <a:pt x="2352" y="104"/>
                      <a:pt x="2337" y="90"/>
                      <a:pt x="2323" y="75"/>
                    </a:cubicBezTo>
                    <a:cubicBezTo>
                      <a:pt x="2293" y="75"/>
                      <a:pt x="2279" y="90"/>
                      <a:pt x="2249" y="90"/>
                    </a:cubicBezTo>
                    <a:cubicBezTo>
                      <a:pt x="2235" y="75"/>
                      <a:pt x="2205" y="75"/>
                      <a:pt x="2205" y="45"/>
                    </a:cubicBezTo>
                    <a:cubicBezTo>
                      <a:pt x="2205" y="45"/>
                      <a:pt x="2176" y="0"/>
                      <a:pt x="2176" y="15"/>
                    </a:cubicBezTo>
                    <a:cubicBezTo>
                      <a:pt x="2161" y="15"/>
                      <a:pt x="2176" y="60"/>
                      <a:pt x="2161" y="60"/>
                    </a:cubicBezTo>
                    <a:lnTo>
                      <a:pt x="2132" y="60"/>
                    </a:lnTo>
                    <a:lnTo>
                      <a:pt x="1999" y="60"/>
                    </a:lnTo>
                    <a:lnTo>
                      <a:pt x="1544" y="60"/>
                    </a:lnTo>
                    <a:lnTo>
                      <a:pt x="441" y="60"/>
                    </a:lnTo>
                    <a:lnTo>
                      <a:pt x="161" y="60"/>
                    </a:lnTo>
                    <a:cubicBezTo>
                      <a:pt x="176" y="75"/>
                      <a:pt x="206" y="194"/>
                      <a:pt x="161" y="208"/>
                    </a:cubicBezTo>
                    <a:cubicBezTo>
                      <a:pt x="132" y="208"/>
                      <a:pt x="117" y="208"/>
                      <a:pt x="147" y="179"/>
                    </a:cubicBezTo>
                    <a:cubicBezTo>
                      <a:pt x="176" y="134"/>
                      <a:pt x="132" y="134"/>
                      <a:pt x="103" y="134"/>
                    </a:cubicBezTo>
                    <a:cubicBezTo>
                      <a:pt x="73" y="134"/>
                      <a:pt x="29" y="104"/>
                      <a:pt x="14" y="104"/>
                    </a:cubicBezTo>
                    <a:cubicBezTo>
                      <a:pt x="0" y="119"/>
                      <a:pt x="29" y="179"/>
                      <a:pt x="29" y="179"/>
                    </a:cubicBezTo>
                    <a:cubicBezTo>
                      <a:pt x="44" y="223"/>
                      <a:pt x="59" y="238"/>
                      <a:pt x="59" y="268"/>
                    </a:cubicBezTo>
                    <a:cubicBezTo>
                      <a:pt x="59" y="283"/>
                      <a:pt x="103" y="312"/>
                      <a:pt x="117" y="312"/>
                    </a:cubicBezTo>
                    <a:cubicBezTo>
                      <a:pt x="103" y="312"/>
                      <a:pt x="88" y="312"/>
                      <a:pt x="73" y="327"/>
                    </a:cubicBezTo>
                    <a:cubicBezTo>
                      <a:pt x="59" y="342"/>
                      <a:pt x="73" y="357"/>
                      <a:pt x="73" y="372"/>
                    </a:cubicBezTo>
                    <a:cubicBezTo>
                      <a:pt x="73" y="416"/>
                      <a:pt x="73" y="446"/>
                      <a:pt x="59" y="476"/>
                    </a:cubicBezTo>
                    <a:cubicBezTo>
                      <a:pt x="59" y="520"/>
                      <a:pt x="44" y="550"/>
                      <a:pt x="29" y="595"/>
                    </a:cubicBezTo>
                    <a:cubicBezTo>
                      <a:pt x="14" y="639"/>
                      <a:pt x="44" y="684"/>
                      <a:pt x="59" y="728"/>
                    </a:cubicBezTo>
                    <a:cubicBezTo>
                      <a:pt x="59" y="773"/>
                      <a:pt x="44" y="803"/>
                      <a:pt x="44" y="832"/>
                    </a:cubicBezTo>
                    <a:cubicBezTo>
                      <a:pt x="44" y="847"/>
                      <a:pt x="59" y="862"/>
                      <a:pt x="59" y="877"/>
                    </a:cubicBezTo>
                    <a:cubicBezTo>
                      <a:pt x="73" y="892"/>
                      <a:pt x="73" y="922"/>
                      <a:pt x="73" y="936"/>
                    </a:cubicBezTo>
                    <a:cubicBezTo>
                      <a:pt x="88" y="981"/>
                      <a:pt x="132" y="996"/>
                      <a:pt x="147" y="1040"/>
                    </a:cubicBezTo>
                    <a:cubicBezTo>
                      <a:pt x="161" y="1070"/>
                      <a:pt x="161" y="1055"/>
                      <a:pt x="176" y="1040"/>
                    </a:cubicBezTo>
                    <a:lnTo>
                      <a:pt x="191" y="1085"/>
                    </a:lnTo>
                    <a:cubicBezTo>
                      <a:pt x="191" y="1085"/>
                      <a:pt x="176" y="1070"/>
                      <a:pt x="176" y="1085"/>
                    </a:cubicBezTo>
                    <a:cubicBezTo>
                      <a:pt x="176" y="1100"/>
                      <a:pt x="176" y="1115"/>
                      <a:pt x="191" y="1130"/>
                    </a:cubicBezTo>
                    <a:cubicBezTo>
                      <a:pt x="206" y="1130"/>
                      <a:pt x="206" y="1130"/>
                      <a:pt x="220" y="1144"/>
                    </a:cubicBezTo>
                    <a:cubicBezTo>
                      <a:pt x="235" y="1159"/>
                      <a:pt x="206" y="1174"/>
                      <a:pt x="220" y="1189"/>
                    </a:cubicBezTo>
                    <a:cubicBezTo>
                      <a:pt x="250" y="1234"/>
                      <a:pt x="309" y="1263"/>
                      <a:pt x="309" y="1308"/>
                    </a:cubicBezTo>
                    <a:cubicBezTo>
                      <a:pt x="323" y="1338"/>
                      <a:pt x="338" y="1338"/>
                      <a:pt x="367" y="1352"/>
                    </a:cubicBezTo>
                    <a:cubicBezTo>
                      <a:pt x="397" y="1367"/>
                      <a:pt x="426" y="1382"/>
                      <a:pt x="456" y="1382"/>
                    </a:cubicBezTo>
                    <a:cubicBezTo>
                      <a:pt x="485" y="1382"/>
                      <a:pt x="514" y="1412"/>
                      <a:pt x="529" y="1427"/>
                    </a:cubicBezTo>
                    <a:cubicBezTo>
                      <a:pt x="529" y="1442"/>
                      <a:pt x="588" y="1501"/>
                      <a:pt x="573" y="1516"/>
                    </a:cubicBezTo>
                    <a:cubicBezTo>
                      <a:pt x="632" y="1501"/>
                      <a:pt x="705" y="1486"/>
                      <a:pt x="764" y="1501"/>
                    </a:cubicBezTo>
                    <a:cubicBezTo>
                      <a:pt x="852" y="1531"/>
                      <a:pt x="926" y="1575"/>
                      <a:pt x="1000" y="1605"/>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6" name="Freeform 1543">
                <a:extLst>
                  <a:ext uri="{FF2B5EF4-FFF2-40B4-BE49-F238E27FC236}">
                    <a16:creationId xmlns:a16="http://schemas.microsoft.com/office/drawing/2014/main" id="{4F548D00-B884-EDB3-CD7A-F378E9223AD7}"/>
                  </a:ext>
                </a:extLst>
              </p:cNvPr>
              <p:cNvSpPr>
                <a:spLocks/>
              </p:cNvSpPr>
              <p:nvPr/>
            </p:nvSpPr>
            <p:spPr bwMode="auto">
              <a:xfrm>
                <a:off x="1841" y="2168"/>
                <a:ext cx="819" cy="410"/>
              </a:xfrm>
              <a:custGeom>
                <a:avLst/>
                <a:gdLst>
                  <a:gd name="T0" fmla="*/ 1205 w 4249"/>
                  <a:gd name="T1" fmla="*/ 1605 h 2125"/>
                  <a:gd name="T2" fmla="*/ 1485 w 4249"/>
                  <a:gd name="T3" fmla="*/ 1724 h 2125"/>
                  <a:gd name="T4" fmla="*/ 1749 w 4249"/>
                  <a:gd name="T5" fmla="*/ 1783 h 2125"/>
                  <a:gd name="T6" fmla="*/ 1985 w 4249"/>
                  <a:gd name="T7" fmla="*/ 1917 h 2125"/>
                  <a:gd name="T8" fmla="*/ 2132 w 4249"/>
                  <a:gd name="T9" fmla="*/ 1813 h 2125"/>
                  <a:gd name="T10" fmla="*/ 2308 w 4249"/>
                  <a:gd name="T11" fmla="*/ 1724 h 2125"/>
                  <a:gd name="T12" fmla="*/ 2587 w 4249"/>
                  <a:gd name="T13" fmla="*/ 1783 h 2125"/>
                  <a:gd name="T14" fmla="*/ 2543 w 4249"/>
                  <a:gd name="T15" fmla="*/ 1709 h 2125"/>
                  <a:gd name="T16" fmla="*/ 2705 w 4249"/>
                  <a:gd name="T17" fmla="*/ 1694 h 2125"/>
                  <a:gd name="T18" fmla="*/ 2970 w 4249"/>
                  <a:gd name="T19" fmla="*/ 1709 h 2125"/>
                  <a:gd name="T20" fmla="*/ 3102 w 4249"/>
                  <a:gd name="T21" fmla="*/ 1962 h 2125"/>
                  <a:gd name="T22" fmla="*/ 3234 w 4249"/>
                  <a:gd name="T23" fmla="*/ 2095 h 2125"/>
                  <a:gd name="T24" fmla="*/ 3190 w 4249"/>
                  <a:gd name="T25" fmla="*/ 1739 h 2125"/>
                  <a:gd name="T26" fmla="*/ 3337 w 4249"/>
                  <a:gd name="T27" fmla="*/ 1427 h 2125"/>
                  <a:gd name="T28" fmla="*/ 3499 w 4249"/>
                  <a:gd name="T29" fmla="*/ 1308 h 2125"/>
                  <a:gd name="T30" fmla="*/ 3543 w 4249"/>
                  <a:gd name="T31" fmla="*/ 1263 h 2125"/>
                  <a:gd name="T32" fmla="*/ 3572 w 4249"/>
                  <a:gd name="T33" fmla="*/ 1189 h 2125"/>
                  <a:gd name="T34" fmla="*/ 3528 w 4249"/>
                  <a:gd name="T35" fmla="*/ 1100 h 2125"/>
                  <a:gd name="T36" fmla="*/ 3484 w 4249"/>
                  <a:gd name="T37" fmla="*/ 996 h 2125"/>
                  <a:gd name="T38" fmla="*/ 3587 w 4249"/>
                  <a:gd name="T39" fmla="*/ 1055 h 2125"/>
                  <a:gd name="T40" fmla="*/ 3631 w 4249"/>
                  <a:gd name="T41" fmla="*/ 877 h 2125"/>
                  <a:gd name="T42" fmla="*/ 3705 w 4249"/>
                  <a:gd name="T43" fmla="*/ 803 h 2125"/>
                  <a:gd name="T44" fmla="*/ 3881 w 4249"/>
                  <a:gd name="T45" fmla="*/ 758 h 2125"/>
                  <a:gd name="T46" fmla="*/ 3999 w 4249"/>
                  <a:gd name="T47" fmla="*/ 684 h 2125"/>
                  <a:gd name="T48" fmla="*/ 3999 w 4249"/>
                  <a:gd name="T49" fmla="*/ 535 h 2125"/>
                  <a:gd name="T50" fmla="*/ 4205 w 4249"/>
                  <a:gd name="T51" fmla="*/ 446 h 2125"/>
                  <a:gd name="T52" fmla="*/ 4087 w 4249"/>
                  <a:gd name="T53" fmla="*/ 208 h 2125"/>
                  <a:gd name="T54" fmla="*/ 3940 w 4249"/>
                  <a:gd name="T55" fmla="*/ 387 h 2125"/>
                  <a:gd name="T56" fmla="*/ 3543 w 4249"/>
                  <a:gd name="T57" fmla="*/ 506 h 2125"/>
                  <a:gd name="T58" fmla="*/ 3352 w 4249"/>
                  <a:gd name="T59" fmla="*/ 624 h 2125"/>
                  <a:gd name="T60" fmla="*/ 3028 w 4249"/>
                  <a:gd name="T61" fmla="*/ 684 h 2125"/>
                  <a:gd name="T62" fmla="*/ 3014 w 4249"/>
                  <a:gd name="T63" fmla="*/ 535 h 2125"/>
                  <a:gd name="T64" fmla="*/ 2881 w 4249"/>
                  <a:gd name="T65" fmla="*/ 387 h 2125"/>
                  <a:gd name="T66" fmla="*/ 2764 w 4249"/>
                  <a:gd name="T67" fmla="*/ 699 h 2125"/>
                  <a:gd name="T68" fmla="*/ 2690 w 4249"/>
                  <a:gd name="T69" fmla="*/ 461 h 2125"/>
                  <a:gd name="T70" fmla="*/ 2926 w 4249"/>
                  <a:gd name="T71" fmla="*/ 298 h 2125"/>
                  <a:gd name="T72" fmla="*/ 2661 w 4249"/>
                  <a:gd name="T73" fmla="*/ 223 h 2125"/>
                  <a:gd name="T74" fmla="*/ 2470 w 4249"/>
                  <a:gd name="T75" fmla="*/ 238 h 2125"/>
                  <a:gd name="T76" fmla="*/ 2367 w 4249"/>
                  <a:gd name="T77" fmla="*/ 104 h 2125"/>
                  <a:gd name="T78" fmla="*/ 2176 w 4249"/>
                  <a:gd name="T79" fmla="*/ 15 h 2125"/>
                  <a:gd name="T80" fmla="*/ 1544 w 4249"/>
                  <a:gd name="T81" fmla="*/ 60 h 2125"/>
                  <a:gd name="T82" fmla="*/ 147 w 4249"/>
                  <a:gd name="T83" fmla="*/ 179 h 2125"/>
                  <a:gd name="T84" fmla="*/ 59 w 4249"/>
                  <a:gd name="T85" fmla="*/ 268 h 2125"/>
                  <a:gd name="T86" fmla="*/ 59 w 4249"/>
                  <a:gd name="T87" fmla="*/ 476 h 2125"/>
                  <a:gd name="T88" fmla="*/ 59 w 4249"/>
                  <a:gd name="T89" fmla="*/ 877 h 2125"/>
                  <a:gd name="T90" fmla="*/ 191 w 4249"/>
                  <a:gd name="T91" fmla="*/ 1085 h 2125"/>
                  <a:gd name="T92" fmla="*/ 220 w 4249"/>
                  <a:gd name="T93" fmla="*/ 1189 h 2125"/>
                  <a:gd name="T94" fmla="*/ 529 w 4249"/>
                  <a:gd name="T95" fmla="*/ 1427 h 2125"/>
                  <a:gd name="T96" fmla="*/ 1000 w 4249"/>
                  <a:gd name="T97" fmla="*/ 1605 h 2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49" h="2125">
                    <a:moveTo>
                      <a:pt x="1000" y="1605"/>
                    </a:moveTo>
                    <a:lnTo>
                      <a:pt x="1000" y="1605"/>
                    </a:lnTo>
                    <a:lnTo>
                      <a:pt x="1147" y="1605"/>
                    </a:lnTo>
                    <a:lnTo>
                      <a:pt x="1205" y="1605"/>
                    </a:lnTo>
                    <a:cubicBezTo>
                      <a:pt x="1220" y="1605"/>
                      <a:pt x="1220" y="1575"/>
                      <a:pt x="1235" y="1575"/>
                    </a:cubicBezTo>
                    <a:cubicBezTo>
                      <a:pt x="1249" y="1560"/>
                      <a:pt x="1338" y="1560"/>
                      <a:pt x="1338" y="1575"/>
                    </a:cubicBezTo>
                    <a:cubicBezTo>
                      <a:pt x="1382" y="1605"/>
                      <a:pt x="1426" y="1635"/>
                      <a:pt x="1470" y="1664"/>
                    </a:cubicBezTo>
                    <a:cubicBezTo>
                      <a:pt x="1470" y="1664"/>
                      <a:pt x="1485" y="1709"/>
                      <a:pt x="1485" y="1724"/>
                    </a:cubicBezTo>
                    <a:cubicBezTo>
                      <a:pt x="1499" y="1754"/>
                      <a:pt x="1499" y="1754"/>
                      <a:pt x="1544" y="1768"/>
                    </a:cubicBezTo>
                    <a:cubicBezTo>
                      <a:pt x="1573" y="1783"/>
                      <a:pt x="1588" y="1798"/>
                      <a:pt x="1602" y="1768"/>
                    </a:cubicBezTo>
                    <a:cubicBezTo>
                      <a:pt x="1617" y="1724"/>
                      <a:pt x="1632" y="1724"/>
                      <a:pt x="1676" y="1739"/>
                    </a:cubicBezTo>
                    <a:cubicBezTo>
                      <a:pt x="1705" y="1739"/>
                      <a:pt x="1749" y="1754"/>
                      <a:pt x="1749" y="1783"/>
                    </a:cubicBezTo>
                    <a:cubicBezTo>
                      <a:pt x="1779" y="1828"/>
                      <a:pt x="1808" y="1843"/>
                      <a:pt x="1838" y="1887"/>
                    </a:cubicBezTo>
                    <a:cubicBezTo>
                      <a:pt x="1867" y="1917"/>
                      <a:pt x="1852" y="1976"/>
                      <a:pt x="1896" y="1991"/>
                    </a:cubicBezTo>
                    <a:cubicBezTo>
                      <a:pt x="1926" y="2021"/>
                      <a:pt x="1985" y="2021"/>
                      <a:pt x="2014" y="2036"/>
                    </a:cubicBezTo>
                    <a:cubicBezTo>
                      <a:pt x="2014" y="2021"/>
                      <a:pt x="1985" y="1917"/>
                      <a:pt x="1985" y="1917"/>
                    </a:cubicBezTo>
                    <a:cubicBezTo>
                      <a:pt x="2014" y="1932"/>
                      <a:pt x="1999" y="1887"/>
                      <a:pt x="2014" y="1887"/>
                    </a:cubicBezTo>
                    <a:cubicBezTo>
                      <a:pt x="2014" y="1872"/>
                      <a:pt x="2043" y="1872"/>
                      <a:pt x="2058" y="1858"/>
                    </a:cubicBezTo>
                    <a:cubicBezTo>
                      <a:pt x="2073" y="1858"/>
                      <a:pt x="2088" y="1813"/>
                      <a:pt x="2088" y="1813"/>
                    </a:cubicBezTo>
                    <a:cubicBezTo>
                      <a:pt x="2102" y="1828"/>
                      <a:pt x="2117" y="1828"/>
                      <a:pt x="2132" y="1813"/>
                    </a:cubicBezTo>
                    <a:cubicBezTo>
                      <a:pt x="2161" y="1798"/>
                      <a:pt x="2176" y="1798"/>
                      <a:pt x="2190" y="1768"/>
                    </a:cubicBezTo>
                    <a:cubicBezTo>
                      <a:pt x="2220" y="1754"/>
                      <a:pt x="2176" y="1754"/>
                      <a:pt x="2176" y="1739"/>
                    </a:cubicBezTo>
                    <a:cubicBezTo>
                      <a:pt x="2176" y="1739"/>
                      <a:pt x="2220" y="1754"/>
                      <a:pt x="2235" y="1739"/>
                    </a:cubicBezTo>
                    <a:cubicBezTo>
                      <a:pt x="2264" y="1724"/>
                      <a:pt x="2279" y="1724"/>
                      <a:pt x="2308" y="1724"/>
                    </a:cubicBezTo>
                    <a:cubicBezTo>
                      <a:pt x="2337" y="1724"/>
                      <a:pt x="2352" y="1768"/>
                      <a:pt x="2382" y="1754"/>
                    </a:cubicBezTo>
                    <a:cubicBezTo>
                      <a:pt x="2426" y="1724"/>
                      <a:pt x="2440" y="1754"/>
                      <a:pt x="2470" y="1768"/>
                    </a:cubicBezTo>
                    <a:cubicBezTo>
                      <a:pt x="2499" y="1783"/>
                      <a:pt x="2514" y="1754"/>
                      <a:pt x="2529" y="1754"/>
                    </a:cubicBezTo>
                    <a:cubicBezTo>
                      <a:pt x="2543" y="1739"/>
                      <a:pt x="2587" y="1768"/>
                      <a:pt x="2587" y="1783"/>
                    </a:cubicBezTo>
                    <a:cubicBezTo>
                      <a:pt x="2602" y="1798"/>
                      <a:pt x="2617" y="1783"/>
                      <a:pt x="2602" y="1768"/>
                    </a:cubicBezTo>
                    <a:cubicBezTo>
                      <a:pt x="2602" y="1768"/>
                      <a:pt x="2587" y="1754"/>
                      <a:pt x="2573" y="1754"/>
                    </a:cubicBezTo>
                    <a:cubicBezTo>
                      <a:pt x="2558" y="1739"/>
                      <a:pt x="2587" y="1739"/>
                      <a:pt x="2587" y="1739"/>
                    </a:cubicBezTo>
                    <a:cubicBezTo>
                      <a:pt x="2573" y="1709"/>
                      <a:pt x="2573" y="1694"/>
                      <a:pt x="2543" y="1709"/>
                    </a:cubicBezTo>
                    <a:cubicBezTo>
                      <a:pt x="2543" y="1709"/>
                      <a:pt x="2484" y="1709"/>
                      <a:pt x="2514" y="1679"/>
                    </a:cubicBezTo>
                    <a:cubicBezTo>
                      <a:pt x="2543" y="1679"/>
                      <a:pt x="2558" y="1694"/>
                      <a:pt x="2573" y="1694"/>
                    </a:cubicBezTo>
                    <a:cubicBezTo>
                      <a:pt x="2617" y="1679"/>
                      <a:pt x="2646" y="1679"/>
                      <a:pt x="2690" y="1679"/>
                    </a:cubicBezTo>
                    <a:cubicBezTo>
                      <a:pt x="2705" y="1679"/>
                      <a:pt x="2690" y="1679"/>
                      <a:pt x="2705" y="1694"/>
                    </a:cubicBezTo>
                    <a:cubicBezTo>
                      <a:pt x="2705" y="1694"/>
                      <a:pt x="2720" y="1694"/>
                      <a:pt x="2734" y="1679"/>
                    </a:cubicBezTo>
                    <a:lnTo>
                      <a:pt x="2823" y="1679"/>
                    </a:lnTo>
                    <a:cubicBezTo>
                      <a:pt x="2852" y="1679"/>
                      <a:pt x="2852" y="1709"/>
                      <a:pt x="2881" y="1724"/>
                    </a:cubicBezTo>
                    <a:cubicBezTo>
                      <a:pt x="2911" y="1754"/>
                      <a:pt x="2940" y="1724"/>
                      <a:pt x="2970" y="1709"/>
                    </a:cubicBezTo>
                    <a:cubicBezTo>
                      <a:pt x="2984" y="1709"/>
                      <a:pt x="3073" y="1798"/>
                      <a:pt x="3073" y="1813"/>
                    </a:cubicBezTo>
                    <a:cubicBezTo>
                      <a:pt x="3087" y="1828"/>
                      <a:pt x="3058" y="1858"/>
                      <a:pt x="3073" y="1872"/>
                    </a:cubicBezTo>
                    <a:cubicBezTo>
                      <a:pt x="3087" y="1902"/>
                      <a:pt x="3073" y="1902"/>
                      <a:pt x="3087" y="1932"/>
                    </a:cubicBezTo>
                    <a:cubicBezTo>
                      <a:pt x="3087" y="1947"/>
                      <a:pt x="3102" y="1962"/>
                      <a:pt x="3102" y="1962"/>
                    </a:cubicBezTo>
                    <a:cubicBezTo>
                      <a:pt x="3117" y="1962"/>
                      <a:pt x="3117" y="1976"/>
                      <a:pt x="3131" y="1976"/>
                    </a:cubicBezTo>
                    <a:cubicBezTo>
                      <a:pt x="3146" y="1991"/>
                      <a:pt x="3131" y="2021"/>
                      <a:pt x="3146" y="2036"/>
                    </a:cubicBezTo>
                    <a:cubicBezTo>
                      <a:pt x="3161" y="2051"/>
                      <a:pt x="3175" y="2051"/>
                      <a:pt x="3190" y="2080"/>
                    </a:cubicBezTo>
                    <a:cubicBezTo>
                      <a:pt x="3220" y="2125"/>
                      <a:pt x="3205" y="2080"/>
                      <a:pt x="3234" y="2095"/>
                    </a:cubicBezTo>
                    <a:lnTo>
                      <a:pt x="3234" y="2125"/>
                    </a:lnTo>
                    <a:cubicBezTo>
                      <a:pt x="3249" y="2125"/>
                      <a:pt x="3264" y="2021"/>
                      <a:pt x="3264" y="2006"/>
                    </a:cubicBezTo>
                    <a:cubicBezTo>
                      <a:pt x="3264" y="1962"/>
                      <a:pt x="3249" y="1932"/>
                      <a:pt x="3234" y="1872"/>
                    </a:cubicBezTo>
                    <a:cubicBezTo>
                      <a:pt x="3205" y="1828"/>
                      <a:pt x="3205" y="1783"/>
                      <a:pt x="3190" y="1739"/>
                    </a:cubicBezTo>
                    <a:cubicBezTo>
                      <a:pt x="3161" y="1709"/>
                      <a:pt x="3146" y="1650"/>
                      <a:pt x="3161" y="1605"/>
                    </a:cubicBezTo>
                    <a:cubicBezTo>
                      <a:pt x="3175" y="1560"/>
                      <a:pt x="3205" y="1531"/>
                      <a:pt x="3249" y="1501"/>
                    </a:cubicBezTo>
                    <a:cubicBezTo>
                      <a:pt x="3264" y="1486"/>
                      <a:pt x="3278" y="1486"/>
                      <a:pt x="3293" y="1471"/>
                    </a:cubicBezTo>
                    <a:cubicBezTo>
                      <a:pt x="3308" y="1456"/>
                      <a:pt x="3323" y="1427"/>
                      <a:pt x="3337" y="1427"/>
                    </a:cubicBezTo>
                    <a:cubicBezTo>
                      <a:pt x="3367" y="1397"/>
                      <a:pt x="3411" y="1397"/>
                      <a:pt x="3440" y="1367"/>
                    </a:cubicBezTo>
                    <a:cubicBezTo>
                      <a:pt x="3455" y="1352"/>
                      <a:pt x="3470" y="1323"/>
                      <a:pt x="3499" y="1323"/>
                    </a:cubicBezTo>
                    <a:cubicBezTo>
                      <a:pt x="3499" y="1323"/>
                      <a:pt x="3558" y="1323"/>
                      <a:pt x="3543" y="1293"/>
                    </a:cubicBezTo>
                    <a:lnTo>
                      <a:pt x="3499" y="1308"/>
                    </a:lnTo>
                    <a:cubicBezTo>
                      <a:pt x="3499" y="1293"/>
                      <a:pt x="3528" y="1308"/>
                      <a:pt x="3514" y="1278"/>
                    </a:cubicBezTo>
                    <a:cubicBezTo>
                      <a:pt x="3514" y="1278"/>
                      <a:pt x="3499" y="1263"/>
                      <a:pt x="3514" y="1263"/>
                    </a:cubicBezTo>
                    <a:cubicBezTo>
                      <a:pt x="3514" y="1248"/>
                      <a:pt x="3514" y="1263"/>
                      <a:pt x="3528" y="1248"/>
                    </a:cubicBezTo>
                    <a:cubicBezTo>
                      <a:pt x="3514" y="1263"/>
                      <a:pt x="3543" y="1278"/>
                      <a:pt x="3543" y="1263"/>
                    </a:cubicBezTo>
                    <a:cubicBezTo>
                      <a:pt x="3558" y="1263"/>
                      <a:pt x="3602" y="1234"/>
                      <a:pt x="3587" y="1219"/>
                    </a:cubicBezTo>
                    <a:cubicBezTo>
                      <a:pt x="3587" y="1234"/>
                      <a:pt x="3499" y="1219"/>
                      <a:pt x="3514" y="1204"/>
                    </a:cubicBezTo>
                    <a:cubicBezTo>
                      <a:pt x="3514" y="1189"/>
                      <a:pt x="3528" y="1219"/>
                      <a:pt x="3543" y="1204"/>
                    </a:cubicBezTo>
                    <a:lnTo>
                      <a:pt x="3572" y="1189"/>
                    </a:lnTo>
                    <a:cubicBezTo>
                      <a:pt x="3572" y="1189"/>
                      <a:pt x="3558" y="1174"/>
                      <a:pt x="3558" y="1159"/>
                    </a:cubicBezTo>
                    <a:cubicBezTo>
                      <a:pt x="3572" y="1144"/>
                      <a:pt x="3572" y="1130"/>
                      <a:pt x="3543" y="1130"/>
                    </a:cubicBezTo>
                    <a:lnTo>
                      <a:pt x="3484" y="1100"/>
                    </a:lnTo>
                    <a:cubicBezTo>
                      <a:pt x="3499" y="1085"/>
                      <a:pt x="3514" y="1100"/>
                      <a:pt x="3528" y="1100"/>
                    </a:cubicBezTo>
                    <a:cubicBezTo>
                      <a:pt x="3543" y="1085"/>
                      <a:pt x="3514" y="1055"/>
                      <a:pt x="3499" y="1055"/>
                    </a:cubicBezTo>
                    <a:cubicBezTo>
                      <a:pt x="3484" y="1040"/>
                      <a:pt x="3470" y="1026"/>
                      <a:pt x="3470" y="1011"/>
                    </a:cubicBezTo>
                    <a:cubicBezTo>
                      <a:pt x="3455" y="996"/>
                      <a:pt x="3499" y="966"/>
                      <a:pt x="3484" y="951"/>
                    </a:cubicBezTo>
                    <a:cubicBezTo>
                      <a:pt x="3499" y="966"/>
                      <a:pt x="3484" y="981"/>
                      <a:pt x="3484" y="996"/>
                    </a:cubicBezTo>
                    <a:lnTo>
                      <a:pt x="3514" y="1026"/>
                    </a:lnTo>
                    <a:cubicBezTo>
                      <a:pt x="3543" y="996"/>
                      <a:pt x="3514" y="922"/>
                      <a:pt x="3558" y="907"/>
                    </a:cubicBezTo>
                    <a:cubicBezTo>
                      <a:pt x="3543" y="907"/>
                      <a:pt x="3543" y="981"/>
                      <a:pt x="3558" y="996"/>
                    </a:cubicBezTo>
                    <a:cubicBezTo>
                      <a:pt x="3558" y="1026"/>
                      <a:pt x="3587" y="1026"/>
                      <a:pt x="3587" y="1055"/>
                    </a:cubicBezTo>
                    <a:cubicBezTo>
                      <a:pt x="3587" y="1070"/>
                      <a:pt x="3543" y="1100"/>
                      <a:pt x="3558" y="1115"/>
                    </a:cubicBezTo>
                    <a:cubicBezTo>
                      <a:pt x="3558" y="1115"/>
                      <a:pt x="3646" y="1026"/>
                      <a:pt x="3631" y="996"/>
                    </a:cubicBezTo>
                    <a:cubicBezTo>
                      <a:pt x="3631" y="966"/>
                      <a:pt x="3602" y="951"/>
                      <a:pt x="3602" y="922"/>
                    </a:cubicBezTo>
                    <a:cubicBezTo>
                      <a:pt x="3587" y="907"/>
                      <a:pt x="3602" y="862"/>
                      <a:pt x="3631" y="877"/>
                    </a:cubicBezTo>
                    <a:cubicBezTo>
                      <a:pt x="3617" y="862"/>
                      <a:pt x="3602" y="907"/>
                      <a:pt x="3617" y="922"/>
                    </a:cubicBezTo>
                    <a:cubicBezTo>
                      <a:pt x="3646" y="951"/>
                      <a:pt x="3646" y="966"/>
                      <a:pt x="3675" y="922"/>
                    </a:cubicBezTo>
                    <a:cubicBezTo>
                      <a:pt x="3690" y="907"/>
                      <a:pt x="3719" y="862"/>
                      <a:pt x="3705" y="832"/>
                    </a:cubicBezTo>
                    <a:cubicBezTo>
                      <a:pt x="3705" y="832"/>
                      <a:pt x="3690" y="818"/>
                      <a:pt x="3705" y="803"/>
                    </a:cubicBezTo>
                    <a:lnTo>
                      <a:pt x="3719" y="773"/>
                    </a:lnTo>
                    <a:lnTo>
                      <a:pt x="3719" y="803"/>
                    </a:lnTo>
                    <a:cubicBezTo>
                      <a:pt x="3719" y="803"/>
                      <a:pt x="3793" y="758"/>
                      <a:pt x="3822" y="758"/>
                    </a:cubicBezTo>
                    <a:cubicBezTo>
                      <a:pt x="3837" y="743"/>
                      <a:pt x="3867" y="758"/>
                      <a:pt x="3881" y="758"/>
                    </a:cubicBezTo>
                    <a:cubicBezTo>
                      <a:pt x="3911" y="743"/>
                      <a:pt x="3896" y="728"/>
                      <a:pt x="3896" y="714"/>
                    </a:cubicBezTo>
                    <a:cubicBezTo>
                      <a:pt x="3911" y="714"/>
                      <a:pt x="3911" y="743"/>
                      <a:pt x="3925" y="743"/>
                    </a:cubicBezTo>
                    <a:lnTo>
                      <a:pt x="3955" y="728"/>
                    </a:lnTo>
                    <a:cubicBezTo>
                      <a:pt x="3984" y="758"/>
                      <a:pt x="4043" y="684"/>
                      <a:pt x="3999" y="684"/>
                    </a:cubicBezTo>
                    <a:cubicBezTo>
                      <a:pt x="3999" y="684"/>
                      <a:pt x="3999" y="714"/>
                      <a:pt x="3984" y="714"/>
                    </a:cubicBezTo>
                    <a:cubicBezTo>
                      <a:pt x="3969" y="714"/>
                      <a:pt x="3940" y="654"/>
                      <a:pt x="3940" y="654"/>
                    </a:cubicBezTo>
                    <a:cubicBezTo>
                      <a:pt x="3955" y="639"/>
                      <a:pt x="3940" y="624"/>
                      <a:pt x="3955" y="610"/>
                    </a:cubicBezTo>
                    <a:cubicBezTo>
                      <a:pt x="3969" y="580"/>
                      <a:pt x="3984" y="550"/>
                      <a:pt x="3999" y="535"/>
                    </a:cubicBezTo>
                    <a:cubicBezTo>
                      <a:pt x="4014" y="535"/>
                      <a:pt x="4028" y="520"/>
                      <a:pt x="4028" y="520"/>
                    </a:cubicBezTo>
                    <a:cubicBezTo>
                      <a:pt x="4058" y="535"/>
                      <a:pt x="4072" y="491"/>
                      <a:pt x="4087" y="476"/>
                    </a:cubicBezTo>
                    <a:cubicBezTo>
                      <a:pt x="4087" y="476"/>
                      <a:pt x="4116" y="491"/>
                      <a:pt x="4131" y="476"/>
                    </a:cubicBezTo>
                    <a:cubicBezTo>
                      <a:pt x="4161" y="461"/>
                      <a:pt x="4190" y="461"/>
                      <a:pt x="4205" y="446"/>
                    </a:cubicBezTo>
                    <a:cubicBezTo>
                      <a:pt x="4219" y="446"/>
                      <a:pt x="4249" y="431"/>
                      <a:pt x="4234" y="416"/>
                    </a:cubicBezTo>
                    <a:cubicBezTo>
                      <a:pt x="4205" y="387"/>
                      <a:pt x="4205" y="372"/>
                      <a:pt x="4190" y="357"/>
                    </a:cubicBezTo>
                    <a:cubicBezTo>
                      <a:pt x="4131" y="342"/>
                      <a:pt x="4219" y="208"/>
                      <a:pt x="4131" y="208"/>
                    </a:cubicBezTo>
                    <a:cubicBezTo>
                      <a:pt x="4116" y="194"/>
                      <a:pt x="4102" y="223"/>
                      <a:pt x="4087" y="208"/>
                    </a:cubicBezTo>
                    <a:cubicBezTo>
                      <a:pt x="4072" y="194"/>
                      <a:pt x="4072" y="179"/>
                      <a:pt x="4058" y="194"/>
                    </a:cubicBezTo>
                    <a:cubicBezTo>
                      <a:pt x="4043" y="208"/>
                      <a:pt x="4028" y="238"/>
                      <a:pt x="4014" y="253"/>
                    </a:cubicBezTo>
                    <a:cubicBezTo>
                      <a:pt x="3999" y="268"/>
                      <a:pt x="3999" y="298"/>
                      <a:pt x="3984" y="312"/>
                    </a:cubicBezTo>
                    <a:cubicBezTo>
                      <a:pt x="3984" y="342"/>
                      <a:pt x="3969" y="387"/>
                      <a:pt x="3940" y="387"/>
                    </a:cubicBezTo>
                    <a:cubicBezTo>
                      <a:pt x="3911" y="387"/>
                      <a:pt x="3911" y="416"/>
                      <a:pt x="3881" y="416"/>
                    </a:cubicBezTo>
                    <a:lnTo>
                      <a:pt x="3661" y="416"/>
                    </a:lnTo>
                    <a:cubicBezTo>
                      <a:pt x="3631" y="416"/>
                      <a:pt x="3631" y="416"/>
                      <a:pt x="3617" y="431"/>
                    </a:cubicBezTo>
                    <a:cubicBezTo>
                      <a:pt x="3602" y="461"/>
                      <a:pt x="3543" y="491"/>
                      <a:pt x="3543" y="506"/>
                    </a:cubicBezTo>
                    <a:cubicBezTo>
                      <a:pt x="3558" y="550"/>
                      <a:pt x="3514" y="580"/>
                      <a:pt x="3484" y="580"/>
                    </a:cubicBezTo>
                    <a:cubicBezTo>
                      <a:pt x="3455" y="580"/>
                      <a:pt x="3440" y="565"/>
                      <a:pt x="3411" y="565"/>
                    </a:cubicBezTo>
                    <a:cubicBezTo>
                      <a:pt x="3381" y="565"/>
                      <a:pt x="3352" y="580"/>
                      <a:pt x="3337" y="580"/>
                    </a:cubicBezTo>
                    <a:cubicBezTo>
                      <a:pt x="3337" y="580"/>
                      <a:pt x="3337" y="624"/>
                      <a:pt x="3352" y="624"/>
                    </a:cubicBezTo>
                    <a:cubicBezTo>
                      <a:pt x="3337" y="639"/>
                      <a:pt x="3323" y="654"/>
                      <a:pt x="3293" y="669"/>
                    </a:cubicBezTo>
                    <a:cubicBezTo>
                      <a:pt x="3264" y="684"/>
                      <a:pt x="3220" y="714"/>
                      <a:pt x="3175" y="728"/>
                    </a:cubicBezTo>
                    <a:cubicBezTo>
                      <a:pt x="3131" y="743"/>
                      <a:pt x="3087" y="743"/>
                      <a:pt x="3043" y="728"/>
                    </a:cubicBezTo>
                    <a:cubicBezTo>
                      <a:pt x="3028" y="714"/>
                      <a:pt x="3014" y="699"/>
                      <a:pt x="3028" y="684"/>
                    </a:cubicBezTo>
                    <a:cubicBezTo>
                      <a:pt x="3028" y="684"/>
                      <a:pt x="3043" y="654"/>
                      <a:pt x="3058" y="654"/>
                    </a:cubicBezTo>
                    <a:lnTo>
                      <a:pt x="3058" y="684"/>
                    </a:lnTo>
                    <a:cubicBezTo>
                      <a:pt x="3087" y="624"/>
                      <a:pt x="3102" y="580"/>
                      <a:pt x="3073" y="520"/>
                    </a:cubicBezTo>
                    <a:cubicBezTo>
                      <a:pt x="3058" y="506"/>
                      <a:pt x="3028" y="535"/>
                      <a:pt x="3014" y="535"/>
                    </a:cubicBezTo>
                    <a:cubicBezTo>
                      <a:pt x="2999" y="550"/>
                      <a:pt x="2999" y="535"/>
                      <a:pt x="2984" y="535"/>
                    </a:cubicBezTo>
                    <a:cubicBezTo>
                      <a:pt x="2970" y="520"/>
                      <a:pt x="2999" y="506"/>
                      <a:pt x="2999" y="506"/>
                    </a:cubicBezTo>
                    <a:cubicBezTo>
                      <a:pt x="3058" y="446"/>
                      <a:pt x="3014" y="387"/>
                      <a:pt x="2955" y="372"/>
                    </a:cubicBezTo>
                    <a:cubicBezTo>
                      <a:pt x="2911" y="357"/>
                      <a:pt x="2911" y="372"/>
                      <a:pt x="2881" y="387"/>
                    </a:cubicBezTo>
                    <a:lnTo>
                      <a:pt x="2881" y="416"/>
                    </a:lnTo>
                    <a:cubicBezTo>
                      <a:pt x="2881" y="431"/>
                      <a:pt x="2852" y="416"/>
                      <a:pt x="2837" y="416"/>
                    </a:cubicBezTo>
                    <a:cubicBezTo>
                      <a:pt x="2823" y="416"/>
                      <a:pt x="2793" y="535"/>
                      <a:pt x="2793" y="550"/>
                    </a:cubicBezTo>
                    <a:cubicBezTo>
                      <a:pt x="2808" y="624"/>
                      <a:pt x="2823" y="669"/>
                      <a:pt x="2764" y="699"/>
                    </a:cubicBezTo>
                    <a:cubicBezTo>
                      <a:pt x="2764" y="714"/>
                      <a:pt x="2720" y="728"/>
                      <a:pt x="2720" y="714"/>
                    </a:cubicBezTo>
                    <a:cubicBezTo>
                      <a:pt x="2720" y="684"/>
                      <a:pt x="2705" y="654"/>
                      <a:pt x="2705" y="624"/>
                    </a:cubicBezTo>
                    <a:cubicBezTo>
                      <a:pt x="2705" y="610"/>
                      <a:pt x="2734" y="446"/>
                      <a:pt x="2734" y="446"/>
                    </a:cubicBezTo>
                    <a:cubicBezTo>
                      <a:pt x="2720" y="446"/>
                      <a:pt x="2690" y="476"/>
                      <a:pt x="2690" y="461"/>
                    </a:cubicBezTo>
                    <a:cubicBezTo>
                      <a:pt x="2690" y="446"/>
                      <a:pt x="2734" y="387"/>
                      <a:pt x="2749" y="372"/>
                    </a:cubicBezTo>
                    <a:cubicBezTo>
                      <a:pt x="2764" y="342"/>
                      <a:pt x="2808" y="342"/>
                      <a:pt x="2837" y="327"/>
                    </a:cubicBezTo>
                    <a:cubicBezTo>
                      <a:pt x="2881" y="327"/>
                      <a:pt x="2926" y="342"/>
                      <a:pt x="2970" y="342"/>
                    </a:cubicBezTo>
                    <a:cubicBezTo>
                      <a:pt x="3014" y="342"/>
                      <a:pt x="2955" y="298"/>
                      <a:pt x="2926" y="298"/>
                    </a:cubicBezTo>
                    <a:cubicBezTo>
                      <a:pt x="2896" y="298"/>
                      <a:pt x="2926" y="253"/>
                      <a:pt x="2881" y="253"/>
                    </a:cubicBezTo>
                    <a:cubicBezTo>
                      <a:pt x="2852" y="268"/>
                      <a:pt x="2823" y="283"/>
                      <a:pt x="2779" y="283"/>
                    </a:cubicBezTo>
                    <a:cubicBezTo>
                      <a:pt x="2749" y="283"/>
                      <a:pt x="2720" y="253"/>
                      <a:pt x="2690" y="238"/>
                    </a:cubicBezTo>
                    <a:cubicBezTo>
                      <a:pt x="2690" y="238"/>
                      <a:pt x="2646" y="238"/>
                      <a:pt x="2661" y="223"/>
                    </a:cubicBezTo>
                    <a:cubicBezTo>
                      <a:pt x="2676" y="223"/>
                      <a:pt x="2705" y="208"/>
                      <a:pt x="2705" y="194"/>
                    </a:cubicBezTo>
                    <a:cubicBezTo>
                      <a:pt x="2705" y="194"/>
                      <a:pt x="2587" y="238"/>
                      <a:pt x="2573" y="238"/>
                    </a:cubicBezTo>
                    <a:cubicBezTo>
                      <a:pt x="2558" y="253"/>
                      <a:pt x="2543" y="268"/>
                      <a:pt x="2529" y="268"/>
                    </a:cubicBezTo>
                    <a:cubicBezTo>
                      <a:pt x="2499" y="268"/>
                      <a:pt x="2499" y="238"/>
                      <a:pt x="2470" y="238"/>
                    </a:cubicBezTo>
                    <a:cubicBezTo>
                      <a:pt x="2455" y="238"/>
                      <a:pt x="2382" y="268"/>
                      <a:pt x="2426" y="223"/>
                    </a:cubicBezTo>
                    <a:cubicBezTo>
                      <a:pt x="2470" y="194"/>
                      <a:pt x="2514" y="164"/>
                      <a:pt x="2558" y="134"/>
                    </a:cubicBezTo>
                    <a:cubicBezTo>
                      <a:pt x="2529" y="134"/>
                      <a:pt x="2499" y="104"/>
                      <a:pt x="2470" y="134"/>
                    </a:cubicBezTo>
                    <a:cubicBezTo>
                      <a:pt x="2426" y="149"/>
                      <a:pt x="2411" y="119"/>
                      <a:pt x="2367" y="104"/>
                    </a:cubicBezTo>
                    <a:cubicBezTo>
                      <a:pt x="2352" y="104"/>
                      <a:pt x="2337" y="90"/>
                      <a:pt x="2323" y="75"/>
                    </a:cubicBezTo>
                    <a:cubicBezTo>
                      <a:pt x="2293" y="75"/>
                      <a:pt x="2279" y="90"/>
                      <a:pt x="2249" y="90"/>
                    </a:cubicBezTo>
                    <a:cubicBezTo>
                      <a:pt x="2235" y="75"/>
                      <a:pt x="2205" y="75"/>
                      <a:pt x="2205" y="45"/>
                    </a:cubicBezTo>
                    <a:cubicBezTo>
                      <a:pt x="2205" y="45"/>
                      <a:pt x="2176" y="0"/>
                      <a:pt x="2176" y="15"/>
                    </a:cubicBezTo>
                    <a:cubicBezTo>
                      <a:pt x="2161" y="15"/>
                      <a:pt x="2176" y="60"/>
                      <a:pt x="2161" y="60"/>
                    </a:cubicBezTo>
                    <a:lnTo>
                      <a:pt x="2132" y="60"/>
                    </a:lnTo>
                    <a:lnTo>
                      <a:pt x="1999" y="60"/>
                    </a:lnTo>
                    <a:lnTo>
                      <a:pt x="1544" y="60"/>
                    </a:lnTo>
                    <a:lnTo>
                      <a:pt x="441" y="60"/>
                    </a:lnTo>
                    <a:lnTo>
                      <a:pt x="161" y="60"/>
                    </a:lnTo>
                    <a:cubicBezTo>
                      <a:pt x="176" y="75"/>
                      <a:pt x="206" y="194"/>
                      <a:pt x="161" y="208"/>
                    </a:cubicBezTo>
                    <a:cubicBezTo>
                      <a:pt x="132" y="208"/>
                      <a:pt x="117" y="208"/>
                      <a:pt x="147" y="179"/>
                    </a:cubicBezTo>
                    <a:cubicBezTo>
                      <a:pt x="176" y="134"/>
                      <a:pt x="132" y="134"/>
                      <a:pt x="103" y="134"/>
                    </a:cubicBezTo>
                    <a:cubicBezTo>
                      <a:pt x="73" y="134"/>
                      <a:pt x="29" y="104"/>
                      <a:pt x="14" y="104"/>
                    </a:cubicBezTo>
                    <a:cubicBezTo>
                      <a:pt x="0" y="119"/>
                      <a:pt x="29" y="179"/>
                      <a:pt x="29" y="179"/>
                    </a:cubicBezTo>
                    <a:cubicBezTo>
                      <a:pt x="44" y="223"/>
                      <a:pt x="59" y="238"/>
                      <a:pt x="59" y="268"/>
                    </a:cubicBezTo>
                    <a:cubicBezTo>
                      <a:pt x="59" y="283"/>
                      <a:pt x="103" y="312"/>
                      <a:pt x="117" y="312"/>
                    </a:cubicBezTo>
                    <a:cubicBezTo>
                      <a:pt x="103" y="312"/>
                      <a:pt x="88" y="312"/>
                      <a:pt x="73" y="327"/>
                    </a:cubicBezTo>
                    <a:cubicBezTo>
                      <a:pt x="59" y="342"/>
                      <a:pt x="73" y="357"/>
                      <a:pt x="73" y="372"/>
                    </a:cubicBezTo>
                    <a:cubicBezTo>
                      <a:pt x="73" y="416"/>
                      <a:pt x="73" y="446"/>
                      <a:pt x="59" y="476"/>
                    </a:cubicBezTo>
                    <a:cubicBezTo>
                      <a:pt x="59" y="520"/>
                      <a:pt x="44" y="550"/>
                      <a:pt x="29" y="595"/>
                    </a:cubicBezTo>
                    <a:cubicBezTo>
                      <a:pt x="14" y="639"/>
                      <a:pt x="44" y="684"/>
                      <a:pt x="59" y="728"/>
                    </a:cubicBezTo>
                    <a:cubicBezTo>
                      <a:pt x="59" y="773"/>
                      <a:pt x="44" y="803"/>
                      <a:pt x="44" y="832"/>
                    </a:cubicBezTo>
                    <a:cubicBezTo>
                      <a:pt x="44" y="847"/>
                      <a:pt x="59" y="862"/>
                      <a:pt x="59" y="877"/>
                    </a:cubicBezTo>
                    <a:cubicBezTo>
                      <a:pt x="73" y="892"/>
                      <a:pt x="73" y="922"/>
                      <a:pt x="73" y="936"/>
                    </a:cubicBezTo>
                    <a:cubicBezTo>
                      <a:pt x="88" y="981"/>
                      <a:pt x="132" y="996"/>
                      <a:pt x="147" y="1040"/>
                    </a:cubicBezTo>
                    <a:cubicBezTo>
                      <a:pt x="161" y="1070"/>
                      <a:pt x="161" y="1055"/>
                      <a:pt x="176" y="1040"/>
                    </a:cubicBezTo>
                    <a:lnTo>
                      <a:pt x="191" y="1085"/>
                    </a:lnTo>
                    <a:cubicBezTo>
                      <a:pt x="191" y="1085"/>
                      <a:pt x="176" y="1070"/>
                      <a:pt x="176" y="1085"/>
                    </a:cubicBezTo>
                    <a:cubicBezTo>
                      <a:pt x="176" y="1100"/>
                      <a:pt x="176" y="1115"/>
                      <a:pt x="191" y="1130"/>
                    </a:cubicBezTo>
                    <a:cubicBezTo>
                      <a:pt x="206" y="1130"/>
                      <a:pt x="206" y="1130"/>
                      <a:pt x="220" y="1144"/>
                    </a:cubicBezTo>
                    <a:cubicBezTo>
                      <a:pt x="235" y="1159"/>
                      <a:pt x="206" y="1174"/>
                      <a:pt x="220" y="1189"/>
                    </a:cubicBezTo>
                    <a:cubicBezTo>
                      <a:pt x="250" y="1234"/>
                      <a:pt x="309" y="1263"/>
                      <a:pt x="309" y="1308"/>
                    </a:cubicBezTo>
                    <a:cubicBezTo>
                      <a:pt x="323" y="1338"/>
                      <a:pt x="338" y="1338"/>
                      <a:pt x="367" y="1352"/>
                    </a:cubicBezTo>
                    <a:cubicBezTo>
                      <a:pt x="397" y="1367"/>
                      <a:pt x="426" y="1382"/>
                      <a:pt x="456" y="1382"/>
                    </a:cubicBezTo>
                    <a:cubicBezTo>
                      <a:pt x="485" y="1382"/>
                      <a:pt x="514" y="1412"/>
                      <a:pt x="529" y="1427"/>
                    </a:cubicBezTo>
                    <a:cubicBezTo>
                      <a:pt x="529" y="1442"/>
                      <a:pt x="588" y="1501"/>
                      <a:pt x="573" y="1516"/>
                    </a:cubicBezTo>
                    <a:cubicBezTo>
                      <a:pt x="632" y="1501"/>
                      <a:pt x="705" y="1486"/>
                      <a:pt x="764" y="1501"/>
                    </a:cubicBezTo>
                    <a:cubicBezTo>
                      <a:pt x="852" y="1531"/>
                      <a:pt x="926" y="1575"/>
                      <a:pt x="1000" y="1605"/>
                    </a:cubicBezTo>
                    <a:lnTo>
                      <a:pt x="1000" y="160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7" name="Freeform 1544">
                <a:extLst>
                  <a:ext uri="{FF2B5EF4-FFF2-40B4-BE49-F238E27FC236}">
                    <a16:creationId xmlns:a16="http://schemas.microsoft.com/office/drawing/2014/main" id="{59A423BD-713B-E526-C91A-45D8AAB361CC}"/>
                  </a:ext>
                </a:extLst>
              </p:cNvPr>
              <p:cNvSpPr>
                <a:spLocks noEditPoints="1"/>
              </p:cNvSpPr>
              <p:nvPr/>
            </p:nvSpPr>
            <p:spPr bwMode="auto">
              <a:xfrm>
                <a:off x="1608" y="1678"/>
                <a:ext cx="1213" cy="627"/>
              </a:xfrm>
              <a:custGeom>
                <a:avLst/>
                <a:gdLst>
                  <a:gd name="T0" fmla="*/ 3712 w 6290"/>
                  <a:gd name="T1" fmla="*/ 2671 h 3250"/>
                  <a:gd name="T2" fmla="*/ 4316 w 6290"/>
                  <a:gd name="T3" fmla="*/ 2879 h 3250"/>
                  <a:gd name="T4" fmla="*/ 4286 w 6290"/>
                  <a:gd name="T5" fmla="*/ 3250 h 3250"/>
                  <a:gd name="T6" fmla="*/ 4817 w 6290"/>
                  <a:gd name="T7" fmla="*/ 2983 h 3250"/>
                  <a:gd name="T8" fmla="*/ 5377 w 6290"/>
                  <a:gd name="T9" fmla="*/ 2805 h 3250"/>
                  <a:gd name="T10" fmla="*/ 5642 w 6290"/>
                  <a:gd name="T11" fmla="*/ 2968 h 3250"/>
                  <a:gd name="T12" fmla="*/ 5760 w 6290"/>
                  <a:gd name="T13" fmla="*/ 2983 h 3250"/>
                  <a:gd name="T14" fmla="*/ 5598 w 6290"/>
                  <a:gd name="T15" fmla="*/ 2790 h 3250"/>
                  <a:gd name="T16" fmla="*/ 5627 w 6290"/>
                  <a:gd name="T17" fmla="*/ 2612 h 3250"/>
                  <a:gd name="T18" fmla="*/ 5215 w 6290"/>
                  <a:gd name="T19" fmla="*/ 2671 h 3250"/>
                  <a:gd name="T20" fmla="*/ 6098 w 6290"/>
                  <a:gd name="T21" fmla="*/ 2374 h 3250"/>
                  <a:gd name="T22" fmla="*/ 6143 w 6290"/>
                  <a:gd name="T23" fmla="*/ 2137 h 3250"/>
                  <a:gd name="T24" fmla="*/ 6113 w 6290"/>
                  <a:gd name="T25" fmla="*/ 2063 h 3250"/>
                  <a:gd name="T26" fmla="*/ 5804 w 6290"/>
                  <a:gd name="T27" fmla="*/ 1870 h 3250"/>
                  <a:gd name="T28" fmla="*/ 5745 w 6290"/>
                  <a:gd name="T29" fmla="*/ 1632 h 3250"/>
                  <a:gd name="T30" fmla="*/ 5568 w 6290"/>
                  <a:gd name="T31" fmla="*/ 1543 h 3250"/>
                  <a:gd name="T32" fmla="*/ 5362 w 6290"/>
                  <a:gd name="T33" fmla="*/ 1662 h 3250"/>
                  <a:gd name="T34" fmla="*/ 5244 w 6290"/>
                  <a:gd name="T35" fmla="*/ 1588 h 3250"/>
                  <a:gd name="T36" fmla="*/ 5038 w 6290"/>
                  <a:gd name="T37" fmla="*/ 1261 h 3250"/>
                  <a:gd name="T38" fmla="*/ 4625 w 6290"/>
                  <a:gd name="T39" fmla="*/ 1351 h 3250"/>
                  <a:gd name="T40" fmla="*/ 4714 w 6290"/>
                  <a:gd name="T41" fmla="*/ 1721 h 3250"/>
                  <a:gd name="T42" fmla="*/ 4507 w 6290"/>
                  <a:gd name="T43" fmla="*/ 2359 h 3250"/>
                  <a:gd name="T44" fmla="*/ 4301 w 6290"/>
                  <a:gd name="T45" fmla="*/ 2003 h 3250"/>
                  <a:gd name="T46" fmla="*/ 3683 w 6290"/>
                  <a:gd name="T47" fmla="*/ 1766 h 3250"/>
                  <a:gd name="T48" fmla="*/ 3491 w 6290"/>
                  <a:gd name="T49" fmla="*/ 1276 h 3250"/>
                  <a:gd name="T50" fmla="*/ 3624 w 6290"/>
                  <a:gd name="T51" fmla="*/ 1143 h 3250"/>
                  <a:gd name="T52" fmla="*/ 3624 w 6290"/>
                  <a:gd name="T53" fmla="*/ 1039 h 3250"/>
                  <a:gd name="T54" fmla="*/ 3874 w 6290"/>
                  <a:gd name="T55" fmla="*/ 861 h 3250"/>
                  <a:gd name="T56" fmla="*/ 4066 w 6290"/>
                  <a:gd name="T57" fmla="*/ 713 h 3250"/>
                  <a:gd name="T58" fmla="*/ 4316 w 6290"/>
                  <a:gd name="T59" fmla="*/ 534 h 3250"/>
                  <a:gd name="T60" fmla="*/ 4066 w 6290"/>
                  <a:gd name="T61" fmla="*/ 342 h 3250"/>
                  <a:gd name="T62" fmla="*/ 3859 w 6290"/>
                  <a:gd name="T63" fmla="*/ 520 h 3250"/>
                  <a:gd name="T64" fmla="*/ 3712 w 6290"/>
                  <a:gd name="T65" fmla="*/ 342 h 3250"/>
                  <a:gd name="T66" fmla="*/ 3550 w 6290"/>
                  <a:gd name="T67" fmla="*/ 149 h 3250"/>
                  <a:gd name="T68" fmla="*/ 3285 w 6290"/>
                  <a:gd name="T69" fmla="*/ 89 h 3250"/>
                  <a:gd name="T70" fmla="*/ 3417 w 6290"/>
                  <a:gd name="T71" fmla="*/ 401 h 3250"/>
                  <a:gd name="T72" fmla="*/ 3329 w 6290"/>
                  <a:gd name="T73" fmla="*/ 594 h 3250"/>
                  <a:gd name="T74" fmla="*/ 3211 w 6290"/>
                  <a:gd name="T75" fmla="*/ 549 h 3250"/>
                  <a:gd name="T76" fmla="*/ 2416 w 6290"/>
                  <a:gd name="T77" fmla="*/ 431 h 3250"/>
                  <a:gd name="T78" fmla="*/ 2445 w 6290"/>
                  <a:gd name="T79" fmla="*/ 609 h 3250"/>
                  <a:gd name="T80" fmla="*/ 2357 w 6290"/>
                  <a:gd name="T81" fmla="*/ 594 h 3250"/>
                  <a:gd name="T82" fmla="*/ 1959 w 6290"/>
                  <a:gd name="T83" fmla="*/ 445 h 3250"/>
                  <a:gd name="T84" fmla="*/ 1222 w 6290"/>
                  <a:gd name="T85" fmla="*/ 342 h 3250"/>
                  <a:gd name="T86" fmla="*/ 1046 w 6290"/>
                  <a:gd name="T87" fmla="*/ 267 h 3250"/>
                  <a:gd name="T88" fmla="*/ 736 w 6290"/>
                  <a:gd name="T89" fmla="*/ 356 h 3250"/>
                  <a:gd name="T90" fmla="*/ 722 w 6290"/>
                  <a:gd name="T91" fmla="*/ 327 h 3250"/>
                  <a:gd name="T92" fmla="*/ 427 w 6290"/>
                  <a:gd name="T93" fmla="*/ 342 h 3250"/>
                  <a:gd name="T94" fmla="*/ 309 w 6290"/>
                  <a:gd name="T95" fmla="*/ 416 h 3250"/>
                  <a:gd name="T96" fmla="*/ 44 w 6290"/>
                  <a:gd name="T97" fmla="*/ 1440 h 3250"/>
                  <a:gd name="T98" fmla="*/ 589 w 6290"/>
                  <a:gd name="T99" fmla="*/ 1721 h 3250"/>
                  <a:gd name="T100" fmla="*/ 780 w 6290"/>
                  <a:gd name="T101" fmla="*/ 2092 h 3250"/>
                  <a:gd name="T102" fmla="*/ 913 w 6290"/>
                  <a:gd name="T103" fmla="*/ 2226 h 3250"/>
                  <a:gd name="T104" fmla="*/ 987 w 6290"/>
                  <a:gd name="T105" fmla="*/ 2374 h 3250"/>
                  <a:gd name="T106" fmla="*/ 1178 w 6290"/>
                  <a:gd name="T107" fmla="*/ 2463 h 3250"/>
                  <a:gd name="T108" fmla="*/ 1959 w 6290"/>
                  <a:gd name="T109" fmla="*/ 2612 h 3250"/>
                  <a:gd name="T110" fmla="*/ 1458 w 6290"/>
                  <a:gd name="T111" fmla="*/ 831 h 3250"/>
                  <a:gd name="T112" fmla="*/ 1355 w 6290"/>
                  <a:gd name="T113" fmla="*/ 742 h 3250"/>
                  <a:gd name="T114" fmla="*/ 1635 w 6290"/>
                  <a:gd name="T115" fmla="*/ 727 h 3250"/>
                  <a:gd name="T116" fmla="*/ 2209 w 6290"/>
                  <a:gd name="T117" fmla="*/ 1202 h 3250"/>
                  <a:gd name="T118" fmla="*/ 1856 w 6290"/>
                  <a:gd name="T119" fmla="*/ 1321 h 3250"/>
                  <a:gd name="T120" fmla="*/ 2239 w 6290"/>
                  <a:gd name="T121" fmla="*/ 1143 h 3250"/>
                  <a:gd name="T122" fmla="*/ 3182 w 6290"/>
                  <a:gd name="T123" fmla="*/ 2285 h 3250"/>
                  <a:gd name="T124" fmla="*/ 3255 w 6290"/>
                  <a:gd name="T125" fmla="*/ 2315 h 3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90" h="3250">
                    <a:moveTo>
                      <a:pt x="3373" y="2582"/>
                    </a:moveTo>
                    <a:lnTo>
                      <a:pt x="3373" y="2582"/>
                    </a:lnTo>
                    <a:lnTo>
                      <a:pt x="3373" y="2567"/>
                    </a:lnTo>
                    <a:lnTo>
                      <a:pt x="3417" y="2626"/>
                    </a:lnTo>
                    <a:cubicBezTo>
                      <a:pt x="3447" y="2626"/>
                      <a:pt x="3462" y="2641"/>
                      <a:pt x="3476" y="2641"/>
                    </a:cubicBezTo>
                    <a:cubicBezTo>
                      <a:pt x="3506" y="2641"/>
                      <a:pt x="3506" y="2626"/>
                      <a:pt x="3520" y="2641"/>
                    </a:cubicBezTo>
                    <a:cubicBezTo>
                      <a:pt x="3565" y="2656"/>
                      <a:pt x="3594" y="2671"/>
                      <a:pt x="3624" y="2686"/>
                    </a:cubicBezTo>
                    <a:cubicBezTo>
                      <a:pt x="3638" y="2701"/>
                      <a:pt x="3653" y="2686"/>
                      <a:pt x="3668" y="2686"/>
                    </a:cubicBezTo>
                    <a:cubicBezTo>
                      <a:pt x="3683" y="2671"/>
                      <a:pt x="3697" y="2671"/>
                      <a:pt x="3712" y="2671"/>
                    </a:cubicBezTo>
                    <a:cubicBezTo>
                      <a:pt x="3727" y="2671"/>
                      <a:pt x="3741" y="2686"/>
                      <a:pt x="3756" y="2686"/>
                    </a:cubicBezTo>
                    <a:cubicBezTo>
                      <a:pt x="3786" y="2686"/>
                      <a:pt x="3800" y="2671"/>
                      <a:pt x="3815" y="2656"/>
                    </a:cubicBezTo>
                    <a:cubicBezTo>
                      <a:pt x="3830" y="2641"/>
                      <a:pt x="3874" y="2597"/>
                      <a:pt x="3889" y="2597"/>
                    </a:cubicBezTo>
                    <a:lnTo>
                      <a:pt x="3903" y="2612"/>
                    </a:lnTo>
                    <a:lnTo>
                      <a:pt x="3962" y="2612"/>
                    </a:lnTo>
                    <a:cubicBezTo>
                      <a:pt x="4021" y="2612"/>
                      <a:pt x="4007" y="2656"/>
                      <a:pt x="4036" y="2686"/>
                    </a:cubicBezTo>
                    <a:cubicBezTo>
                      <a:pt x="4051" y="2701"/>
                      <a:pt x="4110" y="2686"/>
                      <a:pt x="4110" y="2716"/>
                    </a:cubicBezTo>
                    <a:cubicBezTo>
                      <a:pt x="4110" y="2745"/>
                      <a:pt x="4124" y="2775"/>
                      <a:pt x="4139" y="2805"/>
                    </a:cubicBezTo>
                    <a:cubicBezTo>
                      <a:pt x="4139" y="2879"/>
                      <a:pt x="4272" y="2864"/>
                      <a:pt x="4316" y="2879"/>
                    </a:cubicBezTo>
                    <a:cubicBezTo>
                      <a:pt x="4345" y="2879"/>
                      <a:pt x="4390" y="2879"/>
                      <a:pt x="4404" y="2894"/>
                    </a:cubicBezTo>
                    <a:cubicBezTo>
                      <a:pt x="4419" y="2908"/>
                      <a:pt x="4493" y="2983"/>
                      <a:pt x="4478" y="2983"/>
                    </a:cubicBezTo>
                    <a:cubicBezTo>
                      <a:pt x="4449" y="3012"/>
                      <a:pt x="4449" y="3012"/>
                      <a:pt x="4419" y="2997"/>
                    </a:cubicBezTo>
                    <a:cubicBezTo>
                      <a:pt x="4404" y="2983"/>
                      <a:pt x="4345" y="2953"/>
                      <a:pt x="4345" y="2953"/>
                    </a:cubicBezTo>
                    <a:cubicBezTo>
                      <a:pt x="4345" y="2968"/>
                      <a:pt x="4390" y="2983"/>
                      <a:pt x="4375" y="3012"/>
                    </a:cubicBezTo>
                    <a:cubicBezTo>
                      <a:pt x="4360" y="3027"/>
                      <a:pt x="4345" y="3057"/>
                      <a:pt x="4345" y="3072"/>
                    </a:cubicBezTo>
                    <a:cubicBezTo>
                      <a:pt x="4345" y="3101"/>
                      <a:pt x="4345" y="3116"/>
                      <a:pt x="4331" y="3131"/>
                    </a:cubicBezTo>
                    <a:cubicBezTo>
                      <a:pt x="4331" y="3146"/>
                      <a:pt x="4286" y="3161"/>
                      <a:pt x="4286" y="3161"/>
                    </a:cubicBezTo>
                    <a:cubicBezTo>
                      <a:pt x="4272" y="3175"/>
                      <a:pt x="4228" y="3250"/>
                      <a:pt x="4286" y="3250"/>
                    </a:cubicBezTo>
                    <a:cubicBezTo>
                      <a:pt x="4301" y="3250"/>
                      <a:pt x="4331" y="3220"/>
                      <a:pt x="4360" y="3190"/>
                    </a:cubicBezTo>
                    <a:cubicBezTo>
                      <a:pt x="4390" y="3175"/>
                      <a:pt x="4404" y="3205"/>
                      <a:pt x="4434" y="3190"/>
                    </a:cubicBezTo>
                    <a:cubicBezTo>
                      <a:pt x="4478" y="3190"/>
                      <a:pt x="4493" y="3161"/>
                      <a:pt x="4537" y="3161"/>
                    </a:cubicBezTo>
                    <a:cubicBezTo>
                      <a:pt x="4537" y="3131"/>
                      <a:pt x="4537" y="3146"/>
                      <a:pt x="4507" y="3131"/>
                    </a:cubicBezTo>
                    <a:cubicBezTo>
                      <a:pt x="4493" y="3131"/>
                      <a:pt x="4493" y="3116"/>
                      <a:pt x="4507" y="3116"/>
                    </a:cubicBezTo>
                    <a:cubicBezTo>
                      <a:pt x="4522" y="3086"/>
                      <a:pt x="4537" y="3072"/>
                      <a:pt x="4581" y="3072"/>
                    </a:cubicBezTo>
                    <a:cubicBezTo>
                      <a:pt x="4596" y="3072"/>
                      <a:pt x="4640" y="3042"/>
                      <a:pt x="4669" y="3057"/>
                    </a:cubicBezTo>
                    <a:cubicBezTo>
                      <a:pt x="4699" y="3072"/>
                      <a:pt x="4714" y="3012"/>
                      <a:pt x="4743" y="3057"/>
                    </a:cubicBezTo>
                    <a:cubicBezTo>
                      <a:pt x="4773" y="3027"/>
                      <a:pt x="4787" y="3012"/>
                      <a:pt x="4817" y="2983"/>
                    </a:cubicBezTo>
                    <a:cubicBezTo>
                      <a:pt x="4846" y="2968"/>
                      <a:pt x="4861" y="2968"/>
                      <a:pt x="4890" y="2968"/>
                    </a:cubicBezTo>
                    <a:lnTo>
                      <a:pt x="5038" y="2968"/>
                    </a:lnTo>
                    <a:cubicBezTo>
                      <a:pt x="5082" y="2968"/>
                      <a:pt x="5097" y="2983"/>
                      <a:pt x="5111" y="2953"/>
                    </a:cubicBezTo>
                    <a:cubicBezTo>
                      <a:pt x="5126" y="2938"/>
                      <a:pt x="5141" y="2953"/>
                      <a:pt x="5156" y="2938"/>
                    </a:cubicBezTo>
                    <a:cubicBezTo>
                      <a:pt x="5170" y="2908"/>
                      <a:pt x="5185" y="2894"/>
                      <a:pt x="5185" y="2864"/>
                    </a:cubicBezTo>
                    <a:cubicBezTo>
                      <a:pt x="5200" y="2834"/>
                      <a:pt x="5200" y="2819"/>
                      <a:pt x="5215" y="2790"/>
                    </a:cubicBezTo>
                    <a:cubicBezTo>
                      <a:pt x="5229" y="2775"/>
                      <a:pt x="5244" y="2760"/>
                      <a:pt x="5259" y="2745"/>
                    </a:cubicBezTo>
                    <a:cubicBezTo>
                      <a:pt x="5273" y="2730"/>
                      <a:pt x="5288" y="2775"/>
                      <a:pt x="5318" y="2760"/>
                    </a:cubicBezTo>
                    <a:cubicBezTo>
                      <a:pt x="5347" y="2730"/>
                      <a:pt x="5377" y="2775"/>
                      <a:pt x="5377" y="2805"/>
                    </a:cubicBezTo>
                    <a:cubicBezTo>
                      <a:pt x="5377" y="2819"/>
                      <a:pt x="5362" y="2908"/>
                      <a:pt x="5391" y="2908"/>
                    </a:cubicBezTo>
                    <a:cubicBezTo>
                      <a:pt x="5406" y="2923"/>
                      <a:pt x="5421" y="2953"/>
                      <a:pt x="5436" y="2983"/>
                    </a:cubicBezTo>
                    <a:cubicBezTo>
                      <a:pt x="5450" y="2953"/>
                      <a:pt x="5612" y="2908"/>
                      <a:pt x="5612" y="2908"/>
                    </a:cubicBezTo>
                    <a:cubicBezTo>
                      <a:pt x="5612" y="2894"/>
                      <a:pt x="5598" y="2894"/>
                      <a:pt x="5598" y="2879"/>
                    </a:cubicBezTo>
                    <a:lnTo>
                      <a:pt x="5627" y="2908"/>
                    </a:lnTo>
                    <a:cubicBezTo>
                      <a:pt x="5627" y="2923"/>
                      <a:pt x="5598" y="2923"/>
                      <a:pt x="5598" y="2923"/>
                    </a:cubicBezTo>
                    <a:lnTo>
                      <a:pt x="5686" y="2938"/>
                    </a:lnTo>
                    <a:lnTo>
                      <a:pt x="5686" y="2953"/>
                    </a:lnTo>
                    <a:cubicBezTo>
                      <a:pt x="5671" y="2953"/>
                      <a:pt x="5656" y="2953"/>
                      <a:pt x="5642" y="2968"/>
                    </a:cubicBezTo>
                    <a:cubicBezTo>
                      <a:pt x="5642" y="2983"/>
                      <a:pt x="5627" y="2938"/>
                      <a:pt x="5627" y="2938"/>
                    </a:cubicBezTo>
                    <a:cubicBezTo>
                      <a:pt x="5612" y="2938"/>
                      <a:pt x="5612" y="2953"/>
                      <a:pt x="5612" y="2953"/>
                    </a:cubicBezTo>
                    <a:cubicBezTo>
                      <a:pt x="5612" y="2953"/>
                      <a:pt x="5612" y="2938"/>
                      <a:pt x="5598" y="2953"/>
                    </a:cubicBezTo>
                    <a:cubicBezTo>
                      <a:pt x="5583" y="2968"/>
                      <a:pt x="5568" y="2968"/>
                      <a:pt x="5553" y="2983"/>
                    </a:cubicBezTo>
                    <a:cubicBezTo>
                      <a:pt x="5524" y="2997"/>
                      <a:pt x="5465" y="3042"/>
                      <a:pt x="5494" y="3086"/>
                    </a:cubicBezTo>
                    <a:cubicBezTo>
                      <a:pt x="5539" y="3116"/>
                      <a:pt x="5568" y="3086"/>
                      <a:pt x="5583" y="3072"/>
                    </a:cubicBezTo>
                    <a:cubicBezTo>
                      <a:pt x="5598" y="3057"/>
                      <a:pt x="5656" y="3012"/>
                      <a:pt x="5656" y="2997"/>
                    </a:cubicBezTo>
                    <a:cubicBezTo>
                      <a:pt x="5656" y="3012"/>
                      <a:pt x="5686" y="3027"/>
                      <a:pt x="5701" y="3012"/>
                    </a:cubicBezTo>
                    <a:cubicBezTo>
                      <a:pt x="5701" y="2997"/>
                      <a:pt x="5745" y="2983"/>
                      <a:pt x="5760" y="2983"/>
                    </a:cubicBezTo>
                    <a:cubicBezTo>
                      <a:pt x="5789" y="2968"/>
                      <a:pt x="5819" y="2953"/>
                      <a:pt x="5848" y="2953"/>
                    </a:cubicBezTo>
                    <a:cubicBezTo>
                      <a:pt x="5863" y="2953"/>
                      <a:pt x="5863" y="2953"/>
                      <a:pt x="5863" y="2938"/>
                    </a:cubicBezTo>
                    <a:cubicBezTo>
                      <a:pt x="5848" y="2923"/>
                      <a:pt x="5863" y="2923"/>
                      <a:pt x="5863" y="2923"/>
                    </a:cubicBezTo>
                    <a:cubicBezTo>
                      <a:pt x="5863" y="2908"/>
                      <a:pt x="5833" y="2923"/>
                      <a:pt x="5819" y="2908"/>
                    </a:cubicBezTo>
                    <a:cubicBezTo>
                      <a:pt x="5804" y="2908"/>
                      <a:pt x="5819" y="2879"/>
                      <a:pt x="5789" y="2908"/>
                    </a:cubicBezTo>
                    <a:cubicBezTo>
                      <a:pt x="5760" y="2923"/>
                      <a:pt x="5701" y="2908"/>
                      <a:pt x="5671" y="2894"/>
                    </a:cubicBezTo>
                    <a:cubicBezTo>
                      <a:pt x="5656" y="2894"/>
                      <a:pt x="5671" y="2864"/>
                      <a:pt x="5656" y="2864"/>
                    </a:cubicBezTo>
                    <a:cubicBezTo>
                      <a:pt x="5656" y="2864"/>
                      <a:pt x="5627" y="2864"/>
                      <a:pt x="5612" y="2849"/>
                    </a:cubicBezTo>
                    <a:cubicBezTo>
                      <a:pt x="5598" y="2849"/>
                      <a:pt x="5598" y="2805"/>
                      <a:pt x="5598" y="2790"/>
                    </a:cubicBezTo>
                    <a:cubicBezTo>
                      <a:pt x="5598" y="2775"/>
                      <a:pt x="5568" y="2790"/>
                      <a:pt x="5553" y="2775"/>
                    </a:cubicBezTo>
                    <a:lnTo>
                      <a:pt x="5583" y="2745"/>
                    </a:lnTo>
                    <a:cubicBezTo>
                      <a:pt x="5598" y="2730"/>
                      <a:pt x="5598" y="2686"/>
                      <a:pt x="5568" y="2686"/>
                    </a:cubicBezTo>
                    <a:cubicBezTo>
                      <a:pt x="5568" y="2686"/>
                      <a:pt x="5539" y="2745"/>
                      <a:pt x="5524" y="2716"/>
                    </a:cubicBezTo>
                    <a:cubicBezTo>
                      <a:pt x="5524" y="2686"/>
                      <a:pt x="5509" y="2701"/>
                      <a:pt x="5494" y="2686"/>
                    </a:cubicBezTo>
                    <a:cubicBezTo>
                      <a:pt x="5494" y="2671"/>
                      <a:pt x="5539" y="2686"/>
                      <a:pt x="5539" y="2686"/>
                    </a:cubicBezTo>
                    <a:cubicBezTo>
                      <a:pt x="5568" y="2686"/>
                      <a:pt x="5583" y="2671"/>
                      <a:pt x="5598" y="2671"/>
                    </a:cubicBezTo>
                    <a:cubicBezTo>
                      <a:pt x="5612" y="2656"/>
                      <a:pt x="5627" y="2656"/>
                      <a:pt x="5642" y="2656"/>
                    </a:cubicBezTo>
                    <a:cubicBezTo>
                      <a:pt x="5656" y="2641"/>
                      <a:pt x="5627" y="2612"/>
                      <a:pt x="5627" y="2612"/>
                    </a:cubicBezTo>
                    <a:lnTo>
                      <a:pt x="5642" y="2612"/>
                    </a:lnTo>
                    <a:lnTo>
                      <a:pt x="5583" y="2582"/>
                    </a:lnTo>
                    <a:cubicBezTo>
                      <a:pt x="5553" y="2567"/>
                      <a:pt x="5524" y="2567"/>
                      <a:pt x="5494" y="2582"/>
                    </a:cubicBezTo>
                    <a:cubicBezTo>
                      <a:pt x="5436" y="2597"/>
                      <a:pt x="5391" y="2612"/>
                      <a:pt x="5347" y="2641"/>
                    </a:cubicBezTo>
                    <a:cubicBezTo>
                      <a:pt x="5303" y="2656"/>
                      <a:pt x="5273" y="2686"/>
                      <a:pt x="5229" y="2716"/>
                    </a:cubicBezTo>
                    <a:cubicBezTo>
                      <a:pt x="5215" y="2730"/>
                      <a:pt x="5200" y="2745"/>
                      <a:pt x="5185" y="2775"/>
                    </a:cubicBezTo>
                    <a:lnTo>
                      <a:pt x="5126" y="2805"/>
                    </a:lnTo>
                    <a:cubicBezTo>
                      <a:pt x="5126" y="2790"/>
                      <a:pt x="5200" y="2730"/>
                      <a:pt x="5215" y="2716"/>
                    </a:cubicBezTo>
                    <a:cubicBezTo>
                      <a:pt x="5215" y="2701"/>
                      <a:pt x="5229" y="2686"/>
                      <a:pt x="5215" y="2671"/>
                    </a:cubicBezTo>
                    <a:cubicBezTo>
                      <a:pt x="5200" y="2671"/>
                      <a:pt x="5170" y="2656"/>
                      <a:pt x="5156" y="2656"/>
                    </a:cubicBezTo>
                    <a:cubicBezTo>
                      <a:pt x="5170" y="2656"/>
                      <a:pt x="5200" y="2671"/>
                      <a:pt x="5215" y="2671"/>
                    </a:cubicBezTo>
                    <a:cubicBezTo>
                      <a:pt x="5244" y="2686"/>
                      <a:pt x="5273" y="2641"/>
                      <a:pt x="5288" y="2626"/>
                    </a:cubicBezTo>
                    <a:cubicBezTo>
                      <a:pt x="5303" y="2612"/>
                      <a:pt x="5318" y="2582"/>
                      <a:pt x="5347" y="2567"/>
                    </a:cubicBezTo>
                    <a:cubicBezTo>
                      <a:pt x="5377" y="2567"/>
                      <a:pt x="5406" y="2582"/>
                      <a:pt x="5421" y="2552"/>
                    </a:cubicBezTo>
                    <a:cubicBezTo>
                      <a:pt x="5436" y="2493"/>
                      <a:pt x="5465" y="2478"/>
                      <a:pt x="5524" y="2478"/>
                    </a:cubicBezTo>
                    <a:lnTo>
                      <a:pt x="5701" y="2478"/>
                    </a:lnTo>
                    <a:cubicBezTo>
                      <a:pt x="5804" y="2478"/>
                      <a:pt x="5951" y="2508"/>
                      <a:pt x="6025" y="2419"/>
                    </a:cubicBezTo>
                    <a:cubicBezTo>
                      <a:pt x="6054" y="2389"/>
                      <a:pt x="6069" y="2374"/>
                      <a:pt x="6098" y="2374"/>
                    </a:cubicBezTo>
                    <a:cubicBezTo>
                      <a:pt x="6128" y="2374"/>
                      <a:pt x="6157" y="2374"/>
                      <a:pt x="6202" y="2345"/>
                    </a:cubicBezTo>
                    <a:cubicBezTo>
                      <a:pt x="6216" y="2345"/>
                      <a:pt x="6260" y="2315"/>
                      <a:pt x="6260" y="2300"/>
                    </a:cubicBezTo>
                    <a:cubicBezTo>
                      <a:pt x="6290" y="2256"/>
                      <a:pt x="6216" y="2270"/>
                      <a:pt x="6216" y="2256"/>
                    </a:cubicBezTo>
                    <a:cubicBezTo>
                      <a:pt x="6216" y="2241"/>
                      <a:pt x="6246" y="2241"/>
                      <a:pt x="6246" y="2241"/>
                    </a:cubicBezTo>
                    <a:cubicBezTo>
                      <a:pt x="6260" y="2226"/>
                      <a:pt x="6246" y="2211"/>
                      <a:pt x="6246" y="2196"/>
                    </a:cubicBezTo>
                    <a:lnTo>
                      <a:pt x="6260" y="2181"/>
                    </a:lnTo>
                    <a:cubicBezTo>
                      <a:pt x="6260" y="2167"/>
                      <a:pt x="6231" y="2152"/>
                      <a:pt x="6231" y="2152"/>
                    </a:cubicBezTo>
                    <a:cubicBezTo>
                      <a:pt x="6216" y="2137"/>
                      <a:pt x="6202" y="2137"/>
                      <a:pt x="6202" y="2122"/>
                    </a:cubicBezTo>
                    <a:cubicBezTo>
                      <a:pt x="6187" y="2122"/>
                      <a:pt x="6157" y="2167"/>
                      <a:pt x="6143" y="2137"/>
                    </a:cubicBezTo>
                    <a:cubicBezTo>
                      <a:pt x="6143" y="2137"/>
                      <a:pt x="6172" y="2122"/>
                      <a:pt x="6157" y="2122"/>
                    </a:cubicBezTo>
                    <a:cubicBezTo>
                      <a:pt x="6157" y="2107"/>
                      <a:pt x="6143" y="2092"/>
                      <a:pt x="6128" y="2092"/>
                    </a:cubicBezTo>
                    <a:cubicBezTo>
                      <a:pt x="6113" y="2078"/>
                      <a:pt x="6054" y="2092"/>
                      <a:pt x="6039" y="2107"/>
                    </a:cubicBezTo>
                    <a:cubicBezTo>
                      <a:pt x="6025" y="2137"/>
                      <a:pt x="5981" y="2152"/>
                      <a:pt x="5951" y="2167"/>
                    </a:cubicBezTo>
                    <a:cubicBezTo>
                      <a:pt x="5936" y="2167"/>
                      <a:pt x="5892" y="2137"/>
                      <a:pt x="5892" y="2122"/>
                    </a:cubicBezTo>
                    <a:cubicBezTo>
                      <a:pt x="5892" y="2107"/>
                      <a:pt x="5936" y="2152"/>
                      <a:pt x="5936" y="2152"/>
                    </a:cubicBezTo>
                    <a:cubicBezTo>
                      <a:pt x="5951" y="2152"/>
                      <a:pt x="6010" y="2107"/>
                      <a:pt x="6010" y="2107"/>
                    </a:cubicBezTo>
                    <a:lnTo>
                      <a:pt x="5981" y="2092"/>
                    </a:lnTo>
                    <a:cubicBezTo>
                      <a:pt x="6025" y="2078"/>
                      <a:pt x="6069" y="2078"/>
                      <a:pt x="6113" y="2063"/>
                    </a:cubicBezTo>
                    <a:cubicBezTo>
                      <a:pt x="6113" y="2063"/>
                      <a:pt x="6143" y="2048"/>
                      <a:pt x="6128" y="2033"/>
                    </a:cubicBezTo>
                    <a:lnTo>
                      <a:pt x="6098" y="2003"/>
                    </a:lnTo>
                    <a:cubicBezTo>
                      <a:pt x="6069" y="2018"/>
                      <a:pt x="6039" y="2018"/>
                      <a:pt x="6025" y="1989"/>
                    </a:cubicBezTo>
                    <a:cubicBezTo>
                      <a:pt x="6010" y="1989"/>
                      <a:pt x="5951" y="2033"/>
                      <a:pt x="5951" y="2018"/>
                    </a:cubicBezTo>
                    <a:cubicBezTo>
                      <a:pt x="5951" y="2018"/>
                      <a:pt x="5995" y="1974"/>
                      <a:pt x="5951" y="1989"/>
                    </a:cubicBezTo>
                    <a:lnTo>
                      <a:pt x="5892" y="2003"/>
                    </a:lnTo>
                    <a:cubicBezTo>
                      <a:pt x="5907" y="1974"/>
                      <a:pt x="5951" y="1974"/>
                      <a:pt x="5922" y="1929"/>
                    </a:cubicBezTo>
                    <a:lnTo>
                      <a:pt x="5863" y="1899"/>
                    </a:lnTo>
                    <a:cubicBezTo>
                      <a:pt x="5833" y="1899"/>
                      <a:pt x="5833" y="1870"/>
                      <a:pt x="5804" y="1870"/>
                    </a:cubicBezTo>
                    <a:cubicBezTo>
                      <a:pt x="5819" y="1870"/>
                      <a:pt x="5774" y="1810"/>
                      <a:pt x="5774" y="1810"/>
                    </a:cubicBezTo>
                    <a:cubicBezTo>
                      <a:pt x="5774" y="1810"/>
                      <a:pt x="5789" y="1825"/>
                      <a:pt x="5804" y="1825"/>
                    </a:cubicBezTo>
                    <a:cubicBezTo>
                      <a:pt x="5819" y="1840"/>
                      <a:pt x="5819" y="1810"/>
                      <a:pt x="5833" y="1810"/>
                    </a:cubicBezTo>
                    <a:cubicBezTo>
                      <a:pt x="5892" y="1796"/>
                      <a:pt x="5789" y="1751"/>
                      <a:pt x="5774" y="1736"/>
                    </a:cubicBezTo>
                    <a:cubicBezTo>
                      <a:pt x="5774" y="1751"/>
                      <a:pt x="5804" y="1721"/>
                      <a:pt x="5804" y="1721"/>
                    </a:cubicBezTo>
                    <a:cubicBezTo>
                      <a:pt x="5819" y="1707"/>
                      <a:pt x="5789" y="1707"/>
                      <a:pt x="5774" y="1692"/>
                    </a:cubicBezTo>
                    <a:cubicBezTo>
                      <a:pt x="5774" y="1692"/>
                      <a:pt x="5760" y="1677"/>
                      <a:pt x="5745" y="1677"/>
                    </a:cubicBezTo>
                    <a:lnTo>
                      <a:pt x="5715" y="1677"/>
                    </a:lnTo>
                    <a:cubicBezTo>
                      <a:pt x="5730" y="1662"/>
                      <a:pt x="5760" y="1677"/>
                      <a:pt x="5745" y="1632"/>
                    </a:cubicBezTo>
                    <a:cubicBezTo>
                      <a:pt x="5730" y="1632"/>
                      <a:pt x="5686" y="1647"/>
                      <a:pt x="5686" y="1647"/>
                    </a:cubicBezTo>
                    <a:cubicBezTo>
                      <a:pt x="5686" y="1632"/>
                      <a:pt x="5730" y="1632"/>
                      <a:pt x="5715" y="1603"/>
                    </a:cubicBezTo>
                    <a:cubicBezTo>
                      <a:pt x="5715" y="1588"/>
                      <a:pt x="5715" y="1573"/>
                      <a:pt x="5701" y="1558"/>
                    </a:cubicBezTo>
                    <a:cubicBezTo>
                      <a:pt x="5701" y="1558"/>
                      <a:pt x="5686" y="1573"/>
                      <a:pt x="5686" y="1558"/>
                    </a:cubicBezTo>
                    <a:cubicBezTo>
                      <a:pt x="5686" y="1573"/>
                      <a:pt x="5656" y="1514"/>
                      <a:pt x="5656" y="1514"/>
                    </a:cubicBezTo>
                    <a:cubicBezTo>
                      <a:pt x="5642" y="1484"/>
                      <a:pt x="5627" y="1469"/>
                      <a:pt x="5627" y="1454"/>
                    </a:cubicBezTo>
                    <a:cubicBezTo>
                      <a:pt x="5612" y="1425"/>
                      <a:pt x="5612" y="1395"/>
                      <a:pt x="5583" y="1440"/>
                    </a:cubicBezTo>
                    <a:cubicBezTo>
                      <a:pt x="5583" y="1440"/>
                      <a:pt x="5568" y="1499"/>
                      <a:pt x="5583" y="1484"/>
                    </a:cubicBezTo>
                    <a:cubicBezTo>
                      <a:pt x="5524" y="1499"/>
                      <a:pt x="5553" y="1499"/>
                      <a:pt x="5568" y="1543"/>
                    </a:cubicBezTo>
                    <a:cubicBezTo>
                      <a:pt x="5568" y="1529"/>
                      <a:pt x="5553" y="1529"/>
                      <a:pt x="5553" y="1543"/>
                    </a:cubicBezTo>
                    <a:cubicBezTo>
                      <a:pt x="5539" y="1543"/>
                      <a:pt x="5539" y="1543"/>
                      <a:pt x="5524" y="1558"/>
                    </a:cubicBezTo>
                    <a:lnTo>
                      <a:pt x="5553" y="1573"/>
                    </a:lnTo>
                    <a:cubicBezTo>
                      <a:pt x="5539" y="1588"/>
                      <a:pt x="5509" y="1573"/>
                      <a:pt x="5509" y="1588"/>
                    </a:cubicBezTo>
                    <a:cubicBezTo>
                      <a:pt x="5494" y="1603"/>
                      <a:pt x="5524" y="1632"/>
                      <a:pt x="5494" y="1647"/>
                    </a:cubicBezTo>
                    <a:cubicBezTo>
                      <a:pt x="5509" y="1647"/>
                      <a:pt x="5480" y="1588"/>
                      <a:pt x="5450" y="1618"/>
                    </a:cubicBezTo>
                    <a:cubicBezTo>
                      <a:pt x="5450" y="1632"/>
                      <a:pt x="5391" y="1677"/>
                      <a:pt x="5391" y="1677"/>
                    </a:cubicBezTo>
                    <a:cubicBezTo>
                      <a:pt x="5377" y="1677"/>
                      <a:pt x="5377" y="1662"/>
                      <a:pt x="5377" y="1647"/>
                    </a:cubicBezTo>
                    <a:cubicBezTo>
                      <a:pt x="5362" y="1647"/>
                      <a:pt x="5362" y="1662"/>
                      <a:pt x="5362" y="1662"/>
                    </a:cubicBezTo>
                    <a:cubicBezTo>
                      <a:pt x="5347" y="1647"/>
                      <a:pt x="5362" y="1647"/>
                      <a:pt x="5362" y="1632"/>
                    </a:cubicBezTo>
                    <a:cubicBezTo>
                      <a:pt x="5362" y="1647"/>
                      <a:pt x="5259" y="1721"/>
                      <a:pt x="5259" y="1707"/>
                    </a:cubicBezTo>
                    <a:cubicBezTo>
                      <a:pt x="5244" y="1692"/>
                      <a:pt x="5303" y="1677"/>
                      <a:pt x="5318" y="1677"/>
                    </a:cubicBezTo>
                    <a:cubicBezTo>
                      <a:pt x="5347" y="1647"/>
                      <a:pt x="5347" y="1632"/>
                      <a:pt x="5332" y="1603"/>
                    </a:cubicBezTo>
                    <a:cubicBezTo>
                      <a:pt x="5318" y="1588"/>
                      <a:pt x="5273" y="1588"/>
                      <a:pt x="5259" y="1588"/>
                    </a:cubicBezTo>
                    <a:cubicBezTo>
                      <a:pt x="5244" y="1588"/>
                      <a:pt x="5244" y="1603"/>
                      <a:pt x="5244" y="1603"/>
                    </a:cubicBezTo>
                    <a:cubicBezTo>
                      <a:pt x="5229" y="1632"/>
                      <a:pt x="5200" y="1603"/>
                      <a:pt x="5185" y="1603"/>
                    </a:cubicBezTo>
                    <a:cubicBezTo>
                      <a:pt x="5200" y="1603"/>
                      <a:pt x="5229" y="1573"/>
                      <a:pt x="5229" y="1573"/>
                    </a:cubicBezTo>
                    <a:lnTo>
                      <a:pt x="5244" y="1588"/>
                    </a:lnTo>
                    <a:cubicBezTo>
                      <a:pt x="5229" y="1588"/>
                      <a:pt x="5259" y="1558"/>
                      <a:pt x="5259" y="1558"/>
                    </a:cubicBezTo>
                    <a:cubicBezTo>
                      <a:pt x="5273" y="1529"/>
                      <a:pt x="5244" y="1543"/>
                      <a:pt x="5229" y="1529"/>
                    </a:cubicBezTo>
                    <a:cubicBezTo>
                      <a:pt x="5229" y="1529"/>
                      <a:pt x="5244" y="1454"/>
                      <a:pt x="5215" y="1469"/>
                    </a:cubicBezTo>
                    <a:cubicBezTo>
                      <a:pt x="5229" y="1454"/>
                      <a:pt x="5244" y="1454"/>
                      <a:pt x="5229" y="1425"/>
                    </a:cubicBezTo>
                    <a:cubicBezTo>
                      <a:pt x="5200" y="1410"/>
                      <a:pt x="5259" y="1395"/>
                      <a:pt x="5244" y="1365"/>
                    </a:cubicBezTo>
                    <a:cubicBezTo>
                      <a:pt x="5244" y="1351"/>
                      <a:pt x="5215" y="1380"/>
                      <a:pt x="5200" y="1365"/>
                    </a:cubicBezTo>
                    <a:cubicBezTo>
                      <a:pt x="5185" y="1351"/>
                      <a:pt x="5156" y="1351"/>
                      <a:pt x="5141" y="1351"/>
                    </a:cubicBezTo>
                    <a:cubicBezTo>
                      <a:pt x="5111" y="1336"/>
                      <a:pt x="5097" y="1336"/>
                      <a:pt x="5082" y="1306"/>
                    </a:cubicBezTo>
                    <a:cubicBezTo>
                      <a:pt x="5082" y="1276"/>
                      <a:pt x="5038" y="1291"/>
                      <a:pt x="5038" y="1261"/>
                    </a:cubicBezTo>
                    <a:cubicBezTo>
                      <a:pt x="5038" y="1247"/>
                      <a:pt x="5008" y="1261"/>
                      <a:pt x="5008" y="1261"/>
                    </a:cubicBezTo>
                    <a:cubicBezTo>
                      <a:pt x="5023" y="1232"/>
                      <a:pt x="4994" y="1232"/>
                      <a:pt x="4979" y="1217"/>
                    </a:cubicBezTo>
                    <a:cubicBezTo>
                      <a:pt x="4949" y="1202"/>
                      <a:pt x="4949" y="1187"/>
                      <a:pt x="4920" y="1202"/>
                    </a:cubicBezTo>
                    <a:cubicBezTo>
                      <a:pt x="4890" y="1217"/>
                      <a:pt x="4876" y="1232"/>
                      <a:pt x="4846" y="1217"/>
                    </a:cubicBezTo>
                    <a:cubicBezTo>
                      <a:pt x="4817" y="1202"/>
                      <a:pt x="4802" y="1232"/>
                      <a:pt x="4773" y="1217"/>
                    </a:cubicBezTo>
                    <a:cubicBezTo>
                      <a:pt x="4743" y="1187"/>
                      <a:pt x="4714" y="1187"/>
                      <a:pt x="4684" y="1187"/>
                    </a:cubicBezTo>
                    <a:cubicBezTo>
                      <a:pt x="4655" y="1187"/>
                      <a:pt x="4625" y="1187"/>
                      <a:pt x="4611" y="1217"/>
                    </a:cubicBezTo>
                    <a:cubicBezTo>
                      <a:pt x="4596" y="1247"/>
                      <a:pt x="4640" y="1261"/>
                      <a:pt x="4640" y="1276"/>
                    </a:cubicBezTo>
                    <a:cubicBezTo>
                      <a:pt x="4655" y="1291"/>
                      <a:pt x="4640" y="1336"/>
                      <a:pt x="4625" y="1351"/>
                    </a:cubicBezTo>
                    <a:cubicBezTo>
                      <a:pt x="4625" y="1365"/>
                      <a:pt x="4625" y="1351"/>
                      <a:pt x="4611" y="1365"/>
                    </a:cubicBezTo>
                    <a:lnTo>
                      <a:pt x="4640" y="1395"/>
                    </a:lnTo>
                    <a:cubicBezTo>
                      <a:pt x="4640" y="1425"/>
                      <a:pt x="4655" y="1454"/>
                      <a:pt x="4655" y="1469"/>
                    </a:cubicBezTo>
                    <a:lnTo>
                      <a:pt x="4655" y="1499"/>
                    </a:lnTo>
                    <a:cubicBezTo>
                      <a:pt x="4655" y="1514"/>
                      <a:pt x="4640" y="1499"/>
                      <a:pt x="4640" y="1499"/>
                    </a:cubicBezTo>
                    <a:cubicBezTo>
                      <a:pt x="4625" y="1514"/>
                      <a:pt x="4625" y="1543"/>
                      <a:pt x="4625" y="1543"/>
                    </a:cubicBezTo>
                    <a:cubicBezTo>
                      <a:pt x="4611" y="1558"/>
                      <a:pt x="4596" y="1573"/>
                      <a:pt x="4596" y="1588"/>
                    </a:cubicBezTo>
                    <a:cubicBezTo>
                      <a:pt x="4581" y="1618"/>
                      <a:pt x="4581" y="1618"/>
                      <a:pt x="4596" y="1632"/>
                    </a:cubicBezTo>
                    <a:cubicBezTo>
                      <a:pt x="4640" y="1662"/>
                      <a:pt x="4684" y="1692"/>
                      <a:pt x="4714" y="1721"/>
                    </a:cubicBezTo>
                    <a:cubicBezTo>
                      <a:pt x="4728" y="1766"/>
                      <a:pt x="4743" y="1840"/>
                      <a:pt x="4728" y="1885"/>
                    </a:cubicBezTo>
                    <a:cubicBezTo>
                      <a:pt x="4699" y="1944"/>
                      <a:pt x="4611" y="1974"/>
                      <a:pt x="4566" y="2003"/>
                    </a:cubicBezTo>
                    <a:cubicBezTo>
                      <a:pt x="4552" y="2018"/>
                      <a:pt x="4537" y="2018"/>
                      <a:pt x="4522" y="2033"/>
                    </a:cubicBezTo>
                    <a:cubicBezTo>
                      <a:pt x="4478" y="2048"/>
                      <a:pt x="4537" y="2092"/>
                      <a:pt x="4537" y="2122"/>
                    </a:cubicBezTo>
                    <a:cubicBezTo>
                      <a:pt x="4537" y="2122"/>
                      <a:pt x="4552" y="2152"/>
                      <a:pt x="4552" y="2167"/>
                    </a:cubicBezTo>
                    <a:cubicBezTo>
                      <a:pt x="4552" y="2196"/>
                      <a:pt x="4552" y="2211"/>
                      <a:pt x="4566" y="2241"/>
                    </a:cubicBezTo>
                    <a:cubicBezTo>
                      <a:pt x="4581" y="2270"/>
                      <a:pt x="4581" y="2285"/>
                      <a:pt x="4552" y="2315"/>
                    </a:cubicBezTo>
                    <a:cubicBezTo>
                      <a:pt x="4552" y="2315"/>
                      <a:pt x="4566" y="2374"/>
                      <a:pt x="4552" y="2389"/>
                    </a:cubicBezTo>
                    <a:cubicBezTo>
                      <a:pt x="4537" y="2389"/>
                      <a:pt x="4522" y="2330"/>
                      <a:pt x="4507" y="2359"/>
                    </a:cubicBezTo>
                    <a:cubicBezTo>
                      <a:pt x="4493" y="2389"/>
                      <a:pt x="4522" y="2434"/>
                      <a:pt x="4522" y="2434"/>
                    </a:cubicBezTo>
                    <a:cubicBezTo>
                      <a:pt x="4522" y="2419"/>
                      <a:pt x="4434" y="2345"/>
                      <a:pt x="4390" y="2389"/>
                    </a:cubicBezTo>
                    <a:cubicBezTo>
                      <a:pt x="4404" y="2374"/>
                      <a:pt x="4449" y="2359"/>
                      <a:pt x="4419" y="2330"/>
                    </a:cubicBezTo>
                    <a:cubicBezTo>
                      <a:pt x="4404" y="2315"/>
                      <a:pt x="4390" y="2300"/>
                      <a:pt x="4375" y="2300"/>
                    </a:cubicBezTo>
                    <a:cubicBezTo>
                      <a:pt x="4375" y="2285"/>
                      <a:pt x="4345" y="2285"/>
                      <a:pt x="4331" y="2285"/>
                    </a:cubicBezTo>
                    <a:cubicBezTo>
                      <a:pt x="4331" y="2270"/>
                      <a:pt x="4345" y="2270"/>
                      <a:pt x="4331" y="2241"/>
                    </a:cubicBezTo>
                    <a:cubicBezTo>
                      <a:pt x="4316" y="2226"/>
                      <a:pt x="4301" y="2196"/>
                      <a:pt x="4316" y="2167"/>
                    </a:cubicBezTo>
                    <a:cubicBezTo>
                      <a:pt x="4331" y="2122"/>
                      <a:pt x="4286" y="2107"/>
                      <a:pt x="4286" y="2078"/>
                    </a:cubicBezTo>
                    <a:cubicBezTo>
                      <a:pt x="4286" y="2048"/>
                      <a:pt x="4316" y="2033"/>
                      <a:pt x="4301" y="2003"/>
                    </a:cubicBezTo>
                    <a:cubicBezTo>
                      <a:pt x="4272" y="1974"/>
                      <a:pt x="4213" y="1974"/>
                      <a:pt x="4169" y="1974"/>
                    </a:cubicBezTo>
                    <a:lnTo>
                      <a:pt x="4110" y="1974"/>
                    </a:lnTo>
                    <a:lnTo>
                      <a:pt x="4080" y="2003"/>
                    </a:lnTo>
                    <a:cubicBezTo>
                      <a:pt x="4080" y="1989"/>
                      <a:pt x="4095" y="1989"/>
                      <a:pt x="4080" y="1974"/>
                    </a:cubicBezTo>
                    <a:cubicBezTo>
                      <a:pt x="4080" y="1959"/>
                      <a:pt x="4066" y="1944"/>
                      <a:pt x="4051" y="1944"/>
                    </a:cubicBezTo>
                    <a:cubicBezTo>
                      <a:pt x="4021" y="1929"/>
                      <a:pt x="3992" y="1929"/>
                      <a:pt x="3962" y="1914"/>
                    </a:cubicBezTo>
                    <a:cubicBezTo>
                      <a:pt x="3918" y="1899"/>
                      <a:pt x="3889" y="1855"/>
                      <a:pt x="3845" y="1825"/>
                    </a:cubicBezTo>
                    <a:cubicBezTo>
                      <a:pt x="3815" y="1810"/>
                      <a:pt x="3786" y="1796"/>
                      <a:pt x="3771" y="1796"/>
                    </a:cubicBezTo>
                    <a:cubicBezTo>
                      <a:pt x="3741" y="1796"/>
                      <a:pt x="3712" y="1766"/>
                      <a:pt x="3683" y="1766"/>
                    </a:cubicBezTo>
                    <a:cubicBezTo>
                      <a:pt x="3668" y="1766"/>
                      <a:pt x="3535" y="1796"/>
                      <a:pt x="3535" y="1796"/>
                    </a:cubicBezTo>
                    <a:cubicBezTo>
                      <a:pt x="3535" y="1781"/>
                      <a:pt x="3550" y="1781"/>
                      <a:pt x="3565" y="1766"/>
                    </a:cubicBezTo>
                    <a:cubicBezTo>
                      <a:pt x="3565" y="1751"/>
                      <a:pt x="3550" y="1736"/>
                      <a:pt x="3550" y="1736"/>
                    </a:cubicBezTo>
                    <a:cubicBezTo>
                      <a:pt x="3535" y="1692"/>
                      <a:pt x="3520" y="1662"/>
                      <a:pt x="3506" y="1632"/>
                    </a:cubicBezTo>
                    <a:cubicBezTo>
                      <a:pt x="3491" y="1603"/>
                      <a:pt x="3476" y="1603"/>
                      <a:pt x="3447" y="1603"/>
                    </a:cubicBezTo>
                    <a:cubicBezTo>
                      <a:pt x="3403" y="1603"/>
                      <a:pt x="3388" y="1603"/>
                      <a:pt x="3388" y="1558"/>
                    </a:cubicBezTo>
                    <a:cubicBezTo>
                      <a:pt x="3403" y="1529"/>
                      <a:pt x="3388" y="1484"/>
                      <a:pt x="3388" y="1454"/>
                    </a:cubicBezTo>
                    <a:cubicBezTo>
                      <a:pt x="3403" y="1410"/>
                      <a:pt x="3432" y="1380"/>
                      <a:pt x="3447" y="1336"/>
                    </a:cubicBezTo>
                    <a:cubicBezTo>
                      <a:pt x="3462" y="1306"/>
                      <a:pt x="3462" y="1291"/>
                      <a:pt x="3491" y="1276"/>
                    </a:cubicBezTo>
                    <a:cubicBezTo>
                      <a:pt x="3506" y="1276"/>
                      <a:pt x="3491" y="1261"/>
                      <a:pt x="3491" y="1247"/>
                    </a:cubicBezTo>
                    <a:cubicBezTo>
                      <a:pt x="3506" y="1247"/>
                      <a:pt x="3535" y="1217"/>
                      <a:pt x="3535" y="1217"/>
                    </a:cubicBezTo>
                    <a:lnTo>
                      <a:pt x="3520" y="1202"/>
                    </a:lnTo>
                    <a:lnTo>
                      <a:pt x="3535" y="1202"/>
                    </a:lnTo>
                    <a:cubicBezTo>
                      <a:pt x="3535" y="1172"/>
                      <a:pt x="3565" y="1187"/>
                      <a:pt x="3579" y="1187"/>
                    </a:cubicBezTo>
                    <a:cubicBezTo>
                      <a:pt x="3594" y="1187"/>
                      <a:pt x="3594" y="1172"/>
                      <a:pt x="3594" y="1172"/>
                    </a:cubicBezTo>
                    <a:cubicBezTo>
                      <a:pt x="3609" y="1143"/>
                      <a:pt x="3579" y="1158"/>
                      <a:pt x="3565" y="1143"/>
                    </a:cubicBezTo>
                    <a:lnTo>
                      <a:pt x="3594" y="1143"/>
                    </a:lnTo>
                    <a:cubicBezTo>
                      <a:pt x="3609" y="1128"/>
                      <a:pt x="3624" y="1143"/>
                      <a:pt x="3624" y="1143"/>
                    </a:cubicBezTo>
                    <a:cubicBezTo>
                      <a:pt x="3653" y="1172"/>
                      <a:pt x="3653" y="1143"/>
                      <a:pt x="3683" y="1128"/>
                    </a:cubicBezTo>
                    <a:cubicBezTo>
                      <a:pt x="3712" y="1098"/>
                      <a:pt x="3653" y="1069"/>
                      <a:pt x="3624" y="1054"/>
                    </a:cubicBezTo>
                    <a:cubicBezTo>
                      <a:pt x="3609" y="1054"/>
                      <a:pt x="3550" y="1069"/>
                      <a:pt x="3550" y="1069"/>
                    </a:cubicBezTo>
                    <a:cubicBezTo>
                      <a:pt x="3535" y="1039"/>
                      <a:pt x="3579" y="1039"/>
                      <a:pt x="3535" y="1024"/>
                    </a:cubicBezTo>
                    <a:cubicBezTo>
                      <a:pt x="3520" y="1024"/>
                      <a:pt x="3447" y="1024"/>
                      <a:pt x="3447" y="1009"/>
                    </a:cubicBezTo>
                    <a:cubicBezTo>
                      <a:pt x="3447" y="994"/>
                      <a:pt x="3476" y="994"/>
                      <a:pt x="3476" y="994"/>
                    </a:cubicBezTo>
                    <a:cubicBezTo>
                      <a:pt x="3491" y="980"/>
                      <a:pt x="3491" y="994"/>
                      <a:pt x="3506" y="994"/>
                    </a:cubicBezTo>
                    <a:cubicBezTo>
                      <a:pt x="3491" y="1009"/>
                      <a:pt x="3535" y="1009"/>
                      <a:pt x="3535" y="1009"/>
                    </a:cubicBezTo>
                    <a:cubicBezTo>
                      <a:pt x="3565" y="1009"/>
                      <a:pt x="3609" y="1039"/>
                      <a:pt x="3624" y="1039"/>
                    </a:cubicBezTo>
                    <a:cubicBezTo>
                      <a:pt x="3638" y="1039"/>
                      <a:pt x="3653" y="1054"/>
                      <a:pt x="3668" y="1054"/>
                    </a:cubicBezTo>
                    <a:cubicBezTo>
                      <a:pt x="3697" y="1069"/>
                      <a:pt x="3683" y="1054"/>
                      <a:pt x="3697" y="1054"/>
                    </a:cubicBezTo>
                    <a:cubicBezTo>
                      <a:pt x="3712" y="1054"/>
                      <a:pt x="3756" y="1054"/>
                      <a:pt x="3741" y="1039"/>
                    </a:cubicBezTo>
                    <a:cubicBezTo>
                      <a:pt x="3727" y="1024"/>
                      <a:pt x="3741" y="994"/>
                      <a:pt x="3756" y="980"/>
                    </a:cubicBezTo>
                    <a:cubicBezTo>
                      <a:pt x="3756" y="994"/>
                      <a:pt x="3800" y="1009"/>
                      <a:pt x="3800" y="1009"/>
                    </a:cubicBezTo>
                    <a:cubicBezTo>
                      <a:pt x="3830" y="1009"/>
                      <a:pt x="3845" y="1009"/>
                      <a:pt x="3874" y="994"/>
                    </a:cubicBezTo>
                    <a:cubicBezTo>
                      <a:pt x="3889" y="980"/>
                      <a:pt x="3903" y="950"/>
                      <a:pt x="3918" y="935"/>
                    </a:cubicBezTo>
                    <a:cubicBezTo>
                      <a:pt x="3933" y="920"/>
                      <a:pt x="3962" y="905"/>
                      <a:pt x="3948" y="876"/>
                    </a:cubicBezTo>
                    <a:cubicBezTo>
                      <a:pt x="3933" y="846"/>
                      <a:pt x="3889" y="861"/>
                      <a:pt x="3874" y="861"/>
                    </a:cubicBezTo>
                    <a:cubicBezTo>
                      <a:pt x="3830" y="861"/>
                      <a:pt x="3800" y="846"/>
                      <a:pt x="3771" y="831"/>
                    </a:cubicBezTo>
                    <a:cubicBezTo>
                      <a:pt x="3756" y="816"/>
                      <a:pt x="3741" y="802"/>
                      <a:pt x="3712" y="787"/>
                    </a:cubicBezTo>
                    <a:lnTo>
                      <a:pt x="3638" y="787"/>
                    </a:lnTo>
                    <a:cubicBezTo>
                      <a:pt x="3638" y="772"/>
                      <a:pt x="3712" y="787"/>
                      <a:pt x="3727" y="787"/>
                    </a:cubicBezTo>
                    <a:cubicBezTo>
                      <a:pt x="3756" y="787"/>
                      <a:pt x="3756" y="772"/>
                      <a:pt x="3786" y="787"/>
                    </a:cubicBezTo>
                    <a:cubicBezTo>
                      <a:pt x="3845" y="816"/>
                      <a:pt x="3903" y="876"/>
                      <a:pt x="3962" y="831"/>
                    </a:cubicBezTo>
                    <a:cubicBezTo>
                      <a:pt x="3992" y="802"/>
                      <a:pt x="4007" y="787"/>
                      <a:pt x="4021" y="757"/>
                    </a:cubicBezTo>
                    <a:cubicBezTo>
                      <a:pt x="4036" y="742"/>
                      <a:pt x="3948" y="727"/>
                      <a:pt x="3992" y="698"/>
                    </a:cubicBezTo>
                    <a:cubicBezTo>
                      <a:pt x="4007" y="698"/>
                      <a:pt x="4051" y="698"/>
                      <a:pt x="4066" y="713"/>
                    </a:cubicBezTo>
                    <a:cubicBezTo>
                      <a:pt x="4110" y="713"/>
                      <a:pt x="4110" y="742"/>
                      <a:pt x="4154" y="713"/>
                    </a:cubicBezTo>
                    <a:cubicBezTo>
                      <a:pt x="4154" y="713"/>
                      <a:pt x="4198" y="727"/>
                      <a:pt x="4183" y="698"/>
                    </a:cubicBezTo>
                    <a:cubicBezTo>
                      <a:pt x="4169" y="683"/>
                      <a:pt x="4110" y="653"/>
                      <a:pt x="4095" y="653"/>
                    </a:cubicBezTo>
                    <a:cubicBezTo>
                      <a:pt x="4124" y="638"/>
                      <a:pt x="4154" y="668"/>
                      <a:pt x="4183" y="668"/>
                    </a:cubicBezTo>
                    <a:cubicBezTo>
                      <a:pt x="4198" y="668"/>
                      <a:pt x="4228" y="742"/>
                      <a:pt x="4257" y="727"/>
                    </a:cubicBezTo>
                    <a:lnTo>
                      <a:pt x="4242" y="713"/>
                    </a:lnTo>
                    <a:cubicBezTo>
                      <a:pt x="4257" y="698"/>
                      <a:pt x="4272" y="698"/>
                      <a:pt x="4301" y="683"/>
                    </a:cubicBezTo>
                    <a:cubicBezTo>
                      <a:pt x="4316" y="668"/>
                      <a:pt x="4360" y="624"/>
                      <a:pt x="4375" y="609"/>
                    </a:cubicBezTo>
                    <a:cubicBezTo>
                      <a:pt x="4375" y="564"/>
                      <a:pt x="4345" y="564"/>
                      <a:pt x="4316" y="534"/>
                    </a:cubicBezTo>
                    <a:cubicBezTo>
                      <a:pt x="4316" y="534"/>
                      <a:pt x="4272" y="445"/>
                      <a:pt x="4272" y="460"/>
                    </a:cubicBezTo>
                    <a:cubicBezTo>
                      <a:pt x="4286" y="445"/>
                      <a:pt x="4345" y="445"/>
                      <a:pt x="4360" y="445"/>
                    </a:cubicBezTo>
                    <a:cubicBezTo>
                      <a:pt x="4404" y="431"/>
                      <a:pt x="4331" y="416"/>
                      <a:pt x="4331" y="401"/>
                    </a:cubicBezTo>
                    <a:cubicBezTo>
                      <a:pt x="4316" y="386"/>
                      <a:pt x="4375" y="386"/>
                      <a:pt x="4375" y="371"/>
                    </a:cubicBezTo>
                    <a:lnTo>
                      <a:pt x="4228" y="312"/>
                    </a:lnTo>
                    <a:cubicBezTo>
                      <a:pt x="4242" y="312"/>
                      <a:pt x="4272" y="297"/>
                      <a:pt x="4286" y="297"/>
                    </a:cubicBezTo>
                    <a:cubicBezTo>
                      <a:pt x="4242" y="297"/>
                      <a:pt x="4198" y="282"/>
                      <a:pt x="4154" y="282"/>
                    </a:cubicBezTo>
                    <a:cubicBezTo>
                      <a:pt x="4124" y="282"/>
                      <a:pt x="4080" y="297"/>
                      <a:pt x="4066" y="282"/>
                    </a:cubicBezTo>
                    <a:cubicBezTo>
                      <a:pt x="4095" y="297"/>
                      <a:pt x="4051" y="312"/>
                      <a:pt x="4066" y="342"/>
                    </a:cubicBezTo>
                    <a:cubicBezTo>
                      <a:pt x="4080" y="356"/>
                      <a:pt x="4124" y="371"/>
                      <a:pt x="4124" y="386"/>
                    </a:cubicBezTo>
                    <a:lnTo>
                      <a:pt x="4095" y="401"/>
                    </a:lnTo>
                    <a:cubicBezTo>
                      <a:pt x="4095" y="401"/>
                      <a:pt x="4124" y="416"/>
                      <a:pt x="4110" y="416"/>
                    </a:cubicBezTo>
                    <a:cubicBezTo>
                      <a:pt x="4080" y="431"/>
                      <a:pt x="4066" y="401"/>
                      <a:pt x="4051" y="460"/>
                    </a:cubicBezTo>
                    <a:cubicBezTo>
                      <a:pt x="4036" y="490"/>
                      <a:pt x="4036" y="520"/>
                      <a:pt x="4021" y="549"/>
                    </a:cubicBezTo>
                    <a:cubicBezTo>
                      <a:pt x="4007" y="549"/>
                      <a:pt x="3992" y="564"/>
                      <a:pt x="3992" y="579"/>
                    </a:cubicBezTo>
                    <a:cubicBezTo>
                      <a:pt x="3992" y="594"/>
                      <a:pt x="3977" y="594"/>
                      <a:pt x="3977" y="609"/>
                    </a:cubicBezTo>
                    <a:cubicBezTo>
                      <a:pt x="3933" y="624"/>
                      <a:pt x="3948" y="638"/>
                      <a:pt x="3918" y="594"/>
                    </a:cubicBezTo>
                    <a:cubicBezTo>
                      <a:pt x="3903" y="579"/>
                      <a:pt x="3859" y="549"/>
                      <a:pt x="3859" y="520"/>
                    </a:cubicBezTo>
                    <a:cubicBezTo>
                      <a:pt x="3859" y="520"/>
                      <a:pt x="3859" y="475"/>
                      <a:pt x="3874" y="475"/>
                    </a:cubicBezTo>
                    <a:cubicBezTo>
                      <a:pt x="3874" y="475"/>
                      <a:pt x="3903" y="490"/>
                      <a:pt x="3903" y="460"/>
                    </a:cubicBezTo>
                    <a:cubicBezTo>
                      <a:pt x="3889" y="431"/>
                      <a:pt x="3889" y="416"/>
                      <a:pt x="3859" y="386"/>
                    </a:cubicBezTo>
                    <a:cubicBezTo>
                      <a:pt x="3830" y="371"/>
                      <a:pt x="3800" y="342"/>
                      <a:pt x="3771" y="371"/>
                    </a:cubicBezTo>
                    <a:cubicBezTo>
                      <a:pt x="3756" y="386"/>
                      <a:pt x="3756" y="416"/>
                      <a:pt x="3756" y="445"/>
                    </a:cubicBezTo>
                    <a:cubicBezTo>
                      <a:pt x="3756" y="460"/>
                      <a:pt x="3697" y="460"/>
                      <a:pt x="3697" y="445"/>
                    </a:cubicBezTo>
                    <a:cubicBezTo>
                      <a:pt x="3697" y="431"/>
                      <a:pt x="3697" y="386"/>
                      <a:pt x="3683" y="371"/>
                    </a:cubicBezTo>
                    <a:cubicBezTo>
                      <a:pt x="3624" y="327"/>
                      <a:pt x="3697" y="371"/>
                      <a:pt x="3697" y="356"/>
                    </a:cubicBezTo>
                    <a:cubicBezTo>
                      <a:pt x="3712" y="356"/>
                      <a:pt x="3727" y="342"/>
                      <a:pt x="3712" y="342"/>
                    </a:cubicBezTo>
                    <a:cubicBezTo>
                      <a:pt x="3712" y="327"/>
                      <a:pt x="3697" y="312"/>
                      <a:pt x="3683" y="327"/>
                    </a:cubicBezTo>
                    <a:cubicBezTo>
                      <a:pt x="3668" y="342"/>
                      <a:pt x="3668" y="312"/>
                      <a:pt x="3653" y="312"/>
                    </a:cubicBezTo>
                    <a:cubicBezTo>
                      <a:pt x="3638" y="297"/>
                      <a:pt x="3624" y="327"/>
                      <a:pt x="3609" y="312"/>
                    </a:cubicBezTo>
                    <a:cubicBezTo>
                      <a:pt x="3579" y="297"/>
                      <a:pt x="3565" y="312"/>
                      <a:pt x="3579" y="267"/>
                    </a:cubicBezTo>
                    <a:lnTo>
                      <a:pt x="3594" y="267"/>
                    </a:lnTo>
                    <a:lnTo>
                      <a:pt x="3594" y="238"/>
                    </a:lnTo>
                    <a:lnTo>
                      <a:pt x="3624" y="238"/>
                    </a:lnTo>
                    <a:cubicBezTo>
                      <a:pt x="3609" y="238"/>
                      <a:pt x="3594" y="193"/>
                      <a:pt x="3594" y="193"/>
                    </a:cubicBezTo>
                    <a:cubicBezTo>
                      <a:pt x="3579" y="164"/>
                      <a:pt x="3550" y="164"/>
                      <a:pt x="3550" y="149"/>
                    </a:cubicBezTo>
                    <a:cubicBezTo>
                      <a:pt x="3520" y="134"/>
                      <a:pt x="3535" y="134"/>
                      <a:pt x="3520" y="104"/>
                    </a:cubicBezTo>
                    <a:cubicBezTo>
                      <a:pt x="3520" y="75"/>
                      <a:pt x="3491" y="60"/>
                      <a:pt x="3491" y="45"/>
                    </a:cubicBezTo>
                    <a:cubicBezTo>
                      <a:pt x="3476" y="15"/>
                      <a:pt x="3447" y="15"/>
                      <a:pt x="3417" y="15"/>
                    </a:cubicBezTo>
                    <a:cubicBezTo>
                      <a:pt x="3403" y="15"/>
                      <a:pt x="3417" y="0"/>
                      <a:pt x="3388" y="0"/>
                    </a:cubicBezTo>
                    <a:cubicBezTo>
                      <a:pt x="3373" y="0"/>
                      <a:pt x="3358" y="0"/>
                      <a:pt x="3358" y="30"/>
                    </a:cubicBezTo>
                    <a:lnTo>
                      <a:pt x="3314" y="45"/>
                    </a:lnTo>
                    <a:cubicBezTo>
                      <a:pt x="3329" y="45"/>
                      <a:pt x="3358" y="45"/>
                      <a:pt x="3358" y="60"/>
                    </a:cubicBezTo>
                    <a:lnTo>
                      <a:pt x="3329" y="75"/>
                    </a:lnTo>
                    <a:cubicBezTo>
                      <a:pt x="3314" y="89"/>
                      <a:pt x="3299" y="60"/>
                      <a:pt x="3285" y="89"/>
                    </a:cubicBezTo>
                    <a:cubicBezTo>
                      <a:pt x="3270" y="89"/>
                      <a:pt x="3255" y="134"/>
                      <a:pt x="3255" y="149"/>
                    </a:cubicBezTo>
                    <a:cubicBezTo>
                      <a:pt x="3270" y="149"/>
                      <a:pt x="3299" y="149"/>
                      <a:pt x="3314" y="164"/>
                    </a:cubicBezTo>
                    <a:cubicBezTo>
                      <a:pt x="3299" y="149"/>
                      <a:pt x="3270" y="208"/>
                      <a:pt x="3270" y="223"/>
                    </a:cubicBezTo>
                    <a:cubicBezTo>
                      <a:pt x="3270" y="238"/>
                      <a:pt x="3299" y="267"/>
                      <a:pt x="3314" y="282"/>
                    </a:cubicBezTo>
                    <a:cubicBezTo>
                      <a:pt x="3329" y="282"/>
                      <a:pt x="3358" y="312"/>
                      <a:pt x="3373" y="312"/>
                    </a:cubicBezTo>
                    <a:cubicBezTo>
                      <a:pt x="3403" y="297"/>
                      <a:pt x="3403" y="297"/>
                      <a:pt x="3417" y="312"/>
                    </a:cubicBezTo>
                    <a:cubicBezTo>
                      <a:pt x="3432" y="312"/>
                      <a:pt x="3462" y="342"/>
                      <a:pt x="3462" y="342"/>
                    </a:cubicBezTo>
                    <a:cubicBezTo>
                      <a:pt x="3447" y="356"/>
                      <a:pt x="3432" y="327"/>
                      <a:pt x="3432" y="356"/>
                    </a:cubicBezTo>
                    <a:cubicBezTo>
                      <a:pt x="3432" y="386"/>
                      <a:pt x="3417" y="386"/>
                      <a:pt x="3417" y="401"/>
                    </a:cubicBezTo>
                    <a:cubicBezTo>
                      <a:pt x="3403" y="431"/>
                      <a:pt x="3432" y="431"/>
                      <a:pt x="3447" y="416"/>
                    </a:cubicBezTo>
                    <a:cubicBezTo>
                      <a:pt x="3447" y="416"/>
                      <a:pt x="3476" y="371"/>
                      <a:pt x="3476" y="386"/>
                    </a:cubicBezTo>
                    <a:cubicBezTo>
                      <a:pt x="3491" y="401"/>
                      <a:pt x="3476" y="431"/>
                      <a:pt x="3476" y="445"/>
                    </a:cubicBezTo>
                    <a:cubicBezTo>
                      <a:pt x="3462" y="460"/>
                      <a:pt x="3447" y="460"/>
                      <a:pt x="3432" y="460"/>
                    </a:cubicBezTo>
                    <a:cubicBezTo>
                      <a:pt x="3432" y="475"/>
                      <a:pt x="3432" y="490"/>
                      <a:pt x="3417" y="505"/>
                    </a:cubicBezTo>
                    <a:cubicBezTo>
                      <a:pt x="3403" y="505"/>
                      <a:pt x="3373" y="505"/>
                      <a:pt x="3358" y="520"/>
                    </a:cubicBezTo>
                    <a:cubicBezTo>
                      <a:pt x="3344" y="520"/>
                      <a:pt x="3329" y="549"/>
                      <a:pt x="3329" y="549"/>
                    </a:cubicBezTo>
                    <a:cubicBezTo>
                      <a:pt x="3344" y="564"/>
                      <a:pt x="3358" y="579"/>
                      <a:pt x="3358" y="609"/>
                    </a:cubicBezTo>
                    <a:cubicBezTo>
                      <a:pt x="3358" y="624"/>
                      <a:pt x="3344" y="609"/>
                      <a:pt x="3329" y="594"/>
                    </a:cubicBezTo>
                    <a:cubicBezTo>
                      <a:pt x="3329" y="594"/>
                      <a:pt x="3314" y="594"/>
                      <a:pt x="3314" y="609"/>
                    </a:cubicBezTo>
                    <a:cubicBezTo>
                      <a:pt x="3299" y="609"/>
                      <a:pt x="3270" y="594"/>
                      <a:pt x="3270" y="579"/>
                    </a:cubicBezTo>
                    <a:cubicBezTo>
                      <a:pt x="3270" y="564"/>
                      <a:pt x="3299" y="520"/>
                      <a:pt x="3299" y="505"/>
                    </a:cubicBezTo>
                    <a:cubicBezTo>
                      <a:pt x="3314" y="475"/>
                      <a:pt x="3270" y="505"/>
                      <a:pt x="3270" y="505"/>
                    </a:cubicBezTo>
                    <a:cubicBezTo>
                      <a:pt x="3255" y="505"/>
                      <a:pt x="3211" y="475"/>
                      <a:pt x="3196" y="460"/>
                    </a:cubicBezTo>
                    <a:cubicBezTo>
                      <a:pt x="3167" y="445"/>
                      <a:pt x="3182" y="475"/>
                      <a:pt x="3152" y="475"/>
                    </a:cubicBezTo>
                    <a:cubicBezTo>
                      <a:pt x="3137" y="475"/>
                      <a:pt x="3093" y="460"/>
                      <a:pt x="3123" y="490"/>
                    </a:cubicBezTo>
                    <a:cubicBezTo>
                      <a:pt x="3137" y="505"/>
                      <a:pt x="3137" y="520"/>
                      <a:pt x="3167" y="520"/>
                    </a:cubicBezTo>
                    <a:cubicBezTo>
                      <a:pt x="3182" y="520"/>
                      <a:pt x="3211" y="520"/>
                      <a:pt x="3211" y="549"/>
                    </a:cubicBezTo>
                    <a:cubicBezTo>
                      <a:pt x="3241" y="609"/>
                      <a:pt x="3152" y="534"/>
                      <a:pt x="3137" y="520"/>
                    </a:cubicBezTo>
                    <a:cubicBezTo>
                      <a:pt x="3108" y="520"/>
                      <a:pt x="3108" y="549"/>
                      <a:pt x="3079" y="549"/>
                    </a:cubicBezTo>
                    <a:cubicBezTo>
                      <a:pt x="3049" y="549"/>
                      <a:pt x="3034" y="534"/>
                      <a:pt x="3005" y="534"/>
                    </a:cubicBezTo>
                    <a:cubicBezTo>
                      <a:pt x="2946" y="549"/>
                      <a:pt x="2902" y="549"/>
                      <a:pt x="2843" y="549"/>
                    </a:cubicBezTo>
                    <a:cubicBezTo>
                      <a:pt x="2799" y="534"/>
                      <a:pt x="2740" y="505"/>
                      <a:pt x="2681" y="490"/>
                    </a:cubicBezTo>
                    <a:cubicBezTo>
                      <a:pt x="2666" y="490"/>
                      <a:pt x="2637" y="490"/>
                      <a:pt x="2622" y="475"/>
                    </a:cubicBezTo>
                    <a:cubicBezTo>
                      <a:pt x="2607" y="445"/>
                      <a:pt x="2607" y="416"/>
                      <a:pt x="2592" y="416"/>
                    </a:cubicBezTo>
                    <a:cubicBezTo>
                      <a:pt x="2563" y="401"/>
                      <a:pt x="2533" y="416"/>
                      <a:pt x="2519" y="416"/>
                    </a:cubicBezTo>
                    <a:cubicBezTo>
                      <a:pt x="2475" y="431"/>
                      <a:pt x="2445" y="431"/>
                      <a:pt x="2416" y="431"/>
                    </a:cubicBezTo>
                    <a:cubicBezTo>
                      <a:pt x="2401" y="445"/>
                      <a:pt x="2371" y="460"/>
                      <a:pt x="2371" y="475"/>
                    </a:cubicBezTo>
                    <a:cubicBezTo>
                      <a:pt x="2371" y="475"/>
                      <a:pt x="2430" y="505"/>
                      <a:pt x="2445" y="505"/>
                    </a:cubicBezTo>
                    <a:cubicBezTo>
                      <a:pt x="2445" y="505"/>
                      <a:pt x="2430" y="460"/>
                      <a:pt x="2460" y="475"/>
                    </a:cubicBezTo>
                    <a:cubicBezTo>
                      <a:pt x="2475" y="475"/>
                      <a:pt x="2475" y="490"/>
                      <a:pt x="2489" y="475"/>
                    </a:cubicBezTo>
                    <a:cubicBezTo>
                      <a:pt x="2504" y="475"/>
                      <a:pt x="2592" y="416"/>
                      <a:pt x="2592" y="445"/>
                    </a:cubicBezTo>
                    <a:cubicBezTo>
                      <a:pt x="2592" y="460"/>
                      <a:pt x="2548" y="475"/>
                      <a:pt x="2533" y="490"/>
                    </a:cubicBezTo>
                    <a:cubicBezTo>
                      <a:pt x="2519" y="505"/>
                      <a:pt x="2489" y="505"/>
                      <a:pt x="2460" y="505"/>
                    </a:cubicBezTo>
                    <a:cubicBezTo>
                      <a:pt x="2445" y="520"/>
                      <a:pt x="2401" y="549"/>
                      <a:pt x="2430" y="564"/>
                    </a:cubicBezTo>
                    <a:cubicBezTo>
                      <a:pt x="2460" y="564"/>
                      <a:pt x="2460" y="579"/>
                      <a:pt x="2445" y="609"/>
                    </a:cubicBezTo>
                    <a:cubicBezTo>
                      <a:pt x="2445" y="624"/>
                      <a:pt x="2475" y="624"/>
                      <a:pt x="2475" y="638"/>
                    </a:cubicBezTo>
                    <a:cubicBezTo>
                      <a:pt x="2489" y="653"/>
                      <a:pt x="2489" y="683"/>
                      <a:pt x="2460" y="653"/>
                    </a:cubicBezTo>
                    <a:cubicBezTo>
                      <a:pt x="2430" y="624"/>
                      <a:pt x="2460" y="683"/>
                      <a:pt x="2445" y="668"/>
                    </a:cubicBezTo>
                    <a:cubicBezTo>
                      <a:pt x="2430" y="668"/>
                      <a:pt x="2401" y="624"/>
                      <a:pt x="2386" y="638"/>
                    </a:cubicBezTo>
                    <a:cubicBezTo>
                      <a:pt x="2416" y="624"/>
                      <a:pt x="2460" y="638"/>
                      <a:pt x="2416" y="609"/>
                    </a:cubicBezTo>
                    <a:cubicBezTo>
                      <a:pt x="2430" y="609"/>
                      <a:pt x="2445" y="594"/>
                      <a:pt x="2416" y="579"/>
                    </a:cubicBezTo>
                    <a:cubicBezTo>
                      <a:pt x="2445" y="594"/>
                      <a:pt x="2371" y="594"/>
                      <a:pt x="2386" y="594"/>
                    </a:cubicBezTo>
                    <a:cubicBezTo>
                      <a:pt x="2386" y="579"/>
                      <a:pt x="2386" y="579"/>
                      <a:pt x="2401" y="579"/>
                    </a:cubicBezTo>
                    <a:cubicBezTo>
                      <a:pt x="2401" y="564"/>
                      <a:pt x="2357" y="594"/>
                      <a:pt x="2357" y="594"/>
                    </a:cubicBezTo>
                    <a:cubicBezTo>
                      <a:pt x="2342" y="594"/>
                      <a:pt x="2357" y="564"/>
                      <a:pt x="2342" y="549"/>
                    </a:cubicBezTo>
                    <a:lnTo>
                      <a:pt x="2312" y="549"/>
                    </a:lnTo>
                    <a:cubicBezTo>
                      <a:pt x="2283" y="549"/>
                      <a:pt x="2283" y="505"/>
                      <a:pt x="2254" y="520"/>
                    </a:cubicBezTo>
                    <a:cubicBezTo>
                      <a:pt x="2224" y="549"/>
                      <a:pt x="2209" y="549"/>
                      <a:pt x="2165" y="549"/>
                    </a:cubicBezTo>
                    <a:lnTo>
                      <a:pt x="2003" y="549"/>
                    </a:lnTo>
                    <a:cubicBezTo>
                      <a:pt x="1988" y="549"/>
                      <a:pt x="1885" y="549"/>
                      <a:pt x="1885" y="534"/>
                    </a:cubicBezTo>
                    <a:cubicBezTo>
                      <a:pt x="1871" y="534"/>
                      <a:pt x="1915" y="505"/>
                      <a:pt x="1929" y="490"/>
                    </a:cubicBezTo>
                    <a:cubicBezTo>
                      <a:pt x="1944" y="475"/>
                      <a:pt x="1959" y="490"/>
                      <a:pt x="1988" y="490"/>
                    </a:cubicBezTo>
                    <a:cubicBezTo>
                      <a:pt x="2003" y="475"/>
                      <a:pt x="1959" y="445"/>
                      <a:pt x="1959" y="445"/>
                    </a:cubicBezTo>
                    <a:cubicBezTo>
                      <a:pt x="1929" y="416"/>
                      <a:pt x="1915" y="416"/>
                      <a:pt x="1885" y="401"/>
                    </a:cubicBezTo>
                    <a:cubicBezTo>
                      <a:pt x="1871" y="401"/>
                      <a:pt x="1856" y="386"/>
                      <a:pt x="1841" y="401"/>
                    </a:cubicBezTo>
                    <a:cubicBezTo>
                      <a:pt x="1826" y="416"/>
                      <a:pt x="1812" y="431"/>
                      <a:pt x="1797" y="416"/>
                    </a:cubicBezTo>
                    <a:cubicBezTo>
                      <a:pt x="1753" y="386"/>
                      <a:pt x="1709" y="386"/>
                      <a:pt x="1664" y="371"/>
                    </a:cubicBezTo>
                    <a:cubicBezTo>
                      <a:pt x="1605" y="356"/>
                      <a:pt x="1561" y="356"/>
                      <a:pt x="1502" y="327"/>
                    </a:cubicBezTo>
                    <a:cubicBezTo>
                      <a:pt x="1458" y="297"/>
                      <a:pt x="1429" y="282"/>
                      <a:pt x="1370" y="282"/>
                    </a:cubicBezTo>
                    <a:cubicBezTo>
                      <a:pt x="1355" y="282"/>
                      <a:pt x="1340" y="282"/>
                      <a:pt x="1326" y="297"/>
                    </a:cubicBezTo>
                    <a:cubicBezTo>
                      <a:pt x="1311" y="312"/>
                      <a:pt x="1296" y="342"/>
                      <a:pt x="1281" y="342"/>
                    </a:cubicBezTo>
                    <a:cubicBezTo>
                      <a:pt x="1267" y="342"/>
                      <a:pt x="1222" y="356"/>
                      <a:pt x="1222" y="342"/>
                    </a:cubicBezTo>
                    <a:cubicBezTo>
                      <a:pt x="1222" y="327"/>
                      <a:pt x="1252" y="312"/>
                      <a:pt x="1252" y="297"/>
                    </a:cubicBezTo>
                    <a:cubicBezTo>
                      <a:pt x="1252" y="297"/>
                      <a:pt x="1208" y="312"/>
                      <a:pt x="1208" y="297"/>
                    </a:cubicBezTo>
                    <a:cubicBezTo>
                      <a:pt x="1222" y="282"/>
                      <a:pt x="1222" y="267"/>
                      <a:pt x="1208" y="253"/>
                    </a:cubicBezTo>
                    <a:cubicBezTo>
                      <a:pt x="1208" y="223"/>
                      <a:pt x="1149" y="253"/>
                      <a:pt x="1149" y="267"/>
                    </a:cubicBezTo>
                    <a:cubicBezTo>
                      <a:pt x="1149" y="267"/>
                      <a:pt x="1178" y="253"/>
                      <a:pt x="1178" y="267"/>
                    </a:cubicBezTo>
                    <a:cubicBezTo>
                      <a:pt x="1193" y="267"/>
                      <a:pt x="1134" y="297"/>
                      <a:pt x="1178" y="297"/>
                    </a:cubicBezTo>
                    <a:cubicBezTo>
                      <a:pt x="1163" y="297"/>
                      <a:pt x="1149" y="297"/>
                      <a:pt x="1149" y="327"/>
                    </a:cubicBezTo>
                    <a:cubicBezTo>
                      <a:pt x="1149" y="342"/>
                      <a:pt x="1134" y="356"/>
                      <a:pt x="1119" y="342"/>
                    </a:cubicBezTo>
                    <a:cubicBezTo>
                      <a:pt x="1075" y="327"/>
                      <a:pt x="1060" y="312"/>
                      <a:pt x="1046" y="267"/>
                    </a:cubicBezTo>
                    <a:cubicBezTo>
                      <a:pt x="1031" y="238"/>
                      <a:pt x="1001" y="223"/>
                      <a:pt x="972" y="193"/>
                    </a:cubicBezTo>
                    <a:cubicBezTo>
                      <a:pt x="957" y="193"/>
                      <a:pt x="942" y="164"/>
                      <a:pt x="928" y="178"/>
                    </a:cubicBezTo>
                    <a:cubicBezTo>
                      <a:pt x="928" y="208"/>
                      <a:pt x="972" y="223"/>
                      <a:pt x="987" y="238"/>
                    </a:cubicBezTo>
                    <a:cubicBezTo>
                      <a:pt x="987" y="223"/>
                      <a:pt x="928" y="238"/>
                      <a:pt x="928" y="253"/>
                    </a:cubicBezTo>
                    <a:cubicBezTo>
                      <a:pt x="913" y="267"/>
                      <a:pt x="928" y="267"/>
                      <a:pt x="913" y="282"/>
                    </a:cubicBezTo>
                    <a:cubicBezTo>
                      <a:pt x="898" y="282"/>
                      <a:pt x="884" y="312"/>
                      <a:pt x="869" y="297"/>
                    </a:cubicBezTo>
                    <a:lnTo>
                      <a:pt x="869" y="282"/>
                    </a:lnTo>
                    <a:cubicBezTo>
                      <a:pt x="869" y="267"/>
                      <a:pt x="795" y="297"/>
                      <a:pt x="795" y="312"/>
                    </a:cubicBezTo>
                    <a:cubicBezTo>
                      <a:pt x="780" y="327"/>
                      <a:pt x="766" y="342"/>
                      <a:pt x="736" y="356"/>
                    </a:cubicBezTo>
                    <a:cubicBezTo>
                      <a:pt x="722" y="371"/>
                      <a:pt x="736" y="327"/>
                      <a:pt x="722" y="327"/>
                    </a:cubicBezTo>
                    <a:cubicBezTo>
                      <a:pt x="707" y="327"/>
                      <a:pt x="692" y="342"/>
                      <a:pt x="677" y="342"/>
                    </a:cubicBezTo>
                    <a:cubicBezTo>
                      <a:pt x="663" y="342"/>
                      <a:pt x="663" y="371"/>
                      <a:pt x="648" y="371"/>
                    </a:cubicBezTo>
                    <a:cubicBezTo>
                      <a:pt x="633" y="371"/>
                      <a:pt x="589" y="401"/>
                      <a:pt x="604" y="401"/>
                    </a:cubicBezTo>
                    <a:cubicBezTo>
                      <a:pt x="604" y="416"/>
                      <a:pt x="633" y="416"/>
                      <a:pt x="589" y="431"/>
                    </a:cubicBezTo>
                    <a:cubicBezTo>
                      <a:pt x="589" y="431"/>
                      <a:pt x="545" y="431"/>
                      <a:pt x="545" y="416"/>
                    </a:cubicBezTo>
                    <a:cubicBezTo>
                      <a:pt x="545" y="401"/>
                      <a:pt x="589" y="386"/>
                      <a:pt x="589" y="386"/>
                    </a:cubicBezTo>
                    <a:cubicBezTo>
                      <a:pt x="604" y="356"/>
                      <a:pt x="633" y="342"/>
                      <a:pt x="648" y="327"/>
                    </a:cubicBezTo>
                    <a:cubicBezTo>
                      <a:pt x="677" y="312"/>
                      <a:pt x="692" y="312"/>
                      <a:pt x="722" y="327"/>
                    </a:cubicBezTo>
                    <a:cubicBezTo>
                      <a:pt x="707" y="327"/>
                      <a:pt x="825" y="267"/>
                      <a:pt x="825" y="267"/>
                    </a:cubicBezTo>
                    <a:cubicBezTo>
                      <a:pt x="854" y="253"/>
                      <a:pt x="839" y="238"/>
                      <a:pt x="825" y="238"/>
                    </a:cubicBezTo>
                    <a:cubicBezTo>
                      <a:pt x="795" y="238"/>
                      <a:pt x="766" y="238"/>
                      <a:pt x="736" y="253"/>
                    </a:cubicBezTo>
                    <a:cubicBezTo>
                      <a:pt x="722" y="253"/>
                      <a:pt x="722" y="282"/>
                      <a:pt x="692" y="282"/>
                    </a:cubicBezTo>
                    <a:cubicBezTo>
                      <a:pt x="677" y="282"/>
                      <a:pt x="648" y="297"/>
                      <a:pt x="633" y="297"/>
                    </a:cubicBezTo>
                    <a:cubicBezTo>
                      <a:pt x="604" y="297"/>
                      <a:pt x="530" y="371"/>
                      <a:pt x="515" y="356"/>
                    </a:cubicBezTo>
                    <a:cubicBezTo>
                      <a:pt x="501" y="356"/>
                      <a:pt x="530" y="342"/>
                      <a:pt x="530" y="327"/>
                    </a:cubicBezTo>
                    <a:lnTo>
                      <a:pt x="486" y="312"/>
                    </a:lnTo>
                    <a:cubicBezTo>
                      <a:pt x="486" y="312"/>
                      <a:pt x="442" y="342"/>
                      <a:pt x="427" y="342"/>
                    </a:cubicBezTo>
                    <a:cubicBezTo>
                      <a:pt x="412" y="342"/>
                      <a:pt x="383" y="356"/>
                      <a:pt x="368" y="371"/>
                    </a:cubicBezTo>
                    <a:cubicBezTo>
                      <a:pt x="353" y="371"/>
                      <a:pt x="383" y="386"/>
                      <a:pt x="383" y="386"/>
                    </a:cubicBezTo>
                    <a:cubicBezTo>
                      <a:pt x="397" y="386"/>
                      <a:pt x="383" y="401"/>
                      <a:pt x="383" y="401"/>
                    </a:cubicBezTo>
                    <a:cubicBezTo>
                      <a:pt x="383" y="416"/>
                      <a:pt x="442" y="401"/>
                      <a:pt x="442" y="401"/>
                    </a:cubicBezTo>
                    <a:cubicBezTo>
                      <a:pt x="456" y="386"/>
                      <a:pt x="486" y="371"/>
                      <a:pt x="501" y="356"/>
                    </a:cubicBezTo>
                    <a:cubicBezTo>
                      <a:pt x="427" y="386"/>
                      <a:pt x="501" y="401"/>
                      <a:pt x="486" y="431"/>
                    </a:cubicBezTo>
                    <a:lnTo>
                      <a:pt x="471" y="416"/>
                    </a:lnTo>
                    <a:cubicBezTo>
                      <a:pt x="442" y="401"/>
                      <a:pt x="427" y="416"/>
                      <a:pt x="412" y="431"/>
                    </a:cubicBezTo>
                    <a:cubicBezTo>
                      <a:pt x="397" y="431"/>
                      <a:pt x="339" y="416"/>
                      <a:pt x="309" y="416"/>
                    </a:cubicBezTo>
                    <a:cubicBezTo>
                      <a:pt x="280" y="416"/>
                      <a:pt x="235" y="386"/>
                      <a:pt x="206" y="371"/>
                    </a:cubicBezTo>
                    <a:cubicBezTo>
                      <a:pt x="191" y="371"/>
                      <a:pt x="176" y="356"/>
                      <a:pt x="162" y="356"/>
                    </a:cubicBezTo>
                    <a:cubicBezTo>
                      <a:pt x="147" y="342"/>
                      <a:pt x="132" y="312"/>
                      <a:pt x="147" y="312"/>
                    </a:cubicBezTo>
                    <a:cubicBezTo>
                      <a:pt x="132" y="312"/>
                      <a:pt x="103" y="312"/>
                      <a:pt x="88" y="327"/>
                    </a:cubicBezTo>
                    <a:cubicBezTo>
                      <a:pt x="59" y="327"/>
                      <a:pt x="29" y="327"/>
                      <a:pt x="0" y="312"/>
                    </a:cubicBezTo>
                    <a:lnTo>
                      <a:pt x="0" y="1187"/>
                    </a:lnTo>
                    <a:lnTo>
                      <a:pt x="0" y="1395"/>
                    </a:lnTo>
                    <a:lnTo>
                      <a:pt x="0" y="1440"/>
                    </a:lnTo>
                    <a:cubicBezTo>
                      <a:pt x="0" y="1469"/>
                      <a:pt x="29" y="1440"/>
                      <a:pt x="44" y="1440"/>
                    </a:cubicBezTo>
                    <a:cubicBezTo>
                      <a:pt x="73" y="1454"/>
                      <a:pt x="73" y="1440"/>
                      <a:pt x="103" y="1440"/>
                    </a:cubicBezTo>
                    <a:cubicBezTo>
                      <a:pt x="132" y="1440"/>
                      <a:pt x="132" y="1454"/>
                      <a:pt x="147" y="1469"/>
                    </a:cubicBezTo>
                    <a:cubicBezTo>
                      <a:pt x="162" y="1499"/>
                      <a:pt x="235" y="1588"/>
                      <a:pt x="265" y="1588"/>
                    </a:cubicBezTo>
                    <a:cubicBezTo>
                      <a:pt x="280" y="1588"/>
                      <a:pt x="309" y="1573"/>
                      <a:pt x="324" y="1558"/>
                    </a:cubicBezTo>
                    <a:cubicBezTo>
                      <a:pt x="339" y="1543"/>
                      <a:pt x="324" y="1529"/>
                      <a:pt x="339" y="1514"/>
                    </a:cubicBezTo>
                    <a:cubicBezTo>
                      <a:pt x="353" y="1514"/>
                      <a:pt x="412" y="1499"/>
                      <a:pt x="412" y="1514"/>
                    </a:cubicBezTo>
                    <a:cubicBezTo>
                      <a:pt x="442" y="1543"/>
                      <a:pt x="471" y="1558"/>
                      <a:pt x="486" y="1588"/>
                    </a:cubicBezTo>
                    <a:cubicBezTo>
                      <a:pt x="515" y="1618"/>
                      <a:pt x="545" y="1632"/>
                      <a:pt x="559" y="1662"/>
                    </a:cubicBezTo>
                    <a:cubicBezTo>
                      <a:pt x="574" y="1677"/>
                      <a:pt x="574" y="1692"/>
                      <a:pt x="589" y="1721"/>
                    </a:cubicBezTo>
                    <a:cubicBezTo>
                      <a:pt x="618" y="1751"/>
                      <a:pt x="633" y="1810"/>
                      <a:pt x="677" y="1840"/>
                    </a:cubicBezTo>
                    <a:cubicBezTo>
                      <a:pt x="707" y="1870"/>
                      <a:pt x="766" y="1885"/>
                      <a:pt x="795" y="1899"/>
                    </a:cubicBezTo>
                    <a:cubicBezTo>
                      <a:pt x="825" y="1914"/>
                      <a:pt x="780" y="1929"/>
                      <a:pt x="795" y="1959"/>
                    </a:cubicBezTo>
                    <a:cubicBezTo>
                      <a:pt x="810" y="1959"/>
                      <a:pt x="825" y="1959"/>
                      <a:pt x="825" y="1974"/>
                    </a:cubicBezTo>
                    <a:cubicBezTo>
                      <a:pt x="825" y="1974"/>
                      <a:pt x="810" y="2018"/>
                      <a:pt x="825" y="2003"/>
                    </a:cubicBezTo>
                    <a:cubicBezTo>
                      <a:pt x="810" y="2018"/>
                      <a:pt x="780" y="2018"/>
                      <a:pt x="780" y="2048"/>
                    </a:cubicBezTo>
                    <a:cubicBezTo>
                      <a:pt x="766" y="2063"/>
                      <a:pt x="810" y="2092"/>
                      <a:pt x="825" y="2092"/>
                    </a:cubicBezTo>
                    <a:lnTo>
                      <a:pt x="795" y="2122"/>
                    </a:lnTo>
                    <a:cubicBezTo>
                      <a:pt x="795" y="2122"/>
                      <a:pt x="780" y="2107"/>
                      <a:pt x="780" y="2092"/>
                    </a:cubicBezTo>
                    <a:cubicBezTo>
                      <a:pt x="766" y="2092"/>
                      <a:pt x="780" y="2122"/>
                      <a:pt x="780" y="2122"/>
                    </a:cubicBezTo>
                    <a:cubicBezTo>
                      <a:pt x="795" y="2137"/>
                      <a:pt x="780" y="2152"/>
                      <a:pt x="795" y="2167"/>
                    </a:cubicBezTo>
                    <a:cubicBezTo>
                      <a:pt x="810" y="2196"/>
                      <a:pt x="810" y="2196"/>
                      <a:pt x="839" y="2181"/>
                    </a:cubicBezTo>
                    <a:lnTo>
                      <a:pt x="854" y="2181"/>
                    </a:lnTo>
                    <a:cubicBezTo>
                      <a:pt x="869" y="2181"/>
                      <a:pt x="869" y="2152"/>
                      <a:pt x="869" y="2152"/>
                    </a:cubicBezTo>
                    <a:cubicBezTo>
                      <a:pt x="869" y="2152"/>
                      <a:pt x="884" y="2181"/>
                      <a:pt x="898" y="2181"/>
                    </a:cubicBezTo>
                    <a:cubicBezTo>
                      <a:pt x="898" y="2181"/>
                      <a:pt x="884" y="2211"/>
                      <a:pt x="884" y="2226"/>
                    </a:cubicBezTo>
                    <a:cubicBezTo>
                      <a:pt x="869" y="2241"/>
                      <a:pt x="869" y="2256"/>
                      <a:pt x="898" y="2241"/>
                    </a:cubicBezTo>
                    <a:cubicBezTo>
                      <a:pt x="898" y="2226"/>
                      <a:pt x="913" y="2226"/>
                      <a:pt x="913" y="2226"/>
                    </a:cubicBezTo>
                    <a:cubicBezTo>
                      <a:pt x="928" y="2226"/>
                      <a:pt x="928" y="2211"/>
                      <a:pt x="928" y="2211"/>
                    </a:cubicBezTo>
                    <a:cubicBezTo>
                      <a:pt x="957" y="2196"/>
                      <a:pt x="942" y="2241"/>
                      <a:pt x="942" y="2256"/>
                    </a:cubicBezTo>
                    <a:cubicBezTo>
                      <a:pt x="942" y="2270"/>
                      <a:pt x="957" y="2285"/>
                      <a:pt x="972" y="2285"/>
                    </a:cubicBezTo>
                    <a:cubicBezTo>
                      <a:pt x="987" y="2285"/>
                      <a:pt x="1001" y="2256"/>
                      <a:pt x="1016" y="2256"/>
                    </a:cubicBezTo>
                    <a:lnTo>
                      <a:pt x="1001" y="2270"/>
                    </a:lnTo>
                    <a:lnTo>
                      <a:pt x="1031" y="2285"/>
                    </a:lnTo>
                    <a:cubicBezTo>
                      <a:pt x="1031" y="2285"/>
                      <a:pt x="928" y="2315"/>
                      <a:pt x="972" y="2345"/>
                    </a:cubicBezTo>
                    <a:cubicBezTo>
                      <a:pt x="972" y="2345"/>
                      <a:pt x="1060" y="2330"/>
                      <a:pt x="1046" y="2345"/>
                    </a:cubicBezTo>
                    <a:cubicBezTo>
                      <a:pt x="1046" y="2345"/>
                      <a:pt x="972" y="2345"/>
                      <a:pt x="987" y="2374"/>
                    </a:cubicBezTo>
                    <a:lnTo>
                      <a:pt x="1016" y="2374"/>
                    </a:lnTo>
                    <a:cubicBezTo>
                      <a:pt x="1001" y="2389"/>
                      <a:pt x="972" y="2389"/>
                      <a:pt x="987" y="2404"/>
                    </a:cubicBezTo>
                    <a:cubicBezTo>
                      <a:pt x="1016" y="2419"/>
                      <a:pt x="1046" y="2419"/>
                      <a:pt x="1060" y="2419"/>
                    </a:cubicBezTo>
                    <a:cubicBezTo>
                      <a:pt x="1090" y="2419"/>
                      <a:pt x="1075" y="2434"/>
                      <a:pt x="1090" y="2434"/>
                    </a:cubicBezTo>
                    <a:cubicBezTo>
                      <a:pt x="1119" y="2448"/>
                      <a:pt x="1119" y="2404"/>
                      <a:pt x="1134" y="2404"/>
                    </a:cubicBezTo>
                    <a:cubicBezTo>
                      <a:pt x="1149" y="2404"/>
                      <a:pt x="1134" y="2434"/>
                      <a:pt x="1134" y="2434"/>
                    </a:cubicBezTo>
                    <a:cubicBezTo>
                      <a:pt x="1119" y="2448"/>
                      <a:pt x="1119" y="2448"/>
                      <a:pt x="1134" y="2463"/>
                    </a:cubicBezTo>
                    <a:cubicBezTo>
                      <a:pt x="1178" y="2493"/>
                      <a:pt x="1193" y="2419"/>
                      <a:pt x="1193" y="2419"/>
                    </a:cubicBezTo>
                    <a:cubicBezTo>
                      <a:pt x="1193" y="2419"/>
                      <a:pt x="1193" y="2463"/>
                      <a:pt x="1178" y="2463"/>
                    </a:cubicBezTo>
                    <a:cubicBezTo>
                      <a:pt x="1178" y="2478"/>
                      <a:pt x="1208" y="2463"/>
                      <a:pt x="1222" y="2463"/>
                    </a:cubicBezTo>
                    <a:cubicBezTo>
                      <a:pt x="1208" y="2493"/>
                      <a:pt x="1193" y="2508"/>
                      <a:pt x="1222" y="2523"/>
                    </a:cubicBezTo>
                    <a:cubicBezTo>
                      <a:pt x="1252" y="2537"/>
                      <a:pt x="1267" y="2493"/>
                      <a:pt x="1267" y="2493"/>
                    </a:cubicBezTo>
                    <a:lnTo>
                      <a:pt x="1267" y="2523"/>
                    </a:lnTo>
                    <a:cubicBezTo>
                      <a:pt x="1281" y="2552"/>
                      <a:pt x="1267" y="2537"/>
                      <a:pt x="1252" y="2537"/>
                    </a:cubicBezTo>
                    <a:cubicBezTo>
                      <a:pt x="1237" y="2552"/>
                      <a:pt x="1326" y="2567"/>
                      <a:pt x="1311" y="2537"/>
                    </a:cubicBezTo>
                    <a:cubicBezTo>
                      <a:pt x="1340" y="2582"/>
                      <a:pt x="1326" y="2612"/>
                      <a:pt x="1384" y="2612"/>
                    </a:cubicBezTo>
                    <a:lnTo>
                      <a:pt x="1502" y="2612"/>
                    </a:lnTo>
                    <a:lnTo>
                      <a:pt x="1959" y="2612"/>
                    </a:lnTo>
                    <a:lnTo>
                      <a:pt x="3064" y="2612"/>
                    </a:lnTo>
                    <a:lnTo>
                      <a:pt x="3285" y="2612"/>
                    </a:lnTo>
                    <a:cubicBezTo>
                      <a:pt x="3299" y="2612"/>
                      <a:pt x="3373" y="2626"/>
                      <a:pt x="3373" y="2582"/>
                    </a:cubicBezTo>
                    <a:close/>
                    <a:moveTo>
                      <a:pt x="1650" y="802"/>
                    </a:moveTo>
                    <a:lnTo>
                      <a:pt x="1650" y="802"/>
                    </a:lnTo>
                    <a:cubicBezTo>
                      <a:pt x="1620" y="802"/>
                      <a:pt x="1591" y="787"/>
                      <a:pt x="1561" y="802"/>
                    </a:cubicBezTo>
                    <a:cubicBezTo>
                      <a:pt x="1532" y="846"/>
                      <a:pt x="1591" y="831"/>
                      <a:pt x="1591" y="846"/>
                    </a:cubicBezTo>
                    <a:cubicBezTo>
                      <a:pt x="1591" y="831"/>
                      <a:pt x="1473" y="891"/>
                      <a:pt x="1473" y="891"/>
                    </a:cubicBezTo>
                    <a:cubicBezTo>
                      <a:pt x="1443" y="876"/>
                      <a:pt x="1576" y="787"/>
                      <a:pt x="1458" y="831"/>
                    </a:cubicBezTo>
                    <a:cubicBezTo>
                      <a:pt x="1443" y="831"/>
                      <a:pt x="1429" y="846"/>
                      <a:pt x="1429" y="846"/>
                    </a:cubicBezTo>
                    <a:cubicBezTo>
                      <a:pt x="1414" y="861"/>
                      <a:pt x="1429" y="876"/>
                      <a:pt x="1414" y="891"/>
                    </a:cubicBezTo>
                    <a:cubicBezTo>
                      <a:pt x="1399" y="891"/>
                      <a:pt x="1296" y="876"/>
                      <a:pt x="1296" y="876"/>
                    </a:cubicBezTo>
                    <a:cubicBezTo>
                      <a:pt x="1296" y="861"/>
                      <a:pt x="1340" y="876"/>
                      <a:pt x="1340" y="861"/>
                    </a:cubicBezTo>
                    <a:cubicBezTo>
                      <a:pt x="1355" y="846"/>
                      <a:pt x="1340" y="846"/>
                      <a:pt x="1355" y="831"/>
                    </a:cubicBezTo>
                    <a:cubicBezTo>
                      <a:pt x="1355" y="816"/>
                      <a:pt x="1384" y="802"/>
                      <a:pt x="1384" y="802"/>
                    </a:cubicBezTo>
                    <a:cubicBezTo>
                      <a:pt x="1384" y="787"/>
                      <a:pt x="1340" y="772"/>
                      <a:pt x="1384" y="772"/>
                    </a:cubicBezTo>
                    <a:cubicBezTo>
                      <a:pt x="1384" y="772"/>
                      <a:pt x="1443" y="787"/>
                      <a:pt x="1443" y="772"/>
                    </a:cubicBezTo>
                    <a:cubicBezTo>
                      <a:pt x="1443" y="757"/>
                      <a:pt x="1370" y="742"/>
                      <a:pt x="1355" y="742"/>
                    </a:cubicBezTo>
                    <a:cubicBezTo>
                      <a:pt x="1340" y="742"/>
                      <a:pt x="1311" y="757"/>
                      <a:pt x="1281" y="757"/>
                    </a:cubicBezTo>
                    <a:cubicBezTo>
                      <a:pt x="1267" y="757"/>
                      <a:pt x="1237" y="742"/>
                      <a:pt x="1208" y="757"/>
                    </a:cubicBezTo>
                    <a:cubicBezTo>
                      <a:pt x="1193" y="757"/>
                      <a:pt x="1163" y="787"/>
                      <a:pt x="1178" y="757"/>
                    </a:cubicBezTo>
                    <a:cubicBezTo>
                      <a:pt x="1193" y="727"/>
                      <a:pt x="1222" y="742"/>
                      <a:pt x="1237" y="727"/>
                    </a:cubicBezTo>
                    <a:cubicBezTo>
                      <a:pt x="1267" y="727"/>
                      <a:pt x="1311" y="713"/>
                      <a:pt x="1340" y="698"/>
                    </a:cubicBezTo>
                    <a:cubicBezTo>
                      <a:pt x="1399" y="683"/>
                      <a:pt x="1458" y="683"/>
                      <a:pt x="1502" y="653"/>
                    </a:cubicBezTo>
                    <a:cubicBezTo>
                      <a:pt x="1532" y="653"/>
                      <a:pt x="1576" y="638"/>
                      <a:pt x="1591" y="668"/>
                    </a:cubicBezTo>
                    <a:cubicBezTo>
                      <a:pt x="1605" y="683"/>
                      <a:pt x="1546" y="698"/>
                      <a:pt x="1532" y="713"/>
                    </a:cubicBezTo>
                    <a:cubicBezTo>
                      <a:pt x="1502" y="727"/>
                      <a:pt x="1620" y="727"/>
                      <a:pt x="1635" y="727"/>
                    </a:cubicBezTo>
                    <a:lnTo>
                      <a:pt x="1664" y="727"/>
                    </a:lnTo>
                    <a:cubicBezTo>
                      <a:pt x="1679" y="713"/>
                      <a:pt x="1709" y="683"/>
                      <a:pt x="1723" y="698"/>
                    </a:cubicBezTo>
                    <a:cubicBezTo>
                      <a:pt x="1738" y="713"/>
                      <a:pt x="1664" y="802"/>
                      <a:pt x="1650" y="802"/>
                    </a:cubicBezTo>
                    <a:cubicBezTo>
                      <a:pt x="1620" y="802"/>
                      <a:pt x="1679" y="802"/>
                      <a:pt x="1650" y="802"/>
                    </a:cubicBezTo>
                    <a:close/>
                    <a:moveTo>
                      <a:pt x="2312" y="1158"/>
                    </a:moveTo>
                    <a:lnTo>
                      <a:pt x="2312" y="1158"/>
                    </a:lnTo>
                    <a:lnTo>
                      <a:pt x="2254" y="1158"/>
                    </a:lnTo>
                    <a:cubicBezTo>
                      <a:pt x="2254" y="1172"/>
                      <a:pt x="2283" y="1158"/>
                      <a:pt x="2283" y="1172"/>
                    </a:cubicBezTo>
                    <a:cubicBezTo>
                      <a:pt x="2283" y="1187"/>
                      <a:pt x="2224" y="1202"/>
                      <a:pt x="2209" y="1202"/>
                    </a:cubicBezTo>
                    <a:cubicBezTo>
                      <a:pt x="2180" y="1202"/>
                      <a:pt x="2165" y="1232"/>
                      <a:pt x="2136" y="1247"/>
                    </a:cubicBezTo>
                    <a:cubicBezTo>
                      <a:pt x="2136" y="1247"/>
                      <a:pt x="2077" y="1247"/>
                      <a:pt x="2092" y="1261"/>
                    </a:cubicBezTo>
                    <a:cubicBezTo>
                      <a:pt x="2092" y="1276"/>
                      <a:pt x="2136" y="1276"/>
                      <a:pt x="2092" y="1306"/>
                    </a:cubicBezTo>
                    <a:cubicBezTo>
                      <a:pt x="2077" y="1306"/>
                      <a:pt x="2018" y="1306"/>
                      <a:pt x="2018" y="1321"/>
                    </a:cubicBezTo>
                    <a:cubicBezTo>
                      <a:pt x="2003" y="1321"/>
                      <a:pt x="2018" y="1336"/>
                      <a:pt x="2018" y="1336"/>
                    </a:cubicBezTo>
                    <a:cubicBezTo>
                      <a:pt x="2018" y="1365"/>
                      <a:pt x="1988" y="1365"/>
                      <a:pt x="1974" y="1365"/>
                    </a:cubicBezTo>
                    <a:cubicBezTo>
                      <a:pt x="1929" y="1380"/>
                      <a:pt x="1885" y="1380"/>
                      <a:pt x="1841" y="1380"/>
                    </a:cubicBezTo>
                    <a:lnTo>
                      <a:pt x="1767" y="1336"/>
                    </a:lnTo>
                    <a:cubicBezTo>
                      <a:pt x="1797" y="1321"/>
                      <a:pt x="1841" y="1336"/>
                      <a:pt x="1856" y="1321"/>
                    </a:cubicBezTo>
                    <a:cubicBezTo>
                      <a:pt x="1871" y="1321"/>
                      <a:pt x="1856" y="1291"/>
                      <a:pt x="1871" y="1291"/>
                    </a:cubicBezTo>
                    <a:cubicBezTo>
                      <a:pt x="1885" y="1261"/>
                      <a:pt x="1915" y="1276"/>
                      <a:pt x="1929" y="1261"/>
                    </a:cubicBezTo>
                    <a:cubicBezTo>
                      <a:pt x="1944" y="1261"/>
                      <a:pt x="1915" y="1232"/>
                      <a:pt x="1915" y="1232"/>
                    </a:cubicBezTo>
                    <a:cubicBezTo>
                      <a:pt x="1885" y="1217"/>
                      <a:pt x="1885" y="1217"/>
                      <a:pt x="1885" y="1202"/>
                    </a:cubicBezTo>
                    <a:cubicBezTo>
                      <a:pt x="1885" y="1172"/>
                      <a:pt x="1856" y="1187"/>
                      <a:pt x="1856" y="1172"/>
                    </a:cubicBezTo>
                    <a:cubicBezTo>
                      <a:pt x="1841" y="1158"/>
                      <a:pt x="1885" y="1172"/>
                      <a:pt x="1885" y="1172"/>
                    </a:cubicBezTo>
                    <a:cubicBezTo>
                      <a:pt x="1929" y="1187"/>
                      <a:pt x="1974" y="1202"/>
                      <a:pt x="2003" y="1217"/>
                    </a:cubicBezTo>
                    <a:cubicBezTo>
                      <a:pt x="2033" y="1247"/>
                      <a:pt x="2092" y="1232"/>
                      <a:pt x="2121" y="1217"/>
                    </a:cubicBezTo>
                    <a:cubicBezTo>
                      <a:pt x="2165" y="1202"/>
                      <a:pt x="2180" y="1158"/>
                      <a:pt x="2239" y="1143"/>
                    </a:cubicBezTo>
                    <a:cubicBezTo>
                      <a:pt x="2254" y="1128"/>
                      <a:pt x="2283" y="1128"/>
                      <a:pt x="2312" y="1143"/>
                    </a:cubicBezTo>
                    <a:lnTo>
                      <a:pt x="2357" y="1158"/>
                    </a:lnTo>
                    <a:lnTo>
                      <a:pt x="2312" y="1158"/>
                    </a:lnTo>
                    <a:close/>
                    <a:moveTo>
                      <a:pt x="3270" y="2448"/>
                    </a:moveTo>
                    <a:lnTo>
                      <a:pt x="3270" y="2448"/>
                    </a:lnTo>
                    <a:cubicBezTo>
                      <a:pt x="3255" y="2478"/>
                      <a:pt x="3226" y="2419"/>
                      <a:pt x="3226" y="2404"/>
                    </a:cubicBezTo>
                    <a:cubicBezTo>
                      <a:pt x="3226" y="2374"/>
                      <a:pt x="3255" y="2359"/>
                      <a:pt x="3255" y="2330"/>
                    </a:cubicBezTo>
                    <a:cubicBezTo>
                      <a:pt x="3241" y="2315"/>
                      <a:pt x="3226" y="2359"/>
                      <a:pt x="3211" y="2345"/>
                    </a:cubicBezTo>
                    <a:cubicBezTo>
                      <a:pt x="3211" y="2330"/>
                      <a:pt x="3211" y="2285"/>
                      <a:pt x="3182" y="2285"/>
                    </a:cubicBezTo>
                    <a:cubicBezTo>
                      <a:pt x="3182" y="2285"/>
                      <a:pt x="3182" y="2315"/>
                      <a:pt x="3167" y="2315"/>
                    </a:cubicBezTo>
                    <a:cubicBezTo>
                      <a:pt x="3152" y="2300"/>
                      <a:pt x="3152" y="2285"/>
                      <a:pt x="3137" y="2270"/>
                    </a:cubicBezTo>
                    <a:cubicBezTo>
                      <a:pt x="3123" y="2256"/>
                      <a:pt x="3108" y="2241"/>
                      <a:pt x="3093" y="2226"/>
                    </a:cubicBezTo>
                    <a:cubicBezTo>
                      <a:pt x="3079" y="2211"/>
                      <a:pt x="3123" y="2211"/>
                      <a:pt x="3123" y="2196"/>
                    </a:cubicBezTo>
                    <a:cubicBezTo>
                      <a:pt x="3108" y="2181"/>
                      <a:pt x="3079" y="2196"/>
                      <a:pt x="3079" y="2181"/>
                    </a:cubicBezTo>
                    <a:cubicBezTo>
                      <a:pt x="3079" y="2167"/>
                      <a:pt x="3093" y="2122"/>
                      <a:pt x="3093" y="2107"/>
                    </a:cubicBezTo>
                    <a:cubicBezTo>
                      <a:pt x="3123" y="2078"/>
                      <a:pt x="3196" y="2181"/>
                      <a:pt x="3196" y="2196"/>
                    </a:cubicBezTo>
                    <a:cubicBezTo>
                      <a:pt x="3211" y="2226"/>
                      <a:pt x="3226" y="2241"/>
                      <a:pt x="3226" y="2270"/>
                    </a:cubicBezTo>
                    <a:cubicBezTo>
                      <a:pt x="3241" y="2300"/>
                      <a:pt x="3241" y="2285"/>
                      <a:pt x="3255" y="2315"/>
                    </a:cubicBezTo>
                    <a:cubicBezTo>
                      <a:pt x="3255" y="2330"/>
                      <a:pt x="3270" y="2345"/>
                      <a:pt x="3270" y="2359"/>
                    </a:cubicBezTo>
                    <a:cubicBezTo>
                      <a:pt x="3285" y="2389"/>
                      <a:pt x="3270" y="2419"/>
                      <a:pt x="3270" y="2448"/>
                    </a:cubicBezTo>
                    <a:cubicBezTo>
                      <a:pt x="3255" y="2463"/>
                      <a:pt x="3270" y="2434"/>
                      <a:pt x="3270" y="244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8" name="Freeform 1545">
                <a:extLst>
                  <a:ext uri="{FF2B5EF4-FFF2-40B4-BE49-F238E27FC236}">
                    <a16:creationId xmlns:a16="http://schemas.microsoft.com/office/drawing/2014/main" id="{5BB7909F-BAEF-2E10-BE69-52B3C8900A57}"/>
                  </a:ext>
                </a:extLst>
              </p:cNvPr>
              <p:cNvSpPr>
                <a:spLocks noEditPoints="1"/>
              </p:cNvSpPr>
              <p:nvPr/>
            </p:nvSpPr>
            <p:spPr bwMode="auto">
              <a:xfrm>
                <a:off x="1608" y="1678"/>
                <a:ext cx="1213" cy="627"/>
              </a:xfrm>
              <a:custGeom>
                <a:avLst/>
                <a:gdLst>
                  <a:gd name="T0" fmla="*/ 3712 w 6290"/>
                  <a:gd name="T1" fmla="*/ 2671 h 3250"/>
                  <a:gd name="T2" fmla="*/ 4316 w 6290"/>
                  <a:gd name="T3" fmla="*/ 2879 h 3250"/>
                  <a:gd name="T4" fmla="*/ 4286 w 6290"/>
                  <a:gd name="T5" fmla="*/ 3250 h 3250"/>
                  <a:gd name="T6" fmla="*/ 4817 w 6290"/>
                  <a:gd name="T7" fmla="*/ 2983 h 3250"/>
                  <a:gd name="T8" fmla="*/ 5377 w 6290"/>
                  <a:gd name="T9" fmla="*/ 2805 h 3250"/>
                  <a:gd name="T10" fmla="*/ 5642 w 6290"/>
                  <a:gd name="T11" fmla="*/ 2968 h 3250"/>
                  <a:gd name="T12" fmla="*/ 5760 w 6290"/>
                  <a:gd name="T13" fmla="*/ 2983 h 3250"/>
                  <a:gd name="T14" fmla="*/ 5598 w 6290"/>
                  <a:gd name="T15" fmla="*/ 2790 h 3250"/>
                  <a:gd name="T16" fmla="*/ 5627 w 6290"/>
                  <a:gd name="T17" fmla="*/ 2612 h 3250"/>
                  <a:gd name="T18" fmla="*/ 5215 w 6290"/>
                  <a:gd name="T19" fmla="*/ 2671 h 3250"/>
                  <a:gd name="T20" fmla="*/ 6098 w 6290"/>
                  <a:gd name="T21" fmla="*/ 2374 h 3250"/>
                  <a:gd name="T22" fmla="*/ 6143 w 6290"/>
                  <a:gd name="T23" fmla="*/ 2137 h 3250"/>
                  <a:gd name="T24" fmla="*/ 6113 w 6290"/>
                  <a:gd name="T25" fmla="*/ 2063 h 3250"/>
                  <a:gd name="T26" fmla="*/ 5804 w 6290"/>
                  <a:gd name="T27" fmla="*/ 1870 h 3250"/>
                  <a:gd name="T28" fmla="*/ 5745 w 6290"/>
                  <a:gd name="T29" fmla="*/ 1632 h 3250"/>
                  <a:gd name="T30" fmla="*/ 5568 w 6290"/>
                  <a:gd name="T31" fmla="*/ 1543 h 3250"/>
                  <a:gd name="T32" fmla="*/ 5362 w 6290"/>
                  <a:gd name="T33" fmla="*/ 1662 h 3250"/>
                  <a:gd name="T34" fmla="*/ 5244 w 6290"/>
                  <a:gd name="T35" fmla="*/ 1588 h 3250"/>
                  <a:gd name="T36" fmla="*/ 5038 w 6290"/>
                  <a:gd name="T37" fmla="*/ 1261 h 3250"/>
                  <a:gd name="T38" fmla="*/ 4625 w 6290"/>
                  <a:gd name="T39" fmla="*/ 1351 h 3250"/>
                  <a:gd name="T40" fmla="*/ 4714 w 6290"/>
                  <a:gd name="T41" fmla="*/ 1721 h 3250"/>
                  <a:gd name="T42" fmla="*/ 4507 w 6290"/>
                  <a:gd name="T43" fmla="*/ 2359 h 3250"/>
                  <a:gd name="T44" fmla="*/ 4301 w 6290"/>
                  <a:gd name="T45" fmla="*/ 2003 h 3250"/>
                  <a:gd name="T46" fmla="*/ 3683 w 6290"/>
                  <a:gd name="T47" fmla="*/ 1766 h 3250"/>
                  <a:gd name="T48" fmla="*/ 3491 w 6290"/>
                  <a:gd name="T49" fmla="*/ 1276 h 3250"/>
                  <a:gd name="T50" fmla="*/ 3624 w 6290"/>
                  <a:gd name="T51" fmla="*/ 1143 h 3250"/>
                  <a:gd name="T52" fmla="*/ 3624 w 6290"/>
                  <a:gd name="T53" fmla="*/ 1039 h 3250"/>
                  <a:gd name="T54" fmla="*/ 3874 w 6290"/>
                  <a:gd name="T55" fmla="*/ 861 h 3250"/>
                  <a:gd name="T56" fmla="*/ 4066 w 6290"/>
                  <a:gd name="T57" fmla="*/ 713 h 3250"/>
                  <a:gd name="T58" fmla="*/ 4316 w 6290"/>
                  <a:gd name="T59" fmla="*/ 534 h 3250"/>
                  <a:gd name="T60" fmla="*/ 4066 w 6290"/>
                  <a:gd name="T61" fmla="*/ 342 h 3250"/>
                  <a:gd name="T62" fmla="*/ 3859 w 6290"/>
                  <a:gd name="T63" fmla="*/ 520 h 3250"/>
                  <a:gd name="T64" fmla="*/ 3712 w 6290"/>
                  <a:gd name="T65" fmla="*/ 342 h 3250"/>
                  <a:gd name="T66" fmla="*/ 3550 w 6290"/>
                  <a:gd name="T67" fmla="*/ 149 h 3250"/>
                  <a:gd name="T68" fmla="*/ 3285 w 6290"/>
                  <a:gd name="T69" fmla="*/ 89 h 3250"/>
                  <a:gd name="T70" fmla="*/ 3417 w 6290"/>
                  <a:gd name="T71" fmla="*/ 401 h 3250"/>
                  <a:gd name="T72" fmla="*/ 3329 w 6290"/>
                  <a:gd name="T73" fmla="*/ 594 h 3250"/>
                  <a:gd name="T74" fmla="*/ 3211 w 6290"/>
                  <a:gd name="T75" fmla="*/ 549 h 3250"/>
                  <a:gd name="T76" fmla="*/ 2416 w 6290"/>
                  <a:gd name="T77" fmla="*/ 431 h 3250"/>
                  <a:gd name="T78" fmla="*/ 2445 w 6290"/>
                  <a:gd name="T79" fmla="*/ 609 h 3250"/>
                  <a:gd name="T80" fmla="*/ 2357 w 6290"/>
                  <a:gd name="T81" fmla="*/ 594 h 3250"/>
                  <a:gd name="T82" fmla="*/ 1959 w 6290"/>
                  <a:gd name="T83" fmla="*/ 445 h 3250"/>
                  <a:gd name="T84" fmla="*/ 1222 w 6290"/>
                  <a:gd name="T85" fmla="*/ 342 h 3250"/>
                  <a:gd name="T86" fmla="*/ 1046 w 6290"/>
                  <a:gd name="T87" fmla="*/ 267 h 3250"/>
                  <a:gd name="T88" fmla="*/ 736 w 6290"/>
                  <a:gd name="T89" fmla="*/ 356 h 3250"/>
                  <a:gd name="T90" fmla="*/ 722 w 6290"/>
                  <a:gd name="T91" fmla="*/ 327 h 3250"/>
                  <a:gd name="T92" fmla="*/ 427 w 6290"/>
                  <a:gd name="T93" fmla="*/ 342 h 3250"/>
                  <a:gd name="T94" fmla="*/ 309 w 6290"/>
                  <a:gd name="T95" fmla="*/ 416 h 3250"/>
                  <a:gd name="T96" fmla="*/ 44 w 6290"/>
                  <a:gd name="T97" fmla="*/ 1440 h 3250"/>
                  <a:gd name="T98" fmla="*/ 589 w 6290"/>
                  <a:gd name="T99" fmla="*/ 1721 h 3250"/>
                  <a:gd name="T100" fmla="*/ 780 w 6290"/>
                  <a:gd name="T101" fmla="*/ 2092 h 3250"/>
                  <a:gd name="T102" fmla="*/ 913 w 6290"/>
                  <a:gd name="T103" fmla="*/ 2226 h 3250"/>
                  <a:gd name="T104" fmla="*/ 987 w 6290"/>
                  <a:gd name="T105" fmla="*/ 2374 h 3250"/>
                  <a:gd name="T106" fmla="*/ 1178 w 6290"/>
                  <a:gd name="T107" fmla="*/ 2463 h 3250"/>
                  <a:gd name="T108" fmla="*/ 1959 w 6290"/>
                  <a:gd name="T109" fmla="*/ 2612 h 3250"/>
                  <a:gd name="T110" fmla="*/ 1473 w 6290"/>
                  <a:gd name="T111" fmla="*/ 891 h 3250"/>
                  <a:gd name="T112" fmla="*/ 1443 w 6290"/>
                  <a:gd name="T113" fmla="*/ 772 h 3250"/>
                  <a:gd name="T114" fmla="*/ 1532 w 6290"/>
                  <a:gd name="T115" fmla="*/ 713 h 3250"/>
                  <a:gd name="T116" fmla="*/ 2254 w 6290"/>
                  <a:gd name="T117" fmla="*/ 1158 h 3250"/>
                  <a:gd name="T118" fmla="*/ 1841 w 6290"/>
                  <a:gd name="T119" fmla="*/ 1380 h 3250"/>
                  <a:gd name="T120" fmla="*/ 2003 w 6290"/>
                  <a:gd name="T121" fmla="*/ 1217 h 3250"/>
                  <a:gd name="T122" fmla="*/ 3226 w 6290"/>
                  <a:gd name="T123" fmla="*/ 2404 h 3250"/>
                  <a:gd name="T124" fmla="*/ 3093 w 6290"/>
                  <a:gd name="T125" fmla="*/ 2107 h 3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90" h="3250">
                    <a:moveTo>
                      <a:pt x="3373" y="2582"/>
                    </a:moveTo>
                    <a:lnTo>
                      <a:pt x="3373" y="2582"/>
                    </a:lnTo>
                    <a:lnTo>
                      <a:pt x="3373" y="2567"/>
                    </a:lnTo>
                    <a:lnTo>
                      <a:pt x="3417" y="2626"/>
                    </a:lnTo>
                    <a:cubicBezTo>
                      <a:pt x="3447" y="2626"/>
                      <a:pt x="3462" y="2641"/>
                      <a:pt x="3476" y="2641"/>
                    </a:cubicBezTo>
                    <a:cubicBezTo>
                      <a:pt x="3506" y="2641"/>
                      <a:pt x="3506" y="2626"/>
                      <a:pt x="3520" y="2641"/>
                    </a:cubicBezTo>
                    <a:cubicBezTo>
                      <a:pt x="3565" y="2656"/>
                      <a:pt x="3594" y="2671"/>
                      <a:pt x="3624" y="2686"/>
                    </a:cubicBezTo>
                    <a:cubicBezTo>
                      <a:pt x="3638" y="2701"/>
                      <a:pt x="3653" y="2686"/>
                      <a:pt x="3668" y="2686"/>
                    </a:cubicBezTo>
                    <a:cubicBezTo>
                      <a:pt x="3683" y="2671"/>
                      <a:pt x="3697" y="2671"/>
                      <a:pt x="3712" y="2671"/>
                    </a:cubicBezTo>
                    <a:cubicBezTo>
                      <a:pt x="3727" y="2671"/>
                      <a:pt x="3741" y="2686"/>
                      <a:pt x="3756" y="2686"/>
                    </a:cubicBezTo>
                    <a:cubicBezTo>
                      <a:pt x="3786" y="2686"/>
                      <a:pt x="3800" y="2671"/>
                      <a:pt x="3815" y="2656"/>
                    </a:cubicBezTo>
                    <a:cubicBezTo>
                      <a:pt x="3830" y="2641"/>
                      <a:pt x="3874" y="2597"/>
                      <a:pt x="3889" y="2597"/>
                    </a:cubicBezTo>
                    <a:lnTo>
                      <a:pt x="3903" y="2612"/>
                    </a:lnTo>
                    <a:lnTo>
                      <a:pt x="3962" y="2612"/>
                    </a:lnTo>
                    <a:cubicBezTo>
                      <a:pt x="4021" y="2612"/>
                      <a:pt x="4007" y="2656"/>
                      <a:pt x="4036" y="2686"/>
                    </a:cubicBezTo>
                    <a:cubicBezTo>
                      <a:pt x="4051" y="2701"/>
                      <a:pt x="4110" y="2686"/>
                      <a:pt x="4110" y="2716"/>
                    </a:cubicBezTo>
                    <a:cubicBezTo>
                      <a:pt x="4110" y="2745"/>
                      <a:pt x="4124" y="2775"/>
                      <a:pt x="4139" y="2805"/>
                    </a:cubicBezTo>
                    <a:cubicBezTo>
                      <a:pt x="4139" y="2879"/>
                      <a:pt x="4272" y="2864"/>
                      <a:pt x="4316" y="2879"/>
                    </a:cubicBezTo>
                    <a:cubicBezTo>
                      <a:pt x="4345" y="2879"/>
                      <a:pt x="4390" y="2879"/>
                      <a:pt x="4404" y="2894"/>
                    </a:cubicBezTo>
                    <a:cubicBezTo>
                      <a:pt x="4419" y="2908"/>
                      <a:pt x="4493" y="2983"/>
                      <a:pt x="4478" y="2983"/>
                    </a:cubicBezTo>
                    <a:cubicBezTo>
                      <a:pt x="4449" y="3012"/>
                      <a:pt x="4449" y="3012"/>
                      <a:pt x="4419" y="2997"/>
                    </a:cubicBezTo>
                    <a:cubicBezTo>
                      <a:pt x="4404" y="2983"/>
                      <a:pt x="4345" y="2953"/>
                      <a:pt x="4345" y="2953"/>
                    </a:cubicBezTo>
                    <a:cubicBezTo>
                      <a:pt x="4345" y="2968"/>
                      <a:pt x="4390" y="2983"/>
                      <a:pt x="4375" y="3012"/>
                    </a:cubicBezTo>
                    <a:cubicBezTo>
                      <a:pt x="4360" y="3027"/>
                      <a:pt x="4345" y="3057"/>
                      <a:pt x="4345" y="3072"/>
                    </a:cubicBezTo>
                    <a:cubicBezTo>
                      <a:pt x="4345" y="3101"/>
                      <a:pt x="4345" y="3116"/>
                      <a:pt x="4331" y="3131"/>
                    </a:cubicBezTo>
                    <a:cubicBezTo>
                      <a:pt x="4331" y="3146"/>
                      <a:pt x="4286" y="3161"/>
                      <a:pt x="4286" y="3161"/>
                    </a:cubicBezTo>
                    <a:cubicBezTo>
                      <a:pt x="4272" y="3175"/>
                      <a:pt x="4228" y="3250"/>
                      <a:pt x="4286" y="3250"/>
                    </a:cubicBezTo>
                    <a:cubicBezTo>
                      <a:pt x="4301" y="3250"/>
                      <a:pt x="4331" y="3220"/>
                      <a:pt x="4360" y="3190"/>
                    </a:cubicBezTo>
                    <a:cubicBezTo>
                      <a:pt x="4390" y="3175"/>
                      <a:pt x="4404" y="3205"/>
                      <a:pt x="4434" y="3190"/>
                    </a:cubicBezTo>
                    <a:cubicBezTo>
                      <a:pt x="4478" y="3190"/>
                      <a:pt x="4493" y="3161"/>
                      <a:pt x="4537" y="3161"/>
                    </a:cubicBezTo>
                    <a:cubicBezTo>
                      <a:pt x="4537" y="3131"/>
                      <a:pt x="4537" y="3146"/>
                      <a:pt x="4507" y="3131"/>
                    </a:cubicBezTo>
                    <a:cubicBezTo>
                      <a:pt x="4493" y="3131"/>
                      <a:pt x="4493" y="3116"/>
                      <a:pt x="4507" y="3116"/>
                    </a:cubicBezTo>
                    <a:cubicBezTo>
                      <a:pt x="4522" y="3086"/>
                      <a:pt x="4537" y="3072"/>
                      <a:pt x="4581" y="3072"/>
                    </a:cubicBezTo>
                    <a:cubicBezTo>
                      <a:pt x="4596" y="3072"/>
                      <a:pt x="4640" y="3042"/>
                      <a:pt x="4669" y="3057"/>
                    </a:cubicBezTo>
                    <a:cubicBezTo>
                      <a:pt x="4699" y="3072"/>
                      <a:pt x="4714" y="3012"/>
                      <a:pt x="4743" y="3057"/>
                    </a:cubicBezTo>
                    <a:cubicBezTo>
                      <a:pt x="4773" y="3027"/>
                      <a:pt x="4787" y="3012"/>
                      <a:pt x="4817" y="2983"/>
                    </a:cubicBezTo>
                    <a:cubicBezTo>
                      <a:pt x="4846" y="2968"/>
                      <a:pt x="4861" y="2968"/>
                      <a:pt x="4890" y="2968"/>
                    </a:cubicBezTo>
                    <a:lnTo>
                      <a:pt x="5038" y="2968"/>
                    </a:lnTo>
                    <a:cubicBezTo>
                      <a:pt x="5082" y="2968"/>
                      <a:pt x="5097" y="2983"/>
                      <a:pt x="5111" y="2953"/>
                    </a:cubicBezTo>
                    <a:cubicBezTo>
                      <a:pt x="5126" y="2938"/>
                      <a:pt x="5141" y="2953"/>
                      <a:pt x="5156" y="2938"/>
                    </a:cubicBezTo>
                    <a:cubicBezTo>
                      <a:pt x="5170" y="2908"/>
                      <a:pt x="5185" y="2894"/>
                      <a:pt x="5185" y="2864"/>
                    </a:cubicBezTo>
                    <a:cubicBezTo>
                      <a:pt x="5200" y="2834"/>
                      <a:pt x="5200" y="2819"/>
                      <a:pt x="5215" y="2790"/>
                    </a:cubicBezTo>
                    <a:cubicBezTo>
                      <a:pt x="5229" y="2775"/>
                      <a:pt x="5244" y="2760"/>
                      <a:pt x="5259" y="2745"/>
                    </a:cubicBezTo>
                    <a:cubicBezTo>
                      <a:pt x="5273" y="2730"/>
                      <a:pt x="5288" y="2775"/>
                      <a:pt x="5318" y="2760"/>
                    </a:cubicBezTo>
                    <a:cubicBezTo>
                      <a:pt x="5347" y="2730"/>
                      <a:pt x="5377" y="2775"/>
                      <a:pt x="5377" y="2805"/>
                    </a:cubicBezTo>
                    <a:cubicBezTo>
                      <a:pt x="5377" y="2819"/>
                      <a:pt x="5362" y="2908"/>
                      <a:pt x="5391" y="2908"/>
                    </a:cubicBezTo>
                    <a:cubicBezTo>
                      <a:pt x="5406" y="2923"/>
                      <a:pt x="5421" y="2953"/>
                      <a:pt x="5436" y="2983"/>
                    </a:cubicBezTo>
                    <a:cubicBezTo>
                      <a:pt x="5450" y="2953"/>
                      <a:pt x="5612" y="2908"/>
                      <a:pt x="5612" y="2908"/>
                    </a:cubicBezTo>
                    <a:cubicBezTo>
                      <a:pt x="5612" y="2894"/>
                      <a:pt x="5598" y="2894"/>
                      <a:pt x="5598" y="2879"/>
                    </a:cubicBezTo>
                    <a:lnTo>
                      <a:pt x="5627" y="2908"/>
                    </a:lnTo>
                    <a:cubicBezTo>
                      <a:pt x="5627" y="2923"/>
                      <a:pt x="5598" y="2923"/>
                      <a:pt x="5598" y="2923"/>
                    </a:cubicBezTo>
                    <a:lnTo>
                      <a:pt x="5686" y="2938"/>
                    </a:lnTo>
                    <a:lnTo>
                      <a:pt x="5686" y="2953"/>
                    </a:lnTo>
                    <a:cubicBezTo>
                      <a:pt x="5671" y="2953"/>
                      <a:pt x="5656" y="2953"/>
                      <a:pt x="5642" y="2968"/>
                    </a:cubicBezTo>
                    <a:cubicBezTo>
                      <a:pt x="5642" y="2983"/>
                      <a:pt x="5627" y="2938"/>
                      <a:pt x="5627" y="2938"/>
                    </a:cubicBezTo>
                    <a:cubicBezTo>
                      <a:pt x="5612" y="2938"/>
                      <a:pt x="5612" y="2953"/>
                      <a:pt x="5612" y="2953"/>
                    </a:cubicBezTo>
                    <a:cubicBezTo>
                      <a:pt x="5612" y="2953"/>
                      <a:pt x="5612" y="2938"/>
                      <a:pt x="5598" y="2953"/>
                    </a:cubicBezTo>
                    <a:cubicBezTo>
                      <a:pt x="5583" y="2968"/>
                      <a:pt x="5568" y="2968"/>
                      <a:pt x="5553" y="2983"/>
                    </a:cubicBezTo>
                    <a:cubicBezTo>
                      <a:pt x="5524" y="2997"/>
                      <a:pt x="5465" y="3042"/>
                      <a:pt x="5494" y="3086"/>
                    </a:cubicBezTo>
                    <a:cubicBezTo>
                      <a:pt x="5539" y="3116"/>
                      <a:pt x="5568" y="3086"/>
                      <a:pt x="5583" y="3072"/>
                    </a:cubicBezTo>
                    <a:cubicBezTo>
                      <a:pt x="5598" y="3057"/>
                      <a:pt x="5656" y="3012"/>
                      <a:pt x="5656" y="2997"/>
                    </a:cubicBezTo>
                    <a:cubicBezTo>
                      <a:pt x="5656" y="3012"/>
                      <a:pt x="5686" y="3027"/>
                      <a:pt x="5701" y="3012"/>
                    </a:cubicBezTo>
                    <a:cubicBezTo>
                      <a:pt x="5701" y="2997"/>
                      <a:pt x="5745" y="2983"/>
                      <a:pt x="5760" y="2983"/>
                    </a:cubicBezTo>
                    <a:cubicBezTo>
                      <a:pt x="5789" y="2968"/>
                      <a:pt x="5819" y="2953"/>
                      <a:pt x="5848" y="2953"/>
                    </a:cubicBezTo>
                    <a:cubicBezTo>
                      <a:pt x="5863" y="2953"/>
                      <a:pt x="5863" y="2953"/>
                      <a:pt x="5863" y="2938"/>
                    </a:cubicBezTo>
                    <a:cubicBezTo>
                      <a:pt x="5848" y="2923"/>
                      <a:pt x="5863" y="2923"/>
                      <a:pt x="5863" y="2923"/>
                    </a:cubicBezTo>
                    <a:cubicBezTo>
                      <a:pt x="5863" y="2908"/>
                      <a:pt x="5833" y="2923"/>
                      <a:pt x="5819" y="2908"/>
                    </a:cubicBezTo>
                    <a:cubicBezTo>
                      <a:pt x="5804" y="2908"/>
                      <a:pt x="5819" y="2879"/>
                      <a:pt x="5789" y="2908"/>
                    </a:cubicBezTo>
                    <a:cubicBezTo>
                      <a:pt x="5760" y="2923"/>
                      <a:pt x="5701" y="2908"/>
                      <a:pt x="5671" y="2894"/>
                    </a:cubicBezTo>
                    <a:cubicBezTo>
                      <a:pt x="5656" y="2894"/>
                      <a:pt x="5671" y="2864"/>
                      <a:pt x="5656" y="2864"/>
                    </a:cubicBezTo>
                    <a:cubicBezTo>
                      <a:pt x="5656" y="2864"/>
                      <a:pt x="5627" y="2864"/>
                      <a:pt x="5612" y="2849"/>
                    </a:cubicBezTo>
                    <a:cubicBezTo>
                      <a:pt x="5598" y="2849"/>
                      <a:pt x="5598" y="2805"/>
                      <a:pt x="5598" y="2790"/>
                    </a:cubicBezTo>
                    <a:cubicBezTo>
                      <a:pt x="5598" y="2775"/>
                      <a:pt x="5568" y="2790"/>
                      <a:pt x="5553" y="2775"/>
                    </a:cubicBezTo>
                    <a:lnTo>
                      <a:pt x="5583" y="2745"/>
                    </a:lnTo>
                    <a:cubicBezTo>
                      <a:pt x="5598" y="2730"/>
                      <a:pt x="5598" y="2686"/>
                      <a:pt x="5568" y="2686"/>
                    </a:cubicBezTo>
                    <a:cubicBezTo>
                      <a:pt x="5568" y="2686"/>
                      <a:pt x="5539" y="2745"/>
                      <a:pt x="5524" y="2716"/>
                    </a:cubicBezTo>
                    <a:cubicBezTo>
                      <a:pt x="5524" y="2686"/>
                      <a:pt x="5509" y="2701"/>
                      <a:pt x="5494" y="2686"/>
                    </a:cubicBezTo>
                    <a:cubicBezTo>
                      <a:pt x="5494" y="2671"/>
                      <a:pt x="5539" y="2686"/>
                      <a:pt x="5539" y="2686"/>
                    </a:cubicBezTo>
                    <a:cubicBezTo>
                      <a:pt x="5568" y="2686"/>
                      <a:pt x="5583" y="2671"/>
                      <a:pt x="5598" y="2671"/>
                    </a:cubicBezTo>
                    <a:cubicBezTo>
                      <a:pt x="5612" y="2656"/>
                      <a:pt x="5627" y="2656"/>
                      <a:pt x="5642" y="2656"/>
                    </a:cubicBezTo>
                    <a:cubicBezTo>
                      <a:pt x="5656" y="2641"/>
                      <a:pt x="5627" y="2612"/>
                      <a:pt x="5627" y="2612"/>
                    </a:cubicBezTo>
                    <a:lnTo>
                      <a:pt x="5642" y="2612"/>
                    </a:lnTo>
                    <a:lnTo>
                      <a:pt x="5583" y="2582"/>
                    </a:lnTo>
                    <a:cubicBezTo>
                      <a:pt x="5553" y="2567"/>
                      <a:pt x="5524" y="2567"/>
                      <a:pt x="5494" y="2582"/>
                    </a:cubicBezTo>
                    <a:cubicBezTo>
                      <a:pt x="5436" y="2597"/>
                      <a:pt x="5391" y="2612"/>
                      <a:pt x="5347" y="2641"/>
                    </a:cubicBezTo>
                    <a:cubicBezTo>
                      <a:pt x="5303" y="2656"/>
                      <a:pt x="5273" y="2686"/>
                      <a:pt x="5229" y="2716"/>
                    </a:cubicBezTo>
                    <a:cubicBezTo>
                      <a:pt x="5215" y="2730"/>
                      <a:pt x="5200" y="2745"/>
                      <a:pt x="5185" y="2775"/>
                    </a:cubicBezTo>
                    <a:lnTo>
                      <a:pt x="5126" y="2805"/>
                    </a:lnTo>
                    <a:cubicBezTo>
                      <a:pt x="5126" y="2790"/>
                      <a:pt x="5200" y="2730"/>
                      <a:pt x="5215" y="2716"/>
                    </a:cubicBezTo>
                    <a:cubicBezTo>
                      <a:pt x="5215" y="2701"/>
                      <a:pt x="5229" y="2686"/>
                      <a:pt x="5215" y="2671"/>
                    </a:cubicBezTo>
                    <a:cubicBezTo>
                      <a:pt x="5200" y="2671"/>
                      <a:pt x="5170" y="2656"/>
                      <a:pt x="5156" y="2656"/>
                    </a:cubicBezTo>
                    <a:cubicBezTo>
                      <a:pt x="5170" y="2656"/>
                      <a:pt x="5200" y="2671"/>
                      <a:pt x="5215" y="2671"/>
                    </a:cubicBezTo>
                    <a:cubicBezTo>
                      <a:pt x="5244" y="2686"/>
                      <a:pt x="5273" y="2641"/>
                      <a:pt x="5288" y="2626"/>
                    </a:cubicBezTo>
                    <a:cubicBezTo>
                      <a:pt x="5303" y="2612"/>
                      <a:pt x="5318" y="2582"/>
                      <a:pt x="5347" y="2567"/>
                    </a:cubicBezTo>
                    <a:cubicBezTo>
                      <a:pt x="5377" y="2567"/>
                      <a:pt x="5406" y="2582"/>
                      <a:pt x="5421" y="2552"/>
                    </a:cubicBezTo>
                    <a:cubicBezTo>
                      <a:pt x="5436" y="2493"/>
                      <a:pt x="5465" y="2478"/>
                      <a:pt x="5524" y="2478"/>
                    </a:cubicBezTo>
                    <a:lnTo>
                      <a:pt x="5701" y="2478"/>
                    </a:lnTo>
                    <a:cubicBezTo>
                      <a:pt x="5804" y="2478"/>
                      <a:pt x="5951" y="2508"/>
                      <a:pt x="6025" y="2419"/>
                    </a:cubicBezTo>
                    <a:cubicBezTo>
                      <a:pt x="6054" y="2389"/>
                      <a:pt x="6069" y="2374"/>
                      <a:pt x="6098" y="2374"/>
                    </a:cubicBezTo>
                    <a:cubicBezTo>
                      <a:pt x="6128" y="2374"/>
                      <a:pt x="6157" y="2374"/>
                      <a:pt x="6202" y="2345"/>
                    </a:cubicBezTo>
                    <a:cubicBezTo>
                      <a:pt x="6216" y="2345"/>
                      <a:pt x="6260" y="2315"/>
                      <a:pt x="6260" y="2300"/>
                    </a:cubicBezTo>
                    <a:cubicBezTo>
                      <a:pt x="6290" y="2256"/>
                      <a:pt x="6216" y="2270"/>
                      <a:pt x="6216" y="2256"/>
                    </a:cubicBezTo>
                    <a:cubicBezTo>
                      <a:pt x="6216" y="2241"/>
                      <a:pt x="6246" y="2241"/>
                      <a:pt x="6246" y="2241"/>
                    </a:cubicBezTo>
                    <a:cubicBezTo>
                      <a:pt x="6260" y="2226"/>
                      <a:pt x="6246" y="2211"/>
                      <a:pt x="6246" y="2196"/>
                    </a:cubicBezTo>
                    <a:lnTo>
                      <a:pt x="6260" y="2181"/>
                    </a:lnTo>
                    <a:cubicBezTo>
                      <a:pt x="6260" y="2167"/>
                      <a:pt x="6231" y="2152"/>
                      <a:pt x="6231" y="2152"/>
                    </a:cubicBezTo>
                    <a:cubicBezTo>
                      <a:pt x="6216" y="2137"/>
                      <a:pt x="6202" y="2137"/>
                      <a:pt x="6202" y="2122"/>
                    </a:cubicBezTo>
                    <a:cubicBezTo>
                      <a:pt x="6187" y="2122"/>
                      <a:pt x="6157" y="2167"/>
                      <a:pt x="6143" y="2137"/>
                    </a:cubicBezTo>
                    <a:cubicBezTo>
                      <a:pt x="6143" y="2137"/>
                      <a:pt x="6172" y="2122"/>
                      <a:pt x="6157" y="2122"/>
                    </a:cubicBezTo>
                    <a:cubicBezTo>
                      <a:pt x="6157" y="2107"/>
                      <a:pt x="6143" y="2092"/>
                      <a:pt x="6128" y="2092"/>
                    </a:cubicBezTo>
                    <a:cubicBezTo>
                      <a:pt x="6113" y="2078"/>
                      <a:pt x="6054" y="2092"/>
                      <a:pt x="6039" y="2107"/>
                    </a:cubicBezTo>
                    <a:cubicBezTo>
                      <a:pt x="6025" y="2137"/>
                      <a:pt x="5981" y="2152"/>
                      <a:pt x="5951" y="2167"/>
                    </a:cubicBezTo>
                    <a:cubicBezTo>
                      <a:pt x="5936" y="2167"/>
                      <a:pt x="5892" y="2137"/>
                      <a:pt x="5892" y="2122"/>
                    </a:cubicBezTo>
                    <a:cubicBezTo>
                      <a:pt x="5892" y="2107"/>
                      <a:pt x="5936" y="2152"/>
                      <a:pt x="5936" y="2152"/>
                    </a:cubicBezTo>
                    <a:cubicBezTo>
                      <a:pt x="5951" y="2152"/>
                      <a:pt x="6010" y="2107"/>
                      <a:pt x="6010" y="2107"/>
                    </a:cubicBezTo>
                    <a:lnTo>
                      <a:pt x="5981" y="2092"/>
                    </a:lnTo>
                    <a:cubicBezTo>
                      <a:pt x="6025" y="2078"/>
                      <a:pt x="6069" y="2078"/>
                      <a:pt x="6113" y="2063"/>
                    </a:cubicBezTo>
                    <a:cubicBezTo>
                      <a:pt x="6113" y="2063"/>
                      <a:pt x="6143" y="2048"/>
                      <a:pt x="6128" y="2033"/>
                    </a:cubicBezTo>
                    <a:lnTo>
                      <a:pt x="6098" y="2003"/>
                    </a:lnTo>
                    <a:cubicBezTo>
                      <a:pt x="6069" y="2018"/>
                      <a:pt x="6039" y="2018"/>
                      <a:pt x="6025" y="1989"/>
                    </a:cubicBezTo>
                    <a:cubicBezTo>
                      <a:pt x="6010" y="1989"/>
                      <a:pt x="5951" y="2033"/>
                      <a:pt x="5951" y="2018"/>
                    </a:cubicBezTo>
                    <a:cubicBezTo>
                      <a:pt x="5951" y="2018"/>
                      <a:pt x="5995" y="1974"/>
                      <a:pt x="5951" y="1989"/>
                    </a:cubicBezTo>
                    <a:lnTo>
                      <a:pt x="5892" y="2003"/>
                    </a:lnTo>
                    <a:cubicBezTo>
                      <a:pt x="5907" y="1974"/>
                      <a:pt x="5951" y="1974"/>
                      <a:pt x="5922" y="1929"/>
                    </a:cubicBezTo>
                    <a:lnTo>
                      <a:pt x="5863" y="1899"/>
                    </a:lnTo>
                    <a:cubicBezTo>
                      <a:pt x="5833" y="1899"/>
                      <a:pt x="5833" y="1870"/>
                      <a:pt x="5804" y="1870"/>
                    </a:cubicBezTo>
                    <a:cubicBezTo>
                      <a:pt x="5819" y="1870"/>
                      <a:pt x="5774" y="1810"/>
                      <a:pt x="5774" y="1810"/>
                    </a:cubicBezTo>
                    <a:cubicBezTo>
                      <a:pt x="5774" y="1810"/>
                      <a:pt x="5789" y="1825"/>
                      <a:pt x="5804" y="1825"/>
                    </a:cubicBezTo>
                    <a:cubicBezTo>
                      <a:pt x="5819" y="1840"/>
                      <a:pt x="5819" y="1810"/>
                      <a:pt x="5833" y="1810"/>
                    </a:cubicBezTo>
                    <a:cubicBezTo>
                      <a:pt x="5892" y="1796"/>
                      <a:pt x="5789" y="1751"/>
                      <a:pt x="5774" y="1736"/>
                    </a:cubicBezTo>
                    <a:cubicBezTo>
                      <a:pt x="5774" y="1751"/>
                      <a:pt x="5804" y="1721"/>
                      <a:pt x="5804" y="1721"/>
                    </a:cubicBezTo>
                    <a:cubicBezTo>
                      <a:pt x="5819" y="1707"/>
                      <a:pt x="5789" y="1707"/>
                      <a:pt x="5774" y="1692"/>
                    </a:cubicBezTo>
                    <a:cubicBezTo>
                      <a:pt x="5774" y="1692"/>
                      <a:pt x="5760" y="1677"/>
                      <a:pt x="5745" y="1677"/>
                    </a:cubicBezTo>
                    <a:lnTo>
                      <a:pt x="5715" y="1677"/>
                    </a:lnTo>
                    <a:cubicBezTo>
                      <a:pt x="5730" y="1662"/>
                      <a:pt x="5760" y="1677"/>
                      <a:pt x="5745" y="1632"/>
                    </a:cubicBezTo>
                    <a:cubicBezTo>
                      <a:pt x="5730" y="1632"/>
                      <a:pt x="5686" y="1647"/>
                      <a:pt x="5686" y="1647"/>
                    </a:cubicBezTo>
                    <a:cubicBezTo>
                      <a:pt x="5686" y="1632"/>
                      <a:pt x="5730" y="1632"/>
                      <a:pt x="5715" y="1603"/>
                    </a:cubicBezTo>
                    <a:cubicBezTo>
                      <a:pt x="5715" y="1588"/>
                      <a:pt x="5715" y="1573"/>
                      <a:pt x="5701" y="1558"/>
                    </a:cubicBezTo>
                    <a:cubicBezTo>
                      <a:pt x="5701" y="1558"/>
                      <a:pt x="5686" y="1573"/>
                      <a:pt x="5686" y="1558"/>
                    </a:cubicBezTo>
                    <a:cubicBezTo>
                      <a:pt x="5686" y="1573"/>
                      <a:pt x="5656" y="1514"/>
                      <a:pt x="5656" y="1514"/>
                    </a:cubicBezTo>
                    <a:cubicBezTo>
                      <a:pt x="5642" y="1484"/>
                      <a:pt x="5627" y="1469"/>
                      <a:pt x="5627" y="1454"/>
                    </a:cubicBezTo>
                    <a:cubicBezTo>
                      <a:pt x="5612" y="1425"/>
                      <a:pt x="5612" y="1395"/>
                      <a:pt x="5583" y="1440"/>
                    </a:cubicBezTo>
                    <a:cubicBezTo>
                      <a:pt x="5583" y="1440"/>
                      <a:pt x="5568" y="1499"/>
                      <a:pt x="5583" y="1484"/>
                    </a:cubicBezTo>
                    <a:cubicBezTo>
                      <a:pt x="5524" y="1499"/>
                      <a:pt x="5553" y="1499"/>
                      <a:pt x="5568" y="1543"/>
                    </a:cubicBezTo>
                    <a:cubicBezTo>
                      <a:pt x="5568" y="1529"/>
                      <a:pt x="5553" y="1529"/>
                      <a:pt x="5553" y="1543"/>
                    </a:cubicBezTo>
                    <a:cubicBezTo>
                      <a:pt x="5539" y="1543"/>
                      <a:pt x="5539" y="1543"/>
                      <a:pt x="5524" y="1558"/>
                    </a:cubicBezTo>
                    <a:lnTo>
                      <a:pt x="5553" y="1573"/>
                    </a:lnTo>
                    <a:cubicBezTo>
                      <a:pt x="5539" y="1588"/>
                      <a:pt x="5509" y="1573"/>
                      <a:pt x="5509" y="1588"/>
                    </a:cubicBezTo>
                    <a:cubicBezTo>
                      <a:pt x="5494" y="1603"/>
                      <a:pt x="5524" y="1632"/>
                      <a:pt x="5494" y="1647"/>
                    </a:cubicBezTo>
                    <a:cubicBezTo>
                      <a:pt x="5509" y="1647"/>
                      <a:pt x="5480" y="1588"/>
                      <a:pt x="5450" y="1618"/>
                    </a:cubicBezTo>
                    <a:cubicBezTo>
                      <a:pt x="5450" y="1632"/>
                      <a:pt x="5391" y="1677"/>
                      <a:pt x="5391" y="1677"/>
                    </a:cubicBezTo>
                    <a:cubicBezTo>
                      <a:pt x="5377" y="1677"/>
                      <a:pt x="5377" y="1662"/>
                      <a:pt x="5377" y="1647"/>
                    </a:cubicBezTo>
                    <a:cubicBezTo>
                      <a:pt x="5362" y="1647"/>
                      <a:pt x="5362" y="1662"/>
                      <a:pt x="5362" y="1662"/>
                    </a:cubicBezTo>
                    <a:cubicBezTo>
                      <a:pt x="5347" y="1647"/>
                      <a:pt x="5362" y="1647"/>
                      <a:pt x="5362" y="1632"/>
                    </a:cubicBezTo>
                    <a:cubicBezTo>
                      <a:pt x="5362" y="1647"/>
                      <a:pt x="5259" y="1721"/>
                      <a:pt x="5259" y="1707"/>
                    </a:cubicBezTo>
                    <a:cubicBezTo>
                      <a:pt x="5244" y="1692"/>
                      <a:pt x="5303" y="1677"/>
                      <a:pt x="5318" y="1677"/>
                    </a:cubicBezTo>
                    <a:cubicBezTo>
                      <a:pt x="5347" y="1647"/>
                      <a:pt x="5347" y="1632"/>
                      <a:pt x="5332" y="1603"/>
                    </a:cubicBezTo>
                    <a:cubicBezTo>
                      <a:pt x="5318" y="1588"/>
                      <a:pt x="5273" y="1588"/>
                      <a:pt x="5259" y="1588"/>
                    </a:cubicBezTo>
                    <a:cubicBezTo>
                      <a:pt x="5244" y="1588"/>
                      <a:pt x="5244" y="1603"/>
                      <a:pt x="5244" y="1603"/>
                    </a:cubicBezTo>
                    <a:cubicBezTo>
                      <a:pt x="5229" y="1632"/>
                      <a:pt x="5200" y="1603"/>
                      <a:pt x="5185" y="1603"/>
                    </a:cubicBezTo>
                    <a:cubicBezTo>
                      <a:pt x="5200" y="1603"/>
                      <a:pt x="5229" y="1573"/>
                      <a:pt x="5229" y="1573"/>
                    </a:cubicBezTo>
                    <a:lnTo>
                      <a:pt x="5244" y="1588"/>
                    </a:lnTo>
                    <a:cubicBezTo>
                      <a:pt x="5229" y="1588"/>
                      <a:pt x="5259" y="1558"/>
                      <a:pt x="5259" y="1558"/>
                    </a:cubicBezTo>
                    <a:cubicBezTo>
                      <a:pt x="5273" y="1529"/>
                      <a:pt x="5244" y="1543"/>
                      <a:pt x="5229" y="1529"/>
                    </a:cubicBezTo>
                    <a:cubicBezTo>
                      <a:pt x="5229" y="1529"/>
                      <a:pt x="5244" y="1454"/>
                      <a:pt x="5215" y="1469"/>
                    </a:cubicBezTo>
                    <a:cubicBezTo>
                      <a:pt x="5229" y="1454"/>
                      <a:pt x="5244" y="1454"/>
                      <a:pt x="5229" y="1425"/>
                    </a:cubicBezTo>
                    <a:cubicBezTo>
                      <a:pt x="5200" y="1410"/>
                      <a:pt x="5259" y="1395"/>
                      <a:pt x="5244" y="1365"/>
                    </a:cubicBezTo>
                    <a:cubicBezTo>
                      <a:pt x="5244" y="1351"/>
                      <a:pt x="5215" y="1380"/>
                      <a:pt x="5200" y="1365"/>
                    </a:cubicBezTo>
                    <a:cubicBezTo>
                      <a:pt x="5185" y="1351"/>
                      <a:pt x="5156" y="1351"/>
                      <a:pt x="5141" y="1351"/>
                    </a:cubicBezTo>
                    <a:cubicBezTo>
                      <a:pt x="5111" y="1336"/>
                      <a:pt x="5097" y="1336"/>
                      <a:pt x="5082" y="1306"/>
                    </a:cubicBezTo>
                    <a:cubicBezTo>
                      <a:pt x="5082" y="1276"/>
                      <a:pt x="5038" y="1291"/>
                      <a:pt x="5038" y="1261"/>
                    </a:cubicBezTo>
                    <a:cubicBezTo>
                      <a:pt x="5038" y="1247"/>
                      <a:pt x="5008" y="1261"/>
                      <a:pt x="5008" y="1261"/>
                    </a:cubicBezTo>
                    <a:cubicBezTo>
                      <a:pt x="5023" y="1232"/>
                      <a:pt x="4994" y="1232"/>
                      <a:pt x="4979" y="1217"/>
                    </a:cubicBezTo>
                    <a:cubicBezTo>
                      <a:pt x="4949" y="1202"/>
                      <a:pt x="4949" y="1187"/>
                      <a:pt x="4920" y="1202"/>
                    </a:cubicBezTo>
                    <a:cubicBezTo>
                      <a:pt x="4890" y="1217"/>
                      <a:pt x="4876" y="1232"/>
                      <a:pt x="4846" y="1217"/>
                    </a:cubicBezTo>
                    <a:cubicBezTo>
                      <a:pt x="4817" y="1202"/>
                      <a:pt x="4802" y="1232"/>
                      <a:pt x="4773" y="1217"/>
                    </a:cubicBezTo>
                    <a:cubicBezTo>
                      <a:pt x="4743" y="1187"/>
                      <a:pt x="4714" y="1187"/>
                      <a:pt x="4684" y="1187"/>
                    </a:cubicBezTo>
                    <a:cubicBezTo>
                      <a:pt x="4655" y="1187"/>
                      <a:pt x="4625" y="1187"/>
                      <a:pt x="4611" y="1217"/>
                    </a:cubicBezTo>
                    <a:cubicBezTo>
                      <a:pt x="4596" y="1247"/>
                      <a:pt x="4640" y="1261"/>
                      <a:pt x="4640" y="1276"/>
                    </a:cubicBezTo>
                    <a:cubicBezTo>
                      <a:pt x="4655" y="1291"/>
                      <a:pt x="4640" y="1336"/>
                      <a:pt x="4625" y="1351"/>
                    </a:cubicBezTo>
                    <a:cubicBezTo>
                      <a:pt x="4625" y="1365"/>
                      <a:pt x="4625" y="1351"/>
                      <a:pt x="4611" y="1365"/>
                    </a:cubicBezTo>
                    <a:lnTo>
                      <a:pt x="4640" y="1395"/>
                    </a:lnTo>
                    <a:cubicBezTo>
                      <a:pt x="4640" y="1425"/>
                      <a:pt x="4655" y="1454"/>
                      <a:pt x="4655" y="1469"/>
                    </a:cubicBezTo>
                    <a:lnTo>
                      <a:pt x="4655" y="1499"/>
                    </a:lnTo>
                    <a:cubicBezTo>
                      <a:pt x="4655" y="1514"/>
                      <a:pt x="4640" y="1499"/>
                      <a:pt x="4640" y="1499"/>
                    </a:cubicBezTo>
                    <a:cubicBezTo>
                      <a:pt x="4625" y="1514"/>
                      <a:pt x="4625" y="1543"/>
                      <a:pt x="4625" y="1543"/>
                    </a:cubicBezTo>
                    <a:cubicBezTo>
                      <a:pt x="4611" y="1558"/>
                      <a:pt x="4596" y="1573"/>
                      <a:pt x="4596" y="1588"/>
                    </a:cubicBezTo>
                    <a:cubicBezTo>
                      <a:pt x="4581" y="1618"/>
                      <a:pt x="4581" y="1618"/>
                      <a:pt x="4596" y="1632"/>
                    </a:cubicBezTo>
                    <a:cubicBezTo>
                      <a:pt x="4640" y="1662"/>
                      <a:pt x="4684" y="1692"/>
                      <a:pt x="4714" y="1721"/>
                    </a:cubicBezTo>
                    <a:cubicBezTo>
                      <a:pt x="4728" y="1766"/>
                      <a:pt x="4743" y="1840"/>
                      <a:pt x="4728" y="1885"/>
                    </a:cubicBezTo>
                    <a:cubicBezTo>
                      <a:pt x="4699" y="1944"/>
                      <a:pt x="4611" y="1974"/>
                      <a:pt x="4566" y="2003"/>
                    </a:cubicBezTo>
                    <a:cubicBezTo>
                      <a:pt x="4552" y="2018"/>
                      <a:pt x="4537" y="2018"/>
                      <a:pt x="4522" y="2033"/>
                    </a:cubicBezTo>
                    <a:cubicBezTo>
                      <a:pt x="4478" y="2048"/>
                      <a:pt x="4537" y="2092"/>
                      <a:pt x="4537" y="2122"/>
                    </a:cubicBezTo>
                    <a:cubicBezTo>
                      <a:pt x="4537" y="2122"/>
                      <a:pt x="4552" y="2152"/>
                      <a:pt x="4552" y="2167"/>
                    </a:cubicBezTo>
                    <a:cubicBezTo>
                      <a:pt x="4552" y="2196"/>
                      <a:pt x="4552" y="2211"/>
                      <a:pt x="4566" y="2241"/>
                    </a:cubicBezTo>
                    <a:cubicBezTo>
                      <a:pt x="4581" y="2270"/>
                      <a:pt x="4581" y="2285"/>
                      <a:pt x="4552" y="2315"/>
                    </a:cubicBezTo>
                    <a:cubicBezTo>
                      <a:pt x="4552" y="2315"/>
                      <a:pt x="4566" y="2374"/>
                      <a:pt x="4552" y="2389"/>
                    </a:cubicBezTo>
                    <a:cubicBezTo>
                      <a:pt x="4537" y="2389"/>
                      <a:pt x="4522" y="2330"/>
                      <a:pt x="4507" y="2359"/>
                    </a:cubicBezTo>
                    <a:cubicBezTo>
                      <a:pt x="4493" y="2389"/>
                      <a:pt x="4522" y="2434"/>
                      <a:pt x="4522" y="2434"/>
                    </a:cubicBezTo>
                    <a:cubicBezTo>
                      <a:pt x="4522" y="2419"/>
                      <a:pt x="4434" y="2345"/>
                      <a:pt x="4390" y="2389"/>
                    </a:cubicBezTo>
                    <a:cubicBezTo>
                      <a:pt x="4404" y="2374"/>
                      <a:pt x="4449" y="2359"/>
                      <a:pt x="4419" y="2330"/>
                    </a:cubicBezTo>
                    <a:cubicBezTo>
                      <a:pt x="4404" y="2315"/>
                      <a:pt x="4390" y="2300"/>
                      <a:pt x="4375" y="2300"/>
                    </a:cubicBezTo>
                    <a:cubicBezTo>
                      <a:pt x="4375" y="2285"/>
                      <a:pt x="4345" y="2285"/>
                      <a:pt x="4331" y="2285"/>
                    </a:cubicBezTo>
                    <a:cubicBezTo>
                      <a:pt x="4331" y="2270"/>
                      <a:pt x="4345" y="2270"/>
                      <a:pt x="4331" y="2241"/>
                    </a:cubicBezTo>
                    <a:cubicBezTo>
                      <a:pt x="4316" y="2226"/>
                      <a:pt x="4301" y="2196"/>
                      <a:pt x="4316" y="2167"/>
                    </a:cubicBezTo>
                    <a:cubicBezTo>
                      <a:pt x="4331" y="2122"/>
                      <a:pt x="4286" y="2107"/>
                      <a:pt x="4286" y="2078"/>
                    </a:cubicBezTo>
                    <a:cubicBezTo>
                      <a:pt x="4286" y="2048"/>
                      <a:pt x="4316" y="2033"/>
                      <a:pt x="4301" y="2003"/>
                    </a:cubicBezTo>
                    <a:cubicBezTo>
                      <a:pt x="4272" y="1974"/>
                      <a:pt x="4213" y="1974"/>
                      <a:pt x="4169" y="1974"/>
                    </a:cubicBezTo>
                    <a:lnTo>
                      <a:pt x="4110" y="1974"/>
                    </a:lnTo>
                    <a:lnTo>
                      <a:pt x="4080" y="2003"/>
                    </a:lnTo>
                    <a:cubicBezTo>
                      <a:pt x="4080" y="1989"/>
                      <a:pt x="4095" y="1989"/>
                      <a:pt x="4080" y="1974"/>
                    </a:cubicBezTo>
                    <a:cubicBezTo>
                      <a:pt x="4080" y="1959"/>
                      <a:pt x="4066" y="1944"/>
                      <a:pt x="4051" y="1944"/>
                    </a:cubicBezTo>
                    <a:cubicBezTo>
                      <a:pt x="4021" y="1929"/>
                      <a:pt x="3992" y="1929"/>
                      <a:pt x="3962" y="1914"/>
                    </a:cubicBezTo>
                    <a:cubicBezTo>
                      <a:pt x="3918" y="1899"/>
                      <a:pt x="3889" y="1855"/>
                      <a:pt x="3845" y="1825"/>
                    </a:cubicBezTo>
                    <a:cubicBezTo>
                      <a:pt x="3815" y="1810"/>
                      <a:pt x="3786" y="1796"/>
                      <a:pt x="3771" y="1796"/>
                    </a:cubicBezTo>
                    <a:cubicBezTo>
                      <a:pt x="3741" y="1796"/>
                      <a:pt x="3712" y="1766"/>
                      <a:pt x="3683" y="1766"/>
                    </a:cubicBezTo>
                    <a:cubicBezTo>
                      <a:pt x="3668" y="1766"/>
                      <a:pt x="3535" y="1796"/>
                      <a:pt x="3535" y="1796"/>
                    </a:cubicBezTo>
                    <a:cubicBezTo>
                      <a:pt x="3535" y="1781"/>
                      <a:pt x="3550" y="1781"/>
                      <a:pt x="3565" y="1766"/>
                    </a:cubicBezTo>
                    <a:cubicBezTo>
                      <a:pt x="3565" y="1751"/>
                      <a:pt x="3550" y="1736"/>
                      <a:pt x="3550" y="1736"/>
                    </a:cubicBezTo>
                    <a:cubicBezTo>
                      <a:pt x="3535" y="1692"/>
                      <a:pt x="3520" y="1662"/>
                      <a:pt x="3506" y="1632"/>
                    </a:cubicBezTo>
                    <a:cubicBezTo>
                      <a:pt x="3491" y="1603"/>
                      <a:pt x="3476" y="1603"/>
                      <a:pt x="3447" y="1603"/>
                    </a:cubicBezTo>
                    <a:cubicBezTo>
                      <a:pt x="3403" y="1603"/>
                      <a:pt x="3388" y="1603"/>
                      <a:pt x="3388" y="1558"/>
                    </a:cubicBezTo>
                    <a:cubicBezTo>
                      <a:pt x="3403" y="1529"/>
                      <a:pt x="3388" y="1484"/>
                      <a:pt x="3388" y="1454"/>
                    </a:cubicBezTo>
                    <a:cubicBezTo>
                      <a:pt x="3403" y="1410"/>
                      <a:pt x="3432" y="1380"/>
                      <a:pt x="3447" y="1336"/>
                    </a:cubicBezTo>
                    <a:cubicBezTo>
                      <a:pt x="3462" y="1306"/>
                      <a:pt x="3462" y="1291"/>
                      <a:pt x="3491" y="1276"/>
                    </a:cubicBezTo>
                    <a:cubicBezTo>
                      <a:pt x="3506" y="1276"/>
                      <a:pt x="3491" y="1261"/>
                      <a:pt x="3491" y="1247"/>
                    </a:cubicBezTo>
                    <a:cubicBezTo>
                      <a:pt x="3506" y="1247"/>
                      <a:pt x="3535" y="1217"/>
                      <a:pt x="3535" y="1217"/>
                    </a:cubicBezTo>
                    <a:lnTo>
                      <a:pt x="3520" y="1202"/>
                    </a:lnTo>
                    <a:lnTo>
                      <a:pt x="3535" y="1202"/>
                    </a:lnTo>
                    <a:cubicBezTo>
                      <a:pt x="3535" y="1172"/>
                      <a:pt x="3565" y="1187"/>
                      <a:pt x="3579" y="1187"/>
                    </a:cubicBezTo>
                    <a:cubicBezTo>
                      <a:pt x="3594" y="1187"/>
                      <a:pt x="3594" y="1172"/>
                      <a:pt x="3594" y="1172"/>
                    </a:cubicBezTo>
                    <a:cubicBezTo>
                      <a:pt x="3609" y="1143"/>
                      <a:pt x="3579" y="1158"/>
                      <a:pt x="3565" y="1143"/>
                    </a:cubicBezTo>
                    <a:lnTo>
                      <a:pt x="3594" y="1143"/>
                    </a:lnTo>
                    <a:cubicBezTo>
                      <a:pt x="3609" y="1128"/>
                      <a:pt x="3624" y="1143"/>
                      <a:pt x="3624" y="1143"/>
                    </a:cubicBezTo>
                    <a:cubicBezTo>
                      <a:pt x="3653" y="1172"/>
                      <a:pt x="3653" y="1143"/>
                      <a:pt x="3683" y="1128"/>
                    </a:cubicBezTo>
                    <a:cubicBezTo>
                      <a:pt x="3712" y="1098"/>
                      <a:pt x="3653" y="1069"/>
                      <a:pt x="3624" y="1054"/>
                    </a:cubicBezTo>
                    <a:cubicBezTo>
                      <a:pt x="3609" y="1054"/>
                      <a:pt x="3550" y="1069"/>
                      <a:pt x="3550" y="1069"/>
                    </a:cubicBezTo>
                    <a:cubicBezTo>
                      <a:pt x="3535" y="1039"/>
                      <a:pt x="3579" y="1039"/>
                      <a:pt x="3535" y="1024"/>
                    </a:cubicBezTo>
                    <a:cubicBezTo>
                      <a:pt x="3520" y="1024"/>
                      <a:pt x="3447" y="1024"/>
                      <a:pt x="3447" y="1009"/>
                    </a:cubicBezTo>
                    <a:cubicBezTo>
                      <a:pt x="3447" y="994"/>
                      <a:pt x="3476" y="994"/>
                      <a:pt x="3476" y="994"/>
                    </a:cubicBezTo>
                    <a:cubicBezTo>
                      <a:pt x="3491" y="980"/>
                      <a:pt x="3491" y="994"/>
                      <a:pt x="3506" y="994"/>
                    </a:cubicBezTo>
                    <a:cubicBezTo>
                      <a:pt x="3491" y="1009"/>
                      <a:pt x="3535" y="1009"/>
                      <a:pt x="3535" y="1009"/>
                    </a:cubicBezTo>
                    <a:cubicBezTo>
                      <a:pt x="3565" y="1009"/>
                      <a:pt x="3609" y="1039"/>
                      <a:pt x="3624" y="1039"/>
                    </a:cubicBezTo>
                    <a:cubicBezTo>
                      <a:pt x="3638" y="1039"/>
                      <a:pt x="3653" y="1054"/>
                      <a:pt x="3668" y="1054"/>
                    </a:cubicBezTo>
                    <a:cubicBezTo>
                      <a:pt x="3697" y="1069"/>
                      <a:pt x="3683" y="1054"/>
                      <a:pt x="3697" y="1054"/>
                    </a:cubicBezTo>
                    <a:cubicBezTo>
                      <a:pt x="3712" y="1054"/>
                      <a:pt x="3756" y="1054"/>
                      <a:pt x="3741" y="1039"/>
                    </a:cubicBezTo>
                    <a:cubicBezTo>
                      <a:pt x="3727" y="1024"/>
                      <a:pt x="3741" y="994"/>
                      <a:pt x="3756" y="980"/>
                    </a:cubicBezTo>
                    <a:cubicBezTo>
                      <a:pt x="3756" y="994"/>
                      <a:pt x="3800" y="1009"/>
                      <a:pt x="3800" y="1009"/>
                    </a:cubicBezTo>
                    <a:cubicBezTo>
                      <a:pt x="3830" y="1009"/>
                      <a:pt x="3845" y="1009"/>
                      <a:pt x="3874" y="994"/>
                    </a:cubicBezTo>
                    <a:cubicBezTo>
                      <a:pt x="3889" y="980"/>
                      <a:pt x="3903" y="950"/>
                      <a:pt x="3918" y="935"/>
                    </a:cubicBezTo>
                    <a:cubicBezTo>
                      <a:pt x="3933" y="920"/>
                      <a:pt x="3962" y="905"/>
                      <a:pt x="3948" y="876"/>
                    </a:cubicBezTo>
                    <a:cubicBezTo>
                      <a:pt x="3933" y="846"/>
                      <a:pt x="3889" y="861"/>
                      <a:pt x="3874" y="861"/>
                    </a:cubicBezTo>
                    <a:cubicBezTo>
                      <a:pt x="3830" y="861"/>
                      <a:pt x="3800" y="846"/>
                      <a:pt x="3771" y="831"/>
                    </a:cubicBezTo>
                    <a:cubicBezTo>
                      <a:pt x="3756" y="816"/>
                      <a:pt x="3741" y="802"/>
                      <a:pt x="3712" y="787"/>
                    </a:cubicBezTo>
                    <a:lnTo>
                      <a:pt x="3638" y="787"/>
                    </a:lnTo>
                    <a:cubicBezTo>
                      <a:pt x="3638" y="772"/>
                      <a:pt x="3712" y="787"/>
                      <a:pt x="3727" y="787"/>
                    </a:cubicBezTo>
                    <a:cubicBezTo>
                      <a:pt x="3756" y="787"/>
                      <a:pt x="3756" y="772"/>
                      <a:pt x="3786" y="787"/>
                    </a:cubicBezTo>
                    <a:cubicBezTo>
                      <a:pt x="3845" y="816"/>
                      <a:pt x="3903" y="876"/>
                      <a:pt x="3962" y="831"/>
                    </a:cubicBezTo>
                    <a:cubicBezTo>
                      <a:pt x="3992" y="802"/>
                      <a:pt x="4007" y="787"/>
                      <a:pt x="4021" y="757"/>
                    </a:cubicBezTo>
                    <a:cubicBezTo>
                      <a:pt x="4036" y="742"/>
                      <a:pt x="3948" y="727"/>
                      <a:pt x="3992" y="698"/>
                    </a:cubicBezTo>
                    <a:cubicBezTo>
                      <a:pt x="4007" y="698"/>
                      <a:pt x="4051" y="698"/>
                      <a:pt x="4066" y="713"/>
                    </a:cubicBezTo>
                    <a:cubicBezTo>
                      <a:pt x="4110" y="713"/>
                      <a:pt x="4110" y="742"/>
                      <a:pt x="4154" y="713"/>
                    </a:cubicBezTo>
                    <a:cubicBezTo>
                      <a:pt x="4154" y="713"/>
                      <a:pt x="4198" y="727"/>
                      <a:pt x="4183" y="698"/>
                    </a:cubicBezTo>
                    <a:cubicBezTo>
                      <a:pt x="4169" y="683"/>
                      <a:pt x="4110" y="653"/>
                      <a:pt x="4095" y="653"/>
                    </a:cubicBezTo>
                    <a:cubicBezTo>
                      <a:pt x="4124" y="638"/>
                      <a:pt x="4154" y="668"/>
                      <a:pt x="4183" y="668"/>
                    </a:cubicBezTo>
                    <a:cubicBezTo>
                      <a:pt x="4198" y="668"/>
                      <a:pt x="4228" y="742"/>
                      <a:pt x="4257" y="727"/>
                    </a:cubicBezTo>
                    <a:lnTo>
                      <a:pt x="4242" y="713"/>
                    </a:lnTo>
                    <a:cubicBezTo>
                      <a:pt x="4257" y="698"/>
                      <a:pt x="4272" y="698"/>
                      <a:pt x="4301" y="683"/>
                    </a:cubicBezTo>
                    <a:cubicBezTo>
                      <a:pt x="4316" y="668"/>
                      <a:pt x="4360" y="624"/>
                      <a:pt x="4375" y="609"/>
                    </a:cubicBezTo>
                    <a:cubicBezTo>
                      <a:pt x="4375" y="564"/>
                      <a:pt x="4345" y="564"/>
                      <a:pt x="4316" y="534"/>
                    </a:cubicBezTo>
                    <a:cubicBezTo>
                      <a:pt x="4316" y="534"/>
                      <a:pt x="4272" y="445"/>
                      <a:pt x="4272" y="460"/>
                    </a:cubicBezTo>
                    <a:cubicBezTo>
                      <a:pt x="4286" y="445"/>
                      <a:pt x="4345" y="445"/>
                      <a:pt x="4360" y="445"/>
                    </a:cubicBezTo>
                    <a:cubicBezTo>
                      <a:pt x="4404" y="431"/>
                      <a:pt x="4331" y="416"/>
                      <a:pt x="4331" y="401"/>
                    </a:cubicBezTo>
                    <a:cubicBezTo>
                      <a:pt x="4316" y="386"/>
                      <a:pt x="4375" y="386"/>
                      <a:pt x="4375" y="371"/>
                    </a:cubicBezTo>
                    <a:lnTo>
                      <a:pt x="4228" y="312"/>
                    </a:lnTo>
                    <a:cubicBezTo>
                      <a:pt x="4242" y="312"/>
                      <a:pt x="4272" y="297"/>
                      <a:pt x="4286" y="297"/>
                    </a:cubicBezTo>
                    <a:cubicBezTo>
                      <a:pt x="4242" y="297"/>
                      <a:pt x="4198" y="282"/>
                      <a:pt x="4154" y="282"/>
                    </a:cubicBezTo>
                    <a:cubicBezTo>
                      <a:pt x="4124" y="282"/>
                      <a:pt x="4080" y="297"/>
                      <a:pt x="4066" y="282"/>
                    </a:cubicBezTo>
                    <a:cubicBezTo>
                      <a:pt x="4095" y="297"/>
                      <a:pt x="4051" y="312"/>
                      <a:pt x="4066" y="342"/>
                    </a:cubicBezTo>
                    <a:cubicBezTo>
                      <a:pt x="4080" y="356"/>
                      <a:pt x="4124" y="371"/>
                      <a:pt x="4124" y="386"/>
                    </a:cubicBezTo>
                    <a:lnTo>
                      <a:pt x="4095" y="401"/>
                    </a:lnTo>
                    <a:cubicBezTo>
                      <a:pt x="4095" y="401"/>
                      <a:pt x="4124" y="416"/>
                      <a:pt x="4110" y="416"/>
                    </a:cubicBezTo>
                    <a:cubicBezTo>
                      <a:pt x="4080" y="431"/>
                      <a:pt x="4066" y="401"/>
                      <a:pt x="4051" y="460"/>
                    </a:cubicBezTo>
                    <a:cubicBezTo>
                      <a:pt x="4036" y="490"/>
                      <a:pt x="4036" y="520"/>
                      <a:pt x="4021" y="549"/>
                    </a:cubicBezTo>
                    <a:cubicBezTo>
                      <a:pt x="4007" y="549"/>
                      <a:pt x="3992" y="564"/>
                      <a:pt x="3992" y="579"/>
                    </a:cubicBezTo>
                    <a:cubicBezTo>
                      <a:pt x="3992" y="594"/>
                      <a:pt x="3977" y="594"/>
                      <a:pt x="3977" y="609"/>
                    </a:cubicBezTo>
                    <a:cubicBezTo>
                      <a:pt x="3933" y="624"/>
                      <a:pt x="3948" y="638"/>
                      <a:pt x="3918" y="594"/>
                    </a:cubicBezTo>
                    <a:cubicBezTo>
                      <a:pt x="3903" y="579"/>
                      <a:pt x="3859" y="549"/>
                      <a:pt x="3859" y="520"/>
                    </a:cubicBezTo>
                    <a:cubicBezTo>
                      <a:pt x="3859" y="520"/>
                      <a:pt x="3859" y="475"/>
                      <a:pt x="3874" y="475"/>
                    </a:cubicBezTo>
                    <a:cubicBezTo>
                      <a:pt x="3874" y="475"/>
                      <a:pt x="3903" y="490"/>
                      <a:pt x="3903" y="460"/>
                    </a:cubicBezTo>
                    <a:cubicBezTo>
                      <a:pt x="3889" y="431"/>
                      <a:pt x="3889" y="416"/>
                      <a:pt x="3859" y="386"/>
                    </a:cubicBezTo>
                    <a:cubicBezTo>
                      <a:pt x="3830" y="371"/>
                      <a:pt x="3800" y="342"/>
                      <a:pt x="3771" y="371"/>
                    </a:cubicBezTo>
                    <a:cubicBezTo>
                      <a:pt x="3756" y="386"/>
                      <a:pt x="3756" y="416"/>
                      <a:pt x="3756" y="445"/>
                    </a:cubicBezTo>
                    <a:cubicBezTo>
                      <a:pt x="3756" y="460"/>
                      <a:pt x="3697" y="460"/>
                      <a:pt x="3697" y="445"/>
                    </a:cubicBezTo>
                    <a:cubicBezTo>
                      <a:pt x="3697" y="431"/>
                      <a:pt x="3697" y="386"/>
                      <a:pt x="3683" y="371"/>
                    </a:cubicBezTo>
                    <a:cubicBezTo>
                      <a:pt x="3624" y="327"/>
                      <a:pt x="3697" y="371"/>
                      <a:pt x="3697" y="356"/>
                    </a:cubicBezTo>
                    <a:cubicBezTo>
                      <a:pt x="3712" y="356"/>
                      <a:pt x="3727" y="342"/>
                      <a:pt x="3712" y="342"/>
                    </a:cubicBezTo>
                    <a:cubicBezTo>
                      <a:pt x="3712" y="327"/>
                      <a:pt x="3697" y="312"/>
                      <a:pt x="3683" y="327"/>
                    </a:cubicBezTo>
                    <a:cubicBezTo>
                      <a:pt x="3668" y="342"/>
                      <a:pt x="3668" y="312"/>
                      <a:pt x="3653" y="312"/>
                    </a:cubicBezTo>
                    <a:cubicBezTo>
                      <a:pt x="3638" y="297"/>
                      <a:pt x="3624" y="327"/>
                      <a:pt x="3609" y="312"/>
                    </a:cubicBezTo>
                    <a:cubicBezTo>
                      <a:pt x="3579" y="297"/>
                      <a:pt x="3565" y="312"/>
                      <a:pt x="3579" y="267"/>
                    </a:cubicBezTo>
                    <a:lnTo>
                      <a:pt x="3594" y="267"/>
                    </a:lnTo>
                    <a:lnTo>
                      <a:pt x="3594" y="238"/>
                    </a:lnTo>
                    <a:lnTo>
                      <a:pt x="3624" y="238"/>
                    </a:lnTo>
                    <a:cubicBezTo>
                      <a:pt x="3609" y="238"/>
                      <a:pt x="3594" y="193"/>
                      <a:pt x="3594" y="193"/>
                    </a:cubicBezTo>
                    <a:cubicBezTo>
                      <a:pt x="3579" y="164"/>
                      <a:pt x="3550" y="164"/>
                      <a:pt x="3550" y="149"/>
                    </a:cubicBezTo>
                    <a:cubicBezTo>
                      <a:pt x="3520" y="134"/>
                      <a:pt x="3535" y="134"/>
                      <a:pt x="3520" y="104"/>
                    </a:cubicBezTo>
                    <a:cubicBezTo>
                      <a:pt x="3520" y="75"/>
                      <a:pt x="3491" y="60"/>
                      <a:pt x="3491" y="45"/>
                    </a:cubicBezTo>
                    <a:cubicBezTo>
                      <a:pt x="3476" y="15"/>
                      <a:pt x="3447" y="15"/>
                      <a:pt x="3417" y="15"/>
                    </a:cubicBezTo>
                    <a:cubicBezTo>
                      <a:pt x="3403" y="15"/>
                      <a:pt x="3417" y="0"/>
                      <a:pt x="3388" y="0"/>
                    </a:cubicBezTo>
                    <a:cubicBezTo>
                      <a:pt x="3373" y="0"/>
                      <a:pt x="3358" y="0"/>
                      <a:pt x="3358" y="30"/>
                    </a:cubicBezTo>
                    <a:lnTo>
                      <a:pt x="3314" y="45"/>
                    </a:lnTo>
                    <a:cubicBezTo>
                      <a:pt x="3329" y="45"/>
                      <a:pt x="3358" y="45"/>
                      <a:pt x="3358" y="60"/>
                    </a:cubicBezTo>
                    <a:lnTo>
                      <a:pt x="3329" y="75"/>
                    </a:lnTo>
                    <a:cubicBezTo>
                      <a:pt x="3314" y="89"/>
                      <a:pt x="3299" y="60"/>
                      <a:pt x="3285" y="89"/>
                    </a:cubicBezTo>
                    <a:cubicBezTo>
                      <a:pt x="3270" y="89"/>
                      <a:pt x="3255" y="134"/>
                      <a:pt x="3255" y="149"/>
                    </a:cubicBezTo>
                    <a:cubicBezTo>
                      <a:pt x="3270" y="149"/>
                      <a:pt x="3299" y="149"/>
                      <a:pt x="3314" y="164"/>
                    </a:cubicBezTo>
                    <a:cubicBezTo>
                      <a:pt x="3299" y="149"/>
                      <a:pt x="3270" y="208"/>
                      <a:pt x="3270" y="223"/>
                    </a:cubicBezTo>
                    <a:cubicBezTo>
                      <a:pt x="3270" y="238"/>
                      <a:pt x="3299" y="267"/>
                      <a:pt x="3314" y="282"/>
                    </a:cubicBezTo>
                    <a:cubicBezTo>
                      <a:pt x="3329" y="282"/>
                      <a:pt x="3358" y="312"/>
                      <a:pt x="3373" y="312"/>
                    </a:cubicBezTo>
                    <a:cubicBezTo>
                      <a:pt x="3403" y="297"/>
                      <a:pt x="3403" y="297"/>
                      <a:pt x="3417" y="312"/>
                    </a:cubicBezTo>
                    <a:cubicBezTo>
                      <a:pt x="3432" y="312"/>
                      <a:pt x="3462" y="342"/>
                      <a:pt x="3462" y="342"/>
                    </a:cubicBezTo>
                    <a:cubicBezTo>
                      <a:pt x="3447" y="356"/>
                      <a:pt x="3432" y="327"/>
                      <a:pt x="3432" y="356"/>
                    </a:cubicBezTo>
                    <a:cubicBezTo>
                      <a:pt x="3432" y="386"/>
                      <a:pt x="3417" y="386"/>
                      <a:pt x="3417" y="401"/>
                    </a:cubicBezTo>
                    <a:cubicBezTo>
                      <a:pt x="3403" y="431"/>
                      <a:pt x="3432" y="431"/>
                      <a:pt x="3447" y="416"/>
                    </a:cubicBezTo>
                    <a:cubicBezTo>
                      <a:pt x="3447" y="416"/>
                      <a:pt x="3476" y="371"/>
                      <a:pt x="3476" y="386"/>
                    </a:cubicBezTo>
                    <a:cubicBezTo>
                      <a:pt x="3491" y="401"/>
                      <a:pt x="3476" y="431"/>
                      <a:pt x="3476" y="445"/>
                    </a:cubicBezTo>
                    <a:cubicBezTo>
                      <a:pt x="3462" y="460"/>
                      <a:pt x="3447" y="460"/>
                      <a:pt x="3432" y="460"/>
                    </a:cubicBezTo>
                    <a:cubicBezTo>
                      <a:pt x="3432" y="475"/>
                      <a:pt x="3432" y="490"/>
                      <a:pt x="3417" y="505"/>
                    </a:cubicBezTo>
                    <a:cubicBezTo>
                      <a:pt x="3403" y="505"/>
                      <a:pt x="3373" y="505"/>
                      <a:pt x="3358" y="520"/>
                    </a:cubicBezTo>
                    <a:cubicBezTo>
                      <a:pt x="3344" y="520"/>
                      <a:pt x="3329" y="549"/>
                      <a:pt x="3329" y="549"/>
                    </a:cubicBezTo>
                    <a:cubicBezTo>
                      <a:pt x="3344" y="564"/>
                      <a:pt x="3358" y="579"/>
                      <a:pt x="3358" y="609"/>
                    </a:cubicBezTo>
                    <a:cubicBezTo>
                      <a:pt x="3358" y="624"/>
                      <a:pt x="3344" y="609"/>
                      <a:pt x="3329" y="594"/>
                    </a:cubicBezTo>
                    <a:cubicBezTo>
                      <a:pt x="3329" y="594"/>
                      <a:pt x="3314" y="594"/>
                      <a:pt x="3314" y="609"/>
                    </a:cubicBezTo>
                    <a:cubicBezTo>
                      <a:pt x="3299" y="609"/>
                      <a:pt x="3270" y="594"/>
                      <a:pt x="3270" y="579"/>
                    </a:cubicBezTo>
                    <a:cubicBezTo>
                      <a:pt x="3270" y="564"/>
                      <a:pt x="3299" y="520"/>
                      <a:pt x="3299" y="505"/>
                    </a:cubicBezTo>
                    <a:cubicBezTo>
                      <a:pt x="3314" y="475"/>
                      <a:pt x="3270" y="505"/>
                      <a:pt x="3270" y="505"/>
                    </a:cubicBezTo>
                    <a:cubicBezTo>
                      <a:pt x="3255" y="505"/>
                      <a:pt x="3211" y="475"/>
                      <a:pt x="3196" y="460"/>
                    </a:cubicBezTo>
                    <a:cubicBezTo>
                      <a:pt x="3167" y="445"/>
                      <a:pt x="3182" y="475"/>
                      <a:pt x="3152" y="475"/>
                    </a:cubicBezTo>
                    <a:cubicBezTo>
                      <a:pt x="3137" y="475"/>
                      <a:pt x="3093" y="460"/>
                      <a:pt x="3123" y="490"/>
                    </a:cubicBezTo>
                    <a:cubicBezTo>
                      <a:pt x="3137" y="505"/>
                      <a:pt x="3137" y="520"/>
                      <a:pt x="3167" y="520"/>
                    </a:cubicBezTo>
                    <a:cubicBezTo>
                      <a:pt x="3182" y="520"/>
                      <a:pt x="3211" y="520"/>
                      <a:pt x="3211" y="549"/>
                    </a:cubicBezTo>
                    <a:cubicBezTo>
                      <a:pt x="3241" y="609"/>
                      <a:pt x="3152" y="534"/>
                      <a:pt x="3137" y="520"/>
                    </a:cubicBezTo>
                    <a:cubicBezTo>
                      <a:pt x="3108" y="520"/>
                      <a:pt x="3108" y="549"/>
                      <a:pt x="3079" y="549"/>
                    </a:cubicBezTo>
                    <a:cubicBezTo>
                      <a:pt x="3049" y="549"/>
                      <a:pt x="3034" y="534"/>
                      <a:pt x="3005" y="534"/>
                    </a:cubicBezTo>
                    <a:cubicBezTo>
                      <a:pt x="2946" y="549"/>
                      <a:pt x="2902" y="549"/>
                      <a:pt x="2843" y="549"/>
                    </a:cubicBezTo>
                    <a:cubicBezTo>
                      <a:pt x="2799" y="534"/>
                      <a:pt x="2740" y="505"/>
                      <a:pt x="2681" y="490"/>
                    </a:cubicBezTo>
                    <a:cubicBezTo>
                      <a:pt x="2666" y="490"/>
                      <a:pt x="2637" y="490"/>
                      <a:pt x="2622" y="475"/>
                    </a:cubicBezTo>
                    <a:cubicBezTo>
                      <a:pt x="2607" y="445"/>
                      <a:pt x="2607" y="416"/>
                      <a:pt x="2592" y="416"/>
                    </a:cubicBezTo>
                    <a:cubicBezTo>
                      <a:pt x="2563" y="401"/>
                      <a:pt x="2533" y="416"/>
                      <a:pt x="2519" y="416"/>
                    </a:cubicBezTo>
                    <a:cubicBezTo>
                      <a:pt x="2475" y="431"/>
                      <a:pt x="2445" y="431"/>
                      <a:pt x="2416" y="431"/>
                    </a:cubicBezTo>
                    <a:cubicBezTo>
                      <a:pt x="2401" y="445"/>
                      <a:pt x="2371" y="460"/>
                      <a:pt x="2371" y="475"/>
                    </a:cubicBezTo>
                    <a:cubicBezTo>
                      <a:pt x="2371" y="475"/>
                      <a:pt x="2430" y="505"/>
                      <a:pt x="2445" y="505"/>
                    </a:cubicBezTo>
                    <a:cubicBezTo>
                      <a:pt x="2445" y="505"/>
                      <a:pt x="2430" y="460"/>
                      <a:pt x="2460" y="475"/>
                    </a:cubicBezTo>
                    <a:cubicBezTo>
                      <a:pt x="2475" y="475"/>
                      <a:pt x="2475" y="490"/>
                      <a:pt x="2489" y="475"/>
                    </a:cubicBezTo>
                    <a:cubicBezTo>
                      <a:pt x="2504" y="475"/>
                      <a:pt x="2592" y="416"/>
                      <a:pt x="2592" y="445"/>
                    </a:cubicBezTo>
                    <a:cubicBezTo>
                      <a:pt x="2592" y="460"/>
                      <a:pt x="2548" y="475"/>
                      <a:pt x="2533" y="490"/>
                    </a:cubicBezTo>
                    <a:cubicBezTo>
                      <a:pt x="2519" y="505"/>
                      <a:pt x="2489" y="505"/>
                      <a:pt x="2460" y="505"/>
                    </a:cubicBezTo>
                    <a:cubicBezTo>
                      <a:pt x="2445" y="520"/>
                      <a:pt x="2401" y="549"/>
                      <a:pt x="2430" y="564"/>
                    </a:cubicBezTo>
                    <a:cubicBezTo>
                      <a:pt x="2460" y="564"/>
                      <a:pt x="2460" y="579"/>
                      <a:pt x="2445" y="609"/>
                    </a:cubicBezTo>
                    <a:cubicBezTo>
                      <a:pt x="2445" y="624"/>
                      <a:pt x="2475" y="624"/>
                      <a:pt x="2475" y="638"/>
                    </a:cubicBezTo>
                    <a:cubicBezTo>
                      <a:pt x="2489" y="653"/>
                      <a:pt x="2489" y="683"/>
                      <a:pt x="2460" y="653"/>
                    </a:cubicBezTo>
                    <a:cubicBezTo>
                      <a:pt x="2430" y="624"/>
                      <a:pt x="2460" y="683"/>
                      <a:pt x="2445" y="668"/>
                    </a:cubicBezTo>
                    <a:cubicBezTo>
                      <a:pt x="2430" y="668"/>
                      <a:pt x="2401" y="624"/>
                      <a:pt x="2386" y="638"/>
                    </a:cubicBezTo>
                    <a:cubicBezTo>
                      <a:pt x="2416" y="624"/>
                      <a:pt x="2460" y="638"/>
                      <a:pt x="2416" y="609"/>
                    </a:cubicBezTo>
                    <a:cubicBezTo>
                      <a:pt x="2430" y="609"/>
                      <a:pt x="2445" y="594"/>
                      <a:pt x="2416" y="579"/>
                    </a:cubicBezTo>
                    <a:cubicBezTo>
                      <a:pt x="2445" y="594"/>
                      <a:pt x="2371" y="594"/>
                      <a:pt x="2386" y="594"/>
                    </a:cubicBezTo>
                    <a:cubicBezTo>
                      <a:pt x="2386" y="579"/>
                      <a:pt x="2386" y="579"/>
                      <a:pt x="2401" y="579"/>
                    </a:cubicBezTo>
                    <a:cubicBezTo>
                      <a:pt x="2401" y="564"/>
                      <a:pt x="2357" y="594"/>
                      <a:pt x="2357" y="594"/>
                    </a:cubicBezTo>
                    <a:cubicBezTo>
                      <a:pt x="2342" y="594"/>
                      <a:pt x="2357" y="564"/>
                      <a:pt x="2342" y="549"/>
                    </a:cubicBezTo>
                    <a:lnTo>
                      <a:pt x="2312" y="549"/>
                    </a:lnTo>
                    <a:cubicBezTo>
                      <a:pt x="2283" y="549"/>
                      <a:pt x="2283" y="505"/>
                      <a:pt x="2254" y="520"/>
                    </a:cubicBezTo>
                    <a:cubicBezTo>
                      <a:pt x="2224" y="549"/>
                      <a:pt x="2209" y="549"/>
                      <a:pt x="2165" y="549"/>
                    </a:cubicBezTo>
                    <a:lnTo>
                      <a:pt x="2003" y="549"/>
                    </a:lnTo>
                    <a:cubicBezTo>
                      <a:pt x="1988" y="549"/>
                      <a:pt x="1885" y="549"/>
                      <a:pt x="1885" y="534"/>
                    </a:cubicBezTo>
                    <a:cubicBezTo>
                      <a:pt x="1871" y="534"/>
                      <a:pt x="1915" y="505"/>
                      <a:pt x="1929" y="490"/>
                    </a:cubicBezTo>
                    <a:cubicBezTo>
                      <a:pt x="1944" y="475"/>
                      <a:pt x="1959" y="490"/>
                      <a:pt x="1988" y="490"/>
                    </a:cubicBezTo>
                    <a:cubicBezTo>
                      <a:pt x="2003" y="475"/>
                      <a:pt x="1959" y="445"/>
                      <a:pt x="1959" y="445"/>
                    </a:cubicBezTo>
                    <a:cubicBezTo>
                      <a:pt x="1929" y="416"/>
                      <a:pt x="1915" y="416"/>
                      <a:pt x="1885" y="401"/>
                    </a:cubicBezTo>
                    <a:cubicBezTo>
                      <a:pt x="1871" y="401"/>
                      <a:pt x="1856" y="386"/>
                      <a:pt x="1841" y="401"/>
                    </a:cubicBezTo>
                    <a:cubicBezTo>
                      <a:pt x="1826" y="416"/>
                      <a:pt x="1812" y="431"/>
                      <a:pt x="1797" y="416"/>
                    </a:cubicBezTo>
                    <a:cubicBezTo>
                      <a:pt x="1753" y="386"/>
                      <a:pt x="1709" y="386"/>
                      <a:pt x="1664" y="371"/>
                    </a:cubicBezTo>
                    <a:cubicBezTo>
                      <a:pt x="1605" y="356"/>
                      <a:pt x="1561" y="356"/>
                      <a:pt x="1502" y="327"/>
                    </a:cubicBezTo>
                    <a:cubicBezTo>
                      <a:pt x="1458" y="297"/>
                      <a:pt x="1429" y="282"/>
                      <a:pt x="1370" y="282"/>
                    </a:cubicBezTo>
                    <a:cubicBezTo>
                      <a:pt x="1355" y="282"/>
                      <a:pt x="1340" y="282"/>
                      <a:pt x="1326" y="297"/>
                    </a:cubicBezTo>
                    <a:cubicBezTo>
                      <a:pt x="1311" y="312"/>
                      <a:pt x="1296" y="342"/>
                      <a:pt x="1281" y="342"/>
                    </a:cubicBezTo>
                    <a:cubicBezTo>
                      <a:pt x="1267" y="342"/>
                      <a:pt x="1222" y="356"/>
                      <a:pt x="1222" y="342"/>
                    </a:cubicBezTo>
                    <a:cubicBezTo>
                      <a:pt x="1222" y="327"/>
                      <a:pt x="1252" y="312"/>
                      <a:pt x="1252" y="297"/>
                    </a:cubicBezTo>
                    <a:cubicBezTo>
                      <a:pt x="1252" y="297"/>
                      <a:pt x="1208" y="312"/>
                      <a:pt x="1208" y="297"/>
                    </a:cubicBezTo>
                    <a:cubicBezTo>
                      <a:pt x="1222" y="282"/>
                      <a:pt x="1222" y="267"/>
                      <a:pt x="1208" y="253"/>
                    </a:cubicBezTo>
                    <a:cubicBezTo>
                      <a:pt x="1208" y="223"/>
                      <a:pt x="1149" y="253"/>
                      <a:pt x="1149" y="267"/>
                    </a:cubicBezTo>
                    <a:cubicBezTo>
                      <a:pt x="1149" y="267"/>
                      <a:pt x="1178" y="253"/>
                      <a:pt x="1178" y="267"/>
                    </a:cubicBezTo>
                    <a:cubicBezTo>
                      <a:pt x="1193" y="267"/>
                      <a:pt x="1134" y="297"/>
                      <a:pt x="1178" y="297"/>
                    </a:cubicBezTo>
                    <a:cubicBezTo>
                      <a:pt x="1163" y="297"/>
                      <a:pt x="1149" y="297"/>
                      <a:pt x="1149" y="327"/>
                    </a:cubicBezTo>
                    <a:cubicBezTo>
                      <a:pt x="1149" y="342"/>
                      <a:pt x="1134" y="356"/>
                      <a:pt x="1119" y="342"/>
                    </a:cubicBezTo>
                    <a:cubicBezTo>
                      <a:pt x="1075" y="327"/>
                      <a:pt x="1060" y="312"/>
                      <a:pt x="1046" y="267"/>
                    </a:cubicBezTo>
                    <a:cubicBezTo>
                      <a:pt x="1031" y="238"/>
                      <a:pt x="1001" y="223"/>
                      <a:pt x="972" y="193"/>
                    </a:cubicBezTo>
                    <a:cubicBezTo>
                      <a:pt x="957" y="193"/>
                      <a:pt x="942" y="164"/>
                      <a:pt x="928" y="178"/>
                    </a:cubicBezTo>
                    <a:cubicBezTo>
                      <a:pt x="928" y="208"/>
                      <a:pt x="972" y="223"/>
                      <a:pt x="987" y="238"/>
                    </a:cubicBezTo>
                    <a:cubicBezTo>
                      <a:pt x="987" y="223"/>
                      <a:pt x="928" y="238"/>
                      <a:pt x="928" y="253"/>
                    </a:cubicBezTo>
                    <a:cubicBezTo>
                      <a:pt x="913" y="267"/>
                      <a:pt x="928" y="267"/>
                      <a:pt x="913" y="282"/>
                    </a:cubicBezTo>
                    <a:cubicBezTo>
                      <a:pt x="898" y="282"/>
                      <a:pt x="884" y="312"/>
                      <a:pt x="869" y="297"/>
                    </a:cubicBezTo>
                    <a:lnTo>
                      <a:pt x="869" y="282"/>
                    </a:lnTo>
                    <a:cubicBezTo>
                      <a:pt x="869" y="267"/>
                      <a:pt x="795" y="297"/>
                      <a:pt x="795" y="312"/>
                    </a:cubicBezTo>
                    <a:cubicBezTo>
                      <a:pt x="780" y="327"/>
                      <a:pt x="766" y="342"/>
                      <a:pt x="736" y="356"/>
                    </a:cubicBezTo>
                    <a:cubicBezTo>
                      <a:pt x="722" y="371"/>
                      <a:pt x="736" y="327"/>
                      <a:pt x="722" y="327"/>
                    </a:cubicBezTo>
                    <a:cubicBezTo>
                      <a:pt x="707" y="327"/>
                      <a:pt x="692" y="342"/>
                      <a:pt x="677" y="342"/>
                    </a:cubicBezTo>
                    <a:cubicBezTo>
                      <a:pt x="663" y="342"/>
                      <a:pt x="663" y="371"/>
                      <a:pt x="648" y="371"/>
                    </a:cubicBezTo>
                    <a:cubicBezTo>
                      <a:pt x="633" y="371"/>
                      <a:pt x="589" y="401"/>
                      <a:pt x="604" y="401"/>
                    </a:cubicBezTo>
                    <a:cubicBezTo>
                      <a:pt x="604" y="416"/>
                      <a:pt x="633" y="416"/>
                      <a:pt x="589" y="431"/>
                    </a:cubicBezTo>
                    <a:cubicBezTo>
                      <a:pt x="589" y="431"/>
                      <a:pt x="545" y="431"/>
                      <a:pt x="545" y="416"/>
                    </a:cubicBezTo>
                    <a:cubicBezTo>
                      <a:pt x="545" y="401"/>
                      <a:pt x="589" y="386"/>
                      <a:pt x="589" y="386"/>
                    </a:cubicBezTo>
                    <a:cubicBezTo>
                      <a:pt x="604" y="356"/>
                      <a:pt x="633" y="342"/>
                      <a:pt x="648" y="327"/>
                    </a:cubicBezTo>
                    <a:cubicBezTo>
                      <a:pt x="677" y="312"/>
                      <a:pt x="692" y="312"/>
                      <a:pt x="722" y="327"/>
                    </a:cubicBezTo>
                    <a:cubicBezTo>
                      <a:pt x="707" y="327"/>
                      <a:pt x="825" y="267"/>
                      <a:pt x="825" y="267"/>
                    </a:cubicBezTo>
                    <a:cubicBezTo>
                      <a:pt x="854" y="253"/>
                      <a:pt x="839" y="238"/>
                      <a:pt x="825" y="238"/>
                    </a:cubicBezTo>
                    <a:cubicBezTo>
                      <a:pt x="795" y="238"/>
                      <a:pt x="766" y="238"/>
                      <a:pt x="736" y="253"/>
                    </a:cubicBezTo>
                    <a:cubicBezTo>
                      <a:pt x="722" y="253"/>
                      <a:pt x="722" y="282"/>
                      <a:pt x="692" y="282"/>
                    </a:cubicBezTo>
                    <a:cubicBezTo>
                      <a:pt x="677" y="282"/>
                      <a:pt x="648" y="297"/>
                      <a:pt x="633" y="297"/>
                    </a:cubicBezTo>
                    <a:cubicBezTo>
                      <a:pt x="604" y="297"/>
                      <a:pt x="530" y="371"/>
                      <a:pt x="515" y="356"/>
                    </a:cubicBezTo>
                    <a:cubicBezTo>
                      <a:pt x="501" y="356"/>
                      <a:pt x="530" y="342"/>
                      <a:pt x="530" y="327"/>
                    </a:cubicBezTo>
                    <a:lnTo>
                      <a:pt x="486" y="312"/>
                    </a:lnTo>
                    <a:cubicBezTo>
                      <a:pt x="486" y="312"/>
                      <a:pt x="442" y="342"/>
                      <a:pt x="427" y="342"/>
                    </a:cubicBezTo>
                    <a:cubicBezTo>
                      <a:pt x="412" y="342"/>
                      <a:pt x="383" y="356"/>
                      <a:pt x="368" y="371"/>
                    </a:cubicBezTo>
                    <a:cubicBezTo>
                      <a:pt x="353" y="371"/>
                      <a:pt x="383" y="386"/>
                      <a:pt x="383" y="386"/>
                    </a:cubicBezTo>
                    <a:cubicBezTo>
                      <a:pt x="397" y="386"/>
                      <a:pt x="383" y="401"/>
                      <a:pt x="383" y="401"/>
                    </a:cubicBezTo>
                    <a:cubicBezTo>
                      <a:pt x="383" y="416"/>
                      <a:pt x="442" y="401"/>
                      <a:pt x="442" y="401"/>
                    </a:cubicBezTo>
                    <a:cubicBezTo>
                      <a:pt x="456" y="386"/>
                      <a:pt x="486" y="371"/>
                      <a:pt x="501" y="356"/>
                    </a:cubicBezTo>
                    <a:cubicBezTo>
                      <a:pt x="427" y="386"/>
                      <a:pt x="501" y="401"/>
                      <a:pt x="486" y="431"/>
                    </a:cubicBezTo>
                    <a:lnTo>
                      <a:pt x="471" y="416"/>
                    </a:lnTo>
                    <a:cubicBezTo>
                      <a:pt x="442" y="401"/>
                      <a:pt x="427" y="416"/>
                      <a:pt x="412" y="431"/>
                    </a:cubicBezTo>
                    <a:cubicBezTo>
                      <a:pt x="397" y="431"/>
                      <a:pt x="339" y="416"/>
                      <a:pt x="309" y="416"/>
                    </a:cubicBezTo>
                    <a:cubicBezTo>
                      <a:pt x="280" y="416"/>
                      <a:pt x="235" y="386"/>
                      <a:pt x="206" y="371"/>
                    </a:cubicBezTo>
                    <a:cubicBezTo>
                      <a:pt x="191" y="371"/>
                      <a:pt x="176" y="356"/>
                      <a:pt x="162" y="356"/>
                    </a:cubicBezTo>
                    <a:cubicBezTo>
                      <a:pt x="147" y="342"/>
                      <a:pt x="132" y="312"/>
                      <a:pt x="147" y="312"/>
                    </a:cubicBezTo>
                    <a:cubicBezTo>
                      <a:pt x="132" y="312"/>
                      <a:pt x="103" y="312"/>
                      <a:pt x="88" y="327"/>
                    </a:cubicBezTo>
                    <a:cubicBezTo>
                      <a:pt x="59" y="327"/>
                      <a:pt x="29" y="327"/>
                      <a:pt x="0" y="312"/>
                    </a:cubicBezTo>
                    <a:lnTo>
                      <a:pt x="0" y="1187"/>
                    </a:lnTo>
                    <a:lnTo>
                      <a:pt x="0" y="1395"/>
                    </a:lnTo>
                    <a:lnTo>
                      <a:pt x="0" y="1440"/>
                    </a:lnTo>
                    <a:cubicBezTo>
                      <a:pt x="0" y="1469"/>
                      <a:pt x="29" y="1440"/>
                      <a:pt x="44" y="1440"/>
                    </a:cubicBezTo>
                    <a:cubicBezTo>
                      <a:pt x="73" y="1454"/>
                      <a:pt x="73" y="1440"/>
                      <a:pt x="103" y="1440"/>
                    </a:cubicBezTo>
                    <a:cubicBezTo>
                      <a:pt x="132" y="1440"/>
                      <a:pt x="132" y="1454"/>
                      <a:pt x="147" y="1469"/>
                    </a:cubicBezTo>
                    <a:cubicBezTo>
                      <a:pt x="162" y="1499"/>
                      <a:pt x="235" y="1588"/>
                      <a:pt x="265" y="1588"/>
                    </a:cubicBezTo>
                    <a:cubicBezTo>
                      <a:pt x="280" y="1588"/>
                      <a:pt x="309" y="1573"/>
                      <a:pt x="324" y="1558"/>
                    </a:cubicBezTo>
                    <a:cubicBezTo>
                      <a:pt x="339" y="1543"/>
                      <a:pt x="324" y="1529"/>
                      <a:pt x="339" y="1514"/>
                    </a:cubicBezTo>
                    <a:cubicBezTo>
                      <a:pt x="353" y="1514"/>
                      <a:pt x="412" y="1499"/>
                      <a:pt x="412" y="1514"/>
                    </a:cubicBezTo>
                    <a:cubicBezTo>
                      <a:pt x="442" y="1543"/>
                      <a:pt x="471" y="1558"/>
                      <a:pt x="486" y="1588"/>
                    </a:cubicBezTo>
                    <a:cubicBezTo>
                      <a:pt x="515" y="1618"/>
                      <a:pt x="545" y="1632"/>
                      <a:pt x="559" y="1662"/>
                    </a:cubicBezTo>
                    <a:cubicBezTo>
                      <a:pt x="574" y="1677"/>
                      <a:pt x="574" y="1692"/>
                      <a:pt x="589" y="1721"/>
                    </a:cubicBezTo>
                    <a:cubicBezTo>
                      <a:pt x="618" y="1751"/>
                      <a:pt x="633" y="1810"/>
                      <a:pt x="677" y="1840"/>
                    </a:cubicBezTo>
                    <a:cubicBezTo>
                      <a:pt x="707" y="1870"/>
                      <a:pt x="766" y="1885"/>
                      <a:pt x="795" y="1899"/>
                    </a:cubicBezTo>
                    <a:cubicBezTo>
                      <a:pt x="825" y="1914"/>
                      <a:pt x="780" y="1929"/>
                      <a:pt x="795" y="1959"/>
                    </a:cubicBezTo>
                    <a:cubicBezTo>
                      <a:pt x="810" y="1959"/>
                      <a:pt x="825" y="1959"/>
                      <a:pt x="825" y="1974"/>
                    </a:cubicBezTo>
                    <a:cubicBezTo>
                      <a:pt x="825" y="1974"/>
                      <a:pt x="810" y="2018"/>
                      <a:pt x="825" y="2003"/>
                    </a:cubicBezTo>
                    <a:cubicBezTo>
                      <a:pt x="810" y="2018"/>
                      <a:pt x="780" y="2018"/>
                      <a:pt x="780" y="2048"/>
                    </a:cubicBezTo>
                    <a:cubicBezTo>
                      <a:pt x="766" y="2063"/>
                      <a:pt x="810" y="2092"/>
                      <a:pt x="825" y="2092"/>
                    </a:cubicBezTo>
                    <a:lnTo>
                      <a:pt x="795" y="2122"/>
                    </a:lnTo>
                    <a:cubicBezTo>
                      <a:pt x="795" y="2122"/>
                      <a:pt x="780" y="2107"/>
                      <a:pt x="780" y="2092"/>
                    </a:cubicBezTo>
                    <a:cubicBezTo>
                      <a:pt x="766" y="2092"/>
                      <a:pt x="780" y="2122"/>
                      <a:pt x="780" y="2122"/>
                    </a:cubicBezTo>
                    <a:cubicBezTo>
                      <a:pt x="795" y="2137"/>
                      <a:pt x="780" y="2152"/>
                      <a:pt x="795" y="2167"/>
                    </a:cubicBezTo>
                    <a:cubicBezTo>
                      <a:pt x="810" y="2196"/>
                      <a:pt x="810" y="2196"/>
                      <a:pt x="839" y="2181"/>
                    </a:cubicBezTo>
                    <a:lnTo>
                      <a:pt x="854" y="2181"/>
                    </a:lnTo>
                    <a:cubicBezTo>
                      <a:pt x="869" y="2181"/>
                      <a:pt x="869" y="2152"/>
                      <a:pt x="869" y="2152"/>
                    </a:cubicBezTo>
                    <a:cubicBezTo>
                      <a:pt x="869" y="2152"/>
                      <a:pt x="884" y="2181"/>
                      <a:pt x="898" y="2181"/>
                    </a:cubicBezTo>
                    <a:cubicBezTo>
                      <a:pt x="898" y="2181"/>
                      <a:pt x="884" y="2211"/>
                      <a:pt x="884" y="2226"/>
                    </a:cubicBezTo>
                    <a:cubicBezTo>
                      <a:pt x="869" y="2241"/>
                      <a:pt x="869" y="2256"/>
                      <a:pt x="898" y="2241"/>
                    </a:cubicBezTo>
                    <a:cubicBezTo>
                      <a:pt x="898" y="2226"/>
                      <a:pt x="913" y="2226"/>
                      <a:pt x="913" y="2226"/>
                    </a:cubicBezTo>
                    <a:cubicBezTo>
                      <a:pt x="928" y="2226"/>
                      <a:pt x="928" y="2211"/>
                      <a:pt x="928" y="2211"/>
                    </a:cubicBezTo>
                    <a:cubicBezTo>
                      <a:pt x="957" y="2196"/>
                      <a:pt x="942" y="2241"/>
                      <a:pt x="942" y="2256"/>
                    </a:cubicBezTo>
                    <a:cubicBezTo>
                      <a:pt x="942" y="2270"/>
                      <a:pt x="957" y="2285"/>
                      <a:pt x="972" y="2285"/>
                    </a:cubicBezTo>
                    <a:cubicBezTo>
                      <a:pt x="987" y="2285"/>
                      <a:pt x="1001" y="2256"/>
                      <a:pt x="1016" y="2256"/>
                    </a:cubicBezTo>
                    <a:lnTo>
                      <a:pt x="1001" y="2270"/>
                    </a:lnTo>
                    <a:lnTo>
                      <a:pt x="1031" y="2285"/>
                    </a:lnTo>
                    <a:cubicBezTo>
                      <a:pt x="1031" y="2285"/>
                      <a:pt x="928" y="2315"/>
                      <a:pt x="972" y="2345"/>
                    </a:cubicBezTo>
                    <a:cubicBezTo>
                      <a:pt x="972" y="2345"/>
                      <a:pt x="1060" y="2330"/>
                      <a:pt x="1046" y="2345"/>
                    </a:cubicBezTo>
                    <a:cubicBezTo>
                      <a:pt x="1046" y="2345"/>
                      <a:pt x="972" y="2345"/>
                      <a:pt x="987" y="2374"/>
                    </a:cubicBezTo>
                    <a:lnTo>
                      <a:pt x="1016" y="2374"/>
                    </a:lnTo>
                    <a:cubicBezTo>
                      <a:pt x="1001" y="2389"/>
                      <a:pt x="972" y="2389"/>
                      <a:pt x="987" y="2404"/>
                    </a:cubicBezTo>
                    <a:cubicBezTo>
                      <a:pt x="1016" y="2419"/>
                      <a:pt x="1046" y="2419"/>
                      <a:pt x="1060" y="2419"/>
                    </a:cubicBezTo>
                    <a:cubicBezTo>
                      <a:pt x="1090" y="2419"/>
                      <a:pt x="1075" y="2434"/>
                      <a:pt x="1090" y="2434"/>
                    </a:cubicBezTo>
                    <a:cubicBezTo>
                      <a:pt x="1119" y="2448"/>
                      <a:pt x="1119" y="2404"/>
                      <a:pt x="1134" y="2404"/>
                    </a:cubicBezTo>
                    <a:cubicBezTo>
                      <a:pt x="1149" y="2404"/>
                      <a:pt x="1134" y="2434"/>
                      <a:pt x="1134" y="2434"/>
                    </a:cubicBezTo>
                    <a:cubicBezTo>
                      <a:pt x="1119" y="2448"/>
                      <a:pt x="1119" y="2448"/>
                      <a:pt x="1134" y="2463"/>
                    </a:cubicBezTo>
                    <a:cubicBezTo>
                      <a:pt x="1178" y="2493"/>
                      <a:pt x="1193" y="2419"/>
                      <a:pt x="1193" y="2419"/>
                    </a:cubicBezTo>
                    <a:cubicBezTo>
                      <a:pt x="1193" y="2419"/>
                      <a:pt x="1193" y="2463"/>
                      <a:pt x="1178" y="2463"/>
                    </a:cubicBezTo>
                    <a:cubicBezTo>
                      <a:pt x="1178" y="2478"/>
                      <a:pt x="1208" y="2463"/>
                      <a:pt x="1222" y="2463"/>
                    </a:cubicBezTo>
                    <a:cubicBezTo>
                      <a:pt x="1208" y="2493"/>
                      <a:pt x="1193" y="2508"/>
                      <a:pt x="1222" y="2523"/>
                    </a:cubicBezTo>
                    <a:cubicBezTo>
                      <a:pt x="1252" y="2537"/>
                      <a:pt x="1267" y="2493"/>
                      <a:pt x="1267" y="2493"/>
                    </a:cubicBezTo>
                    <a:lnTo>
                      <a:pt x="1267" y="2523"/>
                    </a:lnTo>
                    <a:cubicBezTo>
                      <a:pt x="1281" y="2552"/>
                      <a:pt x="1267" y="2537"/>
                      <a:pt x="1252" y="2537"/>
                    </a:cubicBezTo>
                    <a:cubicBezTo>
                      <a:pt x="1237" y="2552"/>
                      <a:pt x="1326" y="2567"/>
                      <a:pt x="1311" y="2537"/>
                    </a:cubicBezTo>
                    <a:cubicBezTo>
                      <a:pt x="1340" y="2582"/>
                      <a:pt x="1326" y="2612"/>
                      <a:pt x="1384" y="2612"/>
                    </a:cubicBezTo>
                    <a:lnTo>
                      <a:pt x="1502" y="2612"/>
                    </a:lnTo>
                    <a:lnTo>
                      <a:pt x="1959" y="2612"/>
                    </a:lnTo>
                    <a:lnTo>
                      <a:pt x="3064" y="2612"/>
                    </a:lnTo>
                    <a:lnTo>
                      <a:pt x="3285" y="2612"/>
                    </a:lnTo>
                    <a:cubicBezTo>
                      <a:pt x="3299" y="2612"/>
                      <a:pt x="3373" y="2626"/>
                      <a:pt x="3373" y="2582"/>
                    </a:cubicBezTo>
                    <a:lnTo>
                      <a:pt x="3373" y="2582"/>
                    </a:lnTo>
                    <a:close/>
                    <a:moveTo>
                      <a:pt x="1650" y="802"/>
                    </a:moveTo>
                    <a:lnTo>
                      <a:pt x="1650" y="802"/>
                    </a:lnTo>
                    <a:cubicBezTo>
                      <a:pt x="1620" y="802"/>
                      <a:pt x="1591" y="787"/>
                      <a:pt x="1561" y="802"/>
                    </a:cubicBezTo>
                    <a:cubicBezTo>
                      <a:pt x="1532" y="846"/>
                      <a:pt x="1591" y="831"/>
                      <a:pt x="1591" y="846"/>
                    </a:cubicBezTo>
                    <a:cubicBezTo>
                      <a:pt x="1591" y="831"/>
                      <a:pt x="1473" y="891"/>
                      <a:pt x="1473" y="891"/>
                    </a:cubicBezTo>
                    <a:cubicBezTo>
                      <a:pt x="1443" y="876"/>
                      <a:pt x="1576" y="787"/>
                      <a:pt x="1458" y="831"/>
                    </a:cubicBezTo>
                    <a:cubicBezTo>
                      <a:pt x="1443" y="831"/>
                      <a:pt x="1429" y="846"/>
                      <a:pt x="1429" y="846"/>
                    </a:cubicBezTo>
                    <a:cubicBezTo>
                      <a:pt x="1414" y="861"/>
                      <a:pt x="1429" y="876"/>
                      <a:pt x="1414" y="891"/>
                    </a:cubicBezTo>
                    <a:cubicBezTo>
                      <a:pt x="1399" y="891"/>
                      <a:pt x="1296" y="876"/>
                      <a:pt x="1296" y="876"/>
                    </a:cubicBezTo>
                    <a:cubicBezTo>
                      <a:pt x="1296" y="861"/>
                      <a:pt x="1340" y="876"/>
                      <a:pt x="1340" y="861"/>
                    </a:cubicBezTo>
                    <a:cubicBezTo>
                      <a:pt x="1355" y="846"/>
                      <a:pt x="1340" y="846"/>
                      <a:pt x="1355" y="831"/>
                    </a:cubicBezTo>
                    <a:cubicBezTo>
                      <a:pt x="1355" y="816"/>
                      <a:pt x="1384" y="802"/>
                      <a:pt x="1384" y="802"/>
                    </a:cubicBezTo>
                    <a:cubicBezTo>
                      <a:pt x="1384" y="787"/>
                      <a:pt x="1340" y="772"/>
                      <a:pt x="1384" y="772"/>
                    </a:cubicBezTo>
                    <a:cubicBezTo>
                      <a:pt x="1384" y="772"/>
                      <a:pt x="1443" y="787"/>
                      <a:pt x="1443" y="772"/>
                    </a:cubicBezTo>
                    <a:cubicBezTo>
                      <a:pt x="1443" y="757"/>
                      <a:pt x="1370" y="742"/>
                      <a:pt x="1355" y="742"/>
                    </a:cubicBezTo>
                    <a:cubicBezTo>
                      <a:pt x="1340" y="742"/>
                      <a:pt x="1311" y="757"/>
                      <a:pt x="1281" y="757"/>
                    </a:cubicBezTo>
                    <a:cubicBezTo>
                      <a:pt x="1267" y="757"/>
                      <a:pt x="1237" y="742"/>
                      <a:pt x="1208" y="757"/>
                    </a:cubicBezTo>
                    <a:cubicBezTo>
                      <a:pt x="1193" y="757"/>
                      <a:pt x="1163" y="787"/>
                      <a:pt x="1178" y="757"/>
                    </a:cubicBezTo>
                    <a:cubicBezTo>
                      <a:pt x="1193" y="727"/>
                      <a:pt x="1222" y="742"/>
                      <a:pt x="1237" y="727"/>
                    </a:cubicBezTo>
                    <a:cubicBezTo>
                      <a:pt x="1267" y="727"/>
                      <a:pt x="1311" y="713"/>
                      <a:pt x="1340" y="698"/>
                    </a:cubicBezTo>
                    <a:cubicBezTo>
                      <a:pt x="1399" y="683"/>
                      <a:pt x="1458" y="683"/>
                      <a:pt x="1502" y="653"/>
                    </a:cubicBezTo>
                    <a:cubicBezTo>
                      <a:pt x="1532" y="653"/>
                      <a:pt x="1576" y="638"/>
                      <a:pt x="1591" y="668"/>
                    </a:cubicBezTo>
                    <a:cubicBezTo>
                      <a:pt x="1605" y="683"/>
                      <a:pt x="1546" y="698"/>
                      <a:pt x="1532" y="713"/>
                    </a:cubicBezTo>
                    <a:cubicBezTo>
                      <a:pt x="1502" y="727"/>
                      <a:pt x="1620" y="727"/>
                      <a:pt x="1635" y="727"/>
                    </a:cubicBezTo>
                    <a:lnTo>
                      <a:pt x="1664" y="727"/>
                    </a:lnTo>
                    <a:cubicBezTo>
                      <a:pt x="1679" y="713"/>
                      <a:pt x="1709" y="683"/>
                      <a:pt x="1723" y="698"/>
                    </a:cubicBezTo>
                    <a:cubicBezTo>
                      <a:pt x="1738" y="713"/>
                      <a:pt x="1664" y="802"/>
                      <a:pt x="1650" y="802"/>
                    </a:cubicBezTo>
                    <a:cubicBezTo>
                      <a:pt x="1620" y="802"/>
                      <a:pt x="1679" y="802"/>
                      <a:pt x="1650" y="802"/>
                    </a:cubicBezTo>
                    <a:lnTo>
                      <a:pt x="1650" y="802"/>
                    </a:lnTo>
                    <a:close/>
                    <a:moveTo>
                      <a:pt x="2312" y="1158"/>
                    </a:moveTo>
                    <a:lnTo>
                      <a:pt x="2312" y="1158"/>
                    </a:lnTo>
                    <a:lnTo>
                      <a:pt x="2254" y="1158"/>
                    </a:lnTo>
                    <a:cubicBezTo>
                      <a:pt x="2254" y="1172"/>
                      <a:pt x="2283" y="1158"/>
                      <a:pt x="2283" y="1172"/>
                    </a:cubicBezTo>
                    <a:cubicBezTo>
                      <a:pt x="2283" y="1187"/>
                      <a:pt x="2224" y="1202"/>
                      <a:pt x="2209" y="1202"/>
                    </a:cubicBezTo>
                    <a:cubicBezTo>
                      <a:pt x="2180" y="1202"/>
                      <a:pt x="2165" y="1232"/>
                      <a:pt x="2136" y="1247"/>
                    </a:cubicBezTo>
                    <a:cubicBezTo>
                      <a:pt x="2136" y="1247"/>
                      <a:pt x="2077" y="1247"/>
                      <a:pt x="2092" y="1261"/>
                    </a:cubicBezTo>
                    <a:cubicBezTo>
                      <a:pt x="2092" y="1276"/>
                      <a:pt x="2136" y="1276"/>
                      <a:pt x="2092" y="1306"/>
                    </a:cubicBezTo>
                    <a:cubicBezTo>
                      <a:pt x="2077" y="1306"/>
                      <a:pt x="2018" y="1306"/>
                      <a:pt x="2018" y="1321"/>
                    </a:cubicBezTo>
                    <a:cubicBezTo>
                      <a:pt x="2003" y="1321"/>
                      <a:pt x="2018" y="1336"/>
                      <a:pt x="2018" y="1336"/>
                    </a:cubicBezTo>
                    <a:cubicBezTo>
                      <a:pt x="2018" y="1365"/>
                      <a:pt x="1988" y="1365"/>
                      <a:pt x="1974" y="1365"/>
                    </a:cubicBezTo>
                    <a:cubicBezTo>
                      <a:pt x="1929" y="1380"/>
                      <a:pt x="1885" y="1380"/>
                      <a:pt x="1841" y="1380"/>
                    </a:cubicBezTo>
                    <a:lnTo>
                      <a:pt x="1767" y="1336"/>
                    </a:lnTo>
                    <a:cubicBezTo>
                      <a:pt x="1797" y="1321"/>
                      <a:pt x="1841" y="1336"/>
                      <a:pt x="1856" y="1321"/>
                    </a:cubicBezTo>
                    <a:cubicBezTo>
                      <a:pt x="1871" y="1321"/>
                      <a:pt x="1856" y="1291"/>
                      <a:pt x="1871" y="1291"/>
                    </a:cubicBezTo>
                    <a:cubicBezTo>
                      <a:pt x="1885" y="1261"/>
                      <a:pt x="1915" y="1276"/>
                      <a:pt x="1929" y="1261"/>
                    </a:cubicBezTo>
                    <a:cubicBezTo>
                      <a:pt x="1944" y="1261"/>
                      <a:pt x="1915" y="1232"/>
                      <a:pt x="1915" y="1232"/>
                    </a:cubicBezTo>
                    <a:cubicBezTo>
                      <a:pt x="1885" y="1217"/>
                      <a:pt x="1885" y="1217"/>
                      <a:pt x="1885" y="1202"/>
                    </a:cubicBezTo>
                    <a:cubicBezTo>
                      <a:pt x="1885" y="1172"/>
                      <a:pt x="1856" y="1187"/>
                      <a:pt x="1856" y="1172"/>
                    </a:cubicBezTo>
                    <a:cubicBezTo>
                      <a:pt x="1841" y="1158"/>
                      <a:pt x="1885" y="1172"/>
                      <a:pt x="1885" y="1172"/>
                    </a:cubicBezTo>
                    <a:cubicBezTo>
                      <a:pt x="1929" y="1187"/>
                      <a:pt x="1974" y="1202"/>
                      <a:pt x="2003" y="1217"/>
                    </a:cubicBezTo>
                    <a:cubicBezTo>
                      <a:pt x="2033" y="1247"/>
                      <a:pt x="2092" y="1232"/>
                      <a:pt x="2121" y="1217"/>
                    </a:cubicBezTo>
                    <a:cubicBezTo>
                      <a:pt x="2165" y="1202"/>
                      <a:pt x="2180" y="1158"/>
                      <a:pt x="2239" y="1143"/>
                    </a:cubicBezTo>
                    <a:cubicBezTo>
                      <a:pt x="2254" y="1128"/>
                      <a:pt x="2283" y="1128"/>
                      <a:pt x="2312" y="1143"/>
                    </a:cubicBezTo>
                    <a:lnTo>
                      <a:pt x="2357" y="1158"/>
                    </a:lnTo>
                    <a:lnTo>
                      <a:pt x="2312" y="1158"/>
                    </a:lnTo>
                    <a:lnTo>
                      <a:pt x="2312" y="1158"/>
                    </a:lnTo>
                    <a:close/>
                    <a:moveTo>
                      <a:pt x="3270" y="2448"/>
                    </a:moveTo>
                    <a:lnTo>
                      <a:pt x="3270" y="2448"/>
                    </a:lnTo>
                    <a:cubicBezTo>
                      <a:pt x="3255" y="2478"/>
                      <a:pt x="3226" y="2419"/>
                      <a:pt x="3226" y="2404"/>
                    </a:cubicBezTo>
                    <a:cubicBezTo>
                      <a:pt x="3226" y="2374"/>
                      <a:pt x="3255" y="2359"/>
                      <a:pt x="3255" y="2330"/>
                    </a:cubicBezTo>
                    <a:cubicBezTo>
                      <a:pt x="3241" y="2315"/>
                      <a:pt x="3226" y="2359"/>
                      <a:pt x="3211" y="2345"/>
                    </a:cubicBezTo>
                    <a:cubicBezTo>
                      <a:pt x="3211" y="2330"/>
                      <a:pt x="3211" y="2285"/>
                      <a:pt x="3182" y="2285"/>
                    </a:cubicBezTo>
                    <a:cubicBezTo>
                      <a:pt x="3182" y="2285"/>
                      <a:pt x="3182" y="2315"/>
                      <a:pt x="3167" y="2315"/>
                    </a:cubicBezTo>
                    <a:cubicBezTo>
                      <a:pt x="3152" y="2300"/>
                      <a:pt x="3152" y="2285"/>
                      <a:pt x="3137" y="2270"/>
                    </a:cubicBezTo>
                    <a:cubicBezTo>
                      <a:pt x="3123" y="2256"/>
                      <a:pt x="3108" y="2241"/>
                      <a:pt x="3093" y="2226"/>
                    </a:cubicBezTo>
                    <a:cubicBezTo>
                      <a:pt x="3079" y="2211"/>
                      <a:pt x="3123" y="2211"/>
                      <a:pt x="3123" y="2196"/>
                    </a:cubicBezTo>
                    <a:cubicBezTo>
                      <a:pt x="3108" y="2181"/>
                      <a:pt x="3079" y="2196"/>
                      <a:pt x="3079" y="2181"/>
                    </a:cubicBezTo>
                    <a:cubicBezTo>
                      <a:pt x="3079" y="2167"/>
                      <a:pt x="3093" y="2122"/>
                      <a:pt x="3093" y="2107"/>
                    </a:cubicBezTo>
                    <a:cubicBezTo>
                      <a:pt x="3123" y="2078"/>
                      <a:pt x="3196" y="2181"/>
                      <a:pt x="3196" y="2196"/>
                    </a:cubicBezTo>
                    <a:cubicBezTo>
                      <a:pt x="3211" y="2226"/>
                      <a:pt x="3226" y="2241"/>
                      <a:pt x="3226" y="2270"/>
                    </a:cubicBezTo>
                    <a:cubicBezTo>
                      <a:pt x="3241" y="2300"/>
                      <a:pt x="3241" y="2285"/>
                      <a:pt x="3255" y="2315"/>
                    </a:cubicBezTo>
                    <a:cubicBezTo>
                      <a:pt x="3255" y="2330"/>
                      <a:pt x="3270" y="2345"/>
                      <a:pt x="3270" y="2359"/>
                    </a:cubicBezTo>
                    <a:cubicBezTo>
                      <a:pt x="3285" y="2389"/>
                      <a:pt x="3270" y="2419"/>
                      <a:pt x="3270" y="2448"/>
                    </a:cubicBezTo>
                    <a:cubicBezTo>
                      <a:pt x="3255" y="2463"/>
                      <a:pt x="3270" y="2434"/>
                      <a:pt x="3270" y="2448"/>
                    </a:cubicBezTo>
                    <a:lnTo>
                      <a:pt x="3270" y="244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9" name="Freeform 1546">
                <a:extLst>
                  <a:ext uri="{FF2B5EF4-FFF2-40B4-BE49-F238E27FC236}">
                    <a16:creationId xmlns:a16="http://schemas.microsoft.com/office/drawing/2014/main" id="{CDF7FE94-58CC-E279-F48D-F0B8D2F24CA1}"/>
                  </a:ext>
                </a:extLst>
              </p:cNvPr>
              <p:cNvSpPr>
                <a:spLocks noEditPoints="1"/>
              </p:cNvSpPr>
              <p:nvPr/>
            </p:nvSpPr>
            <p:spPr bwMode="auto">
              <a:xfrm>
                <a:off x="1608" y="1678"/>
                <a:ext cx="1213" cy="627"/>
              </a:xfrm>
              <a:custGeom>
                <a:avLst/>
                <a:gdLst>
                  <a:gd name="T0" fmla="*/ 3712 w 6290"/>
                  <a:gd name="T1" fmla="*/ 2671 h 3250"/>
                  <a:gd name="T2" fmla="*/ 4316 w 6290"/>
                  <a:gd name="T3" fmla="*/ 2879 h 3250"/>
                  <a:gd name="T4" fmla="*/ 4286 w 6290"/>
                  <a:gd name="T5" fmla="*/ 3250 h 3250"/>
                  <a:gd name="T6" fmla="*/ 4817 w 6290"/>
                  <a:gd name="T7" fmla="*/ 2983 h 3250"/>
                  <a:gd name="T8" fmla="*/ 5377 w 6290"/>
                  <a:gd name="T9" fmla="*/ 2805 h 3250"/>
                  <a:gd name="T10" fmla="*/ 5642 w 6290"/>
                  <a:gd name="T11" fmla="*/ 2968 h 3250"/>
                  <a:gd name="T12" fmla="*/ 5760 w 6290"/>
                  <a:gd name="T13" fmla="*/ 2983 h 3250"/>
                  <a:gd name="T14" fmla="*/ 5598 w 6290"/>
                  <a:gd name="T15" fmla="*/ 2790 h 3250"/>
                  <a:gd name="T16" fmla="*/ 5627 w 6290"/>
                  <a:gd name="T17" fmla="*/ 2612 h 3250"/>
                  <a:gd name="T18" fmla="*/ 5215 w 6290"/>
                  <a:gd name="T19" fmla="*/ 2671 h 3250"/>
                  <a:gd name="T20" fmla="*/ 6098 w 6290"/>
                  <a:gd name="T21" fmla="*/ 2374 h 3250"/>
                  <a:gd name="T22" fmla="*/ 6143 w 6290"/>
                  <a:gd name="T23" fmla="*/ 2137 h 3250"/>
                  <a:gd name="T24" fmla="*/ 6113 w 6290"/>
                  <a:gd name="T25" fmla="*/ 2063 h 3250"/>
                  <a:gd name="T26" fmla="*/ 5804 w 6290"/>
                  <a:gd name="T27" fmla="*/ 1870 h 3250"/>
                  <a:gd name="T28" fmla="*/ 5745 w 6290"/>
                  <a:gd name="T29" fmla="*/ 1632 h 3250"/>
                  <a:gd name="T30" fmla="*/ 5568 w 6290"/>
                  <a:gd name="T31" fmla="*/ 1543 h 3250"/>
                  <a:gd name="T32" fmla="*/ 5362 w 6290"/>
                  <a:gd name="T33" fmla="*/ 1662 h 3250"/>
                  <a:gd name="T34" fmla="*/ 5244 w 6290"/>
                  <a:gd name="T35" fmla="*/ 1588 h 3250"/>
                  <a:gd name="T36" fmla="*/ 5038 w 6290"/>
                  <a:gd name="T37" fmla="*/ 1261 h 3250"/>
                  <a:gd name="T38" fmla="*/ 4625 w 6290"/>
                  <a:gd name="T39" fmla="*/ 1351 h 3250"/>
                  <a:gd name="T40" fmla="*/ 4714 w 6290"/>
                  <a:gd name="T41" fmla="*/ 1721 h 3250"/>
                  <a:gd name="T42" fmla="*/ 4507 w 6290"/>
                  <a:gd name="T43" fmla="*/ 2359 h 3250"/>
                  <a:gd name="T44" fmla="*/ 4301 w 6290"/>
                  <a:gd name="T45" fmla="*/ 2003 h 3250"/>
                  <a:gd name="T46" fmla="*/ 3683 w 6290"/>
                  <a:gd name="T47" fmla="*/ 1766 h 3250"/>
                  <a:gd name="T48" fmla="*/ 3491 w 6290"/>
                  <a:gd name="T49" fmla="*/ 1276 h 3250"/>
                  <a:gd name="T50" fmla="*/ 3624 w 6290"/>
                  <a:gd name="T51" fmla="*/ 1143 h 3250"/>
                  <a:gd name="T52" fmla="*/ 3624 w 6290"/>
                  <a:gd name="T53" fmla="*/ 1039 h 3250"/>
                  <a:gd name="T54" fmla="*/ 3874 w 6290"/>
                  <a:gd name="T55" fmla="*/ 861 h 3250"/>
                  <a:gd name="T56" fmla="*/ 4066 w 6290"/>
                  <a:gd name="T57" fmla="*/ 713 h 3250"/>
                  <a:gd name="T58" fmla="*/ 4316 w 6290"/>
                  <a:gd name="T59" fmla="*/ 534 h 3250"/>
                  <a:gd name="T60" fmla="*/ 4066 w 6290"/>
                  <a:gd name="T61" fmla="*/ 342 h 3250"/>
                  <a:gd name="T62" fmla="*/ 3859 w 6290"/>
                  <a:gd name="T63" fmla="*/ 520 h 3250"/>
                  <a:gd name="T64" fmla="*/ 3712 w 6290"/>
                  <a:gd name="T65" fmla="*/ 342 h 3250"/>
                  <a:gd name="T66" fmla="*/ 3550 w 6290"/>
                  <a:gd name="T67" fmla="*/ 149 h 3250"/>
                  <a:gd name="T68" fmla="*/ 3285 w 6290"/>
                  <a:gd name="T69" fmla="*/ 89 h 3250"/>
                  <a:gd name="T70" fmla="*/ 3417 w 6290"/>
                  <a:gd name="T71" fmla="*/ 401 h 3250"/>
                  <a:gd name="T72" fmla="*/ 3329 w 6290"/>
                  <a:gd name="T73" fmla="*/ 594 h 3250"/>
                  <a:gd name="T74" fmla="*/ 3211 w 6290"/>
                  <a:gd name="T75" fmla="*/ 549 h 3250"/>
                  <a:gd name="T76" fmla="*/ 2416 w 6290"/>
                  <a:gd name="T77" fmla="*/ 431 h 3250"/>
                  <a:gd name="T78" fmla="*/ 2445 w 6290"/>
                  <a:gd name="T79" fmla="*/ 609 h 3250"/>
                  <a:gd name="T80" fmla="*/ 2357 w 6290"/>
                  <a:gd name="T81" fmla="*/ 594 h 3250"/>
                  <a:gd name="T82" fmla="*/ 1959 w 6290"/>
                  <a:gd name="T83" fmla="*/ 445 h 3250"/>
                  <a:gd name="T84" fmla="*/ 1222 w 6290"/>
                  <a:gd name="T85" fmla="*/ 342 h 3250"/>
                  <a:gd name="T86" fmla="*/ 1046 w 6290"/>
                  <a:gd name="T87" fmla="*/ 267 h 3250"/>
                  <a:gd name="T88" fmla="*/ 736 w 6290"/>
                  <a:gd name="T89" fmla="*/ 356 h 3250"/>
                  <a:gd name="T90" fmla="*/ 722 w 6290"/>
                  <a:gd name="T91" fmla="*/ 327 h 3250"/>
                  <a:gd name="T92" fmla="*/ 427 w 6290"/>
                  <a:gd name="T93" fmla="*/ 342 h 3250"/>
                  <a:gd name="T94" fmla="*/ 309 w 6290"/>
                  <a:gd name="T95" fmla="*/ 416 h 3250"/>
                  <a:gd name="T96" fmla="*/ 44 w 6290"/>
                  <a:gd name="T97" fmla="*/ 1440 h 3250"/>
                  <a:gd name="T98" fmla="*/ 589 w 6290"/>
                  <a:gd name="T99" fmla="*/ 1721 h 3250"/>
                  <a:gd name="T100" fmla="*/ 780 w 6290"/>
                  <a:gd name="T101" fmla="*/ 2092 h 3250"/>
                  <a:gd name="T102" fmla="*/ 913 w 6290"/>
                  <a:gd name="T103" fmla="*/ 2226 h 3250"/>
                  <a:gd name="T104" fmla="*/ 987 w 6290"/>
                  <a:gd name="T105" fmla="*/ 2374 h 3250"/>
                  <a:gd name="T106" fmla="*/ 1178 w 6290"/>
                  <a:gd name="T107" fmla="*/ 2463 h 3250"/>
                  <a:gd name="T108" fmla="*/ 1959 w 6290"/>
                  <a:gd name="T109" fmla="*/ 2612 h 3250"/>
                  <a:gd name="T110" fmla="*/ 1458 w 6290"/>
                  <a:gd name="T111" fmla="*/ 831 h 3250"/>
                  <a:gd name="T112" fmla="*/ 1355 w 6290"/>
                  <a:gd name="T113" fmla="*/ 742 h 3250"/>
                  <a:gd name="T114" fmla="*/ 1635 w 6290"/>
                  <a:gd name="T115" fmla="*/ 727 h 3250"/>
                  <a:gd name="T116" fmla="*/ 2209 w 6290"/>
                  <a:gd name="T117" fmla="*/ 1202 h 3250"/>
                  <a:gd name="T118" fmla="*/ 1856 w 6290"/>
                  <a:gd name="T119" fmla="*/ 1321 h 3250"/>
                  <a:gd name="T120" fmla="*/ 2239 w 6290"/>
                  <a:gd name="T121" fmla="*/ 1143 h 3250"/>
                  <a:gd name="T122" fmla="*/ 3182 w 6290"/>
                  <a:gd name="T123" fmla="*/ 2285 h 3250"/>
                  <a:gd name="T124" fmla="*/ 3255 w 6290"/>
                  <a:gd name="T125" fmla="*/ 2315 h 3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90" h="3250">
                    <a:moveTo>
                      <a:pt x="3373" y="2582"/>
                    </a:moveTo>
                    <a:lnTo>
                      <a:pt x="3373" y="2582"/>
                    </a:lnTo>
                    <a:lnTo>
                      <a:pt x="3373" y="2567"/>
                    </a:lnTo>
                    <a:lnTo>
                      <a:pt x="3417" y="2626"/>
                    </a:lnTo>
                    <a:cubicBezTo>
                      <a:pt x="3447" y="2626"/>
                      <a:pt x="3462" y="2641"/>
                      <a:pt x="3476" y="2641"/>
                    </a:cubicBezTo>
                    <a:cubicBezTo>
                      <a:pt x="3506" y="2641"/>
                      <a:pt x="3506" y="2626"/>
                      <a:pt x="3520" y="2641"/>
                    </a:cubicBezTo>
                    <a:cubicBezTo>
                      <a:pt x="3565" y="2656"/>
                      <a:pt x="3594" y="2671"/>
                      <a:pt x="3624" y="2686"/>
                    </a:cubicBezTo>
                    <a:cubicBezTo>
                      <a:pt x="3638" y="2701"/>
                      <a:pt x="3653" y="2686"/>
                      <a:pt x="3668" y="2686"/>
                    </a:cubicBezTo>
                    <a:cubicBezTo>
                      <a:pt x="3683" y="2671"/>
                      <a:pt x="3697" y="2671"/>
                      <a:pt x="3712" y="2671"/>
                    </a:cubicBezTo>
                    <a:cubicBezTo>
                      <a:pt x="3727" y="2671"/>
                      <a:pt x="3741" y="2686"/>
                      <a:pt x="3756" y="2686"/>
                    </a:cubicBezTo>
                    <a:cubicBezTo>
                      <a:pt x="3786" y="2686"/>
                      <a:pt x="3800" y="2671"/>
                      <a:pt x="3815" y="2656"/>
                    </a:cubicBezTo>
                    <a:cubicBezTo>
                      <a:pt x="3830" y="2641"/>
                      <a:pt x="3874" y="2597"/>
                      <a:pt x="3889" y="2597"/>
                    </a:cubicBezTo>
                    <a:lnTo>
                      <a:pt x="3903" y="2612"/>
                    </a:lnTo>
                    <a:lnTo>
                      <a:pt x="3962" y="2612"/>
                    </a:lnTo>
                    <a:cubicBezTo>
                      <a:pt x="4021" y="2612"/>
                      <a:pt x="4007" y="2656"/>
                      <a:pt x="4036" y="2686"/>
                    </a:cubicBezTo>
                    <a:cubicBezTo>
                      <a:pt x="4051" y="2701"/>
                      <a:pt x="4110" y="2686"/>
                      <a:pt x="4110" y="2716"/>
                    </a:cubicBezTo>
                    <a:cubicBezTo>
                      <a:pt x="4110" y="2745"/>
                      <a:pt x="4124" y="2775"/>
                      <a:pt x="4139" y="2805"/>
                    </a:cubicBezTo>
                    <a:cubicBezTo>
                      <a:pt x="4139" y="2879"/>
                      <a:pt x="4272" y="2864"/>
                      <a:pt x="4316" y="2879"/>
                    </a:cubicBezTo>
                    <a:cubicBezTo>
                      <a:pt x="4345" y="2879"/>
                      <a:pt x="4390" y="2879"/>
                      <a:pt x="4404" y="2894"/>
                    </a:cubicBezTo>
                    <a:cubicBezTo>
                      <a:pt x="4419" y="2908"/>
                      <a:pt x="4493" y="2983"/>
                      <a:pt x="4478" y="2983"/>
                    </a:cubicBezTo>
                    <a:cubicBezTo>
                      <a:pt x="4449" y="3012"/>
                      <a:pt x="4449" y="3012"/>
                      <a:pt x="4419" y="2997"/>
                    </a:cubicBezTo>
                    <a:cubicBezTo>
                      <a:pt x="4404" y="2983"/>
                      <a:pt x="4345" y="2953"/>
                      <a:pt x="4345" y="2953"/>
                    </a:cubicBezTo>
                    <a:cubicBezTo>
                      <a:pt x="4345" y="2968"/>
                      <a:pt x="4390" y="2983"/>
                      <a:pt x="4375" y="3012"/>
                    </a:cubicBezTo>
                    <a:cubicBezTo>
                      <a:pt x="4360" y="3027"/>
                      <a:pt x="4345" y="3057"/>
                      <a:pt x="4345" y="3072"/>
                    </a:cubicBezTo>
                    <a:cubicBezTo>
                      <a:pt x="4345" y="3101"/>
                      <a:pt x="4345" y="3116"/>
                      <a:pt x="4331" y="3131"/>
                    </a:cubicBezTo>
                    <a:cubicBezTo>
                      <a:pt x="4331" y="3146"/>
                      <a:pt x="4286" y="3161"/>
                      <a:pt x="4286" y="3161"/>
                    </a:cubicBezTo>
                    <a:cubicBezTo>
                      <a:pt x="4272" y="3175"/>
                      <a:pt x="4228" y="3250"/>
                      <a:pt x="4286" y="3250"/>
                    </a:cubicBezTo>
                    <a:cubicBezTo>
                      <a:pt x="4301" y="3250"/>
                      <a:pt x="4331" y="3220"/>
                      <a:pt x="4360" y="3190"/>
                    </a:cubicBezTo>
                    <a:cubicBezTo>
                      <a:pt x="4390" y="3175"/>
                      <a:pt x="4404" y="3205"/>
                      <a:pt x="4434" y="3190"/>
                    </a:cubicBezTo>
                    <a:cubicBezTo>
                      <a:pt x="4478" y="3190"/>
                      <a:pt x="4493" y="3161"/>
                      <a:pt x="4537" y="3161"/>
                    </a:cubicBezTo>
                    <a:cubicBezTo>
                      <a:pt x="4537" y="3131"/>
                      <a:pt x="4537" y="3146"/>
                      <a:pt x="4507" y="3131"/>
                    </a:cubicBezTo>
                    <a:cubicBezTo>
                      <a:pt x="4493" y="3131"/>
                      <a:pt x="4493" y="3116"/>
                      <a:pt x="4507" y="3116"/>
                    </a:cubicBezTo>
                    <a:cubicBezTo>
                      <a:pt x="4522" y="3086"/>
                      <a:pt x="4537" y="3072"/>
                      <a:pt x="4581" y="3072"/>
                    </a:cubicBezTo>
                    <a:cubicBezTo>
                      <a:pt x="4596" y="3072"/>
                      <a:pt x="4640" y="3042"/>
                      <a:pt x="4669" y="3057"/>
                    </a:cubicBezTo>
                    <a:cubicBezTo>
                      <a:pt x="4699" y="3072"/>
                      <a:pt x="4714" y="3012"/>
                      <a:pt x="4743" y="3057"/>
                    </a:cubicBezTo>
                    <a:cubicBezTo>
                      <a:pt x="4773" y="3027"/>
                      <a:pt x="4787" y="3012"/>
                      <a:pt x="4817" y="2983"/>
                    </a:cubicBezTo>
                    <a:cubicBezTo>
                      <a:pt x="4846" y="2968"/>
                      <a:pt x="4861" y="2968"/>
                      <a:pt x="4890" y="2968"/>
                    </a:cubicBezTo>
                    <a:lnTo>
                      <a:pt x="5038" y="2968"/>
                    </a:lnTo>
                    <a:cubicBezTo>
                      <a:pt x="5082" y="2968"/>
                      <a:pt x="5097" y="2983"/>
                      <a:pt x="5111" y="2953"/>
                    </a:cubicBezTo>
                    <a:cubicBezTo>
                      <a:pt x="5126" y="2938"/>
                      <a:pt x="5141" y="2953"/>
                      <a:pt x="5156" y="2938"/>
                    </a:cubicBezTo>
                    <a:cubicBezTo>
                      <a:pt x="5170" y="2908"/>
                      <a:pt x="5185" y="2894"/>
                      <a:pt x="5185" y="2864"/>
                    </a:cubicBezTo>
                    <a:cubicBezTo>
                      <a:pt x="5200" y="2834"/>
                      <a:pt x="5200" y="2819"/>
                      <a:pt x="5215" y="2790"/>
                    </a:cubicBezTo>
                    <a:cubicBezTo>
                      <a:pt x="5229" y="2775"/>
                      <a:pt x="5244" y="2760"/>
                      <a:pt x="5259" y="2745"/>
                    </a:cubicBezTo>
                    <a:cubicBezTo>
                      <a:pt x="5273" y="2730"/>
                      <a:pt x="5288" y="2775"/>
                      <a:pt x="5318" y="2760"/>
                    </a:cubicBezTo>
                    <a:cubicBezTo>
                      <a:pt x="5347" y="2730"/>
                      <a:pt x="5377" y="2775"/>
                      <a:pt x="5377" y="2805"/>
                    </a:cubicBezTo>
                    <a:cubicBezTo>
                      <a:pt x="5377" y="2819"/>
                      <a:pt x="5362" y="2908"/>
                      <a:pt x="5391" y="2908"/>
                    </a:cubicBezTo>
                    <a:cubicBezTo>
                      <a:pt x="5406" y="2923"/>
                      <a:pt x="5421" y="2953"/>
                      <a:pt x="5436" y="2983"/>
                    </a:cubicBezTo>
                    <a:cubicBezTo>
                      <a:pt x="5450" y="2953"/>
                      <a:pt x="5612" y="2908"/>
                      <a:pt x="5612" y="2908"/>
                    </a:cubicBezTo>
                    <a:cubicBezTo>
                      <a:pt x="5612" y="2894"/>
                      <a:pt x="5598" y="2894"/>
                      <a:pt x="5598" y="2879"/>
                    </a:cubicBezTo>
                    <a:lnTo>
                      <a:pt x="5627" y="2908"/>
                    </a:lnTo>
                    <a:cubicBezTo>
                      <a:pt x="5627" y="2923"/>
                      <a:pt x="5598" y="2923"/>
                      <a:pt x="5598" y="2923"/>
                    </a:cubicBezTo>
                    <a:lnTo>
                      <a:pt x="5686" y="2938"/>
                    </a:lnTo>
                    <a:lnTo>
                      <a:pt x="5686" y="2953"/>
                    </a:lnTo>
                    <a:cubicBezTo>
                      <a:pt x="5671" y="2953"/>
                      <a:pt x="5656" y="2953"/>
                      <a:pt x="5642" y="2968"/>
                    </a:cubicBezTo>
                    <a:cubicBezTo>
                      <a:pt x="5642" y="2983"/>
                      <a:pt x="5627" y="2938"/>
                      <a:pt x="5627" y="2938"/>
                    </a:cubicBezTo>
                    <a:cubicBezTo>
                      <a:pt x="5612" y="2938"/>
                      <a:pt x="5612" y="2953"/>
                      <a:pt x="5612" y="2953"/>
                    </a:cubicBezTo>
                    <a:cubicBezTo>
                      <a:pt x="5612" y="2953"/>
                      <a:pt x="5612" y="2938"/>
                      <a:pt x="5598" y="2953"/>
                    </a:cubicBezTo>
                    <a:cubicBezTo>
                      <a:pt x="5583" y="2968"/>
                      <a:pt x="5568" y="2968"/>
                      <a:pt x="5553" y="2983"/>
                    </a:cubicBezTo>
                    <a:cubicBezTo>
                      <a:pt x="5524" y="2997"/>
                      <a:pt x="5465" y="3042"/>
                      <a:pt x="5494" y="3086"/>
                    </a:cubicBezTo>
                    <a:cubicBezTo>
                      <a:pt x="5539" y="3116"/>
                      <a:pt x="5568" y="3086"/>
                      <a:pt x="5583" y="3072"/>
                    </a:cubicBezTo>
                    <a:cubicBezTo>
                      <a:pt x="5598" y="3057"/>
                      <a:pt x="5656" y="3012"/>
                      <a:pt x="5656" y="2997"/>
                    </a:cubicBezTo>
                    <a:cubicBezTo>
                      <a:pt x="5656" y="3012"/>
                      <a:pt x="5686" y="3027"/>
                      <a:pt x="5701" y="3012"/>
                    </a:cubicBezTo>
                    <a:cubicBezTo>
                      <a:pt x="5701" y="2997"/>
                      <a:pt x="5745" y="2983"/>
                      <a:pt x="5760" y="2983"/>
                    </a:cubicBezTo>
                    <a:cubicBezTo>
                      <a:pt x="5789" y="2968"/>
                      <a:pt x="5819" y="2953"/>
                      <a:pt x="5848" y="2953"/>
                    </a:cubicBezTo>
                    <a:cubicBezTo>
                      <a:pt x="5863" y="2953"/>
                      <a:pt x="5863" y="2953"/>
                      <a:pt x="5863" y="2938"/>
                    </a:cubicBezTo>
                    <a:cubicBezTo>
                      <a:pt x="5848" y="2923"/>
                      <a:pt x="5863" y="2923"/>
                      <a:pt x="5863" y="2923"/>
                    </a:cubicBezTo>
                    <a:cubicBezTo>
                      <a:pt x="5863" y="2908"/>
                      <a:pt x="5833" y="2923"/>
                      <a:pt x="5819" y="2908"/>
                    </a:cubicBezTo>
                    <a:cubicBezTo>
                      <a:pt x="5804" y="2908"/>
                      <a:pt x="5819" y="2879"/>
                      <a:pt x="5789" y="2908"/>
                    </a:cubicBezTo>
                    <a:cubicBezTo>
                      <a:pt x="5760" y="2923"/>
                      <a:pt x="5701" y="2908"/>
                      <a:pt x="5671" y="2894"/>
                    </a:cubicBezTo>
                    <a:cubicBezTo>
                      <a:pt x="5656" y="2894"/>
                      <a:pt x="5671" y="2864"/>
                      <a:pt x="5656" y="2864"/>
                    </a:cubicBezTo>
                    <a:cubicBezTo>
                      <a:pt x="5656" y="2864"/>
                      <a:pt x="5627" y="2864"/>
                      <a:pt x="5612" y="2849"/>
                    </a:cubicBezTo>
                    <a:cubicBezTo>
                      <a:pt x="5598" y="2849"/>
                      <a:pt x="5598" y="2805"/>
                      <a:pt x="5598" y="2790"/>
                    </a:cubicBezTo>
                    <a:cubicBezTo>
                      <a:pt x="5598" y="2775"/>
                      <a:pt x="5568" y="2790"/>
                      <a:pt x="5553" y="2775"/>
                    </a:cubicBezTo>
                    <a:lnTo>
                      <a:pt x="5583" y="2745"/>
                    </a:lnTo>
                    <a:cubicBezTo>
                      <a:pt x="5598" y="2730"/>
                      <a:pt x="5598" y="2686"/>
                      <a:pt x="5568" y="2686"/>
                    </a:cubicBezTo>
                    <a:cubicBezTo>
                      <a:pt x="5568" y="2686"/>
                      <a:pt x="5539" y="2745"/>
                      <a:pt x="5524" y="2716"/>
                    </a:cubicBezTo>
                    <a:cubicBezTo>
                      <a:pt x="5524" y="2686"/>
                      <a:pt x="5509" y="2701"/>
                      <a:pt x="5494" y="2686"/>
                    </a:cubicBezTo>
                    <a:cubicBezTo>
                      <a:pt x="5494" y="2671"/>
                      <a:pt x="5539" y="2686"/>
                      <a:pt x="5539" y="2686"/>
                    </a:cubicBezTo>
                    <a:cubicBezTo>
                      <a:pt x="5568" y="2686"/>
                      <a:pt x="5583" y="2671"/>
                      <a:pt x="5598" y="2671"/>
                    </a:cubicBezTo>
                    <a:cubicBezTo>
                      <a:pt x="5612" y="2656"/>
                      <a:pt x="5627" y="2656"/>
                      <a:pt x="5642" y="2656"/>
                    </a:cubicBezTo>
                    <a:cubicBezTo>
                      <a:pt x="5656" y="2641"/>
                      <a:pt x="5627" y="2612"/>
                      <a:pt x="5627" y="2612"/>
                    </a:cubicBezTo>
                    <a:lnTo>
                      <a:pt x="5642" y="2612"/>
                    </a:lnTo>
                    <a:lnTo>
                      <a:pt x="5583" y="2582"/>
                    </a:lnTo>
                    <a:cubicBezTo>
                      <a:pt x="5553" y="2567"/>
                      <a:pt x="5524" y="2567"/>
                      <a:pt x="5494" y="2582"/>
                    </a:cubicBezTo>
                    <a:cubicBezTo>
                      <a:pt x="5436" y="2597"/>
                      <a:pt x="5391" y="2612"/>
                      <a:pt x="5347" y="2641"/>
                    </a:cubicBezTo>
                    <a:cubicBezTo>
                      <a:pt x="5303" y="2656"/>
                      <a:pt x="5273" y="2686"/>
                      <a:pt x="5229" y="2716"/>
                    </a:cubicBezTo>
                    <a:cubicBezTo>
                      <a:pt x="5215" y="2730"/>
                      <a:pt x="5200" y="2745"/>
                      <a:pt x="5185" y="2775"/>
                    </a:cubicBezTo>
                    <a:lnTo>
                      <a:pt x="5126" y="2805"/>
                    </a:lnTo>
                    <a:cubicBezTo>
                      <a:pt x="5126" y="2790"/>
                      <a:pt x="5200" y="2730"/>
                      <a:pt x="5215" y="2716"/>
                    </a:cubicBezTo>
                    <a:cubicBezTo>
                      <a:pt x="5215" y="2701"/>
                      <a:pt x="5229" y="2686"/>
                      <a:pt x="5215" y="2671"/>
                    </a:cubicBezTo>
                    <a:cubicBezTo>
                      <a:pt x="5200" y="2671"/>
                      <a:pt x="5170" y="2656"/>
                      <a:pt x="5156" y="2656"/>
                    </a:cubicBezTo>
                    <a:cubicBezTo>
                      <a:pt x="5170" y="2656"/>
                      <a:pt x="5200" y="2671"/>
                      <a:pt x="5215" y="2671"/>
                    </a:cubicBezTo>
                    <a:cubicBezTo>
                      <a:pt x="5244" y="2686"/>
                      <a:pt x="5273" y="2641"/>
                      <a:pt x="5288" y="2626"/>
                    </a:cubicBezTo>
                    <a:cubicBezTo>
                      <a:pt x="5303" y="2612"/>
                      <a:pt x="5318" y="2582"/>
                      <a:pt x="5347" y="2567"/>
                    </a:cubicBezTo>
                    <a:cubicBezTo>
                      <a:pt x="5377" y="2567"/>
                      <a:pt x="5406" y="2582"/>
                      <a:pt x="5421" y="2552"/>
                    </a:cubicBezTo>
                    <a:cubicBezTo>
                      <a:pt x="5436" y="2493"/>
                      <a:pt x="5465" y="2478"/>
                      <a:pt x="5524" y="2478"/>
                    </a:cubicBezTo>
                    <a:lnTo>
                      <a:pt x="5701" y="2478"/>
                    </a:lnTo>
                    <a:cubicBezTo>
                      <a:pt x="5804" y="2478"/>
                      <a:pt x="5951" y="2508"/>
                      <a:pt x="6025" y="2419"/>
                    </a:cubicBezTo>
                    <a:cubicBezTo>
                      <a:pt x="6054" y="2389"/>
                      <a:pt x="6069" y="2374"/>
                      <a:pt x="6098" y="2374"/>
                    </a:cubicBezTo>
                    <a:cubicBezTo>
                      <a:pt x="6128" y="2374"/>
                      <a:pt x="6157" y="2374"/>
                      <a:pt x="6202" y="2345"/>
                    </a:cubicBezTo>
                    <a:cubicBezTo>
                      <a:pt x="6216" y="2345"/>
                      <a:pt x="6260" y="2315"/>
                      <a:pt x="6260" y="2300"/>
                    </a:cubicBezTo>
                    <a:cubicBezTo>
                      <a:pt x="6290" y="2256"/>
                      <a:pt x="6216" y="2270"/>
                      <a:pt x="6216" y="2256"/>
                    </a:cubicBezTo>
                    <a:cubicBezTo>
                      <a:pt x="6216" y="2241"/>
                      <a:pt x="6246" y="2241"/>
                      <a:pt x="6246" y="2241"/>
                    </a:cubicBezTo>
                    <a:cubicBezTo>
                      <a:pt x="6260" y="2226"/>
                      <a:pt x="6246" y="2211"/>
                      <a:pt x="6246" y="2196"/>
                    </a:cubicBezTo>
                    <a:lnTo>
                      <a:pt x="6260" y="2181"/>
                    </a:lnTo>
                    <a:cubicBezTo>
                      <a:pt x="6260" y="2167"/>
                      <a:pt x="6231" y="2152"/>
                      <a:pt x="6231" y="2152"/>
                    </a:cubicBezTo>
                    <a:cubicBezTo>
                      <a:pt x="6216" y="2137"/>
                      <a:pt x="6202" y="2137"/>
                      <a:pt x="6202" y="2122"/>
                    </a:cubicBezTo>
                    <a:cubicBezTo>
                      <a:pt x="6187" y="2122"/>
                      <a:pt x="6157" y="2167"/>
                      <a:pt x="6143" y="2137"/>
                    </a:cubicBezTo>
                    <a:cubicBezTo>
                      <a:pt x="6143" y="2137"/>
                      <a:pt x="6172" y="2122"/>
                      <a:pt x="6157" y="2122"/>
                    </a:cubicBezTo>
                    <a:cubicBezTo>
                      <a:pt x="6157" y="2107"/>
                      <a:pt x="6143" y="2092"/>
                      <a:pt x="6128" y="2092"/>
                    </a:cubicBezTo>
                    <a:cubicBezTo>
                      <a:pt x="6113" y="2078"/>
                      <a:pt x="6054" y="2092"/>
                      <a:pt x="6039" y="2107"/>
                    </a:cubicBezTo>
                    <a:cubicBezTo>
                      <a:pt x="6025" y="2137"/>
                      <a:pt x="5981" y="2152"/>
                      <a:pt x="5951" y="2167"/>
                    </a:cubicBezTo>
                    <a:cubicBezTo>
                      <a:pt x="5936" y="2167"/>
                      <a:pt x="5892" y="2137"/>
                      <a:pt x="5892" y="2122"/>
                    </a:cubicBezTo>
                    <a:cubicBezTo>
                      <a:pt x="5892" y="2107"/>
                      <a:pt x="5936" y="2152"/>
                      <a:pt x="5936" y="2152"/>
                    </a:cubicBezTo>
                    <a:cubicBezTo>
                      <a:pt x="5951" y="2152"/>
                      <a:pt x="6010" y="2107"/>
                      <a:pt x="6010" y="2107"/>
                    </a:cubicBezTo>
                    <a:lnTo>
                      <a:pt x="5981" y="2092"/>
                    </a:lnTo>
                    <a:cubicBezTo>
                      <a:pt x="6025" y="2078"/>
                      <a:pt x="6069" y="2078"/>
                      <a:pt x="6113" y="2063"/>
                    </a:cubicBezTo>
                    <a:cubicBezTo>
                      <a:pt x="6113" y="2063"/>
                      <a:pt x="6143" y="2048"/>
                      <a:pt x="6128" y="2033"/>
                    </a:cubicBezTo>
                    <a:lnTo>
                      <a:pt x="6098" y="2003"/>
                    </a:lnTo>
                    <a:cubicBezTo>
                      <a:pt x="6069" y="2018"/>
                      <a:pt x="6039" y="2018"/>
                      <a:pt x="6025" y="1989"/>
                    </a:cubicBezTo>
                    <a:cubicBezTo>
                      <a:pt x="6010" y="1989"/>
                      <a:pt x="5951" y="2033"/>
                      <a:pt x="5951" y="2018"/>
                    </a:cubicBezTo>
                    <a:cubicBezTo>
                      <a:pt x="5951" y="2018"/>
                      <a:pt x="5995" y="1974"/>
                      <a:pt x="5951" y="1989"/>
                    </a:cubicBezTo>
                    <a:lnTo>
                      <a:pt x="5892" y="2003"/>
                    </a:lnTo>
                    <a:cubicBezTo>
                      <a:pt x="5907" y="1974"/>
                      <a:pt x="5951" y="1974"/>
                      <a:pt x="5922" y="1929"/>
                    </a:cubicBezTo>
                    <a:lnTo>
                      <a:pt x="5863" y="1899"/>
                    </a:lnTo>
                    <a:cubicBezTo>
                      <a:pt x="5833" y="1899"/>
                      <a:pt x="5833" y="1870"/>
                      <a:pt x="5804" y="1870"/>
                    </a:cubicBezTo>
                    <a:cubicBezTo>
                      <a:pt x="5819" y="1870"/>
                      <a:pt x="5774" y="1810"/>
                      <a:pt x="5774" y="1810"/>
                    </a:cubicBezTo>
                    <a:cubicBezTo>
                      <a:pt x="5774" y="1810"/>
                      <a:pt x="5789" y="1825"/>
                      <a:pt x="5804" y="1825"/>
                    </a:cubicBezTo>
                    <a:cubicBezTo>
                      <a:pt x="5819" y="1840"/>
                      <a:pt x="5819" y="1810"/>
                      <a:pt x="5833" y="1810"/>
                    </a:cubicBezTo>
                    <a:cubicBezTo>
                      <a:pt x="5892" y="1796"/>
                      <a:pt x="5789" y="1751"/>
                      <a:pt x="5774" y="1736"/>
                    </a:cubicBezTo>
                    <a:cubicBezTo>
                      <a:pt x="5774" y="1751"/>
                      <a:pt x="5804" y="1721"/>
                      <a:pt x="5804" y="1721"/>
                    </a:cubicBezTo>
                    <a:cubicBezTo>
                      <a:pt x="5819" y="1707"/>
                      <a:pt x="5789" y="1707"/>
                      <a:pt x="5774" y="1692"/>
                    </a:cubicBezTo>
                    <a:cubicBezTo>
                      <a:pt x="5774" y="1692"/>
                      <a:pt x="5760" y="1677"/>
                      <a:pt x="5745" y="1677"/>
                    </a:cubicBezTo>
                    <a:lnTo>
                      <a:pt x="5715" y="1677"/>
                    </a:lnTo>
                    <a:cubicBezTo>
                      <a:pt x="5730" y="1662"/>
                      <a:pt x="5760" y="1677"/>
                      <a:pt x="5745" y="1632"/>
                    </a:cubicBezTo>
                    <a:cubicBezTo>
                      <a:pt x="5730" y="1632"/>
                      <a:pt x="5686" y="1647"/>
                      <a:pt x="5686" y="1647"/>
                    </a:cubicBezTo>
                    <a:cubicBezTo>
                      <a:pt x="5686" y="1632"/>
                      <a:pt x="5730" y="1632"/>
                      <a:pt x="5715" y="1603"/>
                    </a:cubicBezTo>
                    <a:cubicBezTo>
                      <a:pt x="5715" y="1588"/>
                      <a:pt x="5715" y="1573"/>
                      <a:pt x="5701" y="1558"/>
                    </a:cubicBezTo>
                    <a:cubicBezTo>
                      <a:pt x="5701" y="1558"/>
                      <a:pt x="5686" y="1573"/>
                      <a:pt x="5686" y="1558"/>
                    </a:cubicBezTo>
                    <a:cubicBezTo>
                      <a:pt x="5686" y="1573"/>
                      <a:pt x="5656" y="1514"/>
                      <a:pt x="5656" y="1514"/>
                    </a:cubicBezTo>
                    <a:cubicBezTo>
                      <a:pt x="5642" y="1484"/>
                      <a:pt x="5627" y="1469"/>
                      <a:pt x="5627" y="1454"/>
                    </a:cubicBezTo>
                    <a:cubicBezTo>
                      <a:pt x="5612" y="1425"/>
                      <a:pt x="5612" y="1395"/>
                      <a:pt x="5583" y="1440"/>
                    </a:cubicBezTo>
                    <a:cubicBezTo>
                      <a:pt x="5583" y="1440"/>
                      <a:pt x="5568" y="1499"/>
                      <a:pt x="5583" y="1484"/>
                    </a:cubicBezTo>
                    <a:cubicBezTo>
                      <a:pt x="5524" y="1499"/>
                      <a:pt x="5553" y="1499"/>
                      <a:pt x="5568" y="1543"/>
                    </a:cubicBezTo>
                    <a:cubicBezTo>
                      <a:pt x="5568" y="1529"/>
                      <a:pt x="5553" y="1529"/>
                      <a:pt x="5553" y="1543"/>
                    </a:cubicBezTo>
                    <a:cubicBezTo>
                      <a:pt x="5539" y="1543"/>
                      <a:pt x="5539" y="1543"/>
                      <a:pt x="5524" y="1558"/>
                    </a:cubicBezTo>
                    <a:lnTo>
                      <a:pt x="5553" y="1573"/>
                    </a:lnTo>
                    <a:cubicBezTo>
                      <a:pt x="5539" y="1588"/>
                      <a:pt x="5509" y="1573"/>
                      <a:pt x="5509" y="1588"/>
                    </a:cubicBezTo>
                    <a:cubicBezTo>
                      <a:pt x="5494" y="1603"/>
                      <a:pt x="5524" y="1632"/>
                      <a:pt x="5494" y="1647"/>
                    </a:cubicBezTo>
                    <a:cubicBezTo>
                      <a:pt x="5509" y="1647"/>
                      <a:pt x="5480" y="1588"/>
                      <a:pt x="5450" y="1618"/>
                    </a:cubicBezTo>
                    <a:cubicBezTo>
                      <a:pt x="5450" y="1632"/>
                      <a:pt x="5391" y="1677"/>
                      <a:pt x="5391" y="1677"/>
                    </a:cubicBezTo>
                    <a:cubicBezTo>
                      <a:pt x="5377" y="1677"/>
                      <a:pt x="5377" y="1662"/>
                      <a:pt x="5377" y="1647"/>
                    </a:cubicBezTo>
                    <a:cubicBezTo>
                      <a:pt x="5362" y="1647"/>
                      <a:pt x="5362" y="1662"/>
                      <a:pt x="5362" y="1662"/>
                    </a:cubicBezTo>
                    <a:cubicBezTo>
                      <a:pt x="5347" y="1647"/>
                      <a:pt x="5362" y="1647"/>
                      <a:pt x="5362" y="1632"/>
                    </a:cubicBezTo>
                    <a:cubicBezTo>
                      <a:pt x="5362" y="1647"/>
                      <a:pt x="5259" y="1721"/>
                      <a:pt x="5259" y="1707"/>
                    </a:cubicBezTo>
                    <a:cubicBezTo>
                      <a:pt x="5244" y="1692"/>
                      <a:pt x="5303" y="1677"/>
                      <a:pt x="5318" y="1677"/>
                    </a:cubicBezTo>
                    <a:cubicBezTo>
                      <a:pt x="5347" y="1647"/>
                      <a:pt x="5347" y="1632"/>
                      <a:pt x="5332" y="1603"/>
                    </a:cubicBezTo>
                    <a:cubicBezTo>
                      <a:pt x="5318" y="1588"/>
                      <a:pt x="5273" y="1588"/>
                      <a:pt x="5259" y="1588"/>
                    </a:cubicBezTo>
                    <a:cubicBezTo>
                      <a:pt x="5244" y="1588"/>
                      <a:pt x="5244" y="1603"/>
                      <a:pt x="5244" y="1603"/>
                    </a:cubicBezTo>
                    <a:cubicBezTo>
                      <a:pt x="5229" y="1632"/>
                      <a:pt x="5200" y="1603"/>
                      <a:pt x="5185" y="1603"/>
                    </a:cubicBezTo>
                    <a:cubicBezTo>
                      <a:pt x="5200" y="1603"/>
                      <a:pt x="5229" y="1573"/>
                      <a:pt x="5229" y="1573"/>
                    </a:cubicBezTo>
                    <a:lnTo>
                      <a:pt x="5244" y="1588"/>
                    </a:lnTo>
                    <a:cubicBezTo>
                      <a:pt x="5229" y="1588"/>
                      <a:pt x="5259" y="1558"/>
                      <a:pt x="5259" y="1558"/>
                    </a:cubicBezTo>
                    <a:cubicBezTo>
                      <a:pt x="5273" y="1529"/>
                      <a:pt x="5244" y="1543"/>
                      <a:pt x="5229" y="1529"/>
                    </a:cubicBezTo>
                    <a:cubicBezTo>
                      <a:pt x="5229" y="1529"/>
                      <a:pt x="5244" y="1454"/>
                      <a:pt x="5215" y="1469"/>
                    </a:cubicBezTo>
                    <a:cubicBezTo>
                      <a:pt x="5229" y="1454"/>
                      <a:pt x="5244" y="1454"/>
                      <a:pt x="5229" y="1425"/>
                    </a:cubicBezTo>
                    <a:cubicBezTo>
                      <a:pt x="5200" y="1410"/>
                      <a:pt x="5259" y="1395"/>
                      <a:pt x="5244" y="1365"/>
                    </a:cubicBezTo>
                    <a:cubicBezTo>
                      <a:pt x="5244" y="1351"/>
                      <a:pt x="5215" y="1380"/>
                      <a:pt x="5200" y="1365"/>
                    </a:cubicBezTo>
                    <a:cubicBezTo>
                      <a:pt x="5185" y="1351"/>
                      <a:pt x="5156" y="1351"/>
                      <a:pt x="5141" y="1351"/>
                    </a:cubicBezTo>
                    <a:cubicBezTo>
                      <a:pt x="5111" y="1336"/>
                      <a:pt x="5097" y="1336"/>
                      <a:pt x="5082" y="1306"/>
                    </a:cubicBezTo>
                    <a:cubicBezTo>
                      <a:pt x="5082" y="1276"/>
                      <a:pt x="5038" y="1291"/>
                      <a:pt x="5038" y="1261"/>
                    </a:cubicBezTo>
                    <a:cubicBezTo>
                      <a:pt x="5038" y="1247"/>
                      <a:pt x="5008" y="1261"/>
                      <a:pt x="5008" y="1261"/>
                    </a:cubicBezTo>
                    <a:cubicBezTo>
                      <a:pt x="5023" y="1232"/>
                      <a:pt x="4994" y="1232"/>
                      <a:pt x="4979" y="1217"/>
                    </a:cubicBezTo>
                    <a:cubicBezTo>
                      <a:pt x="4949" y="1202"/>
                      <a:pt x="4949" y="1187"/>
                      <a:pt x="4920" y="1202"/>
                    </a:cubicBezTo>
                    <a:cubicBezTo>
                      <a:pt x="4890" y="1217"/>
                      <a:pt x="4876" y="1232"/>
                      <a:pt x="4846" y="1217"/>
                    </a:cubicBezTo>
                    <a:cubicBezTo>
                      <a:pt x="4817" y="1202"/>
                      <a:pt x="4802" y="1232"/>
                      <a:pt x="4773" y="1217"/>
                    </a:cubicBezTo>
                    <a:cubicBezTo>
                      <a:pt x="4743" y="1187"/>
                      <a:pt x="4714" y="1187"/>
                      <a:pt x="4684" y="1187"/>
                    </a:cubicBezTo>
                    <a:cubicBezTo>
                      <a:pt x="4655" y="1187"/>
                      <a:pt x="4625" y="1187"/>
                      <a:pt x="4611" y="1217"/>
                    </a:cubicBezTo>
                    <a:cubicBezTo>
                      <a:pt x="4596" y="1247"/>
                      <a:pt x="4640" y="1261"/>
                      <a:pt x="4640" y="1276"/>
                    </a:cubicBezTo>
                    <a:cubicBezTo>
                      <a:pt x="4655" y="1291"/>
                      <a:pt x="4640" y="1336"/>
                      <a:pt x="4625" y="1351"/>
                    </a:cubicBezTo>
                    <a:cubicBezTo>
                      <a:pt x="4625" y="1365"/>
                      <a:pt x="4625" y="1351"/>
                      <a:pt x="4611" y="1365"/>
                    </a:cubicBezTo>
                    <a:lnTo>
                      <a:pt x="4640" y="1395"/>
                    </a:lnTo>
                    <a:cubicBezTo>
                      <a:pt x="4640" y="1425"/>
                      <a:pt x="4655" y="1454"/>
                      <a:pt x="4655" y="1469"/>
                    </a:cubicBezTo>
                    <a:lnTo>
                      <a:pt x="4655" y="1499"/>
                    </a:lnTo>
                    <a:cubicBezTo>
                      <a:pt x="4655" y="1514"/>
                      <a:pt x="4640" y="1499"/>
                      <a:pt x="4640" y="1499"/>
                    </a:cubicBezTo>
                    <a:cubicBezTo>
                      <a:pt x="4625" y="1514"/>
                      <a:pt x="4625" y="1543"/>
                      <a:pt x="4625" y="1543"/>
                    </a:cubicBezTo>
                    <a:cubicBezTo>
                      <a:pt x="4611" y="1558"/>
                      <a:pt x="4596" y="1573"/>
                      <a:pt x="4596" y="1588"/>
                    </a:cubicBezTo>
                    <a:cubicBezTo>
                      <a:pt x="4581" y="1618"/>
                      <a:pt x="4581" y="1618"/>
                      <a:pt x="4596" y="1632"/>
                    </a:cubicBezTo>
                    <a:cubicBezTo>
                      <a:pt x="4640" y="1662"/>
                      <a:pt x="4684" y="1692"/>
                      <a:pt x="4714" y="1721"/>
                    </a:cubicBezTo>
                    <a:cubicBezTo>
                      <a:pt x="4728" y="1766"/>
                      <a:pt x="4743" y="1840"/>
                      <a:pt x="4728" y="1885"/>
                    </a:cubicBezTo>
                    <a:cubicBezTo>
                      <a:pt x="4699" y="1944"/>
                      <a:pt x="4611" y="1974"/>
                      <a:pt x="4566" y="2003"/>
                    </a:cubicBezTo>
                    <a:cubicBezTo>
                      <a:pt x="4552" y="2018"/>
                      <a:pt x="4537" y="2018"/>
                      <a:pt x="4522" y="2033"/>
                    </a:cubicBezTo>
                    <a:cubicBezTo>
                      <a:pt x="4478" y="2048"/>
                      <a:pt x="4537" y="2092"/>
                      <a:pt x="4537" y="2122"/>
                    </a:cubicBezTo>
                    <a:cubicBezTo>
                      <a:pt x="4537" y="2122"/>
                      <a:pt x="4552" y="2152"/>
                      <a:pt x="4552" y="2167"/>
                    </a:cubicBezTo>
                    <a:cubicBezTo>
                      <a:pt x="4552" y="2196"/>
                      <a:pt x="4552" y="2211"/>
                      <a:pt x="4566" y="2241"/>
                    </a:cubicBezTo>
                    <a:cubicBezTo>
                      <a:pt x="4581" y="2270"/>
                      <a:pt x="4581" y="2285"/>
                      <a:pt x="4552" y="2315"/>
                    </a:cubicBezTo>
                    <a:cubicBezTo>
                      <a:pt x="4552" y="2315"/>
                      <a:pt x="4566" y="2374"/>
                      <a:pt x="4552" y="2389"/>
                    </a:cubicBezTo>
                    <a:cubicBezTo>
                      <a:pt x="4537" y="2389"/>
                      <a:pt x="4522" y="2330"/>
                      <a:pt x="4507" y="2359"/>
                    </a:cubicBezTo>
                    <a:cubicBezTo>
                      <a:pt x="4493" y="2389"/>
                      <a:pt x="4522" y="2434"/>
                      <a:pt x="4522" y="2434"/>
                    </a:cubicBezTo>
                    <a:cubicBezTo>
                      <a:pt x="4522" y="2419"/>
                      <a:pt x="4434" y="2345"/>
                      <a:pt x="4390" y="2389"/>
                    </a:cubicBezTo>
                    <a:cubicBezTo>
                      <a:pt x="4404" y="2374"/>
                      <a:pt x="4449" y="2359"/>
                      <a:pt x="4419" y="2330"/>
                    </a:cubicBezTo>
                    <a:cubicBezTo>
                      <a:pt x="4404" y="2315"/>
                      <a:pt x="4390" y="2300"/>
                      <a:pt x="4375" y="2300"/>
                    </a:cubicBezTo>
                    <a:cubicBezTo>
                      <a:pt x="4375" y="2285"/>
                      <a:pt x="4345" y="2285"/>
                      <a:pt x="4331" y="2285"/>
                    </a:cubicBezTo>
                    <a:cubicBezTo>
                      <a:pt x="4331" y="2270"/>
                      <a:pt x="4345" y="2270"/>
                      <a:pt x="4331" y="2241"/>
                    </a:cubicBezTo>
                    <a:cubicBezTo>
                      <a:pt x="4316" y="2226"/>
                      <a:pt x="4301" y="2196"/>
                      <a:pt x="4316" y="2167"/>
                    </a:cubicBezTo>
                    <a:cubicBezTo>
                      <a:pt x="4331" y="2122"/>
                      <a:pt x="4286" y="2107"/>
                      <a:pt x="4286" y="2078"/>
                    </a:cubicBezTo>
                    <a:cubicBezTo>
                      <a:pt x="4286" y="2048"/>
                      <a:pt x="4316" y="2033"/>
                      <a:pt x="4301" y="2003"/>
                    </a:cubicBezTo>
                    <a:cubicBezTo>
                      <a:pt x="4272" y="1974"/>
                      <a:pt x="4213" y="1974"/>
                      <a:pt x="4169" y="1974"/>
                    </a:cubicBezTo>
                    <a:lnTo>
                      <a:pt x="4110" y="1974"/>
                    </a:lnTo>
                    <a:lnTo>
                      <a:pt x="4080" y="2003"/>
                    </a:lnTo>
                    <a:cubicBezTo>
                      <a:pt x="4080" y="1989"/>
                      <a:pt x="4095" y="1989"/>
                      <a:pt x="4080" y="1974"/>
                    </a:cubicBezTo>
                    <a:cubicBezTo>
                      <a:pt x="4080" y="1959"/>
                      <a:pt x="4066" y="1944"/>
                      <a:pt x="4051" y="1944"/>
                    </a:cubicBezTo>
                    <a:cubicBezTo>
                      <a:pt x="4021" y="1929"/>
                      <a:pt x="3992" y="1929"/>
                      <a:pt x="3962" y="1914"/>
                    </a:cubicBezTo>
                    <a:cubicBezTo>
                      <a:pt x="3918" y="1899"/>
                      <a:pt x="3889" y="1855"/>
                      <a:pt x="3845" y="1825"/>
                    </a:cubicBezTo>
                    <a:cubicBezTo>
                      <a:pt x="3815" y="1810"/>
                      <a:pt x="3786" y="1796"/>
                      <a:pt x="3771" y="1796"/>
                    </a:cubicBezTo>
                    <a:cubicBezTo>
                      <a:pt x="3741" y="1796"/>
                      <a:pt x="3712" y="1766"/>
                      <a:pt x="3683" y="1766"/>
                    </a:cubicBezTo>
                    <a:cubicBezTo>
                      <a:pt x="3668" y="1766"/>
                      <a:pt x="3535" y="1796"/>
                      <a:pt x="3535" y="1796"/>
                    </a:cubicBezTo>
                    <a:cubicBezTo>
                      <a:pt x="3535" y="1781"/>
                      <a:pt x="3550" y="1781"/>
                      <a:pt x="3565" y="1766"/>
                    </a:cubicBezTo>
                    <a:cubicBezTo>
                      <a:pt x="3565" y="1751"/>
                      <a:pt x="3550" y="1736"/>
                      <a:pt x="3550" y="1736"/>
                    </a:cubicBezTo>
                    <a:cubicBezTo>
                      <a:pt x="3535" y="1692"/>
                      <a:pt x="3520" y="1662"/>
                      <a:pt x="3506" y="1632"/>
                    </a:cubicBezTo>
                    <a:cubicBezTo>
                      <a:pt x="3491" y="1603"/>
                      <a:pt x="3476" y="1603"/>
                      <a:pt x="3447" y="1603"/>
                    </a:cubicBezTo>
                    <a:cubicBezTo>
                      <a:pt x="3403" y="1603"/>
                      <a:pt x="3388" y="1603"/>
                      <a:pt x="3388" y="1558"/>
                    </a:cubicBezTo>
                    <a:cubicBezTo>
                      <a:pt x="3403" y="1529"/>
                      <a:pt x="3388" y="1484"/>
                      <a:pt x="3388" y="1454"/>
                    </a:cubicBezTo>
                    <a:cubicBezTo>
                      <a:pt x="3403" y="1410"/>
                      <a:pt x="3432" y="1380"/>
                      <a:pt x="3447" y="1336"/>
                    </a:cubicBezTo>
                    <a:cubicBezTo>
                      <a:pt x="3462" y="1306"/>
                      <a:pt x="3462" y="1291"/>
                      <a:pt x="3491" y="1276"/>
                    </a:cubicBezTo>
                    <a:cubicBezTo>
                      <a:pt x="3506" y="1276"/>
                      <a:pt x="3491" y="1261"/>
                      <a:pt x="3491" y="1247"/>
                    </a:cubicBezTo>
                    <a:cubicBezTo>
                      <a:pt x="3506" y="1247"/>
                      <a:pt x="3535" y="1217"/>
                      <a:pt x="3535" y="1217"/>
                    </a:cubicBezTo>
                    <a:lnTo>
                      <a:pt x="3520" y="1202"/>
                    </a:lnTo>
                    <a:lnTo>
                      <a:pt x="3535" y="1202"/>
                    </a:lnTo>
                    <a:cubicBezTo>
                      <a:pt x="3535" y="1172"/>
                      <a:pt x="3565" y="1187"/>
                      <a:pt x="3579" y="1187"/>
                    </a:cubicBezTo>
                    <a:cubicBezTo>
                      <a:pt x="3594" y="1187"/>
                      <a:pt x="3594" y="1172"/>
                      <a:pt x="3594" y="1172"/>
                    </a:cubicBezTo>
                    <a:cubicBezTo>
                      <a:pt x="3609" y="1143"/>
                      <a:pt x="3579" y="1158"/>
                      <a:pt x="3565" y="1143"/>
                    </a:cubicBezTo>
                    <a:lnTo>
                      <a:pt x="3594" y="1143"/>
                    </a:lnTo>
                    <a:cubicBezTo>
                      <a:pt x="3609" y="1128"/>
                      <a:pt x="3624" y="1143"/>
                      <a:pt x="3624" y="1143"/>
                    </a:cubicBezTo>
                    <a:cubicBezTo>
                      <a:pt x="3653" y="1172"/>
                      <a:pt x="3653" y="1143"/>
                      <a:pt x="3683" y="1128"/>
                    </a:cubicBezTo>
                    <a:cubicBezTo>
                      <a:pt x="3712" y="1098"/>
                      <a:pt x="3653" y="1069"/>
                      <a:pt x="3624" y="1054"/>
                    </a:cubicBezTo>
                    <a:cubicBezTo>
                      <a:pt x="3609" y="1054"/>
                      <a:pt x="3550" y="1069"/>
                      <a:pt x="3550" y="1069"/>
                    </a:cubicBezTo>
                    <a:cubicBezTo>
                      <a:pt x="3535" y="1039"/>
                      <a:pt x="3579" y="1039"/>
                      <a:pt x="3535" y="1024"/>
                    </a:cubicBezTo>
                    <a:cubicBezTo>
                      <a:pt x="3520" y="1024"/>
                      <a:pt x="3447" y="1024"/>
                      <a:pt x="3447" y="1009"/>
                    </a:cubicBezTo>
                    <a:cubicBezTo>
                      <a:pt x="3447" y="994"/>
                      <a:pt x="3476" y="994"/>
                      <a:pt x="3476" y="994"/>
                    </a:cubicBezTo>
                    <a:cubicBezTo>
                      <a:pt x="3491" y="980"/>
                      <a:pt x="3491" y="994"/>
                      <a:pt x="3506" y="994"/>
                    </a:cubicBezTo>
                    <a:cubicBezTo>
                      <a:pt x="3491" y="1009"/>
                      <a:pt x="3535" y="1009"/>
                      <a:pt x="3535" y="1009"/>
                    </a:cubicBezTo>
                    <a:cubicBezTo>
                      <a:pt x="3565" y="1009"/>
                      <a:pt x="3609" y="1039"/>
                      <a:pt x="3624" y="1039"/>
                    </a:cubicBezTo>
                    <a:cubicBezTo>
                      <a:pt x="3638" y="1039"/>
                      <a:pt x="3653" y="1054"/>
                      <a:pt x="3668" y="1054"/>
                    </a:cubicBezTo>
                    <a:cubicBezTo>
                      <a:pt x="3697" y="1069"/>
                      <a:pt x="3683" y="1054"/>
                      <a:pt x="3697" y="1054"/>
                    </a:cubicBezTo>
                    <a:cubicBezTo>
                      <a:pt x="3712" y="1054"/>
                      <a:pt x="3756" y="1054"/>
                      <a:pt x="3741" y="1039"/>
                    </a:cubicBezTo>
                    <a:cubicBezTo>
                      <a:pt x="3727" y="1024"/>
                      <a:pt x="3741" y="994"/>
                      <a:pt x="3756" y="980"/>
                    </a:cubicBezTo>
                    <a:cubicBezTo>
                      <a:pt x="3756" y="994"/>
                      <a:pt x="3800" y="1009"/>
                      <a:pt x="3800" y="1009"/>
                    </a:cubicBezTo>
                    <a:cubicBezTo>
                      <a:pt x="3830" y="1009"/>
                      <a:pt x="3845" y="1009"/>
                      <a:pt x="3874" y="994"/>
                    </a:cubicBezTo>
                    <a:cubicBezTo>
                      <a:pt x="3889" y="980"/>
                      <a:pt x="3903" y="950"/>
                      <a:pt x="3918" y="935"/>
                    </a:cubicBezTo>
                    <a:cubicBezTo>
                      <a:pt x="3933" y="920"/>
                      <a:pt x="3962" y="905"/>
                      <a:pt x="3948" y="876"/>
                    </a:cubicBezTo>
                    <a:cubicBezTo>
                      <a:pt x="3933" y="846"/>
                      <a:pt x="3889" y="861"/>
                      <a:pt x="3874" y="861"/>
                    </a:cubicBezTo>
                    <a:cubicBezTo>
                      <a:pt x="3830" y="861"/>
                      <a:pt x="3800" y="846"/>
                      <a:pt x="3771" y="831"/>
                    </a:cubicBezTo>
                    <a:cubicBezTo>
                      <a:pt x="3756" y="816"/>
                      <a:pt x="3741" y="802"/>
                      <a:pt x="3712" y="787"/>
                    </a:cubicBezTo>
                    <a:lnTo>
                      <a:pt x="3638" y="787"/>
                    </a:lnTo>
                    <a:cubicBezTo>
                      <a:pt x="3638" y="772"/>
                      <a:pt x="3712" y="787"/>
                      <a:pt x="3727" y="787"/>
                    </a:cubicBezTo>
                    <a:cubicBezTo>
                      <a:pt x="3756" y="787"/>
                      <a:pt x="3756" y="772"/>
                      <a:pt x="3786" y="787"/>
                    </a:cubicBezTo>
                    <a:cubicBezTo>
                      <a:pt x="3845" y="816"/>
                      <a:pt x="3903" y="876"/>
                      <a:pt x="3962" y="831"/>
                    </a:cubicBezTo>
                    <a:cubicBezTo>
                      <a:pt x="3992" y="802"/>
                      <a:pt x="4007" y="787"/>
                      <a:pt x="4021" y="757"/>
                    </a:cubicBezTo>
                    <a:cubicBezTo>
                      <a:pt x="4036" y="742"/>
                      <a:pt x="3948" y="727"/>
                      <a:pt x="3992" y="698"/>
                    </a:cubicBezTo>
                    <a:cubicBezTo>
                      <a:pt x="4007" y="698"/>
                      <a:pt x="4051" y="698"/>
                      <a:pt x="4066" y="713"/>
                    </a:cubicBezTo>
                    <a:cubicBezTo>
                      <a:pt x="4110" y="713"/>
                      <a:pt x="4110" y="742"/>
                      <a:pt x="4154" y="713"/>
                    </a:cubicBezTo>
                    <a:cubicBezTo>
                      <a:pt x="4154" y="713"/>
                      <a:pt x="4198" y="727"/>
                      <a:pt x="4183" y="698"/>
                    </a:cubicBezTo>
                    <a:cubicBezTo>
                      <a:pt x="4169" y="683"/>
                      <a:pt x="4110" y="653"/>
                      <a:pt x="4095" y="653"/>
                    </a:cubicBezTo>
                    <a:cubicBezTo>
                      <a:pt x="4124" y="638"/>
                      <a:pt x="4154" y="668"/>
                      <a:pt x="4183" y="668"/>
                    </a:cubicBezTo>
                    <a:cubicBezTo>
                      <a:pt x="4198" y="668"/>
                      <a:pt x="4228" y="742"/>
                      <a:pt x="4257" y="727"/>
                    </a:cubicBezTo>
                    <a:lnTo>
                      <a:pt x="4242" y="713"/>
                    </a:lnTo>
                    <a:cubicBezTo>
                      <a:pt x="4257" y="698"/>
                      <a:pt x="4272" y="698"/>
                      <a:pt x="4301" y="683"/>
                    </a:cubicBezTo>
                    <a:cubicBezTo>
                      <a:pt x="4316" y="668"/>
                      <a:pt x="4360" y="624"/>
                      <a:pt x="4375" y="609"/>
                    </a:cubicBezTo>
                    <a:cubicBezTo>
                      <a:pt x="4375" y="564"/>
                      <a:pt x="4345" y="564"/>
                      <a:pt x="4316" y="534"/>
                    </a:cubicBezTo>
                    <a:cubicBezTo>
                      <a:pt x="4316" y="534"/>
                      <a:pt x="4272" y="445"/>
                      <a:pt x="4272" y="460"/>
                    </a:cubicBezTo>
                    <a:cubicBezTo>
                      <a:pt x="4286" y="445"/>
                      <a:pt x="4345" y="445"/>
                      <a:pt x="4360" y="445"/>
                    </a:cubicBezTo>
                    <a:cubicBezTo>
                      <a:pt x="4404" y="431"/>
                      <a:pt x="4331" y="416"/>
                      <a:pt x="4331" y="401"/>
                    </a:cubicBezTo>
                    <a:cubicBezTo>
                      <a:pt x="4316" y="386"/>
                      <a:pt x="4375" y="386"/>
                      <a:pt x="4375" y="371"/>
                    </a:cubicBezTo>
                    <a:lnTo>
                      <a:pt x="4228" y="312"/>
                    </a:lnTo>
                    <a:cubicBezTo>
                      <a:pt x="4242" y="312"/>
                      <a:pt x="4272" y="297"/>
                      <a:pt x="4286" y="297"/>
                    </a:cubicBezTo>
                    <a:cubicBezTo>
                      <a:pt x="4242" y="297"/>
                      <a:pt x="4198" y="282"/>
                      <a:pt x="4154" y="282"/>
                    </a:cubicBezTo>
                    <a:cubicBezTo>
                      <a:pt x="4124" y="282"/>
                      <a:pt x="4080" y="297"/>
                      <a:pt x="4066" y="282"/>
                    </a:cubicBezTo>
                    <a:cubicBezTo>
                      <a:pt x="4095" y="297"/>
                      <a:pt x="4051" y="312"/>
                      <a:pt x="4066" y="342"/>
                    </a:cubicBezTo>
                    <a:cubicBezTo>
                      <a:pt x="4080" y="356"/>
                      <a:pt x="4124" y="371"/>
                      <a:pt x="4124" y="386"/>
                    </a:cubicBezTo>
                    <a:lnTo>
                      <a:pt x="4095" y="401"/>
                    </a:lnTo>
                    <a:cubicBezTo>
                      <a:pt x="4095" y="401"/>
                      <a:pt x="4124" y="416"/>
                      <a:pt x="4110" y="416"/>
                    </a:cubicBezTo>
                    <a:cubicBezTo>
                      <a:pt x="4080" y="431"/>
                      <a:pt x="4066" y="401"/>
                      <a:pt x="4051" y="460"/>
                    </a:cubicBezTo>
                    <a:cubicBezTo>
                      <a:pt x="4036" y="490"/>
                      <a:pt x="4036" y="520"/>
                      <a:pt x="4021" y="549"/>
                    </a:cubicBezTo>
                    <a:cubicBezTo>
                      <a:pt x="4007" y="549"/>
                      <a:pt x="3992" y="564"/>
                      <a:pt x="3992" y="579"/>
                    </a:cubicBezTo>
                    <a:cubicBezTo>
                      <a:pt x="3992" y="594"/>
                      <a:pt x="3977" y="594"/>
                      <a:pt x="3977" y="609"/>
                    </a:cubicBezTo>
                    <a:cubicBezTo>
                      <a:pt x="3933" y="624"/>
                      <a:pt x="3948" y="638"/>
                      <a:pt x="3918" y="594"/>
                    </a:cubicBezTo>
                    <a:cubicBezTo>
                      <a:pt x="3903" y="579"/>
                      <a:pt x="3859" y="549"/>
                      <a:pt x="3859" y="520"/>
                    </a:cubicBezTo>
                    <a:cubicBezTo>
                      <a:pt x="3859" y="520"/>
                      <a:pt x="3859" y="475"/>
                      <a:pt x="3874" y="475"/>
                    </a:cubicBezTo>
                    <a:cubicBezTo>
                      <a:pt x="3874" y="475"/>
                      <a:pt x="3903" y="490"/>
                      <a:pt x="3903" y="460"/>
                    </a:cubicBezTo>
                    <a:cubicBezTo>
                      <a:pt x="3889" y="431"/>
                      <a:pt x="3889" y="416"/>
                      <a:pt x="3859" y="386"/>
                    </a:cubicBezTo>
                    <a:cubicBezTo>
                      <a:pt x="3830" y="371"/>
                      <a:pt x="3800" y="342"/>
                      <a:pt x="3771" y="371"/>
                    </a:cubicBezTo>
                    <a:cubicBezTo>
                      <a:pt x="3756" y="386"/>
                      <a:pt x="3756" y="416"/>
                      <a:pt x="3756" y="445"/>
                    </a:cubicBezTo>
                    <a:cubicBezTo>
                      <a:pt x="3756" y="460"/>
                      <a:pt x="3697" y="460"/>
                      <a:pt x="3697" y="445"/>
                    </a:cubicBezTo>
                    <a:cubicBezTo>
                      <a:pt x="3697" y="431"/>
                      <a:pt x="3697" y="386"/>
                      <a:pt x="3683" y="371"/>
                    </a:cubicBezTo>
                    <a:cubicBezTo>
                      <a:pt x="3624" y="327"/>
                      <a:pt x="3697" y="371"/>
                      <a:pt x="3697" y="356"/>
                    </a:cubicBezTo>
                    <a:cubicBezTo>
                      <a:pt x="3712" y="356"/>
                      <a:pt x="3727" y="342"/>
                      <a:pt x="3712" y="342"/>
                    </a:cubicBezTo>
                    <a:cubicBezTo>
                      <a:pt x="3712" y="327"/>
                      <a:pt x="3697" y="312"/>
                      <a:pt x="3683" y="327"/>
                    </a:cubicBezTo>
                    <a:cubicBezTo>
                      <a:pt x="3668" y="342"/>
                      <a:pt x="3668" y="312"/>
                      <a:pt x="3653" y="312"/>
                    </a:cubicBezTo>
                    <a:cubicBezTo>
                      <a:pt x="3638" y="297"/>
                      <a:pt x="3624" y="327"/>
                      <a:pt x="3609" y="312"/>
                    </a:cubicBezTo>
                    <a:cubicBezTo>
                      <a:pt x="3579" y="297"/>
                      <a:pt x="3565" y="312"/>
                      <a:pt x="3579" y="267"/>
                    </a:cubicBezTo>
                    <a:lnTo>
                      <a:pt x="3594" y="267"/>
                    </a:lnTo>
                    <a:lnTo>
                      <a:pt x="3594" y="238"/>
                    </a:lnTo>
                    <a:lnTo>
                      <a:pt x="3624" y="238"/>
                    </a:lnTo>
                    <a:cubicBezTo>
                      <a:pt x="3609" y="238"/>
                      <a:pt x="3594" y="193"/>
                      <a:pt x="3594" y="193"/>
                    </a:cubicBezTo>
                    <a:cubicBezTo>
                      <a:pt x="3579" y="164"/>
                      <a:pt x="3550" y="164"/>
                      <a:pt x="3550" y="149"/>
                    </a:cubicBezTo>
                    <a:cubicBezTo>
                      <a:pt x="3520" y="134"/>
                      <a:pt x="3535" y="134"/>
                      <a:pt x="3520" y="104"/>
                    </a:cubicBezTo>
                    <a:cubicBezTo>
                      <a:pt x="3520" y="75"/>
                      <a:pt x="3491" y="60"/>
                      <a:pt x="3491" y="45"/>
                    </a:cubicBezTo>
                    <a:cubicBezTo>
                      <a:pt x="3476" y="15"/>
                      <a:pt x="3447" y="15"/>
                      <a:pt x="3417" y="15"/>
                    </a:cubicBezTo>
                    <a:cubicBezTo>
                      <a:pt x="3403" y="15"/>
                      <a:pt x="3417" y="0"/>
                      <a:pt x="3388" y="0"/>
                    </a:cubicBezTo>
                    <a:cubicBezTo>
                      <a:pt x="3373" y="0"/>
                      <a:pt x="3358" y="0"/>
                      <a:pt x="3358" y="30"/>
                    </a:cubicBezTo>
                    <a:lnTo>
                      <a:pt x="3314" y="45"/>
                    </a:lnTo>
                    <a:cubicBezTo>
                      <a:pt x="3329" y="45"/>
                      <a:pt x="3358" y="45"/>
                      <a:pt x="3358" y="60"/>
                    </a:cubicBezTo>
                    <a:lnTo>
                      <a:pt x="3329" y="75"/>
                    </a:lnTo>
                    <a:cubicBezTo>
                      <a:pt x="3314" y="89"/>
                      <a:pt x="3299" y="60"/>
                      <a:pt x="3285" y="89"/>
                    </a:cubicBezTo>
                    <a:cubicBezTo>
                      <a:pt x="3270" y="89"/>
                      <a:pt x="3255" y="134"/>
                      <a:pt x="3255" y="149"/>
                    </a:cubicBezTo>
                    <a:cubicBezTo>
                      <a:pt x="3270" y="149"/>
                      <a:pt x="3299" y="149"/>
                      <a:pt x="3314" y="164"/>
                    </a:cubicBezTo>
                    <a:cubicBezTo>
                      <a:pt x="3299" y="149"/>
                      <a:pt x="3270" y="208"/>
                      <a:pt x="3270" y="223"/>
                    </a:cubicBezTo>
                    <a:cubicBezTo>
                      <a:pt x="3270" y="238"/>
                      <a:pt x="3299" y="267"/>
                      <a:pt x="3314" y="282"/>
                    </a:cubicBezTo>
                    <a:cubicBezTo>
                      <a:pt x="3329" y="282"/>
                      <a:pt x="3358" y="312"/>
                      <a:pt x="3373" y="312"/>
                    </a:cubicBezTo>
                    <a:cubicBezTo>
                      <a:pt x="3403" y="297"/>
                      <a:pt x="3403" y="297"/>
                      <a:pt x="3417" y="312"/>
                    </a:cubicBezTo>
                    <a:cubicBezTo>
                      <a:pt x="3432" y="312"/>
                      <a:pt x="3462" y="342"/>
                      <a:pt x="3462" y="342"/>
                    </a:cubicBezTo>
                    <a:cubicBezTo>
                      <a:pt x="3447" y="356"/>
                      <a:pt x="3432" y="327"/>
                      <a:pt x="3432" y="356"/>
                    </a:cubicBezTo>
                    <a:cubicBezTo>
                      <a:pt x="3432" y="386"/>
                      <a:pt x="3417" y="386"/>
                      <a:pt x="3417" y="401"/>
                    </a:cubicBezTo>
                    <a:cubicBezTo>
                      <a:pt x="3403" y="431"/>
                      <a:pt x="3432" y="431"/>
                      <a:pt x="3447" y="416"/>
                    </a:cubicBezTo>
                    <a:cubicBezTo>
                      <a:pt x="3447" y="416"/>
                      <a:pt x="3476" y="371"/>
                      <a:pt x="3476" y="386"/>
                    </a:cubicBezTo>
                    <a:cubicBezTo>
                      <a:pt x="3491" y="401"/>
                      <a:pt x="3476" y="431"/>
                      <a:pt x="3476" y="445"/>
                    </a:cubicBezTo>
                    <a:cubicBezTo>
                      <a:pt x="3462" y="460"/>
                      <a:pt x="3447" y="460"/>
                      <a:pt x="3432" y="460"/>
                    </a:cubicBezTo>
                    <a:cubicBezTo>
                      <a:pt x="3432" y="475"/>
                      <a:pt x="3432" y="490"/>
                      <a:pt x="3417" y="505"/>
                    </a:cubicBezTo>
                    <a:cubicBezTo>
                      <a:pt x="3403" y="505"/>
                      <a:pt x="3373" y="505"/>
                      <a:pt x="3358" y="520"/>
                    </a:cubicBezTo>
                    <a:cubicBezTo>
                      <a:pt x="3344" y="520"/>
                      <a:pt x="3329" y="549"/>
                      <a:pt x="3329" y="549"/>
                    </a:cubicBezTo>
                    <a:cubicBezTo>
                      <a:pt x="3344" y="564"/>
                      <a:pt x="3358" y="579"/>
                      <a:pt x="3358" y="609"/>
                    </a:cubicBezTo>
                    <a:cubicBezTo>
                      <a:pt x="3358" y="624"/>
                      <a:pt x="3344" y="609"/>
                      <a:pt x="3329" y="594"/>
                    </a:cubicBezTo>
                    <a:cubicBezTo>
                      <a:pt x="3329" y="594"/>
                      <a:pt x="3314" y="594"/>
                      <a:pt x="3314" y="609"/>
                    </a:cubicBezTo>
                    <a:cubicBezTo>
                      <a:pt x="3299" y="609"/>
                      <a:pt x="3270" y="594"/>
                      <a:pt x="3270" y="579"/>
                    </a:cubicBezTo>
                    <a:cubicBezTo>
                      <a:pt x="3270" y="564"/>
                      <a:pt x="3299" y="520"/>
                      <a:pt x="3299" y="505"/>
                    </a:cubicBezTo>
                    <a:cubicBezTo>
                      <a:pt x="3314" y="475"/>
                      <a:pt x="3270" y="505"/>
                      <a:pt x="3270" y="505"/>
                    </a:cubicBezTo>
                    <a:cubicBezTo>
                      <a:pt x="3255" y="505"/>
                      <a:pt x="3211" y="475"/>
                      <a:pt x="3196" y="460"/>
                    </a:cubicBezTo>
                    <a:cubicBezTo>
                      <a:pt x="3167" y="445"/>
                      <a:pt x="3182" y="475"/>
                      <a:pt x="3152" y="475"/>
                    </a:cubicBezTo>
                    <a:cubicBezTo>
                      <a:pt x="3137" y="475"/>
                      <a:pt x="3093" y="460"/>
                      <a:pt x="3123" y="490"/>
                    </a:cubicBezTo>
                    <a:cubicBezTo>
                      <a:pt x="3137" y="505"/>
                      <a:pt x="3137" y="520"/>
                      <a:pt x="3167" y="520"/>
                    </a:cubicBezTo>
                    <a:cubicBezTo>
                      <a:pt x="3182" y="520"/>
                      <a:pt x="3211" y="520"/>
                      <a:pt x="3211" y="549"/>
                    </a:cubicBezTo>
                    <a:cubicBezTo>
                      <a:pt x="3241" y="609"/>
                      <a:pt x="3152" y="534"/>
                      <a:pt x="3137" y="520"/>
                    </a:cubicBezTo>
                    <a:cubicBezTo>
                      <a:pt x="3108" y="520"/>
                      <a:pt x="3108" y="549"/>
                      <a:pt x="3079" y="549"/>
                    </a:cubicBezTo>
                    <a:cubicBezTo>
                      <a:pt x="3049" y="549"/>
                      <a:pt x="3034" y="534"/>
                      <a:pt x="3005" y="534"/>
                    </a:cubicBezTo>
                    <a:cubicBezTo>
                      <a:pt x="2946" y="549"/>
                      <a:pt x="2902" y="549"/>
                      <a:pt x="2843" y="549"/>
                    </a:cubicBezTo>
                    <a:cubicBezTo>
                      <a:pt x="2799" y="534"/>
                      <a:pt x="2740" y="505"/>
                      <a:pt x="2681" y="490"/>
                    </a:cubicBezTo>
                    <a:cubicBezTo>
                      <a:pt x="2666" y="490"/>
                      <a:pt x="2637" y="490"/>
                      <a:pt x="2622" y="475"/>
                    </a:cubicBezTo>
                    <a:cubicBezTo>
                      <a:pt x="2607" y="445"/>
                      <a:pt x="2607" y="416"/>
                      <a:pt x="2592" y="416"/>
                    </a:cubicBezTo>
                    <a:cubicBezTo>
                      <a:pt x="2563" y="401"/>
                      <a:pt x="2533" y="416"/>
                      <a:pt x="2519" y="416"/>
                    </a:cubicBezTo>
                    <a:cubicBezTo>
                      <a:pt x="2475" y="431"/>
                      <a:pt x="2445" y="431"/>
                      <a:pt x="2416" y="431"/>
                    </a:cubicBezTo>
                    <a:cubicBezTo>
                      <a:pt x="2401" y="445"/>
                      <a:pt x="2371" y="460"/>
                      <a:pt x="2371" y="475"/>
                    </a:cubicBezTo>
                    <a:cubicBezTo>
                      <a:pt x="2371" y="475"/>
                      <a:pt x="2430" y="505"/>
                      <a:pt x="2445" y="505"/>
                    </a:cubicBezTo>
                    <a:cubicBezTo>
                      <a:pt x="2445" y="505"/>
                      <a:pt x="2430" y="460"/>
                      <a:pt x="2460" y="475"/>
                    </a:cubicBezTo>
                    <a:cubicBezTo>
                      <a:pt x="2475" y="475"/>
                      <a:pt x="2475" y="490"/>
                      <a:pt x="2489" y="475"/>
                    </a:cubicBezTo>
                    <a:cubicBezTo>
                      <a:pt x="2504" y="475"/>
                      <a:pt x="2592" y="416"/>
                      <a:pt x="2592" y="445"/>
                    </a:cubicBezTo>
                    <a:cubicBezTo>
                      <a:pt x="2592" y="460"/>
                      <a:pt x="2548" y="475"/>
                      <a:pt x="2533" y="490"/>
                    </a:cubicBezTo>
                    <a:cubicBezTo>
                      <a:pt x="2519" y="505"/>
                      <a:pt x="2489" y="505"/>
                      <a:pt x="2460" y="505"/>
                    </a:cubicBezTo>
                    <a:cubicBezTo>
                      <a:pt x="2445" y="520"/>
                      <a:pt x="2401" y="549"/>
                      <a:pt x="2430" y="564"/>
                    </a:cubicBezTo>
                    <a:cubicBezTo>
                      <a:pt x="2460" y="564"/>
                      <a:pt x="2460" y="579"/>
                      <a:pt x="2445" y="609"/>
                    </a:cubicBezTo>
                    <a:cubicBezTo>
                      <a:pt x="2445" y="624"/>
                      <a:pt x="2475" y="624"/>
                      <a:pt x="2475" y="638"/>
                    </a:cubicBezTo>
                    <a:cubicBezTo>
                      <a:pt x="2489" y="653"/>
                      <a:pt x="2489" y="683"/>
                      <a:pt x="2460" y="653"/>
                    </a:cubicBezTo>
                    <a:cubicBezTo>
                      <a:pt x="2430" y="624"/>
                      <a:pt x="2460" y="683"/>
                      <a:pt x="2445" y="668"/>
                    </a:cubicBezTo>
                    <a:cubicBezTo>
                      <a:pt x="2430" y="668"/>
                      <a:pt x="2401" y="624"/>
                      <a:pt x="2386" y="638"/>
                    </a:cubicBezTo>
                    <a:cubicBezTo>
                      <a:pt x="2416" y="624"/>
                      <a:pt x="2460" y="638"/>
                      <a:pt x="2416" y="609"/>
                    </a:cubicBezTo>
                    <a:cubicBezTo>
                      <a:pt x="2430" y="609"/>
                      <a:pt x="2445" y="594"/>
                      <a:pt x="2416" y="579"/>
                    </a:cubicBezTo>
                    <a:cubicBezTo>
                      <a:pt x="2445" y="594"/>
                      <a:pt x="2371" y="594"/>
                      <a:pt x="2386" y="594"/>
                    </a:cubicBezTo>
                    <a:cubicBezTo>
                      <a:pt x="2386" y="579"/>
                      <a:pt x="2386" y="579"/>
                      <a:pt x="2401" y="579"/>
                    </a:cubicBezTo>
                    <a:cubicBezTo>
                      <a:pt x="2401" y="564"/>
                      <a:pt x="2357" y="594"/>
                      <a:pt x="2357" y="594"/>
                    </a:cubicBezTo>
                    <a:cubicBezTo>
                      <a:pt x="2342" y="594"/>
                      <a:pt x="2357" y="564"/>
                      <a:pt x="2342" y="549"/>
                    </a:cubicBezTo>
                    <a:lnTo>
                      <a:pt x="2312" y="549"/>
                    </a:lnTo>
                    <a:cubicBezTo>
                      <a:pt x="2283" y="549"/>
                      <a:pt x="2283" y="505"/>
                      <a:pt x="2254" y="520"/>
                    </a:cubicBezTo>
                    <a:cubicBezTo>
                      <a:pt x="2224" y="549"/>
                      <a:pt x="2209" y="549"/>
                      <a:pt x="2165" y="549"/>
                    </a:cubicBezTo>
                    <a:lnTo>
                      <a:pt x="2003" y="549"/>
                    </a:lnTo>
                    <a:cubicBezTo>
                      <a:pt x="1988" y="549"/>
                      <a:pt x="1885" y="549"/>
                      <a:pt x="1885" y="534"/>
                    </a:cubicBezTo>
                    <a:cubicBezTo>
                      <a:pt x="1871" y="534"/>
                      <a:pt x="1915" y="505"/>
                      <a:pt x="1929" y="490"/>
                    </a:cubicBezTo>
                    <a:cubicBezTo>
                      <a:pt x="1944" y="475"/>
                      <a:pt x="1959" y="490"/>
                      <a:pt x="1988" y="490"/>
                    </a:cubicBezTo>
                    <a:cubicBezTo>
                      <a:pt x="2003" y="475"/>
                      <a:pt x="1959" y="445"/>
                      <a:pt x="1959" y="445"/>
                    </a:cubicBezTo>
                    <a:cubicBezTo>
                      <a:pt x="1929" y="416"/>
                      <a:pt x="1915" y="416"/>
                      <a:pt x="1885" y="401"/>
                    </a:cubicBezTo>
                    <a:cubicBezTo>
                      <a:pt x="1871" y="401"/>
                      <a:pt x="1856" y="386"/>
                      <a:pt x="1841" y="401"/>
                    </a:cubicBezTo>
                    <a:cubicBezTo>
                      <a:pt x="1826" y="416"/>
                      <a:pt x="1812" y="431"/>
                      <a:pt x="1797" y="416"/>
                    </a:cubicBezTo>
                    <a:cubicBezTo>
                      <a:pt x="1753" y="386"/>
                      <a:pt x="1709" y="386"/>
                      <a:pt x="1664" y="371"/>
                    </a:cubicBezTo>
                    <a:cubicBezTo>
                      <a:pt x="1605" y="356"/>
                      <a:pt x="1561" y="356"/>
                      <a:pt x="1502" y="327"/>
                    </a:cubicBezTo>
                    <a:cubicBezTo>
                      <a:pt x="1458" y="297"/>
                      <a:pt x="1429" y="282"/>
                      <a:pt x="1370" y="282"/>
                    </a:cubicBezTo>
                    <a:cubicBezTo>
                      <a:pt x="1355" y="282"/>
                      <a:pt x="1340" y="282"/>
                      <a:pt x="1326" y="297"/>
                    </a:cubicBezTo>
                    <a:cubicBezTo>
                      <a:pt x="1311" y="312"/>
                      <a:pt x="1296" y="342"/>
                      <a:pt x="1281" y="342"/>
                    </a:cubicBezTo>
                    <a:cubicBezTo>
                      <a:pt x="1267" y="342"/>
                      <a:pt x="1222" y="356"/>
                      <a:pt x="1222" y="342"/>
                    </a:cubicBezTo>
                    <a:cubicBezTo>
                      <a:pt x="1222" y="327"/>
                      <a:pt x="1252" y="312"/>
                      <a:pt x="1252" y="297"/>
                    </a:cubicBezTo>
                    <a:cubicBezTo>
                      <a:pt x="1252" y="297"/>
                      <a:pt x="1208" y="312"/>
                      <a:pt x="1208" y="297"/>
                    </a:cubicBezTo>
                    <a:cubicBezTo>
                      <a:pt x="1222" y="282"/>
                      <a:pt x="1222" y="267"/>
                      <a:pt x="1208" y="253"/>
                    </a:cubicBezTo>
                    <a:cubicBezTo>
                      <a:pt x="1208" y="223"/>
                      <a:pt x="1149" y="253"/>
                      <a:pt x="1149" y="267"/>
                    </a:cubicBezTo>
                    <a:cubicBezTo>
                      <a:pt x="1149" y="267"/>
                      <a:pt x="1178" y="253"/>
                      <a:pt x="1178" y="267"/>
                    </a:cubicBezTo>
                    <a:cubicBezTo>
                      <a:pt x="1193" y="267"/>
                      <a:pt x="1134" y="297"/>
                      <a:pt x="1178" y="297"/>
                    </a:cubicBezTo>
                    <a:cubicBezTo>
                      <a:pt x="1163" y="297"/>
                      <a:pt x="1149" y="297"/>
                      <a:pt x="1149" y="327"/>
                    </a:cubicBezTo>
                    <a:cubicBezTo>
                      <a:pt x="1149" y="342"/>
                      <a:pt x="1134" y="356"/>
                      <a:pt x="1119" y="342"/>
                    </a:cubicBezTo>
                    <a:cubicBezTo>
                      <a:pt x="1075" y="327"/>
                      <a:pt x="1060" y="312"/>
                      <a:pt x="1046" y="267"/>
                    </a:cubicBezTo>
                    <a:cubicBezTo>
                      <a:pt x="1031" y="238"/>
                      <a:pt x="1001" y="223"/>
                      <a:pt x="972" y="193"/>
                    </a:cubicBezTo>
                    <a:cubicBezTo>
                      <a:pt x="957" y="193"/>
                      <a:pt x="942" y="164"/>
                      <a:pt x="928" y="178"/>
                    </a:cubicBezTo>
                    <a:cubicBezTo>
                      <a:pt x="928" y="208"/>
                      <a:pt x="972" y="223"/>
                      <a:pt x="987" y="238"/>
                    </a:cubicBezTo>
                    <a:cubicBezTo>
                      <a:pt x="987" y="223"/>
                      <a:pt x="928" y="238"/>
                      <a:pt x="928" y="253"/>
                    </a:cubicBezTo>
                    <a:cubicBezTo>
                      <a:pt x="913" y="267"/>
                      <a:pt x="928" y="267"/>
                      <a:pt x="913" y="282"/>
                    </a:cubicBezTo>
                    <a:cubicBezTo>
                      <a:pt x="898" y="282"/>
                      <a:pt x="884" y="312"/>
                      <a:pt x="869" y="297"/>
                    </a:cubicBezTo>
                    <a:lnTo>
                      <a:pt x="869" y="282"/>
                    </a:lnTo>
                    <a:cubicBezTo>
                      <a:pt x="869" y="267"/>
                      <a:pt x="795" y="297"/>
                      <a:pt x="795" y="312"/>
                    </a:cubicBezTo>
                    <a:cubicBezTo>
                      <a:pt x="780" y="327"/>
                      <a:pt x="766" y="342"/>
                      <a:pt x="736" y="356"/>
                    </a:cubicBezTo>
                    <a:cubicBezTo>
                      <a:pt x="722" y="371"/>
                      <a:pt x="736" y="327"/>
                      <a:pt x="722" y="327"/>
                    </a:cubicBezTo>
                    <a:cubicBezTo>
                      <a:pt x="707" y="327"/>
                      <a:pt x="692" y="342"/>
                      <a:pt x="677" y="342"/>
                    </a:cubicBezTo>
                    <a:cubicBezTo>
                      <a:pt x="663" y="342"/>
                      <a:pt x="663" y="371"/>
                      <a:pt x="648" y="371"/>
                    </a:cubicBezTo>
                    <a:cubicBezTo>
                      <a:pt x="633" y="371"/>
                      <a:pt x="589" y="401"/>
                      <a:pt x="604" y="401"/>
                    </a:cubicBezTo>
                    <a:cubicBezTo>
                      <a:pt x="604" y="416"/>
                      <a:pt x="633" y="416"/>
                      <a:pt x="589" y="431"/>
                    </a:cubicBezTo>
                    <a:cubicBezTo>
                      <a:pt x="589" y="431"/>
                      <a:pt x="545" y="431"/>
                      <a:pt x="545" y="416"/>
                    </a:cubicBezTo>
                    <a:cubicBezTo>
                      <a:pt x="545" y="401"/>
                      <a:pt x="589" y="386"/>
                      <a:pt x="589" y="386"/>
                    </a:cubicBezTo>
                    <a:cubicBezTo>
                      <a:pt x="604" y="356"/>
                      <a:pt x="633" y="342"/>
                      <a:pt x="648" y="327"/>
                    </a:cubicBezTo>
                    <a:cubicBezTo>
                      <a:pt x="677" y="312"/>
                      <a:pt x="692" y="312"/>
                      <a:pt x="722" y="327"/>
                    </a:cubicBezTo>
                    <a:cubicBezTo>
                      <a:pt x="707" y="327"/>
                      <a:pt x="825" y="267"/>
                      <a:pt x="825" y="267"/>
                    </a:cubicBezTo>
                    <a:cubicBezTo>
                      <a:pt x="854" y="253"/>
                      <a:pt x="839" y="238"/>
                      <a:pt x="825" y="238"/>
                    </a:cubicBezTo>
                    <a:cubicBezTo>
                      <a:pt x="795" y="238"/>
                      <a:pt x="766" y="238"/>
                      <a:pt x="736" y="253"/>
                    </a:cubicBezTo>
                    <a:cubicBezTo>
                      <a:pt x="722" y="253"/>
                      <a:pt x="722" y="282"/>
                      <a:pt x="692" y="282"/>
                    </a:cubicBezTo>
                    <a:cubicBezTo>
                      <a:pt x="677" y="282"/>
                      <a:pt x="648" y="297"/>
                      <a:pt x="633" y="297"/>
                    </a:cubicBezTo>
                    <a:cubicBezTo>
                      <a:pt x="604" y="297"/>
                      <a:pt x="530" y="371"/>
                      <a:pt x="515" y="356"/>
                    </a:cubicBezTo>
                    <a:cubicBezTo>
                      <a:pt x="501" y="356"/>
                      <a:pt x="530" y="342"/>
                      <a:pt x="530" y="327"/>
                    </a:cubicBezTo>
                    <a:lnTo>
                      <a:pt x="486" y="312"/>
                    </a:lnTo>
                    <a:cubicBezTo>
                      <a:pt x="486" y="312"/>
                      <a:pt x="442" y="342"/>
                      <a:pt x="427" y="342"/>
                    </a:cubicBezTo>
                    <a:cubicBezTo>
                      <a:pt x="412" y="342"/>
                      <a:pt x="383" y="356"/>
                      <a:pt x="368" y="371"/>
                    </a:cubicBezTo>
                    <a:cubicBezTo>
                      <a:pt x="353" y="371"/>
                      <a:pt x="383" y="386"/>
                      <a:pt x="383" y="386"/>
                    </a:cubicBezTo>
                    <a:cubicBezTo>
                      <a:pt x="397" y="386"/>
                      <a:pt x="383" y="401"/>
                      <a:pt x="383" y="401"/>
                    </a:cubicBezTo>
                    <a:cubicBezTo>
                      <a:pt x="383" y="416"/>
                      <a:pt x="442" y="401"/>
                      <a:pt x="442" y="401"/>
                    </a:cubicBezTo>
                    <a:cubicBezTo>
                      <a:pt x="456" y="386"/>
                      <a:pt x="486" y="371"/>
                      <a:pt x="501" y="356"/>
                    </a:cubicBezTo>
                    <a:cubicBezTo>
                      <a:pt x="427" y="386"/>
                      <a:pt x="501" y="401"/>
                      <a:pt x="486" y="431"/>
                    </a:cubicBezTo>
                    <a:lnTo>
                      <a:pt x="471" y="416"/>
                    </a:lnTo>
                    <a:cubicBezTo>
                      <a:pt x="442" y="401"/>
                      <a:pt x="427" y="416"/>
                      <a:pt x="412" y="431"/>
                    </a:cubicBezTo>
                    <a:cubicBezTo>
                      <a:pt x="397" y="431"/>
                      <a:pt x="339" y="416"/>
                      <a:pt x="309" y="416"/>
                    </a:cubicBezTo>
                    <a:cubicBezTo>
                      <a:pt x="280" y="416"/>
                      <a:pt x="235" y="386"/>
                      <a:pt x="206" y="371"/>
                    </a:cubicBezTo>
                    <a:cubicBezTo>
                      <a:pt x="191" y="371"/>
                      <a:pt x="176" y="356"/>
                      <a:pt x="162" y="356"/>
                    </a:cubicBezTo>
                    <a:cubicBezTo>
                      <a:pt x="147" y="342"/>
                      <a:pt x="132" y="312"/>
                      <a:pt x="147" y="312"/>
                    </a:cubicBezTo>
                    <a:cubicBezTo>
                      <a:pt x="132" y="312"/>
                      <a:pt x="103" y="312"/>
                      <a:pt x="88" y="327"/>
                    </a:cubicBezTo>
                    <a:cubicBezTo>
                      <a:pt x="59" y="327"/>
                      <a:pt x="29" y="327"/>
                      <a:pt x="0" y="312"/>
                    </a:cubicBezTo>
                    <a:lnTo>
                      <a:pt x="0" y="1187"/>
                    </a:lnTo>
                    <a:lnTo>
                      <a:pt x="0" y="1395"/>
                    </a:lnTo>
                    <a:lnTo>
                      <a:pt x="0" y="1440"/>
                    </a:lnTo>
                    <a:cubicBezTo>
                      <a:pt x="0" y="1469"/>
                      <a:pt x="29" y="1440"/>
                      <a:pt x="44" y="1440"/>
                    </a:cubicBezTo>
                    <a:cubicBezTo>
                      <a:pt x="73" y="1454"/>
                      <a:pt x="73" y="1440"/>
                      <a:pt x="103" y="1440"/>
                    </a:cubicBezTo>
                    <a:cubicBezTo>
                      <a:pt x="132" y="1440"/>
                      <a:pt x="132" y="1454"/>
                      <a:pt x="147" y="1469"/>
                    </a:cubicBezTo>
                    <a:cubicBezTo>
                      <a:pt x="162" y="1499"/>
                      <a:pt x="235" y="1588"/>
                      <a:pt x="265" y="1588"/>
                    </a:cubicBezTo>
                    <a:cubicBezTo>
                      <a:pt x="280" y="1588"/>
                      <a:pt x="309" y="1573"/>
                      <a:pt x="324" y="1558"/>
                    </a:cubicBezTo>
                    <a:cubicBezTo>
                      <a:pt x="339" y="1543"/>
                      <a:pt x="324" y="1529"/>
                      <a:pt x="339" y="1514"/>
                    </a:cubicBezTo>
                    <a:cubicBezTo>
                      <a:pt x="353" y="1514"/>
                      <a:pt x="412" y="1499"/>
                      <a:pt x="412" y="1514"/>
                    </a:cubicBezTo>
                    <a:cubicBezTo>
                      <a:pt x="442" y="1543"/>
                      <a:pt x="471" y="1558"/>
                      <a:pt x="486" y="1588"/>
                    </a:cubicBezTo>
                    <a:cubicBezTo>
                      <a:pt x="515" y="1618"/>
                      <a:pt x="545" y="1632"/>
                      <a:pt x="559" y="1662"/>
                    </a:cubicBezTo>
                    <a:cubicBezTo>
                      <a:pt x="574" y="1677"/>
                      <a:pt x="574" y="1692"/>
                      <a:pt x="589" y="1721"/>
                    </a:cubicBezTo>
                    <a:cubicBezTo>
                      <a:pt x="618" y="1751"/>
                      <a:pt x="633" y="1810"/>
                      <a:pt x="677" y="1840"/>
                    </a:cubicBezTo>
                    <a:cubicBezTo>
                      <a:pt x="707" y="1870"/>
                      <a:pt x="766" y="1885"/>
                      <a:pt x="795" y="1899"/>
                    </a:cubicBezTo>
                    <a:cubicBezTo>
                      <a:pt x="825" y="1914"/>
                      <a:pt x="780" y="1929"/>
                      <a:pt x="795" y="1959"/>
                    </a:cubicBezTo>
                    <a:cubicBezTo>
                      <a:pt x="810" y="1959"/>
                      <a:pt x="825" y="1959"/>
                      <a:pt x="825" y="1974"/>
                    </a:cubicBezTo>
                    <a:cubicBezTo>
                      <a:pt x="825" y="1974"/>
                      <a:pt x="810" y="2018"/>
                      <a:pt x="825" y="2003"/>
                    </a:cubicBezTo>
                    <a:cubicBezTo>
                      <a:pt x="810" y="2018"/>
                      <a:pt x="780" y="2018"/>
                      <a:pt x="780" y="2048"/>
                    </a:cubicBezTo>
                    <a:cubicBezTo>
                      <a:pt x="766" y="2063"/>
                      <a:pt x="810" y="2092"/>
                      <a:pt x="825" y="2092"/>
                    </a:cubicBezTo>
                    <a:lnTo>
                      <a:pt x="795" y="2122"/>
                    </a:lnTo>
                    <a:cubicBezTo>
                      <a:pt x="795" y="2122"/>
                      <a:pt x="780" y="2107"/>
                      <a:pt x="780" y="2092"/>
                    </a:cubicBezTo>
                    <a:cubicBezTo>
                      <a:pt x="766" y="2092"/>
                      <a:pt x="780" y="2122"/>
                      <a:pt x="780" y="2122"/>
                    </a:cubicBezTo>
                    <a:cubicBezTo>
                      <a:pt x="795" y="2137"/>
                      <a:pt x="780" y="2152"/>
                      <a:pt x="795" y="2167"/>
                    </a:cubicBezTo>
                    <a:cubicBezTo>
                      <a:pt x="810" y="2196"/>
                      <a:pt x="810" y="2196"/>
                      <a:pt x="839" y="2181"/>
                    </a:cubicBezTo>
                    <a:lnTo>
                      <a:pt x="854" y="2181"/>
                    </a:lnTo>
                    <a:cubicBezTo>
                      <a:pt x="869" y="2181"/>
                      <a:pt x="869" y="2152"/>
                      <a:pt x="869" y="2152"/>
                    </a:cubicBezTo>
                    <a:cubicBezTo>
                      <a:pt x="869" y="2152"/>
                      <a:pt x="884" y="2181"/>
                      <a:pt x="898" y="2181"/>
                    </a:cubicBezTo>
                    <a:cubicBezTo>
                      <a:pt x="898" y="2181"/>
                      <a:pt x="884" y="2211"/>
                      <a:pt x="884" y="2226"/>
                    </a:cubicBezTo>
                    <a:cubicBezTo>
                      <a:pt x="869" y="2241"/>
                      <a:pt x="869" y="2256"/>
                      <a:pt x="898" y="2241"/>
                    </a:cubicBezTo>
                    <a:cubicBezTo>
                      <a:pt x="898" y="2226"/>
                      <a:pt x="913" y="2226"/>
                      <a:pt x="913" y="2226"/>
                    </a:cubicBezTo>
                    <a:cubicBezTo>
                      <a:pt x="928" y="2226"/>
                      <a:pt x="928" y="2211"/>
                      <a:pt x="928" y="2211"/>
                    </a:cubicBezTo>
                    <a:cubicBezTo>
                      <a:pt x="957" y="2196"/>
                      <a:pt x="942" y="2241"/>
                      <a:pt x="942" y="2256"/>
                    </a:cubicBezTo>
                    <a:cubicBezTo>
                      <a:pt x="942" y="2270"/>
                      <a:pt x="957" y="2285"/>
                      <a:pt x="972" y="2285"/>
                    </a:cubicBezTo>
                    <a:cubicBezTo>
                      <a:pt x="987" y="2285"/>
                      <a:pt x="1001" y="2256"/>
                      <a:pt x="1016" y="2256"/>
                    </a:cubicBezTo>
                    <a:lnTo>
                      <a:pt x="1001" y="2270"/>
                    </a:lnTo>
                    <a:lnTo>
                      <a:pt x="1031" y="2285"/>
                    </a:lnTo>
                    <a:cubicBezTo>
                      <a:pt x="1031" y="2285"/>
                      <a:pt x="928" y="2315"/>
                      <a:pt x="972" y="2345"/>
                    </a:cubicBezTo>
                    <a:cubicBezTo>
                      <a:pt x="972" y="2345"/>
                      <a:pt x="1060" y="2330"/>
                      <a:pt x="1046" y="2345"/>
                    </a:cubicBezTo>
                    <a:cubicBezTo>
                      <a:pt x="1046" y="2345"/>
                      <a:pt x="972" y="2345"/>
                      <a:pt x="987" y="2374"/>
                    </a:cubicBezTo>
                    <a:lnTo>
                      <a:pt x="1016" y="2374"/>
                    </a:lnTo>
                    <a:cubicBezTo>
                      <a:pt x="1001" y="2389"/>
                      <a:pt x="972" y="2389"/>
                      <a:pt x="987" y="2404"/>
                    </a:cubicBezTo>
                    <a:cubicBezTo>
                      <a:pt x="1016" y="2419"/>
                      <a:pt x="1046" y="2419"/>
                      <a:pt x="1060" y="2419"/>
                    </a:cubicBezTo>
                    <a:cubicBezTo>
                      <a:pt x="1090" y="2419"/>
                      <a:pt x="1075" y="2434"/>
                      <a:pt x="1090" y="2434"/>
                    </a:cubicBezTo>
                    <a:cubicBezTo>
                      <a:pt x="1119" y="2448"/>
                      <a:pt x="1119" y="2404"/>
                      <a:pt x="1134" y="2404"/>
                    </a:cubicBezTo>
                    <a:cubicBezTo>
                      <a:pt x="1149" y="2404"/>
                      <a:pt x="1134" y="2434"/>
                      <a:pt x="1134" y="2434"/>
                    </a:cubicBezTo>
                    <a:cubicBezTo>
                      <a:pt x="1119" y="2448"/>
                      <a:pt x="1119" y="2448"/>
                      <a:pt x="1134" y="2463"/>
                    </a:cubicBezTo>
                    <a:cubicBezTo>
                      <a:pt x="1178" y="2493"/>
                      <a:pt x="1193" y="2419"/>
                      <a:pt x="1193" y="2419"/>
                    </a:cubicBezTo>
                    <a:cubicBezTo>
                      <a:pt x="1193" y="2419"/>
                      <a:pt x="1193" y="2463"/>
                      <a:pt x="1178" y="2463"/>
                    </a:cubicBezTo>
                    <a:cubicBezTo>
                      <a:pt x="1178" y="2478"/>
                      <a:pt x="1208" y="2463"/>
                      <a:pt x="1222" y="2463"/>
                    </a:cubicBezTo>
                    <a:cubicBezTo>
                      <a:pt x="1208" y="2493"/>
                      <a:pt x="1193" y="2508"/>
                      <a:pt x="1222" y="2523"/>
                    </a:cubicBezTo>
                    <a:cubicBezTo>
                      <a:pt x="1252" y="2537"/>
                      <a:pt x="1267" y="2493"/>
                      <a:pt x="1267" y="2493"/>
                    </a:cubicBezTo>
                    <a:lnTo>
                      <a:pt x="1267" y="2523"/>
                    </a:lnTo>
                    <a:cubicBezTo>
                      <a:pt x="1281" y="2552"/>
                      <a:pt x="1267" y="2537"/>
                      <a:pt x="1252" y="2537"/>
                    </a:cubicBezTo>
                    <a:cubicBezTo>
                      <a:pt x="1237" y="2552"/>
                      <a:pt x="1326" y="2567"/>
                      <a:pt x="1311" y="2537"/>
                    </a:cubicBezTo>
                    <a:cubicBezTo>
                      <a:pt x="1340" y="2582"/>
                      <a:pt x="1326" y="2612"/>
                      <a:pt x="1384" y="2612"/>
                    </a:cubicBezTo>
                    <a:lnTo>
                      <a:pt x="1502" y="2612"/>
                    </a:lnTo>
                    <a:lnTo>
                      <a:pt x="1959" y="2612"/>
                    </a:lnTo>
                    <a:lnTo>
                      <a:pt x="3064" y="2612"/>
                    </a:lnTo>
                    <a:lnTo>
                      <a:pt x="3285" y="2612"/>
                    </a:lnTo>
                    <a:cubicBezTo>
                      <a:pt x="3299" y="2612"/>
                      <a:pt x="3373" y="2626"/>
                      <a:pt x="3373" y="2582"/>
                    </a:cubicBezTo>
                    <a:close/>
                    <a:moveTo>
                      <a:pt x="1650" y="802"/>
                    </a:moveTo>
                    <a:lnTo>
                      <a:pt x="1650" y="802"/>
                    </a:lnTo>
                    <a:cubicBezTo>
                      <a:pt x="1620" y="802"/>
                      <a:pt x="1591" y="787"/>
                      <a:pt x="1561" y="802"/>
                    </a:cubicBezTo>
                    <a:cubicBezTo>
                      <a:pt x="1532" y="846"/>
                      <a:pt x="1591" y="831"/>
                      <a:pt x="1591" y="846"/>
                    </a:cubicBezTo>
                    <a:cubicBezTo>
                      <a:pt x="1591" y="831"/>
                      <a:pt x="1473" y="891"/>
                      <a:pt x="1473" y="891"/>
                    </a:cubicBezTo>
                    <a:cubicBezTo>
                      <a:pt x="1443" y="876"/>
                      <a:pt x="1576" y="787"/>
                      <a:pt x="1458" y="831"/>
                    </a:cubicBezTo>
                    <a:cubicBezTo>
                      <a:pt x="1443" y="831"/>
                      <a:pt x="1429" y="846"/>
                      <a:pt x="1429" y="846"/>
                    </a:cubicBezTo>
                    <a:cubicBezTo>
                      <a:pt x="1414" y="861"/>
                      <a:pt x="1429" y="876"/>
                      <a:pt x="1414" y="891"/>
                    </a:cubicBezTo>
                    <a:cubicBezTo>
                      <a:pt x="1399" y="891"/>
                      <a:pt x="1296" y="876"/>
                      <a:pt x="1296" y="876"/>
                    </a:cubicBezTo>
                    <a:cubicBezTo>
                      <a:pt x="1296" y="861"/>
                      <a:pt x="1340" y="876"/>
                      <a:pt x="1340" y="861"/>
                    </a:cubicBezTo>
                    <a:cubicBezTo>
                      <a:pt x="1355" y="846"/>
                      <a:pt x="1340" y="846"/>
                      <a:pt x="1355" y="831"/>
                    </a:cubicBezTo>
                    <a:cubicBezTo>
                      <a:pt x="1355" y="816"/>
                      <a:pt x="1384" y="802"/>
                      <a:pt x="1384" y="802"/>
                    </a:cubicBezTo>
                    <a:cubicBezTo>
                      <a:pt x="1384" y="787"/>
                      <a:pt x="1340" y="772"/>
                      <a:pt x="1384" y="772"/>
                    </a:cubicBezTo>
                    <a:cubicBezTo>
                      <a:pt x="1384" y="772"/>
                      <a:pt x="1443" y="787"/>
                      <a:pt x="1443" y="772"/>
                    </a:cubicBezTo>
                    <a:cubicBezTo>
                      <a:pt x="1443" y="757"/>
                      <a:pt x="1370" y="742"/>
                      <a:pt x="1355" y="742"/>
                    </a:cubicBezTo>
                    <a:cubicBezTo>
                      <a:pt x="1340" y="742"/>
                      <a:pt x="1311" y="757"/>
                      <a:pt x="1281" y="757"/>
                    </a:cubicBezTo>
                    <a:cubicBezTo>
                      <a:pt x="1267" y="757"/>
                      <a:pt x="1237" y="742"/>
                      <a:pt x="1208" y="757"/>
                    </a:cubicBezTo>
                    <a:cubicBezTo>
                      <a:pt x="1193" y="757"/>
                      <a:pt x="1163" y="787"/>
                      <a:pt x="1178" y="757"/>
                    </a:cubicBezTo>
                    <a:cubicBezTo>
                      <a:pt x="1193" y="727"/>
                      <a:pt x="1222" y="742"/>
                      <a:pt x="1237" y="727"/>
                    </a:cubicBezTo>
                    <a:cubicBezTo>
                      <a:pt x="1267" y="727"/>
                      <a:pt x="1311" y="713"/>
                      <a:pt x="1340" y="698"/>
                    </a:cubicBezTo>
                    <a:cubicBezTo>
                      <a:pt x="1399" y="683"/>
                      <a:pt x="1458" y="683"/>
                      <a:pt x="1502" y="653"/>
                    </a:cubicBezTo>
                    <a:cubicBezTo>
                      <a:pt x="1532" y="653"/>
                      <a:pt x="1576" y="638"/>
                      <a:pt x="1591" y="668"/>
                    </a:cubicBezTo>
                    <a:cubicBezTo>
                      <a:pt x="1605" y="683"/>
                      <a:pt x="1546" y="698"/>
                      <a:pt x="1532" y="713"/>
                    </a:cubicBezTo>
                    <a:cubicBezTo>
                      <a:pt x="1502" y="727"/>
                      <a:pt x="1620" y="727"/>
                      <a:pt x="1635" y="727"/>
                    </a:cubicBezTo>
                    <a:lnTo>
                      <a:pt x="1664" y="727"/>
                    </a:lnTo>
                    <a:cubicBezTo>
                      <a:pt x="1679" y="713"/>
                      <a:pt x="1709" y="683"/>
                      <a:pt x="1723" y="698"/>
                    </a:cubicBezTo>
                    <a:cubicBezTo>
                      <a:pt x="1738" y="713"/>
                      <a:pt x="1664" y="802"/>
                      <a:pt x="1650" y="802"/>
                    </a:cubicBezTo>
                    <a:cubicBezTo>
                      <a:pt x="1620" y="802"/>
                      <a:pt x="1679" y="802"/>
                      <a:pt x="1650" y="802"/>
                    </a:cubicBezTo>
                    <a:close/>
                    <a:moveTo>
                      <a:pt x="2312" y="1158"/>
                    </a:moveTo>
                    <a:lnTo>
                      <a:pt x="2312" y="1158"/>
                    </a:lnTo>
                    <a:lnTo>
                      <a:pt x="2254" y="1158"/>
                    </a:lnTo>
                    <a:cubicBezTo>
                      <a:pt x="2254" y="1172"/>
                      <a:pt x="2283" y="1158"/>
                      <a:pt x="2283" y="1172"/>
                    </a:cubicBezTo>
                    <a:cubicBezTo>
                      <a:pt x="2283" y="1187"/>
                      <a:pt x="2224" y="1202"/>
                      <a:pt x="2209" y="1202"/>
                    </a:cubicBezTo>
                    <a:cubicBezTo>
                      <a:pt x="2180" y="1202"/>
                      <a:pt x="2165" y="1232"/>
                      <a:pt x="2136" y="1247"/>
                    </a:cubicBezTo>
                    <a:cubicBezTo>
                      <a:pt x="2136" y="1247"/>
                      <a:pt x="2077" y="1247"/>
                      <a:pt x="2092" y="1261"/>
                    </a:cubicBezTo>
                    <a:cubicBezTo>
                      <a:pt x="2092" y="1276"/>
                      <a:pt x="2136" y="1276"/>
                      <a:pt x="2092" y="1306"/>
                    </a:cubicBezTo>
                    <a:cubicBezTo>
                      <a:pt x="2077" y="1306"/>
                      <a:pt x="2018" y="1306"/>
                      <a:pt x="2018" y="1321"/>
                    </a:cubicBezTo>
                    <a:cubicBezTo>
                      <a:pt x="2003" y="1321"/>
                      <a:pt x="2018" y="1336"/>
                      <a:pt x="2018" y="1336"/>
                    </a:cubicBezTo>
                    <a:cubicBezTo>
                      <a:pt x="2018" y="1365"/>
                      <a:pt x="1988" y="1365"/>
                      <a:pt x="1974" y="1365"/>
                    </a:cubicBezTo>
                    <a:cubicBezTo>
                      <a:pt x="1929" y="1380"/>
                      <a:pt x="1885" y="1380"/>
                      <a:pt x="1841" y="1380"/>
                    </a:cubicBezTo>
                    <a:lnTo>
                      <a:pt x="1767" y="1336"/>
                    </a:lnTo>
                    <a:cubicBezTo>
                      <a:pt x="1797" y="1321"/>
                      <a:pt x="1841" y="1336"/>
                      <a:pt x="1856" y="1321"/>
                    </a:cubicBezTo>
                    <a:cubicBezTo>
                      <a:pt x="1871" y="1321"/>
                      <a:pt x="1856" y="1291"/>
                      <a:pt x="1871" y="1291"/>
                    </a:cubicBezTo>
                    <a:cubicBezTo>
                      <a:pt x="1885" y="1261"/>
                      <a:pt x="1915" y="1276"/>
                      <a:pt x="1929" y="1261"/>
                    </a:cubicBezTo>
                    <a:cubicBezTo>
                      <a:pt x="1944" y="1261"/>
                      <a:pt x="1915" y="1232"/>
                      <a:pt x="1915" y="1232"/>
                    </a:cubicBezTo>
                    <a:cubicBezTo>
                      <a:pt x="1885" y="1217"/>
                      <a:pt x="1885" y="1217"/>
                      <a:pt x="1885" y="1202"/>
                    </a:cubicBezTo>
                    <a:cubicBezTo>
                      <a:pt x="1885" y="1172"/>
                      <a:pt x="1856" y="1187"/>
                      <a:pt x="1856" y="1172"/>
                    </a:cubicBezTo>
                    <a:cubicBezTo>
                      <a:pt x="1841" y="1158"/>
                      <a:pt x="1885" y="1172"/>
                      <a:pt x="1885" y="1172"/>
                    </a:cubicBezTo>
                    <a:cubicBezTo>
                      <a:pt x="1929" y="1187"/>
                      <a:pt x="1974" y="1202"/>
                      <a:pt x="2003" y="1217"/>
                    </a:cubicBezTo>
                    <a:cubicBezTo>
                      <a:pt x="2033" y="1247"/>
                      <a:pt x="2092" y="1232"/>
                      <a:pt x="2121" y="1217"/>
                    </a:cubicBezTo>
                    <a:cubicBezTo>
                      <a:pt x="2165" y="1202"/>
                      <a:pt x="2180" y="1158"/>
                      <a:pt x="2239" y="1143"/>
                    </a:cubicBezTo>
                    <a:cubicBezTo>
                      <a:pt x="2254" y="1128"/>
                      <a:pt x="2283" y="1128"/>
                      <a:pt x="2312" y="1143"/>
                    </a:cubicBezTo>
                    <a:lnTo>
                      <a:pt x="2357" y="1158"/>
                    </a:lnTo>
                    <a:lnTo>
                      <a:pt x="2312" y="1158"/>
                    </a:lnTo>
                    <a:close/>
                    <a:moveTo>
                      <a:pt x="3270" y="2448"/>
                    </a:moveTo>
                    <a:lnTo>
                      <a:pt x="3270" y="2448"/>
                    </a:lnTo>
                    <a:cubicBezTo>
                      <a:pt x="3255" y="2478"/>
                      <a:pt x="3226" y="2419"/>
                      <a:pt x="3226" y="2404"/>
                    </a:cubicBezTo>
                    <a:cubicBezTo>
                      <a:pt x="3226" y="2374"/>
                      <a:pt x="3255" y="2359"/>
                      <a:pt x="3255" y="2330"/>
                    </a:cubicBezTo>
                    <a:cubicBezTo>
                      <a:pt x="3241" y="2315"/>
                      <a:pt x="3226" y="2359"/>
                      <a:pt x="3211" y="2345"/>
                    </a:cubicBezTo>
                    <a:cubicBezTo>
                      <a:pt x="3211" y="2330"/>
                      <a:pt x="3211" y="2285"/>
                      <a:pt x="3182" y="2285"/>
                    </a:cubicBezTo>
                    <a:cubicBezTo>
                      <a:pt x="3182" y="2285"/>
                      <a:pt x="3182" y="2315"/>
                      <a:pt x="3167" y="2315"/>
                    </a:cubicBezTo>
                    <a:cubicBezTo>
                      <a:pt x="3152" y="2300"/>
                      <a:pt x="3152" y="2285"/>
                      <a:pt x="3137" y="2270"/>
                    </a:cubicBezTo>
                    <a:cubicBezTo>
                      <a:pt x="3123" y="2256"/>
                      <a:pt x="3108" y="2241"/>
                      <a:pt x="3093" y="2226"/>
                    </a:cubicBezTo>
                    <a:cubicBezTo>
                      <a:pt x="3079" y="2211"/>
                      <a:pt x="3123" y="2211"/>
                      <a:pt x="3123" y="2196"/>
                    </a:cubicBezTo>
                    <a:cubicBezTo>
                      <a:pt x="3108" y="2181"/>
                      <a:pt x="3079" y="2196"/>
                      <a:pt x="3079" y="2181"/>
                    </a:cubicBezTo>
                    <a:cubicBezTo>
                      <a:pt x="3079" y="2167"/>
                      <a:pt x="3093" y="2122"/>
                      <a:pt x="3093" y="2107"/>
                    </a:cubicBezTo>
                    <a:cubicBezTo>
                      <a:pt x="3123" y="2078"/>
                      <a:pt x="3196" y="2181"/>
                      <a:pt x="3196" y="2196"/>
                    </a:cubicBezTo>
                    <a:cubicBezTo>
                      <a:pt x="3211" y="2226"/>
                      <a:pt x="3226" y="2241"/>
                      <a:pt x="3226" y="2270"/>
                    </a:cubicBezTo>
                    <a:cubicBezTo>
                      <a:pt x="3241" y="2300"/>
                      <a:pt x="3241" y="2285"/>
                      <a:pt x="3255" y="2315"/>
                    </a:cubicBezTo>
                    <a:cubicBezTo>
                      <a:pt x="3255" y="2330"/>
                      <a:pt x="3270" y="2345"/>
                      <a:pt x="3270" y="2359"/>
                    </a:cubicBezTo>
                    <a:cubicBezTo>
                      <a:pt x="3285" y="2389"/>
                      <a:pt x="3270" y="2419"/>
                      <a:pt x="3270" y="2448"/>
                    </a:cubicBezTo>
                    <a:cubicBezTo>
                      <a:pt x="3255" y="2463"/>
                      <a:pt x="3270" y="2434"/>
                      <a:pt x="3270" y="2448"/>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0" name="Freeform 1547">
                <a:extLst>
                  <a:ext uri="{FF2B5EF4-FFF2-40B4-BE49-F238E27FC236}">
                    <a16:creationId xmlns:a16="http://schemas.microsoft.com/office/drawing/2014/main" id="{DB804727-29F5-84CF-8F0F-468F0CDEC202}"/>
                  </a:ext>
                </a:extLst>
              </p:cNvPr>
              <p:cNvSpPr>
                <a:spLocks noEditPoints="1"/>
              </p:cNvSpPr>
              <p:nvPr/>
            </p:nvSpPr>
            <p:spPr bwMode="auto">
              <a:xfrm>
                <a:off x="1608" y="1678"/>
                <a:ext cx="1213" cy="627"/>
              </a:xfrm>
              <a:custGeom>
                <a:avLst/>
                <a:gdLst>
                  <a:gd name="T0" fmla="*/ 3712 w 6290"/>
                  <a:gd name="T1" fmla="*/ 2671 h 3250"/>
                  <a:gd name="T2" fmla="*/ 4316 w 6290"/>
                  <a:gd name="T3" fmla="*/ 2879 h 3250"/>
                  <a:gd name="T4" fmla="*/ 4286 w 6290"/>
                  <a:gd name="T5" fmla="*/ 3250 h 3250"/>
                  <a:gd name="T6" fmla="*/ 4817 w 6290"/>
                  <a:gd name="T7" fmla="*/ 2983 h 3250"/>
                  <a:gd name="T8" fmla="*/ 5377 w 6290"/>
                  <a:gd name="T9" fmla="*/ 2805 h 3250"/>
                  <a:gd name="T10" fmla="*/ 5642 w 6290"/>
                  <a:gd name="T11" fmla="*/ 2968 h 3250"/>
                  <a:gd name="T12" fmla="*/ 5760 w 6290"/>
                  <a:gd name="T13" fmla="*/ 2983 h 3250"/>
                  <a:gd name="T14" fmla="*/ 5598 w 6290"/>
                  <a:gd name="T15" fmla="*/ 2790 h 3250"/>
                  <a:gd name="T16" fmla="*/ 5627 w 6290"/>
                  <a:gd name="T17" fmla="*/ 2612 h 3250"/>
                  <a:gd name="T18" fmla="*/ 5215 w 6290"/>
                  <a:gd name="T19" fmla="*/ 2671 h 3250"/>
                  <a:gd name="T20" fmla="*/ 6098 w 6290"/>
                  <a:gd name="T21" fmla="*/ 2374 h 3250"/>
                  <a:gd name="T22" fmla="*/ 6143 w 6290"/>
                  <a:gd name="T23" fmla="*/ 2137 h 3250"/>
                  <a:gd name="T24" fmla="*/ 6113 w 6290"/>
                  <a:gd name="T25" fmla="*/ 2063 h 3250"/>
                  <a:gd name="T26" fmla="*/ 5804 w 6290"/>
                  <a:gd name="T27" fmla="*/ 1870 h 3250"/>
                  <a:gd name="T28" fmla="*/ 5745 w 6290"/>
                  <a:gd name="T29" fmla="*/ 1632 h 3250"/>
                  <a:gd name="T30" fmla="*/ 5568 w 6290"/>
                  <a:gd name="T31" fmla="*/ 1543 h 3250"/>
                  <a:gd name="T32" fmla="*/ 5362 w 6290"/>
                  <a:gd name="T33" fmla="*/ 1662 h 3250"/>
                  <a:gd name="T34" fmla="*/ 5244 w 6290"/>
                  <a:gd name="T35" fmla="*/ 1588 h 3250"/>
                  <a:gd name="T36" fmla="*/ 5038 w 6290"/>
                  <a:gd name="T37" fmla="*/ 1261 h 3250"/>
                  <a:gd name="T38" fmla="*/ 4625 w 6290"/>
                  <a:gd name="T39" fmla="*/ 1351 h 3250"/>
                  <a:gd name="T40" fmla="*/ 4714 w 6290"/>
                  <a:gd name="T41" fmla="*/ 1721 h 3250"/>
                  <a:gd name="T42" fmla="*/ 4507 w 6290"/>
                  <a:gd name="T43" fmla="*/ 2359 h 3250"/>
                  <a:gd name="T44" fmla="*/ 4301 w 6290"/>
                  <a:gd name="T45" fmla="*/ 2003 h 3250"/>
                  <a:gd name="T46" fmla="*/ 3683 w 6290"/>
                  <a:gd name="T47" fmla="*/ 1766 h 3250"/>
                  <a:gd name="T48" fmla="*/ 3491 w 6290"/>
                  <a:gd name="T49" fmla="*/ 1276 h 3250"/>
                  <a:gd name="T50" fmla="*/ 3624 w 6290"/>
                  <a:gd name="T51" fmla="*/ 1143 h 3250"/>
                  <a:gd name="T52" fmla="*/ 3624 w 6290"/>
                  <a:gd name="T53" fmla="*/ 1039 h 3250"/>
                  <a:gd name="T54" fmla="*/ 3874 w 6290"/>
                  <a:gd name="T55" fmla="*/ 861 h 3250"/>
                  <a:gd name="T56" fmla="*/ 4066 w 6290"/>
                  <a:gd name="T57" fmla="*/ 713 h 3250"/>
                  <a:gd name="T58" fmla="*/ 4316 w 6290"/>
                  <a:gd name="T59" fmla="*/ 534 h 3250"/>
                  <a:gd name="T60" fmla="*/ 4066 w 6290"/>
                  <a:gd name="T61" fmla="*/ 342 h 3250"/>
                  <a:gd name="T62" fmla="*/ 3859 w 6290"/>
                  <a:gd name="T63" fmla="*/ 520 h 3250"/>
                  <a:gd name="T64" fmla="*/ 3712 w 6290"/>
                  <a:gd name="T65" fmla="*/ 342 h 3250"/>
                  <a:gd name="T66" fmla="*/ 3550 w 6290"/>
                  <a:gd name="T67" fmla="*/ 149 h 3250"/>
                  <a:gd name="T68" fmla="*/ 3285 w 6290"/>
                  <a:gd name="T69" fmla="*/ 89 h 3250"/>
                  <a:gd name="T70" fmla="*/ 3417 w 6290"/>
                  <a:gd name="T71" fmla="*/ 401 h 3250"/>
                  <a:gd name="T72" fmla="*/ 3329 w 6290"/>
                  <a:gd name="T73" fmla="*/ 594 h 3250"/>
                  <a:gd name="T74" fmla="*/ 3211 w 6290"/>
                  <a:gd name="T75" fmla="*/ 549 h 3250"/>
                  <a:gd name="T76" fmla="*/ 2416 w 6290"/>
                  <a:gd name="T77" fmla="*/ 431 h 3250"/>
                  <a:gd name="T78" fmla="*/ 2445 w 6290"/>
                  <a:gd name="T79" fmla="*/ 609 h 3250"/>
                  <a:gd name="T80" fmla="*/ 2357 w 6290"/>
                  <a:gd name="T81" fmla="*/ 594 h 3250"/>
                  <a:gd name="T82" fmla="*/ 1959 w 6290"/>
                  <a:gd name="T83" fmla="*/ 445 h 3250"/>
                  <a:gd name="T84" fmla="*/ 1222 w 6290"/>
                  <a:gd name="T85" fmla="*/ 342 h 3250"/>
                  <a:gd name="T86" fmla="*/ 1046 w 6290"/>
                  <a:gd name="T87" fmla="*/ 267 h 3250"/>
                  <a:gd name="T88" fmla="*/ 736 w 6290"/>
                  <a:gd name="T89" fmla="*/ 356 h 3250"/>
                  <a:gd name="T90" fmla="*/ 722 w 6290"/>
                  <a:gd name="T91" fmla="*/ 327 h 3250"/>
                  <a:gd name="T92" fmla="*/ 427 w 6290"/>
                  <a:gd name="T93" fmla="*/ 342 h 3250"/>
                  <a:gd name="T94" fmla="*/ 309 w 6290"/>
                  <a:gd name="T95" fmla="*/ 416 h 3250"/>
                  <a:gd name="T96" fmla="*/ 44 w 6290"/>
                  <a:gd name="T97" fmla="*/ 1440 h 3250"/>
                  <a:gd name="T98" fmla="*/ 589 w 6290"/>
                  <a:gd name="T99" fmla="*/ 1721 h 3250"/>
                  <a:gd name="T100" fmla="*/ 780 w 6290"/>
                  <a:gd name="T101" fmla="*/ 2092 h 3250"/>
                  <a:gd name="T102" fmla="*/ 913 w 6290"/>
                  <a:gd name="T103" fmla="*/ 2226 h 3250"/>
                  <a:gd name="T104" fmla="*/ 987 w 6290"/>
                  <a:gd name="T105" fmla="*/ 2374 h 3250"/>
                  <a:gd name="T106" fmla="*/ 1178 w 6290"/>
                  <a:gd name="T107" fmla="*/ 2463 h 3250"/>
                  <a:gd name="T108" fmla="*/ 1959 w 6290"/>
                  <a:gd name="T109" fmla="*/ 2612 h 3250"/>
                  <a:gd name="T110" fmla="*/ 1473 w 6290"/>
                  <a:gd name="T111" fmla="*/ 891 h 3250"/>
                  <a:gd name="T112" fmla="*/ 1443 w 6290"/>
                  <a:gd name="T113" fmla="*/ 772 h 3250"/>
                  <a:gd name="T114" fmla="*/ 1532 w 6290"/>
                  <a:gd name="T115" fmla="*/ 713 h 3250"/>
                  <a:gd name="T116" fmla="*/ 2254 w 6290"/>
                  <a:gd name="T117" fmla="*/ 1158 h 3250"/>
                  <a:gd name="T118" fmla="*/ 1841 w 6290"/>
                  <a:gd name="T119" fmla="*/ 1380 h 3250"/>
                  <a:gd name="T120" fmla="*/ 2003 w 6290"/>
                  <a:gd name="T121" fmla="*/ 1217 h 3250"/>
                  <a:gd name="T122" fmla="*/ 3226 w 6290"/>
                  <a:gd name="T123" fmla="*/ 2404 h 3250"/>
                  <a:gd name="T124" fmla="*/ 3093 w 6290"/>
                  <a:gd name="T125" fmla="*/ 2107 h 3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90" h="3250">
                    <a:moveTo>
                      <a:pt x="3373" y="2582"/>
                    </a:moveTo>
                    <a:lnTo>
                      <a:pt x="3373" y="2582"/>
                    </a:lnTo>
                    <a:lnTo>
                      <a:pt x="3373" y="2567"/>
                    </a:lnTo>
                    <a:lnTo>
                      <a:pt x="3417" y="2626"/>
                    </a:lnTo>
                    <a:cubicBezTo>
                      <a:pt x="3447" y="2626"/>
                      <a:pt x="3462" y="2641"/>
                      <a:pt x="3476" y="2641"/>
                    </a:cubicBezTo>
                    <a:cubicBezTo>
                      <a:pt x="3506" y="2641"/>
                      <a:pt x="3506" y="2626"/>
                      <a:pt x="3520" y="2641"/>
                    </a:cubicBezTo>
                    <a:cubicBezTo>
                      <a:pt x="3565" y="2656"/>
                      <a:pt x="3594" y="2671"/>
                      <a:pt x="3624" y="2686"/>
                    </a:cubicBezTo>
                    <a:cubicBezTo>
                      <a:pt x="3638" y="2701"/>
                      <a:pt x="3653" y="2686"/>
                      <a:pt x="3668" y="2686"/>
                    </a:cubicBezTo>
                    <a:cubicBezTo>
                      <a:pt x="3683" y="2671"/>
                      <a:pt x="3697" y="2671"/>
                      <a:pt x="3712" y="2671"/>
                    </a:cubicBezTo>
                    <a:cubicBezTo>
                      <a:pt x="3727" y="2671"/>
                      <a:pt x="3741" y="2686"/>
                      <a:pt x="3756" y="2686"/>
                    </a:cubicBezTo>
                    <a:cubicBezTo>
                      <a:pt x="3786" y="2686"/>
                      <a:pt x="3800" y="2671"/>
                      <a:pt x="3815" y="2656"/>
                    </a:cubicBezTo>
                    <a:cubicBezTo>
                      <a:pt x="3830" y="2641"/>
                      <a:pt x="3874" y="2597"/>
                      <a:pt x="3889" y="2597"/>
                    </a:cubicBezTo>
                    <a:lnTo>
                      <a:pt x="3903" y="2612"/>
                    </a:lnTo>
                    <a:lnTo>
                      <a:pt x="3962" y="2612"/>
                    </a:lnTo>
                    <a:cubicBezTo>
                      <a:pt x="4021" y="2612"/>
                      <a:pt x="4007" y="2656"/>
                      <a:pt x="4036" y="2686"/>
                    </a:cubicBezTo>
                    <a:cubicBezTo>
                      <a:pt x="4051" y="2701"/>
                      <a:pt x="4110" y="2686"/>
                      <a:pt x="4110" y="2716"/>
                    </a:cubicBezTo>
                    <a:cubicBezTo>
                      <a:pt x="4110" y="2745"/>
                      <a:pt x="4124" y="2775"/>
                      <a:pt x="4139" y="2805"/>
                    </a:cubicBezTo>
                    <a:cubicBezTo>
                      <a:pt x="4139" y="2879"/>
                      <a:pt x="4272" y="2864"/>
                      <a:pt x="4316" y="2879"/>
                    </a:cubicBezTo>
                    <a:cubicBezTo>
                      <a:pt x="4345" y="2879"/>
                      <a:pt x="4390" y="2879"/>
                      <a:pt x="4404" y="2894"/>
                    </a:cubicBezTo>
                    <a:cubicBezTo>
                      <a:pt x="4419" y="2908"/>
                      <a:pt x="4493" y="2983"/>
                      <a:pt x="4478" y="2983"/>
                    </a:cubicBezTo>
                    <a:cubicBezTo>
                      <a:pt x="4449" y="3012"/>
                      <a:pt x="4449" y="3012"/>
                      <a:pt x="4419" y="2997"/>
                    </a:cubicBezTo>
                    <a:cubicBezTo>
                      <a:pt x="4404" y="2983"/>
                      <a:pt x="4345" y="2953"/>
                      <a:pt x="4345" y="2953"/>
                    </a:cubicBezTo>
                    <a:cubicBezTo>
                      <a:pt x="4345" y="2968"/>
                      <a:pt x="4390" y="2983"/>
                      <a:pt x="4375" y="3012"/>
                    </a:cubicBezTo>
                    <a:cubicBezTo>
                      <a:pt x="4360" y="3027"/>
                      <a:pt x="4345" y="3057"/>
                      <a:pt x="4345" y="3072"/>
                    </a:cubicBezTo>
                    <a:cubicBezTo>
                      <a:pt x="4345" y="3101"/>
                      <a:pt x="4345" y="3116"/>
                      <a:pt x="4331" y="3131"/>
                    </a:cubicBezTo>
                    <a:cubicBezTo>
                      <a:pt x="4331" y="3146"/>
                      <a:pt x="4286" y="3161"/>
                      <a:pt x="4286" y="3161"/>
                    </a:cubicBezTo>
                    <a:cubicBezTo>
                      <a:pt x="4272" y="3175"/>
                      <a:pt x="4228" y="3250"/>
                      <a:pt x="4286" y="3250"/>
                    </a:cubicBezTo>
                    <a:cubicBezTo>
                      <a:pt x="4301" y="3250"/>
                      <a:pt x="4331" y="3220"/>
                      <a:pt x="4360" y="3190"/>
                    </a:cubicBezTo>
                    <a:cubicBezTo>
                      <a:pt x="4390" y="3175"/>
                      <a:pt x="4404" y="3205"/>
                      <a:pt x="4434" y="3190"/>
                    </a:cubicBezTo>
                    <a:cubicBezTo>
                      <a:pt x="4478" y="3190"/>
                      <a:pt x="4493" y="3161"/>
                      <a:pt x="4537" y="3161"/>
                    </a:cubicBezTo>
                    <a:cubicBezTo>
                      <a:pt x="4537" y="3131"/>
                      <a:pt x="4537" y="3146"/>
                      <a:pt x="4507" y="3131"/>
                    </a:cubicBezTo>
                    <a:cubicBezTo>
                      <a:pt x="4493" y="3131"/>
                      <a:pt x="4493" y="3116"/>
                      <a:pt x="4507" y="3116"/>
                    </a:cubicBezTo>
                    <a:cubicBezTo>
                      <a:pt x="4522" y="3086"/>
                      <a:pt x="4537" y="3072"/>
                      <a:pt x="4581" y="3072"/>
                    </a:cubicBezTo>
                    <a:cubicBezTo>
                      <a:pt x="4596" y="3072"/>
                      <a:pt x="4640" y="3042"/>
                      <a:pt x="4669" y="3057"/>
                    </a:cubicBezTo>
                    <a:cubicBezTo>
                      <a:pt x="4699" y="3072"/>
                      <a:pt x="4714" y="3012"/>
                      <a:pt x="4743" y="3057"/>
                    </a:cubicBezTo>
                    <a:cubicBezTo>
                      <a:pt x="4773" y="3027"/>
                      <a:pt x="4787" y="3012"/>
                      <a:pt x="4817" y="2983"/>
                    </a:cubicBezTo>
                    <a:cubicBezTo>
                      <a:pt x="4846" y="2968"/>
                      <a:pt x="4861" y="2968"/>
                      <a:pt x="4890" y="2968"/>
                    </a:cubicBezTo>
                    <a:lnTo>
                      <a:pt x="5038" y="2968"/>
                    </a:lnTo>
                    <a:cubicBezTo>
                      <a:pt x="5082" y="2968"/>
                      <a:pt x="5097" y="2983"/>
                      <a:pt x="5111" y="2953"/>
                    </a:cubicBezTo>
                    <a:cubicBezTo>
                      <a:pt x="5126" y="2938"/>
                      <a:pt x="5141" y="2953"/>
                      <a:pt x="5156" y="2938"/>
                    </a:cubicBezTo>
                    <a:cubicBezTo>
                      <a:pt x="5170" y="2908"/>
                      <a:pt x="5185" y="2894"/>
                      <a:pt x="5185" y="2864"/>
                    </a:cubicBezTo>
                    <a:cubicBezTo>
                      <a:pt x="5200" y="2834"/>
                      <a:pt x="5200" y="2819"/>
                      <a:pt x="5215" y="2790"/>
                    </a:cubicBezTo>
                    <a:cubicBezTo>
                      <a:pt x="5229" y="2775"/>
                      <a:pt x="5244" y="2760"/>
                      <a:pt x="5259" y="2745"/>
                    </a:cubicBezTo>
                    <a:cubicBezTo>
                      <a:pt x="5273" y="2730"/>
                      <a:pt x="5288" y="2775"/>
                      <a:pt x="5318" y="2760"/>
                    </a:cubicBezTo>
                    <a:cubicBezTo>
                      <a:pt x="5347" y="2730"/>
                      <a:pt x="5377" y="2775"/>
                      <a:pt x="5377" y="2805"/>
                    </a:cubicBezTo>
                    <a:cubicBezTo>
                      <a:pt x="5377" y="2819"/>
                      <a:pt x="5362" y="2908"/>
                      <a:pt x="5391" y="2908"/>
                    </a:cubicBezTo>
                    <a:cubicBezTo>
                      <a:pt x="5406" y="2923"/>
                      <a:pt x="5421" y="2953"/>
                      <a:pt x="5436" y="2983"/>
                    </a:cubicBezTo>
                    <a:cubicBezTo>
                      <a:pt x="5450" y="2953"/>
                      <a:pt x="5612" y="2908"/>
                      <a:pt x="5612" y="2908"/>
                    </a:cubicBezTo>
                    <a:cubicBezTo>
                      <a:pt x="5612" y="2894"/>
                      <a:pt x="5598" y="2894"/>
                      <a:pt x="5598" y="2879"/>
                    </a:cubicBezTo>
                    <a:lnTo>
                      <a:pt x="5627" y="2908"/>
                    </a:lnTo>
                    <a:cubicBezTo>
                      <a:pt x="5627" y="2923"/>
                      <a:pt x="5598" y="2923"/>
                      <a:pt x="5598" y="2923"/>
                    </a:cubicBezTo>
                    <a:lnTo>
                      <a:pt x="5686" y="2938"/>
                    </a:lnTo>
                    <a:lnTo>
                      <a:pt x="5686" y="2953"/>
                    </a:lnTo>
                    <a:cubicBezTo>
                      <a:pt x="5671" y="2953"/>
                      <a:pt x="5656" y="2953"/>
                      <a:pt x="5642" y="2968"/>
                    </a:cubicBezTo>
                    <a:cubicBezTo>
                      <a:pt x="5642" y="2983"/>
                      <a:pt x="5627" y="2938"/>
                      <a:pt x="5627" y="2938"/>
                    </a:cubicBezTo>
                    <a:cubicBezTo>
                      <a:pt x="5612" y="2938"/>
                      <a:pt x="5612" y="2953"/>
                      <a:pt x="5612" y="2953"/>
                    </a:cubicBezTo>
                    <a:cubicBezTo>
                      <a:pt x="5612" y="2953"/>
                      <a:pt x="5612" y="2938"/>
                      <a:pt x="5598" y="2953"/>
                    </a:cubicBezTo>
                    <a:cubicBezTo>
                      <a:pt x="5583" y="2968"/>
                      <a:pt x="5568" y="2968"/>
                      <a:pt x="5553" y="2983"/>
                    </a:cubicBezTo>
                    <a:cubicBezTo>
                      <a:pt x="5524" y="2997"/>
                      <a:pt x="5465" y="3042"/>
                      <a:pt x="5494" y="3086"/>
                    </a:cubicBezTo>
                    <a:cubicBezTo>
                      <a:pt x="5539" y="3116"/>
                      <a:pt x="5568" y="3086"/>
                      <a:pt x="5583" y="3072"/>
                    </a:cubicBezTo>
                    <a:cubicBezTo>
                      <a:pt x="5598" y="3057"/>
                      <a:pt x="5656" y="3012"/>
                      <a:pt x="5656" y="2997"/>
                    </a:cubicBezTo>
                    <a:cubicBezTo>
                      <a:pt x="5656" y="3012"/>
                      <a:pt x="5686" y="3027"/>
                      <a:pt x="5701" y="3012"/>
                    </a:cubicBezTo>
                    <a:cubicBezTo>
                      <a:pt x="5701" y="2997"/>
                      <a:pt x="5745" y="2983"/>
                      <a:pt x="5760" y="2983"/>
                    </a:cubicBezTo>
                    <a:cubicBezTo>
                      <a:pt x="5789" y="2968"/>
                      <a:pt x="5819" y="2953"/>
                      <a:pt x="5848" y="2953"/>
                    </a:cubicBezTo>
                    <a:cubicBezTo>
                      <a:pt x="5863" y="2953"/>
                      <a:pt x="5863" y="2953"/>
                      <a:pt x="5863" y="2938"/>
                    </a:cubicBezTo>
                    <a:cubicBezTo>
                      <a:pt x="5848" y="2923"/>
                      <a:pt x="5863" y="2923"/>
                      <a:pt x="5863" y="2923"/>
                    </a:cubicBezTo>
                    <a:cubicBezTo>
                      <a:pt x="5863" y="2908"/>
                      <a:pt x="5833" y="2923"/>
                      <a:pt x="5819" y="2908"/>
                    </a:cubicBezTo>
                    <a:cubicBezTo>
                      <a:pt x="5804" y="2908"/>
                      <a:pt x="5819" y="2879"/>
                      <a:pt x="5789" y="2908"/>
                    </a:cubicBezTo>
                    <a:cubicBezTo>
                      <a:pt x="5760" y="2923"/>
                      <a:pt x="5701" y="2908"/>
                      <a:pt x="5671" y="2894"/>
                    </a:cubicBezTo>
                    <a:cubicBezTo>
                      <a:pt x="5656" y="2894"/>
                      <a:pt x="5671" y="2864"/>
                      <a:pt x="5656" y="2864"/>
                    </a:cubicBezTo>
                    <a:cubicBezTo>
                      <a:pt x="5656" y="2864"/>
                      <a:pt x="5627" y="2864"/>
                      <a:pt x="5612" y="2849"/>
                    </a:cubicBezTo>
                    <a:cubicBezTo>
                      <a:pt x="5598" y="2849"/>
                      <a:pt x="5598" y="2805"/>
                      <a:pt x="5598" y="2790"/>
                    </a:cubicBezTo>
                    <a:cubicBezTo>
                      <a:pt x="5598" y="2775"/>
                      <a:pt x="5568" y="2790"/>
                      <a:pt x="5553" y="2775"/>
                    </a:cubicBezTo>
                    <a:lnTo>
                      <a:pt x="5583" y="2745"/>
                    </a:lnTo>
                    <a:cubicBezTo>
                      <a:pt x="5598" y="2730"/>
                      <a:pt x="5598" y="2686"/>
                      <a:pt x="5568" y="2686"/>
                    </a:cubicBezTo>
                    <a:cubicBezTo>
                      <a:pt x="5568" y="2686"/>
                      <a:pt x="5539" y="2745"/>
                      <a:pt x="5524" y="2716"/>
                    </a:cubicBezTo>
                    <a:cubicBezTo>
                      <a:pt x="5524" y="2686"/>
                      <a:pt x="5509" y="2701"/>
                      <a:pt x="5494" y="2686"/>
                    </a:cubicBezTo>
                    <a:cubicBezTo>
                      <a:pt x="5494" y="2671"/>
                      <a:pt x="5539" y="2686"/>
                      <a:pt x="5539" y="2686"/>
                    </a:cubicBezTo>
                    <a:cubicBezTo>
                      <a:pt x="5568" y="2686"/>
                      <a:pt x="5583" y="2671"/>
                      <a:pt x="5598" y="2671"/>
                    </a:cubicBezTo>
                    <a:cubicBezTo>
                      <a:pt x="5612" y="2656"/>
                      <a:pt x="5627" y="2656"/>
                      <a:pt x="5642" y="2656"/>
                    </a:cubicBezTo>
                    <a:cubicBezTo>
                      <a:pt x="5656" y="2641"/>
                      <a:pt x="5627" y="2612"/>
                      <a:pt x="5627" y="2612"/>
                    </a:cubicBezTo>
                    <a:lnTo>
                      <a:pt x="5642" y="2612"/>
                    </a:lnTo>
                    <a:lnTo>
                      <a:pt x="5583" y="2582"/>
                    </a:lnTo>
                    <a:cubicBezTo>
                      <a:pt x="5553" y="2567"/>
                      <a:pt x="5524" y="2567"/>
                      <a:pt x="5494" y="2582"/>
                    </a:cubicBezTo>
                    <a:cubicBezTo>
                      <a:pt x="5436" y="2597"/>
                      <a:pt x="5391" y="2612"/>
                      <a:pt x="5347" y="2641"/>
                    </a:cubicBezTo>
                    <a:cubicBezTo>
                      <a:pt x="5303" y="2656"/>
                      <a:pt x="5273" y="2686"/>
                      <a:pt x="5229" y="2716"/>
                    </a:cubicBezTo>
                    <a:cubicBezTo>
                      <a:pt x="5215" y="2730"/>
                      <a:pt x="5200" y="2745"/>
                      <a:pt x="5185" y="2775"/>
                    </a:cubicBezTo>
                    <a:lnTo>
                      <a:pt x="5126" y="2805"/>
                    </a:lnTo>
                    <a:cubicBezTo>
                      <a:pt x="5126" y="2790"/>
                      <a:pt x="5200" y="2730"/>
                      <a:pt x="5215" y="2716"/>
                    </a:cubicBezTo>
                    <a:cubicBezTo>
                      <a:pt x="5215" y="2701"/>
                      <a:pt x="5229" y="2686"/>
                      <a:pt x="5215" y="2671"/>
                    </a:cubicBezTo>
                    <a:cubicBezTo>
                      <a:pt x="5200" y="2671"/>
                      <a:pt x="5170" y="2656"/>
                      <a:pt x="5156" y="2656"/>
                    </a:cubicBezTo>
                    <a:cubicBezTo>
                      <a:pt x="5170" y="2656"/>
                      <a:pt x="5200" y="2671"/>
                      <a:pt x="5215" y="2671"/>
                    </a:cubicBezTo>
                    <a:cubicBezTo>
                      <a:pt x="5244" y="2686"/>
                      <a:pt x="5273" y="2641"/>
                      <a:pt x="5288" y="2626"/>
                    </a:cubicBezTo>
                    <a:cubicBezTo>
                      <a:pt x="5303" y="2612"/>
                      <a:pt x="5318" y="2582"/>
                      <a:pt x="5347" y="2567"/>
                    </a:cubicBezTo>
                    <a:cubicBezTo>
                      <a:pt x="5377" y="2567"/>
                      <a:pt x="5406" y="2582"/>
                      <a:pt x="5421" y="2552"/>
                    </a:cubicBezTo>
                    <a:cubicBezTo>
                      <a:pt x="5436" y="2493"/>
                      <a:pt x="5465" y="2478"/>
                      <a:pt x="5524" y="2478"/>
                    </a:cubicBezTo>
                    <a:lnTo>
                      <a:pt x="5701" y="2478"/>
                    </a:lnTo>
                    <a:cubicBezTo>
                      <a:pt x="5804" y="2478"/>
                      <a:pt x="5951" y="2508"/>
                      <a:pt x="6025" y="2419"/>
                    </a:cubicBezTo>
                    <a:cubicBezTo>
                      <a:pt x="6054" y="2389"/>
                      <a:pt x="6069" y="2374"/>
                      <a:pt x="6098" y="2374"/>
                    </a:cubicBezTo>
                    <a:cubicBezTo>
                      <a:pt x="6128" y="2374"/>
                      <a:pt x="6157" y="2374"/>
                      <a:pt x="6202" y="2345"/>
                    </a:cubicBezTo>
                    <a:cubicBezTo>
                      <a:pt x="6216" y="2345"/>
                      <a:pt x="6260" y="2315"/>
                      <a:pt x="6260" y="2300"/>
                    </a:cubicBezTo>
                    <a:cubicBezTo>
                      <a:pt x="6290" y="2256"/>
                      <a:pt x="6216" y="2270"/>
                      <a:pt x="6216" y="2256"/>
                    </a:cubicBezTo>
                    <a:cubicBezTo>
                      <a:pt x="6216" y="2241"/>
                      <a:pt x="6246" y="2241"/>
                      <a:pt x="6246" y="2241"/>
                    </a:cubicBezTo>
                    <a:cubicBezTo>
                      <a:pt x="6260" y="2226"/>
                      <a:pt x="6246" y="2211"/>
                      <a:pt x="6246" y="2196"/>
                    </a:cubicBezTo>
                    <a:lnTo>
                      <a:pt x="6260" y="2181"/>
                    </a:lnTo>
                    <a:cubicBezTo>
                      <a:pt x="6260" y="2167"/>
                      <a:pt x="6231" y="2152"/>
                      <a:pt x="6231" y="2152"/>
                    </a:cubicBezTo>
                    <a:cubicBezTo>
                      <a:pt x="6216" y="2137"/>
                      <a:pt x="6202" y="2137"/>
                      <a:pt x="6202" y="2122"/>
                    </a:cubicBezTo>
                    <a:cubicBezTo>
                      <a:pt x="6187" y="2122"/>
                      <a:pt x="6157" y="2167"/>
                      <a:pt x="6143" y="2137"/>
                    </a:cubicBezTo>
                    <a:cubicBezTo>
                      <a:pt x="6143" y="2137"/>
                      <a:pt x="6172" y="2122"/>
                      <a:pt x="6157" y="2122"/>
                    </a:cubicBezTo>
                    <a:cubicBezTo>
                      <a:pt x="6157" y="2107"/>
                      <a:pt x="6143" y="2092"/>
                      <a:pt x="6128" y="2092"/>
                    </a:cubicBezTo>
                    <a:cubicBezTo>
                      <a:pt x="6113" y="2078"/>
                      <a:pt x="6054" y="2092"/>
                      <a:pt x="6039" y="2107"/>
                    </a:cubicBezTo>
                    <a:cubicBezTo>
                      <a:pt x="6025" y="2137"/>
                      <a:pt x="5981" y="2152"/>
                      <a:pt x="5951" y="2167"/>
                    </a:cubicBezTo>
                    <a:cubicBezTo>
                      <a:pt x="5936" y="2167"/>
                      <a:pt x="5892" y="2137"/>
                      <a:pt x="5892" y="2122"/>
                    </a:cubicBezTo>
                    <a:cubicBezTo>
                      <a:pt x="5892" y="2107"/>
                      <a:pt x="5936" y="2152"/>
                      <a:pt x="5936" y="2152"/>
                    </a:cubicBezTo>
                    <a:cubicBezTo>
                      <a:pt x="5951" y="2152"/>
                      <a:pt x="6010" y="2107"/>
                      <a:pt x="6010" y="2107"/>
                    </a:cubicBezTo>
                    <a:lnTo>
                      <a:pt x="5981" y="2092"/>
                    </a:lnTo>
                    <a:cubicBezTo>
                      <a:pt x="6025" y="2078"/>
                      <a:pt x="6069" y="2078"/>
                      <a:pt x="6113" y="2063"/>
                    </a:cubicBezTo>
                    <a:cubicBezTo>
                      <a:pt x="6113" y="2063"/>
                      <a:pt x="6143" y="2048"/>
                      <a:pt x="6128" y="2033"/>
                    </a:cubicBezTo>
                    <a:lnTo>
                      <a:pt x="6098" y="2003"/>
                    </a:lnTo>
                    <a:cubicBezTo>
                      <a:pt x="6069" y="2018"/>
                      <a:pt x="6039" y="2018"/>
                      <a:pt x="6025" y="1989"/>
                    </a:cubicBezTo>
                    <a:cubicBezTo>
                      <a:pt x="6010" y="1989"/>
                      <a:pt x="5951" y="2033"/>
                      <a:pt x="5951" y="2018"/>
                    </a:cubicBezTo>
                    <a:cubicBezTo>
                      <a:pt x="5951" y="2018"/>
                      <a:pt x="5995" y="1974"/>
                      <a:pt x="5951" y="1989"/>
                    </a:cubicBezTo>
                    <a:lnTo>
                      <a:pt x="5892" y="2003"/>
                    </a:lnTo>
                    <a:cubicBezTo>
                      <a:pt x="5907" y="1974"/>
                      <a:pt x="5951" y="1974"/>
                      <a:pt x="5922" y="1929"/>
                    </a:cubicBezTo>
                    <a:lnTo>
                      <a:pt x="5863" y="1899"/>
                    </a:lnTo>
                    <a:cubicBezTo>
                      <a:pt x="5833" y="1899"/>
                      <a:pt x="5833" y="1870"/>
                      <a:pt x="5804" y="1870"/>
                    </a:cubicBezTo>
                    <a:cubicBezTo>
                      <a:pt x="5819" y="1870"/>
                      <a:pt x="5774" y="1810"/>
                      <a:pt x="5774" y="1810"/>
                    </a:cubicBezTo>
                    <a:cubicBezTo>
                      <a:pt x="5774" y="1810"/>
                      <a:pt x="5789" y="1825"/>
                      <a:pt x="5804" y="1825"/>
                    </a:cubicBezTo>
                    <a:cubicBezTo>
                      <a:pt x="5819" y="1840"/>
                      <a:pt x="5819" y="1810"/>
                      <a:pt x="5833" y="1810"/>
                    </a:cubicBezTo>
                    <a:cubicBezTo>
                      <a:pt x="5892" y="1796"/>
                      <a:pt x="5789" y="1751"/>
                      <a:pt x="5774" y="1736"/>
                    </a:cubicBezTo>
                    <a:cubicBezTo>
                      <a:pt x="5774" y="1751"/>
                      <a:pt x="5804" y="1721"/>
                      <a:pt x="5804" y="1721"/>
                    </a:cubicBezTo>
                    <a:cubicBezTo>
                      <a:pt x="5819" y="1707"/>
                      <a:pt x="5789" y="1707"/>
                      <a:pt x="5774" y="1692"/>
                    </a:cubicBezTo>
                    <a:cubicBezTo>
                      <a:pt x="5774" y="1692"/>
                      <a:pt x="5760" y="1677"/>
                      <a:pt x="5745" y="1677"/>
                    </a:cubicBezTo>
                    <a:lnTo>
                      <a:pt x="5715" y="1677"/>
                    </a:lnTo>
                    <a:cubicBezTo>
                      <a:pt x="5730" y="1662"/>
                      <a:pt x="5760" y="1677"/>
                      <a:pt x="5745" y="1632"/>
                    </a:cubicBezTo>
                    <a:cubicBezTo>
                      <a:pt x="5730" y="1632"/>
                      <a:pt x="5686" y="1647"/>
                      <a:pt x="5686" y="1647"/>
                    </a:cubicBezTo>
                    <a:cubicBezTo>
                      <a:pt x="5686" y="1632"/>
                      <a:pt x="5730" y="1632"/>
                      <a:pt x="5715" y="1603"/>
                    </a:cubicBezTo>
                    <a:cubicBezTo>
                      <a:pt x="5715" y="1588"/>
                      <a:pt x="5715" y="1573"/>
                      <a:pt x="5701" y="1558"/>
                    </a:cubicBezTo>
                    <a:cubicBezTo>
                      <a:pt x="5701" y="1558"/>
                      <a:pt x="5686" y="1573"/>
                      <a:pt x="5686" y="1558"/>
                    </a:cubicBezTo>
                    <a:cubicBezTo>
                      <a:pt x="5686" y="1573"/>
                      <a:pt x="5656" y="1514"/>
                      <a:pt x="5656" y="1514"/>
                    </a:cubicBezTo>
                    <a:cubicBezTo>
                      <a:pt x="5642" y="1484"/>
                      <a:pt x="5627" y="1469"/>
                      <a:pt x="5627" y="1454"/>
                    </a:cubicBezTo>
                    <a:cubicBezTo>
                      <a:pt x="5612" y="1425"/>
                      <a:pt x="5612" y="1395"/>
                      <a:pt x="5583" y="1440"/>
                    </a:cubicBezTo>
                    <a:cubicBezTo>
                      <a:pt x="5583" y="1440"/>
                      <a:pt x="5568" y="1499"/>
                      <a:pt x="5583" y="1484"/>
                    </a:cubicBezTo>
                    <a:cubicBezTo>
                      <a:pt x="5524" y="1499"/>
                      <a:pt x="5553" y="1499"/>
                      <a:pt x="5568" y="1543"/>
                    </a:cubicBezTo>
                    <a:cubicBezTo>
                      <a:pt x="5568" y="1529"/>
                      <a:pt x="5553" y="1529"/>
                      <a:pt x="5553" y="1543"/>
                    </a:cubicBezTo>
                    <a:cubicBezTo>
                      <a:pt x="5539" y="1543"/>
                      <a:pt x="5539" y="1543"/>
                      <a:pt x="5524" y="1558"/>
                    </a:cubicBezTo>
                    <a:lnTo>
                      <a:pt x="5553" y="1573"/>
                    </a:lnTo>
                    <a:cubicBezTo>
                      <a:pt x="5539" y="1588"/>
                      <a:pt x="5509" y="1573"/>
                      <a:pt x="5509" y="1588"/>
                    </a:cubicBezTo>
                    <a:cubicBezTo>
                      <a:pt x="5494" y="1603"/>
                      <a:pt x="5524" y="1632"/>
                      <a:pt x="5494" y="1647"/>
                    </a:cubicBezTo>
                    <a:cubicBezTo>
                      <a:pt x="5509" y="1647"/>
                      <a:pt x="5480" y="1588"/>
                      <a:pt x="5450" y="1618"/>
                    </a:cubicBezTo>
                    <a:cubicBezTo>
                      <a:pt x="5450" y="1632"/>
                      <a:pt x="5391" y="1677"/>
                      <a:pt x="5391" y="1677"/>
                    </a:cubicBezTo>
                    <a:cubicBezTo>
                      <a:pt x="5377" y="1677"/>
                      <a:pt x="5377" y="1662"/>
                      <a:pt x="5377" y="1647"/>
                    </a:cubicBezTo>
                    <a:cubicBezTo>
                      <a:pt x="5362" y="1647"/>
                      <a:pt x="5362" y="1662"/>
                      <a:pt x="5362" y="1662"/>
                    </a:cubicBezTo>
                    <a:cubicBezTo>
                      <a:pt x="5347" y="1647"/>
                      <a:pt x="5362" y="1647"/>
                      <a:pt x="5362" y="1632"/>
                    </a:cubicBezTo>
                    <a:cubicBezTo>
                      <a:pt x="5362" y="1647"/>
                      <a:pt x="5259" y="1721"/>
                      <a:pt x="5259" y="1707"/>
                    </a:cubicBezTo>
                    <a:cubicBezTo>
                      <a:pt x="5244" y="1692"/>
                      <a:pt x="5303" y="1677"/>
                      <a:pt x="5318" y="1677"/>
                    </a:cubicBezTo>
                    <a:cubicBezTo>
                      <a:pt x="5347" y="1647"/>
                      <a:pt x="5347" y="1632"/>
                      <a:pt x="5332" y="1603"/>
                    </a:cubicBezTo>
                    <a:cubicBezTo>
                      <a:pt x="5318" y="1588"/>
                      <a:pt x="5273" y="1588"/>
                      <a:pt x="5259" y="1588"/>
                    </a:cubicBezTo>
                    <a:cubicBezTo>
                      <a:pt x="5244" y="1588"/>
                      <a:pt x="5244" y="1603"/>
                      <a:pt x="5244" y="1603"/>
                    </a:cubicBezTo>
                    <a:cubicBezTo>
                      <a:pt x="5229" y="1632"/>
                      <a:pt x="5200" y="1603"/>
                      <a:pt x="5185" y="1603"/>
                    </a:cubicBezTo>
                    <a:cubicBezTo>
                      <a:pt x="5200" y="1603"/>
                      <a:pt x="5229" y="1573"/>
                      <a:pt x="5229" y="1573"/>
                    </a:cubicBezTo>
                    <a:lnTo>
                      <a:pt x="5244" y="1588"/>
                    </a:lnTo>
                    <a:cubicBezTo>
                      <a:pt x="5229" y="1588"/>
                      <a:pt x="5259" y="1558"/>
                      <a:pt x="5259" y="1558"/>
                    </a:cubicBezTo>
                    <a:cubicBezTo>
                      <a:pt x="5273" y="1529"/>
                      <a:pt x="5244" y="1543"/>
                      <a:pt x="5229" y="1529"/>
                    </a:cubicBezTo>
                    <a:cubicBezTo>
                      <a:pt x="5229" y="1529"/>
                      <a:pt x="5244" y="1454"/>
                      <a:pt x="5215" y="1469"/>
                    </a:cubicBezTo>
                    <a:cubicBezTo>
                      <a:pt x="5229" y="1454"/>
                      <a:pt x="5244" y="1454"/>
                      <a:pt x="5229" y="1425"/>
                    </a:cubicBezTo>
                    <a:cubicBezTo>
                      <a:pt x="5200" y="1410"/>
                      <a:pt x="5259" y="1395"/>
                      <a:pt x="5244" y="1365"/>
                    </a:cubicBezTo>
                    <a:cubicBezTo>
                      <a:pt x="5244" y="1351"/>
                      <a:pt x="5215" y="1380"/>
                      <a:pt x="5200" y="1365"/>
                    </a:cubicBezTo>
                    <a:cubicBezTo>
                      <a:pt x="5185" y="1351"/>
                      <a:pt x="5156" y="1351"/>
                      <a:pt x="5141" y="1351"/>
                    </a:cubicBezTo>
                    <a:cubicBezTo>
                      <a:pt x="5111" y="1336"/>
                      <a:pt x="5097" y="1336"/>
                      <a:pt x="5082" y="1306"/>
                    </a:cubicBezTo>
                    <a:cubicBezTo>
                      <a:pt x="5082" y="1276"/>
                      <a:pt x="5038" y="1291"/>
                      <a:pt x="5038" y="1261"/>
                    </a:cubicBezTo>
                    <a:cubicBezTo>
                      <a:pt x="5038" y="1247"/>
                      <a:pt x="5008" y="1261"/>
                      <a:pt x="5008" y="1261"/>
                    </a:cubicBezTo>
                    <a:cubicBezTo>
                      <a:pt x="5023" y="1232"/>
                      <a:pt x="4994" y="1232"/>
                      <a:pt x="4979" y="1217"/>
                    </a:cubicBezTo>
                    <a:cubicBezTo>
                      <a:pt x="4949" y="1202"/>
                      <a:pt x="4949" y="1187"/>
                      <a:pt x="4920" y="1202"/>
                    </a:cubicBezTo>
                    <a:cubicBezTo>
                      <a:pt x="4890" y="1217"/>
                      <a:pt x="4876" y="1232"/>
                      <a:pt x="4846" y="1217"/>
                    </a:cubicBezTo>
                    <a:cubicBezTo>
                      <a:pt x="4817" y="1202"/>
                      <a:pt x="4802" y="1232"/>
                      <a:pt x="4773" y="1217"/>
                    </a:cubicBezTo>
                    <a:cubicBezTo>
                      <a:pt x="4743" y="1187"/>
                      <a:pt x="4714" y="1187"/>
                      <a:pt x="4684" y="1187"/>
                    </a:cubicBezTo>
                    <a:cubicBezTo>
                      <a:pt x="4655" y="1187"/>
                      <a:pt x="4625" y="1187"/>
                      <a:pt x="4611" y="1217"/>
                    </a:cubicBezTo>
                    <a:cubicBezTo>
                      <a:pt x="4596" y="1247"/>
                      <a:pt x="4640" y="1261"/>
                      <a:pt x="4640" y="1276"/>
                    </a:cubicBezTo>
                    <a:cubicBezTo>
                      <a:pt x="4655" y="1291"/>
                      <a:pt x="4640" y="1336"/>
                      <a:pt x="4625" y="1351"/>
                    </a:cubicBezTo>
                    <a:cubicBezTo>
                      <a:pt x="4625" y="1365"/>
                      <a:pt x="4625" y="1351"/>
                      <a:pt x="4611" y="1365"/>
                    </a:cubicBezTo>
                    <a:lnTo>
                      <a:pt x="4640" y="1395"/>
                    </a:lnTo>
                    <a:cubicBezTo>
                      <a:pt x="4640" y="1425"/>
                      <a:pt x="4655" y="1454"/>
                      <a:pt x="4655" y="1469"/>
                    </a:cubicBezTo>
                    <a:lnTo>
                      <a:pt x="4655" y="1499"/>
                    </a:lnTo>
                    <a:cubicBezTo>
                      <a:pt x="4655" y="1514"/>
                      <a:pt x="4640" y="1499"/>
                      <a:pt x="4640" y="1499"/>
                    </a:cubicBezTo>
                    <a:cubicBezTo>
                      <a:pt x="4625" y="1514"/>
                      <a:pt x="4625" y="1543"/>
                      <a:pt x="4625" y="1543"/>
                    </a:cubicBezTo>
                    <a:cubicBezTo>
                      <a:pt x="4611" y="1558"/>
                      <a:pt x="4596" y="1573"/>
                      <a:pt x="4596" y="1588"/>
                    </a:cubicBezTo>
                    <a:cubicBezTo>
                      <a:pt x="4581" y="1618"/>
                      <a:pt x="4581" y="1618"/>
                      <a:pt x="4596" y="1632"/>
                    </a:cubicBezTo>
                    <a:cubicBezTo>
                      <a:pt x="4640" y="1662"/>
                      <a:pt x="4684" y="1692"/>
                      <a:pt x="4714" y="1721"/>
                    </a:cubicBezTo>
                    <a:cubicBezTo>
                      <a:pt x="4728" y="1766"/>
                      <a:pt x="4743" y="1840"/>
                      <a:pt x="4728" y="1885"/>
                    </a:cubicBezTo>
                    <a:cubicBezTo>
                      <a:pt x="4699" y="1944"/>
                      <a:pt x="4611" y="1974"/>
                      <a:pt x="4566" y="2003"/>
                    </a:cubicBezTo>
                    <a:cubicBezTo>
                      <a:pt x="4552" y="2018"/>
                      <a:pt x="4537" y="2018"/>
                      <a:pt x="4522" y="2033"/>
                    </a:cubicBezTo>
                    <a:cubicBezTo>
                      <a:pt x="4478" y="2048"/>
                      <a:pt x="4537" y="2092"/>
                      <a:pt x="4537" y="2122"/>
                    </a:cubicBezTo>
                    <a:cubicBezTo>
                      <a:pt x="4537" y="2122"/>
                      <a:pt x="4552" y="2152"/>
                      <a:pt x="4552" y="2167"/>
                    </a:cubicBezTo>
                    <a:cubicBezTo>
                      <a:pt x="4552" y="2196"/>
                      <a:pt x="4552" y="2211"/>
                      <a:pt x="4566" y="2241"/>
                    </a:cubicBezTo>
                    <a:cubicBezTo>
                      <a:pt x="4581" y="2270"/>
                      <a:pt x="4581" y="2285"/>
                      <a:pt x="4552" y="2315"/>
                    </a:cubicBezTo>
                    <a:cubicBezTo>
                      <a:pt x="4552" y="2315"/>
                      <a:pt x="4566" y="2374"/>
                      <a:pt x="4552" y="2389"/>
                    </a:cubicBezTo>
                    <a:cubicBezTo>
                      <a:pt x="4537" y="2389"/>
                      <a:pt x="4522" y="2330"/>
                      <a:pt x="4507" y="2359"/>
                    </a:cubicBezTo>
                    <a:cubicBezTo>
                      <a:pt x="4493" y="2389"/>
                      <a:pt x="4522" y="2434"/>
                      <a:pt x="4522" y="2434"/>
                    </a:cubicBezTo>
                    <a:cubicBezTo>
                      <a:pt x="4522" y="2419"/>
                      <a:pt x="4434" y="2345"/>
                      <a:pt x="4390" y="2389"/>
                    </a:cubicBezTo>
                    <a:cubicBezTo>
                      <a:pt x="4404" y="2374"/>
                      <a:pt x="4449" y="2359"/>
                      <a:pt x="4419" y="2330"/>
                    </a:cubicBezTo>
                    <a:cubicBezTo>
                      <a:pt x="4404" y="2315"/>
                      <a:pt x="4390" y="2300"/>
                      <a:pt x="4375" y="2300"/>
                    </a:cubicBezTo>
                    <a:cubicBezTo>
                      <a:pt x="4375" y="2285"/>
                      <a:pt x="4345" y="2285"/>
                      <a:pt x="4331" y="2285"/>
                    </a:cubicBezTo>
                    <a:cubicBezTo>
                      <a:pt x="4331" y="2270"/>
                      <a:pt x="4345" y="2270"/>
                      <a:pt x="4331" y="2241"/>
                    </a:cubicBezTo>
                    <a:cubicBezTo>
                      <a:pt x="4316" y="2226"/>
                      <a:pt x="4301" y="2196"/>
                      <a:pt x="4316" y="2167"/>
                    </a:cubicBezTo>
                    <a:cubicBezTo>
                      <a:pt x="4331" y="2122"/>
                      <a:pt x="4286" y="2107"/>
                      <a:pt x="4286" y="2078"/>
                    </a:cubicBezTo>
                    <a:cubicBezTo>
                      <a:pt x="4286" y="2048"/>
                      <a:pt x="4316" y="2033"/>
                      <a:pt x="4301" y="2003"/>
                    </a:cubicBezTo>
                    <a:cubicBezTo>
                      <a:pt x="4272" y="1974"/>
                      <a:pt x="4213" y="1974"/>
                      <a:pt x="4169" y="1974"/>
                    </a:cubicBezTo>
                    <a:lnTo>
                      <a:pt x="4110" y="1974"/>
                    </a:lnTo>
                    <a:lnTo>
                      <a:pt x="4080" y="2003"/>
                    </a:lnTo>
                    <a:cubicBezTo>
                      <a:pt x="4080" y="1989"/>
                      <a:pt x="4095" y="1989"/>
                      <a:pt x="4080" y="1974"/>
                    </a:cubicBezTo>
                    <a:cubicBezTo>
                      <a:pt x="4080" y="1959"/>
                      <a:pt x="4066" y="1944"/>
                      <a:pt x="4051" y="1944"/>
                    </a:cubicBezTo>
                    <a:cubicBezTo>
                      <a:pt x="4021" y="1929"/>
                      <a:pt x="3992" y="1929"/>
                      <a:pt x="3962" y="1914"/>
                    </a:cubicBezTo>
                    <a:cubicBezTo>
                      <a:pt x="3918" y="1899"/>
                      <a:pt x="3889" y="1855"/>
                      <a:pt x="3845" y="1825"/>
                    </a:cubicBezTo>
                    <a:cubicBezTo>
                      <a:pt x="3815" y="1810"/>
                      <a:pt x="3786" y="1796"/>
                      <a:pt x="3771" y="1796"/>
                    </a:cubicBezTo>
                    <a:cubicBezTo>
                      <a:pt x="3741" y="1796"/>
                      <a:pt x="3712" y="1766"/>
                      <a:pt x="3683" y="1766"/>
                    </a:cubicBezTo>
                    <a:cubicBezTo>
                      <a:pt x="3668" y="1766"/>
                      <a:pt x="3535" y="1796"/>
                      <a:pt x="3535" y="1796"/>
                    </a:cubicBezTo>
                    <a:cubicBezTo>
                      <a:pt x="3535" y="1781"/>
                      <a:pt x="3550" y="1781"/>
                      <a:pt x="3565" y="1766"/>
                    </a:cubicBezTo>
                    <a:cubicBezTo>
                      <a:pt x="3565" y="1751"/>
                      <a:pt x="3550" y="1736"/>
                      <a:pt x="3550" y="1736"/>
                    </a:cubicBezTo>
                    <a:cubicBezTo>
                      <a:pt x="3535" y="1692"/>
                      <a:pt x="3520" y="1662"/>
                      <a:pt x="3506" y="1632"/>
                    </a:cubicBezTo>
                    <a:cubicBezTo>
                      <a:pt x="3491" y="1603"/>
                      <a:pt x="3476" y="1603"/>
                      <a:pt x="3447" y="1603"/>
                    </a:cubicBezTo>
                    <a:cubicBezTo>
                      <a:pt x="3403" y="1603"/>
                      <a:pt x="3388" y="1603"/>
                      <a:pt x="3388" y="1558"/>
                    </a:cubicBezTo>
                    <a:cubicBezTo>
                      <a:pt x="3403" y="1529"/>
                      <a:pt x="3388" y="1484"/>
                      <a:pt x="3388" y="1454"/>
                    </a:cubicBezTo>
                    <a:cubicBezTo>
                      <a:pt x="3403" y="1410"/>
                      <a:pt x="3432" y="1380"/>
                      <a:pt x="3447" y="1336"/>
                    </a:cubicBezTo>
                    <a:cubicBezTo>
                      <a:pt x="3462" y="1306"/>
                      <a:pt x="3462" y="1291"/>
                      <a:pt x="3491" y="1276"/>
                    </a:cubicBezTo>
                    <a:cubicBezTo>
                      <a:pt x="3506" y="1276"/>
                      <a:pt x="3491" y="1261"/>
                      <a:pt x="3491" y="1247"/>
                    </a:cubicBezTo>
                    <a:cubicBezTo>
                      <a:pt x="3506" y="1247"/>
                      <a:pt x="3535" y="1217"/>
                      <a:pt x="3535" y="1217"/>
                    </a:cubicBezTo>
                    <a:lnTo>
                      <a:pt x="3520" y="1202"/>
                    </a:lnTo>
                    <a:lnTo>
                      <a:pt x="3535" y="1202"/>
                    </a:lnTo>
                    <a:cubicBezTo>
                      <a:pt x="3535" y="1172"/>
                      <a:pt x="3565" y="1187"/>
                      <a:pt x="3579" y="1187"/>
                    </a:cubicBezTo>
                    <a:cubicBezTo>
                      <a:pt x="3594" y="1187"/>
                      <a:pt x="3594" y="1172"/>
                      <a:pt x="3594" y="1172"/>
                    </a:cubicBezTo>
                    <a:cubicBezTo>
                      <a:pt x="3609" y="1143"/>
                      <a:pt x="3579" y="1158"/>
                      <a:pt x="3565" y="1143"/>
                    </a:cubicBezTo>
                    <a:lnTo>
                      <a:pt x="3594" y="1143"/>
                    </a:lnTo>
                    <a:cubicBezTo>
                      <a:pt x="3609" y="1128"/>
                      <a:pt x="3624" y="1143"/>
                      <a:pt x="3624" y="1143"/>
                    </a:cubicBezTo>
                    <a:cubicBezTo>
                      <a:pt x="3653" y="1172"/>
                      <a:pt x="3653" y="1143"/>
                      <a:pt x="3683" y="1128"/>
                    </a:cubicBezTo>
                    <a:cubicBezTo>
                      <a:pt x="3712" y="1098"/>
                      <a:pt x="3653" y="1069"/>
                      <a:pt x="3624" y="1054"/>
                    </a:cubicBezTo>
                    <a:cubicBezTo>
                      <a:pt x="3609" y="1054"/>
                      <a:pt x="3550" y="1069"/>
                      <a:pt x="3550" y="1069"/>
                    </a:cubicBezTo>
                    <a:cubicBezTo>
                      <a:pt x="3535" y="1039"/>
                      <a:pt x="3579" y="1039"/>
                      <a:pt x="3535" y="1024"/>
                    </a:cubicBezTo>
                    <a:cubicBezTo>
                      <a:pt x="3520" y="1024"/>
                      <a:pt x="3447" y="1024"/>
                      <a:pt x="3447" y="1009"/>
                    </a:cubicBezTo>
                    <a:cubicBezTo>
                      <a:pt x="3447" y="994"/>
                      <a:pt x="3476" y="994"/>
                      <a:pt x="3476" y="994"/>
                    </a:cubicBezTo>
                    <a:cubicBezTo>
                      <a:pt x="3491" y="980"/>
                      <a:pt x="3491" y="994"/>
                      <a:pt x="3506" y="994"/>
                    </a:cubicBezTo>
                    <a:cubicBezTo>
                      <a:pt x="3491" y="1009"/>
                      <a:pt x="3535" y="1009"/>
                      <a:pt x="3535" y="1009"/>
                    </a:cubicBezTo>
                    <a:cubicBezTo>
                      <a:pt x="3565" y="1009"/>
                      <a:pt x="3609" y="1039"/>
                      <a:pt x="3624" y="1039"/>
                    </a:cubicBezTo>
                    <a:cubicBezTo>
                      <a:pt x="3638" y="1039"/>
                      <a:pt x="3653" y="1054"/>
                      <a:pt x="3668" y="1054"/>
                    </a:cubicBezTo>
                    <a:cubicBezTo>
                      <a:pt x="3697" y="1069"/>
                      <a:pt x="3683" y="1054"/>
                      <a:pt x="3697" y="1054"/>
                    </a:cubicBezTo>
                    <a:cubicBezTo>
                      <a:pt x="3712" y="1054"/>
                      <a:pt x="3756" y="1054"/>
                      <a:pt x="3741" y="1039"/>
                    </a:cubicBezTo>
                    <a:cubicBezTo>
                      <a:pt x="3727" y="1024"/>
                      <a:pt x="3741" y="994"/>
                      <a:pt x="3756" y="980"/>
                    </a:cubicBezTo>
                    <a:cubicBezTo>
                      <a:pt x="3756" y="994"/>
                      <a:pt x="3800" y="1009"/>
                      <a:pt x="3800" y="1009"/>
                    </a:cubicBezTo>
                    <a:cubicBezTo>
                      <a:pt x="3830" y="1009"/>
                      <a:pt x="3845" y="1009"/>
                      <a:pt x="3874" y="994"/>
                    </a:cubicBezTo>
                    <a:cubicBezTo>
                      <a:pt x="3889" y="980"/>
                      <a:pt x="3903" y="950"/>
                      <a:pt x="3918" y="935"/>
                    </a:cubicBezTo>
                    <a:cubicBezTo>
                      <a:pt x="3933" y="920"/>
                      <a:pt x="3962" y="905"/>
                      <a:pt x="3948" y="876"/>
                    </a:cubicBezTo>
                    <a:cubicBezTo>
                      <a:pt x="3933" y="846"/>
                      <a:pt x="3889" y="861"/>
                      <a:pt x="3874" y="861"/>
                    </a:cubicBezTo>
                    <a:cubicBezTo>
                      <a:pt x="3830" y="861"/>
                      <a:pt x="3800" y="846"/>
                      <a:pt x="3771" y="831"/>
                    </a:cubicBezTo>
                    <a:cubicBezTo>
                      <a:pt x="3756" y="816"/>
                      <a:pt x="3741" y="802"/>
                      <a:pt x="3712" y="787"/>
                    </a:cubicBezTo>
                    <a:lnTo>
                      <a:pt x="3638" y="787"/>
                    </a:lnTo>
                    <a:cubicBezTo>
                      <a:pt x="3638" y="772"/>
                      <a:pt x="3712" y="787"/>
                      <a:pt x="3727" y="787"/>
                    </a:cubicBezTo>
                    <a:cubicBezTo>
                      <a:pt x="3756" y="787"/>
                      <a:pt x="3756" y="772"/>
                      <a:pt x="3786" y="787"/>
                    </a:cubicBezTo>
                    <a:cubicBezTo>
                      <a:pt x="3845" y="816"/>
                      <a:pt x="3903" y="876"/>
                      <a:pt x="3962" y="831"/>
                    </a:cubicBezTo>
                    <a:cubicBezTo>
                      <a:pt x="3992" y="802"/>
                      <a:pt x="4007" y="787"/>
                      <a:pt x="4021" y="757"/>
                    </a:cubicBezTo>
                    <a:cubicBezTo>
                      <a:pt x="4036" y="742"/>
                      <a:pt x="3948" y="727"/>
                      <a:pt x="3992" y="698"/>
                    </a:cubicBezTo>
                    <a:cubicBezTo>
                      <a:pt x="4007" y="698"/>
                      <a:pt x="4051" y="698"/>
                      <a:pt x="4066" y="713"/>
                    </a:cubicBezTo>
                    <a:cubicBezTo>
                      <a:pt x="4110" y="713"/>
                      <a:pt x="4110" y="742"/>
                      <a:pt x="4154" y="713"/>
                    </a:cubicBezTo>
                    <a:cubicBezTo>
                      <a:pt x="4154" y="713"/>
                      <a:pt x="4198" y="727"/>
                      <a:pt x="4183" y="698"/>
                    </a:cubicBezTo>
                    <a:cubicBezTo>
                      <a:pt x="4169" y="683"/>
                      <a:pt x="4110" y="653"/>
                      <a:pt x="4095" y="653"/>
                    </a:cubicBezTo>
                    <a:cubicBezTo>
                      <a:pt x="4124" y="638"/>
                      <a:pt x="4154" y="668"/>
                      <a:pt x="4183" y="668"/>
                    </a:cubicBezTo>
                    <a:cubicBezTo>
                      <a:pt x="4198" y="668"/>
                      <a:pt x="4228" y="742"/>
                      <a:pt x="4257" y="727"/>
                    </a:cubicBezTo>
                    <a:lnTo>
                      <a:pt x="4242" y="713"/>
                    </a:lnTo>
                    <a:cubicBezTo>
                      <a:pt x="4257" y="698"/>
                      <a:pt x="4272" y="698"/>
                      <a:pt x="4301" y="683"/>
                    </a:cubicBezTo>
                    <a:cubicBezTo>
                      <a:pt x="4316" y="668"/>
                      <a:pt x="4360" y="624"/>
                      <a:pt x="4375" y="609"/>
                    </a:cubicBezTo>
                    <a:cubicBezTo>
                      <a:pt x="4375" y="564"/>
                      <a:pt x="4345" y="564"/>
                      <a:pt x="4316" y="534"/>
                    </a:cubicBezTo>
                    <a:cubicBezTo>
                      <a:pt x="4316" y="534"/>
                      <a:pt x="4272" y="445"/>
                      <a:pt x="4272" y="460"/>
                    </a:cubicBezTo>
                    <a:cubicBezTo>
                      <a:pt x="4286" y="445"/>
                      <a:pt x="4345" y="445"/>
                      <a:pt x="4360" y="445"/>
                    </a:cubicBezTo>
                    <a:cubicBezTo>
                      <a:pt x="4404" y="431"/>
                      <a:pt x="4331" y="416"/>
                      <a:pt x="4331" y="401"/>
                    </a:cubicBezTo>
                    <a:cubicBezTo>
                      <a:pt x="4316" y="386"/>
                      <a:pt x="4375" y="386"/>
                      <a:pt x="4375" y="371"/>
                    </a:cubicBezTo>
                    <a:lnTo>
                      <a:pt x="4228" y="312"/>
                    </a:lnTo>
                    <a:cubicBezTo>
                      <a:pt x="4242" y="312"/>
                      <a:pt x="4272" y="297"/>
                      <a:pt x="4286" y="297"/>
                    </a:cubicBezTo>
                    <a:cubicBezTo>
                      <a:pt x="4242" y="297"/>
                      <a:pt x="4198" y="282"/>
                      <a:pt x="4154" y="282"/>
                    </a:cubicBezTo>
                    <a:cubicBezTo>
                      <a:pt x="4124" y="282"/>
                      <a:pt x="4080" y="297"/>
                      <a:pt x="4066" y="282"/>
                    </a:cubicBezTo>
                    <a:cubicBezTo>
                      <a:pt x="4095" y="297"/>
                      <a:pt x="4051" y="312"/>
                      <a:pt x="4066" y="342"/>
                    </a:cubicBezTo>
                    <a:cubicBezTo>
                      <a:pt x="4080" y="356"/>
                      <a:pt x="4124" y="371"/>
                      <a:pt x="4124" y="386"/>
                    </a:cubicBezTo>
                    <a:lnTo>
                      <a:pt x="4095" y="401"/>
                    </a:lnTo>
                    <a:cubicBezTo>
                      <a:pt x="4095" y="401"/>
                      <a:pt x="4124" y="416"/>
                      <a:pt x="4110" y="416"/>
                    </a:cubicBezTo>
                    <a:cubicBezTo>
                      <a:pt x="4080" y="431"/>
                      <a:pt x="4066" y="401"/>
                      <a:pt x="4051" y="460"/>
                    </a:cubicBezTo>
                    <a:cubicBezTo>
                      <a:pt x="4036" y="490"/>
                      <a:pt x="4036" y="520"/>
                      <a:pt x="4021" y="549"/>
                    </a:cubicBezTo>
                    <a:cubicBezTo>
                      <a:pt x="4007" y="549"/>
                      <a:pt x="3992" y="564"/>
                      <a:pt x="3992" y="579"/>
                    </a:cubicBezTo>
                    <a:cubicBezTo>
                      <a:pt x="3992" y="594"/>
                      <a:pt x="3977" y="594"/>
                      <a:pt x="3977" y="609"/>
                    </a:cubicBezTo>
                    <a:cubicBezTo>
                      <a:pt x="3933" y="624"/>
                      <a:pt x="3948" y="638"/>
                      <a:pt x="3918" y="594"/>
                    </a:cubicBezTo>
                    <a:cubicBezTo>
                      <a:pt x="3903" y="579"/>
                      <a:pt x="3859" y="549"/>
                      <a:pt x="3859" y="520"/>
                    </a:cubicBezTo>
                    <a:cubicBezTo>
                      <a:pt x="3859" y="520"/>
                      <a:pt x="3859" y="475"/>
                      <a:pt x="3874" y="475"/>
                    </a:cubicBezTo>
                    <a:cubicBezTo>
                      <a:pt x="3874" y="475"/>
                      <a:pt x="3903" y="490"/>
                      <a:pt x="3903" y="460"/>
                    </a:cubicBezTo>
                    <a:cubicBezTo>
                      <a:pt x="3889" y="431"/>
                      <a:pt x="3889" y="416"/>
                      <a:pt x="3859" y="386"/>
                    </a:cubicBezTo>
                    <a:cubicBezTo>
                      <a:pt x="3830" y="371"/>
                      <a:pt x="3800" y="342"/>
                      <a:pt x="3771" y="371"/>
                    </a:cubicBezTo>
                    <a:cubicBezTo>
                      <a:pt x="3756" y="386"/>
                      <a:pt x="3756" y="416"/>
                      <a:pt x="3756" y="445"/>
                    </a:cubicBezTo>
                    <a:cubicBezTo>
                      <a:pt x="3756" y="460"/>
                      <a:pt x="3697" y="460"/>
                      <a:pt x="3697" y="445"/>
                    </a:cubicBezTo>
                    <a:cubicBezTo>
                      <a:pt x="3697" y="431"/>
                      <a:pt x="3697" y="386"/>
                      <a:pt x="3683" y="371"/>
                    </a:cubicBezTo>
                    <a:cubicBezTo>
                      <a:pt x="3624" y="327"/>
                      <a:pt x="3697" y="371"/>
                      <a:pt x="3697" y="356"/>
                    </a:cubicBezTo>
                    <a:cubicBezTo>
                      <a:pt x="3712" y="356"/>
                      <a:pt x="3727" y="342"/>
                      <a:pt x="3712" y="342"/>
                    </a:cubicBezTo>
                    <a:cubicBezTo>
                      <a:pt x="3712" y="327"/>
                      <a:pt x="3697" y="312"/>
                      <a:pt x="3683" y="327"/>
                    </a:cubicBezTo>
                    <a:cubicBezTo>
                      <a:pt x="3668" y="342"/>
                      <a:pt x="3668" y="312"/>
                      <a:pt x="3653" y="312"/>
                    </a:cubicBezTo>
                    <a:cubicBezTo>
                      <a:pt x="3638" y="297"/>
                      <a:pt x="3624" y="327"/>
                      <a:pt x="3609" y="312"/>
                    </a:cubicBezTo>
                    <a:cubicBezTo>
                      <a:pt x="3579" y="297"/>
                      <a:pt x="3565" y="312"/>
                      <a:pt x="3579" y="267"/>
                    </a:cubicBezTo>
                    <a:lnTo>
                      <a:pt x="3594" y="267"/>
                    </a:lnTo>
                    <a:lnTo>
                      <a:pt x="3594" y="238"/>
                    </a:lnTo>
                    <a:lnTo>
                      <a:pt x="3624" y="238"/>
                    </a:lnTo>
                    <a:cubicBezTo>
                      <a:pt x="3609" y="238"/>
                      <a:pt x="3594" y="193"/>
                      <a:pt x="3594" y="193"/>
                    </a:cubicBezTo>
                    <a:cubicBezTo>
                      <a:pt x="3579" y="164"/>
                      <a:pt x="3550" y="164"/>
                      <a:pt x="3550" y="149"/>
                    </a:cubicBezTo>
                    <a:cubicBezTo>
                      <a:pt x="3520" y="134"/>
                      <a:pt x="3535" y="134"/>
                      <a:pt x="3520" y="104"/>
                    </a:cubicBezTo>
                    <a:cubicBezTo>
                      <a:pt x="3520" y="75"/>
                      <a:pt x="3491" y="60"/>
                      <a:pt x="3491" y="45"/>
                    </a:cubicBezTo>
                    <a:cubicBezTo>
                      <a:pt x="3476" y="15"/>
                      <a:pt x="3447" y="15"/>
                      <a:pt x="3417" y="15"/>
                    </a:cubicBezTo>
                    <a:cubicBezTo>
                      <a:pt x="3403" y="15"/>
                      <a:pt x="3417" y="0"/>
                      <a:pt x="3388" y="0"/>
                    </a:cubicBezTo>
                    <a:cubicBezTo>
                      <a:pt x="3373" y="0"/>
                      <a:pt x="3358" y="0"/>
                      <a:pt x="3358" y="30"/>
                    </a:cubicBezTo>
                    <a:lnTo>
                      <a:pt x="3314" y="45"/>
                    </a:lnTo>
                    <a:cubicBezTo>
                      <a:pt x="3329" y="45"/>
                      <a:pt x="3358" y="45"/>
                      <a:pt x="3358" y="60"/>
                    </a:cubicBezTo>
                    <a:lnTo>
                      <a:pt x="3329" y="75"/>
                    </a:lnTo>
                    <a:cubicBezTo>
                      <a:pt x="3314" y="89"/>
                      <a:pt x="3299" y="60"/>
                      <a:pt x="3285" y="89"/>
                    </a:cubicBezTo>
                    <a:cubicBezTo>
                      <a:pt x="3270" y="89"/>
                      <a:pt x="3255" y="134"/>
                      <a:pt x="3255" y="149"/>
                    </a:cubicBezTo>
                    <a:cubicBezTo>
                      <a:pt x="3270" y="149"/>
                      <a:pt x="3299" y="149"/>
                      <a:pt x="3314" y="164"/>
                    </a:cubicBezTo>
                    <a:cubicBezTo>
                      <a:pt x="3299" y="149"/>
                      <a:pt x="3270" y="208"/>
                      <a:pt x="3270" y="223"/>
                    </a:cubicBezTo>
                    <a:cubicBezTo>
                      <a:pt x="3270" y="238"/>
                      <a:pt x="3299" y="267"/>
                      <a:pt x="3314" y="282"/>
                    </a:cubicBezTo>
                    <a:cubicBezTo>
                      <a:pt x="3329" y="282"/>
                      <a:pt x="3358" y="312"/>
                      <a:pt x="3373" y="312"/>
                    </a:cubicBezTo>
                    <a:cubicBezTo>
                      <a:pt x="3403" y="297"/>
                      <a:pt x="3403" y="297"/>
                      <a:pt x="3417" y="312"/>
                    </a:cubicBezTo>
                    <a:cubicBezTo>
                      <a:pt x="3432" y="312"/>
                      <a:pt x="3462" y="342"/>
                      <a:pt x="3462" y="342"/>
                    </a:cubicBezTo>
                    <a:cubicBezTo>
                      <a:pt x="3447" y="356"/>
                      <a:pt x="3432" y="327"/>
                      <a:pt x="3432" y="356"/>
                    </a:cubicBezTo>
                    <a:cubicBezTo>
                      <a:pt x="3432" y="386"/>
                      <a:pt x="3417" y="386"/>
                      <a:pt x="3417" y="401"/>
                    </a:cubicBezTo>
                    <a:cubicBezTo>
                      <a:pt x="3403" y="431"/>
                      <a:pt x="3432" y="431"/>
                      <a:pt x="3447" y="416"/>
                    </a:cubicBezTo>
                    <a:cubicBezTo>
                      <a:pt x="3447" y="416"/>
                      <a:pt x="3476" y="371"/>
                      <a:pt x="3476" y="386"/>
                    </a:cubicBezTo>
                    <a:cubicBezTo>
                      <a:pt x="3491" y="401"/>
                      <a:pt x="3476" y="431"/>
                      <a:pt x="3476" y="445"/>
                    </a:cubicBezTo>
                    <a:cubicBezTo>
                      <a:pt x="3462" y="460"/>
                      <a:pt x="3447" y="460"/>
                      <a:pt x="3432" y="460"/>
                    </a:cubicBezTo>
                    <a:cubicBezTo>
                      <a:pt x="3432" y="475"/>
                      <a:pt x="3432" y="490"/>
                      <a:pt x="3417" y="505"/>
                    </a:cubicBezTo>
                    <a:cubicBezTo>
                      <a:pt x="3403" y="505"/>
                      <a:pt x="3373" y="505"/>
                      <a:pt x="3358" y="520"/>
                    </a:cubicBezTo>
                    <a:cubicBezTo>
                      <a:pt x="3344" y="520"/>
                      <a:pt x="3329" y="549"/>
                      <a:pt x="3329" y="549"/>
                    </a:cubicBezTo>
                    <a:cubicBezTo>
                      <a:pt x="3344" y="564"/>
                      <a:pt x="3358" y="579"/>
                      <a:pt x="3358" y="609"/>
                    </a:cubicBezTo>
                    <a:cubicBezTo>
                      <a:pt x="3358" y="624"/>
                      <a:pt x="3344" y="609"/>
                      <a:pt x="3329" y="594"/>
                    </a:cubicBezTo>
                    <a:cubicBezTo>
                      <a:pt x="3329" y="594"/>
                      <a:pt x="3314" y="594"/>
                      <a:pt x="3314" y="609"/>
                    </a:cubicBezTo>
                    <a:cubicBezTo>
                      <a:pt x="3299" y="609"/>
                      <a:pt x="3270" y="594"/>
                      <a:pt x="3270" y="579"/>
                    </a:cubicBezTo>
                    <a:cubicBezTo>
                      <a:pt x="3270" y="564"/>
                      <a:pt x="3299" y="520"/>
                      <a:pt x="3299" y="505"/>
                    </a:cubicBezTo>
                    <a:cubicBezTo>
                      <a:pt x="3314" y="475"/>
                      <a:pt x="3270" y="505"/>
                      <a:pt x="3270" y="505"/>
                    </a:cubicBezTo>
                    <a:cubicBezTo>
                      <a:pt x="3255" y="505"/>
                      <a:pt x="3211" y="475"/>
                      <a:pt x="3196" y="460"/>
                    </a:cubicBezTo>
                    <a:cubicBezTo>
                      <a:pt x="3167" y="445"/>
                      <a:pt x="3182" y="475"/>
                      <a:pt x="3152" y="475"/>
                    </a:cubicBezTo>
                    <a:cubicBezTo>
                      <a:pt x="3137" y="475"/>
                      <a:pt x="3093" y="460"/>
                      <a:pt x="3123" y="490"/>
                    </a:cubicBezTo>
                    <a:cubicBezTo>
                      <a:pt x="3137" y="505"/>
                      <a:pt x="3137" y="520"/>
                      <a:pt x="3167" y="520"/>
                    </a:cubicBezTo>
                    <a:cubicBezTo>
                      <a:pt x="3182" y="520"/>
                      <a:pt x="3211" y="520"/>
                      <a:pt x="3211" y="549"/>
                    </a:cubicBezTo>
                    <a:cubicBezTo>
                      <a:pt x="3241" y="609"/>
                      <a:pt x="3152" y="534"/>
                      <a:pt x="3137" y="520"/>
                    </a:cubicBezTo>
                    <a:cubicBezTo>
                      <a:pt x="3108" y="520"/>
                      <a:pt x="3108" y="549"/>
                      <a:pt x="3079" y="549"/>
                    </a:cubicBezTo>
                    <a:cubicBezTo>
                      <a:pt x="3049" y="549"/>
                      <a:pt x="3034" y="534"/>
                      <a:pt x="3005" y="534"/>
                    </a:cubicBezTo>
                    <a:cubicBezTo>
                      <a:pt x="2946" y="549"/>
                      <a:pt x="2902" y="549"/>
                      <a:pt x="2843" y="549"/>
                    </a:cubicBezTo>
                    <a:cubicBezTo>
                      <a:pt x="2799" y="534"/>
                      <a:pt x="2740" y="505"/>
                      <a:pt x="2681" y="490"/>
                    </a:cubicBezTo>
                    <a:cubicBezTo>
                      <a:pt x="2666" y="490"/>
                      <a:pt x="2637" y="490"/>
                      <a:pt x="2622" y="475"/>
                    </a:cubicBezTo>
                    <a:cubicBezTo>
                      <a:pt x="2607" y="445"/>
                      <a:pt x="2607" y="416"/>
                      <a:pt x="2592" y="416"/>
                    </a:cubicBezTo>
                    <a:cubicBezTo>
                      <a:pt x="2563" y="401"/>
                      <a:pt x="2533" y="416"/>
                      <a:pt x="2519" y="416"/>
                    </a:cubicBezTo>
                    <a:cubicBezTo>
                      <a:pt x="2475" y="431"/>
                      <a:pt x="2445" y="431"/>
                      <a:pt x="2416" y="431"/>
                    </a:cubicBezTo>
                    <a:cubicBezTo>
                      <a:pt x="2401" y="445"/>
                      <a:pt x="2371" y="460"/>
                      <a:pt x="2371" y="475"/>
                    </a:cubicBezTo>
                    <a:cubicBezTo>
                      <a:pt x="2371" y="475"/>
                      <a:pt x="2430" y="505"/>
                      <a:pt x="2445" y="505"/>
                    </a:cubicBezTo>
                    <a:cubicBezTo>
                      <a:pt x="2445" y="505"/>
                      <a:pt x="2430" y="460"/>
                      <a:pt x="2460" y="475"/>
                    </a:cubicBezTo>
                    <a:cubicBezTo>
                      <a:pt x="2475" y="475"/>
                      <a:pt x="2475" y="490"/>
                      <a:pt x="2489" y="475"/>
                    </a:cubicBezTo>
                    <a:cubicBezTo>
                      <a:pt x="2504" y="475"/>
                      <a:pt x="2592" y="416"/>
                      <a:pt x="2592" y="445"/>
                    </a:cubicBezTo>
                    <a:cubicBezTo>
                      <a:pt x="2592" y="460"/>
                      <a:pt x="2548" y="475"/>
                      <a:pt x="2533" y="490"/>
                    </a:cubicBezTo>
                    <a:cubicBezTo>
                      <a:pt x="2519" y="505"/>
                      <a:pt x="2489" y="505"/>
                      <a:pt x="2460" y="505"/>
                    </a:cubicBezTo>
                    <a:cubicBezTo>
                      <a:pt x="2445" y="520"/>
                      <a:pt x="2401" y="549"/>
                      <a:pt x="2430" y="564"/>
                    </a:cubicBezTo>
                    <a:cubicBezTo>
                      <a:pt x="2460" y="564"/>
                      <a:pt x="2460" y="579"/>
                      <a:pt x="2445" y="609"/>
                    </a:cubicBezTo>
                    <a:cubicBezTo>
                      <a:pt x="2445" y="624"/>
                      <a:pt x="2475" y="624"/>
                      <a:pt x="2475" y="638"/>
                    </a:cubicBezTo>
                    <a:cubicBezTo>
                      <a:pt x="2489" y="653"/>
                      <a:pt x="2489" y="683"/>
                      <a:pt x="2460" y="653"/>
                    </a:cubicBezTo>
                    <a:cubicBezTo>
                      <a:pt x="2430" y="624"/>
                      <a:pt x="2460" y="683"/>
                      <a:pt x="2445" y="668"/>
                    </a:cubicBezTo>
                    <a:cubicBezTo>
                      <a:pt x="2430" y="668"/>
                      <a:pt x="2401" y="624"/>
                      <a:pt x="2386" y="638"/>
                    </a:cubicBezTo>
                    <a:cubicBezTo>
                      <a:pt x="2416" y="624"/>
                      <a:pt x="2460" y="638"/>
                      <a:pt x="2416" y="609"/>
                    </a:cubicBezTo>
                    <a:cubicBezTo>
                      <a:pt x="2430" y="609"/>
                      <a:pt x="2445" y="594"/>
                      <a:pt x="2416" y="579"/>
                    </a:cubicBezTo>
                    <a:cubicBezTo>
                      <a:pt x="2445" y="594"/>
                      <a:pt x="2371" y="594"/>
                      <a:pt x="2386" y="594"/>
                    </a:cubicBezTo>
                    <a:cubicBezTo>
                      <a:pt x="2386" y="579"/>
                      <a:pt x="2386" y="579"/>
                      <a:pt x="2401" y="579"/>
                    </a:cubicBezTo>
                    <a:cubicBezTo>
                      <a:pt x="2401" y="564"/>
                      <a:pt x="2357" y="594"/>
                      <a:pt x="2357" y="594"/>
                    </a:cubicBezTo>
                    <a:cubicBezTo>
                      <a:pt x="2342" y="594"/>
                      <a:pt x="2357" y="564"/>
                      <a:pt x="2342" y="549"/>
                    </a:cubicBezTo>
                    <a:lnTo>
                      <a:pt x="2312" y="549"/>
                    </a:lnTo>
                    <a:cubicBezTo>
                      <a:pt x="2283" y="549"/>
                      <a:pt x="2283" y="505"/>
                      <a:pt x="2254" y="520"/>
                    </a:cubicBezTo>
                    <a:cubicBezTo>
                      <a:pt x="2224" y="549"/>
                      <a:pt x="2209" y="549"/>
                      <a:pt x="2165" y="549"/>
                    </a:cubicBezTo>
                    <a:lnTo>
                      <a:pt x="2003" y="549"/>
                    </a:lnTo>
                    <a:cubicBezTo>
                      <a:pt x="1988" y="549"/>
                      <a:pt x="1885" y="549"/>
                      <a:pt x="1885" y="534"/>
                    </a:cubicBezTo>
                    <a:cubicBezTo>
                      <a:pt x="1871" y="534"/>
                      <a:pt x="1915" y="505"/>
                      <a:pt x="1929" y="490"/>
                    </a:cubicBezTo>
                    <a:cubicBezTo>
                      <a:pt x="1944" y="475"/>
                      <a:pt x="1959" y="490"/>
                      <a:pt x="1988" y="490"/>
                    </a:cubicBezTo>
                    <a:cubicBezTo>
                      <a:pt x="2003" y="475"/>
                      <a:pt x="1959" y="445"/>
                      <a:pt x="1959" y="445"/>
                    </a:cubicBezTo>
                    <a:cubicBezTo>
                      <a:pt x="1929" y="416"/>
                      <a:pt x="1915" y="416"/>
                      <a:pt x="1885" y="401"/>
                    </a:cubicBezTo>
                    <a:cubicBezTo>
                      <a:pt x="1871" y="401"/>
                      <a:pt x="1856" y="386"/>
                      <a:pt x="1841" y="401"/>
                    </a:cubicBezTo>
                    <a:cubicBezTo>
                      <a:pt x="1826" y="416"/>
                      <a:pt x="1812" y="431"/>
                      <a:pt x="1797" y="416"/>
                    </a:cubicBezTo>
                    <a:cubicBezTo>
                      <a:pt x="1753" y="386"/>
                      <a:pt x="1709" y="386"/>
                      <a:pt x="1664" y="371"/>
                    </a:cubicBezTo>
                    <a:cubicBezTo>
                      <a:pt x="1605" y="356"/>
                      <a:pt x="1561" y="356"/>
                      <a:pt x="1502" y="327"/>
                    </a:cubicBezTo>
                    <a:cubicBezTo>
                      <a:pt x="1458" y="297"/>
                      <a:pt x="1429" y="282"/>
                      <a:pt x="1370" y="282"/>
                    </a:cubicBezTo>
                    <a:cubicBezTo>
                      <a:pt x="1355" y="282"/>
                      <a:pt x="1340" y="282"/>
                      <a:pt x="1326" y="297"/>
                    </a:cubicBezTo>
                    <a:cubicBezTo>
                      <a:pt x="1311" y="312"/>
                      <a:pt x="1296" y="342"/>
                      <a:pt x="1281" y="342"/>
                    </a:cubicBezTo>
                    <a:cubicBezTo>
                      <a:pt x="1267" y="342"/>
                      <a:pt x="1222" y="356"/>
                      <a:pt x="1222" y="342"/>
                    </a:cubicBezTo>
                    <a:cubicBezTo>
                      <a:pt x="1222" y="327"/>
                      <a:pt x="1252" y="312"/>
                      <a:pt x="1252" y="297"/>
                    </a:cubicBezTo>
                    <a:cubicBezTo>
                      <a:pt x="1252" y="297"/>
                      <a:pt x="1208" y="312"/>
                      <a:pt x="1208" y="297"/>
                    </a:cubicBezTo>
                    <a:cubicBezTo>
                      <a:pt x="1222" y="282"/>
                      <a:pt x="1222" y="267"/>
                      <a:pt x="1208" y="253"/>
                    </a:cubicBezTo>
                    <a:cubicBezTo>
                      <a:pt x="1208" y="223"/>
                      <a:pt x="1149" y="253"/>
                      <a:pt x="1149" y="267"/>
                    </a:cubicBezTo>
                    <a:cubicBezTo>
                      <a:pt x="1149" y="267"/>
                      <a:pt x="1178" y="253"/>
                      <a:pt x="1178" y="267"/>
                    </a:cubicBezTo>
                    <a:cubicBezTo>
                      <a:pt x="1193" y="267"/>
                      <a:pt x="1134" y="297"/>
                      <a:pt x="1178" y="297"/>
                    </a:cubicBezTo>
                    <a:cubicBezTo>
                      <a:pt x="1163" y="297"/>
                      <a:pt x="1149" y="297"/>
                      <a:pt x="1149" y="327"/>
                    </a:cubicBezTo>
                    <a:cubicBezTo>
                      <a:pt x="1149" y="342"/>
                      <a:pt x="1134" y="356"/>
                      <a:pt x="1119" y="342"/>
                    </a:cubicBezTo>
                    <a:cubicBezTo>
                      <a:pt x="1075" y="327"/>
                      <a:pt x="1060" y="312"/>
                      <a:pt x="1046" y="267"/>
                    </a:cubicBezTo>
                    <a:cubicBezTo>
                      <a:pt x="1031" y="238"/>
                      <a:pt x="1001" y="223"/>
                      <a:pt x="972" y="193"/>
                    </a:cubicBezTo>
                    <a:cubicBezTo>
                      <a:pt x="957" y="193"/>
                      <a:pt x="942" y="164"/>
                      <a:pt x="928" y="178"/>
                    </a:cubicBezTo>
                    <a:cubicBezTo>
                      <a:pt x="928" y="208"/>
                      <a:pt x="972" y="223"/>
                      <a:pt x="987" y="238"/>
                    </a:cubicBezTo>
                    <a:cubicBezTo>
                      <a:pt x="987" y="223"/>
                      <a:pt x="928" y="238"/>
                      <a:pt x="928" y="253"/>
                    </a:cubicBezTo>
                    <a:cubicBezTo>
                      <a:pt x="913" y="267"/>
                      <a:pt x="928" y="267"/>
                      <a:pt x="913" y="282"/>
                    </a:cubicBezTo>
                    <a:cubicBezTo>
                      <a:pt x="898" y="282"/>
                      <a:pt x="884" y="312"/>
                      <a:pt x="869" y="297"/>
                    </a:cubicBezTo>
                    <a:lnTo>
                      <a:pt x="869" y="282"/>
                    </a:lnTo>
                    <a:cubicBezTo>
                      <a:pt x="869" y="267"/>
                      <a:pt x="795" y="297"/>
                      <a:pt x="795" y="312"/>
                    </a:cubicBezTo>
                    <a:cubicBezTo>
                      <a:pt x="780" y="327"/>
                      <a:pt x="766" y="342"/>
                      <a:pt x="736" y="356"/>
                    </a:cubicBezTo>
                    <a:cubicBezTo>
                      <a:pt x="722" y="371"/>
                      <a:pt x="736" y="327"/>
                      <a:pt x="722" y="327"/>
                    </a:cubicBezTo>
                    <a:cubicBezTo>
                      <a:pt x="707" y="327"/>
                      <a:pt x="692" y="342"/>
                      <a:pt x="677" y="342"/>
                    </a:cubicBezTo>
                    <a:cubicBezTo>
                      <a:pt x="663" y="342"/>
                      <a:pt x="663" y="371"/>
                      <a:pt x="648" y="371"/>
                    </a:cubicBezTo>
                    <a:cubicBezTo>
                      <a:pt x="633" y="371"/>
                      <a:pt x="589" y="401"/>
                      <a:pt x="604" y="401"/>
                    </a:cubicBezTo>
                    <a:cubicBezTo>
                      <a:pt x="604" y="416"/>
                      <a:pt x="633" y="416"/>
                      <a:pt x="589" y="431"/>
                    </a:cubicBezTo>
                    <a:cubicBezTo>
                      <a:pt x="589" y="431"/>
                      <a:pt x="545" y="431"/>
                      <a:pt x="545" y="416"/>
                    </a:cubicBezTo>
                    <a:cubicBezTo>
                      <a:pt x="545" y="401"/>
                      <a:pt x="589" y="386"/>
                      <a:pt x="589" y="386"/>
                    </a:cubicBezTo>
                    <a:cubicBezTo>
                      <a:pt x="604" y="356"/>
                      <a:pt x="633" y="342"/>
                      <a:pt x="648" y="327"/>
                    </a:cubicBezTo>
                    <a:cubicBezTo>
                      <a:pt x="677" y="312"/>
                      <a:pt x="692" y="312"/>
                      <a:pt x="722" y="327"/>
                    </a:cubicBezTo>
                    <a:cubicBezTo>
                      <a:pt x="707" y="327"/>
                      <a:pt x="825" y="267"/>
                      <a:pt x="825" y="267"/>
                    </a:cubicBezTo>
                    <a:cubicBezTo>
                      <a:pt x="854" y="253"/>
                      <a:pt x="839" y="238"/>
                      <a:pt x="825" y="238"/>
                    </a:cubicBezTo>
                    <a:cubicBezTo>
                      <a:pt x="795" y="238"/>
                      <a:pt x="766" y="238"/>
                      <a:pt x="736" y="253"/>
                    </a:cubicBezTo>
                    <a:cubicBezTo>
                      <a:pt x="722" y="253"/>
                      <a:pt x="722" y="282"/>
                      <a:pt x="692" y="282"/>
                    </a:cubicBezTo>
                    <a:cubicBezTo>
                      <a:pt x="677" y="282"/>
                      <a:pt x="648" y="297"/>
                      <a:pt x="633" y="297"/>
                    </a:cubicBezTo>
                    <a:cubicBezTo>
                      <a:pt x="604" y="297"/>
                      <a:pt x="530" y="371"/>
                      <a:pt x="515" y="356"/>
                    </a:cubicBezTo>
                    <a:cubicBezTo>
                      <a:pt x="501" y="356"/>
                      <a:pt x="530" y="342"/>
                      <a:pt x="530" y="327"/>
                    </a:cubicBezTo>
                    <a:lnTo>
                      <a:pt x="486" y="312"/>
                    </a:lnTo>
                    <a:cubicBezTo>
                      <a:pt x="486" y="312"/>
                      <a:pt x="442" y="342"/>
                      <a:pt x="427" y="342"/>
                    </a:cubicBezTo>
                    <a:cubicBezTo>
                      <a:pt x="412" y="342"/>
                      <a:pt x="383" y="356"/>
                      <a:pt x="368" y="371"/>
                    </a:cubicBezTo>
                    <a:cubicBezTo>
                      <a:pt x="353" y="371"/>
                      <a:pt x="383" y="386"/>
                      <a:pt x="383" y="386"/>
                    </a:cubicBezTo>
                    <a:cubicBezTo>
                      <a:pt x="397" y="386"/>
                      <a:pt x="383" y="401"/>
                      <a:pt x="383" y="401"/>
                    </a:cubicBezTo>
                    <a:cubicBezTo>
                      <a:pt x="383" y="416"/>
                      <a:pt x="442" y="401"/>
                      <a:pt x="442" y="401"/>
                    </a:cubicBezTo>
                    <a:cubicBezTo>
                      <a:pt x="456" y="386"/>
                      <a:pt x="486" y="371"/>
                      <a:pt x="501" y="356"/>
                    </a:cubicBezTo>
                    <a:cubicBezTo>
                      <a:pt x="427" y="386"/>
                      <a:pt x="501" y="401"/>
                      <a:pt x="486" y="431"/>
                    </a:cubicBezTo>
                    <a:lnTo>
                      <a:pt x="471" y="416"/>
                    </a:lnTo>
                    <a:cubicBezTo>
                      <a:pt x="442" y="401"/>
                      <a:pt x="427" y="416"/>
                      <a:pt x="412" y="431"/>
                    </a:cubicBezTo>
                    <a:cubicBezTo>
                      <a:pt x="397" y="431"/>
                      <a:pt x="339" y="416"/>
                      <a:pt x="309" y="416"/>
                    </a:cubicBezTo>
                    <a:cubicBezTo>
                      <a:pt x="280" y="416"/>
                      <a:pt x="235" y="386"/>
                      <a:pt x="206" y="371"/>
                    </a:cubicBezTo>
                    <a:cubicBezTo>
                      <a:pt x="191" y="371"/>
                      <a:pt x="176" y="356"/>
                      <a:pt x="162" y="356"/>
                    </a:cubicBezTo>
                    <a:cubicBezTo>
                      <a:pt x="147" y="342"/>
                      <a:pt x="132" y="312"/>
                      <a:pt x="147" y="312"/>
                    </a:cubicBezTo>
                    <a:cubicBezTo>
                      <a:pt x="132" y="312"/>
                      <a:pt x="103" y="312"/>
                      <a:pt x="88" y="327"/>
                    </a:cubicBezTo>
                    <a:cubicBezTo>
                      <a:pt x="59" y="327"/>
                      <a:pt x="29" y="327"/>
                      <a:pt x="0" y="312"/>
                    </a:cubicBezTo>
                    <a:lnTo>
                      <a:pt x="0" y="1187"/>
                    </a:lnTo>
                    <a:lnTo>
                      <a:pt x="0" y="1395"/>
                    </a:lnTo>
                    <a:lnTo>
                      <a:pt x="0" y="1440"/>
                    </a:lnTo>
                    <a:cubicBezTo>
                      <a:pt x="0" y="1469"/>
                      <a:pt x="29" y="1440"/>
                      <a:pt x="44" y="1440"/>
                    </a:cubicBezTo>
                    <a:cubicBezTo>
                      <a:pt x="73" y="1454"/>
                      <a:pt x="73" y="1440"/>
                      <a:pt x="103" y="1440"/>
                    </a:cubicBezTo>
                    <a:cubicBezTo>
                      <a:pt x="132" y="1440"/>
                      <a:pt x="132" y="1454"/>
                      <a:pt x="147" y="1469"/>
                    </a:cubicBezTo>
                    <a:cubicBezTo>
                      <a:pt x="162" y="1499"/>
                      <a:pt x="235" y="1588"/>
                      <a:pt x="265" y="1588"/>
                    </a:cubicBezTo>
                    <a:cubicBezTo>
                      <a:pt x="280" y="1588"/>
                      <a:pt x="309" y="1573"/>
                      <a:pt x="324" y="1558"/>
                    </a:cubicBezTo>
                    <a:cubicBezTo>
                      <a:pt x="339" y="1543"/>
                      <a:pt x="324" y="1529"/>
                      <a:pt x="339" y="1514"/>
                    </a:cubicBezTo>
                    <a:cubicBezTo>
                      <a:pt x="353" y="1514"/>
                      <a:pt x="412" y="1499"/>
                      <a:pt x="412" y="1514"/>
                    </a:cubicBezTo>
                    <a:cubicBezTo>
                      <a:pt x="442" y="1543"/>
                      <a:pt x="471" y="1558"/>
                      <a:pt x="486" y="1588"/>
                    </a:cubicBezTo>
                    <a:cubicBezTo>
                      <a:pt x="515" y="1618"/>
                      <a:pt x="545" y="1632"/>
                      <a:pt x="559" y="1662"/>
                    </a:cubicBezTo>
                    <a:cubicBezTo>
                      <a:pt x="574" y="1677"/>
                      <a:pt x="574" y="1692"/>
                      <a:pt x="589" y="1721"/>
                    </a:cubicBezTo>
                    <a:cubicBezTo>
                      <a:pt x="618" y="1751"/>
                      <a:pt x="633" y="1810"/>
                      <a:pt x="677" y="1840"/>
                    </a:cubicBezTo>
                    <a:cubicBezTo>
                      <a:pt x="707" y="1870"/>
                      <a:pt x="766" y="1885"/>
                      <a:pt x="795" y="1899"/>
                    </a:cubicBezTo>
                    <a:cubicBezTo>
                      <a:pt x="825" y="1914"/>
                      <a:pt x="780" y="1929"/>
                      <a:pt x="795" y="1959"/>
                    </a:cubicBezTo>
                    <a:cubicBezTo>
                      <a:pt x="810" y="1959"/>
                      <a:pt x="825" y="1959"/>
                      <a:pt x="825" y="1974"/>
                    </a:cubicBezTo>
                    <a:cubicBezTo>
                      <a:pt x="825" y="1974"/>
                      <a:pt x="810" y="2018"/>
                      <a:pt x="825" y="2003"/>
                    </a:cubicBezTo>
                    <a:cubicBezTo>
                      <a:pt x="810" y="2018"/>
                      <a:pt x="780" y="2018"/>
                      <a:pt x="780" y="2048"/>
                    </a:cubicBezTo>
                    <a:cubicBezTo>
                      <a:pt x="766" y="2063"/>
                      <a:pt x="810" y="2092"/>
                      <a:pt x="825" y="2092"/>
                    </a:cubicBezTo>
                    <a:lnTo>
                      <a:pt x="795" y="2122"/>
                    </a:lnTo>
                    <a:cubicBezTo>
                      <a:pt x="795" y="2122"/>
                      <a:pt x="780" y="2107"/>
                      <a:pt x="780" y="2092"/>
                    </a:cubicBezTo>
                    <a:cubicBezTo>
                      <a:pt x="766" y="2092"/>
                      <a:pt x="780" y="2122"/>
                      <a:pt x="780" y="2122"/>
                    </a:cubicBezTo>
                    <a:cubicBezTo>
                      <a:pt x="795" y="2137"/>
                      <a:pt x="780" y="2152"/>
                      <a:pt x="795" y="2167"/>
                    </a:cubicBezTo>
                    <a:cubicBezTo>
                      <a:pt x="810" y="2196"/>
                      <a:pt x="810" y="2196"/>
                      <a:pt x="839" y="2181"/>
                    </a:cubicBezTo>
                    <a:lnTo>
                      <a:pt x="854" y="2181"/>
                    </a:lnTo>
                    <a:cubicBezTo>
                      <a:pt x="869" y="2181"/>
                      <a:pt x="869" y="2152"/>
                      <a:pt x="869" y="2152"/>
                    </a:cubicBezTo>
                    <a:cubicBezTo>
                      <a:pt x="869" y="2152"/>
                      <a:pt x="884" y="2181"/>
                      <a:pt x="898" y="2181"/>
                    </a:cubicBezTo>
                    <a:cubicBezTo>
                      <a:pt x="898" y="2181"/>
                      <a:pt x="884" y="2211"/>
                      <a:pt x="884" y="2226"/>
                    </a:cubicBezTo>
                    <a:cubicBezTo>
                      <a:pt x="869" y="2241"/>
                      <a:pt x="869" y="2256"/>
                      <a:pt x="898" y="2241"/>
                    </a:cubicBezTo>
                    <a:cubicBezTo>
                      <a:pt x="898" y="2226"/>
                      <a:pt x="913" y="2226"/>
                      <a:pt x="913" y="2226"/>
                    </a:cubicBezTo>
                    <a:cubicBezTo>
                      <a:pt x="928" y="2226"/>
                      <a:pt x="928" y="2211"/>
                      <a:pt x="928" y="2211"/>
                    </a:cubicBezTo>
                    <a:cubicBezTo>
                      <a:pt x="957" y="2196"/>
                      <a:pt x="942" y="2241"/>
                      <a:pt x="942" y="2256"/>
                    </a:cubicBezTo>
                    <a:cubicBezTo>
                      <a:pt x="942" y="2270"/>
                      <a:pt x="957" y="2285"/>
                      <a:pt x="972" y="2285"/>
                    </a:cubicBezTo>
                    <a:cubicBezTo>
                      <a:pt x="987" y="2285"/>
                      <a:pt x="1001" y="2256"/>
                      <a:pt x="1016" y="2256"/>
                    </a:cubicBezTo>
                    <a:lnTo>
                      <a:pt x="1001" y="2270"/>
                    </a:lnTo>
                    <a:lnTo>
                      <a:pt x="1031" y="2285"/>
                    </a:lnTo>
                    <a:cubicBezTo>
                      <a:pt x="1031" y="2285"/>
                      <a:pt x="928" y="2315"/>
                      <a:pt x="972" y="2345"/>
                    </a:cubicBezTo>
                    <a:cubicBezTo>
                      <a:pt x="972" y="2345"/>
                      <a:pt x="1060" y="2330"/>
                      <a:pt x="1046" y="2345"/>
                    </a:cubicBezTo>
                    <a:cubicBezTo>
                      <a:pt x="1046" y="2345"/>
                      <a:pt x="972" y="2345"/>
                      <a:pt x="987" y="2374"/>
                    </a:cubicBezTo>
                    <a:lnTo>
                      <a:pt x="1016" y="2374"/>
                    </a:lnTo>
                    <a:cubicBezTo>
                      <a:pt x="1001" y="2389"/>
                      <a:pt x="972" y="2389"/>
                      <a:pt x="987" y="2404"/>
                    </a:cubicBezTo>
                    <a:cubicBezTo>
                      <a:pt x="1016" y="2419"/>
                      <a:pt x="1046" y="2419"/>
                      <a:pt x="1060" y="2419"/>
                    </a:cubicBezTo>
                    <a:cubicBezTo>
                      <a:pt x="1090" y="2419"/>
                      <a:pt x="1075" y="2434"/>
                      <a:pt x="1090" y="2434"/>
                    </a:cubicBezTo>
                    <a:cubicBezTo>
                      <a:pt x="1119" y="2448"/>
                      <a:pt x="1119" y="2404"/>
                      <a:pt x="1134" y="2404"/>
                    </a:cubicBezTo>
                    <a:cubicBezTo>
                      <a:pt x="1149" y="2404"/>
                      <a:pt x="1134" y="2434"/>
                      <a:pt x="1134" y="2434"/>
                    </a:cubicBezTo>
                    <a:cubicBezTo>
                      <a:pt x="1119" y="2448"/>
                      <a:pt x="1119" y="2448"/>
                      <a:pt x="1134" y="2463"/>
                    </a:cubicBezTo>
                    <a:cubicBezTo>
                      <a:pt x="1178" y="2493"/>
                      <a:pt x="1193" y="2419"/>
                      <a:pt x="1193" y="2419"/>
                    </a:cubicBezTo>
                    <a:cubicBezTo>
                      <a:pt x="1193" y="2419"/>
                      <a:pt x="1193" y="2463"/>
                      <a:pt x="1178" y="2463"/>
                    </a:cubicBezTo>
                    <a:cubicBezTo>
                      <a:pt x="1178" y="2478"/>
                      <a:pt x="1208" y="2463"/>
                      <a:pt x="1222" y="2463"/>
                    </a:cubicBezTo>
                    <a:cubicBezTo>
                      <a:pt x="1208" y="2493"/>
                      <a:pt x="1193" y="2508"/>
                      <a:pt x="1222" y="2523"/>
                    </a:cubicBezTo>
                    <a:cubicBezTo>
                      <a:pt x="1252" y="2537"/>
                      <a:pt x="1267" y="2493"/>
                      <a:pt x="1267" y="2493"/>
                    </a:cubicBezTo>
                    <a:lnTo>
                      <a:pt x="1267" y="2523"/>
                    </a:lnTo>
                    <a:cubicBezTo>
                      <a:pt x="1281" y="2552"/>
                      <a:pt x="1267" y="2537"/>
                      <a:pt x="1252" y="2537"/>
                    </a:cubicBezTo>
                    <a:cubicBezTo>
                      <a:pt x="1237" y="2552"/>
                      <a:pt x="1326" y="2567"/>
                      <a:pt x="1311" y="2537"/>
                    </a:cubicBezTo>
                    <a:cubicBezTo>
                      <a:pt x="1340" y="2582"/>
                      <a:pt x="1326" y="2612"/>
                      <a:pt x="1384" y="2612"/>
                    </a:cubicBezTo>
                    <a:lnTo>
                      <a:pt x="1502" y="2612"/>
                    </a:lnTo>
                    <a:lnTo>
                      <a:pt x="1959" y="2612"/>
                    </a:lnTo>
                    <a:lnTo>
                      <a:pt x="3064" y="2612"/>
                    </a:lnTo>
                    <a:lnTo>
                      <a:pt x="3285" y="2612"/>
                    </a:lnTo>
                    <a:cubicBezTo>
                      <a:pt x="3299" y="2612"/>
                      <a:pt x="3373" y="2626"/>
                      <a:pt x="3373" y="2582"/>
                    </a:cubicBezTo>
                    <a:lnTo>
                      <a:pt x="3373" y="2582"/>
                    </a:lnTo>
                    <a:close/>
                    <a:moveTo>
                      <a:pt x="1650" y="802"/>
                    </a:moveTo>
                    <a:lnTo>
                      <a:pt x="1650" y="802"/>
                    </a:lnTo>
                    <a:cubicBezTo>
                      <a:pt x="1620" y="802"/>
                      <a:pt x="1591" y="787"/>
                      <a:pt x="1561" y="802"/>
                    </a:cubicBezTo>
                    <a:cubicBezTo>
                      <a:pt x="1532" y="846"/>
                      <a:pt x="1591" y="831"/>
                      <a:pt x="1591" y="846"/>
                    </a:cubicBezTo>
                    <a:cubicBezTo>
                      <a:pt x="1591" y="831"/>
                      <a:pt x="1473" y="891"/>
                      <a:pt x="1473" y="891"/>
                    </a:cubicBezTo>
                    <a:cubicBezTo>
                      <a:pt x="1443" y="876"/>
                      <a:pt x="1576" y="787"/>
                      <a:pt x="1458" y="831"/>
                    </a:cubicBezTo>
                    <a:cubicBezTo>
                      <a:pt x="1443" y="831"/>
                      <a:pt x="1429" y="846"/>
                      <a:pt x="1429" y="846"/>
                    </a:cubicBezTo>
                    <a:cubicBezTo>
                      <a:pt x="1414" y="861"/>
                      <a:pt x="1429" y="876"/>
                      <a:pt x="1414" y="891"/>
                    </a:cubicBezTo>
                    <a:cubicBezTo>
                      <a:pt x="1399" y="891"/>
                      <a:pt x="1296" y="876"/>
                      <a:pt x="1296" y="876"/>
                    </a:cubicBezTo>
                    <a:cubicBezTo>
                      <a:pt x="1296" y="861"/>
                      <a:pt x="1340" y="876"/>
                      <a:pt x="1340" y="861"/>
                    </a:cubicBezTo>
                    <a:cubicBezTo>
                      <a:pt x="1355" y="846"/>
                      <a:pt x="1340" y="846"/>
                      <a:pt x="1355" y="831"/>
                    </a:cubicBezTo>
                    <a:cubicBezTo>
                      <a:pt x="1355" y="816"/>
                      <a:pt x="1384" y="802"/>
                      <a:pt x="1384" y="802"/>
                    </a:cubicBezTo>
                    <a:cubicBezTo>
                      <a:pt x="1384" y="787"/>
                      <a:pt x="1340" y="772"/>
                      <a:pt x="1384" y="772"/>
                    </a:cubicBezTo>
                    <a:cubicBezTo>
                      <a:pt x="1384" y="772"/>
                      <a:pt x="1443" y="787"/>
                      <a:pt x="1443" y="772"/>
                    </a:cubicBezTo>
                    <a:cubicBezTo>
                      <a:pt x="1443" y="757"/>
                      <a:pt x="1370" y="742"/>
                      <a:pt x="1355" y="742"/>
                    </a:cubicBezTo>
                    <a:cubicBezTo>
                      <a:pt x="1340" y="742"/>
                      <a:pt x="1311" y="757"/>
                      <a:pt x="1281" y="757"/>
                    </a:cubicBezTo>
                    <a:cubicBezTo>
                      <a:pt x="1267" y="757"/>
                      <a:pt x="1237" y="742"/>
                      <a:pt x="1208" y="757"/>
                    </a:cubicBezTo>
                    <a:cubicBezTo>
                      <a:pt x="1193" y="757"/>
                      <a:pt x="1163" y="787"/>
                      <a:pt x="1178" y="757"/>
                    </a:cubicBezTo>
                    <a:cubicBezTo>
                      <a:pt x="1193" y="727"/>
                      <a:pt x="1222" y="742"/>
                      <a:pt x="1237" y="727"/>
                    </a:cubicBezTo>
                    <a:cubicBezTo>
                      <a:pt x="1267" y="727"/>
                      <a:pt x="1311" y="713"/>
                      <a:pt x="1340" y="698"/>
                    </a:cubicBezTo>
                    <a:cubicBezTo>
                      <a:pt x="1399" y="683"/>
                      <a:pt x="1458" y="683"/>
                      <a:pt x="1502" y="653"/>
                    </a:cubicBezTo>
                    <a:cubicBezTo>
                      <a:pt x="1532" y="653"/>
                      <a:pt x="1576" y="638"/>
                      <a:pt x="1591" y="668"/>
                    </a:cubicBezTo>
                    <a:cubicBezTo>
                      <a:pt x="1605" y="683"/>
                      <a:pt x="1546" y="698"/>
                      <a:pt x="1532" y="713"/>
                    </a:cubicBezTo>
                    <a:cubicBezTo>
                      <a:pt x="1502" y="727"/>
                      <a:pt x="1620" y="727"/>
                      <a:pt x="1635" y="727"/>
                    </a:cubicBezTo>
                    <a:lnTo>
                      <a:pt x="1664" y="727"/>
                    </a:lnTo>
                    <a:cubicBezTo>
                      <a:pt x="1679" y="713"/>
                      <a:pt x="1709" y="683"/>
                      <a:pt x="1723" y="698"/>
                    </a:cubicBezTo>
                    <a:cubicBezTo>
                      <a:pt x="1738" y="713"/>
                      <a:pt x="1664" y="802"/>
                      <a:pt x="1650" y="802"/>
                    </a:cubicBezTo>
                    <a:cubicBezTo>
                      <a:pt x="1620" y="802"/>
                      <a:pt x="1679" y="802"/>
                      <a:pt x="1650" y="802"/>
                    </a:cubicBezTo>
                    <a:lnTo>
                      <a:pt x="1650" y="802"/>
                    </a:lnTo>
                    <a:close/>
                    <a:moveTo>
                      <a:pt x="2312" y="1158"/>
                    </a:moveTo>
                    <a:lnTo>
                      <a:pt x="2312" y="1158"/>
                    </a:lnTo>
                    <a:lnTo>
                      <a:pt x="2254" y="1158"/>
                    </a:lnTo>
                    <a:cubicBezTo>
                      <a:pt x="2254" y="1172"/>
                      <a:pt x="2283" y="1158"/>
                      <a:pt x="2283" y="1172"/>
                    </a:cubicBezTo>
                    <a:cubicBezTo>
                      <a:pt x="2283" y="1187"/>
                      <a:pt x="2224" y="1202"/>
                      <a:pt x="2209" y="1202"/>
                    </a:cubicBezTo>
                    <a:cubicBezTo>
                      <a:pt x="2180" y="1202"/>
                      <a:pt x="2165" y="1232"/>
                      <a:pt x="2136" y="1247"/>
                    </a:cubicBezTo>
                    <a:cubicBezTo>
                      <a:pt x="2136" y="1247"/>
                      <a:pt x="2077" y="1247"/>
                      <a:pt x="2092" y="1261"/>
                    </a:cubicBezTo>
                    <a:cubicBezTo>
                      <a:pt x="2092" y="1276"/>
                      <a:pt x="2136" y="1276"/>
                      <a:pt x="2092" y="1306"/>
                    </a:cubicBezTo>
                    <a:cubicBezTo>
                      <a:pt x="2077" y="1306"/>
                      <a:pt x="2018" y="1306"/>
                      <a:pt x="2018" y="1321"/>
                    </a:cubicBezTo>
                    <a:cubicBezTo>
                      <a:pt x="2003" y="1321"/>
                      <a:pt x="2018" y="1336"/>
                      <a:pt x="2018" y="1336"/>
                    </a:cubicBezTo>
                    <a:cubicBezTo>
                      <a:pt x="2018" y="1365"/>
                      <a:pt x="1988" y="1365"/>
                      <a:pt x="1974" y="1365"/>
                    </a:cubicBezTo>
                    <a:cubicBezTo>
                      <a:pt x="1929" y="1380"/>
                      <a:pt x="1885" y="1380"/>
                      <a:pt x="1841" y="1380"/>
                    </a:cubicBezTo>
                    <a:lnTo>
                      <a:pt x="1767" y="1336"/>
                    </a:lnTo>
                    <a:cubicBezTo>
                      <a:pt x="1797" y="1321"/>
                      <a:pt x="1841" y="1336"/>
                      <a:pt x="1856" y="1321"/>
                    </a:cubicBezTo>
                    <a:cubicBezTo>
                      <a:pt x="1871" y="1321"/>
                      <a:pt x="1856" y="1291"/>
                      <a:pt x="1871" y="1291"/>
                    </a:cubicBezTo>
                    <a:cubicBezTo>
                      <a:pt x="1885" y="1261"/>
                      <a:pt x="1915" y="1276"/>
                      <a:pt x="1929" y="1261"/>
                    </a:cubicBezTo>
                    <a:cubicBezTo>
                      <a:pt x="1944" y="1261"/>
                      <a:pt x="1915" y="1232"/>
                      <a:pt x="1915" y="1232"/>
                    </a:cubicBezTo>
                    <a:cubicBezTo>
                      <a:pt x="1885" y="1217"/>
                      <a:pt x="1885" y="1217"/>
                      <a:pt x="1885" y="1202"/>
                    </a:cubicBezTo>
                    <a:cubicBezTo>
                      <a:pt x="1885" y="1172"/>
                      <a:pt x="1856" y="1187"/>
                      <a:pt x="1856" y="1172"/>
                    </a:cubicBezTo>
                    <a:cubicBezTo>
                      <a:pt x="1841" y="1158"/>
                      <a:pt x="1885" y="1172"/>
                      <a:pt x="1885" y="1172"/>
                    </a:cubicBezTo>
                    <a:cubicBezTo>
                      <a:pt x="1929" y="1187"/>
                      <a:pt x="1974" y="1202"/>
                      <a:pt x="2003" y="1217"/>
                    </a:cubicBezTo>
                    <a:cubicBezTo>
                      <a:pt x="2033" y="1247"/>
                      <a:pt x="2092" y="1232"/>
                      <a:pt x="2121" y="1217"/>
                    </a:cubicBezTo>
                    <a:cubicBezTo>
                      <a:pt x="2165" y="1202"/>
                      <a:pt x="2180" y="1158"/>
                      <a:pt x="2239" y="1143"/>
                    </a:cubicBezTo>
                    <a:cubicBezTo>
                      <a:pt x="2254" y="1128"/>
                      <a:pt x="2283" y="1128"/>
                      <a:pt x="2312" y="1143"/>
                    </a:cubicBezTo>
                    <a:lnTo>
                      <a:pt x="2357" y="1158"/>
                    </a:lnTo>
                    <a:lnTo>
                      <a:pt x="2312" y="1158"/>
                    </a:lnTo>
                    <a:lnTo>
                      <a:pt x="2312" y="1158"/>
                    </a:lnTo>
                    <a:close/>
                    <a:moveTo>
                      <a:pt x="3270" y="2448"/>
                    </a:moveTo>
                    <a:lnTo>
                      <a:pt x="3270" y="2448"/>
                    </a:lnTo>
                    <a:cubicBezTo>
                      <a:pt x="3255" y="2478"/>
                      <a:pt x="3226" y="2419"/>
                      <a:pt x="3226" y="2404"/>
                    </a:cubicBezTo>
                    <a:cubicBezTo>
                      <a:pt x="3226" y="2374"/>
                      <a:pt x="3255" y="2359"/>
                      <a:pt x="3255" y="2330"/>
                    </a:cubicBezTo>
                    <a:cubicBezTo>
                      <a:pt x="3241" y="2315"/>
                      <a:pt x="3226" y="2359"/>
                      <a:pt x="3211" y="2345"/>
                    </a:cubicBezTo>
                    <a:cubicBezTo>
                      <a:pt x="3211" y="2330"/>
                      <a:pt x="3211" y="2285"/>
                      <a:pt x="3182" y="2285"/>
                    </a:cubicBezTo>
                    <a:cubicBezTo>
                      <a:pt x="3182" y="2285"/>
                      <a:pt x="3182" y="2315"/>
                      <a:pt x="3167" y="2315"/>
                    </a:cubicBezTo>
                    <a:cubicBezTo>
                      <a:pt x="3152" y="2300"/>
                      <a:pt x="3152" y="2285"/>
                      <a:pt x="3137" y="2270"/>
                    </a:cubicBezTo>
                    <a:cubicBezTo>
                      <a:pt x="3123" y="2256"/>
                      <a:pt x="3108" y="2241"/>
                      <a:pt x="3093" y="2226"/>
                    </a:cubicBezTo>
                    <a:cubicBezTo>
                      <a:pt x="3079" y="2211"/>
                      <a:pt x="3123" y="2211"/>
                      <a:pt x="3123" y="2196"/>
                    </a:cubicBezTo>
                    <a:cubicBezTo>
                      <a:pt x="3108" y="2181"/>
                      <a:pt x="3079" y="2196"/>
                      <a:pt x="3079" y="2181"/>
                    </a:cubicBezTo>
                    <a:cubicBezTo>
                      <a:pt x="3079" y="2167"/>
                      <a:pt x="3093" y="2122"/>
                      <a:pt x="3093" y="2107"/>
                    </a:cubicBezTo>
                    <a:cubicBezTo>
                      <a:pt x="3123" y="2078"/>
                      <a:pt x="3196" y="2181"/>
                      <a:pt x="3196" y="2196"/>
                    </a:cubicBezTo>
                    <a:cubicBezTo>
                      <a:pt x="3211" y="2226"/>
                      <a:pt x="3226" y="2241"/>
                      <a:pt x="3226" y="2270"/>
                    </a:cubicBezTo>
                    <a:cubicBezTo>
                      <a:pt x="3241" y="2300"/>
                      <a:pt x="3241" y="2285"/>
                      <a:pt x="3255" y="2315"/>
                    </a:cubicBezTo>
                    <a:cubicBezTo>
                      <a:pt x="3255" y="2330"/>
                      <a:pt x="3270" y="2345"/>
                      <a:pt x="3270" y="2359"/>
                    </a:cubicBezTo>
                    <a:cubicBezTo>
                      <a:pt x="3285" y="2389"/>
                      <a:pt x="3270" y="2419"/>
                      <a:pt x="3270" y="2448"/>
                    </a:cubicBezTo>
                    <a:cubicBezTo>
                      <a:pt x="3255" y="2463"/>
                      <a:pt x="3270" y="2434"/>
                      <a:pt x="3270" y="2448"/>
                    </a:cubicBezTo>
                    <a:lnTo>
                      <a:pt x="3270" y="244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1" name="Freeform 1548">
                <a:extLst>
                  <a:ext uri="{FF2B5EF4-FFF2-40B4-BE49-F238E27FC236}">
                    <a16:creationId xmlns:a16="http://schemas.microsoft.com/office/drawing/2014/main" id="{D430EABF-2F7F-CAD5-0ACB-BA4DC0DAFCC1}"/>
                  </a:ext>
                </a:extLst>
              </p:cNvPr>
              <p:cNvSpPr>
                <a:spLocks/>
              </p:cNvSpPr>
              <p:nvPr/>
            </p:nvSpPr>
            <p:spPr bwMode="auto">
              <a:xfrm>
                <a:off x="1712" y="2040"/>
                <a:ext cx="24" cy="32"/>
              </a:xfrm>
              <a:custGeom>
                <a:avLst/>
                <a:gdLst>
                  <a:gd name="T0" fmla="*/ 125 w 125"/>
                  <a:gd name="T1" fmla="*/ 153 h 167"/>
                  <a:gd name="T2" fmla="*/ 125 w 125"/>
                  <a:gd name="T3" fmla="*/ 153 h 167"/>
                  <a:gd name="T4" fmla="*/ 70 w 125"/>
                  <a:gd name="T5" fmla="*/ 28 h 167"/>
                  <a:gd name="T6" fmla="*/ 28 w 125"/>
                  <a:gd name="T7" fmla="*/ 28 h 167"/>
                  <a:gd name="T8" fmla="*/ 0 w 125"/>
                  <a:gd name="T9" fmla="*/ 42 h 167"/>
                  <a:gd name="T10" fmla="*/ 42 w 125"/>
                  <a:gd name="T11" fmla="*/ 69 h 167"/>
                  <a:gd name="T12" fmla="*/ 42 w 125"/>
                  <a:gd name="T13" fmla="*/ 97 h 167"/>
                  <a:gd name="T14" fmla="*/ 56 w 125"/>
                  <a:gd name="T15" fmla="*/ 97 h 167"/>
                  <a:gd name="T16" fmla="*/ 42 w 125"/>
                  <a:gd name="T17" fmla="*/ 111 h 167"/>
                  <a:gd name="T18" fmla="*/ 84 w 125"/>
                  <a:gd name="T19" fmla="*/ 153 h 167"/>
                  <a:gd name="T20" fmla="*/ 84 w 125"/>
                  <a:gd name="T21" fmla="*/ 125 h 167"/>
                  <a:gd name="T22" fmla="*/ 125 w 125"/>
                  <a:gd name="T23" fmla="*/ 153 h 167"/>
                  <a:gd name="T24" fmla="*/ 125 w 125"/>
                  <a:gd name="T25" fmla="*/ 15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67">
                    <a:moveTo>
                      <a:pt x="125" y="153"/>
                    </a:moveTo>
                    <a:lnTo>
                      <a:pt x="125" y="153"/>
                    </a:lnTo>
                    <a:cubicBezTo>
                      <a:pt x="111" y="111"/>
                      <a:pt x="97" y="55"/>
                      <a:pt x="70" y="28"/>
                    </a:cubicBezTo>
                    <a:cubicBezTo>
                      <a:pt x="56" y="14"/>
                      <a:pt x="42" y="0"/>
                      <a:pt x="28" y="28"/>
                    </a:cubicBezTo>
                    <a:cubicBezTo>
                      <a:pt x="28" y="28"/>
                      <a:pt x="0" y="28"/>
                      <a:pt x="0" y="42"/>
                    </a:cubicBezTo>
                    <a:cubicBezTo>
                      <a:pt x="14" y="55"/>
                      <a:pt x="42" y="42"/>
                      <a:pt x="42" y="69"/>
                    </a:cubicBezTo>
                    <a:lnTo>
                      <a:pt x="42" y="97"/>
                    </a:lnTo>
                    <a:cubicBezTo>
                      <a:pt x="42" y="111"/>
                      <a:pt x="56" y="97"/>
                      <a:pt x="56" y="97"/>
                    </a:cubicBezTo>
                    <a:cubicBezTo>
                      <a:pt x="70" y="111"/>
                      <a:pt x="42" y="111"/>
                      <a:pt x="42" y="111"/>
                    </a:cubicBezTo>
                    <a:cubicBezTo>
                      <a:pt x="42" y="125"/>
                      <a:pt x="70" y="153"/>
                      <a:pt x="84" y="153"/>
                    </a:cubicBezTo>
                    <a:cubicBezTo>
                      <a:pt x="84" y="153"/>
                      <a:pt x="28" y="97"/>
                      <a:pt x="84" y="125"/>
                    </a:cubicBezTo>
                    <a:cubicBezTo>
                      <a:pt x="97" y="125"/>
                      <a:pt x="125" y="167"/>
                      <a:pt x="125" y="153"/>
                    </a:cubicBezTo>
                    <a:cubicBezTo>
                      <a:pt x="111" y="139"/>
                      <a:pt x="125" y="167"/>
                      <a:pt x="125" y="15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2" name="Freeform 1549">
                <a:extLst>
                  <a:ext uri="{FF2B5EF4-FFF2-40B4-BE49-F238E27FC236}">
                    <a16:creationId xmlns:a16="http://schemas.microsoft.com/office/drawing/2014/main" id="{E24A48D6-4908-071D-CBDE-B133D4081C4E}"/>
                  </a:ext>
                </a:extLst>
              </p:cNvPr>
              <p:cNvSpPr>
                <a:spLocks/>
              </p:cNvSpPr>
              <p:nvPr/>
            </p:nvSpPr>
            <p:spPr bwMode="auto">
              <a:xfrm>
                <a:off x="1712" y="2040"/>
                <a:ext cx="24" cy="32"/>
              </a:xfrm>
              <a:custGeom>
                <a:avLst/>
                <a:gdLst>
                  <a:gd name="T0" fmla="*/ 125 w 125"/>
                  <a:gd name="T1" fmla="*/ 153 h 167"/>
                  <a:gd name="T2" fmla="*/ 125 w 125"/>
                  <a:gd name="T3" fmla="*/ 153 h 167"/>
                  <a:gd name="T4" fmla="*/ 70 w 125"/>
                  <a:gd name="T5" fmla="*/ 28 h 167"/>
                  <a:gd name="T6" fmla="*/ 28 w 125"/>
                  <a:gd name="T7" fmla="*/ 28 h 167"/>
                  <a:gd name="T8" fmla="*/ 0 w 125"/>
                  <a:gd name="T9" fmla="*/ 42 h 167"/>
                  <a:gd name="T10" fmla="*/ 42 w 125"/>
                  <a:gd name="T11" fmla="*/ 69 h 167"/>
                  <a:gd name="T12" fmla="*/ 42 w 125"/>
                  <a:gd name="T13" fmla="*/ 97 h 167"/>
                  <a:gd name="T14" fmla="*/ 56 w 125"/>
                  <a:gd name="T15" fmla="*/ 97 h 167"/>
                  <a:gd name="T16" fmla="*/ 42 w 125"/>
                  <a:gd name="T17" fmla="*/ 111 h 167"/>
                  <a:gd name="T18" fmla="*/ 84 w 125"/>
                  <a:gd name="T19" fmla="*/ 153 h 167"/>
                  <a:gd name="T20" fmla="*/ 84 w 125"/>
                  <a:gd name="T21" fmla="*/ 125 h 167"/>
                  <a:gd name="T22" fmla="*/ 125 w 125"/>
                  <a:gd name="T23" fmla="*/ 153 h 167"/>
                  <a:gd name="T24" fmla="*/ 125 w 125"/>
                  <a:gd name="T25" fmla="*/ 153 h 167"/>
                  <a:gd name="T26" fmla="*/ 125 w 125"/>
                  <a:gd name="T27" fmla="*/ 15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67">
                    <a:moveTo>
                      <a:pt x="125" y="153"/>
                    </a:moveTo>
                    <a:lnTo>
                      <a:pt x="125" y="153"/>
                    </a:lnTo>
                    <a:cubicBezTo>
                      <a:pt x="111" y="111"/>
                      <a:pt x="97" y="55"/>
                      <a:pt x="70" y="28"/>
                    </a:cubicBezTo>
                    <a:cubicBezTo>
                      <a:pt x="56" y="14"/>
                      <a:pt x="42" y="0"/>
                      <a:pt x="28" y="28"/>
                    </a:cubicBezTo>
                    <a:cubicBezTo>
                      <a:pt x="28" y="28"/>
                      <a:pt x="0" y="28"/>
                      <a:pt x="0" y="42"/>
                    </a:cubicBezTo>
                    <a:cubicBezTo>
                      <a:pt x="14" y="55"/>
                      <a:pt x="42" y="42"/>
                      <a:pt x="42" y="69"/>
                    </a:cubicBezTo>
                    <a:lnTo>
                      <a:pt x="42" y="97"/>
                    </a:lnTo>
                    <a:cubicBezTo>
                      <a:pt x="42" y="111"/>
                      <a:pt x="56" y="97"/>
                      <a:pt x="56" y="97"/>
                    </a:cubicBezTo>
                    <a:cubicBezTo>
                      <a:pt x="70" y="111"/>
                      <a:pt x="42" y="111"/>
                      <a:pt x="42" y="111"/>
                    </a:cubicBezTo>
                    <a:cubicBezTo>
                      <a:pt x="42" y="125"/>
                      <a:pt x="70" y="153"/>
                      <a:pt x="84" y="153"/>
                    </a:cubicBezTo>
                    <a:cubicBezTo>
                      <a:pt x="84" y="153"/>
                      <a:pt x="28" y="97"/>
                      <a:pt x="84" y="125"/>
                    </a:cubicBezTo>
                    <a:cubicBezTo>
                      <a:pt x="97" y="125"/>
                      <a:pt x="125" y="167"/>
                      <a:pt x="125" y="153"/>
                    </a:cubicBezTo>
                    <a:cubicBezTo>
                      <a:pt x="111" y="139"/>
                      <a:pt x="125" y="167"/>
                      <a:pt x="125" y="153"/>
                    </a:cubicBezTo>
                    <a:lnTo>
                      <a:pt x="125" y="15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3" name="Freeform 1550">
                <a:extLst>
                  <a:ext uri="{FF2B5EF4-FFF2-40B4-BE49-F238E27FC236}">
                    <a16:creationId xmlns:a16="http://schemas.microsoft.com/office/drawing/2014/main" id="{737AC306-738A-92E5-B371-13EAB9306963}"/>
                  </a:ext>
                </a:extLst>
              </p:cNvPr>
              <p:cNvSpPr>
                <a:spLocks/>
              </p:cNvSpPr>
              <p:nvPr/>
            </p:nvSpPr>
            <p:spPr bwMode="auto">
              <a:xfrm>
                <a:off x="1712" y="2040"/>
                <a:ext cx="24" cy="32"/>
              </a:xfrm>
              <a:custGeom>
                <a:avLst/>
                <a:gdLst>
                  <a:gd name="T0" fmla="*/ 125 w 125"/>
                  <a:gd name="T1" fmla="*/ 153 h 167"/>
                  <a:gd name="T2" fmla="*/ 125 w 125"/>
                  <a:gd name="T3" fmla="*/ 153 h 167"/>
                  <a:gd name="T4" fmla="*/ 70 w 125"/>
                  <a:gd name="T5" fmla="*/ 28 h 167"/>
                  <a:gd name="T6" fmla="*/ 28 w 125"/>
                  <a:gd name="T7" fmla="*/ 28 h 167"/>
                  <a:gd name="T8" fmla="*/ 0 w 125"/>
                  <a:gd name="T9" fmla="*/ 42 h 167"/>
                  <a:gd name="T10" fmla="*/ 42 w 125"/>
                  <a:gd name="T11" fmla="*/ 69 h 167"/>
                  <a:gd name="T12" fmla="*/ 42 w 125"/>
                  <a:gd name="T13" fmla="*/ 97 h 167"/>
                  <a:gd name="T14" fmla="*/ 56 w 125"/>
                  <a:gd name="T15" fmla="*/ 97 h 167"/>
                  <a:gd name="T16" fmla="*/ 42 w 125"/>
                  <a:gd name="T17" fmla="*/ 111 h 167"/>
                  <a:gd name="T18" fmla="*/ 84 w 125"/>
                  <a:gd name="T19" fmla="*/ 153 h 167"/>
                  <a:gd name="T20" fmla="*/ 84 w 125"/>
                  <a:gd name="T21" fmla="*/ 125 h 167"/>
                  <a:gd name="T22" fmla="*/ 125 w 125"/>
                  <a:gd name="T23" fmla="*/ 153 h 167"/>
                  <a:gd name="T24" fmla="*/ 125 w 125"/>
                  <a:gd name="T25" fmla="*/ 15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67">
                    <a:moveTo>
                      <a:pt x="125" y="153"/>
                    </a:moveTo>
                    <a:lnTo>
                      <a:pt x="125" y="153"/>
                    </a:lnTo>
                    <a:cubicBezTo>
                      <a:pt x="111" y="111"/>
                      <a:pt x="97" y="55"/>
                      <a:pt x="70" y="28"/>
                    </a:cubicBezTo>
                    <a:cubicBezTo>
                      <a:pt x="56" y="14"/>
                      <a:pt x="42" y="0"/>
                      <a:pt x="28" y="28"/>
                    </a:cubicBezTo>
                    <a:cubicBezTo>
                      <a:pt x="28" y="28"/>
                      <a:pt x="0" y="28"/>
                      <a:pt x="0" y="42"/>
                    </a:cubicBezTo>
                    <a:cubicBezTo>
                      <a:pt x="14" y="55"/>
                      <a:pt x="42" y="42"/>
                      <a:pt x="42" y="69"/>
                    </a:cubicBezTo>
                    <a:lnTo>
                      <a:pt x="42" y="97"/>
                    </a:lnTo>
                    <a:cubicBezTo>
                      <a:pt x="42" y="111"/>
                      <a:pt x="56" y="97"/>
                      <a:pt x="56" y="97"/>
                    </a:cubicBezTo>
                    <a:cubicBezTo>
                      <a:pt x="70" y="111"/>
                      <a:pt x="42" y="111"/>
                      <a:pt x="42" y="111"/>
                    </a:cubicBezTo>
                    <a:cubicBezTo>
                      <a:pt x="42" y="125"/>
                      <a:pt x="70" y="153"/>
                      <a:pt x="84" y="153"/>
                    </a:cubicBezTo>
                    <a:cubicBezTo>
                      <a:pt x="84" y="153"/>
                      <a:pt x="28" y="97"/>
                      <a:pt x="84" y="125"/>
                    </a:cubicBezTo>
                    <a:cubicBezTo>
                      <a:pt x="97" y="125"/>
                      <a:pt x="125" y="167"/>
                      <a:pt x="125" y="153"/>
                    </a:cubicBezTo>
                    <a:cubicBezTo>
                      <a:pt x="111" y="139"/>
                      <a:pt x="125" y="167"/>
                      <a:pt x="125" y="153"/>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4" name="Freeform 1551">
                <a:extLst>
                  <a:ext uri="{FF2B5EF4-FFF2-40B4-BE49-F238E27FC236}">
                    <a16:creationId xmlns:a16="http://schemas.microsoft.com/office/drawing/2014/main" id="{36BDDE8C-4831-F01C-BC65-296475316036}"/>
                  </a:ext>
                </a:extLst>
              </p:cNvPr>
              <p:cNvSpPr>
                <a:spLocks/>
              </p:cNvSpPr>
              <p:nvPr/>
            </p:nvSpPr>
            <p:spPr bwMode="auto">
              <a:xfrm>
                <a:off x="1712" y="2040"/>
                <a:ext cx="24" cy="32"/>
              </a:xfrm>
              <a:custGeom>
                <a:avLst/>
                <a:gdLst>
                  <a:gd name="T0" fmla="*/ 125 w 125"/>
                  <a:gd name="T1" fmla="*/ 153 h 167"/>
                  <a:gd name="T2" fmla="*/ 125 w 125"/>
                  <a:gd name="T3" fmla="*/ 153 h 167"/>
                  <a:gd name="T4" fmla="*/ 70 w 125"/>
                  <a:gd name="T5" fmla="*/ 28 h 167"/>
                  <a:gd name="T6" fmla="*/ 28 w 125"/>
                  <a:gd name="T7" fmla="*/ 28 h 167"/>
                  <a:gd name="T8" fmla="*/ 0 w 125"/>
                  <a:gd name="T9" fmla="*/ 42 h 167"/>
                  <a:gd name="T10" fmla="*/ 42 w 125"/>
                  <a:gd name="T11" fmla="*/ 69 h 167"/>
                  <a:gd name="T12" fmla="*/ 42 w 125"/>
                  <a:gd name="T13" fmla="*/ 97 h 167"/>
                  <a:gd name="T14" fmla="*/ 56 w 125"/>
                  <a:gd name="T15" fmla="*/ 97 h 167"/>
                  <a:gd name="T16" fmla="*/ 42 w 125"/>
                  <a:gd name="T17" fmla="*/ 111 h 167"/>
                  <a:gd name="T18" fmla="*/ 84 w 125"/>
                  <a:gd name="T19" fmla="*/ 153 h 167"/>
                  <a:gd name="T20" fmla="*/ 84 w 125"/>
                  <a:gd name="T21" fmla="*/ 125 h 167"/>
                  <a:gd name="T22" fmla="*/ 125 w 125"/>
                  <a:gd name="T23" fmla="*/ 153 h 167"/>
                  <a:gd name="T24" fmla="*/ 125 w 125"/>
                  <a:gd name="T25" fmla="*/ 153 h 167"/>
                  <a:gd name="T26" fmla="*/ 125 w 125"/>
                  <a:gd name="T27" fmla="*/ 15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67">
                    <a:moveTo>
                      <a:pt x="125" y="153"/>
                    </a:moveTo>
                    <a:lnTo>
                      <a:pt x="125" y="153"/>
                    </a:lnTo>
                    <a:cubicBezTo>
                      <a:pt x="111" y="111"/>
                      <a:pt x="97" y="55"/>
                      <a:pt x="70" y="28"/>
                    </a:cubicBezTo>
                    <a:cubicBezTo>
                      <a:pt x="56" y="14"/>
                      <a:pt x="42" y="0"/>
                      <a:pt x="28" y="28"/>
                    </a:cubicBezTo>
                    <a:cubicBezTo>
                      <a:pt x="28" y="28"/>
                      <a:pt x="0" y="28"/>
                      <a:pt x="0" y="42"/>
                    </a:cubicBezTo>
                    <a:cubicBezTo>
                      <a:pt x="14" y="55"/>
                      <a:pt x="42" y="42"/>
                      <a:pt x="42" y="69"/>
                    </a:cubicBezTo>
                    <a:lnTo>
                      <a:pt x="42" y="97"/>
                    </a:lnTo>
                    <a:cubicBezTo>
                      <a:pt x="42" y="111"/>
                      <a:pt x="56" y="97"/>
                      <a:pt x="56" y="97"/>
                    </a:cubicBezTo>
                    <a:cubicBezTo>
                      <a:pt x="70" y="111"/>
                      <a:pt x="42" y="111"/>
                      <a:pt x="42" y="111"/>
                    </a:cubicBezTo>
                    <a:cubicBezTo>
                      <a:pt x="42" y="125"/>
                      <a:pt x="70" y="153"/>
                      <a:pt x="84" y="153"/>
                    </a:cubicBezTo>
                    <a:cubicBezTo>
                      <a:pt x="84" y="153"/>
                      <a:pt x="28" y="97"/>
                      <a:pt x="84" y="125"/>
                    </a:cubicBezTo>
                    <a:cubicBezTo>
                      <a:pt x="97" y="125"/>
                      <a:pt x="125" y="167"/>
                      <a:pt x="125" y="153"/>
                    </a:cubicBezTo>
                    <a:cubicBezTo>
                      <a:pt x="111" y="139"/>
                      <a:pt x="125" y="167"/>
                      <a:pt x="125" y="153"/>
                    </a:cubicBezTo>
                    <a:lnTo>
                      <a:pt x="125" y="15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5" name="Freeform 1552">
                <a:extLst>
                  <a:ext uri="{FF2B5EF4-FFF2-40B4-BE49-F238E27FC236}">
                    <a16:creationId xmlns:a16="http://schemas.microsoft.com/office/drawing/2014/main" id="{058DF38E-E7ED-9244-2D07-DA5C1DB9CE7C}"/>
                  </a:ext>
                </a:extLst>
              </p:cNvPr>
              <p:cNvSpPr>
                <a:spLocks/>
              </p:cNvSpPr>
              <p:nvPr/>
            </p:nvSpPr>
            <p:spPr bwMode="auto">
              <a:xfrm>
                <a:off x="2885" y="2932"/>
                <a:ext cx="40" cy="40"/>
              </a:xfrm>
              <a:custGeom>
                <a:avLst/>
                <a:gdLst>
                  <a:gd name="T0" fmla="*/ 179 w 208"/>
                  <a:gd name="T1" fmla="*/ 64 h 208"/>
                  <a:gd name="T2" fmla="*/ 179 w 208"/>
                  <a:gd name="T3" fmla="*/ 64 h 208"/>
                  <a:gd name="T4" fmla="*/ 149 w 208"/>
                  <a:gd name="T5" fmla="*/ 48 h 208"/>
                  <a:gd name="T6" fmla="*/ 89 w 208"/>
                  <a:gd name="T7" fmla="*/ 16 h 208"/>
                  <a:gd name="T8" fmla="*/ 30 w 208"/>
                  <a:gd name="T9" fmla="*/ 16 h 208"/>
                  <a:gd name="T10" fmla="*/ 15 w 208"/>
                  <a:gd name="T11" fmla="*/ 32 h 208"/>
                  <a:gd name="T12" fmla="*/ 30 w 208"/>
                  <a:gd name="T13" fmla="*/ 64 h 208"/>
                  <a:gd name="T14" fmla="*/ 15 w 208"/>
                  <a:gd name="T15" fmla="*/ 112 h 208"/>
                  <a:gd name="T16" fmla="*/ 30 w 208"/>
                  <a:gd name="T17" fmla="*/ 160 h 208"/>
                  <a:gd name="T18" fmla="*/ 60 w 208"/>
                  <a:gd name="T19" fmla="*/ 160 h 208"/>
                  <a:gd name="T20" fmla="*/ 104 w 208"/>
                  <a:gd name="T21" fmla="*/ 192 h 208"/>
                  <a:gd name="T22" fmla="*/ 149 w 208"/>
                  <a:gd name="T23" fmla="*/ 160 h 208"/>
                  <a:gd name="T24" fmla="*/ 179 w 208"/>
                  <a:gd name="T25" fmla="*/ 64 h 208"/>
                  <a:gd name="T26" fmla="*/ 179 w 208"/>
                  <a:gd name="T27" fmla="*/ 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 h="208">
                    <a:moveTo>
                      <a:pt x="179" y="64"/>
                    </a:moveTo>
                    <a:lnTo>
                      <a:pt x="179" y="64"/>
                    </a:lnTo>
                    <a:cubicBezTo>
                      <a:pt x="179" y="48"/>
                      <a:pt x="164" y="48"/>
                      <a:pt x="149" y="48"/>
                    </a:cubicBezTo>
                    <a:cubicBezTo>
                      <a:pt x="119" y="32"/>
                      <a:pt x="119" y="16"/>
                      <a:pt x="89" y="16"/>
                    </a:cubicBezTo>
                    <a:cubicBezTo>
                      <a:pt x="75" y="0"/>
                      <a:pt x="45" y="0"/>
                      <a:pt x="30" y="16"/>
                    </a:cubicBezTo>
                    <a:cubicBezTo>
                      <a:pt x="30" y="16"/>
                      <a:pt x="30" y="32"/>
                      <a:pt x="15" y="32"/>
                    </a:cubicBezTo>
                    <a:cubicBezTo>
                      <a:pt x="0" y="64"/>
                      <a:pt x="15" y="48"/>
                      <a:pt x="30" y="64"/>
                    </a:cubicBezTo>
                    <a:lnTo>
                      <a:pt x="15" y="112"/>
                    </a:lnTo>
                    <a:cubicBezTo>
                      <a:pt x="15" y="144"/>
                      <a:pt x="15" y="144"/>
                      <a:pt x="30" y="160"/>
                    </a:cubicBezTo>
                    <a:cubicBezTo>
                      <a:pt x="45" y="176"/>
                      <a:pt x="45" y="160"/>
                      <a:pt x="60" y="160"/>
                    </a:cubicBezTo>
                    <a:cubicBezTo>
                      <a:pt x="89" y="160"/>
                      <a:pt x="75" y="192"/>
                      <a:pt x="104" y="192"/>
                    </a:cubicBezTo>
                    <a:cubicBezTo>
                      <a:pt x="134" y="208"/>
                      <a:pt x="119" y="176"/>
                      <a:pt x="149" y="160"/>
                    </a:cubicBezTo>
                    <a:cubicBezTo>
                      <a:pt x="179" y="128"/>
                      <a:pt x="208" y="112"/>
                      <a:pt x="179" y="64"/>
                    </a:cubicBezTo>
                    <a:cubicBezTo>
                      <a:pt x="179" y="32"/>
                      <a:pt x="208" y="128"/>
                      <a:pt x="179" y="6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6" name="Freeform 1553">
                <a:extLst>
                  <a:ext uri="{FF2B5EF4-FFF2-40B4-BE49-F238E27FC236}">
                    <a16:creationId xmlns:a16="http://schemas.microsoft.com/office/drawing/2014/main" id="{0CF9DE5C-18D4-9EDC-AD22-4016ED349FB1}"/>
                  </a:ext>
                </a:extLst>
              </p:cNvPr>
              <p:cNvSpPr>
                <a:spLocks/>
              </p:cNvSpPr>
              <p:nvPr/>
            </p:nvSpPr>
            <p:spPr bwMode="auto">
              <a:xfrm>
                <a:off x="2885" y="2932"/>
                <a:ext cx="40" cy="40"/>
              </a:xfrm>
              <a:custGeom>
                <a:avLst/>
                <a:gdLst>
                  <a:gd name="T0" fmla="*/ 179 w 208"/>
                  <a:gd name="T1" fmla="*/ 64 h 208"/>
                  <a:gd name="T2" fmla="*/ 179 w 208"/>
                  <a:gd name="T3" fmla="*/ 64 h 208"/>
                  <a:gd name="T4" fmla="*/ 149 w 208"/>
                  <a:gd name="T5" fmla="*/ 48 h 208"/>
                  <a:gd name="T6" fmla="*/ 89 w 208"/>
                  <a:gd name="T7" fmla="*/ 16 h 208"/>
                  <a:gd name="T8" fmla="*/ 30 w 208"/>
                  <a:gd name="T9" fmla="*/ 16 h 208"/>
                  <a:gd name="T10" fmla="*/ 15 w 208"/>
                  <a:gd name="T11" fmla="*/ 32 h 208"/>
                  <a:gd name="T12" fmla="*/ 30 w 208"/>
                  <a:gd name="T13" fmla="*/ 64 h 208"/>
                  <a:gd name="T14" fmla="*/ 15 w 208"/>
                  <a:gd name="T15" fmla="*/ 112 h 208"/>
                  <a:gd name="T16" fmla="*/ 30 w 208"/>
                  <a:gd name="T17" fmla="*/ 160 h 208"/>
                  <a:gd name="T18" fmla="*/ 60 w 208"/>
                  <a:gd name="T19" fmla="*/ 160 h 208"/>
                  <a:gd name="T20" fmla="*/ 104 w 208"/>
                  <a:gd name="T21" fmla="*/ 192 h 208"/>
                  <a:gd name="T22" fmla="*/ 149 w 208"/>
                  <a:gd name="T23" fmla="*/ 160 h 208"/>
                  <a:gd name="T24" fmla="*/ 179 w 208"/>
                  <a:gd name="T25" fmla="*/ 64 h 208"/>
                  <a:gd name="T26" fmla="*/ 179 w 208"/>
                  <a:gd name="T27" fmla="*/ 64 h 208"/>
                  <a:gd name="T28" fmla="*/ 179 w 208"/>
                  <a:gd name="T29" fmla="*/ 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208">
                    <a:moveTo>
                      <a:pt x="179" y="64"/>
                    </a:moveTo>
                    <a:lnTo>
                      <a:pt x="179" y="64"/>
                    </a:lnTo>
                    <a:cubicBezTo>
                      <a:pt x="179" y="48"/>
                      <a:pt x="164" y="48"/>
                      <a:pt x="149" y="48"/>
                    </a:cubicBezTo>
                    <a:cubicBezTo>
                      <a:pt x="119" y="32"/>
                      <a:pt x="119" y="16"/>
                      <a:pt x="89" y="16"/>
                    </a:cubicBezTo>
                    <a:cubicBezTo>
                      <a:pt x="75" y="0"/>
                      <a:pt x="45" y="0"/>
                      <a:pt x="30" y="16"/>
                    </a:cubicBezTo>
                    <a:cubicBezTo>
                      <a:pt x="30" y="16"/>
                      <a:pt x="30" y="32"/>
                      <a:pt x="15" y="32"/>
                    </a:cubicBezTo>
                    <a:cubicBezTo>
                      <a:pt x="0" y="64"/>
                      <a:pt x="15" y="48"/>
                      <a:pt x="30" y="64"/>
                    </a:cubicBezTo>
                    <a:lnTo>
                      <a:pt x="15" y="112"/>
                    </a:lnTo>
                    <a:cubicBezTo>
                      <a:pt x="15" y="144"/>
                      <a:pt x="15" y="144"/>
                      <a:pt x="30" y="160"/>
                    </a:cubicBezTo>
                    <a:cubicBezTo>
                      <a:pt x="45" y="176"/>
                      <a:pt x="45" y="160"/>
                      <a:pt x="60" y="160"/>
                    </a:cubicBezTo>
                    <a:cubicBezTo>
                      <a:pt x="89" y="160"/>
                      <a:pt x="75" y="192"/>
                      <a:pt x="104" y="192"/>
                    </a:cubicBezTo>
                    <a:cubicBezTo>
                      <a:pt x="134" y="208"/>
                      <a:pt x="119" y="176"/>
                      <a:pt x="149" y="160"/>
                    </a:cubicBezTo>
                    <a:cubicBezTo>
                      <a:pt x="179" y="128"/>
                      <a:pt x="208" y="112"/>
                      <a:pt x="179" y="64"/>
                    </a:cubicBezTo>
                    <a:cubicBezTo>
                      <a:pt x="179" y="32"/>
                      <a:pt x="208" y="128"/>
                      <a:pt x="179" y="64"/>
                    </a:cubicBezTo>
                    <a:lnTo>
                      <a:pt x="179" y="6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7" name="Freeform 1554">
                <a:extLst>
                  <a:ext uri="{FF2B5EF4-FFF2-40B4-BE49-F238E27FC236}">
                    <a16:creationId xmlns:a16="http://schemas.microsoft.com/office/drawing/2014/main" id="{A66446E7-D28C-D4E9-10FF-CE88A3696482}"/>
                  </a:ext>
                </a:extLst>
              </p:cNvPr>
              <p:cNvSpPr>
                <a:spLocks/>
              </p:cNvSpPr>
              <p:nvPr/>
            </p:nvSpPr>
            <p:spPr bwMode="auto">
              <a:xfrm>
                <a:off x="2885" y="2932"/>
                <a:ext cx="40" cy="40"/>
              </a:xfrm>
              <a:custGeom>
                <a:avLst/>
                <a:gdLst>
                  <a:gd name="T0" fmla="*/ 179 w 208"/>
                  <a:gd name="T1" fmla="*/ 64 h 208"/>
                  <a:gd name="T2" fmla="*/ 179 w 208"/>
                  <a:gd name="T3" fmla="*/ 64 h 208"/>
                  <a:gd name="T4" fmla="*/ 149 w 208"/>
                  <a:gd name="T5" fmla="*/ 48 h 208"/>
                  <a:gd name="T6" fmla="*/ 89 w 208"/>
                  <a:gd name="T7" fmla="*/ 16 h 208"/>
                  <a:gd name="T8" fmla="*/ 30 w 208"/>
                  <a:gd name="T9" fmla="*/ 16 h 208"/>
                  <a:gd name="T10" fmla="*/ 15 w 208"/>
                  <a:gd name="T11" fmla="*/ 32 h 208"/>
                  <a:gd name="T12" fmla="*/ 30 w 208"/>
                  <a:gd name="T13" fmla="*/ 64 h 208"/>
                  <a:gd name="T14" fmla="*/ 15 w 208"/>
                  <a:gd name="T15" fmla="*/ 112 h 208"/>
                  <a:gd name="T16" fmla="*/ 30 w 208"/>
                  <a:gd name="T17" fmla="*/ 160 h 208"/>
                  <a:gd name="T18" fmla="*/ 60 w 208"/>
                  <a:gd name="T19" fmla="*/ 160 h 208"/>
                  <a:gd name="T20" fmla="*/ 104 w 208"/>
                  <a:gd name="T21" fmla="*/ 192 h 208"/>
                  <a:gd name="T22" fmla="*/ 149 w 208"/>
                  <a:gd name="T23" fmla="*/ 160 h 208"/>
                  <a:gd name="T24" fmla="*/ 179 w 208"/>
                  <a:gd name="T25" fmla="*/ 64 h 208"/>
                  <a:gd name="T26" fmla="*/ 179 w 208"/>
                  <a:gd name="T27" fmla="*/ 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 h="208">
                    <a:moveTo>
                      <a:pt x="179" y="64"/>
                    </a:moveTo>
                    <a:lnTo>
                      <a:pt x="179" y="64"/>
                    </a:lnTo>
                    <a:cubicBezTo>
                      <a:pt x="179" y="48"/>
                      <a:pt x="164" y="48"/>
                      <a:pt x="149" y="48"/>
                    </a:cubicBezTo>
                    <a:cubicBezTo>
                      <a:pt x="119" y="32"/>
                      <a:pt x="119" y="16"/>
                      <a:pt x="89" y="16"/>
                    </a:cubicBezTo>
                    <a:cubicBezTo>
                      <a:pt x="75" y="0"/>
                      <a:pt x="45" y="0"/>
                      <a:pt x="30" y="16"/>
                    </a:cubicBezTo>
                    <a:cubicBezTo>
                      <a:pt x="30" y="16"/>
                      <a:pt x="30" y="32"/>
                      <a:pt x="15" y="32"/>
                    </a:cubicBezTo>
                    <a:cubicBezTo>
                      <a:pt x="0" y="64"/>
                      <a:pt x="15" y="48"/>
                      <a:pt x="30" y="64"/>
                    </a:cubicBezTo>
                    <a:lnTo>
                      <a:pt x="15" y="112"/>
                    </a:lnTo>
                    <a:cubicBezTo>
                      <a:pt x="15" y="144"/>
                      <a:pt x="15" y="144"/>
                      <a:pt x="30" y="160"/>
                    </a:cubicBezTo>
                    <a:cubicBezTo>
                      <a:pt x="45" y="176"/>
                      <a:pt x="45" y="160"/>
                      <a:pt x="60" y="160"/>
                    </a:cubicBezTo>
                    <a:cubicBezTo>
                      <a:pt x="89" y="160"/>
                      <a:pt x="75" y="192"/>
                      <a:pt x="104" y="192"/>
                    </a:cubicBezTo>
                    <a:cubicBezTo>
                      <a:pt x="134" y="208"/>
                      <a:pt x="119" y="176"/>
                      <a:pt x="149" y="160"/>
                    </a:cubicBezTo>
                    <a:cubicBezTo>
                      <a:pt x="179" y="128"/>
                      <a:pt x="208" y="112"/>
                      <a:pt x="179" y="64"/>
                    </a:cubicBezTo>
                    <a:cubicBezTo>
                      <a:pt x="179" y="32"/>
                      <a:pt x="208" y="128"/>
                      <a:pt x="179" y="6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8" name="Freeform 1555">
                <a:extLst>
                  <a:ext uri="{FF2B5EF4-FFF2-40B4-BE49-F238E27FC236}">
                    <a16:creationId xmlns:a16="http://schemas.microsoft.com/office/drawing/2014/main" id="{0DB57ABD-945E-D627-52B8-57AEBBBEA81E}"/>
                  </a:ext>
                </a:extLst>
              </p:cNvPr>
              <p:cNvSpPr>
                <a:spLocks/>
              </p:cNvSpPr>
              <p:nvPr/>
            </p:nvSpPr>
            <p:spPr bwMode="auto">
              <a:xfrm>
                <a:off x="2885" y="2932"/>
                <a:ext cx="40" cy="40"/>
              </a:xfrm>
              <a:custGeom>
                <a:avLst/>
                <a:gdLst>
                  <a:gd name="T0" fmla="*/ 179 w 208"/>
                  <a:gd name="T1" fmla="*/ 64 h 208"/>
                  <a:gd name="T2" fmla="*/ 179 w 208"/>
                  <a:gd name="T3" fmla="*/ 64 h 208"/>
                  <a:gd name="T4" fmla="*/ 149 w 208"/>
                  <a:gd name="T5" fmla="*/ 48 h 208"/>
                  <a:gd name="T6" fmla="*/ 89 w 208"/>
                  <a:gd name="T7" fmla="*/ 16 h 208"/>
                  <a:gd name="T8" fmla="*/ 30 w 208"/>
                  <a:gd name="T9" fmla="*/ 16 h 208"/>
                  <a:gd name="T10" fmla="*/ 15 w 208"/>
                  <a:gd name="T11" fmla="*/ 32 h 208"/>
                  <a:gd name="T12" fmla="*/ 30 w 208"/>
                  <a:gd name="T13" fmla="*/ 64 h 208"/>
                  <a:gd name="T14" fmla="*/ 15 w 208"/>
                  <a:gd name="T15" fmla="*/ 112 h 208"/>
                  <a:gd name="T16" fmla="*/ 30 w 208"/>
                  <a:gd name="T17" fmla="*/ 160 h 208"/>
                  <a:gd name="T18" fmla="*/ 60 w 208"/>
                  <a:gd name="T19" fmla="*/ 160 h 208"/>
                  <a:gd name="T20" fmla="*/ 104 w 208"/>
                  <a:gd name="T21" fmla="*/ 192 h 208"/>
                  <a:gd name="T22" fmla="*/ 149 w 208"/>
                  <a:gd name="T23" fmla="*/ 160 h 208"/>
                  <a:gd name="T24" fmla="*/ 179 w 208"/>
                  <a:gd name="T25" fmla="*/ 64 h 208"/>
                  <a:gd name="T26" fmla="*/ 179 w 208"/>
                  <a:gd name="T27" fmla="*/ 64 h 208"/>
                  <a:gd name="T28" fmla="*/ 179 w 208"/>
                  <a:gd name="T29" fmla="*/ 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208">
                    <a:moveTo>
                      <a:pt x="179" y="64"/>
                    </a:moveTo>
                    <a:lnTo>
                      <a:pt x="179" y="64"/>
                    </a:lnTo>
                    <a:cubicBezTo>
                      <a:pt x="179" y="48"/>
                      <a:pt x="164" y="48"/>
                      <a:pt x="149" y="48"/>
                    </a:cubicBezTo>
                    <a:cubicBezTo>
                      <a:pt x="119" y="32"/>
                      <a:pt x="119" y="16"/>
                      <a:pt x="89" y="16"/>
                    </a:cubicBezTo>
                    <a:cubicBezTo>
                      <a:pt x="75" y="0"/>
                      <a:pt x="45" y="0"/>
                      <a:pt x="30" y="16"/>
                    </a:cubicBezTo>
                    <a:cubicBezTo>
                      <a:pt x="30" y="16"/>
                      <a:pt x="30" y="32"/>
                      <a:pt x="15" y="32"/>
                    </a:cubicBezTo>
                    <a:cubicBezTo>
                      <a:pt x="0" y="64"/>
                      <a:pt x="15" y="48"/>
                      <a:pt x="30" y="64"/>
                    </a:cubicBezTo>
                    <a:lnTo>
                      <a:pt x="15" y="112"/>
                    </a:lnTo>
                    <a:cubicBezTo>
                      <a:pt x="15" y="144"/>
                      <a:pt x="15" y="144"/>
                      <a:pt x="30" y="160"/>
                    </a:cubicBezTo>
                    <a:cubicBezTo>
                      <a:pt x="45" y="176"/>
                      <a:pt x="45" y="160"/>
                      <a:pt x="60" y="160"/>
                    </a:cubicBezTo>
                    <a:cubicBezTo>
                      <a:pt x="89" y="160"/>
                      <a:pt x="75" y="192"/>
                      <a:pt x="104" y="192"/>
                    </a:cubicBezTo>
                    <a:cubicBezTo>
                      <a:pt x="134" y="208"/>
                      <a:pt x="119" y="176"/>
                      <a:pt x="149" y="160"/>
                    </a:cubicBezTo>
                    <a:cubicBezTo>
                      <a:pt x="179" y="128"/>
                      <a:pt x="208" y="112"/>
                      <a:pt x="179" y="64"/>
                    </a:cubicBezTo>
                    <a:cubicBezTo>
                      <a:pt x="179" y="32"/>
                      <a:pt x="208" y="128"/>
                      <a:pt x="179" y="64"/>
                    </a:cubicBezTo>
                    <a:lnTo>
                      <a:pt x="179" y="6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9" name="Freeform 1556">
                <a:extLst>
                  <a:ext uri="{FF2B5EF4-FFF2-40B4-BE49-F238E27FC236}">
                    <a16:creationId xmlns:a16="http://schemas.microsoft.com/office/drawing/2014/main" id="{A3020B12-3D20-0F7B-F5E6-3BEE638E9FF1}"/>
                  </a:ext>
                </a:extLst>
              </p:cNvPr>
              <p:cNvSpPr>
                <a:spLocks noEditPoints="1"/>
              </p:cNvSpPr>
              <p:nvPr/>
            </p:nvSpPr>
            <p:spPr bwMode="auto">
              <a:xfrm>
                <a:off x="2555" y="2868"/>
                <a:ext cx="563" cy="571"/>
              </a:xfrm>
              <a:custGeom>
                <a:avLst/>
                <a:gdLst>
                  <a:gd name="T0" fmla="*/ 2843 w 2916"/>
                  <a:gd name="T1" fmla="*/ 765 h 2957"/>
                  <a:gd name="T2" fmla="*/ 2521 w 2916"/>
                  <a:gd name="T3" fmla="*/ 603 h 2957"/>
                  <a:gd name="T4" fmla="*/ 2125 w 2916"/>
                  <a:gd name="T5" fmla="*/ 500 h 2957"/>
                  <a:gd name="T6" fmla="*/ 1832 w 2916"/>
                  <a:gd name="T7" fmla="*/ 529 h 2957"/>
                  <a:gd name="T8" fmla="*/ 1744 w 2916"/>
                  <a:gd name="T9" fmla="*/ 544 h 2957"/>
                  <a:gd name="T10" fmla="*/ 1685 w 2916"/>
                  <a:gd name="T11" fmla="*/ 426 h 2957"/>
                  <a:gd name="T12" fmla="*/ 1715 w 2916"/>
                  <a:gd name="T13" fmla="*/ 353 h 2957"/>
                  <a:gd name="T14" fmla="*/ 1744 w 2916"/>
                  <a:gd name="T15" fmla="*/ 235 h 2957"/>
                  <a:gd name="T16" fmla="*/ 1627 w 2916"/>
                  <a:gd name="T17" fmla="*/ 117 h 2957"/>
                  <a:gd name="T18" fmla="*/ 1436 w 2916"/>
                  <a:gd name="T19" fmla="*/ 206 h 2957"/>
                  <a:gd name="T20" fmla="*/ 1231 w 2916"/>
                  <a:gd name="T21" fmla="*/ 250 h 2957"/>
                  <a:gd name="T22" fmla="*/ 1070 w 2916"/>
                  <a:gd name="T23" fmla="*/ 73 h 2957"/>
                  <a:gd name="T24" fmla="*/ 850 w 2916"/>
                  <a:gd name="T25" fmla="*/ 88 h 2957"/>
                  <a:gd name="T26" fmla="*/ 718 w 2916"/>
                  <a:gd name="T27" fmla="*/ 103 h 2957"/>
                  <a:gd name="T28" fmla="*/ 792 w 2916"/>
                  <a:gd name="T29" fmla="*/ 206 h 2957"/>
                  <a:gd name="T30" fmla="*/ 630 w 2916"/>
                  <a:gd name="T31" fmla="*/ 323 h 2957"/>
                  <a:gd name="T32" fmla="*/ 498 w 2916"/>
                  <a:gd name="T33" fmla="*/ 235 h 2957"/>
                  <a:gd name="T34" fmla="*/ 323 w 2916"/>
                  <a:gd name="T35" fmla="*/ 294 h 2957"/>
                  <a:gd name="T36" fmla="*/ 323 w 2916"/>
                  <a:gd name="T37" fmla="*/ 412 h 2957"/>
                  <a:gd name="T38" fmla="*/ 220 w 2916"/>
                  <a:gd name="T39" fmla="*/ 706 h 2957"/>
                  <a:gd name="T40" fmla="*/ 30 w 2916"/>
                  <a:gd name="T41" fmla="*/ 883 h 2957"/>
                  <a:gd name="T42" fmla="*/ 103 w 2916"/>
                  <a:gd name="T43" fmla="*/ 1074 h 2957"/>
                  <a:gd name="T44" fmla="*/ 279 w 2916"/>
                  <a:gd name="T45" fmla="*/ 1206 h 2957"/>
                  <a:gd name="T46" fmla="*/ 484 w 2916"/>
                  <a:gd name="T47" fmla="*/ 1162 h 2957"/>
                  <a:gd name="T48" fmla="*/ 645 w 2916"/>
                  <a:gd name="T49" fmla="*/ 1221 h 2957"/>
                  <a:gd name="T50" fmla="*/ 865 w 2916"/>
                  <a:gd name="T51" fmla="*/ 1353 h 2957"/>
                  <a:gd name="T52" fmla="*/ 1011 w 2916"/>
                  <a:gd name="T53" fmla="*/ 1471 h 2957"/>
                  <a:gd name="T54" fmla="*/ 1158 w 2916"/>
                  <a:gd name="T55" fmla="*/ 1589 h 2957"/>
                  <a:gd name="T56" fmla="*/ 1187 w 2916"/>
                  <a:gd name="T57" fmla="*/ 1913 h 2957"/>
                  <a:gd name="T58" fmla="*/ 1290 w 2916"/>
                  <a:gd name="T59" fmla="*/ 2045 h 2957"/>
                  <a:gd name="T60" fmla="*/ 1436 w 2916"/>
                  <a:gd name="T61" fmla="*/ 2177 h 2957"/>
                  <a:gd name="T62" fmla="*/ 1436 w 2916"/>
                  <a:gd name="T63" fmla="*/ 2442 h 2957"/>
                  <a:gd name="T64" fmla="*/ 1187 w 2916"/>
                  <a:gd name="T65" fmla="*/ 2678 h 2957"/>
                  <a:gd name="T66" fmla="*/ 1334 w 2916"/>
                  <a:gd name="T67" fmla="*/ 2737 h 2957"/>
                  <a:gd name="T68" fmla="*/ 1524 w 2916"/>
                  <a:gd name="T69" fmla="*/ 2957 h 2957"/>
                  <a:gd name="T70" fmla="*/ 1700 w 2916"/>
                  <a:gd name="T71" fmla="*/ 2751 h 2957"/>
                  <a:gd name="T72" fmla="*/ 1861 w 2916"/>
                  <a:gd name="T73" fmla="*/ 2369 h 2957"/>
                  <a:gd name="T74" fmla="*/ 1949 w 2916"/>
                  <a:gd name="T75" fmla="*/ 2236 h 2957"/>
                  <a:gd name="T76" fmla="*/ 2110 w 2916"/>
                  <a:gd name="T77" fmla="*/ 2177 h 2957"/>
                  <a:gd name="T78" fmla="*/ 2184 w 2916"/>
                  <a:gd name="T79" fmla="*/ 2104 h 2957"/>
                  <a:gd name="T80" fmla="*/ 2359 w 2916"/>
                  <a:gd name="T81" fmla="*/ 2089 h 2957"/>
                  <a:gd name="T82" fmla="*/ 2433 w 2916"/>
                  <a:gd name="T83" fmla="*/ 1957 h 2957"/>
                  <a:gd name="T84" fmla="*/ 2535 w 2916"/>
                  <a:gd name="T85" fmla="*/ 1736 h 2957"/>
                  <a:gd name="T86" fmla="*/ 2579 w 2916"/>
                  <a:gd name="T87" fmla="*/ 1574 h 2957"/>
                  <a:gd name="T88" fmla="*/ 2579 w 2916"/>
                  <a:gd name="T89" fmla="*/ 1324 h 2957"/>
                  <a:gd name="T90" fmla="*/ 2623 w 2916"/>
                  <a:gd name="T91" fmla="*/ 1324 h 2957"/>
                  <a:gd name="T92" fmla="*/ 2784 w 2916"/>
                  <a:gd name="T93" fmla="*/ 1133 h 2957"/>
                  <a:gd name="T94" fmla="*/ 1685 w 2916"/>
                  <a:gd name="T95" fmla="*/ 2737 h 2957"/>
                  <a:gd name="T96" fmla="*/ 1641 w 2916"/>
                  <a:gd name="T97" fmla="*/ 2751 h 2957"/>
                  <a:gd name="T98" fmla="*/ 1685 w 2916"/>
                  <a:gd name="T99" fmla="*/ 2737 h 2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16" h="2957">
                    <a:moveTo>
                      <a:pt x="2872" y="838"/>
                    </a:moveTo>
                    <a:lnTo>
                      <a:pt x="2872" y="838"/>
                    </a:lnTo>
                    <a:cubicBezTo>
                      <a:pt x="2858" y="809"/>
                      <a:pt x="2858" y="780"/>
                      <a:pt x="2843" y="765"/>
                    </a:cubicBezTo>
                    <a:cubicBezTo>
                      <a:pt x="2814" y="750"/>
                      <a:pt x="2770" y="765"/>
                      <a:pt x="2755" y="750"/>
                    </a:cubicBezTo>
                    <a:cubicBezTo>
                      <a:pt x="2682" y="735"/>
                      <a:pt x="2638" y="677"/>
                      <a:pt x="2594" y="647"/>
                    </a:cubicBezTo>
                    <a:cubicBezTo>
                      <a:pt x="2565" y="632"/>
                      <a:pt x="2535" y="618"/>
                      <a:pt x="2521" y="603"/>
                    </a:cubicBezTo>
                    <a:cubicBezTo>
                      <a:pt x="2477" y="588"/>
                      <a:pt x="2462" y="603"/>
                      <a:pt x="2418" y="603"/>
                    </a:cubicBezTo>
                    <a:cubicBezTo>
                      <a:pt x="2359" y="618"/>
                      <a:pt x="2301" y="544"/>
                      <a:pt x="2242" y="574"/>
                    </a:cubicBezTo>
                    <a:cubicBezTo>
                      <a:pt x="2198" y="588"/>
                      <a:pt x="2154" y="515"/>
                      <a:pt x="2125" y="500"/>
                    </a:cubicBezTo>
                    <a:cubicBezTo>
                      <a:pt x="2081" y="471"/>
                      <a:pt x="2022" y="441"/>
                      <a:pt x="1978" y="441"/>
                    </a:cubicBezTo>
                    <a:cubicBezTo>
                      <a:pt x="1949" y="426"/>
                      <a:pt x="1920" y="426"/>
                      <a:pt x="1905" y="441"/>
                    </a:cubicBezTo>
                    <a:cubicBezTo>
                      <a:pt x="1891" y="485"/>
                      <a:pt x="1847" y="500"/>
                      <a:pt x="1832" y="529"/>
                    </a:cubicBezTo>
                    <a:cubicBezTo>
                      <a:pt x="1803" y="574"/>
                      <a:pt x="1817" y="559"/>
                      <a:pt x="1788" y="529"/>
                    </a:cubicBezTo>
                    <a:lnTo>
                      <a:pt x="1773" y="515"/>
                    </a:lnTo>
                    <a:cubicBezTo>
                      <a:pt x="1744" y="500"/>
                      <a:pt x="1759" y="529"/>
                      <a:pt x="1744" y="544"/>
                    </a:cubicBezTo>
                    <a:cubicBezTo>
                      <a:pt x="1729" y="559"/>
                      <a:pt x="1685" y="426"/>
                      <a:pt x="1700" y="426"/>
                    </a:cubicBezTo>
                    <a:cubicBezTo>
                      <a:pt x="1700" y="426"/>
                      <a:pt x="1656" y="485"/>
                      <a:pt x="1641" y="485"/>
                    </a:cubicBezTo>
                    <a:cubicBezTo>
                      <a:pt x="1641" y="485"/>
                      <a:pt x="1700" y="441"/>
                      <a:pt x="1685" y="426"/>
                    </a:cubicBezTo>
                    <a:cubicBezTo>
                      <a:pt x="1656" y="412"/>
                      <a:pt x="1656" y="485"/>
                      <a:pt x="1627" y="485"/>
                    </a:cubicBezTo>
                    <a:cubicBezTo>
                      <a:pt x="1627" y="485"/>
                      <a:pt x="1685" y="397"/>
                      <a:pt x="1685" y="382"/>
                    </a:cubicBezTo>
                    <a:cubicBezTo>
                      <a:pt x="1685" y="368"/>
                      <a:pt x="1715" y="368"/>
                      <a:pt x="1715" y="353"/>
                    </a:cubicBezTo>
                    <a:cubicBezTo>
                      <a:pt x="1729" y="338"/>
                      <a:pt x="1744" y="368"/>
                      <a:pt x="1759" y="338"/>
                    </a:cubicBezTo>
                    <a:cubicBezTo>
                      <a:pt x="1773" y="323"/>
                      <a:pt x="1759" y="323"/>
                      <a:pt x="1759" y="294"/>
                    </a:cubicBezTo>
                    <a:cubicBezTo>
                      <a:pt x="1773" y="279"/>
                      <a:pt x="1773" y="250"/>
                      <a:pt x="1744" y="235"/>
                    </a:cubicBezTo>
                    <a:cubicBezTo>
                      <a:pt x="1700" y="220"/>
                      <a:pt x="1700" y="161"/>
                      <a:pt x="1700" y="117"/>
                    </a:cubicBezTo>
                    <a:cubicBezTo>
                      <a:pt x="1700" y="103"/>
                      <a:pt x="1685" y="88"/>
                      <a:pt x="1671" y="73"/>
                    </a:cubicBezTo>
                    <a:cubicBezTo>
                      <a:pt x="1656" y="58"/>
                      <a:pt x="1641" y="103"/>
                      <a:pt x="1627" y="117"/>
                    </a:cubicBezTo>
                    <a:cubicBezTo>
                      <a:pt x="1612" y="161"/>
                      <a:pt x="1583" y="220"/>
                      <a:pt x="1539" y="220"/>
                    </a:cubicBezTo>
                    <a:cubicBezTo>
                      <a:pt x="1524" y="220"/>
                      <a:pt x="1510" y="206"/>
                      <a:pt x="1480" y="206"/>
                    </a:cubicBezTo>
                    <a:cubicBezTo>
                      <a:pt x="1466" y="206"/>
                      <a:pt x="1451" y="220"/>
                      <a:pt x="1436" y="206"/>
                    </a:cubicBezTo>
                    <a:cubicBezTo>
                      <a:pt x="1407" y="191"/>
                      <a:pt x="1392" y="206"/>
                      <a:pt x="1363" y="206"/>
                    </a:cubicBezTo>
                    <a:cubicBezTo>
                      <a:pt x="1334" y="206"/>
                      <a:pt x="1348" y="206"/>
                      <a:pt x="1334" y="235"/>
                    </a:cubicBezTo>
                    <a:cubicBezTo>
                      <a:pt x="1319" y="250"/>
                      <a:pt x="1246" y="235"/>
                      <a:pt x="1231" y="250"/>
                    </a:cubicBezTo>
                    <a:cubicBezTo>
                      <a:pt x="1202" y="250"/>
                      <a:pt x="1158" y="279"/>
                      <a:pt x="1129" y="279"/>
                    </a:cubicBezTo>
                    <a:cubicBezTo>
                      <a:pt x="1085" y="279"/>
                      <a:pt x="1055" y="220"/>
                      <a:pt x="1055" y="191"/>
                    </a:cubicBezTo>
                    <a:cubicBezTo>
                      <a:pt x="1026" y="147"/>
                      <a:pt x="1085" y="117"/>
                      <a:pt x="1070" y="73"/>
                    </a:cubicBezTo>
                    <a:cubicBezTo>
                      <a:pt x="1055" y="44"/>
                      <a:pt x="1041" y="0"/>
                      <a:pt x="1011" y="14"/>
                    </a:cubicBezTo>
                    <a:cubicBezTo>
                      <a:pt x="1011" y="29"/>
                      <a:pt x="909" y="73"/>
                      <a:pt x="894" y="73"/>
                    </a:cubicBezTo>
                    <a:cubicBezTo>
                      <a:pt x="879" y="73"/>
                      <a:pt x="850" y="73"/>
                      <a:pt x="850" y="88"/>
                    </a:cubicBezTo>
                    <a:cubicBezTo>
                      <a:pt x="835" y="88"/>
                      <a:pt x="835" y="132"/>
                      <a:pt x="821" y="103"/>
                    </a:cubicBezTo>
                    <a:cubicBezTo>
                      <a:pt x="806" y="88"/>
                      <a:pt x="689" y="73"/>
                      <a:pt x="689" y="88"/>
                    </a:cubicBezTo>
                    <a:lnTo>
                      <a:pt x="718" y="103"/>
                    </a:lnTo>
                    <a:cubicBezTo>
                      <a:pt x="733" y="117"/>
                      <a:pt x="733" y="132"/>
                      <a:pt x="733" y="161"/>
                    </a:cubicBezTo>
                    <a:cubicBezTo>
                      <a:pt x="748" y="161"/>
                      <a:pt x="748" y="191"/>
                      <a:pt x="762" y="206"/>
                    </a:cubicBezTo>
                    <a:lnTo>
                      <a:pt x="792" y="206"/>
                    </a:lnTo>
                    <a:cubicBezTo>
                      <a:pt x="792" y="220"/>
                      <a:pt x="762" y="235"/>
                      <a:pt x="748" y="235"/>
                    </a:cubicBezTo>
                    <a:cubicBezTo>
                      <a:pt x="733" y="250"/>
                      <a:pt x="733" y="265"/>
                      <a:pt x="718" y="279"/>
                    </a:cubicBezTo>
                    <a:cubicBezTo>
                      <a:pt x="718" y="279"/>
                      <a:pt x="645" y="338"/>
                      <a:pt x="630" y="323"/>
                    </a:cubicBezTo>
                    <a:cubicBezTo>
                      <a:pt x="630" y="309"/>
                      <a:pt x="616" y="309"/>
                      <a:pt x="601" y="323"/>
                    </a:cubicBezTo>
                    <a:cubicBezTo>
                      <a:pt x="586" y="338"/>
                      <a:pt x="557" y="309"/>
                      <a:pt x="557" y="309"/>
                    </a:cubicBezTo>
                    <a:cubicBezTo>
                      <a:pt x="528" y="294"/>
                      <a:pt x="513" y="235"/>
                      <a:pt x="498" y="235"/>
                    </a:cubicBezTo>
                    <a:cubicBezTo>
                      <a:pt x="469" y="220"/>
                      <a:pt x="425" y="265"/>
                      <a:pt x="396" y="265"/>
                    </a:cubicBezTo>
                    <a:lnTo>
                      <a:pt x="308" y="265"/>
                    </a:lnTo>
                    <a:cubicBezTo>
                      <a:pt x="308" y="265"/>
                      <a:pt x="308" y="294"/>
                      <a:pt x="323" y="294"/>
                    </a:cubicBezTo>
                    <a:cubicBezTo>
                      <a:pt x="323" y="309"/>
                      <a:pt x="352" y="309"/>
                      <a:pt x="367" y="309"/>
                    </a:cubicBezTo>
                    <a:cubicBezTo>
                      <a:pt x="367" y="323"/>
                      <a:pt x="308" y="338"/>
                      <a:pt x="293" y="338"/>
                    </a:cubicBezTo>
                    <a:cubicBezTo>
                      <a:pt x="279" y="353"/>
                      <a:pt x="308" y="397"/>
                      <a:pt x="323" y="412"/>
                    </a:cubicBezTo>
                    <a:cubicBezTo>
                      <a:pt x="352" y="471"/>
                      <a:pt x="352" y="515"/>
                      <a:pt x="323" y="574"/>
                    </a:cubicBezTo>
                    <a:cubicBezTo>
                      <a:pt x="323" y="603"/>
                      <a:pt x="323" y="691"/>
                      <a:pt x="293" y="691"/>
                    </a:cubicBezTo>
                    <a:cubicBezTo>
                      <a:pt x="279" y="706"/>
                      <a:pt x="249" y="691"/>
                      <a:pt x="220" y="706"/>
                    </a:cubicBezTo>
                    <a:cubicBezTo>
                      <a:pt x="205" y="721"/>
                      <a:pt x="161" y="721"/>
                      <a:pt x="147" y="721"/>
                    </a:cubicBezTo>
                    <a:cubicBezTo>
                      <a:pt x="74" y="750"/>
                      <a:pt x="74" y="780"/>
                      <a:pt x="74" y="838"/>
                    </a:cubicBezTo>
                    <a:cubicBezTo>
                      <a:pt x="74" y="868"/>
                      <a:pt x="30" y="868"/>
                      <a:pt x="30" y="883"/>
                    </a:cubicBezTo>
                    <a:cubicBezTo>
                      <a:pt x="30" y="927"/>
                      <a:pt x="0" y="941"/>
                      <a:pt x="30" y="971"/>
                    </a:cubicBezTo>
                    <a:cubicBezTo>
                      <a:pt x="59" y="1000"/>
                      <a:pt x="59" y="1030"/>
                      <a:pt x="74" y="1059"/>
                    </a:cubicBezTo>
                    <a:cubicBezTo>
                      <a:pt x="74" y="1074"/>
                      <a:pt x="88" y="1074"/>
                      <a:pt x="103" y="1074"/>
                    </a:cubicBezTo>
                    <a:cubicBezTo>
                      <a:pt x="117" y="1074"/>
                      <a:pt x="117" y="1089"/>
                      <a:pt x="132" y="1103"/>
                    </a:cubicBezTo>
                    <a:cubicBezTo>
                      <a:pt x="161" y="1147"/>
                      <a:pt x="235" y="1103"/>
                      <a:pt x="264" y="1074"/>
                    </a:cubicBezTo>
                    <a:cubicBezTo>
                      <a:pt x="264" y="1118"/>
                      <a:pt x="235" y="1192"/>
                      <a:pt x="279" y="1206"/>
                    </a:cubicBezTo>
                    <a:cubicBezTo>
                      <a:pt x="293" y="1206"/>
                      <a:pt x="337" y="1192"/>
                      <a:pt x="352" y="1192"/>
                    </a:cubicBezTo>
                    <a:cubicBezTo>
                      <a:pt x="396" y="1206"/>
                      <a:pt x="411" y="1206"/>
                      <a:pt x="440" y="1177"/>
                    </a:cubicBezTo>
                    <a:cubicBezTo>
                      <a:pt x="440" y="1162"/>
                      <a:pt x="469" y="1162"/>
                      <a:pt x="484" y="1162"/>
                    </a:cubicBezTo>
                    <a:cubicBezTo>
                      <a:pt x="513" y="1133"/>
                      <a:pt x="542" y="1118"/>
                      <a:pt x="572" y="1118"/>
                    </a:cubicBezTo>
                    <a:cubicBezTo>
                      <a:pt x="601" y="1103"/>
                      <a:pt x="674" y="1074"/>
                      <a:pt x="645" y="1133"/>
                    </a:cubicBezTo>
                    <a:cubicBezTo>
                      <a:pt x="645" y="1162"/>
                      <a:pt x="630" y="1192"/>
                      <a:pt x="645" y="1221"/>
                    </a:cubicBezTo>
                    <a:cubicBezTo>
                      <a:pt x="660" y="1250"/>
                      <a:pt x="689" y="1280"/>
                      <a:pt x="718" y="1295"/>
                    </a:cubicBezTo>
                    <a:cubicBezTo>
                      <a:pt x="748" y="1324"/>
                      <a:pt x="792" y="1309"/>
                      <a:pt x="821" y="1324"/>
                    </a:cubicBezTo>
                    <a:cubicBezTo>
                      <a:pt x="835" y="1339"/>
                      <a:pt x="850" y="1353"/>
                      <a:pt x="865" y="1353"/>
                    </a:cubicBezTo>
                    <a:cubicBezTo>
                      <a:pt x="879" y="1353"/>
                      <a:pt x="894" y="1368"/>
                      <a:pt x="894" y="1383"/>
                    </a:cubicBezTo>
                    <a:cubicBezTo>
                      <a:pt x="923" y="1383"/>
                      <a:pt x="997" y="1368"/>
                      <a:pt x="997" y="1412"/>
                    </a:cubicBezTo>
                    <a:cubicBezTo>
                      <a:pt x="1011" y="1442"/>
                      <a:pt x="997" y="1442"/>
                      <a:pt x="1011" y="1471"/>
                    </a:cubicBezTo>
                    <a:cubicBezTo>
                      <a:pt x="1026" y="1486"/>
                      <a:pt x="1011" y="1486"/>
                      <a:pt x="997" y="1501"/>
                    </a:cubicBezTo>
                    <a:cubicBezTo>
                      <a:pt x="997" y="1501"/>
                      <a:pt x="1026" y="1574"/>
                      <a:pt x="1026" y="1589"/>
                    </a:cubicBezTo>
                    <a:cubicBezTo>
                      <a:pt x="1026" y="1604"/>
                      <a:pt x="1143" y="1589"/>
                      <a:pt x="1158" y="1589"/>
                    </a:cubicBezTo>
                    <a:cubicBezTo>
                      <a:pt x="1158" y="1618"/>
                      <a:pt x="1143" y="1662"/>
                      <a:pt x="1173" y="1677"/>
                    </a:cubicBezTo>
                    <a:cubicBezTo>
                      <a:pt x="1216" y="1707"/>
                      <a:pt x="1216" y="1736"/>
                      <a:pt x="1202" y="1795"/>
                    </a:cubicBezTo>
                    <a:cubicBezTo>
                      <a:pt x="1187" y="1824"/>
                      <a:pt x="1173" y="1868"/>
                      <a:pt x="1187" y="1913"/>
                    </a:cubicBezTo>
                    <a:cubicBezTo>
                      <a:pt x="1187" y="1927"/>
                      <a:pt x="1202" y="1957"/>
                      <a:pt x="1202" y="1986"/>
                    </a:cubicBezTo>
                    <a:cubicBezTo>
                      <a:pt x="1202" y="2001"/>
                      <a:pt x="1173" y="2030"/>
                      <a:pt x="1202" y="2030"/>
                    </a:cubicBezTo>
                    <a:cubicBezTo>
                      <a:pt x="1216" y="2045"/>
                      <a:pt x="1260" y="2060"/>
                      <a:pt x="1290" y="2045"/>
                    </a:cubicBezTo>
                    <a:cubicBezTo>
                      <a:pt x="1319" y="2016"/>
                      <a:pt x="1378" y="2119"/>
                      <a:pt x="1363" y="2133"/>
                    </a:cubicBezTo>
                    <a:cubicBezTo>
                      <a:pt x="1363" y="2148"/>
                      <a:pt x="1363" y="2163"/>
                      <a:pt x="1378" y="2177"/>
                    </a:cubicBezTo>
                    <a:cubicBezTo>
                      <a:pt x="1392" y="2192"/>
                      <a:pt x="1422" y="2163"/>
                      <a:pt x="1436" y="2177"/>
                    </a:cubicBezTo>
                    <a:cubicBezTo>
                      <a:pt x="1495" y="2207"/>
                      <a:pt x="1436" y="2266"/>
                      <a:pt x="1436" y="2310"/>
                    </a:cubicBezTo>
                    <a:cubicBezTo>
                      <a:pt x="1466" y="2266"/>
                      <a:pt x="1495" y="2354"/>
                      <a:pt x="1495" y="2354"/>
                    </a:cubicBezTo>
                    <a:cubicBezTo>
                      <a:pt x="1510" y="2413"/>
                      <a:pt x="1480" y="2428"/>
                      <a:pt x="1436" y="2442"/>
                    </a:cubicBezTo>
                    <a:cubicBezTo>
                      <a:pt x="1378" y="2472"/>
                      <a:pt x="1348" y="2501"/>
                      <a:pt x="1319" y="2545"/>
                    </a:cubicBezTo>
                    <a:cubicBezTo>
                      <a:pt x="1304" y="2575"/>
                      <a:pt x="1290" y="2589"/>
                      <a:pt x="1260" y="2604"/>
                    </a:cubicBezTo>
                    <a:cubicBezTo>
                      <a:pt x="1246" y="2634"/>
                      <a:pt x="1216" y="2648"/>
                      <a:pt x="1187" y="2678"/>
                    </a:cubicBezTo>
                    <a:cubicBezTo>
                      <a:pt x="1216" y="2678"/>
                      <a:pt x="1246" y="2663"/>
                      <a:pt x="1260" y="2663"/>
                    </a:cubicBezTo>
                    <a:cubicBezTo>
                      <a:pt x="1275" y="2663"/>
                      <a:pt x="1290" y="2692"/>
                      <a:pt x="1304" y="2692"/>
                    </a:cubicBezTo>
                    <a:cubicBezTo>
                      <a:pt x="1304" y="2707"/>
                      <a:pt x="1319" y="2722"/>
                      <a:pt x="1334" y="2737"/>
                    </a:cubicBezTo>
                    <a:cubicBezTo>
                      <a:pt x="1348" y="2751"/>
                      <a:pt x="1363" y="2737"/>
                      <a:pt x="1378" y="2751"/>
                    </a:cubicBezTo>
                    <a:cubicBezTo>
                      <a:pt x="1407" y="2781"/>
                      <a:pt x="1466" y="2795"/>
                      <a:pt x="1480" y="2840"/>
                    </a:cubicBezTo>
                    <a:cubicBezTo>
                      <a:pt x="1495" y="2869"/>
                      <a:pt x="1510" y="2928"/>
                      <a:pt x="1524" y="2957"/>
                    </a:cubicBezTo>
                    <a:cubicBezTo>
                      <a:pt x="1539" y="2943"/>
                      <a:pt x="1553" y="2928"/>
                      <a:pt x="1568" y="2898"/>
                    </a:cubicBezTo>
                    <a:cubicBezTo>
                      <a:pt x="1568" y="2884"/>
                      <a:pt x="1583" y="2854"/>
                      <a:pt x="1597" y="2840"/>
                    </a:cubicBezTo>
                    <a:cubicBezTo>
                      <a:pt x="1612" y="2795"/>
                      <a:pt x="1656" y="2781"/>
                      <a:pt x="1700" y="2751"/>
                    </a:cubicBezTo>
                    <a:cubicBezTo>
                      <a:pt x="1729" y="2722"/>
                      <a:pt x="1729" y="2692"/>
                      <a:pt x="1744" y="2648"/>
                    </a:cubicBezTo>
                    <a:cubicBezTo>
                      <a:pt x="1773" y="2589"/>
                      <a:pt x="1817" y="2575"/>
                      <a:pt x="1847" y="2531"/>
                    </a:cubicBezTo>
                    <a:cubicBezTo>
                      <a:pt x="1891" y="2486"/>
                      <a:pt x="1847" y="2428"/>
                      <a:pt x="1861" y="2369"/>
                    </a:cubicBezTo>
                    <a:cubicBezTo>
                      <a:pt x="1876" y="2354"/>
                      <a:pt x="1876" y="2339"/>
                      <a:pt x="1876" y="2310"/>
                    </a:cubicBezTo>
                    <a:cubicBezTo>
                      <a:pt x="1876" y="2295"/>
                      <a:pt x="1876" y="2295"/>
                      <a:pt x="1891" y="2295"/>
                    </a:cubicBezTo>
                    <a:cubicBezTo>
                      <a:pt x="1920" y="2280"/>
                      <a:pt x="1934" y="2251"/>
                      <a:pt x="1949" y="2236"/>
                    </a:cubicBezTo>
                    <a:cubicBezTo>
                      <a:pt x="1964" y="2222"/>
                      <a:pt x="1978" y="2207"/>
                      <a:pt x="2008" y="2192"/>
                    </a:cubicBezTo>
                    <a:cubicBezTo>
                      <a:pt x="2022" y="2192"/>
                      <a:pt x="2037" y="2177"/>
                      <a:pt x="2066" y="2163"/>
                    </a:cubicBezTo>
                    <a:cubicBezTo>
                      <a:pt x="2081" y="2163"/>
                      <a:pt x="2096" y="2177"/>
                      <a:pt x="2110" y="2177"/>
                    </a:cubicBezTo>
                    <a:cubicBezTo>
                      <a:pt x="2125" y="2177"/>
                      <a:pt x="2110" y="2163"/>
                      <a:pt x="2110" y="2163"/>
                    </a:cubicBezTo>
                    <a:cubicBezTo>
                      <a:pt x="2096" y="2148"/>
                      <a:pt x="2154" y="2133"/>
                      <a:pt x="2154" y="2133"/>
                    </a:cubicBezTo>
                    <a:cubicBezTo>
                      <a:pt x="2154" y="2133"/>
                      <a:pt x="2184" y="2089"/>
                      <a:pt x="2184" y="2104"/>
                    </a:cubicBezTo>
                    <a:cubicBezTo>
                      <a:pt x="2198" y="2119"/>
                      <a:pt x="2271" y="2089"/>
                      <a:pt x="2271" y="2089"/>
                    </a:cubicBezTo>
                    <a:cubicBezTo>
                      <a:pt x="2286" y="2089"/>
                      <a:pt x="2271" y="2104"/>
                      <a:pt x="2286" y="2104"/>
                    </a:cubicBezTo>
                    <a:cubicBezTo>
                      <a:pt x="2301" y="2104"/>
                      <a:pt x="2345" y="2104"/>
                      <a:pt x="2359" y="2089"/>
                    </a:cubicBezTo>
                    <a:cubicBezTo>
                      <a:pt x="2374" y="2074"/>
                      <a:pt x="2374" y="2060"/>
                      <a:pt x="2389" y="2045"/>
                    </a:cubicBezTo>
                    <a:cubicBezTo>
                      <a:pt x="2403" y="2045"/>
                      <a:pt x="2418" y="2030"/>
                      <a:pt x="2418" y="2016"/>
                    </a:cubicBezTo>
                    <a:cubicBezTo>
                      <a:pt x="2433" y="2001"/>
                      <a:pt x="2418" y="1971"/>
                      <a:pt x="2433" y="1957"/>
                    </a:cubicBezTo>
                    <a:cubicBezTo>
                      <a:pt x="2447" y="1942"/>
                      <a:pt x="2462" y="1927"/>
                      <a:pt x="2477" y="1913"/>
                    </a:cubicBezTo>
                    <a:cubicBezTo>
                      <a:pt x="2506" y="1868"/>
                      <a:pt x="2521" y="1854"/>
                      <a:pt x="2521" y="1810"/>
                    </a:cubicBezTo>
                    <a:cubicBezTo>
                      <a:pt x="2521" y="1780"/>
                      <a:pt x="2521" y="1765"/>
                      <a:pt x="2535" y="1736"/>
                    </a:cubicBezTo>
                    <a:cubicBezTo>
                      <a:pt x="2535" y="1721"/>
                      <a:pt x="2550" y="1721"/>
                      <a:pt x="2565" y="1707"/>
                    </a:cubicBezTo>
                    <a:cubicBezTo>
                      <a:pt x="2579" y="1692"/>
                      <a:pt x="2565" y="1662"/>
                      <a:pt x="2565" y="1648"/>
                    </a:cubicBezTo>
                    <a:cubicBezTo>
                      <a:pt x="2565" y="1618"/>
                      <a:pt x="2579" y="1604"/>
                      <a:pt x="2579" y="1574"/>
                    </a:cubicBezTo>
                    <a:cubicBezTo>
                      <a:pt x="2594" y="1530"/>
                      <a:pt x="2579" y="1486"/>
                      <a:pt x="2579" y="1442"/>
                    </a:cubicBezTo>
                    <a:cubicBezTo>
                      <a:pt x="2579" y="1412"/>
                      <a:pt x="2565" y="1383"/>
                      <a:pt x="2579" y="1368"/>
                    </a:cubicBezTo>
                    <a:cubicBezTo>
                      <a:pt x="2594" y="1339"/>
                      <a:pt x="2579" y="1353"/>
                      <a:pt x="2579" y="1324"/>
                    </a:cubicBezTo>
                    <a:lnTo>
                      <a:pt x="2609" y="1339"/>
                    </a:lnTo>
                    <a:lnTo>
                      <a:pt x="2609" y="1324"/>
                    </a:lnTo>
                    <a:lnTo>
                      <a:pt x="2623" y="1324"/>
                    </a:lnTo>
                    <a:cubicBezTo>
                      <a:pt x="2652" y="1324"/>
                      <a:pt x="2667" y="1280"/>
                      <a:pt x="2667" y="1265"/>
                    </a:cubicBezTo>
                    <a:cubicBezTo>
                      <a:pt x="2682" y="1250"/>
                      <a:pt x="2696" y="1221"/>
                      <a:pt x="2711" y="1192"/>
                    </a:cubicBezTo>
                    <a:cubicBezTo>
                      <a:pt x="2740" y="1162"/>
                      <a:pt x="2770" y="1162"/>
                      <a:pt x="2784" y="1133"/>
                    </a:cubicBezTo>
                    <a:cubicBezTo>
                      <a:pt x="2858" y="1044"/>
                      <a:pt x="2916" y="941"/>
                      <a:pt x="2872" y="838"/>
                    </a:cubicBezTo>
                    <a:cubicBezTo>
                      <a:pt x="2843" y="780"/>
                      <a:pt x="2902" y="883"/>
                      <a:pt x="2872" y="838"/>
                    </a:cubicBezTo>
                    <a:close/>
                    <a:moveTo>
                      <a:pt x="1685" y="2737"/>
                    </a:moveTo>
                    <a:lnTo>
                      <a:pt x="1685" y="2737"/>
                    </a:lnTo>
                    <a:cubicBezTo>
                      <a:pt x="1656" y="2751"/>
                      <a:pt x="1641" y="2781"/>
                      <a:pt x="1612" y="2795"/>
                    </a:cubicBezTo>
                    <a:cubicBezTo>
                      <a:pt x="1568" y="2810"/>
                      <a:pt x="1641" y="2766"/>
                      <a:pt x="1641" y="2751"/>
                    </a:cubicBezTo>
                    <a:cubicBezTo>
                      <a:pt x="1656" y="2737"/>
                      <a:pt x="1671" y="2707"/>
                      <a:pt x="1700" y="2678"/>
                    </a:cubicBezTo>
                    <a:cubicBezTo>
                      <a:pt x="1729" y="2648"/>
                      <a:pt x="1715" y="2707"/>
                      <a:pt x="1685" y="2737"/>
                    </a:cubicBezTo>
                    <a:cubicBezTo>
                      <a:pt x="1685" y="2737"/>
                      <a:pt x="1700" y="2722"/>
                      <a:pt x="1685" y="273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0" name="Freeform 1557">
                <a:extLst>
                  <a:ext uri="{FF2B5EF4-FFF2-40B4-BE49-F238E27FC236}">
                    <a16:creationId xmlns:a16="http://schemas.microsoft.com/office/drawing/2014/main" id="{F06482CD-B5D2-6A12-EC9C-F833D9480109}"/>
                  </a:ext>
                </a:extLst>
              </p:cNvPr>
              <p:cNvSpPr>
                <a:spLocks noEditPoints="1"/>
              </p:cNvSpPr>
              <p:nvPr/>
            </p:nvSpPr>
            <p:spPr bwMode="auto">
              <a:xfrm>
                <a:off x="2555" y="2868"/>
                <a:ext cx="563" cy="571"/>
              </a:xfrm>
              <a:custGeom>
                <a:avLst/>
                <a:gdLst>
                  <a:gd name="T0" fmla="*/ 2843 w 2916"/>
                  <a:gd name="T1" fmla="*/ 765 h 2957"/>
                  <a:gd name="T2" fmla="*/ 2521 w 2916"/>
                  <a:gd name="T3" fmla="*/ 603 h 2957"/>
                  <a:gd name="T4" fmla="*/ 2125 w 2916"/>
                  <a:gd name="T5" fmla="*/ 500 h 2957"/>
                  <a:gd name="T6" fmla="*/ 1832 w 2916"/>
                  <a:gd name="T7" fmla="*/ 529 h 2957"/>
                  <a:gd name="T8" fmla="*/ 1744 w 2916"/>
                  <a:gd name="T9" fmla="*/ 544 h 2957"/>
                  <a:gd name="T10" fmla="*/ 1685 w 2916"/>
                  <a:gd name="T11" fmla="*/ 426 h 2957"/>
                  <a:gd name="T12" fmla="*/ 1715 w 2916"/>
                  <a:gd name="T13" fmla="*/ 353 h 2957"/>
                  <a:gd name="T14" fmla="*/ 1744 w 2916"/>
                  <a:gd name="T15" fmla="*/ 235 h 2957"/>
                  <a:gd name="T16" fmla="*/ 1627 w 2916"/>
                  <a:gd name="T17" fmla="*/ 117 h 2957"/>
                  <a:gd name="T18" fmla="*/ 1436 w 2916"/>
                  <a:gd name="T19" fmla="*/ 206 h 2957"/>
                  <a:gd name="T20" fmla="*/ 1231 w 2916"/>
                  <a:gd name="T21" fmla="*/ 250 h 2957"/>
                  <a:gd name="T22" fmla="*/ 1070 w 2916"/>
                  <a:gd name="T23" fmla="*/ 73 h 2957"/>
                  <a:gd name="T24" fmla="*/ 850 w 2916"/>
                  <a:gd name="T25" fmla="*/ 88 h 2957"/>
                  <a:gd name="T26" fmla="*/ 718 w 2916"/>
                  <a:gd name="T27" fmla="*/ 103 h 2957"/>
                  <a:gd name="T28" fmla="*/ 792 w 2916"/>
                  <a:gd name="T29" fmla="*/ 206 h 2957"/>
                  <a:gd name="T30" fmla="*/ 630 w 2916"/>
                  <a:gd name="T31" fmla="*/ 323 h 2957"/>
                  <a:gd name="T32" fmla="*/ 498 w 2916"/>
                  <a:gd name="T33" fmla="*/ 235 h 2957"/>
                  <a:gd name="T34" fmla="*/ 323 w 2916"/>
                  <a:gd name="T35" fmla="*/ 294 h 2957"/>
                  <a:gd name="T36" fmla="*/ 323 w 2916"/>
                  <a:gd name="T37" fmla="*/ 412 h 2957"/>
                  <a:gd name="T38" fmla="*/ 220 w 2916"/>
                  <a:gd name="T39" fmla="*/ 706 h 2957"/>
                  <a:gd name="T40" fmla="*/ 30 w 2916"/>
                  <a:gd name="T41" fmla="*/ 883 h 2957"/>
                  <a:gd name="T42" fmla="*/ 103 w 2916"/>
                  <a:gd name="T43" fmla="*/ 1074 h 2957"/>
                  <a:gd name="T44" fmla="*/ 279 w 2916"/>
                  <a:gd name="T45" fmla="*/ 1206 h 2957"/>
                  <a:gd name="T46" fmla="*/ 484 w 2916"/>
                  <a:gd name="T47" fmla="*/ 1162 h 2957"/>
                  <a:gd name="T48" fmla="*/ 645 w 2916"/>
                  <a:gd name="T49" fmla="*/ 1221 h 2957"/>
                  <a:gd name="T50" fmla="*/ 865 w 2916"/>
                  <a:gd name="T51" fmla="*/ 1353 h 2957"/>
                  <a:gd name="T52" fmla="*/ 1011 w 2916"/>
                  <a:gd name="T53" fmla="*/ 1471 h 2957"/>
                  <a:gd name="T54" fmla="*/ 1158 w 2916"/>
                  <a:gd name="T55" fmla="*/ 1589 h 2957"/>
                  <a:gd name="T56" fmla="*/ 1187 w 2916"/>
                  <a:gd name="T57" fmla="*/ 1913 h 2957"/>
                  <a:gd name="T58" fmla="*/ 1290 w 2916"/>
                  <a:gd name="T59" fmla="*/ 2045 h 2957"/>
                  <a:gd name="T60" fmla="*/ 1436 w 2916"/>
                  <a:gd name="T61" fmla="*/ 2177 h 2957"/>
                  <a:gd name="T62" fmla="*/ 1436 w 2916"/>
                  <a:gd name="T63" fmla="*/ 2442 h 2957"/>
                  <a:gd name="T64" fmla="*/ 1187 w 2916"/>
                  <a:gd name="T65" fmla="*/ 2678 h 2957"/>
                  <a:gd name="T66" fmla="*/ 1334 w 2916"/>
                  <a:gd name="T67" fmla="*/ 2737 h 2957"/>
                  <a:gd name="T68" fmla="*/ 1524 w 2916"/>
                  <a:gd name="T69" fmla="*/ 2957 h 2957"/>
                  <a:gd name="T70" fmla="*/ 1700 w 2916"/>
                  <a:gd name="T71" fmla="*/ 2751 h 2957"/>
                  <a:gd name="T72" fmla="*/ 1861 w 2916"/>
                  <a:gd name="T73" fmla="*/ 2369 h 2957"/>
                  <a:gd name="T74" fmla="*/ 1949 w 2916"/>
                  <a:gd name="T75" fmla="*/ 2236 h 2957"/>
                  <a:gd name="T76" fmla="*/ 2110 w 2916"/>
                  <a:gd name="T77" fmla="*/ 2177 h 2957"/>
                  <a:gd name="T78" fmla="*/ 2184 w 2916"/>
                  <a:gd name="T79" fmla="*/ 2104 h 2957"/>
                  <a:gd name="T80" fmla="*/ 2359 w 2916"/>
                  <a:gd name="T81" fmla="*/ 2089 h 2957"/>
                  <a:gd name="T82" fmla="*/ 2433 w 2916"/>
                  <a:gd name="T83" fmla="*/ 1957 h 2957"/>
                  <a:gd name="T84" fmla="*/ 2535 w 2916"/>
                  <a:gd name="T85" fmla="*/ 1736 h 2957"/>
                  <a:gd name="T86" fmla="*/ 2579 w 2916"/>
                  <a:gd name="T87" fmla="*/ 1574 h 2957"/>
                  <a:gd name="T88" fmla="*/ 2579 w 2916"/>
                  <a:gd name="T89" fmla="*/ 1324 h 2957"/>
                  <a:gd name="T90" fmla="*/ 2623 w 2916"/>
                  <a:gd name="T91" fmla="*/ 1324 h 2957"/>
                  <a:gd name="T92" fmla="*/ 2784 w 2916"/>
                  <a:gd name="T93" fmla="*/ 1133 h 2957"/>
                  <a:gd name="T94" fmla="*/ 2872 w 2916"/>
                  <a:gd name="T95" fmla="*/ 838 h 2957"/>
                  <a:gd name="T96" fmla="*/ 1612 w 2916"/>
                  <a:gd name="T97" fmla="*/ 2795 h 2957"/>
                  <a:gd name="T98" fmla="*/ 1685 w 2916"/>
                  <a:gd name="T99" fmla="*/ 2737 h 2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16" h="2957">
                    <a:moveTo>
                      <a:pt x="2872" y="838"/>
                    </a:moveTo>
                    <a:lnTo>
                      <a:pt x="2872" y="838"/>
                    </a:lnTo>
                    <a:cubicBezTo>
                      <a:pt x="2858" y="809"/>
                      <a:pt x="2858" y="780"/>
                      <a:pt x="2843" y="765"/>
                    </a:cubicBezTo>
                    <a:cubicBezTo>
                      <a:pt x="2814" y="750"/>
                      <a:pt x="2770" y="765"/>
                      <a:pt x="2755" y="750"/>
                    </a:cubicBezTo>
                    <a:cubicBezTo>
                      <a:pt x="2682" y="735"/>
                      <a:pt x="2638" y="677"/>
                      <a:pt x="2594" y="647"/>
                    </a:cubicBezTo>
                    <a:cubicBezTo>
                      <a:pt x="2565" y="632"/>
                      <a:pt x="2535" y="618"/>
                      <a:pt x="2521" y="603"/>
                    </a:cubicBezTo>
                    <a:cubicBezTo>
                      <a:pt x="2477" y="588"/>
                      <a:pt x="2462" y="603"/>
                      <a:pt x="2418" y="603"/>
                    </a:cubicBezTo>
                    <a:cubicBezTo>
                      <a:pt x="2359" y="618"/>
                      <a:pt x="2301" y="544"/>
                      <a:pt x="2242" y="574"/>
                    </a:cubicBezTo>
                    <a:cubicBezTo>
                      <a:pt x="2198" y="588"/>
                      <a:pt x="2154" y="515"/>
                      <a:pt x="2125" y="500"/>
                    </a:cubicBezTo>
                    <a:cubicBezTo>
                      <a:pt x="2081" y="471"/>
                      <a:pt x="2022" y="441"/>
                      <a:pt x="1978" y="441"/>
                    </a:cubicBezTo>
                    <a:cubicBezTo>
                      <a:pt x="1949" y="426"/>
                      <a:pt x="1920" y="426"/>
                      <a:pt x="1905" y="441"/>
                    </a:cubicBezTo>
                    <a:cubicBezTo>
                      <a:pt x="1891" y="485"/>
                      <a:pt x="1847" y="500"/>
                      <a:pt x="1832" y="529"/>
                    </a:cubicBezTo>
                    <a:cubicBezTo>
                      <a:pt x="1803" y="574"/>
                      <a:pt x="1817" y="559"/>
                      <a:pt x="1788" y="529"/>
                    </a:cubicBezTo>
                    <a:lnTo>
                      <a:pt x="1773" y="515"/>
                    </a:lnTo>
                    <a:cubicBezTo>
                      <a:pt x="1744" y="500"/>
                      <a:pt x="1759" y="529"/>
                      <a:pt x="1744" y="544"/>
                    </a:cubicBezTo>
                    <a:cubicBezTo>
                      <a:pt x="1729" y="559"/>
                      <a:pt x="1685" y="426"/>
                      <a:pt x="1700" y="426"/>
                    </a:cubicBezTo>
                    <a:cubicBezTo>
                      <a:pt x="1700" y="426"/>
                      <a:pt x="1656" y="485"/>
                      <a:pt x="1641" y="485"/>
                    </a:cubicBezTo>
                    <a:cubicBezTo>
                      <a:pt x="1641" y="485"/>
                      <a:pt x="1700" y="441"/>
                      <a:pt x="1685" y="426"/>
                    </a:cubicBezTo>
                    <a:cubicBezTo>
                      <a:pt x="1656" y="412"/>
                      <a:pt x="1656" y="485"/>
                      <a:pt x="1627" y="485"/>
                    </a:cubicBezTo>
                    <a:cubicBezTo>
                      <a:pt x="1627" y="485"/>
                      <a:pt x="1685" y="397"/>
                      <a:pt x="1685" y="382"/>
                    </a:cubicBezTo>
                    <a:cubicBezTo>
                      <a:pt x="1685" y="368"/>
                      <a:pt x="1715" y="368"/>
                      <a:pt x="1715" y="353"/>
                    </a:cubicBezTo>
                    <a:cubicBezTo>
                      <a:pt x="1729" y="338"/>
                      <a:pt x="1744" y="368"/>
                      <a:pt x="1759" y="338"/>
                    </a:cubicBezTo>
                    <a:cubicBezTo>
                      <a:pt x="1773" y="323"/>
                      <a:pt x="1759" y="323"/>
                      <a:pt x="1759" y="294"/>
                    </a:cubicBezTo>
                    <a:cubicBezTo>
                      <a:pt x="1773" y="279"/>
                      <a:pt x="1773" y="250"/>
                      <a:pt x="1744" y="235"/>
                    </a:cubicBezTo>
                    <a:cubicBezTo>
                      <a:pt x="1700" y="220"/>
                      <a:pt x="1700" y="161"/>
                      <a:pt x="1700" y="117"/>
                    </a:cubicBezTo>
                    <a:cubicBezTo>
                      <a:pt x="1700" y="103"/>
                      <a:pt x="1685" y="88"/>
                      <a:pt x="1671" y="73"/>
                    </a:cubicBezTo>
                    <a:cubicBezTo>
                      <a:pt x="1656" y="58"/>
                      <a:pt x="1641" y="103"/>
                      <a:pt x="1627" y="117"/>
                    </a:cubicBezTo>
                    <a:cubicBezTo>
                      <a:pt x="1612" y="161"/>
                      <a:pt x="1583" y="220"/>
                      <a:pt x="1539" y="220"/>
                    </a:cubicBezTo>
                    <a:cubicBezTo>
                      <a:pt x="1524" y="220"/>
                      <a:pt x="1510" y="206"/>
                      <a:pt x="1480" y="206"/>
                    </a:cubicBezTo>
                    <a:cubicBezTo>
                      <a:pt x="1466" y="206"/>
                      <a:pt x="1451" y="220"/>
                      <a:pt x="1436" y="206"/>
                    </a:cubicBezTo>
                    <a:cubicBezTo>
                      <a:pt x="1407" y="191"/>
                      <a:pt x="1392" y="206"/>
                      <a:pt x="1363" y="206"/>
                    </a:cubicBezTo>
                    <a:cubicBezTo>
                      <a:pt x="1334" y="206"/>
                      <a:pt x="1348" y="206"/>
                      <a:pt x="1334" y="235"/>
                    </a:cubicBezTo>
                    <a:cubicBezTo>
                      <a:pt x="1319" y="250"/>
                      <a:pt x="1246" y="235"/>
                      <a:pt x="1231" y="250"/>
                    </a:cubicBezTo>
                    <a:cubicBezTo>
                      <a:pt x="1202" y="250"/>
                      <a:pt x="1158" y="279"/>
                      <a:pt x="1129" y="279"/>
                    </a:cubicBezTo>
                    <a:cubicBezTo>
                      <a:pt x="1085" y="279"/>
                      <a:pt x="1055" y="220"/>
                      <a:pt x="1055" y="191"/>
                    </a:cubicBezTo>
                    <a:cubicBezTo>
                      <a:pt x="1026" y="147"/>
                      <a:pt x="1085" y="117"/>
                      <a:pt x="1070" y="73"/>
                    </a:cubicBezTo>
                    <a:cubicBezTo>
                      <a:pt x="1055" y="44"/>
                      <a:pt x="1041" y="0"/>
                      <a:pt x="1011" y="14"/>
                    </a:cubicBezTo>
                    <a:cubicBezTo>
                      <a:pt x="1011" y="29"/>
                      <a:pt x="909" y="73"/>
                      <a:pt x="894" y="73"/>
                    </a:cubicBezTo>
                    <a:cubicBezTo>
                      <a:pt x="879" y="73"/>
                      <a:pt x="850" y="73"/>
                      <a:pt x="850" y="88"/>
                    </a:cubicBezTo>
                    <a:cubicBezTo>
                      <a:pt x="835" y="88"/>
                      <a:pt x="835" y="132"/>
                      <a:pt x="821" y="103"/>
                    </a:cubicBezTo>
                    <a:cubicBezTo>
                      <a:pt x="806" y="88"/>
                      <a:pt x="689" y="73"/>
                      <a:pt x="689" y="88"/>
                    </a:cubicBezTo>
                    <a:lnTo>
                      <a:pt x="718" y="103"/>
                    </a:lnTo>
                    <a:cubicBezTo>
                      <a:pt x="733" y="117"/>
                      <a:pt x="733" y="132"/>
                      <a:pt x="733" y="161"/>
                    </a:cubicBezTo>
                    <a:cubicBezTo>
                      <a:pt x="748" y="161"/>
                      <a:pt x="748" y="191"/>
                      <a:pt x="762" y="206"/>
                    </a:cubicBezTo>
                    <a:lnTo>
                      <a:pt x="792" y="206"/>
                    </a:lnTo>
                    <a:cubicBezTo>
                      <a:pt x="792" y="220"/>
                      <a:pt x="762" y="235"/>
                      <a:pt x="748" y="235"/>
                    </a:cubicBezTo>
                    <a:cubicBezTo>
                      <a:pt x="733" y="250"/>
                      <a:pt x="733" y="265"/>
                      <a:pt x="718" y="279"/>
                    </a:cubicBezTo>
                    <a:cubicBezTo>
                      <a:pt x="718" y="279"/>
                      <a:pt x="645" y="338"/>
                      <a:pt x="630" y="323"/>
                    </a:cubicBezTo>
                    <a:cubicBezTo>
                      <a:pt x="630" y="309"/>
                      <a:pt x="616" y="309"/>
                      <a:pt x="601" y="323"/>
                    </a:cubicBezTo>
                    <a:cubicBezTo>
                      <a:pt x="586" y="338"/>
                      <a:pt x="557" y="309"/>
                      <a:pt x="557" y="309"/>
                    </a:cubicBezTo>
                    <a:cubicBezTo>
                      <a:pt x="528" y="294"/>
                      <a:pt x="513" y="235"/>
                      <a:pt x="498" y="235"/>
                    </a:cubicBezTo>
                    <a:cubicBezTo>
                      <a:pt x="469" y="220"/>
                      <a:pt x="425" y="265"/>
                      <a:pt x="396" y="265"/>
                    </a:cubicBezTo>
                    <a:lnTo>
                      <a:pt x="308" y="265"/>
                    </a:lnTo>
                    <a:cubicBezTo>
                      <a:pt x="308" y="265"/>
                      <a:pt x="308" y="294"/>
                      <a:pt x="323" y="294"/>
                    </a:cubicBezTo>
                    <a:cubicBezTo>
                      <a:pt x="323" y="309"/>
                      <a:pt x="352" y="309"/>
                      <a:pt x="367" y="309"/>
                    </a:cubicBezTo>
                    <a:cubicBezTo>
                      <a:pt x="367" y="323"/>
                      <a:pt x="308" y="338"/>
                      <a:pt x="293" y="338"/>
                    </a:cubicBezTo>
                    <a:cubicBezTo>
                      <a:pt x="279" y="353"/>
                      <a:pt x="308" y="397"/>
                      <a:pt x="323" y="412"/>
                    </a:cubicBezTo>
                    <a:cubicBezTo>
                      <a:pt x="352" y="471"/>
                      <a:pt x="352" y="515"/>
                      <a:pt x="323" y="574"/>
                    </a:cubicBezTo>
                    <a:cubicBezTo>
                      <a:pt x="323" y="603"/>
                      <a:pt x="323" y="691"/>
                      <a:pt x="293" y="691"/>
                    </a:cubicBezTo>
                    <a:cubicBezTo>
                      <a:pt x="279" y="706"/>
                      <a:pt x="249" y="691"/>
                      <a:pt x="220" y="706"/>
                    </a:cubicBezTo>
                    <a:cubicBezTo>
                      <a:pt x="205" y="721"/>
                      <a:pt x="161" y="721"/>
                      <a:pt x="147" y="721"/>
                    </a:cubicBezTo>
                    <a:cubicBezTo>
                      <a:pt x="74" y="750"/>
                      <a:pt x="74" y="780"/>
                      <a:pt x="74" y="838"/>
                    </a:cubicBezTo>
                    <a:cubicBezTo>
                      <a:pt x="74" y="868"/>
                      <a:pt x="30" y="868"/>
                      <a:pt x="30" y="883"/>
                    </a:cubicBezTo>
                    <a:cubicBezTo>
                      <a:pt x="30" y="927"/>
                      <a:pt x="0" y="941"/>
                      <a:pt x="30" y="971"/>
                    </a:cubicBezTo>
                    <a:cubicBezTo>
                      <a:pt x="59" y="1000"/>
                      <a:pt x="59" y="1030"/>
                      <a:pt x="74" y="1059"/>
                    </a:cubicBezTo>
                    <a:cubicBezTo>
                      <a:pt x="74" y="1074"/>
                      <a:pt x="88" y="1074"/>
                      <a:pt x="103" y="1074"/>
                    </a:cubicBezTo>
                    <a:cubicBezTo>
                      <a:pt x="117" y="1074"/>
                      <a:pt x="117" y="1089"/>
                      <a:pt x="132" y="1103"/>
                    </a:cubicBezTo>
                    <a:cubicBezTo>
                      <a:pt x="161" y="1147"/>
                      <a:pt x="235" y="1103"/>
                      <a:pt x="264" y="1074"/>
                    </a:cubicBezTo>
                    <a:cubicBezTo>
                      <a:pt x="264" y="1118"/>
                      <a:pt x="235" y="1192"/>
                      <a:pt x="279" y="1206"/>
                    </a:cubicBezTo>
                    <a:cubicBezTo>
                      <a:pt x="293" y="1206"/>
                      <a:pt x="337" y="1192"/>
                      <a:pt x="352" y="1192"/>
                    </a:cubicBezTo>
                    <a:cubicBezTo>
                      <a:pt x="396" y="1206"/>
                      <a:pt x="411" y="1206"/>
                      <a:pt x="440" y="1177"/>
                    </a:cubicBezTo>
                    <a:cubicBezTo>
                      <a:pt x="440" y="1162"/>
                      <a:pt x="469" y="1162"/>
                      <a:pt x="484" y="1162"/>
                    </a:cubicBezTo>
                    <a:cubicBezTo>
                      <a:pt x="513" y="1133"/>
                      <a:pt x="542" y="1118"/>
                      <a:pt x="572" y="1118"/>
                    </a:cubicBezTo>
                    <a:cubicBezTo>
                      <a:pt x="601" y="1103"/>
                      <a:pt x="674" y="1074"/>
                      <a:pt x="645" y="1133"/>
                    </a:cubicBezTo>
                    <a:cubicBezTo>
                      <a:pt x="645" y="1162"/>
                      <a:pt x="630" y="1192"/>
                      <a:pt x="645" y="1221"/>
                    </a:cubicBezTo>
                    <a:cubicBezTo>
                      <a:pt x="660" y="1250"/>
                      <a:pt x="689" y="1280"/>
                      <a:pt x="718" y="1295"/>
                    </a:cubicBezTo>
                    <a:cubicBezTo>
                      <a:pt x="748" y="1324"/>
                      <a:pt x="792" y="1309"/>
                      <a:pt x="821" y="1324"/>
                    </a:cubicBezTo>
                    <a:cubicBezTo>
                      <a:pt x="835" y="1339"/>
                      <a:pt x="850" y="1353"/>
                      <a:pt x="865" y="1353"/>
                    </a:cubicBezTo>
                    <a:cubicBezTo>
                      <a:pt x="879" y="1353"/>
                      <a:pt x="894" y="1368"/>
                      <a:pt x="894" y="1383"/>
                    </a:cubicBezTo>
                    <a:cubicBezTo>
                      <a:pt x="923" y="1383"/>
                      <a:pt x="997" y="1368"/>
                      <a:pt x="997" y="1412"/>
                    </a:cubicBezTo>
                    <a:cubicBezTo>
                      <a:pt x="1011" y="1442"/>
                      <a:pt x="997" y="1442"/>
                      <a:pt x="1011" y="1471"/>
                    </a:cubicBezTo>
                    <a:cubicBezTo>
                      <a:pt x="1026" y="1486"/>
                      <a:pt x="1011" y="1486"/>
                      <a:pt x="997" y="1501"/>
                    </a:cubicBezTo>
                    <a:cubicBezTo>
                      <a:pt x="997" y="1501"/>
                      <a:pt x="1026" y="1574"/>
                      <a:pt x="1026" y="1589"/>
                    </a:cubicBezTo>
                    <a:cubicBezTo>
                      <a:pt x="1026" y="1604"/>
                      <a:pt x="1143" y="1589"/>
                      <a:pt x="1158" y="1589"/>
                    </a:cubicBezTo>
                    <a:cubicBezTo>
                      <a:pt x="1158" y="1618"/>
                      <a:pt x="1143" y="1662"/>
                      <a:pt x="1173" y="1677"/>
                    </a:cubicBezTo>
                    <a:cubicBezTo>
                      <a:pt x="1216" y="1707"/>
                      <a:pt x="1216" y="1736"/>
                      <a:pt x="1202" y="1795"/>
                    </a:cubicBezTo>
                    <a:cubicBezTo>
                      <a:pt x="1187" y="1824"/>
                      <a:pt x="1173" y="1868"/>
                      <a:pt x="1187" y="1913"/>
                    </a:cubicBezTo>
                    <a:cubicBezTo>
                      <a:pt x="1187" y="1927"/>
                      <a:pt x="1202" y="1957"/>
                      <a:pt x="1202" y="1986"/>
                    </a:cubicBezTo>
                    <a:cubicBezTo>
                      <a:pt x="1202" y="2001"/>
                      <a:pt x="1173" y="2030"/>
                      <a:pt x="1202" y="2030"/>
                    </a:cubicBezTo>
                    <a:cubicBezTo>
                      <a:pt x="1216" y="2045"/>
                      <a:pt x="1260" y="2060"/>
                      <a:pt x="1290" y="2045"/>
                    </a:cubicBezTo>
                    <a:cubicBezTo>
                      <a:pt x="1319" y="2016"/>
                      <a:pt x="1378" y="2119"/>
                      <a:pt x="1363" y="2133"/>
                    </a:cubicBezTo>
                    <a:cubicBezTo>
                      <a:pt x="1363" y="2148"/>
                      <a:pt x="1363" y="2163"/>
                      <a:pt x="1378" y="2177"/>
                    </a:cubicBezTo>
                    <a:cubicBezTo>
                      <a:pt x="1392" y="2192"/>
                      <a:pt x="1422" y="2163"/>
                      <a:pt x="1436" y="2177"/>
                    </a:cubicBezTo>
                    <a:cubicBezTo>
                      <a:pt x="1495" y="2207"/>
                      <a:pt x="1436" y="2266"/>
                      <a:pt x="1436" y="2310"/>
                    </a:cubicBezTo>
                    <a:cubicBezTo>
                      <a:pt x="1466" y="2266"/>
                      <a:pt x="1495" y="2354"/>
                      <a:pt x="1495" y="2354"/>
                    </a:cubicBezTo>
                    <a:cubicBezTo>
                      <a:pt x="1510" y="2413"/>
                      <a:pt x="1480" y="2428"/>
                      <a:pt x="1436" y="2442"/>
                    </a:cubicBezTo>
                    <a:cubicBezTo>
                      <a:pt x="1378" y="2472"/>
                      <a:pt x="1348" y="2501"/>
                      <a:pt x="1319" y="2545"/>
                    </a:cubicBezTo>
                    <a:cubicBezTo>
                      <a:pt x="1304" y="2575"/>
                      <a:pt x="1290" y="2589"/>
                      <a:pt x="1260" y="2604"/>
                    </a:cubicBezTo>
                    <a:cubicBezTo>
                      <a:pt x="1246" y="2634"/>
                      <a:pt x="1216" y="2648"/>
                      <a:pt x="1187" y="2678"/>
                    </a:cubicBezTo>
                    <a:cubicBezTo>
                      <a:pt x="1216" y="2678"/>
                      <a:pt x="1246" y="2663"/>
                      <a:pt x="1260" y="2663"/>
                    </a:cubicBezTo>
                    <a:cubicBezTo>
                      <a:pt x="1275" y="2663"/>
                      <a:pt x="1290" y="2692"/>
                      <a:pt x="1304" y="2692"/>
                    </a:cubicBezTo>
                    <a:cubicBezTo>
                      <a:pt x="1304" y="2707"/>
                      <a:pt x="1319" y="2722"/>
                      <a:pt x="1334" y="2737"/>
                    </a:cubicBezTo>
                    <a:cubicBezTo>
                      <a:pt x="1348" y="2751"/>
                      <a:pt x="1363" y="2737"/>
                      <a:pt x="1378" y="2751"/>
                    </a:cubicBezTo>
                    <a:cubicBezTo>
                      <a:pt x="1407" y="2781"/>
                      <a:pt x="1466" y="2795"/>
                      <a:pt x="1480" y="2840"/>
                    </a:cubicBezTo>
                    <a:cubicBezTo>
                      <a:pt x="1495" y="2869"/>
                      <a:pt x="1510" y="2928"/>
                      <a:pt x="1524" y="2957"/>
                    </a:cubicBezTo>
                    <a:cubicBezTo>
                      <a:pt x="1539" y="2943"/>
                      <a:pt x="1553" y="2928"/>
                      <a:pt x="1568" y="2898"/>
                    </a:cubicBezTo>
                    <a:cubicBezTo>
                      <a:pt x="1568" y="2884"/>
                      <a:pt x="1583" y="2854"/>
                      <a:pt x="1597" y="2840"/>
                    </a:cubicBezTo>
                    <a:cubicBezTo>
                      <a:pt x="1612" y="2795"/>
                      <a:pt x="1656" y="2781"/>
                      <a:pt x="1700" y="2751"/>
                    </a:cubicBezTo>
                    <a:cubicBezTo>
                      <a:pt x="1729" y="2722"/>
                      <a:pt x="1729" y="2692"/>
                      <a:pt x="1744" y="2648"/>
                    </a:cubicBezTo>
                    <a:cubicBezTo>
                      <a:pt x="1773" y="2589"/>
                      <a:pt x="1817" y="2575"/>
                      <a:pt x="1847" y="2531"/>
                    </a:cubicBezTo>
                    <a:cubicBezTo>
                      <a:pt x="1891" y="2486"/>
                      <a:pt x="1847" y="2428"/>
                      <a:pt x="1861" y="2369"/>
                    </a:cubicBezTo>
                    <a:cubicBezTo>
                      <a:pt x="1876" y="2354"/>
                      <a:pt x="1876" y="2339"/>
                      <a:pt x="1876" y="2310"/>
                    </a:cubicBezTo>
                    <a:cubicBezTo>
                      <a:pt x="1876" y="2295"/>
                      <a:pt x="1876" y="2295"/>
                      <a:pt x="1891" y="2295"/>
                    </a:cubicBezTo>
                    <a:cubicBezTo>
                      <a:pt x="1920" y="2280"/>
                      <a:pt x="1934" y="2251"/>
                      <a:pt x="1949" y="2236"/>
                    </a:cubicBezTo>
                    <a:cubicBezTo>
                      <a:pt x="1964" y="2222"/>
                      <a:pt x="1978" y="2207"/>
                      <a:pt x="2008" y="2192"/>
                    </a:cubicBezTo>
                    <a:cubicBezTo>
                      <a:pt x="2022" y="2192"/>
                      <a:pt x="2037" y="2177"/>
                      <a:pt x="2066" y="2163"/>
                    </a:cubicBezTo>
                    <a:cubicBezTo>
                      <a:pt x="2081" y="2163"/>
                      <a:pt x="2096" y="2177"/>
                      <a:pt x="2110" y="2177"/>
                    </a:cubicBezTo>
                    <a:cubicBezTo>
                      <a:pt x="2125" y="2177"/>
                      <a:pt x="2110" y="2163"/>
                      <a:pt x="2110" y="2163"/>
                    </a:cubicBezTo>
                    <a:cubicBezTo>
                      <a:pt x="2096" y="2148"/>
                      <a:pt x="2154" y="2133"/>
                      <a:pt x="2154" y="2133"/>
                    </a:cubicBezTo>
                    <a:cubicBezTo>
                      <a:pt x="2154" y="2133"/>
                      <a:pt x="2184" y="2089"/>
                      <a:pt x="2184" y="2104"/>
                    </a:cubicBezTo>
                    <a:cubicBezTo>
                      <a:pt x="2198" y="2119"/>
                      <a:pt x="2271" y="2089"/>
                      <a:pt x="2271" y="2089"/>
                    </a:cubicBezTo>
                    <a:cubicBezTo>
                      <a:pt x="2286" y="2089"/>
                      <a:pt x="2271" y="2104"/>
                      <a:pt x="2286" y="2104"/>
                    </a:cubicBezTo>
                    <a:cubicBezTo>
                      <a:pt x="2301" y="2104"/>
                      <a:pt x="2345" y="2104"/>
                      <a:pt x="2359" y="2089"/>
                    </a:cubicBezTo>
                    <a:cubicBezTo>
                      <a:pt x="2374" y="2074"/>
                      <a:pt x="2374" y="2060"/>
                      <a:pt x="2389" y="2045"/>
                    </a:cubicBezTo>
                    <a:cubicBezTo>
                      <a:pt x="2403" y="2045"/>
                      <a:pt x="2418" y="2030"/>
                      <a:pt x="2418" y="2016"/>
                    </a:cubicBezTo>
                    <a:cubicBezTo>
                      <a:pt x="2433" y="2001"/>
                      <a:pt x="2418" y="1971"/>
                      <a:pt x="2433" y="1957"/>
                    </a:cubicBezTo>
                    <a:cubicBezTo>
                      <a:pt x="2447" y="1942"/>
                      <a:pt x="2462" y="1927"/>
                      <a:pt x="2477" y="1913"/>
                    </a:cubicBezTo>
                    <a:cubicBezTo>
                      <a:pt x="2506" y="1868"/>
                      <a:pt x="2521" y="1854"/>
                      <a:pt x="2521" y="1810"/>
                    </a:cubicBezTo>
                    <a:cubicBezTo>
                      <a:pt x="2521" y="1780"/>
                      <a:pt x="2521" y="1765"/>
                      <a:pt x="2535" y="1736"/>
                    </a:cubicBezTo>
                    <a:cubicBezTo>
                      <a:pt x="2535" y="1721"/>
                      <a:pt x="2550" y="1721"/>
                      <a:pt x="2565" y="1707"/>
                    </a:cubicBezTo>
                    <a:cubicBezTo>
                      <a:pt x="2579" y="1692"/>
                      <a:pt x="2565" y="1662"/>
                      <a:pt x="2565" y="1648"/>
                    </a:cubicBezTo>
                    <a:cubicBezTo>
                      <a:pt x="2565" y="1618"/>
                      <a:pt x="2579" y="1604"/>
                      <a:pt x="2579" y="1574"/>
                    </a:cubicBezTo>
                    <a:cubicBezTo>
                      <a:pt x="2594" y="1530"/>
                      <a:pt x="2579" y="1486"/>
                      <a:pt x="2579" y="1442"/>
                    </a:cubicBezTo>
                    <a:cubicBezTo>
                      <a:pt x="2579" y="1412"/>
                      <a:pt x="2565" y="1383"/>
                      <a:pt x="2579" y="1368"/>
                    </a:cubicBezTo>
                    <a:cubicBezTo>
                      <a:pt x="2594" y="1339"/>
                      <a:pt x="2579" y="1353"/>
                      <a:pt x="2579" y="1324"/>
                    </a:cubicBezTo>
                    <a:lnTo>
                      <a:pt x="2609" y="1339"/>
                    </a:lnTo>
                    <a:lnTo>
                      <a:pt x="2609" y="1324"/>
                    </a:lnTo>
                    <a:lnTo>
                      <a:pt x="2623" y="1324"/>
                    </a:lnTo>
                    <a:cubicBezTo>
                      <a:pt x="2652" y="1324"/>
                      <a:pt x="2667" y="1280"/>
                      <a:pt x="2667" y="1265"/>
                    </a:cubicBezTo>
                    <a:cubicBezTo>
                      <a:pt x="2682" y="1250"/>
                      <a:pt x="2696" y="1221"/>
                      <a:pt x="2711" y="1192"/>
                    </a:cubicBezTo>
                    <a:cubicBezTo>
                      <a:pt x="2740" y="1162"/>
                      <a:pt x="2770" y="1162"/>
                      <a:pt x="2784" y="1133"/>
                    </a:cubicBezTo>
                    <a:cubicBezTo>
                      <a:pt x="2858" y="1044"/>
                      <a:pt x="2916" y="941"/>
                      <a:pt x="2872" y="838"/>
                    </a:cubicBezTo>
                    <a:cubicBezTo>
                      <a:pt x="2843" y="780"/>
                      <a:pt x="2902" y="883"/>
                      <a:pt x="2872" y="838"/>
                    </a:cubicBezTo>
                    <a:lnTo>
                      <a:pt x="2872" y="838"/>
                    </a:lnTo>
                    <a:close/>
                    <a:moveTo>
                      <a:pt x="1685" y="2737"/>
                    </a:moveTo>
                    <a:lnTo>
                      <a:pt x="1685" y="2737"/>
                    </a:lnTo>
                    <a:cubicBezTo>
                      <a:pt x="1656" y="2751"/>
                      <a:pt x="1641" y="2781"/>
                      <a:pt x="1612" y="2795"/>
                    </a:cubicBezTo>
                    <a:cubicBezTo>
                      <a:pt x="1568" y="2810"/>
                      <a:pt x="1641" y="2766"/>
                      <a:pt x="1641" y="2751"/>
                    </a:cubicBezTo>
                    <a:cubicBezTo>
                      <a:pt x="1656" y="2737"/>
                      <a:pt x="1671" y="2707"/>
                      <a:pt x="1700" y="2678"/>
                    </a:cubicBezTo>
                    <a:cubicBezTo>
                      <a:pt x="1729" y="2648"/>
                      <a:pt x="1715" y="2707"/>
                      <a:pt x="1685" y="2737"/>
                    </a:cubicBezTo>
                    <a:cubicBezTo>
                      <a:pt x="1685" y="2737"/>
                      <a:pt x="1700" y="2722"/>
                      <a:pt x="1685" y="2737"/>
                    </a:cubicBezTo>
                    <a:lnTo>
                      <a:pt x="1685" y="273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1" name="Freeform 1558">
                <a:extLst>
                  <a:ext uri="{FF2B5EF4-FFF2-40B4-BE49-F238E27FC236}">
                    <a16:creationId xmlns:a16="http://schemas.microsoft.com/office/drawing/2014/main" id="{27B37B92-42A8-8368-1B06-CB62C6738C5C}"/>
                  </a:ext>
                </a:extLst>
              </p:cNvPr>
              <p:cNvSpPr>
                <a:spLocks noEditPoints="1"/>
              </p:cNvSpPr>
              <p:nvPr/>
            </p:nvSpPr>
            <p:spPr bwMode="auto">
              <a:xfrm>
                <a:off x="2555" y="2868"/>
                <a:ext cx="563" cy="571"/>
              </a:xfrm>
              <a:custGeom>
                <a:avLst/>
                <a:gdLst>
                  <a:gd name="T0" fmla="*/ 2843 w 2916"/>
                  <a:gd name="T1" fmla="*/ 765 h 2957"/>
                  <a:gd name="T2" fmla="*/ 2521 w 2916"/>
                  <a:gd name="T3" fmla="*/ 603 h 2957"/>
                  <a:gd name="T4" fmla="*/ 2125 w 2916"/>
                  <a:gd name="T5" fmla="*/ 500 h 2957"/>
                  <a:gd name="T6" fmla="*/ 1832 w 2916"/>
                  <a:gd name="T7" fmla="*/ 529 h 2957"/>
                  <a:gd name="T8" fmla="*/ 1744 w 2916"/>
                  <a:gd name="T9" fmla="*/ 544 h 2957"/>
                  <a:gd name="T10" fmla="*/ 1685 w 2916"/>
                  <a:gd name="T11" fmla="*/ 426 h 2957"/>
                  <a:gd name="T12" fmla="*/ 1715 w 2916"/>
                  <a:gd name="T13" fmla="*/ 353 h 2957"/>
                  <a:gd name="T14" fmla="*/ 1744 w 2916"/>
                  <a:gd name="T15" fmla="*/ 235 h 2957"/>
                  <a:gd name="T16" fmla="*/ 1627 w 2916"/>
                  <a:gd name="T17" fmla="*/ 117 h 2957"/>
                  <a:gd name="T18" fmla="*/ 1436 w 2916"/>
                  <a:gd name="T19" fmla="*/ 206 h 2957"/>
                  <a:gd name="T20" fmla="*/ 1231 w 2916"/>
                  <a:gd name="T21" fmla="*/ 250 h 2957"/>
                  <a:gd name="T22" fmla="*/ 1070 w 2916"/>
                  <a:gd name="T23" fmla="*/ 73 h 2957"/>
                  <a:gd name="T24" fmla="*/ 850 w 2916"/>
                  <a:gd name="T25" fmla="*/ 88 h 2957"/>
                  <a:gd name="T26" fmla="*/ 718 w 2916"/>
                  <a:gd name="T27" fmla="*/ 103 h 2957"/>
                  <a:gd name="T28" fmla="*/ 792 w 2916"/>
                  <a:gd name="T29" fmla="*/ 206 h 2957"/>
                  <a:gd name="T30" fmla="*/ 630 w 2916"/>
                  <a:gd name="T31" fmla="*/ 323 h 2957"/>
                  <a:gd name="T32" fmla="*/ 498 w 2916"/>
                  <a:gd name="T33" fmla="*/ 235 h 2957"/>
                  <a:gd name="T34" fmla="*/ 323 w 2916"/>
                  <a:gd name="T35" fmla="*/ 294 h 2957"/>
                  <a:gd name="T36" fmla="*/ 323 w 2916"/>
                  <a:gd name="T37" fmla="*/ 412 h 2957"/>
                  <a:gd name="T38" fmla="*/ 220 w 2916"/>
                  <a:gd name="T39" fmla="*/ 706 h 2957"/>
                  <a:gd name="T40" fmla="*/ 30 w 2916"/>
                  <a:gd name="T41" fmla="*/ 883 h 2957"/>
                  <a:gd name="T42" fmla="*/ 103 w 2916"/>
                  <a:gd name="T43" fmla="*/ 1074 h 2957"/>
                  <a:gd name="T44" fmla="*/ 279 w 2916"/>
                  <a:gd name="T45" fmla="*/ 1206 h 2957"/>
                  <a:gd name="T46" fmla="*/ 484 w 2916"/>
                  <a:gd name="T47" fmla="*/ 1162 h 2957"/>
                  <a:gd name="T48" fmla="*/ 645 w 2916"/>
                  <a:gd name="T49" fmla="*/ 1221 h 2957"/>
                  <a:gd name="T50" fmla="*/ 865 w 2916"/>
                  <a:gd name="T51" fmla="*/ 1353 h 2957"/>
                  <a:gd name="T52" fmla="*/ 1011 w 2916"/>
                  <a:gd name="T53" fmla="*/ 1471 h 2957"/>
                  <a:gd name="T54" fmla="*/ 1158 w 2916"/>
                  <a:gd name="T55" fmla="*/ 1589 h 2957"/>
                  <a:gd name="T56" fmla="*/ 1187 w 2916"/>
                  <a:gd name="T57" fmla="*/ 1913 h 2957"/>
                  <a:gd name="T58" fmla="*/ 1290 w 2916"/>
                  <a:gd name="T59" fmla="*/ 2045 h 2957"/>
                  <a:gd name="T60" fmla="*/ 1436 w 2916"/>
                  <a:gd name="T61" fmla="*/ 2177 h 2957"/>
                  <a:gd name="T62" fmla="*/ 1436 w 2916"/>
                  <a:gd name="T63" fmla="*/ 2442 h 2957"/>
                  <a:gd name="T64" fmla="*/ 1187 w 2916"/>
                  <a:gd name="T65" fmla="*/ 2678 h 2957"/>
                  <a:gd name="T66" fmla="*/ 1334 w 2916"/>
                  <a:gd name="T67" fmla="*/ 2737 h 2957"/>
                  <a:gd name="T68" fmla="*/ 1524 w 2916"/>
                  <a:gd name="T69" fmla="*/ 2957 h 2957"/>
                  <a:gd name="T70" fmla="*/ 1700 w 2916"/>
                  <a:gd name="T71" fmla="*/ 2751 h 2957"/>
                  <a:gd name="T72" fmla="*/ 1861 w 2916"/>
                  <a:gd name="T73" fmla="*/ 2369 h 2957"/>
                  <a:gd name="T74" fmla="*/ 1949 w 2916"/>
                  <a:gd name="T75" fmla="*/ 2236 h 2957"/>
                  <a:gd name="T76" fmla="*/ 2110 w 2916"/>
                  <a:gd name="T77" fmla="*/ 2177 h 2957"/>
                  <a:gd name="T78" fmla="*/ 2184 w 2916"/>
                  <a:gd name="T79" fmla="*/ 2104 h 2957"/>
                  <a:gd name="T80" fmla="*/ 2359 w 2916"/>
                  <a:gd name="T81" fmla="*/ 2089 h 2957"/>
                  <a:gd name="T82" fmla="*/ 2433 w 2916"/>
                  <a:gd name="T83" fmla="*/ 1957 h 2957"/>
                  <a:gd name="T84" fmla="*/ 2535 w 2916"/>
                  <a:gd name="T85" fmla="*/ 1736 h 2957"/>
                  <a:gd name="T86" fmla="*/ 2579 w 2916"/>
                  <a:gd name="T87" fmla="*/ 1574 h 2957"/>
                  <a:gd name="T88" fmla="*/ 2579 w 2916"/>
                  <a:gd name="T89" fmla="*/ 1324 h 2957"/>
                  <a:gd name="T90" fmla="*/ 2623 w 2916"/>
                  <a:gd name="T91" fmla="*/ 1324 h 2957"/>
                  <a:gd name="T92" fmla="*/ 2784 w 2916"/>
                  <a:gd name="T93" fmla="*/ 1133 h 2957"/>
                  <a:gd name="T94" fmla="*/ 1685 w 2916"/>
                  <a:gd name="T95" fmla="*/ 2737 h 2957"/>
                  <a:gd name="T96" fmla="*/ 1641 w 2916"/>
                  <a:gd name="T97" fmla="*/ 2751 h 2957"/>
                  <a:gd name="T98" fmla="*/ 1685 w 2916"/>
                  <a:gd name="T99" fmla="*/ 2737 h 2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16" h="2957">
                    <a:moveTo>
                      <a:pt x="2872" y="838"/>
                    </a:moveTo>
                    <a:lnTo>
                      <a:pt x="2872" y="838"/>
                    </a:lnTo>
                    <a:cubicBezTo>
                      <a:pt x="2858" y="809"/>
                      <a:pt x="2858" y="780"/>
                      <a:pt x="2843" y="765"/>
                    </a:cubicBezTo>
                    <a:cubicBezTo>
                      <a:pt x="2814" y="750"/>
                      <a:pt x="2770" y="765"/>
                      <a:pt x="2755" y="750"/>
                    </a:cubicBezTo>
                    <a:cubicBezTo>
                      <a:pt x="2682" y="735"/>
                      <a:pt x="2638" y="677"/>
                      <a:pt x="2594" y="647"/>
                    </a:cubicBezTo>
                    <a:cubicBezTo>
                      <a:pt x="2565" y="632"/>
                      <a:pt x="2535" y="618"/>
                      <a:pt x="2521" y="603"/>
                    </a:cubicBezTo>
                    <a:cubicBezTo>
                      <a:pt x="2477" y="588"/>
                      <a:pt x="2462" y="603"/>
                      <a:pt x="2418" y="603"/>
                    </a:cubicBezTo>
                    <a:cubicBezTo>
                      <a:pt x="2359" y="618"/>
                      <a:pt x="2301" y="544"/>
                      <a:pt x="2242" y="574"/>
                    </a:cubicBezTo>
                    <a:cubicBezTo>
                      <a:pt x="2198" y="588"/>
                      <a:pt x="2154" y="515"/>
                      <a:pt x="2125" y="500"/>
                    </a:cubicBezTo>
                    <a:cubicBezTo>
                      <a:pt x="2081" y="471"/>
                      <a:pt x="2022" y="441"/>
                      <a:pt x="1978" y="441"/>
                    </a:cubicBezTo>
                    <a:cubicBezTo>
                      <a:pt x="1949" y="426"/>
                      <a:pt x="1920" y="426"/>
                      <a:pt x="1905" y="441"/>
                    </a:cubicBezTo>
                    <a:cubicBezTo>
                      <a:pt x="1891" y="485"/>
                      <a:pt x="1847" y="500"/>
                      <a:pt x="1832" y="529"/>
                    </a:cubicBezTo>
                    <a:cubicBezTo>
                      <a:pt x="1803" y="574"/>
                      <a:pt x="1817" y="559"/>
                      <a:pt x="1788" y="529"/>
                    </a:cubicBezTo>
                    <a:lnTo>
                      <a:pt x="1773" y="515"/>
                    </a:lnTo>
                    <a:cubicBezTo>
                      <a:pt x="1744" y="500"/>
                      <a:pt x="1759" y="529"/>
                      <a:pt x="1744" y="544"/>
                    </a:cubicBezTo>
                    <a:cubicBezTo>
                      <a:pt x="1729" y="559"/>
                      <a:pt x="1685" y="426"/>
                      <a:pt x="1700" y="426"/>
                    </a:cubicBezTo>
                    <a:cubicBezTo>
                      <a:pt x="1700" y="426"/>
                      <a:pt x="1656" y="485"/>
                      <a:pt x="1641" y="485"/>
                    </a:cubicBezTo>
                    <a:cubicBezTo>
                      <a:pt x="1641" y="485"/>
                      <a:pt x="1700" y="441"/>
                      <a:pt x="1685" y="426"/>
                    </a:cubicBezTo>
                    <a:cubicBezTo>
                      <a:pt x="1656" y="412"/>
                      <a:pt x="1656" y="485"/>
                      <a:pt x="1627" y="485"/>
                    </a:cubicBezTo>
                    <a:cubicBezTo>
                      <a:pt x="1627" y="485"/>
                      <a:pt x="1685" y="397"/>
                      <a:pt x="1685" y="382"/>
                    </a:cubicBezTo>
                    <a:cubicBezTo>
                      <a:pt x="1685" y="368"/>
                      <a:pt x="1715" y="368"/>
                      <a:pt x="1715" y="353"/>
                    </a:cubicBezTo>
                    <a:cubicBezTo>
                      <a:pt x="1729" y="338"/>
                      <a:pt x="1744" y="368"/>
                      <a:pt x="1759" y="338"/>
                    </a:cubicBezTo>
                    <a:cubicBezTo>
                      <a:pt x="1773" y="323"/>
                      <a:pt x="1759" y="323"/>
                      <a:pt x="1759" y="294"/>
                    </a:cubicBezTo>
                    <a:cubicBezTo>
                      <a:pt x="1773" y="279"/>
                      <a:pt x="1773" y="250"/>
                      <a:pt x="1744" y="235"/>
                    </a:cubicBezTo>
                    <a:cubicBezTo>
                      <a:pt x="1700" y="220"/>
                      <a:pt x="1700" y="161"/>
                      <a:pt x="1700" y="117"/>
                    </a:cubicBezTo>
                    <a:cubicBezTo>
                      <a:pt x="1700" y="103"/>
                      <a:pt x="1685" y="88"/>
                      <a:pt x="1671" y="73"/>
                    </a:cubicBezTo>
                    <a:cubicBezTo>
                      <a:pt x="1656" y="58"/>
                      <a:pt x="1641" y="103"/>
                      <a:pt x="1627" y="117"/>
                    </a:cubicBezTo>
                    <a:cubicBezTo>
                      <a:pt x="1612" y="161"/>
                      <a:pt x="1583" y="220"/>
                      <a:pt x="1539" y="220"/>
                    </a:cubicBezTo>
                    <a:cubicBezTo>
                      <a:pt x="1524" y="220"/>
                      <a:pt x="1510" y="206"/>
                      <a:pt x="1480" y="206"/>
                    </a:cubicBezTo>
                    <a:cubicBezTo>
                      <a:pt x="1466" y="206"/>
                      <a:pt x="1451" y="220"/>
                      <a:pt x="1436" y="206"/>
                    </a:cubicBezTo>
                    <a:cubicBezTo>
                      <a:pt x="1407" y="191"/>
                      <a:pt x="1392" y="206"/>
                      <a:pt x="1363" y="206"/>
                    </a:cubicBezTo>
                    <a:cubicBezTo>
                      <a:pt x="1334" y="206"/>
                      <a:pt x="1348" y="206"/>
                      <a:pt x="1334" y="235"/>
                    </a:cubicBezTo>
                    <a:cubicBezTo>
                      <a:pt x="1319" y="250"/>
                      <a:pt x="1246" y="235"/>
                      <a:pt x="1231" y="250"/>
                    </a:cubicBezTo>
                    <a:cubicBezTo>
                      <a:pt x="1202" y="250"/>
                      <a:pt x="1158" y="279"/>
                      <a:pt x="1129" y="279"/>
                    </a:cubicBezTo>
                    <a:cubicBezTo>
                      <a:pt x="1085" y="279"/>
                      <a:pt x="1055" y="220"/>
                      <a:pt x="1055" y="191"/>
                    </a:cubicBezTo>
                    <a:cubicBezTo>
                      <a:pt x="1026" y="147"/>
                      <a:pt x="1085" y="117"/>
                      <a:pt x="1070" y="73"/>
                    </a:cubicBezTo>
                    <a:cubicBezTo>
                      <a:pt x="1055" y="44"/>
                      <a:pt x="1041" y="0"/>
                      <a:pt x="1011" y="14"/>
                    </a:cubicBezTo>
                    <a:cubicBezTo>
                      <a:pt x="1011" y="29"/>
                      <a:pt x="909" y="73"/>
                      <a:pt x="894" y="73"/>
                    </a:cubicBezTo>
                    <a:cubicBezTo>
                      <a:pt x="879" y="73"/>
                      <a:pt x="850" y="73"/>
                      <a:pt x="850" y="88"/>
                    </a:cubicBezTo>
                    <a:cubicBezTo>
                      <a:pt x="835" y="88"/>
                      <a:pt x="835" y="132"/>
                      <a:pt x="821" y="103"/>
                    </a:cubicBezTo>
                    <a:cubicBezTo>
                      <a:pt x="806" y="88"/>
                      <a:pt x="689" y="73"/>
                      <a:pt x="689" y="88"/>
                    </a:cubicBezTo>
                    <a:lnTo>
                      <a:pt x="718" y="103"/>
                    </a:lnTo>
                    <a:cubicBezTo>
                      <a:pt x="733" y="117"/>
                      <a:pt x="733" y="132"/>
                      <a:pt x="733" y="161"/>
                    </a:cubicBezTo>
                    <a:cubicBezTo>
                      <a:pt x="748" y="161"/>
                      <a:pt x="748" y="191"/>
                      <a:pt x="762" y="206"/>
                    </a:cubicBezTo>
                    <a:lnTo>
                      <a:pt x="792" y="206"/>
                    </a:lnTo>
                    <a:cubicBezTo>
                      <a:pt x="792" y="220"/>
                      <a:pt x="762" y="235"/>
                      <a:pt x="748" y="235"/>
                    </a:cubicBezTo>
                    <a:cubicBezTo>
                      <a:pt x="733" y="250"/>
                      <a:pt x="733" y="264"/>
                      <a:pt x="718" y="279"/>
                    </a:cubicBezTo>
                    <a:cubicBezTo>
                      <a:pt x="718" y="279"/>
                      <a:pt x="645" y="338"/>
                      <a:pt x="630" y="323"/>
                    </a:cubicBezTo>
                    <a:cubicBezTo>
                      <a:pt x="630" y="309"/>
                      <a:pt x="616" y="309"/>
                      <a:pt x="601" y="323"/>
                    </a:cubicBezTo>
                    <a:cubicBezTo>
                      <a:pt x="586" y="338"/>
                      <a:pt x="557" y="309"/>
                      <a:pt x="557" y="309"/>
                    </a:cubicBezTo>
                    <a:cubicBezTo>
                      <a:pt x="528" y="294"/>
                      <a:pt x="513" y="235"/>
                      <a:pt x="498" y="235"/>
                    </a:cubicBezTo>
                    <a:cubicBezTo>
                      <a:pt x="469" y="220"/>
                      <a:pt x="425" y="264"/>
                      <a:pt x="396" y="264"/>
                    </a:cubicBezTo>
                    <a:lnTo>
                      <a:pt x="308" y="264"/>
                    </a:lnTo>
                    <a:cubicBezTo>
                      <a:pt x="308" y="264"/>
                      <a:pt x="308" y="294"/>
                      <a:pt x="323" y="294"/>
                    </a:cubicBezTo>
                    <a:cubicBezTo>
                      <a:pt x="323" y="309"/>
                      <a:pt x="352" y="309"/>
                      <a:pt x="367" y="309"/>
                    </a:cubicBezTo>
                    <a:cubicBezTo>
                      <a:pt x="367" y="323"/>
                      <a:pt x="308" y="338"/>
                      <a:pt x="293" y="338"/>
                    </a:cubicBezTo>
                    <a:cubicBezTo>
                      <a:pt x="279" y="353"/>
                      <a:pt x="308" y="397"/>
                      <a:pt x="323" y="412"/>
                    </a:cubicBezTo>
                    <a:cubicBezTo>
                      <a:pt x="352" y="471"/>
                      <a:pt x="352" y="515"/>
                      <a:pt x="323" y="574"/>
                    </a:cubicBezTo>
                    <a:cubicBezTo>
                      <a:pt x="323" y="603"/>
                      <a:pt x="323" y="691"/>
                      <a:pt x="293" y="691"/>
                    </a:cubicBezTo>
                    <a:cubicBezTo>
                      <a:pt x="279" y="706"/>
                      <a:pt x="249" y="691"/>
                      <a:pt x="220" y="706"/>
                    </a:cubicBezTo>
                    <a:cubicBezTo>
                      <a:pt x="205" y="721"/>
                      <a:pt x="161" y="721"/>
                      <a:pt x="147" y="721"/>
                    </a:cubicBezTo>
                    <a:cubicBezTo>
                      <a:pt x="74" y="750"/>
                      <a:pt x="74" y="780"/>
                      <a:pt x="74" y="838"/>
                    </a:cubicBezTo>
                    <a:cubicBezTo>
                      <a:pt x="74" y="868"/>
                      <a:pt x="30" y="868"/>
                      <a:pt x="30" y="883"/>
                    </a:cubicBezTo>
                    <a:cubicBezTo>
                      <a:pt x="30" y="927"/>
                      <a:pt x="0" y="941"/>
                      <a:pt x="30" y="971"/>
                    </a:cubicBezTo>
                    <a:cubicBezTo>
                      <a:pt x="59" y="1000"/>
                      <a:pt x="59" y="1030"/>
                      <a:pt x="74" y="1059"/>
                    </a:cubicBezTo>
                    <a:cubicBezTo>
                      <a:pt x="74" y="1074"/>
                      <a:pt x="88" y="1074"/>
                      <a:pt x="103" y="1074"/>
                    </a:cubicBezTo>
                    <a:cubicBezTo>
                      <a:pt x="117" y="1074"/>
                      <a:pt x="117" y="1089"/>
                      <a:pt x="132" y="1103"/>
                    </a:cubicBezTo>
                    <a:cubicBezTo>
                      <a:pt x="161" y="1147"/>
                      <a:pt x="235" y="1103"/>
                      <a:pt x="264" y="1074"/>
                    </a:cubicBezTo>
                    <a:cubicBezTo>
                      <a:pt x="264" y="1118"/>
                      <a:pt x="235" y="1192"/>
                      <a:pt x="279" y="1206"/>
                    </a:cubicBezTo>
                    <a:cubicBezTo>
                      <a:pt x="293" y="1206"/>
                      <a:pt x="337" y="1192"/>
                      <a:pt x="352" y="1192"/>
                    </a:cubicBezTo>
                    <a:cubicBezTo>
                      <a:pt x="396" y="1206"/>
                      <a:pt x="411" y="1206"/>
                      <a:pt x="440" y="1177"/>
                    </a:cubicBezTo>
                    <a:cubicBezTo>
                      <a:pt x="440" y="1162"/>
                      <a:pt x="469" y="1162"/>
                      <a:pt x="484" y="1162"/>
                    </a:cubicBezTo>
                    <a:cubicBezTo>
                      <a:pt x="513" y="1133"/>
                      <a:pt x="542" y="1118"/>
                      <a:pt x="572" y="1118"/>
                    </a:cubicBezTo>
                    <a:cubicBezTo>
                      <a:pt x="601" y="1103"/>
                      <a:pt x="674" y="1074"/>
                      <a:pt x="645" y="1133"/>
                    </a:cubicBezTo>
                    <a:cubicBezTo>
                      <a:pt x="645" y="1162"/>
                      <a:pt x="630" y="1192"/>
                      <a:pt x="645" y="1221"/>
                    </a:cubicBezTo>
                    <a:cubicBezTo>
                      <a:pt x="660" y="1250"/>
                      <a:pt x="689" y="1280"/>
                      <a:pt x="718" y="1295"/>
                    </a:cubicBezTo>
                    <a:cubicBezTo>
                      <a:pt x="748" y="1324"/>
                      <a:pt x="792" y="1309"/>
                      <a:pt x="821" y="1324"/>
                    </a:cubicBezTo>
                    <a:cubicBezTo>
                      <a:pt x="835" y="1339"/>
                      <a:pt x="850" y="1353"/>
                      <a:pt x="865" y="1353"/>
                    </a:cubicBezTo>
                    <a:cubicBezTo>
                      <a:pt x="879" y="1353"/>
                      <a:pt x="894" y="1368"/>
                      <a:pt x="894" y="1383"/>
                    </a:cubicBezTo>
                    <a:cubicBezTo>
                      <a:pt x="923" y="1383"/>
                      <a:pt x="997" y="1368"/>
                      <a:pt x="997" y="1412"/>
                    </a:cubicBezTo>
                    <a:cubicBezTo>
                      <a:pt x="1011" y="1442"/>
                      <a:pt x="997" y="1442"/>
                      <a:pt x="1011" y="1471"/>
                    </a:cubicBezTo>
                    <a:cubicBezTo>
                      <a:pt x="1026" y="1486"/>
                      <a:pt x="1011" y="1486"/>
                      <a:pt x="997" y="1501"/>
                    </a:cubicBezTo>
                    <a:cubicBezTo>
                      <a:pt x="997" y="1501"/>
                      <a:pt x="1026" y="1574"/>
                      <a:pt x="1026" y="1589"/>
                    </a:cubicBezTo>
                    <a:cubicBezTo>
                      <a:pt x="1026" y="1604"/>
                      <a:pt x="1143" y="1589"/>
                      <a:pt x="1158" y="1589"/>
                    </a:cubicBezTo>
                    <a:cubicBezTo>
                      <a:pt x="1158" y="1618"/>
                      <a:pt x="1143" y="1662"/>
                      <a:pt x="1172" y="1677"/>
                    </a:cubicBezTo>
                    <a:cubicBezTo>
                      <a:pt x="1216" y="1707"/>
                      <a:pt x="1216" y="1736"/>
                      <a:pt x="1202" y="1795"/>
                    </a:cubicBezTo>
                    <a:cubicBezTo>
                      <a:pt x="1187" y="1824"/>
                      <a:pt x="1172" y="1868"/>
                      <a:pt x="1187" y="1913"/>
                    </a:cubicBezTo>
                    <a:cubicBezTo>
                      <a:pt x="1187" y="1927"/>
                      <a:pt x="1202" y="1957"/>
                      <a:pt x="1202" y="1986"/>
                    </a:cubicBezTo>
                    <a:cubicBezTo>
                      <a:pt x="1202" y="2001"/>
                      <a:pt x="1172" y="2030"/>
                      <a:pt x="1202" y="2030"/>
                    </a:cubicBezTo>
                    <a:cubicBezTo>
                      <a:pt x="1216" y="2045"/>
                      <a:pt x="1260" y="2060"/>
                      <a:pt x="1290" y="2045"/>
                    </a:cubicBezTo>
                    <a:cubicBezTo>
                      <a:pt x="1319" y="2016"/>
                      <a:pt x="1378" y="2119"/>
                      <a:pt x="1363" y="2133"/>
                    </a:cubicBezTo>
                    <a:cubicBezTo>
                      <a:pt x="1363" y="2148"/>
                      <a:pt x="1363" y="2163"/>
                      <a:pt x="1378" y="2177"/>
                    </a:cubicBezTo>
                    <a:cubicBezTo>
                      <a:pt x="1392" y="2192"/>
                      <a:pt x="1422" y="2163"/>
                      <a:pt x="1436" y="2177"/>
                    </a:cubicBezTo>
                    <a:cubicBezTo>
                      <a:pt x="1495" y="2207"/>
                      <a:pt x="1436" y="2266"/>
                      <a:pt x="1436" y="2310"/>
                    </a:cubicBezTo>
                    <a:cubicBezTo>
                      <a:pt x="1466" y="2266"/>
                      <a:pt x="1495" y="2354"/>
                      <a:pt x="1495" y="2354"/>
                    </a:cubicBezTo>
                    <a:cubicBezTo>
                      <a:pt x="1510" y="2413"/>
                      <a:pt x="1480" y="2428"/>
                      <a:pt x="1436" y="2442"/>
                    </a:cubicBezTo>
                    <a:cubicBezTo>
                      <a:pt x="1378" y="2472"/>
                      <a:pt x="1348" y="2501"/>
                      <a:pt x="1319" y="2545"/>
                    </a:cubicBezTo>
                    <a:cubicBezTo>
                      <a:pt x="1304" y="2575"/>
                      <a:pt x="1290" y="2589"/>
                      <a:pt x="1260" y="2604"/>
                    </a:cubicBezTo>
                    <a:cubicBezTo>
                      <a:pt x="1246" y="2634"/>
                      <a:pt x="1216" y="2648"/>
                      <a:pt x="1187" y="2678"/>
                    </a:cubicBezTo>
                    <a:cubicBezTo>
                      <a:pt x="1216" y="2678"/>
                      <a:pt x="1246" y="2663"/>
                      <a:pt x="1260" y="2663"/>
                    </a:cubicBezTo>
                    <a:cubicBezTo>
                      <a:pt x="1275" y="2663"/>
                      <a:pt x="1290" y="2692"/>
                      <a:pt x="1304" y="2692"/>
                    </a:cubicBezTo>
                    <a:cubicBezTo>
                      <a:pt x="1304" y="2707"/>
                      <a:pt x="1319" y="2722"/>
                      <a:pt x="1334" y="2737"/>
                    </a:cubicBezTo>
                    <a:cubicBezTo>
                      <a:pt x="1348" y="2751"/>
                      <a:pt x="1363" y="2737"/>
                      <a:pt x="1378" y="2751"/>
                    </a:cubicBezTo>
                    <a:cubicBezTo>
                      <a:pt x="1407" y="2781"/>
                      <a:pt x="1466" y="2795"/>
                      <a:pt x="1480" y="2840"/>
                    </a:cubicBezTo>
                    <a:cubicBezTo>
                      <a:pt x="1495" y="2869"/>
                      <a:pt x="1510" y="2928"/>
                      <a:pt x="1524" y="2957"/>
                    </a:cubicBezTo>
                    <a:cubicBezTo>
                      <a:pt x="1539" y="2943"/>
                      <a:pt x="1553" y="2928"/>
                      <a:pt x="1568" y="2898"/>
                    </a:cubicBezTo>
                    <a:cubicBezTo>
                      <a:pt x="1568" y="2884"/>
                      <a:pt x="1583" y="2854"/>
                      <a:pt x="1597" y="2840"/>
                    </a:cubicBezTo>
                    <a:cubicBezTo>
                      <a:pt x="1612" y="2795"/>
                      <a:pt x="1656" y="2781"/>
                      <a:pt x="1700" y="2751"/>
                    </a:cubicBezTo>
                    <a:cubicBezTo>
                      <a:pt x="1729" y="2722"/>
                      <a:pt x="1729" y="2692"/>
                      <a:pt x="1744" y="2648"/>
                    </a:cubicBezTo>
                    <a:cubicBezTo>
                      <a:pt x="1773" y="2589"/>
                      <a:pt x="1817" y="2575"/>
                      <a:pt x="1847" y="2531"/>
                    </a:cubicBezTo>
                    <a:cubicBezTo>
                      <a:pt x="1891" y="2486"/>
                      <a:pt x="1847" y="2428"/>
                      <a:pt x="1861" y="2369"/>
                    </a:cubicBezTo>
                    <a:cubicBezTo>
                      <a:pt x="1876" y="2354"/>
                      <a:pt x="1876" y="2339"/>
                      <a:pt x="1876" y="2310"/>
                    </a:cubicBezTo>
                    <a:cubicBezTo>
                      <a:pt x="1876" y="2295"/>
                      <a:pt x="1876" y="2295"/>
                      <a:pt x="1891" y="2295"/>
                    </a:cubicBezTo>
                    <a:cubicBezTo>
                      <a:pt x="1920" y="2280"/>
                      <a:pt x="1934" y="2251"/>
                      <a:pt x="1949" y="2236"/>
                    </a:cubicBezTo>
                    <a:cubicBezTo>
                      <a:pt x="1964" y="2222"/>
                      <a:pt x="1978" y="2207"/>
                      <a:pt x="2008" y="2192"/>
                    </a:cubicBezTo>
                    <a:cubicBezTo>
                      <a:pt x="2022" y="2192"/>
                      <a:pt x="2037" y="2177"/>
                      <a:pt x="2066" y="2163"/>
                    </a:cubicBezTo>
                    <a:cubicBezTo>
                      <a:pt x="2081" y="2163"/>
                      <a:pt x="2096" y="2177"/>
                      <a:pt x="2110" y="2177"/>
                    </a:cubicBezTo>
                    <a:cubicBezTo>
                      <a:pt x="2125" y="2177"/>
                      <a:pt x="2110" y="2163"/>
                      <a:pt x="2110" y="2163"/>
                    </a:cubicBezTo>
                    <a:cubicBezTo>
                      <a:pt x="2096" y="2148"/>
                      <a:pt x="2154" y="2133"/>
                      <a:pt x="2154" y="2133"/>
                    </a:cubicBezTo>
                    <a:cubicBezTo>
                      <a:pt x="2154" y="2133"/>
                      <a:pt x="2184" y="2089"/>
                      <a:pt x="2184" y="2104"/>
                    </a:cubicBezTo>
                    <a:cubicBezTo>
                      <a:pt x="2198" y="2119"/>
                      <a:pt x="2271" y="2089"/>
                      <a:pt x="2271" y="2089"/>
                    </a:cubicBezTo>
                    <a:cubicBezTo>
                      <a:pt x="2286" y="2089"/>
                      <a:pt x="2271" y="2104"/>
                      <a:pt x="2286" y="2104"/>
                    </a:cubicBezTo>
                    <a:cubicBezTo>
                      <a:pt x="2301" y="2104"/>
                      <a:pt x="2345" y="2104"/>
                      <a:pt x="2359" y="2089"/>
                    </a:cubicBezTo>
                    <a:cubicBezTo>
                      <a:pt x="2374" y="2074"/>
                      <a:pt x="2374" y="2060"/>
                      <a:pt x="2389" y="2045"/>
                    </a:cubicBezTo>
                    <a:cubicBezTo>
                      <a:pt x="2403" y="2045"/>
                      <a:pt x="2418" y="2030"/>
                      <a:pt x="2418" y="2016"/>
                    </a:cubicBezTo>
                    <a:cubicBezTo>
                      <a:pt x="2433" y="2001"/>
                      <a:pt x="2418" y="1971"/>
                      <a:pt x="2433" y="1957"/>
                    </a:cubicBezTo>
                    <a:cubicBezTo>
                      <a:pt x="2447" y="1942"/>
                      <a:pt x="2462" y="1927"/>
                      <a:pt x="2477" y="1913"/>
                    </a:cubicBezTo>
                    <a:cubicBezTo>
                      <a:pt x="2506" y="1868"/>
                      <a:pt x="2521" y="1854"/>
                      <a:pt x="2521" y="1810"/>
                    </a:cubicBezTo>
                    <a:cubicBezTo>
                      <a:pt x="2521" y="1780"/>
                      <a:pt x="2521" y="1765"/>
                      <a:pt x="2535" y="1736"/>
                    </a:cubicBezTo>
                    <a:cubicBezTo>
                      <a:pt x="2535" y="1721"/>
                      <a:pt x="2550" y="1721"/>
                      <a:pt x="2565" y="1707"/>
                    </a:cubicBezTo>
                    <a:cubicBezTo>
                      <a:pt x="2579" y="1692"/>
                      <a:pt x="2565" y="1662"/>
                      <a:pt x="2565" y="1648"/>
                    </a:cubicBezTo>
                    <a:cubicBezTo>
                      <a:pt x="2565" y="1618"/>
                      <a:pt x="2579" y="1604"/>
                      <a:pt x="2579" y="1574"/>
                    </a:cubicBezTo>
                    <a:cubicBezTo>
                      <a:pt x="2594" y="1530"/>
                      <a:pt x="2579" y="1486"/>
                      <a:pt x="2579" y="1442"/>
                    </a:cubicBezTo>
                    <a:cubicBezTo>
                      <a:pt x="2579" y="1412"/>
                      <a:pt x="2565" y="1383"/>
                      <a:pt x="2579" y="1368"/>
                    </a:cubicBezTo>
                    <a:cubicBezTo>
                      <a:pt x="2594" y="1339"/>
                      <a:pt x="2579" y="1353"/>
                      <a:pt x="2579" y="1324"/>
                    </a:cubicBezTo>
                    <a:lnTo>
                      <a:pt x="2609" y="1339"/>
                    </a:lnTo>
                    <a:lnTo>
                      <a:pt x="2609" y="1324"/>
                    </a:lnTo>
                    <a:lnTo>
                      <a:pt x="2623" y="1324"/>
                    </a:lnTo>
                    <a:cubicBezTo>
                      <a:pt x="2652" y="1324"/>
                      <a:pt x="2667" y="1280"/>
                      <a:pt x="2667" y="1265"/>
                    </a:cubicBezTo>
                    <a:cubicBezTo>
                      <a:pt x="2682" y="1250"/>
                      <a:pt x="2696" y="1221"/>
                      <a:pt x="2711" y="1192"/>
                    </a:cubicBezTo>
                    <a:cubicBezTo>
                      <a:pt x="2740" y="1162"/>
                      <a:pt x="2770" y="1162"/>
                      <a:pt x="2784" y="1133"/>
                    </a:cubicBezTo>
                    <a:cubicBezTo>
                      <a:pt x="2858" y="1044"/>
                      <a:pt x="2916" y="941"/>
                      <a:pt x="2872" y="838"/>
                    </a:cubicBezTo>
                    <a:cubicBezTo>
                      <a:pt x="2843" y="780"/>
                      <a:pt x="2902" y="883"/>
                      <a:pt x="2872" y="838"/>
                    </a:cubicBezTo>
                    <a:close/>
                    <a:moveTo>
                      <a:pt x="1685" y="2737"/>
                    </a:moveTo>
                    <a:lnTo>
                      <a:pt x="1685" y="2737"/>
                    </a:lnTo>
                    <a:cubicBezTo>
                      <a:pt x="1656" y="2751"/>
                      <a:pt x="1641" y="2781"/>
                      <a:pt x="1612" y="2795"/>
                    </a:cubicBezTo>
                    <a:cubicBezTo>
                      <a:pt x="1568" y="2810"/>
                      <a:pt x="1641" y="2766"/>
                      <a:pt x="1641" y="2751"/>
                    </a:cubicBezTo>
                    <a:cubicBezTo>
                      <a:pt x="1656" y="2737"/>
                      <a:pt x="1671" y="2707"/>
                      <a:pt x="1700" y="2678"/>
                    </a:cubicBezTo>
                    <a:cubicBezTo>
                      <a:pt x="1729" y="2648"/>
                      <a:pt x="1715" y="2707"/>
                      <a:pt x="1685" y="2737"/>
                    </a:cubicBezTo>
                    <a:cubicBezTo>
                      <a:pt x="1685" y="2737"/>
                      <a:pt x="1700" y="2722"/>
                      <a:pt x="1685" y="273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2" name="Freeform 1559">
                <a:extLst>
                  <a:ext uri="{FF2B5EF4-FFF2-40B4-BE49-F238E27FC236}">
                    <a16:creationId xmlns:a16="http://schemas.microsoft.com/office/drawing/2014/main" id="{AE35805D-9E0B-7E8B-3A6A-C71201EF0E9B}"/>
                  </a:ext>
                </a:extLst>
              </p:cNvPr>
              <p:cNvSpPr>
                <a:spLocks noEditPoints="1"/>
              </p:cNvSpPr>
              <p:nvPr/>
            </p:nvSpPr>
            <p:spPr bwMode="auto">
              <a:xfrm>
                <a:off x="2555" y="2868"/>
                <a:ext cx="563" cy="571"/>
              </a:xfrm>
              <a:custGeom>
                <a:avLst/>
                <a:gdLst>
                  <a:gd name="T0" fmla="*/ 2843 w 2916"/>
                  <a:gd name="T1" fmla="*/ 765 h 2957"/>
                  <a:gd name="T2" fmla="*/ 2521 w 2916"/>
                  <a:gd name="T3" fmla="*/ 603 h 2957"/>
                  <a:gd name="T4" fmla="*/ 2125 w 2916"/>
                  <a:gd name="T5" fmla="*/ 500 h 2957"/>
                  <a:gd name="T6" fmla="*/ 1832 w 2916"/>
                  <a:gd name="T7" fmla="*/ 529 h 2957"/>
                  <a:gd name="T8" fmla="*/ 1744 w 2916"/>
                  <a:gd name="T9" fmla="*/ 544 h 2957"/>
                  <a:gd name="T10" fmla="*/ 1685 w 2916"/>
                  <a:gd name="T11" fmla="*/ 426 h 2957"/>
                  <a:gd name="T12" fmla="*/ 1715 w 2916"/>
                  <a:gd name="T13" fmla="*/ 353 h 2957"/>
                  <a:gd name="T14" fmla="*/ 1744 w 2916"/>
                  <a:gd name="T15" fmla="*/ 235 h 2957"/>
                  <a:gd name="T16" fmla="*/ 1627 w 2916"/>
                  <a:gd name="T17" fmla="*/ 117 h 2957"/>
                  <a:gd name="T18" fmla="*/ 1436 w 2916"/>
                  <a:gd name="T19" fmla="*/ 206 h 2957"/>
                  <a:gd name="T20" fmla="*/ 1231 w 2916"/>
                  <a:gd name="T21" fmla="*/ 250 h 2957"/>
                  <a:gd name="T22" fmla="*/ 1070 w 2916"/>
                  <a:gd name="T23" fmla="*/ 73 h 2957"/>
                  <a:gd name="T24" fmla="*/ 850 w 2916"/>
                  <a:gd name="T25" fmla="*/ 88 h 2957"/>
                  <a:gd name="T26" fmla="*/ 718 w 2916"/>
                  <a:gd name="T27" fmla="*/ 103 h 2957"/>
                  <a:gd name="T28" fmla="*/ 792 w 2916"/>
                  <a:gd name="T29" fmla="*/ 206 h 2957"/>
                  <a:gd name="T30" fmla="*/ 630 w 2916"/>
                  <a:gd name="T31" fmla="*/ 323 h 2957"/>
                  <a:gd name="T32" fmla="*/ 498 w 2916"/>
                  <a:gd name="T33" fmla="*/ 235 h 2957"/>
                  <a:gd name="T34" fmla="*/ 323 w 2916"/>
                  <a:gd name="T35" fmla="*/ 294 h 2957"/>
                  <a:gd name="T36" fmla="*/ 323 w 2916"/>
                  <a:gd name="T37" fmla="*/ 412 h 2957"/>
                  <a:gd name="T38" fmla="*/ 220 w 2916"/>
                  <a:gd name="T39" fmla="*/ 706 h 2957"/>
                  <a:gd name="T40" fmla="*/ 30 w 2916"/>
                  <a:gd name="T41" fmla="*/ 883 h 2957"/>
                  <a:gd name="T42" fmla="*/ 103 w 2916"/>
                  <a:gd name="T43" fmla="*/ 1074 h 2957"/>
                  <a:gd name="T44" fmla="*/ 279 w 2916"/>
                  <a:gd name="T45" fmla="*/ 1206 h 2957"/>
                  <a:gd name="T46" fmla="*/ 484 w 2916"/>
                  <a:gd name="T47" fmla="*/ 1162 h 2957"/>
                  <a:gd name="T48" fmla="*/ 645 w 2916"/>
                  <a:gd name="T49" fmla="*/ 1221 h 2957"/>
                  <a:gd name="T50" fmla="*/ 865 w 2916"/>
                  <a:gd name="T51" fmla="*/ 1353 h 2957"/>
                  <a:gd name="T52" fmla="*/ 1011 w 2916"/>
                  <a:gd name="T53" fmla="*/ 1471 h 2957"/>
                  <a:gd name="T54" fmla="*/ 1158 w 2916"/>
                  <a:gd name="T55" fmla="*/ 1589 h 2957"/>
                  <a:gd name="T56" fmla="*/ 1187 w 2916"/>
                  <a:gd name="T57" fmla="*/ 1913 h 2957"/>
                  <a:gd name="T58" fmla="*/ 1290 w 2916"/>
                  <a:gd name="T59" fmla="*/ 2045 h 2957"/>
                  <a:gd name="T60" fmla="*/ 1436 w 2916"/>
                  <a:gd name="T61" fmla="*/ 2177 h 2957"/>
                  <a:gd name="T62" fmla="*/ 1436 w 2916"/>
                  <a:gd name="T63" fmla="*/ 2442 h 2957"/>
                  <a:gd name="T64" fmla="*/ 1187 w 2916"/>
                  <a:gd name="T65" fmla="*/ 2678 h 2957"/>
                  <a:gd name="T66" fmla="*/ 1334 w 2916"/>
                  <a:gd name="T67" fmla="*/ 2737 h 2957"/>
                  <a:gd name="T68" fmla="*/ 1524 w 2916"/>
                  <a:gd name="T69" fmla="*/ 2957 h 2957"/>
                  <a:gd name="T70" fmla="*/ 1700 w 2916"/>
                  <a:gd name="T71" fmla="*/ 2751 h 2957"/>
                  <a:gd name="T72" fmla="*/ 1861 w 2916"/>
                  <a:gd name="T73" fmla="*/ 2369 h 2957"/>
                  <a:gd name="T74" fmla="*/ 1949 w 2916"/>
                  <a:gd name="T75" fmla="*/ 2236 h 2957"/>
                  <a:gd name="T76" fmla="*/ 2110 w 2916"/>
                  <a:gd name="T77" fmla="*/ 2177 h 2957"/>
                  <a:gd name="T78" fmla="*/ 2184 w 2916"/>
                  <a:gd name="T79" fmla="*/ 2104 h 2957"/>
                  <a:gd name="T80" fmla="*/ 2359 w 2916"/>
                  <a:gd name="T81" fmla="*/ 2089 h 2957"/>
                  <a:gd name="T82" fmla="*/ 2433 w 2916"/>
                  <a:gd name="T83" fmla="*/ 1957 h 2957"/>
                  <a:gd name="T84" fmla="*/ 2535 w 2916"/>
                  <a:gd name="T85" fmla="*/ 1736 h 2957"/>
                  <a:gd name="T86" fmla="*/ 2579 w 2916"/>
                  <a:gd name="T87" fmla="*/ 1574 h 2957"/>
                  <a:gd name="T88" fmla="*/ 2579 w 2916"/>
                  <a:gd name="T89" fmla="*/ 1324 h 2957"/>
                  <a:gd name="T90" fmla="*/ 2623 w 2916"/>
                  <a:gd name="T91" fmla="*/ 1324 h 2957"/>
                  <a:gd name="T92" fmla="*/ 2784 w 2916"/>
                  <a:gd name="T93" fmla="*/ 1133 h 2957"/>
                  <a:gd name="T94" fmla="*/ 2872 w 2916"/>
                  <a:gd name="T95" fmla="*/ 838 h 2957"/>
                  <a:gd name="T96" fmla="*/ 1612 w 2916"/>
                  <a:gd name="T97" fmla="*/ 2795 h 2957"/>
                  <a:gd name="T98" fmla="*/ 1685 w 2916"/>
                  <a:gd name="T99" fmla="*/ 2737 h 2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16" h="2957">
                    <a:moveTo>
                      <a:pt x="2872" y="838"/>
                    </a:moveTo>
                    <a:lnTo>
                      <a:pt x="2872" y="838"/>
                    </a:lnTo>
                    <a:cubicBezTo>
                      <a:pt x="2858" y="809"/>
                      <a:pt x="2858" y="780"/>
                      <a:pt x="2843" y="765"/>
                    </a:cubicBezTo>
                    <a:cubicBezTo>
                      <a:pt x="2814" y="750"/>
                      <a:pt x="2770" y="765"/>
                      <a:pt x="2755" y="750"/>
                    </a:cubicBezTo>
                    <a:cubicBezTo>
                      <a:pt x="2682" y="735"/>
                      <a:pt x="2638" y="677"/>
                      <a:pt x="2594" y="647"/>
                    </a:cubicBezTo>
                    <a:cubicBezTo>
                      <a:pt x="2565" y="632"/>
                      <a:pt x="2535" y="618"/>
                      <a:pt x="2521" y="603"/>
                    </a:cubicBezTo>
                    <a:cubicBezTo>
                      <a:pt x="2477" y="588"/>
                      <a:pt x="2462" y="603"/>
                      <a:pt x="2418" y="603"/>
                    </a:cubicBezTo>
                    <a:cubicBezTo>
                      <a:pt x="2359" y="618"/>
                      <a:pt x="2301" y="544"/>
                      <a:pt x="2242" y="574"/>
                    </a:cubicBezTo>
                    <a:cubicBezTo>
                      <a:pt x="2198" y="588"/>
                      <a:pt x="2154" y="515"/>
                      <a:pt x="2125" y="500"/>
                    </a:cubicBezTo>
                    <a:cubicBezTo>
                      <a:pt x="2081" y="471"/>
                      <a:pt x="2022" y="441"/>
                      <a:pt x="1978" y="441"/>
                    </a:cubicBezTo>
                    <a:cubicBezTo>
                      <a:pt x="1949" y="426"/>
                      <a:pt x="1920" y="426"/>
                      <a:pt x="1905" y="441"/>
                    </a:cubicBezTo>
                    <a:cubicBezTo>
                      <a:pt x="1891" y="485"/>
                      <a:pt x="1847" y="500"/>
                      <a:pt x="1832" y="529"/>
                    </a:cubicBezTo>
                    <a:cubicBezTo>
                      <a:pt x="1803" y="574"/>
                      <a:pt x="1817" y="559"/>
                      <a:pt x="1788" y="529"/>
                    </a:cubicBezTo>
                    <a:lnTo>
                      <a:pt x="1773" y="515"/>
                    </a:lnTo>
                    <a:cubicBezTo>
                      <a:pt x="1744" y="500"/>
                      <a:pt x="1759" y="529"/>
                      <a:pt x="1744" y="544"/>
                    </a:cubicBezTo>
                    <a:cubicBezTo>
                      <a:pt x="1729" y="559"/>
                      <a:pt x="1685" y="426"/>
                      <a:pt x="1700" y="426"/>
                    </a:cubicBezTo>
                    <a:cubicBezTo>
                      <a:pt x="1700" y="426"/>
                      <a:pt x="1656" y="485"/>
                      <a:pt x="1641" y="485"/>
                    </a:cubicBezTo>
                    <a:cubicBezTo>
                      <a:pt x="1641" y="485"/>
                      <a:pt x="1700" y="441"/>
                      <a:pt x="1685" y="426"/>
                    </a:cubicBezTo>
                    <a:cubicBezTo>
                      <a:pt x="1656" y="412"/>
                      <a:pt x="1656" y="485"/>
                      <a:pt x="1627" y="485"/>
                    </a:cubicBezTo>
                    <a:cubicBezTo>
                      <a:pt x="1627" y="485"/>
                      <a:pt x="1685" y="397"/>
                      <a:pt x="1685" y="382"/>
                    </a:cubicBezTo>
                    <a:cubicBezTo>
                      <a:pt x="1685" y="368"/>
                      <a:pt x="1715" y="368"/>
                      <a:pt x="1715" y="353"/>
                    </a:cubicBezTo>
                    <a:cubicBezTo>
                      <a:pt x="1729" y="338"/>
                      <a:pt x="1744" y="368"/>
                      <a:pt x="1759" y="338"/>
                    </a:cubicBezTo>
                    <a:cubicBezTo>
                      <a:pt x="1773" y="323"/>
                      <a:pt x="1759" y="323"/>
                      <a:pt x="1759" y="294"/>
                    </a:cubicBezTo>
                    <a:cubicBezTo>
                      <a:pt x="1773" y="279"/>
                      <a:pt x="1773" y="250"/>
                      <a:pt x="1744" y="235"/>
                    </a:cubicBezTo>
                    <a:cubicBezTo>
                      <a:pt x="1700" y="220"/>
                      <a:pt x="1700" y="161"/>
                      <a:pt x="1700" y="117"/>
                    </a:cubicBezTo>
                    <a:cubicBezTo>
                      <a:pt x="1700" y="103"/>
                      <a:pt x="1685" y="88"/>
                      <a:pt x="1671" y="73"/>
                    </a:cubicBezTo>
                    <a:cubicBezTo>
                      <a:pt x="1656" y="58"/>
                      <a:pt x="1641" y="103"/>
                      <a:pt x="1627" y="117"/>
                    </a:cubicBezTo>
                    <a:cubicBezTo>
                      <a:pt x="1612" y="161"/>
                      <a:pt x="1583" y="220"/>
                      <a:pt x="1539" y="220"/>
                    </a:cubicBezTo>
                    <a:cubicBezTo>
                      <a:pt x="1524" y="220"/>
                      <a:pt x="1510" y="206"/>
                      <a:pt x="1480" y="206"/>
                    </a:cubicBezTo>
                    <a:cubicBezTo>
                      <a:pt x="1466" y="206"/>
                      <a:pt x="1451" y="220"/>
                      <a:pt x="1436" y="206"/>
                    </a:cubicBezTo>
                    <a:cubicBezTo>
                      <a:pt x="1407" y="191"/>
                      <a:pt x="1392" y="206"/>
                      <a:pt x="1363" y="206"/>
                    </a:cubicBezTo>
                    <a:cubicBezTo>
                      <a:pt x="1334" y="206"/>
                      <a:pt x="1348" y="206"/>
                      <a:pt x="1334" y="235"/>
                    </a:cubicBezTo>
                    <a:cubicBezTo>
                      <a:pt x="1319" y="250"/>
                      <a:pt x="1246" y="235"/>
                      <a:pt x="1231" y="250"/>
                    </a:cubicBezTo>
                    <a:cubicBezTo>
                      <a:pt x="1202" y="250"/>
                      <a:pt x="1158" y="279"/>
                      <a:pt x="1129" y="279"/>
                    </a:cubicBezTo>
                    <a:cubicBezTo>
                      <a:pt x="1085" y="279"/>
                      <a:pt x="1055" y="220"/>
                      <a:pt x="1055" y="191"/>
                    </a:cubicBezTo>
                    <a:cubicBezTo>
                      <a:pt x="1026" y="147"/>
                      <a:pt x="1085" y="117"/>
                      <a:pt x="1070" y="73"/>
                    </a:cubicBezTo>
                    <a:cubicBezTo>
                      <a:pt x="1055" y="44"/>
                      <a:pt x="1041" y="0"/>
                      <a:pt x="1011" y="14"/>
                    </a:cubicBezTo>
                    <a:cubicBezTo>
                      <a:pt x="1011" y="29"/>
                      <a:pt x="909" y="73"/>
                      <a:pt x="894" y="73"/>
                    </a:cubicBezTo>
                    <a:cubicBezTo>
                      <a:pt x="879" y="73"/>
                      <a:pt x="850" y="73"/>
                      <a:pt x="850" y="88"/>
                    </a:cubicBezTo>
                    <a:cubicBezTo>
                      <a:pt x="835" y="88"/>
                      <a:pt x="835" y="132"/>
                      <a:pt x="821" y="103"/>
                    </a:cubicBezTo>
                    <a:cubicBezTo>
                      <a:pt x="806" y="88"/>
                      <a:pt x="689" y="73"/>
                      <a:pt x="689" y="88"/>
                    </a:cubicBezTo>
                    <a:lnTo>
                      <a:pt x="718" y="103"/>
                    </a:lnTo>
                    <a:cubicBezTo>
                      <a:pt x="733" y="117"/>
                      <a:pt x="733" y="132"/>
                      <a:pt x="733" y="161"/>
                    </a:cubicBezTo>
                    <a:cubicBezTo>
                      <a:pt x="748" y="161"/>
                      <a:pt x="748" y="191"/>
                      <a:pt x="762" y="206"/>
                    </a:cubicBezTo>
                    <a:lnTo>
                      <a:pt x="792" y="206"/>
                    </a:lnTo>
                    <a:cubicBezTo>
                      <a:pt x="792" y="220"/>
                      <a:pt x="762" y="235"/>
                      <a:pt x="748" y="235"/>
                    </a:cubicBezTo>
                    <a:cubicBezTo>
                      <a:pt x="733" y="250"/>
                      <a:pt x="733" y="264"/>
                      <a:pt x="718" y="279"/>
                    </a:cubicBezTo>
                    <a:cubicBezTo>
                      <a:pt x="718" y="279"/>
                      <a:pt x="645" y="338"/>
                      <a:pt x="630" y="323"/>
                    </a:cubicBezTo>
                    <a:cubicBezTo>
                      <a:pt x="630" y="309"/>
                      <a:pt x="616" y="309"/>
                      <a:pt x="601" y="323"/>
                    </a:cubicBezTo>
                    <a:cubicBezTo>
                      <a:pt x="586" y="338"/>
                      <a:pt x="557" y="309"/>
                      <a:pt x="557" y="309"/>
                    </a:cubicBezTo>
                    <a:cubicBezTo>
                      <a:pt x="528" y="294"/>
                      <a:pt x="513" y="235"/>
                      <a:pt x="498" y="235"/>
                    </a:cubicBezTo>
                    <a:cubicBezTo>
                      <a:pt x="469" y="220"/>
                      <a:pt x="425" y="264"/>
                      <a:pt x="396" y="264"/>
                    </a:cubicBezTo>
                    <a:lnTo>
                      <a:pt x="308" y="264"/>
                    </a:lnTo>
                    <a:cubicBezTo>
                      <a:pt x="308" y="264"/>
                      <a:pt x="308" y="294"/>
                      <a:pt x="323" y="294"/>
                    </a:cubicBezTo>
                    <a:cubicBezTo>
                      <a:pt x="323" y="309"/>
                      <a:pt x="352" y="309"/>
                      <a:pt x="367" y="309"/>
                    </a:cubicBezTo>
                    <a:cubicBezTo>
                      <a:pt x="367" y="323"/>
                      <a:pt x="308" y="338"/>
                      <a:pt x="293" y="338"/>
                    </a:cubicBezTo>
                    <a:cubicBezTo>
                      <a:pt x="279" y="353"/>
                      <a:pt x="308" y="397"/>
                      <a:pt x="323" y="412"/>
                    </a:cubicBezTo>
                    <a:cubicBezTo>
                      <a:pt x="352" y="471"/>
                      <a:pt x="352" y="515"/>
                      <a:pt x="323" y="574"/>
                    </a:cubicBezTo>
                    <a:cubicBezTo>
                      <a:pt x="323" y="603"/>
                      <a:pt x="323" y="691"/>
                      <a:pt x="293" y="691"/>
                    </a:cubicBezTo>
                    <a:cubicBezTo>
                      <a:pt x="279" y="706"/>
                      <a:pt x="249" y="691"/>
                      <a:pt x="220" y="706"/>
                    </a:cubicBezTo>
                    <a:cubicBezTo>
                      <a:pt x="205" y="721"/>
                      <a:pt x="161" y="721"/>
                      <a:pt x="147" y="721"/>
                    </a:cubicBezTo>
                    <a:cubicBezTo>
                      <a:pt x="74" y="750"/>
                      <a:pt x="74" y="780"/>
                      <a:pt x="74" y="838"/>
                    </a:cubicBezTo>
                    <a:cubicBezTo>
                      <a:pt x="74" y="868"/>
                      <a:pt x="30" y="868"/>
                      <a:pt x="30" y="883"/>
                    </a:cubicBezTo>
                    <a:cubicBezTo>
                      <a:pt x="30" y="927"/>
                      <a:pt x="0" y="941"/>
                      <a:pt x="30" y="971"/>
                    </a:cubicBezTo>
                    <a:cubicBezTo>
                      <a:pt x="59" y="1000"/>
                      <a:pt x="59" y="1030"/>
                      <a:pt x="74" y="1059"/>
                    </a:cubicBezTo>
                    <a:cubicBezTo>
                      <a:pt x="74" y="1074"/>
                      <a:pt x="88" y="1074"/>
                      <a:pt x="103" y="1074"/>
                    </a:cubicBezTo>
                    <a:cubicBezTo>
                      <a:pt x="117" y="1074"/>
                      <a:pt x="117" y="1089"/>
                      <a:pt x="132" y="1103"/>
                    </a:cubicBezTo>
                    <a:cubicBezTo>
                      <a:pt x="161" y="1147"/>
                      <a:pt x="235" y="1103"/>
                      <a:pt x="264" y="1074"/>
                    </a:cubicBezTo>
                    <a:cubicBezTo>
                      <a:pt x="264" y="1118"/>
                      <a:pt x="235" y="1192"/>
                      <a:pt x="279" y="1206"/>
                    </a:cubicBezTo>
                    <a:cubicBezTo>
                      <a:pt x="293" y="1206"/>
                      <a:pt x="337" y="1192"/>
                      <a:pt x="352" y="1192"/>
                    </a:cubicBezTo>
                    <a:cubicBezTo>
                      <a:pt x="396" y="1206"/>
                      <a:pt x="411" y="1206"/>
                      <a:pt x="440" y="1177"/>
                    </a:cubicBezTo>
                    <a:cubicBezTo>
                      <a:pt x="440" y="1162"/>
                      <a:pt x="469" y="1162"/>
                      <a:pt x="484" y="1162"/>
                    </a:cubicBezTo>
                    <a:cubicBezTo>
                      <a:pt x="513" y="1133"/>
                      <a:pt x="542" y="1118"/>
                      <a:pt x="572" y="1118"/>
                    </a:cubicBezTo>
                    <a:cubicBezTo>
                      <a:pt x="601" y="1103"/>
                      <a:pt x="674" y="1074"/>
                      <a:pt x="645" y="1133"/>
                    </a:cubicBezTo>
                    <a:cubicBezTo>
                      <a:pt x="645" y="1162"/>
                      <a:pt x="630" y="1192"/>
                      <a:pt x="645" y="1221"/>
                    </a:cubicBezTo>
                    <a:cubicBezTo>
                      <a:pt x="660" y="1250"/>
                      <a:pt x="689" y="1280"/>
                      <a:pt x="718" y="1295"/>
                    </a:cubicBezTo>
                    <a:cubicBezTo>
                      <a:pt x="748" y="1324"/>
                      <a:pt x="792" y="1309"/>
                      <a:pt x="821" y="1324"/>
                    </a:cubicBezTo>
                    <a:cubicBezTo>
                      <a:pt x="835" y="1339"/>
                      <a:pt x="850" y="1353"/>
                      <a:pt x="865" y="1353"/>
                    </a:cubicBezTo>
                    <a:cubicBezTo>
                      <a:pt x="879" y="1353"/>
                      <a:pt x="894" y="1368"/>
                      <a:pt x="894" y="1383"/>
                    </a:cubicBezTo>
                    <a:cubicBezTo>
                      <a:pt x="923" y="1383"/>
                      <a:pt x="997" y="1368"/>
                      <a:pt x="997" y="1412"/>
                    </a:cubicBezTo>
                    <a:cubicBezTo>
                      <a:pt x="1011" y="1442"/>
                      <a:pt x="997" y="1442"/>
                      <a:pt x="1011" y="1471"/>
                    </a:cubicBezTo>
                    <a:cubicBezTo>
                      <a:pt x="1026" y="1486"/>
                      <a:pt x="1011" y="1486"/>
                      <a:pt x="997" y="1501"/>
                    </a:cubicBezTo>
                    <a:cubicBezTo>
                      <a:pt x="997" y="1501"/>
                      <a:pt x="1026" y="1574"/>
                      <a:pt x="1026" y="1589"/>
                    </a:cubicBezTo>
                    <a:cubicBezTo>
                      <a:pt x="1026" y="1604"/>
                      <a:pt x="1143" y="1589"/>
                      <a:pt x="1158" y="1589"/>
                    </a:cubicBezTo>
                    <a:cubicBezTo>
                      <a:pt x="1158" y="1618"/>
                      <a:pt x="1143" y="1662"/>
                      <a:pt x="1172" y="1677"/>
                    </a:cubicBezTo>
                    <a:cubicBezTo>
                      <a:pt x="1216" y="1707"/>
                      <a:pt x="1216" y="1736"/>
                      <a:pt x="1202" y="1795"/>
                    </a:cubicBezTo>
                    <a:cubicBezTo>
                      <a:pt x="1187" y="1824"/>
                      <a:pt x="1172" y="1868"/>
                      <a:pt x="1187" y="1913"/>
                    </a:cubicBezTo>
                    <a:cubicBezTo>
                      <a:pt x="1187" y="1927"/>
                      <a:pt x="1202" y="1957"/>
                      <a:pt x="1202" y="1986"/>
                    </a:cubicBezTo>
                    <a:cubicBezTo>
                      <a:pt x="1202" y="2001"/>
                      <a:pt x="1172" y="2030"/>
                      <a:pt x="1202" y="2030"/>
                    </a:cubicBezTo>
                    <a:cubicBezTo>
                      <a:pt x="1216" y="2045"/>
                      <a:pt x="1260" y="2060"/>
                      <a:pt x="1290" y="2045"/>
                    </a:cubicBezTo>
                    <a:cubicBezTo>
                      <a:pt x="1319" y="2016"/>
                      <a:pt x="1378" y="2119"/>
                      <a:pt x="1363" y="2133"/>
                    </a:cubicBezTo>
                    <a:cubicBezTo>
                      <a:pt x="1363" y="2148"/>
                      <a:pt x="1363" y="2163"/>
                      <a:pt x="1378" y="2177"/>
                    </a:cubicBezTo>
                    <a:cubicBezTo>
                      <a:pt x="1392" y="2192"/>
                      <a:pt x="1422" y="2163"/>
                      <a:pt x="1436" y="2177"/>
                    </a:cubicBezTo>
                    <a:cubicBezTo>
                      <a:pt x="1495" y="2207"/>
                      <a:pt x="1436" y="2266"/>
                      <a:pt x="1436" y="2310"/>
                    </a:cubicBezTo>
                    <a:cubicBezTo>
                      <a:pt x="1466" y="2266"/>
                      <a:pt x="1495" y="2354"/>
                      <a:pt x="1495" y="2354"/>
                    </a:cubicBezTo>
                    <a:cubicBezTo>
                      <a:pt x="1510" y="2413"/>
                      <a:pt x="1480" y="2428"/>
                      <a:pt x="1436" y="2442"/>
                    </a:cubicBezTo>
                    <a:cubicBezTo>
                      <a:pt x="1378" y="2472"/>
                      <a:pt x="1348" y="2501"/>
                      <a:pt x="1319" y="2545"/>
                    </a:cubicBezTo>
                    <a:cubicBezTo>
                      <a:pt x="1304" y="2575"/>
                      <a:pt x="1290" y="2589"/>
                      <a:pt x="1260" y="2604"/>
                    </a:cubicBezTo>
                    <a:cubicBezTo>
                      <a:pt x="1246" y="2634"/>
                      <a:pt x="1216" y="2648"/>
                      <a:pt x="1187" y="2678"/>
                    </a:cubicBezTo>
                    <a:cubicBezTo>
                      <a:pt x="1216" y="2678"/>
                      <a:pt x="1246" y="2663"/>
                      <a:pt x="1260" y="2663"/>
                    </a:cubicBezTo>
                    <a:cubicBezTo>
                      <a:pt x="1275" y="2663"/>
                      <a:pt x="1290" y="2692"/>
                      <a:pt x="1304" y="2692"/>
                    </a:cubicBezTo>
                    <a:cubicBezTo>
                      <a:pt x="1304" y="2707"/>
                      <a:pt x="1319" y="2722"/>
                      <a:pt x="1334" y="2737"/>
                    </a:cubicBezTo>
                    <a:cubicBezTo>
                      <a:pt x="1348" y="2751"/>
                      <a:pt x="1363" y="2737"/>
                      <a:pt x="1378" y="2751"/>
                    </a:cubicBezTo>
                    <a:cubicBezTo>
                      <a:pt x="1407" y="2781"/>
                      <a:pt x="1466" y="2795"/>
                      <a:pt x="1480" y="2840"/>
                    </a:cubicBezTo>
                    <a:cubicBezTo>
                      <a:pt x="1495" y="2869"/>
                      <a:pt x="1510" y="2928"/>
                      <a:pt x="1524" y="2957"/>
                    </a:cubicBezTo>
                    <a:cubicBezTo>
                      <a:pt x="1539" y="2943"/>
                      <a:pt x="1553" y="2928"/>
                      <a:pt x="1568" y="2898"/>
                    </a:cubicBezTo>
                    <a:cubicBezTo>
                      <a:pt x="1568" y="2884"/>
                      <a:pt x="1583" y="2854"/>
                      <a:pt x="1597" y="2840"/>
                    </a:cubicBezTo>
                    <a:cubicBezTo>
                      <a:pt x="1612" y="2795"/>
                      <a:pt x="1656" y="2781"/>
                      <a:pt x="1700" y="2751"/>
                    </a:cubicBezTo>
                    <a:cubicBezTo>
                      <a:pt x="1729" y="2722"/>
                      <a:pt x="1729" y="2692"/>
                      <a:pt x="1744" y="2648"/>
                    </a:cubicBezTo>
                    <a:cubicBezTo>
                      <a:pt x="1773" y="2589"/>
                      <a:pt x="1817" y="2575"/>
                      <a:pt x="1847" y="2531"/>
                    </a:cubicBezTo>
                    <a:cubicBezTo>
                      <a:pt x="1891" y="2486"/>
                      <a:pt x="1847" y="2428"/>
                      <a:pt x="1861" y="2369"/>
                    </a:cubicBezTo>
                    <a:cubicBezTo>
                      <a:pt x="1876" y="2354"/>
                      <a:pt x="1876" y="2339"/>
                      <a:pt x="1876" y="2310"/>
                    </a:cubicBezTo>
                    <a:cubicBezTo>
                      <a:pt x="1876" y="2295"/>
                      <a:pt x="1876" y="2295"/>
                      <a:pt x="1891" y="2295"/>
                    </a:cubicBezTo>
                    <a:cubicBezTo>
                      <a:pt x="1920" y="2280"/>
                      <a:pt x="1934" y="2251"/>
                      <a:pt x="1949" y="2236"/>
                    </a:cubicBezTo>
                    <a:cubicBezTo>
                      <a:pt x="1964" y="2222"/>
                      <a:pt x="1978" y="2207"/>
                      <a:pt x="2008" y="2192"/>
                    </a:cubicBezTo>
                    <a:cubicBezTo>
                      <a:pt x="2022" y="2192"/>
                      <a:pt x="2037" y="2177"/>
                      <a:pt x="2066" y="2163"/>
                    </a:cubicBezTo>
                    <a:cubicBezTo>
                      <a:pt x="2081" y="2163"/>
                      <a:pt x="2096" y="2177"/>
                      <a:pt x="2110" y="2177"/>
                    </a:cubicBezTo>
                    <a:cubicBezTo>
                      <a:pt x="2125" y="2177"/>
                      <a:pt x="2110" y="2163"/>
                      <a:pt x="2110" y="2163"/>
                    </a:cubicBezTo>
                    <a:cubicBezTo>
                      <a:pt x="2096" y="2148"/>
                      <a:pt x="2154" y="2133"/>
                      <a:pt x="2154" y="2133"/>
                    </a:cubicBezTo>
                    <a:cubicBezTo>
                      <a:pt x="2154" y="2133"/>
                      <a:pt x="2184" y="2089"/>
                      <a:pt x="2184" y="2104"/>
                    </a:cubicBezTo>
                    <a:cubicBezTo>
                      <a:pt x="2198" y="2119"/>
                      <a:pt x="2271" y="2089"/>
                      <a:pt x="2271" y="2089"/>
                    </a:cubicBezTo>
                    <a:cubicBezTo>
                      <a:pt x="2286" y="2089"/>
                      <a:pt x="2271" y="2104"/>
                      <a:pt x="2286" y="2104"/>
                    </a:cubicBezTo>
                    <a:cubicBezTo>
                      <a:pt x="2301" y="2104"/>
                      <a:pt x="2345" y="2104"/>
                      <a:pt x="2359" y="2089"/>
                    </a:cubicBezTo>
                    <a:cubicBezTo>
                      <a:pt x="2374" y="2074"/>
                      <a:pt x="2374" y="2060"/>
                      <a:pt x="2389" y="2045"/>
                    </a:cubicBezTo>
                    <a:cubicBezTo>
                      <a:pt x="2403" y="2045"/>
                      <a:pt x="2418" y="2030"/>
                      <a:pt x="2418" y="2016"/>
                    </a:cubicBezTo>
                    <a:cubicBezTo>
                      <a:pt x="2433" y="2001"/>
                      <a:pt x="2418" y="1971"/>
                      <a:pt x="2433" y="1957"/>
                    </a:cubicBezTo>
                    <a:cubicBezTo>
                      <a:pt x="2447" y="1942"/>
                      <a:pt x="2462" y="1927"/>
                      <a:pt x="2477" y="1913"/>
                    </a:cubicBezTo>
                    <a:cubicBezTo>
                      <a:pt x="2506" y="1868"/>
                      <a:pt x="2521" y="1854"/>
                      <a:pt x="2521" y="1810"/>
                    </a:cubicBezTo>
                    <a:cubicBezTo>
                      <a:pt x="2521" y="1780"/>
                      <a:pt x="2521" y="1765"/>
                      <a:pt x="2535" y="1736"/>
                    </a:cubicBezTo>
                    <a:cubicBezTo>
                      <a:pt x="2535" y="1721"/>
                      <a:pt x="2550" y="1721"/>
                      <a:pt x="2565" y="1707"/>
                    </a:cubicBezTo>
                    <a:cubicBezTo>
                      <a:pt x="2579" y="1692"/>
                      <a:pt x="2565" y="1662"/>
                      <a:pt x="2565" y="1648"/>
                    </a:cubicBezTo>
                    <a:cubicBezTo>
                      <a:pt x="2565" y="1618"/>
                      <a:pt x="2579" y="1604"/>
                      <a:pt x="2579" y="1574"/>
                    </a:cubicBezTo>
                    <a:cubicBezTo>
                      <a:pt x="2594" y="1530"/>
                      <a:pt x="2579" y="1486"/>
                      <a:pt x="2579" y="1442"/>
                    </a:cubicBezTo>
                    <a:cubicBezTo>
                      <a:pt x="2579" y="1412"/>
                      <a:pt x="2565" y="1383"/>
                      <a:pt x="2579" y="1368"/>
                    </a:cubicBezTo>
                    <a:cubicBezTo>
                      <a:pt x="2594" y="1339"/>
                      <a:pt x="2579" y="1353"/>
                      <a:pt x="2579" y="1324"/>
                    </a:cubicBezTo>
                    <a:lnTo>
                      <a:pt x="2609" y="1339"/>
                    </a:lnTo>
                    <a:lnTo>
                      <a:pt x="2609" y="1324"/>
                    </a:lnTo>
                    <a:lnTo>
                      <a:pt x="2623" y="1324"/>
                    </a:lnTo>
                    <a:cubicBezTo>
                      <a:pt x="2652" y="1324"/>
                      <a:pt x="2667" y="1280"/>
                      <a:pt x="2667" y="1265"/>
                    </a:cubicBezTo>
                    <a:cubicBezTo>
                      <a:pt x="2682" y="1250"/>
                      <a:pt x="2696" y="1221"/>
                      <a:pt x="2711" y="1192"/>
                    </a:cubicBezTo>
                    <a:cubicBezTo>
                      <a:pt x="2740" y="1162"/>
                      <a:pt x="2770" y="1162"/>
                      <a:pt x="2784" y="1133"/>
                    </a:cubicBezTo>
                    <a:cubicBezTo>
                      <a:pt x="2858" y="1044"/>
                      <a:pt x="2916" y="941"/>
                      <a:pt x="2872" y="838"/>
                    </a:cubicBezTo>
                    <a:cubicBezTo>
                      <a:pt x="2843" y="780"/>
                      <a:pt x="2902" y="883"/>
                      <a:pt x="2872" y="838"/>
                    </a:cubicBezTo>
                    <a:lnTo>
                      <a:pt x="2872" y="838"/>
                    </a:lnTo>
                    <a:close/>
                    <a:moveTo>
                      <a:pt x="1685" y="2737"/>
                    </a:moveTo>
                    <a:lnTo>
                      <a:pt x="1685" y="2737"/>
                    </a:lnTo>
                    <a:cubicBezTo>
                      <a:pt x="1656" y="2751"/>
                      <a:pt x="1641" y="2781"/>
                      <a:pt x="1612" y="2795"/>
                    </a:cubicBezTo>
                    <a:cubicBezTo>
                      <a:pt x="1568" y="2810"/>
                      <a:pt x="1641" y="2766"/>
                      <a:pt x="1641" y="2751"/>
                    </a:cubicBezTo>
                    <a:cubicBezTo>
                      <a:pt x="1656" y="2737"/>
                      <a:pt x="1671" y="2707"/>
                      <a:pt x="1700" y="2678"/>
                    </a:cubicBezTo>
                    <a:cubicBezTo>
                      <a:pt x="1729" y="2648"/>
                      <a:pt x="1715" y="2707"/>
                      <a:pt x="1685" y="2737"/>
                    </a:cubicBezTo>
                    <a:cubicBezTo>
                      <a:pt x="1685" y="2737"/>
                      <a:pt x="1700" y="2722"/>
                      <a:pt x="1685" y="2737"/>
                    </a:cubicBezTo>
                    <a:lnTo>
                      <a:pt x="1685" y="273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3" name="Freeform 1560">
                <a:extLst>
                  <a:ext uri="{FF2B5EF4-FFF2-40B4-BE49-F238E27FC236}">
                    <a16:creationId xmlns:a16="http://schemas.microsoft.com/office/drawing/2014/main" id="{ED928BAB-89DD-9BCA-E852-04307E9F1E5E}"/>
                  </a:ext>
                </a:extLst>
              </p:cNvPr>
              <p:cNvSpPr>
                <a:spLocks/>
              </p:cNvSpPr>
              <p:nvPr/>
            </p:nvSpPr>
            <p:spPr bwMode="auto">
              <a:xfrm>
                <a:off x="2555" y="3254"/>
                <a:ext cx="298" cy="506"/>
              </a:xfrm>
              <a:custGeom>
                <a:avLst/>
                <a:gdLst>
                  <a:gd name="T0" fmla="*/ 1167 w 1542"/>
                  <a:gd name="T1" fmla="*/ 909 h 2625"/>
                  <a:gd name="T2" fmla="*/ 1197 w 1542"/>
                  <a:gd name="T3" fmla="*/ 704 h 2625"/>
                  <a:gd name="T4" fmla="*/ 1422 w 1542"/>
                  <a:gd name="T5" fmla="*/ 455 h 2625"/>
                  <a:gd name="T6" fmla="*/ 1512 w 1542"/>
                  <a:gd name="T7" fmla="*/ 337 h 2625"/>
                  <a:gd name="T8" fmla="*/ 1452 w 1542"/>
                  <a:gd name="T9" fmla="*/ 367 h 2625"/>
                  <a:gd name="T10" fmla="*/ 1317 w 1542"/>
                  <a:gd name="T11" fmla="*/ 440 h 2625"/>
                  <a:gd name="T12" fmla="*/ 1167 w 1542"/>
                  <a:gd name="T13" fmla="*/ 440 h 2625"/>
                  <a:gd name="T14" fmla="*/ 1182 w 1542"/>
                  <a:gd name="T15" fmla="*/ 381 h 2625"/>
                  <a:gd name="T16" fmla="*/ 1108 w 1542"/>
                  <a:gd name="T17" fmla="*/ 205 h 2625"/>
                  <a:gd name="T18" fmla="*/ 898 w 1542"/>
                  <a:gd name="T19" fmla="*/ 88 h 2625"/>
                  <a:gd name="T20" fmla="*/ 778 w 1542"/>
                  <a:gd name="T21" fmla="*/ 29 h 2625"/>
                  <a:gd name="T22" fmla="*/ 644 w 1542"/>
                  <a:gd name="T23" fmla="*/ 29 h 2625"/>
                  <a:gd name="T24" fmla="*/ 524 w 1542"/>
                  <a:gd name="T25" fmla="*/ 59 h 2625"/>
                  <a:gd name="T26" fmla="*/ 419 w 1542"/>
                  <a:gd name="T27" fmla="*/ 205 h 2625"/>
                  <a:gd name="T28" fmla="*/ 419 w 1542"/>
                  <a:gd name="T29" fmla="*/ 396 h 2625"/>
                  <a:gd name="T30" fmla="*/ 314 w 1542"/>
                  <a:gd name="T31" fmla="*/ 528 h 2625"/>
                  <a:gd name="T32" fmla="*/ 300 w 1542"/>
                  <a:gd name="T33" fmla="*/ 616 h 2625"/>
                  <a:gd name="T34" fmla="*/ 285 w 1542"/>
                  <a:gd name="T35" fmla="*/ 748 h 2625"/>
                  <a:gd name="T36" fmla="*/ 285 w 1542"/>
                  <a:gd name="T37" fmla="*/ 836 h 2625"/>
                  <a:gd name="T38" fmla="*/ 270 w 1542"/>
                  <a:gd name="T39" fmla="*/ 1070 h 2625"/>
                  <a:gd name="T40" fmla="*/ 210 w 1542"/>
                  <a:gd name="T41" fmla="*/ 1217 h 2625"/>
                  <a:gd name="T42" fmla="*/ 165 w 1542"/>
                  <a:gd name="T43" fmla="*/ 1540 h 2625"/>
                  <a:gd name="T44" fmla="*/ 150 w 1542"/>
                  <a:gd name="T45" fmla="*/ 1848 h 2625"/>
                  <a:gd name="T46" fmla="*/ 165 w 1542"/>
                  <a:gd name="T47" fmla="*/ 1935 h 2625"/>
                  <a:gd name="T48" fmla="*/ 165 w 1542"/>
                  <a:gd name="T49" fmla="*/ 2082 h 2625"/>
                  <a:gd name="T50" fmla="*/ 120 w 1542"/>
                  <a:gd name="T51" fmla="*/ 2229 h 2625"/>
                  <a:gd name="T52" fmla="*/ 60 w 1542"/>
                  <a:gd name="T53" fmla="*/ 2449 h 2625"/>
                  <a:gd name="T54" fmla="*/ 135 w 1542"/>
                  <a:gd name="T55" fmla="*/ 2566 h 2625"/>
                  <a:gd name="T56" fmla="*/ 300 w 1542"/>
                  <a:gd name="T57" fmla="*/ 2595 h 2625"/>
                  <a:gd name="T58" fmla="*/ 374 w 1542"/>
                  <a:gd name="T59" fmla="*/ 2595 h 2625"/>
                  <a:gd name="T60" fmla="*/ 389 w 1542"/>
                  <a:gd name="T61" fmla="*/ 2566 h 2625"/>
                  <a:gd name="T62" fmla="*/ 404 w 1542"/>
                  <a:gd name="T63" fmla="*/ 2405 h 2625"/>
                  <a:gd name="T64" fmla="*/ 389 w 1542"/>
                  <a:gd name="T65" fmla="*/ 2375 h 2625"/>
                  <a:gd name="T66" fmla="*/ 464 w 1542"/>
                  <a:gd name="T67" fmla="*/ 2390 h 2625"/>
                  <a:gd name="T68" fmla="*/ 554 w 1542"/>
                  <a:gd name="T69" fmla="*/ 2243 h 2625"/>
                  <a:gd name="T70" fmla="*/ 584 w 1542"/>
                  <a:gd name="T71" fmla="*/ 2185 h 2625"/>
                  <a:gd name="T72" fmla="*/ 524 w 1542"/>
                  <a:gd name="T73" fmla="*/ 2097 h 2625"/>
                  <a:gd name="T74" fmla="*/ 509 w 1542"/>
                  <a:gd name="T75" fmla="*/ 1965 h 2625"/>
                  <a:gd name="T76" fmla="*/ 629 w 1542"/>
                  <a:gd name="T77" fmla="*/ 1892 h 2625"/>
                  <a:gd name="T78" fmla="*/ 719 w 1542"/>
                  <a:gd name="T79" fmla="*/ 1745 h 2625"/>
                  <a:gd name="T80" fmla="*/ 748 w 1542"/>
                  <a:gd name="T81" fmla="*/ 1730 h 2625"/>
                  <a:gd name="T82" fmla="*/ 733 w 1542"/>
                  <a:gd name="T83" fmla="*/ 1686 h 2625"/>
                  <a:gd name="T84" fmla="*/ 674 w 1542"/>
                  <a:gd name="T85" fmla="*/ 1540 h 2625"/>
                  <a:gd name="T86" fmla="*/ 853 w 1542"/>
                  <a:gd name="T87" fmla="*/ 1569 h 2625"/>
                  <a:gd name="T88" fmla="*/ 883 w 1542"/>
                  <a:gd name="T89" fmla="*/ 1466 h 2625"/>
                  <a:gd name="T90" fmla="*/ 883 w 1542"/>
                  <a:gd name="T91" fmla="*/ 1378 h 2625"/>
                  <a:gd name="T92" fmla="*/ 973 w 1542"/>
                  <a:gd name="T93" fmla="*/ 1393 h 2625"/>
                  <a:gd name="T94" fmla="*/ 1227 w 1542"/>
                  <a:gd name="T95" fmla="*/ 1320 h 2625"/>
                  <a:gd name="T96" fmla="*/ 1302 w 1542"/>
                  <a:gd name="T97" fmla="*/ 1217 h 2625"/>
                  <a:gd name="T98" fmla="*/ 1242 w 1542"/>
                  <a:gd name="T99" fmla="*/ 1070 h 2625"/>
                  <a:gd name="T100" fmla="*/ 1182 w 1542"/>
                  <a:gd name="T101" fmla="*/ 997 h 2625"/>
                  <a:gd name="T102" fmla="*/ 1167 w 1542"/>
                  <a:gd name="T103" fmla="*/ 909 h 2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42" h="2625">
                    <a:moveTo>
                      <a:pt x="1167" y="909"/>
                    </a:moveTo>
                    <a:lnTo>
                      <a:pt x="1167" y="909"/>
                    </a:lnTo>
                    <a:cubicBezTo>
                      <a:pt x="1212" y="865"/>
                      <a:pt x="1182" y="821"/>
                      <a:pt x="1197" y="763"/>
                    </a:cubicBezTo>
                    <a:lnTo>
                      <a:pt x="1197" y="704"/>
                    </a:lnTo>
                    <a:cubicBezTo>
                      <a:pt x="1212" y="660"/>
                      <a:pt x="1242" y="645"/>
                      <a:pt x="1272" y="616"/>
                    </a:cubicBezTo>
                    <a:cubicBezTo>
                      <a:pt x="1332" y="572"/>
                      <a:pt x="1362" y="499"/>
                      <a:pt x="1422" y="455"/>
                    </a:cubicBezTo>
                    <a:cubicBezTo>
                      <a:pt x="1452" y="440"/>
                      <a:pt x="1497" y="440"/>
                      <a:pt x="1527" y="425"/>
                    </a:cubicBezTo>
                    <a:cubicBezTo>
                      <a:pt x="1542" y="396"/>
                      <a:pt x="1527" y="352"/>
                      <a:pt x="1512" y="337"/>
                    </a:cubicBezTo>
                    <a:cubicBezTo>
                      <a:pt x="1497" y="308"/>
                      <a:pt x="1512" y="308"/>
                      <a:pt x="1482" y="308"/>
                    </a:cubicBezTo>
                    <a:cubicBezTo>
                      <a:pt x="1452" y="293"/>
                      <a:pt x="1467" y="352"/>
                      <a:pt x="1452" y="367"/>
                    </a:cubicBezTo>
                    <a:cubicBezTo>
                      <a:pt x="1437" y="381"/>
                      <a:pt x="1422" y="411"/>
                      <a:pt x="1407" y="425"/>
                    </a:cubicBezTo>
                    <a:cubicBezTo>
                      <a:pt x="1392" y="440"/>
                      <a:pt x="1347" y="425"/>
                      <a:pt x="1317" y="440"/>
                    </a:cubicBezTo>
                    <a:cubicBezTo>
                      <a:pt x="1302" y="469"/>
                      <a:pt x="1257" y="440"/>
                      <a:pt x="1227" y="440"/>
                    </a:cubicBezTo>
                    <a:cubicBezTo>
                      <a:pt x="1212" y="440"/>
                      <a:pt x="1182" y="455"/>
                      <a:pt x="1167" y="440"/>
                    </a:cubicBezTo>
                    <a:cubicBezTo>
                      <a:pt x="1138" y="440"/>
                      <a:pt x="1182" y="411"/>
                      <a:pt x="1182" y="411"/>
                    </a:cubicBezTo>
                    <a:cubicBezTo>
                      <a:pt x="1197" y="396"/>
                      <a:pt x="1182" y="381"/>
                      <a:pt x="1182" y="381"/>
                    </a:cubicBezTo>
                    <a:cubicBezTo>
                      <a:pt x="1182" y="352"/>
                      <a:pt x="1197" y="337"/>
                      <a:pt x="1212" y="323"/>
                    </a:cubicBezTo>
                    <a:cubicBezTo>
                      <a:pt x="1272" y="264"/>
                      <a:pt x="1152" y="235"/>
                      <a:pt x="1108" y="205"/>
                    </a:cubicBezTo>
                    <a:cubicBezTo>
                      <a:pt x="1063" y="176"/>
                      <a:pt x="1003" y="176"/>
                      <a:pt x="958" y="132"/>
                    </a:cubicBezTo>
                    <a:cubicBezTo>
                      <a:pt x="943" y="117"/>
                      <a:pt x="913" y="103"/>
                      <a:pt x="898" y="88"/>
                    </a:cubicBezTo>
                    <a:cubicBezTo>
                      <a:pt x="883" y="59"/>
                      <a:pt x="868" y="29"/>
                      <a:pt x="853" y="29"/>
                    </a:cubicBezTo>
                    <a:cubicBezTo>
                      <a:pt x="838" y="15"/>
                      <a:pt x="793" y="15"/>
                      <a:pt x="778" y="29"/>
                    </a:cubicBezTo>
                    <a:cubicBezTo>
                      <a:pt x="763" y="44"/>
                      <a:pt x="748" y="88"/>
                      <a:pt x="719" y="59"/>
                    </a:cubicBezTo>
                    <a:cubicBezTo>
                      <a:pt x="704" y="29"/>
                      <a:pt x="674" y="29"/>
                      <a:pt x="644" y="29"/>
                    </a:cubicBezTo>
                    <a:cubicBezTo>
                      <a:pt x="614" y="29"/>
                      <a:pt x="614" y="0"/>
                      <a:pt x="584" y="15"/>
                    </a:cubicBezTo>
                    <a:cubicBezTo>
                      <a:pt x="569" y="29"/>
                      <a:pt x="524" y="44"/>
                      <a:pt x="524" y="59"/>
                    </a:cubicBezTo>
                    <a:cubicBezTo>
                      <a:pt x="509" y="88"/>
                      <a:pt x="524" y="117"/>
                      <a:pt x="524" y="132"/>
                    </a:cubicBezTo>
                    <a:cubicBezTo>
                      <a:pt x="509" y="191"/>
                      <a:pt x="464" y="191"/>
                      <a:pt x="419" y="205"/>
                    </a:cubicBezTo>
                    <a:cubicBezTo>
                      <a:pt x="389" y="220"/>
                      <a:pt x="404" y="293"/>
                      <a:pt x="404" y="323"/>
                    </a:cubicBezTo>
                    <a:cubicBezTo>
                      <a:pt x="404" y="352"/>
                      <a:pt x="419" y="381"/>
                      <a:pt x="419" y="396"/>
                    </a:cubicBezTo>
                    <a:cubicBezTo>
                      <a:pt x="419" y="411"/>
                      <a:pt x="374" y="455"/>
                      <a:pt x="374" y="469"/>
                    </a:cubicBezTo>
                    <a:cubicBezTo>
                      <a:pt x="359" y="484"/>
                      <a:pt x="314" y="513"/>
                      <a:pt x="314" y="528"/>
                    </a:cubicBezTo>
                    <a:lnTo>
                      <a:pt x="314" y="572"/>
                    </a:lnTo>
                    <a:cubicBezTo>
                      <a:pt x="314" y="587"/>
                      <a:pt x="300" y="601"/>
                      <a:pt x="300" y="616"/>
                    </a:cubicBezTo>
                    <a:cubicBezTo>
                      <a:pt x="300" y="631"/>
                      <a:pt x="314" y="675"/>
                      <a:pt x="285" y="689"/>
                    </a:cubicBezTo>
                    <a:lnTo>
                      <a:pt x="285" y="748"/>
                    </a:lnTo>
                    <a:cubicBezTo>
                      <a:pt x="270" y="748"/>
                      <a:pt x="255" y="748"/>
                      <a:pt x="255" y="763"/>
                    </a:cubicBezTo>
                    <a:cubicBezTo>
                      <a:pt x="255" y="792"/>
                      <a:pt x="285" y="807"/>
                      <a:pt x="285" y="836"/>
                    </a:cubicBezTo>
                    <a:cubicBezTo>
                      <a:pt x="285" y="851"/>
                      <a:pt x="285" y="880"/>
                      <a:pt x="300" y="895"/>
                    </a:cubicBezTo>
                    <a:cubicBezTo>
                      <a:pt x="329" y="953"/>
                      <a:pt x="270" y="1012"/>
                      <a:pt x="270" y="1070"/>
                    </a:cubicBezTo>
                    <a:cubicBezTo>
                      <a:pt x="255" y="1100"/>
                      <a:pt x="285" y="1129"/>
                      <a:pt x="270" y="1158"/>
                    </a:cubicBezTo>
                    <a:cubicBezTo>
                      <a:pt x="255" y="1173"/>
                      <a:pt x="225" y="1188"/>
                      <a:pt x="210" y="1217"/>
                    </a:cubicBezTo>
                    <a:cubicBezTo>
                      <a:pt x="195" y="1246"/>
                      <a:pt x="255" y="1364"/>
                      <a:pt x="225" y="1378"/>
                    </a:cubicBezTo>
                    <a:cubicBezTo>
                      <a:pt x="165" y="1408"/>
                      <a:pt x="180" y="1481"/>
                      <a:pt x="165" y="1540"/>
                    </a:cubicBezTo>
                    <a:cubicBezTo>
                      <a:pt x="135" y="1584"/>
                      <a:pt x="150" y="1657"/>
                      <a:pt x="150" y="1716"/>
                    </a:cubicBezTo>
                    <a:lnTo>
                      <a:pt x="150" y="1848"/>
                    </a:lnTo>
                    <a:cubicBezTo>
                      <a:pt x="150" y="1862"/>
                      <a:pt x="225" y="1906"/>
                      <a:pt x="195" y="1906"/>
                    </a:cubicBezTo>
                    <a:cubicBezTo>
                      <a:pt x="195" y="1906"/>
                      <a:pt x="135" y="1921"/>
                      <a:pt x="165" y="1935"/>
                    </a:cubicBezTo>
                    <a:cubicBezTo>
                      <a:pt x="195" y="1935"/>
                      <a:pt x="195" y="1950"/>
                      <a:pt x="180" y="1979"/>
                    </a:cubicBezTo>
                    <a:cubicBezTo>
                      <a:pt x="165" y="2009"/>
                      <a:pt x="165" y="2038"/>
                      <a:pt x="165" y="2082"/>
                    </a:cubicBezTo>
                    <a:cubicBezTo>
                      <a:pt x="165" y="2111"/>
                      <a:pt x="135" y="2126"/>
                      <a:pt x="120" y="2155"/>
                    </a:cubicBezTo>
                    <a:cubicBezTo>
                      <a:pt x="105" y="2170"/>
                      <a:pt x="120" y="2199"/>
                      <a:pt x="120" y="2229"/>
                    </a:cubicBezTo>
                    <a:cubicBezTo>
                      <a:pt x="120" y="2243"/>
                      <a:pt x="90" y="2287"/>
                      <a:pt x="75" y="2287"/>
                    </a:cubicBezTo>
                    <a:cubicBezTo>
                      <a:pt x="0" y="2317"/>
                      <a:pt x="45" y="2405"/>
                      <a:pt x="60" y="2449"/>
                    </a:cubicBezTo>
                    <a:cubicBezTo>
                      <a:pt x="75" y="2478"/>
                      <a:pt x="120" y="2434"/>
                      <a:pt x="120" y="2493"/>
                    </a:cubicBezTo>
                    <a:cubicBezTo>
                      <a:pt x="120" y="2507"/>
                      <a:pt x="105" y="2551"/>
                      <a:pt x="135" y="2566"/>
                    </a:cubicBezTo>
                    <a:cubicBezTo>
                      <a:pt x="150" y="2581"/>
                      <a:pt x="165" y="2581"/>
                      <a:pt x="195" y="2581"/>
                    </a:cubicBezTo>
                    <a:cubicBezTo>
                      <a:pt x="225" y="2595"/>
                      <a:pt x="270" y="2595"/>
                      <a:pt x="300" y="2595"/>
                    </a:cubicBezTo>
                    <a:cubicBezTo>
                      <a:pt x="314" y="2595"/>
                      <a:pt x="329" y="2595"/>
                      <a:pt x="344" y="2610"/>
                    </a:cubicBezTo>
                    <a:cubicBezTo>
                      <a:pt x="344" y="2595"/>
                      <a:pt x="359" y="2595"/>
                      <a:pt x="374" y="2595"/>
                    </a:cubicBezTo>
                    <a:cubicBezTo>
                      <a:pt x="374" y="2610"/>
                      <a:pt x="404" y="2625"/>
                      <a:pt x="404" y="2625"/>
                    </a:cubicBezTo>
                    <a:cubicBezTo>
                      <a:pt x="419" y="2625"/>
                      <a:pt x="389" y="2581"/>
                      <a:pt x="389" y="2566"/>
                    </a:cubicBezTo>
                    <a:cubicBezTo>
                      <a:pt x="359" y="2537"/>
                      <a:pt x="359" y="2507"/>
                      <a:pt x="359" y="2478"/>
                    </a:cubicBezTo>
                    <a:cubicBezTo>
                      <a:pt x="359" y="2449"/>
                      <a:pt x="359" y="2434"/>
                      <a:pt x="404" y="2405"/>
                    </a:cubicBezTo>
                    <a:cubicBezTo>
                      <a:pt x="434" y="2390"/>
                      <a:pt x="374" y="2390"/>
                      <a:pt x="374" y="2390"/>
                    </a:cubicBezTo>
                    <a:cubicBezTo>
                      <a:pt x="374" y="2390"/>
                      <a:pt x="404" y="2375"/>
                      <a:pt x="389" y="2375"/>
                    </a:cubicBezTo>
                    <a:cubicBezTo>
                      <a:pt x="404" y="2375"/>
                      <a:pt x="404" y="2390"/>
                      <a:pt x="419" y="2390"/>
                    </a:cubicBezTo>
                    <a:cubicBezTo>
                      <a:pt x="434" y="2405"/>
                      <a:pt x="449" y="2390"/>
                      <a:pt x="464" y="2390"/>
                    </a:cubicBezTo>
                    <a:cubicBezTo>
                      <a:pt x="479" y="2361"/>
                      <a:pt x="464" y="2331"/>
                      <a:pt x="464" y="2302"/>
                    </a:cubicBezTo>
                    <a:cubicBezTo>
                      <a:pt x="479" y="2273"/>
                      <a:pt x="509" y="2258"/>
                      <a:pt x="554" y="2243"/>
                    </a:cubicBezTo>
                    <a:cubicBezTo>
                      <a:pt x="569" y="2229"/>
                      <a:pt x="584" y="2229"/>
                      <a:pt x="599" y="2214"/>
                    </a:cubicBezTo>
                    <a:cubicBezTo>
                      <a:pt x="614" y="2199"/>
                      <a:pt x="584" y="2185"/>
                      <a:pt x="584" y="2185"/>
                    </a:cubicBezTo>
                    <a:cubicBezTo>
                      <a:pt x="584" y="2170"/>
                      <a:pt x="629" y="2155"/>
                      <a:pt x="614" y="2126"/>
                    </a:cubicBezTo>
                    <a:cubicBezTo>
                      <a:pt x="599" y="2097"/>
                      <a:pt x="539" y="2126"/>
                      <a:pt x="524" y="2097"/>
                    </a:cubicBezTo>
                    <a:cubicBezTo>
                      <a:pt x="509" y="2082"/>
                      <a:pt x="494" y="2082"/>
                      <a:pt x="479" y="2053"/>
                    </a:cubicBezTo>
                    <a:cubicBezTo>
                      <a:pt x="464" y="2023"/>
                      <a:pt x="494" y="1979"/>
                      <a:pt x="509" y="1965"/>
                    </a:cubicBezTo>
                    <a:cubicBezTo>
                      <a:pt x="539" y="1950"/>
                      <a:pt x="554" y="1921"/>
                      <a:pt x="584" y="1921"/>
                    </a:cubicBezTo>
                    <a:cubicBezTo>
                      <a:pt x="614" y="1906"/>
                      <a:pt x="614" y="1935"/>
                      <a:pt x="629" y="1892"/>
                    </a:cubicBezTo>
                    <a:cubicBezTo>
                      <a:pt x="629" y="1862"/>
                      <a:pt x="659" y="1848"/>
                      <a:pt x="644" y="1818"/>
                    </a:cubicBezTo>
                    <a:cubicBezTo>
                      <a:pt x="629" y="1774"/>
                      <a:pt x="704" y="1774"/>
                      <a:pt x="719" y="1745"/>
                    </a:cubicBezTo>
                    <a:cubicBezTo>
                      <a:pt x="719" y="1745"/>
                      <a:pt x="644" y="1686"/>
                      <a:pt x="719" y="1701"/>
                    </a:cubicBezTo>
                    <a:cubicBezTo>
                      <a:pt x="733" y="1716"/>
                      <a:pt x="733" y="1730"/>
                      <a:pt x="748" y="1730"/>
                    </a:cubicBezTo>
                    <a:cubicBezTo>
                      <a:pt x="778" y="1730"/>
                      <a:pt x="778" y="1686"/>
                      <a:pt x="763" y="1672"/>
                    </a:cubicBezTo>
                    <a:cubicBezTo>
                      <a:pt x="763" y="1657"/>
                      <a:pt x="733" y="1686"/>
                      <a:pt x="733" y="1686"/>
                    </a:cubicBezTo>
                    <a:cubicBezTo>
                      <a:pt x="704" y="1686"/>
                      <a:pt x="674" y="1672"/>
                      <a:pt x="674" y="1657"/>
                    </a:cubicBezTo>
                    <a:cubicBezTo>
                      <a:pt x="674" y="1642"/>
                      <a:pt x="644" y="1540"/>
                      <a:pt x="674" y="1540"/>
                    </a:cubicBezTo>
                    <a:cubicBezTo>
                      <a:pt x="719" y="1554"/>
                      <a:pt x="748" y="1584"/>
                      <a:pt x="808" y="1584"/>
                    </a:cubicBezTo>
                    <a:cubicBezTo>
                      <a:pt x="823" y="1584"/>
                      <a:pt x="838" y="1569"/>
                      <a:pt x="853" y="1569"/>
                    </a:cubicBezTo>
                    <a:cubicBezTo>
                      <a:pt x="883" y="1540"/>
                      <a:pt x="853" y="1525"/>
                      <a:pt x="868" y="1496"/>
                    </a:cubicBezTo>
                    <a:cubicBezTo>
                      <a:pt x="868" y="1481"/>
                      <a:pt x="883" y="1466"/>
                      <a:pt x="883" y="1466"/>
                    </a:cubicBezTo>
                    <a:cubicBezTo>
                      <a:pt x="898" y="1437"/>
                      <a:pt x="883" y="1437"/>
                      <a:pt x="883" y="1422"/>
                    </a:cubicBezTo>
                    <a:cubicBezTo>
                      <a:pt x="868" y="1408"/>
                      <a:pt x="868" y="1378"/>
                      <a:pt x="883" y="1378"/>
                    </a:cubicBezTo>
                    <a:cubicBezTo>
                      <a:pt x="913" y="1378"/>
                      <a:pt x="898" y="1408"/>
                      <a:pt x="898" y="1408"/>
                    </a:cubicBezTo>
                    <a:cubicBezTo>
                      <a:pt x="883" y="1393"/>
                      <a:pt x="973" y="1393"/>
                      <a:pt x="973" y="1393"/>
                    </a:cubicBezTo>
                    <a:cubicBezTo>
                      <a:pt x="1033" y="1393"/>
                      <a:pt x="1078" y="1364"/>
                      <a:pt x="1138" y="1364"/>
                    </a:cubicBezTo>
                    <a:cubicBezTo>
                      <a:pt x="1152" y="1349"/>
                      <a:pt x="1197" y="1334"/>
                      <a:pt x="1227" y="1320"/>
                    </a:cubicBezTo>
                    <a:cubicBezTo>
                      <a:pt x="1242" y="1305"/>
                      <a:pt x="1242" y="1290"/>
                      <a:pt x="1257" y="1276"/>
                    </a:cubicBezTo>
                    <a:cubicBezTo>
                      <a:pt x="1272" y="1261"/>
                      <a:pt x="1287" y="1246"/>
                      <a:pt x="1302" y="1217"/>
                    </a:cubicBezTo>
                    <a:cubicBezTo>
                      <a:pt x="1302" y="1173"/>
                      <a:pt x="1272" y="1173"/>
                      <a:pt x="1242" y="1144"/>
                    </a:cubicBezTo>
                    <a:cubicBezTo>
                      <a:pt x="1227" y="1114"/>
                      <a:pt x="1272" y="1100"/>
                      <a:pt x="1242" y="1070"/>
                    </a:cubicBezTo>
                    <a:cubicBezTo>
                      <a:pt x="1227" y="1056"/>
                      <a:pt x="1167" y="1041"/>
                      <a:pt x="1167" y="1012"/>
                    </a:cubicBezTo>
                    <a:cubicBezTo>
                      <a:pt x="1167" y="1012"/>
                      <a:pt x="1167" y="997"/>
                      <a:pt x="1182" y="997"/>
                    </a:cubicBezTo>
                    <a:cubicBezTo>
                      <a:pt x="1182" y="982"/>
                      <a:pt x="1167" y="982"/>
                      <a:pt x="1167" y="968"/>
                    </a:cubicBezTo>
                    <a:cubicBezTo>
                      <a:pt x="1167" y="953"/>
                      <a:pt x="1152" y="924"/>
                      <a:pt x="1167" y="909"/>
                    </a:cubicBezTo>
                    <a:cubicBezTo>
                      <a:pt x="1182" y="895"/>
                      <a:pt x="1152" y="924"/>
                      <a:pt x="1167" y="90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4" name="Freeform 1561">
                <a:extLst>
                  <a:ext uri="{FF2B5EF4-FFF2-40B4-BE49-F238E27FC236}">
                    <a16:creationId xmlns:a16="http://schemas.microsoft.com/office/drawing/2014/main" id="{D2932535-35BA-7DB8-483B-DC1004F4D520}"/>
                  </a:ext>
                </a:extLst>
              </p:cNvPr>
              <p:cNvSpPr>
                <a:spLocks/>
              </p:cNvSpPr>
              <p:nvPr/>
            </p:nvSpPr>
            <p:spPr bwMode="auto">
              <a:xfrm>
                <a:off x="2555" y="3254"/>
                <a:ext cx="298" cy="506"/>
              </a:xfrm>
              <a:custGeom>
                <a:avLst/>
                <a:gdLst>
                  <a:gd name="T0" fmla="*/ 1167 w 1542"/>
                  <a:gd name="T1" fmla="*/ 909 h 2625"/>
                  <a:gd name="T2" fmla="*/ 1197 w 1542"/>
                  <a:gd name="T3" fmla="*/ 704 h 2625"/>
                  <a:gd name="T4" fmla="*/ 1422 w 1542"/>
                  <a:gd name="T5" fmla="*/ 455 h 2625"/>
                  <a:gd name="T6" fmla="*/ 1512 w 1542"/>
                  <a:gd name="T7" fmla="*/ 337 h 2625"/>
                  <a:gd name="T8" fmla="*/ 1452 w 1542"/>
                  <a:gd name="T9" fmla="*/ 367 h 2625"/>
                  <a:gd name="T10" fmla="*/ 1317 w 1542"/>
                  <a:gd name="T11" fmla="*/ 440 h 2625"/>
                  <a:gd name="T12" fmla="*/ 1167 w 1542"/>
                  <a:gd name="T13" fmla="*/ 440 h 2625"/>
                  <a:gd name="T14" fmla="*/ 1182 w 1542"/>
                  <a:gd name="T15" fmla="*/ 381 h 2625"/>
                  <a:gd name="T16" fmla="*/ 1108 w 1542"/>
                  <a:gd name="T17" fmla="*/ 205 h 2625"/>
                  <a:gd name="T18" fmla="*/ 898 w 1542"/>
                  <a:gd name="T19" fmla="*/ 88 h 2625"/>
                  <a:gd name="T20" fmla="*/ 778 w 1542"/>
                  <a:gd name="T21" fmla="*/ 29 h 2625"/>
                  <a:gd name="T22" fmla="*/ 644 w 1542"/>
                  <a:gd name="T23" fmla="*/ 29 h 2625"/>
                  <a:gd name="T24" fmla="*/ 524 w 1542"/>
                  <a:gd name="T25" fmla="*/ 59 h 2625"/>
                  <a:gd name="T26" fmla="*/ 419 w 1542"/>
                  <a:gd name="T27" fmla="*/ 205 h 2625"/>
                  <a:gd name="T28" fmla="*/ 419 w 1542"/>
                  <a:gd name="T29" fmla="*/ 396 h 2625"/>
                  <a:gd name="T30" fmla="*/ 314 w 1542"/>
                  <a:gd name="T31" fmla="*/ 528 h 2625"/>
                  <a:gd name="T32" fmla="*/ 300 w 1542"/>
                  <a:gd name="T33" fmla="*/ 616 h 2625"/>
                  <a:gd name="T34" fmla="*/ 285 w 1542"/>
                  <a:gd name="T35" fmla="*/ 748 h 2625"/>
                  <a:gd name="T36" fmla="*/ 285 w 1542"/>
                  <a:gd name="T37" fmla="*/ 836 h 2625"/>
                  <a:gd name="T38" fmla="*/ 270 w 1542"/>
                  <a:gd name="T39" fmla="*/ 1070 h 2625"/>
                  <a:gd name="T40" fmla="*/ 210 w 1542"/>
                  <a:gd name="T41" fmla="*/ 1217 h 2625"/>
                  <a:gd name="T42" fmla="*/ 165 w 1542"/>
                  <a:gd name="T43" fmla="*/ 1540 h 2625"/>
                  <a:gd name="T44" fmla="*/ 150 w 1542"/>
                  <a:gd name="T45" fmla="*/ 1848 h 2625"/>
                  <a:gd name="T46" fmla="*/ 165 w 1542"/>
                  <a:gd name="T47" fmla="*/ 1935 h 2625"/>
                  <a:gd name="T48" fmla="*/ 165 w 1542"/>
                  <a:gd name="T49" fmla="*/ 2082 h 2625"/>
                  <a:gd name="T50" fmla="*/ 120 w 1542"/>
                  <a:gd name="T51" fmla="*/ 2229 h 2625"/>
                  <a:gd name="T52" fmla="*/ 60 w 1542"/>
                  <a:gd name="T53" fmla="*/ 2449 h 2625"/>
                  <a:gd name="T54" fmla="*/ 135 w 1542"/>
                  <a:gd name="T55" fmla="*/ 2566 h 2625"/>
                  <a:gd name="T56" fmla="*/ 300 w 1542"/>
                  <a:gd name="T57" fmla="*/ 2595 h 2625"/>
                  <a:gd name="T58" fmla="*/ 374 w 1542"/>
                  <a:gd name="T59" fmla="*/ 2595 h 2625"/>
                  <a:gd name="T60" fmla="*/ 389 w 1542"/>
                  <a:gd name="T61" fmla="*/ 2566 h 2625"/>
                  <a:gd name="T62" fmla="*/ 404 w 1542"/>
                  <a:gd name="T63" fmla="*/ 2405 h 2625"/>
                  <a:gd name="T64" fmla="*/ 389 w 1542"/>
                  <a:gd name="T65" fmla="*/ 2375 h 2625"/>
                  <a:gd name="T66" fmla="*/ 464 w 1542"/>
                  <a:gd name="T67" fmla="*/ 2390 h 2625"/>
                  <a:gd name="T68" fmla="*/ 554 w 1542"/>
                  <a:gd name="T69" fmla="*/ 2243 h 2625"/>
                  <a:gd name="T70" fmla="*/ 584 w 1542"/>
                  <a:gd name="T71" fmla="*/ 2185 h 2625"/>
                  <a:gd name="T72" fmla="*/ 524 w 1542"/>
                  <a:gd name="T73" fmla="*/ 2097 h 2625"/>
                  <a:gd name="T74" fmla="*/ 509 w 1542"/>
                  <a:gd name="T75" fmla="*/ 1965 h 2625"/>
                  <a:gd name="T76" fmla="*/ 629 w 1542"/>
                  <a:gd name="T77" fmla="*/ 1892 h 2625"/>
                  <a:gd name="T78" fmla="*/ 719 w 1542"/>
                  <a:gd name="T79" fmla="*/ 1745 h 2625"/>
                  <a:gd name="T80" fmla="*/ 748 w 1542"/>
                  <a:gd name="T81" fmla="*/ 1730 h 2625"/>
                  <a:gd name="T82" fmla="*/ 733 w 1542"/>
                  <a:gd name="T83" fmla="*/ 1686 h 2625"/>
                  <a:gd name="T84" fmla="*/ 674 w 1542"/>
                  <a:gd name="T85" fmla="*/ 1540 h 2625"/>
                  <a:gd name="T86" fmla="*/ 853 w 1542"/>
                  <a:gd name="T87" fmla="*/ 1569 h 2625"/>
                  <a:gd name="T88" fmla="*/ 883 w 1542"/>
                  <a:gd name="T89" fmla="*/ 1466 h 2625"/>
                  <a:gd name="T90" fmla="*/ 883 w 1542"/>
                  <a:gd name="T91" fmla="*/ 1378 h 2625"/>
                  <a:gd name="T92" fmla="*/ 973 w 1542"/>
                  <a:gd name="T93" fmla="*/ 1393 h 2625"/>
                  <a:gd name="T94" fmla="*/ 1227 w 1542"/>
                  <a:gd name="T95" fmla="*/ 1320 h 2625"/>
                  <a:gd name="T96" fmla="*/ 1302 w 1542"/>
                  <a:gd name="T97" fmla="*/ 1217 h 2625"/>
                  <a:gd name="T98" fmla="*/ 1242 w 1542"/>
                  <a:gd name="T99" fmla="*/ 1070 h 2625"/>
                  <a:gd name="T100" fmla="*/ 1182 w 1542"/>
                  <a:gd name="T101" fmla="*/ 997 h 2625"/>
                  <a:gd name="T102" fmla="*/ 1167 w 1542"/>
                  <a:gd name="T103" fmla="*/ 909 h 2625"/>
                  <a:gd name="T104" fmla="*/ 1167 w 1542"/>
                  <a:gd name="T105" fmla="*/ 909 h 2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2" h="2625">
                    <a:moveTo>
                      <a:pt x="1167" y="909"/>
                    </a:moveTo>
                    <a:lnTo>
                      <a:pt x="1167" y="909"/>
                    </a:lnTo>
                    <a:cubicBezTo>
                      <a:pt x="1212" y="865"/>
                      <a:pt x="1182" y="821"/>
                      <a:pt x="1197" y="763"/>
                    </a:cubicBezTo>
                    <a:lnTo>
                      <a:pt x="1197" y="704"/>
                    </a:lnTo>
                    <a:cubicBezTo>
                      <a:pt x="1212" y="660"/>
                      <a:pt x="1242" y="645"/>
                      <a:pt x="1272" y="616"/>
                    </a:cubicBezTo>
                    <a:cubicBezTo>
                      <a:pt x="1332" y="572"/>
                      <a:pt x="1362" y="499"/>
                      <a:pt x="1422" y="455"/>
                    </a:cubicBezTo>
                    <a:cubicBezTo>
                      <a:pt x="1452" y="440"/>
                      <a:pt x="1497" y="440"/>
                      <a:pt x="1527" y="425"/>
                    </a:cubicBezTo>
                    <a:cubicBezTo>
                      <a:pt x="1542" y="396"/>
                      <a:pt x="1527" y="352"/>
                      <a:pt x="1512" y="337"/>
                    </a:cubicBezTo>
                    <a:cubicBezTo>
                      <a:pt x="1497" y="308"/>
                      <a:pt x="1512" y="308"/>
                      <a:pt x="1482" y="308"/>
                    </a:cubicBezTo>
                    <a:cubicBezTo>
                      <a:pt x="1452" y="293"/>
                      <a:pt x="1467" y="352"/>
                      <a:pt x="1452" y="367"/>
                    </a:cubicBezTo>
                    <a:cubicBezTo>
                      <a:pt x="1437" y="381"/>
                      <a:pt x="1422" y="411"/>
                      <a:pt x="1407" y="425"/>
                    </a:cubicBezTo>
                    <a:cubicBezTo>
                      <a:pt x="1392" y="440"/>
                      <a:pt x="1347" y="425"/>
                      <a:pt x="1317" y="440"/>
                    </a:cubicBezTo>
                    <a:cubicBezTo>
                      <a:pt x="1302" y="469"/>
                      <a:pt x="1257" y="440"/>
                      <a:pt x="1227" y="440"/>
                    </a:cubicBezTo>
                    <a:cubicBezTo>
                      <a:pt x="1212" y="440"/>
                      <a:pt x="1182" y="455"/>
                      <a:pt x="1167" y="440"/>
                    </a:cubicBezTo>
                    <a:cubicBezTo>
                      <a:pt x="1138" y="440"/>
                      <a:pt x="1182" y="411"/>
                      <a:pt x="1182" y="411"/>
                    </a:cubicBezTo>
                    <a:cubicBezTo>
                      <a:pt x="1197" y="396"/>
                      <a:pt x="1182" y="381"/>
                      <a:pt x="1182" y="381"/>
                    </a:cubicBezTo>
                    <a:cubicBezTo>
                      <a:pt x="1182" y="352"/>
                      <a:pt x="1197" y="337"/>
                      <a:pt x="1212" y="323"/>
                    </a:cubicBezTo>
                    <a:cubicBezTo>
                      <a:pt x="1272" y="264"/>
                      <a:pt x="1152" y="235"/>
                      <a:pt x="1108" y="205"/>
                    </a:cubicBezTo>
                    <a:cubicBezTo>
                      <a:pt x="1063" y="176"/>
                      <a:pt x="1003" y="176"/>
                      <a:pt x="958" y="132"/>
                    </a:cubicBezTo>
                    <a:cubicBezTo>
                      <a:pt x="943" y="117"/>
                      <a:pt x="913" y="103"/>
                      <a:pt x="898" y="88"/>
                    </a:cubicBezTo>
                    <a:cubicBezTo>
                      <a:pt x="883" y="59"/>
                      <a:pt x="868" y="29"/>
                      <a:pt x="853" y="29"/>
                    </a:cubicBezTo>
                    <a:cubicBezTo>
                      <a:pt x="838" y="15"/>
                      <a:pt x="793" y="15"/>
                      <a:pt x="778" y="29"/>
                    </a:cubicBezTo>
                    <a:cubicBezTo>
                      <a:pt x="763" y="44"/>
                      <a:pt x="748" y="88"/>
                      <a:pt x="719" y="59"/>
                    </a:cubicBezTo>
                    <a:cubicBezTo>
                      <a:pt x="704" y="29"/>
                      <a:pt x="674" y="29"/>
                      <a:pt x="644" y="29"/>
                    </a:cubicBezTo>
                    <a:cubicBezTo>
                      <a:pt x="614" y="29"/>
                      <a:pt x="614" y="0"/>
                      <a:pt x="584" y="15"/>
                    </a:cubicBezTo>
                    <a:cubicBezTo>
                      <a:pt x="569" y="29"/>
                      <a:pt x="524" y="44"/>
                      <a:pt x="524" y="59"/>
                    </a:cubicBezTo>
                    <a:cubicBezTo>
                      <a:pt x="509" y="88"/>
                      <a:pt x="524" y="117"/>
                      <a:pt x="524" y="132"/>
                    </a:cubicBezTo>
                    <a:cubicBezTo>
                      <a:pt x="509" y="191"/>
                      <a:pt x="464" y="191"/>
                      <a:pt x="419" y="205"/>
                    </a:cubicBezTo>
                    <a:cubicBezTo>
                      <a:pt x="389" y="220"/>
                      <a:pt x="404" y="293"/>
                      <a:pt x="404" y="323"/>
                    </a:cubicBezTo>
                    <a:cubicBezTo>
                      <a:pt x="404" y="352"/>
                      <a:pt x="419" y="381"/>
                      <a:pt x="419" y="396"/>
                    </a:cubicBezTo>
                    <a:cubicBezTo>
                      <a:pt x="419" y="411"/>
                      <a:pt x="374" y="455"/>
                      <a:pt x="374" y="469"/>
                    </a:cubicBezTo>
                    <a:cubicBezTo>
                      <a:pt x="359" y="484"/>
                      <a:pt x="314" y="513"/>
                      <a:pt x="314" y="528"/>
                    </a:cubicBezTo>
                    <a:lnTo>
                      <a:pt x="314" y="572"/>
                    </a:lnTo>
                    <a:cubicBezTo>
                      <a:pt x="314" y="587"/>
                      <a:pt x="300" y="601"/>
                      <a:pt x="300" y="616"/>
                    </a:cubicBezTo>
                    <a:cubicBezTo>
                      <a:pt x="300" y="631"/>
                      <a:pt x="314" y="675"/>
                      <a:pt x="285" y="689"/>
                    </a:cubicBezTo>
                    <a:lnTo>
                      <a:pt x="285" y="748"/>
                    </a:lnTo>
                    <a:cubicBezTo>
                      <a:pt x="270" y="748"/>
                      <a:pt x="255" y="748"/>
                      <a:pt x="255" y="763"/>
                    </a:cubicBezTo>
                    <a:cubicBezTo>
                      <a:pt x="255" y="792"/>
                      <a:pt x="285" y="807"/>
                      <a:pt x="285" y="836"/>
                    </a:cubicBezTo>
                    <a:cubicBezTo>
                      <a:pt x="285" y="851"/>
                      <a:pt x="285" y="880"/>
                      <a:pt x="300" y="895"/>
                    </a:cubicBezTo>
                    <a:cubicBezTo>
                      <a:pt x="329" y="953"/>
                      <a:pt x="270" y="1012"/>
                      <a:pt x="270" y="1070"/>
                    </a:cubicBezTo>
                    <a:cubicBezTo>
                      <a:pt x="255" y="1100"/>
                      <a:pt x="285" y="1129"/>
                      <a:pt x="270" y="1158"/>
                    </a:cubicBezTo>
                    <a:cubicBezTo>
                      <a:pt x="255" y="1173"/>
                      <a:pt x="225" y="1188"/>
                      <a:pt x="210" y="1217"/>
                    </a:cubicBezTo>
                    <a:cubicBezTo>
                      <a:pt x="195" y="1246"/>
                      <a:pt x="255" y="1364"/>
                      <a:pt x="225" y="1378"/>
                    </a:cubicBezTo>
                    <a:cubicBezTo>
                      <a:pt x="165" y="1408"/>
                      <a:pt x="180" y="1481"/>
                      <a:pt x="165" y="1540"/>
                    </a:cubicBezTo>
                    <a:cubicBezTo>
                      <a:pt x="135" y="1584"/>
                      <a:pt x="150" y="1657"/>
                      <a:pt x="150" y="1716"/>
                    </a:cubicBezTo>
                    <a:lnTo>
                      <a:pt x="150" y="1848"/>
                    </a:lnTo>
                    <a:cubicBezTo>
                      <a:pt x="150" y="1862"/>
                      <a:pt x="225" y="1906"/>
                      <a:pt x="195" y="1906"/>
                    </a:cubicBezTo>
                    <a:cubicBezTo>
                      <a:pt x="195" y="1906"/>
                      <a:pt x="135" y="1921"/>
                      <a:pt x="165" y="1935"/>
                    </a:cubicBezTo>
                    <a:cubicBezTo>
                      <a:pt x="195" y="1935"/>
                      <a:pt x="195" y="1950"/>
                      <a:pt x="180" y="1979"/>
                    </a:cubicBezTo>
                    <a:cubicBezTo>
                      <a:pt x="165" y="2009"/>
                      <a:pt x="165" y="2038"/>
                      <a:pt x="165" y="2082"/>
                    </a:cubicBezTo>
                    <a:cubicBezTo>
                      <a:pt x="165" y="2111"/>
                      <a:pt x="135" y="2126"/>
                      <a:pt x="120" y="2155"/>
                    </a:cubicBezTo>
                    <a:cubicBezTo>
                      <a:pt x="105" y="2170"/>
                      <a:pt x="120" y="2199"/>
                      <a:pt x="120" y="2229"/>
                    </a:cubicBezTo>
                    <a:cubicBezTo>
                      <a:pt x="120" y="2243"/>
                      <a:pt x="90" y="2287"/>
                      <a:pt x="75" y="2287"/>
                    </a:cubicBezTo>
                    <a:cubicBezTo>
                      <a:pt x="0" y="2317"/>
                      <a:pt x="45" y="2405"/>
                      <a:pt x="60" y="2449"/>
                    </a:cubicBezTo>
                    <a:cubicBezTo>
                      <a:pt x="75" y="2478"/>
                      <a:pt x="120" y="2434"/>
                      <a:pt x="120" y="2493"/>
                    </a:cubicBezTo>
                    <a:cubicBezTo>
                      <a:pt x="120" y="2507"/>
                      <a:pt x="105" y="2551"/>
                      <a:pt x="135" y="2566"/>
                    </a:cubicBezTo>
                    <a:cubicBezTo>
                      <a:pt x="150" y="2581"/>
                      <a:pt x="165" y="2581"/>
                      <a:pt x="195" y="2581"/>
                    </a:cubicBezTo>
                    <a:cubicBezTo>
                      <a:pt x="225" y="2595"/>
                      <a:pt x="270" y="2595"/>
                      <a:pt x="300" y="2595"/>
                    </a:cubicBezTo>
                    <a:cubicBezTo>
                      <a:pt x="314" y="2595"/>
                      <a:pt x="329" y="2595"/>
                      <a:pt x="344" y="2610"/>
                    </a:cubicBezTo>
                    <a:cubicBezTo>
                      <a:pt x="344" y="2595"/>
                      <a:pt x="359" y="2595"/>
                      <a:pt x="374" y="2595"/>
                    </a:cubicBezTo>
                    <a:cubicBezTo>
                      <a:pt x="374" y="2610"/>
                      <a:pt x="404" y="2625"/>
                      <a:pt x="404" y="2625"/>
                    </a:cubicBezTo>
                    <a:cubicBezTo>
                      <a:pt x="419" y="2625"/>
                      <a:pt x="389" y="2581"/>
                      <a:pt x="389" y="2566"/>
                    </a:cubicBezTo>
                    <a:cubicBezTo>
                      <a:pt x="359" y="2537"/>
                      <a:pt x="359" y="2507"/>
                      <a:pt x="359" y="2478"/>
                    </a:cubicBezTo>
                    <a:cubicBezTo>
                      <a:pt x="359" y="2449"/>
                      <a:pt x="359" y="2434"/>
                      <a:pt x="404" y="2405"/>
                    </a:cubicBezTo>
                    <a:cubicBezTo>
                      <a:pt x="434" y="2390"/>
                      <a:pt x="374" y="2390"/>
                      <a:pt x="374" y="2390"/>
                    </a:cubicBezTo>
                    <a:cubicBezTo>
                      <a:pt x="374" y="2390"/>
                      <a:pt x="404" y="2375"/>
                      <a:pt x="389" y="2375"/>
                    </a:cubicBezTo>
                    <a:cubicBezTo>
                      <a:pt x="404" y="2375"/>
                      <a:pt x="404" y="2390"/>
                      <a:pt x="419" y="2390"/>
                    </a:cubicBezTo>
                    <a:cubicBezTo>
                      <a:pt x="434" y="2405"/>
                      <a:pt x="449" y="2390"/>
                      <a:pt x="464" y="2390"/>
                    </a:cubicBezTo>
                    <a:cubicBezTo>
                      <a:pt x="479" y="2361"/>
                      <a:pt x="464" y="2331"/>
                      <a:pt x="464" y="2302"/>
                    </a:cubicBezTo>
                    <a:cubicBezTo>
                      <a:pt x="479" y="2273"/>
                      <a:pt x="509" y="2258"/>
                      <a:pt x="554" y="2243"/>
                    </a:cubicBezTo>
                    <a:cubicBezTo>
                      <a:pt x="569" y="2229"/>
                      <a:pt x="584" y="2229"/>
                      <a:pt x="599" y="2214"/>
                    </a:cubicBezTo>
                    <a:cubicBezTo>
                      <a:pt x="614" y="2199"/>
                      <a:pt x="584" y="2185"/>
                      <a:pt x="584" y="2185"/>
                    </a:cubicBezTo>
                    <a:cubicBezTo>
                      <a:pt x="584" y="2170"/>
                      <a:pt x="629" y="2155"/>
                      <a:pt x="614" y="2126"/>
                    </a:cubicBezTo>
                    <a:cubicBezTo>
                      <a:pt x="599" y="2097"/>
                      <a:pt x="539" y="2126"/>
                      <a:pt x="524" y="2097"/>
                    </a:cubicBezTo>
                    <a:cubicBezTo>
                      <a:pt x="509" y="2082"/>
                      <a:pt x="494" y="2082"/>
                      <a:pt x="479" y="2053"/>
                    </a:cubicBezTo>
                    <a:cubicBezTo>
                      <a:pt x="464" y="2023"/>
                      <a:pt x="494" y="1979"/>
                      <a:pt x="509" y="1965"/>
                    </a:cubicBezTo>
                    <a:cubicBezTo>
                      <a:pt x="539" y="1950"/>
                      <a:pt x="554" y="1921"/>
                      <a:pt x="584" y="1921"/>
                    </a:cubicBezTo>
                    <a:cubicBezTo>
                      <a:pt x="614" y="1906"/>
                      <a:pt x="614" y="1935"/>
                      <a:pt x="629" y="1892"/>
                    </a:cubicBezTo>
                    <a:cubicBezTo>
                      <a:pt x="629" y="1862"/>
                      <a:pt x="659" y="1848"/>
                      <a:pt x="644" y="1818"/>
                    </a:cubicBezTo>
                    <a:cubicBezTo>
                      <a:pt x="629" y="1774"/>
                      <a:pt x="704" y="1774"/>
                      <a:pt x="719" y="1745"/>
                    </a:cubicBezTo>
                    <a:cubicBezTo>
                      <a:pt x="719" y="1745"/>
                      <a:pt x="644" y="1686"/>
                      <a:pt x="719" y="1701"/>
                    </a:cubicBezTo>
                    <a:cubicBezTo>
                      <a:pt x="733" y="1716"/>
                      <a:pt x="733" y="1730"/>
                      <a:pt x="748" y="1730"/>
                    </a:cubicBezTo>
                    <a:cubicBezTo>
                      <a:pt x="778" y="1730"/>
                      <a:pt x="778" y="1686"/>
                      <a:pt x="763" y="1672"/>
                    </a:cubicBezTo>
                    <a:cubicBezTo>
                      <a:pt x="763" y="1657"/>
                      <a:pt x="733" y="1686"/>
                      <a:pt x="733" y="1686"/>
                    </a:cubicBezTo>
                    <a:cubicBezTo>
                      <a:pt x="704" y="1686"/>
                      <a:pt x="674" y="1672"/>
                      <a:pt x="674" y="1657"/>
                    </a:cubicBezTo>
                    <a:cubicBezTo>
                      <a:pt x="674" y="1642"/>
                      <a:pt x="644" y="1540"/>
                      <a:pt x="674" y="1540"/>
                    </a:cubicBezTo>
                    <a:cubicBezTo>
                      <a:pt x="719" y="1554"/>
                      <a:pt x="748" y="1584"/>
                      <a:pt x="808" y="1584"/>
                    </a:cubicBezTo>
                    <a:cubicBezTo>
                      <a:pt x="823" y="1584"/>
                      <a:pt x="838" y="1569"/>
                      <a:pt x="853" y="1569"/>
                    </a:cubicBezTo>
                    <a:cubicBezTo>
                      <a:pt x="883" y="1540"/>
                      <a:pt x="853" y="1525"/>
                      <a:pt x="868" y="1496"/>
                    </a:cubicBezTo>
                    <a:cubicBezTo>
                      <a:pt x="868" y="1481"/>
                      <a:pt x="883" y="1466"/>
                      <a:pt x="883" y="1466"/>
                    </a:cubicBezTo>
                    <a:cubicBezTo>
                      <a:pt x="898" y="1437"/>
                      <a:pt x="883" y="1437"/>
                      <a:pt x="883" y="1422"/>
                    </a:cubicBezTo>
                    <a:cubicBezTo>
                      <a:pt x="868" y="1408"/>
                      <a:pt x="868" y="1378"/>
                      <a:pt x="883" y="1378"/>
                    </a:cubicBezTo>
                    <a:cubicBezTo>
                      <a:pt x="913" y="1378"/>
                      <a:pt x="898" y="1408"/>
                      <a:pt x="898" y="1408"/>
                    </a:cubicBezTo>
                    <a:cubicBezTo>
                      <a:pt x="883" y="1393"/>
                      <a:pt x="973" y="1393"/>
                      <a:pt x="973" y="1393"/>
                    </a:cubicBezTo>
                    <a:cubicBezTo>
                      <a:pt x="1033" y="1393"/>
                      <a:pt x="1078" y="1364"/>
                      <a:pt x="1138" y="1364"/>
                    </a:cubicBezTo>
                    <a:cubicBezTo>
                      <a:pt x="1152" y="1349"/>
                      <a:pt x="1197" y="1334"/>
                      <a:pt x="1227" y="1320"/>
                    </a:cubicBezTo>
                    <a:cubicBezTo>
                      <a:pt x="1242" y="1305"/>
                      <a:pt x="1242" y="1290"/>
                      <a:pt x="1257" y="1276"/>
                    </a:cubicBezTo>
                    <a:cubicBezTo>
                      <a:pt x="1272" y="1261"/>
                      <a:pt x="1287" y="1246"/>
                      <a:pt x="1302" y="1217"/>
                    </a:cubicBezTo>
                    <a:cubicBezTo>
                      <a:pt x="1302" y="1173"/>
                      <a:pt x="1272" y="1173"/>
                      <a:pt x="1242" y="1144"/>
                    </a:cubicBezTo>
                    <a:cubicBezTo>
                      <a:pt x="1227" y="1114"/>
                      <a:pt x="1272" y="1100"/>
                      <a:pt x="1242" y="1070"/>
                    </a:cubicBezTo>
                    <a:cubicBezTo>
                      <a:pt x="1227" y="1056"/>
                      <a:pt x="1167" y="1041"/>
                      <a:pt x="1167" y="1012"/>
                    </a:cubicBezTo>
                    <a:cubicBezTo>
                      <a:pt x="1167" y="1012"/>
                      <a:pt x="1167" y="997"/>
                      <a:pt x="1182" y="997"/>
                    </a:cubicBezTo>
                    <a:cubicBezTo>
                      <a:pt x="1182" y="982"/>
                      <a:pt x="1167" y="982"/>
                      <a:pt x="1167" y="968"/>
                    </a:cubicBezTo>
                    <a:cubicBezTo>
                      <a:pt x="1167" y="953"/>
                      <a:pt x="1152" y="924"/>
                      <a:pt x="1167" y="909"/>
                    </a:cubicBezTo>
                    <a:cubicBezTo>
                      <a:pt x="1182" y="895"/>
                      <a:pt x="1152" y="924"/>
                      <a:pt x="1167" y="909"/>
                    </a:cubicBezTo>
                    <a:lnTo>
                      <a:pt x="1167" y="90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5" name="Freeform 1562">
                <a:extLst>
                  <a:ext uri="{FF2B5EF4-FFF2-40B4-BE49-F238E27FC236}">
                    <a16:creationId xmlns:a16="http://schemas.microsoft.com/office/drawing/2014/main" id="{FAB4DA1F-D21B-EF6C-5FCB-7DB5F3144C91}"/>
                  </a:ext>
                </a:extLst>
              </p:cNvPr>
              <p:cNvSpPr>
                <a:spLocks/>
              </p:cNvSpPr>
              <p:nvPr/>
            </p:nvSpPr>
            <p:spPr bwMode="auto">
              <a:xfrm>
                <a:off x="2555" y="3254"/>
                <a:ext cx="298" cy="506"/>
              </a:xfrm>
              <a:custGeom>
                <a:avLst/>
                <a:gdLst>
                  <a:gd name="T0" fmla="*/ 1167 w 1542"/>
                  <a:gd name="T1" fmla="*/ 909 h 2625"/>
                  <a:gd name="T2" fmla="*/ 1197 w 1542"/>
                  <a:gd name="T3" fmla="*/ 704 h 2625"/>
                  <a:gd name="T4" fmla="*/ 1422 w 1542"/>
                  <a:gd name="T5" fmla="*/ 455 h 2625"/>
                  <a:gd name="T6" fmla="*/ 1512 w 1542"/>
                  <a:gd name="T7" fmla="*/ 337 h 2625"/>
                  <a:gd name="T8" fmla="*/ 1452 w 1542"/>
                  <a:gd name="T9" fmla="*/ 367 h 2625"/>
                  <a:gd name="T10" fmla="*/ 1317 w 1542"/>
                  <a:gd name="T11" fmla="*/ 440 h 2625"/>
                  <a:gd name="T12" fmla="*/ 1167 w 1542"/>
                  <a:gd name="T13" fmla="*/ 440 h 2625"/>
                  <a:gd name="T14" fmla="*/ 1182 w 1542"/>
                  <a:gd name="T15" fmla="*/ 381 h 2625"/>
                  <a:gd name="T16" fmla="*/ 1108 w 1542"/>
                  <a:gd name="T17" fmla="*/ 205 h 2625"/>
                  <a:gd name="T18" fmla="*/ 898 w 1542"/>
                  <a:gd name="T19" fmla="*/ 88 h 2625"/>
                  <a:gd name="T20" fmla="*/ 778 w 1542"/>
                  <a:gd name="T21" fmla="*/ 29 h 2625"/>
                  <a:gd name="T22" fmla="*/ 644 w 1542"/>
                  <a:gd name="T23" fmla="*/ 29 h 2625"/>
                  <a:gd name="T24" fmla="*/ 524 w 1542"/>
                  <a:gd name="T25" fmla="*/ 59 h 2625"/>
                  <a:gd name="T26" fmla="*/ 419 w 1542"/>
                  <a:gd name="T27" fmla="*/ 205 h 2625"/>
                  <a:gd name="T28" fmla="*/ 419 w 1542"/>
                  <a:gd name="T29" fmla="*/ 396 h 2625"/>
                  <a:gd name="T30" fmla="*/ 314 w 1542"/>
                  <a:gd name="T31" fmla="*/ 528 h 2625"/>
                  <a:gd name="T32" fmla="*/ 300 w 1542"/>
                  <a:gd name="T33" fmla="*/ 616 h 2625"/>
                  <a:gd name="T34" fmla="*/ 285 w 1542"/>
                  <a:gd name="T35" fmla="*/ 748 h 2625"/>
                  <a:gd name="T36" fmla="*/ 285 w 1542"/>
                  <a:gd name="T37" fmla="*/ 836 h 2625"/>
                  <a:gd name="T38" fmla="*/ 270 w 1542"/>
                  <a:gd name="T39" fmla="*/ 1070 h 2625"/>
                  <a:gd name="T40" fmla="*/ 210 w 1542"/>
                  <a:gd name="T41" fmla="*/ 1217 h 2625"/>
                  <a:gd name="T42" fmla="*/ 165 w 1542"/>
                  <a:gd name="T43" fmla="*/ 1540 h 2625"/>
                  <a:gd name="T44" fmla="*/ 150 w 1542"/>
                  <a:gd name="T45" fmla="*/ 1848 h 2625"/>
                  <a:gd name="T46" fmla="*/ 165 w 1542"/>
                  <a:gd name="T47" fmla="*/ 1935 h 2625"/>
                  <a:gd name="T48" fmla="*/ 165 w 1542"/>
                  <a:gd name="T49" fmla="*/ 2082 h 2625"/>
                  <a:gd name="T50" fmla="*/ 120 w 1542"/>
                  <a:gd name="T51" fmla="*/ 2229 h 2625"/>
                  <a:gd name="T52" fmla="*/ 60 w 1542"/>
                  <a:gd name="T53" fmla="*/ 2449 h 2625"/>
                  <a:gd name="T54" fmla="*/ 135 w 1542"/>
                  <a:gd name="T55" fmla="*/ 2566 h 2625"/>
                  <a:gd name="T56" fmla="*/ 300 w 1542"/>
                  <a:gd name="T57" fmla="*/ 2595 h 2625"/>
                  <a:gd name="T58" fmla="*/ 374 w 1542"/>
                  <a:gd name="T59" fmla="*/ 2595 h 2625"/>
                  <a:gd name="T60" fmla="*/ 389 w 1542"/>
                  <a:gd name="T61" fmla="*/ 2566 h 2625"/>
                  <a:gd name="T62" fmla="*/ 404 w 1542"/>
                  <a:gd name="T63" fmla="*/ 2405 h 2625"/>
                  <a:gd name="T64" fmla="*/ 389 w 1542"/>
                  <a:gd name="T65" fmla="*/ 2375 h 2625"/>
                  <a:gd name="T66" fmla="*/ 464 w 1542"/>
                  <a:gd name="T67" fmla="*/ 2390 h 2625"/>
                  <a:gd name="T68" fmla="*/ 554 w 1542"/>
                  <a:gd name="T69" fmla="*/ 2243 h 2625"/>
                  <a:gd name="T70" fmla="*/ 584 w 1542"/>
                  <a:gd name="T71" fmla="*/ 2185 h 2625"/>
                  <a:gd name="T72" fmla="*/ 524 w 1542"/>
                  <a:gd name="T73" fmla="*/ 2097 h 2625"/>
                  <a:gd name="T74" fmla="*/ 509 w 1542"/>
                  <a:gd name="T75" fmla="*/ 1965 h 2625"/>
                  <a:gd name="T76" fmla="*/ 629 w 1542"/>
                  <a:gd name="T77" fmla="*/ 1892 h 2625"/>
                  <a:gd name="T78" fmla="*/ 719 w 1542"/>
                  <a:gd name="T79" fmla="*/ 1745 h 2625"/>
                  <a:gd name="T80" fmla="*/ 748 w 1542"/>
                  <a:gd name="T81" fmla="*/ 1730 h 2625"/>
                  <a:gd name="T82" fmla="*/ 733 w 1542"/>
                  <a:gd name="T83" fmla="*/ 1686 h 2625"/>
                  <a:gd name="T84" fmla="*/ 674 w 1542"/>
                  <a:gd name="T85" fmla="*/ 1540 h 2625"/>
                  <a:gd name="T86" fmla="*/ 853 w 1542"/>
                  <a:gd name="T87" fmla="*/ 1569 h 2625"/>
                  <a:gd name="T88" fmla="*/ 883 w 1542"/>
                  <a:gd name="T89" fmla="*/ 1466 h 2625"/>
                  <a:gd name="T90" fmla="*/ 883 w 1542"/>
                  <a:gd name="T91" fmla="*/ 1378 h 2625"/>
                  <a:gd name="T92" fmla="*/ 973 w 1542"/>
                  <a:gd name="T93" fmla="*/ 1393 h 2625"/>
                  <a:gd name="T94" fmla="*/ 1227 w 1542"/>
                  <a:gd name="T95" fmla="*/ 1320 h 2625"/>
                  <a:gd name="T96" fmla="*/ 1302 w 1542"/>
                  <a:gd name="T97" fmla="*/ 1217 h 2625"/>
                  <a:gd name="T98" fmla="*/ 1242 w 1542"/>
                  <a:gd name="T99" fmla="*/ 1070 h 2625"/>
                  <a:gd name="T100" fmla="*/ 1182 w 1542"/>
                  <a:gd name="T101" fmla="*/ 997 h 2625"/>
                  <a:gd name="T102" fmla="*/ 1167 w 1542"/>
                  <a:gd name="T103" fmla="*/ 909 h 2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42" h="2625">
                    <a:moveTo>
                      <a:pt x="1167" y="909"/>
                    </a:moveTo>
                    <a:lnTo>
                      <a:pt x="1167" y="909"/>
                    </a:lnTo>
                    <a:cubicBezTo>
                      <a:pt x="1212" y="865"/>
                      <a:pt x="1182" y="821"/>
                      <a:pt x="1197" y="763"/>
                    </a:cubicBezTo>
                    <a:lnTo>
                      <a:pt x="1197" y="704"/>
                    </a:lnTo>
                    <a:cubicBezTo>
                      <a:pt x="1212" y="660"/>
                      <a:pt x="1242" y="645"/>
                      <a:pt x="1272" y="616"/>
                    </a:cubicBezTo>
                    <a:cubicBezTo>
                      <a:pt x="1332" y="572"/>
                      <a:pt x="1362" y="499"/>
                      <a:pt x="1422" y="455"/>
                    </a:cubicBezTo>
                    <a:cubicBezTo>
                      <a:pt x="1452" y="440"/>
                      <a:pt x="1497" y="440"/>
                      <a:pt x="1527" y="425"/>
                    </a:cubicBezTo>
                    <a:cubicBezTo>
                      <a:pt x="1542" y="396"/>
                      <a:pt x="1527" y="352"/>
                      <a:pt x="1512" y="337"/>
                    </a:cubicBezTo>
                    <a:cubicBezTo>
                      <a:pt x="1497" y="308"/>
                      <a:pt x="1512" y="308"/>
                      <a:pt x="1482" y="308"/>
                    </a:cubicBezTo>
                    <a:cubicBezTo>
                      <a:pt x="1452" y="293"/>
                      <a:pt x="1467" y="352"/>
                      <a:pt x="1452" y="367"/>
                    </a:cubicBezTo>
                    <a:cubicBezTo>
                      <a:pt x="1437" y="381"/>
                      <a:pt x="1422" y="411"/>
                      <a:pt x="1407" y="425"/>
                    </a:cubicBezTo>
                    <a:cubicBezTo>
                      <a:pt x="1392" y="440"/>
                      <a:pt x="1347" y="425"/>
                      <a:pt x="1317" y="440"/>
                    </a:cubicBezTo>
                    <a:cubicBezTo>
                      <a:pt x="1302" y="469"/>
                      <a:pt x="1257" y="440"/>
                      <a:pt x="1227" y="440"/>
                    </a:cubicBezTo>
                    <a:cubicBezTo>
                      <a:pt x="1212" y="440"/>
                      <a:pt x="1182" y="455"/>
                      <a:pt x="1167" y="440"/>
                    </a:cubicBezTo>
                    <a:cubicBezTo>
                      <a:pt x="1138" y="440"/>
                      <a:pt x="1182" y="411"/>
                      <a:pt x="1182" y="411"/>
                    </a:cubicBezTo>
                    <a:cubicBezTo>
                      <a:pt x="1197" y="396"/>
                      <a:pt x="1182" y="381"/>
                      <a:pt x="1182" y="381"/>
                    </a:cubicBezTo>
                    <a:cubicBezTo>
                      <a:pt x="1182" y="352"/>
                      <a:pt x="1197" y="337"/>
                      <a:pt x="1212" y="323"/>
                    </a:cubicBezTo>
                    <a:cubicBezTo>
                      <a:pt x="1272" y="264"/>
                      <a:pt x="1152" y="235"/>
                      <a:pt x="1108" y="205"/>
                    </a:cubicBezTo>
                    <a:cubicBezTo>
                      <a:pt x="1063" y="176"/>
                      <a:pt x="1003" y="176"/>
                      <a:pt x="958" y="132"/>
                    </a:cubicBezTo>
                    <a:cubicBezTo>
                      <a:pt x="943" y="117"/>
                      <a:pt x="913" y="103"/>
                      <a:pt x="898" y="88"/>
                    </a:cubicBezTo>
                    <a:cubicBezTo>
                      <a:pt x="883" y="59"/>
                      <a:pt x="868" y="29"/>
                      <a:pt x="853" y="29"/>
                    </a:cubicBezTo>
                    <a:cubicBezTo>
                      <a:pt x="838" y="15"/>
                      <a:pt x="793" y="15"/>
                      <a:pt x="778" y="29"/>
                    </a:cubicBezTo>
                    <a:cubicBezTo>
                      <a:pt x="763" y="44"/>
                      <a:pt x="748" y="88"/>
                      <a:pt x="719" y="59"/>
                    </a:cubicBezTo>
                    <a:cubicBezTo>
                      <a:pt x="704" y="29"/>
                      <a:pt x="674" y="29"/>
                      <a:pt x="644" y="29"/>
                    </a:cubicBezTo>
                    <a:cubicBezTo>
                      <a:pt x="614" y="29"/>
                      <a:pt x="614" y="0"/>
                      <a:pt x="584" y="15"/>
                    </a:cubicBezTo>
                    <a:cubicBezTo>
                      <a:pt x="569" y="29"/>
                      <a:pt x="524" y="44"/>
                      <a:pt x="524" y="59"/>
                    </a:cubicBezTo>
                    <a:cubicBezTo>
                      <a:pt x="509" y="88"/>
                      <a:pt x="524" y="117"/>
                      <a:pt x="524" y="132"/>
                    </a:cubicBezTo>
                    <a:cubicBezTo>
                      <a:pt x="509" y="191"/>
                      <a:pt x="464" y="191"/>
                      <a:pt x="419" y="205"/>
                    </a:cubicBezTo>
                    <a:cubicBezTo>
                      <a:pt x="389" y="220"/>
                      <a:pt x="404" y="293"/>
                      <a:pt x="404" y="323"/>
                    </a:cubicBezTo>
                    <a:cubicBezTo>
                      <a:pt x="404" y="352"/>
                      <a:pt x="419" y="381"/>
                      <a:pt x="419" y="396"/>
                    </a:cubicBezTo>
                    <a:cubicBezTo>
                      <a:pt x="419" y="411"/>
                      <a:pt x="374" y="455"/>
                      <a:pt x="374" y="469"/>
                    </a:cubicBezTo>
                    <a:cubicBezTo>
                      <a:pt x="359" y="484"/>
                      <a:pt x="314" y="513"/>
                      <a:pt x="314" y="528"/>
                    </a:cubicBezTo>
                    <a:lnTo>
                      <a:pt x="314" y="572"/>
                    </a:lnTo>
                    <a:cubicBezTo>
                      <a:pt x="314" y="587"/>
                      <a:pt x="300" y="601"/>
                      <a:pt x="300" y="616"/>
                    </a:cubicBezTo>
                    <a:cubicBezTo>
                      <a:pt x="300" y="631"/>
                      <a:pt x="314" y="675"/>
                      <a:pt x="285" y="689"/>
                    </a:cubicBezTo>
                    <a:lnTo>
                      <a:pt x="285" y="748"/>
                    </a:lnTo>
                    <a:cubicBezTo>
                      <a:pt x="270" y="748"/>
                      <a:pt x="255" y="748"/>
                      <a:pt x="255" y="763"/>
                    </a:cubicBezTo>
                    <a:cubicBezTo>
                      <a:pt x="255" y="792"/>
                      <a:pt x="285" y="807"/>
                      <a:pt x="285" y="836"/>
                    </a:cubicBezTo>
                    <a:cubicBezTo>
                      <a:pt x="285" y="851"/>
                      <a:pt x="285" y="880"/>
                      <a:pt x="300" y="895"/>
                    </a:cubicBezTo>
                    <a:cubicBezTo>
                      <a:pt x="329" y="953"/>
                      <a:pt x="270" y="1012"/>
                      <a:pt x="270" y="1070"/>
                    </a:cubicBezTo>
                    <a:cubicBezTo>
                      <a:pt x="255" y="1100"/>
                      <a:pt x="285" y="1129"/>
                      <a:pt x="270" y="1158"/>
                    </a:cubicBezTo>
                    <a:cubicBezTo>
                      <a:pt x="255" y="1173"/>
                      <a:pt x="225" y="1188"/>
                      <a:pt x="210" y="1217"/>
                    </a:cubicBezTo>
                    <a:cubicBezTo>
                      <a:pt x="195" y="1246"/>
                      <a:pt x="255" y="1364"/>
                      <a:pt x="225" y="1378"/>
                    </a:cubicBezTo>
                    <a:cubicBezTo>
                      <a:pt x="165" y="1408"/>
                      <a:pt x="180" y="1481"/>
                      <a:pt x="165" y="1540"/>
                    </a:cubicBezTo>
                    <a:cubicBezTo>
                      <a:pt x="135" y="1584"/>
                      <a:pt x="150" y="1657"/>
                      <a:pt x="150" y="1716"/>
                    </a:cubicBezTo>
                    <a:lnTo>
                      <a:pt x="150" y="1848"/>
                    </a:lnTo>
                    <a:cubicBezTo>
                      <a:pt x="150" y="1862"/>
                      <a:pt x="225" y="1906"/>
                      <a:pt x="195" y="1906"/>
                    </a:cubicBezTo>
                    <a:cubicBezTo>
                      <a:pt x="195" y="1906"/>
                      <a:pt x="135" y="1921"/>
                      <a:pt x="165" y="1935"/>
                    </a:cubicBezTo>
                    <a:cubicBezTo>
                      <a:pt x="195" y="1935"/>
                      <a:pt x="195" y="1950"/>
                      <a:pt x="180" y="1979"/>
                    </a:cubicBezTo>
                    <a:cubicBezTo>
                      <a:pt x="165" y="2009"/>
                      <a:pt x="165" y="2038"/>
                      <a:pt x="165" y="2082"/>
                    </a:cubicBezTo>
                    <a:cubicBezTo>
                      <a:pt x="165" y="2111"/>
                      <a:pt x="135" y="2126"/>
                      <a:pt x="120" y="2155"/>
                    </a:cubicBezTo>
                    <a:cubicBezTo>
                      <a:pt x="105" y="2170"/>
                      <a:pt x="120" y="2199"/>
                      <a:pt x="120" y="2229"/>
                    </a:cubicBezTo>
                    <a:cubicBezTo>
                      <a:pt x="120" y="2243"/>
                      <a:pt x="90" y="2287"/>
                      <a:pt x="75" y="2287"/>
                    </a:cubicBezTo>
                    <a:cubicBezTo>
                      <a:pt x="0" y="2317"/>
                      <a:pt x="45" y="2405"/>
                      <a:pt x="60" y="2449"/>
                    </a:cubicBezTo>
                    <a:cubicBezTo>
                      <a:pt x="75" y="2478"/>
                      <a:pt x="120" y="2434"/>
                      <a:pt x="120" y="2493"/>
                    </a:cubicBezTo>
                    <a:cubicBezTo>
                      <a:pt x="120" y="2507"/>
                      <a:pt x="105" y="2551"/>
                      <a:pt x="135" y="2566"/>
                    </a:cubicBezTo>
                    <a:cubicBezTo>
                      <a:pt x="150" y="2581"/>
                      <a:pt x="165" y="2581"/>
                      <a:pt x="195" y="2581"/>
                    </a:cubicBezTo>
                    <a:cubicBezTo>
                      <a:pt x="225" y="2595"/>
                      <a:pt x="270" y="2595"/>
                      <a:pt x="300" y="2595"/>
                    </a:cubicBezTo>
                    <a:cubicBezTo>
                      <a:pt x="314" y="2595"/>
                      <a:pt x="329" y="2595"/>
                      <a:pt x="344" y="2610"/>
                    </a:cubicBezTo>
                    <a:cubicBezTo>
                      <a:pt x="344" y="2595"/>
                      <a:pt x="359" y="2595"/>
                      <a:pt x="374" y="2595"/>
                    </a:cubicBezTo>
                    <a:cubicBezTo>
                      <a:pt x="374" y="2610"/>
                      <a:pt x="404" y="2625"/>
                      <a:pt x="404" y="2625"/>
                    </a:cubicBezTo>
                    <a:cubicBezTo>
                      <a:pt x="419" y="2625"/>
                      <a:pt x="389" y="2581"/>
                      <a:pt x="389" y="2566"/>
                    </a:cubicBezTo>
                    <a:cubicBezTo>
                      <a:pt x="359" y="2537"/>
                      <a:pt x="359" y="2507"/>
                      <a:pt x="359" y="2478"/>
                    </a:cubicBezTo>
                    <a:cubicBezTo>
                      <a:pt x="359" y="2449"/>
                      <a:pt x="359" y="2434"/>
                      <a:pt x="404" y="2405"/>
                    </a:cubicBezTo>
                    <a:cubicBezTo>
                      <a:pt x="434" y="2390"/>
                      <a:pt x="374" y="2390"/>
                      <a:pt x="374" y="2390"/>
                    </a:cubicBezTo>
                    <a:cubicBezTo>
                      <a:pt x="374" y="2390"/>
                      <a:pt x="404" y="2375"/>
                      <a:pt x="389" y="2375"/>
                    </a:cubicBezTo>
                    <a:cubicBezTo>
                      <a:pt x="404" y="2375"/>
                      <a:pt x="404" y="2390"/>
                      <a:pt x="419" y="2390"/>
                    </a:cubicBezTo>
                    <a:cubicBezTo>
                      <a:pt x="434" y="2405"/>
                      <a:pt x="449" y="2390"/>
                      <a:pt x="464" y="2390"/>
                    </a:cubicBezTo>
                    <a:cubicBezTo>
                      <a:pt x="479" y="2361"/>
                      <a:pt x="464" y="2331"/>
                      <a:pt x="464" y="2302"/>
                    </a:cubicBezTo>
                    <a:cubicBezTo>
                      <a:pt x="479" y="2273"/>
                      <a:pt x="509" y="2258"/>
                      <a:pt x="554" y="2243"/>
                    </a:cubicBezTo>
                    <a:cubicBezTo>
                      <a:pt x="569" y="2229"/>
                      <a:pt x="584" y="2229"/>
                      <a:pt x="599" y="2214"/>
                    </a:cubicBezTo>
                    <a:cubicBezTo>
                      <a:pt x="614" y="2199"/>
                      <a:pt x="584" y="2185"/>
                      <a:pt x="584" y="2185"/>
                    </a:cubicBezTo>
                    <a:cubicBezTo>
                      <a:pt x="584" y="2170"/>
                      <a:pt x="629" y="2155"/>
                      <a:pt x="614" y="2126"/>
                    </a:cubicBezTo>
                    <a:cubicBezTo>
                      <a:pt x="599" y="2097"/>
                      <a:pt x="539" y="2126"/>
                      <a:pt x="524" y="2097"/>
                    </a:cubicBezTo>
                    <a:cubicBezTo>
                      <a:pt x="509" y="2082"/>
                      <a:pt x="494" y="2082"/>
                      <a:pt x="479" y="2053"/>
                    </a:cubicBezTo>
                    <a:cubicBezTo>
                      <a:pt x="464" y="2023"/>
                      <a:pt x="494" y="1979"/>
                      <a:pt x="509" y="1965"/>
                    </a:cubicBezTo>
                    <a:cubicBezTo>
                      <a:pt x="539" y="1950"/>
                      <a:pt x="554" y="1921"/>
                      <a:pt x="584" y="1921"/>
                    </a:cubicBezTo>
                    <a:cubicBezTo>
                      <a:pt x="614" y="1906"/>
                      <a:pt x="614" y="1935"/>
                      <a:pt x="629" y="1892"/>
                    </a:cubicBezTo>
                    <a:cubicBezTo>
                      <a:pt x="629" y="1862"/>
                      <a:pt x="659" y="1848"/>
                      <a:pt x="644" y="1818"/>
                    </a:cubicBezTo>
                    <a:cubicBezTo>
                      <a:pt x="629" y="1774"/>
                      <a:pt x="704" y="1774"/>
                      <a:pt x="719" y="1745"/>
                    </a:cubicBezTo>
                    <a:cubicBezTo>
                      <a:pt x="719" y="1745"/>
                      <a:pt x="644" y="1686"/>
                      <a:pt x="719" y="1701"/>
                    </a:cubicBezTo>
                    <a:cubicBezTo>
                      <a:pt x="733" y="1716"/>
                      <a:pt x="733" y="1730"/>
                      <a:pt x="748" y="1730"/>
                    </a:cubicBezTo>
                    <a:cubicBezTo>
                      <a:pt x="778" y="1730"/>
                      <a:pt x="778" y="1686"/>
                      <a:pt x="763" y="1672"/>
                    </a:cubicBezTo>
                    <a:cubicBezTo>
                      <a:pt x="763" y="1657"/>
                      <a:pt x="733" y="1686"/>
                      <a:pt x="733" y="1686"/>
                    </a:cubicBezTo>
                    <a:cubicBezTo>
                      <a:pt x="704" y="1686"/>
                      <a:pt x="674" y="1672"/>
                      <a:pt x="674" y="1657"/>
                    </a:cubicBezTo>
                    <a:cubicBezTo>
                      <a:pt x="674" y="1642"/>
                      <a:pt x="644" y="1540"/>
                      <a:pt x="674" y="1540"/>
                    </a:cubicBezTo>
                    <a:cubicBezTo>
                      <a:pt x="719" y="1554"/>
                      <a:pt x="748" y="1584"/>
                      <a:pt x="808" y="1584"/>
                    </a:cubicBezTo>
                    <a:cubicBezTo>
                      <a:pt x="823" y="1584"/>
                      <a:pt x="838" y="1569"/>
                      <a:pt x="853" y="1569"/>
                    </a:cubicBezTo>
                    <a:cubicBezTo>
                      <a:pt x="883" y="1540"/>
                      <a:pt x="853" y="1525"/>
                      <a:pt x="868" y="1496"/>
                    </a:cubicBezTo>
                    <a:cubicBezTo>
                      <a:pt x="868" y="1481"/>
                      <a:pt x="883" y="1466"/>
                      <a:pt x="883" y="1466"/>
                    </a:cubicBezTo>
                    <a:cubicBezTo>
                      <a:pt x="898" y="1437"/>
                      <a:pt x="883" y="1437"/>
                      <a:pt x="883" y="1422"/>
                    </a:cubicBezTo>
                    <a:cubicBezTo>
                      <a:pt x="868" y="1408"/>
                      <a:pt x="868" y="1378"/>
                      <a:pt x="883" y="1378"/>
                    </a:cubicBezTo>
                    <a:cubicBezTo>
                      <a:pt x="913" y="1378"/>
                      <a:pt x="898" y="1408"/>
                      <a:pt x="898" y="1408"/>
                    </a:cubicBezTo>
                    <a:cubicBezTo>
                      <a:pt x="883" y="1393"/>
                      <a:pt x="973" y="1393"/>
                      <a:pt x="973" y="1393"/>
                    </a:cubicBezTo>
                    <a:cubicBezTo>
                      <a:pt x="1033" y="1393"/>
                      <a:pt x="1078" y="1364"/>
                      <a:pt x="1138" y="1364"/>
                    </a:cubicBezTo>
                    <a:cubicBezTo>
                      <a:pt x="1152" y="1349"/>
                      <a:pt x="1197" y="1334"/>
                      <a:pt x="1227" y="1320"/>
                    </a:cubicBezTo>
                    <a:cubicBezTo>
                      <a:pt x="1242" y="1305"/>
                      <a:pt x="1242" y="1290"/>
                      <a:pt x="1257" y="1276"/>
                    </a:cubicBezTo>
                    <a:cubicBezTo>
                      <a:pt x="1272" y="1261"/>
                      <a:pt x="1287" y="1246"/>
                      <a:pt x="1302" y="1217"/>
                    </a:cubicBezTo>
                    <a:cubicBezTo>
                      <a:pt x="1302" y="1173"/>
                      <a:pt x="1272" y="1173"/>
                      <a:pt x="1242" y="1144"/>
                    </a:cubicBezTo>
                    <a:cubicBezTo>
                      <a:pt x="1227" y="1114"/>
                      <a:pt x="1272" y="1100"/>
                      <a:pt x="1242" y="1070"/>
                    </a:cubicBezTo>
                    <a:cubicBezTo>
                      <a:pt x="1227" y="1056"/>
                      <a:pt x="1167" y="1041"/>
                      <a:pt x="1167" y="1012"/>
                    </a:cubicBezTo>
                    <a:cubicBezTo>
                      <a:pt x="1167" y="1012"/>
                      <a:pt x="1167" y="997"/>
                      <a:pt x="1182" y="997"/>
                    </a:cubicBezTo>
                    <a:cubicBezTo>
                      <a:pt x="1182" y="982"/>
                      <a:pt x="1167" y="982"/>
                      <a:pt x="1167" y="968"/>
                    </a:cubicBezTo>
                    <a:cubicBezTo>
                      <a:pt x="1167" y="953"/>
                      <a:pt x="1152" y="924"/>
                      <a:pt x="1167" y="909"/>
                    </a:cubicBezTo>
                    <a:cubicBezTo>
                      <a:pt x="1182" y="895"/>
                      <a:pt x="1152" y="924"/>
                      <a:pt x="1167" y="90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6" name="Freeform 1563">
                <a:extLst>
                  <a:ext uri="{FF2B5EF4-FFF2-40B4-BE49-F238E27FC236}">
                    <a16:creationId xmlns:a16="http://schemas.microsoft.com/office/drawing/2014/main" id="{BB7B6749-D260-95F0-A708-63347A80B16F}"/>
                  </a:ext>
                </a:extLst>
              </p:cNvPr>
              <p:cNvSpPr>
                <a:spLocks/>
              </p:cNvSpPr>
              <p:nvPr/>
            </p:nvSpPr>
            <p:spPr bwMode="auto">
              <a:xfrm>
                <a:off x="2555" y="3254"/>
                <a:ext cx="298" cy="506"/>
              </a:xfrm>
              <a:custGeom>
                <a:avLst/>
                <a:gdLst>
                  <a:gd name="T0" fmla="*/ 1167 w 1542"/>
                  <a:gd name="T1" fmla="*/ 909 h 2625"/>
                  <a:gd name="T2" fmla="*/ 1197 w 1542"/>
                  <a:gd name="T3" fmla="*/ 704 h 2625"/>
                  <a:gd name="T4" fmla="*/ 1422 w 1542"/>
                  <a:gd name="T5" fmla="*/ 455 h 2625"/>
                  <a:gd name="T6" fmla="*/ 1512 w 1542"/>
                  <a:gd name="T7" fmla="*/ 337 h 2625"/>
                  <a:gd name="T8" fmla="*/ 1452 w 1542"/>
                  <a:gd name="T9" fmla="*/ 367 h 2625"/>
                  <a:gd name="T10" fmla="*/ 1317 w 1542"/>
                  <a:gd name="T11" fmla="*/ 440 h 2625"/>
                  <a:gd name="T12" fmla="*/ 1167 w 1542"/>
                  <a:gd name="T13" fmla="*/ 440 h 2625"/>
                  <a:gd name="T14" fmla="*/ 1182 w 1542"/>
                  <a:gd name="T15" fmla="*/ 381 h 2625"/>
                  <a:gd name="T16" fmla="*/ 1108 w 1542"/>
                  <a:gd name="T17" fmla="*/ 205 h 2625"/>
                  <a:gd name="T18" fmla="*/ 898 w 1542"/>
                  <a:gd name="T19" fmla="*/ 88 h 2625"/>
                  <a:gd name="T20" fmla="*/ 778 w 1542"/>
                  <a:gd name="T21" fmla="*/ 29 h 2625"/>
                  <a:gd name="T22" fmla="*/ 644 w 1542"/>
                  <a:gd name="T23" fmla="*/ 29 h 2625"/>
                  <a:gd name="T24" fmla="*/ 524 w 1542"/>
                  <a:gd name="T25" fmla="*/ 59 h 2625"/>
                  <a:gd name="T26" fmla="*/ 419 w 1542"/>
                  <a:gd name="T27" fmla="*/ 205 h 2625"/>
                  <a:gd name="T28" fmla="*/ 419 w 1542"/>
                  <a:gd name="T29" fmla="*/ 396 h 2625"/>
                  <a:gd name="T30" fmla="*/ 314 w 1542"/>
                  <a:gd name="T31" fmla="*/ 528 h 2625"/>
                  <a:gd name="T32" fmla="*/ 300 w 1542"/>
                  <a:gd name="T33" fmla="*/ 616 h 2625"/>
                  <a:gd name="T34" fmla="*/ 285 w 1542"/>
                  <a:gd name="T35" fmla="*/ 748 h 2625"/>
                  <a:gd name="T36" fmla="*/ 285 w 1542"/>
                  <a:gd name="T37" fmla="*/ 836 h 2625"/>
                  <a:gd name="T38" fmla="*/ 270 w 1542"/>
                  <a:gd name="T39" fmla="*/ 1070 h 2625"/>
                  <a:gd name="T40" fmla="*/ 210 w 1542"/>
                  <a:gd name="T41" fmla="*/ 1217 h 2625"/>
                  <a:gd name="T42" fmla="*/ 165 w 1542"/>
                  <a:gd name="T43" fmla="*/ 1540 h 2625"/>
                  <a:gd name="T44" fmla="*/ 150 w 1542"/>
                  <a:gd name="T45" fmla="*/ 1848 h 2625"/>
                  <a:gd name="T46" fmla="*/ 165 w 1542"/>
                  <a:gd name="T47" fmla="*/ 1935 h 2625"/>
                  <a:gd name="T48" fmla="*/ 165 w 1542"/>
                  <a:gd name="T49" fmla="*/ 2082 h 2625"/>
                  <a:gd name="T50" fmla="*/ 120 w 1542"/>
                  <a:gd name="T51" fmla="*/ 2229 h 2625"/>
                  <a:gd name="T52" fmla="*/ 60 w 1542"/>
                  <a:gd name="T53" fmla="*/ 2449 h 2625"/>
                  <a:gd name="T54" fmla="*/ 135 w 1542"/>
                  <a:gd name="T55" fmla="*/ 2566 h 2625"/>
                  <a:gd name="T56" fmla="*/ 300 w 1542"/>
                  <a:gd name="T57" fmla="*/ 2595 h 2625"/>
                  <a:gd name="T58" fmla="*/ 374 w 1542"/>
                  <a:gd name="T59" fmla="*/ 2595 h 2625"/>
                  <a:gd name="T60" fmla="*/ 389 w 1542"/>
                  <a:gd name="T61" fmla="*/ 2566 h 2625"/>
                  <a:gd name="T62" fmla="*/ 404 w 1542"/>
                  <a:gd name="T63" fmla="*/ 2405 h 2625"/>
                  <a:gd name="T64" fmla="*/ 389 w 1542"/>
                  <a:gd name="T65" fmla="*/ 2375 h 2625"/>
                  <a:gd name="T66" fmla="*/ 464 w 1542"/>
                  <a:gd name="T67" fmla="*/ 2390 h 2625"/>
                  <a:gd name="T68" fmla="*/ 554 w 1542"/>
                  <a:gd name="T69" fmla="*/ 2243 h 2625"/>
                  <a:gd name="T70" fmla="*/ 584 w 1542"/>
                  <a:gd name="T71" fmla="*/ 2185 h 2625"/>
                  <a:gd name="T72" fmla="*/ 524 w 1542"/>
                  <a:gd name="T73" fmla="*/ 2097 h 2625"/>
                  <a:gd name="T74" fmla="*/ 509 w 1542"/>
                  <a:gd name="T75" fmla="*/ 1965 h 2625"/>
                  <a:gd name="T76" fmla="*/ 629 w 1542"/>
                  <a:gd name="T77" fmla="*/ 1892 h 2625"/>
                  <a:gd name="T78" fmla="*/ 719 w 1542"/>
                  <a:gd name="T79" fmla="*/ 1745 h 2625"/>
                  <a:gd name="T80" fmla="*/ 748 w 1542"/>
                  <a:gd name="T81" fmla="*/ 1730 h 2625"/>
                  <a:gd name="T82" fmla="*/ 733 w 1542"/>
                  <a:gd name="T83" fmla="*/ 1686 h 2625"/>
                  <a:gd name="T84" fmla="*/ 674 w 1542"/>
                  <a:gd name="T85" fmla="*/ 1540 h 2625"/>
                  <a:gd name="T86" fmla="*/ 853 w 1542"/>
                  <a:gd name="T87" fmla="*/ 1569 h 2625"/>
                  <a:gd name="T88" fmla="*/ 883 w 1542"/>
                  <a:gd name="T89" fmla="*/ 1466 h 2625"/>
                  <a:gd name="T90" fmla="*/ 883 w 1542"/>
                  <a:gd name="T91" fmla="*/ 1378 h 2625"/>
                  <a:gd name="T92" fmla="*/ 973 w 1542"/>
                  <a:gd name="T93" fmla="*/ 1393 h 2625"/>
                  <a:gd name="T94" fmla="*/ 1227 w 1542"/>
                  <a:gd name="T95" fmla="*/ 1320 h 2625"/>
                  <a:gd name="T96" fmla="*/ 1302 w 1542"/>
                  <a:gd name="T97" fmla="*/ 1217 h 2625"/>
                  <a:gd name="T98" fmla="*/ 1242 w 1542"/>
                  <a:gd name="T99" fmla="*/ 1070 h 2625"/>
                  <a:gd name="T100" fmla="*/ 1182 w 1542"/>
                  <a:gd name="T101" fmla="*/ 997 h 2625"/>
                  <a:gd name="T102" fmla="*/ 1167 w 1542"/>
                  <a:gd name="T103" fmla="*/ 909 h 2625"/>
                  <a:gd name="T104" fmla="*/ 1167 w 1542"/>
                  <a:gd name="T105" fmla="*/ 909 h 2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2" h="2625">
                    <a:moveTo>
                      <a:pt x="1167" y="909"/>
                    </a:moveTo>
                    <a:lnTo>
                      <a:pt x="1167" y="909"/>
                    </a:lnTo>
                    <a:cubicBezTo>
                      <a:pt x="1212" y="865"/>
                      <a:pt x="1182" y="821"/>
                      <a:pt x="1197" y="763"/>
                    </a:cubicBezTo>
                    <a:lnTo>
                      <a:pt x="1197" y="704"/>
                    </a:lnTo>
                    <a:cubicBezTo>
                      <a:pt x="1212" y="660"/>
                      <a:pt x="1242" y="645"/>
                      <a:pt x="1272" y="616"/>
                    </a:cubicBezTo>
                    <a:cubicBezTo>
                      <a:pt x="1332" y="572"/>
                      <a:pt x="1362" y="499"/>
                      <a:pt x="1422" y="455"/>
                    </a:cubicBezTo>
                    <a:cubicBezTo>
                      <a:pt x="1452" y="440"/>
                      <a:pt x="1497" y="440"/>
                      <a:pt x="1527" y="425"/>
                    </a:cubicBezTo>
                    <a:cubicBezTo>
                      <a:pt x="1542" y="396"/>
                      <a:pt x="1527" y="352"/>
                      <a:pt x="1512" y="337"/>
                    </a:cubicBezTo>
                    <a:cubicBezTo>
                      <a:pt x="1497" y="308"/>
                      <a:pt x="1512" y="308"/>
                      <a:pt x="1482" y="308"/>
                    </a:cubicBezTo>
                    <a:cubicBezTo>
                      <a:pt x="1452" y="293"/>
                      <a:pt x="1467" y="352"/>
                      <a:pt x="1452" y="367"/>
                    </a:cubicBezTo>
                    <a:cubicBezTo>
                      <a:pt x="1437" y="381"/>
                      <a:pt x="1422" y="411"/>
                      <a:pt x="1407" y="425"/>
                    </a:cubicBezTo>
                    <a:cubicBezTo>
                      <a:pt x="1392" y="440"/>
                      <a:pt x="1347" y="425"/>
                      <a:pt x="1317" y="440"/>
                    </a:cubicBezTo>
                    <a:cubicBezTo>
                      <a:pt x="1302" y="469"/>
                      <a:pt x="1257" y="440"/>
                      <a:pt x="1227" y="440"/>
                    </a:cubicBezTo>
                    <a:cubicBezTo>
                      <a:pt x="1212" y="440"/>
                      <a:pt x="1182" y="455"/>
                      <a:pt x="1167" y="440"/>
                    </a:cubicBezTo>
                    <a:cubicBezTo>
                      <a:pt x="1138" y="440"/>
                      <a:pt x="1182" y="411"/>
                      <a:pt x="1182" y="411"/>
                    </a:cubicBezTo>
                    <a:cubicBezTo>
                      <a:pt x="1197" y="396"/>
                      <a:pt x="1182" y="381"/>
                      <a:pt x="1182" y="381"/>
                    </a:cubicBezTo>
                    <a:cubicBezTo>
                      <a:pt x="1182" y="352"/>
                      <a:pt x="1197" y="337"/>
                      <a:pt x="1212" y="323"/>
                    </a:cubicBezTo>
                    <a:cubicBezTo>
                      <a:pt x="1272" y="264"/>
                      <a:pt x="1152" y="235"/>
                      <a:pt x="1108" y="205"/>
                    </a:cubicBezTo>
                    <a:cubicBezTo>
                      <a:pt x="1063" y="176"/>
                      <a:pt x="1003" y="176"/>
                      <a:pt x="958" y="132"/>
                    </a:cubicBezTo>
                    <a:cubicBezTo>
                      <a:pt x="943" y="117"/>
                      <a:pt x="913" y="103"/>
                      <a:pt x="898" y="88"/>
                    </a:cubicBezTo>
                    <a:cubicBezTo>
                      <a:pt x="883" y="59"/>
                      <a:pt x="868" y="29"/>
                      <a:pt x="853" y="29"/>
                    </a:cubicBezTo>
                    <a:cubicBezTo>
                      <a:pt x="838" y="15"/>
                      <a:pt x="793" y="15"/>
                      <a:pt x="778" y="29"/>
                    </a:cubicBezTo>
                    <a:cubicBezTo>
                      <a:pt x="763" y="44"/>
                      <a:pt x="748" y="88"/>
                      <a:pt x="719" y="59"/>
                    </a:cubicBezTo>
                    <a:cubicBezTo>
                      <a:pt x="704" y="29"/>
                      <a:pt x="674" y="29"/>
                      <a:pt x="644" y="29"/>
                    </a:cubicBezTo>
                    <a:cubicBezTo>
                      <a:pt x="614" y="29"/>
                      <a:pt x="614" y="0"/>
                      <a:pt x="584" y="15"/>
                    </a:cubicBezTo>
                    <a:cubicBezTo>
                      <a:pt x="569" y="29"/>
                      <a:pt x="524" y="44"/>
                      <a:pt x="524" y="59"/>
                    </a:cubicBezTo>
                    <a:cubicBezTo>
                      <a:pt x="509" y="88"/>
                      <a:pt x="524" y="117"/>
                      <a:pt x="524" y="132"/>
                    </a:cubicBezTo>
                    <a:cubicBezTo>
                      <a:pt x="509" y="191"/>
                      <a:pt x="464" y="191"/>
                      <a:pt x="419" y="205"/>
                    </a:cubicBezTo>
                    <a:cubicBezTo>
                      <a:pt x="389" y="220"/>
                      <a:pt x="404" y="293"/>
                      <a:pt x="404" y="323"/>
                    </a:cubicBezTo>
                    <a:cubicBezTo>
                      <a:pt x="404" y="352"/>
                      <a:pt x="419" y="381"/>
                      <a:pt x="419" y="396"/>
                    </a:cubicBezTo>
                    <a:cubicBezTo>
                      <a:pt x="419" y="411"/>
                      <a:pt x="374" y="455"/>
                      <a:pt x="374" y="469"/>
                    </a:cubicBezTo>
                    <a:cubicBezTo>
                      <a:pt x="359" y="484"/>
                      <a:pt x="314" y="513"/>
                      <a:pt x="314" y="528"/>
                    </a:cubicBezTo>
                    <a:lnTo>
                      <a:pt x="314" y="572"/>
                    </a:lnTo>
                    <a:cubicBezTo>
                      <a:pt x="314" y="587"/>
                      <a:pt x="300" y="601"/>
                      <a:pt x="300" y="616"/>
                    </a:cubicBezTo>
                    <a:cubicBezTo>
                      <a:pt x="300" y="631"/>
                      <a:pt x="314" y="675"/>
                      <a:pt x="285" y="689"/>
                    </a:cubicBezTo>
                    <a:lnTo>
                      <a:pt x="285" y="748"/>
                    </a:lnTo>
                    <a:cubicBezTo>
                      <a:pt x="270" y="748"/>
                      <a:pt x="255" y="748"/>
                      <a:pt x="255" y="763"/>
                    </a:cubicBezTo>
                    <a:cubicBezTo>
                      <a:pt x="255" y="792"/>
                      <a:pt x="285" y="807"/>
                      <a:pt x="285" y="836"/>
                    </a:cubicBezTo>
                    <a:cubicBezTo>
                      <a:pt x="285" y="851"/>
                      <a:pt x="285" y="880"/>
                      <a:pt x="300" y="895"/>
                    </a:cubicBezTo>
                    <a:cubicBezTo>
                      <a:pt x="329" y="953"/>
                      <a:pt x="270" y="1012"/>
                      <a:pt x="270" y="1070"/>
                    </a:cubicBezTo>
                    <a:cubicBezTo>
                      <a:pt x="255" y="1100"/>
                      <a:pt x="285" y="1129"/>
                      <a:pt x="270" y="1158"/>
                    </a:cubicBezTo>
                    <a:cubicBezTo>
                      <a:pt x="255" y="1173"/>
                      <a:pt x="225" y="1188"/>
                      <a:pt x="210" y="1217"/>
                    </a:cubicBezTo>
                    <a:cubicBezTo>
                      <a:pt x="195" y="1246"/>
                      <a:pt x="255" y="1364"/>
                      <a:pt x="225" y="1378"/>
                    </a:cubicBezTo>
                    <a:cubicBezTo>
                      <a:pt x="165" y="1408"/>
                      <a:pt x="180" y="1481"/>
                      <a:pt x="165" y="1540"/>
                    </a:cubicBezTo>
                    <a:cubicBezTo>
                      <a:pt x="135" y="1584"/>
                      <a:pt x="150" y="1657"/>
                      <a:pt x="150" y="1716"/>
                    </a:cubicBezTo>
                    <a:lnTo>
                      <a:pt x="150" y="1848"/>
                    </a:lnTo>
                    <a:cubicBezTo>
                      <a:pt x="150" y="1862"/>
                      <a:pt x="225" y="1906"/>
                      <a:pt x="195" y="1906"/>
                    </a:cubicBezTo>
                    <a:cubicBezTo>
                      <a:pt x="195" y="1906"/>
                      <a:pt x="135" y="1921"/>
                      <a:pt x="165" y="1935"/>
                    </a:cubicBezTo>
                    <a:cubicBezTo>
                      <a:pt x="195" y="1935"/>
                      <a:pt x="195" y="1950"/>
                      <a:pt x="180" y="1979"/>
                    </a:cubicBezTo>
                    <a:cubicBezTo>
                      <a:pt x="165" y="2009"/>
                      <a:pt x="165" y="2038"/>
                      <a:pt x="165" y="2082"/>
                    </a:cubicBezTo>
                    <a:cubicBezTo>
                      <a:pt x="165" y="2111"/>
                      <a:pt x="135" y="2126"/>
                      <a:pt x="120" y="2155"/>
                    </a:cubicBezTo>
                    <a:cubicBezTo>
                      <a:pt x="105" y="2170"/>
                      <a:pt x="120" y="2199"/>
                      <a:pt x="120" y="2229"/>
                    </a:cubicBezTo>
                    <a:cubicBezTo>
                      <a:pt x="120" y="2243"/>
                      <a:pt x="90" y="2287"/>
                      <a:pt x="75" y="2287"/>
                    </a:cubicBezTo>
                    <a:cubicBezTo>
                      <a:pt x="0" y="2317"/>
                      <a:pt x="45" y="2405"/>
                      <a:pt x="60" y="2449"/>
                    </a:cubicBezTo>
                    <a:cubicBezTo>
                      <a:pt x="75" y="2478"/>
                      <a:pt x="120" y="2434"/>
                      <a:pt x="120" y="2493"/>
                    </a:cubicBezTo>
                    <a:cubicBezTo>
                      <a:pt x="120" y="2507"/>
                      <a:pt x="105" y="2551"/>
                      <a:pt x="135" y="2566"/>
                    </a:cubicBezTo>
                    <a:cubicBezTo>
                      <a:pt x="150" y="2581"/>
                      <a:pt x="165" y="2581"/>
                      <a:pt x="195" y="2581"/>
                    </a:cubicBezTo>
                    <a:cubicBezTo>
                      <a:pt x="225" y="2595"/>
                      <a:pt x="270" y="2595"/>
                      <a:pt x="300" y="2595"/>
                    </a:cubicBezTo>
                    <a:cubicBezTo>
                      <a:pt x="314" y="2595"/>
                      <a:pt x="329" y="2595"/>
                      <a:pt x="344" y="2610"/>
                    </a:cubicBezTo>
                    <a:cubicBezTo>
                      <a:pt x="344" y="2595"/>
                      <a:pt x="359" y="2595"/>
                      <a:pt x="374" y="2595"/>
                    </a:cubicBezTo>
                    <a:cubicBezTo>
                      <a:pt x="374" y="2610"/>
                      <a:pt x="404" y="2625"/>
                      <a:pt x="404" y="2625"/>
                    </a:cubicBezTo>
                    <a:cubicBezTo>
                      <a:pt x="419" y="2625"/>
                      <a:pt x="389" y="2581"/>
                      <a:pt x="389" y="2566"/>
                    </a:cubicBezTo>
                    <a:cubicBezTo>
                      <a:pt x="359" y="2537"/>
                      <a:pt x="359" y="2507"/>
                      <a:pt x="359" y="2478"/>
                    </a:cubicBezTo>
                    <a:cubicBezTo>
                      <a:pt x="359" y="2449"/>
                      <a:pt x="359" y="2434"/>
                      <a:pt x="404" y="2405"/>
                    </a:cubicBezTo>
                    <a:cubicBezTo>
                      <a:pt x="434" y="2390"/>
                      <a:pt x="374" y="2390"/>
                      <a:pt x="374" y="2390"/>
                    </a:cubicBezTo>
                    <a:cubicBezTo>
                      <a:pt x="374" y="2390"/>
                      <a:pt x="404" y="2375"/>
                      <a:pt x="389" y="2375"/>
                    </a:cubicBezTo>
                    <a:cubicBezTo>
                      <a:pt x="404" y="2375"/>
                      <a:pt x="404" y="2390"/>
                      <a:pt x="419" y="2390"/>
                    </a:cubicBezTo>
                    <a:cubicBezTo>
                      <a:pt x="434" y="2405"/>
                      <a:pt x="449" y="2390"/>
                      <a:pt x="464" y="2390"/>
                    </a:cubicBezTo>
                    <a:cubicBezTo>
                      <a:pt x="479" y="2361"/>
                      <a:pt x="464" y="2331"/>
                      <a:pt x="464" y="2302"/>
                    </a:cubicBezTo>
                    <a:cubicBezTo>
                      <a:pt x="479" y="2273"/>
                      <a:pt x="509" y="2258"/>
                      <a:pt x="554" y="2243"/>
                    </a:cubicBezTo>
                    <a:cubicBezTo>
                      <a:pt x="569" y="2229"/>
                      <a:pt x="584" y="2229"/>
                      <a:pt x="599" y="2214"/>
                    </a:cubicBezTo>
                    <a:cubicBezTo>
                      <a:pt x="614" y="2199"/>
                      <a:pt x="584" y="2185"/>
                      <a:pt x="584" y="2185"/>
                    </a:cubicBezTo>
                    <a:cubicBezTo>
                      <a:pt x="584" y="2170"/>
                      <a:pt x="629" y="2155"/>
                      <a:pt x="614" y="2126"/>
                    </a:cubicBezTo>
                    <a:cubicBezTo>
                      <a:pt x="599" y="2097"/>
                      <a:pt x="539" y="2126"/>
                      <a:pt x="524" y="2097"/>
                    </a:cubicBezTo>
                    <a:cubicBezTo>
                      <a:pt x="509" y="2082"/>
                      <a:pt x="494" y="2082"/>
                      <a:pt x="479" y="2053"/>
                    </a:cubicBezTo>
                    <a:cubicBezTo>
                      <a:pt x="464" y="2023"/>
                      <a:pt x="494" y="1979"/>
                      <a:pt x="509" y="1965"/>
                    </a:cubicBezTo>
                    <a:cubicBezTo>
                      <a:pt x="539" y="1950"/>
                      <a:pt x="554" y="1921"/>
                      <a:pt x="584" y="1921"/>
                    </a:cubicBezTo>
                    <a:cubicBezTo>
                      <a:pt x="614" y="1906"/>
                      <a:pt x="614" y="1935"/>
                      <a:pt x="629" y="1892"/>
                    </a:cubicBezTo>
                    <a:cubicBezTo>
                      <a:pt x="629" y="1862"/>
                      <a:pt x="659" y="1848"/>
                      <a:pt x="644" y="1818"/>
                    </a:cubicBezTo>
                    <a:cubicBezTo>
                      <a:pt x="629" y="1774"/>
                      <a:pt x="704" y="1774"/>
                      <a:pt x="719" y="1745"/>
                    </a:cubicBezTo>
                    <a:cubicBezTo>
                      <a:pt x="719" y="1745"/>
                      <a:pt x="644" y="1686"/>
                      <a:pt x="719" y="1701"/>
                    </a:cubicBezTo>
                    <a:cubicBezTo>
                      <a:pt x="733" y="1716"/>
                      <a:pt x="733" y="1730"/>
                      <a:pt x="748" y="1730"/>
                    </a:cubicBezTo>
                    <a:cubicBezTo>
                      <a:pt x="778" y="1730"/>
                      <a:pt x="778" y="1686"/>
                      <a:pt x="763" y="1672"/>
                    </a:cubicBezTo>
                    <a:cubicBezTo>
                      <a:pt x="763" y="1657"/>
                      <a:pt x="733" y="1686"/>
                      <a:pt x="733" y="1686"/>
                    </a:cubicBezTo>
                    <a:cubicBezTo>
                      <a:pt x="704" y="1686"/>
                      <a:pt x="674" y="1672"/>
                      <a:pt x="674" y="1657"/>
                    </a:cubicBezTo>
                    <a:cubicBezTo>
                      <a:pt x="674" y="1642"/>
                      <a:pt x="644" y="1540"/>
                      <a:pt x="674" y="1540"/>
                    </a:cubicBezTo>
                    <a:cubicBezTo>
                      <a:pt x="719" y="1554"/>
                      <a:pt x="748" y="1584"/>
                      <a:pt x="808" y="1584"/>
                    </a:cubicBezTo>
                    <a:cubicBezTo>
                      <a:pt x="823" y="1584"/>
                      <a:pt x="838" y="1569"/>
                      <a:pt x="853" y="1569"/>
                    </a:cubicBezTo>
                    <a:cubicBezTo>
                      <a:pt x="883" y="1540"/>
                      <a:pt x="853" y="1525"/>
                      <a:pt x="868" y="1496"/>
                    </a:cubicBezTo>
                    <a:cubicBezTo>
                      <a:pt x="868" y="1481"/>
                      <a:pt x="883" y="1466"/>
                      <a:pt x="883" y="1466"/>
                    </a:cubicBezTo>
                    <a:cubicBezTo>
                      <a:pt x="898" y="1437"/>
                      <a:pt x="883" y="1437"/>
                      <a:pt x="883" y="1422"/>
                    </a:cubicBezTo>
                    <a:cubicBezTo>
                      <a:pt x="868" y="1408"/>
                      <a:pt x="868" y="1378"/>
                      <a:pt x="883" y="1378"/>
                    </a:cubicBezTo>
                    <a:cubicBezTo>
                      <a:pt x="913" y="1378"/>
                      <a:pt x="898" y="1408"/>
                      <a:pt x="898" y="1408"/>
                    </a:cubicBezTo>
                    <a:cubicBezTo>
                      <a:pt x="883" y="1393"/>
                      <a:pt x="973" y="1393"/>
                      <a:pt x="973" y="1393"/>
                    </a:cubicBezTo>
                    <a:cubicBezTo>
                      <a:pt x="1033" y="1393"/>
                      <a:pt x="1078" y="1364"/>
                      <a:pt x="1138" y="1364"/>
                    </a:cubicBezTo>
                    <a:cubicBezTo>
                      <a:pt x="1152" y="1349"/>
                      <a:pt x="1197" y="1334"/>
                      <a:pt x="1227" y="1320"/>
                    </a:cubicBezTo>
                    <a:cubicBezTo>
                      <a:pt x="1242" y="1305"/>
                      <a:pt x="1242" y="1290"/>
                      <a:pt x="1257" y="1276"/>
                    </a:cubicBezTo>
                    <a:cubicBezTo>
                      <a:pt x="1272" y="1261"/>
                      <a:pt x="1287" y="1246"/>
                      <a:pt x="1302" y="1217"/>
                    </a:cubicBezTo>
                    <a:cubicBezTo>
                      <a:pt x="1302" y="1173"/>
                      <a:pt x="1272" y="1173"/>
                      <a:pt x="1242" y="1144"/>
                    </a:cubicBezTo>
                    <a:cubicBezTo>
                      <a:pt x="1227" y="1114"/>
                      <a:pt x="1272" y="1100"/>
                      <a:pt x="1242" y="1070"/>
                    </a:cubicBezTo>
                    <a:cubicBezTo>
                      <a:pt x="1227" y="1056"/>
                      <a:pt x="1167" y="1041"/>
                      <a:pt x="1167" y="1012"/>
                    </a:cubicBezTo>
                    <a:cubicBezTo>
                      <a:pt x="1167" y="1012"/>
                      <a:pt x="1167" y="997"/>
                      <a:pt x="1182" y="997"/>
                    </a:cubicBezTo>
                    <a:cubicBezTo>
                      <a:pt x="1182" y="982"/>
                      <a:pt x="1167" y="982"/>
                      <a:pt x="1167" y="968"/>
                    </a:cubicBezTo>
                    <a:cubicBezTo>
                      <a:pt x="1167" y="953"/>
                      <a:pt x="1152" y="924"/>
                      <a:pt x="1167" y="909"/>
                    </a:cubicBezTo>
                    <a:cubicBezTo>
                      <a:pt x="1182" y="895"/>
                      <a:pt x="1152" y="924"/>
                      <a:pt x="1167" y="909"/>
                    </a:cubicBezTo>
                    <a:lnTo>
                      <a:pt x="1167" y="90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7" name="Freeform 1564">
                <a:extLst>
                  <a:ext uri="{FF2B5EF4-FFF2-40B4-BE49-F238E27FC236}">
                    <a16:creationId xmlns:a16="http://schemas.microsoft.com/office/drawing/2014/main" id="{0D6E3A0F-07B9-FE7D-F4B1-1B7447A92E8A}"/>
                  </a:ext>
                </a:extLst>
              </p:cNvPr>
              <p:cNvSpPr>
                <a:spLocks/>
              </p:cNvSpPr>
              <p:nvPr/>
            </p:nvSpPr>
            <p:spPr bwMode="auto">
              <a:xfrm>
                <a:off x="4090" y="2466"/>
                <a:ext cx="297" cy="233"/>
              </a:xfrm>
              <a:custGeom>
                <a:avLst/>
                <a:gdLst>
                  <a:gd name="T0" fmla="*/ 954 w 1541"/>
                  <a:gd name="T1" fmla="*/ 287 h 1208"/>
                  <a:gd name="T2" fmla="*/ 954 w 1541"/>
                  <a:gd name="T3" fmla="*/ 287 h 1208"/>
                  <a:gd name="T4" fmla="*/ 895 w 1541"/>
                  <a:gd name="T5" fmla="*/ 244 h 1208"/>
                  <a:gd name="T6" fmla="*/ 763 w 1541"/>
                  <a:gd name="T7" fmla="*/ 244 h 1208"/>
                  <a:gd name="T8" fmla="*/ 704 w 1541"/>
                  <a:gd name="T9" fmla="*/ 215 h 1208"/>
                  <a:gd name="T10" fmla="*/ 587 w 1541"/>
                  <a:gd name="T11" fmla="*/ 115 h 1208"/>
                  <a:gd name="T12" fmla="*/ 396 w 1541"/>
                  <a:gd name="T13" fmla="*/ 14 h 1208"/>
                  <a:gd name="T14" fmla="*/ 308 w 1541"/>
                  <a:gd name="T15" fmla="*/ 14 h 1208"/>
                  <a:gd name="T16" fmla="*/ 191 w 1541"/>
                  <a:gd name="T17" fmla="*/ 43 h 1208"/>
                  <a:gd name="T18" fmla="*/ 249 w 1541"/>
                  <a:gd name="T19" fmla="*/ 129 h 1208"/>
                  <a:gd name="T20" fmla="*/ 191 w 1541"/>
                  <a:gd name="T21" fmla="*/ 172 h 1208"/>
                  <a:gd name="T22" fmla="*/ 147 w 1541"/>
                  <a:gd name="T23" fmla="*/ 172 h 1208"/>
                  <a:gd name="T24" fmla="*/ 132 w 1541"/>
                  <a:gd name="T25" fmla="*/ 201 h 1208"/>
                  <a:gd name="T26" fmla="*/ 29 w 1541"/>
                  <a:gd name="T27" fmla="*/ 201 h 1208"/>
                  <a:gd name="T28" fmla="*/ 14 w 1541"/>
                  <a:gd name="T29" fmla="*/ 273 h 1208"/>
                  <a:gd name="T30" fmla="*/ 44 w 1541"/>
                  <a:gd name="T31" fmla="*/ 316 h 1208"/>
                  <a:gd name="T32" fmla="*/ 117 w 1541"/>
                  <a:gd name="T33" fmla="*/ 446 h 1208"/>
                  <a:gd name="T34" fmla="*/ 176 w 1541"/>
                  <a:gd name="T35" fmla="*/ 546 h 1208"/>
                  <a:gd name="T36" fmla="*/ 220 w 1541"/>
                  <a:gd name="T37" fmla="*/ 604 h 1208"/>
                  <a:gd name="T38" fmla="*/ 293 w 1541"/>
                  <a:gd name="T39" fmla="*/ 661 h 1208"/>
                  <a:gd name="T40" fmla="*/ 323 w 1541"/>
                  <a:gd name="T41" fmla="*/ 762 h 1208"/>
                  <a:gd name="T42" fmla="*/ 337 w 1541"/>
                  <a:gd name="T43" fmla="*/ 848 h 1208"/>
                  <a:gd name="T44" fmla="*/ 455 w 1541"/>
                  <a:gd name="T45" fmla="*/ 963 h 1208"/>
                  <a:gd name="T46" fmla="*/ 528 w 1541"/>
                  <a:gd name="T47" fmla="*/ 1093 h 1208"/>
                  <a:gd name="T48" fmla="*/ 587 w 1541"/>
                  <a:gd name="T49" fmla="*/ 1165 h 1208"/>
                  <a:gd name="T50" fmla="*/ 602 w 1541"/>
                  <a:gd name="T51" fmla="*/ 1208 h 1208"/>
                  <a:gd name="T52" fmla="*/ 631 w 1541"/>
                  <a:gd name="T53" fmla="*/ 1165 h 1208"/>
                  <a:gd name="T54" fmla="*/ 734 w 1541"/>
                  <a:gd name="T55" fmla="*/ 1136 h 1208"/>
                  <a:gd name="T56" fmla="*/ 881 w 1541"/>
                  <a:gd name="T57" fmla="*/ 1150 h 1208"/>
                  <a:gd name="T58" fmla="*/ 969 w 1541"/>
                  <a:gd name="T59" fmla="*/ 1107 h 1208"/>
                  <a:gd name="T60" fmla="*/ 1115 w 1541"/>
                  <a:gd name="T61" fmla="*/ 1035 h 1208"/>
                  <a:gd name="T62" fmla="*/ 1380 w 1541"/>
                  <a:gd name="T63" fmla="*/ 978 h 1208"/>
                  <a:gd name="T64" fmla="*/ 1497 w 1541"/>
                  <a:gd name="T65" fmla="*/ 949 h 1208"/>
                  <a:gd name="T66" fmla="*/ 1526 w 1541"/>
                  <a:gd name="T67" fmla="*/ 877 h 1208"/>
                  <a:gd name="T68" fmla="*/ 1541 w 1541"/>
                  <a:gd name="T69" fmla="*/ 805 h 1208"/>
                  <a:gd name="T70" fmla="*/ 1512 w 1541"/>
                  <a:gd name="T71" fmla="*/ 733 h 1208"/>
                  <a:gd name="T72" fmla="*/ 1365 w 1541"/>
                  <a:gd name="T73" fmla="*/ 719 h 1208"/>
                  <a:gd name="T74" fmla="*/ 1292 w 1541"/>
                  <a:gd name="T75" fmla="*/ 676 h 1208"/>
                  <a:gd name="T76" fmla="*/ 1189 w 1541"/>
                  <a:gd name="T77" fmla="*/ 561 h 1208"/>
                  <a:gd name="T78" fmla="*/ 1130 w 1541"/>
                  <a:gd name="T79" fmla="*/ 489 h 1208"/>
                  <a:gd name="T80" fmla="*/ 1130 w 1541"/>
                  <a:gd name="T81" fmla="*/ 417 h 1208"/>
                  <a:gd name="T82" fmla="*/ 1086 w 1541"/>
                  <a:gd name="T83" fmla="*/ 388 h 1208"/>
                  <a:gd name="T84" fmla="*/ 1027 w 1541"/>
                  <a:gd name="T85" fmla="*/ 316 h 1208"/>
                  <a:gd name="T86" fmla="*/ 954 w 1541"/>
                  <a:gd name="T87" fmla="*/ 28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1" h="1208">
                    <a:moveTo>
                      <a:pt x="954" y="287"/>
                    </a:moveTo>
                    <a:lnTo>
                      <a:pt x="954" y="287"/>
                    </a:lnTo>
                    <a:cubicBezTo>
                      <a:pt x="939" y="244"/>
                      <a:pt x="939" y="244"/>
                      <a:pt x="895" y="244"/>
                    </a:cubicBezTo>
                    <a:lnTo>
                      <a:pt x="763" y="244"/>
                    </a:lnTo>
                    <a:cubicBezTo>
                      <a:pt x="734" y="244"/>
                      <a:pt x="719" y="215"/>
                      <a:pt x="704" y="215"/>
                    </a:cubicBezTo>
                    <a:cubicBezTo>
                      <a:pt x="660" y="172"/>
                      <a:pt x="616" y="144"/>
                      <a:pt x="587" y="115"/>
                    </a:cubicBezTo>
                    <a:cubicBezTo>
                      <a:pt x="528" y="72"/>
                      <a:pt x="469" y="29"/>
                      <a:pt x="396" y="14"/>
                    </a:cubicBezTo>
                    <a:cubicBezTo>
                      <a:pt x="367" y="0"/>
                      <a:pt x="352" y="0"/>
                      <a:pt x="308" y="14"/>
                    </a:cubicBezTo>
                    <a:cubicBezTo>
                      <a:pt x="279" y="14"/>
                      <a:pt x="235" y="29"/>
                      <a:pt x="191" y="43"/>
                    </a:cubicBezTo>
                    <a:cubicBezTo>
                      <a:pt x="205" y="72"/>
                      <a:pt x="249" y="100"/>
                      <a:pt x="249" y="129"/>
                    </a:cubicBezTo>
                    <a:cubicBezTo>
                      <a:pt x="249" y="158"/>
                      <a:pt x="205" y="172"/>
                      <a:pt x="191" y="172"/>
                    </a:cubicBezTo>
                    <a:cubicBezTo>
                      <a:pt x="176" y="187"/>
                      <a:pt x="161" y="172"/>
                      <a:pt x="147" y="172"/>
                    </a:cubicBezTo>
                    <a:cubicBezTo>
                      <a:pt x="132" y="187"/>
                      <a:pt x="132" y="201"/>
                      <a:pt x="132" y="201"/>
                    </a:cubicBezTo>
                    <a:cubicBezTo>
                      <a:pt x="103" y="244"/>
                      <a:pt x="44" y="215"/>
                      <a:pt x="29" y="201"/>
                    </a:cubicBezTo>
                    <a:cubicBezTo>
                      <a:pt x="14" y="230"/>
                      <a:pt x="14" y="244"/>
                      <a:pt x="14" y="273"/>
                    </a:cubicBezTo>
                    <a:cubicBezTo>
                      <a:pt x="0" y="316"/>
                      <a:pt x="14" y="302"/>
                      <a:pt x="44" y="316"/>
                    </a:cubicBezTo>
                    <a:cubicBezTo>
                      <a:pt x="73" y="345"/>
                      <a:pt x="103" y="402"/>
                      <a:pt x="117" y="446"/>
                    </a:cubicBezTo>
                    <a:cubicBezTo>
                      <a:pt x="147" y="474"/>
                      <a:pt x="161" y="503"/>
                      <a:pt x="176" y="546"/>
                    </a:cubicBezTo>
                    <a:cubicBezTo>
                      <a:pt x="191" y="575"/>
                      <a:pt x="205" y="589"/>
                      <a:pt x="220" y="604"/>
                    </a:cubicBezTo>
                    <a:cubicBezTo>
                      <a:pt x="249" y="633"/>
                      <a:pt x="279" y="633"/>
                      <a:pt x="293" y="661"/>
                    </a:cubicBezTo>
                    <a:cubicBezTo>
                      <a:pt x="308" y="690"/>
                      <a:pt x="323" y="719"/>
                      <a:pt x="323" y="762"/>
                    </a:cubicBezTo>
                    <a:cubicBezTo>
                      <a:pt x="337" y="791"/>
                      <a:pt x="323" y="820"/>
                      <a:pt x="337" y="848"/>
                    </a:cubicBezTo>
                    <a:cubicBezTo>
                      <a:pt x="367" y="906"/>
                      <a:pt x="425" y="920"/>
                      <a:pt x="455" y="963"/>
                    </a:cubicBezTo>
                    <a:cubicBezTo>
                      <a:pt x="484" y="1006"/>
                      <a:pt x="499" y="1064"/>
                      <a:pt x="528" y="1093"/>
                    </a:cubicBezTo>
                    <a:cubicBezTo>
                      <a:pt x="543" y="1122"/>
                      <a:pt x="572" y="1150"/>
                      <a:pt x="587" y="1165"/>
                    </a:cubicBezTo>
                    <a:cubicBezTo>
                      <a:pt x="587" y="1179"/>
                      <a:pt x="587" y="1208"/>
                      <a:pt x="602" y="1208"/>
                    </a:cubicBezTo>
                    <a:cubicBezTo>
                      <a:pt x="631" y="1208"/>
                      <a:pt x="616" y="1179"/>
                      <a:pt x="631" y="1165"/>
                    </a:cubicBezTo>
                    <a:cubicBezTo>
                      <a:pt x="631" y="1122"/>
                      <a:pt x="704" y="1136"/>
                      <a:pt x="734" y="1136"/>
                    </a:cubicBezTo>
                    <a:cubicBezTo>
                      <a:pt x="778" y="1136"/>
                      <a:pt x="851" y="1122"/>
                      <a:pt x="881" y="1150"/>
                    </a:cubicBezTo>
                    <a:cubicBezTo>
                      <a:pt x="925" y="1165"/>
                      <a:pt x="939" y="1136"/>
                      <a:pt x="969" y="1107"/>
                    </a:cubicBezTo>
                    <a:cubicBezTo>
                      <a:pt x="1013" y="1050"/>
                      <a:pt x="1057" y="1050"/>
                      <a:pt x="1115" y="1035"/>
                    </a:cubicBezTo>
                    <a:cubicBezTo>
                      <a:pt x="1203" y="1035"/>
                      <a:pt x="1292" y="1006"/>
                      <a:pt x="1380" y="978"/>
                    </a:cubicBezTo>
                    <a:cubicBezTo>
                      <a:pt x="1409" y="963"/>
                      <a:pt x="1453" y="949"/>
                      <a:pt x="1497" y="949"/>
                    </a:cubicBezTo>
                    <a:cubicBezTo>
                      <a:pt x="1512" y="935"/>
                      <a:pt x="1512" y="906"/>
                      <a:pt x="1526" y="877"/>
                    </a:cubicBezTo>
                    <a:cubicBezTo>
                      <a:pt x="1526" y="863"/>
                      <a:pt x="1541" y="834"/>
                      <a:pt x="1541" y="805"/>
                    </a:cubicBezTo>
                    <a:cubicBezTo>
                      <a:pt x="1541" y="791"/>
                      <a:pt x="1526" y="748"/>
                      <a:pt x="1512" y="733"/>
                    </a:cubicBezTo>
                    <a:cubicBezTo>
                      <a:pt x="1468" y="733"/>
                      <a:pt x="1409" y="733"/>
                      <a:pt x="1365" y="719"/>
                    </a:cubicBezTo>
                    <a:cubicBezTo>
                      <a:pt x="1321" y="719"/>
                      <a:pt x="1321" y="704"/>
                      <a:pt x="1292" y="676"/>
                    </a:cubicBezTo>
                    <a:cubicBezTo>
                      <a:pt x="1262" y="618"/>
                      <a:pt x="1218" y="604"/>
                      <a:pt x="1189" y="561"/>
                    </a:cubicBezTo>
                    <a:cubicBezTo>
                      <a:pt x="1174" y="561"/>
                      <a:pt x="1145" y="503"/>
                      <a:pt x="1130" y="489"/>
                    </a:cubicBezTo>
                    <a:cubicBezTo>
                      <a:pt x="1115" y="460"/>
                      <a:pt x="1189" y="446"/>
                      <a:pt x="1130" y="417"/>
                    </a:cubicBezTo>
                    <a:cubicBezTo>
                      <a:pt x="1115" y="417"/>
                      <a:pt x="1101" y="388"/>
                      <a:pt x="1086" y="388"/>
                    </a:cubicBezTo>
                    <a:cubicBezTo>
                      <a:pt x="1057" y="388"/>
                      <a:pt x="1042" y="345"/>
                      <a:pt x="1027" y="316"/>
                    </a:cubicBezTo>
                    <a:cubicBezTo>
                      <a:pt x="1013" y="273"/>
                      <a:pt x="1013" y="287"/>
                      <a:pt x="954" y="28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8" name="Freeform 1565">
                <a:extLst>
                  <a:ext uri="{FF2B5EF4-FFF2-40B4-BE49-F238E27FC236}">
                    <a16:creationId xmlns:a16="http://schemas.microsoft.com/office/drawing/2014/main" id="{FEA78E56-078F-3C9C-C1EA-D113BE79E27B}"/>
                  </a:ext>
                </a:extLst>
              </p:cNvPr>
              <p:cNvSpPr>
                <a:spLocks/>
              </p:cNvSpPr>
              <p:nvPr/>
            </p:nvSpPr>
            <p:spPr bwMode="auto">
              <a:xfrm>
                <a:off x="4090" y="2466"/>
                <a:ext cx="297" cy="233"/>
              </a:xfrm>
              <a:custGeom>
                <a:avLst/>
                <a:gdLst>
                  <a:gd name="T0" fmla="*/ 954 w 1541"/>
                  <a:gd name="T1" fmla="*/ 287 h 1208"/>
                  <a:gd name="T2" fmla="*/ 954 w 1541"/>
                  <a:gd name="T3" fmla="*/ 287 h 1208"/>
                  <a:gd name="T4" fmla="*/ 895 w 1541"/>
                  <a:gd name="T5" fmla="*/ 244 h 1208"/>
                  <a:gd name="T6" fmla="*/ 763 w 1541"/>
                  <a:gd name="T7" fmla="*/ 244 h 1208"/>
                  <a:gd name="T8" fmla="*/ 704 w 1541"/>
                  <a:gd name="T9" fmla="*/ 215 h 1208"/>
                  <a:gd name="T10" fmla="*/ 587 w 1541"/>
                  <a:gd name="T11" fmla="*/ 115 h 1208"/>
                  <a:gd name="T12" fmla="*/ 396 w 1541"/>
                  <a:gd name="T13" fmla="*/ 14 h 1208"/>
                  <a:gd name="T14" fmla="*/ 308 w 1541"/>
                  <a:gd name="T15" fmla="*/ 14 h 1208"/>
                  <a:gd name="T16" fmla="*/ 191 w 1541"/>
                  <a:gd name="T17" fmla="*/ 43 h 1208"/>
                  <a:gd name="T18" fmla="*/ 249 w 1541"/>
                  <a:gd name="T19" fmla="*/ 129 h 1208"/>
                  <a:gd name="T20" fmla="*/ 191 w 1541"/>
                  <a:gd name="T21" fmla="*/ 172 h 1208"/>
                  <a:gd name="T22" fmla="*/ 147 w 1541"/>
                  <a:gd name="T23" fmla="*/ 172 h 1208"/>
                  <a:gd name="T24" fmla="*/ 132 w 1541"/>
                  <a:gd name="T25" fmla="*/ 201 h 1208"/>
                  <a:gd name="T26" fmla="*/ 29 w 1541"/>
                  <a:gd name="T27" fmla="*/ 201 h 1208"/>
                  <a:gd name="T28" fmla="*/ 14 w 1541"/>
                  <a:gd name="T29" fmla="*/ 273 h 1208"/>
                  <a:gd name="T30" fmla="*/ 44 w 1541"/>
                  <a:gd name="T31" fmla="*/ 316 h 1208"/>
                  <a:gd name="T32" fmla="*/ 117 w 1541"/>
                  <a:gd name="T33" fmla="*/ 446 h 1208"/>
                  <a:gd name="T34" fmla="*/ 176 w 1541"/>
                  <a:gd name="T35" fmla="*/ 546 h 1208"/>
                  <a:gd name="T36" fmla="*/ 220 w 1541"/>
                  <a:gd name="T37" fmla="*/ 604 h 1208"/>
                  <a:gd name="T38" fmla="*/ 293 w 1541"/>
                  <a:gd name="T39" fmla="*/ 661 h 1208"/>
                  <a:gd name="T40" fmla="*/ 323 w 1541"/>
                  <a:gd name="T41" fmla="*/ 762 h 1208"/>
                  <a:gd name="T42" fmla="*/ 337 w 1541"/>
                  <a:gd name="T43" fmla="*/ 848 h 1208"/>
                  <a:gd name="T44" fmla="*/ 455 w 1541"/>
                  <a:gd name="T45" fmla="*/ 963 h 1208"/>
                  <a:gd name="T46" fmla="*/ 528 w 1541"/>
                  <a:gd name="T47" fmla="*/ 1093 h 1208"/>
                  <a:gd name="T48" fmla="*/ 587 w 1541"/>
                  <a:gd name="T49" fmla="*/ 1165 h 1208"/>
                  <a:gd name="T50" fmla="*/ 602 w 1541"/>
                  <a:gd name="T51" fmla="*/ 1208 h 1208"/>
                  <a:gd name="T52" fmla="*/ 631 w 1541"/>
                  <a:gd name="T53" fmla="*/ 1165 h 1208"/>
                  <a:gd name="T54" fmla="*/ 734 w 1541"/>
                  <a:gd name="T55" fmla="*/ 1136 h 1208"/>
                  <a:gd name="T56" fmla="*/ 881 w 1541"/>
                  <a:gd name="T57" fmla="*/ 1150 h 1208"/>
                  <a:gd name="T58" fmla="*/ 969 w 1541"/>
                  <a:gd name="T59" fmla="*/ 1107 h 1208"/>
                  <a:gd name="T60" fmla="*/ 1115 w 1541"/>
                  <a:gd name="T61" fmla="*/ 1035 h 1208"/>
                  <a:gd name="T62" fmla="*/ 1380 w 1541"/>
                  <a:gd name="T63" fmla="*/ 978 h 1208"/>
                  <a:gd name="T64" fmla="*/ 1497 w 1541"/>
                  <a:gd name="T65" fmla="*/ 949 h 1208"/>
                  <a:gd name="T66" fmla="*/ 1526 w 1541"/>
                  <a:gd name="T67" fmla="*/ 877 h 1208"/>
                  <a:gd name="T68" fmla="*/ 1541 w 1541"/>
                  <a:gd name="T69" fmla="*/ 805 h 1208"/>
                  <a:gd name="T70" fmla="*/ 1512 w 1541"/>
                  <a:gd name="T71" fmla="*/ 733 h 1208"/>
                  <a:gd name="T72" fmla="*/ 1365 w 1541"/>
                  <a:gd name="T73" fmla="*/ 719 h 1208"/>
                  <a:gd name="T74" fmla="*/ 1292 w 1541"/>
                  <a:gd name="T75" fmla="*/ 676 h 1208"/>
                  <a:gd name="T76" fmla="*/ 1189 w 1541"/>
                  <a:gd name="T77" fmla="*/ 561 h 1208"/>
                  <a:gd name="T78" fmla="*/ 1130 w 1541"/>
                  <a:gd name="T79" fmla="*/ 489 h 1208"/>
                  <a:gd name="T80" fmla="*/ 1130 w 1541"/>
                  <a:gd name="T81" fmla="*/ 417 h 1208"/>
                  <a:gd name="T82" fmla="*/ 1086 w 1541"/>
                  <a:gd name="T83" fmla="*/ 388 h 1208"/>
                  <a:gd name="T84" fmla="*/ 1027 w 1541"/>
                  <a:gd name="T85" fmla="*/ 316 h 1208"/>
                  <a:gd name="T86" fmla="*/ 954 w 1541"/>
                  <a:gd name="T87" fmla="*/ 287 h 1208"/>
                  <a:gd name="T88" fmla="*/ 954 w 1541"/>
                  <a:gd name="T89" fmla="*/ 28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41" h="1208">
                    <a:moveTo>
                      <a:pt x="954" y="287"/>
                    </a:moveTo>
                    <a:lnTo>
                      <a:pt x="954" y="287"/>
                    </a:lnTo>
                    <a:cubicBezTo>
                      <a:pt x="939" y="244"/>
                      <a:pt x="939" y="244"/>
                      <a:pt x="895" y="244"/>
                    </a:cubicBezTo>
                    <a:lnTo>
                      <a:pt x="763" y="244"/>
                    </a:lnTo>
                    <a:cubicBezTo>
                      <a:pt x="734" y="244"/>
                      <a:pt x="719" y="215"/>
                      <a:pt x="704" y="215"/>
                    </a:cubicBezTo>
                    <a:cubicBezTo>
                      <a:pt x="660" y="172"/>
                      <a:pt x="616" y="144"/>
                      <a:pt x="587" y="115"/>
                    </a:cubicBezTo>
                    <a:cubicBezTo>
                      <a:pt x="528" y="72"/>
                      <a:pt x="469" y="29"/>
                      <a:pt x="396" y="14"/>
                    </a:cubicBezTo>
                    <a:cubicBezTo>
                      <a:pt x="367" y="0"/>
                      <a:pt x="352" y="0"/>
                      <a:pt x="308" y="14"/>
                    </a:cubicBezTo>
                    <a:cubicBezTo>
                      <a:pt x="279" y="14"/>
                      <a:pt x="235" y="29"/>
                      <a:pt x="191" y="43"/>
                    </a:cubicBezTo>
                    <a:cubicBezTo>
                      <a:pt x="205" y="72"/>
                      <a:pt x="249" y="100"/>
                      <a:pt x="249" y="129"/>
                    </a:cubicBezTo>
                    <a:cubicBezTo>
                      <a:pt x="249" y="158"/>
                      <a:pt x="205" y="172"/>
                      <a:pt x="191" y="172"/>
                    </a:cubicBezTo>
                    <a:cubicBezTo>
                      <a:pt x="176" y="187"/>
                      <a:pt x="161" y="172"/>
                      <a:pt x="147" y="172"/>
                    </a:cubicBezTo>
                    <a:cubicBezTo>
                      <a:pt x="132" y="187"/>
                      <a:pt x="132" y="201"/>
                      <a:pt x="132" y="201"/>
                    </a:cubicBezTo>
                    <a:cubicBezTo>
                      <a:pt x="103" y="244"/>
                      <a:pt x="44" y="215"/>
                      <a:pt x="29" y="201"/>
                    </a:cubicBezTo>
                    <a:cubicBezTo>
                      <a:pt x="14" y="230"/>
                      <a:pt x="14" y="244"/>
                      <a:pt x="14" y="273"/>
                    </a:cubicBezTo>
                    <a:cubicBezTo>
                      <a:pt x="0" y="316"/>
                      <a:pt x="14" y="302"/>
                      <a:pt x="44" y="316"/>
                    </a:cubicBezTo>
                    <a:cubicBezTo>
                      <a:pt x="73" y="345"/>
                      <a:pt x="103" y="402"/>
                      <a:pt x="117" y="446"/>
                    </a:cubicBezTo>
                    <a:cubicBezTo>
                      <a:pt x="147" y="474"/>
                      <a:pt x="161" y="503"/>
                      <a:pt x="176" y="546"/>
                    </a:cubicBezTo>
                    <a:cubicBezTo>
                      <a:pt x="191" y="575"/>
                      <a:pt x="205" y="589"/>
                      <a:pt x="220" y="604"/>
                    </a:cubicBezTo>
                    <a:cubicBezTo>
                      <a:pt x="249" y="633"/>
                      <a:pt x="279" y="633"/>
                      <a:pt x="293" y="661"/>
                    </a:cubicBezTo>
                    <a:cubicBezTo>
                      <a:pt x="308" y="690"/>
                      <a:pt x="323" y="719"/>
                      <a:pt x="323" y="762"/>
                    </a:cubicBezTo>
                    <a:cubicBezTo>
                      <a:pt x="337" y="791"/>
                      <a:pt x="323" y="820"/>
                      <a:pt x="337" y="848"/>
                    </a:cubicBezTo>
                    <a:cubicBezTo>
                      <a:pt x="367" y="906"/>
                      <a:pt x="425" y="920"/>
                      <a:pt x="455" y="963"/>
                    </a:cubicBezTo>
                    <a:cubicBezTo>
                      <a:pt x="484" y="1006"/>
                      <a:pt x="499" y="1064"/>
                      <a:pt x="528" y="1093"/>
                    </a:cubicBezTo>
                    <a:cubicBezTo>
                      <a:pt x="543" y="1122"/>
                      <a:pt x="572" y="1150"/>
                      <a:pt x="587" y="1165"/>
                    </a:cubicBezTo>
                    <a:cubicBezTo>
                      <a:pt x="587" y="1179"/>
                      <a:pt x="587" y="1208"/>
                      <a:pt x="602" y="1208"/>
                    </a:cubicBezTo>
                    <a:cubicBezTo>
                      <a:pt x="631" y="1208"/>
                      <a:pt x="616" y="1179"/>
                      <a:pt x="631" y="1165"/>
                    </a:cubicBezTo>
                    <a:cubicBezTo>
                      <a:pt x="631" y="1122"/>
                      <a:pt x="704" y="1136"/>
                      <a:pt x="734" y="1136"/>
                    </a:cubicBezTo>
                    <a:cubicBezTo>
                      <a:pt x="778" y="1136"/>
                      <a:pt x="851" y="1122"/>
                      <a:pt x="881" y="1150"/>
                    </a:cubicBezTo>
                    <a:cubicBezTo>
                      <a:pt x="925" y="1165"/>
                      <a:pt x="939" y="1136"/>
                      <a:pt x="969" y="1107"/>
                    </a:cubicBezTo>
                    <a:cubicBezTo>
                      <a:pt x="1013" y="1050"/>
                      <a:pt x="1057" y="1050"/>
                      <a:pt x="1115" y="1035"/>
                    </a:cubicBezTo>
                    <a:cubicBezTo>
                      <a:pt x="1203" y="1035"/>
                      <a:pt x="1292" y="1006"/>
                      <a:pt x="1380" y="978"/>
                    </a:cubicBezTo>
                    <a:cubicBezTo>
                      <a:pt x="1409" y="963"/>
                      <a:pt x="1453" y="949"/>
                      <a:pt x="1497" y="949"/>
                    </a:cubicBezTo>
                    <a:cubicBezTo>
                      <a:pt x="1512" y="935"/>
                      <a:pt x="1512" y="906"/>
                      <a:pt x="1526" y="877"/>
                    </a:cubicBezTo>
                    <a:cubicBezTo>
                      <a:pt x="1526" y="863"/>
                      <a:pt x="1541" y="834"/>
                      <a:pt x="1541" y="805"/>
                    </a:cubicBezTo>
                    <a:cubicBezTo>
                      <a:pt x="1541" y="791"/>
                      <a:pt x="1526" y="748"/>
                      <a:pt x="1512" y="733"/>
                    </a:cubicBezTo>
                    <a:cubicBezTo>
                      <a:pt x="1468" y="733"/>
                      <a:pt x="1409" y="733"/>
                      <a:pt x="1365" y="719"/>
                    </a:cubicBezTo>
                    <a:cubicBezTo>
                      <a:pt x="1321" y="719"/>
                      <a:pt x="1321" y="704"/>
                      <a:pt x="1292" y="676"/>
                    </a:cubicBezTo>
                    <a:cubicBezTo>
                      <a:pt x="1262" y="618"/>
                      <a:pt x="1218" y="604"/>
                      <a:pt x="1189" y="561"/>
                    </a:cubicBezTo>
                    <a:cubicBezTo>
                      <a:pt x="1174" y="561"/>
                      <a:pt x="1145" y="503"/>
                      <a:pt x="1130" y="489"/>
                    </a:cubicBezTo>
                    <a:cubicBezTo>
                      <a:pt x="1115" y="460"/>
                      <a:pt x="1189" y="446"/>
                      <a:pt x="1130" y="417"/>
                    </a:cubicBezTo>
                    <a:cubicBezTo>
                      <a:pt x="1115" y="417"/>
                      <a:pt x="1101" y="388"/>
                      <a:pt x="1086" y="388"/>
                    </a:cubicBezTo>
                    <a:cubicBezTo>
                      <a:pt x="1057" y="388"/>
                      <a:pt x="1042" y="345"/>
                      <a:pt x="1027" y="316"/>
                    </a:cubicBezTo>
                    <a:cubicBezTo>
                      <a:pt x="1013" y="273"/>
                      <a:pt x="1013" y="287"/>
                      <a:pt x="954" y="287"/>
                    </a:cubicBezTo>
                    <a:lnTo>
                      <a:pt x="954" y="28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9" name="Freeform 1566">
                <a:extLst>
                  <a:ext uri="{FF2B5EF4-FFF2-40B4-BE49-F238E27FC236}">
                    <a16:creationId xmlns:a16="http://schemas.microsoft.com/office/drawing/2014/main" id="{C57F9C8C-0B73-84A0-CE24-B89E633CFAFA}"/>
                  </a:ext>
                </a:extLst>
              </p:cNvPr>
              <p:cNvSpPr>
                <a:spLocks/>
              </p:cNvSpPr>
              <p:nvPr/>
            </p:nvSpPr>
            <p:spPr bwMode="auto">
              <a:xfrm>
                <a:off x="4090" y="2466"/>
                <a:ext cx="297" cy="233"/>
              </a:xfrm>
              <a:custGeom>
                <a:avLst/>
                <a:gdLst>
                  <a:gd name="T0" fmla="*/ 954 w 1541"/>
                  <a:gd name="T1" fmla="*/ 287 h 1208"/>
                  <a:gd name="T2" fmla="*/ 954 w 1541"/>
                  <a:gd name="T3" fmla="*/ 287 h 1208"/>
                  <a:gd name="T4" fmla="*/ 895 w 1541"/>
                  <a:gd name="T5" fmla="*/ 244 h 1208"/>
                  <a:gd name="T6" fmla="*/ 763 w 1541"/>
                  <a:gd name="T7" fmla="*/ 244 h 1208"/>
                  <a:gd name="T8" fmla="*/ 704 w 1541"/>
                  <a:gd name="T9" fmla="*/ 215 h 1208"/>
                  <a:gd name="T10" fmla="*/ 587 w 1541"/>
                  <a:gd name="T11" fmla="*/ 115 h 1208"/>
                  <a:gd name="T12" fmla="*/ 396 w 1541"/>
                  <a:gd name="T13" fmla="*/ 14 h 1208"/>
                  <a:gd name="T14" fmla="*/ 308 w 1541"/>
                  <a:gd name="T15" fmla="*/ 14 h 1208"/>
                  <a:gd name="T16" fmla="*/ 191 w 1541"/>
                  <a:gd name="T17" fmla="*/ 43 h 1208"/>
                  <a:gd name="T18" fmla="*/ 249 w 1541"/>
                  <a:gd name="T19" fmla="*/ 129 h 1208"/>
                  <a:gd name="T20" fmla="*/ 191 w 1541"/>
                  <a:gd name="T21" fmla="*/ 172 h 1208"/>
                  <a:gd name="T22" fmla="*/ 147 w 1541"/>
                  <a:gd name="T23" fmla="*/ 172 h 1208"/>
                  <a:gd name="T24" fmla="*/ 132 w 1541"/>
                  <a:gd name="T25" fmla="*/ 201 h 1208"/>
                  <a:gd name="T26" fmla="*/ 29 w 1541"/>
                  <a:gd name="T27" fmla="*/ 201 h 1208"/>
                  <a:gd name="T28" fmla="*/ 14 w 1541"/>
                  <a:gd name="T29" fmla="*/ 273 h 1208"/>
                  <a:gd name="T30" fmla="*/ 44 w 1541"/>
                  <a:gd name="T31" fmla="*/ 316 h 1208"/>
                  <a:gd name="T32" fmla="*/ 117 w 1541"/>
                  <a:gd name="T33" fmla="*/ 446 h 1208"/>
                  <a:gd name="T34" fmla="*/ 176 w 1541"/>
                  <a:gd name="T35" fmla="*/ 546 h 1208"/>
                  <a:gd name="T36" fmla="*/ 220 w 1541"/>
                  <a:gd name="T37" fmla="*/ 604 h 1208"/>
                  <a:gd name="T38" fmla="*/ 293 w 1541"/>
                  <a:gd name="T39" fmla="*/ 661 h 1208"/>
                  <a:gd name="T40" fmla="*/ 323 w 1541"/>
                  <a:gd name="T41" fmla="*/ 762 h 1208"/>
                  <a:gd name="T42" fmla="*/ 337 w 1541"/>
                  <a:gd name="T43" fmla="*/ 848 h 1208"/>
                  <a:gd name="T44" fmla="*/ 455 w 1541"/>
                  <a:gd name="T45" fmla="*/ 963 h 1208"/>
                  <a:gd name="T46" fmla="*/ 528 w 1541"/>
                  <a:gd name="T47" fmla="*/ 1093 h 1208"/>
                  <a:gd name="T48" fmla="*/ 587 w 1541"/>
                  <a:gd name="T49" fmla="*/ 1165 h 1208"/>
                  <a:gd name="T50" fmla="*/ 602 w 1541"/>
                  <a:gd name="T51" fmla="*/ 1208 h 1208"/>
                  <a:gd name="T52" fmla="*/ 631 w 1541"/>
                  <a:gd name="T53" fmla="*/ 1165 h 1208"/>
                  <a:gd name="T54" fmla="*/ 734 w 1541"/>
                  <a:gd name="T55" fmla="*/ 1136 h 1208"/>
                  <a:gd name="T56" fmla="*/ 881 w 1541"/>
                  <a:gd name="T57" fmla="*/ 1150 h 1208"/>
                  <a:gd name="T58" fmla="*/ 969 w 1541"/>
                  <a:gd name="T59" fmla="*/ 1107 h 1208"/>
                  <a:gd name="T60" fmla="*/ 1115 w 1541"/>
                  <a:gd name="T61" fmla="*/ 1035 h 1208"/>
                  <a:gd name="T62" fmla="*/ 1380 w 1541"/>
                  <a:gd name="T63" fmla="*/ 978 h 1208"/>
                  <a:gd name="T64" fmla="*/ 1497 w 1541"/>
                  <a:gd name="T65" fmla="*/ 949 h 1208"/>
                  <a:gd name="T66" fmla="*/ 1526 w 1541"/>
                  <a:gd name="T67" fmla="*/ 877 h 1208"/>
                  <a:gd name="T68" fmla="*/ 1541 w 1541"/>
                  <a:gd name="T69" fmla="*/ 805 h 1208"/>
                  <a:gd name="T70" fmla="*/ 1512 w 1541"/>
                  <a:gd name="T71" fmla="*/ 733 h 1208"/>
                  <a:gd name="T72" fmla="*/ 1365 w 1541"/>
                  <a:gd name="T73" fmla="*/ 719 h 1208"/>
                  <a:gd name="T74" fmla="*/ 1292 w 1541"/>
                  <a:gd name="T75" fmla="*/ 676 h 1208"/>
                  <a:gd name="T76" fmla="*/ 1189 w 1541"/>
                  <a:gd name="T77" fmla="*/ 561 h 1208"/>
                  <a:gd name="T78" fmla="*/ 1130 w 1541"/>
                  <a:gd name="T79" fmla="*/ 489 h 1208"/>
                  <a:gd name="T80" fmla="*/ 1130 w 1541"/>
                  <a:gd name="T81" fmla="*/ 417 h 1208"/>
                  <a:gd name="T82" fmla="*/ 1086 w 1541"/>
                  <a:gd name="T83" fmla="*/ 388 h 1208"/>
                  <a:gd name="T84" fmla="*/ 1027 w 1541"/>
                  <a:gd name="T85" fmla="*/ 316 h 1208"/>
                  <a:gd name="T86" fmla="*/ 954 w 1541"/>
                  <a:gd name="T87" fmla="*/ 28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1" h="1208">
                    <a:moveTo>
                      <a:pt x="954" y="287"/>
                    </a:moveTo>
                    <a:lnTo>
                      <a:pt x="954" y="287"/>
                    </a:lnTo>
                    <a:cubicBezTo>
                      <a:pt x="939" y="244"/>
                      <a:pt x="939" y="244"/>
                      <a:pt x="895" y="244"/>
                    </a:cubicBezTo>
                    <a:lnTo>
                      <a:pt x="763" y="244"/>
                    </a:lnTo>
                    <a:cubicBezTo>
                      <a:pt x="734" y="244"/>
                      <a:pt x="719" y="215"/>
                      <a:pt x="704" y="215"/>
                    </a:cubicBezTo>
                    <a:cubicBezTo>
                      <a:pt x="660" y="172"/>
                      <a:pt x="616" y="144"/>
                      <a:pt x="587" y="115"/>
                    </a:cubicBezTo>
                    <a:cubicBezTo>
                      <a:pt x="528" y="72"/>
                      <a:pt x="469" y="29"/>
                      <a:pt x="396" y="14"/>
                    </a:cubicBezTo>
                    <a:cubicBezTo>
                      <a:pt x="367" y="0"/>
                      <a:pt x="352" y="0"/>
                      <a:pt x="308" y="14"/>
                    </a:cubicBezTo>
                    <a:cubicBezTo>
                      <a:pt x="279" y="14"/>
                      <a:pt x="235" y="29"/>
                      <a:pt x="191" y="43"/>
                    </a:cubicBezTo>
                    <a:cubicBezTo>
                      <a:pt x="205" y="72"/>
                      <a:pt x="249" y="100"/>
                      <a:pt x="249" y="129"/>
                    </a:cubicBezTo>
                    <a:cubicBezTo>
                      <a:pt x="249" y="158"/>
                      <a:pt x="205" y="172"/>
                      <a:pt x="191" y="172"/>
                    </a:cubicBezTo>
                    <a:cubicBezTo>
                      <a:pt x="176" y="187"/>
                      <a:pt x="161" y="172"/>
                      <a:pt x="147" y="172"/>
                    </a:cubicBezTo>
                    <a:cubicBezTo>
                      <a:pt x="132" y="187"/>
                      <a:pt x="132" y="201"/>
                      <a:pt x="132" y="201"/>
                    </a:cubicBezTo>
                    <a:cubicBezTo>
                      <a:pt x="103" y="244"/>
                      <a:pt x="44" y="215"/>
                      <a:pt x="29" y="201"/>
                    </a:cubicBezTo>
                    <a:cubicBezTo>
                      <a:pt x="14" y="230"/>
                      <a:pt x="14" y="244"/>
                      <a:pt x="14" y="273"/>
                    </a:cubicBezTo>
                    <a:cubicBezTo>
                      <a:pt x="0" y="316"/>
                      <a:pt x="14" y="302"/>
                      <a:pt x="44" y="316"/>
                    </a:cubicBezTo>
                    <a:cubicBezTo>
                      <a:pt x="73" y="345"/>
                      <a:pt x="103" y="402"/>
                      <a:pt x="117" y="446"/>
                    </a:cubicBezTo>
                    <a:cubicBezTo>
                      <a:pt x="147" y="474"/>
                      <a:pt x="161" y="503"/>
                      <a:pt x="176" y="546"/>
                    </a:cubicBezTo>
                    <a:cubicBezTo>
                      <a:pt x="191" y="575"/>
                      <a:pt x="205" y="589"/>
                      <a:pt x="220" y="604"/>
                    </a:cubicBezTo>
                    <a:cubicBezTo>
                      <a:pt x="249" y="633"/>
                      <a:pt x="279" y="633"/>
                      <a:pt x="293" y="661"/>
                    </a:cubicBezTo>
                    <a:cubicBezTo>
                      <a:pt x="308" y="690"/>
                      <a:pt x="323" y="719"/>
                      <a:pt x="323" y="762"/>
                    </a:cubicBezTo>
                    <a:cubicBezTo>
                      <a:pt x="337" y="791"/>
                      <a:pt x="323" y="820"/>
                      <a:pt x="337" y="848"/>
                    </a:cubicBezTo>
                    <a:cubicBezTo>
                      <a:pt x="367" y="906"/>
                      <a:pt x="425" y="920"/>
                      <a:pt x="455" y="963"/>
                    </a:cubicBezTo>
                    <a:cubicBezTo>
                      <a:pt x="484" y="1006"/>
                      <a:pt x="499" y="1064"/>
                      <a:pt x="528" y="1093"/>
                    </a:cubicBezTo>
                    <a:cubicBezTo>
                      <a:pt x="543" y="1122"/>
                      <a:pt x="572" y="1150"/>
                      <a:pt x="587" y="1165"/>
                    </a:cubicBezTo>
                    <a:cubicBezTo>
                      <a:pt x="587" y="1179"/>
                      <a:pt x="587" y="1208"/>
                      <a:pt x="602" y="1208"/>
                    </a:cubicBezTo>
                    <a:cubicBezTo>
                      <a:pt x="631" y="1208"/>
                      <a:pt x="616" y="1179"/>
                      <a:pt x="631" y="1165"/>
                    </a:cubicBezTo>
                    <a:cubicBezTo>
                      <a:pt x="631" y="1122"/>
                      <a:pt x="704" y="1136"/>
                      <a:pt x="734" y="1136"/>
                    </a:cubicBezTo>
                    <a:cubicBezTo>
                      <a:pt x="778" y="1136"/>
                      <a:pt x="851" y="1122"/>
                      <a:pt x="881" y="1150"/>
                    </a:cubicBezTo>
                    <a:cubicBezTo>
                      <a:pt x="925" y="1165"/>
                      <a:pt x="939" y="1136"/>
                      <a:pt x="969" y="1107"/>
                    </a:cubicBezTo>
                    <a:cubicBezTo>
                      <a:pt x="1013" y="1050"/>
                      <a:pt x="1057" y="1050"/>
                      <a:pt x="1115" y="1035"/>
                    </a:cubicBezTo>
                    <a:cubicBezTo>
                      <a:pt x="1203" y="1035"/>
                      <a:pt x="1292" y="1006"/>
                      <a:pt x="1380" y="978"/>
                    </a:cubicBezTo>
                    <a:cubicBezTo>
                      <a:pt x="1409" y="963"/>
                      <a:pt x="1453" y="949"/>
                      <a:pt x="1497" y="949"/>
                    </a:cubicBezTo>
                    <a:cubicBezTo>
                      <a:pt x="1512" y="935"/>
                      <a:pt x="1512" y="906"/>
                      <a:pt x="1526" y="877"/>
                    </a:cubicBezTo>
                    <a:cubicBezTo>
                      <a:pt x="1526" y="863"/>
                      <a:pt x="1541" y="834"/>
                      <a:pt x="1541" y="805"/>
                    </a:cubicBezTo>
                    <a:cubicBezTo>
                      <a:pt x="1541" y="791"/>
                      <a:pt x="1526" y="748"/>
                      <a:pt x="1512" y="733"/>
                    </a:cubicBezTo>
                    <a:cubicBezTo>
                      <a:pt x="1468" y="733"/>
                      <a:pt x="1409" y="733"/>
                      <a:pt x="1365" y="719"/>
                    </a:cubicBezTo>
                    <a:cubicBezTo>
                      <a:pt x="1321" y="719"/>
                      <a:pt x="1321" y="704"/>
                      <a:pt x="1292" y="676"/>
                    </a:cubicBezTo>
                    <a:cubicBezTo>
                      <a:pt x="1262" y="618"/>
                      <a:pt x="1218" y="604"/>
                      <a:pt x="1189" y="561"/>
                    </a:cubicBezTo>
                    <a:cubicBezTo>
                      <a:pt x="1174" y="561"/>
                      <a:pt x="1145" y="503"/>
                      <a:pt x="1130" y="489"/>
                    </a:cubicBezTo>
                    <a:cubicBezTo>
                      <a:pt x="1115" y="460"/>
                      <a:pt x="1189" y="446"/>
                      <a:pt x="1130" y="417"/>
                    </a:cubicBezTo>
                    <a:cubicBezTo>
                      <a:pt x="1115" y="417"/>
                      <a:pt x="1101" y="388"/>
                      <a:pt x="1086" y="388"/>
                    </a:cubicBezTo>
                    <a:cubicBezTo>
                      <a:pt x="1057" y="388"/>
                      <a:pt x="1042" y="345"/>
                      <a:pt x="1027" y="316"/>
                    </a:cubicBezTo>
                    <a:cubicBezTo>
                      <a:pt x="1013" y="273"/>
                      <a:pt x="1013" y="287"/>
                      <a:pt x="954" y="287"/>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0" name="Freeform 1567">
                <a:extLst>
                  <a:ext uri="{FF2B5EF4-FFF2-40B4-BE49-F238E27FC236}">
                    <a16:creationId xmlns:a16="http://schemas.microsoft.com/office/drawing/2014/main" id="{84488168-33F3-5966-6968-7C334A7E9C37}"/>
                  </a:ext>
                </a:extLst>
              </p:cNvPr>
              <p:cNvSpPr>
                <a:spLocks/>
              </p:cNvSpPr>
              <p:nvPr/>
            </p:nvSpPr>
            <p:spPr bwMode="auto">
              <a:xfrm>
                <a:off x="4090" y="2466"/>
                <a:ext cx="297" cy="233"/>
              </a:xfrm>
              <a:custGeom>
                <a:avLst/>
                <a:gdLst>
                  <a:gd name="T0" fmla="*/ 954 w 1541"/>
                  <a:gd name="T1" fmla="*/ 287 h 1208"/>
                  <a:gd name="T2" fmla="*/ 954 w 1541"/>
                  <a:gd name="T3" fmla="*/ 287 h 1208"/>
                  <a:gd name="T4" fmla="*/ 895 w 1541"/>
                  <a:gd name="T5" fmla="*/ 244 h 1208"/>
                  <a:gd name="T6" fmla="*/ 763 w 1541"/>
                  <a:gd name="T7" fmla="*/ 244 h 1208"/>
                  <a:gd name="T8" fmla="*/ 704 w 1541"/>
                  <a:gd name="T9" fmla="*/ 215 h 1208"/>
                  <a:gd name="T10" fmla="*/ 587 w 1541"/>
                  <a:gd name="T11" fmla="*/ 115 h 1208"/>
                  <a:gd name="T12" fmla="*/ 396 w 1541"/>
                  <a:gd name="T13" fmla="*/ 14 h 1208"/>
                  <a:gd name="T14" fmla="*/ 308 w 1541"/>
                  <a:gd name="T15" fmla="*/ 14 h 1208"/>
                  <a:gd name="T16" fmla="*/ 191 w 1541"/>
                  <a:gd name="T17" fmla="*/ 43 h 1208"/>
                  <a:gd name="T18" fmla="*/ 249 w 1541"/>
                  <a:gd name="T19" fmla="*/ 129 h 1208"/>
                  <a:gd name="T20" fmla="*/ 191 w 1541"/>
                  <a:gd name="T21" fmla="*/ 172 h 1208"/>
                  <a:gd name="T22" fmla="*/ 147 w 1541"/>
                  <a:gd name="T23" fmla="*/ 172 h 1208"/>
                  <a:gd name="T24" fmla="*/ 132 w 1541"/>
                  <a:gd name="T25" fmla="*/ 201 h 1208"/>
                  <a:gd name="T26" fmla="*/ 29 w 1541"/>
                  <a:gd name="T27" fmla="*/ 201 h 1208"/>
                  <a:gd name="T28" fmla="*/ 14 w 1541"/>
                  <a:gd name="T29" fmla="*/ 273 h 1208"/>
                  <a:gd name="T30" fmla="*/ 44 w 1541"/>
                  <a:gd name="T31" fmla="*/ 316 h 1208"/>
                  <a:gd name="T32" fmla="*/ 117 w 1541"/>
                  <a:gd name="T33" fmla="*/ 446 h 1208"/>
                  <a:gd name="T34" fmla="*/ 176 w 1541"/>
                  <a:gd name="T35" fmla="*/ 546 h 1208"/>
                  <a:gd name="T36" fmla="*/ 220 w 1541"/>
                  <a:gd name="T37" fmla="*/ 604 h 1208"/>
                  <a:gd name="T38" fmla="*/ 293 w 1541"/>
                  <a:gd name="T39" fmla="*/ 661 h 1208"/>
                  <a:gd name="T40" fmla="*/ 323 w 1541"/>
                  <a:gd name="T41" fmla="*/ 762 h 1208"/>
                  <a:gd name="T42" fmla="*/ 337 w 1541"/>
                  <a:gd name="T43" fmla="*/ 848 h 1208"/>
                  <a:gd name="T44" fmla="*/ 455 w 1541"/>
                  <a:gd name="T45" fmla="*/ 963 h 1208"/>
                  <a:gd name="T46" fmla="*/ 528 w 1541"/>
                  <a:gd name="T47" fmla="*/ 1093 h 1208"/>
                  <a:gd name="T48" fmla="*/ 587 w 1541"/>
                  <a:gd name="T49" fmla="*/ 1165 h 1208"/>
                  <a:gd name="T50" fmla="*/ 602 w 1541"/>
                  <a:gd name="T51" fmla="*/ 1208 h 1208"/>
                  <a:gd name="T52" fmla="*/ 631 w 1541"/>
                  <a:gd name="T53" fmla="*/ 1165 h 1208"/>
                  <a:gd name="T54" fmla="*/ 734 w 1541"/>
                  <a:gd name="T55" fmla="*/ 1136 h 1208"/>
                  <a:gd name="T56" fmla="*/ 881 w 1541"/>
                  <a:gd name="T57" fmla="*/ 1150 h 1208"/>
                  <a:gd name="T58" fmla="*/ 969 w 1541"/>
                  <a:gd name="T59" fmla="*/ 1107 h 1208"/>
                  <a:gd name="T60" fmla="*/ 1115 w 1541"/>
                  <a:gd name="T61" fmla="*/ 1035 h 1208"/>
                  <a:gd name="T62" fmla="*/ 1380 w 1541"/>
                  <a:gd name="T63" fmla="*/ 978 h 1208"/>
                  <a:gd name="T64" fmla="*/ 1497 w 1541"/>
                  <a:gd name="T65" fmla="*/ 949 h 1208"/>
                  <a:gd name="T66" fmla="*/ 1526 w 1541"/>
                  <a:gd name="T67" fmla="*/ 877 h 1208"/>
                  <a:gd name="T68" fmla="*/ 1541 w 1541"/>
                  <a:gd name="T69" fmla="*/ 805 h 1208"/>
                  <a:gd name="T70" fmla="*/ 1512 w 1541"/>
                  <a:gd name="T71" fmla="*/ 733 h 1208"/>
                  <a:gd name="T72" fmla="*/ 1365 w 1541"/>
                  <a:gd name="T73" fmla="*/ 719 h 1208"/>
                  <a:gd name="T74" fmla="*/ 1292 w 1541"/>
                  <a:gd name="T75" fmla="*/ 676 h 1208"/>
                  <a:gd name="T76" fmla="*/ 1189 w 1541"/>
                  <a:gd name="T77" fmla="*/ 561 h 1208"/>
                  <a:gd name="T78" fmla="*/ 1130 w 1541"/>
                  <a:gd name="T79" fmla="*/ 489 h 1208"/>
                  <a:gd name="T80" fmla="*/ 1130 w 1541"/>
                  <a:gd name="T81" fmla="*/ 417 h 1208"/>
                  <a:gd name="T82" fmla="*/ 1086 w 1541"/>
                  <a:gd name="T83" fmla="*/ 388 h 1208"/>
                  <a:gd name="T84" fmla="*/ 1027 w 1541"/>
                  <a:gd name="T85" fmla="*/ 316 h 1208"/>
                  <a:gd name="T86" fmla="*/ 954 w 1541"/>
                  <a:gd name="T87" fmla="*/ 287 h 1208"/>
                  <a:gd name="T88" fmla="*/ 954 w 1541"/>
                  <a:gd name="T89" fmla="*/ 28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41" h="1208">
                    <a:moveTo>
                      <a:pt x="954" y="287"/>
                    </a:moveTo>
                    <a:lnTo>
                      <a:pt x="954" y="287"/>
                    </a:lnTo>
                    <a:cubicBezTo>
                      <a:pt x="939" y="244"/>
                      <a:pt x="939" y="244"/>
                      <a:pt x="895" y="244"/>
                    </a:cubicBezTo>
                    <a:lnTo>
                      <a:pt x="763" y="244"/>
                    </a:lnTo>
                    <a:cubicBezTo>
                      <a:pt x="734" y="244"/>
                      <a:pt x="719" y="215"/>
                      <a:pt x="704" y="215"/>
                    </a:cubicBezTo>
                    <a:cubicBezTo>
                      <a:pt x="660" y="172"/>
                      <a:pt x="616" y="144"/>
                      <a:pt x="587" y="115"/>
                    </a:cubicBezTo>
                    <a:cubicBezTo>
                      <a:pt x="528" y="72"/>
                      <a:pt x="469" y="29"/>
                      <a:pt x="396" y="14"/>
                    </a:cubicBezTo>
                    <a:cubicBezTo>
                      <a:pt x="367" y="0"/>
                      <a:pt x="352" y="0"/>
                      <a:pt x="308" y="14"/>
                    </a:cubicBezTo>
                    <a:cubicBezTo>
                      <a:pt x="279" y="14"/>
                      <a:pt x="235" y="29"/>
                      <a:pt x="191" y="43"/>
                    </a:cubicBezTo>
                    <a:cubicBezTo>
                      <a:pt x="205" y="72"/>
                      <a:pt x="249" y="100"/>
                      <a:pt x="249" y="129"/>
                    </a:cubicBezTo>
                    <a:cubicBezTo>
                      <a:pt x="249" y="158"/>
                      <a:pt x="205" y="172"/>
                      <a:pt x="191" y="172"/>
                    </a:cubicBezTo>
                    <a:cubicBezTo>
                      <a:pt x="176" y="187"/>
                      <a:pt x="161" y="172"/>
                      <a:pt x="147" y="172"/>
                    </a:cubicBezTo>
                    <a:cubicBezTo>
                      <a:pt x="132" y="187"/>
                      <a:pt x="132" y="201"/>
                      <a:pt x="132" y="201"/>
                    </a:cubicBezTo>
                    <a:cubicBezTo>
                      <a:pt x="103" y="244"/>
                      <a:pt x="44" y="215"/>
                      <a:pt x="29" y="201"/>
                    </a:cubicBezTo>
                    <a:cubicBezTo>
                      <a:pt x="14" y="230"/>
                      <a:pt x="14" y="244"/>
                      <a:pt x="14" y="273"/>
                    </a:cubicBezTo>
                    <a:cubicBezTo>
                      <a:pt x="0" y="316"/>
                      <a:pt x="14" y="302"/>
                      <a:pt x="44" y="316"/>
                    </a:cubicBezTo>
                    <a:cubicBezTo>
                      <a:pt x="73" y="345"/>
                      <a:pt x="103" y="402"/>
                      <a:pt x="117" y="446"/>
                    </a:cubicBezTo>
                    <a:cubicBezTo>
                      <a:pt x="147" y="474"/>
                      <a:pt x="161" y="503"/>
                      <a:pt x="176" y="546"/>
                    </a:cubicBezTo>
                    <a:cubicBezTo>
                      <a:pt x="191" y="575"/>
                      <a:pt x="205" y="589"/>
                      <a:pt x="220" y="604"/>
                    </a:cubicBezTo>
                    <a:cubicBezTo>
                      <a:pt x="249" y="633"/>
                      <a:pt x="279" y="633"/>
                      <a:pt x="293" y="661"/>
                    </a:cubicBezTo>
                    <a:cubicBezTo>
                      <a:pt x="308" y="690"/>
                      <a:pt x="323" y="719"/>
                      <a:pt x="323" y="762"/>
                    </a:cubicBezTo>
                    <a:cubicBezTo>
                      <a:pt x="337" y="791"/>
                      <a:pt x="323" y="820"/>
                      <a:pt x="337" y="848"/>
                    </a:cubicBezTo>
                    <a:cubicBezTo>
                      <a:pt x="367" y="906"/>
                      <a:pt x="425" y="920"/>
                      <a:pt x="455" y="963"/>
                    </a:cubicBezTo>
                    <a:cubicBezTo>
                      <a:pt x="484" y="1006"/>
                      <a:pt x="499" y="1064"/>
                      <a:pt x="528" y="1093"/>
                    </a:cubicBezTo>
                    <a:cubicBezTo>
                      <a:pt x="543" y="1122"/>
                      <a:pt x="572" y="1150"/>
                      <a:pt x="587" y="1165"/>
                    </a:cubicBezTo>
                    <a:cubicBezTo>
                      <a:pt x="587" y="1179"/>
                      <a:pt x="587" y="1208"/>
                      <a:pt x="602" y="1208"/>
                    </a:cubicBezTo>
                    <a:cubicBezTo>
                      <a:pt x="631" y="1208"/>
                      <a:pt x="616" y="1179"/>
                      <a:pt x="631" y="1165"/>
                    </a:cubicBezTo>
                    <a:cubicBezTo>
                      <a:pt x="631" y="1122"/>
                      <a:pt x="704" y="1136"/>
                      <a:pt x="734" y="1136"/>
                    </a:cubicBezTo>
                    <a:cubicBezTo>
                      <a:pt x="778" y="1136"/>
                      <a:pt x="851" y="1122"/>
                      <a:pt x="881" y="1150"/>
                    </a:cubicBezTo>
                    <a:cubicBezTo>
                      <a:pt x="925" y="1165"/>
                      <a:pt x="939" y="1136"/>
                      <a:pt x="969" y="1107"/>
                    </a:cubicBezTo>
                    <a:cubicBezTo>
                      <a:pt x="1013" y="1050"/>
                      <a:pt x="1057" y="1050"/>
                      <a:pt x="1115" y="1035"/>
                    </a:cubicBezTo>
                    <a:cubicBezTo>
                      <a:pt x="1203" y="1035"/>
                      <a:pt x="1292" y="1006"/>
                      <a:pt x="1380" y="978"/>
                    </a:cubicBezTo>
                    <a:cubicBezTo>
                      <a:pt x="1409" y="963"/>
                      <a:pt x="1453" y="949"/>
                      <a:pt x="1497" y="949"/>
                    </a:cubicBezTo>
                    <a:cubicBezTo>
                      <a:pt x="1512" y="935"/>
                      <a:pt x="1512" y="906"/>
                      <a:pt x="1526" y="877"/>
                    </a:cubicBezTo>
                    <a:cubicBezTo>
                      <a:pt x="1526" y="863"/>
                      <a:pt x="1541" y="834"/>
                      <a:pt x="1541" y="805"/>
                    </a:cubicBezTo>
                    <a:cubicBezTo>
                      <a:pt x="1541" y="791"/>
                      <a:pt x="1526" y="748"/>
                      <a:pt x="1512" y="733"/>
                    </a:cubicBezTo>
                    <a:cubicBezTo>
                      <a:pt x="1468" y="733"/>
                      <a:pt x="1409" y="733"/>
                      <a:pt x="1365" y="719"/>
                    </a:cubicBezTo>
                    <a:cubicBezTo>
                      <a:pt x="1321" y="719"/>
                      <a:pt x="1321" y="704"/>
                      <a:pt x="1292" y="676"/>
                    </a:cubicBezTo>
                    <a:cubicBezTo>
                      <a:pt x="1262" y="618"/>
                      <a:pt x="1218" y="604"/>
                      <a:pt x="1189" y="561"/>
                    </a:cubicBezTo>
                    <a:cubicBezTo>
                      <a:pt x="1174" y="561"/>
                      <a:pt x="1145" y="503"/>
                      <a:pt x="1130" y="489"/>
                    </a:cubicBezTo>
                    <a:cubicBezTo>
                      <a:pt x="1115" y="460"/>
                      <a:pt x="1189" y="446"/>
                      <a:pt x="1130" y="417"/>
                    </a:cubicBezTo>
                    <a:cubicBezTo>
                      <a:pt x="1115" y="417"/>
                      <a:pt x="1101" y="388"/>
                      <a:pt x="1086" y="388"/>
                    </a:cubicBezTo>
                    <a:cubicBezTo>
                      <a:pt x="1057" y="388"/>
                      <a:pt x="1042" y="345"/>
                      <a:pt x="1027" y="316"/>
                    </a:cubicBezTo>
                    <a:cubicBezTo>
                      <a:pt x="1013" y="273"/>
                      <a:pt x="1013" y="287"/>
                      <a:pt x="954" y="287"/>
                    </a:cubicBezTo>
                    <a:lnTo>
                      <a:pt x="954" y="28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1" name="Freeform 1568">
                <a:extLst>
                  <a:ext uri="{FF2B5EF4-FFF2-40B4-BE49-F238E27FC236}">
                    <a16:creationId xmlns:a16="http://schemas.microsoft.com/office/drawing/2014/main" id="{819ED526-FBC8-4FF9-977E-CA7F623F7F28}"/>
                  </a:ext>
                </a:extLst>
              </p:cNvPr>
              <p:cNvSpPr>
                <a:spLocks noEditPoints="1"/>
              </p:cNvSpPr>
              <p:nvPr/>
            </p:nvSpPr>
            <p:spPr bwMode="auto">
              <a:xfrm>
                <a:off x="3833" y="3254"/>
                <a:ext cx="224" cy="201"/>
              </a:xfrm>
              <a:custGeom>
                <a:avLst/>
                <a:gdLst>
                  <a:gd name="T0" fmla="*/ 1092 w 1166"/>
                  <a:gd name="T1" fmla="*/ 408 h 1042"/>
                  <a:gd name="T2" fmla="*/ 1092 w 1166"/>
                  <a:gd name="T3" fmla="*/ 408 h 1042"/>
                  <a:gd name="T4" fmla="*/ 1018 w 1166"/>
                  <a:gd name="T5" fmla="*/ 332 h 1042"/>
                  <a:gd name="T6" fmla="*/ 1063 w 1166"/>
                  <a:gd name="T7" fmla="*/ 287 h 1042"/>
                  <a:gd name="T8" fmla="*/ 1107 w 1166"/>
                  <a:gd name="T9" fmla="*/ 302 h 1042"/>
                  <a:gd name="T10" fmla="*/ 1107 w 1166"/>
                  <a:gd name="T11" fmla="*/ 166 h 1042"/>
                  <a:gd name="T12" fmla="*/ 1078 w 1166"/>
                  <a:gd name="T13" fmla="*/ 106 h 1042"/>
                  <a:gd name="T14" fmla="*/ 1063 w 1166"/>
                  <a:gd name="T15" fmla="*/ 15 h 1042"/>
                  <a:gd name="T16" fmla="*/ 974 w 1166"/>
                  <a:gd name="T17" fmla="*/ 15 h 1042"/>
                  <a:gd name="T18" fmla="*/ 886 w 1166"/>
                  <a:gd name="T19" fmla="*/ 30 h 1042"/>
                  <a:gd name="T20" fmla="*/ 812 w 1166"/>
                  <a:gd name="T21" fmla="*/ 76 h 1042"/>
                  <a:gd name="T22" fmla="*/ 753 w 1166"/>
                  <a:gd name="T23" fmla="*/ 121 h 1042"/>
                  <a:gd name="T24" fmla="*/ 723 w 1166"/>
                  <a:gd name="T25" fmla="*/ 181 h 1042"/>
                  <a:gd name="T26" fmla="*/ 664 w 1166"/>
                  <a:gd name="T27" fmla="*/ 211 h 1042"/>
                  <a:gd name="T28" fmla="*/ 649 w 1166"/>
                  <a:gd name="T29" fmla="*/ 257 h 1042"/>
                  <a:gd name="T30" fmla="*/ 502 w 1166"/>
                  <a:gd name="T31" fmla="*/ 257 h 1042"/>
                  <a:gd name="T32" fmla="*/ 413 w 1166"/>
                  <a:gd name="T33" fmla="*/ 317 h 1042"/>
                  <a:gd name="T34" fmla="*/ 354 w 1166"/>
                  <a:gd name="T35" fmla="*/ 362 h 1042"/>
                  <a:gd name="T36" fmla="*/ 295 w 1166"/>
                  <a:gd name="T37" fmla="*/ 347 h 1042"/>
                  <a:gd name="T38" fmla="*/ 251 w 1166"/>
                  <a:gd name="T39" fmla="*/ 211 h 1042"/>
                  <a:gd name="T40" fmla="*/ 251 w 1166"/>
                  <a:gd name="T41" fmla="*/ 438 h 1042"/>
                  <a:gd name="T42" fmla="*/ 251 w 1166"/>
                  <a:gd name="T43" fmla="*/ 498 h 1042"/>
                  <a:gd name="T44" fmla="*/ 133 w 1166"/>
                  <a:gd name="T45" fmla="*/ 528 h 1042"/>
                  <a:gd name="T46" fmla="*/ 88 w 1166"/>
                  <a:gd name="T47" fmla="*/ 513 h 1042"/>
                  <a:gd name="T48" fmla="*/ 29 w 1166"/>
                  <a:gd name="T49" fmla="*/ 498 h 1042"/>
                  <a:gd name="T50" fmla="*/ 44 w 1166"/>
                  <a:gd name="T51" fmla="*/ 604 h 1042"/>
                  <a:gd name="T52" fmla="*/ 74 w 1166"/>
                  <a:gd name="T53" fmla="*/ 679 h 1042"/>
                  <a:gd name="T54" fmla="*/ 133 w 1166"/>
                  <a:gd name="T55" fmla="*/ 845 h 1042"/>
                  <a:gd name="T56" fmla="*/ 118 w 1166"/>
                  <a:gd name="T57" fmla="*/ 906 h 1042"/>
                  <a:gd name="T58" fmla="*/ 133 w 1166"/>
                  <a:gd name="T59" fmla="*/ 936 h 1042"/>
                  <a:gd name="T60" fmla="*/ 147 w 1166"/>
                  <a:gd name="T61" fmla="*/ 996 h 1042"/>
                  <a:gd name="T62" fmla="*/ 162 w 1166"/>
                  <a:gd name="T63" fmla="*/ 966 h 1042"/>
                  <a:gd name="T64" fmla="*/ 221 w 1166"/>
                  <a:gd name="T65" fmla="*/ 1027 h 1042"/>
                  <a:gd name="T66" fmla="*/ 310 w 1166"/>
                  <a:gd name="T67" fmla="*/ 996 h 1042"/>
                  <a:gd name="T68" fmla="*/ 384 w 1166"/>
                  <a:gd name="T69" fmla="*/ 981 h 1042"/>
                  <a:gd name="T70" fmla="*/ 457 w 1166"/>
                  <a:gd name="T71" fmla="*/ 966 h 1042"/>
                  <a:gd name="T72" fmla="*/ 561 w 1166"/>
                  <a:gd name="T73" fmla="*/ 966 h 1042"/>
                  <a:gd name="T74" fmla="*/ 576 w 1166"/>
                  <a:gd name="T75" fmla="*/ 966 h 1042"/>
                  <a:gd name="T76" fmla="*/ 605 w 1166"/>
                  <a:gd name="T77" fmla="*/ 951 h 1042"/>
                  <a:gd name="T78" fmla="*/ 620 w 1166"/>
                  <a:gd name="T79" fmla="*/ 936 h 1042"/>
                  <a:gd name="T80" fmla="*/ 649 w 1166"/>
                  <a:gd name="T81" fmla="*/ 981 h 1042"/>
                  <a:gd name="T82" fmla="*/ 679 w 1166"/>
                  <a:gd name="T83" fmla="*/ 936 h 1042"/>
                  <a:gd name="T84" fmla="*/ 841 w 1166"/>
                  <a:gd name="T85" fmla="*/ 845 h 1042"/>
                  <a:gd name="T86" fmla="*/ 959 w 1166"/>
                  <a:gd name="T87" fmla="*/ 725 h 1042"/>
                  <a:gd name="T88" fmla="*/ 1063 w 1166"/>
                  <a:gd name="T89" fmla="*/ 559 h 1042"/>
                  <a:gd name="T90" fmla="*/ 1137 w 1166"/>
                  <a:gd name="T91" fmla="*/ 498 h 1042"/>
                  <a:gd name="T92" fmla="*/ 1166 w 1166"/>
                  <a:gd name="T93" fmla="*/ 378 h 1042"/>
                  <a:gd name="T94" fmla="*/ 1122 w 1166"/>
                  <a:gd name="T95" fmla="*/ 378 h 1042"/>
                  <a:gd name="T96" fmla="*/ 1092 w 1166"/>
                  <a:gd name="T97" fmla="*/ 408 h 1042"/>
                  <a:gd name="T98" fmla="*/ 915 w 1166"/>
                  <a:gd name="T99" fmla="*/ 589 h 1042"/>
                  <a:gd name="T100" fmla="*/ 915 w 1166"/>
                  <a:gd name="T101" fmla="*/ 589 h 1042"/>
                  <a:gd name="T102" fmla="*/ 900 w 1166"/>
                  <a:gd name="T103" fmla="*/ 619 h 1042"/>
                  <a:gd name="T104" fmla="*/ 841 w 1166"/>
                  <a:gd name="T105" fmla="*/ 649 h 1042"/>
                  <a:gd name="T106" fmla="*/ 812 w 1166"/>
                  <a:gd name="T107" fmla="*/ 664 h 1042"/>
                  <a:gd name="T108" fmla="*/ 767 w 1166"/>
                  <a:gd name="T109" fmla="*/ 619 h 1042"/>
                  <a:gd name="T110" fmla="*/ 827 w 1166"/>
                  <a:gd name="T111" fmla="*/ 528 h 1042"/>
                  <a:gd name="T112" fmla="*/ 886 w 1166"/>
                  <a:gd name="T113" fmla="*/ 528 h 1042"/>
                  <a:gd name="T114" fmla="*/ 915 w 1166"/>
                  <a:gd name="T115" fmla="*/ 589 h 1042"/>
                  <a:gd name="T116" fmla="*/ 915 w 1166"/>
                  <a:gd name="T117" fmla="*/ 589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6" h="1042">
                    <a:moveTo>
                      <a:pt x="1092" y="408"/>
                    </a:moveTo>
                    <a:lnTo>
                      <a:pt x="1092" y="408"/>
                    </a:lnTo>
                    <a:cubicBezTo>
                      <a:pt x="1048" y="408"/>
                      <a:pt x="1004" y="362"/>
                      <a:pt x="1018" y="332"/>
                    </a:cubicBezTo>
                    <a:cubicBezTo>
                      <a:pt x="1018" y="302"/>
                      <a:pt x="1048" y="287"/>
                      <a:pt x="1063" y="287"/>
                    </a:cubicBezTo>
                    <a:cubicBezTo>
                      <a:pt x="1078" y="287"/>
                      <a:pt x="1092" y="302"/>
                      <a:pt x="1107" y="302"/>
                    </a:cubicBezTo>
                    <a:cubicBezTo>
                      <a:pt x="1107" y="257"/>
                      <a:pt x="1122" y="211"/>
                      <a:pt x="1107" y="166"/>
                    </a:cubicBezTo>
                    <a:cubicBezTo>
                      <a:pt x="1092" y="151"/>
                      <a:pt x="1078" y="121"/>
                      <a:pt x="1078" y="106"/>
                    </a:cubicBezTo>
                    <a:cubicBezTo>
                      <a:pt x="1063" y="76"/>
                      <a:pt x="1063" y="45"/>
                      <a:pt x="1063" y="15"/>
                    </a:cubicBezTo>
                    <a:cubicBezTo>
                      <a:pt x="1033" y="30"/>
                      <a:pt x="989" y="15"/>
                      <a:pt x="974" y="15"/>
                    </a:cubicBezTo>
                    <a:cubicBezTo>
                      <a:pt x="930" y="0"/>
                      <a:pt x="900" y="0"/>
                      <a:pt x="886" y="30"/>
                    </a:cubicBezTo>
                    <a:cubicBezTo>
                      <a:pt x="856" y="45"/>
                      <a:pt x="827" y="45"/>
                      <a:pt x="812" y="76"/>
                    </a:cubicBezTo>
                    <a:cubicBezTo>
                      <a:pt x="797" y="91"/>
                      <a:pt x="767" y="106"/>
                      <a:pt x="753" y="121"/>
                    </a:cubicBezTo>
                    <a:cubicBezTo>
                      <a:pt x="738" y="136"/>
                      <a:pt x="738" y="166"/>
                      <a:pt x="723" y="181"/>
                    </a:cubicBezTo>
                    <a:cubicBezTo>
                      <a:pt x="708" y="211"/>
                      <a:pt x="679" y="181"/>
                      <a:pt x="664" y="211"/>
                    </a:cubicBezTo>
                    <a:cubicBezTo>
                      <a:pt x="649" y="227"/>
                      <a:pt x="664" y="242"/>
                      <a:pt x="649" y="257"/>
                    </a:cubicBezTo>
                    <a:cubicBezTo>
                      <a:pt x="620" y="317"/>
                      <a:pt x="546" y="272"/>
                      <a:pt x="502" y="257"/>
                    </a:cubicBezTo>
                    <a:cubicBezTo>
                      <a:pt x="457" y="227"/>
                      <a:pt x="443" y="287"/>
                      <a:pt x="413" y="317"/>
                    </a:cubicBezTo>
                    <a:cubicBezTo>
                      <a:pt x="398" y="332"/>
                      <a:pt x="384" y="362"/>
                      <a:pt x="354" y="362"/>
                    </a:cubicBezTo>
                    <a:cubicBezTo>
                      <a:pt x="354" y="362"/>
                      <a:pt x="295" y="362"/>
                      <a:pt x="295" y="347"/>
                    </a:cubicBezTo>
                    <a:cubicBezTo>
                      <a:pt x="325" y="302"/>
                      <a:pt x="310" y="227"/>
                      <a:pt x="251" y="211"/>
                    </a:cubicBezTo>
                    <a:lnTo>
                      <a:pt x="251" y="438"/>
                    </a:lnTo>
                    <a:cubicBezTo>
                      <a:pt x="251" y="438"/>
                      <a:pt x="265" y="483"/>
                      <a:pt x="251" y="498"/>
                    </a:cubicBezTo>
                    <a:cubicBezTo>
                      <a:pt x="206" y="528"/>
                      <a:pt x="192" y="544"/>
                      <a:pt x="133" y="528"/>
                    </a:cubicBezTo>
                    <a:cubicBezTo>
                      <a:pt x="118" y="528"/>
                      <a:pt x="103" y="528"/>
                      <a:pt x="88" y="513"/>
                    </a:cubicBezTo>
                    <a:cubicBezTo>
                      <a:pt x="74" y="483"/>
                      <a:pt x="59" y="468"/>
                      <a:pt x="29" y="498"/>
                    </a:cubicBezTo>
                    <a:cubicBezTo>
                      <a:pt x="0" y="528"/>
                      <a:pt x="29" y="574"/>
                      <a:pt x="44" y="604"/>
                    </a:cubicBezTo>
                    <a:cubicBezTo>
                      <a:pt x="59" y="619"/>
                      <a:pt x="74" y="649"/>
                      <a:pt x="74" y="679"/>
                    </a:cubicBezTo>
                    <a:cubicBezTo>
                      <a:pt x="103" y="740"/>
                      <a:pt x="162" y="770"/>
                      <a:pt x="133" y="845"/>
                    </a:cubicBezTo>
                    <a:cubicBezTo>
                      <a:pt x="118" y="876"/>
                      <a:pt x="103" y="876"/>
                      <a:pt x="118" y="906"/>
                    </a:cubicBezTo>
                    <a:cubicBezTo>
                      <a:pt x="133" y="921"/>
                      <a:pt x="133" y="936"/>
                      <a:pt x="133" y="936"/>
                    </a:cubicBezTo>
                    <a:cubicBezTo>
                      <a:pt x="147" y="951"/>
                      <a:pt x="133" y="981"/>
                      <a:pt x="147" y="996"/>
                    </a:cubicBezTo>
                    <a:cubicBezTo>
                      <a:pt x="147" y="996"/>
                      <a:pt x="147" y="966"/>
                      <a:pt x="162" y="966"/>
                    </a:cubicBezTo>
                    <a:cubicBezTo>
                      <a:pt x="162" y="966"/>
                      <a:pt x="206" y="1011"/>
                      <a:pt x="221" y="1027"/>
                    </a:cubicBezTo>
                    <a:cubicBezTo>
                      <a:pt x="251" y="1042"/>
                      <a:pt x="280" y="996"/>
                      <a:pt x="310" y="996"/>
                    </a:cubicBezTo>
                    <a:cubicBezTo>
                      <a:pt x="339" y="981"/>
                      <a:pt x="369" y="1011"/>
                      <a:pt x="384" y="981"/>
                    </a:cubicBezTo>
                    <a:cubicBezTo>
                      <a:pt x="413" y="966"/>
                      <a:pt x="428" y="966"/>
                      <a:pt x="457" y="966"/>
                    </a:cubicBezTo>
                    <a:lnTo>
                      <a:pt x="561" y="966"/>
                    </a:lnTo>
                    <a:lnTo>
                      <a:pt x="576" y="966"/>
                    </a:lnTo>
                    <a:cubicBezTo>
                      <a:pt x="590" y="966"/>
                      <a:pt x="590" y="951"/>
                      <a:pt x="605" y="951"/>
                    </a:cubicBezTo>
                    <a:cubicBezTo>
                      <a:pt x="605" y="951"/>
                      <a:pt x="605" y="936"/>
                      <a:pt x="620" y="936"/>
                    </a:cubicBezTo>
                    <a:cubicBezTo>
                      <a:pt x="620" y="951"/>
                      <a:pt x="620" y="981"/>
                      <a:pt x="649" y="981"/>
                    </a:cubicBezTo>
                    <a:cubicBezTo>
                      <a:pt x="649" y="981"/>
                      <a:pt x="635" y="921"/>
                      <a:pt x="679" y="936"/>
                    </a:cubicBezTo>
                    <a:cubicBezTo>
                      <a:pt x="738" y="951"/>
                      <a:pt x="797" y="891"/>
                      <a:pt x="841" y="845"/>
                    </a:cubicBezTo>
                    <a:cubicBezTo>
                      <a:pt x="886" y="815"/>
                      <a:pt x="915" y="770"/>
                      <a:pt x="959" y="725"/>
                    </a:cubicBezTo>
                    <a:cubicBezTo>
                      <a:pt x="1004" y="679"/>
                      <a:pt x="1018" y="619"/>
                      <a:pt x="1063" y="559"/>
                    </a:cubicBezTo>
                    <a:cubicBezTo>
                      <a:pt x="1078" y="544"/>
                      <a:pt x="1122" y="528"/>
                      <a:pt x="1137" y="498"/>
                    </a:cubicBezTo>
                    <a:cubicBezTo>
                      <a:pt x="1151" y="468"/>
                      <a:pt x="1166" y="408"/>
                      <a:pt x="1166" y="378"/>
                    </a:cubicBezTo>
                    <a:lnTo>
                      <a:pt x="1122" y="378"/>
                    </a:lnTo>
                    <a:cubicBezTo>
                      <a:pt x="1107" y="378"/>
                      <a:pt x="1107" y="408"/>
                      <a:pt x="1092" y="408"/>
                    </a:cubicBezTo>
                    <a:close/>
                    <a:moveTo>
                      <a:pt x="915" y="589"/>
                    </a:moveTo>
                    <a:lnTo>
                      <a:pt x="915" y="589"/>
                    </a:lnTo>
                    <a:cubicBezTo>
                      <a:pt x="900" y="589"/>
                      <a:pt x="900" y="619"/>
                      <a:pt x="900" y="619"/>
                    </a:cubicBezTo>
                    <a:cubicBezTo>
                      <a:pt x="886" y="649"/>
                      <a:pt x="856" y="634"/>
                      <a:pt x="841" y="649"/>
                    </a:cubicBezTo>
                    <a:cubicBezTo>
                      <a:pt x="827" y="649"/>
                      <a:pt x="827" y="664"/>
                      <a:pt x="812" y="664"/>
                    </a:cubicBezTo>
                    <a:cubicBezTo>
                      <a:pt x="782" y="664"/>
                      <a:pt x="767" y="634"/>
                      <a:pt x="767" y="619"/>
                    </a:cubicBezTo>
                    <a:cubicBezTo>
                      <a:pt x="753" y="589"/>
                      <a:pt x="797" y="544"/>
                      <a:pt x="827" y="528"/>
                    </a:cubicBezTo>
                    <a:cubicBezTo>
                      <a:pt x="841" y="513"/>
                      <a:pt x="871" y="513"/>
                      <a:pt x="886" y="528"/>
                    </a:cubicBezTo>
                    <a:cubicBezTo>
                      <a:pt x="900" y="544"/>
                      <a:pt x="945" y="574"/>
                      <a:pt x="915" y="589"/>
                    </a:cubicBezTo>
                    <a:cubicBezTo>
                      <a:pt x="900" y="589"/>
                      <a:pt x="930" y="574"/>
                      <a:pt x="915" y="58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2" name="Freeform 1569">
                <a:extLst>
                  <a:ext uri="{FF2B5EF4-FFF2-40B4-BE49-F238E27FC236}">
                    <a16:creationId xmlns:a16="http://schemas.microsoft.com/office/drawing/2014/main" id="{3251F3BA-48EB-5D32-F23A-C0E138A66D40}"/>
                  </a:ext>
                </a:extLst>
              </p:cNvPr>
              <p:cNvSpPr>
                <a:spLocks noEditPoints="1"/>
              </p:cNvSpPr>
              <p:nvPr/>
            </p:nvSpPr>
            <p:spPr bwMode="auto">
              <a:xfrm>
                <a:off x="3833" y="3254"/>
                <a:ext cx="224" cy="201"/>
              </a:xfrm>
              <a:custGeom>
                <a:avLst/>
                <a:gdLst>
                  <a:gd name="T0" fmla="*/ 1092 w 1166"/>
                  <a:gd name="T1" fmla="*/ 408 h 1042"/>
                  <a:gd name="T2" fmla="*/ 1092 w 1166"/>
                  <a:gd name="T3" fmla="*/ 408 h 1042"/>
                  <a:gd name="T4" fmla="*/ 1018 w 1166"/>
                  <a:gd name="T5" fmla="*/ 332 h 1042"/>
                  <a:gd name="T6" fmla="*/ 1063 w 1166"/>
                  <a:gd name="T7" fmla="*/ 287 h 1042"/>
                  <a:gd name="T8" fmla="*/ 1107 w 1166"/>
                  <a:gd name="T9" fmla="*/ 302 h 1042"/>
                  <a:gd name="T10" fmla="*/ 1107 w 1166"/>
                  <a:gd name="T11" fmla="*/ 166 h 1042"/>
                  <a:gd name="T12" fmla="*/ 1078 w 1166"/>
                  <a:gd name="T13" fmla="*/ 106 h 1042"/>
                  <a:gd name="T14" fmla="*/ 1063 w 1166"/>
                  <a:gd name="T15" fmla="*/ 15 h 1042"/>
                  <a:gd name="T16" fmla="*/ 974 w 1166"/>
                  <a:gd name="T17" fmla="*/ 15 h 1042"/>
                  <a:gd name="T18" fmla="*/ 886 w 1166"/>
                  <a:gd name="T19" fmla="*/ 30 h 1042"/>
                  <a:gd name="T20" fmla="*/ 812 w 1166"/>
                  <a:gd name="T21" fmla="*/ 76 h 1042"/>
                  <a:gd name="T22" fmla="*/ 753 w 1166"/>
                  <a:gd name="T23" fmla="*/ 121 h 1042"/>
                  <a:gd name="T24" fmla="*/ 723 w 1166"/>
                  <a:gd name="T25" fmla="*/ 181 h 1042"/>
                  <a:gd name="T26" fmla="*/ 664 w 1166"/>
                  <a:gd name="T27" fmla="*/ 211 h 1042"/>
                  <a:gd name="T28" fmla="*/ 649 w 1166"/>
                  <a:gd name="T29" fmla="*/ 257 h 1042"/>
                  <a:gd name="T30" fmla="*/ 502 w 1166"/>
                  <a:gd name="T31" fmla="*/ 257 h 1042"/>
                  <a:gd name="T32" fmla="*/ 413 w 1166"/>
                  <a:gd name="T33" fmla="*/ 317 h 1042"/>
                  <a:gd name="T34" fmla="*/ 354 w 1166"/>
                  <a:gd name="T35" fmla="*/ 362 h 1042"/>
                  <a:gd name="T36" fmla="*/ 295 w 1166"/>
                  <a:gd name="T37" fmla="*/ 347 h 1042"/>
                  <a:gd name="T38" fmla="*/ 251 w 1166"/>
                  <a:gd name="T39" fmla="*/ 211 h 1042"/>
                  <a:gd name="T40" fmla="*/ 251 w 1166"/>
                  <a:gd name="T41" fmla="*/ 438 h 1042"/>
                  <a:gd name="T42" fmla="*/ 251 w 1166"/>
                  <a:gd name="T43" fmla="*/ 498 h 1042"/>
                  <a:gd name="T44" fmla="*/ 133 w 1166"/>
                  <a:gd name="T45" fmla="*/ 528 h 1042"/>
                  <a:gd name="T46" fmla="*/ 88 w 1166"/>
                  <a:gd name="T47" fmla="*/ 513 h 1042"/>
                  <a:gd name="T48" fmla="*/ 29 w 1166"/>
                  <a:gd name="T49" fmla="*/ 498 h 1042"/>
                  <a:gd name="T50" fmla="*/ 44 w 1166"/>
                  <a:gd name="T51" fmla="*/ 604 h 1042"/>
                  <a:gd name="T52" fmla="*/ 74 w 1166"/>
                  <a:gd name="T53" fmla="*/ 679 h 1042"/>
                  <a:gd name="T54" fmla="*/ 133 w 1166"/>
                  <a:gd name="T55" fmla="*/ 845 h 1042"/>
                  <a:gd name="T56" fmla="*/ 118 w 1166"/>
                  <a:gd name="T57" fmla="*/ 906 h 1042"/>
                  <a:gd name="T58" fmla="*/ 133 w 1166"/>
                  <a:gd name="T59" fmla="*/ 936 h 1042"/>
                  <a:gd name="T60" fmla="*/ 147 w 1166"/>
                  <a:gd name="T61" fmla="*/ 996 h 1042"/>
                  <a:gd name="T62" fmla="*/ 162 w 1166"/>
                  <a:gd name="T63" fmla="*/ 966 h 1042"/>
                  <a:gd name="T64" fmla="*/ 221 w 1166"/>
                  <a:gd name="T65" fmla="*/ 1027 h 1042"/>
                  <a:gd name="T66" fmla="*/ 310 w 1166"/>
                  <a:gd name="T67" fmla="*/ 996 h 1042"/>
                  <a:gd name="T68" fmla="*/ 384 w 1166"/>
                  <a:gd name="T69" fmla="*/ 981 h 1042"/>
                  <a:gd name="T70" fmla="*/ 457 w 1166"/>
                  <a:gd name="T71" fmla="*/ 966 h 1042"/>
                  <a:gd name="T72" fmla="*/ 561 w 1166"/>
                  <a:gd name="T73" fmla="*/ 966 h 1042"/>
                  <a:gd name="T74" fmla="*/ 576 w 1166"/>
                  <a:gd name="T75" fmla="*/ 966 h 1042"/>
                  <a:gd name="T76" fmla="*/ 605 w 1166"/>
                  <a:gd name="T77" fmla="*/ 951 h 1042"/>
                  <a:gd name="T78" fmla="*/ 620 w 1166"/>
                  <a:gd name="T79" fmla="*/ 936 h 1042"/>
                  <a:gd name="T80" fmla="*/ 649 w 1166"/>
                  <a:gd name="T81" fmla="*/ 981 h 1042"/>
                  <a:gd name="T82" fmla="*/ 679 w 1166"/>
                  <a:gd name="T83" fmla="*/ 936 h 1042"/>
                  <a:gd name="T84" fmla="*/ 841 w 1166"/>
                  <a:gd name="T85" fmla="*/ 845 h 1042"/>
                  <a:gd name="T86" fmla="*/ 959 w 1166"/>
                  <a:gd name="T87" fmla="*/ 725 h 1042"/>
                  <a:gd name="T88" fmla="*/ 1063 w 1166"/>
                  <a:gd name="T89" fmla="*/ 559 h 1042"/>
                  <a:gd name="T90" fmla="*/ 1137 w 1166"/>
                  <a:gd name="T91" fmla="*/ 498 h 1042"/>
                  <a:gd name="T92" fmla="*/ 1166 w 1166"/>
                  <a:gd name="T93" fmla="*/ 378 h 1042"/>
                  <a:gd name="T94" fmla="*/ 1122 w 1166"/>
                  <a:gd name="T95" fmla="*/ 378 h 1042"/>
                  <a:gd name="T96" fmla="*/ 1092 w 1166"/>
                  <a:gd name="T97" fmla="*/ 408 h 1042"/>
                  <a:gd name="T98" fmla="*/ 1092 w 1166"/>
                  <a:gd name="T99" fmla="*/ 408 h 1042"/>
                  <a:gd name="T100" fmla="*/ 915 w 1166"/>
                  <a:gd name="T101" fmla="*/ 589 h 1042"/>
                  <a:gd name="T102" fmla="*/ 915 w 1166"/>
                  <a:gd name="T103" fmla="*/ 589 h 1042"/>
                  <a:gd name="T104" fmla="*/ 900 w 1166"/>
                  <a:gd name="T105" fmla="*/ 619 h 1042"/>
                  <a:gd name="T106" fmla="*/ 841 w 1166"/>
                  <a:gd name="T107" fmla="*/ 649 h 1042"/>
                  <a:gd name="T108" fmla="*/ 812 w 1166"/>
                  <a:gd name="T109" fmla="*/ 664 h 1042"/>
                  <a:gd name="T110" fmla="*/ 767 w 1166"/>
                  <a:gd name="T111" fmla="*/ 619 h 1042"/>
                  <a:gd name="T112" fmla="*/ 827 w 1166"/>
                  <a:gd name="T113" fmla="*/ 528 h 1042"/>
                  <a:gd name="T114" fmla="*/ 886 w 1166"/>
                  <a:gd name="T115" fmla="*/ 528 h 1042"/>
                  <a:gd name="T116" fmla="*/ 915 w 1166"/>
                  <a:gd name="T117" fmla="*/ 589 h 1042"/>
                  <a:gd name="T118" fmla="*/ 915 w 1166"/>
                  <a:gd name="T119" fmla="*/ 589 h 1042"/>
                  <a:gd name="T120" fmla="*/ 915 w 1166"/>
                  <a:gd name="T121" fmla="*/ 589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66" h="1042">
                    <a:moveTo>
                      <a:pt x="1092" y="408"/>
                    </a:moveTo>
                    <a:lnTo>
                      <a:pt x="1092" y="408"/>
                    </a:lnTo>
                    <a:cubicBezTo>
                      <a:pt x="1048" y="408"/>
                      <a:pt x="1004" y="362"/>
                      <a:pt x="1018" y="332"/>
                    </a:cubicBezTo>
                    <a:cubicBezTo>
                      <a:pt x="1018" y="302"/>
                      <a:pt x="1048" y="287"/>
                      <a:pt x="1063" y="287"/>
                    </a:cubicBezTo>
                    <a:cubicBezTo>
                      <a:pt x="1078" y="287"/>
                      <a:pt x="1092" y="302"/>
                      <a:pt x="1107" y="302"/>
                    </a:cubicBezTo>
                    <a:cubicBezTo>
                      <a:pt x="1107" y="257"/>
                      <a:pt x="1122" y="211"/>
                      <a:pt x="1107" y="166"/>
                    </a:cubicBezTo>
                    <a:cubicBezTo>
                      <a:pt x="1092" y="151"/>
                      <a:pt x="1078" y="121"/>
                      <a:pt x="1078" y="106"/>
                    </a:cubicBezTo>
                    <a:cubicBezTo>
                      <a:pt x="1063" y="76"/>
                      <a:pt x="1063" y="45"/>
                      <a:pt x="1063" y="15"/>
                    </a:cubicBezTo>
                    <a:cubicBezTo>
                      <a:pt x="1033" y="30"/>
                      <a:pt x="989" y="15"/>
                      <a:pt x="974" y="15"/>
                    </a:cubicBezTo>
                    <a:cubicBezTo>
                      <a:pt x="930" y="0"/>
                      <a:pt x="900" y="0"/>
                      <a:pt x="886" y="30"/>
                    </a:cubicBezTo>
                    <a:cubicBezTo>
                      <a:pt x="856" y="45"/>
                      <a:pt x="827" y="45"/>
                      <a:pt x="812" y="76"/>
                    </a:cubicBezTo>
                    <a:cubicBezTo>
                      <a:pt x="797" y="91"/>
                      <a:pt x="767" y="106"/>
                      <a:pt x="753" y="121"/>
                    </a:cubicBezTo>
                    <a:cubicBezTo>
                      <a:pt x="738" y="136"/>
                      <a:pt x="738" y="166"/>
                      <a:pt x="723" y="181"/>
                    </a:cubicBezTo>
                    <a:cubicBezTo>
                      <a:pt x="708" y="211"/>
                      <a:pt x="679" y="181"/>
                      <a:pt x="664" y="211"/>
                    </a:cubicBezTo>
                    <a:cubicBezTo>
                      <a:pt x="649" y="227"/>
                      <a:pt x="664" y="242"/>
                      <a:pt x="649" y="257"/>
                    </a:cubicBezTo>
                    <a:cubicBezTo>
                      <a:pt x="620" y="317"/>
                      <a:pt x="546" y="272"/>
                      <a:pt x="502" y="257"/>
                    </a:cubicBezTo>
                    <a:cubicBezTo>
                      <a:pt x="457" y="227"/>
                      <a:pt x="443" y="287"/>
                      <a:pt x="413" y="317"/>
                    </a:cubicBezTo>
                    <a:cubicBezTo>
                      <a:pt x="398" y="332"/>
                      <a:pt x="384" y="362"/>
                      <a:pt x="354" y="362"/>
                    </a:cubicBezTo>
                    <a:cubicBezTo>
                      <a:pt x="354" y="362"/>
                      <a:pt x="295" y="362"/>
                      <a:pt x="295" y="347"/>
                    </a:cubicBezTo>
                    <a:cubicBezTo>
                      <a:pt x="325" y="302"/>
                      <a:pt x="310" y="227"/>
                      <a:pt x="251" y="211"/>
                    </a:cubicBezTo>
                    <a:lnTo>
                      <a:pt x="251" y="438"/>
                    </a:lnTo>
                    <a:cubicBezTo>
                      <a:pt x="251" y="438"/>
                      <a:pt x="265" y="483"/>
                      <a:pt x="251" y="498"/>
                    </a:cubicBezTo>
                    <a:cubicBezTo>
                      <a:pt x="206" y="528"/>
                      <a:pt x="192" y="544"/>
                      <a:pt x="133" y="528"/>
                    </a:cubicBezTo>
                    <a:cubicBezTo>
                      <a:pt x="118" y="528"/>
                      <a:pt x="103" y="528"/>
                      <a:pt x="88" y="513"/>
                    </a:cubicBezTo>
                    <a:cubicBezTo>
                      <a:pt x="74" y="483"/>
                      <a:pt x="59" y="468"/>
                      <a:pt x="29" y="498"/>
                    </a:cubicBezTo>
                    <a:cubicBezTo>
                      <a:pt x="0" y="528"/>
                      <a:pt x="29" y="574"/>
                      <a:pt x="44" y="604"/>
                    </a:cubicBezTo>
                    <a:cubicBezTo>
                      <a:pt x="59" y="619"/>
                      <a:pt x="74" y="649"/>
                      <a:pt x="74" y="679"/>
                    </a:cubicBezTo>
                    <a:cubicBezTo>
                      <a:pt x="103" y="740"/>
                      <a:pt x="162" y="770"/>
                      <a:pt x="133" y="845"/>
                    </a:cubicBezTo>
                    <a:cubicBezTo>
                      <a:pt x="118" y="876"/>
                      <a:pt x="103" y="876"/>
                      <a:pt x="118" y="906"/>
                    </a:cubicBezTo>
                    <a:cubicBezTo>
                      <a:pt x="133" y="921"/>
                      <a:pt x="133" y="936"/>
                      <a:pt x="133" y="936"/>
                    </a:cubicBezTo>
                    <a:cubicBezTo>
                      <a:pt x="147" y="951"/>
                      <a:pt x="133" y="981"/>
                      <a:pt x="147" y="996"/>
                    </a:cubicBezTo>
                    <a:cubicBezTo>
                      <a:pt x="147" y="996"/>
                      <a:pt x="147" y="966"/>
                      <a:pt x="162" y="966"/>
                    </a:cubicBezTo>
                    <a:cubicBezTo>
                      <a:pt x="162" y="966"/>
                      <a:pt x="206" y="1011"/>
                      <a:pt x="221" y="1027"/>
                    </a:cubicBezTo>
                    <a:cubicBezTo>
                      <a:pt x="251" y="1042"/>
                      <a:pt x="280" y="996"/>
                      <a:pt x="310" y="996"/>
                    </a:cubicBezTo>
                    <a:cubicBezTo>
                      <a:pt x="339" y="981"/>
                      <a:pt x="369" y="1011"/>
                      <a:pt x="384" y="981"/>
                    </a:cubicBezTo>
                    <a:cubicBezTo>
                      <a:pt x="413" y="966"/>
                      <a:pt x="428" y="966"/>
                      <a:pt x="457" y="966"/>
                    </a:cubicBezTo>
                    <a:lnTo>
                      <a:pt x="561" y="966"/>
                    </a:lnTo>
                    <a:lnTo>
                      <a:pt x="576" y="966"/>
                    </a:lnTo>
                    <a:cubicBezTo>
                      <a:pt x="590" y="966"/>
                      <a:pt x="590" y="951"/>
                      <a:pt x="605" y="951"/>
                    </a:cubicBezTo>
                    <a:cubicBezTo>
                      <a:pt x="605" y="951"/>
                      <a:pt x="605" y="936"/>
                      <a:pt x="620" y="936"/>
                    </a:cubicBezTo>
                    <a:cubicBezTo>
                      <a:pt x="620" y="951"/>
                      <a:pt x="620" y="981"/>
                      <a:pt x="649" y="981"/>
                    </a:cubicBezTo>
                    <a:cubicBezTo>
                      <a:pt x="649" y="981"/>
                      <a:pt x="635" y="921"/>
                      <a:pt x="679" y="936"/>
                    </a:cubicBezTo>
                    <a:cubicBezTo>
                      <a:pt x="738" y="951"/>
                      <a:pt x="797" y="891"/>
                      <a:pt x="841" y="845"/>
                    </a:cubicBezTo>
                    <a:cubicBezTo>
                      <a:pt x="886" y="815"/>
                      <a:pt x="915" y="770"/>
                      <a:pt x="959" y="725"/>
                    </a:cubicBezTo>
                    <a:cubicBezTo>
                      <a:pt x="1004" y="679"/>
                      <a:pt x="1018" y="619"/>
                      <a:pt x="1063" y="559"/>
                    </a:cubicBezTo>
                    <a:cubicBezTo>
                      <a:pt x="1078" y="544"/>
                      <a:pt x="1122" y="528"/>
                      <a:pt x="1137" y="498"/>
                    </a:cubicBezTo>
                    <a:cubicBezTo>
                      <a:pt x="1151" y="468"/>
                      <a:pt x="1166" y="408"/>
                      <a:pt x="1166" y="378"/>
                    </a:cubicBezTo>
                    <a:lnTo>
                      <a:pt x="1122" y="378"/>
                    </a:lnTo>
                    <a:cubicBezTo>
                      <a:pt x="1107" y="378"/>
                      <a:pt x="1107" y="408"/>
                      <a:pt x="1092" y="408"/>
                    </a:cubicBezTo>
                    <a:lnTo>
                      <a:pt x="1092" y="408"/>
                    </a:lnTo>
                    <a:close/>
                    <a:moveTo>
                      <a:pt x="915" y="589"/>
                    </a:moveTo>
                    <a:lnTo>
                      <a:pt x="915" y="589"/>
                    </a:lnTo>
                    <a:cubicBezTo>
                      <a:pt x="900" y="589"/>
                      <a:pt x="900" y="619"/>
                      <a:pt x="900" y="619"/>
                    </a:cubicBezTo>
                    <a:cubicBezTo>
                      <a:pt x="886" y="649"/>
                      <a:pt x="856" y="634"/>
                      <a:pt x="841" y="649"/>
                    </a:cubicBezTo>
                    <a:cubicBezTo>
                      <a:pt x="827" y="649"/>
                      <a:pt x="827" y="664"/>
                      <a:pt x="812" y="664"/>
                    </a:cubicBezTo>
                    <a:cubicBezTo>
                      <a:pt x="782" y="664"/>
                      <a:pt x="767" y="634"/>
                      <a:pt x="767" y="619"/>
                    </a:cubicBezTo>
                    <a:cubicBezTo>
                      <a:pt x="753" y="589"/>
                      <a:pt x="797" y="544"/>
                      <a:pt x="827" y="528"/>
                    </a:cubicBezTo>
                    <a:cubicBezTo>
                      <a:pt x="841" y="513"/>
                      <a:pt x="871" y="513"/>
                      <a:pt x="886" y="528"/>
                    </a:cubicBezTo>
                    <a:cubicBezTo>
                      <a:pt x="900" y="544"/>
                      <a:pt x="945" y="574"/>
                      <a:pt x="915" y="589"/>
                    </a:cubicBezTo>
                    <a:cubicBezTo>
                      <a:pt x="900" y="589"/>
                      <a:pt x="930" y="574"/>
                      <a:pt x="915" y="589"/>
                    </a:cubicBezTo>
                    <a:lnTo>
                      <a:pt x="915" y="58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3" name="Freeform 1570">
                <a:extLst>
                  <a:ext uri="{FF2B5EF4-FFF2-40B4-BE49-F238E27FC236}">
                    <a16:creationId xmlns:a16="http://schemas.microsoft.com/office/drawing/2014/main" id="{D3E14BB8-097A-410A-AE16-160FBC2D843E}"/>
                  </a:ext>
                </a:extLst>
              </p:cNvPr>
              <p:cNvSpPr>
                <a:spLocks noEditPoints="1"/>
              </p:cNvSpPr>
              <p:nvPr/>
            </p:nvSpPr>
            <p:spPr bwMode="auto">
              <a:xfrm>
                <a:off x="3833" y="3254"/>
                <a:ext cx="224" cy="201"/>
              </a:xfrm>
              <a:custGeom>
                <a:avLst/>
                <a:gdLst>
                  <a:gd name="T0" fmla="*/ 1092 w 1166"/>
                  <a:gd name="T1" fmla="*/ 408 h 1042"/>
                  <a:gd name="T2" fmla="*/ 1092 w 1166"/>
                  <a:gd name="T3" fmla="*/ 408 h 1042"/>
                  <a:gd name="T4" fmla="*/ 1018 w 1166"/>
                  <a:gd name="T5" fmla="*/ 332 h 1042"/>
                  <a:gd name="T6" fmla="*/ 1063 w 1166"/>
                  <a:gd name="T7" fmla="*/ 287 h 1042"/>
                  <a:gd name="T8" fmla="*/ 1107 w 1166"/>
                  <a:gd name="T9" fmla="*/ 302 h 1042"/>
                  <a:gd name="T10" fmla="*/ 1107 w 1166"/>
                  <a:gd name="T11" fmla="*/ 166 h 1042"/>
                  <a:gd name="T12" fmla="*/ 1078 w 1166"/>
                  <a:gd name="T13" fmla="*/ 106 h 1042"/>
                  <a:gd name="T14" fmla="*/ 1063 w 1166"/>
                  <a:gd name="T15" fmla="*/ 15 h 1042"/>
                  <a:gd name="T16" fmla="*/ 974 w 1166"/>
                  <a:gd name="T17" fmla="*/ 15 h 1042"/>
                  <a:gd name="T18" fmla="*/ 886 w 1166"/>
                  <a:gd name="T19" fmla="*/ 30 h 1042"/>
                  <a:gd name="T20" fmla="*/ 812 w 1166"/>
                  <a:gd name="T21" fmla="*/ 76 h 1042"/>
                  <a:gd name="T22" fmla="*/ 753 w 1166"/>
                  <a:gd name="T23" fmla="*/ 121 h 1042"/>
                  <a:gd name="T24" fmla="*/ 723 w 1166"/>
                  <a:gd name="T25" fmla="*/ 181 h 1042"/>
                  <a:gd name="T26" fmla="*/ 664 w 1166"/>
                  <a:gd name="T27" fmla="*/ 211 h 1042"/>
                  <a:gd name="T28" fmla="*/ 649 w 1166"/>
                  <a:gd name="T29" fmla="*/ 257 h 1042"/>
                  <a:gd name="T30" fmla="*/ 502 w 1166"/>
                  <a:gd name="T31" fmla="*/ 257 h 1042"/>
                  <a:gd name="T32" fmla="*/ 413 w 1166"/>
                  <a:gd name="T33" fmla="*/ 317 h 1042"/>
                  <a:gd name="T34" fmla="*/ 354 w 1166"/>
                  <a:gd name="T35" fmla="*/ 362 h 1042"/>
                  <a:gd name="T36" fmla="*/ 295 w 1166"/>
                  <a:gd name="T37" fmla="*/ 347 h 1042"/>
                  <a:gd name="T38" fmla="*/ 251 w 1166"/>
                  <a:gd name="T39" fmla="*/ 211 h 1042"/>
                  <a:gd name="T40" fmla="*/ 251 w 1166"/>
                  <a:gd name="T41" fmla="*/ 438 h 1042"/>
                  <a:gd name="T42" fmla="*/ 251 w 1166"/>
                  <a:gd name="T43" fmla="*/ 498 h 1042"/>
                  <a:gd name="T44" fmla="*/ 133 w 1166"/>
                  <a:gd name="T45" fmla="*/ 528 h 1042"/>
                  <a:gd name="T46" fmla="*/ 88 w 1166"/>
                  <a:gd name="T47" fmla="*/ 513 h 1042"/>
                  <a:gd name="T48" fmla="*/ 29 w 1166"/>
                  <a:gd name="T49" fmla="*/ 498 h 1042"/>
                  <a:gd name="T50" fmla="*/ 44 w 1166"/>
                  <a:gd name="T51" fmla="*/ 604 h 1042"/>
                  <a:gd name="T52" fmla="*/ 74 w 1166"/>
                  <a:gd name="T53" fmla="*/ 679 h 1042"/>
                  <a:gd name="T54" fmla="*/ 133 w 1166"/>
                  <a:gd name="T55" fmla="*/ 845 h 1042"/>
                  <a:gd name="T56" fmla="*/ 118 w 1166"/>
                  <a:gd name="T57" fmla="*/ 906 h 1042"/>
                  <a:gd name="T58" fmla="*/ 133 w 1166"/>
                  <a:gd name="T59" fmla="*/ 936 h 1042"/>
                  <a:gd name="T60" fmla="*/ 147 w 1166"/>
                  <a:gd name="T61" fmla="*/ 996 h 1042"/>
                  <a:gd name="T62" fmla="*/ 162 w 1166"/>
                  <a:gd name="T63" fmla="*/ 966 h 1042"/>
                  <a:gd name="T64" fmla="*/ 221 w 1166"/>
                  <a:gd name="T65" fmla="*/ 1027 h 1042"/>
                  <a:gd name="T66" fmla="*/ 310 w 1166"/>
                  <a:gd name="T67" fmla="*/ 996 h 1042"/>
                  <a:gd name="T68" fmla="*/ 384 w 1166"/>
                  <a:gd name="T69" fmla="*/ 981 h 1042"/>
                  <a:gd name="T70" fmla="*/ 457 w 1166"/>
                  <a:gd name="T71" fmla="*/ 966 h 1042"/>
                  <a:gd name="T72" fmla="*/ 561 w 1166"/>
                  <a:gd name="T73" fmla="*/ 966 h 1042"/>
                  <a:gd name="T74" fmla="*/ 576 w 1166"/>
                  <a:gd name="T75" fmla="*/ 966 h 1042"/>
                  <a:gd name="T76" fmla="*/ 605 w 1166"/>
                  <a:gd name="T77" fmla="*/ 951 h 1042"/>
                  <a:gd name="T78" fmla="*/ 620 w 1166"/>
                  <a:gd name="T79" fmla="*/ 936 h 1042"/>
                  <a:gd name="T80" fmla="*/ 649 w 1166"/>
                  <a:gd name="T81" fmla="*/ 981 h 1042"/>
                  <a:gd name="T82" fmla="*/ 679 w 1166"/>
                  <a:gd name="T83" fmla="*/ 936 h 1042"/>
                  <a:gd name="T84" fmla="*/ 841 w 1166"/>
                  <a:gd name="T85" fmla="*/ 845 h 1042"/>
                  <a:gd name="T86" fmla="*/ 959 w 1166"/>
                  <a:gd name="T87" fmla="*/ 725 h 1042"/>
                  <a:gd name="T88" fmla="*/ 1063 w 1166"/>
                  <a:gd name="T89" fmla="*/ 559 h 1042"/>
                  <a:gd name="T90" fmla="*/ 1137 w 1166"/>
                  <a:gd name="T91" fmla="*/ 498 h 1042"/>
                  <a:gd name="T92" fmla="*/ 1166 w 1166"/>
                  <a:gd name="T93" fmla="*/ 378 h 1042"/>
                  <a:gd name="T94" fmla="*/ 1122 w 1166"/>
                  <a:gd name="T95" fmla="*/ 378 h 1042"/>
                  <a:gd name="T96" fmla="*/ 1092 w 1166"/>
                  <a:gd name="T97" fmla="*/ 408 h 1042"/>
                  <a:gd name="T98" fmla="*/ 915 w 1166"/>
                  <a:gd name="T99" fmla="*/ 589 h 1042"/>
                  <a:gd name="T100" fmla="*/ 915 w 1166"/>
                  <a:gd name="T101" fmla="*/ 589 h 1042"/>
                  <a:gd name="T102" fmla="*/ 900 w 1166"/>
                  <a:gd name="T103" fmla="*/ 619 h 1042"/>
                  <a:gd name="T104" fmla="*/ 841 w 1166"/>
                  <a:gd name="T105" fmla="*/ 649 h 1042"/>
                  <a:gd name="T106" fmla="*/ 812 w 1166"/>
                  <a:gd name="T107" fmla="*/ 664 h 1042"/>
                  <a:gd name="T108" fmla="*/ 767 w 1166"/>
                  <a:gd name="T109" fmla="*/ 619 h 1042"/>
                  <a:gd name="T110" fmla="*/ 827 w 1166"/>
                  <a:gd name="T111" fmla="*/ 528 h 1042"/>
                  <a:gd name="T112" fmla="*/ 886 w 1166"/>
                  <a:gd name="T113" fmla="*/ 528 h 1042"/>
                  <a:gd name="T114" fmla="*/ 915 w 1166"/>
                  <a:gd name="T115" fmla="*/ 589 h 1042"/>
                  <a:gd name="T116" fmla="*/ 915 w 1166"/>
                  <a:gd name="T117" fmla="*/ 589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6" h="1042">
                    <a:moveTo>
                      <a:pt x="1092" y="408"/>
                    </a:moveTo>
                    <a:lnTo>
                      <a:pt x="1092" y="408"/>
                    </a:lnTo>
                    <a:cubicBezTo>
                      <a:pt x="1048" y="408"/>
                      <a:pt x="1004" y="362"/>
                      <a:pt x="1018" y="332"/>
                    </a:cubicBezTo>
                    <a:cubicBezTo>
                      <a:pt x="1018" y="302"/>
                      <a:pt x="1048" y="287"/>
                      <a:pt x="1063" y="287"/>
                    </a:cubicBezTo>
                    <a:cubicBezTo>
                      <a:pt x="1078" y="287"/>
                      <a:pt x="1092" y="302"/>
                      <a:pt x="1107" y="302"/>
                    </a:cubicBezTo>
                    <a:cubicBezTo>
                      <a:pt x="1107" y="257"/>
                      <a:pt x="1122" y="211"/>
                      <a:pt x="1107" y="166"/>
                    </a:cubicBezTo>
                    <a:cubicBezTo>
                      <a:pt x="1092" y="151"/>
                      <a:pt x="1078" y="121"/>
                      <a:pt x="1078" y="106"/>
                    </a:cubicBezTo>
                    <a:cubicBezTo>
                      <a:pt x="1063" y="76"/>
                      <a:pt x="1063" y="45"/>
                      <a:pt x="1063" y="15"/>
                    </a:cubicBezTo>
                    <a:cubicBezTo>
                      <a:pt x="1033" y="30"/>
                      <a:pt x="989" y="15"/>
                      <a:pt x="974" y="15"/>
                    </a:cubicBezTo>
                    <a:cubicBezTo>
                      <a:pt x="930" y="0"/>
                      <a:pt x="900" y="0"/>
                      <a:pt x="886" y="30"/>
                    </a:cubicBezTo>
                    <a:cubicBezTo>
                      <a:pt x="856" y="45"/>
                      <a:pt x="827" y="45"/>
                      <a:pt x="812" y="76"/>
                    </a:cubicBezTo>
                    <a:cubicBezTo>
                      <a:pt x="797" y="91"/>
                      <a:pt x="767" y="106"/>
                      <a:pt x="753" y="121"/>
                    </a:cubicBezTo>
                    <a:cubicBezTo>
                      <a:pt x="738" y="136"/>
                      <a:pt x="738" y="166"/>
                      <a:pt x="723" y="181"/>
                    </a:cubicBezTo>
                    <a:cubicBezTo>
                      <a:pt x="708" y="211"/>
                      <a:pt x="679" y="181"/>
                      <a:pt x="664" y="211"/>
                    </a:cubicBezTo>
                    <a:cubicBezTo>
                      <a:pt x="649" y="227"/>
                      <a:pt x="664" y="242"/>
                      <a:pt x="649" y="257"/>
                    </a:cubicBezTo>
                    <a:cubicBezTo>
                      <a:pt x="620" y="317"/>
                      <a:pt x="546" y="272"/>
                      <a:pt x="502" y="257"/>
                    </a:cubicBezTo>
                    <a:cubicBezTo>
                      <a:pt x="457" y="227"/>
                      <a:pt x="443" y="287"/>
                      <a:pt x="413" y="317"/>
                    </a:cubicBezTo>
                    <a:cubicBezTo>
                      <a:pt x="398" y="332"/>
                      <a:pt x="384" y="362"/>
                      <a:pt x="354" y="362"/>
                    </a:cubicBezTo>
                    <a:cubicBezTo>
                      <a:pt x="354" y="362"/>
                      <a:pt x="295" y="362"/>
                      <a:pt x="295" y="347"/>
                    </a:cubicBezTo>
                    <a:cubicBezTo>
                      <a:pt x="325" y="302"/>
                      <a:pt x="310" y="227"/>
                      <a:pt x="251" y="211"/>
                    </a:cubicBezTo>
                    <a:lnTo>
                      <a:pt x="251" y="438"/>
                    </a:lnTo>
                    <a:cubicBezTo>
                      <a:pt x="251" y="438"/>
                      <a:pt x="265" y="483"/>
                      <a:pt x="251" y="498"/>
                    </a:cubicBezTo>
                    <a:cubicBezTo>
                      <a:pt x="206" y="528"/>
                      <a:pt x="192" y="544"/>
                      <a:pt x="133" y="528"/>
                    </a:cubicBezTo>
                    <a:cubicBezTo>
                      <a:pt x="118" y="528"/>
                      <a:pt x="103" y="528"/>
                      <a:pt x="88" y="513"/>
                    </a:cubicBezTo>
                    <a:cubicBezTo>
                      <a:pt x="74" y="483"/>
                      <a:pt x="59" y="468"/>
                      <a:pt x="29" y="498"/>
                    </a:cubicBezTo>
                    <a:cubicBezTo>
                      <a:pt x="0" y="528"/>
                      <a:pt x="29" y="574"/>
                      <a:pt x="44" y="604"/>
                    </a:cubicBezTo>
                    <a:cubicBezTo>
                      <a:pt x="59" y="619"/>
                      <a:pt x="74" y="649"/>
                      <a:pt x="74" y="679"/>
                    </a:cubicBezTo>
                    <a:cubicBezTo>
                      <a:pt x="103" y="740"/>
                      <a:pt x="162" y="770"/>
                      <a:pt x="133" y="845"/>
                    </a:cubicBezTo>
                    <a:cubicBezTo>
                      <a:pt x="118" y="876"/>
                      <a:pt x="103" y="876"/>
                      <a:pt x="118" y="906"/>
                    </a:cubicBezTo>
                    <a:cubicBezTo>
                      <a:pt x="133" y="921"/>
                      <a:pt x="133" y="936"/>
                      <a:pt x="133" y="936"/>
                    </a:cubicBezTo>
                    <a:cubicBezTo>
                      <a:pt x="147" y="951"/>
                      <a:pt x="133" y="981"/>
                      <a:pt x="147" y="996"/>
                    </a:cubicBezTo>
                    <a:cubicBezTo>
                      <a:pt x="147" y="996"/>
                      <a:pt x="147" y="966"/>
                      <a:pt x="162" y="966"/>
                    </a:cubicBezTo>
                    <a:cubicBezTo>
                      <a:pt x="162" y="966"/>
                      <a:pt x="206" y="1011"/>
                      <a:pt x="221" y="1027"/>
                    </a:cubicBezTo>
                    <a:cubicBezTo>
                      <a:pt x="251" y="1042"/>
                      <a:pt x="280" y="996"/>
                      <a:pt x="310" y="996"/>
                    </a:cubicBezTo>
                    <a:cubicBezTo>
                      <a:pt x="339" y="981"/>
                      <a:pt x="369" y="1011"/>
                      <a:pt x="384" y="981"/>
                    </a:cubicBezTo>
                    <a:cubicBezTo>
                      <a:pt x="413" y="966"/>
                      <a:pt x="428" y="966"/>
                      <a:pt x="457" y="966"/>
                    </a:cubicBezTo>
                    <a:lnTo>
                      <a:pt x="561" y="966"/>
                    </a:lnTo>
                    <a:lnTo>
                      <a:pt x="576" y="966"/>
                    </a:lnTo>
                    <a:cubicBezTo>
                      <a:pt x="590" y="966"/>
                      <a:pt x="590" y="951"/>
                      <a:pt x="605" y="951"/>
                    </a:cubicBezTo>
                    <a:cubicBezTo>
                      <a:pt x="605" y="951"/>
                      <a:pt x="605" y="936"/>
                      <a:pt x="620" y="936"/>
                    </a:cubicBezTo>
                    <a:cubicBezTo>
                      <a:pt x="620" y="951"/>
                      <a:pt x="620" y="981"/>
                      <a:pt x="649" y="981"/>
                    </a:cubicBezTo>
                    <a:cubicBezTo>
                      <a:pt x="649" y="981"/>
                      <a:pt x="635" y="921"/>
                      <a:pt x="679" y="936"/>
                    </a:cubicBezTo>
                    <a:cubicBezTo>
                      <a:pt x="738" y="951"/>
                      <a:pt x="797" y="891"/>
                      <a:pt x="841" y="845"/>
                    </a:cubicBezTo>
                    <a:cubicBezTo>
                      <a:pt x="886" y="815"/>
                      <a:pt x="915" y="770"/>
                      <a:pt x="959" y="725"/>
                    </a:cubicBezTo>
                    <a:cubicBezTo>
                      <a:pt x="1004" y="679"/>
                      <a:pt x="1018" y="619"/>
                      <a:pt x="1063" y="559"/>
                    </a:cubicBezTo>
                    <a:cubicBezTo>
                      <a:pt x="1078" y="544"/>
                      <a:pt x="1122" y="528"/>
                      <a:pt x="1137" y="498"/>
                    </a:cubicBezTo>
                    <a:cubicBezTo>
                      <a:pt x="1151" y="468"/>
                      <a:pt x="1166" y="408"/>
                      <a:pt x="1166" y="378"/>
                    </a:cubicBezTo>
                    <a:lnTo>
                      <a:pt x="1122" y="378"/>
                    </a:lnTo>
                    <a:cubicBezTo>
                      <a:pt x="1107" y="378"/>
                      <a:pt x="1107" y="408"/>
                      <a:pt x="1092" y="408"/>
                    </a:cubicBezTo>
                    <a:close/>
                    <a:moveTo>
                      <a:pt x="915" y="589"/>
                    </a:moveTo>
                    <a:lnTo>
                      <a:pt x="915" y="589"/>
                    </a:lnTo>
                    <a:cubicBezTo>
                      <a:pt x="900" y="589"/>
                      <a:pt x="900" y="619"/>
                      <a:pt x="900" y="619"/>
                    </a:cubicBezTo>
                    <a:cubicBezTo>
                      <a:pt x="886" y="649"/>
                      <a:pt x="856" y="634"/>
                      <a:pt x="841" y="649"/>
                    </a:cubicBezTo>
                    <a:cubicBezTo>
                      <a:pt x="827" y="649"/>
                      <a:pt x="827" y="664"/>
                      <a:pt x="812" y="664"/>
                    </a:cubicBezTo>
                    <a:cubicBezTo>
                      <a:pt x="782" y="664"/>
                      <a:pt x="767" y="634"/>
                      <a:pt x="767" y="619"/>
                    </a:cubicBezTo>
                    <a:cubicBezTo>
                      <a:pt x="753" y="589"/>
                      <a:pt x="797" y="544"/>
                      <a:pt x="827" y="528"/>
                    </a:cubicBezTo>
                    <a:cubicBezTo>
                      <a:pt x="841" y="513"/>
                      <a:pt x="871" y="513"/>
                      <a:pt x="886" y="528"/>
                    </a:cubicBezTo>
                    <a:cubicBezTo>
                      <a:pt x="900" y="544"/>
                      <a:pt x="945" y="574"/>
                      <a:pt x="915" y="589"/>
                    </a:cubicBezTo>
                    <a:cubicBezTo>
                      <a:pt x="900" y="589"/>
                      <a:pt x="930" y="574"/>
                      <a:pt x="915" y="589"/>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4" name="Freeform 1571">
                <a:extLst>
                  <a:ext uri="{FF2B5EF4-FFF2-40B4-BE49-F238E27FC236}">
                    <a16:creationId xmlns:a16="http://schemas.microsoft.com/office/drawing/2014/main" id="{DBB2816B-7C61-0094-924E-1027666959F9}"/>
                  </a:ext>
                </a:extLst>
              </p:cNvPr>
              <p:cNvSpPr>
                <a:spLocks noEditPoints="1"/>
              </p:cNvSpPr>
              <p:nvPr/>
            </p:nvSpPr>
            <p:spPr bwMode="auto">
              <a:xfrm>
                <a:off x="3833" y="3254"/>
                <a:ext cx="224" cy="201"/>
              </a:xfrm>
              <a:custGeom>
                <a:avLst/>
                <a:gdLst>
                  <a:gd name="T0" fmla="*/ 1092 w 1166"/>
                  <a:gd name="T1" fmla="*/ 408 h 1042"/>
                  <a:gd name="T2" fmla="*/ 1092 w 1166"/>
                  <a:gd name="T3" fmla="*/ 408 h 1042"/>
                  <a:gd name="T4" fmla="*/ 1018 w 1166"/>
                  <a:gd name="T5" fmla="*/ 332 h 1042"/>
                  <a:gd name="T6" fmla="*/ 1063 w 1166"/>
                  <a:gd name="T7" fmla="*/ 287 h 1042"/>
                  <a:gd name="T8" fmla="*/ 1107 w 1166"/>
                  <a:gd name="T9" fmla="*/ 302 h 1042"/>
                  <a:gd name="T10" fmla="*/ 1107 w 1166"/>
                  <a:gd name="T11" fmla="*/ 166 h 1042"/>
                  <a:gd name="T12" fmla="*/ 1078 w 1166"/>
                  <a:gd name="T13" fmla="*/ 106 h 1042"/>
                  <a:gd name="T14" fmla="*/ 1063 w 1166"/>
                  <a:gd name="T15" fmla="*/ 15 h 1042"/>
                  <a:gd name="T16" fmla="*/ 974 w 1166"/>
                  <a:gd name="T17" fmla="*/ 15 h 1042"/>
                  <a:gd name="T18" fmla="*/ 886 w 1166"/>
                  <a:gd name="T19" fmla="*/ 30 h 1042"/>
                  <a:gd name="T20" fmla="*/ 812 w 1166"/>
                  <a:gd name="T21" fmla="*/ 76 h 1042"/>
                  <a:gd name="T22" fmla="*/ 753 w 1166"/>
                  <a:gd name="T23" fmla="*/ 121 h 1042"/>
                  <a:gd name="T24" fmla="*/ 723 w 1166"/>
                  <a:gd name="T25" fmla="*/ 181 h 1042"/>
                  <a:gd name="T26" fmla="*/ 664 w 1166"/>
                  <a:gd name="T27" fmla="*/ 211 h 1042"/>
                  <a:gd name="T28" fmla="*/ 649 w 1166"/>
                  <a:gd name="T29" fmla="*/ 257 h 1042"/>
                  <a:gd name="T30" fmla="*/ 502 w 1166"/>
                  <a:gd name="T31" fmla="*/ 257 h 1042"/>
                  <a:gd name="T32" fmla="*/ 413 w 1166"/>
                  <a:gd name="T33" fmla="*/ 317 h 1042"/>
                  <a:gd name="T34" fmla="*/ 354 w 1166"/>
                  <a:gd name="T35" fmla="*/ 362 h 1042"/>
                  <a:gd name="T36" fmla="*/ 295 w 1166"/>
                  <a:gd name="T37" fmla="*/ 347 h 1042"/>
                  <a:gd name="T38" fmla="*/ 251 w 1166"/>
                  <a:gd name="T39" fmla="*/ 211 h 1042"/>
                  <a:gd name="T40" fmla="*/ 251 w 1166"/>
                  <a:gd name="T41" fmla="*/ 438 h 1042"/>
                  <a:gd name="T42" fmla="*/ 251 w 1166"/>
                  <a:gd name="T43" fmla="*/ 498 h 1042"/>
                  <a:gd name="T44" fmla="*/ 133 w 1166"/>
                  <a:gd name="T45" fmla="*/ 528 h 1042"/>
                  <a:gd name="T46" fmla="*/ 88 w 1166"/>
                  <a:gd name="T47" fmla="*/ 513 h 1042"/>
                  <a:gd name="T48" fmla="*/ 29 w 1166"/>
                  <a:gd name="T49" fmla="*/ 498 h 1042"/>
                  <a:gd name="T50" fmla="*/ 44 w 1166"/>
                  <a:gd name="T51" fmla="*/ 604 h 1042"/>
                  <a:gd name="T52" fmla="*/ 74 w 1166"/>
                  <a:gd name="T53" fmla="*/ 679 h 1042"/>
                  <a:gd name="T54" fmla="*/ 133 w 1166"/>
                  <a:gd name="T55" fmla="*/ 845 h 1042"/>
                  <a:gd name="T56" fmla="*/ 118 w 1166"/>
                  <a:gd name="T57" fmla="*/ 906 h 1042"/>
                  <a:gd name="T58" fmla="*/ 133 w 1166"/>
                  <a:gd name="T59" fmla="*/ 936 h 1042"/>
                  <a:gd name="T60" fmla="*/ 147 w 1166"/>
                  <a:gd name="T61" fmla="*/ 996 h 1042"/>
                  <a:gd name="T62" fmla="*/ 162 w 1166"/>
                  <a:gd name="T63" fmla="*/ 966 h 1042"/>
                  <a:gd name="T64" fmla="*/ 221 w 1166"/>
                  <a:gd name="T65" fmla="*/ 1027 h 1042"/>
                  <a:gd name="T66" fmla="*/ 310 w 1166"/>
                  <a:gd name="T67" fmla="*/ 996 h 1042"/>
                  <a:gd name="T68" fmla="*/ 384 w 1166"/>
                  <a:gd name="T69" fmla="*/ 981 h 1042"/>
                  <a:gd name="T70" fmla="*/ 457 w 1166"/>
                  <a:gd name="T71" fmla="*/ 966 h 1042"/>
                  <a:gd name="T72" fmla="*/ 561 w 1166"/>
                  <a:gd name="T73" fmla="*/ 966 h 1042"/>
                  <a:gd name="T74" fmla="*/ 576 w 1166"/>
                  <a:gd name="T75" fmla="*/ 966 h 1042"/>
                  <a:gd name="T76" fmla="*/ 605 w 1166"/>
                  <a:gd name="T77" fmla="*/ 951 h 1042"/>
                  <a:gd name="T78" fmla="*/ 620 w 1166"/>
                  <a:gd name="T79" fmla="*/ 936 h 1042"/>
                  <a:gd name="T80" fmla="*/ 649 w 1166"/>
                  <a:gd name="T81" fmla="*/ 981 h 1042"/>
                  <a:gd name="T82" fmla="*/ 679 w 1166"/>
                  <a:gd name="T83" fmla="*/ 936 h 1042"/>
                  <a:gd name="T84" fmla="*/ 841 w 1166"/>
                  <a:gd name="T85" fmla="*/ 845 h 1042"/>
                  <a:gd name="T86" fmla="*/ 959 w 1166"/>
                  <a:gd name="T87" fmla="*/ 725 h 1042"/>
                  <a:gd name="T88" fmla="*/ 1063 w 1166"/>
                  <a:gd name="T89" fmla="*/ 559 h 1042"/>
                  <a:gd name="T90" fmla="*/ 1137 w 1166"/>
                  <a:gd name="T91" fmla="*/ 498 h 1042"/>
                  <a:gd name="T92" fmla="*/ 1166 w 1166"/>
                  <a:gd name="T93" fmla="*/ 378 h 1042"/>
                  <a:gd name="T94" fmla="*/ 1122 w 1166"/>
                  <a:gd name="T95" fmla="*/ 378 h 1042"/>
                  <a:gd name="T96" fmla="*/ 1092 w 1166"/>
                  <a:gd name="T97" fmla="*/ 408 h 1042"/>
                  <a:gd name="T98" fmla="*/ 1092 w 1166"/>
                  <a:gd name="T99" fmla="*/ 408 h 1042"/>
                  <a:gd name="T100" fmla="*/ 915 w 1166"/>
                  <a:gd name="T101" fmla="*/ 589 h 1042"/>
                  <a:gd name="T102" fmla="*/ 915 w 1166"/>
                  <a:gd name="T103" fmla="*/ 589 h 1042"/>
                  <a:gd name="T104" fmla="*/ 900 w 1166"/>
                  <a:gd name="T105" fmla="*/ 619 h 1042"/>
                  <a:gd name="T106" fmla="*/ 841 w 1166"/>
                  <a:gd name="T107" fmla="*/ 649 h 1042"/>
                  <a:gd name="T108" fmla="*/ 812 w 1166"/>
                  <a:gd name="T109" fmla="*/ 664 h 1042"/>
                  <a:gd name="T110" fmla="*/ 767 w 1166"/>
                  <a:gd name="T111" fmla="*/ 619 h 1042"/>
                  <a:gd name="T112" fmla="*/ 827 w 1166"/>
                  <a:gd name="T113" fmla="*/ 528 h 1042"/>
                  <a:gd name="T114" fmla="*/ 886 w 1166"/>
                  <a:gd name="T115" fmla="*/ 528 h 1042"/>
                  <a:gd name="T116" fmla="*/ 915 w 1166"/>
                  <a:gd name="T117" fmla="*/ 589 h 1042"/>
                  <a:gd name="T118" fmla="*/ 915 w 1166"/>
                  <a:gd name="T119" fmla="*/ 589 h 1042"/>
                  <a:gd name="T120" fmla="*/ 915 w 1166"/>
                  <a:gd name="T121" fmla="*/ 589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66" h="1042">
                    <a:moveTo>
                      <a:pt x="1092" y="408"/>
                    </a:moveTo>
                    <a:lnTo>
                      <a:pt x="1092" y="408"/>
                    </a:lnTo>
                    <a:cubicBezTo>
                      <a:pt x="1048" y="408"/>
                      <a:pt x="1004" y="362"/>
                      <a:pt x="1018" y="332"/>
                    </a:cubicBezTo>
                    <a:cubicBezTo>
                      <a:pt x="1018" y="302"/>
                      <a:pt x="1048" y="287"/>
                      <a:pt x="1063" y="287"/>
                    </a:cubicBezTo>
                    <a:cubicBezTo>
                      <a:pt x="1078" y="287"/>
                      <a:pt x="1092" y="302"/>
                      <a:pt x="1107" y="302"/>
                    </a:cubicBezTo>
                    <a:cubicBezTo>
                      <a:pt x="1107" y="257"/>
                      <a:pt x="1122" y="211"/>
                      <a:pt x="1107" y="166"/>
                    </a:cubicBezTo>
                    <a:cubicBezTo>
                      <a:pt x="1092" y="151"/>
                      <a:pt x="1078" y="121"/>
                      <a:pt x="1078" y="106"/>
                    </a:cubicBezTo>
                    <a:cubicBezTo>
                      <a:pt x="1063" y="76"/>
                      <a:pt x="1063" y="45"/>
                      <a:pt x="1063" y="15"/>
                    </a:cubicBezTo>
                    <a:cubicBezTo>
                      <a:pt x="1033" y="30"/>
                      <a:pt x="989" y="15"/>
                      <a:pt x="974" y="15"/>
                    </a:cubicBezTo>
                    <a:cubicBezTo>
                      <a:pt x="930" y="0"/>
                      <a:pt x="900" y="0"/>
                      <a:pt x="886" y="30"/>
                    </a:cubicBezTo>
                    <a:cubicBezTo>
                      <a:pt x="856" y="45"/>
                      <a:pt x="827" y="45"/>
                      <a:pt x="812" y="76"/>
                    </a:cubicBezTo>
                    <a:cubicBezTo>
                      <a:pt x="797" y="91"/>
                      <a:pt x="767" y="106"/>
                      <a:pt x="753" y="121"/>
                    </a:cubicBezTo>
                    <a:cubicBezTo>
                      <a:pt x="738" y="136"/>
                      <a:pt x="738" y="166"/>
                      <a:pt x="723" y="181"/>
                    </a:cubicBezTo>
                    <a:cubicBezTo>
                      <a:pt x="708" y="211"/>
                      <a:pt x="679" y="181"/>
                      <a:pt x="664" y="211"/>
                    </a:cubicBezTo>
                    <a:cubicBezTo>
                      <a:pt x="649" y="227"/>
                      <a:pt x="664" y="242"/>
                      <a:pt x="649" y="257"/>
                    </a:cubicBezTo>
                    <a:cubicBezTo>
                      <a:pt x="620" y="317"/>
                      <a:pt x="546" y="272"/>
                      <a:pt x="502" y="257"/>
                    </a:cubicBezTo>
                    <a:cubicBezTo>
                      <a:pt x="457" y="227"/>
                      <a:pt x="443" y="287"/>
                      <a:pt x="413" y="317"/>
                    </a:cubicBezTo>
                    <a:cubicBezTo>
                      <a:pt x="398" y="332"/>
                      <a:pt x="384" y="362"/>
                      <a:pt x="354" y="362"/>
                    </a:cubicBezTo>
                    <a:cubicBezTo>
                      <a:pt x="354" y="362"/>
                      <a:pt x="295" y="362"/>
                      <a:pt x="295" y="347"/>
                    </a:cubicBezTo>
                    <a:cubicBezTo>
                      <a:pt x="325" y="302"/>
                      <a:pt x="310" y="227"/>
                      <a:pt x="251" y="211"/>
                    </a:cubicBezTo>
                    <a:lnTo>
                      <a:pt x="251" y="438"/>
                    </a:lnTo>
                    <a:cubicBezTo>
                      <a:pt x="251" y="438"/>
                      <a:pt x="265" y="483"/>
                      <a:pt x="251" y="498"/>
                    </a:cubicBezTo>
                    <a:cubicBezTo>
                      <a:pt x="206" y="528"/>
                      <a:pt x="192" y="544"/>
                      <a:pt x="133" y="528"/>
                    </a:cubicBezTo>
                    <a:cubicBezTo>
                      <a:pt x="118" y="528"/>
                      <a:pt x="103" y="528"/>
                      <a:pt x="88" y="513"/>
                    </a:cubicBezTo>
                    <a:cubicBezTo>
                      <a:pt x="74" y="483"/>
                      <a:pt x="59" y="468"/>
                      <a:pt x="29" y="498"/>
                    </a:cubicBezTo>
                    <a:cubicBezTo>
                      <a:pt x="0" y="528"/>
                      <a:pt x="29" y="574"/>
                      <a:pt x="44" y="604"/>
                    </a:cubicBezTo>
                    <a:cubicBezTo>
                      <a:pt x="59" y="619"/>
                      <a:pt x="74" y="649"/>
                      <a:pt x="74" y="679"/>
                    </a:cubicBezTo>
                    <a:cubicBezTo>
                      <a:pt x="103" y="740"/>
                      <a:pt x="162" y="770"/>
                      <a:pt x="133" y="845"/>
                    </a:cubicBezTo>
                    <a:cubicBezTo>
                      <a:pt x="118" y="876"/>
                      <a:pt x="103" y="876"/>
                      <a:pt x="118" y="906"/>
                    </a:cubicBezTo>
                    <a:cubicBezTo>
                      <a:pt x="133" y="921"/>
                      <a:pt x="133" y="936"/>
                      <a:pt x="133" y="936"/>
                    </a:cubicBezTo>
                    <a:cubicBezTo>
                      <a:pt x="147" y="951"/>
                      <a:pt x="133" y="981"/>
                      <a:pt x="147" y="996"/>
                    </a:cubicBezTo>
                    <a:cubicBezTo>
                      <a:pt x="147" y="996"/>
                      <a:pt x="147" y="966"/>
                      <a:pt x="162" y="966"/>
                    </a:cubicBezTo>
                    <a:cubicBezTo>
                      <a:pt x="162" y="966"/>
                      <a:pt x="206" y="1011"/>
                      <a:pt x="221" y="1027"/>
                    </a:cubicBezTo>
                    <a:cubicBezTo>
                      <a:pt x="251" y="1042"/>
                      <a:pt x="280" y="996"/>
                      <a:pt x="310" y="996"/>
                    </a:cubicBezTo>
                    <a:cubicBezTo>
                      <a:pt x="339" y="981"/>
                      <a:pt x="369" y="1011"/>
                      <a:pt x="384" y="981"/>
                    </a:cubicBezTo>
                    <a:cubicBezTo>
                      <a:pt x="413" y="966"/>
                      <a:pt x="428" y="966"/>
                      <a:pt x="457" y="966"/>
                    </a:cubicBezTo>
                    <a:lnTo>
                      <a:pt x="561" y="966"/>
                    </a:lnTo>
                    <a:lnTo>
                      <a:pt x="576" y="966"/>
                    </a:lnTo>
                    <a:cubicBezTo>
                      <a:pt x="590" y="966"/>
                      <a:pt x="590" y="951"/>
                      <a:pt x="605" y="951"/>
                    </a:cubicBezTo>
                    <a:cubicBezTo>
                      <a:pt x="605" y="951"/>
                      <a:pt x="605" y="936"/>
                      <a:pt x="620" y="936"/>
                    </a:cubicBezTo>
                    <a:cubicBezTo>
                      <a:pt x="620" y="951"/>
                      <a:pt x="620" y="981"/>
                      <a:pt x="649" y="981"/>
                    </a:cubicBezTo>
                    <a:cubicBezTo>
                      <a:pt x="649" y="981"/>
                      <a:pt x="635" y="921"/>
                      <a:pt x="679" y="936"/>
                    </a:cubicBezTo>
                    <a:cubicBezTo>
                      <a:pt x="738" y="951"/>
                      <a:pt x="797" y="891"/>
                      <a:pt x="841" y="845"/>
                    </a:cubicBezTo>
                    <a:cubicBezTo>
                      <a:pt x="886" y="815"/>
                      <a:pt x="915" y="770"/>
                      <a:pt x="959" y="725"/>
                    </a:cubicBezTo>
                    <a:cubicBezTo>
                      <a:pt x="1004" y="679"/>
                      <a:pt x="1018" y="619"/>
                      <a:pt x="1063" y="559"/>
                    </a:cubicBezTo>
                    <a:cubicBezTo>
                      <a:pt x="1078" y="544"/>
                      <a:pt x="1122" y="528"/>
                      <a:pt x="1137" y="498"/>
                    </a:cubicBezTo>
                    <a:cubicBezTo>
                      <a:pt x="1151" y="468"/>
                      <a:pt x="1166" y="408"/>
                      <a:pt x="1166" y="378"/>
                    </a:cubicBezTo>
                    <a:lnTo>
                      <a:pt x="1122" y="378"/>
                    </a:lnTo>
                    <a:cubicBezTo>
                      <a:pt x="1107" y="378"/>
                      <a:pt x="1107" y="408"/>
                      <a:pt x="1092" y="408"/>
                    </a:cubicBezTo>
                    <a:lnTo>
                      <a:pt x="1092" y="408"/>
                    </a:lnTo>
                    <a:close/>
                    <a:moveTo>
                      <a:pt x="915" y="589"/>
                    </a:moveTo>
                    <a:lnTo>
                      <a:pt x="915" y="589"/>
                    </a:lnTo>
                    <a:cubicBezTo>
                      <a:pt x="900" y="589"/>
                      <a:pt x="900" y="619"/>
                      <a:pt x="900" y="619"/>
                    </a:cubicBezTo>
                    <a:cubicBezTo>
                      <a:pt x="886" y="649"/>
                      <a:pt x="856" y="634"/>
                      <a:pt x="841" y="649"/>
                    </a:cubicBezTo>
                    <a:cubicBezTo>
                      <a:pt x="827" y="649"/>
                      <a:pt x="827" y="664"/>
                      <a:pt x="812" y="664"/>
                    </a:cubicBezTo>
                    <a:cubicBezTo>
                      <a:pt x="782" y="664"/>
                      <a:pt x="767" y="634"/>
                      <a:pt x="767" y="619"/>
                    </a:cubicBezTo>
                    <a:cubicBezTo>
                      <a:pt x="753" y="589"/>
                      <a:pt x="797" y="544"/>
                      <a:pt x="827" y="528"/>
                    </a:cubicBezTo>
                    <a:cubicBezTo>
                      <a:pt x="841" y="513"/>
                      <a:pt x="871" y="513"/>
                      <a:pt x="886" y="528"/>
                    </a:cubicBezTo>
                    <a:cubicBezTo>
                      <a:pt x="900" y="544"/>
                      <a:pt x="945" y="574"/>
                      <a:pt x="915" y="589"/>
                    </a:cubicBezTo>
                    <a:cubicBezTo>
                      <a:pt x="900" y="589"/>
                      <a:pt x="930" y="574"/>
                      <a:pt x="915" y="589"/>
                    </a:cubicBezTo>
                    <a:lnTo>
                      <a:pt x="915" y="58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5" name="Freeform 1572">
                <a:extLst>
                  <a:ext uri="{FF2B5EF4-FFF2-40B4-BE49-F238E27FC236}">
                    <a16:creationId xmlns:a16="http://schemas.microsoft.com/office/drawing/2014/main" id="{A1214E0C-EA57-C927-2070-3136B839B1C9}"/>
                  </a:ext>
                </a:extLst>
              </p:cNvPr>
              <p:cNvSpPr>
                <a:spLocks/>
              </p:cNvSpPr>
              <p:nvPr/>
            </p:nvSpPr>
            <p:spPr bwMode="auto">
              <a:xfrm>
                <a:off x="3945" y="2466"/>
                <a:ext cx="161" cy="153"/>
              </a:xfrm>
              <a:custGeom>
                <a:avLst/>
                <a:gdLst>
                  <a:gd name="T0" fmla="*/ 682 w 833"/>
                  <a:gd name="T1" fmla="*/ 791 h 791"/>
                  <a:gd name="T2" fmla="*/ 682 w 833"/>
                  <a:gd name="T3" fmla="*/ 791 h 791"/>
                  <a:gd name="T4" fmla="*/ 727 w 833"/>
                  <a:gd name="T5" fmla="*/ 747 h 791"/>
                  <a:gd name="T6" fmla="*/ 772 w 833"/>
                  <a:gd name="T7" fmla="*/ 703 h 791"/>
                  <a:gd name="T8" fmla="*/ 818 w 833"/>
                  <a:gd name="T9" fmla="*/ 645 h 791"/>
                  <a:gd name="T10" fmla="*/ 833 w 833"/>
                  <a:gd name="T11" fmla="*/ 615 h 791"/>
                  <a:gd name="T12" fmla="*/ 757 w 833"/>
                  <a:gd name="T13" fmla="*/ 527 h 791"/>
                  <a:gd name="T14" fmla="*/ 682 w 833"/>
                  <a:gd name="T15" fmla="*/ 366 h 791"/>
                  <a:gd name="T16" fmla="*/ 606 w 833"/>
                  <a:gd name="T17" fmla="*/ 234 h 791"/>
                  <a:gd name="T18" fmla="*/ 576 w 833"/>
                  <a:gd name="T19" fmla="*/ 117 h 791"/>
                  <a:gd name="T20" fmla="*/ 712 w 833"/>
                  <a:gd name="T21" fmla="*/ 322 h 791"/>
                  <a:gd name="T22" fmla="*/ 742 w 833"/>
                  <a:gd name="T23" fmla="*/ 278 h 791"/>
                  <a:gd name="T24" fmla="*/ 727 w 833"/>
                  <a:gd name="T25" fmla="*/ 205 h 791"/>
                  <a:gd name="T26" fmla="*/ 712 w 833"/>
                  <a:gd name="T27" fmla="*/ 29 h 791"/>
                  <a:gd name="T28" fmla="*/ 576 w 833"/>
                  <a:gd name="T29" fmla="*/ 29 h 791"/>
                  <a:gd name="T30" fmla="*/ 379 w 833"/>
                  <a:gd name="T31" fmla="*/ 44 h 791"/>
                  <a:gd name="T32" fmla="*/ 242 w 833"/>
                  <a:gd name="T33" fmla="*/ 44 h 791"/>
                  <a:gd name="T34" fmla="*/ 61 w 833"/>
                  <a:gd name="T35" fmla="*/ 14 h 791"/>
                  <a:gd name="T36" fmla="*/ 45 w 833"/>
                  <a:gd name="T37" fmla="*/ 0 h 791"/>
                  <a:gd name="T38" fmla="*/ 15 w 833"/>
                  <a:gd name="T39" fmla="*/ 44 h 791"/>
                  <a:gd name="T40" fmla="*/ 30 w 833"/>
                  <a:gd name="T41" fmla="*/ 102 h 791"/>
                  <a:gd name="T42" fmla="*/ 15 w 833"/>
                  <a:gd name="T43" fmla="*/ 161 h 791"/>
                  <a:gd name="T44" fmla="*/ 30 w 833"/>
                  <a:gd name="T45" fmla="*/ 190 h 791"/>
                  <a:gd name="T46" fmla="*/ 30 w 833"/>
                  <a:gd name="T47" fmla="*/ 366 h 791"/>
                  <a:gd name="T48" fmla="*/ 30 w 833"/>
                  <a:gd name="T49" fmla="*/ 762 h 791"/>
                  <a:gd name="T50" fmla="*/ 515 w 833"/>
                  <a:gd name="T51" fmla="*/ 762 h 791"/>
                  <a:gd name="T52" fmla="*/ 606 w 833"/>
                  <a:gd name="T53" fmla="*/ 762 h 791"/>
                  <a:gd name="T54" fmla="*/ 682 w 833"/>
                  <a:gd name="T55"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33" h="791">
                    <a:moveTo>
                      <a:pt x="682" y="791"/>
                    </a:moveTo>
                    <a:lnTo>
                      <a:pt x="682" y="791"/>
                    </a:lnTo>
                    <a:cubicBezTo>
                      <a:pt x="697" y="791"/>
                      <a:pt x="697" y="747"/>
                      <a:pt x="727" y="747"/>
                    </a:cubicBezTo>
                    <a:cubicBezTo>
                      <a:pt x="772" y="747"/>
                      <a:pt x="742" y="718"/>
                      <a:pt x="772" y="703"/>
                    </a:cubicBezTo>
                    <a:cubicBezTo>
                      <a:pt x="818" y="689"/>
                      <a:pt x="818" y="689"/>
                      <a:pt x="818" y="645"/>
                    </a:cubicBezTo>
                    <a:cubicBezTo>
                      <a:pt x="803" y="615"/>
                      <a:pt x="803" y="615"/>
                      <a:pt x="833" y="615"/>
                    </a:cubicBezTo>
                    <a:cubicBezTo>
                      <a:pt x="818" y="615"/>
                      <a:pt x="772" y="542"/>
                      <a:pt x="757" y="527"/>
                    </a:cubicBezTo>
                    <a:cubicBezTo>
                      <a:pt x="742" y="469"/>
                      <a:pt x="712" y="410"/>
                      <a:pt x="682" y="366"/>
                    </a:cubicBezTo>
                    <a:cubicBezTo>
                      <a:pt x="651" y="322"/>
                      <a:pt x="636" y="264"/>
                      <a:pt x="606" y="234"/>
                    </a:cubicBezTo>
                    <a:cubicBezTo>
                      <a:pt x="591" y="220"/>
                      <a:pt x="560" y="132"/>
                      <a:pt x="576" y="117"/>
                    </a:cubicBezTo>
                    <a:cubicBezTo>
                      <a:pt x="576" y="117"/>
                      <a:pt x="697" y="322"/>
                      <a:pt x="712" y="322"/>
                    </a:cubicBezTo>
                    <a:cubicBezTo>
                      <a:pt x="727" y="322"/>
                      <a:pt x="742" y="278"/>
                      <a:pt x="742" y="278"/>
                    </a:cubicBezTo>
                    <a:cubicBezTo>
                      <a:pt x="742" y="249"/>
                      <a:pt x="742" y="220"/>
                      <a:pt x="727" y="205"/>
                    </a:cubicBezTo>
                    <a:cubicBezTo>
                      <a:pt x="727" y="146"/>
                      <a:pt x="712" y="88"/>
                      <a:pt x="712" y="29"/>
                    </a:cubicBezTo>
                    <a:cubicBezTo>
                      <a:pt x="682" y="58"/>
                      <a:pt x="606" y="58"/>
                      <a:pt x="576" y="29"/>
                    </a:cubicBezTo>
                    <a:cubicBezTo>
                      <a:pt x="515" y="0"/>
                      <a:pt x="439" y="14"/>
                      <a:pt x="379" y="44"/>
                    </a:cubicBezTo>
                    <a:cubicBezTo>
                      <a:pt x="333" y="73"/>
                      <a:pt x="288" y="58"/>
                      <a:pt x="242" y="44"/>
                    </a:cubicBezTo>
                    <a:cubicBezTo>
                      <a:pt x="182" y="29"/>
                      <a:pt x="121" y="29"/>
                      <a:pt x="61" y="14"/>
                    </a:cubicBezTo>
                    <a:lnTo>
                      <a:pt x="45" y="0"/>
                    </a:lnTo>
                    <a:cubicBezTo>
                      <a:pt x="30" y="14"/>
                      <a:pt x="30" y="29"/>
                      <a:pt x="15" y="44"/>
                    </a:cubicBezTo>
                    <a:cubicBezTo>
                      <a:pt x="0" y="58"/>
                      <a:pt x="45" y="73"/>
                      <a:pt x="30" y="102"/>
                    </a:cubicBezTo>
                    <a:cubicBezTo>
                      <a:pt x="15" y="117"/>
                      <a:pt x="15" y="132"/>
                      <a:pt x="15" y="161"/>
                    </a:cubicBezTo>
                    <a:cubicBezTo>
                      <a:pt x="30" y="161"/>
                      <a:pt x="30" y="176"/>
                      <a:pt x="30" y="190"/>
                    </a:cubicBezTo>
                    <a:lnTo>
                      <a:pt x="30" y="366"/>
                    </a:lnTo>
                    <a:lnTo>
                      <a:pt x="30" y="762"/>
                    </a:lnTo>
                    <a:lnTo>
                      <a:pt x="515" y="762"/>
                    </a:lnTo>
                    <a:lnTo>
                      <a:pt x="606" y="762"/>
                    </a:lnTo>
                    <a:cubicBezTo>
                      <a:pt x="636" y="762"/>
                      <a:pt x="651" y="791"/>
                      <a:pt x="682" y="79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6" name="Freeform 1573">
                <a:extLst>
                  <a:ext uri="{FF2B5EF4-FFF2-40B4-BE49-F238E27FC236}">
                    <a16:creationId xmlns:a16="http://schemas.microsoft.com/office/drawing/2014/main" id="{6DB2B0E9-7575-16D3-B48B-F972397E9061}"/>
                  </a:ext>
                </a:extLst>
              </p:cNvPr>
              <p:cNvSpPr>
                <a:spLocks/>
              </p:cNvSpPr>
              <p:nvPr/>
            </p:nvSpPr>
            <p:spPr bwMode="auto">
              <a:xfrm>
                <a:off x="3945" y="2466"/>
                <a:ext cx="161" cy="153"/>
              </a:xfrm>
              <a:custGeom>
                <a:avLst/>
                <a:gdLst>
                  <a:gd name="T0" fmla="*/ 682 w 833"/>
                  <a:gd name="T1" fmla="*/ 791 h 791"/>
                  <a:gd name="T2" fmla="*/ 682 w 833"/>
                  <a:gd name="T3" fmla="*/ 791 h 791"/>
                  <a:gd name="T4" fmla="*/ 727 w 833"/>
                  <a:gd name="T5" fmla="*/ 747 h 791"/>
                  <a:gd name="T6" fmla="*/ 772 w 833"/>
                  <a:gd name="T7" fmla="*/ 703 h 791"/>
                  <a:gd name="T8" fmla="*/ 818 w 833"/>
                  <a:gd name="T9" fmla="*/ 645 h 791"/>
                  <a:gd name="T10" fmla="*/ 833 w 833"/>
                  <a:gd name="T11" fmla="*/ 615 h 791"/>
                  <a:gd name="T12" fmla="*/ 757 w 833"/>
                  <a:gd name="T13" fmla="*/ 527 h 791"/>
                  <a:gd name="T14" fmla="*/ 682 w 833"/>
                  <a:gd name="T15" fmla="*/ 366 h 791"/>
                  <a:gd name="T16" fmla="*/ 606 w 833"/>
                  <a:gd name="T17" fmla="*/ 234 h 791"/>
                  <a:gd name="T18" fmla="*/ 576 w 833"/>
                  <a:gd name="T19" fmla="*/ 117 h 791"/>
                  <a:gd name="T20" fmla="*/ 712 w 833"/>
                  <a:gd name="T21" fmla="*/ 322 h 791"/>
                  <a:gd name="T22" fmla="*/ 742 w 833"/>
                  <a:gd name="T23" fmla="*/ 278 h 791"/>
                  <a:gd name="T24" fmla="*/ 727 w 833"/>
                  <a:gd name="T25" fmla="*/ 205 h 791"/>
                  <a:gd name="T26" fmla="*/ 712 w 833"/>
                  <a:gd name="T27" fmla="*/ 29 h 791"/>
                  <a:gd name="T28" fmla="*/ 576 w 833"/>
                  <a:gd name="T29" fmla="*/ 29 h 791"/>
                  <a:gd name="T30" fmla="*/ 379 w 833"/>
                  <a:gd name="T31" fmla="*/ 44 h 791"/>
                  <a:gd name="T32" fmla="*/ 242 w 833"/>
                  <a:gd name="T33" fmla="*/ 44 h 791"/>
                  <a:gd name="T34" fmla="*/ 61 w 833"/>
                  <a:gd name="T35" fmla="*/ 14 h 791"/>
                  <a:gd name="T36" fmla="*/ 45 w 833"/>
                  <a:gd name="T37" fmla="*/ 0 h 791"/>
                  <a:gd name="T38" fmla="*/ 15 w 833"/>
                  <a:gd name="T39" fmla="*/ 44 h 791"/>
                  <a:gd name="T40" fmla="*/ 30 w 833"/>
                  <a:gd name="T41" fmla="*/ 102 h 791"/>
                  <a:gd name="T42" fmla="*/ 15 w 833"/>
                  <a:gd name="T43" fmla="*/ 161 h 791"/>
                  <a:gd name="T44" fmla="*/ 30 w 833"/>
                  <a:gd name="T45" fmla="*/ 190 h 791"/>
                  <a:gd name="T46" fmla="*/ 30 w 833"/>
                  <a:gd name="T47" fmla="*/ 366 h 791"/>
                  <a:gd name="T48" fmla="*/ 30 w 833"/>
                  <a:gd name="T49" fmla="*/ 762 h 791"/>
                  <a:gd name="T50" fmla="*/ 515 w 833"/>
                  <a:gd name="T51" fmla="*/ 762 h 791"/>
                  <a:gd name="T52" fmla="*/ 606 w 833"/>
                  <a:gd name="T53" fmla="*/ 762 h 791"/>
                  <a:gd name="T54" fmla="*/ 682 w 833"/>
                  <a:gd name="T55" fmla="*/ 791 h 791"/>
                  <a:gd name="T56" fmla="*/ 682 w 833"/>
                  <a:gd name="T5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3" h="791">
                    <a:moveTo>
                      <a:pt x="682" y="791"/>
                    </a:moveTo>
                    <a:lnTo>
                      <a:pt x="682" y="791"/>
                    </a:lnTo>
                    <a:cubicBezTo>
                      <a:pt x="697" y="791"/>
                      <a:pt x="697" y="747"/>
                      <a:pt x="727" y="747"/>
                    </a:cubicBezTo>
                    <a:cubicBezTo>
                      <a:pt x="772" y="747"/>
                      <a:pt x="742" y="718"/>
                      <a:pt x="772" y="703"/>
                    </a:cubicBezTo>
                    <a:cubicBezTo>
                      <a:pt x="818" y="689"/>
                      <a:pt x="818" y="689"/>
                      <a:pt x="818" y="645"/>
                    </a:cubicBezTo>
                    <a:cubicBezTo>
                      <a:pt x="803" y="615"/>
                      <a:pt x="803" y="615"/>
                      <a:pt x="833" y="615"/>
                    </a:cubicBezTo>
                    <a:cubicBezTo>
                      <a:pt x="818" y="615"/>
                      <a:pt x="772" y="542"/>
                      <a:pt x="757" y="527"/>
                    </a:cubicBezTo>
                    <a:cubicBezTo>
                      <a:pt x="742" y="469"/>
                      <a:pt x="712" y="410"/>
                      <a:pt x="682" y="366"/>
                    </a:cubicBezTo>
                    <a:cubicBezTo>
                      <a:pt x="651" y="322"/>
                      <a:pt x="636" y="264"/>
                      <a:pt x="606" y="234"/>
                    </a:cubicBezTo>
                    <a:cubicBezTo>
                      <a:pt x="591" y="220"/>
                      <a:pt x="560" y="132"/>
                      <a:pt x="576" y="117"/>
                    </a:cubicBezTo>
                    <a:cubicBezTo>
                      <a:pt x="576" y="117"/>
                      <a:pt x="697" y="322"/>
                      <a:pt x="712" y="322"/>
                    </a:cubicBezTo>
                    <a:cubicBezTo>
                      <a:pt x="727" y="322"/>
                      <a:pt x="742" y="278"/>
                      <a:pt x="742" y="278"/>
                    </a:cubicBezTo>
                    <a:cubicBezTo>
                      <a:pt x="742" y="249"/>
                      <a:pt x="742" y="220"/>
                      <a:pt x="727" y="205"/>
                    </a:cubicBezTo>
                    <a:cubicBezTo>
                      <a:pt x="727" y="146"/>
                      <a:pt x="712" y="88"/>
                      <a:pt x="712" y="29"/>
                    </a:cubicBezTo>
                    <a:cubicBezTo>
                      <a:pt x="682" y="58"/>
                      <a:pt x="606" y="58"/>
                      <a:pt x="576" y="29"/>
                    </a:cubicBezTo>
                    <a:cubicBezTo>
                      <a:pt x="515" y="0"/>
                      <a:pt x="439" y="14"/>
                      <a:pt x="379" y="44"/>
                    </a:cubicBezTo>
                    <a:cubicBezTo>
                      <a:pt x="333" y="73"/>
                      <a:pt x="288" y="58"/>
                      <a:pt x="242" y="44"/>
                    </a:cubicBezTo>
                    <a:cubicBezTo>
                      <a:pt x="182" y="29"/>
                      <a:pt x="121" y="29"/>
                      <a:pt x="61" y="14"/>
                    </a:cubicBezTo>
                    <a:lnTo>
                      <a:pt x="45" y="0"/>
                    </a:lnTo>
                    <a:cubicBezTo>
                      <a:pt x="30" y="14"/>
                      <a:pt x="30" y="29"/>
                      <a:pt x="15" y="44"/>
                    </a:cubicBezTo>
                    <a:cubicBezTo>
                      <a:pt x="0" y="58"/>
                      <a:pt x="45" y="73"/>
                      <a:pt x="30" y="102"/>
                    </a:cubicBezTo>
                    <a:cubicBezTo>
                      <a:pt x="15" y="117"/>
                      <a:pt x="15" y="132"/>
                      <a:pt x="15" y="161"/>
                    </a:cubicBezTo>
                    <a:cubicBezTo>
                      <a:pt x="30" y="161"/>
                      <a:pt x="30" y="176"/>
                      <a:pt x="30" y="190"/>
                    </a:cubicBezTo>
                    <a:lnTo>
                      <a:pt x="30" y="366"/>
                    </a:lnTo>
                    <a:lnTo>
                      <a:pt x="30" y="762"/>
                    </a:lnTo>
                    <a:lnTo>
                      <a:pt x="515" y="762"/>
                    </a:lnTo>
                    <a:lnTo>
                      <a:pt x="606" y="762"/>
                    </a:lnTo>
                    <a:cubicBezTo>
                      <a:pt x="636" y="762"/>
                      <a:pt x="651" y="791"/>
                      <a:pt x="682" y="791"/>
                    </a:cubicBezTo>
                    <a:lnTo>
                      <a:pt x="682" y="79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7" name="Freeform 1574">
                <a:extLst>
                  <a:ext uri="{FF2B5EF4-FFF2-40B4-BE49-F238E27FC236}">
                    <a16:creationId xmlns:a16="http://schemas.microsoft.com/office/drawing/2014/main" id="{5A4780CF-79C2-C7A8-57B1-6F4E0DED7B8F}"/>
                  </a:ext>
                </a:extLst>
              </p:cNvPr>
              <p:cNvSpPr>
                <a:spLocks/>
              </p:cNvSpPr>
              <p:nvPr/>
            </p:nvSpPr>
            <p:spPr bwMode="auto">
              <a:xfrm>
                <a:off x="3945" y="2466"/>
                <a:ext cx="161" cy="153"/>
              </a:xfrm>
              <a:custGeom>
                <a:avLst/>
                <a:gdLst>
                  <a:gd name="T0" fmla="*/ 682 w 833"/>
                  <a:gd name="T1" fmla="*/ 791 h 791"/>
                  <a:gd name="T2" fmla="*/ 682 w 833"/>
                  <a:gd name="T3" fmla="*/ 791 h 791"/>
                  <a:gd name="T4" fmla="*/ 727 w 833"/>
                  <a:gd name="T5" fmla="*/ 747 h 791"/>
                  <a:gd name="T6" fmla="*/ 772 w 833"/>
                  <a:gd name="T7" fmla="*/ 703 h 791"/>
                  <a:gd name="T8" fmla="*/ 818 w 833"/>
                  <a:gd name="T9" fmla="*/ 645 h 791"/>
                  <a:gd name="T10" fmla="*/ 833 w 833"/>
                  <a:gd name="T11" fmla="*/ 615 h 791"/>
                  <a:gd name="T12" fmla="*/ 757 w 833"/>
                  <a:gd name="T13" fmla="*/ 527 h 791"/>
                  <a:gd name="T14" fmla="*/ 682 w 833"/>
                  <a:gd name="T15" fmla="*/ 366 h 791"/>
                  <a:gd name="T16" fmla="*/ 606 w 833"/>
                  <a:gd name="T17" fmla="*/ 234 h 791"/>
                  <a:gd name="T18" fmla="*/ 576 w 833"/>
                  <a:gd name="T19" fmla="*/ 117 h 791"/>
                  <a:gd name="T20" fmla="*/ 712 w 833"/>
                  <a:gd name="T21" fmla="*/ 322 h 791"/>
                  <a:gd name="T22" fmla="*/ 742 w 833"/>
                  <a:gd name="T23" fmla="*/ 278 h 791"/>
                  <a:gd name="T24" fmla="*/ 727 w 833"/>
                  <a:gd name="T25" fmla="*/ 205 h 791"/>
                  <a:gd name="T26" fmla="*/ 712 w 833"/>
                  <a:gd name="T27" fmla="*/ 29 h 791"/>
                  <a:gd name="T28" fmla="*/ 576 w 833"/>
                  <a:gd name="T29" fmla="*/ 29 h 791"/>
                  <a:gd name="T30" fmla="*/ 379 w 833"/>
                  <a:gd name="T31" fmla="*/ 44 h 791"/>
                  <a:gd name="T32" fmla="*/ 242 w 833"/>
                  <a:gd name="T33" fmla="*/ 44 h 791"/>
                  <a:gd name="T34" fmla="*/ 61 w 833"/>
                  <a:gd name="T35" fmla="*/ 14 h 791"/>
                  <a:gd name="T36" fmla="*/ 45 w 833"/>
                  <a:gd name="T37" fmla="*/ 0 h 791"/>
                  <a:gd name="T38" fmla="*/ 15 w 833"/>
                  <a:gd name="T39" fmla="*/ 44 h 791"/>
                  <a:gd name="T40" fmla="*/ 30 w 833"/>
                  <a:gd name="T41" fmla="*/ 102 h 791"/>
                  <a:gd name="T42" fmla="*/ 15 w 833"/>
                  <a:gd name="T43" fmla="*/ 161 h 791"/>
                  <a:gd name="T44" fmla="*/ 30 w 833"/>
                  <a:gd name="T45" fmla="*/ 190 h 791"/>
                  <a:gd name="T46" fmla="*/ 30 w 833"/>
                  <a:gd name="T47" fmla="*/ 366 h 791"/>
                  <a:gd name="T48" fmla="*/ 30 w 833"/>
                  <a:gd name="T49" fmla="*/ 762 h 791"/>
                  <a:gd name="T50" fmla="*/ 515 w 833"/>
                  <a:gd name="T51" fmla="*/ 762 h 791"/>
                  <a:gd name="T52" fmla="*/ 606 w 833"/>
                  <a:gd name="T53" fmla="*/ 762 h 791"/>
                  <a:gd name="T54" fmla="*/ 682 w 833"/>
                  <a:gd name="T55"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33" h="791">
                    <a:moveTo>
                      <a:pt x="682" y="791"/>
                    </a:moveTo>
                    <a:lnTo>
                      <a:pt x="682" y="791"/>
                    </a:lnTo>
                    <a:cubicBezTo>
                      <a:pt x="697" y="791"/>
                      <a:pt x="697" y="747"/>
                      <a:pt x="727" y="747"/>
                    </a:cubicBezTo>
                    <a:cubicBezTo>
                      <a:pt x="772" y="747"/>
                      <a:pt x="742" y="718"/>
                      <a:pt x="772" y="703"/>
                    </a:cubicBezTo>
                    <a:cubicBezTo>
                      <a:pt x="818" y="689"/>
                      <a:pt x="818" y="689"/>
                      <a:pt x="818" y="645"/>
                    </a:cubicBezTo>
                    <a:cubicBezTo>
                      <a:pt x="803" y="615"/>
                      <a:pt x="803" y="615"/>
                      <a:pt x="833" y="615"/>
                    </a:cubicBezTo>
                    <a:cubicBezTo>
                      <a:pt x="818" y="615"/>
                      <a:pt x="772" y="542"/>
                      <a:pt x="757" y="527"/>
                    </a:cubicBezTo>
                    <a:cubicBezTo>
                      <a:pt x="742" y="469"/>
                      <a:pt x="712" y="410"/>
                      <a:pt x="682" y="366"/>
                    </a:cubicBezTo>
                    <a:cubicBezTo>
                      <a:pt x="651" y="322"/>
                      <a:pt x="636" y="264"/>
                      <a:pt x="606" y="234"/>
                    </a:cubicBezTo>
                    <a:cubicBezTo>
                      <a:pt x="591" y="220"/>
                      <a:pt x="560" y="132"/>
                      <a:pt x="576" y="117"/>
                    </a:cubicBezTo>
                    <a:cubicBezTo>
                      <a:pt x="576" y="117"/>
                      <a:pt x="697" y="322"/>
                      <a:pt x="712" y="322"/>
                    </a:cubicBezTo>
                    <a:cubicBezTo>
                      <a:pt x="727" y="322"/>
                      <a:pt x="742" y="278"/>
                      <a:pt x="742" y="278"/>
                    </a:cubicBezTo>
                    <a:cubicBezTo>
                      <a:pt x="742" y="249"/>
                      <a:pt x="742" y="220"/>
                      <a:pt x="727" y="205"/>
                    </a:cubicBezTo>
                    <a:cubicBezTo>
                      <a:pt x="727" y="146"/>
                      <a:pt x="712" y="88"/>
                      <a:pt x="712" y="29"/>
                    </a:cubicBezTo>
                    <a:cubicBezTo>
                      <a:pt x="682" y="58"/>
                      <a:pt x="606" y="58"/>
                      <a:pt x="576" y="29"/>
                    </a:cubicBezTo>
                    <a:cubicBezTo>
                      <a:pt x="515" y="0"/>
                      <a:pt x="439" y="14"/>
                      <a:pt x="379" y="44"/>
                    </a:cubicBezTo>
                    <a:cubicBezTo>
                      <a:pt x="333" y="73"/>
                      <a:pt x="288" y="58"/>
                      <a:pt x="242" y="44"/>
                    </a:cubicBezTo>
                    <a:cubicBezTo>
                      <a:pt x="182" y="29"/>
                      <a:pt x="121" y="29"/>
                      <a:pt x="61" y="14"/>
                    </a:cubicBezTo>
                    <a:lnTo>
                      <a:pt x="45" y="0"/>
                    </a:lnTo>
                    <a:cubicBezTo>
                      <a:pt x="30" y="14"/>
                      <a:pt x="30" y="29"/>
                      <a:pt x="15" y="44"/>
                    </a:cubicBezTo>
                    <a:cubicBezTo>
                      <a:pt x="0" y="58"/>
                      <a:pt x="45" y="73"/>
                      <a:pt x="30" y="102"/>
                    </a:cubicBezTo>
                    <a:cubicBezTo>
                      <a:pt x="15" y="117"/>
                      <a:pt x="15" y="132"/>
                      <a:pt x="15" y="161"/>
                    </a:cubicBezTo>
                    <a:cubicBezTo>
                      <a:pt x="30" y="161"/>
                      <a:pt x="30" y="176"/>
                      <a:pt x="30" y="190"/>
                    </a:cubicBezTo>
                    <a:lnTo>
                      <a:pt x="30" y="366"/>
                    </a:lnTo>
                    <a:lnTo>
                      <a:pt x="30" y="762"/>
                    </a:lnTo>
                    <a:lnTo>
                      <a:pt x="515" y="762"/>
                    </a:lnTo>
                    <a:lnTo>
                      <a:pt x="606" y="762"/>
                    </a:lnTo>
                    <a:cubicBezTo>
                      <a:pt x="636" y="762"/>
                      <a:pt x="651" y="791"/>
                      <a:pt x="682" y="791"/>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8" name="Freeform 1575">
                <a:extLst>
                  <a:ext uri="{FF2B5EF4-FFF2-40B4-BE49-F238E27FC236}">
                    <a16:creationId xmlns:a16="http://schemas.microsoft.com/office/drawing/2014/main" id="{C58FD378-198A-2FCF-0707-F259FF0A77A5}"/>
                  </a:ext>
                </a:extLst>
              </p:cNvPr>
              <p:cNvSpPr>
                <a:spLocks/>
              </p:cNvSpPr>
              <p:nvPr/>
            </p:nvSpPr>
            <p:spPr bwMode="auto">
              <a:xfrm>
                <a:off x="3945" y="2466"/>
                <a:ext cx="161" cy="153"/>
              </a:xfrm>
              <a:custGeom>
                <a:avLst/>
                <a:gdLst>
                  <a:gd name="T0" fmla="*/ 682 w 833"/>
                  <a:gd name="T1" fmla="*/ 791 h 791"/>
                  <a:gd name="T2" fmla="*/ 682 w 833"/>
                  <a:gd name="T3" fmla="*/ 791 h 791"/>
                  <a:gd name="T4" fmla="*/ 727 w 833"/>
                  <a:gd name="T5" fmla="*/ 747 h 791"/>
                  <a:gd name="T6" fmla="*/ 772 w 833"/>
                  <a:gd name="T7" fmla="*/ 703 h 791"/>
                  <a:gd name="T8" fmla="*/ 818 w 833"/>
                  <a:gd name="T9" fmla="*/ 645 h 791"/>
                  <a:gd name="T10" fmla="*/ 833 w 833"/>
                  <a:gd name="T11" fmla="*/ 615 h 791"/>
                  <a:gd name="T12" fmla="*/ 757 w 833"/>
                  <a:gd name="T13" fmla="*/ 527 h 791"/>
                  <a:gd name="T14" fmla="*/ 682 w 833"/>
                  <a:gd name="T15" fmla="*/ 366 h 791"/>
                  <a:gd name="T16" fmla="*/ 606 w 833"/>
                  <a:gd name="T17" fmla="*/ 234 h 791"/>
                  <a:gd name="T18" fmla="*/ 576 w 833"/>
                  <a:gd name="T19" fmla="*/ 117 h 791"/>
                  <a:gd name="T20" fmla="*/ 712 w 833"/>
                  <a:gd name="T21" fmla="*/ 322 h 791"/>
                  <a:gd name="T22" fmla="*/ 742 w 833"/>
                  <a:gd name="T23" fmla="*/ 278 h 791"/>
                  <a:gd name="T24" fmla="*/ 727 w 833"/>
                  <a:gd name="T25" fmla="*/ 205 h 791"/>
                  <a:gd name="T26" fmla="*/ 712 w 833"/>
                  <a:gd name="T27" fmla="*/ 29 h 791"/>
                  <a:gd name="T28" fmla="*/ 576 w 833"/>
                  <a:gd name="T29" fmla="*/ 29 h 791"/>
                  <a:gd name="T30" fmla="*/ 379 w 833"/>
                  <a:gd name="T31" fmla="*/ 44 h 791"/>
                  <a:gd name="T32" fmla="*/ 242 w 833"/>
                  <a:gd name="T33" fmla="*/ 44 h 791"/>
                  <a:gd name="T34" fmla="*/ 61 w 833"/>
                  <a:gd name="T35" fmla="*/ 14 h 791"/>
                  <a:gd name="T36" fmla="*/ 45 w 833"/>
                  <a:gd name="T37" fmla="*/ 0 h 791"/>
                  <a:gd name="T38" fmla="*/ 15 w 833"/>
                  <a:gd name="T39" fmla="*/ 44 h 791"/>
                  <a:gd name="T40" fmla="*/ 30 w 833"/>
                  <a:gd name="T41" fmla="*/ 102 h 791"/>
                  <a:gd name="T42" fmla="*/ 15 w 833"/>
                  <a:gd name="T43" fmla="*/ 161 h 791"/>
                  <a:gd name="T44" fmla="*/ 30 w 833"/>
                  <a:gd name="T45" fmla="*/ 190 h 791"/>
                  <a:gd name="T46" fmla="*/ 30 w 833"/>
                  <a:gd name="T47" fmla="*/ 366 h 791"/>
                  <a:gd name="T48" fmla="*/ 30 w 833"/>
                  <a:gd name="T49" fmla="*/ 762 h 791"/>
                  <a:gd name="T50" fmla="*/ 515 w 833"/>
                  <a:gd name="T51" fmla="*/ 762 h 791"/>
                  <a:gd name="T52" fmla="*/ 606 w 833"/>
                  <a:gd name="T53" fmla="*/ 762 h 791"/>
                  <a:gd name="T54" fmla="*/ 682 w 833"/>
                  <a:gd name="T55" fmla="*/ 791 h 791"/>
                  <a:gd name="T56" fmla="*/ 682 w 833"/>
                  <a:gd name="T5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3" h="791">
                    <a:moveTo>
                      <a:pt x="682" y="791"/>
                    </a:moveTo>
                    <a:lnTo>
                      <a:pt x="682" y="791"/>
                    </a:lnTo>
                    <a:cubicBezTo>
                      <a:pt x="697" y="791"/>
                      <a:pt x="697" y="747"/>
                      <a:pt x="727" y="747"/>
                    </a:cubicBezTo>
                    <a:cubicBezTo>
                      <a:pt x="772" y="747"/>
                      <a:pt x="742" y="718"/>
                      <a:pt x="772" y="703"/>
                    </a:cubicBezTo>
                    <a:cubicBezTo>
                      <a:pt x="818" y="689"/>
                      <a:pt x="818" y="689"/>
                      <a:pt x="818" y="645"/>
                    </a:cubicBezTo>
                    <a:cubicBezTo>
                      <a:pt x="803" y="615"/>
                      <a:pt x="803" y="615"/>
                      <a:pt x="833" y="615"/>
                    </a:cubicBezTo>
                    <a:cubicBezTo>
                      <a:pt x="818" y="615"/>
                      <a:pt x="772" y="542"/>
                      <a:pt x="757" y="527"/>
                    </a:cubicBezTo>
                    <a:cubicBezTo>
                      <a:pt x="742" y="469"/>
                      <a:pt x="712" y="410"/>
                      <a:pt x="682" y="366"/>
                    </a:cubicBezTo>
                    <a:cubicBezTo>
                      <a:pt x="651" y="322"/>
                      <a:pt x="636" y="264"/>
                      <a:pt x="606" y="234"/>
                    </a:cubicBezTo>
                    <a:cubicBezTo>
                      <a:pt x="591" y="220"/>
                      <a:pt x="560" y="132"/>
                      <a:pt x="576" y="117"/>
                    </a:cubicBezTo>
                    <a:cubicBezTo>
                      <a:pt x="576" y="117"/>
                      <a:pt x="697" y="322"/>
                      <a:pt x="712" y="322"/>
                    </a:cubicBezTo>
                    <a:cubicBezTo>
                      <a:pt x="727" y="322"/>
                      <a:pt x="742" y="278"/>
                      <a:pt x="742" y="278"/>
                    </a:cubicBezTo>
                    <a:cubicBezTo>
                      <a:pt x="742" y="249"/>
                      <a:pt x="742" y="220"/>
                      <a:pt x="727" y="205"/>
                    </a:cubicBezTo>
                    <a:cubicBezTo>
                      <a:pt x="727" y="146"/>
                      <a:pt x="712" y="88"/>
                      <a:pt x="712" y="29"/>
                    </a:cubicBezTo>
                    <a:cubicBezTo>
                      <a:pt x="682" y="58"/>
                      <a:pt x="606" y="58"/>
                      <a:pt x="576" y="29"/>
                    </a:cubicBezTo>
                    <a:cubicBezTo>
                      <a:pt x="515" y="0"/>
                      <a:pt x="439" y="14"/>
                      <a:pt x="379" y="44"/>
                    </a:cubicBezTo>
                    <a:cubicBezTo>
                      <a:pt x="333" y="73"/>
                      <a:pt x="288" y="58"/>
                      <a:pt x="242" y="44"/>
                    </a:cubicBezTo>
                    <a:cubicBezTo>
                      <a:pt x="182" y="29"/>
                      <a:pt x="121" y="29"/>
                      <a:pt x="61" y="14"/>
                    </a:cubicBezTo>
                    <a:lnTo>
                      <a:pt x="45" y="0"/>
                    </a:lnTo>
                    <a:cubicBezTo>
                      <a:pt x="30" y="14"/>
                      <a:pt x="30" y="29"/>
                      <a:pt x="15" y="44"/>
                    </a:cubicBezTo>
                    <a:cubicBezTo>
                      <a:pt x="0" y="58"/>
                      <a:pt x="45" y="73"/>
                      <a:pt x="30" y="102"/>
                    </a:cubicBezTo>
                    <a:cubicBezTo>
                      <a:pt x="15" y="117"/>
                      <a:pt x="15" y="132"/>
                      <a:pt x="15" y="161"/>
                    </a:cubicBezTo>
                    <a:cubicBezTo>
                      <a:pt x="30" y="161"/>
                      <a:pt x="30" y="176"/>
                      <a:pt x="30" y="190"/>
                    </a:cubicBezTo>
                    <a:lnTo>
                      <a:pt x="30" y="366"/>
                    </a:lnTo>
                    <a:lnTo>
                      <a:pt x="30" y="762"/>
                    </a:lnTo>
                    <a:lnTo>
                      <a:pt x="515" y="762"/>
                    </a:lnTo>
                    <a:lnTo>
                      <a:pt x="606" y="762"/>
                    </a:lnTo>
                    <a:cubicBezTo>
                      <a:pt x="636" y="762"/>
                      <a:pt x="651" y="791"/>
                      <a:pt x="682" y="791"/>
                    </a:cubicBezTo>
                    <a:lnTo>
                      <a:pt x="682" y="79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9" name="Freeform 1576">
                <a:extLst>
                  <a:ext uri="{FF2B5EF4-FFF2-40B4-BE49-F238E27FC236}">
                    <a16:creationId xmlns:a16="http://schemas.microsoft.com/office/drawing/2014/main" id="{9E115900-BE50-56A7-65CB-9A8A50C43DEE}"/>
                  </a:ext>
                </a:extLst>
              </p:cNvPr>
              <p:cNvSpPr>
                <a:spLocks/>
              </p:cNvSpPr>
              <p:nvPr/>
            </p:nvSpPr>
            <p:spPr bwMode="auto">
              <a:xfrm>
                <a:off x="3423" y="2402"/>
                <a:ext cx="169" cy="136"/>
              </a:xfrm>
              <a:custGeom>
                <a:avLst/>
                <a:gdLst>
                  <a:gd name="T0" fmla="*/ 321 w 875"/>
                  <a:gd name="T1" fmla="*/ 708 h 708"/>
                  <a:gd name="T2" fmla="*/ 321 w 875"/>
                  <a:gd name="T3" fmla="*/ 708 h 708"/>
                  <a:gd name="T4" fmla="*/ 336 w 875"/>
                  <a:gd name="T5" fmla="*/ 604 h 708"/>
                  <a:gd name="T6" fmla="*/ 423 w 875"/>
                  <a:gd name="T7" fmla="*/ 545 h 708"/>
                  <a:gd name="T8" fmla="*/ 481 w 875"/>
                  <a:gd name="T9" fmla="*/ 545 h 708"/>
                  <a:gd name="T10" fmla="*/ 554 w 875"/>
                  <a:gd name="T11" fmla="*/ 516 h 708"/>
                  <a:gd name="T12" fmla="*/ 583 w 875"/>
                  <a:gd name="T13" fmla="*/ 472 h 708"/>
                  <a:gd name="T14" fmla="*/ 656 w 875"/>
                  <a:gd name="T15" fmla="*/ 457 h 708"/>
                  <a:gd name="T16" fmla="*/ 671 w 875"/>
                  <a:gd name="T17" fmla="*/ 413 h 708"/>
                  <a:gd name="T18" fmla="*/ 729 w 875"/>
                  <a:gd name="T19" fmla="*/ 368 h 708"/>
                  <a:gd name="T20" fmla="*/ 773 w 875"/>
                  <a:gd name="T21" fmla="*/ 339 h 708"/>
                  <a:gd name="T22" fmla="*/ 846 w 875"/>
                  <a:gd name="T23" fmla="*/ 354 h 708"/>
                  <a:gd name="T24" fmla="*/ 817 w 875"/>
                  <a:gd name="T25" fmla="*/ 236 h 708"/>
                  <a:gd name="T26" fmla="*/ 817 w 875"/>
                  <a:gd name="T27" fmla="*/ 147 h 708"/>
                  <a:gd name="T28" fmla="*/ 802 w 875"/>
                  <a:gd name="T29" fmla="*/ 103 h 708"/>
                  <a:gd name="T30" fmla="*/ 744 w 875"/>
                  <a:gd name="T31" fmla="*/ 88 h 708"/>
                  <a:gd name="T32" fmla="*/ 685 w 875"/>
                  <a:gd name="T33" fmla="*/ 88 h 708"/>
                  <a:gd name="T34" fmla="*/ 613 w 875"/>
                  <a:gd name="T35" fmla="*/ 88 h 708"/>
                  <a:gd name="T36" fmla="*/ 511 w 875"/>
                  <a:gd name="T37" fmla="*/ 59 h 708"/>
                  <a:gd name="T38" fmla="*/ 438 w 875"/>
                  <a:gd name="T39" fmla="*/ 191 h 708"/>
                  <a:gd name="T40" fmla="*/ 292 w 875"/>
                  <a:gd name="T41" fmla="*/ 280 h 708"/>
                  <a:gd name="T42" fmla="*/ 233 w 875"/>
                  <a:gd name="T43" fmla="*/ 398 h 708"/>
                  <a:gd name="T44" fmla="*/ 233 w 875"/>
                  <a:gd name="T45" fmla="*/ 516 h 708"/>
                  <a:gd name="T46" fmla="*/ 204 w 875"/>
                  <a:gd name="T47" fmla="*/ 575 h 708"/>
                  <a:gd name="T48" fmla="*/ 131 w 875"/>
                  <a:gd name="T49" fmla="*/ 619 h 708"/>
                  <a:gd name="T50" fmla="*/ 73 w 875"/>
                  <a:gd name="T51" fmla="*/ 663 h 708"/>
                  <a:gd name="T52" fmla="*/ 0 w 875"/>
                  <a:gd name="T53" fmla="*/ 708 h 708"/>
                  <a:gd name="T54" fmla="*/ 321 w 875"/>
                  <a:gd name="T55"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5" h="708">
                    <a:moveTo>
                      <a:pt x="321" y="708"/>
                    </a:moveTo>
                    <a:lnTo>
                      <a:pt x="321" y="708"/>
                    </a:lnTo>
                    <a:cubicBezTo>
                      <a:pt x="321" y="663"/>
                      <a:pt x="306" y="634"/>
                      <a:pt x="336" y="604"/>
                    </a:cubicBezTo>
                    <a:cubicBezTo>
                      <a:pt x="365" y="590"/>
                      <a:pt x="408" y="575"/>
                      <a:pt x="423" y="545"/>
                    </a:cubicBezTo>
                    <a:lnTo>
                      <a:pt x="481" y="545"/>
                    </a:lnTo>
                    <a:cubicBezTo>
                      <a:pt x="496" y="531"/>
                      <a:pt x="525" y="531"/>
                      <a:pt x="554" y="516"/>
                    </a:cubicBezTo>
                    <a:cubicBezTo>
                      <a:pt x="569" y="501"/>
                      <a:pt x="569" y="486"/>
                      <a:pt x="583" y="472"/>
                    </a:cubicBezTo>
                    <a:cubicBezTo>
                      <a:pt x="598" y="457"/>
                      <a:pt x="642" y="472"/>
                      <a:pt x="656" y="457"/>
                    </a:cubicBezTo>
                    <a:cubicBezTo>
                      <a:pt x="671" y="442"/>
                      <a:pt x="671" y="427"/>
                      <a:pt x="671" y="413"/>
                    </a:cubicBezTo>
                    <a:cubicBezTo>
                      <a:pt x="671" y="383"/>
                      <a:pt x="715" y="383"/>
                      <a:pt x="729" y="368"/>
                    </a:cubicBezTo>
                    <a:cubicBezTo>
                      <a:pt x="744" y="354"/>
                      <a:pt x="744" y="339"/>
                      <a:pt x="773" y="339"/>
                    </a:cubicBezTo>
                    <a:cubicBezTo>
                      <a:pt x="788" y="339"/>
                      <a:pt x="831" y="354"/>
                      <a:pt x="846" y="354"/>
                    </a:cubicBezTo>
                    <a:cubicBezTo>
                      <a:pt x="875" y="339"/>
                      <a:pt x="817" y="250"/>
                      <a:pt x="817" y="236"/>
                    </a:cubicBezTo>
                    <a:lnTo>
                      <a:pt x="817" y="147"/>
                    </a:lnTo>
                    <a:cubicBezTo>
                      <a:pt x="802" y="132"/>
                      <a:pt x="802" y="118"/>
                      <a:pt x="802" y="103"/>
                    </a:cubicBezTo>
                    <a:cubicBezTo>
                      <a:pt x="773" y="103"/>
                      <a:pt x="758" y="88"/>
                      <a:pt x="744" y="88"/>
                    </a:cubicBezTo>
                    <a:cubicBezTo>
                      <a:pt x="729" y="73"/>
                      <a:pt x="700" y="88"/>
                      <a:pt x="685" y="88"/>
                    </a:cubicBezTo>
                    <a:cubicBezTo>
                      <a:pt x="671" y="73"/>
                      <a:pt x="642" y="88"/>
                      <a:pt x="613" y="88"/>
                    </a:cubicBezTo>
                    <a:cubicBezTo>
                      <a:pt x="583" y="88"/>
                      <a:pt x="525" y="0"/>
                      <a:pt x="511" y="59"/>
                    </a:cubicBezTo>
                    <a:cubicBezTo>
                      <a:pt x="496" y="103"/>
                      <a:pt x="481" y="147"/>
                      <a:pt x="438" y="191"/>
                    </a:cubicBezTo>
                    <a:cubicBezTo>
                      <a:pt x="394" y="236"/>
                      <a:pt x="336" y="236"/>
                      <a:pt x="292" y="280"/>
                    </a:cubicBezTo>
                    <a:cubicBezTo>
                      <a:pt x="263" y="309"/>
                      <a:pt x="248" y="354"/>
                      <a:pt x="233" y="398"/>
                    </a:cubicBezTo>
                    <a:cubicBezTo>
                      <a:pt x="233" y="427"/>
                      <a:pt x="248" y="472"/>
                      <a:pt x="233" y="516"/>
                    </a:cubicBezTo>
                    <a:cubicBezTo>
                      <a:pt x="219" y="531"/>
                      <a:pt x="204" y="560"/>
                      <a:pt x="204" y="575"/>
                    </a:cubicBezTo>
                    <a:cubicBezTo>
                      <a:pt x="190" y="604"/>
                      <a:pt x="161" y="604"/>
                      <a:pt x="131" y="619"/>
                    </a:cubicBezTo>
                    <a:cubicBezTo>
                      <a:pt x="117" y="634"/>
                      <a:pt x="102" y="649"/>
                      <a:pt x="73" y="663"/>
                    </a:cubicBezTo>
                    <a:cubicBezTo>
                      <a:pt x="59" y="678"/>
                      <a:pt x="29" y="678"/>
                      <a:pt x="0" y="708"/>
                    </a:cubicBezTo>
                    <a:lnTo>
                      <a:pt x="321" y="708"/>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0" name="Freeform 1577">
                <a:extLst>
                  <a:ext uri="{FF2B5EF4-FFF2-40B4-BE49-F238E27FC236}">
                    <a16:creationId xmlns:a16="http://schemas.microsoft.com/office/drawing/2014/main" id="{B6C6AB22-14D4-A4A7-10A4-B886E3503605}"/>
                  </a:ext>
                </a:extLst>
              </p:cNvPr>
              <p:cNvSpPr>
                <a:spLocks/>
              </p:cNvSpPr>
              <p:nvPr/>
            </p:nvSpPr>
            <p:spPr bwMode="auto">
              <a:xfrm>
                <a:off x="3423" y="2402"/>
                <a:ext cx="169" cy="136"/>
              </a:xfrm>
              <a:custGeom>
                <a:avLst/>
                <a:gdLst>
                  <a:gd name="T0" fmla="*/ 321 w 875"/>
                  <a:gd name="T1" fmla="*/ 708 h 708"/>
                  <a:gd name="T2" fmla="*/ 321 w 875"/>
                  <a:gd name="T3" fmla="*/ 708 h 708"/>
                  <a:gd name="T4" fmla="*/ 336 w 875"/>
                  <a:gd name="T5" fmla="*/ 604 h 708"/>
                  <a:gd name="T6" fmla="*/ 423 w 875"/>
                  <a:gd name="T7" fmla="*/ 545 h 708"/>
                  <a:gd name="T8" fmla="*/ 481 w 875"/>
                  <a:gd name="T9" fmla="*/ 545 h 708"/>
                  <a:gd name="T10" fmla="*/ 554 w 875"/>
                  <a:gd name="T11" fmla="*/ 516 h 708"/>
                  <a:gd name="T12" fmla="*/ 583 w 875"/>
                  <a:gd name="T13" fmla="*/ 472 h 708"/>
                  <a:gd name="T14" fmla="*/ 656 w 875"/>
                  <a:gd name="T15" fmla="*/ 457 h 708"/>
                  <a:gd name="T16" fmla="*/ 671 w 875"/>
                  <a:gd name="T17" fmla="*/ 413 h 708"/>
                  <a:gd name="T18" fmla="*/ 729 w 875"/>
                  <a:gd name="T19" fmla="*/ 368 h 708"/>
                  <a:gd name="T20" fmla="*/ 773 w 875"/>
                  <a:gd name="T21" fmla="*/ 339 h 708"/>
                  <a:gd name="T22" fmla="*/ 846 w 875"/>
                  <a:gd name="T23" fmla="*/ 354 h 708"/>
                  <a:gd name="T24" fmla="*/ 817 w 875"/>
                  <a:gd name="T25" fmla="*/ 236 h 708"/>
                  <a:gd name="T26" fmla="*/ 817 w 875"/>
                  <a:gd name="T27" fmla="*/ 147 h 708"/>
                  <a:gd name="T28" fmla="*/ 802 w 875"/>
                  <a:gd name="T29" fmla="*/ 103 h 708"/>
                  <a:gd name="T30" fmla="*/ 744 w 875"/>
                  <a:gd name="T31" fmla="*/ 88 h 708"/>
                  <a:gd name="T32" fmla="*/ 685 w 875"/>
                  <a:gd name="T33" fmla="*/ 88 h 708"/>
                  <a:gd name="T34" fmla="*/ 613 w 875"/>
                  <a:gd name="T35" fmla="*/ 88 h 708"/>
                  <a:gd name="T36" fmla="*/ 511 w 875"/>
                  <a:gd name="T37" fmla="*/ 59 h 708"/>
                  <a:gd name="T38" fmla="*/ 438 w 875"/>
                  <a:gd name="T39" fmla="*/ 191 h 708"/>
                  <a:gd name="T40" fmla="*/ 292 w 875"/>
                  <a:gd name="T41" fmla="*/ 280 h 708"/>
                  <a:gd name="T42" fmla="*/ 233 w 875"/>
                  <a:gd name="T43" fmla="*/ 398 h 708"/>
                  <a:gd name="T44" fmla="*/ 233 w 875"/>
                  <a:gd name="T45" fmla="*/ 516 h 708"/>
                  <a:gd name="T46" fmla="*/ 204 w 875"/>
                  <a:gd name="T47" fmla="*/ 575 h 708"/>
                  <a:gd name="T48" fmla="*/ 131 w 875"/>
                  <a:gd name="T49" fmla="*/ 619 h 708"/>
                  <a:gd name="T50" fmla="*/ 73 w 875"/>
                  <a:gd name="T51" fmla="*/ 663 h 708"/>
                  <a:gd name="T52" fmla="*/ 0 w 875"/>
                  <a:gd name="T53" fmla="*/ 708 h 708"/>
                  <a:gd name="T54" fmla="*/ 321 w 875"/>
                  <a:gd name="T55" fmla="*/ 708 h 708"/>
                  <a:gd name="T56" fmla="*/ 321 w 875"/>
                  <a:gd name="T57"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5" h="708">
                    <a:moveTo>
                      <a:pt x="321" y="708"/>
                    </a:moveTo>
                    <a:lnTo>
                      <a:pt x="321" y="708"/>
                    </a:lnTo>
                    <a:cubicBezTo>
                      <a:pt x="321" y="663"/>
                      <a:pt x="306" y="634"/>
                      <a:pt x="336" y="604"/>
                    </a:cubicBezTo>
                    <a:cubicBezTo>
                      <a:pt x="365" y="590"/>
                      <a:pt x="408" y="575"/>
                      <a:pt x="423" y="545"/>
                    </a:cubicBezTo>
                    <a:lnTo>
                      <a:pt x="481" y="545"/>
                    </a:lnTo>
                    <a:cubicBezTo>
                      <a:pt x="496" y="531"/>
                      <a:pt x="525" y="531"/>
                      <a:pt x="554" y="516"/>
                    </a:cubicBezTo>
                    <a:cubicBezTo>
                      <a:pt x="569" y="501"/>
                      <a:pt x="569" y="486"/>
                      <a:pt x="583" y="472"/>
                    </a:cubicBezTo>
                    <a:cubicBezTo>
                      <a:pt x="598" y="457"/>
                      <a:pt x="642" y="472"/>
                      <a:pt x="656" y="457"/>
                    </a:cubicBezTo>
                    <a:cubicBezTo>
                      <a:pt x="671" y="442"/>
                      <a:pt x="671" y="427"/>
                      <a:pt x="671" y="413"/>
                    </a:cubicBezTo>
                    <a:cubicBezTo>
                      <a:pt x="671" y="383"/>
                      <a:pt x="715" y="383"/>
                      <a:pt x="729" y="368"/>
                    </a:cubicBezTo>
                    <a:cubicBezTo>
                      <a:pt x="744" y="354"/>
                      <a:pt x="744" y="339"/>
                      <a:pt x="773" y="339"/>
                    </a:cubicBezTo>
                    <a:cubicBezTo>
                      <a:pt x="788" y="339"/>
                      <a:pt x="831" y="354"/>
                      <a:pt x="846" y="354"/>
                    </a:cubicBezTo>
                    <a:cubicBezTo>
                      <a:pt x="875" y="339"/>
                      <a:pt x="817" y="250"/>
                      <a:pt x="817" y="236"/>
                    </a:cubicBezTo>
                    <a:lnTo>
                      <a:pt x="817" y="147"/>
                    </a:lnTo>
                    <a:cubicBezTo>
                      <a:pt x="802" y="132"/>
                      <a:pt x="802" y="118"/>
                      <a:pt x="802" y="103"/>
                    </a:cubicBezTo>
                    <a:cubicBezTo>
                      <a:pt x="773" y="103"/>
                      <a:pt x="758" y="88"/>
                      <a:pt x="744" y="88"/>
                    </a:cubicBezTo>
                    <a:cubicBezTo>
                      <a:pt x="729" y="73"/>
                      <a:pt x="700" y="88"/>
                      <a:pt x="685" y="88"/>
                    </a:cubicBezTo>
                    <a:cubicBezTo>
                      <a:pt x="671" y="73"/>
                      <a:pt x="642" y="88"/>
                      <a:pt x="613" y="88"/>
                    </a:cubicBezTo>
                    <a:cubicBezTo>
                      <a:pt x="583" y="88"/>
                      <a:pt x="525" y="0"/>
                      <a:pt x="511" y="59"/>
                    </a:cubicBezTo>
                    <a:cubicBezTo>
                      <a:pt x="496" y="103"/>
                      <a:pt x="481" y="147"/>
                      <a:pt x="438" y="191"/>
                    </a:cubicBezTo>
                    <a:cubicBezTo>
                      <a:pt x="394" y="236"/>
                      <a:pt x="336" y="236"/>
                      <a:pt x="292" y="280"/>
                    </a:cubicBezTo>
                    <a:cubicBezTo>
                      <a:pt x="263" y="309"/>
                      <a:pt x="248" y="354"/>
                      <a:pt x="233" y="398"/>
                    </a:cubicBezTo>
                    <a:cubicBezTo>
                      <a:pt x="233" y="427"/>
                      <a:pt x="248" y="472"/>
                      <a:pt x="233" y="516"/>
                    </a:cubicBezTo>
                    <a:cubicBezTo>
                      <a:pt x="219" y="531"/>
                      <a:pt x="204" y="560"/>
                      <a:pt x="204" y="575"/>
                    </a:cubicBezTo>
                    <a:cubicBezTo>
                      <a:pt x="190" y="604"/>
                      <a:pt x="161" y="604"/>
                      <a:pt x="131" y="619"/>
                    </a:cubicBezTo>
                    <a:cubicBezTo>
                      <a:pt x="117" y="634"/>
                      <a:pt x="102" y="649"/>
                      <a:pt x="73" y="663"/>
                    </a:cubicBezTo>
                    <a:cubicBezTo>
                      <a:pt x="59" y="678"/>
                      <a:pt x="29" y="678"/>
                      <a:pt x="0" y="708"/>
                    </a:cubicBezTo>
                    <a:lnTo>
                      <a:pt x="321" y="708"/>
                    </a:lnTo>
                    <a:lnTo>
                      <a:pt x="321" y="70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1" name="Freeform 1578">
                <a:extLst>
                  <a:ext uri="{FF2B5EF4-FFF2-40B4-BE49-F238E27FC236}">
                    <a16:creationId xmlns:a16="http://schemas.microsoft.com/office/drawing/2014/main" id="{39D96854-C8C3-662D-ACED-6167FDD02185}"/>
                  </a:ext>
                </a:extLst>
              </p:cNvPr>
              <p:cNvSpPr>
                <a:spLocks/>
              </p:cNvSpPr>
              <p:nvPr/>
            </p:nvSpPr>
            <p:spPr bwMode="auto">
              <a:xfrm>
                <a:off x="3423" y="2402"/>
                <a:ext cx="169" cy="136"/>
              </a:xfrm>
              <a:custGeom>
                <a:avLst/>
                <a:gdLst>
                  <a:gd name="T0" fmla="*/ 321 w 875"/>
                  <a:gd name="T1" fmla="*/ 708 h 708"/>
                  <a:gd name="T2" fmla="*/ 321 w 875"/>
                  <a:gd name="T3" fmla="*/ 708 h 708"/>
                  <a:gd name="T4" fmla="*/ 336 w 875"/>
                  <a:gd name="T5" fmla="*/ 604 h 708"/>
                  <a:gd name="T6" fmla="*/ 423 w 875"/>
                  <a:gd name="T7" fmla="*/ 545 h 708"/>
                  <a:gd name="T8" fmla="*/ 481 w 875"/>
                  <a:gd name="T9" fmla="*/ 545 h 708"/>
                  <a:gd name="T10" fmla="*/ 554 w 875"/>
                  <a:gd name="T11" fmla="*/ 516 h 708"/>
                  <a:gd name="T12" fmla="*/ 583 w 875"/>
                  <a:gd name="T13" fmla="*/ 472 h 708"/>
                  <a:gd name="T14" fmla="*/ 656 w 875"/>
                  <a:gd name="T15" fmla="*/ 457 h 708"/>
                  <a:gd name="T16" fmla="*/ 671 w 875"/>
                  <a:gd name="T17" fmla="*/ 413 h 708"/>
                  <a:gd name="T18" fmla="*/ 729 w 875"/>
                  <a:gd name="T19" fmla="*/ 368 h 708"/>
                  <a:gd name="T20" fmla="*/ 773 w 875"/>
                  <a:gd name="T21" fmla="*/ 339 h 708"/>
                  <a:gd name="T22" fmla="*/ 846 w 875"/>
                  <a:gd name="T23" fmla="*/ 354 h 708"/>
                  <a:gd name="T24" fmla="*/ 817 w 875"/>
                  <a:gd name="T25" fmla="*/ 236 h 708"/>
                  <a:gd name="T26" fmla="*/ 817 w 875"/>
                  <a:gd name="T27" fmla="*/ 147 h 708"/>
                  <a:gd name="T28" fmla="*/ 802 w 875"/>
                  <a:gd name="T29" fmla="*/ 103 h 708"/>
                  <a:gd name="T30" fmla="*/ 744 w 875"/>
                  <a:gd name="T31" fmla="*/ 88 h 708"/>
                  <a:gd name="T32" fmla="*/ 685 w 875"/>
                  <a:gd name="T33" fmla="*/ 88 h 708"/>
                  <a:gd name="T34" fmla="*/ 613 w 875"/>
                  <a:gd name="T35" fmla="*/ 88 h 708"/>
                  <a:gd name="T36" fmla="*/ 511 w 875"/>
                  <a:gd name="T37" fmla="*/ 59 h 708"/>
                  <a:gd name="T38" fmla="*/ 438 w 875"/>
                  <a:gd name="T39" fmla="*/ 191 h 708"/>
                  <a:gd name="T40" fmla="*/ 292 w 875"/>
                  <a:gd name="T41" fmla="*/ 280 h 708"/>
                  <a:gd name="T42" fmla="*/ 233 w 875"/>
                  <a:gd name="T43" fmla="*/ 398 h 708"/>
                  <a:gd name="T44" fmla="*/ 233 w 875"/>
                  <a:gd name="T45" fmla="*/ 516 h 708"/>
                  <a:gd name="T46" fmla="*/ 204 w 875"/>
                  <a:gd name="T47" fmla="*/ 575 h 708"/>
                  <a:gd name="T48" fmla="*/ 131 w 875"/>
                  <a:gd name="T49" fmla="*/ 619 h 708"/>
                  <a:gd name="T50" fmla="*/ 73 w 875"/>
                  <a:gd name="T51" fmla="*/ 663 h 708"/>
                  <a:gd name="T52" fmla="*/ 0 w 875"/>
                  <a:gd name="T53" fmla="*/ 708 h 708"/>
                  <a:gd name="T54" fmla="*/ 321 w 875"/>
                  <a:gd name="T55"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5" h="708">
                    <a:moveTo>
                      <a:pt x="321" y="708"/>
                    </a:moveTo>
                    <a:lnTo>
                      <a:pt x="321" y="708"/>
                    </a:lnTo>
                    <a:cubicBezTo>
                      <a:pt x="321" y="663"/>
                      <a:pt x="306" y="634"/>
                      <a:pt x="336" y="604"/>
                    </a:cubicBezTo>
                    <a:cubicBezTo>
                      <a:pt x="365" y="590"/>
                      <a:pt x="408" y="575"/>
                      <a:pt x="423" y="545"/>
                    </a:cubicBezTo>
                    <a:lnTo>
                      <a:pt x="481" y="545"/>
                    </a:lnTo>
                    <a:cubicBezTo>
                      <a:pt x="496" y="531"/>
                      <a:pt x="525" y="531"/>
                      <a:pt x="554" y="516"/>
                    </a:cubicBezTo>
                    <a:cubicBezTo>
                      <a:pt x="569" y="501"/>
                      <a:pt x="569" y="486"/>
                      <a:pt x="583" y="472"/>
                    </a:cubicBezTo>
                    <a:cubicBezTo>
                      <a:pt x="598" y="457"/>
                      <a:pt x="642" y="472"/>
                      <a:pt x="656" y="457"/>
                    </a:cubicBezTo>
                    <a:cubicBezTo>
                      <a:pt x="671" y="442"/>
                      <a:pt x="671" y="427"/>
                      <a:pt x="671" y="413"/>
                    </a:cubicBezTo>
                    <a:cubicBezTo>
                      <a:pt x="671" y="383"/>
                      <a:pt x="715" y="383"/>
                      <a:pt x="729" y="368"/>
                    </a:cubicBezTo>
                    <a:cubicBezTo>
                      <a:pt x="744" y="354"/>
                      <a:pt x="744" y="339"/>
                      <a:pt x="773" y="339"/>
                    </a:cubicBezTo>
                    <a:cubicBezTo>
                      <a:pt x="788" y="339"/>
                      <a:pt x="831" y="354"/>
                      <a:pt x="846" y="354"/>
                    </a:cubicBezTo>
                    <a:cubicBezTo>
                      <a:pt x="875" y="339"/>
                      <a:pt x="817" y="250"/>
                      <a:pt x="817" y="236"/>
                    </a:cubicBezTo>
                    <a:lnTo>
                      <a:pt x="817" y="147"/>
                    </a:lnTo>
                    <a:cubicBezTo>
                      <a:pt x="802" y="132"/>
                      <a:pt x="802" y="118"/>
                      <a:pt x="802" y="103"/>
                    </a:cubicBezTo>
                    <a:cubicBezTo>
                      <a:pt x="773" y="103"/>
                      <a:pt x="758" y="88"/>
                      <a:pt x="744" y="88"/>
                    </a:cubicBezTo>
                    <a:cubicBezTo>
                      <a:pt x="729" y="73"/>
                      <a:pt x="700" y="88"/>
                      <a:pt x="685" y="88"/>
                    </a:cubicBezTo>
                    <a:cubicBezTo>
                      <a:pt x="671" y="73"/>
                      <a:pt x="642" y="88"/>
                      <a:pt x="613" y="88"/>
                    </a:cubicBezTo>
                    <a:cubicBezTo>
                      <a:pt x="583" y="88"/>
                      <a:pt x="525" y="0"/>
                      <a:pt x="511" y="59"/>
                    </a:cubicBezTo>
                    <a:cubicBezTo>
                      <a:pt x="496" y="103"/>
                      <a:pt x="481" y="147"/>
                      <a:pt x="438" y="191"/>
                    </a:cubicBezTo>
                    <a:cubicBezTo>
                      <a:pt x="394" y="236"/>
                      <a:pt x="336" y="236"/>
                      <a:pt x="292" y="280"/>
                    </a:cubicBezTo>
                    <a:cubicBezTo>
                      <a:pt x="263" y="309"/>
                      <a:pt x="248" y="354"/>
                      <a:pt x="233" y="398"/>
                    </a:cubicBezTo>
                    <a:cubicBezTo>
                      <a:pt x="233" y="427"/>
                      <a:pt x="248" y="472"/>
                      <a:pt x="233" y="516"/>
                    </a:cubicBezTo>
                    <a:cubicBezTo>
                      <a:pt x="219" y="531"/>
                      <a:pt x="204" y="560"/>
                      <a:pt x="204" y="575"/>
                    </a:cubicBezTo>
                    <a:cubicBezTo>
                      <a:pt x="190" y="604"/>
                      <a:pt x="161" y="604"/>
                      <a:pt x="131" y="619"/>
                    </a:cubicBezTo>
                    <a:cubicBezTo>
                      <a:pt x="117" y="634"/>
                      <a:pt x="102" y="649"/>
                      <a:pt x="73" y="663"/>
                    </a:cubicBezTo>
                    <a:cubicBezTo>
                      <a:pt x="59" y="678"/>
                      <a:pt x="29" y="678"/>
                      <a:pt x="0" y="708"/>
                    </a:cubicBezTo>
                    <a:lnTo>
                      <a:pt x="321" y="708"/>
                    </a:ln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2" name="Freeform 1579">
                <a:extLst>
                  <a:ext uri="{FF2B5EF4-FFF2-40B4-BE49-F238E27FC236}">
                    <a16:creationId xmlns:a16="http://schemas.microsoft.com/office/drawing/2014/main" id="{F8B58A18-53BB-55D5-0366-E8154E18E2E8}"/>
                  </a:ext>
                </a:extLst>
              </p:cNvPr>
              <p:cNvSpPr>
                <a:spLocks/>
              </p:cNvSpPr>
              <p:nvPr/>
            </p:nvSpPr>
            <p:spPr bwMode="auto">
              <a:xfrm>
                <a:off x="3423" y="2402"/>
                <a:ext cx="169" cy="136"/>
              </a:xfrm>
              <a:custGeom>
                <a:avLst/>
                <a:gdLst>
                  <a:gd name="T0" fmla="*/ 321 w 875"/>
                  <a:gd name="T1" fmla="*/ 708 h 708"/>
                  <a:gd name="T2" fmla="*/ 321 w 875"/>
                  <a:gd name="T3" fmla="*/ 708 h 708"/>
                  <a:gd name="T4" fmla="*/ 336 w 875"/>
                  <a:gd name="T5" fmla="*/ 604 h 708"/>
                  <a:gd name="T6" fmla="*/ 423 w 875"/>
                  <a:gd name="T7" fmla="*/ 545 h 708"/>
                  <a:gd name="T8" fmla="*/ 481 w 875"/>
                  <a:gd name="T9" fmla="*/ 545 h 708"/>
                  <a:gd name="T10" fmla="*/ 554 w 875"/>
                  <a:gd name="T11" fmla="*/ 516 h 708"/>
                  <a:gd name="T12" fmla="*/ 583 w 875"/>
                  <a:gd name="T13" fmla="*/ 472 h 708"/>
                  <a:gd name="T14" fmla="*/ 656 w 875"/>
                  <a:gd name="T15" fmla="*/ 457 h 708"/>
                  <a:gd name="T16" fmla="*/ 671 w 875"/>
                  <a:gd name="T17" fmla="*/ 413 h 708"/>
                  <a:gd name="T18" fmla="*/ 729 w 875"/>
                  <a:gd name="T19" fmla="*/ 368 h 708"/>
                  <a:gd name="T20" fmla="*/ 773 w 875"/>
                  <a:gd name="T21" fmla="*/ 339 h 708"/>
                  <a:gd name="T22" fmla="*/ 846 w 875"/>
                  <a:gd name="T23" fmla="*/ 354 h 708"/>
                  <a:gd name="T24" fmla="*/ 817 w 875"/>
                  <a:gd name="T25" fmla="*/ 236 h 708"/>
                  <a:gd name="T26" fmla="*/ 817 w 875"/>
                  <a:gd name="T27" fmla="*/ 147 h 708"/>
                  <a:gd name="T28" fmla="*/ 802 w 875"/>
                  <a:gd name="T29" fmla="*/ 103 h 708"/>
                  <a:gd name="T30" fmla="*/ 744 w 875"/>
                  <a:gd name="T31" fmla="*/ 88 h 708"/>
                  <a:gd name="T32" fmla="*/ 685 w 875"/>
                  <a:gd name="T33" fmla="*/ 88 h 708"/>
                  <a:gd name="T34" fmla="*/ 613 w 875"/>
                  <a:gd name="T35" fmla="*/ 88 h 708"/>
                  <a:gd name="T36" fmla="*/ 511 w 875"/>
                  <a:gd name="T37" fmla="*/ 59 h 708"/>
                  <a:gd name="T38" fmla="*/ 438 w 875"/>
                  <a:gd name="T39" fmla="*/ 191 h 708"/>
                  <a:gd name="T40" fmla="*/ 292 w 875"/>
                  <a:gd name="T41" fmla="*/ 280 h 708"/>
                  <a:gd name="T42" fmla="*/ 233 w 875"/>
                  <a:gd name="T43" fmla="*/ 398 h 708"/>
                  <a:gd name="T44" fmla="*/ 233 w 875"/>
                  <a:gd name="T45" fmla="*/ 516 h 708"/>
                  <a:gd name="T46" fmla="*/ 204 w 875"/>
                  <a:gd name="T47" fmla="*/ 575 h 708"/>
                  <a:gd name="T48" fmla="*/ 131 w 875"/>
                  <a:gd name="T49" fmla="*/ 619 h 708"/>
                  <a:gd name="T50" fmla="*/ 73 w 875"/>
                  <a:gd name="T51" fmla="*/ 663 h 708"/>
                  <a:gd name="T52" fmla="*/ 0 w 875"/>
                  <a:gd name="T53" fmla="*/ 708 h 708"/>
                  <a:gd name="T54" fmla="*/ 321 w 875"/>
                  <a:gd name="T55" fmla="*/ 708 h 708"/>
                  <a:gd name="T56" fmla="*/ 321 w 875"/>
                  <a:gd name="T57"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5" h="708">
                    <a:moveTo>
                      <a:pt x="321" y="708"/>
                    </a:moveTo>
                    <a:lnTo>
                      <a:pt x="321" y="708"/>
                    </a:lnTo>
                    <a:cubicBezTo>
                      <a:pt x="321" y="663"/>
                      <a:pt x="306" y="634"/>
                      <a:pt x="336" y="604"/>
                    </a:cubicBezTo>
                    <a:cubicBezTo>
                      <a:pt x="365" y="590"/>
                      <a:pt x="408" y="575"/>
                      <a:pt x="423" y="545"/>
                    </a:cubicBezTo>
                    <a:lnTo>
                      <a:pt x="481" y="545"/>
                    </a:lnTo>
                    <a:cubicBezTo>
                      <a:pt x="496" y="531"/>
                      <a:pt x="525" y="531"/>
                      <a:pt x="554" y="516"/>
                    </a:cubicBezTo>
                    <a:cubicBezTo>
                      <a:pt x="569" y="501"/>
                      <a:pt x="569" y="486"/>
                      <a:pt x="583" y="472"/>
                    </a:cubicBezTo>
                    <a:cubicBezTo>
                      <a:pt x="598" y="457"/>
                      <a:pt x="642" y="472"/>
                      <a:pt x="656" y="457"/>
                    </a:cubicBezTo>
                    <a:cubicBezTo>
                      <a:pt x="671" y="442"/>
                      <a:pt x="671" y="427"/>
                      <a:pt x="671" y="413"/>
                    </a:cubicBezTo>
                    <a:cubicBezTo>
                      <a:pt x="671" y="383"/>
                      <a:pt x="715" y="383"/>
                      <a:pt x="729" y="368"/>
                    </a:cubicBezTo>
                    <a:cubicBezTo>
                      <a:pt x="744" y="354"/>
                      <a:pt x="744" y="339"/>
                      <a:pt x="773" y="339"/>
                    </a:cubicBezTo>
                    <a:cubicBezTo>
                      <a:pt x="788" y="339"/>
                      <a:pt x="831" y="354"/>
                      <a:pt x="846" y="354"/>
                    </a:cubicBezTo>
                    <a:cubicBezTo>
                      <a:pt x="875" y="339"/>
                      <a:pt x="817" y="250"/>
                      <a:pt x="817" y="236"/>
                    </a:cubicBezTo>
                    <a:lnTo>
                      <a:pt x="817" y="147"/>
                    </a:lnTo>
                    <a:cubicBezTo>
                      <a:pt x="802" y="132"/>
                      <a:pt x="802" y="118"/>
                      <a:pt x="802" y="103"/>
                    </a:cubicBezTo>
                    <a:cubicBezTo>
                      <a:pt x="773" y="103"/>
                      <a:pt x="758" y="88"/>
                      <a:pt x="744" y="88"/>
                    </a:cubicBezTo>
                    <a:cubicBezTo>
                      <a:pt x="729" y="73"/>
                      <a:pt x="700" y="88"/>
                      <a:pt x="685" y="88"/>
                    </a:cubicBezTo>
                    <a:cubicBezTo>
                      <a:pt x="671" y="73"/>
                      <a:pt x="642" y="88"/>
                      <a:pt x="613" y="88"/>
                    </a:cubicBezTo>
                    <a:cubicBezTo>
                      <a:pt x="583" y="88"/>
                      <a:pt x="525" y="0"/>
                      <a:pt x="511" y="59"/>
                    </a:cubicBezTo>
                    <a:cubicBezTo>
                      <a:pt x="496" y="103"/>
                      <a:pt x="481" y="147"/>
                      <a:pt x="438" y="191"/>
                    </a:cubicBezTo>
                    <a:cubicBezTo>
                      <a:pt x="394" y="236"/>
                      <a:pt x="336" y="236"/>
                      <a:pt x="292" y="280"/>
                    </a:cubicBezTo>
                    <a:cubicBezTo>
                      <a:pt x="263" y="309"/>
                      <a:pt x="248" y="354"/>
                      <a:pt x="233" y="398"/>
                    </a:cubicBezTo>
                    <a:cubicBezTo>
                      <a:pt x="233" y="427"/>
                      <a:pt x="248" y="472"/>
                      <a:pt x="233" y="516"/>
                    </a:cubicBezTo>
                    <a:cubicBezTo>
                      <a:pt x="219" y="531"/>
                      <a:pt x="204" y="560"/>
                      <a:pt x="204" y="575"/>
                    </a:cubicBezTo>
                    <a:cubicBezTo>
                      <a:pt x="190" y="604"/>
                      <a:pt x="161" y="604"/>
                      <a:pt x="131" y="619"/>
                    </a:cubicBezTo>
                    <a:cubicBezTo>
                      <a:pt x="117" y="634"/>
                      <a:pt x="102" y="649"/>
                      <a:pt x="73" y="663"/>
                    </a:cubicBezTo>
                    <a:cubicBezTo>
                      <a:pt x="59" y="678"/>
                      <a:pt x="29" y="678"/>
                      <a:pt x="0" y="708"/>
                    </a:cubicBezTo>
                    <a:lnTo>
                      <a:pt x="321" y="708"/>
                    </a:lnTo>
                    <a:lnTo>
                      <a:pt x="321" y="70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3" name="Freeform 1580">
                <a:extLst>
                  <a:ext uri="{FF2B5EF4-FFF2-40B4-BE49-F238E27FC236}">
                    <a16:creationId xmlns:a16="http://schemas.microsoft.com/office/drawing/2014/main" id="{2EABAF45-F943-0092-C6DE-FB153B0BECDD}"/>
                  </a:ext>
                </a:extLst>
              </p:cNvPr>
              <p:cNvSpPr>
                <a:spLocks/>
              </p:cNvSpPr>
              <p:nvPr/>
            </p:nvSpPr>
            <p:spPr bwMode="auto">
              <a:xfrm>
                <a:off x="3487" y="2386"/>
                <a:ext cx="289" cy="281"/>
              </a:xfrm>
              <a:custGeom>
                <a:avLst/>
                <a:gdLst>
                  <a:gd name="T0" fmla="*/ 505 w 1500"/>
                  <a:gd name="T1" fmla="*/ 324 h 1458"/>
                  <a:gd name="T2" fmla="*/ 505 w 1500"/>
                  <a:gd name="T3" fmla="*/ 324 h 1458"/>
                  <a:gd name="T4" fmla="*/ 520 w 1500"/>
                  <a:gd name="T5" fmla="*/ 427 h 1458"/>
                  <a:gd name="T6" fmla="*/ 447 w 1500"/>
                  <a:gd name="T7" fmla="*/ 413 h 1458"/>
                  <a:gd name="T8" fmla="*/ 419 w 1500"/>
                  <a:gd name="T9" fmla="*/ 442 h 1458"/>
                  <a:gd name="T10" fmla="*/ 375 w 1500"/>
                  <a:gd name="T11" fmla="*/ 457 h 1458"/>
                  <a:gd name="T12" fmla="*/ 347 w 1500"/>
                  <a:gd name="T13" fmla="*/ 516 h 1458"/>
                  <a:gd name="T14" fmla="*/ 289 w 1500"/>
                  <a:gd name="T15" fmla="*/ 545 h 1458"/>
                  <a:gd name="T16" fmla="*/ 246 w 1500"/>
                  <a:gd name="T17" fmla="*/ 589 h 1458"/>
                  <a:gd name="T18" fmla="*/ 159 w 1500"/>
                  <a:gd name="T19" fmla="*/ 619 h 1458"/>
                  <a:gd name="T20" fmla="*/ 116 w 1500"/>
                  <a:gd name="T21" fmla="*/ 633 h 1458"/>
                  <a:gd name="T22" fmla="*/ 58 w 1500"/>
                  <a:gd name="T23" fmla="*/ 663 h 1458"/>
                  <a:gd name="T24" fmla="*/ 15 w 1500"/>
                  <a:gd name="T25" fmla="*/ 766 h 1458"/>
                  <a:gd name="T26" fmla="*/ 29 w 1500"/>
                  <a:gd name="T27" fmla="*/ 825 h 1458"/>
                  <a:gd name="T28" fmla="*/ 87 w 1500"/>
                  <a:gd name="T29" fmla="*/ 869 h 1458"/>
                  <a:gd name="T30" fmla="*/ 534 w 1500"/>
                  <a:gd name="T31" fmla="*/ 1164 h 1458"/>
                  <a:gd name="T32" fmla="*/ 693 w 1500"/>
                  <a:gd name="T33" fmla="*/ 1267 h 1458"/>
                  <a:gd name="T34" fmla="*/ 707 w 1500"/>
                  <a:gd name="T35" fmla="*/ 1281 h 1458"/>
                  <a:gd name="T36" fmla="*/ 837 w 1500"/>
                  <a:gd name="T37" fmla="*/ 1370 h 1458"/>
                  <a:gd name="T38" fmla="*/ 880 w 1500"/>
                  <a:gd name="T39" fmla="*/ 1458 h 1458"/>
                  <a:gd name="T40" fmla="*/ 967 w 1500"/>
                  <a:gd name="T41" fmla="*/ 1429 h 1458"/>
                  <a:gd name="T42" fmla="*/ 1039 w 1500"/>
                  <a:gd name="T43" fmla="*/ 1414 h 1458"/>
                  <a:gd name="T44" fmla="*/ 1226 w 1500"/>
                  <a:gd name="T45" fmla="*/ 1281 h 1458"/>
                  <a:gd name="T46" fmla="*/ 1442 w 1500"/>
                  <a:gd name="T47" fmla="*/ 1134 h 1458"/>
                  <a:gd name="T48" fmla="*/ 1500 w 1500"/>
                  <a:gd name="T49" fmla="*/ 1105 h 1458"/>
                  <a:gd name="T50" fmla="*/ 1399 w 1500"/>
                  <a:gd name="T51" fmla="*/ 1016 h 1458"/>
                  <a:gd name="T52" fmla="*/ 1356 w 1500"/>
                  <a:gd name="T53" fmla="*/ 1016 h 1458"/>
                  <a:gd name="T54" fmla="*/ 1327 w 1500"/>
                  <a:gd name="T55" fmla="*/ 928 h 1458"/>
                  <a:gd name="T56" fmla="*/ 1327 w 1500"/>
                  <a:gd name="T57" fmla="*/ 884 h 1458"/>
                  <a:gd name="T58" fmla="*/ 1342 w 1500"/>
                  <a:gd name="T59" fmla="*/ 810 h 1458"/>
                  <a:gd name="T60" fmla="*/ 1342 w 1500"/>
                  <a:gd name="T61" fmla="*/ 737 h 1458"/>
                  <a:gd name="T62" fmla="*/ 1342 w 1500"/>
                  <a:gd name="T63" fmla="*/ 678 h 1458"/>
                  <a:gd name="T64" fmla="*/ 1327 w 1500"/>
                  <a:gd name="T65" fmla="*/ 619 h 1458"/>
                  <a:gd name="T66" fmla="*/ 1313 w 1500"/>
                  <a:gd name="T67" fmla="*/ 545 h 1458"/>
                  <a:gd name="T68" fmla="*/ 1255 w 1500"/>
                  <a:gd name="T69" fmla="*/ 398 h 1458"/>
                  <a:gd name="T70" fmla="*/ 1183 w 1500"/>
                  <a:gd name="T71" fmla="*/ 295 h 1458"/>
                  <a:gd name="T72" fmla="*/ 1226 w 1500"/>
                  <a:gd name="T73" fmla="*/ 192 h 1458"/>
                  <a:gd name="T74" fmla="*/ 1241 w 1500"/>
                  <a:gd name="T75" fmla="*/ 30 h 1458"/>
                  <a:gd name="T76" fmla="*/ 1212 w 1500"/>
                  <a:gd name="T77" fmla="*/ 15 h 1458"/>
                  <a:gd name="T78" fmla="*/ 1168 w 1500"/>
                  <a:gd name="T79" fmla="*/ 0 h 1458"/>
                  <a:gd name="T80" fmla="*/ 1140 w 1500"/>
                  <a:gd name="T81" fmla="*/ 15 h 1458"/>
                  <a:gd name="T82" fmla="*/ 1082 w 1500"/>
                  <a:gd name="T83" fmla="*/ 0 h 1458"/>
                  <a:gd name="T84" fmla="*/ 1039 w 1500"/>
                  <a:gd name="T85" fmla="*/ 30 h 1458"/>
                  <a:gd name="T86" fmla="*/ 981 w 1500"/>
                  <a:gd name="T87" fmla="*/ 15 h 1458"/>
                  <a:gd name="T88" fmla="*/ 880 w 1500"/>
                  <a:gd name="T89" fmla="*/ 30 h 1458"/>
                  <a:gd name="T90" fmla="*/ 664 w 1500"/>
                  <a:gd name="T91" fmla="*/ 74 h 1458"/>
                  <a:gd name="T92" fmla="*/ 621 w 1500"/>
                  <a:gd name="T93" fmla="*/ 103 h 1458"/>
                  <a:gd name="T94" fmla="*/ 563 w 1500"/>
                  <a:gd name="T95" fmla="*/ 118 h 1458"/>
                  <a:gd name="T96" fmla="*/ 491 w 1500"/>
                  <a:gd name="T97" fmla="*/ 177 h 1458"/>
                  <a:gd name="T98" fmla="*/ 505 w 1500"/>
                  <a:gd name="T99" fmla="*/ 324 h 1458"/>
                  <a:gd name="T100" fmla="*/ 505 w 1500"/>
                  <a:gd name="T101" fmla="*/ 324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0" h="1458">
                    <a:moveTo>
                      <a:pt x="505" y="324"/>
                    </a:moveTo>
                    <a:lnTo>
                      <a:pt x="505" y="324"/>
                    </a:lnTo>
                    <a:cubicBezTo>
                      <a:pt x="520" y="339"/>
                      <a:pt x="577" y="427"/>
                      <a:pt x="520" y="427"/>
                    </a:cubicBezTo>
                    <a:cubicBezTo>
                      <a:pt x="505" y="413"/>
                      <a:pt x="462" y="398"/>
                      <a:pt x="447" y="413"/>
                    </a:cubicBezTo>
                    <a:cubicBezTo>
                      <a:pt x="433" y="427"/>
                      <a:pt x="433" y="427"/>
                      <a:pt x="419" y="442"/>
                    </a:cubicBezTo>
                    <a:cubicBezTo>
                      <a:pt x="404" y="457"/>
                      <a:pt x="390" y="457"/>
                      <a:pt x="375" y="457"/>
                    </a:cubicBezTo>
                    <a:cubicBezTo>
                      <a:pt x="347" y="471"/>
                      <a:pt x="361" y="501"/>
                      <a:pt x="347" y="516"/>
                    </a:cubicBezTo>
                    <a:cubicBezTo>
                      <a:pt x="347" y="545"/>
                      <a:pt x="303" y="530"/>
                      <a:pt x="289" y="545"/>
                    </a:cubicBezTo>
                    <a:cubicBezTo>
                      <a:pt x="260" y="545"/>
                      <a:pt x="260" y="575"/>
                      <a:pt x="246" y="589"/>
                    </a:cubicBezTo>
                    <a:cubicBezTo>
                      <a:pt x="217" y="619"/>
                      <a:pt x="188" y="604"/>
                      <a:pt x="159" y="619"/>
                    </a:cubicBezTo>
                    <a:cubicBezTo>
                      <a:pt x="145" y="619"/>
                      <a:pt x="130" y="619"/>
                      <a:pt x="116" y="633"/>
                    </a:cubicBezTo>
                    <a:cubicBezTo>
                      <a:pt x="101" y="633"/>
                      <a:pt x="73" y="648"/>
                      <a:pt x="58" y="663"/>
                    </a:cubicBezTo>
                    <a:cubicBezTo>
                      <a:pt x="0" y="692"/>
                      <a:pt x="15" y="707"/>
                      <a:pt x="15" y="766"/>
                    </a:cubicBezTo>
                    <a:cubicBezTo>
                      <a:pt x="15" y="810"/>
                      <a:pt x="0" y="810"/>
                      <a:pt x="29" y="825"/>
                    </a:cubicBezTo>
                    <a:cubicBezTo>
                      <a:pt x="44" y="840"/>
                      <a:pt x="73" y="854"/>
                      <a:pt x="87" y="869"/>
                    </a:cubicBezTo>
                    <a:cubicBezTo>
                      <a:pt x="231" y="972"/>
                      <a:pt x="375" y="1061"/>
                      <a:pt x="534" y="1164"/>
                    </a:cubicBezTo>
                    <a:cubicBezTo>
                      <a:pt x="577" y="1193"/>
                      <a:pt x="635" y="1237"/>
                      <a:pt x="693" y="1267"/>
                    </a:cubicBezTo>
                    <a:cubicBezTo>
                      <a:pt x="693" y="1281"/>
                      <a:pt x="707" y="1281"/>
                      <a:pt x="707" y="1281"/>
                    </a:cubicBezTo>
                    <a:cubicBezTo>
                      <a:pt x="750" y="1355"/>
                      <a:pt x="779" y="1355"/>
                      <a:pt x="837" y="1370"/>
                    </a:cubicBezTo>
                    <a:cubicBezTo>
                      <a:pt x="880" y="1385"/>
                      <a:pt x="837" y="1443"/>
                      <a:pt x="880" y="1458"/>
                    </a:cubicBezTo>
                    <a:cubicBezTo>
                      <a:pt x="894" y="1458"/>
                      <a:pt x="938" y="1443"/>
                      <a:pt x="967" y="1429"/>
                    </a:cubicBezTo>
                    <a:cubicBezTo>
                      <a:pt x="981" y="1429"/>
                      <a:pt x="1024" y="1429"/>
                      <a:pt x="1039" y="1414"/>
                    </a:cubicBezTo>
                    <a:cubicBezTo>
                      <a:pt x="1096" y="1370"/>
                      <a:pt x="1154" y="1326"/>
                      <a:pt x="1226" y="1281"/>
                    </a:cubicBezTo>
                    <a:cubicBezTo>
                      <a:pt x="1298" y="1237"/>
                      <a:pt x="1370" y="1178"/>
                      <a:pt x="1442" y="1134"/>
                    </a:cubicBezTo>
                    <a:cubicBezTo>
                      <a:pt x="1457" y="1134"/>
                      <a:pt x="1471" y="1119"/>
                      <a:pt x="1500" y="1105"/>
                    </a:cubicBezTo>
                    <a:cubicBezTo>
                      <a:pt x="1471" y="1046"/>
                      <a:pt x="1457" y="1031"/>
                      <a:pt x="1399" y="1016"/>
                    </a:cubicBezTo>
                    <a:lnTo>
                      <a:pt x="1356" y="1016"/>
                    </a:lnTo>
                    <a:cubicBezTo>
                      <a:pt x="1356" y="972"/>
                      <a:pt x="1356" y="957"/>
                      <a:pt x="1327" y="928"/>
                    </a:cubicBezTo>
                    <a:cubicBezTo>
                      <a:pt x="1313" y="899"/>
                      <a:pt x="1313" y="899"/>
                      <a:pt x="1327" y="884"/>
                    </a:cubicBezTo>
                    <a:cubicBezTo>
                      <a:pt x="1356" y="854"/>
                      <a:pt x="1342" y="840"/>
                      <a:pt x="1342" y="810"/>
                    </a:cubicBezTo>
                    <a:cubicBezTo>
                      <a:pt x="1342" y="781"/>
                      <a:pt x="1356" y="766"/>
                      <a:pt x="1342" y="737"/>
                    </a:cubicBezTo>
                    <a:lnTo>
                      <a:pt x="1342" y="678"/>
                    </a:lnTo>
                    <a:cubicBezTo>
                      <a:pt x="1342" y="663"/>
                      <a:pt x="1342" y="633"/>
                      <a:pt x="1327" y="619"/>
                    </a:cubicBezTo>
                    <a:cubicBezTo>
                      <a:pt x="1313" y="604"/>
                      <a:pt x="1313" y="575"/>
                      <a:pt x="1313" y="545"/>
                    </a:cubicBezTo>
                    <a:cubicBezTo>
                      <a:pt x="1313" y="501"/>
                      <a:pt x="1298" y="442"/>
                      <a:pt x="1255" y="398"/>
                    </a:cubicBezTo>
                    <a:cubicBezTo>
                      <a:pt x="1226" y="368"/>
                      <a:pt x="1197" y="339"/>
                      <a:pt x="1183" y="295"/>
                    </a:cubicBezTo>
                    <a:cubicBezTo>
                      <a:pt x="1154" y="236"/>
                      <a:pt x="1212" y="251"/>
                      <a:pt x="1226" y="192"/>
                    </a:cubicBezTo>
                    <a:cubicBezTo>
                      <a:pt x="1226" y="133"/>
                      <a:pt x="1226" y="89"/>
                      <a:pt x="1241" y="30"/>
                    </a:cubicBezTo>
                    <a:cubicBezTo>
                      <a:pt x="1226" y="30"/>
                      <a:pt x="1226" y="15"/>
                      <a:pt x="1212" y="15"/>
                    </a:cubicBezTo>
                    <a:cubicBezTo>
                      <a:pt x="1183" y="30"/>
                      <a:pt x="1183" y="0"/>
                      <a:pt x="1168" y="0"/>
                    </a:cubicBezTo>
                    <a:cubicBezTo>
                      <a:pt x="1154" y="0"/>
                      <a:pt x="1154" y="15"/>
                      <a:pt x="1140" y="15"/>
                    </a:cubicBezTo>
                    <a:cubicBezTo>
                      <a:pt x="1111" y="15"/>
                      <a:pt x="1111" y="0"/>
                      <a:pt x="1082" y="0"/>
                    </a:cubicBezTo>
                    <a:cubicBezTo>
                      <a:pt x="1068" y="15"/>
                      <a:pt x="1053" y="15"/>
                      <a:pt x="1039" y="30"/>
                    </a:cubicBezTo>
                    <a:cubicBezTo>
                      <a:pt x="1010" y="44"/>
                      <a:pt x="1010" y="30"/>
                      <a:pt x="981" y="15"/>
                    </a:cubicBezTo>
                    <a:cubicBezTo>
                      <a:pt x="952" y="15"/>
                      <a:pt x="909" y="15"/>
                      <a:pt x="880" y="30"/>
                    </a:cubicBezTo>
                    <a:cubicBezTo>
                      <a:pt x="808" y="44"/>
                      <a:pt x="736" y="44"/>
                      <a:pt x="664" y="74"/>
                    </a:cubicBezTo>
                    <a:cubicBezTo>
                      <a:pt x="649" y="89"/>
                      <a:pt x="635" y="103"/>
                      <a:pt x="621" y="103"/>
                    </a:cubicBezTo>
                    <a:cubicBezTo>
                      <a:pt x="606" y="118"/>
                      <a:pt x="577" y="118"/>
                      <a:pt x="563" y="118"/>
                    </a:cubicBezTo>
                    <a:cubicBezTo>
                      <a:pt x="534" y="133"/>
                      <a:pt x="534" y="177"/>
                      <a:pt x="491" y="177"/>
                    </a:cubicBezTo>
                    <a:cubicBezTo>
                      <a:pt x="505" y="221"/>
                      <a:pt x="505" y="265"/>
                      <a:pt x="505" y="324"/>
                    </a:cubicBezTo>
                    <a:cubicBezTo>
                      <a:pt x="520" y="339"/>
                      <a:pt x="505" y="295"/>
                      <a:pt x="505" y="32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4" name="Freeform 1581">
                <a:extLst>
                  <a:ext uri="{FF2B5EF4-FFF2-40B4-BE49-F238E27FC236}">
                    <a16:creationId xmlns:a16="http://schemas.microsoft.com/office/drawing/2014/main" id="{1F729285-D937-0763-1C12-49E459D2DB91}"/>
                  </a:ext>
                </a:extLst>
              </p:cNvPr>
              <p:cNvSpPr>
                <a:spLocks/>
              </p:cNvSpPr>
              <p:nvPr/>
            </p:nvSpPr>
            <p:spPr bwMode="auto">
              <a:xfrm>
                <a:off x="3487" y="2386"/>
                <a:ext cx="289" cy="281"/>
              </a:xfrm>
              <a:custGeom>
                <a:avLst/>
                <a:gdLst>
                  <a:gd name="T0" fmla="*/ 505 w 1500"/>
                  <a:gd name="T1" fmla="*/ 324 h 1458"/>
                  <a:gd name="T2" fmla="*/ 505 w 1500"/>
                  <a:gd name="T3" fmla="*/ 324 h 1458"/>
                  <a:gd name="T4" fmla="*/ 520 w 1500"/>
                  <a:gd name="T5" fmla="*/ 427 h 1458"/>
                  <a:gd name="T6" fmla="*/ 447 w 1500"/>
                  <a:gd name="T7" fmla="*/ 413 h 1458"/>
                  <a:gd name="T8" fmla="*/ 419 w 1500"/>
                  <a:gd name="T9" fmla="*/ 442 h 1458"/>
                  <a:gd name="T10" fmla="*/ 375 w 1500"/>
                  <a:gd name="T11" fmla="*/ 457 h 1458"/>
                  <a:gd name="T12" fmla="*/ 347 w 1500"/>
                  <a:gd name="T13" fmla="*/ 516 h 1458"/>
                  <a:gd name="T14" fmla="*/ 289 w 1500"/>
                  <a:gd name="T15" fmla="*/ 545 h 1458"/>
                  <a:gd name="T16" fmla="*/ 246 w 1500"/>
                  <a:gd name="T17" fmla="*/ 589 h 1458"/>
                  <a:gd name="T18" fmla="*/ 159 w 1500"/>
                  <a:gd name="T19" fmla="*/ 619 h 1458"/>
                  <a:gd name="T20" fmla="*/ 116 w 1500"/>
                  <a:gd name="T21" fmla="*/ 633 h 1458"/>
                  <a:gd name="T22" fmla="*/ 58 w 1500"/>
                  <a:gd name="T23" fmla="*/ 663 h 1458"/>
                  <a:gd name="T24" fmla="*/ 15 w 1500"/>
                  <a:gd name="T25" fmla="*/ 766 h 1458"/>
                  <a:gd name="T26" fmla="*/ 29 w 1500"/>
                  <a:gd name="T27" fmla="*/ 825 h 1458"/>
                  <a:gd name="T28" fmla="*/ 87 w 1500"/>
                  <a:gd name="T29" fmla="*/ 869 h 1458"/>
                  <a:gd name="T30" fmla="*/ 534 w 1500"/>
                  <a:gd name="T31" fmla="*/ 1164 h 1458"/>
                  <a:gd name="T32" fmla="*/ 693 w 1500"/>
                  <a:gd name="T33" fmla="*/ 1267 h 1458"/>
                  <a:gd name="T34" fmla="*/ 707 w 1500"/>
                  <a:gd name="T35" fmla="*/ 1281 h 1458"/>
                  <a:gd name="T36" fmla="*/ 837 w 1500"/>
                  <a:gd name="T37" fmla="*/ 1370 h 1458"/>
                  <a:gd name="T38" fmla="*/ 880 w 1500"/>
                  <a:gd name="T39" fmla="*/ 1458 h 1458"/>
                  <a:gd name="T40" fmla="*/ 967 w 1500"/>
                  <a:gd name="T41" fmla="*/ 1429 h 1458"/>
                  <a:gd name="T42" fmla="*/ 1039 w 1500"/>
                  <a:gd name="T43" fmla="*/ 1414 h 1458"/>
                  <a:gd name="T44" fmla="*/ 1226 w 1500"/>
                  <a:gd name="T45" fmla="*/ 1281 h 1458"/>
                  <a:gd name="T46" fmla="*/ 1442 w 1500"/>
                  <a:gd name="T47" fmla="*/ 1134 h 1458"/>
                  <a:gd name="T48" fmla="*/ 1500 w 1500"/>
                  <a:gd name="T49" fmla="*/ 1105 h 1458"/>
                  <a:gd name="T50" fmla="*/ 1399 w 1500"/>
                  <a:gd name="T51" fmla="*/ 1016 h 1458"/>
                  <a:gd name="T52" fmla="*/ 1356 w 1500"/>
                  <a:gd name="T53" fmla="*/ 1016 h 1458"/>
                  <a:gd name="T54" fmla="*/ 1327 w 1500"/>
                  <a:gd name="T55" fmla="*/ 928 h 1458"/>
                  <a:gd name="T56" fmla="*/ 1327 w 1500"/>
                  <a:gd name="T57" fmla="*/ 884 h 1458"/>
                  <a:gd name="T58" fmla="*/ 1342 w 1500"/>
                  <a:gd name="T59" fmla="*/ 810 h 1458"/>
                  <a:gd name="T60" fmla="*/ 1342 w 1500"/>
                  <a:gd name="T61" fmla="*/ 737 h 1458"/>
                  <a:gd name="T62" fmla="*/ 1342 w 1500"/>
                  <a:gd name="T63" fmla="*/ 678 h 1458"/>
                  <a:gd name="T64" fmla="*/ 1327 w 1500"/>
                  <a:gd name="T65" fmla="*/ 619 h 1458"/>
                  <a:gd name="T66" fmla="*/ 1313 w 1500"/>
                  <a:gd name="T67" fmla="*/ 545 h 1458"/>
                  <a:gd name="T68" fmla="*/ 1255 w 1500"/>
                  <a:gd name="T69" fmla="*/ 398 h 1458"/>
                  <a:gd name="T70" fmla="*/ 1183 w 1500"/>
                  <a:gd name="T71" fmla="*/ 295 h 1458"/>
                  <a:gd name="T72" fmla="*/ 1226 w 1500"/>
                  <a:gd name="T73" fmla="*/ 192 h 1458"/>
                  <a:gd name="T74" fmla="*/ 1241 w 1500"/>
                  <a:gd name="T75" fmla="*/ 30 h 1458"/>
                  <a:gd name="T76" fmla="*/ 1212 w 1500"/>
                  <a:gd name="T77" fmla="*/ 15 h 1458"/>
                  <a:gd name="T78" fmla="*/ 1168 w 1500"/>
                  <a:gd name="T79" fmla="*/ 0 h 1458"/>
                  <a:gd name="T80" fmla="*/ 1140 w 1500"/>
                  <a:gd name="T81" fmla="*/ 15 h 1458"/>
                  <a:gd name="T82" fmla="*/ 1082 w 1500"/>
                  <a:gd name="T83" fmla="*/ 0 h 1458"/>
                  <a:gd name="T84" fmla="*/ 1039 w 1500"/>
                  <a:gd name="T85" fmla="*/ 30 h 1458"/>
                  <a:gd name="T86" fmla="*/ 981 w 1500"/>
                  <a:gd name="T87" fmla="*/ 15 h 1458"/>
                  <a:gd name="T88" fmla="*/ 880 w 1500"/>
                  <a:gd name="T89" fmla="*/ 30 h 1458"/>
                  <a:gd name="T90" fmla="*/ 664 w 1500"/>
                  <a:gd name="T91" fmla="*/ 74 h 1458"/>
                  <a:gd name="T92" fmla="*/ 621 w 1500"/>
                  <a:gd name="T93" fmla="*/ 103 h 1458"/>
                  <a:gd name="T94" fmla="*/ 563 w 1500"/>
                  <a:gd name="T95" fmla="*/ 118 h 1458"/>
                  <a:gd name="T96" fmla="*/ 491 w 1500"/>
                  <a:gd name="T97" fmla="*/ 177 h 1458"/>
                  <a:gd name="T98" fmla="*/ 505 w 1500"/>
                  <a:gd name="T99" fmla="*/ 324 h 1458"/>
                  <a:gd name="T100" fmla="*/ 505 w 1500"/>
                  <a:gd name="T101" fmla="*/ 324 h 1458"/>
                  <a:gd name="T102" fmla="*/ 505 w 1500"/>
                  <a:gd name="T103" fmla="*/ 324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00" h="1458">
                    <a:moveTo>
                      <a:pt x="505" y="324"/>
                    </a:moveTo>
                    <a:lnTo>
                      <a:pt x="505" y="324"/>
                    </a:lnTo>
                    <a:cubicBezTo>
                      <a:pt x="520" y="339"/>
                      <a:pt x="577" y="427"/>
                      <a:pt x="520" y="427"/>
                    </a:cubicBezTo>
                    <a:cubicBezTo>
                      <a:pt x="505" y="413"/>
                      <a:pt x="462" y="398"/>
                      <a:pt x="447" y="413"/>
                    </a:cubicBezTo>
                    <a:cubicBezTo>
                      <a:pt x="433" y="427"/>
                      <a:pt x="433" y="427"/>
                      <a:pt x="419" y="442"/>
                    </a:cubicBezTo>
                    <a:cubicBezTo>
                      <a:pt x="404" y="457"/>
                      <a:pt x="390" y="457"/>
                      <a:pt x="375" y="457"/>
                    </a:cubicBezTo>
                    <a:cubicBezTo>
                      <a:pt x="347" y="471"/>
                      <a:pt x="361" y="501"/>
                      <a:pt x="347" y="516"/>
                    </a:cubicBezTo>
                    <a:cubicBezTo>
                      <a:pt x="347" y="545"/>
                      <a:pt x="303" y="530"/>
                      <a:pt x="289" y="545"/>
                    </a:cubicBezTo>
                    <a:cubicBezTo>
                      <a:pt x="260" y="545"/>
                      <a:pt x="260" y="575"/>
                      <a:pt x="246" y="589"/>
                    </a:cubicBezTo>
                    <a:cubicBezTo>
                      <a:pt x="217" y="619"/>
                      <a:pt x="188" y="604"/>
                      <a:pt x="159" y="619"/>
                    </a:cubicBezTo>
                    <a:cubicBezTo>
                      <a:pt x="145" y="619"/>
                      <a:pt x="130" y="619"/>
                      <a:pt x="116" y="633"/>
                    </a:cubicBezTo>
                    <a:cubicBezTo>
                      <a:pt x="101" y="633"/>
                      <a:pt x="73" y="648"/>
                      <a:pt x="58" y="663"/>
                    </a:cubicBezTo>
                    <a:cubicBezTo>
                      <a:pt x="0" y="692"/>
                      <a:pt x="15" y="707"/>
                      <a:pt x="15" y="766"/>
                    </a:cubicBezTo>
                    <a:cubicBezTo>
                      <a:pt x="15" y="810"/>
                      <a:pt x="0" y="810"/>
                      <a:pt x="29" y="825"/>
                    </a:cubicBezTo>
                    <a:cubicBezTo>
                      <a:pt x="44" y="840"/>
                      <a:pt x="73" y="854"/>
                      <a:pt x="87" y="869"/>
                    </a:cubicBezTo>
                    <a:cubicBezTo>
                      <a:pt x="231" y="972"/>
                      <a:pt x="375" y="1061"/>
                      <a:pt x="534" y="1164"/>
                    </a:cubicBezTo>
                    <a:cubicBezTo>
                      <a:pt x="577" y="1193"/>
                      <a:pt x="635" y="1237"/>
                      <a:pt x="693" y="1267"/>
                    </a:cubicBezTo>
                    <a:cubicBezTo>
                      <a:pt x="693" y="1281"/>
                      <a:pt x="707" y="1281"/>
                      <a:pt x="707" y="1281"/>
                    </a:cubicBezTo>
                    <a:cubicBezTo>
                      <a:pt x="750" y="1355"/>
                      <a:pt x="779" y="1355"/>
                      <a:pt x="837" y="1370"/>
                    </a:cubicBezTo>
                    <a:cubicBezTo>
                      <a:pt x="880" y="1385"/>
                      <a:pt x="837" y="1443"/>
                      <a:pt x="880" y="1458"/>
                    </a:cubicBezTo>
                    <a:cubicBezTo>
                      <a:pt x="894" y="1458"/>
                      <a:pt x="938" y="1443"/>
                      <a:pt x="967" y="1429"/>
                    </a:cubicBezTo>
                    <a:cubicBezTo>
                      <a:pt x="981" y="1429"/>
                      <a:pt x="1024" y="1429"/>
                      <a:pt x="1039" y="1414"/>
                    </a:cubicBezTo>
                    <a:cubicBezTo>
                      <a:pt x="1096" y="1370"/>
                      <a:pt x="1154" y="1326"/>
                      <a:pt x="1226" y="1281"/>
                    </a:cubicBezTo>
                    <a:cubicBezTo>
                      <a:pt x="1298" y="1237"/>
                      <a:pt x="1370" y="1178"/>
                      <a:pt x="1442" y="1134"/>
                    </a:cubicBezTo>
                    <a:cubicBezTo>
                      <a:pt x="1457" y="1134"/>
                      <a:pt x="1471" y="1119"/>
                      <a:pt x="1500" y="1105"/>
                    </a:cubicBezTo>
                    <a:cubicBezTo>
                      <a:pt x="1471" y="1046"/>
                      <a:pt x="1457" y="1031"/>
                      <a:pt x="1399" y="1016"/>
                    </a:cubicBezTo>
                    <a:lnTo>
                      <a:pt x="1356" y="1016"/>
                    </a:lnTo>
                    <a:cubicBezTo>
                      <a:pt x="1356" y="972"/>
                      <a:pt x="1356" y="957"/>
                      <a:pt x="1327" y="928"/>
                    </a:cubicBezTo>
                    <a:cubicBezTo>
                      <a:pt x="1313" y="899"/>
                      <a:pt x="1313" y="899"/>
                      <a:pt x="1327" y="884"/>
                    </a:cubicBezTo>
                    <a:cubicBezTo>
                      <a:pt x="1356" y="854"/>
                      <a:pt x="1342" y="840"/>
                      <a:pt x="1342" y="810"/>
                    </a:cubicBezTo>
                    <a:cubicBezTo>
                      <a:pt x="1342" y="781"/>
                      <a:pt x="1356" y="766"/>
                      <a:pt x="1342" y="737"/>
                    </a:cubicBezTo>
                    <a:lnTo>
                      <a:pt x="1342" y="678"/>
                    </a:lnTo>
                    <a:cubicBezTo>
                      <a:pt x="1342" y="663"/>
                      <a:pt x="1342" y="633"/>
                      <a:pt x="1327" y="619"/>
                    </a:cubicBezTo>
                    <a:cubicBezTo>
                      <a:pt x="1313" y="604"/>
                      <a:pt x="1313" y="575"/>
                      <a:pt x="1313" y="545"/>
                    </a:cubicBezTo>
                    <a:cubicBezTo>
                      <a:pt x="1313" y="501"/>
                      <a:pt x="1298" y="442"/>
                      <a:pt x="1255" y="398"/>
                    </a:cubicBezTo>
                    <a:cubicBezTo>
                      <a:pt x="1226" y="368"/>
                      <a:pt x="1197" y="339"/>
                      <a:pt x="1183" y="295"/>
                    </a:cubicBezTo>
                    <a:cubicBezTo>
                      <a:pt x="1154" y="236"/>
                      <a:pt x="1212" y="251"/>
                      <a:pt x="1226" y="192"/>
                    </a:cubicBezTo>
                    <a:cubicBezTo>
                      <a:pt x="1226" y="133"/>
                      <a:pt x="1226" y="89"/>
                      <a:pt x="1241" y="30"/>
                    </a:cubicBezTo>
                    <a:cubicBezTo>
                      <a:pt x="1226" y="30"/>
                      <a:pt x="1226" y="15"/>
                      <a:pt x="1212" y="15"/>
                    </a:cubicBezTo>
                    <a:cubicBezTo>
                      <a:pt x="1183" y="30"/>
                      <a:pt x="1183" y="0"/>
                      <a:pt x="1168" y="0"/>
                    </a:cubicBezTo>
                    <a:cubicBezTo>
                      <a:pt x="1154" y="0"/>
                      <a:pt x="1154" y="15"/>
                      <a:pt x="1140" y="15"/>
                    </a:cubicBezTo>
                    <a:cubicBezTo>
                      <a:pt x="1111" y="15"/>
                      <a:pt x="1111" y="0"/>
                      <a:pt x="1082" y="0"/>
                    </a:cubicBezTo>
                    <a:cubicBezTo>
                      <a:pt x="1068" y="15"/>
                      <a:pt x="1053" y="15"/>
                      <a:pt x="1039" y="30"/>
                    </a:cubicBezTo>
                    <a:cubicBezTo>
                      <a:pt x="1010" y="44"/>
                      <a:pt x="1010" y="30"/>
                      <a:pt x="981" y="15"/>
                    </a:cubicBezTo>
                    <a:cubicBezTo>
                      <a:pt x="952" y="15"/>
                      <a:pt x="909" y="15"/>
                      <a:pt x="880" y="30"/>
                    </a:cubicBezTo>
                    <a:cubicBezTo>
                      <a:pt x="808" y="44"/>
                      <a:pt x="736" y="44"/>
                      <a:pt x="664" y="74"/>
                    </a:cubicBezTo>
                    <a:cubicBezTo>
                      <a:pt x="649" y="89"/>
                      <a:pt x="635" y="103"/>
                      <a:pt x="621" y="103"/>
                    </a:cubicBezTo>
                    <a:cubicBezTo>
                      <a:pt x="606" y="118"/>
                      <a:pt x="577" y="118"/>
                      <a:pt x="563" y="118"/>
                    </a:cubicBezTo>
                    <a:cubicBezTo>
                      <a:pt x="534" y="133"/>
                      <a:pt x="534" y="177"/>
                      <a:pt x="491" y="177"/>
                    </a:cubicBezTo>
                    <a:cubicBezTo>
                      <a:pt x="505" y="221"/>
                      <a:pt x="505" y="265"/>
                      <a:pt x="505" y="324"/>
                    </a:cubicBezTo>
                    <a:cubicBezTo>
                      <a:pt x="520" y="339"/>
                      <a:pt x="505" y="295"/>
                      <a:pt x="505" y="324"/>
                    </a:cubicBezTo>
                    <a:lnTo>
                      <a:pt x="505" y="32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5" name="Freeform 1582">
                <a:extLst>
                  <a:ext uri="{FF2B5EF4-FFF2-40B4-BE49-F238E27FC236}">
                    <a16:creationId xmlns:a16="http://schemas.microsoft.com/office/drawing/2014/main" id="{212C4898-3AC5-2ABF-0C94-BE67FBB53A4C}"/>
                  </a:ext>
                </a:extLst>
              </p:cNvPr>
              <p:cNvSpPr>
                <a:spLocks/>
              </p:cNvSpPr>
              <p:nvPr/>
            </p:nvSpPr>
            <p:spPr bwMode="auto">
              <a:xfrm>
                <a:off x="3487" y="2386"/>
                <a:ext cx="289" cy="281"/>
              </a:xfrm>
              <a:custGeom>
                <a:avLst/>
                <a:gdLst>
                  <a:gd name="T0" fmla="*/ 505 w 1500"/>
                  <a:gd name="T1" fmla="*/ 324 h 1458"/>
                  <a:gd name="T2" fmla="*/ 505 w 1500"/>
                  <a:gd name="T3" fmla="*/ 324 h 1458"/>
                  <a:gd name="T4" fmla="*/ 520 w 1500"/>
                  <a:gd name="T5" fmla="*/ 427 h 1458"/>
                  <a:gd name="T6" fmla="*/ 447 w 1500"/>
                  <a:gd name="T7" fmla="*/ 413 h 1458"/>
                  <a:gd name="T8" fmla="*/ 419 w 1500"/>
                  <a:gd name="T9" fmla="*/ 442 h 1458"/>
                  <a:gd name="T10" fmla="*/ 375 w 1500"/>
                  <a:gd name="T11" fmla="*/ 457 h 1458"/>
                  <a:gd name="T12" fmla="*/ 347 w 1500"/>
                  <a:gd name="T13" fmla="*/ 516 h 1458"/>
                  <a:gd name="T14" fmla="*/ 289 w 1500"/>
                  <a:gd name="T15" fmla="*/ 545 h 1458"/>
                  <a:gd name="T16" fmla="*/ 246 w 1500"/>
                  <a:gd name="T17" fmla="*/ 589 h 1458"/>
                  <a:gd name="T18" fmla="*/ 159 w 1500"/>
                  <a:gd name="T19" fmla="*/ 619 h 1458"/>
                  <a:gd name="T20" fmla="*/ 116 w 1500"/>
                  <a:gd name="T21" fmla="*/ 633 h 1458"/>
                  <a:gd name="T22" fmla="*/ 58 w 1500"/>
                  <a:gd name="T23" fmla="*/ 663 h 1458"/>
                  <a:gd name="T24" fmla="*/ 15 w 1500"/>
                  <a:gd name="T25" fmla="*/ 766 h 1458"/>
                  <a:gd name="T26" fmla="*/ 29 w 1500"/>
                  <a:gd name="T27" fmla="*/ 825 h 1458"/>
                  <a:gd name="T28" fmla="*/ 87 w 1500"/>
                  <a:gd name="T29" fmla="*/ 869 h 1458"/>
                  <a:gd name="T30" fmla="*/ 534 w 1500"/>
                  <a:gd name="T31" fmla="*/ 1164 h 1458"/>
                  <a:gd name="T32" fmla="*/ 693 w 1500"/>
                  <a:gd name="T33" fmla="*/ 1267 h 1458"/>
                  <a:gd name="T34" fmla="*/ 707 w 1500"/>
                  <a:gd name="T35" fmla="*/ 1281 h 1458"/>
                  <a:gd name="T36" fmla="*/ 837 w 1500"/>
                  <a:gd name="T37" fmla="*/ 1370 h 1458"/>
                  <a:gd name="T38" fmla="*/ 880 w 1500"/>
                  <a:gd name="T39" fmla="*/ 1458 h 1458"/>
                  <a:gd name="T40" fmla="*/ 967 w 1500"/>
                  <a:gd name="T41" fmla="*/ 1429 h 1458"/>
                  <a:gd name="T42" fmla="*/ 1039 w 1500"/>
                  <a:gd name="T43" fmla="*/ 1414 h 1458"/>
                  <a:gd name="T44" fmla="*/ 1226 w 1500"/>
                  <a:gd name="T45" fmla="*/ 1281 h 1458"/>
                  <a:gd name="T46" fmla="*/ 1442 w 1500"/>
                  <a:gd name="T47" fmla="*/ 1134 h 1458"/>
                  <a:gd name="T48" fmla="*/ 1500 w 1500"/>
                  <a:gd name="T49" fmla="*/ 1105 h 1458"/>
                  <a:gd name="T50" fmla="*/ 1399 w 1500"/>
                  <a:gd name="T51" fmla="*/ 1016 h 1458"/>
                  <a:gd name="T52" fmla="*/ 1356 w 1500"/>
                  <a:gd name="T53" fmla="*/ 1016 h 1458"/>
                  <a:gd name="T54" fmla="*/ 1327 w 1500"/>
                  <a:gd name="T55" fmla="*/ 928 h 1458"/>
                  <a:gd name="T56" fmla="*/ 1327 w 1500"/>
                  <a:gd name="T57" fmla="*/ 884 h 1458"/>
                  <a:gd name="T58" fmla="*/ 1342 w 1500"/>
                  <a:gd name="T59" fmla="*/ 810 h 1458"/>
                  <a:gd name="T60" fmla="*/ 1342 w 1500"/>
                  <a:gd name="T61" fmla="*/ 737 h 1458"/>
                  <a:gd name="T62" fmla="*/ 1342 w 1500"/>
                  <a:gd name="T63" fmla="*/ 678 h 1458"/>
                  <a:gd name="T64" fmla="*/ 1327 w 1500"/>
                  <a:gd name="T65" fmla="*/ 619 h 1458"/>
                  <a:gd name="T66" fmla="*/ 1313 w 1500"/>
                  <a:gd name="T67" fmla="*/ 545 h 1458"/>
                  <a:gd name="T68" fmla="*/ 1255 w 1500"/>
                  <a:gd name="T69" fmla="*/ 398 h 1458"/>
                  <a:gd name="T70" fmla="*/ 1183 w 1500"/>
                  <a:gd name="T71" fmla="*/ 295 h 1458"/>
                  <a:gd name="T72" fmla="*/ 1226 w 1500"/>
                  <a:gd name="T73" fmla="*/ 192 h 1458"/>
                  <a:gd name="T74" fmla="*/ 1241 w 1500"/>
                  <a:gd name="T75" fmla="*/ 30 h 1458"/>
                  <a:gd name="T76" fmla="*/ 1212 w 1500"/>
                  <a:gd name="T77" fmla="*/ 15 h 1458"/>
                  <a:gd name="T78" fmla="*/ 1168 w 1500"/>
                  <a:gd name="T79" fmla="*/ 0 h 1458"/>
                  <a:gd name="T80" fmla="*/ 1140 w 1500"/>
                  <a:gd name="T81" fmla="*/ 15 h 1458"/>
                  <a:gd name="T82" fmla="*/ 1082 w 1500"/>
                  <a:gd name="T83" fmla="*/ 0 h 1458"/>
                  <a:gd name="T84" fmla="*/ 1039 w 1500"/>
                  <a:gd name="T85" fmla="*/ 30 h 1458"/>
                  <a:gd name="T86" fmla="*/ 981 w 1500"/>
                  <a:gd name="T87" fmla="*/ 15 h 1458"/>
                  <a:gd name="T88" fmla="*/ 880 w 1500"/>
                  <a:gd name="T89" fmla="*/ 30 h 1458"/>
                  <a:gd name="T90" fmla="*/ 664 w 1500"/>
                  <a:gd name="T91" fmla="*/ 74 h 1458"/>
                  <a:gd name="T92" fmla="*/ 621 w 1500"/>
                  <a:gd name="T93" fmla="*/ 103 h 1458"/>
                  <a:gd name="T94" fmla="*/ 563 w 1500"/>
                  <a:gd name="T95" fmla="*/ 118 h 1458"/>
                  <a:gd name="T96" fmla="*/ 491 w 1500"/>
                  <a:gd name="T97" fmla="*/ 177 h 1458"/>
                  <a:gd name="T98" fmla="*/ 505 w 1500"/>
                  <a:gd name="T99" fmla="*/ 324 h 1458"/>
                  <a:gd name="T100" fmla="*/ 505 w 1500"/>
                  <a:gd name="T101" fmla="*/ 324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0" h="1458">
                    <a:moveTo>
                      <a:pt x="505" y="324"/>
                    </a:moveTo>
                    <a:lnTo>
                      <a:pt x="505" y="324"/>
                    </a:lnTo>
                    <a:cubicBezTo>
                      <a:pt x="520" y="339"/>
                      <a:pt x="577" y="427"/>
                      <a:pt x="520" y="427"/>
                    </a:cubicBezTo>
                    <a:cubicBezTo>
                      <a:pt x="505" y="413"/>
                      <a:pt x="462" y="398"/>
                      <a:pt x="447" y="413"/>
                    </a:cubicBezTo>
                    <a:cubicBezTo>
                      <a:pt x="433" y="427"/>
                      <a:pt x="433" y="427"/>
                      <a:pt x="419" y="442"/>
                    </a:cubicBezTo>
                    <a:cubicBezTo>
                      <a:pt x="404" y="457"/>
                      <a:pt x="390" y="457"/>
                      <a:pt x="375" y="457"/>
                    </a:cubicBezTo>
                    <a:cubicBezTo>
                      <a:pt x="347" y="471"/>
                      <a:pt x="361" y="501"/>
                      <a:pt x="347" y="516"/>
                    </a:cubicBezTo>
                    <a:cubicBezTo>
                      <a:pt x="347" y="545"/>
                      <a:pt x="303" y="530"/>
                      <a:pt x="289" y="545"/>
                    </a:cubicBezTo>
                    <a:cubicBezTo>
                      <a:pt x="260" y="545"/>
                      <a:pt x="260" y="575"/>
                      <a:pt x="246" y="589"/>
                    </a:cubicBezTo>
                    <a:cubicBezTo>
                      <a:pt x="217" y="619"/>
                      <a:pt x="188" y="604"/>
                      <a:pt x="159" y="619"/>
                    </a:cubicBezTo>
                    <a:cubicBezTo>
                      <a:pt x="145" y="619"/>
                      <a:pt x="130" y="619"/>
                      <a:pt x="116" y="633"/>
                    </a:cubicBezTo>
                    <a:cubicBezTo>
                      <a:pt x="101" y="633"/>
                      <a:pt x="73" y="648"/>
                      <a:pt x="58" y="663"/>
                    </a:cubicBezTo>
                    <a:cubicBezTo>
                      <a:pt x="0" y="692"/>
                      <a:pt x="15" y="707"/>
                      <a:pt x="15" y="766"/>
                    </a:cubicBezTo>
                    <a:cubicBezTo>
                      <a:pt x="15" y="810"/>
                      <a:pt x="0" y="810"/>
                      <a:pt x="29" y="825"/>
                    </a:cubicBezTo>
                    <a:cubicBezTo>
                      <a:pt x="44" y="840"/>
                      <a:pt x="73" y="854"/>
                      <a:pt x="87" y="869"/>
                    </a:cubicBezTo>
                    <a:cubicBezTo>
                      <a:pt x="231" y="972"/>
                      <a:pt x="375" y="1061"/>
                      <a:pt x="534" y="1164"/>
                    </a:cubicBezTo>
                    <a:cubicBezTo>
                      <a:pt x="577" y="1193"/>
                      <a:pt x="635" y="1237"/>
                      <a:pt x="693" y="1267"/>
                    </a:cubicBezTo>
                    <a:cubicBezTo>
                      <a:pt x="693" y="1281"/>
                      <a:pt x="707" y="1281"/>
                      <a:pt x="707" y="1281"/>
                    </a:cubicBezTo>
                    <a:cubicBezTo>
                      <a:pt x="750" y="1355"/>
                      <a:pt x="779" y="1355"/>
                      <a:pt x="837" y="1370"/>
                    </a:cubicBezTo>
                    <a:cubicBezTo>
                      <a:pt x="880" y="1385"/>
                      <a:pt x="837" y="1443"/>
                      <a:pt x="880" y="1458"/>
                    </a:cubicBezTo>
                    <a:cubicBezTo>
                      <a:pt x="894" y="1458"/>
                      <a:pt x="938" y="1443"/>
                      <a:pt x="967" y="1429"/>
                    </a:cubicBezTo>
                    <a:cubicBezTo>
                      <a:pt x="981" y="1429"/>
                      <a:pt x="1024" y="1429"/>
                      <a:pt x="1039" y="1414"/>
                    </a:cubicBezTo>
                    <a:cubicBezTo>
                      <a:pt x="1096" y="1370"/>
                      <a:pt x="1154" y="1326"/>
                      <a:pt x="1226" y="1281"/>
                    </a:cubicBezTo>
                    <a:cubicBezTo>
                      <a:pt x="1298" y="1237"/>
                      <a:pt x="1370" y="1178"/>
                      <a:pt x="1442" y="1134"/>
                    </a:cubicBezTo>
                    <a:cubicBezTo>
                      <a:pt x="1457" y="1134"/>
                      <a:pt x="1471" y="1119"/>
                      <a:pt x="1500" y="1105"/>
                    </a:cubicBezTo>
                    <a:cubicBezTo>
                      <a:pt x="1471" y="1046"/>
                      <a:pt x="1457" y="1031"/>
                      <a:pt x="1399" y="1016"/>
                    </a:cubicBezTo>
                    <a:lnTo>
                      <a:pt x="1356" y="1016"/>
                    </a:lnTo>
                    <a:cubicBezTo>
                      <a:pt x="1356" y="972"/>
                      <a:pt x="1356" y="957"/>
                      <a:pt x="1327" y="928"/>
                    </a:cubicBezTo>
                    <a:cubicBezTo>
                      <a:pt x="1313" y="899"/>
                      <a:pt x="1313" y="899"/>
                      <a:pt x="1327" y="884"/>
                    </a:cubicBezTo>
                    <a:cubicBezTo>
                      <a:pt x="1356" y="854"/>
                      <a:pt x="1342" y="840"/>
                      <a:pt x="1342" y="810"/>
                    </a:cubicBezTo>
                    <a:cubicBezTo>
                      <a:pt x="1342" y="781"/>
                      <a:pt x="1356" y="766"/>
                      <a:pt x="1342" y="737"/>
                    </a:cubicBezTo>
                    <a:lnTo>
                      <a:pt x="1342" y="678"/>
                    </a:lnTo>
                    <a:cubicBezTo>
                      <a:pt x="1342" y="663"/>
                      <a:pt x="1342" y="633"/>
                      <a:pt x="1327" y="619"/>
                    </a:cubicBezTo>
                    <a:cubicBezTo>
                      <a:pt x="1313" y="604"/>
                      <a:pt x="1313" y="575"/>
                      <a:pt x="1313" y="545"/>
                    </a:cubicBezTo>
                    <a:cubicBezTo>
                      <a:pt x="1313" y="501"/>
                      <a:pt x="1298" y="442"/>
                      <a:pt x="1255" y="398"/>
                    </a:cubicBezTo>
                    <a:cubicBezTo>
                      <a:pt x="1226" y="368"/>
                      <a:pt x="1197" y="339"/>
                      <a:pt x="1183" y="295"/>
                    </a:cubicBezTo>
                    <a:cubicBezTo>
                      <a:pt x="1154" y="236"/>
                      <a:pt x="1212" y="251"/>
                      <a:pt x="1226" y="192"/>
                    </a:cubicBezTo>
                    <a:cubicBezTo>
                      <a:pt x="1226" y="133"/>
                      <a:pt x="1226" y="89"/>
                      <a:pt x="1241" y="30"/>
                    </a:cubicBezTo>
                    <a:cubicBezTo>
                      <a:pt x="1226" y="30"/>
                      <a:pt x="1226" y="15"/>
                      <a:pt x="1212" y="15"/>
                    </a:cubicBezTo>
                    <a:cubicBezTo>
                      <a:pt x="1183" y="30"/>
                      <a:pt x="1183" y="0"/>
                      <a:pt x="1168" y="0"/>
                    </a:cubicBezTo>
                    <a:cubicBezTo>
                      <a:pt x="1154" y="0"/>
                      <a:pt x="1154" y="15"/>
                      <a:pt x="1140" y="15"/>
                    </a:cubicBezTo>
                    <a:cubicBezTo>
                      <a:pt x="1111" y="15"/>
                      <a:pt x="1111" y="0"/>
                      <a:pt x="1082" y="0"/>
                    </a:cubicBezTo>
                    <a:cubicBezTo>
                      <a:pt x="1068" y="15"/>
                      <a:pt x="1053" y="15"/>
                      <a:pt x="1039" y="30"/>
                    </a:cubicBezTo>
                    <a:cubicBezTo>
                      <a:pt x="1010" y="44"/>
                      <a:pt x="1010" y="30"/>
                      <a:pt x="981" y="15"/>
                    </a:cubicBezTo>
                    <a:cubicBezTo>
                      <a:pt x="952" y="15"/>
                      <a:pt x="909" y="15"/>
                      <a:pt x="880" y="30"/>
                    </a:cubicBezTo>
                    <a:cubicBezTo>
                      <a:pt x="808" y="44"/>
                      <a:pt x="736" y="44"/>
                      <a:pt x="664" y="74"/>
                    </a:cubicBezTo>
                    <a:cubicBezTo>
                      <a:pt x="649" y="89"/>
                      <a:pt x="635" y="103"/>
                      <a:pt x="621" y="103"/>
                    </a:cubicBezTo>
                    <a:cubicBezTo>
                      <a:pt x="606" y="118"/>
                      <a:pt x="577" y="118"/>
                      <a:pt x="563" y="118"/>
                    </a:cubicBezTo>
                    <a:cubicBezTo>
                      <a:pt x="534" y="133"/>
                      <a:pt x="534" y="177"/>
                      <a:pt x="491" y="177"/>
                    </a:cubicBezTo>
                    <a:cubicBezTo>
                      <a:pt x="505" y="221"/>
                      <a:pt x="505" y="265"/>
                      <a:pt x="505" y="324"/>
                    </a:cubicBezTo>
                    <a:cubicBezTo>
                      <a:pt x="520" y="339"/>
                      <a:pt x="505" y="295"/>
                      <a:pt x="505" y="324"/>
                    </a:cubicBezTo>
                    <a:close/>
                  </a:path>
                </a:pathLst>
              </a:custGeom>
              <a:solidFill>
                <a:srgbClr val="D9D9D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6" name="Freeform 1583">
                <a:extLst>
                  <a:ext uri="{FF2B5EF4-FFF2-40B4-BE49-F238E27FC236}">
                    <a16:creationId xmlns:a16="http://schemas.microsoft.com/office/drawing/2014/main" id="{4193C2F3-DAB5-4622-D5AB-99E7AC772A16}"/>
                  </a:ext>
                </a:extLst>
              </p:cNvPr>
              <p:cNvSpPr>
                <a:spLocks/>
              </p:cNvSpPr>
              <p:nvPr/>
            </p:nvSpPr>
            <p:spPr bwMode="auto">
              <a:xfrm>
                <a:off x="3487" y="2386"/>
                <a:ext cx="289" cy="281"/>
              </a:xfrm>
              <a:custGeom>
                <a:avLst/>
                <a:gdLst>
                  <a:gd name="T0" fmla="*/ 505 w 1500"/>
                  <a:gd name="T1" fmla="*/ 324 h 1458"/>
                  <a:gd name="T2" fmla="*/ 505 w 1500"/>
                  <a:gd name="T3" fmla="*/ 324 h 1458"/>
                  <a:gd name="T4" fmla="*/ 520 w 1500"/>
                  <a:gd name="T5" fmla="*/ 427 h 1458"/>
                  <a:gd name="T6" fmla="*/ 447 w 1500"/>
                  <a:gd name="T7" fmla="*/ 413 h 1458"/>
                  <a:gd name="T8" fmla="*/ 419 w 1500"/>
                  <a:gd name="T9" fmla="*/ 442 h 1458"/>
                  <a:gd name="T10" fmla="*/ 375 w 1500"/>
                  <a:gd name="T11" fmla="*/ 457 h 1458"/>
                  <a:gd name="T12" fmla="*/ 347 w 1500"/>
                  <a:gd name="T13" fmla="*/ 516 h 1458"/>
                  <a:gd name="T14" fmla="*/ 289 w 1500"/>
                  <a:gd name="T15" fmla="*/ 545 h 1458"/>
                  <a:gd name="T16" fmla="*/ 246 w 1500"/>
                  <a:gd name="T17" fmla="*/ 589 h 1458"/>
                  <a:gd name="T18" fmla="*/ 159 w 1500"/>
                  <a:gd name="T19" fmla="*/ 619 h 1458"/>
                  <a:gd name="T20" fmla="*/ 116 w 1500"/>
                  <a:gd name="T21" fmla="*/ 633 h 1458"/>
                  <a:gd name="T22" fmla="*/ 58 w 1500"/>
                  <a:gd name="T23" fmla="*/ 663 h 1458"/>
                  <a:gd name="T24" fmla="*/ 15 w 1500"/>
                  <a:gd name="T25" fmla="*/ 766 h 1458"/>
                  <a:gd name="T26" fmla="*/ 29 w 1500"/>
                  <a:gd name="T27" fmla="*/ 825 h 1458"/>
                  <a:gd name="T28" fmla="*/ 87 w 1500"/>
                  <a:gd name="T29" fmla="*/ 869 h 1458"/>
                  <a:gd name="T30" fmla="*/ 534 w 1500"/>
                  <a:gd name="T31" fmla="*/ 1164 h 1458"/>
                  <a:gd name="T32" fmla="*/ 693 w 1500"/>
                  <a:gd name="T33" fmla="*/ 1267 h 1458"/>
                  <a:gd name="T34" fmla="*/ 707 w 1500"/>
                  <a:gd name="T35" fmla="*/ 1281 h 1458"/>
                  <a:gd name="T36" fmla="*/ 837 w 1500"/>
                  <a:gd name="T37" fmla="*/ 1370 h 1458"/>
                  <a:gd name="T38" fmla="*/ 880 w 1500"/>
                  <a:gd name="T39" fmla="*/ 1458 h 1458"/>
                  <a:gd name="T40" fmla="*/ 967 w 1500"/>
                  <a:gd name="T41" fmla="*/ 1429 h 1458"/>
                  <a:gd name="T42" fmla="*/ 1039 w 1500"/>
                  <a:gd name="T43" fmla="*/ 1414 h 1458"/>
                  <a:gd name="T44" fmla="*/ 1226 w 1500"/>
                  <a:gd name="T45" fmla="*/ 1281 h 1458"/>
                  <a:gd name="T46" fmla="*/ 1442 w 1500"/>
                  <a:gd name="T47" fmla="*/ 1134 h 1458"/>
                  <a:gd name="T48" fmla="*/ 1500 w 1500"/>
                  <a:gd name="T49" fmla="*/ 1105 h 1458"/>
                  <a:gd name="T50" fmla="*/ 1399 w 1500"/>
                  <a:gd name="T51" fmla="*/ 1016 h 1458"/>
                  <a:gd name="T52" fmla="*/ 1356 w 1500"/>
                  <a:gd name="T53" fmla="*/ 1016 h 1458"/>
                  <a:gd name="T54" fmla="*/ 1327 w 1500"/>
                  <a:gd name="T55" fmla="*/ 928 h 1458"/>
                  <a:gd name="T56" fmla="*/ 1327 w 1500"/>
                  <a:gd name="T57" fmla="*/ 884 h 1458"/>
                  <a:gd name="T58" fmla="*/ 1342 w 1500"/>
                  <a:gd name="T59" fmla="*/ 810 h 1458"/>
                  <a:gd name="T60" fmla="*/ 1342 w 1500"/>
                  <a:gd name="T61" fmla="*/ 737 h 1458"/>
                  <a:gd name="T62" fmla="*/ 1342 w 1500"/>
                  <a:gd name="T63" fmla="*/ 678 h 1458"/>
                  <a:gd name="T64" fmla="*/ 1327 w 1500"/>
                  <a:gd name="T65" fmla="*/ 619 h 1458"/>
                  <a:gd name="T66" fmla="*/ 1313 w 1500"/>
                  <a:gd name="T67" fmla="*/ 545 h 1458"/>
                  <a:gd name="T68" fmla="*/ 1255 w 1500"/>
                  <a:gd name="T69" fmla="*/ 398 h 1458"/>
                  <a:gd name="T70" fmla="*/ 1183 w 1500"/>
                  <a:gd name="T71" fmla="*/ 295 h 1458"/>
                  <a:gd name="T72" fmla="*/ 1226 w 1500"/>
                  <a:gd name="T73" fmla="*/ 192 h 1458"/>
                  <a:gd name="T74" fmla="*/ 1241 w 1500"/>
                  <a:gd name="T75" fmla="*/ 30 h 1458"/>
                  <a:gd name="T76" fmla="*/ 1212 w 1500"/>
                  <a:gd name="T77" fmla="*/ 15 h 1458"/>
                  <a:gd name="T78" fmla="*/ 1168 w 1500"/>
                  <a:gd name="T79" fmla="*/ 0 h 1458"/>
                  <a:gd name="T80" fmla="*/ 1140 w 1500"/>
                  <a:gd name="T81" fmla="*/ 15 h 1458"/>
                  <a:gd name="T82" fmla="*/ 1082 w 1500"/>
                  <a:gd name="T83" fmla="*/ 0 h 1458"/>
                  <a:gd name="T84" fmla="*/ 1039 w 1500"/>
                  <a:gd name="T85" fmla="*/ 30 h 1458"/>
                  <a:gd name="T86" fmla="*/ 981 w 1500"/>
                  <a:gd name="T87" fmla="*/ 15 h 1458"/>
                  <a:gd name="T88" fmla="*/ 880 w 1500"/>
                  <a:gd name="T89" fmla="*/ 30 h 1458"/>
                  <a:gd name="T90" fmla="*/ 664 w 1500"/>
                  <a:gd name="T91" fmla="*/ 74 h 1458"/>
                  <a:gd name="T92" fmla="*/ 621 w 1500"/>
                  <a:gd name="T93" fmla="*/ 103 h 1458"/>
                  <a:gd name="T94" fmla="*/ 563 w 1500"/>
                  <a:gd name="T95" fmla="*/ 118 h 1458"/>
                  <a:gd name="T96" fmla="*/ 491 w 1500"/>
                  <a:gd name="T97" fmla="*/ 177 h 1458"/>
                  <a:gd name="T98" fmla="*/ 505 w 1500"/>
                  <a:gd name="T99" fmla="*/ 324 h 1458"/>
                  <a:gd name="T100" fmla="*/ 505 w 1500"/>
                  <a:gd name="T101" fmla="*/ 324 h 1458"/>
                  <a:gd name="T102" fmla="*/ 505 w 1500"/>
                  <a:gd name="T103" fmla="*/ 324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00" h="1458">
                    <a:moveTo>
                      <a:pt x="505" y="324"/>
                    </a:moveTo>
                    <a:lnTo>
                      <a:pt x="505" y="324"/>
                    </a:lnTo>
                    <a:cubicBezTo>
                      <a:pt x="520" y="339"/>
                      <a:pt x="577" y="427"/>
                      <a:pt x="520" y="427"/>
                    </a:cubicBezTo>
                    <a:cubicBezTo>
                      <a:pt x="505" y="413"/>
                      <a:pt x="462" y="398"/>
                      <a:pt x="447" y="413"/>
                    </a:cubicBezTo>
                    <a:cubicBezTo>
                      <a:pt x="433" y="427"/>
                      <a:pt x="433" y="427"/>
                      <a:pt x="419" y="442"/>
                    </a:cubicBezTo>
                    <a:cubicBezTo>
                      <a:pt x="404" y="457"/>
                      <a:pt x="390" y="457"/>
                      <a:pt x="375" y="457"/>
                    </a:cubicBezTo>
                    <a:cubicBezTo>
                      <a:pt x="347" y="471"/>
                      <a:pt x="361" y="501"/>
                      <a:pt x="347" y="516"/>
                    </a:cubicBezTo>
                    <a:cubicBezTo>
                      <a:pt x="347" y="545"/>
                      <a:pt x="303" y="530"/>
                      <a:pt x="289" y="545"/>
                    </a:cubicBezTo>
                    <a:cubicBezTo>
                      <a:pt x="260" y="545"/>
                      <a:pt x="260" y="575"/>
                      <a:pt x="246" y="589"/>
                    </a:cubicBezTo>
                    <a:cubicBezTo>
                      <a:pt x="217" y="619"/>
                      <a:pt x="188" y="604"/>
                      <a:pt x="159" y="619"/>
                    </a:cubicBezTo>
                    <a:cubicBezTo>
                      <a:pt x="145" y="619"/>
                      <a:pt x="130" y="619"/>
                      <a:pt x="116" y="633"/>
                    </a:cubicBezTo>
                    <a:cubicBezTo>
                      <a:pt x="101" y="633"/>
                      <a:pt x="73" y="648"/>
                      <a:pt x="58" y="663"/>
                    </a:cubicBezTo>
                    <a:cubicBezTo>
                      <a:pt x="0" y="692"/>
                      <a:pt x="15" y="707"/>
                      <a:pt x="15" y="766"/>
                    </a:cubicBezTo>
                    <a:cubicBezTo>
                      <a:pt x="15" y="810"/>
                      <a:pt x="0" y="810"/>
                      <a:pt x="29" y="825"/>
                    </a:cubicBezTo>
                    <a:cubicBezTo>
                      <a:pt x="44" y="840"/>
                      <a:pt x="73" y="854"/>
                      <a:pt x="87" y="869"/>
                    </a:cubicBezTo>
                    <a:cubicBezTo>
                      <a:pt x="231" y="972"/>
                      <a:pt x="375" y="1061"/>
                      <a:pt x="534" y="1164"/>
                    </a:cubicBezTo>
                    <a:cubicBezTo>
                      <a:pt x="577" y="1193"/>
                      <a:pt x="635" y="1237"/>
                      <a:pt x="693" y="1267"/>
                    </a:cubicBezTo>
                    <a:cubicBezTo>
                      <a:pt x="693" y="1281"/>
                      <a:pt x="707" y="1281"/>
                      <a:pt x="707" y="1281"/>
                    </a:cubicBezTo>
                    <a:cubicBezTo>
                      <a:pt x="750" y="1355"/>
                      <a:pt x="779" y="1355"/>
                      <a:pt x="837" y="1370"/>
                    </a:cubicBezTo>
                    <a:cubicBezTo>
                      <a:pt x="880" y="1385"/>
                      <a:pt x="837" y="1443"/>
                      <a:pt x="880" y="1458"/>
                    </a:cubicBezTo>
                    <a:cubicBezTo>
                      <a:pt x="894" y="1458"/>
                      <a:pt x="938" y="1443"/>
                      <a:pt x="967" y="1429"/>
                    </a:cubicBezTo>
                    <a:cubicBezTo>
                      <a:pt x="981" y="1429"/>
                      <a:pt x="1024" y="1429"/>
                      <a:pt x="1039" y="1414"/>
                    </a:cubicBezTo>
                    <a:cubicBezTo>
                      <a:pt x="1096" y="1370"/>
                      <a:pt x="1154" y="1326"/>
                      <a:pt x="1226" y="1281"/>
                    </a:cubicBezTo>
                    <a:cubicBezTo>
                      <a:pt x="1298" y="1237"/>
                      <a:pt x="1370" y="1178"/>
                      <a:pt x="1442" y="1134"/>
                    </a:cubicBezTo>
                    <a:cubicBezTo>
                      <a:pt x="1457" y="1134"/>
                      <a:pt x="1471" y="1119"/>
                      <a:pt x="1500" y="1105"/>
                    </a:cubicBezTo>
                    <a:cubicBezTo>
                      <a:pt x="1471" y="1046"/>
                      <a:pt x="1457" y="1031"/>
                      <a:pt x="1399" y="1016"/>
                    </a:cubicBezTo>
                    <a:lnTo>
                      <a:pt x="1356" y="1016"/>
                    </a:lnTo>
                    <a:cubicBezTo>
                      <a:pt x="1356" y="972"/>
                      <a:pt x="1356" y="957"/>
                      <a:pt x="1327" y="928"/>
                    </a:cubicBezTo>
                    <a:cubicBezTo>
                      <a:pt x="1313" y="899"/>
                      <a:pt x="1313" y="899"/>
                      <a:pt x="1327" y="884"/>
                    </a:cubicBezTo>
                    <a:cubicBezTo>
                      <a:pt x="1356" y="854"/>
                      <a:pt x="1342" y="840"/>
                      <a:pt x="1342" y="810"/>
                    </a:cubicBezTo>
                    <a:cubicBezTo>
                      <a:pt x="1342" y="781"/>
                      <a:pt x="1356" y="766"/>
                      <a:pt x="1342" y="737"/>
                    </a:cubicBezTo>
                    <a:lnTo>
                      <a:pt x="1342" y="678"/>
                    </a:lnTo>
                    <a:cubicBezTo>
                      <a:pt x="1342" y="663"/>
                      <a:pt x="1342" y="633"/>
                      <a:pt x="1327" y="619"/>
                    </a:cubicBezTo>
                    <a:cubicBezTo>
                      <a:pt x="1313" y="604"/>
                      <a:pt x="1313" y="575"/>
                      <a:pt x="1313" y="545"/>
                    </a:cubicBezTo>
                    <a:cubicBezTo>
                      <a:pt x="1313" y="501"/>
                      <a:pt x="1298" y="442"/>
                      <a:pt x="1255" y="398"/>
                    </a:cubicBezTo>
                    <a:cubicBezTo>
                      <a:pt x="1226" y="368"/>
                      <a:pt x="1197" y="339"/>
                      <a:pt x="1183" y="295"/>
                    </a:cubicBezTo>
                    <a:cubicBezTo>
                      <a:pt x="1154" y="236"/>
                      <a:pt x="1212" y="251"/>
                      <a:pt x="1226" y="192"/>
                    </a:cubicBezTo>
                    <a:cubicBezTo>
                      <a:pt x="1226" y="133"/>
                      <a:pt x="1226" y="89"/>
                      <a:pt x="1241" y="30"/>
                    </a:cubicBezTo>
                    <a:cubicBezTo>
                      <a:pt x="1226" y="30"/>
                      <a:pt x="1226" y="15"/>
                      <a:pt x="1212" y="15"/>
                    </a:cubicBezTo>
                    <a:cubicBezTo>
                      <a:pt x="1183" y="30"/>
                      <a:pt x="1183" y="0"/>
                      <a:pt x="1168" y="0"/>
                    </a:cubicBezTo>
                    <a:cubicBezTo>
                      <a:pt x="1154" y="0"/>
                      <a:pt x="1154" y="15"/>
                      <a:pt x="1140" y="15"/>
                    </a:cubicBezTo>
                    <a:cubicBezTo>
                      <a:pt x="1111" y="15"/>
                      <a:pt x="1111" y="0"/>
                      <a:pt x="1082" y="0"/>
                    </a:cubicBezTo>
                    <a:cubicBezTo>
                      <a:pt x="1068" y="15"/>
                      <a:pt x="1053" y="15"/>
                      <a:pt x="1039" y="30"/>
                    </a:cubicBezTo>
                    <a:cubicBezTo>
                      <a:pt x="1010" y="44"/>
                      <a:pt x="1010" y="30"/>
                      <a:pt x="981" y="15"/>
                    </a:cubicBezTo>
                    <a:cubicBezTo>
                      <a:pt x="952" y="15"/>
                      <a:pt x="909" y="15"/>
                      <a:pt x="880" y="30"/>
                    </a:cubicBezTo>
                    <a:cubicBezTo>
                      <a:pt x="808" y="44"/>
                      <a:pt x="736" y="44"/>
                      <a:pt x="664" y="74"/>
                    </a:cubicBezTo>
                    <a:cubicBezTo>
                      <a:pt x="649" y="89"/>
                      <a:pt x="635" y="103"/>
                      <a:pt x="621" y="103"/>
                    </a:cubicBezTo>
                    <a:cubicBezTo>
                      <a:pt x="606" y="118"/>
                      <a:pt x="577" y="118"/>
                      <a:pt x="563" y="118"/>
                    </a:cubicBezTo>
                    <a:cubicBezTo>
                      <a:pt x="534" y="133"/>
                      <a:pt x="534" y="177"/>
                      <a:pt x="491" y="177"/>
                    </a:cubicBezTo>
                    <a:cubicBezTo>
                      <a:pt x="505" y="221"/>
                      <a:pt x="505" y="265"/>
                      <a:pt x="505" y="324"/>
                    </a:cubicBezTo>
                    <a:cubicBezTo>
                      <a:pt x="520" y="339"/>
                      <a:pt x="505" y="295"/>
                      <a:pt x="505" y="324"/>
                    </a:cubicBezTo>
                    <a:lnTo>
                      <a:pt x="505" y="32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7" name="Freeform 1584">
                <a:extLst>
                  <a:ext uri="{FF2B5EF4-FFF2-40B4-BE49-F238E27FC236}">
                    <a16:creationId xmlns:a16="http://schemas.microsoft.com/office/drawing/2014/main" id="{DE06B852-3953-8BF0-545E-0B9D459BF9B2}"/>
                  </a:ext>
                </a:extLst>
              </p:cNvPr>
              <p:cNvSpPr>
                <a:spLocks/>
              </p:cNvSpPr>
              <p:nvPr/>
            </p:nvSpPr>
            <p:spPr bwMode="auto">
              <a:xfrm>
                <a:off x="5174" y="3093"/>
                <a:ext cx="578" cy="434"/>
              </a:xfrm>
              <a:custGeom>
                <a:avLst/>
                <a:gdLst>
                  <a:gd name="T0" fmla="*/ 1412 w 3000"/>
                  <a:gd name="T1" fmla="*/ 30 h 2250"/>
                  <a:gd name="T2" fmla="*/ 1456 w 3000"/>
                  <a:gd name="T3" fmla="*/ 89 h 2250"/>
                  <a:gd name="T4" fmla="*/ 1324 w 3000"/>
                  <a:gd name="T5" fmla="*/ 118 h 2250"/>
                  <a:gd name="T6" fmla="*/ 1177 w 3000"/>
                  <a:gd name="T7" fmla="*/ 311 h 2250"/>
                  <a:gd name="T8" fmla="*/ 1059 w 3000"/>
                  <a:gd name="T9" fmla="*/ 252 h 2250"/>
                  <a:gd name="T10" fmla="*/ 1000 w 3000"/>
                  <a:gd name="T11" fmla="*/ 237 h 2250"/>
                  <a:gd name="T12" fmla="*/ 927 w 3000"/>
                  <a:gd name="T13" fmla="*/ 281 h 2250"/>
                  <a:gd name="T14" fmla="*/ 897 w 3000"/>
                  <a:gd name="T15" fmla="*/ 340 h 2250"/>
                  <a:gd name="T16" fmla="*/ 780 w 3000"/>
                  <a:gd name="T17" fmla="*/ 429 h 2250"/>
                  <a:gd name="T18" fmla="*/ 765 w 3000"/>
                  <a:gd name="T19" fmla="*/ 488 h 2250"/>
                  <a:gd name="T20" fmla="*/ 677 w 3000"/>
                  <a:gd name="T21" fmla="*/ 533 h 2250"/>
                  <a:gd name="T22" fmla="*/ 500 w 3000"/>
                  <a:gd name="T23" fmla="*/ 696 h 2250"/>
                  <a:gd name="T24" fmla="*/ 148 w 3000"/>
                  <a:gd name="T25" fmla="*/ 829 h 2250"/>
                  <a:gd name="T26" fmla="*/ 59 w 3000"/>
                  <a:gd name="T27" fmla="*/ 903 h 2250"/>
                  <a:gd name="T28" fmla="*/ 45 w 3000"/>
                  <a:gd name="T29" fmla="*/ 1140 h 2250"/>
                  <a:gd name="T30" fmla="*/ 89 w 3000"/>
                  <a:gd name="T31" fmla="*/ 1273 h 2250"/>
                  <a:gd name="T32" fmla="*/ 162 w 3000"/>
                  <a:gd name="T33" fmla="*/ 1495 h 2250"/>
                  <a:gd name="T34" fmla="*/ 206 w 3000"/>
                  <a:gd name="T35" fmla="*/ 1761 h 2250"/>
                  <a:gd name="T36" fmla="*/ 368 w 3000"/>
                  <a:gd name="T37" fmla="*/ 1894 h 2250"/>
                  <a:gd name="T38" fmla="*/ 647 w 3000"/>
                  <a:gd name="T39" fmla="*/ 1806 h 2250"/>
                  <a:gd name="T40" fmla="*/ 927 w 3000"/>
                  <a:gd name="T41" fmla="*/ 1687 h 2250"/>
                  <a:gd name="T42" fmla="*/ 1353 w 3000"/>
                  <a:gd name="T43" fmla="*/ 1598 h 2250"/>
                  <a:gd name="T44" fmla="*/ 1574 w 3000"/>
                  <a:gd name="T45" fmla="*/ 1732 h 2250"/>
                  <a:gd name="T46" fmla="*/ 1691 w 3000"/>
                  <a:gd name="T47" fmla="*/ 1894 h 2250"/>
                  <a:gd name="T48" fmla="*/ 1838 w 3000"/>
                  <a:gd name="T49" fmla="*/ 1702 h 2250"/>
                  <a:gd name="T50" fmla="*/ 1809 w 3000"/>
                  <a:gd name="T51" fmla="*/ 1865 h 2250"/>
                  <a:gd name="T52" fmla="*/ 1882 w 3000"/>
                  <a:gd name="T53" fmla="*/ 1909 h 2250"/>
                  <a:gd name="T54" fmla="*/ 2044 w 3000"/>
                  <a:gd name="T55" fmla="*/ 2146 h 2250"/>
                  <a:gd name="T56" fmla="*/ 2323 w 3000"/>
                  <a:gd name="T57" fmla="*/ 2176 h 2250"/>
                  <a:gd name="T58" fmla="*/ 2382 w 3000"/>
                  <a:gd name="T59" fmla="*/ 2161 h 2250"/>
                  <a:gd name="T60" fmla="*/ 2500 w 3000"/>
                  <a:gd name="T61" fmla="*/ 2205 h 2250"/>
                  <a:gd name="T62" fmla="*/ 2765 w 3000"/>
                  <a:gd name="T63" fmla="*/ 1924 h 2250"/>
                  <a:gd name="T64" fmla="*/ 2912 w 3000"/>
                  <a:gd name="T65" fmla="*/ 1658 h 2250"/>
                  <a:gd name="T66" fmla="*/ 2970 w 3000"/>
                  <a:gd name="T67" fmla="*/ 1465 h 2250"/>
                  <a:gd name="T68" fmla="*/ 2970 w 3000"/>
                  <a:gd name="T69" fmla="*/ 1288 h 2250"/>
                  <a:gd name="T70" fmla="*/ 2941 w 3000"/>
                  <a:gd name="T71" fmla="*/ 1125 h 2250"/>
                  <a:gd name="T72" fmla="*/ 2750 w 3000"/>
                  <a:gd name="T73" fmla="*/ 873 h 2250"/>
                  <a:gd name="T74" fmla="*/ 2647 w 3000"/>
                  <a:gd name="T75" fmla="*/ 755 h 2250"/>
                  <a:gd name="T76" fmla="*/ 2471 w 3000"/>
                  <a:gd name="T77" fmla="*/ 636 h 2250"/>
                  <a:gd name="T78" fmla="*/ 2397 w 3000"/>
                  <a:gd name="T79" fmla="*/ 414 h 2250"/>
                  <a:gd name="T80" fmla="*/ 2279 w 3000"/>
                  <a:gd name="T81" fmla="*/ 252 h 2250"/>
                  <a:gd name="T82" fmla="*/ 2162 w 3000"/>
                  <a:gd name="T83" fmla="*/ 44 h 2250"/>
                  <a:gd name="T84" fmla="*/ 2132 w 3000"/>
                  <a:gd name="T85" fmla="*/ 148 h 2250"/>
                  <a:gd name="T86" fmla="*/ 2015 w 3000"/>
                  <a:gd name="T87" fmla="*/ 533 h 2250"/>
                  <a:gd name="T88" fmla="*/ 1662 w 3000"/>
                  <a:gd name="T89" fmla="*/ 296 h 2250"/>
                  <a:gd name="T90" fmla="*/ 1706 w 3000"/>
                  <a:gd name="T91" fmla="*/ 192 h 2250"/>
                  <a:gd name="T92" fmla="*/ 1735 w 3000"/>
                  <a:gd name="T93" fmla="*/ 89 h 2250"/>
                  <a:gd name="T94" fmla="*/ 1647 w 3000"/>
                  <a:gd name="T95" fmla="*/ 104 h 2250"/>
                  <a:gd name="T96" fmla="*/ 1485 w 3000"/>
                  <a:gd name="T97" fmla="*/ 59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0" h="2250">
                    <a:moveTo>
                      <a:pt x="1485" y="59"/>
                    </a:moveTo>
                    <a:lnTo>
                      <a:pt x="1485" y="59"/>
                    </a:lnTo>
                    <a:cubicBezTo>
                      <a:pt x="1456" y="59"/>
                      <a:pt x="1441" y="30"/>
                      <a:pt x="1412" y="30"/>
                    </a:cubicBezTo>
                    <a:cubicBezTo>
                      <a:pt x="1397" y="15"/>
                      <a:pt x="1397" y="30"/>
                      <a:pt x="1412" y="44"/>
                    </a:cubicBezTo>
                    <a:cubicBezTo>
                      <a:pt x="1412" y="59"/>
                      <a:pt x="1441" y="44"/>
                      <a:pt x="1441" y="44"/>
                    </a:cubicBezTo>
                    <a:cubicBezTo>
                      <a:pt x="1456" y="59"/>
                      <a:pt x="1441" y="89"/>
                      <a:pt x="1456" y="89"/>
                    </a:cubicBezTo>
                    <a:cubicBezTo>
                      <a:pt x="1456" y="104"/>
                      <a:pt x="1441" y="104"/>
                      <a:pt x="1427" y="104"/>
                    </a:cubicBezTo>
                    <a:cubicBezTo>
                      <a:pt x="1412" y="118"/>
                      <a:pt x="1397" y="118"/>
                      <a:pt x="1383" y="118"/>
                    </a:cubicBezTo>
                    <a:cubicBezTo>
                      <a:pt x="1353" y="104"/>
                      <a:pt x="1353" y="118"/>
                      <a:pt x="1324" y="118"/>
                    </a:cubicBezTo>
                    <a:cubicBezTo>
                      <a:pt x="1280" y="133"/>
                      <a:pt x="1294" y="178"/>
                      <a:pt x="1265" y="192"/>
                    </a:cubicBezTo>
                    <a:cubicBezTo>
                      <a:pt x="1235" y="222"/>
                      <a:pt x="1221" y="266"/>
                      <a:pt x="1235" y="296"/>
                    </a:cubicBezTo>
                    <a:cubicBezTo>
                      <a:pt x="1265" y="340"/>
                      <a:pt x="1191" y="311"/>
                      <a:pt x="1177" y="311"/>
                    </a:cubicBezTo>
                    <a:cubicBezTo>
                      <a:pt x="1162" y="311"/>
                      <a:pt x="1118" y="355"/>
                      <a:pt x="1118" y="355"/>
                    </a:cubicBezTo>
                    <a:cubicBezTo>
                      <a:pt x="1118" y="355"/>
                      <a:pt x="1103" y="281"/>
                      <a:pt x="1088" y="266"/>
                    </a:cubicBezTo>
                    <a:cubicBezTo>
                      <a:pt x="1088" y="252"/>
                      <a:pt x="1074" y="252"/>
                      <a:pt x="1059" y="252"/>
                    </a:cubicBezTo>
                    <a:cubicBezTo>
                      <a:pt x="1044" y="237"/>
                      <a:pt x="1044" y="237"/>
                      <a:pt x="1044" y="222"/>
                    </a:cubicBezTo>
                    <a:cubicBezTo>
                      <a:pt x="1030" y="207"/>
                      <a:pt x="1030" y="237"/>
                      <a:pt x="1030" y="252"/>
                    </a:cubicBezTo>
                    <a:cubicBezTo>
                      <a:pt x="1015" y="252"/>
                      <a:pt x="1000" y="252"/>
                      <a:pt x="1000" y="237"/>
                    </a:cubicBezTo>
                    <a:cubicBezTo>
                      <a:pt x="971" y="237"/>
                      <a:pt x="986" y="296"/>
                      <a:pt x="956" y="281"/>
                    </a:cubicBezTo>
                    <a:lnTo>
                      <a:pt x="941" y="266"/>
                    </a:lnTo>
                    <a:lnTo>
                      <a:pt x="927" y="281"/>
                    </a:lnTo>
                    <a:cubicBezTo>
                      <a:pt x="883" y="266"/>
                      <a:pt x="912" y="326"/>
                      <a:pt x="912" y="326"/>
                    </a:cubicBezTo>
                    <a:lnTo>
                      <a:pt x="883" y="326"/>
                    </a:lnTo>
                    <a:cubicBezTo>
                      <a:pt x="883" y="340"/>
                      <a:pt x="897" y="340"/>
                      <a:pt x="897" y="340"/>
                    </a:cubicBezTo>
                    <a:cubicBezTo>
                      <a:pt x="883" y="370"/>
                      <a:pt x="868" y="340"/>
                      <a:pt x="868" y="385"/>
                    </a:cubicBezTo>
                    <a:cubicBezTo>
                      <a:pt x="868" y="400"/>
                      <a:pt x="883" y="400"/>
                      <a:pt x="883" y="414"/>
                    </a:cubicBezTo>
                    <a:cubicBezTo>
                      <a:pt x="883" y="444"/>
                      <a:pt x="780" y="385"/>
                      <a:pt x="780" y="429"/>
                    </a:cubicBezTo>
                    <a:cubicBezTo>
                      <a:pt x="780" y="444"/>
                      <a:pt x="839" y="474"/>
                      <a:pt x="809" y="488"/>
                    </a:cubicBezTo>
                    <a:cubicBezTo>
                      <a:pt x="794" y="488"/>
                      <a:pt x="794" y="474"/>
                      <a:pt x="794" y="488"/>
                    </a:cubicBezTo>
                    <a:cubicBezTo>
                      <a:pt x="780" y="503"/>
                      <a:pt x="780" y="503"/>
                      <a:pt x="765" y="488"/>
                    </a:cubicBezTo>
                    <a:cubicBezTo>
                      <a:pt x="750" y="488"/>
                      <a:pt x="765" y="459"/>
                      <a:pt x="750" y="444"/>
                    </a:cubicBezTo>
                    <a:cubicBezTo>
                      <a:pt x="736" y="414"/>
                      <a:pt x="706" y="474"/>
                      <a:pt x="691" y="488"/>
                    </a:cubicBezTo>
                    <a:cubicBezTo>
                      <a:pt x="691" y="503"/>
                      <a:pt x="677" y="518"/>
                      <a:pt x="677" y="533"/>
                    </a:cubicBezTo>
                    <a:cubicBezTo>
                      <a:pt x="677" y="533"/>
                      <a:pt x="691" y="548"/>
                      <a:pt x="691" y="562"/>
                    </a:cubicBezTo>
                    <a:cubicBezTo>
                      <a:pt x="691" y="562"/>
                      <a:pt x="662" y="592"/>
                      <a:pt x="647" y="607"/>
                    </a:cubicBezTo>
                    <a:cubicBezTo>
                      <a:pt x="603" y="651"/>
                      <a:pt x="559" y="681"/>
                      <a:pt x="500" y="696"/>
                    </a:cubicBezTo>
                    <a:cubicBezTo>
                      <a:pt x="456" y="696"/>
                      <a:pt x="412" y="725"/>
                      <a:pt x="353" y="740"/>
                    </a:cubicBezTo>
                    <a:cubicBezTo>
                      <a:pt x="309" y="755"/>
                      <a:pt x="265" y="755"/>
                      <a:pt x="221" y="784"/>
                    </a:cubicBezTo>
                    <a:cubicBezTo>
                      <a:pt x="192" y="814"/>
                      <a:pt x="177" y="814"/>
                      <a:pt x="148" y="829"/>
                    </a:cubicBezTo>
                    <a:cubicBezTo>
                      <a:pt x="133" y="844"/>
                      <a:pt x="103" y="888"/>
                      <a:pt x="103" y="888"/>
                    </a:cubicBezTo>
                    <a:cubicBezTo>
                      <a:pt x="89" y="888"/>
                      <a:pt x="103" y="844"/>
                      <a:pt x="103" y="829"/>
                    </a:cubicBezTo>
                    <a:cubicBezTo>
                      <a:pt x="74" y="829"/>
                      <a:pt x="59" y="903"/>
                      <a:pt x="59" y="903"/>
                    </a:cubicBezTo>
                    <a:cubicBezTo>
                      <a:pt x="74" y="947"/>
                      <a:pt x="45" y="962"/>
                      <a:pt x="45" y="1006"/>
                    </a:cubicBezTo>
                    <a:cubicBezTo>
                      <a:pt x="45" y="1021"/>
                      <a:pt x="118" y="1184"/>
                      <a:pt x="89" y="1199"/>
                    </a:cubicBezTo>
                    <a:lnTo>
                      <a:pt x="45" y="1140"/>
                    </a:lnTo>
                    <a:cubicBezTo>
                      <a:pt x="45" y="1154"/>
                      <a:pt x="89" y="1199"/>
                      <a:pt x="59" y="1214"/>
                    </a:cubicBezTo>
                    <a:cubicBezTo>
                      <a:pt x="30" y="1214"/>
                      <a:pt x="30" y="1140"/>
                      <a:pt x="0" y="1140"/>
                    </a:cubicBezTo>
                    <a:cubicBezTo>
                      <a:pt x="0" y="1140"/>
                      <a:pt x="89" y="1258"/>
                      <a:pt x="89" y="1273"/>
                    </a:cubicBezTo>
                    <a:cubicBezTo>
                      <a:pt x="103" y="1288"/>
                      <a:pt x="89" y="1317"/>
                      <a:pt x="103" y="1347"/>
                    </a:cubicBezTo>
                    <a:cubicBezTo>
                      <a:pt x="118" y="1376"/>
                      <a:pt x="133" y="1391"/>
                      <a:pt x="148" y="1421"/>
                    </a:cubicBezTo>
                    <a:cubicBezTo>
                      <a:pt x="162" y="1436"/>
                      <a:pt x="162" y="1480"/>
                      <a:pt x="162" y="1495"/>
                    </a:cubicBezTo>
                    <a:cubicBezTo>
                      <a:pt x="162" y="1524"/>
                      <a:pt x="177" y="1554"/>
                      <a:pt x="192" y="1569"/>
                    </a:cubicBezTo>
                    <a:cubicBezTo>
                      <a:pt x="206" y="1613"/>
                      <a:pt x="206" y="1628"/>
                      <a:pt x="206" y="1672"/>
                    </a:cubicBezTo>
                    <a:lnTo>
                      <a:pt x="206" y="1761"/>
                    </a:lnTo>
                    <a:cubicBezTo>
                      <a:pt x="192" y="1776"/>
                      <a:pt x="177" y="1776"/>
                      <a:pt x="162" y="1791"/>
                    </a:cubicBezTo>
                    <a:cubicBezTo>
                      <a:pt x="148" y="1835"/>
                      <a:pt x="177" y="1835"/>
                      <a:pt x="192" y="1850"/>
                    </a:cubicBezTo>
                    <a:cubicBezTo>
                      <a:pt x="250" y="1880"/>
                      <a:pt x="295" y="1909"/>
                      <a:pt x="368" y="1894"/>
                    </a:cubicBezTo>
                    <a:cubicBezTo>
                      <a:pt x="397" y="1880"/>
                      <a:pt x="427" y="1865"/>
                      <a:pt x="442" y="1850"/>
                    </a:cubicBezTo>
                    <a:cubicBezTo>
                      <a:pt x="486" y="1835"/>
                      <a:pt x="471" y="1850"/>
                      <a:pt x="486" y="1820"/>
                    </a:cubicBezTo>
                    <a:cubicBezTo>
                      <a:pt x="515" y="1791"/>
                      <a:pt x="618" y="1791"/>
                      <a:pt x="647" y="1806"/>
                    </a:cubicBezTo>
                    <a:cubicBezTo>
                      <a:pt x="691" y="1806"/>
                      <a:pt x="765" y="1835"/>
                      <a:pt x="794" y="1791"/>
                    </a:cubicBezTo>
                    <a:cubicBezTo>
                      <a:pt x="809" y="1776"/>
                      <a:pt x="809" y="1746"/>
                      <a:pt x="839" y="1732"/>
                    </a:cubicBezTo>
                    <a:cubicBezTo>
                      <a:pt x="868" y="1717"/>
                      <a:pt x="897" y="1702"/>
                      <a:pt x="927" y="1687"/>
                    </a:cubicBezTo>
                    <a:cubicBezTo>
                      <a:pt x="971" y="1658"/>
                      <a:pt x="1030" y="1687"/>
                      <a:pt x="1074" y="1658"/>
                    </a:cubicBezTo>
                    <a:cubicBezTo>
                      <a:pt x="1147" y="1628"/>
                      <a:pt x="1206" y="1628"/>
                      <a:pt x="1294" y="1613"/>
                    </a:cubicBezTo>
                    <a:cubicBezTo>
                      <a:pt x="1309" y="1613"/>
                      <a:pt x="1324" y="1598"/>
                      <a:pt x="1353" y="1598"/>
                    </a:cubicBezTo>
                    <a:cubicBezTo>
                      <a:pt x="1368" y="1613"/>
                      <a:pt x="1397" y="1628"/>
                      <a:pt x="1412" y="1643"/>
                    </a:cubicBezTo>
                    <a:cubicBezTo>
                      <a:pt x="1427" y="1643"/>
                      <a:pt x="1574" y="1672"/>
                      <a:pt x="1574" y="1687"/>
                    </a:cubicBezTo>
                    <a:cubicBezTo>
                      <a:pt x="1559" y="1702"/>
                      <a:pt x="1544" y="1746"/>
                      <a:pt x="1574" y="1732"/>
                    </a:cubicBezTo>
                    <a:cubicBezTo>
                      <a:pt x="1588" y="1732"/>
                      <a:pt x="1618" y="1776"/>
                      <a:pt x="1632" y="1791"/>
                    </a:cubicBezTo>
                    <a:cubicBezTo>
                      <a:pt x="1647" y="1806"/>
                      <a:pt x="1647" y="1820"/>
                      <a:pt x="1647" y="1850"/>
                    </a:cubicBezTo>
                    <a:cubicBezTo>
                      <a:pt x="1662" y="1865"/>
                      <a:pt x="1691" y="1894"/>
                      <a:pt x="1691" y="1894"/>
                    </a:cubicBezTo>
                    <a:cubicBezTo>
                      <a:pt x="1691" y="1880"/>
                      <a:pt x="1677" y="1865"/>
                      <a:pt x="1706" y="1850"/>
                    </a:cubicBezTo>
                    <a:cubicBezTo>
                      <a:pt x="1721" y="1835"/>
                      <a:pt x="1735" y="1820"/>
                      <a:pt x="1765" y="1806"/>
                    </a:cubicBezTo>
                    <a:cubicBezTo>
                      <a:pt x="1779" y="1791"/>
                      <a:pt x="1853" y="1717"/>
                      <a:pt x="1838" y="1702"/>
                    </a:cubicBezTo>
                    <a:cubicBezTo>
                      <a:pt x="1853" y="1732"/>
                      <a:pt x="1838" y="1746"/>
                      <a:pt x="1838" y="1776"/>
                    </a:cubicBezTo>
                    <a:cubicBezTo>
                      <a:pt x="1853" y="1791"/>
                      <a:pt x="1824" y="1806"/>
                      <a:pt x="1824" y="1806"/>
                    </a:cubicBezTo>
                    <a:cubicBezTo>
                      <a:pt x="1809" y="1835"/>
                      <a:pt x="1809" y="1850"/>
                      <a:pt x="1809" y="1865"/>
                    </a:cubicBezTo>
                    <a:cubicBezTo>
                      <a:pt x="1809" y="1894"/>
                      <a:pt x="1750" y="1909"/>
                      <a:pt x="1794" y="1909"/>
                    </a:cubicBezTo>
                    <a:cubicBezTo>
                      <a:pt x="1853" y="1909"/>
                      <a:pt x="1824" y="1850"/>
                      <a:pt x="1838" y="1820"/>
                    </a:cubicBezTo>
                    <a:cubicBezTo>
                      <a:pt x="1838" y="1820"/>
                      <a:pt x="1897" y="1880"/>
                      <a:pt x="1882" y="1909"/>
                    </a:cubicBezTo>
                    <a:cubicBezTo>
                      <a:pt x="1838" y="1968"/>
                      <a:pt x="1897" y="1924"/>
                      <a:pt x="1927" y="1954"/>
                    </a:cubicBezTo>
                    <a:cubicBezTo>
                      <a:pt x="1971" y="1998"/>
                      <a:pt x="1971" y="2013"/>
                      <a:pt x="1971" y="2057"/>
                    </a:cubicBezTo>
                    <a:cubicBezTo>
                      <a:pt x="1956" y="2102"/>
                      <a:pt x="2015" y="2146"/>
                      <a:pt x="2044" y="2146"/>
                    </a:cubicBezTo>
                    <a:cubicBezTo>
                      <a:pt x="2074" y="2161"/>
                      <a:pt x="2103" y="2176"/>
                      <a:pt x="2132" y="2176"/>
                    </a:cubicBezTo>
                    <a:cubicBezTo>
                      <a:pt x="2162" y="2176"/>
                      <a:pt x="2221" y="2250"/>
                      <a:pt x="2250" y="2235"/>
                    </a:cubicBezTo>
                    <a:cubicBezTo>
                      <a:pt x="2279" y="2220"/>
                      <a:pt x="2309" y="2205"/>
                      <a:pt x="2323" y="2176"/>
                    </a:cubicBezTo>
                    <a:cubicBezTo>
                      <a:pt x="2323" y="2176"/>
                      <a:pt x="2353" y="2131"/>
                      <a:pt x="2368" y="2146"/>
                    </a:cubicBezTo>
                    <a:cubicBezTo>
                      <a:pt x="2368" y="2161"/>
                      <a:pt x="2338" y="2176"/>
                      <a:pt x="2353" y="2190"/>
                    </a:cubicBezTo>
                    <a:cubicBezTo>
                      <a:pt x="2368" y="2205"/>
                      <a:pt x="2368" y="2161"/>
                      <a:pt x="2382" y="2161"/>
                    </a:cubicBezTo>
                    <a:cubicBezTo>
                      <a:pt x="2382" y="2161"/>
                      <a:pt x="2412" y="2205"/>
                      <a:pt x="2426" y="2205"/>
                    </a:cubicBezTo>
                    <a:cubicBezTo>
                      <a:pt x="2426" y="2220"/>
                      <a:pt x="2456" y="2250"/>
                      <a:pt x="2471" y="2250"/>
                    </a:cubicBezTo>
                    <a:cubicBezTo>
                      <a:pt x="2456" y="2250"/>
                      <a:pt x="2500" y="2205"/>
                      <a:pt x="2500" y="2205"/>
                    </a:cubicBezTo>
                    <a:cubicBezTo>
                      <a:pt x="2529" y="2190"/>
                      <a:pt x="2544" y="2161"/>
                      <a:pt x="2559" y="2146"/>
                    </a:cubicBezTo>
                    <a:cubicBezTo>
                      <a:pt x="2603" y="2131"/>
                      <a:pt x="2720" y="2161"/>
                      <a:pt x="2720" y="2102"/>
                    </a:cubicBezTo>
                    <a:cubicBezTo>
                      <a:pt x="2735" y="2028"/>
                      <a:pt x="2750" y="1983"/>
                      <a:pt x="2765" y="1924"/>
                    </a:cubicBezTo>
                    <a:cubicBezTo>
                      <a:pt x="2794" y="1865"/>
                      <a:pt x="2809" y="1806"/>
                      <a:pt x="2853" y="1746"/>
                    </a:cubicBezTo>
                    <a:cubicBezTo>
                      <a:pt x="2867" y="1732"/>
                      <a:pt x="2897" y="1717"/>
                      <a:pt x="2912" y="1687"/>
                    </a:cubicBezTo>
                    <a:lnTo>
                      <a:pt x="2912" y="1658"/>
                    </a:lnTo>
                    <a:cubicBezTo>
                      <a:pt x="2926" y="1643"/>
                      <a:pt x="2941" y="1628"/>
                      <a:pt x="2941" y="1598"/>
                    </a:cubicBezTo>
                    <a:cubicBezTo>
                      <a:pt x="2956" y="1569"/>
                      <a:pt x="2941" y="1539"/>
                      <a:pt x="2956" y="1510"/>
                    </a:cubicBezTo>
                    <a:cubicBezTo>
                      <a:pt x="2956" y="1495"/>
                      <a:pt x="2970" y="1480"/>
                      <a:pt x="2970" y="1465"/>
                    </a:cubicBezTo>
                    <a:cubicBezTo>
                      <a:pt x="2985" y="1450"/>
                      <a:pt x="2956" y="1436"/>
                      <a:pt x="2970" y="1421"/>
                    </a:cubicBezTo>
                    <a:cubicBezTo>
                      <a:pt x="2985" y="1406"/>
                      <a:pt x="3000" y="1362"/>
                      <a:pt x="2985" y="1347"/>
                    </a:cubicBezTo>
                    <a:cubicBezTo>
                      <a:pt x="2985" y="1317"/>
                      <a:pt x="2970" y="1302"/>
                      <a:pt x="2970" y="1288"/>
                    </a:cubicBezTo>
                    <a:cubicBezTo>
                      <a:pt x="2956" y="1273"/>
                      <a:pt x="2956" y="1243"/>
                      <a:pt x="2956" y="1228"/>
                    </a:cubicBezTo>
                    <a:cubicBezTo>
                      <a:pt x="2941" y="1169"/>
                      <a:pt x="2985" y="1140"/>
                      <a:pt x="2970" y="1080"/>
                    </a:cubicBezTo>
                    <a:cubicBezTo>
                      <a:pt x="2970" y="1095"/>
                      <a:pt x="2956" y="1125"/>
                      <a:pt x="2941" y="1125"/>
                    </a:cubicBezTo>
                    <a:cubicBezTo>
                      <a:pt x="2912" y="1125"/>
                      <a:pt x="2897" y="1066"/>
                      <a:pt x="2882" y="1036"/>
                    </a:cubicBezTo>
                    <a:cubicBezTo>
                      <a:pt x="2853" y="992"/>
                      <a:pt x="2794" y="992"/>
                      <a:pt x="2794" y="918"/>
                    </a:cubicBezTo>
                    <a:cubicBezTo>
                      <a:pt x="2779" y="888"/>
                      <a:pt x="2765" y="888"/>
                      <a:pt x="2750" y="873"/>
                    </a:cubicBezTo>
                    <a:cubicBezTo>
                      <a:pt x="2720" y="858"/>
                      <a:pt x="2720" y="903"/>
                      <a:pt x="2706" y="873"/>
                    </a:cubicBezTo>
                    <a:cubicBezTo>
                      <a:pt x="2706" y="829"/>
                      <a:pt x="2691" y="814"/>
                      <a:pt x="2662" y="784"/>
                    </a:cubicBezTo>
                    <a:cubicBezTo>
                      <a:pt x="2662" y="784"/>
                      <a:pt x="2647" y="770"/>
                      <a:pt x="2647" y="755"/>
                    </a:cubicBezTo>
                    <a:cubicBezTo>
                      <a:pt x="2632" y="755"/>
                      <a:pt x="2647" y="725"/>
                      <a:pt x="2647" y="740"/>
                    </a:cubicBezTo>
                    <a:cubicBezTo>
                      <a:pt x="2618" y="710"/>
                      <a:pt x="2588" y="696"/>
                      <a:pt x="2559" y="681"/>
                    </a:cubicBezTo>
                    <a:cubicBezTo>
                      <a:pt x="2529" y="651"/>
                      <a:pt x="2485" y="666"/>
                      <a:pt x="2471" y="636"/>
                    </a:cubicBezTo>
                    <a:cubicBezTo>
                      <a:pt x="2441" y="607"/>
                      <a:pt x="2456" y="548"/>
                      <a:pt x="2441" y="533"/>
                    </a:cubicBezTo>
                    <a:cubicBezTo>
                      <a:pt x="2441" y="503"/>
                      <a:pt x="2441" y="474"/>
                      <a:pt x="2426" y="459"/>
                    </a:cubicBezTo>
                    <a:cubicBezTo>
                      <a:pt x="2412" y="444"/>
                      <a:pt x="2397" y="444"/>
                      <a:pt x="2397" y="414"/>
                    </a:cubicBezTo>
                    <a:cubicBezTo>
                      <a:pt x="2397" y="385"/>
                      <a:pt x="2397" y="340"/>
                      <a:pt x="2368" y="296"/>
                    </a:cubicBezTo>
                    <a:cubicBezTo>
                      <a:pt x="2353" y="296"/>
                      <a:pt x="2323" y="252"/>
                      <a:pt x="2323" y="266"/>
                    </a:cubicBezTo>
                    <a:cubicBezTo>
                      <a:pt x="2294" y="266"/>
                      <a:pt x="2294" y="281"/>
                      <a:pt x="2279" y="252"/>
                    </a:cubicBezTo>
                    <a:cubicBezTo>
                      <a:pt x="2250" y="222"/>
                      <a:pt x="2265" y="163"/>
                      <a:pt x="2235" y="118"/>
                    </a:cubicBezTo>
                    <a:cubicBezTo>
                      <a:pt x="2235" y="104"/>
                      <a:pt x="2176" y="0"/>
                      <a:pt x="2176" y="0"/>
                    </a:cubicBezTo>
                    <a:cubicBezTo>
                      <a:pt x="2162" y="0"/>
                      <a:pt x="2162" y="30"/>
                      <a:pt x="2162" y="44"/>
                    </a:cubicBezTo>
                    <a:cubicBezTo>
                      <a:pt x="2162" y="59"/>
                      <a:pt x="2147" y="74"/>
                      <a:pt x="2132" y="89"/>
                    </a:cubicBezTo>
                    <a:cubicBezTo>
                      <a:pt x="2132" y="89"/>
                      <a:pt x="2103" y="118"/>
                      <a:pt x="2118" y="133"/>
                    </a:cubicBezTo>
                    <a:cubicBezTo>
                      <a:pt x="2118" y="133"/>
                      <a:pt x="2147" y="133"/>
                      <a:pt x="2132" y="148"/>
                    </a:cubicBezTo>
                    <a:cubicBezTo>
                      <a:pt x="2118" y="148"/>
                      <a:pt x="2103" y="222"/>
                      <a:pt x="2103" y="237"/>
                    </a:cubicBezTo>
                    <a:cubicBezTo>
                      <a:pt x="2118" y="266"/>
                      <a:pt x="2118" y="296"/>
                      <a:pt x="2118" y="326"/>
                    </a:cubicBezTo>
                    <a:cubicBezTo>
                      <a:pt x="2103" y="385"/>
                      <a:pt x="2103" y="533"/>
                      <a:pt x="2015" y="533"/>
                    </a:cubicBezTo>
                    <a:cubicBezTo>
                      <a:pt x="1956" y="533"/>
                      <a:pt x="1956" y="474"/>
                      <a:pt x="1912" y="459"/>
                    </a:cubicBezTo>
                    <a:cubicBezTo>
                      <a:pt x="1882" y="444"/>
                      <a:pt x="1853" y="444"/>
                      <a:pt x="1824" y="414"/>
                    </a:cubicBezTo>
                    <a:cubicBezTo>
                      <a:pt x="1809" y="400"/>
                      <a:pt x="1647" y="311"/>
                      <a:pt x="1662" y="296"/>
                    </a:cubicBezTo>
                    <a:cubicBezTo>
                      <a:pt x="1662" y="281"/>
                      <a:pt x="1677" y="266"/>
                      <a:pt x="1691" y="252"/>
                    </a:cubicBezTo>
                    <a:cubicBezTo>
                      <a:pt x="1691" y="237"/>
                      <a:pt x="1721" y="237"/>
                      <a:pt x="1721" y="222"/>
                    </a:cubicBezTo>
                    <a:cubicBezTo>
                      <a:pt x="1721" y="222"/>
                      <a:pt x="1706" y="207"/>
                      <a:pt x="1706" y="192"/>
                    </a:cubicBezTo>
                    <a:cubicBezTo>
                      <a:pt x="1721" y="178"/>
                      <a:pt x="1721" y="178"/>
                      <a:pt x="1735" y="163"/>
                    </a:cubicBezTo>
                    <a:cubicBezTo>
                      <a:pt x="1735" y="148"/>
                      <a:pt x="1765" y="133"/>
                      <a:pt x="1779" y="118"/>
                    </a:cubicBezTo>
                    <a:cubicBezTo>
                      <a:pt x="1779" y="104"/>
                      <a:pt x="1750" y="74"/>
                      <a:pt x="1735" y="89"/>
                    </a:cubicBezTo>
                    <a:lnTo>
                      <a:pt x="1721" y="118"/>
                    </a:lnTo>
                    <a:cubicBezTo>
                      <a:pt x="1706" y="104"/>
                      <a:pt x="1706" y="104"/>
                      <a:pt x="1691" y="89"/>
                    </a:cubicBezTo>
                    <a:cubicBezTo>
                      <a:pt x="1691" y="74"/>
                      <a:pt x="1662" y="104"/>
                      <a:pt x="1647" y="104"/>
                    </a:cubicBezTo>
                    <a:cubicBezTo>
                      <a:pt x="1632" y="118"/>
                      <a:pt x="1618" y="104"/>
                      <a:pt x="1603" y="104"/>
                    </a:cubicBezTo>
                    <a:cubicBezTo>
                      <a:pt x="1574" y="89"/>
                      <a:pt x="1530" y="74"/>
                      <a:pt x="1485" y="59"/>
                    </a:cubicBezTo>
                    <a:cubicBezTo>
                      <a:pt x="1456" y="59"/>
                      <a:pt x="1515" y="74"/>
                      <a:pt x="1485" y="59"/>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8" name="Freeform 1585">
                <a:extLst>
                  <a:ext uri="{FF2B5EF4-FFF2-40B4-BE49-F238E27FC236}">
                    <a16:creationId xmlns:a16="http://schemas.microsoft.com/office/drawing/2014/main" id="{AFE32F58-83D9-7496-C0F7-C3E5C01FA445}"/>
                  </a:ext>
                </a:extLst>
              </p:cNvPr>
              <p:cNvSpPr>
                <a:spLocks/>
              </p:cNvSpPr>
              <p:nvPr/>
            </p:nvSpPr>
            <p:spPr bwMode="auto">
              <a:xfrm>
                <a:off x="5174" y="3093"/>
                <a:ext cx="578" cy="434"/>
              </a:xfrm>
              <a:custGeom>
                <a:avLst/>
                <a:gdLst>
                  <a:gd name="T0" fmla="*/ 1412 w 3000"/>
                  <a:gd name="T1" fmla="*/ 30 h 2250"/>
                  <a:gd name="T2" fmla="*/ 1456 w 3000"/>
                  <a:gd name="T3" fmla="*/ 89 h 2250"/>
                  <a:gd name="T4" fmla="*/ 1324 w 3000"/>
                  <a:gd name="T5" fmla="*/ 118 h 2250"/>
                  <a:gd name="T6" fmla="*/ 1177 w 3000"/>
                  <a:gd name="T7" fmla="*/ 311 h 2250"/>
                  <a:gd name="T8" fmla="*/ 1059 w 3000"/>
                  <a:gd name="T9" fmla="*/ 252 h 2250"/>
                  <a:gd name="T10" fmla="*/ 1000 w 3000"/>
                  <a:gd name="T11" fmla="*/ 237 h 2250"/>
                  <a:gd name="T12" fmla="*/ 927 w 3000"/>
                  <a:gd name="T13" fmla="*/ 281 h 2250"/>
                  <a:gd name="T14" fmla="*/ 897 w 3000"/>
                  <a:gd name="T15" fmla="*/ 340 h 2250"/>
                  <a:gd name="T16" fmla="*/ 780 w 3000"/>
                  <a:gd name="T17" fmla="*/ 429 h 2250"/>
                  <a:gd name="T18" fmla="*/ 765 w 3000"/>
                  <a:gd name="T19" fmla="*/ 488 h 2250"/>
                  <a:gd name="T20" fmla="*/ 677 w 3000"/>
                  <a:gd name="T21" fmla="*/ 533 h 2250"/>
                  <a:gd name="T22" fmla="*/ 500 w 3000"/>
                  <a:gd name="T23" fmla="*/ 696 h 2250"/>
                  <a:gd name="T24" fmla="*/ 148 w 3000"/>
                  <a:gd name="T25" fmla="*/ 829 h 2250"/>
                  <a:gd name="T26" fmla="*/ 59 w 3000"/>
                  <a:gd name="T27" fmla="*/ 903 h 2250"/>
                  <a:gd name="T28" fmla="*/ 45 w 3000"/>
                  <a:gd name="T29" fmla="*/ 1140 h 2250"/>
                  <a:gd name="T30" fmla="*/ 89 w 3000"/>
                  <a:gd name="T31" fmla="*/ 1273 h 2250"/>
                  <a:gd name="T32" fmla="*/ 162 w 3000"/>
                  <a:gd name="T33" fmla="*/ 1495 h 2250"/>
                  <a:gd name="T34" fmla="*/ 206 w 3000"/>
                  <a:gd name="T35" fmla="*/ 1761 h 2250"/>
                  <a:gd name="T36" fmla="*/ 368 w 3000"/>
                  <a:gd name="T37" fmla="*/ 1894 h 2250"/>
                  <a:gd name="T38" fmla="*/ 647 w 3000"/>
                  <a:gd name="T39" fmla="*/ 1806 h 2250"/>
                  <a:gd name="T40" fmla="*/ 927 w 3000"/>
                  <a:gd name="T41" fmla="*/ 1687 h 2250"/>
                  <a:gd name="T42" fmla="*/ 1353 w 3000"/>
                  <a:gd name="T43" fmla="*/ 1598 h 2250"/>
                  <a:gd name="T44" fmla="*/ 1574 w 3000"/>
                  <a:gd name="T45" fmla="*/ 1732 h 2250"/>
                  <a:gd name="T46" fmla="*/ 1691 w 3000"/>
                  <a:gd name="T47" fmla="*/ 1894 h 2250"/>
                  <a:gd name="T48" fmla="*/ 1838 w 3000"/>
                  <a:gd name="T49" fmla="*/ 1702 h 2250"/>
                  <a:gd name="T50" fmla="*/ 1809 w 3000"/>
                  <a:gd name="T51" fmla="*/ 1865 h 2250"/>
                  <a:gd name="T52" fmla="*/ 1882 w 3000"/>
                  <a:gd name="T53" fmla="*/ 1909 h 2250"/>
                  <a:gd name="T54" fmla="*/ 2044 w 3000"/>
                  <a:gd name="T55" fmla="*/ 2146 h 2250"/>
                  <a:gd name="T56" fmla="*/ 2323 w 3000"/>
                  <a:gd name="T57" fmla="*/ 2176 h 2250"/>
                  <a:gd name="T58" fmla="*/ 2382 w 3000"/>
                  <a:gd name="T59" fmla="*/ 2161 h 2250"/>
                  <a:gd name="T60" fmla="*/ 2500 w 3000"/>
                  <a:gd name="T61" fmla="*/ 2205 h 2250"/>
                  <a:gd name="T62" fmla="*/ 2765 w 3000"/>
                  <a:gd name="T63" fmla="*/ 1924 h 2250"/>
                  <a:gd name="T64" fmla="*/ 2912 w 3000"/>
                  <a:gd name="T65" fmla="*/ 1658 h 2250"/>
                  <a:gd name="T66" fmla="*/ 2970 w 3000"/>
                  <a:gd name="T67" fmla="*/ 1465 h 2250"/>
                  <a:gd name="T68" fmla="*/ 2970 w 3000"/>
                  <a:gd name="T69" fmla="*/ 1288 h 2250"/>
                  <a:gd name="T70" fmla="*/ 2941 w 3000"/>
                  <a:gd name="T71" fmla="*/ 1125 h 2250"/>
                  <a:gd name="T72" fmla="*/ 2750 w 3000"/>
                  <a:gd name="T73" fmla="*/ 873 h 2250"/>
                  <a:gd name="T74" fmla="*/ 2647 w 3000"/>
                  <a:gd name="T75" fmla="*/ 755 h 2250"/>
                  <a:gd name="T76" fmla="*/ 2471 w 3000"/>
                  <a:gd name="T77" fmla="*/ 636 h 2250"/>
                  <a:gd name="T78" fmla="*/ 2397 w 3000"/>
                  <a:gd name="T79" fmla="*/ 414 h 2250"/>
                  <a:gd name="T80" fmla="*/ 2279 w 3000"/>
                  <a:gd name="T81" fmla="*/ 252 h 2250"/>
                  <a:gd name="T82" fmla="*/ 2162 w 3000"/>
                  <a:gd name="T83" fmla="*/ 44 h 2250"/>
                  <a:gd name="T84" fmla="*/ 2132 w 3000"/>
                  <a:gd name="T85" fmla="*/ 148 h 2250"/>
                  <a:gd name="T86" fmla="*/ 2015 w 3000"/>
                  <a:gd name="T87" fmla="*/ 533 h 2250"/>
                  <a:gd name="T88" fmla="*/ 1662 w 3000"/>
                  <a:gd name="T89" fmla="*/ 296 h 2250"/>
                  <a:gd name="T90" fmla="*/ 1706 w 3000"/>
                  <a:gd name="T91" fmla="*/ 192 h 2250"/>
                  <a:gd name="T92" fmla="*/ 1735 w 3000"/>
                  <a:gd name="T93" fmla="*/ 89 h 2250"/>
                  <a:gd name="T94" fmla="*/ 1647 w 3000"/>
                  <a:gd name="T95" fmla="*/ 104 h 2250"/>
                  <a:gd name="T96" fmla="*/ 1485 w 3000"/>
                  <a:gd name="T97" fmla="*/ 59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0" h="2250">
                    <a:moveTo>
                      <a:pt x="1485" y="59"/>
                    </a:moveTo>
                    <a:lnTo>
                      <a:pt x="1485" y="59"/>
                    </a:lnTo>
                    <a:cubicBezTo>
                      <a:pt x="1456" y="59"/>
                      <a:pt x="1441" y="30"/>
                      <a:pt x="1412" y="30"/>
                    </a:cubicBezTo>
                    <a:cubicBezTo>
                      <a:pt x="1397" y="15"/>
                      <a:pt x="1397" y="30"/>
                      <a:pt x="1412" y="44"/>
                    </a:cubicBezTo>
                    <a:cubicBezTo>
                      <a:pt x="1412" y="59"/>
                      <a:pt x="1441" y="44"/>
                      <a:pt x="1441" y="44"/>
                    </a:cubicBezTo>
                    <a:cubicBezTo>
                      <a:pt x="1456" y="59"/>
                      <a:pt x="1441" y="89"/>
                      <a:pt x="1456" y="89"/>
                    </a:cubicBezTo>
                    <a:cubicBezTo>
                      <a:pt x="1456" y="104"/>
                      <a:pt x="1441" y="104"/>
                      <a:pt x="1427" y="104"/>
                    </a:cubicBezTo>
                    <a:cubicBezTo>
                      <a:pt x="1412" y="118"/>
                      <a:pt x="1397" y="118"/>
                      <a:pt x="1383" y="118"/>
                    </a:cubicBezTo>
                    <a:cubicBezTo>
                      <a:pt x="1353" y="104"/>
                      <a:pt x="1353" y="118"/>
                      <a:pt x="1324" y="118"/>
                    </a:cubicBezTo>
                    <a:cubicBezTo>
                      <a:pt x="1280" y="133"/>
                      <a:pt x="1294" y="178"/>
                      <a:pt x="1265" y="192"/>
                    </a:cubicBezTo>
                    <a:cubicBezTo>
                      <a:pt x="1235" y="222"/>
                      <a:pt x="1221" y="266"/>
                      <a:pt x="1235" y="296"/>
                    </a:cubicBezTo>
                    <a:cubicBezTo>
                      <a:pt x="1265" y="340"/>
                      <a:pt x="1191" y="311"/>
                      <a:pt x="1177" y="311"/>
                    </a:cubicBezTo>
                    <a:cubicBezTo>
                      <a:pt x="1162" y="311"/>
                      <a:pt x="1118" y="355"/>
                      <a:pt x="1118" y="355"/>
                    </a:cubicBezTo>
                    <a:cubicBezTo>
                      <a:pt x="1118" y="355"/>
                      <a:pt x="1103" y="281"/>
                      <a:pt x="1088" y="266"/>
                    </a:cubicBezTo>
                    <a:cubicBezTo>
                      <a:pt x="1088" y="252"/>
                      <a:pt x="1074" y="252"/>
                      <a:pt x="1059" y="252"/>
                    </a:cubicBezTo>
                    <a:cubicBezTo>
                      <a:pt x="1044" y="237"/>
                      <a:pt x="1044" y="237"/>
                      <a:pt x="1044" y="222"/>
                    </a:cubicBezTo>
                    <a:cubicBezTo>
                      <a:pt x="1030" y="207"/>
                      <a:pt x="1030" y="237"/>
                      <a:pt x="1030" y="252"/>
                    </a:cubicBezTo>
                    <a:cubicBezTo>
                      <a:pt x="1015" y="252"/>
                      <a:pt x="1000" y="252"/>
                      <a:pt x="1000" y="237"/>
                    </a:cubicBezTo>
                    <a:cubicBezTo>
                      <a:pt x="971" y="237"/>
                      <a:pt x="986" y="296"/>
                      <a:pt x="956" y="281"/>
                    </a:cubicBezTo>
                    <a:lnTo>
                      <a:pt x="941" y="266"/>
                    </a:lnTo>
                    <a:lnTo>
                      <a:pt x="927" y="281"/>
                    </a:lnTo>
                    <a:cubicBezTo>
                      <a:pt x="883" y="266"/>
                      <a:pt x="912" y="326"/>
                      <a:pt x="912" y="326"/>
                    </a:cubicBezTo>
                    <a:lnTo>
                      <a:pt x="883" y="326"/>
                    </a:lnTo>
                    <a:cubicBezTo>
                      <a:pt x="883" y="340"/>
                      <a:pt x="897" y="340"/>
                      <a:pt x="897" y="340"/>
                    </a:cubicBezTo>
                    <a:cubicBezTo>
                      <a:pt x="883" y="370"/>
                      <a:pt x="868" y="340"/>
                      <a:pt x="868" y="385"/>
                    </a:cubicBezTo>
                    <a:cubicBezTo>
                      <a:pt x="868" y="400"/>
                      <a:pt x="883" y="400"/>
                      <a:pt x="883" y="414"/>
                    </a:cubicBezTo>
                    <a:cubicBezTo>
                      <a:pt x="883" y="444"/>
                      <a:pt x="780" y="385"/>
                      <a:pt x="780" y="429"/>
                    </a:cubicBezTo>
                    <a:cubicBezTo>
                      <a:pt x="780" y="444"/>
                      <a:pt x="839" y="474"/>
                      <a:pt x="809" y="488"/>
                    </a:cubicBezTo>
                    <a:cubicBezTo>
                      <a:pt x="794" y="488"/>
                      <a:pt x="794" y="474"/>
                      <a:pt x="794" y="488"/>
                    </a:cubicBezTo>
                    <a:cubicBezTo>
                      <a:pt x="780" y="503"/>
                      <a:pt x="780" y="503"/>
                      <a:pt x="765" y="488"/>
                    </a:cubicBezTo>
                    <a:cubicBezTo>
                      <a:pt x="750" y="488"/>
                      <a:pt x="765" y="459"/>
                      <a:pt x="750" y="444"/>
                    </a:cubicBezTo>
                    <a:cubicBezTo>
                      <a:pt x="736" y="414"/>
                      <a:pt x="706" y="474"/>
                      <a:pt x="691" y="488"/>
                    </a:cubicBezTo>
                    <a:cubicBezTo>
                      <a:pt x="691" y="503"/>
                      <a:pt x="677" y="518"/>
                      <a:pt x="677" y="533"/>
                    </a:cubicBezTo>
                    <a:cubicBezTo>
                      <a:pt x="677" y="533"/>
                      <a:pt x="691" y="548"/>
                      <a:pt x="691" y="562"/>
                    </a:cubicBezTo>
                    <a:cubicBezTo>
                      <a:pt x="691" y="562"/>
                      <a:pt x="662" y="592"/>
                      <a:pt x="647" y="607"/>
                    </a:cubicBezTo>
                    <a:cubicBezTo>
                      <a:pt x="603" y="651"/>
                      <a:pt x="559" y="681"/>
                      <a:pt x="500" y="696"/>
                    </a:cubicBezTo>
                    <a:cubicBezTo>
                      <a:pt x="456" y="696"/>
                      <a:pt x="412" y="725"/>
                      <a:pt x="353" y="740"/>
                    </a:cubicBezTo>
                    <a:cubicBezTo>
                      <a:pt x="309" y="755"/>
                      <a:pt x="265" y="755"/>
                      <a:pt x="221" y="784"/>
                    </a:cubicBezTo>
                    <a:cubicBezTo>
                      <a:pt x="192" y="814"/>
                      <a:pt x="177" y="814"/>
                      <a:pt x="148" y="829"/>
                    </a:cubicBezTo>
                    <a:cubicBezTo>
                      <a:pt x="133" y="844"/>
                      <a:pt x="103" y="888"/>
                      <a:pt x="103" y="888"/>
                    </a:cubicBezTo>
                    <a:cubicBezTo>
                      <a:pt x="89" y="888"/>
                      <a:pt x="103" y="844"/>
                      <a:pt x="103" y="829"/>
                    </a:cubicBezTo>
                    <a:cubicBezTo>
                      <a:pt x="74" y="829"/>
                      <a:pt x="59" y="903"/>
                      <a:pt x="59" y="903"/>
                    </a:cubicBezTo>
                    <a:cubicBezTo>
                      <a:pt x="74" y="947"/>
                      <a:pt x="45" y="962"/>
                      <a:pt x="45" y="1006"/>
                    </a:cubicBezTo>
                    <a:cubicBezTo>
                      <a:pt x="45" y="1021"/>
                      <a:pt x="118" y="1184"/>
                      <a:pt x="89" y="1199"/>
                    </a:cubicBezTo>
                    <a:lnTo>
                      <a:pt x="45" y="1140"/>
                    </a:lnTo>
                    <a:cubicBezTo>
                      <a:pt x="45" y="1154"/>
                      <a:pt x="89" y="1199"/>
                      <a:pt x="59" y="1214"/>
                    </a:cubicBezTo>
                    <a:cubicBezTo>
                      <a:pt x="30" y="1214"/>
                      <a:pt x="30" y="1140"/>
                      <a:pt x="0" y="1140"/>
                    </a:cubicBezTo>
                    <a:cubicBezTo>
                      <a:pt x="0" y="1140"/>
                      <a:pt x="89" y="1258"/>
                      <a:pt x="89" y="1273"/>
                    </a:cubicBezTo>
                    <a:cubicBezTo>
                      <a:pt x="103" y="1288"/>
                      <a:pt x="89" y="1317"/>
                      <a:pt x="103" y="1347"/>
                    </a:cubicBezTo>
                    <a:cubicBezTo>
                      <a:pt x="118" y="1376"/>
                      <a:pt x="133" y="1391"/>
                      <a:pt x="148" y="1421"/>
                    </a:cubicBezTo>
                    <a:cubicBezTo>
                      <a:pt x="162" y="1436"/>
                      <a:pt x="162" y="1480"/>
                      <a:pt x="162" y="1495"/>
                    </a:cubicBezTo>
                    <a:cubicBezTo>
                      <a:pt x="162" y="1524"/>
                      <a:pt x="177" y="1554"/>
                      <a:pt x="192" y="1569"/>
                    </a:cubicBezTo>
                    <a:cubicBezTo>
                      <a:pt x="206" y="1613"/>
                      <a:pt x="206" y="1628"/>
                      <a:pt x="206" y="1672"/>
                    </a:cubicBezTo>
                    <a:lnTo>
                      <a:pt x="206" y="1761"/>
                    </a:lnTo>
                    <a:cubicBezTo>
                      <a:pt x="192" y="1776"/>
                      <a:pt x="177" y="1776"/>
                      <a:pt x="162" y="1791"/>
                    </a:cubicBezTo>
                    <a:cubicBezTo>
                      <a:pt x="148" y="1835"/>
                      <a:pt x="177" y="1835"/>
                      <a:pt x="192" y="1850"/>
                    </a:cubicBezTo>
                    <a:cubicBezTo>
                      <a:pt x="250" y="1880"/>
                      <a:pt x="295" y="1909"/>
                      <a:pt x="368" y="1894"/>
                    </a:cubicBezTo>
                    <a:cubicBezTo>
                      <a:pt x="397" y="1880"/>
                      <a:pt x="427" y="1865"/>
                      <a:pt x="442" y="1850"/>
                    </a:cubicBezTo>
                    <a:cubicBezTo>
                      <a:pt x="486" y="1835"/>
                      <a:pt x="471" y="1850"/>
                      <a:pt x="486" y="1820"/>
                    </a:cubicBezTo>
                    <a:cubicBezTo>
                      <a:pt x="515" y="1791"/>
                      <a:pt x="618" y="1791"/>
                      <a:pt x="647" y="1806"/>
                    </a:cubicBezTo>
                    <a:cubicBezTo>
                      <a:pt x="691" y="1806"/>
                      <a:pt x="765" y="1835"/>
                      <a:pt x="794" y="1791"/>
                    </a:cubicBezTo>
                    <a:cubicBezTo>
                      <a:pt x="809" y="1776"/>
                      <a:pt x="809" y="1746"/>
                      <a:pt x="839" y="1732"/>
                    </a:cubicBezTo>
                    <a:cubicBezTo>
                      <a:pt x="868" y="1717"/>
                      <a:pt x="897" y="1702"/>
                      <a:pt x="927" y="1687"/>
                    </a:cubicBezTo>
                    <a:cubicBezTo>
                      <a:pt x="971" y="1658"/>
                      <a:pt x="1030" y="1687"/>
                      <a:pt x="1074" y="1658"/>
                    </a:cubicBezTo>
                    <a:cubicBezTo>
                      <a:pt x="1147" y="1628"/>
                      <a:pt x="1206" y="1628"/>
                      <a:pt x="1294" y="1613"/>
                    </a:cubicBezTo>
                    <a:cubicBezTo>
                      <a:pt x="1309" y="1613"/>
                      <a:pt x="1324" y="1598"/>
                      <a:pt x="1353" y="1598"/>
                    </a:cubicBezTo>
                    <a:cubicBezTo>
                      <a:pt x="1368" y="1613"/>
                      <a:pt x="1397" y="1628"/>
                      <a:pt x="1412" y="1643"/>
                    </a:cubicBezTo>
                    <a:cubicBezTo>
                      <a:pt x="1427" y="1643"/>
                      <a:pt x="1574" y="1672"/>
                      <a:pt x="1574" y="1687"/>
                    </a:cubicBezTo>
                    <a:cubicBezTo>
                      <a:pt x="1559" y="1702"/>
                      <a:pt x="1544" y="1746"/>
                      <a:pt x="1574" y="1732"/>
                    </a:cubicBezTo>
                    <a:cubicBezTo>
                      <a:pt x="1588" y="1732"/>
                      <a:pt x="1618" y="1776"/>
                      <a:pt x="1632" y="1791"/>
                    </a:cubicBezTo>
                    <a:cubicBezTo>
                      <a:pt x="1647" y="1806"/>
                      <a:pt x="1647" y="1820"/>
                      <a:pt x="1647" y="1850"/>
                    </a:cubicBezTo>
                    <a:cubicBezTo>
                      <a:pt x="1662" y="1865"/>
                      <a:pt x="1691" y="1894"/>
                      <a:pt x="1691" y="1894"/>
                    </a:cubicBezTo>
                    <a:cubicBezTo>
                      <a:pt x="1691" y="1880"/>
                      <a:pt x="1677" y="1865"/>
                      <a:pt x="1706" y="1850"/>
                    </a:cubicBezTo>
                    <a:cubicBezTo>
                      <a:pt x="1721" y="1835"/>
                      <a:pt x="1735" y="1820"/>
                      <a:pt x="1765" y="1806"/>
                    </a:cubicBezTo>
                    <a:cubicBezTo>
                      <a:pt x="1779" y="1791"/>
                      <a:pt x="1853" y="1717"/>
                      <a:pt x="1838" y="1702"/>
                    </a:cubicBezTo>
                    <a:cubicBezTo>
                      <a:pt x="1853" y="1732"/>
                      <a:pt x="1838" y="1746"/>
                      <a:pt x="1838" y="1776"/>
                    </a:cubicBezTo>
                    <a:cubicBezTo>
                      <a:pt x="1853" y="1791"/>
                      <a:pt x="1824" y="1806"/>
                      <a:pt x="1824" y="1806"/>
                    </a:cubicBezTo>
                    <a:cubicBezTo>
                      <a:pt x="1809" y="1835"/>
                      <a:pt x="1809" y="1850"/>
                      <a:pt x="1809" y="1865"/>
                    </a:cubicBezTo>
                    <a:cubicBezTo>
                      <a:pt x="1809" y="1894"/>
                      <a:pt x="1750" y="1909"/>
                      <a:pt x="1794" y="1909"/>
                    </a:cubicBezTo>
                    <a:cubicBezTo>
                      <a:pt x="1853" y="1909"/>
                      <a:pt x="1824" y="1850"/>
                      <a:pt x="1838" y="1820"/>
                    </a:cubicBezTo>
                    <a:cubicBezTo>
                      <a:pt x="1838" y="1820"/>
                      <a:pt x="1897" y="1880"/>
                      <a:pt x="1882" y="1909"/>
                    </a:cubicBezTo>
                    <a:cubicBezTo>
                      <a:pt x="1838" y="1968"/>
                      <a:pt x="1897" y="1924"/>
                      <a:pt x="1927" y="1954"/>
                    </a:cubicBezTo>
                    <a:cubicBezTo>
                      <a:pt x="1971" y="1998"/>
                      <a:pt x="1971" y="2013"/>
                      <a:pt x="1971" y="2057"/>
                    </a:cubicBezTo>
                    <a:cubicBezTo>
                      <a:pt x="1956" y="2102"/>
                      <a:pt x="2015" y="2146"/>
                      <a:pt x="2044" y="2146"/>
                    </a:cubicBezTo>
                    <a:cubicBezTo>
                      <a:pt x="2074" y="2161"/>
                      <a:pt x="2103" y="2176"/>
                      <a:pt x="2132" y="2176"/>
                    </a:cubicBezTo>
                    <a:cubicBezTo>
                      <a:pt x="2162" y="2176"/>
                      <a:pt x="2221" y="2250"/>
                      <a:pt x="2250" y="2235"/>
                    </a:cubicBezTo>
                    <a:cubicBezTo>
                      <a:pt x="2279" y="2220"/>
                      <a:pt x="2309" y="2205"/>
                      <a:pt x="2323" y="2176"/>
                    </a:cubicBezTo>
                    <a:cubicBezTo>
                      <a:pt x="2323" y="2176"/>
                      <a:pt x="2353" y="2131"/>
                      <a:pt x="2368" y="2146"/>
                    </a:cubicBezTo>
                    <a:cubicBezTo>
                      <a:pt x="2368" y="2161"/>
                      <a:pt x="2338" y="2176"/>
                      <a:pt x="2353" y="2190"/>
                    </a:cubicBezTo>
                    <a:cubicBezTo>
                      <a:pt x="2368" y="2205"/>
                      <a:pt x="2368" y="2161"/>
                      <a:pt x="2382" y="2161"/>
                    </a:cubicBezTo>
                    <a:cubicBezTo>
                      <a:pt x="2382" y="2161"/>
                      <a:pt x="2412" y="2205"/>
                      <a:pt x="2426" y="2205"/>
                    </a:cubicBezTo>
                    <a:cubicBezTo>
                      <a:pt x="2426" y="2220"/>
                      <a:pt x="2456" y="2250"/>
                      <a:pt x="2471" y="2250"/>
                    </a:cubicBezTo>
                    <a:cubicBezTo>
                      <a:pt x="2456" y="2250"/>
                      <a:pt x="2500" y="2205"/>
                      <a:pt x="2500" y="2205"/>
                    </a:cubicBezTo>
                    <a:cubicBezTo>
                      <a:pt x="2529" y="2190"/>
                      <a:pt x="2544" y="2161"/>
                      <a:pt x="2559" y="2146"/>
                    </a:cubicBezTo>
                    <a:cubicBezTo>
                      <a:pt x="2603" y="2131"/>
                      <a:pt x="2720" y="2161"/>
                      <a:pt x="2720" y="2102"/>
                    </a:cubicBezTo>
                    <a:cubicBezTo>
                      <a:pt x="2735" y="2028"/>
                      <a:pt x="2750" y="1983"/>
                      <a:pt x="2765" y="1924"/>
                    </a:cubicBezTo>
                    <a:cubicBezTo>
                      <a:pt x="2794" y="1865"/>
                      <a:pt x="2809" y="1806"/>
                      <a:pt x="2853" y="1746"/>
                    </a:cubicBezTo>
                    <a:cubicBezTo>
                      <a:pt x="2867" y="1732"/>
                      <a:pt x="2897" y="1717"/>
                      <a:pt x="2912" y="1687"/>
                    </a:cubicBezTo>
                    <a:lnTo>
                      <a:pt x="2912" y="1658"/>
                    </a:lnTo>
                    <a:cubicBezTo>
                      <a:pt x="2926" y="1643"/>
                      <a:pt x="2941" y="1628"/>
                      <a:pt x="2941" y="1598"/>
                    </a:cubicBezTo>
                    <a:cubicBezTo>
                      <a:pt x="2956" y="1569"/>
                      <a:pt x="2941" y="1539"/>
                      <a:pt x="2956" y="1510"/>
                    </a:cubicBezTo>
                    <a:cubicBezTo>
                      <a:pt x="2956" y="1495"/>
                      <a:pt x="2970" y="1480"/>
                      <a:pt x="2970" y="1465"/>
                    </a:cubicBezTo>
                    <a:cubicBezTo>
                      <a:pt x="2985" y="1450"/>
                      <a:pt x="2956" y="1436"/>
                      <a:pt x="2970" y="1421"/>
                    </a:cubicBezTo>
                    <a:cubicBezTo>
                      <a:pt x="2985" y="1406"/>
                      <a:pt x="3000" y="1362"/>
                      <a:pt x="2985" y="1347"/>
                    </a:cubicBezTo>
                    <a:cubicBezTo>
                      <a:pt x="2985" y="1317"/>
                      <a:pt x="2970" y="1302"/>
                      <a:pt x="2970" y="1288"/>
                    </a:cubicBezTo>
                    <a:cubicBezTo>
                      <a:pt x="2956" y="1273"/>
                      <a:pt x="2956" y="1243"/>
                      <a:pt x="2956" y="1228"/>
                    </a:cubicBezTo>
                    <a:cubicBezTo>
                      <a:pt x="2941" y="1169"/>
                      <a:pt x="2985" y="1140"/>
                      <a:pt x="2970" y="1080"/>
                    </a:cubicBezTo>
                    <a:cubicBezTo>
                      <a:pt x="2970" y="1095"/>
                      <a:pt x="2956" y="1125"/>
                      <a:pt x="2941" y="1125"/>
                    </a:cubicBezTo>
                    <a:cubicBezTo>
                      <a:pt x="2912" y="1125"/>
                      <a:pt x="2897" y="1066"/>
                      <a:pt x="2882" y="1036"/>
                    </a:cubicBezTo>
                    <a:cubicBezTo>
                      <a:pt x="2853" y="992"/>
                      <a:pt x="2794" y="992"/>
                      <a:pt x="2794" y="918"/>
                    </a:cubicBezTo>
                    <a:cubicBezTo>
                      <a:pt x="2779" y="888"/>
                      <a:pt x="2765" y="888"/>
                      <a:pt x="2750" y="873"/>
                    </a:cubicBezTo>
                    <a:cubicBezTo>
                      <a:pt x="2720" y="858"/>
                      <a:pt x="2720" y="903"/>
                      <a:pt x="2706" y="873"/>
                    </a:cubicBezTo>
                    <a:cubicBezTo>
                      <a:pt x="2706" y="829"/>
                      <a:pt x="2691" y="814"/>
                      <a:pt x="2662" y="784"/>
                    </a:cubicBezTo>
                    <a:cubicBezTo>
                      <a:pt x="2662" y="784"/>
                      <a:pt x="2647" y="770"/>
                      <a:pt x="2647" y="755"/>
                    </a:cubicBezTo>
                    <a:cubicBezTo>
                      <a:pt x="2632" y="755"/>
                      <a:pt x="2647" y="725"/>
                      <a:pt x="2647" y="740"/>
                    </a:cubicBezTo>
                    <a:cubicBezTo>
                      <a:pt x="2618" y="710"/>
                      <a:pt x="2588" y="696"/>
                      <a:pt x="2559" y="681"/>
                    </a:cubicBezTo>
                    <a:cubicBezTo>
                      <a:pt x="2529" y="651"/>
                      <a:pt x="2485" y="666"/>
                      <a:pt x="2471" y="636"/>
                    </a:cubicBezTo>
                    <a:cubicBezTo>
                      <a:pt x="2441" y="607"/>
                      <a:pt x="2456" y="548"/>
                      <a:pt x="2441" y="533"/>
                    </a:cubicBezTo>
                    <a:cubicBezTo>
                      <a:pt x="2441" y="503"/>
                      <a:pt x="2441" y="474"/>
                      <a:pt x="2426" y="459"/>
                    </a:cubicBezTo>
                    <a:cubicBezTo>
                      <a:pt x="2412" y="444"/>
                      <a:pt x="2397" y="444"/>
                      <a:pt x="2397" y="414"/>
                    </a:cubicBezTo>
                    <a:cubicBezTo>
                      <a:pt x="2397" y="385"/>
                      <a:pt x="2397" y="340"/>
                      <a:pt x="2368" y="296"/>
                    </a:cubicBezTo>
                    <a:cubicBezTo>
                      <a:pt x="2353" y="296"/>
                      <a:pt x="2323" y="252"/>
                      <a:pt x="2323" y="266"/>
                    </a:cubicBezTo>
                    <a:cubicBezTo>
                      <a:pt x="2294" y="266"/>
                      <a:pt x="2294" y="281"/>
                      <a:pt x="2279" y="252"/>
                    </a:cubicBezTo>
                    <a:cubicBezTo>
                      <a:pt x="2250" y="222"/>
                      <a:pt x="2265" y="163"/>
                      <a:pt x="2235" y="118"/>
                    </a:cubicBezTo>
                    <a:cubicBezTo>
                      <a:pt x="2235" y="104"/>
                      <a:pt x="2176" y="0"/>
                      <a:pt x="2176" y="0"/>
                    </a:cubicBezTo>
                    <a:cubicBezTo>
                      <a:pt x="2162" y="0"/>
                      <a:pt x="2162" y="30"/>
                      <a:pt x="2162" y="44"/>
                    </a:cubicBezTo>
                    <a:cubicBezTo>
                      <a:pt x="2162" y="59"/>
                      <a:pt x="2147" y="74"/>
                      <a:pt x="2132" y="89"/>
                    </a:cubicBezTo>
                    <a:cubicBezTo>
                      <a:pt x="2132" y="89"/>
                      <a:pt x="2103" y="118"/>
                      <a:pt x="2118" y="133"/>
                    </a:cubicBezTo>
                    <a:cubicBezTo>
                      <a:pt x="2118" y="133"/>
                      <a:pt x="2147" y="133"/>
                      <a:pt x="2132" y="148"/>
                    </a:cubicBezTo>
                    <a:cubicBezTo>
                      <a:pt x="2118" y="148"/>
                      <a:pt x="2103" y="222"/>
                      <a:pt x="2103" y="237"/>
                    </a:cubicBezTo>
                    <a:cubicBezTo>
                      <a:pt x="2118" y="266"/>
                      <a:pt x="2118" y="296"/>
                      <a:pt x="2118" y="326"/>
                    </a:cubicBezTo>
                    <a:cubicBezTo>
                      <a:pt x="2103" y="385"/>
                      <a:pt x="2103" y="533"/>
                      <a:pt x="2015" y="533"/>
                    </a:cubicBezTo>
                    <a:cubicBezTo>
                      <a:pt x="1956" y="533"/>
                      <a:pt x="1956" y="474"/>
                      <a:pt x="1912" y="459"/>
                    </a:cubicBezTo>
                    <a:cubicBezTo>
                      <a:pt x="1882" y="444"/>
                      <a:pt x="1853" y="444"/>
                      <a:pt x="1824" y="414"/>
                    </a:cubicBezTo>
                    <a:cubicBezTo>
                      <a:pt x="1809" y="400"/>
                      <a:pt x="1647" y="311"/>
                      <a:pt x="1662" y="296"/>
                    </a:cubicBezTo>
                    <a:cubicBezTo>
                      <a:pt x="1662" y="281"/>
                      <a:pt x="1677" y="266"/>
                      <a:pt x="1691" y="252"/>
                    </a:cubicBezTo>
                    <a:cubicBezTo>
                      <a:pt x="1691" y="237"/>
                      <a:pt x="1721" y="237"/>
                      <a:pt x="1721" y="222"/>
                    </a:cubicBezTo>
                    <a:cubicBezTo>
                      <a:pt x="1721" y="222"/>
                      <a:pt x="1706" y="207"/>
                      <a:pt x="1706" y="192"/>
                    </a:cubicBezTo>
                    <a:cubicBezTo>
                      <a:pt x="1721" y="178"/>
                      <a:pt x="1721" y="178"/>
                      <a:pt x="1735" y="163"/>
                    </a:cubicBezTo>
                    <a:cubicBezTo>
                      <a:pt x="1735" y="148"/>
                      <a:pt x="1765" y="133"/>
                      <a:pt x="1779" y="118"/>
                    </a:cubicBezTo>
                    <a:cubicBezTo>
                      <a:pt x="1779" y="104"/>
                      <a:pt x="1750" y="74"/>
                      <a:pt x="1735" y="89"/>
                    </a:cubicBezTo>
                    <a:lnTo>
                      <a:pt x="1721" y="118"/>
                    </a:lnTo>
                    <a:cubicBezTo>
                      <a:pt x="1706" y="104"/>
                      <a:pt x="1706" y="104"/>
                      <a:pt x="1691" y="89"/>
                    </a:cubicBezTo>
                    <a:cubicBezTo>
                      <a:pt x="1691" y="74"/>
                      <a:pt x="1662" y="104"/>
                      <a:pt x="1647" y="104"/>
                    </a:cubicBezTo>
                    <a:cubicBezTo>
                      <a:pt x="1632" y="118"/>
                      <a:pt x="1618" y="104"/>
                      <a:pt x="1603" y="104"/>
                    </a:cubicBezTo>
                    <a:cubicBezTo>
                      <a:pt x="1574" y="89"/>
                      <a:pt x="1530" y="74"/>
                      <a:pt x="1485" y="59"/>
                    </a:cubicBezTo>
                    <a:cubicBezTo>
                      <a:pt x="1456" y="59"/>
                      <a:pt x="1515" y="74"/>
                      <a:pt x="1485" y="59"/>
                    </a:cubicBezTo>
                    <a:lnTo>
                      <a:pt x="1485" y="5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9" name="Freeform 1586">
                <a:extLst>
                  <a:ext uri="{FF2B5EF4-FFF2-40B4-BE49-F238E27FC236}">
                    <a16:creationId xmlns:a16="http://schemas.microsoft.com/office/drawing/2014/main" id="{CD0C476D-AF94-52A7-FD16-01106D550E4A}"/>
                  </a:ext>
                </a:extLst>
              </p:cNvPr>
              <p:cNvSpPr>
                <a:spLocks/>
              </p:cNvSpPr>
              <p:nvPr/>
            </p:nvSpPr>
            <p:spPr bwMode="auto">
              <a:xfrm>
                <a:off x="5174" y="3093"/>
                <a:ext cx="578" cy="434"/>
              </a:xfrm>
              <a:custGeom>
                <a:avLst/>
                <a:gdLst>
                  <a:gd name="T0" fmla="*/ 1412 w 3000"/>
                  <a:gd name="T1" fmla="*/ 30 h 2250"/>
                  <a:gd name="T2" fmla="*/ 1456 w 3000"/>
                  <a:gd name="T3" fmla="*/ 89 h 2250"/>
                  <a:gd name="T4" fmla="*/ 1324 w 3000"/>
                  <a:gd name="T5" fmla="*/ 118 h 2250"/>
                  <a:gd name="T6" fmla="*/ 1177 w 3000"/>
                  <a:gd name="T7" fmla="*/ 311 h 2250"/>
                  <a:gd name="T8" fmla="*/ 1059 w 3000"/>
                  <a:gd name="T9" fmla="*/ 252 h 2250"/>
                  <a:gd name="T10" fmla="*/ 1000 w 3000"/>
                  <a:gd name="T11" fmla="*/ 237 h 2250"/>
                  <a:gd name="T12" fmla="*/ 927 w 3000"/>
                  <a:gd name="T13" fmla="*/ 281 h 2250"/>
                  <a:gd name="T14" fmla="*/ 897 w 3000"/>
                  <a:gd name="T15" fmla="*/ 340 h 2250"/>
                  <a:gd name="T16" fmla="*/ 780 w 3000"/>
                  <a:gd name="T17" fmla="*/ 429 h 2250"/>
                  <a:gd name="T18" fmla="*/ 765 w 3000"/>
                  <a:gd name="T19" fmla="*/ 488 h 2250"/>
                  <a:gd name="T20" fmla="*/ 677 w 3000"/>
                  <a:gd name="T21" fmla="*/ 533 h 2250"/>
                  <a:gd name="T22" fmla="*/ 500 w 3000"/>
                  <a:gd name="T23" fmla="*/ 696 h 2250"/>
                  <a:gd name="T24" fmla="*/ 148 w 3000"/>
                  <a:gd name="T25" fmla="*/ 829 h 2250"/>
                  <a:gd name="T26" fmla="*/ 59 w 3000"/>
                  <a:gd name="T27" fmla="*/ 903 h 2250"/>
                  <a:gd name="T28" fmla="*/ 45 w 3000"/>
                  <a:gd name="T29" fmla="*/ 1140 h 2250"/>
                  <a:gd name="T30" fmla="*/ 89 w 3000"/>
                  <a:gd name="T31" fmla="*/ 1273 h 2250"/>
                  <a:gd name="T32" fmla="*/ 162 w 3000"/>
                  <a:gd name="T33" fmla="*/ 1495 h 2250"/>
                  <a:gd name="T34" fmla="*/ 206 w 3000"/>
                  <a:gd name="T35" fmla="*/ 1761 h 2250"/>
                  <a:gd name="T36" fmla="*/ 368 w 3000"/>
                  <a:gd name="T37" fmla="*/ 1894 h 2250"/>
                  <a:gd name="T38" fmla="*/ 647 w 3000"/>
                  <a:gd name="T39" fmla="*/ 1806 h 2250"/>
                  <a:gd name="T40" fmla="*/ 927 w 3000"/>
                  <a:gd name="T41" fmla="*/ 1687 h 2250"/>
                  <a:gd name="T42" fmla="*/ 1353 w 3000"/>
                  <a:gd name="T43" fmla="*/ 1598 h 2250"/>
                  <a:gd name="T44" fmla="*/ 1574 w 3000"/>
                  <a:gd name="T45" fmla="*/ 1732 h 2250"/>
                  <a:gd name="T46" fmla="*/ 1691 w 3000"/>
                  <a:gd name="T47" fmla="*/ 1894 h 2250"/>
                  <a:gd name="T48" fmla="*/ 1838 w 3000"/>
                  <a:gd name="T49" fmla="*/ 1702 h 2250"/>
                  <a:gd name="T50" fmla="*/ 1809 w 3000"/>
                  <a:gd name="T51" fmla="*/ 1865 h 2250"/>
                  <a:gd name="T52" fmla="*/ 1882 w 3000"/>
                  <a:gd name="T53" fmla="*/ 1909 h 2250"/>
                  <a:gd name="T54" fmla="*/ 2044 w 3000"/>
                  <a:gd name="T55" fmla="*/ 2146 h 2250"/>
                  <a:gd name="T56" fmla="*/ 2323 w 3000"/>
                  <a:gd name="T57" fmla="*/ 2176 h 2250"/>
                  <a:gd name="T58" fmla="*/ 2382 w 3000"/>
                  <a:gd name="T59" fmla="*/ 2161 h 2250"/>
                  <a:gd name="T60" fmla="*/ 2500 w 3000"/>
                  <a:gd name="T61" fmla="*/ 2205 h 2250"/>
                  <a:gd name="T62" fmla="*/ 2765 w 3000"/>
                  <a:gd name="T63" fmla="*/ 1924 h 2250"/>
                  <a:gd name="T64" fmla="*/ 2912 w 3000"/>
                  <a:gd name="T65" fmla="*/ 1658 h 2250"/>
                  <a:gd name="T66" fmla="*/ 2970 w 3000"/>
                  <a:gd name="T67" fmla="*/ 1465 h 2250"/>
                  <a:gd name="T68" fmla="*/ 2970 w 3000"/>
                  <a:gd name="T69" fmla="*/ 1288 h 2250"/>
                  <a:gd name="T70" fmla="*/ 2941 w 3000"/>
                  <a:gd name="T71" fmla="*/ 1125 h 2250"/>
                  <a:gd name="T72" fmla="*/ 2750 w 3000"/>
                  <a:gd name="T73" fmla="*/ 873 h 2250"/>
                  <a:gd name="T74" fmla="*/ 2647 w 3000"/>
                  <a:gd name="T75" fmla="*/ 755 h 2250"/>
                  <a:gd name="T76" fmla="*/ 2471 w 3000"/>
                  <a:gd name="T77" fmla="*/ 636 h 2250"/>
                  <a:gd name="T78" fmla="*/ 2397 w 3000"/>
                  <a:gd name="T79" fmla="*/ 414 h 2250"/>
                  <a:gd name="T80" fmla="*/ 2279 w 3000"/>
                  <a:gd name="T81" fmla="*/ 252 h 2250"/>
                  <a:gd name="T82" fmla="*/ 2162 w 3000"/>
                  <a:gd name="T83" fmla="*/ 44 h 2250"/>
                  <a:gd name="T84" fmla="*/ 2132 w 3000"/>
                  <a:gd name="T85" fmla="*/ 148 h 2250"/>
                  <a:gd name="T86" fmla="*/ 2015 w 3000"/>
                  <a:gd name="T87" fmla="*/ 533 h 2250"/>
                  <a:gd name="T88" fmla="*/ 1662 w 3000"/>
                  <a:gd name="T89" fmla="*/ 296 h 2250"/>
                  <a:gd name="T90" fmla="*/ 1706 w 3000"/>
                  <a:gd name="T91" fmla="*/ 192 h 2250"/>
                  <a:gd name="T92" fmla="*/ 1735 w 3000"/>
                  <a:gd name="T93" fmla="*/ 89 h 2250"/>
                  <a:gd name="T94" fmla="*/ 1647 w 3000"/>
                  <a:gd name="T95" fmla="*/ 104 h 2250"/>
                  <a:gd name="T96" fmla="*/ 1485 w 3000"/>
                  <a:gd name="T97" fmla="*/ 59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0" h="2250">
                    <a:moveTo>
                      <a:pt x="1485" y="59"/>
                    </a:moveTo>
                    <a:lnTo>
                      <a:pt x="1485" y="59"/>
                    </a:lnTo>
                    <a:cubicBezTo>
                      <a:pt x="1456" y="59"/>
                      <a:pt x="1441" y="30"/>
                      <a:pt x="1412" y="30"/>
                    </a:cubicBezTo>
                    <a:cubicBezTo>
                      <a:pt x="1397" y="15"/>
                      <a:pt x="1397" y="30"/>
                      <a:pt x="1412" y="44"/>
                    </a:cubicBezTo>
                    <a:cubicBezTo>
                      <a:pt x="1412" y="59"/>
                      <a:pt x="1441" y="44"/>
                      <a:pt x="1441" y="44"/>
                    </a:cubicBezTo>
                    <a:cubicBezTo>
                      <a:pt x="1456" y="59"/>
                      <a:pt x="1441" y="89"/>
                      <a:pt x="1456" y="89"/>
                    </a:cubicBezTo>
                    <a:cubicBezTo>
                      <a:pt x="1456" y="104"/>
                      <a:pt x="1441" y="104"/>
                      <a:pt x="1427" y="104"/>
                    </a:cubicBezTo>
                    <a:cubicBezTo>
                      <a:pt x="1412" y="118"/>
                      <a:pt x="1397" y="118"/>
                      <a:pt x="1383" y="118"/>
                    </a:cubicBezTo>
                    <a:cubicBezTo>
                      <a:pt x="1353" y="104"/>
                      <a:pt x="1353" y="118"/>
                      <a:pt x="1324" y="118"/>
                    </a:cubicBezTo>
                    <a:cubicBezTo>
                      <a:pt x="1280" y="133"/>
                      <a:pt x="1294" y="178"/>
                      <a:pt x="1265" y="192"/>
                    </a:cubicBezTo>
                    <a:cubicBezTo>
                      <a:pt x="1235" y="222"/>
                      <a:pt x="1221" y="266"/>
                      <a:pt x="1235" y="296"/>
                    </a:cubicBezTo>
                    <a:cubicBezTo>
                      <a:pt x="1265" y="340"/>
                      <a:pt x="1191" y="311"/>
                      <a:pt x="1177" y="311"/>
                    </a:cubicBezTo>
                    <a:cubicBezTo>
                      <a:pt x="1162" y="311"/>
                      <a:pt x="1118" y="355"/>
                      <a:pt x="1118" y="355"/>
                    </a:cubicBezTo>
                    <a:cubicBezTo>
                      <a:pt x="1118" y="355"/>
                      <a:pt x="1103" y="281"/>
                      <a:pt x="1088" y="266"/>
                    </a:cubicBezTo>
                    <a:cubicBezTo>
                      <a:pt x="1088" y="252"/>
                      <a:pt x="1074" y="252"/>
                      <a:pt x="1059" y="252"/>
                    </a:cubicBezTo>
                    <a:cubicBezTo>
                      <a:pt x="1044" y="237"/>
                      <a:pt x="1044" y="237"/>
                      <a:pt x="1044" y="222"/>
                    </a:cubicBezTo>
                    <a:cubicBezTo>
                      <a:pt x="1030" y="207"/>
                      <a:pt x="1030" y="237"/>
                      <a:pt x="1030" y="252"/>
                    </a:cubicBezTo>
                    <a:cubicBezTo>
                      <a:pt x="1015" y="252"/>
                      <a:pt x="1000" y="252"/>
                      <a:pt x="1000" y="237"/>
                    </a:cubicBezTo>
                    <a:cubicBezTo>
                      <a:pt x="971" y="237"/>
                      <a:pt x="986" y="296"/>
                      <a:pt x="956" y="281"/>
                    </a:cubicBezTo>
                    <a:lnTo>
                      <a:pt x="941" y="266"/>
                    </a:lnTo>
                    <a:lnTo>
                      <a:pt x="927" y="281"/>
                    </a:lnTo>
                    <a:cubicBezTo>
                      <a:pt x="883" y="266"/>
                      <a:pt x="912" y="326"/>
                      <a:pt x="912" y="326"/>
                    </a:cubicBezTo>
                    <a:lnTo>
                      <a:pt x="883" y="326"/>
                    </a:lnTo>
                    <a:cubicBezTo>
                      <a:pt x="883" y="340"/>
                      <a:pt x="897" y="340"/>
                      <a:pt x="897" y="340"/>
                    </a:cubicBezTo>
                    <a:cubicBezTo>
                      <a:pt x="883" y="370"/>
                      <a:pt x="868" y="340"/>
                      <a:pt x="868" y="385"/>
                    </a:cubicBezTo>
                    <a:cubicBezTo>
                      <a:pt x="868" y="400"/>
                      <a:pt x="883" y="400"/>
                      <a:pt x="883" y="414"/>
                    </a:cubicBezTo>
                    <a:cubicBezTo>
                      <a:pt x="883" y="444"/>
                      <a:pt x="780" y="385"/>
                      <a:pt x="780" y="429"/>
                    </a:cubicBezTo>
                    <a:cubicBezTo>
                      <a:pt x="780" y="444"/>
                      <a:pt x="839" y="474"/>
                      <a:pt x="809" y="488"/>
                    </a:cubicBezTo>
                    <a:cubicBezTo>
                      <a:pt x="794" y="488"/>
                      <a:pt x="794" y="474"/>
                      <a:pt x="794" y="488"/>
                    </a:cubicBezTo>
                    <a:cubicBezTo>
                      <a:pt x="780" y="503"/>
                      <a:pt x="780" y="503"/>
                      <a:pt x="765" y="488"/>
                    </a:cubicBezTo>
                    <a:cubicBezTo>
                      <a:pt x="750" y="488"/>
                      <a:pt x="765" y="459"/>
                      <a:pt x="750" y="444"/>
                    </a:cubicBezTo>
                    <a:cubicBezTo>
                      <a:pt x="736" y="414"/>
                      <a:pt x="706" y="474"/>
                      <a:pt x="692" y="488"/>
                    </a:cubicBezTo>
                    <a:cubicBezTo>
                      <a:pt x="692" y="503"/>
                      <a:pt x="677" y="518"/>
                      <a:pt x="677" y="533"/>
                    </a:cubicBezTo>
                    <a:cubicBezTo>
                      <a:pt x="677" y="533"/>
                      <a:pt x="692" y="548"/>
                      <a:pt x="692" y="562"/>
                    </a:cubicBezTo>
                    <a:cubicBezTo>
                      <a:pt x="692" y="562"/>
                      <a:pt x="662" y="592"/>
                      <a:pt x="647" y="607"/>
                    </a:cubicBezTo>
                    <a:cubicBezTo>
                      <a:pt x="603" y="651"/>
                      <a:pt x="559" y="681"/>
                      <a:pt x="500" y="696"/>
                    </a:cubicBezTo>
                    <a:cubicBezTo>
                      <a:pt x="456" y="696"/>
                      <a:pt x="412" y="725"/>
                      <a:pt x="353" y="740"/>
                    </a:cubicBezTo>
                    <a:cubicBezTo>
                      <a:pt x="309" y="755"/>
                      <a:pt x="265" y="755"/>
                      <a:pt x="221" y="784"/>
                    </a:cubicBezTo>
                    <a:cubicBezTo>
                      <a:pt x="192" y="814"/>
                      <a:pt x="177" y="814"/>
                      <a:pt x="148" y="829"/>
                    </a:cubicBezTo>
                    <a:cubicBezTo>
                      <a:pt x="133" y="844"/>
                      <a:pt x="103" y="888"/>
                      <a:pt x="103" y="888"/>
                    </a:cubicBezTo>
                    <a:cubicBezTo>
                      <a:pt x="89" y="888"/>
                      <a:pt x="103" y="844"/>
                      <a:pt x="103" y="829"/>
                    </a:cubicBezTo>
                    <a:cubicBezTo>
                      <a:pt x="74" y="829"/>
                      <a:pt x="59" y="903"/>
                      <a:pt x="59" y="903"/>
                    </a:cubicBezTo>
                    <a:cubicBezTo>
                      <a:pt x="74" y="947"/>
                      <a:pt x="45" y="962"/>
                      <a:pt x="45" y="1006"/>
                    </a:cubicBezTo>
                    <a:cubicBezTo>
                      <a:pt x="45" y="1021"/>
                      <a:pt x="118" y="1184"/>
                      <a:pt x="89" y="1199"/>
                    </a:cubicBezTo>
                    <a:lnTo>
                      <a:pt x="45" y="1140"/>
                    </a:lnTo>
                    <a:cubicBezTo>
                      <a:pt x="45" y="1154"/>
                      <a:pt x="89" y="1199"/>
                      <a:pt x="59" y="1214"/>
                    </a:cubicBezTo>
                    <a:cubicBezTo>
                      <a:pt x="30" y="1214"/>
                      <a:pt x="30" y="1140"/>
                      <a:pt x="0" y="1140"/>
                    </a:cubicBezTo>
                    <a:cubicBezTo>
                      <a:pt x="0" y="1140"/>
                      <a:pt x="89" y="1258"/>
                      <a:pt x="89" y="1273"/>
                    </a:cubicBezTo>
                    <a:cubicBezTo>
                      <a:pt x="103" y="1288"/>
                      <a:pt x="89" y="1317"/>
                      <a:pt x="103" y="1347"/>
                    </a:cubicBezTo>
                    <a:cubicBezTo>
                      <a:pt x="118" y="1376"/>
                      <a:pt x="133" y="1391"/>
                      <a:pt x="148" y="1421"/>
                    </a:cubicBezTo>
                    <a:cubicBezTo>
                      <a:pt x="162" y="1436"/>
                      <a:pt x="162" y="1480"/>
                      <a:pt x="162" y="1495"/>
                    </a:cubicBezTo>
                    <a:cubicBezTo>
                      <a:pt x="162" y="1524"/>
                      <a:pt x="177" y="1554"/>
                      <a:pt x="192" y="1569"/>
                    </a:cubicBezTo>
                    <a:cubicBezTo>
                      <a:pt x="206" y="1613"/>
                      <a:pt x="206" y="1628"/>
                      <a:pt x="206" y="1672"/>
                    </a:cubicBezTo>
                    <a:lnTo>
                      <a:pt x="206" y="1761"/>
                    </a:lnTo>
                    <a:cubicBezTo>
                      <a:pt x="192" y="1776"/>
                      <a:pt x="177" y="1776"/>
                      <a:pt x="162" y="1791"/>
                    </a:cubicBezTo>
                    <a:cubicBezTo>
                      <a:pt x="148" y="1835"/>
                      <a:pt x="177" y="1835"/>
                      <a:pt x="192" y="1850"/>
                    </a:cubicBezTo>
                    <a:cubicBezTo>
                      <a:pt x="250" y="1880"/>
                      <a:pt x="295" y="1909"/>
                      <a:pt x="368" y="1894"/>
                    </a:cubicBezTo>
                    <a:cubicBezTo>
                      <a:pt x="397" y="1880"/>
                      <a:pt x="427" y="1865"/>
                      <a:pt x="442" y="1850"/>
                    </a:cubicBezTo>
                    <a:cubicBezTo>
                      <a:pt x="486" y="1835"/>
                      <a:pt x="471" y="1850"/>
                      <a:pt x="486" y="1820"/>
                    </a:cubicBezTo>
                    <a:cubicBezTo>
                      <a:pt x="515" y="1791"/>
                      <a:pt x="618" y="1791"/>
                      <a:pt x="647" y="1806"/>
                    </a:cubicBezTo>
                    <a:cubicBezTo>
                      <a:pt x="692" y="1806"/>
                      <a:pt x="765" y="1835"/>
                      <a:pt x="794" y="1791"/>
                    </a:cubicBezTo>
                    <a:cubicBezTo>
                      <a:pt x="809" y="1776"/>
                      <a:pt x="809" y="1746"/>
                      <a:pt x="839" y="1732"/>
                    </a:cubicBezTo>
                    <a:cubicBezTo>
                      <a:pt x="868" y="1717"/>
                      <a:pt x="897" y="1702"/>
                      <a:pt x="927" y="1687"/>
                    </a:cubicBezTo>
                    <a:cubicBezTo>
                      <a:pt x="971" y="1658"/>
                      <a:pt x="1030" y="1687"/>
                      <a:pt x="1074" y="1658"/>
                    </a:cubicBezTo>
                    <a:cubicBezTo>
                      <a:pt x="1147" y="1628"/>
                      <a:pt x="1206" y="1628"/>
                      <a:pt x="1294" y="1613"/>
                    </a:cubicBezTo>
                    <a:cubicBezTo>
                      <a:pt x="1309" y="1613"/>
                      <a:pt x="1324" y="1598"/>
                      <a:pt x="1353" y="1598"/>
                    </a:cubicBezTo>
                    <a:cubicBezTo>
                      <a:pt x="1368" y="1613"/>
                      <a:pt x="1397" y="1628"/>
                      <a:pt x="1412" y="1643"/>
                    </a:cubicBezTo>
                    <a:cubicBezTo>
                      <a:pt x="1427" y="1643"/>
                      <a:pt x="1574" y="1672"/>
                      <a:pt x="1574" y="1687"/>
                    </a:cubicBezTo>
                    <a:cubicBezTo>
                      <a:pt x="1559" y="1702"/>
                      <a:pt x="1544" y="1746"/>
                      <a:pt x="1574" y="1732"/>
                    </a:cubicBezTo>
                    <a:cubicBezTo>
                      <a:pt x="1588" y="1732"/>
                      <a:pt x="1618" y="1776"/>
                      <a:pt x="1632" y="1791"/>
                    </a:cubicBezTo>
                    <a:cubicBezTo>
                      <a:pt x="1647" y="1806"/>
                      <a:pt x="1647" y="1820"/>
                      <a:pt x="1647" y="1850"/>
                    </a:cubicBezTo>
                    <a:cubicBezTo>
                      <a:pt x="1662" y="1865"/>
                      <a:pt x="1691" y="1894"/>
                      <a:pt x="1691" y="1894"/>
                    </a:cubicBezTo>
                    <a:cubicBezTo>
                      <a:pt x="1691" y="1880"/>
                      <a:pt x="1677" y="1865"/>
                      <a:pt x="1706" y="1850"/>
                    </a:cubicBezTo>
                    <a:cubicBezTo>
                      <a:pt x="1721" y="1835"/>
                      <a:pt x="1735" y="1820"/>
                      <a:pt x="1765" y="1806"/>
                    </a:cubicBezTo>
                    <a:cubicBezTo>
                      <a:pt x="1779" y="1791"/>
                      <a:pt x="1853" y="1717"/>
                      <a:pt x="1838" y="1702"/>
                    </a:cubicBezTo>
                    <a:cubicBezTo>
                      <a:pt x="1853" y="1732"/>
                      <a:pt x="1838" y="1746"/>
                      <a:pt x="1838" y="1776"/>
                    </a:cubicBezTo>
                    <a:cubicBezTo>
                      <a:pt x="1853" y="1791"/>
                      <a:pt x="1824" y="1806"/>
                      <a:pt x="1824" y="1806"/>
                    </a:cubicBezTo>
                    <a:cubicBezTo>
                      <a:pt x="1809" y="1835"/>
                      <a:pt x="1809" y="1850"/>
                      <a:pt x="1809" y="1865"/>
                    </a:cubicBezTo>
                    <a:cubicBezTo>
                      <a:pt x="1809" y="1894"/>
                      <a:pt x="1750" y="1909"/>
                      <a:pt x="1794" y="1909"/>
                    </a:cubicBezTo>
                    <a:cubicBezTo>
                      <a:pt x="1853" y="1909"/>
                      <a:pt x="1824" y="1850"/>
                      <a:pt x="1838" y="1820"/>
                    </a:cubicBezTo>
                    <a:cubicBezTo>
                      <a:pt x="1838" y="1820"/>
                      <a:pt x="1897" y="1880"/>
                      <a:pt x="1882" y="1909"/>
                    </a:cubicBezTo>
                    <a:cubicBezTo>
                      <a:pt x="1838" y="1968"/>
                      <a:pt x="1897" y="1924"/>
                      <a:pt x="1927" y="1954"/>
                    </a:cubicBezTo>
                    <a:cubicBezTo>
                      <a:pt x="1971" y="1998"/>
                      <a:pt x="1971" y="2013"/>
                      <a:pt x="1971" y="2057"/>
                    </a:cubicBezTo>
                    <a:cubicBezTo>
                      <a:pt x="1956" y="2102"/>
                      <a:pt x="2015" y="2146"/>
                      <a:pt x="2044" y="2146"/>
                    </a:cubicBezTo>
                    <a:cubicBezTo>
                      <a:pt x="2074" y="2161"/>
                      <a:pt x="2103" y="2176"/>
                      <a:pt x="2132" y="2176"/>
                    </a:cubicBezTo>
                    <a:cubicBezTo>
                      <a:pt x="2162" y="2176"/>
                      <a:pt x="2221" y="2250"/>
                      <a:pt x="2250" y="2235"/>
                    </a:cubicBezTo>
                    <a:cubicBezTo>
                      <a:pt x="2279" y="2220"/>
                      <a:pt x="2309" y="2205"/>
                      <a:pt x="2323" y="2176"/>
                    </a:cubicBezTo>
                    <a:cubicBezTo>
                      <a:pt x="2323" y="2176"/>
                      <a:pt x="2353" y="2131"/>
                      <a:pt x="2368" y="2146"/>
                    </a:cubicBezTo>
                    <a:cubicBezTo>
                      <a:pt x="2368" y="2161"/>
                      <a:pt x="2338" y="2176"/>
                      <a:pt x="2353" y="2190"/>
                    </a:cubicBezTo>
                    <a:cubicBezTo>
                      <a:pt x="2368" y="2205"/>
                      <a:pt x="2368" y="2161"/>
                      <a:pt x="2382" y="2161"/>
                    </a:cubicBezTo>
                    <a:cubicBezTo>
                      <a:pt x="2382" y="2161"/>
                      <a:pt x="2412" y="2205"/>
                      <a:pt x="2426" y="2205"/>
                    </a:cubicBezTo>
                    <a:cubicBezTo>
                      <a:pt x="2426" y="2220"/>
                      <a:pt x="2456" y="2250"/>
                      <a:pt x="2471" y="2250"/>
                    </a:cubicBezTo>
                    <a:cubicBezTo>
                      <a:pt x="2456" y="2250"/>
                      <a:pt x="2500" y="2205"/>
                      <a:pt x="2500" y="2205"/>
                    </a:cubicBezTo>
                    <a:cubicBezTo>
                      <a:pt x="2529" y="2190"/>
                      <a:pt x="2544" y="2161"/>
                      <a:pt x="2559" y="2146"/>
                    </a:cubicBezTo>
                    <a:cubicBezTo>
                      <a:pt x="2603" y="2131"/>
                      <a:pt x="2720" y="2161"/>
                      <a:pt x="2720" y="2102"/>
                    </a:cubicBezTo>
                    <a:cubicBezTo>
                      <a:pt x="2735" y="2028"/>
                      <a:pt x="2750" y="1983"/>
                      <a:pt x="2765" y="1924"/>
                    </a:cubicBezTo>
                    <a:cubicBezTo>
                      <a:pt x="2794" y="1865"/>
                      <a:pt x="2809" y="1806"/>
                      <a:pt x="2853" y="1746"/>
                    </a:cubicBezTo>
                    <a:cubicBezTo>
                      <a:pt x="2867" y="1732"/>
                      <a:pt x="2897" y="1717"/>
                      <a:pt x="2912" y="1687"/>
                    </a:cubicBezTo>
                    <a:lnTo>
                      <a:pt x="2912" y="1658"/>
                    </a:lnTo>
                    <a:cubicBezTo>
                      <a:pt x="2926" y="1643"/>
                      <a:pt x="2941" y="1628"/>
                      <a:pt x="2941" y="1598"/>
                    </a:cubicBezTo>
                    <a:cubicBezTo>
                      <a:pt x="2956" y="1569"/>
                      <a:pt x="2941" y="1539"/>
                      <a:pt x="2956" y="1510"/>
                    </a:cubicBezTo>
                    <a:cubicBezTo>
                      <a:pt x="2956" y="1495"/>
                      <a:pt x="2970" y="1480"/>
                      <a:pt x="2970" y="1465"/>
                    </a:cubicBezTo>
                    <a:cubicBezTo>
                      <a:pt x="2985" y="1450"/>
                      <a:pt x="2956" y="1436"/>
                      <a:pt x="2970" y="1421"/>
                    </a:cubicBezTo>
                    <a:cubicBezTo>
                      <a:pt x="2985" y="1406"/>
                      <a:pt x="3000" y="1362"/>
                      <a:pt x="2985" y="1347"/>
                    </a:cubicBezTo>
                    <a:cubicBezTo>
                      <a:pt x="2985" y="1317"/>
                      <a:pt x="2970" y="1302"/>
                      <a:pt x="2970" y="1288"/>
                    </a:cubicBezTo>
                    <a:cubicBezTo>
                      <a:pt x="2956" y="1273"/>
                      <a:pt x="2956" y="1243"/>
                      <a:pt x="2956" y="1228"/>
                    </a:cubicBezTo>
                    <a:cubicBezTo>
                      <a:pt x="2941" y="1169"/>
                      <a:pt x="2985" y="1140"/>
                      <a:pt x="2970" y="1080"/>
                    </a:cubicBezTo>
                    <a:cubicBezTo>
                      <a:pt x="2970" y="1095"/>
                      <a:pt x="2956" y="1125"/>
                      <a:pt x="2941" y="1125"/>
                    </a:cubicBezTo>
                    <a:cubicBezTo>
                      <a:pt x="2912" y="1125"/>
                      <a:pt x="2897" y="1066"/>
                      <a:pt x="2882" y="1036"/>
                    </a:cubicBezTo>
                    <a:cubicBezTo>
                      <a:pt x="2853" y="992"/>
                      <a:pt x="2794" y="992"/>
                      <a:pt x="2794" y="918"/>
                    </a:cubicBezTo>
                    <a:cubicBezTo>
                      <a:pt x="2779" y="888"/>
                      <a:pt x="2765" y="888"/>
                      <a:pt x="2750" y="873"/>
                    </a:cubicBezTo>
                    <a:cubicBezTo>
                      <a:pt x="2720" y="858"/>
                      <a:pt x="2720" y="903"/>
                      <a:pt x="2706" y="873"/>
                    </a:cubicBezTo>
                    <a:cubicBezTo>
                      <a:pt x="2706" y="829"/>
                      <a:pt x="2691" y="814"/>
                      <a:pt x="2662" y="784"/>
                    </a:cubicBezTo>
                    <a:cubicBezTo>
                      <a:pt x="2662" y="784"/>
                      <a:pt x="2647" y="770"/>
                      <a:pt x="2647" y="755"/>
                    </a:cubicBezTo>
                    <a:cubicBezTo>
                      <a:pt x="2632" y="755"/>
                      <a:pt x="2647" y="725"/>
                      <a:pt x="2647" y="740"/>
                    </a:cubicBezTo>
                    <a:cubicBezTo>
                      <a:pt x="2618" y="710"/>
                      <a:pt x="2588" y="696"/>
                      <a:pt x="2559" y="681"/>
                    </a:cubicBezTo>
                    <a:cubicBezTo>
                      <a:pt x="2529" y="651"/>
                      <a:pt x="2485" y="666"/>
                      <a:pt x="2471" y="636"/>
                    </a:cubicBezTo>
                    <a:cubicBezTo>
                      <a:pt x="2441" y="607"/>
                      <a:pt x="2456" y="548"/>
                      <a:pt x="2441" y="533"/>
                    </a:cubicBezTo>
                    <a:cubicBezTo>
                      <a:pt x="2441" y="503"/>
                      <a:pt x="2441" y="474"/>
                      <a:pt x="2426" y="459"/>
                    </a:cubicBezTo>
                    <a:cubicBezTo>
                      <a:pt x="2412" y="444"/>
                      <a:pt x="2397" y="444"/>
                      <a:pt x="2397" y="414"/>
                    </a:cubicBezTo>
                    <a:cubicBezTo>
                      <a:pt x="2397" y="385"/>
                      <a:pt x="2397" y="340"/>
                      <a:pt x="2368" y="296"/>
                    </a:cubicBezTo>
                    <a:cubicBezTo>
                      <a:pt x="2353" y="296"/>
                      <a:pt x="2323" y="252"/>
                      <a:pt x="2323" y="266"/>
                    </a:cubicBezTo>
                    <a:cubicBezTo>
                      <a:pt x="2294" y="266"/>
                      <a:pt x="2294" y="281"/>
                      <a:pt x="2279" y="252"/>
                    </a:cubicBezTo>
                    <a:cubicBezTo>
                      <a:pt x="2250" y="222"/>
                      <a:pt x="2265" y="163"/>
                      <a:pt x="2235" y="118"/>
                    </a:cubicBezTo>
                    <a:cubicBezTo>
                      <a:pt x="2235" y="104"/>
                      <a:pt x="2176" y="0"/>
                      <a:pt x="2176" y="0"/>
                    </a:cubicBezTo>
                    <a:cubicBezTo>
                      <a:pt x="2162" y="0"/>
                      <a:pt x="2162" y="30"/>
                      <a:pt x="2162" y="44"/>
                    </a:cubicBezTo>
                    <a:cubicBezTo>
                      <a:pt x="2162" y="59"/>
                      <a:pt x="2147" y="74"/>
                      <a:pt x="2132" y="89"/>
                    </a:cubicBezTo>
                    <a:cubicBezTo>
                      <a:pt x="2132" y="89"/>
                      <a:pt x="2103" y="118"/>
                      <a:pt x="2118" y="133"/>
                    </a:cubicBezTo>
                    <a:cubicBezTo>
                      <a:pt x="2118" y="133"/>
                      <a:pt x="2147" y="133"/>
                      <a:pt x="2132" y="148"/>
                    </a:cubicBezTo>
                    <a:cubicBezTo>
                      <a:pt x="2118" y="148"/>
                      <a:pt x="2103" y="222"/>
                      <a:pt x="2103" y="237"/>
                    </a:cubicBezTo>
                    <a:cubicBezTo>
                      <a:pt x="2118" y="266"/>
                      <a:pt x="2118" y="296"/>
                      <a:pt x="2118" y="326"/>
                    </a:cubicBezTo>
                    <a:cubicBezTo>
                      <a:pt x="2103" y="385"/>
                      <a:pt x="2103" y="533"/>
                      <a:pt x="2015" y="533"/>
                    </a:cubicBezTo>
                    <a:cubicBezTo>
                      <a:pt x="1956" y="533"/>
                      <a:pt x="1956" y="474"/>
                      <a:pt x="1912" y="459"/>
                    </a:cubicBezTo>
                    <a:cubicBezTo>
                      <a:pt x="1882" y="444"/>
                      <a:pt x="1853" y="444"/>
                      <a:pt x="1824" y="414"/>
                    </a:cubicBezTo>
                    <a:cubicBezTo>
                      <a:pt x="1809" y="400"/>
                      <a:pt x="1647" y="311"/>
                      <a:pt x="1662" y="296"/>
                    </a:cubicBezTo>
                    <a:cubicBezTo>
                      <a:pt x="1662" y="281"/>
                      <a:pt x="1677" y="266"/>
                      <a:pt x="1691" y="252"/>
                    </a:cubicBezTo>
                    <a:cubicBezTo>
                      <a:pt x="1691" y="237"/>
                      <a:pt x="1721" y="237"/>
                      <a:pt x="1721" y="222"/>
                    </a:cubicBezTo>
                    <a:cubicBezTo>
                      <a:pt x="1721" y="222"/>
                      <a:pt x="1706" y="207"/>
                      <a:pt x="1706" y="192"/>
                    </a:cubicBezTo>
                    <a:cubicBezTo>
                      <a:pt x="1721" y="178"/>
                      <a:pt x="1721" y="178"/>
                      <a:pt x="1735" y="163"/>
                    </a:cubicBezTo>
                    <a:cubicBezTo>
                      <a:pt x="1735" y="148"/>
                      <a:pt x="1765" y="133"/>
                      <a:pt x="1779" y="118"/>
                    </a:cubicBezTo>
                    <a:cubicBezTo>
                      <a:pt x="1779" y="104"/>
                      <a:pt x="1750" y="74"/>
                      <a:pt x="1735" y="89"/>
                    </a:cubicBezTo>
                    <a:lnTo>
                      <a:pt x="1721" y="118"/>
                    </a:lnTo>
                    <a:cubicBezTo>
                      <a:pt x="1706" y="104"/>
                      <a:pt x="1706" y="104"/>
                      <a:pt x="1691" y="89"/>
                    </a:cubicBezTo>
                    <a:cubicBezTo>
                      <a:pt x="1691" y="74"/>
                      <a:pt x="1662" y="104"/>
                      <a:pt x="1647" y="104"/>
                    </a:cubicBezTo>
                    <a:cubicBezTo>
                      <a:pt x="1632" y="118"/>
                      <a:pt x="1618" y="104"/>
                      <a:pt x="1603" y="104"/>
                    </a:cubicBezTo>
                    <a:cubicBezTo>
                      <a:pt x="1574" y="89"/>
                      <a:pt x="1530" y="74"/>
                      <a:pt x="1485" y="59"/>
                    </a:cubicBezTo>
                    <a:cubicBezTo>
                      <a:pt x="1456" y="59"/>
                      <a:pt x="1515" y="74"/>
                      <a:pt x="1485" y="59"/>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0" name="Freeform 1587">
                <a:extLst>
                  <a:ext uri="{FF2B5EF4-FFF2-40B4-BE49-F238E27FC236}">
                    <a16:creationId xmlns:a16="http://schemas.microsoft.com/office/drawing/2014/main" id="{06446B0B-760B-E730-76AF-D92F9F8F1FDB}"/>
                  </a:ext>
                </a:extLst>
              </p:cNvPr>
              <p:cNvSpPr>
                <a:spLocks/>
              </p:cNvSpPr>
              <p:nvPr/>
            </p:nvSpPr>
            <p:spPr bwMode="auto">
              <a:xfrm>
                <a:off x="5174" y="3093"/>
                <a:ext cx="578" cy="434"/>
              </a:xfrm>
              <a:custGeom>
                <a:avLst/>
                <a:gdLst>
                  <a:gd name="T0" fmla="*/ 1412 w 3000"/>
                  <a:gd name="T1" fmla="*/ 30 h 2250"/>
                  <a:gd name="T2" fmla="*/ 1456 w 3000"/>
                  <a:gd name="T3" fmla="*/ 89 h 2250"/>
                  <a:gd name="T4" fmla="*/ 1324 w 3000"/>
                  <a:gd name="T5" fmla="*/ 118 h 2250"/>
                  <a:gd name="T6" fmla="*/ 1177 w 3000"/>
                  <a:gd name="T7" fmla="*/ 311 h 2250"/>
                  <a:gd name="T8" fmla="*/ 1059 w 3000"/>
                  <a:gd name="T9" fmla="*/ 252 h 2250"/>
                  <a:gd name="T10" fmla="*/ 1000 w 3000"/>
                  <a:gd name="T11" fmla="*/ 237 h 2250"/>
                  <a:gd name="T12" fmla="*/ 927 w 3000"/>
                  <a:gd name="T13" fmla="*/ 281 h 2250"/>
                  <a:gd name="T14" fmla="*/ 897 w 3000"/>
                  <a:gd name="T15" fmla="*/ 340 h 2250"/>
                  <a:gd name="T16" fmla="*/ 780 w 3000"/>
                  <a:gd name="T17" fmla="*/ 429 h 2250"/>
                  <a:gd name="T18" fmla="*/ 765 w 3000"/>
                  <a:gd name="T19" fmla="*/ 488 h 2250"/>
                  <a:gd name="T20" fmla="*/ 677 w 3000"/>
                  <a:gd name="T21" fmla="*/ 533 h 2250"/>
                  <a:gd name="T22" fmla="*/ 500 w 3000"/>
                  <a:gd name="T23" fmla="*/ 696 h 2250"/>
                  <a:gd name="T24" fmla="*/ 148 w 3000"/>
                  <a:gd name="T25" fmla="*/ 829 h 2250"/>
                  <a:gd name="T26" fmla="*/ 59 w 3000"/>
                  <a:gd name="T27" fmla="*/ 903 h 2250"/>
                  <a:gd name="T28" fmla="*/ 45 w 3000"/>
                  <a:gd name="T29" fmla="*/ 1140 h 2250"/>
                  <a:gd name="T30" fmla="*/ 89 w 3000"/>
                  <a:gd name="T31" fmla="*/ 1273 h 2250"/>
                  <a:gd name="T32" fmla="*/ 162 w 3000"/>
                  <a:gd name="T33" fmla="*/ 1495 h 2250"/>
                  <a:gd name="T34" fmla="*/ 206 w 3000"/>
                  <a:gd name="T35" fmla="*/ 1761 h 2250"/>
                  <a:gd name="T36" fmla="*/ 368 w 3000"/>
                  <a:gd name="T37" fmla="*/ 1894 h 2250"/>
                  <a:gd name="T38" fmla="*/ 647 w 3000"/>
                  <a:gd name="T39" fmla="*/ 1806 h 2250"/>
                  <a:gd name="T40" fmla="*/ 927 w 3000"/>
                  <a:gd name="T41" fmla="*/ 1687 h 2250"/>
                  <a:gd name="T42" fmla="*/ 1353 w 3000"/>
                  <a:gd name="T43" fmla="*/ 1598 h 2250"/>
                  <a:gd name="T44" fmla="*/ 1574 w 3000"/>
                  <a:gd name="T45" fmla="*/ 1732 h 2250"/>
                  <a:gd name="T46" fmla="*/ 1691 w 3000"/>
                  <a:gd name="T47" fmla="*/ 1894 h 2250"/>
                  <a:gd name="T48" fmla="*/ 1838 w 3000"/>
                  <a:gd name="T49" fmla="*/ 1702 h 2250"/>
                  <a:gd name="T50" fmla="*/ 1809 w 3000"/>
                  <a:gd name="T51" fmla="*/ 1865 h 2250"/>
                  <a:gd name="T52" fmla="*/ 1882 w 3000"/>
                  <a:gd name="T53" fmla="*/ 1909 h 2250"/>
                  <a:gd name="T54" fmla="*/ 2044 w 3000"/>
                  <a:gd name="T55" fmla="*/ 2146 h 2250"/>
                  <a:gd name="T56" fmla="*/ 2323 w 3000"/>
                  <a:gd name="T57" fmla="*/ 2176 h 2250"/>
                  <a:gd name="T58" fmla="*/ 2382 w 3000"/>
                  <a:gd name="T59" fmla="*/ 2161 h 2250"/>
                  <a:gd name="T60" fmla="*/ 2500 w 3000"/>
                  <a:gd name="T61" fmla="*/ 2205 h 2250"/>
                  <a:gd name="T62" fmla="*/ 2765 w 3000"/>
                  <a:gd name="T63" fmla="*/ 1924 h 2250"/>
                  <a:gd name="T64" fmla="*/ 2912 w 3000"/>
                  <a:gd name="T65" fmla="*/ 1658 h 2250"/>
                  <a:gd name="T66" fmla="*/ 2970 w 3000"/>
                  <a:gd name="T67" fmla="*/ 1465 h 2250"/>
                  <a:gd name="T68" fmla="*/ 2970 w 3000"/>
                  <a:gd name="T69" fmla="*/ 1288 h 2250"/>
                  <a:gd name="T70" fmla="*/ 2941 w 3000"/>
                  <a:gd name="T71" fmla="*/ 1125 h 2250"/>
                  <a:gd name="T72" fmla="*/ 2750 w 3000"/>
                  <a:gd name="T73" fmla="*/ 873 h 2250"/>
                  <a:gd name="T74" fmla="*/ 2647 w 3000"/>
                  <a:gd name="T75" fmla="*/ 755 h 2250"/>
                  <a:gd name="T76" fmla="*/ 2471 w 3000"/>
                  <a:gd name="T77" fmla="*/ 636 h 2250"/>
                  <a:gd name="T78" fmla="*/ 2397 w 3000"/>
                  <a:gd name="T79" fmla="*/ 414 h 2250"/>
                  <a:gd name="T80" fmla="*/ 2279 w 3000"/>
                  <a:gd name="T81" fmla="*/ 252 h 2250"/>
                  <a:gd name="T82" fmla="*/ 2162 w 3000"/>
                  <a:gd name="T83" fmla="*/ 44 h 2250"/>
                  <a:gd name="T84" fmla="*/ 2132 w 3000"/>
                  <a:gd name="T85" fmla="*/ 148 h 2250"/>
                  <a:gd name="T86" fmla="*/ 2015 w 3000"/>
                  <a:gd name="T87" fmla="*/ 533 h 2250"/>
                  <a:gd name="T88" fmla="*/ 1662 w 3000"/>
                  <a:gd name="T89" fmla="*/ 296 h 2250"/>
                  <a:gd name="T90" fmla="*/ 1706 w 3000"/>
                  <a:gd name="T91" fmla="*/ 192 h 2250"/>
                  <a:gd name="T92" fmla="*/ 1735 w 3000"/>
                  <a:gd name="T93" fmla="*/ 89 h 2250"/>
                  <a:gd name="T94" fmla="*/ 1647 w 3000"/>
                  <a:gd name="T95" fmla="*/ 104 h 2250"/>
                  <a:gd name="T96" fmla="*/ 1485 w 3000"/>
                  <a:gd name="T97" fmla="*/ 59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0" h="2250">
                    <a:moveTo>
                      <a:pt x="1485" y="59"/>
                    </a:moveTo>
                    <a:lnTo>
                      <a:pt x="1485" y="59"/>
                    </a:lnTo>
                    <a:cubicBezTo>
                      <a:pt x="1456" y="59"/>
                      <a:pt x="1441" y="30"/>
                      <a:pt x="1412" y="30"/>
                    </a:cubicBezTo>
                    <a:cubicBezTo>
                      <a:pt x="1397" y="15"/>
                      <a:pt x="1397" y="30"/>
                      <a:pt x="1412" y="44"/>
                    </a:cubicBezTo>
                    <a:cubicBezTo>
                      <a:pt x="1412" y="59"/>
                      <a:pt x="1441" y="44"/>
                      <a:pt x="1441" y="44"/>
                    </a:cubicBezTo>
                    <a:cubicBezTo>
                      <a:pt x="1456" y="59"/>
                      <a:pt x="1441" y="89"/>
                      <a:pt x="1456" y="89"/>
                    </a:cubicBezTo>
                    <a:cubicBezTo>
                      <a:pt x="1456" y="104"/>
                      <a:pt x="1441" y="104"/>
                      <a:pt x="1427" y="104"/>
                    </a:cubicBezTo>
                    <a:cubicBezTo>
                      <a:pt x="1412" y="118"/>
                      <a:pt x="1397" y="118"/>
                      <a:pt x="1383" y="118"/>
                    </a:cubicBezTo>
                    <a:cubicBezTo>
                      <a:pt x="1353" y="104"/>
                      <a:pt x="1353" y="118"/>
                      <a:pt x="1324" y="118"/>
                    </a:cubicBezTo>
                    <a:cubicBezTo>
                      <a:pt x="1280" y="133"/>
                      <a:pt x="1294" y="178"/>
                      <a:pt x="1265" y="192"/>
                    </a:cubicBezTo>
                    <a:cubicBezTo>
                      <a:pt x="1235" y="222"/>
                      <a:pt x="1221" y="266"/>
                      <a:pt x="1235" y="296"/>
                    </a:cubicBezTo>
                    <a:cubicBezTo>
                      <a:pt x="1265" y="340"/>
                      <a:pt x="1191" y="311"/>
                      <a:pt x="1177" y="311"/>
                    </a:cubicBezTo>
                    <a:cubicBezTo>
                      <a:pt x="1162" y="311"/>
                      <a:pt x="1118" y="355"/>
                      <a:pt x="1118" y="355"/>
                    </a:cubicBezTo>
                    <a:cubicBezTo>
                      <a:pt x="1118" y="355"/>
                      <a:pt x="1103" y="281"/>
                      <a:pt x="1088" y="266"/>
                    </a:cubicBezTo>
                    <a:cubicBezTo>
                      <a:pt x="1088" y="252"/>
                      <a:pt x="1074" y="252"/>
                      <a:pt x="1059" y="252"/>
                    </a:cubicBezTo>
                    <a:cubicBezTo>
                      <a:pt x="1044" y="237"/>
                      <a:pt x="1044" y="237"/>
                      <a:pt x="1044" y="222"/>
                    </a:cubicBezTo>
                    <a:cubicBezTo>
                      <a:pt x="1030" y="207"/>
                      <a:pt x="1030" y="237"/>
                      <a:pt x="1030" y="252"/>
                    </a:cubicBezTo>
                    <a:cubicBezTo>
                      <a:pt x="1015" y="252"/>
                      <a:pt x="1000" y="252"/>
                      <a:pt x="1000" y="237"/>
                    </a:cubicBezTo>
                    <a:cubicBezTo>
                      <a:pt x="971" y="237"/>
                      <a:pt x="986" y="296"/>
                      <a:pt x="956" y="281"/>
                    </a:cubicBezTo>
                    <a:lnTo>
                      <a:pt x="941" y="266"/>
                    </a:lnTo>
                    <a:lnTo>
                      <a:pt x="927" y="281"/>
                    </a:lnTo>
                    <a:cubicBezTo>
                      <a:pt x="883" y="266"/>
                      <a:pt x="912" y="326"/>
                      <a:pt x="912" y="326"/>
                    </a:cubicBezTo>
                    <a:lnTo>
                      <a:pt x="883" y="326"/>
                    </a:lnTo>
                    <a:cubicBezTo>
                      <a:pt x="883" y="340"/>
                      <a:pt x="897" y="340"/>
                      <a:pt x="897" y="340"/>
                    </a:cubicBezTo>
                    <a:cubicBezTo>
                      <a:pt x="883" y="370"/>
                      <a:pt x="868" y="340"/>
                      <a:pt x="868" y="385"/>
                    </a:cubicBezTo>
                    <a:cubicBezTo>
                      <a:pt x="868" y="400"/>
                      <a:pt x="883" y="400"/>
                      <a:pt x="883" y="414"/>
                    </a:cubicBezTo>
                    <a:cubicBezTo>
                      <a:pt x="883" y="444"/>
                      <a:pt x="780" y="385"/>
                      <a:pt x="780" y="429"/>
                    </a:cubicBezTo>
                    <a:cubicBezTo>
                      <a:pt x="780" y="444"/>
                      <a:pt x="839" y="474"/>
                      <a:pt x="809" y="488"/>
                    </a:cubicBezTo>
                    <a:cubicBezTo>
                      <a:pt x="794" y="488"/>
                      <a:pt x="794" y="474"/>
                      <a:pt x="794" y="488"/>
                    </a:cubicBezTo>
                    <a:cubicBezTo>
                      <a:pt x="780" y="503"/>
                      <a:pt x="780" y="503"/>
                      <a:pt x="765" y="488"/>
                    </a:cubicBezTo>
                    <a:cubicBezTo>
                      <a:pt x="750" y="488"/>
                      <a:pt x="765" y="459"/>
                      <a:pt x="750" y="444"/>
                    </a:cubicBezTo>
                    <a:cubicBezTo>
                      <a:pt x="736" y="414"/>
                      <a:pt x="706" y="474"/>
                      <a:pt x="692" y="488"/>
                    </a:cubicBezTo>
                    <a:cubicBezTo>
                      <a:pt x="692" y="503"/>
                      <a:pt x="677" y="518"/>
                      <a:pt x="677" y="533"/>
                    </a:cubicBezTo>
                    <a:cubicBezTo>
                      <a:pt x="677" y="533"/>
                      <a:pt x="692" y="548"/>
                      <a:pt x="692" y="562"/>
                    </a:cubicBezTo>
                    <a:cubicBezTo>
                      <a:pt x="692" y="562"/>
                      <a:pt x="662" y="592"/>
                      <a:pt x="647" y="607"/>
                    </a:cubicBezTo>
                    <a:cubicBezTo>
                      <a:pt x="603" y="651"/>
                      <a:pt x="559" y="681"/>
                      <a:pt x="500" y="696"/>
                    </a:cubicBezTo>
                    <a:cubicBezTo>
                      <a:pt x="456" y="696"/>
                      <a:pt x="412" y="725"/>
                      <a:pt x="353" y="740"/>
                    </a:cubicBezTo>
                    <a:cubicBezTo>
                      <a:pt x="309" y="755"/>
                      <a:pt x="265" y="755"/>
                      <a:pt x="221" y="784"/>
                    </a:cubicBezTo>
                    <a:cubicBezTo>
                      <a:pt x="192" y="814"/>
                      <a:pt x="177" y="814"/>
                      <a:pt x="148" y="829"/>
                    </a:cubicBezTo>
                    <a:cubicBezTo>
                      <a:pt x="133" y="844"/>
                      <a:pt x="103" y="888"/>
                      <a:pt x="103" y="888"/>
                    </a:cubicBezTo>
                    <a:cubicBezTo>
                      <a:pt x="89" y="888"/>
                      <a:pt x="103" y="844"/>
                      <a:pt x="103" y="829"/>
                    </a:cubicBezTo>
                    <a:cubicBezTo>
                      <a:pt x="74" y="829"/>
                      <a:pt x="59" y="903"/>
                      <a:pt x="59" y="903"/>
                    </a:cubicBezTo>
                    <a:cubicBezTo>
                      <a:pt x="74" y="947"/>
                      <a:pt x="45" y="962"/>
                      <a:pt x="45" y="1006"/>
                    </a:cubicBezTo>
                    <a:cubicBezTo>
                      <a:pt x="45" y="1021"/>
                      <a:pt x="118" y="1184"/>
                      <a:pt x="89" y="1199"/>
                    </a:cubicBezTo>
                    <a:lnTo>
                      <a:pt x="45" y="1140"/>
                    </a:lnTo>
                    <a:cubicBezTo>
                      <a:pt x="45" y="1154"/>
                      <a:pt x="89" y="1199"/>
                      <a:pt x="59" y="1214"/>
                    </a:cubicBezTo>
                    <a:cubicBezTo>
                      <a:pt x="30" y="1214"/>
                      <a:pt x="30" y="1140"/>
                      <a:pt x="0" y="1140"/>
                    </a:cubicBezTo>
                    <a:cubicBezTo>
                      <a:pt x="0" y="1140"/>
                      <a:pt x="89" y="1258"/>
                      <a:pt x="89" y="1273"/>
                    </a:cubicBezTo>
                    <a:cubicBezTo>
                      <a:pt x="103" y="1288"/>
                      <a:pt x="89" y="1317"/>
                      <a:pt x="103" y="1347"/>
                    </a:cubicBezTo>
                    <a:cubicBezTo>
                      <a:pt x="118" y="1376"/>
                      <a:pt x="133" y="1391"/>
                      <a:pt x="148" y="1421"/>
                    </a:cubicBezTo>
                    <a:cubicBezTo>
                      <a:pt x="162" y="1436"/>
                      <a:pt x="162" y="1480"/>
                      <a:pt x="162" y="1495"/>
                    </a:cubicBezTo>
                    <a:cubicBezTo>
                      <a:pt x="162" y="1524"/>
                      <a:pt x="177" y="1554"/>
                      <a:pt x="192" y="1569"/>
                    </a:cubicBezTo>
                    <a:cubicBezTo>
                      <a:pt x="206" y="1613"/>
                      <a:pt x="206" y="1628"/>
                      <a:pt x="206" y="1672"/>
                    </a:cubicBezTo>
                    <a:lnTo>
                      <a:pt x="206" y="1761"/>
                    </a:lnTo>
                    <a:cubicBezTo>
                      <a:pt x="192" y="1776"/>
                      <a:pt x="177" y="1776"/>
                      <a:pt x="162" y="1791"/>
                    </a:cubicBezTo>
                    <a:cubicBezTo>
                      <a:pt x="148" y="1835"/>
                      <a:pt x="177" y="1835"/>
                      <a:pt x="192" y="1850"/>
                    </a:cubicBezTo>
                    <a:cubicBezTo>
                      <a:pt x="250" y="1880"/>
                      <a:pt x="295" y="1909"/>
                      <a:pt x="368" y="1894"/>
                    </a:cubicBezTo>
                    <a:cubicBezTo>
                      <a:pt x="397" y="1880"/>
                      <a:pt x="427" y="1865"/>
                      <a:pt x="442" y="1850"/>
                    </a:cubicBezTo>
                    <a:cubicBezTo>
                      <a:pt x="486" y="1835"/>
                      <a:pt x="471" y="1850"/>
                      <a:pt x="486" y="1820"/>
                    </a:cubicBezTo>
                    <a:cubicBezTo>
                      <a:pt x="515" y="1791"/>
                      <a:pt x="618" y="1791"/>
                      <a:pt x="647" y="1806"/>
                    </a:cubicBezTo>
                    <a:cubicBezTo>
                      <a:pt x="692" y="1806"/>
                      <a:pt x="765" y="1835"/>
                      <a:pt x="794" y="1791"/>
                    </a:cubicBezTo>
                    <a:cubicBezTo>
                      <a:pt x="809" y="1776"/>
                      <a:pt x="809" y="1746"/>
                      <a:pt x="839" y="1732"/>
                    </a:cubicBezTo>
                    <a:cubicBezTo>
                      <a:pt x="868" y="1717"/>
                      <a:pt x="897" y="1702"/>
                      <a:pt x="927" y="1687"/>
                    </a:cubicBezTo>
                    <a:cubicBezTo>
                      <a:pt x="971" y="1658"/>
                      <a:pt x="1030" y="1687"/>
                      <a:pt x="1074" y="1658"/>
                    </a:cubicBezTo>
                    <a:cubicBezTo>
                      <a:pt x="1147" y="1628"/>
                      <a:pt x="1206" y="1628"/>
                      <a:pt x="1294" y="1613"/>
                    </a:cubicBezTo>
                    <a:cubicBezTo>
                      <a:pt x="1309" y="1613"/>
                      <a:pt x="1324" y="1598"/>
                      <a:pt x="1353" y="1598"/>
                    </a:cubicBezTo>
                    <a:cubicBezTo>
                      <a:pt x="1368" y="1613"/>
                      <a:pt x="1397" y="1628"/>
                      <a:pt x="1412" y="1643"/>
                    </a:cubicBezTo>
                    <a:cubicBezTo>
                      <a:pt x="1427" y="1643"/>
                      <a:pt x="1574" y="1672"/>
                      <a:pt x="1574" y="1687"/>
                    </a:cubicBezTo>
                    <a:cubicBezTo>
                      <a:pt x="1559" y="1702"/>
                      <a:pt x="1544" y="1746"/>
                      <a:pt x="1574" y="1732"/>
                    </a:cubicBezTo>
                    <a:cubicBezTo>
                      <a:pt x="1588" y="1732"/>
                      <a:pt x="1618" y="1776"/>
                      <a:pt x="1632" y="1791"/>
                    </a:cubicBezTo>
                    <a:cubicBezTo>
                      <a:pt x="1647" y="1806"/>
                      <a:pt x="1647" y="1820"/>
                      <a:pt x="1647" y="1850"/>
                    </a:cubicBezTo>
                    <a:cubicBezTo>
                      <a:pt x="1662" y="1865"/>
                      <a:pt x="1691" y="1894"/>
                      <a:pt x="1691" y="1894"/>
                    </a:cubicBezTo>
                    <a:cubicBezTo>
                      <a:pt x="1691" y="1880"/>
                      <a:pt x="1677" y="1865"/>
                      <a:pt x="1706" y="1850"/>
                    </a:cubicBezTo>
                    <a:cubicBezTo>
                      <a:pt x="1721" y="1835"/>
                      <a:pt x="1735" y="1820"/>
                      <a:pt x="1765" y="1806"/>
                    </a:cubicBezTo>
                    <a:cubicBezTo>
                      <a:pt x="1779" y="1791"/>
                      <a:pt x="1853" y="1717"/>
                      <a:pt x="1838" y="1702"/>
                    </a:cubicBezTo>
                    <a:cubicBezTo>
                      <a:pt x="1853" y="1732"/>
                      <a:pt x="1838" y="1746"/>
                      <a:pt x="1838" y="1776"/>
                    </a:cubicBezTo>
                    <a:cubicBezTo>
                      <a:pt x="1853" y="1791"/>
                      <a:pt x="1824" y="1806"/>
                      <a:pt x="1824" y="1806"/>
                    </a:cubicBezTo>
                    <a:cubicBezTo>
                      <a:pt x="1809" y="1835"/>
                      <a:pt x="1809" y="1850"/>
                      <a:pt x="1809" y="1865"/>
                    </a:cubicBezTo>
                    <a:cubicBezTo>
                      <a:pt x="1809" y="1894"/>
                      <a:pt x="1750" y="1909"/>
                      <a:pt x="1794" y="1909"/>
                    </a:cubicBezTo>
                    <a:cubicBezTo>
                      <a:pt x="1853" y="1909"/>
                      <a:pt x="1824" y="1850"/>
                      <a:pt x="1838" y="1820"/>
                    </a:cubicBezTo>
                    <a:cubicBezTo>
                      <a:pt x="1838" y="1820"/>
                      <a:pt x="1897" y="1880"/>
                      <a:pt x="1882" y="1909"/>
                    </a:cubicBezTo>
                    <a:cubicBezTo>
                      <a:pt x="1838" y="1968"/>
                      <a:pt x="1897" y="1924"/>
                      <a:pt x="1927" y="1954"/>
                    </a:cubicBezTo>
                    <a:cubicBezTo>
                      <a:pt x="1971" y="1998"/>
                      <a:pt x="1971" y="2013"/>
                      <a:pt x="1971" y="2057"/>
                    </a:cubicBezTo>
                    <a:cubicBezTo>
                      <a:pt x="1956" y="2102"/>
                      <a:pt x="2015" y="2146"/>
                      <a:pt x="2044" y="2146"/>
                    </a:cubicBezTo>
                    <a:cubicBezTo>
                      <a:pt x="2074" y="2161"/>
                      <a:pt x="2103" y="2176"/>
                      <a:pt x="2132" y="2176"/>
                    </a:cubicBezTo>
                    <a:cubicBezTo>
                      <a:pt x="2162" y="2176"/>
                      <a:pt x="2221" y="2250"/>
                      <a:pt x="2250" y="2235"/>
                    </a:cubicBezTo>
                    <a:cubicBezTo>
                      <a:pt x="2279" y="2220"/>
                      <a:pt x="2309" y="2205"/>
                      <a:pt x="2323" y="2176"/>
                    </a:cubicBezTo>
                    <a:cubicBezTo>
                      <a:pt x="2323" y="2176"/>
                      <a:pt x="2353" y="2131"/>
                      <a:pt x="2368" y="2146"/>
                    </a:cubicBezTo>
                    <a:cubicBezTo>
                      <a:pt x="2368" y="2161"/>
                      <a:pt x="2338" y="2176"/>
                      <a:pt x="2353" y="2190"/>
                    </a:cubicBezTo>
                    <a:cubicBezTo>
                      <a:pt x="2368" y="2205"/>
                      <a:pt x="2368" y="2161"/>
                      <a:pt x="2382" y="2161"/>
                    </a:cubicBezTo>
                    <a:cubicBezTo>
                      <a:pt x="2382" y="2161"/>
                      <a:pt x="2412" y="2205"/>
                      <a:pt x="2426" y="2205"/>
                    </a:cubicBezTo>
                    <a:cubicBezTo>
                      <a:pt x="2426" y="2220"/>
                      <a:pt x="2456" y="2250"/>
                      <a:pt x="2471" y="2250"/>
                    </a:cubicBezTo>
                    <a:cubicBezTo>
                      <a:pt x="2456" y="2250"/>
                      <a:pt x="2500" y="2205"/>
                      <a:pt x="2500" y="2205"/>
                    </a:cubicBezTo>
                    <a:cubicBezTo>
                      <a:pt x="2529" y="2190"/>
                      <a:pt x="2544" y="2161"/>
                      <a:pt x="2559" y="2146"/>
                    </a:cubicBezTo>
                    <a:cubicBezTo>
                      <a:pt x="2603" y="2131"/>
                      <a:pt x="2720" y="2161"/>
                      <a:pt x="2720" y="2102"/>
                    </a:cubicBezTo>
                    <a:cubicBezTo>
                      <a:pt x="2735" y="2028"/>
                      <a:pt x="2750" y="1983"/>
                      <a:pt x="2765" y="1924"/>
                    </a:cubicBezTo>
                    <a:cubicBezTo>
                      <a:pt x="2794" y="1865"/>
                      <a:pt x="2809" y="1806"/>
                      <a:pt x="2853" y="1746"/>
                    </a:cubicBezTo>
                    <a:cubicBezTo>
                      <a:pt x="2867" y="1732"/>
                      <a:pt x="2897" y="1717"/>
                      <a:pt x="2912" y="1687"/>
                    </a:cubicBezTo>
                    <a:lnTo>
                      <a:pt x="2912" y="1658"/>
                    </a:lnTo>
                    <a:cubicBezTo>
                      <a:pt x="2926" y="1643"/>
                      <a:pt x="2941" y="1628"/>
                      <a:pt x="2941" y="1598"/>
                    </a:cubicBezTo>
                    <a:cubicBezTo>
                      <a:pt x="2956" y="1569"/>
                      <a:pt x="2941" y="1539"/>
                      <a:pt x="2956" y="1510"/>
                    </a:cubicBezTo>
                    <a:cubicBezTo>
                      <a:pt x="2956" y="1495"/>
                      <a:pt x="2970" y="1480"/>
                      <a:pt x="2970" y="1465"/>
                    </a:cubicBezTo>
                    <a:cubicBezTo>
                      <a:pt x="2985" y="1450"/>
                      <a:pt x="2956" y="1436"/>
                      <a:pt x="2970" y="1421"/>
                    </a:cubicBezTo>
                    <a:cubicBezTo>
                      <a:pt x="2985" y="1406"/>
                      <a:pt x="3000" y="1362"/>
                      <a:pt x="2985" y="1347"/>
                    </a:cubicBezTo>
                    <a:cubicBezTo>
                      <a:pt x="2985" y="1317"/>
                      <a:pt x="2970" y="1302"/>
                      <a:pt x="2970" y="1288"/>
                    </a:cubicBezTo>
                    <a:cubicBezTo>
                      <a:pt x="2956" y="1273"/>
                      <a:pt x="2956" y="1243"/>
                      <a:pt x="2956" y="1228"/>
                    </a:cubicBezTo>
                    <a:cubicBezTo>
                      <a:pt x="2941" y="1169"/>
                      <a:pt x="2985" y="1140"/>
                      <a:pt x="2970" y="1080"/>
                    </a:cubicBezTo>
                    <a:cubicBezTo>
                      <a:pt x="2970" y="1095"/>
                      <a:pt x="2956" y="1125"/>
                      <a:pt x="2941" y="1125"/>
                    </a:cubicBezTo>
                    <a:cubicBezTo>
                      <a:pt x="2912" y="1125"/>
                      <a:pt x="2897" y="1066"/>
                      <a:pt x="2882" y="1036"/>
                    </a:cubicBezTo>
                    <a:cubicBezTo>
                      <a:pt x="2853" y="992"/>
                      <a:pt x="2794" y="992"/>
                      <a:pt x="2794" y="918"/>
                    </a:cubicBezTo>
                    <a:cubicBezTo>
                      <a:pt x="2779" y="888"/>
                      <a:pt x="2765" y="888"/>
                      <a:pt x="2750" y="873"/>
                    </a:cubicBezTo>
                    <a:cubicBezTo>
                      <a:pt x="2720" y="858"/>
                      <a:pt x="2720" y="903"/>
                      <a:pt x="2706" y="873"/>
                    </a:cubicBezTo>
                    <a:cubicBezTo>
                      <a:pt x="2706" y="829"/>
                      <a:pt x="2691" y="814"/>
                      <a:pt x="2662" y="784"/>
                    </a:cubicBezTo>
                    <a:cubicBezTo>
                      <a:pt x="2662" y="784"/>
                      <a:pt x="2647" y="770"/>
                      <a:pt x="2647" y="755"/>
                    </a:cubicBezTo>
                    <a:cubicBezTo>
                      <a:pt x="2632" y="755"/>
                      <a:pt x="2647" y="725"/>
                      <a:pt x="2647" y="740"/>
                    </a:cubicBezTo>
                    <a:cubicBezTo>
                      <a:pt x="2618" y="710"/>
                      <a:pt x="2588" y="696"/>
                      <a:pt x="2559" y="681"/>
                    </a:cubicBezTo>
                    <a:cubicBezTo>
                      <a:pt x="2529" y="651"/>
                      <a:pt x="2485" y="666"/>
                      <a:pt x="2471" y="636"/>
                    </a:cubicBezTo>
                    <a:cubicBezTo>
                      <a:pt x="2441" y="607"/>
                      <a:pt x="2456" y="548"/>
                      <a:pt x="2441" y="533"/>
                    </a:cubicBezTo>
                    <a:cubicBezTo>
                      <a:pt x="2441" y="503"/>
                      <a:pt x="2441" y="474"/>
                      <a:pt x="2426" y="459"/>
                    </a:cubicBezTo>
                    <a:cubicBezTo>
                      <a:pt x="2412" y="444"/>
                      <a:pt x="2397" y="444"/>
                      <a:pt x="2397" y="414"/>
                    </a:cubicBezTo>
                    <a:cubicBezTo>
                      <a:pt x="2397" y="385"/>
                      <a:pt x="2397" y="340"/>
                      <a:pt x="2368" y="296"/>
                    </a:cubicBezTo>
                    <a:cubicBezTo>
                      <a:pt x="2353" y="296"/>
                      <a:pt x="2323" y="252"/>
                      <a:pt x="2323" y="266"/>
                    </a:cubicBezTo>
                    <a:cubicBezTo>
                      <a:pt x="2294" y="266"/>
                      <a:pt x="2294" y="281"/>
                      <a:pt x="2279" y="252"/>
                    </a:cubicBezTo>
                    <a:cubicBezTo>
                      <a:pt x="2250" y="222"/>
                      <a:pt x="2265" y="163"/>
                      <a:pt x="2235" y="118"/>
                    </a:cubicBezTo>
                    <a:cubicBezTo>
                      <a:pt x="2235" y="104"/>
                      <a:pt x="2176" y="0"/>
                      <a:pt x="2176" y="0"/>
                    </a:cubicBezTo>
                    <a:cubicBezTo>
                      <a:pt x="2162" y="0"/>
                      <a:pt x="2162" y="30"/>
                      <a:pt x="2162" y="44"/>
                    </a:cubicBezTo>
                    <a:cubicBezTo>
                      <a:pt x="2162" y="59"/>
                      <a:pt x="2147" y="74"/>
                      <a:pt x="2132" y="89"/>
                    </a:cubicBezTo>
                    <a:cubicBezTo>
                      <a:pt x="2132" y="89"/>
                      <a:pt x="2103" y="118"/>
                      <a:pt x="2118" y="133"/>
                    </a:cubicBezTo>
                    <a:cubicBezTo>
                      <a:pt x="2118" y="133"/>
                      <a:pt x="2147" y="133"/>
                      <a:pt x="2132" y="148"/>
                    </a:cubicBezTo>
                    <a:cubicBezTo>
                      <a:pt x="2118" y="148"/>
                      <a:pt x="2103" y="222"/>
                      <a:pt x="2103" y="237"/>
                    </a:cubicBezTo>
                    <a:cubicBezTo>
                      <a:pt x="2118" y="266"/>
                      <a:pt x="2118" y="296"/>
                      <a:pt x="2118" y="326"/>
                    </a:cubicBezTo>
                    <a:cubicBezTo>
                      <a:pt x="2103" y="385"/>
                      <a:pt x="2103" y="533"/>
                      <a:pt x="2015" y="533"/>
                    </a:cubicBezTo>
                    <a:cubicBezTo>
                      <a:pt x="1956" y="533"/>
                      <a:pt x="1956" y="474"/>
                      <a:pt x="1912" y="459"/>
                    </a:cubicBezTo>
                    <a:cubicBezTo>
                      <a:pt x="1882" y="444"/>
                      <a:pt x="1853" y="444"/>
                      <a:pt x="1824" y="414"/>
                    </a:cubicBezTo>
                    <a:cubicBezTo>
                      <a:pt x="1809" y="400"/>
                      <a:pt x="1647" y="311"/>
                      <a:pt x="1662" y="296"/>
                    </a:cubicBezTo>
                    <a:cubicBezTo>
                      <a:pt x="1662" y="281"/>
                      <a:pt x="1677" y="266"/>
                      <a:pt x="1691" y="252"/>
                    </a:cubicBezTo>
                    <a:cubicBezTo>
                      <a:pt x="1691" y="237"/>
                      <a:pt x="1721" y="237"/>
                      <a:pt x="1721" y="222"/>
                    </a:cubicBezTo>
                    <a:cubicBezTo>
                      <a:pt x="1721" y="222"/>
                      <a:pt x="1706" y="207"/>
                      <a:pt x="1706" y="192"/>
                    </a:cubicBezTo>
                    <a:cubicBezTo>
                      <a:pt x="1721" y="178"/>
                      <a:pt x="1721" y="178"/>
                      <a:pt x="1735" y="163"/>
                    </a:cubicBezTo>
                    <a:cubicBezTo>
                      <a:pt x="1735" y="148"/>
                      <a:pt x="1765" y="133"/>
                      <a:pt x="1779" y="118"/>
                    </a:cubicBezTo>
                    <a:cubicBezTo>
                      <a:pt x="1779" y="104"/>
                      <a:pt x="1750" y="74"/>
                      <a:pt x="1735" y="89"/>
                    </a:cubicBezTo>
                    <a:lnTo>
                      <a:pt x="1721" y="118"/>
                    </a:lnTo>
                    <a:cubicBezTo>
                      <a:pt x="1706" y="104"/>
                      <a:pt x="1706" y="104"/>
                      <a:pt x="1691" y="89"/>
                    </a:cubicBezTo>
                    <a:cubicBezTo>
                      <a:pt x="1691" y="74"/>
                      <a:pt x="1662" y="104"/>
                      <a:pt x="1647" y="104"/>
                    </a:cubicBezTo>
                    <a:cubicBezTo>
                      <a:pt x="1632" y="118"/>
                      <a:pt x="1618" y="104"/>
                      <a:pt x="1603" y="104"/>
                    </a:cubicBezTo>
                    <a:cubicBezTo>
                      <a:pt x="1574" y="89"/>
                      <a:pt x="1530" y="74"/>
                      <a:pt x="1485" y="59"/>
                    </a:cubicBezTo>
                    <a:cubicBezTo>
                      <a:pt x="1456" y="59"/>
                      <a:pt x="1515" y="74"/>
                      <a:pt x="1485" y="59"/>
                    </a:cubicBezTo>
                    <a:lnTo>
                      <a:pt x="1485" y="5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1" name="Freeform 1588">
                <a:extLst>
                  <a:ext uri="{FF2B5EF4-FFF2-40B4-BE49-F238E27FC236}">
                    <a16:creationId xmlns:a16="http://schemas.microsoft.com/office/drawing/2014/main" id="{E7DC6F4C-2990-CB87-BF0B-329DB2DB7CB1}"/>
                  </a:ext>
                </a:extLst>
              </p:cNvPr>
              <p:cNvSpPr>
                <a:spLocks/>
              </p:cNvSpPr>
              <p:nvPr/>
            </p:nvSpPr>
            <p:spPr bwMode="auto">
              <a:xfrm>
                <a:off x="2837" y="2860"/>
                <a:ext cx="40" cy="48"/>
              </a:xfrm>
              <a:custGeom>
                <a:avLst/>
                <a:gdLst>
                  <a:gd name="T0" fmla="*/ 156 w 209"/>
                  <a:gd name="T1" fmla="*/ 69 h 250"/>
                  <a:gd name="T2" fmla="*/ 156 w 209"/>
                  <a:gd name="T3" fmla="*/ 69 h 250"/>
                  <a:gd name="T4" fmla="*/ 65 w 209"/>
                  <a:gd name="T5" fmla="*/ 14 h 250"/>
                  <a:gd name="T6" fmla="*/ 13 w 209"/>
                  <a:gd name="T7" fmla="*/ 83 h 250"/>
                  <a:gd name="T8" fmla="*/ 26 w 209"/>
                  <a:gd name="T9" fmla="*/ 167 h 250"/>
                  <a:gd name="T10" fmla="*/ 0 w 209"/>
                  <a:gd name="T11" fmla="*/ 236 h 250"/>
                  <a:gd name="T12" fmla="*/ 52 w 209"/>
                  <a:gd name="T13" fmla="*/ 236 h 250"/>
                  <a:gd name="T14" fmla="*/ 117 w 209"/>
                  <a:gd name="T15" fmla="*/ 236 h 250"/>
                  <a:gd name="T16" fmla="*/ 209 w 209"/>
                  <a:gd name="T17" fmla="*/ 111 h 250"/>
                  <a:gd name="T18" fmla="*/ 156 w 209"/>
                  <a:gd name="T19" fmla="*/ 69 h 250"/>
                  <a:gd name="T20" fmla="*/ 156 w 209"/>
                  <a:gd name="T21" fmla="*/ 6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250">
                    <a:moveTo>
                      <a:pt x="156" y="69"/>
                    </a:moveTo>
                    <a:lnTo>
                      <a:pt x="156" y="69"/>
                    </a:lnTo>
                    <a:cubicBezTo>
                      <a:pt x="130" y="42"/>
                      <a:pt x="104" y="14"/>
                      <a:pt x="65" y="14"/>
                    </a:cubicBezTo>
                    <a:cubicBezTo>
                      <a:pt x="39" y="0"/>
                      <a:pt x="0" y="56"/>
                      <a:pt x="13" y="83"/>
                    </a:cubicBezTo>
                    <a:cubicBezTo>
                      <a:pt x="13" y="111"/>
                      <a:pt x="26" y="139"/>
                      <a:pt x="26" y="167"/>
                    </a:cubicBezTo>
                    <a:cubicBezTo>
                      <a:pt x="39" y="194"/>
                      <a:pt x="13" y="222"/>
                      <a:pt x="0" y="236"/>
                    </a:cubicBezTo>
                    <a:cubicBezTo>
                      <a:pt x="13" y="250"/>
                      <a:pt x="39" y="236"/>
                      <a:pt x="52" y="236"/>
                    </a:cubicBezTo>
                    <a:cubicBezTo>
                      <a:pt x="78" y="236"/>
                      <a:pt x="91" y="250"/>
                      <a:pt x="117" y="236"/>
                    </a:cubicBezTo>
                    <a:cubicBezTo>
                      <a:pt x="156" y="222"/>
                      <a:pt x="169" y="139"/>
                      <a:pt x="209" y="111"/>
                    </a:cubicBezTo>
                    <a:cubicBezTo>
                      <a:pt x="182" y="97"/>
                      <a:pt x="169" y="83"/>
                      <a:pt x="156" y="69"/>
                    </a:cubicBezTo>
                    <a:cubicBezTo>
                      <a:pt x="130" y="56"/>
                      <a:pt x="169" y="83"/>
                      <a:pt x="156" y="69"/>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2" name="Freeform 1589">
                <a:extLst>
                  <a:ext uri="{FF2B5EF4-FFF2-40B4-BE49-F238E27FC236}">
                    <a16:creationId xmlns:a16="http://schemas.microsoft.com/office/drawing/2014/main" id="{87DB678A-0FEE-DA99-C314-586EAB77549A}"/>
                  </a:ext>
                </a:extLst>
              </p:cNvPr>
              <p:cNvSpPr>
                <a:spLocks/>
              </p:cNvSpPr>
              <p:nvPr/>
            </p:nvSpPr>
            <p:spPr bwMode="auto">
              <a:xfrm>
                <a:off x="2837" y="2860"/>
                <a:ext cx="40" cy="48"/>
              </a:xfrm>
              <a:custGeom>
                <a:avLst/>
                <a:gdLst>
                  <a:gd name="T0" fmla="*/ 156 w 209"/>
                  <a:gd name="T1" fmla="*/ 69 h 250"/>
                  <a:gd name="T2" fmla="*/ 156 w 209"/>
                  <a:gd name="T3" fmla="*/ 69 h 250"/>
                  <a:gd name="T4" fmla="*/ 65 w 209"/>
                  <a:gd name="T5" fmla="*/ 14 h 250"/>
                  <a:gd name="T6" fmla="*/ 13 w 209"/>
                  <a:gd name="T7" fmla="*/ 83 h 250"/>
                  <a:gd name="T8" fmla="*/ 26 w 209"/>
                  <a:gd name="T9" fmla="*/ 167 h 250"/>
                  <a:gd name="T10" fmla="*/ 0 w 209"/>
                  <a:gd name="T11" fmla="*/ 236 h 250"/>
                  <a:gd name="T12" fmla="*/ 52 w 209"/>
                  <a:gd name="T13" fmla="*/ 236 h 250"/>
                  <a:gd name="T14" fmla="*/ 117 w 209"/>
                  <a:gd name="T15" fmla="*/ 236 h 250"/>
                  <a:gd name="T16" fmla="*/ 209 w 209"/>
                  <a:gd name="T17" fmla="*/ 111 h 250"/>
                  <a:gd name="T18" fmla="*/ 156 w 209"/>
                  <a:gd name="T19" fmla="*/ 69 h 250"/>
                  <a:gd name="T20" fmla="*/ 156 w 209"/>
                  <a:gd name="T21" fmla="*/ 69 h 250"/>
                  <a:gd name="T22" fmla="*/ 156 w 209"/>
                  <a:gd name="T23" fmla="*/ 6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9" h="250">
                    <a:moveTo>
                      <a:pt x="156" y="69"/>
                    </a:moveTo>
                    <a:lnTo>
                      <a:pt x="156" y="69"/>
                    </a:lnTo>
                    <a:cubicBezTo>
                      <a:pt x="130" y="42"/>
                      <a:pt x="104" y="14"/>
                      <a:pt x="65" y="14"/>
                    </a:cubicBezTo>
                    <a:cubicBezTo>
                      <a:pt x="39" y="0"/>
                      <a:pt x="0" y="56"/>
                      <a:pt x="13" y="83"/>
                    </a:cubicBezTo>
                    <a:cubicBezTo>
                      <a:pt x="13" y="111"/>
                      <a:pt x="26" y="139"/>
                      <a:pt x="26" y="167"/>
                    </a:cubicBezTo>
                    <a:cubicBezTo>
                      <a:pt x="39" y="194"/>
                      <a:pt x="13" y="222"/>
                      <a:pt x="0" y="236"/>
                    </a:cubicBezTo>
                    <a:cubicBezTo>
                      <a:pt x="13" y="250"/>
                      <a:pt x="39" y="236"/>
                      <a:pt x="52" y="236"/>
                    </a:cubicBezTo>
                    <a:cubicBezTo>
                      <a:pt x="78" y="236"/>
                      <a:pt x="91" y="250"/>
                      <a:pt x="117" y="236"/>
                    </a:cubicBezTo>
                    <a:cubicBezTo>
                      <a:pt x="156" y="222"/>
                      <a:pt x="169" y="139"/>
                      <a:pt x="209" y="111"/>
                    </a:cubicBezTo>
                    <a:cubicBezTo>
                      <a:pt x="182" y="97"/>
                      <a:pt x="169" y="83"/>
                      <a:pt x="156" y="69"/>
                    </a:cubicBezTo>
                    <a:cubicBezTo>
                      <a:pt x="130" y="56"/>
                      <a:pt x="169" y="83"/>
                      <a:pt x="156" y="69"/>
                    </a:cubicBezTo>
                    <a:lnTo>
                      <a:pt x="156" y="6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3" name="Freeform 1590">
                <a:extLst>
                  <a:ext uri="{FF2B5EF4-FFF2-40B4-BE49-F238E27FC236}">
                    <a16:creationId xmlns:a16="http://schemas.microsoft.com/office/drawing/2014/main" id="{920FCA51-DA55-0F71-1C75-939496780434}"/>
                  </a:ext>
                </a:extLst>
              </p:cNvPr>
              <p:cNvSpPr>
                <a:spLocks/>
              </p:cNvSpPr>
              <p:nvPr/>
            </p:nvSpPr>
            <p:spPr bwMode="auto">
              <a:xfrm>
                <a:off x="2451" y="2940"/>
                <a:ext cx="185" cy="265"/>
              </a:xfrm>
              <a:custGeom>
                <a:avLst/>
                <a:gdLst>
                  <a:gd name="T0" fmla="*/ 853 w 958"/>
                  <a:gd name="T1" fmla="*/ 303 h 1374"/>
                  <a:gd name="T2" fmla="*/ 853 w 958"/>
                  <a:gd name="T3" fmla="*/ 303 h 1374"/>
                  <a:gd name="T4" fmla="*/ 838 w 958"/>
                  <a:gd name="T5" fmla="*/ 202 h 1374"/>
                  <a:gd name="T6" fmla="*/ 748 w 958"/>
                  <a:gd name="T7" fmla="*/ 188 h 1374"/>
                  <a:gd name="T8" fmla="*/ 688 w 958"/>
                  <a:gd name="T9" fmla="*/ 202 h 1374"/>
                  <a:gd name="T10" fmla="*/ 613 w 958"/>
                  <a:gd name="T11" fmla="*/ 159 h 1374"/>
                  <a:gd name="T12" fmla="*/ 569 w 958"/>
                  <a:gd name="T13" fmla="*/ 86 h 1374"/>
                  <a:gd name="T14" fmla="*/ 494 w 958"/>
                  <a:gd name="T15" fmla="*/ 28 h 1374"/>
                  <a:gd name="T16" fmla="*/ 419 w 958"/>
                  <a:gd name="T17" fmla="*/ 0 h 1374"/>
                  <a:gd name="T18" fmla="*/ 464 w 958"/>
                  <a:gd name="T19" fmla="*/ 72 h 1374"/>
                  <a:gd name="T20" fmla="*/ 419 w 958"/>
                  <a:gd name="T21" fmla="*/ 144 h 1374"/>
                  <a:gd name="T22" fmla="*/ 344 w 958"/>
                  <a:gd name="T23" fmla="*/ 202 h 1374"/>
                  <a:gd name="T24" fmla="*/ 254 w 958"/>
                  <a:gd name="T25" fmla="*/ 246 h 1374"/>
                  <a:gd name="T26" fmla="*/ 164 w 958"/>
                  <a:gd name="T27" fmla="*/ 376 h 1374"/>
                  <a:gd name="T28" fmla="*/ 90 w 958"/>
                  <a:gd name="T29" fmla="*/ 318 h 1374"/>
                  <a:gd name="T30" fmla="*/ 90 w 958"/>
                  <a:gd name="T31" fmla="*/ 303 h 1374"/>
                  <a:gd name="T32" fmla="*/ 90 w 958"/>
                  <a:gd name="T33" fmla="*/ 260 h 1374"/>
                  <a:gd name="T34" fmla="*/ 30 w 958"/>
                  <a:gd name="T35" fmla="*/ 376 h 1374"/>
                  <a:gd name="T36" fmla="*/ 45 w 958"/>
                  <a:gd name="T37" fmla="*/ 434 h 1374"/>
                  <a:gd name="T38" fmla="*/ 45 w 958"/>
                  <a:gd name="T39" fmla="*/ 463 h 1374"/>
                  <a:gd name="T40" fmla="*/ 209 w 958"/>
                  <a:gd name="T41" fmla="*/ 680 h 1374"/>
                  <a:gd name="T42" fmla="*/ 344 w 958"/>
                  <a:gd name="T43" fmla="*/ 911 h 1374"/>
                  <a:gd name="T44" fmla="*/ 389 w 958"/>
                  <a:gd name="T45" fmla="*/ 1012 h 1374"/>
                  <a:gd name="T46" fmla="*/ 374 w 958"/>
                  <a:gd name="T47" fmla="*/ 1027 h 1374"/>
                  <a:gd name="T48" fmla="*/ 419 w 958"/>
                  <a:gd name="T49" fmla="*/ 1070 h 1374"/>
                  <a:gd name="T50" fmla="*/ 479 w 958"/>
                  <a:gd name="T51" fmla="*/ 1143 h 1374"/>
                  <a:gd name="T52" fmla="*/ 613 w 958"/>
                  <a:gd name="T53" fmla="*/ 1201 h 1374"/>
                  <a:gd name="T54" fmla="*/ 718 w 958"/>
                  <a:gd name="T55" fmla="*/ 1258 h 1374"/>
                  <a:gd name="T56" fmla="*/ 808 w 958"/>
                  <a:gd name="T57" fmla="*/ 1345 h 1374"/>
                  <a:gd name="T58" fmla="*/ 883 w 958"/>
                  <a:gd name="T59" fmla="*/ 1302 h 1374"/>
                  <a:gd name="T60" fmla="*/ 913 w 958"/>
                  <a:gd name="T61" fmla="*/ 1244 h 1374"/>
                  <a:gd name="T62" fmla="*/ 943 w 958"/>
                  <a:gd name="T63" fmla="*/ 1186 h 1374"/>
                  <a:gd name="T64" fmla="*/ 913 w 958"/>
                  <a:gd name="T65" fmla="*/ 1128 h 1374"/>
                  <a:gd name="T66" fmla="*/ 913 w 958"/>
                  <a:gd name="T67" fmla="*/ 1099 h 1374"/>
                  <a:gd name="T68" fmla="*/ 943 w 958"/>
                  <a:gd name="T69" fmla="*/ 1070 h 1374"/>
                  <a:gd name="T70" fmla="*/ 958 w 958"/>
                  <a:gd name="T71" fmla="*/ 926 h 1374"/>
                  <a:gd name="T72" fmla="*/ 928 w 958"/>
                  <a:gd name="T73" fmla="*/ 853 h 1374"/>
                  <a:gd name="T74" fmla="*/ 853 w 958"/>
                  <a:gd name="T75" fmla="*/ 824 h 1374"/>
                  <a:gd name="T76" fmla="*/ 823 w 958"/>
                  <a:gd name="T77" fmla="*/ 694 h 1374"/>
                  <a:gd name="T78" fmla="*/ 748 w 958"/>
                  <a:gd name="T79" fmla="*/ 738 h 1374"/>
                  <a:gd name="T80" fmla="*/ 688 w 958"/>
                  <a:gd name="T81" fmla="*/ 738 h 1374"/>
                  <a:gd name="T82" fmla="*/ 658 w 958"/>
                  <a:gd name="T83" fmla="*/ 694 h 1374"/>
                  <a:gd name="T84" fmla="*/ 599 w 958"/>
                  <a:gd name="T85" fmla="*/ 607 h 1374"/>
                  <a:gd name="T86" fmla="*/ 584 w 958"/>
                  <a:gd name="T87" fmla="*/ 506 h 1374"/>
                  <a:gd name="T88" fmla="*/ 628 w 958"/>
                  <a:gd name="T89" fmla="*/ 477 h 1374"/>
                  <a:gd name="T90" fmla="*/ 628 w 958"/>
                  <a:gd name="T91" fmla="*/ 434 h 1374"/>
                  <a:gd name="T92" fmla="*/ 673 w 958"/>
                  <a:gd name="T93" fmla="*/ 361 h 1374"/>
                  <a:gd name="T94" fmla="*/ 748 w 958"/>
                  <a:gd name="T95" fmla="*/ 347 h 1374"/>
                  <a:gd name="T96" fmla="*/ 793 w 958"/>
                  <a:gd name="T97" fmla="*/ 318 h 1374"/>
                  <a:gd name="T98" fmla="*/ 853 w 958"/>
                  <a:gd name="T99" fmla="*/ 30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58" h="1374">
                    <a:moveTo>
                      <a:pt x="853" y="303"/>
                    </a:moveTo>
                    <a:lnTo>
                      <a:pt x="853" y="303"/>
                    </a:lnTo>
                    <a:cubicBezTo>
                      <a:pt x="793" y="274"/>
                      <a:pt x="883" y="217"/>
                      <a:pt x="838" y="202"/>
                    </a:cubicBezTo>
                    <a:cubicBezTo>
                      <a:pt x="808" y="173"/>
                      <a:pt x="778" y="188"/>
                      <a:pt x="748" y="188"/>
                    </a:cubicBezTo>
                    <a:cubicBezTo>
                      <a:pt x="718" y="173"/>
                      <a:pt x="718" y="202"/>
                      <a:pt x="688" y="202"/>
                    </a:cubicBezTo>
                    <a:cubicBezTo>
                      <a:pt x="658" y="188"/>
                      <a:pt x="628" y="188"/>
                      <a:pt x="613" y="159"/>
                    </a:cubicBezTo>
                    <a:cubicBezTo>
                      <a:pt x="599" y="144"/>
                      <a:pt x="584" y="101"/>
                      <a:pt x="569" y="86"/>
                    </a:cubicBezTo>
                    <a:cubicBezTo>
                      <a:pt x="539" y="72"/>
                      <a:pt x="524" y="43"/>
                      <a:pt x="494" y="28"/>
                    </a:cubicBezTo>
                    <a:cubicBezTo>
                      <a:pt x="479" y="0"/>
                      <a:pt x="449" y="14"/>
                      <a:pt x="419" y="0"/>
                    </a:cubicBezTo>
                    <a:cubicBezTo>
                      <a:pt x="449" y="28"/>
                      <a:pt x="464" y="43"/>
                      <a:pt x="464" y="72"/>
                    </a:cubicBezTo>
                    <a:cubicBezTo>
                      <a:pt x="449" y="101"/>
                      <a:pt x="449" y="130"/>
                      <a:pt x="419" y="144"/>
                    </a:cubicBezTo>
                    <a:cubicBezTo>
                      <a:pt x="389" y="173"/>
                      <a:pt x="374" y="202"/>
                      <a:pt x="344" y="202"/>
                    </a:cubicBezTo>
                    <a:cubicBezTo>
                      <a:pt x="314" y="217"/>
                      <a:pt x="284" y="217"/>
                      <a:pt x="254" y="246"/>
                    </a:cubicBezTo>
                    <a:cubicBezTo>
                      <a:pt x="239" y="260"/>
                      <a:pt x="179" y="390"/>
                      <a:pt x="164" y="376"/>
                    </a:cubicBezTo>
                    <a:cubicBezTo>
                      <a:pt x="134" y="332"/>
                      <a:pt x="119" y="332"/>
                      <a:pt x="90" y="318"/>
                    </a:cubicBezTo>
                    <a:cubicBezTo>
                      <a:pt x="75" y="318"/>
                      <a:pt x="75" y="318"/>
                      <a:pt x="90" y="303"/>
                    </a:cubicBezTo>
                    <a:cubicBezTo>
                      <a:pt x="104" y="289"/>
                      <a:pt x="104" y="274"/>
                      <a:pt x="90" y="260"/>
                    </a:cubicBezTo>
                    <a:cubicBezTo>
                      <a:pt x="60" y="274"/>
                      <a:pt x="0" y="332"/>
                      <a:pt x="30" y="376"/>
                    </a:cubicBezTo>
                    <a:cubicBezTo>
                      <a:pt x="30" y="376"/>
                      <a:pt x="60" y="419"/>
                      <a:pt x="45" y="434"/>
                    </a:cubicBezTo>
                    <a:cubicBezTo>
                      <a:pt x="30" y="434"/>
                      <a:pt x="15" y="448"/>
                      <a:pt x="45" y="463"/>
                    </a:cubicBezTo>
                    <a:cubicBezTo>
                      <a:pt x="119" y="506"/>
                      <a:pt x="179" y="593"/>
                      <a:pt x="209" y="680"/>
                    </a:cubicBezTo>
                    <a:cubicBezTo>
                      <a:pt x="254" y="752"/>
                      <a:pt x="284" y="839"/>
                      <a:pt x="344" y="911"/>
                    </a:cubicBezTo>
                    <a:cubicBezTo>
                      <a:pt x="359" y="940"/>
                      <a:pt x="389" y="969"/>
                      <a:pt x="389" y="1012"/>
                    </a:cubicBezTo>
                    <a:cubicBezTo>
                      <a:pt x="389" y="1027"/>
                      <a:pt x="374" y="1012"/>
                      <a:pt x="374" y="1027"/>
                    </a:cubicBezTo>
                    <a:cubicBezTo>
                      <a:pt x="389" y="1041"/>
                      <a:pt x="404" y="1056"/>
                      <a:pt x="419" y="1070"/>
                    </a:cubicBezTo>
                    <a:cubicBezTo>
                      <a:pt x="434" y="1099"/>
                      <a:pt x="449" y="1128"/>
                      <a:pt x="479" y="1143"/>
                    </a:cubicBezTo>
                    <a:cubicBezTo>
                      <a:pt x="524" y="1157"/>
                      <a:pt x="569" y="1186"/>
                      <a:pt x="613" y="1201"/>
                    </a:cubicBezTo>
                    <a:cubicBezTo>
                      <a:pt x="643" y="1215"/>
                      <a:pt x="673" y="1244"/>
                      <a:pt x="718" y="1258"/>
                    </a:cubicBezTo>
                    <a:cubicBezTo>
                      <a:pt x="748" y="1287"/>
                      <a:pt x="778" y="1316"/>
                      <a:pt x="808" y="1345"/>
                    </a:cubicBezTo>
                    <a:cubicBezTo>
                      <a:pt x="868" y="1374"/>
                      <a:pt x="853" y="1316"/>
                      <a:pt x="883" y="1302"/>
                    </a:cubicBezTo>
                    <a:cubicBezTo>
                      <a:pt x="898" y="1287"/>
                      <a:pt x="898" y="1258"/>
                      <a:pt x="913" y="1244"/>
                    </a:cubicBezTo>
                    <a:cubicBezTo>
                      <a:pt x="913" y="1230"/>
                      <a:pt x="958" y="1201"/>
                      <a:pt x="943" y="1186"/>
                    </a:cubicBezTo>
                    <a:cubicBezTo>
                      <a:pt x="913" y="1172"/>
                      <a:pt x="898" y="1172"/>
                      <a:pt x="913" y="1128"/>
                    </a:cubicBezTo>
                    <a:lnTo>
                      <a:pt x="913" y="1099"/>
                    </a:lnTo>
                    <a:cubicBezTo>
                      <a:pt x="928" y="1085"/>
                      <a:pt x="943" y="1070"/>
                      <a:pt x="943" y="1070"/>
                    </a:cubicBezTo>
                    <a:cubicBezTo>
                      <a:pt x="958" y="1027"/>
                      <a:pt x="928" y="955"/>
                      <a:pt x="958" y="926"/>
                    </a:cubicBezTo>
                    <a:cubicBezTo>
                      <a:pt x="958" y="911"/>
                      <a:pt x="943" y="882"/>
                      <a:pt x="928" y="853"/>
                    </a:cubicBezTo>
                    <a:cubicBezTo>
                      <a:pt x="913" y="810"/>
                      <a:pt x="898" y="810"/>
                      <a:pt x="853" y="824"/>
                    </a:cubicBezTo>
                    <a:cubicBezTo>
                      <a:pt x="793" y="824"/>
                      <a:pt x="823" y="723"/>
                      <a:pt x="823" y="694"/>
                    </a:cubicBezTo>
                    <a:cubicBezTo>
                      <a:pt x="793" y="709"/>
                      <a:pt x="778" y="738"/>
                      <a:pt x="748" y="738"/>
                    </a:cubicBezTo>
                    <a:lnTo>
                      <a:pt x="688" y="738"/>
                    </a:lnTo>
                    <a:cubicBezTo>
                      <a:pt x="673" y="723"/>
                      <a:pt x="673" y="694"/>
                      <a:pt x="658" y="694"/>
                    </a:cubicBezTo>
                    <a:cubicBezTo>
                      <a:pt x="613" y="694"/>
                      <a:pt x="613" y="636"/>
                      <a:pt x="599" y="607"/>
                    </a:cubicBezTo>
                    <a:cubicBezTo>
                      <a:pt x="569" y="578"/>
                      <a:pt x="554" y="535"/>
                      <a:pt x="584" y="506"/>
                    </a:cubicBezTo>
                    <a:cubicBezTo>
                      <a:pt x="599" y="492"/>
                      <a:pt x="628" y="492"/>
                      <a:pt x="628" y="477"/>
                    </a:cubicBezTo>
                    <a:lnTo>
                      <a:pt x="628" y="434"/>
                    </a:lnTo>
                    <a:cubicBezTo>
                      <a:pt x="628" y="390"/>
                      <a:pt x="628" y="376"/>
                      <a:pt x="673" y="361"/>
                    </a:cubicBezTo>
                    <a:cubicBezTo>
                      <a:pt x="703" y="347"/>
                      <a:pt x="718" y="347"/>
                      <a:pt x="748" y="347"/>
                    </a:cubicBezTo>
                    <a:cubicBezTo>
                      <a:pt x="763" y="347"/>
                      <a:pt x="778" y="332"/>
                      <a:pt x="793" y="318"/>
                    </a:cubicBezTo>
                    <a:cubicBezTo>
                      <a:pt x="808" y="318"/>
                      <a:pt x="883" y="332"/>
                      <a:pt x="853" y="30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4" name="Freeform 1591">
                <a:extLst>
                  <a:ext uri="{FF2B5EF4-FFF2-40B4-BE49-F238E27FC236}">
                    <a16:creationId xmlns:a16="http://schemas.microsoft.com/office/drawing/2014/main" id="{F52B3C00-29EA-D422-23E9-2BFEA6767F55}"/>
                  </a:ext>
                </a:extLst>
              </p:cNvPr>
              <p:cNvSpPr>
                <a:spLocks/>
              </p:cNvSpPr>
              <p:nvPr/>
            </p:nvSpPr>
            <p:spPr bwMode="auto">
              <a:xfrm>
                <a:off x="2451" y="2940"/>
                <a:ext cx="185" cy="265"/>
              </a:xfrm>
              <a:custGeom>
                <a:avLst/>
                <a:gdLst>
                  <a:gd name="T0" fmla="*/ 853 w 958"/>
                  <a:gd name="T1" fmla="*/ 303 h 1374"/>
                  <a:gd name="T2" fmla="*/ 853 w 958"/>
                  <a:gd name="T3" fmla="*/ 303 h 1374"/>
                  <a:gd name="T4" fmla="*/ 838 w 958"/>
                  <a:gd name="T5" fmla="*/ 202 h 1374"/>
                  <a:gd name="T6" fmla="*/ 748 w 958"/>
                  <a:gd name="T7" fmla="*/ 188 h 1374"/>
                  <a:gd name="T8" fmla="*/ 688 w 958"/>
                  <a:gd name="T9" fmla="*/ 202 h 1374"/>
                  <a:gd name="T10" fmla="*/ 613 w 958"/>
                  <a:gd name="T11" fmla="*/ 159 h 1374"/>
                  <a:gd name="T12" fmla="*/ 569 w 958"/>
                  <a:gd name="T13" fmla="*/ 86 h 1374"/>
                  <a:gd name="T14" fmla="*/ 494 w 958"/>
                  <a:gd name="T15" fmla="*/ 28 h 1374"/>
                  <a:gd name="T16" fmla="*/ 419 w 958"/>
                  <a:gd name="T17" fmla="*/ 0 h 1374"/>
                  <a:gd name="T18" fmla="*/ 464 w 958"/>
                  <a:gd name="T19" fmla="*/ 72 h 1374"/>
                  <a:gd name="T20" fmla="*/ 419 w 958"/>
                  <a:gd name="T21" fmla="*/ 144 h 1374"/>
                  <a:gd name="T22" fmla="*/ 344 w 958"/>
                  <a:gd name="T23" fmla="*/ 202 h 1374"/>
                  <a:gd name="T24" fmla="*/ 254 w 958"/>
                  <a:gd name="T25" fmla="*/ 246 h 1374"/>
                  <a:gd name="T26" fmla="*/ 164 w 958"/>
                  <a:gd name="T27" fmla="*/ 376 h 1374"/>
                  <a:gd name="T28" fmla="*/ 90 w 958"/>
                  <a:gd name="T29" fmla="*/ 318 h 1374"/>
                  <a:gd name="T30" fmla="*/ 90 w 958"/>
                  <a:gd name="T31" fmla="*/ 303 h 1374"/>
                  <a:gd name="T32" fmla="*/ 90 w 958"/>
                  <a:gd name="T33" fmla="*/ 260 h 1374"/>
                  <a:gd name="T34" fmla="*/ 30 w 958"/>
                  <a:gd name="T35" fmla="*/ 376 h 1374"/>
                  <a:gd name="T36" fmla="*/ 45 w 958"/>
                  <a:gd name="T37" fmla="*/ 434 h 1374"/>
                  <a:gd name="T38" fmla="*/ 45 w 958"/>
                  <a:gd name="T39" fmla="*/ 463 h 1374"/>
                  <a:gd name="T40" fmla="*/ 209 w 958"/>
                  <a:gd name="T41" fmla="*/ 680 h 1374"/>
                  <a:gd name="T42" fmla="*/ 344 w 958"/>
                  <a:gd name="T43" fmla="*/ 911 h 1374"/>
                  <a:gd name="T44" fmla="*/ 389 w 958"/>
                  <a:gd name="T45" fmla="*/ 1012 h 1374"/>
                  <a:gd name="T46" fmla="*/ 374 w 958"/>
                  <a:gd name="T47" fmla="*/ 1027 h 1374"/>
                  <a:gd name="T48" fmla="*/ 419 w 958"/>
                  <a:gd name="T49" fmla="*/ 1070 h 1374"/>
                  <a:gd name="T50" fmla="*/ 479 w 958"/>
                  <a:gd name="T51" fmla="*/ 1143 h 1374"/>
                  <a:gd name="T52" fmla="*/ 613 w 958"/>
                  <a:gd name="T53" fmla="*/ 1201 h 1374"/>
                  <a:gd name="T54" fmla="*/ 718 w 958"/>
                  <a:gd name="T55" fmla="*/ 1258 h 1374"/>
                  <a:gd name="T56" fmla="*/ 808 w 958"/>
                  <a:gd name="T57" fmla="*/ 1345 h 1374"/>
                  <a:gd name="T58" fmla="*/ 883 w 958"/>
                  <a:gd name="T59" fmla="*/ 1302 h 1374"/>
                  <a:gd name="T60" fmla="*/ 913 w 958"/>
                  <a:gd name="T61" fmla="*/ 1244 h 1374"/>
                  <a:gd name="T62" fmla="*/ 943 w 958"/>
                  <a:gd name="T63" fmla="*/ 1186 h 1374"/>
                  <a:gd name="T64" fmla="*/ 913 w 958"/>
                  <a:gd name="T65" fmla="*/ 1128 h 1374"/>
                  <a:gd name="T66" fmla="*/ 913 w 958"/>
                  <a:gd name="T67" fmla="*/ 1099 h 1374"/>
                  <a:gd name="T68" fmla="*/ 943 w 958"/>
                  <a:gd name="T69" fmla="*/ 1070 h 1374"/>
                  <a:gd name="T70" fmla="*/ 958 w 958"/>
                  <a:gd name="T71" fmla="*/ 926 h 1374"/>
                  <a:gd name="T72" fmla="*/ 928 w 958"/>
                  <a:gd name="T73" fmla="*/ 853 h 1374"/>
                  <a:gd name="T74" fmla="*/ 853 w 958"/>
                  <a:gd name="T75" fmla="*/ 824 h 1374"/>
                  <a:gd name="T76" fmla="*/ 823 w 958"/>
                  <a:gd name="T77" fmla="*/ 694 h 1374"/>
                  <a:gd name="T78" fmla="*/ 748 w 958"/>
                  <a:gd name="T79" fmla="*/ 738 h 1374"/>
                  <a:gd name="T80" fmla="*/ 688 w 958"/>
                  <a:gd name="T81" fmla="*/ 738 h 1374"/>
                  <a:gd name="T82" fmla="*/ 658 w 958"/>
                  <a:gd name="T83" fmla="*/ 694 h 1374"/>
                  <a:gd name="T84" fmla="*/ 599 w 958"/>
                  <a:gd name="T85" fmla="*/ 607 h 1374"/>
                  <a:gd name="T86" fmla="*/ 584 w 958"/>
                  <a:gd name="T87" fmla="*/ 506 h 1374"/>
                  <a:gd name="T88" fmla="*/ 628 w 958"/>
                  <a:gd name="T89" fmla="*/ 477 h 1374"/>
                  <a:gd name="T90" fmla="*/ 628 w 958"/>
                  <a:gd name="T91" fmla="*/ 434 h 1374"/>
                  <a:gd name="T92" fmla="*/ 673 w 958"/>
                  <a:gd name="T93" fmla="*/ 361 h 1374"/>
                  <a:gd name="T94" fmla="*/ 748 w 958"/>
                  <a:gd name="T95" fmla="*/ 347 h 1374"/>
                  <a:gd name="T96" fmla="*/ 793 w 958"/>
                  <a:gd name="T97" fmla="*/ 318 h 1374"/>
                  <a:gd name="T98" fmla="*/ 853 w 958"/>
                  <a:gd name="T99" fmla="*/ 303 h 1374"/>
                  <a:gd name="T100" fmla="*/ 853 w 958"/>
                  <a:gd name="T101" fmla="*/ 30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8" h="1374">
                    <a:moveTo>
                      <a:pt x="853" y="303"/>
                    </a:moveTo>
                    <a:lnTo>
                      <a:pt x="853" y="303"/>
                    </a:lnTo>
                    <a:cubicBezTo>
                      <a:pt x="793" y="274"/>
                      <a:pt x="883" y="217"/>
                      <a:pt x="838" y="202"/>
                    </a:cubicBezTo>
                    <a:cubicBezTo>
                      <a:pt x="808" y="173"/>
                      <a:pt x="778" y="188"/>
                      <a:pt x="748" y="188"/>
                    </a:cubicBezTo>
                    <a:cubicBezTo>
                      <a:pt x="718" y="173"/>
                      <a:pt x="718" y="202"/>
                      <a:pt x="688" y="202"/>
                    </a:cubicBezTo>
                    <a:cubicBezTo>
                      <a:pt x="658" y="188"/>
                      <a:pt x="628" y="188"/>
                      <a:pt x="613" y="159"/>
                    </a:cubicBezTo>
                    <a:cubicBezTo>
                      <a:pt x="599" y="144"/>
                      <a:pt x="584" y="101"/>
                      <a:pt x="569" y="86"/>
                    </a:cubicBezTo>
                    <a:cubicBezTo>
                      <a:pt x="539" y="72"/>
                      <a:pt x="524" y="43"/>
                      <a:pt x="494" y="28"/>
                    </a:cubicBezTo>
                    <a:cubicBezTo>
                      <a:pt x="479" y="0"/>
                      <a:pt x="449" y="14"/>
                      <a:pt x="419" y="0"/>
                    </a:cubicBezTo>
                    <a:cubicBezTo>
                      <a:pt x="449" y="28"/>
                      <a:pt x="464" y="43"/>
                      <a:pt x="464" y="72"/>
                    </a:cubicBezTo>
                    <a:cubicBezTo>
                      <a:pt x="449" y="101"/>
                      <a:pt x="449" y="130"/>
                      <a:pt x="419" y="144"/>
                    </a:cubicBezTo>
                    <a:cubicBezTo>
                      <a:pt x="389" y="173"/>
                      <a:pt x="374" y="202"/>
                      <a:pt x="344" y="202"/>
                    </a:cubicBezTo>
                    <a:cubicBezTo>
                      <a:pt x="314" y="217"/>
                      <a:pt x="284" y="217"/>
                      <a:pt x="254" y="246"/>
                    </a:cubicBezTo>
                    <a:cubicBezTo>
                      <a:pt x="239" y="260"/>
                      <a:pt x="179" y="390"/>
                      <a:pt x="164" y="376"/>
                    </a:cubicBezTo>
                    <a:cubicBezTo>
                      <a:pt x="134" y="332"/>
                      <a:pt x="119" y="332"/>
                      <a:pt x="90" y="318"/>
                    </a:cubicBezTo>
                    <a:cubicBezTo>
                      <a:pt x="75" y="318"/>
                      <a:pt x="75" y="318"/>
                      <a:pt x="90" y="303"/>
                    </a:cubicBezTo>
                    <a:cubicBezTo>
                      <a:pt x="104" y="289"/>
                      <a:pt x="104" y="274"/>
                      <a:pt x="90" y="260"/>
                    </a:cubicBezTo>
                    <a:cubicBezTo>
                      <a:pt x="60" y="274"/>
                      <a:pt x="0" y="332"/>
                      <a:pt x="30" y="376"/>
                    </a:cubicBezTo>
                    <a:cubicBezTo>
                      <a:pt x="30" y="376"/>
                      <a:pt x="60" y="419"/>
                      <a:pt x="45" y="434"/>
                    </a:cubicBezTo>
                    <a:cubicBezTo>
                      <a:pt x="30" y="434"/>
                      <a:pt x="15" y="448"/>
                      <a:pt x="45" y="463"/>
                    </a:cubicBezTo>
                    <a:cubicBezTo>
                      <a:pt x="119" y="506"/>
                      <a:pt x="179" y="593"/>
                      <a:pt x="209" y="680"/>
                    </a:cubicBezTo>
                    <a:cubicBezTo>
                      <a:pt x="254" y="752"/>
                      <a:pt x="284" y="839"/>
                      <a:pt x="344" y="911"/>
                    </a:cubicBezTo>
                    <a:cubicBezTo>
                      <a:pt x="359" y="940"/>
                      <a:pt x="389" y="969"/>
                      <a:pt x="389" y="1012"/>
                    </a:cubicBezTo>
                    <a:cubicBezTo>
                      <a:pt x="389" y="1027"/>
                      <a:pt x="374" y="1012"/>
                      <a:pt x="374" y="1027"/>
                    </a:cubicBezTo>
                    <a:cubicBezTo>
                      <a:pt x="389" y="1041"/>
                      <a:pt x="404" y="1056"/>
                      <a:pt x="419" y="1070"/>
                    </a:cubicBezTo>
                    <a:cubicBezTo>
                      <a:pt x="434" y="1099"/>
                      <a:pt x="449" y="1128"/>
                      <a:pt x="479" y="1143"/>
                    </a:cubicBezTo>
                    <a:cubicBezTo>
                      <a:pt x="524" y="1157"/>
                      <a:pt x="569" y="1186"/>
                      <a:pt x="613" y="1201"/>
                    </a:cubicBezTo>
                    <a:cubicBezTo>
                      <a:pt x="643" y="1215"/>
                      <a:pt x="673" y="1244"/>
                      <a:pt x="718" y="1258"/>
                    </a:cubicBezTo>
                    <a:cubicBezTo>
                      <a:pt x="748" y="1287"/>
                      <a:pt x="778" y="1316"/>
                      <a:pt x="808" y="1345"/>
                    </a:cubicBezTo>
                    <a:cubicBezTo>
                      <a:pt x="868" y="1374"/>
                      <a:pt x="853" y="1316"/>
                      <a:pt x="883" y="1302"/>
                    </a:cubicBezTo>
                    <a:cubicBezTo>
                      <a:pt x="898" y="1287"/>
                      <a:pt x="898" y="1258"/>
                      <a:pt x="913" y="1244"/>
                    </a:cubicBezTo>
                    <a:cubicBezTo>
                      <a:pt x="913" y="1230"/>
                      <a:pt x="958" y="1201"/>
                      <a:pt x="943" y="1186"/>
                    </a:cubicBezTo>
                    <a:cubicBezTo>
                      <a:pt x="913" y="1172"/>
                      <a:pt x="898" y="1172"/>
                      <a:pt x="913" y="1128"/>
                    </a:cubicBezTo>
                    <a:lnTo>
                      <a:pt x="913" y="1099"/>
                    </a:lnTo>
                    <a:cubicBezTo>
                      <a:pt x="928" y="1085"/>
                      <a:pt x="943" y="1070"/>
                      <a:pt x="943" y="1070"/>
                    </a:cubicBezTo>
                    <a:cubicBezTo>
                      <a:pt x="958" y="1027"/>
                      <a:pt x="928" y="955"/>
                      <a:pt x="958" y="926"/>
                    </a:cubicBezTo>
                    <a:cubicBezTo>
                      <a:pt x="958" y="911"/>
                      <a:pt x="943" y="882"/>
                      <a:pt x="928" y="853"/>
                    </a:cubicBezTo>
                    <a:cubicBezTo>
                      <a:pt x="913" y="810"/>
                      <a:pt x="898" y="810"/>
                      <a:pt x="853" y="824"/>
                    </a:cubicBezTo>
                    <a:cubicBezTo>
                      <a:pt x="793" y="824"/>
                      <a:pt x="823" y="723"/>
                      <a:pt x="823" y="694"/>
                    </a:cubicBezTo>
                    <a:cubicBezTo>
                      <a:pt x="793" y="709"/>
                      <a:pt x="778" y="738"/>
                      <a:pt x="748" y="738"/>
                    </a:cubicBezTo>
                    <a:lnTo>
                      <a:pt x="688" y="738"/>
                    </a:lnTo>
                    <a:cubicBezTo>
                      <a:pt x="673" y="723"/>
                      <a:pt x="673" y="694"/>
                      <a:pt x="658" y="694"/>
                    </a:cubicBezTo>
                    <a:cubicBezTo>
                      <a:pt x="613" y="694"/>
                      <a:pt x="613" y="636"/>
                      <a:pt x="599" y="607"/>
                    </a:cubicBezTo>
                    <a:cubicBezTo>
                      <a:pt x="569" y="578"/>
                      <a:pt x="554" y="535"/>
                      <a:pt x="584" y="506"/>
                    </a:cubicBezTo>
                    <a:cubicBezTo>
                      <a:pt x="599" y="492"/>
                      <a:pt x="628" y="492"/>
                      <a:pt x="628" y="477"/>
                    </a:cubicBezTo>
                    <a:lnTo>
                      <a:pt x="628" y="434"/>
                    </a:lnTo>
                    <a:cubicBezTo>
                      <a:pt x="628" y="390"/>
                      <a:pt x="628" y="376"/>
                      <a:pt x="673" y="361"/>
                    </a:cubicBezTo>
                    <a:cubicBezTo>
                      <a:pt x="703" y="347"/>
                      <a:pt x="718" y="347"/>
                      <a:pt x="748" y="347"/>
                    </a:cubicBezTo>
                    <a:cubicBezTo>
                      <a:pt x="763" y="347"/>
                      <a:pt x="778" y="332"/>
                      <a:pt x="793" y="318"/>
                    </a:cubicBezTo>
                    <a:cubicBezTo>
                      <a:pt x="808" y="318"/>
                      <a:pt x="883" y="332"/>
                      <a:pt x="853" y="303"/>
                    </a:cubicBezTo>
                    <a:lnTo>
                      <a:pt x="853" y="30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5" name="Freeform 1592">
                <a:extLst>
                  <a:ext uri="{FF2B5EF4-FFF2-40B4-BE49-F238E27FC236}">
                    <a16:creationId xmlns:a16="http://schemas.microsoft.com/office/drawing/2014/main" id="{F91433B3-7C2E-B539-1D67-333F48792F54}"/>
                  </a:ext>
                </a:extLst>
              </p:cNvPr>
              <p:cNvSpPr>
                <a:spLocks/>
              </p:cNvSpPr>
              <p:nvPr/>
            </p:nvSpPr>
            <p:spPr bwMode="auto">
              <a:xfrm>
                <a:off x="2451" y="2940"/>
                <a:ext cx="185" cy="265"/>
              </a:xfrm>
              <a:custGeom>
                <a:avLst/>
                <a:gdLst>
                  <a:gd name="T0" fmla="*/ 853 w 958"/>
                  <a:gd name="T1" fmla="*/ 303 h 1374"/>
                  <a:gd name="T2" fmla="*/ 853 w 958"/>
                  <a:gd name="T3" fmla="*/ 303 h 1374"/>
                  <a:gd name="T4" fmla="*/ 838 w 958"/>
                  <a:gd name="T5" fmla="*/ 202 h 1374"/>
                  <a:gd name="T6" fmla="*/ 748 w 958"/>
                  <a:gd name="T7" fmla="*/ 188 h 1374"/>
                  <a:gd name="T8" fmla="*/ 688 w 958"/>
                  <a:gd name="T9" fmla="*/ 202 h 1374"/>
                  <a:gd name="T10" fmla="*/ 613 w 958"/>
                  <a:gd name="T11" fmla="*/ 159 h 1374"/>
                  <a:gd name="T12" fmla="*/ 569 w 958"/>
                  <a:gd name="T13" fmla="*/ 86 h 1374"/>
                  <a:gd name="T14" fmla="*/ 494 w 958"/>
                  <a:gd name="T15" fmla="*/ 28 h 1374"/>
                  <a:gd name="T16" fmla="*/ 419 w 958"/>
                  <a:gd name="T17" fmla="*/ 0 h 1374"/>
                  <a:gd name="T18" fmla="*/ 464 w 958"/>
                  <a:gd name="T19" fmla="*/ 72 h 1374"/>
                  <a:gd name="T20" fmla="*/ 419 w 958"/>
                  <a:gd name="T21" fmla="*/ 144 h 1374"/>
                  <a:gd name="T22" fmla="*/ 344 w 958"/>
                  <a:gd name="T23" fmla="*/ 202 h 1374"/>
                  <a:gd name="T24" fmla="*/ 254 w 958"/>
                  <a:gd name="T25" fmla="*/ 246 h 1374"/>
                  <a:gd name="T26" fmla="*/ 164 w 958"/>
                  <a:gd name="T27" fmla="*/ 376 h 1374"/>
                  <a:gd name="T28" fmla="*/ 90 w 958"/>
                  <a:gd name="T29" fmla="*/ 318 h 1374"/>
                  <a:gd name="T30" fmla="*/ 90 w 958"/>
                  <a:gd name="T31" fmla="*/ 303 h 1374"/>
                  <a:gd name="T32" fmla="*/ 90 w 958"/>
                  <a:gd name="T33" fmla="*/ 260 h 1374"/>
                  <a:gd name="T34" fmla="*/ 30 w 958"/>
                  <a:gd name="T35" fmla="*/ 376 h 1374"/>
                  <a:gd name="T36" fmla="*/ 45 w 958"/>
                  <a:gd name="T37" fmla="*/ 434 h 1374"/>
                  <a:gd name="T38" fmla="*/ 45 w 958"/>
                  <a:gd name="T39" fmla="*/ 463 h 1374"/>
                  <a:gd name="T40" fmla="*/ 209 w 958"/>
                  <a:gd name="T41" fmla="*/ 680 h 1374"/>
                  <a:gd name="T42" fmla="*/ 344 w 958"/>
                  <a:gd name="T43" fmla="*/ 911 h 1374"/>
                  <a:gd name="T44" fmla="*/ 389 w 958"/>
                  <a:gd name="T45" fmla="*/ 1012 h 1374"/>
                  <a:gd name="T46" fmla="*/ 374 w 958"/>
                  <a:gd name="T47" fmla="*/ 1027 h 1374"/>
                  <a:gd name="T48" fmla="*/ 419 w 958"/>
                  <a:gd name="T49" fmla="*/ 1070 h 1374"/>
                  <a:gd name="T50" fmla="*/ 479 w 958"/>
                  <a:gd name="T51" fmla="*/ 1143 h 1374"/>
                  <a:gd name="T52" fmla="*/ 613 w 958"/>
                  <a:gd name="T53" fmla="*/ 1201 h 1374"/>
                  <a:gd name="T54" fmla="*/ 718 w 958"/>
                  <a:gd name="T55" fmla="*/ 1258 h 1374"/>
                  <a:gd name="T56" fmla="*/ 808 w 958"/>
                  <a:gd name="T57" fmla="*/ 1345 h 1374"/>
                  <a:gd name="T58" fmla="*/ 883 w 958"/>
                  <a:gd name="T59" fmla="*/ 1302 h 1374"/>
                  <a:gd name="T60" fmla="*/ 913 w 958"/>
                  <a:gd name="T61" fmla="*/ 1244 h 1374"/>
                  <a:gd name="T62" fmla="*/ 943 w 958"/>
                  <a:gd name="T63" fmla="*/ 1186 h 1374"/>
                  <a:gd name="T64" fmla="*/ 913 w 958"/>
                  <a:gd name="T65" fmla="*/ 1128 h 1374"/>
                  <a:gd name="T66" fmla="*/ 913 w 958"/>
                  <a:gd name="T67" fmla="*/ 1099 h 1374"/>
                  <a:gd name="T68" fmla="*/ 943 w 958"/>
                  <a:gd name="T69" fmla="*/ 1070 h 1374"/>
                  <a:gd name="T70" fmla="*/ 958 w 958"/>
                  <a:gd name="T71" fmla="*/ 926 h 1374"/>
                  <a:gd name="T72" fmla="*/ 928 w 958"/>
                  <a:gd name="T73" fmla="*/ 853 h 1374"/>
                  <a:gd name="T74" fmla="*/ 853 w 958"/>
                  <a:gd name="T75" fmla="*/ 824 h 1374"/>
                  <a:gd name="T76" fmla="*/ 823 w 958"/>
                  <a:gd name="T77" fmla="*/ 694 h 1374"/>
                  <a:gd name="T78" fmla="*/ 748 w 958"/>
                  <a:gd name="T79" fmla="*/ 738 h 1374"/>
                  <a:gd name="T80" fmla="*/ 688 w 958"/>
                  <a:gd name="T81" fmla="*/ 738 h 1374"/>
                  <a:gd name="T82" fmla="*/ 658 w 958"/>
                  <a:gd name="T83" fmla="*/ 694 h 1374"/>
                  <a:gd name="T84" fmla="*/ 599 w 958"/>
                  <a:gd name="T85" fmla="*/ 607 h 1374"/>
                  <a:gd name="T86" fmla="*/ 584 w 958"/>
                  <a:gd name="T87" fmla="*/ 506 h 1374"/>
                  <a:gd name="T88" fmla="*/ 628 w 958"/>
                  <a:gd name="T89" fmla="*/ 477 h 1374"/>
                  <a:gd name="T90" fmla="*/ 628 w 958"/>
                  <a:gd name="T91" fmla="*/ 434 h 1374"/>
                  <a:gd name="T92" fmla="*/ 673 w 958"/>
                  <a:gd name="T93" fmla="*/ 361 h 1374"/>
                  <a:gd name="T94" fmla="*/ 748 w 958"/>
                  <a:gd name="T95" fmla="*/ 347 h 1374"/>
                  <a:gd name="T96" fmla="*/ 793 w 958"/>
                  <a:gd name="T97" fmla="*/ 318 h 1374"/>
                  <a:gd name="T98" fmla="*/ 853 w 958"/>
                  <a:gd name="T99" fmla="*/ 30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58" h="1374">
                    <a:moveTo>
                      <a:pt x="853" y="303"/>
                    </a:moveTo>
                    <a:lnTo>
                      <a:pt x="853" y="303"/>
                    </a:lnTo>
                    <a:cubicBezTo>
                      <a:pt x="793" y="274"/>
                      <a:pt x="883" y="217"/>
                      <a:pt x="838" y="202"/>
                    </a:cubicBezTo>
                    <a:cubicBezTo>
                      <a:pt x="808" y="173"/>
                      <a:pt x="778" y="188"/>
                      <a:pt x="748" y="188"/>
                    </a:cubicBezTo>
                    <a:cubicBezTo>
                      <a:pt x="718" y="173"/>
                      <a:pt x="718" y="202"/>
                      <a:pt x="688" y="202"/>
                    </a:cubicBezTo>
                    <a:cubicBezTo>
                      <a:pt x="658" y="188"/>
                      <a:pt x="628" y="188"/>
                      <a:pt x="613" y="159"/>
                    </a:cubicBezTo>
                    <a:cubicBezTo>
                      <a:pt x="599" y="144"/>
                      <a:pt x="584" y="101"/>
                      <a:pt x="569" y="86"/>
                    </a:cubicBezTo>
                    <a:cubicBezTo>
                      <a:pt x="539" y="72"/>
                      <a:pt x="524" y="43"/>
                      <a:pt x="494" y="28"/>
                    </a:cubicBezTo>
                    <a:cubicBezTo>
                      <a:pt x="479" y="0"/>
                      <a:pt x="449" y="14"/>
                      <a:pt x="419" y="0"/>
                    </a:cubicBezTo>
                    <a:cubicBezTo>
                      <a:pt x="449" y="28"/>
                      <a:pt x="464" y="43"/>
                      <a:pt x="464" y="72"/>
                    </a:cubicBezTo>
                    <a:cubicBezTo>
                      <a:pt x="449" y="101"/>
                      <a:pt x="449" y="130"/>
                      <a:pt x="419" y="144"/>
                    </a:cubicBezTo>
                    <a:cubicBezTo>
                      <a:pt x="389" y="173"/>
                      <a:pt x="374" y="202"/>
                      <a:pt x="344" y="202"/>
                    </a:cubicBezTo>
                    <a:cubicBezTo>
                      <a:pt x="314" y="217"/>
                      <a:pt x="284" y="217"/>
                      <a:pt x="254" y="246"/>
                    </a:cubicBezTo>
                    <a:cubicBezTo>
                      <a:pt x="239" y="260"/>
                      <a:pt x="179" y="390"/>
                      <a:pt x="164" y="376"/>
                    </a:cubicBezTo>
                    <a:cubicBezTo>
                      <a:pt x="134" y="332"/>
                      <a:pt x="119" y="332"/>
                      <a:pt x="90" y="318"/>
                    </a:cubicBezTo>
                    <a:cubicBezTo>
                      <a:pt x="75" y="318"/>
                      <a:pt x="75" y="318"/>
                      <a:pt x="90" y="303"/>
                    </a:cubicBezTo>
                    <a:cubicBezTo>
                      <a:pt x="104" y="289"/>
                      <a:pt x="104" y="274"/>
                      <a:pt x="90" y="260"/>
                    </a:cubicBezTo>
                    <a:cubicBezTo>
                      <a:pt x="60" y="274"/>
                      <a:pt x="0" y="332"/>
                      <a:pt x="30" y="376"/>
                    </a:cubicBezTo>
                    <a:cubicBezTo>
                      <a:pt x="30" y="376"/>
                      <a:pt x="60" y="419"/>
                      <a:pt x="45" y="434"/>
                    </a:cubicBezTo>
                    <a:cubicBezTo>
                      <a:pt x="30" y="434"/>
                      <a:pt x="15" y="448"/>
                      <a:pt x="45" y="463"/>
                    </a:cubicBezTo>
                    <a:cubicBezTo>
                      <a:pt x="119" y="506"/>
                      <a:pt x="179" y="593"/>
                      <a:pt x="209" y="680"/>
                    </a:cubicBezTo>
                    <a:cubicBezTo>
                      <a:pt x="254" y="752"/>
                      <a:pt x="284" y="839"/>
                      <a:pt x="344" y="911"/>
                    </a:cubicBezTo>
                    <a:cubicBezTo>
                      <a:pt x="359" y="940"/>
                      <a:pt x="389" y="969"/>
                      <a:pt x="389" y="1012"/>
                    </a:cubicBezTo>
                    <a:cubicBezTo>
                      <a:pt x="389" y="1027"/>
                      <a:pt x="374" y="1012"/>
                      <a:pt x="374" y="1027"/>
                    </a:cubicBezTo>
                    <a:cubicBezTo>
                      <a:pt x="389" y="1041"/>
                      <a:pt x="404" y="1056"/>
                      <a:pt x="419" y="1070"/>
                    </a:cubicBezTo>
                    <a:cubicBezTo>
                      <a:pt x="434" y="1099"/>
                      <a:pt x="449" y="1128"/>
                      <a:pt x="479" y="1143"/>
                    </a:cubicBezTo>
                    <a:cubicBezTo>
                      <a:pt x="524" y="1157"/>
                      <a:pt x="569" y="1186"/>
                      <a:pt x="613" y="1201"/>
                    </a:cubicBezTo>
                    <a:cubicBezTo>
                      <a:pt x="643" y="1215"/>
                      <a:pt x="673" y="1244"/>
                      <a:pt x="718" y="1258"/>
                    </a:cubicBezTo>
                    <a:cubicBezTo>
                      <a:pt x="748" y="1287"/>
                      <a:pt x="778" y="1316"/>
                      <a:pt x="808" y="1345"/>
                    </a:cubicBezTo>
                    <a:cubicBezTo>
                      <a:pt x="868" y="1374"/>
                      <a:pt x="853" y="1316"/>
                      <a:pt x="883" y="1302"/>
                    </a:cubicBezTo>
                    <a:cubicBezTo>
                      <a:pt x="898" y="1287"/>
                      <a:pt x="898" y="1258"/>
                      <a:pt x="913" y="1244"/>
                    </a:cubicBezTo>
                    <a:cubicBezTo>
                      <a:pt x="913" y="1230"/>
                      <a:pt x="958" y="1201"/>
                      <a:pt x="943" y="1186"/>
                    </a:cubicBezTo>
                    <a:cubicBezTo>
                      <a:pt x="913" y="1172"/>
                      <a:pt x="898" y="1172"/>
                      <a:pt x="913" y="1128"/>
                    </a:cubicBezTo>
                    <a:lnTo>
                      <a:pt x="913" y="1099"/>
                    </a:lnTo>
                    <a:cubicBezTo>
                      <a:pt x="928" y="1085"/>
                      <a:pt x="943" y="1070"/>
                      <a:pt x="943" y="1070"/>
                    </a:cubicBezTo>
                    <a:cubicBezTo>
                      <a:pt x="958" y="1027"/>
                      <a:pt x="928" y="955"/>
                      <a:pt x="958" y="926"/>
                    </a:cubicBezTo>
                    <a:cubicBezTo>
                      <a:pt x="958" y="911"/>
                      <a:pt x="943" y="882"/>
                      <a:pt x="928" y="853"/>
                    </a:cubicBezTo>
                    <a:cubicBezTo>
                      <a:pt x="913" y="810"/>
                      <a:pt x="898" y="810"/>
                      <a:pt x="853" y="824"/>
                    </a:cubicBezTo>
                    <a:cubicBezTo>
                      <a:pt x="793" y="824"/>
                      <a:pt x="823" y="723"/>
                      <a:pt x="823" y="694"/>
                    </a:cubicBezTo>
                    <a:cubicBezTo>
                      <a:pt x="793" y="709"/>
                      <a:pt x="778" y="738"/>
                      <a:pt x="748" y="738"/>
                    </a:cubicBezTo>
                    <a:lnTo>
                      <a:pt x="688" y="738"/>
                    </a:lnTo>
                    <a:cubicBezTo>
                      <a:pt x="673" y="723"/>
                      <a:pt x="673" y="694"/>
                      <a:pt x="658" y="694"/>
                    </a:cubicBezTo>
                    <a:cubicBezTo>
                      <a:pt x="613" y="694"/>
                      <a:pt x="613" y="636"/>
                      <a:pt x="599" y="607"/>
                    </a:cubicBezTo>
                    <a:cubicBezTo>
                      <a:pt x="569" y="578"/>
                      <a:pt x="554" y="535"/>
                      <a:pt x="584" y="506"/>
                    </a:cubicBezTo>
                    <a:cubicBezTo>
                      <a:pt x="599" y="492"/>
                      <a:pt x="628" y="492"/>
                      <a:pt x="628" y="477"/>
                    </a:cubicBezTo>
                    <a:lnTo>
                      <a:pt x="628" y="434"/>
                    </a:lnTo>
                    <a:cubicBezTo>
                      <a:pt x="628" y="390"/>
                      <a:pt x="628" y="376"/>
                      <a:pt x="673" y="361"/>
                    </a:cubicBezTo>
                    <a:cubicBezTo>
                      <a:pt x="703" y="347"/>
                      <a:pt x="718" y="347"/>
                      <a:pt x="748" y="347"/>
                    </a:cubicBezTo>
                    <a:cubicBezTo>
                      <a:pt x="763" y="347"/>
                      <a:pt x="778" y="332"/>
                      <a:pt x="793" y="318"/>
                    </a:cubicBezTo>
                    <a:cubicBezTo>
                      <a:pt x="808" y="318"/>
                      <a:pt x="883" y="332"/>
                      <a:pt x="853" y="30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6" name="Freeform 1593">
                <a:extLst>
                  <a:ext uri="{FF2B5EF4-FFF2-40B4-BE49-F238E27FC236}">
                    <a16:creationId xmlns:a16="http://schemas.microsoft.com/office/drawing/2014/main" id="{FE8F8B9D-93BD-849D-FBD6-0D35A2B1F4C5}"/>
                  </a:ext>
                </a:extLst>
              </p:cNvPr>
              <p:cNvSpPr>
                <a:spLocks/>
              </p:cNvSpPr>
              <p:nvPr/>
            </p:nvSpPr>
            <p:spPr bwMode="auto">
              <a:xfrm>
                <a:off x="2451" y="2940"/>
                <a:ext cx="185" cy="265"/>
              </a:xfrm>
              <a:custGeom>
                <a:avLst/>
                <a:gdLst>
                  <a:gd name="T0" fmla="*/ 853 w 958"/>
                  <a:gd name="T1" fmla="*/ 303 h 1374"/>
                  <a:gd name="T2" fmla="*/ 853 w 958"/>
                  <a:gd name="T3" fmla="*/ 303 h 1374"/>
                  <a:gd name="T4" fmla="*/ 838 w 958"/>
                  <a:gd name="T5" fmla="*/ 202 h 1374"/>
                  <a:gd name="T6" fmla="*/ 748 w 958"/>
                  <a:gd name="T7" fmla="*/ 188 h 1374"/>
                  <a:gd name="T8" fmla="*/ 688 w 958"/>
                  <a:gd name="T9" fmla="*/ 202 h 1374"/>
                  <a:gd name="T10" fmla="*/ 613 w 958"/>
                  <a:gd name="T11" fmla="*/ 159 h 1374"/>
                  <a:gd name="T12" fmla="*/ 569 w 958"/>
                  <a:gd name="T13" fmla="*/ 86 h 1374"/>
                  <a:gd name="T14" fmla="*/ 494 w 958"/>
                  <a:gd name="T15" fmla="*/ 28 h 1374"/>
                  <a:gd name="T16" fmla="*/ 419 w 958"/>
                  <a:gd name="T17" fmla="*/ 0 h 1374"/>
                  <a:gd name="T18" fmla="*/ 464 w 958"/>
                  <a:gd name="T19" fmla="*/ 72 h 1374"/>
                  <a:gd name="T20" fmla="*/ 419 w 958"/>
                  <a:gd name="T21" fmla="*/ 144 h 1374"/>
                  <a:gd name="T22" fmla="*/ 344 w 958"/>
                  <a:gd name="T23" fmla="*/ 202 h 1374"/>
                  <a:gd name="T24" fmla="*/ 254 w 958"/>
                  <a:gd name="T25" fmla="*/ 246 h 1374"/>
                  <a:gd name="T26" fmla="*/ 164 w 958"/>
                  <a:gd name="T27" fmla="*/ 376 h 1374"/>
                  <a:gd name="T28" fmla="*/ 90 w 958"/>
                  <a:gd name="T29" fmla="*/ 318 h 1374"/>
                  <a:gd name="T30" fmla="*/ 90 w 958"/>
                  <a:gd name="T31" fmla="*/ 303 h 1374"/>
                  <a:gd name="T32" fmla="*/ 90 w 958"/>
                  <a:gd name="T33" fmla="*/ 260 h 1374"/>
                  <a:gd name="T34" fmla="*/ 30 w 958"/>
                  <a:gd name="T35" fmla="*/ 376 h 1374"/>
                  <a:gd name="T36" fmla="*/ 45 w 958"/>
                  <a:gd name="T37" fmla="*/ 434 h 1374"/>
                  <a:gd name="T38" fmla="*/ 45 w 958"/>
                  <a:gd name="T39" fmla="*/ 463 h 1374"/>
                  <a:gd name="T40" fmla="*/ 209 w 958"/>
                  <a:gd name="T41" fmla="*/ 680 h 1374"/>
                  <a:gd name="T42" fmla="*/ 344 w 958"/>
                  <a:gd name="T43" fmla="*/ 911 h 1374"/>
                  <a:gd name="T44" fmla="*/ 389 w 958"/>
                  <a:gd name="T45" fmla="*/ 1012 h 1374"/>
                  <a:gd name="T46" fmla="*/ 374 w 958"/>
                  <a:gd name="T47" fmla="*/ 1027 h 1374"/>
                  <a:gd name="T48" fmla="*/ 419 w 958"/>
                  <a:gd name="T49" fmla="*/ 1070 h 1374"/>
                  <a:gd name="T50" fmla="*/ 479 w 958"/>
                  <a:gd name="T51" fmla="*/ 1143 h 1374"/>
                  <a:gd name="T52" fmla="*/ 613 w 958"/>
                  <a:gd name="T53" fmla="*/ 1201 h 1374"/>
                  <a:gd name="T54" fmla="*/ 718 w 958"/>
                  <a:gd name="T55" fmla="*/ 1258 h 1374"/>
                  <a:gd name="T56" fmla="*/ 808 w 958"/>
                  <a:gd name="T57" fmla="*/ 1345 h 1374"/>
                  <a:gd name="T58" fmla="*/ 883 w 958"/>
                  <a:gd name="T59" fmla="*/ 1302 h 1374"/>
                  <a:gd name="T60" fmla="*/ 913 w 958"/>
                  <a:gd name="T61" fmla="*/ 1244 h 1374"/>
                  <a:gd name="T62" fmla="*/ 943 w 958"/>
                  <a:gd name="T63" fmla="*/ 1186 h 1374"/>
                  <a:gd name="T64" fmla="*/ 913 w 958"/>
                  <a:gd name="T65" fmla="*/ 1128 h 1374"/>
                  <a:gd name="T66" fmla="*/ 913 w 958"/>
                  <a:gd name="T67" fmla="*/ 1099 h 1374"/>
                  <a:gd name="T68" fmla="*/ 943 w 958"/>
                  <a:gd name="T69" fmla="*/ 1070 h 1374"/>
                  <a:gd name="T70" fmla="*/ 958 w 958"/>
                  <a:gd name="T71" fmla="*/ 926 h 1374"/>
                  <a:gd name="T72" fmla="*/ 928 w 958"/>
                  <a:gd name="T73" fmla="*/ 853 h 1374"/>
                  <a:gd name="T74" fmla="*/ 853 w 958"/>
                  <a:gd name="T75" fmla="*/ 824 h 1374"/>
                  <a:gd name="T76" fmla="*/ 823 w 958"/>
                  <a:gd name="T77" fmla="*/ 694 h 1374"/>
                  <a:gd name="T78" fmla="*/ 748 w 958"/>
                  <a:gd name="T79" fmla="*/ 738 h 1374"/>
                  <a:gd name="T80" fmla="*/ 688 w 958"/>
                  <a:gd name="T81" fmla="*/ 738 h 1374"/>
                  <a:gd name="T82" fmla="*/ 658 w 958"/>
                  <a:gd name="T83" fmla="*/ 694 h 1374"/>
                  <a:gd name="T84" fmla="*/ 599 w 958"/>
                  <a:gd name="T85" fmla="*/ 607 h 1374"/>
                  <a:gd name="T86" fmla="*/ 584 w 958"/>
                  <a:gd name="T87" fmla="*/ 506 h 1374"/>
                  <a:gd name="T88" fmla="*/ 628 w 958"/>
                  <a:gd name="T89" fmla="*/ 477 h 1374"/>
                  <a:gd name="T90" fmla="*/ 628 w 958"/>
                  <a:gd name="T91" fmla="*/ 434 h 1374"/>
                  <a:gd name="T92" fmla="*/ 673 w 958"/>
                  <a:gd name="T93" fmla="*/ 361 h 1374"/>
                  <a:gd name="T94" fmla="*/ 748 w 958"/>
                  <a:gd name="T95" fmla="*/ 347 h 1374"/>
                  <a:gd name="T96" fmla="*/ 793 w 958"/>
                  <a:gd name="T97" fmla="*/ 318 h 1374"/>
                  <a:gd name="T98" fmla="*/ 853 w 958"/>
                  <a:gd name="T99" fmla="*/ 303 h 1374"/>
                  <a:gd name="T100" fmla="*/ 853 w 958"/>
                  <a:gd name="T101" fmla="*/ 30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8" h="1374">
                    <a:moveTo>
                      <a:pt x="853" y="303"/>
                    </a:moveTo>
                    <a:lnTo>
                      <a:pt x="853" y="303"/>
                    </a:lnTo>
                    <a:cubicBezTo>
                      <a:pt x="793" y="274"/>
                      <a:pt x="883" y="217"/>
                      <a:pt x="838" y="202"/>
                    </a:cubicBezTo>
                    <a:cubicBezTo>
                      <a:pt x="808" y="173"/>
                      <a:pt x="778" y="188"/>
                      <a:pt x="748" y="188"/>
                    </a:cubicBezTo>
                    <a:cubicBezTo>
                      <a:pt x="718" y="173"/>
                      <a:pt x="718" y="202"/>
                      <a:pt x="688" y="202"/>
                    </a:cubicBezTo>
                    <a:cubicBezTo>
                      <a:pt x="658" y="188"/>
                      <a:pt x="628" y="188"/>
                      <a:pt x="613" y="159"/>
                    </a:cubicBezTo>
                    <a:cubicBezTo>
                      <a:pt x="599" y="144"/>
                      <a:pt x="584" y="101"/>
                      <a:pt x="569" y="86"/>
                    </a:cubicBezTo>
                    <a:cubicBezTo>
                      <a:pt x="539" y="72"/>
                      <a:pt x="524" y="43"/>
                      <a:pt x="494" y="28"/>
                    </a:cubicBezTo>
                    <a:cubicBezTo>
                      <a:pt x="479" y="0"/>
                      <a:pt x="449" y="14"/>
                      <a:pt x="419" y="0"/>
                    </a:cubicBezTo>
                    <a:cubicBezTo>
                      <a:pt x="449" y="28"/>
                      <a:pt x="464" y="43"/>
                      <a:pt x="464" y="72"/>
                    </a:cubicBezTo>
                    <a:cubicBezTo>
                      <a:pt x="449" y="101"/>
                      <a:pt x="449" y="130"/>
                      <a:pt x="419" y="144"/>
                    </a:cubicBezTo>
                    <a:cubicBezTo>
                      <a:pt x="389" y="173"/>
                      <a:pt x="374" y="202"/>
                      <a:pt x="344" y="202"/>
                    </a:cubicBezTo>
                    <a:cubicBezTo>
                      <a:pt x="314" y="217"/>
                      <a:pt x="284" y="217"/>
                      <a:pt x="254" y="246"/>
                    </a:cubicBezTo>
                    <a:cubicBezTo>
                      <a:pt x="239" y="260"/>
                      <a:pt x="179" y="390"/>
                      <a:pt x="164" y="376"/>
                    </a:cubicBezTo>
                    <a:cubicBezTo>
                      <a:pt x="134" y="332"/>
                      <a:pt x="119" y="332"/>
                      <a:pt x="90" y="318"/>
                    </a:cubicBezTo>
                    <a:cubicBezTo>
                      <a:pt x="75" y="318"/>
                      <a:pt x="75" y="318"/>
                      <a:pt x="90" y="303"/>
                    </a:cubicBezTo>
                    <a:cubicBezTo>
                      <a:pt x="104" y="289"/>
                      <a:pt x="104" y="274"/>
                      <a:pt x="90" y="260"/>
                    </a:cubicBezTo>
                    <a:cubicBezTo>
                      <a:pt x="60" y="274"/>
                      <a:pt x="0" y="332"/>
                      <a:pt x="30" y="376"/>
                    </a:cubicBezTo>
                    <a:cubicBezTo>
                      <a:pt x="30" y="376"/>
                      <a:pt x="60" y="419"/>
                      <a:pt x="45" y="434"/>
                    </a:cubicBezTo>
                    <a:cubicBezTo>
                      <a:pt x="30" y="434"/>
                      <a:pt x="15" y="448"/>
                      <a:pt x="45" y="463"/>
                    </a:cubicBezTo>
                    <a:cubicBezTo>
                      <a:pt x="119" y="506"/>
                      <a:pt x="179" y="593"/>
                      <a:pt x="209" y="680"/>
                    </a:cubicBezTo>
                    <a:cubicBezTo>
                      <a:pt x="254" y="752"/>
                      <a:pt x="284" y="839"/>
                      <a:pt x="344" y="911"/>
                    </a:cubicBezTo>
                    <a:cubicBezTo>
                      <a:pt x="359" y="940"/>
                      <a:pt x="389" y="969"/>
                      <a:pt x="389" y="1012"/>
                    </a:cubicBezTo>
                    <a:cubicBezTo>
                      <a:pt x="389" y="1027"/>
                      <a:pt x="374" y="1012"/>
                      <a:pt x="374" y="1027"/>
                    </a:cubicBezTo>
                    <a:cubicBezTo>
                      <a:pt x="389" y="1041"/>
                      <a:pt x="404" y="1056"/>
                      <a:pt x="419" y="1070"/>
                    </a:cubicBezTo>
                    <a:cubicBezTo>
                      <a:pt x="434" y="1099"/>
                      <a:pt x="449" y="1128"/>
                      <a:pt x="479" y="1143"/>
                    </a:cubicBezTo>
                    <a:cubicBezTo>
                      <a:pt x="524" y="1157"/>
                      <a:pt x="569" y="1186"/>
                      <a:pt x="613" y="1201"/>
                    </a:cubicBezTo>
                    <a:cubicBezTo>
                      <a:pt x="643" y="1215"/>
                      <a:pt x="673" y="1244"/>
                      <a:pt x="718" y="1258"/>
                    </a:cubicBezTo>
                    <a:cubicBezTo>
                      <a:pt x="748" y="1287"/>
                      <a:pt x="778" y="1316"/>
                      <a:pt x="808" y="1345"/>
                    </a:cubicBezTo>
                    <a:cubicBezTo>
                      <a:pt x="868" y="1374"/>
                      <a:pt x="853" y="1316"/>
                      <a:pt x="883" y="1302"/>
                    </a:cubicBezTo>
                    <a:cubicBezTo>
                      <a:pt x="898" y="1287"/>
                      <a:pt x="898" y="1258"/>
                      <a:pt x="913" y="1244"/>
                    </a:cubicBezTo>
                    <a:cubicBezTo>
                      <a:pt x="913" y="1230"/>
                      <a:pt x="958" y="1201"/>
                      <a:pt x="943" y="1186"/>
                    </a:cubicBezTo>
                    <a:cubicBezTo>
                      <a:pt x="913" y="1172"/>
                      <a:pt x="898" y="1172"/>
                      <a:pt x="913" y="1128"/>
                    </a:cubicBezTo>
                    <a:lnTo>
                      <a:pt x="913" y="1099"/>
                    </a:lnTo>
                    <a:cubicBezTo>
                      <a:pt x="928" y="1085"/>
                      <a:pt x="943" y="1070"/>
                      <a:pt x="943" y="1070"/>
                    </a:cubicBezTo>
                    <a:cubicBezTo>
                      <a:pt x="958" y="1027"/>
                      <a:pt x="928" y="955"/>
                      <a:pt x="958" y="926"/>
                    </a:cubicBezTo>
                    <a:cubicBezTo>
                      <a:pt x="958" y="911"/>
                      <a:pt x="943" y="882"/>
                      <a:pt x="928" y="853"/>
                    </a:cubicBezTo>
                    <a:cubicBezTo>
                      <a:pt x="913" y="810"/>
                      <a:pt x="898" y="810"/>
                      <a:pt x="853" y="824"/>
                    </a:cubicBezTo>
                    <a:cubicBezTo>
                      <a:pt x="793" y="824"/>
                      <a:pt x="823" y="723"/>
                      <a:pt x="823" y="694"/>
                    </a:cubicBezTo>
                    <a:cubicBezTo>
                      <a:pt x="793" y="709"/>
                      <a:pt x="778" y="738"/>
                      <a:pt x="748" y="738"/>
                    </a:cubicBezTo>
                    <a:lnTo>
                      <a:pt x="688" y="738"/>
                    </a:lnTo>
                    <a:cubicBezTo>
                      <a:pt x="673" y="723"/>
                      <a:pt x="673" y="694"/>
                      <a:pt x="658" y="694"/>
                    </a:cubicBezTo>
                    <a:cubicBezTo>
                      <a:pt x="613" y="694"/>
                      <a:pt x="613" y="636"/>
                      <a:pt x="599" y="607"/>
                    </a:cubicBezTo>
                    <a:cubicBezTo>
                      <a:pt x="569" y="578"/>
                      <a:pt x="554" y="535"/>
                      <a:pt x="584" y="506"/>
                    </a:cubicBezTo>
                    <a:cubicBezTo>
                      <a:pt x="599" y="492"/>
                      <a:pt x="628" y="492"/>
                      <a:pt x="628" y="477"/>
                    </a:cubicBezTo>
                    <a:lnTo>
                      <a:pt x="628" y="434"/>
                    </a:lnTo>
                    <a:cubicBezTo>
                      <a:pt x="628" y="390"/>
                      <a:pt x="628" y="376"/>
                      <a:pt x="673" y="361"/>
                    </a:cubicBezTo>
                    <a:cubicBezTo>
                      <a:pt x="703" y="347"/>
                      <a:pt x="718" y="347"/>
                      <a:pt x="748" y="347"/>
                    </a:cubicBezTo>
                    <a:cubicBezTo>
                      <a:pt x="763" y="347"/>
                      <a:pt x="778" y="332"/>
                      <a:pt x="793" y="318"/>
                    </a:cubicBezTo>
                    <a:cubicBezTo>
                      <a:pt x="808" y="318"/>
                      <a:pt x="883" y="332"/>
                      <a:pt x="853" y="303"/>
                    </a:cubicBezTo>
                    <a:lnTo>
                      <a:pt x="853" y="30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7" name="Freeform 1594">
                <a:extLst>
                  <a:ext uri="{FF2B5EF4-FFF2-40B4-BE49-F238E27FC236}">
                    <a16:creationId xmlns:a16="http://schemas.microsoft.com/office/drawing/2014/main" id="{6A73FAD4-2E89-5FE8-F1EF-616C54EF3864}"/>
                  </a:ext>
                </a:extLst>
              </p:cNvPr>
              <p:cNvSpPr>
                <a:spLocks/>
              </p:cNvSpPr>
              <p:nvPr/>
            </p:nvSpPr>
            <p:spPr bwMode="auto">
              <a:xfrm>
                <a:off x="4845" y="2522"/>
                <a:ext cx="48" cy="32"/>
              </a:xfrm>
              <a:custGeom>
                <a:avLst/>
                <a:gdLst>
                  <a:gd name="T0" fmla="*/ 29 w 249"/>
                  <a:gd name="T1" fmla="*/ 134 h 167"/>
                  <a:gd name="T2" fmla="*/ 29 w 249"/>
                  <a:gd name="T3" fmla="*/ 134 h 167"/>
                  <a:gd name="T4" fmla="*/ 102 w 249"/>
                  <a:gd name="T5" fmla="*/ 150 h 167"/>
                  <a:gd name="T6" fmla="*/ 176 w 249"/>
                  <a:gd name="T7" fmla="*/ 150 h 167"/>
                  <a:gd name="T8" fmla="*/ 235 w 249"/>
                  <a:gd name="T9" fmla="*/ 134 h 167"/>
                  <a:gd name="T10" fmla="*/ 220 w 249"/>
                  <a:gd name="T11" fmla="*/ 50 h 167"/>
                  <a:gd name="T12" fmla="*/ 147 w 249"/>
                  <a:gd name="T13" fmla="*/ 50 h 167"/>
                  <a:gd name="T14" fmla="*/ 88 w 249"/>
                  <a:gd name="T15" fmla="*/ 17 h 167"/>
                  <a:gd name="T16" fmla="*/ 29 w 249"/>
                  <a:gd name="T17" fmla="*/ 134 h 167"/>
                  <a:gd name="T18" fmla="*/ 29 w 249"/>
                  <a:gd name="T19" fmla="*/ 13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167">
                    <a:moveTo>
                      <a:pt x="29" y="134"/>
                    </a:moveTo>
                    <a:lnTo>
                      <a:pt x="29" y="134"/>
                    </a:lnTo>
                    <a:cubicBezTo>
                      <a:pt x="44" y="150"/>
                      <a:pt x="88" y="167"/>
                      <a:pt x="102" y="150"/>
                    </a:cubicBezTo>
                    <a:cubicBezTo>
                      <a:pt x="132" y="134"/>
                      <a:pt x="147" y="167"/>
                      <a:pt x="176" y="150"/>
                    </a:cubicBezTo>
                    <a:cubicBezTo>
                      <a:pt x="191" y="150"/>
                      <a:pt x="249" y="150"/>
                      <a:pt x="235" y="134"/>
                    </a:cubicBezTo>
                    <a:cubicBezTo>
                      <a:pt x="220" y="100"/>
                      <a:pt x="205" y="84"/>
                      <a:pt x="220" y="50"/>
                    </a:cubicBezTo>
                    <a:cubicBezTo>
                      <a:pt x="191" y="34"/>
                      <a:pt x="161" y="67"/>
                      <a:pt x="147" y="50"/>
                    </a:cubicBezTo>
                    <a:cubicBezTo>
                      <a:pt x="132" y="34"/>
                      <a:pt x="102" y="0"/>
                      <a:pt x="88" y="17"/>
                    </a:cubicBezTo>
                    <a:cubicBezTo>
                      <a:pt x="58" y="50"/>
                      <a:pt x="0" y="100"/>
                      <a:pt x="29" y="134"/>
                    </a:cubicBezTo>
                    <a:cubicBezTo>
                      <a:pt x="44" y="150"/>
                      <a:pt x="14" y="117"/>
                      <a:pt x="29" y="134"/>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8" name="Freeform 1595">
                <a:extLst>
                  <a:ext uri="{FF2B5EF4-FFF2-40B4-BE49-F238E27FC236}">
                    <a16:creationId xmlns:a16="http://schemas.microsoft.com/office/drawing/2014/main" id="{00C139B8-767B-1D2C-B939-D3379E1B7719}"/>
                  </a:ext>
                </a:extLst>
              </p:cNvPr>
              <p:cNvSpPr>
                <a:spLocks/>
              </p:cNvSpPr>
              <p:nvPr/>
            </p:nvSpPr>
            <p:spPr bwMode="auto">
              <a:xfrm>
                <a:off x="4845" y="2522"/>
                <a:ext cx="48" cy="32"/>
              </a:xfrm>
              <a:custGeom>
                <a:avLst/>
                <a:gdLst>
                  <a:gd name="T0" fmla="*/ 29 w 249"/>
                  <a:gd name="T1" fmla="*/ 134 h 167"/>
                  <a:gd name="T2" fmla="*/ 29 w 249"/>
                  <a:gd name="T3" fmla="*/ 134 h 167"/>
                  <a:gd name="T4" fmla="*/ 102 w 249"/>
                  <a:gd name="T5" fmla="*/ 150 h 167"/>
                  <a:gd name="T6" fmla="*/ 176 w 249"/>
                  <a:gd name="T7" fmla="*/ 150 h 167"/>
                  <a:gd name="T8" fmla="*/ 235 w 249"/>
                  <a:gd name="T9" fmla="*/ 134 h 167"/>
                  <a:gd name="T10" fmla="*/ 220 w 249"/>
                  <a:gd name="T11" fmla="*/ 50 h 167"/>
                  <a:gd name="T12" fmla="*/ 147 w 249"/>
                  <a:gd name="T13" fmla="*/ 50 h 167"/>
                  <a:gd name="T14" fmla="*/ 88 w 249"/>
                  <a:gd name="T15" fmla="*/ 17 h 167"/>
                  <a:gd name="T16" fmla="*/ 29 w 249"/>
                  <a:gd name="T17" fmla="*/ 134 h 167"/>
                  <a:gd name="T18" fmla="*/ 29 w 249"/>
                  <a:gd name="T19" fmla="*/ 134 h 167"/>
                  <a:gd name="T20" fmla="*/ 29 w 249"/>
                  <a:gd name="T21" fmla="*/ 13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167">
                    <a:moveTo>
                      <a:pt x="29" y="134"/>
                    </a:moveTo>
                    <a:lnTo>
                      <a:pt x="29" y="134"/>
                    </a:lnTo>
                    <a:cubicBezTo>
                      <a:pt x="44" y="150"/>
                      <a:pt x="88" y="167"/>
                      <a:pt x="102" y="150"/>
                    </a:cubicBezTo>
                    <a:cubicBezTo>
                      <a:pt x="132" y="134"/>
                      <a:pt x="147" y="167"/>
                      <a:pt x="176" y="150"/>
                    </a:cubicBezTo>
                    <a:cubicBezTo>
                      <a:pt x="191" y="150"/>
                      <a:pt x="249" y="150"/>
                      <a:pt x="235" y="134"/>
                    </a:cubicBezTo>
                    <a:cubicBezTo>
                      <a:pt x="220" y="100"/>
                      <a:pt x="205" y="84"/>
                      <a:pt x="220" y="50"/>
                    </a:cubicBezTo>
                    <a:cubicBezTo>
                      <a:pt x="191" y="34"/>
                      <a:pt x="161" y="67"/>
                      <a:pt x="147" y="50"/>
                    </a:cubicBezTo>
                    <a:cubicBezTo>
                      <a:pt x="132" y="34"/>
                      <a:pt x="102" y="0"/>
                      <a:pt x="88" y="17"/>
                    </a:cubicBezTo>
                    <a:cubicBezTo>
                      <a:pt x="58" y="50"/>
                      <a:pt x="0" y="100"/>
                      <a:pt x="29" y="134"/>
                    </a:cubicBezTo>
                    <a:cubicBezTo>
                      <a:pt x="44" y="150"/>
                      <a:pt x="14" y="117"/>
                      <a:pt x="29" y="134"/>
                    </a:cubicBezTo>
                    <a:lnTo>
                      <a:pt x="29" y="13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9" name="Freeform 1596">
                <a:extLst>
                  <a:ext uri="{FF2B5EF4-FFF2-40B4-BE49-F238E27FC236}">
                    <a16:creationId xmlns:a16="http://schemas.microsoft.com/office/drawing/2014/main" id="{B24BB3CE-9A1A-5450-A787-12E885438E54}"/>
                  </a:ext>
                </a:extLst>
              </p:cNvPr>
              <p:cNvSpPr>
                <a:spLocks/>
              </p:cNvSpPr>
              <p:nvPr/>
            </p:nvSpPr>
            <p:spPr bwMode="auto">
              <a:xfrm>
                <a:off x="4732" y="2490"/>
                <a:ext cx="113" cy="64"/>
              </a:xfrm>
              <a:custGeom>
                <a:avLst/>
                <a:gdLst>
                  <a:gd name="T0" fmla="*/ 16 w 584"/>
                  <a:gd name="T1" fmla="*/ 43 h 333"/>
                  <a:gd name="T2" fmla="*/ 16 w 584"/>
                  <a:gd name="T3" fmla="*/ 43 h 333"/>
                  <a:gd name="T4" fmla="*/ 0 w 584"/>
                  <a:gd name="T5" fmla="*/ 130 h 333"/>
                  <a:gd name="T6" fmla="*/ 79 w 584"/>
                  <a:gd name="T7" fmla="*/ 188 h 333"/>
                  <a:gd name="T8" fmla="*/ 111 w 584"/>
                  <a:gd name="T9" fmla="*/ 203 h 333"/>
                  <a:gd name="T10" fmla="*/ 189 w 584"/>
                  <a:gd name="T11" fmla="*/ 217 h 333"/>
                  <a:gd name="T12" fmla="*/ 237 w 584"/>
                  <a:gd name="T13" fmla="*/ 232 h 333"/>
                  <a:gd name="T14" fmla="*/ 300 w 584"/>
                  <a:gd name="T15" fmla="*/ 232 h 333"/>
                  <a:gd name="T16" fmla="*/ 347 w 584"/>
                  <a:gd name="T17" fmla="*/ 275 h 333"/>
                  <a:gd name="T18" fmla="*/ 410 w 584"/>
                  <a:gd name="T19" fmla="*/ 290 h 333"/>
                  <a:gd name="T20" fmla="*/ 457 w 584"/>
                  <a:gd name="T21" fmla="*/ 319 h 333"/>
                  <a:gd name="T22" fmla="*/ 505 w 584"/>
                  <a:gd name="T23" fmla="*/ 290 h 333"/>
                  <a:gd name="T24" fmla="*/ 552 w 584"/>
                  <a:gd name="T25" fmla="*/ 319 h 333"/>
                  <a:gd name="T26" fmla="*/ 584 w 584"/>
                  <a:gd name="T27" fmla="*/ 304 h 333"/>
                  <a:gd name="T28" fmla="*/ 584 w 584"/>
                  <a:gd name="T29" fmla="*/ 261 h 333"/>
                  <a:gd name="T30" fmla="*/ 584 w 584"/>
                  <a:gd name="T31" fmla="*/ 203 h 333"/>
                  <a:gd name="T32" fmla="*/ 505 w 584"/>
                  <a:gd name="T33" fmla="*/ 203 h 333"/>
                  <a:gd name="T34" fmla="*/ 489 w 584"/>
                  <a:gd name="T35" fmla="*/ 188 h 333"/>
                  <a:gd name="T36" fmla="*/ 442 w 584"/>
                  <a:gd name="T37" fmla="*/ 188 h 333"/>
                  <a:gd name="T38" fmla="*/ 410 w 584"/>
                  <a:gd name="T39" fmla="*/ 174 h 333"/>
                  <a:gd name="T40" fmla="*/ 379 w 584"/>
                  <a:gd name="T41" fmla="*/ 174 h 333"/>
                  <a:gd name="T42" fmla="*/ 316 w 584"/>
                  <a:gd name="T43" fmla="*/ 145 h 333"/>
                  <a:gd name="T44" fmla="*/ 284 w 584"/>
                  <a:gd name="T45" fmla="*/ 116 h 333"/>
                  <a:gd name="T46" fmla="*/ 253 w 584"/>
                  <a:gd name="T47" fmla="*/ 101 h 333"/>
                  <a:gd name="T48" fmla="*/ 158 w 584"/>
                  <a:gd name="T49" fmla="*/ 29 h 333"/>
                  <a:gd name="T50" fmla="*/ 126 w 584"/>
                  <a:gd name="T51" fmla="*/ 0 h 333"/>
                  <a:gd name="T52" fmla="*/ 79 w 584"/>
                  <a:gd name="T53" fmla="*/ 29 h 333"/>
                  <a:gd name="T54" fmla="*/ 63 w 584"/>
                  <a:gd name="T55" fmla="*/ 29 h 333"/>
                  <a:gd name="T56" fmla="*/ 16 w 584"/>
                  <a:gd name="T57" fmla="*/ 43 h 333"/>
                  <a:gd name="T58" fmla="*/ 16 w 584"/>
                  <a:gd name="T59" fmla="*/ 4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4" h="333">
                    <a:moveTo>
                      <a:pt x="16" y="43"/>
                    </a:moveTo>
                    <a:lnTo>
                      <a:pt x="16" y="43"/>
                    </a:lnTo>
                    <a:cubicBezTo>
                      <a:pt x="0" y="58"/>
                      <a:pt x="0" y="116"/>
                      <a:pt x="0" y="130"/>
                    </a:cubicBezTo>
                    <a:cubicBezTo>
                      <a:pt x="16" y="145"/>
                      <a:pt x="63" y="159"/>
                      <a:pt x="79" y="188"/>
                    </a:cubicBezTo>
                    <a:cubicBezTo>
                      <a:pt x="95" y="188"/>
                      <a:pt x="111" y="203"/>
                      <a:pt x="111" y="203"/>
                    </a:cubicBezTo>
                    <a:cubicBezTo>
                      <a:pt x="142" y="217"/>
                      <a:pt x="158" y="203"/>
                      <a:pt x="189" y="217"/>
                    </a:cubicBezTo>
                    <a:cubicBezTo>
                      <a:pt x="205" y="217"/>
                      <a:pt x="221" y="232"/>
                      <a:pt x="237" y="232"/>
                    </a:cubicBezTo>
                    <a:lnTo>
                      <a:pt x="300" y="232"/>
                    </a:lnTo>
                    <a:cubicBezTo>
                      <a:pt x="316" y="246"/>
                      <a:pt x="331" y="261"/>
                      <a:pt x="347" y="275"/>
                    </a:cubicBezTo>
                    <a:cubicBezTo>
                      <a:pt x="363" y="275"/>
                      <a:pt x="394" y="275"/>
                      <a:pt x="410" y="290"/>
                    </a:cubicBezTo>
                    <a:cubicBezTo>
                      <a:pt x="426" y="290"/>
                      <a:pt x="442" y="319"/>
                      <a:pt x="457" y="319"/>
                    </a:cubicBezTo>
                    <a:cubicBezTo>
                      <a:pt x="473" y="319"/>
                      <a:pt x="489" y="290"/>
                      <a:pt x="505" y="290"/>
                    </a:cubicBezTo>
                    <a:cubicBezTo>
                      <a:pt x="520" y="304"/>
                      <a:pt x="520" y="333"/>
                      <a:pt x="552" y="319"/>
                    </a:cubicBezTo>
                    <a:lnTo>
                      <a:pt x="584" y="304"/>
                    </a:lnTo>
                    <a:lnTo>
                      <a:pt x="584" y="261"/>
                    </a:lnTo>
                    <a:cubicBezTo>
                      <a:pt x="568" y="246"/>
                      <a:pt x="584" y="232"/>
                      <a:pt x="584" y="203"/>
                    </a:cubicBezTo>
                    <a:cubicBezTo>
                      <a:pt x="552" y="203"/>
                      <a:pt x="536" y="217"/>
                      <a:pt x="505" y="203"/>
                    </a:cubicBezTo>
                    <a:lnTo>
                      <a:pt x="489" y="188"/>
                    </a:lnTo>
                    <a:cubicBezTo>
                      <a:pt x="473" y="188"/>
                      <a:pt x="457" y="203"/>
                      <a:pt x="442" y="188"/>
                    </a:cubicBezTo>
                    <a:cubicBezTo>
                      <a:pt x="442" y="188"/>
                      <a:pt x="426" y="174"/>
                      <a:pt x="410" y="174"/>
                    </a:cubicBezTo>
                    <a:cubicBezTo>
                      <a:pt x="394" y="174"/>
                      <a:pt x="379" y="203"/>
                      <a:pt x="379" y="174"/>
                    </a:cubicBezTo>
                    <a:cubicBezTo>
                      <a:pt x="347" y="145"/>
                      <a:pt x="331" y="159"/>
                      <a:pt x="316" y="145"/>
                    </a:cubicBezTo>
                    <a:cubicBezTo>
                      <a:pt x="300" y="130"/>
                      <a:pt x="300" y="116"/>
                      <a:pt x="284" y="116"/>
                    </a:cubicBezTo>
                    <a:cubicBezTo>
                      <a:pt x="268" y="101"/>
                      <a:pt x="253" y="101"/>
                      <a:pt x="253" y="101"/>
                    </a:cubicBezTo>
                    <a:cubicBezTo>
                      <a:pt x="221" y="87"/>
                      <a:pt x="174" y="58"/>
                      <a:pt x="158" y="29"/>
                    </a:cubicBezTo>
                    <a:cubicBezTo>
                      <a:pt x="158" y="14"/>
                      <a:pt x="142" y="0"/>
                      <a:pt x="126" y="0"/>
                    </a:cubicBezTo>
                    <a:cubicBezTo>
                      <a:pt x="95" y="0"/>
                      <a:pt x="95" y="14"/>
                      <a:pt x="79" y="29"/>
                    </a:cubicBezTo>
                    <a:cubicBezTo>
                      <a:pt x="79" y="43"/>
                      <a:pt x="63" y="29"/>
                      <a:pt x="63" y="29"/>
                    </a:cubicBezTo>
                    <a:cubicBezTo>
                      <a:pt x="48" y="43"/>
                      <a:pt x="32" y="43"/>
                      <a:pt x="16" y="43"/>
                    </a:cubicBezTo>
                    <a:cubicBezTo>
                      <a:pt x="0" y="58"/>
                      <a:pt x="32" y="43"/>
                      <a:pt x="16" y="4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0" name="Freeform 1597">
                <a:extLst>
                  <a:ext uri="{FF2B5EF4-FFF2-40B4-BE49-F238E27FC236}">
                    <a16:creationId xmlns:a16="http://schemas.microsoft.com/office/drawing/2014/main" id="{9FA37AF9-B546-0377-7EC8-08DA7DEF8934}"/>
                  </a:ext>
                </a:extLst>
              </p:cNvPr>
              <p:cNvSpPr>
                <a:spLocks/>
              </p:cNvSpPr>
              <p:nvPr/>
            </p:nvSpPr>
            <p:spPr bwMode="auto">
              <a:xfrm>
                <a:off x="4732" y="2490"/>
                <a:ext cx="113" cy="64"/>
              </a:xfrm>
              <a:custGeom>
                <a:avLst/>
                <a:gdLst>
                  <a:gd name="T0" fmla="*/ 16 w 584"/>
                  <a:gd name="T1" fmla="*/ 43 h 333"/>
                  <a:gd name="T2" fmla="*/ 16 w 584"/>
                  <a:gd name="T3" fmla="*/ 43 h 333"/>
                  <a:gd name="T4" fmla="*/ 0 w 584"/>
                  <a:gd name="T5" fmla="*/ 130 h 333"/>
                  <a:gd name="T6" fmla="*/ 79 w 584"/>
                  <a:gd name="T7" fmla="*/ 188 h 333"/>
                  <a:gd name="T8" fmla="*/ 111 w 584"/>
                  <a:gd name="T9" fmla="*/ 203 h 333"/>
                  <a:gd name="T10" fmla="*/ 189 w 584"/>
                  <a:gd name="T11" fmla="*/ 217 h 333"/>
                  <a:gd name="T12" fmla="*/ 237 w 584"/>
                  <a:gd name="T13" fmla="*/ 232 h 333"/>
                  <a:gd name="T14" fmla="*/ 300 w 584"/>
                  <a:gd name="T15" fmla="*/ 232 h 333"/>
                  <a:gd name="T16" fmla="*/ 347 w 584"/>
                  <a:gd name="T17" fmla="*/ 275 h 333"/>
                  <a:gd name="T18" fmla="*/ 410 w 584"/>
                  <a:gd name="T19" fmla="*/ 290 h 333"/>
                  <a:gd name="T20" fmla="*/ 457 w 584"/>
                  <a:gd name="T21" fmla="*/ 319 h 333"/>
                  <a:gd name="T22" fmla="*/ 505 w 584"/>
                  <a:gd name="T23" fmla="*/ 290 h 333"/>
                  <a:gd name="T24" fmla="*/ 552 w 584"/>
                  <a:gd name="T25" fmla="*/ 319 h 333"/>
                  <a:gd name="T26" fmla="*/ 584 w 584"/>
                  <a:gd name="T27" fmla="*/ 304 h 333"/>
                  <a:gd name="T28" fmla="*/ 584 w 584"/>
                  <a:gd name="T29" fmla="*/ 261 h 333"/>
                  <a:gd name="T30" fmla="*/ 584 w 584"/>
                  <a:gd name="T31" fmla="*/ 203 h 333"/>
                  <a:gd name="T32" fmla="*/ 505 w 584"/>
                  <a:gd name="T33" fmla="*/ 203 h 333"/>
                  <a:gd name="T34" fmla="*/ 489 w 584"/>
                  <a:gd name="T35" fmla="*/ 188 h 333"/>
                  <a:gd name="T36" fmla="*/ 442 w 584"/>
                  <a:gd name="T37" fmla="*/ 188 h 333"/>
                  <a:gd name="T38" fmla="*/ 410 w 584"/>
                  <a:gd name="T39" fmla="*/ 174 h 333"/>
                  <a:gd name="T40" fmla="*/ 379 w 584"/>
                  <a:gd name="T41" fmla="*/ 174 h 333"/>
                  <a:gd name="T42" fmla="*/ 316 w 584"/>
                  <a:gd name="T43" fmla="*/ 145 h 333"/>
                  <a:gd name="T44" fmla="*/ 284 w 584"/>
                  <a:gd name="T45" fmla="*/ 116 h 333"/>
                  <a:gd name="T46" fmla="*/ 253 w 584"/>
                  <a:gd name="T47" fmla="*/ 101 h 333"/>
                  <a:gd name="T48" fmla="*/ 158 w 584"/>
                  <a:gd name="T49" fmla="*/ 29 h 333"/>
                  <a:gd name="T50" fmla="*/ 126 w 584"/>
                  <a:gd name="T51" fmla="*/ 0 h 333"/>
                  <a:gd name="T52" fmla="*/ 79 w 584"/>
                  <a:gd name="T53" fmla="*/ 29 h 333"/>
                  <a:gd name="T54" fmla="*/ 63 w 584"/>
                  <a:gd name="T55" fmla="*/ 29 h 333"/>
                  <a:gd name="T56" fmla="*/ 16 w 584"/>
                  <a:gd name="T57" fmla="*/ 43 h 333"/>
                  <a:gd name="T58" fmla="*/ 16 w 584"/>
                  <a:gd name="T59" fmla="*/ 43 h 333"/>
                  <a:gd name="T60" fmla="*/ 16 w 584"/>
                  <a:gd name="T61" fmla="*/ 4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4" h="333">
                    <a:moveTo>
                      <a:pt x="16" y="43"/>
                    </a:moveTo>
                    <a:lnTo>
                      <a:pt x="16" y="43"/>
                    </a:lnTo>
                    <a:cubicBezTo>
                      <a:pt x="0" y="58"/>
                      <a:pt x="0" y="116"/>
                      <a:pt x="0" y="130"/>
                    </a:cubicBezTo>
                    <a:cubicBezTo>
                      <a:pt x="16" y="145"/>
                      <a:pt x="63" y="159"/>
                      <a:pt x="79" y="188"/>
                    </a:cubicBezTo>
                    <a:cubicBezTo>
                      <a:pt x="95" y="188"/>
                      <a:pt x="111" y="203"/>
                      <a:pt x="111" y="203"/>
                    </a:cubicBezTo>
                    <a:cubicBezTo>
                      <a:pt x="142" y="217"/>
                      <a:pt x="158" y="203"/>
                      <a:pt x="189" y="217"/>
                    </a:cubicBezTo>
                    <a:cubicBezTo>
                      <a:pt x="205" y="217"/>
                      <a:pt x="221" y="232"/>
                      <a:pt x="237" y="232"/>
                    </a:cubicBezTo>
                    <a:lnTo>
                      <a:pt x="300" y="232"/>
                    </a:lnTo>
                    <a:cubicBezTo>
                      <a:pt x="316" y="246"/>
                      <a:pt x="331" y="261"/>
                      <a:pt x="347" y="275"/>
                    </a:cubicBezTo>
                    <a:cubicBezTo>
                      <a:pt x="363" y="275"/>
                      <a:pt x="394" y="275"/>
                      <a:pt x="410" y="290"/>
                    </a:cubicBezTo>
                    <a:cubicBezTo>
                      <a:pt x="426" y="290"/>
                      <a:pt x="442" y="319"/>
                      <a:pt x="457" y="319"/>
                    </a:cubicBezTo>
                    <a:cubicBezTo>
                      <a:pt x="473" y="319"/>
                      <a:pt x="489" y="290"/>
                      <a:pt x="505" y="290"/>
                    </a:cubicBezTo>
                    <a:cubicBezTo>
                      <a:pt x="520" y="304"/>
                      <a:pt x="520" y="333"/>
                      <a:pt x="552" y="319"/>
                    </a:cubicBezTo>
                    <a:lnTo>
                      <a:pt x="584" y="304"/>
                    </a:lnTo>
                    <a:lnTo>
                      <a:pt x="584" y="261"/>
                    </a:lnTo>
                    <a:cubicBezTo>
                      <a:pt x="568" y="246"/>
                      <a:pt x="584" y="232"/>
                      <a:pt x="584" y="203"/>
                    </a:cubicBezTo>
                    <a:cubicBezTo>
                      <a:pt x="552" y="203"/>
                      <a:pt x="536" y="217"/>
                      <a:pt x="505" y="203"/>
                    </a:cubicBezTo>
                    <a:lnTo>
                      <a:pt x="489" y="188"/>
                    </a:lnTo>
                    <a:cubicBezTo>
                      <a:pt x="473" y="188"/>
                      <a:pt x="457" y="203"/>
                      <a:pt x="442" y="188"/>
                    </a:cubicBezTo>
                    <a:cubicBezTo>
                      <a:pt x="442" y="188"/>
                      <a:pt x="426" y="174"/>
                      <a:pt x="410" y="174"/>
                    </a:cubicBezTo>
                    <a:cubicBezTo>
                      <a:pt x="394" y="174"/>
                      <a:pt x="379" y="203"/>
                      <a:pt x="379" y="174"/>
                    </a:cubicBezTo>
                    <a:cubicBezTo>
                      <a:pt x="347" y="145"/>
                      <a:pt x="331" y="159"/>
                      <a:pt x="316" y="145"/>
                    </a:cubicBezTo>
                    <a:cubicBezTo>
                      <a:pt x="300" y="130"/>
                      <a:pt x="300" y="116"/>
                      <a:pt x="284" y="116"/>
                    </a:cubicBezTo>
                    <a:cubicBezTo>
                      <a:pt x="268" y="101"/>
                      <a:pt x="253" y="101"/>
                      <a:pt x="253" y="101"/>
                    </a:cubicBezTo>
                    <a:cubicBezTo>
                      <a:pt x="221" y="87"/>
                      <a:pt x="174" y="58"/>
                      <a:pt x="158" y="29"/>
                    </a:cubicBezTo>
                    <a:cubicBezTo>
                      <a:pt x="158" y="14"/>
                      <a:pt x="142" y="0"/>
                      <a:pt x="126" y="0"/>
                    </a:cubicBezTo>
                    <a:cubicBezTo>
                      <a:pt x="95" y="0"/>
                      <a:pt x="95" y="14"/>
                      <a:pt x="79" y="29"/>
                    </a:cubicBezTo>
                    <a:cubicBezTo>
                      <a:pt x="79" y="43"/>
                      <a:pt x="63" y="29"/>
                      <a:pt x="63" y="29"/>
                    </a:cubicBezTo>
                    <a:cubicBezTo>
                      <a:pt x="48" y="43"/>
                      <a:pt x="32" y="43"/>
                      <a:pt x="16" y="43"/>
                    </a:cubicBezTo>
                    <a:cubicBezTo>
                      <a:pt x="0" y="58"/>
                      <a:pt x="32" y="43"/>
                      <a:pt x="16" y="43"/>
                    </a:cubicBezTo>
                    <a:lnTo>
                      <a:pt x="16" y="4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1" name="Freeform 1598">
                <a:extLst>
                  <a:ext uri="{FF2B5EF4-FFF2-40B4-BE49-F238E27FC236}">
                    <a16:creationId xmlns:a16="http://schemas.microsoft.com/office/drawing/2014/main" id="{0695DFE0-1B26-3C25-1F5E-6312CB7B4F2A}"/>
                  </a:ext>
                </a:extLst>
              </p:cNvPr>
              <p:cNvSpPr>
                <a:spLocks/>
              </p:cNvSpPr>
              <p:nvPr/>
            </p:nvSpPr>
            <p:spPr bwMode="auto">
              <a:xfrm>
                <a:off x="3977" y="3350"/>
                <a:ext cx="40" cy="40"/>
              </a:xfrm>
              <a:custGeom>
                <a:avLst/>
                <a:gdLst>
                  <a:gd name="T0" fmla="*/ 176 w 208"/>
                  <a:gd name="T1" fmla="*/ 64 h 208"/>
                  <a:gd name="T2" fmla="*/ 176 w 208"/>
                  <a:gd name="T3" fmla="*/ 64 h 208"/>
                  <a:gd name="T4" fmla="*/ 48 w 208"/>
                  <a:gd name="T5" fmla="*/ 48 h 208"/>
                  <a:gd name="T6" fmla="*/ 32 w 208"/>
                  <a:gd name="T7" fmla="*/ 144 h 208"/>
                  <a:gd name="T8" fmla="*/ 112 w 208"/>
                  <a:gd name="T9" fmla="*/ 144 h 208"/>
                  <a:gd name="T10" fmla="*/ 176 w 208"/>
                  <a:gd name="T11" fmla="*/ 64 h 208"/>
                  <a:gd name="T12" fmla="*/ 176 w 208"/>
                  <a:gd name="T13" fmla="*/ 64 h 208"/>
                </a:gdLst>
                <a:ahLst/>
                <a:cxnLst>
                  <a:cxn ang="0">
                    <a:pos x="T0" y="T1"/>
                  </a:cxn>
                  <a:cxn ang="0">
                    <a:pos x="T2" y="T3"/>
                  </a:cxn>
                  <a:cxn ang="0">
                    <a:pos x="T4" y="T5"/>
                  </a:cxn>
                  <a:cxn ang="0">
                    <a:pos x="T6" y="T7"/>
                  </a:cxn>
                  <a:cxn ang="0">
                    <a:pos x="T8" y="T9"/>
                  </a:cxn>
                  <a:cxn ang="0">
                    <a:pos x="T10" y="T11"/>
                  </a:cxn>
                  <a:cxn ang="0">
                    <a:pos x="T12" y="T13"/>
                  </a:cxn>
                </a:cxnLst>
                <a:rect l="0" t="0" r="r" b="b"/>
                <a:pathLst>
                  <a:path w="208" h="208">
                    <a:moveTo>
                      <a:pt x="176" y="64"/>
                    </a:moveTo>
                    <a:lnTo>
                      <a:pt x="176" y="64"/>
                    </a:lnTo>
                    <a:cubicBezTo>
                      <a:pt x="144" y="32"/>
                      <a:pt x="80" y="0"/>
                      <a:pt x="48" y="48"/>
                    </a:cubicBezTo>
                    <a:cubicBezTo>
                      <a:pt x="16" y="80"/>
                      <a:pt x="0" y="112"/>
                      <a:pt x="32" y="144"/>
                    </a:cubicBezTo>
                    <a:cubicBezTo>
                      <a:pt x="64" y="208"/>
                      <a:pt x="80" y="144"/>
                      <a:pt x="112" y="144"/>
                    </a:cubicBezTo>
                    <a:cubicBezTo>
                      <a:pt x="160" y="144"/>
                      <a:pt x="208" y="80"/>
                      <a:pt x="176" y="64"/>
                    </a:cubicBezTo>
                    <a:cubicBezTo>
                      <a:pt x="160" y="48"/>
                      <a:pt x="192" y="64"/>
                      <a:pt x="176" y="64"/>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2" name="Freeform 1599">
                <a:extLst>
                  <a:ext uri="{FF2B5EF4-FFF2-40B4-BE49-F238E27FC236}">
                    <a16:creationId xmlns:a16="http://schemas.microsoft.com/office/drawing/2014/main" id="{8188C330-4948-F25D-5578-34B8F9DCEF14}"/>
                  </a:ext>
                </a:extLst>
              </p:cNvPr>
              <p:cNvSpPr>
                <a:spLocks/>
              </p:cNvSpPr>
              <p:nvPr/>
            </p:nvSpPr>
            <p:spPr bwMode="auto">
              <a:xfrm>
                <a:off x="3977" y="3350"/>
                <a:ext cx="40" cy="40"/>
              </a:xfrm>
              <a:custGeom>
                <a:avLst/>
                <a:gdLst>
                  <a:gd name="T0" fmla="*/ 176 w 208"/>
                  <a:gd name="T1" fmla="*/ 64 h 208"/>
                  <a:gd name="T2" fmla="*/ 176 w 208"/>
                  <a:gd name="T3" fmla="*/ 64 h 208"/>
                  <a:gd name="T4" fmla="*/ 48 w 208"/>
                  <a:gd name="T5" fmla="*/ 48 h 208"/>
                  <a:gd name="T6" fmla="*/ 32 w 208"/>
                  <a:gd name="T7" fmla="*/ 144 h 208"/>
                  <a:gd name="T8" fmla="*/ 112 w 208"/>
                  <a:gd name="T9" fmla="*/ 144 h 208"/>
                  <a:gd name="T10" fmla="*/ 176 w 208"/>
                  <a:gd name="T11" fmla="*/ 64 h 208"/>
                  <a:gd name="T12" fmla="*/ 176 w 208"/>
                  <a:gd name="T13" fmla="*/ 64 h 208"/>
                  <a:gd name="T14" fmla="*/ 176 w 208"/>
                  <a:gd name="T15" fmla="*/ 64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208">
                    <a:moveTo>
                      <a:pt x="176" y="64"/>
                    </a:moveTo>
                    <a:lnTo>
                      <a:pt x="176" y="64"/>
                    </a:lnTo>
                    <a:cubicBezTo>
                      <a:pt x="144" y="32"/>
                      <a:pt x="80" y="0"/>
                      <a:pt x="48" y="48"/>
                    </a:cubicBezTo>
                    <a:cubicBezTo>
                      <a:pt x="16" y="80"/>
                      <a:pt x="0" y="112"/>
                      <a:pt x="32" y="144"/>
                    </a:cubicBezTo>
                    <a:cubicBezTo>
                      <a:pt x="64" y="208"/>
                      <a:pt x="80" y="144"/>
                      <a:pt x="112" y="144"/>
                    </a:cubicBezTo>
                    <a:cubicBezTo>
                      <a:pt x="160" y="144"/>
                      <a:pt x="208" y="80"/>
                      <a:pt x="176" y="64"/>
                    </a:cubicBezTo>
                    <a:cubicBezTo>
                      <a:pt x="160" y="48"/>
                      <a:pt x="192" y="64"/>
                      <a:pt x="176" y="64"/>
                    </a:cubicBezTo>
                    <a:lnTo>
                      <a:pt x="176" y="6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3" name="Freeform 1600">
                <a:extLst>
                  <a:ext uri="{FF2B5EF4-FFF2-40B4-BE49-F238E27FC236}">
                    <a16:creationId xmlns:a16="http://schemas.microsoft.com/office/drawing/2014/main" id="{2F8688B0-5564-4FA2-77E5-5328096C8D2F}"/>
                  </a:ext>
                </a:extLst>
              </p:cNvPr>
              <p:cNvSpPr>
                <a:spLocks/>
              </p:cNvSpPr>
              <p:nvPr/>
            </p:nvSpPr>
            <p:spPr bwMode="auto">
              <a:xfrm>
                <a:off x="3640" y="2136"/>
                <a:ext cx="56" cy="32"/>
              </a:xfrm>
              <a:custGeom>
                <a:avLst/>
                <a:gdLst>
                  <a:gd name="T0" fmla="*/ 264 w 292"/>
                  <a:gd name="T1" fmla="*/ 115 h 166"/>
                  <a:gd name="T2" fmla="*/ 264 w 292"/>
                  <a:gd name="T3" fmla="*/ 115 h 166"/>
                  <a:gd name="T4" fmla="*/ 278 w 292"/>
                  <a:gd name="T5" fmla="*/ 77 h 166"/>
                  <a:gd name="T6" fmla="*/ 250 w 292"/>
                  <a:gd name="T7" fmla="*/ 38 h 166"/>
                  <a:gd name="T8" fmla="*/ 180 w 292"/>
                  <a:gd name="T9" fmla="*/ 0 h 166"/>
                  <a:gd name="T10" fmla="*/ 111 w 292"/>
                  <a:gd name="T11" fmla="*/ 13 h 166"/>
                  <a:gd name="T12" fmla="*/ 42 w 292"/>
                  <a:gd name="T13" fmla="*/ 13 h 166"/>
                  <a:gd name="T14" fmla="*/ 69 w 292"/>
                  <a:gd name="T15" fmla="*/ 77 h 166"/>
                  <a:gd name="T16" fmla="*/ 139 w 292"/>
                  <a:gd name="T17" fmla="*/ 115 h 166"/>
                  <a:gd name="T18" fmla="*/ 167 w 292"/>
                  <a:gd name="T19" fmla="*/ 115 h 166"/>
                  <a:gd name="T20" fmla="*/ 250 w 292"/>
                  <a:gd name="T21" fmla="*/ 166 h 166"/>
                  <a:gd name="T22" fmla="*/ 264 w 292"/>
                  <a:gd name="T23" fmla="*/ 115 h 166"/>
                  <a:gd name="T24" fmla="*/ 264 w 292"/>
                  <a:gd name="T25" fmla="*/ 11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66">
                    <a:moveTo>
                      <a:pt x="264" y="115"/>
                    </a:moveTo>
                    <a:lnTo>
                      <a:pt x="264" y="115"/>
                    </a:lnTo>
                    <a:cubicBezTo>
                      <a:pt x="250" y="115"/>
                      <a:pt x="292" y="90"/>
                      <a:pt x="278" y="77"/>
                    </a:cubicBezTo>
                    <a:cubicBezTo>
                      <a:pt x="278" y="64"/>
                      <a:pt x="264" y="38"/>
                      <a:pt x="250" y="38"/>
                    </a:cubicBezTo>
                    <a:cubicBezTo>
                      <a:pt x="236" y="25"/>
                      <a:pt x="208" y="0"/>
                      <a:pt x="180" y="0"/>
                    </a:cubicBezTo>
                    <a:cubicBezTo>
                      <a:pt x="153" y="0"/>
                      <a:pt x="139" y="13"/>
                      <a:pt x="111" y="13"/>
                    </a:cubicBezTo>
                    <a:cubicBezTo>
                      <a:pt x="83" y="13"/>
                      <a:pt x="69" y="0"/>
                      <a:pt x="42" y="13"/>
                    </a:cubicBezTo>
                    <a:cubicBezTo>
                      <a:pt x="0" y="38"/>
                      <a:pt x="42" y="64"/>
                      <a:pt x="69" y="77"/>
                    </a:cubicBezTo>
                    <a:cubicBezTo>
                      <a:pt x="97" y="90"/>
                      <a:pt x="111" y="90"/>
                      <a:pt x="139" y="115"/>
                    </a:cubicBezTo>
                    <a:cubicBezTo>
                      <a:pt x="139" y="128"/>
                      <a:pt x="167" y="128"/>
                      <a:pt x="167" y="115"/>
                    </a:cubicBezTo>
                    <a:cubicBezTo>
                      <a:pt x="167" y="128"/>
                      <a:pt x="236" y="166"/>
                      <a:pt x="250" y="166"/>
                    </a:cubicBezTo>
                    <a:cubicBezTo>
                      <a:pt x="250" y="141"/>
                      <a:pt x="250" y="128"/>
                      <a:pt x="264" y="115"/>
                    </a:cubicBezTo>
                    <a:cubicBezTo>
                      <a:pt x="264" y="115"/>
                      <a:pt x="236" y="128"/>
                      <a:pt x="264" y="115"/>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4" name="Freeform 1601">
                <a:extLst>
                  <a:ext uri="{FF2B5EF4-FFF2-40B4-BE49-F238E27FC236}">
                    <a16:creationId xmlns:a16="http://schemas.microsoft.com/office/drawing/2014/main" id="{F88B205D-2540-CBA7-89E2-035BF4F7CE11}"/>
                  </a:ext>
                </a:extLst>
              </p:cNvPr>
              <p:cNvSpPr>
                <a:spLocks/>
              </p:cNvSpPr>
              <p:nvPr/>
            </p:nvSpPr>
            <p:spPr bwMode="auto">
              <a:xfrm>
                <a:off x="3640" y="2136"/>
                <a:ext cx="56" cy="32"/>
              </a:xfrm>
              <a:custGeom>
                <a:avLst/>
                <a:gdLst>
                  <a:gd name="T0" fmla="*/ 264 w 292"/>
                  <a:gd name="T1" fmla="*/ 115 h 166"/>
                  <a:gd name="T2" fmla="*/ 264 w 292"/>
                  <a:gd name="T3" fmla="*/ 115 h 166"/>
                  <a:gd name="T4" fmla="*/ 278 w 292"/>
                  <a:gd name="T5" fmla="*/ 77 h 166"/>
                  <a:gd name="T6" fmla="*/ 250 w 292"/>
                  <a:gd name="T7" fmla="*/ 38 h 166"/>
                  <a:gd name="T8" fmla="*/ 180 w 292"/>
                  <a:gd name="T9" fmla="*/ 0 h 166"/>
                  <a:gd name="T10" fmla="*/ 111 w 292"/>
                  <a:gd name="T11" fmla="*/ 13 h 166"/>
                  <a:gd name="T12" fmla="*/ 42 w 292"/>
                  <a:gd name="T13" fmla="*/ 13 h 166"/>
                  <a:gd name="T14" fmla="*/ 69 w 292"/>
                  <a:gd name="T15" fmla="*/ 77 h 166"/>
                  <a:gd name="T16" fmla="*/ 139 w 292"/>
                  <a:gd name="T17" fmla="*/ 115 h 166"/>
                  <a:gd name="T18" fmla="*/ 167 w 292"/>
                  <a:gd name="T19" fmla="*/ 115 h 166"/>
                  <a:gd name="T20" fmla="*/ 250 w 292"/>
                  <a:gd name="T21" fmla="*/ 166 h 166"/>
                  <a:gd name="T22" fmla="*/ 264 w 292"/>
                  <a:gd name="T23" fmla="*/ 115 h 166"/>
                  <a:gd name="T24" fmla="*/ 264 w 292"/>
                  <a:gd name="T25" fmla="*/ 115 h 166"/>
                  <a:gd name="T26" fmla="*/ 264 w 292"/>
                  <a:gd name="T27" fmla="*/ 11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166">
                    <a:moveTo>
                      <a:pt x="264" y="115"/>
                    </a:moveTo>
                    <a:lnTo>
                      <a:pt x="264" y="115"/>
                    </a:lnTo>
                    <a:cubicBezTo>
                      <a:pt x="250" y="115"/>
                      <a:pt x="292" y="90"/>
                      <a:pt x="278" y="77"/>
                    </a:cubicBezTo>
                    <a:cubicBezTo>
                      <a:pt x="278" y="64"/>
                      <a:pt x="264" y="38"/>
                      <a:pt x="250" y="38"/>
                    </a:cubicBezTo>
                    <a:cubicBezTo>
                      <a:pt x="236" y="25"/>
                      <a:pt x="208" y="0"/>
                      <a:pt x="180" y="0"/>
                    </a:cubicBezTo>
                    <a:cubicBezTo>
                      <a:pt x="153" y="0"/>
                      <a:pt x="139" y="13"/>
                      <a:pt x="111" y="13"/>
                    </a:cubicBezTo>
                    <a:cubicBezTo>
                      <a:pt x="83" y="13"/>
                      <a:pt x="69" y="0"/>
                      <a:pt x="42" y="13"/>
                    </a:cubicBezTo>
                    <a:cubicBezTo>
                      <a:pt x="0" y="38"/>
                      <a:pt x="42" y="64"/>
                      <a:pt x="69" y="77"/>
                    </a:cubicBezTo>
                    <a:cubicBezTo>
                      <a:pt x="97" y="90"/>
                      <a:pt x="111" y="90"/>
                      <a:pt x="139" y="115"/>
                    </a:cubicBezTo>
                    <a:cubicBezTo>
                      <a:pt x="139" y="128"/>
                      <a:pt x="167" y="128"/>
                      <a:pt x="167" y="115"/>
                    </a:cubicBezTo>
                    <a:cubicBezTo>
                      <a:pt x="167" y="128"/>
                      <a:pt x="236" y="166"/>
                      <a:pt x="250" y="166"/>
                    </a:cubicBezTo>
                    <a:cubicBezTo>
                      <a:pt x="250" y="141"/>
                      <a:pt x="250" y="128"/>
                      <a:pt x="264" y="115"/>
                    </a:cubicBezTo>
                    <a:cubicBezTo>
                      <a:pt x="264" y="115"/>
                      <a:pt x="236" y="128"/>
                      <a:pt x="264" y="115"/>
                    </a:cubicBezTo>
                    <a:lnTo>
                      <a:pt x="264" y="1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5" name="Freeform 1602">
                <a:extLst>
                  <a:ext uri="{FF2B5EF4-FFF2-40B4-BE49-F238E27FC236}">
                    <a16:creationId xmlns:a16="http://schemas.microsoft.com/office/drawing/2014/main" id="{EBA04326-45A6-94AC-425A-38A470204F33}"/>
                  </a:ext>
                </a:extLst>
              </p:cNvPr>
              <p:cNvSpPr>
                <a:spLocks/>
              </p:cNvSpPr>
              <p:nvPr/>
            </p:nvSpPr>
            <p:spPr bwMode="auto">
              <a:xfrm>
                <a:off x="3640" y="2136"/>
                <a:ext cx="56" cy="32"/>
              </a:xfrm>
              <a:custGeom>
                <a:avLst/>
                <a:gdLst>
                  <a:gd name="T0" fmla="*/ 264 w 292"/>
                  <a:gd name="T1" fmla="*/ 115 h 166"/>
                  <a:gd name="T2" fmla="*/ 264 w 292"/>
                  <a:gd name="T3" fmla="*/ 115 h 166"/>
                  <a:gd name="T4" fmla="*/ 278 w 292"/>
                  <a:gd name="T5" fmla="*/ 77 h 166"/>
                  <a:gd name="T6" fmla="*/ 250 w 292"/>
                  <a:gd name="T7" fmla="*/ 38 h 166"/>
                  <a:gd name="T8" fmla="*/ 180 w 292"/>
                  <a:gd name="T9" fmla="*/ 0 h 166"/>
                  <a:gd name="T10" fmla="*/ 111 w 292"/>
                  <a:gd name="T11" fmla="*/ 13 h 166"/>
                  <a:gd name="T12" fmla="*/ 42 w 292"/>
                  <a:gd name="T13" fmla="*/ 13 h 166"/>
                  <a:gd name="T14" fmla="*/ 69 w 292"/>
                  <a:gd name="T15" fmla="*/ 77 h 166"/>
                  <a:gd name="T16" fmla="*/ 139 w 292"/>
                  <a:gd name="T17" fmla="*/ 115 h 166"/>
                  <a:gd name="T18" fmla="*/ 167 w 292"/>
                  <a:gd name="T19" fmla="*/ 115 h 166"/>
                  <a:gd name="T20" fmla="*/ 250 w 292"/>
                  <a:gd name="T21" fmla="*/ 166 h 166"/>
                  <a:gd name="T22" fmla="*/ 264 w 292"/>
                  <a:gd name="T23" fmla="*/ 115 h 166"/>
                  <a:gd name="T24" fmla="*/ 264 w 292"/>
                  <a:gd name="T25" fmla="*/ 11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66">
                    <a:moveTo>
                      <a:pt x="264" y="115"/>
                    </a:moveTo>
                    <a:lnTo>
                      <a:pt x="264" y="115"/>
                    </a:lnTo>
                    <a:cubicBezTo>
                      <a:pt x="250" y="115"/>
                      <a:pt x="292" y="90"/>
                      <a:pt x="278" y="77"/>
                    </a:cubicBezTo>
                    <a:cubicBezTo>
                      <a:pt x="278" y="64"/>
                      <a:pt x="264" y="38"/>
                      <a:pt x="250" y="38"/>
                    </a:cubicBezTo>
                    <a:cubicBezTo>
                      <a:pt x="236" y="25"/>
                      <a:pt x="208" y="0"/>
                      <a:pt x="180" y="0"/>
                    </a:cubicBezTo>
                    <a:cubicBezTo>
                      <a:pt x="153" y="0"/>
                      <a:pt x="139" y="13"/>
                      <a:pt x="111" y="13"/>
                    </a:cubicBezTo>
                    <a:cubicBezTo>
                      <a:pt x="83" y="13"/>
                      <a:pt x="69" y="0"/>
                      <a:pt x="42" y="13"/>
                    </a:cubicBezTo>
                    <a:cubicBezTo>
                      <a:pt x="0" y="38"/>
                      <a:pt x="42" y="64"/>
                      <a:pt x="69" y="77"/>
                    </a:cubicBezTo>
                    <a:cubicBezTo>
                      <a:pt x="97" y="90"/>
                      <a:pt x="111" y="90"/>
                      <a:pt x="139" y="115"/>
                    </a:cubicBezTo>
                    <a:cubicBezTo>
                      <a:pt x="139" y="128"/>
                      <a:pt x="167" y="128"/>
                      <a:pt x="167" y="115"/>
                    </a:cubicBezTo>
                    <a:cubicBezTo>
                      <a:pt x="167" y="128"/>
                      <a:pt x="236" y="166"/>
                      <a:pt x="250" y="166"/>
                    </a:cubicBezTo>
                    <a:cubicBezTo>
                      <a:pt x="250" y="141"/>
                      <a:pt x="250" y="128"/>
                      <a:pt x="264" y="115"/>
                    </a:cubicBezTo>
                    <a:cubicBezTo>
                      <a:pt x="264" y="115"/>
                      <a:pt x="236" y="128"/>
                      <a:pt x="264" y="115"/>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6" name="Freeform 1603">
                <a:extLst>
                  <a:ext uri="{FF2B5EF4-FFF2-40B4-BE49-F238E27FC236}">
                    <a16:creationId xmlns:a16="http://schemas.microsoft.com/office/drawing/2014/main" id="{3CF8CDAB-C0AD-9CE9-343C-4633591011B8}"/>
                  </a:ext>
                </a:extLst>
              </p:cNvPr>
              <p:cNvSpPr>
                <a:spLocks/>
              </p:cNvSpPr>
              <p:nvPr/>
            </p:nvSpPr>
            <p:spPr bwMode="auto">
              <a:xfrm>
                <a:off x="3640" y="2136"/>
                <a:ext cx="56" cy="32"/>
              </a:xfrm>
              <a:custGeom>
                <a:avLst/>
                <a:gdLst>
                  <a:gd name="T0" fmla="*/ 264 w 292"/>
                  <a:gd name="T1" fmla="*/ 115 h 166"/>
                  <a:gd name="T2" fmla="*/ 264 w 292"/>
                  <a:gd name="T3" fmla="*/ 115 h 166"/>
                  <a:gd name="T4" fmla="*/ 278 w 292"/>
                  <a:gd name="T5" fmla="*/ 77 h 166"/>
                  <a:gd name="T6" fmla="*/ 250 w 292"/>
                  <a:gd name="T7" fmla="*/ 38 h 166"/>
                  <a:gd name="T8" fmla="*/ 180 w 292"/>
                  <a:gd name="T9" fmla="*/ 0 h 166"/>
                  <a:gd name="T10" fmla="*/ 111 w 292"/>
                  <a:gd name="T11" fmla="*/ 13 h 166"/>
                  <a:gd name="T12" fmla="*/ 42 w 292"/>
                  <a:gd name="T13" fmla="*/ 13 h 166"/>
                  <a:gd name="T14" fmla="*/ 69 w 292"/>
                  <a:gd name="T15" fmla="*/ 77 h 166"/>
                  <a:gd name="T16" fmla="*/ 139 w 292"/>
                  <a:gd name="T17" fmla="*/ 115 h 166"/>
                  <a:gd name="T18" fmla="*/ 167 w 292"/>
                  <a:gd name="T19" fmla="*/ 115 h 166"/>
                  <a:gd name="T20" fmla="*/ 250 w 292"/>
                  <a:gd name="T21" fmla="*/ 166 h 166"/>
                  <a:gd name="T22" fmla="*/ 264 w 292"/>
                  <a:gd name="T23" fmla="*/ 115 h 166"/>
                  <a:gd name="T24" fmla="*/ 264 w 292"/>
                  <a:gd name="T25" fmla="*/ 115 h 166"/>
                  <a:gd name="T26" fmla="*/ 264 w 292"/>
                  <a:gd name="T27" fmla="*/ 11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166">
                    <a:moveTo>
                      <a:pt x="264" y="115"/>
                    </a:moveTo>
                    <a:lnTo>
                      <a:pt x="264" y="115"/>
                    </a:lnTo>
                    <a:cubicBezTo>
                      <a:pt x="250" y="115"/>
                      <a:pt x="292" y="90"/>
                      <a:pt x="278" y="77"/>
                    </a:cubicBezTo>
                    <a:cubicBezTo>
                      <a:pt x="278" y="64"/>
                      <a:pt x="264" y="38"/>
                      <a:pt x="250" y="38"/>
                    </a:cubicBezTo>
                    <a:cubicBezTo>
                      <a:pt x="236" y="25"/>
                      <a:pt x="208" y="0"/>
                      <a:pt x="180" y="0"/>
                    </a:cubicBezTo>
                    <a:cubicBezTo>
                      <a:pt x="153" y="0"/>
                      <a:pt x="139" y="13"/>
                      <a:pt x="111" y="13"/>
                    </a:cubicBezTo>
                    <a:cubicBezTo>
                      <a:pt x="83" y="13"/>
                      <a:pt x="69" y="0"/>
                      <a:pt x="42" y="13"/>
                    </a:cubicBezTo>
                    <a:cubicBezTo>
                      <a:pt x="0" y="38"/>
                      <a:pt x="42" y="64"/>
                      <a:pt x="69" y="77"/>
                    </a:cubicBezTo>
                    <a:cubicBezTo>
                      <a:pt x="97" y="90"/>
                      <a:pt x="111" y="90"/>
                      <a:pt x="139" y="115"/>
                    </a:cubicBezTo>
                    <a:cubicBezTo>
                      <a:pt x="139" y="128"/>
                      <a:pt x="167" y="128"/>
                      <a:pt x="167" y="115"/>
                    </a:cubicBezTo>
                    <a:cubicBezTo>
                      <a:pt x="167" y="128"/>
                      <a:pt x="236" y="166"/>
                      <a:pt x="250" y="166"/>
                    </a:cubicBezTo>
                    <a:cubicBezTo>
                      <a:pt x="250" y="141"/>
                      <a:pt x="250" y="128"/>
                      <a:pt x="264" y="115"/>
                    </a:cubicBezTo>
                    <a:cubicBezTo>
                      <a:pt x="264" y="115"/>
                      <a:pt x="236" y="128"/>
                      <a:pt x="264" y="115"/>
                    </a:cubicBezTo>
                    <a:lnTo>
                      <a:pt x="264" y="1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7" name="Freeform 1604">
                <a:extLst>
                  <a:ext uri="{FF2B5EF4-FFF2-40B4-BE49-F238E27FC236}">
                    <a16:creationId xmlns:a16="http://schemas.microsoft.com/office/drawing/2014/main" id="{DADCF008-08B4-5D98-C53E-B6DBA571C67D}"/>
                  </a:ext>
                </a:extLst>
              </p:cNvPr>
              <p:cNvSpPr>
                <a:spLocks/>
              </p:cNvSpPr>
              <p:nvPr/>
            </p:nvSpPr>
            <p:spPr bwMode="auto">
              <a:xfrm>
                <a:off x="3768" y="2040"/>
                <a:ext cx="16" cy="24"/>
              </a:xfrm>
              <a:custGeom>
                <a:avLst/>
                <a:gdLst>
                  <a:gd name="T0" fmla="*/ 84 w 84"/>
                  <a:gd name="T1" fmla="*/ 28 h 125"/>
                  <a:gd name="T2" fmla="*/ 84 w 84"/>
                  <a:gd name="T3" fmla="*/ 28 h 125"/>
                  <a:gd name="T4" fmla="*/ 84 w 84"/>
                  <a:gd name="T5" fmla="*/ 55 h 125"/>
                  <a:gd name="T6" fmla="*/ 70 w 84"/>
                  <a:gd name="T7" fmla="*/ 125 h 125"/>
                  <a:gd name="T8" fmla="*/ 0 w 84"/>
                  <a:gd name="T9" fmla="*/ 42 h 125"/>
                  <a:gd name="T10" fmla="*/ 42 w 84"/>
                  <a:gd name="T11" fmla="*/ 42 h 125"/>
                  <a:gd name="T12" fmla="*/ 84 w 84"/>
                  <a:gd name="T13" fmla="*/ 28 h 125"/>
                  <a:gd name="T14" fmla="*/ 84 w 84"/>
                  <a:gd name="T15" fmla="*/ 28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25">
                    <a:moveTo>
                      <a:pt x="84" y="28"/>
                    </a:moveTo>
                    <a:lnTo>
                      <a:pt x="84" y="28"/>
                    </a:lnTo>
                    <a:lnTo>
                      <a:pt x="84" y="55"/>
                    </a:lnTo>
                    <a:cubicBezTo>
                      <a:pt x="84" y="83"/>
                      <a:pt x="84" y="111"/>
                      <a:pt x="70" y="125"/>
                    </a:cubicBezTo>
                    <a:cubicBezTo>
                      <a:pt x="70" y="125"/>
                      <a:pt x="0" y="69"/>
                      <a:pt x="0" y="42"/>
                    </a:cubicBezTo>
                    <a:cubicBezTo>
                      <a:pt x="0" y="42"/>
                      <a:pt x="28" y="28"/>
                      <a:pt x="42" y="42"/>
                    </a:cubicBezTo>
                    <a:cubicBezTo>
                      <a:pt x="56" y="55"/>
                      <a:pt x="70" y="55"/>
                      <a:pt x="84" y="28"/>
                    </a:cubicBezTo>
                    <a:cubicBezTo>
                      <a:pt x="84" y="0"/>
                      <a:pt x="84" y="42"/>
                      <a:pt x="84" y="28"/>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8" name="Freeform 1605">
                <a:extLst>
                  <a:ext uri="{FF2B5EF4-FFF2-40B4-BE49-F238E27FC236}">
                    <a16:creationId xmlns:a16="http://schemas.microsoft.com/office/drawing/2014/main" id="{F32B86DE-D9C4-0EA1-3A7E-E7FD6D507FC7}"/>
                  </a:ext>
                </a:extLst>
              </p:cNvPr>
              <p:cNvSpPr>
                <a:spLocks/>
              </p:cNvSpPr>
              <p:nvPr/>
            </p:nvSpPr>
            <p:spPr bwMode="auto">
              <a:xfrm>
                <a:off x="3768" y="2040"/>
                <a:ext cx="16" cy="24"/>
              </a:xfrm>
              <a:custGeom>
                <a:avLst/>
                <a:gdLst>
                  <a:gd name="T0" fmla="*/ 84 w 84"/>
                  <a:gd name="T1" fmla="*/ 28 h 125"/>
                  <a:gd name="T2" fmla="*/ 84 w 84"/>
                  <a:gd name="T3" fmla="*/ 28 h 125"/>
                  <a:gd name="T4" fmla="*/ 84 w 84"/>
                  <a:gd name="T5" fmla="*/ 55 h 125"/>
                  <a:gd name="T6" fmla="*/ 70 w 84"/>
                  <a:gd name="T7" fmla="*/ 125 h 125"/>
                  <a:gd name="T8" fmla="*/ 0 w 84"/>
                  <a:gd name="T9" fmla="*/ 42 h 125"/>
                  <a:gd name="T10" fmla="*/ 42 w 84"/>
                  <a:gd name="T11" fmla="*/ 42 h 125"/>
                  <a:gd name="T12" fmla="*/ 84 w 84"/>
                  <a:gd name="T13" fmla="*/ 28 h 125"/>
                  <a:gd name="T14" fmla="*/ 84 w 84"/>
                  <a:gd name="T15" fmla="*/ 28 h 125"/>
                  <a:gd name="T16" fmla="*/ 84 w 84"/>
                  <a:gd name="T17" fmla="*/ 2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125">
                    <a:moveTo>
                      <a:pt x="84" y="28"/>
                    </a:moveTo>
                    <a:lnTo>
                      <a:pt x="84" y="28"/>
                    </a:lnTo>
                    <a:lnTo>
                      <a:pt x="84" y="55"/>
                    </a:lnTo>
                    <a:cubicBezTo>
                      <a:pt x="84" y="83"/>
                      <a:pt x="84" y="111"/>
                      <a:pt x="70" y="125"/>
                    </a:cubicBezTo>
                    <a:cubicBezTo>
                      <a:pt x="70" y="125"/>
                      <a:pt x="0" y="69"/>
                      <a:pt x="0" y="42"/>
                    </a:cubicBezTo>
                    <a:cubicBezTo>
                      <a:pt x="0" y="42"/>
                      <a:pt x="28" y="28"/>
                      <a:pt x="42" y="42"/>
                    </a:cubicBezTo>
                    <a:cubicBezTo>
                      <a:pt x="56" y="55"/>
                      <a:pt x="70" y="55"/>
                      <a:pt x="84" y="28"/>
                    </a:cubicBezTo>
                    <a:cubicBezTo>
                      <a:pt x="84" y="0"/>
                      <a:pt x="84" y="42"/>
                      <a:pt x="84" y="28"/>
                    </a:cubicBezTo>
                    <a:lnTo>
                      <a:pt x="84" y="2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9" name="Freeform 1606">
                <a:extLst>
                  <a:ext uri="{FF2B5EF4-FFF2-40B4-BE49-F238E27FC236}">
                    <a16:creationId xmlns:a16="http://schemas.microsoft.com/office/drawing/2014/main" id="{7371DE56-B9DE-F4F6-EC4F-6DF1A1479794}"/>
                  </a:ext>
                </a:extLst>
              </p:cNvPr>
              <p:cNvSpPr>
                <a:spLocks/>
              </p:cNvSpPr>
              <p:nvPr/>
            </p:nvSpPr>
            <p:spPr bwMode="auto">
              <a:xfrm>
                <a:off x="3768" y="2040"/>
                <a:ext cx="16" cy="24"/>
              </a:xfrm>
              <a:custGeom>
                <a:avLst/>
                <a:gdLst>
                  <a:gd name="T0" fmla="*/ 84 w 84"/>
                  <a:gd name="T1" fmla="*/ 28 h 125"/>
                  <a:gd name="T2" fmla="*/ 84 w 84"/>
                  <a:gd name="T3" fmla="*/ 28 h 125"/>
                  <a:gd name="T4" fmla="*/ 84 w 84"/>
                  <a:gd name="T5" fmla="*/ 55 h 125"/>
                  <a:gd name="T6" fmla="*/ 70 w 84"/>
                  <a:gd name="T7" fmla="*/ 125 h 125"/>
                  <a:gd name="T8" fmla="*/ 0 w 84"/>
                  <a:gd name="T9" fmla="*/ 42 h 125"/>
                  <a:gd name="T10" fmla="*/ 42 w 84"/>
                  <a:gd name="T11" fmla="*/ 42 h 125"/>
                  <a:gd name="T12" fmla="*/ 84 w 84"/>
                  <a:gd name="T13" fmla="*/ 28 h 125"/>
                  <a:gd name="T14" fmla="*/ 84 w 84"/>
                  <a:gd name="T15" fmla="*/ 28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25">
                    <a:moveTo>
                      <a:pt x="84" y="28"/>
                    </a:moveTo>
                    <a:lnTo>
                      <a:pt x="84" y="28"/>
                    </a:lnTo>
                    <a:lnTo>
                      <a:pt x="84" y="55"/>
                    </a:lnTo>
                    <a:cubicBezTo>
                      <a:pt x="84" y="83"/>
                      <a:pt x="84" y="111"/>
                      <a:pt x="70" y="125"/>
                    </a:cubicBezTo>
                    <a:cubicBezTo>
                      <a:pt x="70" y="125"/>
                      <a:pt x="0" y="69"/>
                      <a:pt x="0" y="42"/>
                    </a:cubicBezTo>
                    <a:cubicBezTo>
                      <a:pt x="0" y="42"/>
                      <a:pt x="28" y="28"/>
                      <a:pt x="42" y="42"/>
                    </a:cubicBezTo>
                    <a:cubicBezTo>
                      <a:pt x="56" y="55"/>
                      <a:pt x="70" y="55"/>
                      <a:pt x="84" y="28"/>
                    </a:cubicBezTo>
                    <a:cubicBezTo>
                      <a:pt x="84" y="0"/>
                      <a:pt x="84" y="42"/>
                      <a:pt x="84" y="28"/>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0" name="Freeform 1607">
                <a:extLst>
                  <a:ext uri="{FF2B5EF4-FFF2-40B4-BE49-F238E27FC236}">
                    <a16:creationId xmlns:a16="http://schemas.microsoft.com/office/drawing/2014/main" id="{63D9ADA4-F753-AE4E-725F-B765783F9323}"/>
                  </a:ext>
                </a:extLst>
              </p:cNvPr>
              <p:cNvSpPr>
                <a:spLocks/>
              </p:cNvSpPr>
              <p:nvPr/>
            </p:nvSpPr>
            <p:spPr bwMode="auto">
              <a:xfrm>
                <a:off x="3768" y="2040"/>
                <a:ext cx="16" cy="24"/>
              </a:xfrm>
              <a:custGeom>
                <a:avLst/>
                <a:gdLst>
                  <a:gd name="T0" fmla="*/ 84 w 84"/>
                  <a:gd name="T1" fmla="*/ 28 h 125"/>
                  <a:gd name="T2" fmla="*/ 84 w 84"/>
                  <a:gd name="T3" fmla="*/ 28 h 125"/>
                  <a:gd name="T4" fmla="*/ 84 w 84"/>
                  <a:gd name="T5" fmla="*/ 55 h 125"/>
                  <a:gd name="T6" fmla="*/ 70 w 84"/>
                  <a:gd name="T7" fmla="*/ 125 h 125"/>
                  <a:gd name="T8" fmla="*/ 0 w 84"/>
                  <a:gd name="T9" fmla="*/ 42 h 125"/>
                  <a:gd name="T10" fmla="*/ 42 w 84"/>
                  <a:gd name="T11" fmla="*/ 42 h 125"/>
                  <a:gd name="T12" fmla="*/ 84 w 84"/>
                  <a:gd name="T13" fmla="*/ 28 h 125"/>
                  <a:gd name="T14" fmla="*/ 84 w 84"/>
                  <a:gd name="T15" fmla="*/ 28 h 125"/>
                  <a:gd name="T16" fmla="*/ 84 w 84"/>
                  <a:gd name="T17" fmla="*/ 2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125">
                    <a:moveTo>
                      <a:pt x="84" y="28"/>
                    </a:moveTo>
                    <a:lnTo>
                      <a:pt x="84" y="28"/>
                    </a:lnTo>
                    <a:lnTo>
                      <a:pt x="84" y="55"/>
                    </a:lnTo>
                    <a:cubicBezTo>
                      <a:pt x="84" y="83"/>
                      <a:pt x="84" y="111"/>
                      <a:pt x="70" y="125"/>
                    </a:cubicBezTo>
                    <a:cubicBezTo>
                      <a:pt x="70" y="125"/>
                      <a:pt x="0" y="69"/>
                      <a:pt x="0" y="42"/>
                    </a:cubicBezTo>
                    <a:cubicBezTo>
                      <a:pt x="0" y="42"/>
                      <a:pt x="28" y="28"/>
                      <a:pt x="42" y="42"/>
                    </a:cubicBezTo>
                    <a:cubicBezTo>
                      <a:pt x="56" y="55"/>
                      <a:pt x="70" y="55"/>
                      <a:pt x="84" y="28"/>
                    </a:cubicBezTo>
                    <a:cubicBezTo>
                      <a:pt x="84" y="0"/>
                      <a:pt x="84" y="42"/>
                      <a:pt x="84" y="28"/>
                    </a:cubicBezTo>
                    <a:lnTo>
                      <a:pt x="84" y="2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1" name="Freeform 1608">
                <a:extLst>
                  <a:ext uri="{FF2B5EF4-FFF2-40B4-BE49-F238E27FC236}">
                    <a16:creationId xmlns:a16="http://schemas.microsoft.com/office/drawing/2014/main" id="{684AC380-7E46-84FF-B64C-DAE63F3A5147}"/>
                  </a:ext>
                </a:extLst>
              </p:cNvPr>
              <p:cNvSpPr>
                <a:spLocks/>
              </p:cNvSpPr>
              <p:nvPr/>
            </p:nvSpPr>
            <p:spPr bwMode="auto">
              <a:xfrm>
                <a:off x="3744" y="2048"/>
                <a:ext cx="24" cy="24"/>
              </a:xfrm>
              <a:custGeom>
                <a:avLst/>
                <a:gdLst>
                  <a:gd name="T0" fmla="*/ 94 w 125"/>
                  <a:gd name="T1" fmla="*/ 109 h 125"/>
                  <a:gd name="T2" fmla="*/ 94 w 125"/>
                  <a:gd name="T3" fmla="*/ 109 h 125"/>
                  <a:gd name="T4" fmla="*/ 16 w 125"/>
                  <a:gd name="T5" fmla="*/ 62 h 125"/>
                  <a:gd name="T6" fmla="*/ 94 w 125"/>
                  <a:gd name="T7" fmla="*/ 109 h 125"/>
                  <a:gd name="T8" fmla="*/ 94 w 125"/>
                  <a:gd name="T9" fmla="*/ 109 h 125"/>
                </a:gdLst>
                <a:ahLst/>
                <a:cxnLst>
                  <a:cxn ang="0">
                    <a:pos x="T0" y="T1"/>
                  </a:cxn>
                  <a:cxn ang="0">
                    <a:pos x="T2" y="T3"/>
                  </a:cxn>
                  <a:cxn ang="0">
                    <a:pos x="T4" y="T5"/>
                  </a:cxn>
                  <a:cxn ang="0">
                    <a:pos x="T6" y="T7"/>
                  </a:cxn>
                  <a:cxn ang="0">
                    <a:pos x="T8" y="T9"/>
                  </a:cxn>
                </a:cxnLst>
                <a:rect l="0" t="0" r="r" b="b"/>
                <a:pathLst>
                  <a:path w="125" h="125">
                    <a:moveTo>
                      <a:pt x="94" y="109"/>
                    </a:moveTo>
                    <a:lnTo>
                      <a:pt x="94" y="109"/>
                    </a:lnTo>
                    <a:cubicBezTo>
                      <a:pt x="79" y="125"/>
                      <a:pt x="0" y="78"/>
                      <a:pt x="16" y="62"/>
                    </a:cubicBezTo>
                    <a:cubicBezTo>
                      <a:pt x="47" y="0"/>
                      <a:pt x="125" y="78"/>
                      <a:pt x="94" y="109"/>
                    </a:cubicBezTo>
                    <a:cubicBezTo>
                      <a:pt x="79" y="125"/>
                      <a:pt x="110" y="93"/>
                      <a:pt x="94" y="109"/>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2" name="Freeform 1609">
                <a:extLst>
                  <a:ext uri="{FF2B5EF4-FFF2-40B4-BE49-F238E27FC236}">
                    <a16:creationId xmlns:a16="http://schemas.microsoft.com/office/drawing/2014/main" id="{BEB65832-A053-59C0-308F-E5B10D27D70A}"/>
                  </a:ext>
                </a:extLst>
              </p:cNvPr>
              <p:cNvSpPr>
                <a:spLocks/>
              </p:cNvSpPr>
              <p:nvPr/>
            </p:nvSpPr>
            <p:spPr bwMode="auto">
              <a:xfrm>
                <a:off x="3744" y="2048"/>
                <a:ext cx="24" cy="24"/>
              </a:xfrm>
              <a:custGeom>
                <a:avLst/>
                <a:gdLst>
                  <a:gd name="T0" fmla="*/ 94 w 125"/>
                  <a:gd name="T1" fmla="*/ 109 h 125"/>
                  <a:gd name="T2" fmla="*/ 94 w 125"/>
                  <a:gd name="T3" fmla="*/ 109 h 125"/>
                  <a:gd name="T4" fmla="*/ 16 w 125"/>
                  <a:gd name="T5" fmla="*/ 62 h 125"/>
                  <a:gd name="T6" fmla="*/ 94 w 125"/>
                  <a:gd name="T7" fmla="*/ 109 h 125"/>
                  <a:gd name="T8" fmla="*/ 94 w 125"/>
                  <a:gd name="T9" fmla="*/ 109 h 125"/>
                  <a:gd name="T10" fmla="*/ 94 w 125"/>
                  <a:gd name="T11" fmla="*/ 109 h 125"/>
                </a:gdLst>
                <a:ahLst/>
                <a:cxnLst>
                  <a:cxn ang="0">
                    <a:pos x="T0" y="T1"/>
                  </a:cxn>
                  <a:cxn ang="0">
                    <a:pos x="T2" y="T3"/>
                  </a:cxn>
                  <a:cxn ang="0">
                    <a:pos x="T4" y="T5"/>
                  </a:cxn>
                  <a:cxn ang="0">
                    <a:pos x="T6" y="T7"/>
                  </a:cxn>
                  <a:cxn ang="0">
                    <a:pos x="T8" y="T9"/>
                  </a:cxn>
                  <a:cxn ang="0">
                    <a:pos x="T10" y="T11"/>
                  </a:cxn>
                </a:cxnLst>
                <a:rect l="0" t="0" r="r" b="b"/>
                <a:pathLst>
                  <a:path w="125" h="125">
                    <a:moveTo>
                      <a:pt x="94" y="109"/>
                    </a:moveTo>
                    <a:lnTo>
                      <a:pt x="94" y="109"/>
                    </a:lnTo>
                    <a:cubicBezTo>
                      <a:pt x="79" y="125"/>
                      <a:pt x="0" y="78"/>
                      <a:pt x="16" y="62"/>
                    </a:cubicBezTo>
                    <a:cubicBezTo>
                      <a:pt x="47" y="0"/>
                      <a:pt x="125" y="78"/>
                      <a:pt x="94" y="109"/>
                    </a:cubicBezTo>
                    <a:cubicBezTo>
                      <a:pt x="79" y="125"/>
                      <a:pt x="110" y="93"/>
                      <a:pt x="94" y="109"/>
                    </a:cubicBezTo>
                    <a:lnTo>
                      <a:pt x="94" y="10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3" name="Freeform 1610">
                <a:extLst>
                  <a:ext uri="{FF2B5EF4-FFF2-40B4-BE49-F238E27FC236}">
                    <a16:creationId xmlns:a16="http://schemas.microsoft.com/office/drawing/2014/main" id="{7F6E95B9-4512-0956-E2CA-984F0B2FCD26}"/>
                  </a:ext>
                </a:extLst>
              </p:cNvPr>
              <p:cNvSpPr>
                <a:spLocks/>
              </p:cNvSpPr>
              <p:nvPr/>
            </p:nvSpPr>
            <p:spPr bwMode="auto">
              <a:xfrm>
                <a:off x="3744" y="2048"/>
                <a:ext cx="24" cy="24"/>
              </a:xfrm>
              <a:custGeom>
                <a:avLst/>
                <a:gdLst>
                  <a:gd name="T0" fmla="*/ 94 w 125"/>
                  <a:gd name="T1" fmla="*/ 109 h 125"/>
                  <a:gd name="T2" fmla="*/ 94 w 125"/>
                  <a:gd name="T3" fmla="*/ 109 h 125"/>
                  <a:gd name="T4" fmla="*/ 16 w 125"/>
                  <a:gd name="T5" fmla="*/ 62 h 125"/>
                  <a:gd name="T6" fmla="*/ 94 w 125"/>
                  <a:gd name="T7" fmla="*/ 109 h 125"/>
                  <a:gd name="T8" fmla="*/ 94 w 125"/>
                  <a:gd name="T9" fmla="*/ 109 h 125"/>
                </a:gdLst>
                <a:ahLst/>
                <a:cxnLst>
                  <a:cxn ang="0">
                    <a:pos x="T0" y="T1"/>
                  </a:cxn>
                  <a:cxn ang="0">
                    <a:pos x="T2" y="T3"/>
                  </a:cxn>
                  <a:cxn ang="0">
                    <a:pos x="T4" y="T5"/>
                  </a:cxn>
                  <a:cxn ang="0">
                    <a:pos x="T6" y="T7"/>
                  </a:cxn>
                  <a:cxn ang="0">
                    <a:pos x="T8" y="T9"/>
                  </a:cxn>
                </a:cxnLst>
                <a:rect l="0" t="0" r="r" b="b"/>
                <a:pathLst>
                  <a:path w="125" h="125">
                    <a:moveTo>
                      <a:pt x="94" y="109"/>
                    </a:moveTo>
                    <a:lnTo>
                      <a:pt x="94" y="109"/>
                    </a:lnTo>
                    <a:cubicBezTo>
                      <a:pt x="79" y="125"/>
                      <a:pt x="0" y="78"/>
                      <a:pt x="16" y="62"/>
                    </a:cubicBezTo>
                    <a:cubicBezTo>
                      <a:pt x="47" y="0"/>
                      <a:pt x="125" y="78"/>
                      <a:pt x="94" y="109"/>
                    </a:cubicBezTo>
                    <a:cubicBezTo>
                      <a:pt x="79" y="125"/>
                      <a:pt x="110" y="93"/>
                      <a:pt x="94" y="109"/>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4" name="Freeform 1611">
                <a:extLst>
                  <a:ext uri="{FF2B5EF4-FFF2-40B4-BE49-F238E27FC236}">
                    <a16:creationId xmlns:a16="http://schemas.microsoft.com/office/drawing/2014/main" id="{C9EC2CDE-5163-73CD-0A38-D7F231301BE9}"/>
                  </a:ext>
                </a:extLst>
              </p:cNvPr>
              <p:cNvSpPr>
                <a:spLocks/>
              </p:cNvSpPr>
              <p:nvPr/>
            </p:nvSpPr>
            <p:spPr bwMode="auto">
              <a:xfrm>
                <a:off x="3744" y="2048"/>
                <a:ext cx="24" cy="24"/>
              </a:xfrm>
              <a:custGeom>
                <a:avLst/>
                <a:gdLst>
                  <a:gd name="T0" fmla="*/ 94 w 125"/>
                  <a:gd name="T1" fmla="*/ 109 h 125"/>
                  <a:gd name="T2" fmla="*/ 94 w 125"/>
                  <a:gd name="T3" fmla="*/ 109 h 125"/>
                  <a:gd name="T4" fmla="*/ 16 w 125"/>
                  <a:gd name="T5" fmla="*/ 62 h 125"/>
                  <a:gd name="T6" fmla="*/ 94 w 125"/>
                  <a:gd name="T7" fmla="*/ 109 h 125"/>
                  <a:gd name="T8" fmla="*/ 94 w 125"/>
                  <a:gd name="T9" fmla="*/ 109 h 125"/>
                  <a:gd name="T10" fmla="*/ 94 w 125"/>
                  <a:gd name="T11" fmla="*/ 109 h 125"/>
                </a:gdLst>
                <a:ahLst/>
                <a:cxnLst>
                  <a:cxn ang="0">
                    <a:pos x="T0" y="T1"/>
                  </a:cxn>
                  <a:cxn ang="0">
                    <a:pos x="T2" y="T3"/>
                  </a:cxn>
                  <a:cxn ang="0">
                    <a:pos x="T4" y="T5"/>
                  </a:cxn>
                  <a:cxn ang="0">
                    <a:pos x="T6" y="T7"/>
                  </a:cxn>
                  <a:cxn ang="0">
                    <a:pos x="T8" y="T9"/>
                  </a:cxn>
                  <a:cxn ang="0">
                    <a:pos x="T10" y="T11"/>
                  </a:cxn>
                </a:cxnLst>
                <a:rect l="0" t="0" r="r" b="b"/>
                <a:pathLst>
                  <a:path w="125" h="125">
                    <a:moveTo>
                      <a:pt x="94" y="109"/>
                    </a:moveTo>
                    <a:lnTo>
                      <a:pt x="94" y="109"/>
                    </a:lnTo>
                    <a:cubicBezTo>
                      <a:pt x="79" y="125"/>
                      <a:pt x="0" y="78"/>
                      <a:pt x="16" y="62"/>
                    </a:cubicBezTo>
                    <a:cubicBezTo>
                      <a:pt x="47" y="0"/>
                      <a:pt x="125" y="78"/>
                      <a:pt x="94" y="109"/>
                    </a:cubicBezTo>
                    <a:cubicBezTo>
                      <a:pt x="79" y="125"/>
                      <a:pt x="110" y="93"/>
                      <a:pt x="94" y="109"/>
                    </a:cubicBezTo>
                    <a:lnTo>
                      <a:pt x="94" y="10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1" name="Group 1813">
              <a:extLst>
                <a:ext uri="{FF2B5EF4-FFF2-40B4-BE49-F238E27FC236}">
                  <a16:creationId xmlns:a16="http://schemas.microsoft.com/office/drawing/2014/main" id="{F110DA40-8139-7466-8566-81710A8D7D99}"/>
                </a:ext>
              </a:extLst>
            </p:cNvPr>
            <p:cNvGrpSpPr>
              <a:grpSpLocks/>
            </p:cNvGrpSpPr>
            <p:nvPr/>
          </p:nvGrpSpPr>
          <p:grpSpPr bwMode="auto">
            <a:xfrm>
              <a:off x="1865" y="1405"/>
              <a:ext cx="4417" cy="1423"/>
              <a:chOff x="1865" y="1405"/>
              <a:chExt cx="4417" cy="1423"/>
            </a:xfrm>
          </p:grpSpPr>
          <p:sp>
            <p:nvSpPr>
              <p:cNvPr id="375" name="Freeform 1613">
                <a:extLst>
                  <a:ext uri="{FF2B5EF4-FFF2-40B4-BE49-F238E27FC236}">
                    <a16:creationId xmlns:a16="http://schemas.microsoft.com/office/drawing/2014/main" id="{D669571E-C00B-F341-8B88-C87A5316BA96}"/>
                  </a:ext>
                </a:extLst>
              </p:cNvPr>
              <p:cNvSpPr>
                <a:spLocks/>
              </p:cNvSpPr>
              <p:nvPr/>
            </p:nvSpPr>
            <p:spPr bwMode="auto">
              <a:xfrm>
                <a:off x="3720" y="2008"/>
                <a:ext cx="48" cy="64"/>
              </a:xfrm>
              <a:custGeom>
                <a:avLst/>
                <a:gdLst>
                  <a:gd name="T0" fmla="*/ 166 w 249"/>
                  <a:gd name="T1" fmla="*/ 318 h 334"/>
                  <a:gd name="T2" fmla="*/ 166 w 249"/>
                  <a:gd name="T3" fmla="*/ 318 h 334"/>
                  <a:gd name="T4" fmla="*/ 133 w 249"/>
                  <a:gd name="T5" fmla="*/ 258 h 334"/>
                  <a:gd name="T6" fmla="*/ 183 w 249"/>
                  <a:gd name="T7" fmla="*/ 182 h 334"/>
                  <a:gd name="T8" fmla="*/ 183 w 249"/>
                  <a:gd name="T9" fmla="*/ 197 h 334"/>
                  <a:gd name="T10" fmla="*/ 249 w 249"/>
                  <a:gd name="T11" fmla="*/ 152 h 334"/>
                  <a:gd name="T12" fmla="*/ 183 w 249"/>
                  <a:gd name="T13" fmla="*/ 106 h 334"/>
                  <a:gd name="T14" fmla="*/ 166 w 249"/>
                  <a:gd name="T15" fmla="*/ 76 h 334"/>
                  <a:gd name="T16" fmla="*/ 199 w 249"/>
                  <a:gd name="T17" fmla="*/ 61 h 334"/>
                  <a:gd name="T18" fmla="*/ 199 w 249"/>
                  <a:gd name="T19" fmla="*/ 15 h 334"/>
                  <a:gd name="T20" fmla="*/ 183 w 249"/>
                  <a:gd name="T21" fmla="*/ 15 h 334"/>
                  <a:gd name="T22" fmla="*/ 116 w 249"/>
                  <a:gd name="T23" fmla="*/ 61 h 334"/>
                  <a:gd name="T24" fmla="*/ 33 w 249"/>
                  <a:gd name="T25" fmla="*/ 76 h 334"/>
                  <a:gd name="T26" fmla="*/ 66 w 249"/>
                  <a:gd name="T27" fmla="*/ 91 h 334"/>
                  <a:gd name="T28" fmla="*/ 100 w 249"/>
                  <a:gd name="T29" fmla="*/ 122 h 334"/>
                  <a:gd name="T30" fmla="*/ 66 w 249"/>
                  <a:gd name="T31" fmla="*/ 122 h 334"/>
                  <a:gd name="T32" fmla="*/ 33 w 249"/>
                  <a:gd name="T33" fmla="*/ 122 h 334"/>
                  <a:gd name="T34" fmla="*/ 0 w 249"/>
                  <a:gd name="T35" fmla="*/ 137 h 334"/>
                  <a:gd name="T36" fmla="*/ 0 w 249"/>
                  <a:gd name="T37" fmla="*/ 212 h 334"/>
                  <a:gd name="T38" fmla="*/ 33 w 249"/>
                  <a:gd name="T39" fmla="*/ 243 h 334"/>
                  <a:gd name="T40" fmla="*/ 33 w 249"/>
                  <a:gd name="T41" fmla="*/ 303 h 334"/>
                  <a:gd name="T42" fmla="*/ 166 w 249"/>
                  <a:gd name="T43" fmla="*/ 31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9" h="334">
                    <a:moveTo>
                      <a:pt x="166" y="318"/>
                    </a:moveTo>
                    <a:lnTo>
                      <a:pt x="166" y="318"/>
                    </a:lnTo>
                    <a:cubicBezTo>
                      <a:pt x="166" y="303"/>
                      <a:pt x="100" y="273"/>
                      <a:pt x="133" y="258"/>
                    </a:cubicBezTo>
                    <a:cubicBezTo>
                      <a:pt x="149" y="243"/>
                      <a:pt x="149" y="197"/>
                      <a:pt x="183" y="182"/>
                    </a:cubicBezTo>
                    <a:lnTo>
                      <a:pt x="183" y="197"/>
                    </a:lnTo>
                    <a:cubicBezTo>
                      <a:pt x="199" y="197"/>
                      <a:pt x="249" y="167"/>
                      <a:pt x="249" y="152"/>
                    </a:cubicBezTo>
                    <a:cubicBezTo>
                      <a:pt x="249" y="137"/>
                      <a:pt x="183" y="137"/>
                      <a:pt x="183" y="106"/>
                    </a:cubicBezTo>
                    <a:cubicBezTo>
                      <a:pt x="183" y="91"/>
                      <a:pt x="166" y="91"/>
                      <a:pt x="166" y="76"/>
                    </a:cubicBezTo>
                    <a:cubicBezTo>
                      <a:pt x="166" y="61"/>
                      <a:pt x="199" y="76"/>
                      <a:pt x="199" y="61"/>
                    </a:cubicBezTo>
                    <a:lnTo>
                      <a:pt x="199" y="15"/>
                    </a:lnTo>
                    <a:cubicBezTo>
                      <a:pt x="199" y="0"/>
                      <a:pt x="199" y="15"/>
                      <a:pt x="183" y="15"/>
                    </a:cubicBezTo>
                    <a:cubicBezTo>
                      <a:pt x="133" y="15"/>
                      <a:pt x="149" y="31"/>
                      <a:pt x="116" y="61"/>
                    </a:cubicBezTo>
                    <a:cubicBezTo>
                      <a:pt x="100" y="76"/>
                      <a:pt x="50" y="46"/>
                      <a:pt x="33" y="76"/>
                    </a:cubicBezTo>
                    <a:cubicBezTo>
                      <a:pt x="0" y="106"/>
                      <a:pt x="50" y="106"/>
                      <a:pt x="66" y="91"/>
                    </a:cubicBezTo>
                    <a:cubicBezTo>
                      <a:pt x="83" y="76"/>
                      <a:pt x="116" y="91"/>
                      <a:pt x="100" y="122"/>
                    </a:cubicBezTo>
                    <a:cubicBezTo>
                      <a:pt x="100" y="106"/>
                      <a:pt x="66" y="91"/>
                      <a:pt x="66" y="122"/>
                    </a:cubicBezTo>
                    <a:cubicBezTo>
                      <a:pt x="50" y="122"/>
                      <a:pt x="33" y="137"/>
                      <a:pt x="33" y="122"/>
                    </a:cubicBezTo>
                    <a:cubicBezTo>
                      <a:pt x="33" y="137"/>
                      <a:pt x="0" y="106"/>
                      <a:pt x="0" y="137"/>
                    </a:cubicBezTo>
                    <a:lnTo>
                      <a:pt x="0" y="212"/>
                    </a:lnTo>
                    <a:cubicBezTo>
                      <a:pt x="16" y="228"/>
                      <a:pt x="33" y="228"/>
                      <a:pt x="33" y="243"/>
                    </a:cubicBezTo>
                    <a:cubicBezTo>
                      <a:pt x="50" y="273"/>
                      <a:pt x="16" y="288"/>
                      <a:pt x="33" y="303"/>
                    </a:cubicBezTo>
                    <a:cubicBezTo>
                      <a:pt x="66" y="334"/>
                      <a:pt x="133" y="318"/>
                      <a:pt x="166" y="318"/>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6" name="Freeform 1614">
                <a:extLst>
                  <a:ext uri="{FF2B5EF4-FFF2-40B4-BE49-F238E27FC236}">
                    <a16:creationId xmlns:a16="http://schemas.microsoft.com/office/drawing/2014/main" id="{2B5DFD17-90F0-708A-7613-8870270F0ED7}"/>
                  </a:ext>
                </a:extLst>
              </p:cNvPr>
              <p:cNvSpPr>
                <a:spLocks/>
              </p:cNvSpPr>
              <p:nvPr/>
            </p:nvSpPr>
            <p:spPr bwMode="auto">
              <a:xfrm>
                <a:off x="3720" y="2008"/>
                <a:ext cx="48" cy="64"/>
              </a:xfrm>
              <a:custGeom>
                <a:avLst/>
                <a:gdLst>
                  <a:gd name="T0" fmla="*/ 166 w 249"/>
                  <a:gd name="T1" fmla="*/ 318 h 334"/>
                  <a:gd name="T2" fmla="*/ 166 w 249"/>
                  <a:gd name="T3" fmla="*/ 318 h 334"/>
                  <a:gd name="T4" fmla="*/ 133 w 249"/>
                  <a:gd name="T5" fmla="*/ 258 h 334"/>
                  <a:gd name="T6" fmla="*/ 183 w 249"/>
                  <a:gd name="T7" fmla="*/ 182 h 334"/>
                  <a:gd name="T8" fmla="*/ 183 w 249"/>
                  <a:gd name="T9" fmla="*/ 197 h 334"/>
                  <a:gd name="T10" fmla="*/ 249 w 249"/>
                  <a:gd name="T11" fmla="*/ 152 h 334"/>
                  <a:gd name="T12" fmla="*/ 183 w 249"/>
                  <a:gd name="T13" fmla="*/ 106 h 334"/>
                  <a:gd name="T14" fmla="*/ 166 w 249"/>
                  <a:gd name="T15" fmla="*/ 76 h 334"/>
                  <a:gd name="T16" fmla="*/ 199 w 249"/>
                  <a:gd name="T17" fmla="*/ 61 h 334"/>
                  <a:gd name="T18" fmla="*/ 199 w 249"/>
                  <a:gd name="T19" fmla="*/ 15 h 334"/>
                  <a:gd name="T20" fmla="*/ 183 w 249"/>
                  <a:gd name="T21" fmla="*/ 15 h 334"/>
                  <a:gd name="T22" fmla="*/ 116 w 249"/>
                  <a:gd name="T23" fmla="*/ 61 h 334"/>
                  <a:gd name="T24" fmla="*/ 33 w 249"/>
                  <a:gd name="T25" fmla="*/ 76 h 334"/>
                  <a:gd name="T26" fmla="*/ 66 w 249"/>
                  <a:gd name="T27" fmla="*/ 91 h 334"/>
                  <a:gd name="T28" fmla="*/ 100 w 249"/>
                  <a:gd name="T29" fmla="*/ 122 h 334"/>
                  <a:gd name="T30" fmla="*/ 66 w 249"/>
                  <a:gd name="T31" fmla="*/ 122 h 334"/>
                  <a:gd name="T32" fmla="*/ 33 w 249"/>
                  <a:gd name="T33" fmla="*/ 122 h 334"/>
                  <a:gd name="T34" fmla="*/ 0 w 249"/>
                  <a:gd name="T35" fmla="*/ 137 h 334"/>
                  <a:gd name="T36" fmla="*/ 0 w 249"/>
                  <a:gd name="T37" fmla="*/ 212 h 334"/>
                  <a:gd name="T38" fmla="*/ 33 w 249"/>
                  <a:gd name="T39" fmla="*/ 243 h 334"/>
                  <a:gd name="T40" fmla="*/ 33 w 249"/>
                  <a:gd name="T41" fmla="*/ 303 h 334"/>
                  <a:gd name="T42" fmla="*/ 166 w 249"/>
                  <a:gd name="T43" fmla="*/ 318 h 334"/>
                  <a:gd name="T44" fmla="*/ 166 w 249"/>
                  <a:gd name="T45" fmla="*/ 31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9" h="334">
                    <a:moveTo>
                      <a:pt x="166" y="318"/>
                    </a:moveTo>
                    <a:lnTo>
                      <a:pt x="166" y="318"/>
                    </a:lnTo>
                    <a:cubicBezTo>
                      <a:pt x="166" y="303"/>
                      <a:pt x="100" y="273"/>
                      <a:pt x="133" y="258"/>
                    </a:cubicBezTo>
                    <a:cubicBezTo>
                      <a:pt x="149" y="243"/>
                      <a:pt x="149" y="197"/>
                      <a:pt x="183" y="182"/>
                    </a:cubicBezTo>
                    <a:lnTo>
                      <a:pt x="183" y="197"/>
                    </a:lnTo>
                    <a:cubicBezTo>
                      <a:pt x="199" y="197"/>
                      <a:pt x="249" y="167"/>
                      <a:pt x="249" y="152"/>
                    </a:cubicBezTo>
                    <a:cubicBezTo>
                      <a:pt x="249" y="137"/>
                      <a:pt x="183" y="137"/>
                      <a:pt x="183" y="106"/>
                    </a:cubicBezTo>
                    <a:cubicBezTo>
                      <a:pt x="183" y="91"/>
                      <a:pt x="166" y="91"/>
                      <a:pt x="166" y="76"/>
                    </a:cubicBezTo>
                    <a:cubicBezTo>
                      <a:pt x="166" y="61"/>
                      <a:pt x="199" y="76"/>
                      <a:pt x="199" y="61"/>
                    </a:cubicBezTo>
                    <a:lnTo>
                      <a:pt x="199" y="15"/>
                    </a:lnTo>
                    <a:cubicBezTo>
                      <a:pt x="199" y="0"/>
                      <a:pt x="199" y="15"/>
                      <a:pt x="183" y="15"/>
                    </a:cubicBezTo>
                    <a:cubicBezTo>
                      <a:pt x="133" y="15"/>
                      <a:pt x="149" y="31"/>
                      <a:pt x="116" y="61"/>
                    </a:cubicBezTo>
                    <a:cubicBezTo>
                      <a:pt x="100" y="76"/>
                      <a:pt x="50" y="46"/>
                      <a:pt x="33" y="76"/>
                    </a:cubicBezTo>
                    <a:cubicBezTo>
                      <a:pt x="0" y="106"/>
                      <a:pt x="50" y="106"/>
                      <a:pt x="66" y="91"/>
                    </a:cubicBezTo>
                    <a:cubicBezTo>
                      <a:pt x="83" y="76"/>
                      <a:pt x="116" y="91"/>
                      <a:pt x="100" y="122"/>
                    </a:cubicBezTo>
                    <a:cubicBezTo>
                      <a:pt x="100" y="106"/>
                      <a:pt x="66" y="91"/>
                      <a:pt x="66" y="122"/>
                    </a:cubicBezTo>
                    <a:cubicBezTo>
                      <a:pt x="50" y="122"/>
                      <a:pt x="33" y="137"/>
                      <a:pt x="33" y="122"/>
                    </a:cubicBezTo>
                    <a:cubicBezTo>
                      <a:pt x="33" y="137"/>
                      <a:pt x="0" y="106"/>
                      <a:pt x="0" y="137"/>
                    </a:cubicBezTo>
                    <a:lnTo>
                      <a:pt x="0" y="212"/>
                    </a:lnTo>
                    <a:cubicBezTo>
                      <a:pt x="16" y="228"/>
                      <a:pt x="33" y="228"/>
                      <a:pt x="33" y="243"/>
                    </a:cubicBezTo>
                    <a:cubicBezTo>
                      <a:pt x="50" y="273"/>
                      <a:pt x="16" y="288"/>
                      <a:pt x="33" y="303"/>
                    </a:cubicBezTo>
                    <a:cubicBezTo>
                      <a:pt x="66" y="334"/>
                      <a:pt x="133" y="318"/>
                      <a:pt x="166" y="318"/>
                    </a:cubicBezTo>
                    <a:lnTo>
                      <a:pt x="166" y="31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Freeform 1615">
                <a:extLst>
                  <a:ext uri="{FF2B5EF4-FFF2-40B4-BE49-F238E27FC236}">
                    <a16:creationId xmlns:a16="http://schemas.microsoft.com/office/drawing/2014/main" id="{36E19A32-29B8-1CAD-2EBA-31C194BB0FE8}"/>
                  </a:ext>
                </a:extLst>
              </p:cNvPr>
              <p:cNvSpPr>
                <a:spLocks/>
              </p:cNvSpPr>
              <p:nvPr/>
            </p:nvSpPr>
            <p:spPr bwMode="auto">
              <a:xfrm>
                <a:off x="3720" y="2008"/>
                <a:ext cx="48" cy="64"/>
              </a:xfrm>
              <a:custGeom>
                <a:avLst/>
                <a:gdLst>
                  <a:gd name="T0" fmla="*/ 166 w 249"/>
                  <a:gd name="T1" fmla="*/ 318 h 334"/>
                  <a:gd name="T2" fmla="*/ 166 w 249"/>
                  <a:gd name="T3" fmla="*/ 318 h 334"/>
                  <a:gd name="T4" fmla="*/ 133 w 249"/>
                  <a:gd name="T5" fmla="*/ 258 h 334"/>
                  <a:gd name="T6" fmla="*/ 183 w 249"/>
                  <a:gd name="T7" fmla="*/ 182 h 334"/>
                  <a:gd name="T8" fmla="*/ 183 w 249"/>
                  <a:gd name="T9" fmla="*/ 197 h 334"/>
                  <a:gd name="T10" fmla="*/ 249 w 249"/>
                  <a:gd name="T11" fmla="*/ 152 h 334"/>
                  <a:gd name="T12" fmla="*/ 183 w 249"/>
                  <a:gd name="T13" fmla="*/ 106 h 334"/>
                  <a:gd name="T14" fmla="*/ 166 w 249"/>
                  <a:gd name="T15" fmla="*/ 76 h 334"/>
                  <a:gd name="T16" fmla="*/ 199 w 249"/>
                  <a:gd name="T17" fmla="*/ 61 h 334"/>
                  <a:gd name="T18" fmla="*/ 199 w 249"/>
                  <a:gd name="T19" fmla="*/ 15 h 334"/>
                  <a:gd name="T20" fmla="*/ 183 w 249"/>
                  <a:gd name="T21" fmla="*/ 15 h 334"/>
                  <a:gd name="T22" fmla="*/ 116 w 249"/>
                  <a:gd name="T23" fmla="*/ 61 h 334"/>
                  <a:gd name="T24" fmla="*/ 33 w 249"/>
                  <a:gd name="T25" fmla="*/ 76 h 334"/>
                  <a:gd name="T26" fmla="*/ 66 w 249"/>
                  <a:gd name="T27" fmla="*/ 91 h 334"/>
                  <a:gd name="T28" fmla="*/ 100 w 249"/>
                  <a:gd name="T29" fmla="*/ 122 h 334"/>
                  <a:gd name="T30" fmla="*/ 66 w 249"/>
                  <a:gd name="T31" fmla="*/ 122 h 334"/>
                  <a:gd name="T32" fmla="*/ 33 w 249"/>
                  <a:gd name="T33" fmla="*/ 122 h 334"/>
                  <a:gd name="T34" fmla="*/ 0 w 249"/>
                  <a:gd name="T35" fmla="*/ 137 h 334"/>
                  <a:gd name="T36" fmla="*/ 0 w 249"/>
                  <a:gd name="T37" fmla="*/ 212 h 334"/>
                  <a:gd name="T38" fmla="*/ 33 w 249"/>
                  <a:gd name="T39" fmla="*/ 243 h 334"/>
                  <a:gd name="T40" fmla="*/ 33 w 249"/>
                  <a:gd name="T41" fmla="*/ 303 h 334"/>
                  <a:gd name="T42" fmla="*/ 166 w 249"/>
                  <a:gd name="T43" fmla="*/ 31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9" h="334">
                    <a:moveTo>
                      <a:pt x="166" y="318"/>
                    </a:moveTo>
                    <a:lnTo>
                      <a:pt x="166" y="318"/>
                    </a:lnTo>
                    <a:cubicBezTo>
                      <a:pt x="166" y="303"/>
                      <a:pt x="100" y="273"/>
                      <a:pt x="133" y="258"/>
                    </a:cubicBezTo>
                    <a:cubicBezTo>
                      <a:pt x="149" y="243"/>
                      <a:pt x="149" y="197"/>
                      <a:pt x="183" y="182"/>
                    </a:cubicBezTo>
                    <a:lnTo>
                      <a:pt x="183" y="197"/>
                    </a:lnTo>
                    <a:cubicBezTo>
                      <a:pt x="199" y="197"/>
                      <a:pt x="249" y="167"/>
                      <a:pt x="249" y="152"/>
                    </a:cubicBezTo>
                    <a:cubicBezTo>
                      <a:pt x="249" y="137"/>
                      <a:pt x="183" y="137"/>
                      <a:pt x="183" y="106"/>
                    </a:cubicBezTo>
                    <a:cubicBezTo>
                      <a:pt x="183" y="91"/>
                      <a:pt x="166" y="91"/>
                      <a:pt x="166" y="76"/>
                    </a:cubicBezTo>
                    <a:cubicBezTo>
                      <a:pt x="166" y="61"/>
                      <a:pt x="199" y="76"/>
                      <a:pt x="199" y="61"/>
                    </a:cubicBezTo>
                    <a:lnTo>
                      <a:pt x="199" y="15"/>
                    </a:lnTo>
                    <a:cubicBezTo>
                      <a:pt x="199" y="0"/>
                      <a:pt x="199" y="15"/>
                      <a:pt x="183" y="15"/>
                    </a:cubicBezTo>
                    <a:cubicBezTo>
                      <a:pt x="133" y="15"/>
                      <a:pt x="149" y="31"/>
                      <a:pt x="116" y="61"/>
                    </a:cubicBezTo>
                    <a:cubicBezTo>
                      <a:pt x="100" y="76"/>
                      <a:pt x="50" y="46"/>
                      <a:pt x="33" y="76"/>
                    </a:cubicBezTo>
                    <a:cubicBezTo>
                      <a:pt x="0" y="106"/>
                      <a:pt x="50" y="106"/>
                      <a:pt x="66" y="91"/>
                    </a:cubicBezTo>
                    <a:cubicBezTo>
                      <a:pt x="83" y="76"/>
                      <a:pt x="116" y="91"/>
                      <a:pt x="100" y="122"/>
                    </a:cubicBezTo>
                    <a:cubicBezTo>
                      <a:pt x="100" y="106"/>
                      <a:pt x="66" y="91"/>
                      <a:pt x="66" y="122"/>
                    </a:cubicBezTo>
                    <a:cubicBezTo>
                      <a:pt x="50" y="122"/>
                      <a:pt x="33" y="137"/>
                      <a:pt x="33" y="122"/>
                    </a:cubicBezTo>
                    <a:cubicBezTo>
                      <a:pt x="33" y="137"/>
                      <a:pt x="0" y="106"/>
                      <a:pt x="0" y="137"/>
                    </a:cubicBezTo>
                    <a:lnTo>
                      <a:pt x="0" y="212"/>
                    </a:lnTo>
                    <a:cubicBezTo>
                      <a:pt x="16" y="228"/>
                      <a:pt x="33" y="228"/>
                      <a:pt x="33" y="243"/>
                    </a:cubicBezTo>
                    <a:cubicBezTo>
                      <a:pt x="50" y="273"/>
                      <a:pt x="16" y="288"/>
                      <a:pt x="33" y="303"/>
                    </a:cubicBezTo>
                    <a:cubicBezTo>
                      <a:pt x="66" y="334"/>
                      <a:pt x="133" y="318"/>
                      <a:pt x="166" y="318"/>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8" name="Freeform 1616">
                <a:extLst>
                  <a:ext uri="{FF2B5EF4-FFF2-40B4-BE49-F238E27FC236}">
                    <a16:creationId xmlns:a16="http://schemas.microsoft.com/office/drawing/2014/main" id="{DE6EE4AD-72F5-AE56-5CFA-CCC384CDB35A}"/>
                  </a:ext>
                </a:extLst>
              </p:cNvPr>
              <p:cNvSpPr>
                <a:spLocks/>
              </p:cNvSpPr>
              <p:nvPr/>
            </p:nvSpPr>
            <p:spPr bwMode="auto">
              <a:xfrm>
                <a:off x="3720" y="2008"/>
                <a:ext cx="48" cy="64"/>
              </a:xfrm>
              <a:custGeom>
                <a:avLst/>
                <a:gdLst>
                  <a:gd name="T0" fmla="*/ 166 w 249"/>
                  <a:gd name="T1" fmla="*/ 318 h 334"/>
                  <a:gd name="T2" fmla="*/ 166 w 249"/>
                  <a:gd name="T3" fmla="*/ 318 h 334"/>
                  <a:gd name="T4" fmla="*/ 133 w 249"/>
                  <a:gd name="T5" fmla="*/ 258 h 334"/>
                  <a:gd name="T6" fmla="*/ 183 w 249"/>
                  <a:gd name="T7" fmla="*/ 182 h 334"/>
                  <a:gd name="T8" fmla="*/ 183 w 249"/>
                  <a:gd name="T9" fmla="*/ 197 h 334"/>
                  <a:gd name="T10" fmla="*/ 249 w 249"/>
                  <a:gd name="T11" fmla="*/ 152 h 334"/>
                  <a:gd name="T12" fmla="*/ 183 w 249"/>
                  <a:gd name="T13" fmla="*/ 106 h 334"/>
                  <a:gd name="T14" fmla="*/ 166 w 249"/>
                  <a:gd name="T15" fmla="*/ 76 h 334"/>
                  <a:gd name="T16" fmla="*/ 199 w 249"/>
                  <a:gd name="T17" fmla="*/ 61 h 334"/>
                  <a:gd name="T18" fmla="*/ 199 w 249"/>
                  <a:gd name="T19" fmla="*/ 15 h 334"/>
                  <a:gd name="T20" fmla="*/ 183 w 249"/>
                  <a:gd name="T21" fmla="*/ 15 h 334"/>
                  <a:gd name="T22" fmla="*/ 116 w 249"/>
                  <a:gd name="T23" fmla="*/ 61 h 334"/>
                  <a:gd name="T24" fmla="*/ 33 w 249"/>
                  <a:gd name="T25" fmla="*/ 76 h 334"/>
                  <a:gd name="T26" fmla="*/ 66 w 249"/>
                  <a:gd name="T27" fmla="*/ 91 h 334"/>
                  <a:gd name="T28" fmla="*/ 100 w 249"/>
                  <a:gd name="T29" fmla="*/ 122 h 334"/>
                  <a:gd name="T30" fmla="*/ 66 w 249"/>
                  <a:gd name="T31" fmla="*/ 122 h 334"/>
                  <a:gd name="T32" fmla="*/ 33 w 249"/>
                  <a:gd name="T33" fmla="*/ 122 h 334"/>
                  <a:gd name="T34" fmla="*/ 0 w 249"/>
                  <a:gd name="T35" fmla="*/ 137 h 334"/>
                  <a:gd name="T36" fmla="*/ 0 w 249"/>
                  <a:gd name="T37" fmla="*/ 212 h 334"/>
                  <a:gd name="T38" fmla="*/ 33 w 249"/>
                  <a:gd name="T39" fmla="*/ 243 h 334"/>
                  <a:gd name="T40" fmla="*/ 33 w 249"/>
                  <a:gd name="T41" fmla="*/ 303 h 334"/>
                  <a:gd name="T42" fmla="*/ 166 w 249"/>
                  <a:gd name="T43" fmla="*/ 318 h 334"/>
                  <a:gd name="T44" fmla="*/ 166 w 249"/>
                  <a:gd name="T45" fmla="*/ 31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9" h="334">
                    <a:moveTo>
                      <a:pt x="166" y="318"/>
                    </a:moveTo>
                    <a:lnTo>
                      <a:pt x="166" y="318"/>
                    </a:lnTo>
                    <a:cubicBezTo>
                      <a:pt x="166" y="303"/>
                      <a:pt x="100" y="273"/>
                      <a:pt x="133" y="258"/>
                    </a:cubicBezTo>
                    <a:cubicBezTo>
                      <a:pt x="149" y="243"/>
                      <a:pt x="149" y="197"/>
                      <a:pt x="183" y="182"/>
                    </a:cubicBezTo>
                    <a:lnTo>
                      <a:pt x="183" y="197"/>
                    </a:lnTo>
                    <a:cubicBezTo>
                      <a:pt x="199" y="197"/>
                      <a:pt x="249" y="167"/>
                      <a:pt x="249" y="152"/>
                    </a:cubicBezTo>
                    <a:cubicBezTo>
                      <a:pt x="249" y="137"/>
                      <a:pt x="183" y="137"/>
                      <a:pt x="183" y="106"/>
                    </a:cubicBezTo>
                    <a:cubicBezTo>
                      <a:pt x="183" y="91"/>
                      <a:pt x="166" y="91"/>
                      <a:pt x="166" y="76"/>
                    </a:cubicBezTo>
                    <a:cubicBezTo>
                      <a:pt x="166" y="61"/>
                      <a:pt x="199" y="76"/>
                      <a:pt x="199" y="61"/>
                    </a:cubicBezTo>
                    <a:lnTo>
                      <a:pt x="199" y="15"/>
                    </a:lnTo>
                    <a:cubicBezTo>
                      <a:pt x="199" y="0"/>
                      <a:pt x="199" y="15"/>
                      <a:pt x="183" y="15"/>
                    </a:cubicBezTo>
                    <a:cubicBezTo>
                      <a:pt x="133" y="15"/>
                      <a:pt x="149" y="31"/>
                      <a:pt x="116" y="61"/>
                    </a:cubicBezTo>
                    <a:cubicBezTo>
                      <a:pt x="100" y="76"/>
                      <a:pt x="50" y="46"/>
                      <a:pt x="33" y="76"/>
                    </a:cubicBezTo>
                    <a:cubicBezTo>
                      <a:pt x="0" y="106"/>
                      <a:pt x="50" y="106"/>
                      <a:pt x="66" y="91"/>
                    </a:cubicBezTo>
                    <a:cubicBezTo>
                      <a:pt x="83" y="76"/>
                      <a:pt x="116" y="91"/>
                      <a:pt x="100" y="122"/>
                    </a:cubicBezTo>
                    <a:cubicBezTo>
                      <a:pt x="100" y="106"/>
                      <a:pt x="66" y="91"/>
                      <a:pt x="66" y="122"/>
                    </a:cubicBezTo>
                    <a:cubicBezTo>
                      <a:pt x="50" y="122"/>
                      <a:pt x="33" y="137"/>
                      <a:pt x="33" y="122"/>
                    </a:cubicBezTo>
                    <a:cubicBezTo>
                      <a:pt x="33" y="137"/>
                      <a:pt x="0" y="106"/>
                      <a:pt x="0" y="137"/>
                    </a:cubicBezTo>
                    <a:lnTo>
                      <a:pt x="0" y="212"/>
                    </a:lnTo>
                    <a:cubicBezTo>
                      <a:pt x="16" y="228"/>
                      <a:pt x="33" y="228"/>
                      <a:pt x="33" y="243"/>
                    </a:cubicBezTo>
                    <a:cubicBezTo>
                      <a:pt x="50" y="273"/>
                      <a:pt x="16" y="288"/>
                      <a:pt x="33" y="303"/>
                    </a:cubicBezTo>
                    <a:cubicBezTo>
                      <a:pt x="66" y="334"/>
                      <a:pt x="133" y="318"/>
                      <a:pt x="166" y="318"/>
                    </a:cubicBezTo>
                    <a:lnTo>
                      <a:pt x="166" y="31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Freeform 1617">
                <a:extLst>
                  <a:ext uri="{FF2B5EF4-FFF2-40B4-BE49-F238E27FC236}">
                    <a16:creationId xmlns:a16="http://schemas.microsoft.com/office/drawing/2014/main" id="{621313B6-2DAB-3F07-124C-6E4A97873963}"/>
                  </a:ext>
                </a:extLst>
              </p:cNvPr>
              <p:cNvSpPr>
                <a:spLocks noEditPoints="1"/>
              </p:cNvSpPr>
              <p:nvPr/>
            </p:nvSpPr>
            <p:spPr bwMode="auto">
              <a:xfrm>
                <a:off x="4250" y="2056"/>
                <a:ext cx="579" cy="281"/>
              </a:xfrm>
              <a:custGeom>
                <a:avLst/>
                <a:gdLst>
                  <a:gd name="T0" fmla="*/ 2911 w 2999"/>
                  <a:gd name="T1" fmla="*/ 586 h 1458"/>
                  <a:gd name="T2" fmla="*/ 2748 w 2999"/>
                  <a:gd name="T3" fmla="*/ 451 h 1458"/>
                  <a:gd name="T4" fmla="*/ 2512 w 2999"/>
                  <a:gd name="T5" fmla="*/ 466 h 1458"/>
                  <a:gd name="T6" fmla="*/ 2275 w 2999"/>
                  <a:gd name="T7" fmla="*/ 166 h 1458"/>
                  <a:gd name="T8" fmla="*/ 2024 w 2999"/>
                  <a:gd name="T9" fmla="*/ 196 h 1458"/>
                  <a:gd name="T10" fmla="*/ 1965 w 2999"/>
                  <a:gd name="T11" fmla="*/ 136 h 1458"/>
                  <a:gd name="T12" fmla="*/ 1743 w 2999"/>
                  <a:gd name="T13" fmla="*/ 0 h 1458"/>
                  <a:gd name="T14" fmla="*/ 1197 w 2999"/>
                  <a:gd name="T15" fmla="*/ 136 h 1458"/>
                  <a:gd name="T16" fmla="*/ 1093 w 2999"/>
                  <a:gd name="T17" fmla="*/ 256 h 1458"/>
                  <a:gd name="T18" fmla="*/ 1152 w 2999"/>
                  <a:gd name="T19" fmla="*/ 436 h 1458"/>
                  <a:gd name="T20" fmla="*/ 975 w 2999"/>
                  <a:gd name="T21" fmla="*/ 481 h 1458"/>
                  <a:gd name="T22" fmla="*/ 753 w 2999"/>
                  <a:gd name="T23" fmla="*/ 451 h 1458"/>
                  <a:gd name="T24" fmla="*/ 606 w 2999"/>
                  <a:gd name="T25" fmla="*/ 466 h 1458"/>
                  <a:gd name="T26" fmla="*/ 399 w 2999"/>
                  <a:gd name="T27" fmla="*/ 391 h 1458"/>
                  <a:gd name="T28" fmla="*/ 236 w 2999"/>
                  <a:gd name="T29" fmla="*/ 421 h 1458"/>
                  <a:gd name="T30" fmla="*/ 89 w 2999"/>
                  <a:gd name="T31" fmla="*/ 511 h 1458"/>
                  <a:gd name="T32" fmla="*/ 29 w 2999"/>
                  <a:gd name="T33" fmla="*/ 692 h 1458"/>
                  <a:gd name="T34" fmla="*/ 162 w 2999"/>
                  <a:gd name="T35" fmla="*/ 767 h 1458"/>
                  <a:gd name="T36" fmla="*/ 236 w 2999"/>
                  <a:gd name="T37" fmla="*/ 872 h 1458"/>
                  <a:gd name="T38" fmla="*/ 502 w 2999"/>
                  <a:gd name="T39" fmla="*/ 842 h 1458"/>
                  <a:gd name="T40" fmla="*/ 517 w 2999"/>
                  <a:gd name="T41" fmla="*/ 977 h 1458"/>
                  <a:gd name="T42" fmla="*/ 325 w 2999"/>
                  <a:gd name="T43" fmla="*/ 1052 h 1458"/>
                  <a:gd name="T44" fmla="*/ 399 w 2999"/>
                  <a:gd name="T45" fmla="*/ 1188 h 1458"/>
                  <a:gd name="T46" fmla="*/ 620 w 2999"/>
                  <a:gd name="T47" fmla="*/ 1278 h 1458"/>
                  <a:gd name="T48" fmla="*/ 724 w 2999"/>
                  <a:gd name="T49" fmla="*/ 1173 h 1458"/>
                  <a:gd name="T50" fmla="*/ 916 w 2999"/>
                  <a:gd name="T51" fmla="*/ 962 h 1458"/>
                  <a:gd name="T52" fmla="*/ 1049 w 2999"/>
                  <a:gd name="T53" fmla="*/ 932 h 1458"/>
                  <a:gd name="T54" fmla="*/ 1108 w 2999"/>
                  <a:gd name="T55" fmla="*/ 1082 h 1458"/>
                  <a:gd name="T56" fmla="*/ 1404 w 2999"/>
                  <a:gd name="T57" fmla="*/ 1128 h 1458"/>
                  <a:gd name="T58" fmla="*/ 1522 w 2999"/>
                  <a:gd name="T59" fmla="*/ 1353 h 1458"/>
                  <a:gd name="T60" fmla="*/ 1714 w 2999"/>
                  <a:gd name="T61" fmla="*/ 1353 h 1458"/>
                  <a:gd name="T62" fmla="*/ 1921 w 2999"/>
                  <a:gd name="T63" fmla="*/ 1233 h 1458"/>
                  <a:gd name="T64" fmla="*/ 2142 w 2999"/>
                  <a:gd name="T65" fmla="*/ 1203 h 1458"/>
                  <a:gd name="T66" fmla="*/ 2556 w 2999"/>
                  <a:gd name="T67" fmla="*/ 1188 h 1458"/>
                  <a:gd name="T68" fmla="*/ 2497 w 2999"/>
                  <a:gd name="T69" fmla="*/ 1022 h 1458"/>
                  <a:gd name="T70" fmla="*/ 2674 w 2999"/>
                  <a:gd name="T71" fmla="*/ 962 h 1458"/>
                  <a:gd name="T72" fmla="*/ 2807 w 2999"/>
                  <a:gd name="T73" fmla="*/ 842 h 1458"/>
                  <a:gd name="T74" fmla="*/ 2896 w 2999"/>
                  <a:gd name="T75" fmla="*/ 737 h 1458"/>
                  <a:gd name="T76" fmla="*/ 2970 w 2999"/>
                  <a:gd name="T77" fmla="*/ 586 h 1458"/>
                  <a:gd name="T78" fmla="*/ 2187 w 2999"/>
                  <a:gd name="T79" fmla="*/ 872 h 1458"/>
                  <a:gd name="T80" fmla="*/ 2083 w 2999"/>
                  <a:gd name="T81" fmla="*/ 1007 h 1458"/>
                  <a:gd name="T82" fmla="*/ 2172 w 2999"/>
                  <a:gd name="T83" fmla="*/ 857 h 1458"/>
                  <a:gd name="T84" fmla="*/ 2187 w 2999"/>
                  <a:gd name="T85" fmla="*/ 872 h 1458"/>
                  <a:gd name="T86" fmla="*/ 2305 w 2999"/>
                  <a:gd name="T87" fmla="*/ 872 h 1458"/>
                  <a:gd name="T88" fmla="*/ 2438 w 2999"/>
                  <a:gd name="T89" fmla="*/ 887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99" h="1458">
                    <a:moveTo>
                      <a:pt x="2970" y="586"/>
                    </a:moveTo>
                    <a:lnTo>
                      <a:pt x="2970" y="586"/>
                    </a:lnTo>
                    <a:cubicBezTo>
                      <a:pt x="2970" y="571"/>
                      <a:pt x="2911" y="586"/>
                      <a:pt x="2911" y="586"/>
                    </a:cubicBezTo>
                    <a:cubicBezTo>
                      <a:pt x="2881" y="586"/>
                      <a:pt x="2866" y="571"/>
                      <a:pt x="2866" y="556"/>
                    </a:cubicBezTo>
                    <a:cubicBezTo>
                      <a:pt x="2851" y="526"/>
                      <a:pt x="2822" y="526"/>
                      <a:pt x="2822" y="511"/>
                    </a:cubicBezTo>
                    <a:cubicBezTo>
                      <a:pt x="2807" y="496"/>
                      <a:pt x="2792" y="451"/>
                      <a:pt x="2748" y="451"/>
                    </a:cubicBezTo>
                    <a:cubicBezTo>
                      <a:pt x="2704" y="451"/>
                      <a:pt x="2659" y="496"/>
                      <a:pt x="2615" y="466"/>
                    </a:cubicBezTo>
                    <a:cubicBezTo>
                      <a:pt x="2600" y="451"/>
                      <a:pt x="2586" y="436"/>
                      <a:pt x="2571" y="421"/>
                    </a:cubicBezTo>
                    <a:cubicBezTo>
                      <a:pt x="2556" y="421"/>
                      <a:pt x="2526" y="466"/>
                      <a:pt x="2512" y="466"/>
                    </a:cubicBezTo>
                    <a:cubicBezTo>
                      <a:pt x="2497" y="481"/>
                      <a:pt x="2408" y="316"/>
                      <a:pt x="2408" y="286"/>
                    </a:cubicBezTo>
                    <a:cubicBezTo>
                      <a:pt x="2379" y="256"/>
                      <a:pt x="2364" y="211"/>
                      <a:pt x="2320" y="196"/>
                    </a:cubicBezTo>
                    <a:cubicBezTo>
                      <a:pt x="2305" y="181"/>
                      <a:pt x="2290" y="166"/>
                      <a:pt x="2275" y="166"/>
                    </a:cubicBezTo>
                    <a:cubicBezTo>
                      <a:pt x="2246" y="151"/>
                      <a:pt x="2275" y="121"/>
                      <a:pt x="2275" y="105"/>
                    </a:cubicBezTo>
                    <a:cubicBezTo>
                      <a:pt x="2275" y="90"/>
                      <a:pt x="2172" y="151"/>
                      <a:pt x="2157" y="166"/>
                    </a:cubicBezTo>
                    <a:cubicBezTo>
                      <a:pt x="2142" y="166"/>
                      <a:pt x="2024" y="211"/>
                      <a:pt x="2024" y="196"/>
                    </a:cubicBezTo>
                    <a:cubicBezTo>
                      <a:pt x="2024" y="166"/>
                      <a:pt x="2054" y="151"/>
                      <a:pt x="2024" y="151"/>
                    </a:cubicBezTo>
                    <a:cubicBezTo>
                      <a:pt x="2009" y="136"/>
                      <a:pt x="1995" y="121"/>
                      <a:pt x="1980" y="136"/>
                    </a:cubicBezTo>
                    <a:cubicBezTo>
                      <a:pt x="1980" y="136"/>
                      <a:pt x="1980" y="151"/>
                      <a:pt x="1965" y="136"/>
                    </a:cubicBezTo>
                    <a:cubicBezTo>
                      <a:pt x="1935" y="121"/>
                      <a:pt x="1950" y="105"/>
                      <a:pt x="1906" y="121"/>
                    </a:cubicBezTo>
                    <a:cubicBezTo>
                      <a:pt x="1862" y="151"/>
                      <a:pt x="1862" y="105"/>
                      <a:pt x="1862" y="75"/>
                    </a:cubicBezTo>
                    <a:cubicBezTo>
                      <a:pt x="1876" y="15"/>
                      <a:pt x="1788" y="0"/>
                      <a:pt x="1743" y="0"/>
                    </a:cubicBezTo>
                    <a:cubicBezTo>
                      <a:pt x="1714" y="0"/>
                      <a:pt x="1684" y="15"/>
                      <a:pt x="1655" y="30"/>
                    </a:cubicBezTo>
                    <a:cubicBezTo>
                      <a:pt x="1625" y="45"/>
                      <a:pt x="1596" y="60"/>
                      <a:pt x="1551" y="60"/>
                    </a:cubicBezTo>
                    <a:cubicBezTo>
                      <a:pt x="1433" y="90"/>
                      <a:pt x="1315" y="136"/>
                      <a:pt x="1197" y="136"/>
                    </a:cubicBezTo>
                    <a:cubicBezTo>
                      <a:pt x="1167" y="136"/>
                      <a:pt x="1138" y="136"/>
                      <a:pt x="1123" y="151"/>
                    </a:cubicBezTo>
                    <a:cubicBezTo>
                      <a:pt x="1108" y="166"/>
                      <a:pt x="1138" y="211"/>
                      <a:pt x="1167" y="211"/>
                    </a:cubicBezTo>
                    <a:cubicBezTo>
                      <a:pt x="1226" y="256"/>
                      <a:pt x="1123" y="241"/>
                      <a:pt x="1093" y="256"/>
                    </a:cubicBezTo>
                    <a:cubicBezTo>
                      <a:pt x="1064" y="271"/>
                      <a:pt x="1108" y="286"/>
                      <a:pt x="1108" y="301"/>
                    </a:cubicBezTo>
                    <a:cubicBezTo>
                      <a:pt x="1108" y="331"/>
                      <a:pt x="1049" y="331"/>
                      <a:pt x="1049" y="346"/>
                    </a:cubicBezTo>
                    <a:cubicBezTo>
                      <a:pt x="1049" y="391"/>
                      <a:pt x="1167" y="376"/>
                      <a:pt x="1152" y="436"/>
                    </a:cubicBezTo>
                    <a:cubicBezTo>
                      <a:pt x="1138" y="451"/>
                      <a:pt x="1123" y="466"/>
                      <a:pt x="1093" y="466"/>
                    </a:cubicBezTo>
                    <a:lnTo>
                      <a:pt x="1019" y="466"/>
                    </a:lnTo>
                    <a:cubicBezTo>
                      <a:pt x="990" y="481"/>
                      <a:pt x="1005" y="496"/>
                      <a:pt x="975" y="481"/>
                    </a:cubicBezTo>
                    <a:cubicBezTo>
                      <a:pt x="946" y="466"/>
                      <a:pt x="916" y="436"/>
                      <a:pt x="886" y="436"/>
                    </a:cubicBezTo>
                    <a:cubicBezTo>
                      <a:pt x="872" y="421"/>
                      <a:pt x="842" y="451"/>
                      <a:pt x="827" y="451"/>
                    </a:cubicBezTo>
                    <a:cubicBezTo>
                      <a:pt x="798" y="436"/>
                      <a:pt x="783" y="436"/>
                      <a:pt x="753" y="451"/>
                    </a:cubicBezTo>
                    <a:cubicBezTo>
                      <a:pt x="739" y="466"/>
                      <a:pt x="724" y="496"/>
                      <a:pt x="709" y="481"/>
                    </a:cubicBezTo>
                    <a:cubicBezTo>
                      <a:pt x="694" y="481"/>
                      <a:pt x="650" y="436"/>
                      <a:pt x="635" y="451"/>
                    </a:cubicBezTo>
                    <a:cubicBezTo>
                      <a:pt x="620" y="451"/>
                      <a:pt x="620" y="496"/>
                      <a:pt x="606" y="466"/>
                    </a:cubicBezTo>
                    <a:cubicBezTo>
                      <a:pt x="591" y="436"/>
                      <a:pt x="576" y="421"/>
                      <a:pt x="547" y="406"/>
                    </a:cubicBezTo>
                    <a:cubicBezTo>
                      <a:pt x="517" y="391"/>
                      <a:pt x="487" y="391"/>
                      <a:pt x="473" y="376"/>
                    </a:cubicBezTo>
                    <a:cubicBezTo>
                      <a:pt x="428" y="361"/>
                      <a:pt x="428" y="391"/>
                      <a:pt x="399" y="391"/>
                    </a:cubicBezTo>
                    <a:cubicBezTo>
                      <a:pt x="369" y="406"/>
                      <a:pt x="355" y="361"/>
                      <a:pt x="325" y="376"/>
                    </a:cubicBezTo>
                    <a:cubicBezTo>
                      <a:pt x="310" y="391"/>
                      <a:pt x="310" y="406"/>
                      <a:pt x="295" y="406"/>
                    </a:cubicBezTo>
                    <a:cubicBezTo>
                      <a:pt x="281" y="421"/>
                      <a:pt x="251" y="421"/>
                      <a:pt x="236" y="421"/>
                    </a:cubicBezTo>
                    <a:cubicBezTo>
                      <a:pt x="222" y="436"/>
                      <a:pt x="192" y="466"/>
                      <a:pt x="192" y="481"/>
                    </a:cubicBezTo>
                    <a:cubicBezTo>
                      <a:pt x="177" y="496"/>
                      <a:pt x="207" y="541"/>
                      <a:pt x="177" y="541"/>
                    </a:cubicBezTo>
                    <a:cubicBezTo>
                      <a:pt x="148" y="556"/>
                      <a:pt x="103" y="466"/>
                      <a:pt x="89" y="511"/>
                    </a:cubicBezTo>
                    <a:cubicBezTo>
                      <a:pt x="74" y="541"/>
                      <a:pt x="59" y="541"/>
                      <a:pt x="44" y="571"/>
                    </a:cubicBezTo>
                    <a:cubicBezTo>
                      <a:pt x="29" y="601"/>
                      <a:pt x="89" y="601"/>
                      <a:pt x="59" y="632"/>
                    </a:cubicBezTo>
                    <a:cubicBezTo>
                      <a:pt x="44" y="647"/>
                      <a:pt x="0" y="677"/>
                      <a:pt x="29" y="692"/>
                    </a:cubicBezTo>
                    <a:cubicBezTo>
                      <a:pt x="44" y="692"/>
                      <a:pt x="59" y="707"/>
                      <a:pt x="59" y="707"/>
                    </a:cubicBezTo>
                    <a:cubicBezTo>
                      <a:pt x="74" y="722"/>
                      <a:pt x="59" y="737"/>
                      <a:pt x="74" y="752"/>
                    </a:cubicBezTo>
                    <a:cubicBezTo>
                      <a:pt x="103" y="767"/>
                      <a:pt x="133" y="737"/>
                      <a:pt x="162" y="767"/>
                    </a:cubicBezTo>
                    <a:cubicBezTo>
                      <a:pt x="177" y="782"/>
                      <a:pt x="207" y="827"/>
                      <a:pt x="207" y="857"/>
                    </a:cubicBezTo>
                    <a:cubicBezTo>
                      <a:pt x="192" y="857"/>
                      <a:pt x="148" y="842"/>
                      <a:pt x="192" y="872"/>
                    </a:cubicBezTo>
                    <a:cubicBezTo>
                      <a:pt x="207" y="887"/>
                      <a:pt x="207" y="902"/>
                      <a:pt x="236" y="872"/>
                    </a:cubicBezTo>
                    <a:cubicBezTo>
                      <a:pt x="236" y="857"/>
                      <a:pt x="236" y="857"/>
                      <a:pt x="251" y="857"/>
                    </a:cubicBezTo>
                    <a:cubicBezTo>
                      <a:pt x="325" y="857"/>
                      <a:pt x="355" y="812"/>
                      <a:pt x="428" y="842"/>
                    </a:cubicBezTo>
                    <a:cubicBezTo>
                      <a:pt x="458" y="857"/>
                      <a:pt x="487" y="812"/>
                      <a:pt x="502" y="842"/>
                    </a:cubicBezTo>
                    <a:cubicBezTo>
                      <a:pt x="517" y="857"/>
                      <a:pt x="547" y="917"/>
                      <a:pt x="532" y="947"/>
                    </a:cubicBezTo>
                    <a:cubicBezTo>
                      <a:pt x="517" y="947"/>
                      <a:pt x="487" y="962"/>
                      <a:pt x="517" y="962"/>
                    </a:cubicBezTo>
                    <a:lnTo>
                      <a:pt x="517" y="977"/>
                    </a:lnTo>
                    <a:cubicBezTo>
                      <a:pt x="502" y="992"/>
                      <a:pt x="487" y="992"/>
                      <a:pt x="487" y="992"/>
                    </a:cubicBezTo>
                    <a:cubicBezTo>
                      <a:pt x="443" y="992"/>
                      <a:pt x="325" y="962"/>
                      <a:pt x="355" y="1037"/>
                    </a:cubicBezTo>
                    <a:cubicBezTo>
                      <a:pt x="369" y="1067"/>
                      <a:pt x="355" y="1067"/>
                      <a:pt x="325" y="1052"/>
                    </a:cubicBezTo>
                    <a:cubicBezTo>
                      <a:pt x="295" y="1037"/>
                      <a:pt x="310" y="1067"/>
                      <a:pt x="325" y="1082"/>
                    </a:cubicBezTo>
                    <a:cubicBezTo>
                      <a:pt x="355" y="1082"/>
                      <a:pt x="355" y="1128"/>
                      <a:pt x="369" y="1143"/>
                    </a:cubicBezTo>
                    <a:cubicBezTo>
                      <a:pt x="399" y="1158"/>
                      <a:pt x="355" y="1188"/>
                      <a:pt x="399" y="1188"/>
                    </a:cubicBezTo>
                    <a:cubicBezTo>
                      <a:pt x="414" y="1188"/>
                      <a:pt x="443" y="1218"/>
                      <a:pt x="458" y="1233"/>
                    </a:cubicBezTo>
                    <a:cubicBezTo>
                      <a:pt x="502" y="1233"/>
                      <a:pt x="458" y="1278"/>
                      <a:pt x="458" y="1308"/>
                    </a:cubicBezTo>
                    <a:cubicBezTo>
                      <a:pt x="502" y="1278"/>
                      <a:pt x="561" y="1233"/>
                      <a:pt x="620" y="1278"/>
                    </a:cubicBezTo>
                    <a:cubicBezTo>
                      <a:pt x="650" y="1308"/>
                      <a:pt x="665" y="1353"/>
                      <a:pt x="709" y="1353"/>
                    </a:cubicBezTo>
                    <a:cubicBezTo>
                      <a:pt x="739" y="1353"/>
                      <a:pt x="724" y="1323"/>
                      <a:pt x="724" y="1308"/>
                    </a:cubicBezTo>
                    <a:lnTo>
                      <a:pt x="724" y="1173"/>
                    </a:lnTo>
                    <a:cubicBezTo>
                      <a:pt x="724" y="1143"/>
                      <a:pt x="709" y="1022"/>
                      <a:pt x="739" y="1022"/>
                    </a:cubicBezTo>
                    <a:cubicBezTo>
                      <a:pt x="768" y="1007"/>
                      <a:pt x="813" y="992"/>
                      <a:pt x="842" y="977"/>
                    </a:cubicBezTo>
                    <a:cubicBezTo>
                      <a:pt x="872" y="977"/>
                      <a:pt x="901" y="962"/>
                      <a:pt x="916" y="962"/>
                    </a:cubicBezTo>
                    <a:cubicBezTo>
                      <a:pt x="931" y="947"/>
                      <a:pt x="916" y="917"/>
                      <a:pt x="946" y="932"/>
                    </a:cubicBezTo>
                    <a:cubicBezTo>
                      <a:pt x="960" y="932"/>
                      <a:pt x="1005" y="962"/>
                      <a:pt x="1005" y="932"/>
                    </a:cubicBezTo>
                    <a:cubicBezTo>
                      <a:pt x="1005" y="917"/>
                      <a:pt x="1034" y="902"/>
                      <a:pt x="1049" y="932"/>
                    </a:cubicBezTo>
                    <a:cubicBezTo>
                      <a:pt x="1064" y="947"/>
                      <a:pt x="1049" y="962"/>
                      <a:pt x="1064" y="992"/>
                    </a:cubicBezTo>
                    <a:cubicBezTo>
                      <a:pt x="1064" y="1007"/>
                      <a:pt x="1078" y="1037"/>
                      <a:pt x="1064" y="1052"/>
                    </a:cubicBezTo>
                    <a:cubicBezTo>
                      <a:pt x="1078" y="1067"/>
                      <a:pt x="1093" y="1067"/>
                      <a:pt x="1108" y="1082"/>
                    </a:cubicBezTo>
                    <a:cubicBezTo>
                      <a:pt x="1152" y="1128"/>
                      <a:pt x="1182" y="1158"/>
                      <a:pt x="1241" y="1143"/>
                    </a:cubicBezTo>
                    <a:cubicBezTo>
                      <a:pt x="1271" y="1143"/>
                      <a:pt x="1300" y="1158"/>
                      <a:pt x="1330" y="1158"/>
                    </a:cubicBezTo>
                    <a:cubicBezTo>
                      <a:pt x="1359" y="1158"/>
                      <a:pt x="1374" y="1128"/>
                      <a:pt x="1404" y="1128"/>
                    </a:cubicBezTo>
                    <a:cubicBezTo>
                      <a:pt x="1433" y="1143"/>
                      <a:pt x="1463" y="1188"/>
                      <a:pt x="1477" y="1218"/>
                    </a:cubicBezTo>
                    <a:cubicBezTo>
                      <a:pt x="1492" y="1233"/>
                      <a:pt x="1477" y="1248"/>
                      <a:pt x="1477" y="1278"/>
                    </a:cubicBezTo>
                    <a:cubicBezTo>
                      <a:pt x="1477" y="1308"/>
                      <a:pt x="1522" y="1323"/>
                      <a:pt x="1522" y="1353"/>
                    </a:cubicBezTo>
                    <a:cubicBezTo>
                      <a:pt x="1522" y="1368"/>
                      <a:pt x="1566" y="1368"/>
                      <a:pt x="1581" y="1368"/>
                    </a:cubicBezTo>
                    <a:cubicBezTo>
                      <a:pt x="1610" y="1368"/>
                      <a:pt x="1610" y="1368"/>
                      <a:pt x="1625" y="1398"/>
                    </a:cubicBezTo>
                    <a:cubicBezTo>
                      <a:pt x="1655" y="1458"/>
                      <a:pt x="1684" y="1383"/>
                      <a:pt x="1714" y="1353"/>
                    </a:cubicBezTo>
                    <a:cubicBezTo>
                      <a:pt x="1729" y="1308"/>
                      <a:pt x="1788" y="1308"/>
                      <a:pt x="1817" y="1278"/>
                    </a:cubicBezTo>
                    <a:cubicBezTo>
                      <a:pt x="1847" y="1278"/>
                      <a:pt x="1847" y="1278"/>
                      <a:pt x="1862" y="1263"/>
                    </a:cubicBezTo>
                    <a:cubicBezTo>
                      <a:pt x="1876" y="1218"/>
                      <a:pt x="1891" y="1233"/>
                      <a:pt x="1921" y="1233"/>
                    </a:cubicBezTo>
                    <a:cubicBezTo>
                      <a:pt x="1950" y="1233"/>
                      <a:pt x="2009" y="1278"/>
                      <a:pt x="2024" y="1248"/>
                    </a:cubicBezTo>
                    <a:cubicBezTo>
                      <a:pt x="2024" y="1218"/>
                      <a:pt x="2024" y="1203"/>
                      <a:pt x="2054" y="1188"/>
                    </a:cubicBezTo>
                    <a:cubicBezTo>
                      <a:pt x="2083" y="1173"/>
                      <a:pt x="2113" y="1203"/>
                      <a:pt x="2142" y="1203"/>
                    </a:cubicBezTo>
                    <a:cubicBezTo>
                      <a:pt x="2172" y="1218"/>
                      <a:pt x="2231" y="1218"/>
                      <a:pt x="2260" y="1218"/>
                    </a:cubicBezTo>
                    <a:cubicBezTo>
                      <a:pt x="2349" y="1218"/>
                      <a:pt x="2423" y="1248"/>
                      <a:pt x="2512" y="1263"/>
                    </a:cubicBezTo>
                    <a:cubicBezTo>
                      <a:pt x="2497" y="1233"/>
                      <a:pt x="2526" y="1218"/>
                      <a:pt x="2556" y="1188"/>
                    </a:cubicBezTo>
                    <a:cubicBezTo>
                      <a:pt x="2571" y="1173"/>
                      <a:pt x="2556" y="1173"/>
                      <a:pt x="2541" y="1143"/>
                    </a:cubicBezTo>
                    <a:cubicBezTo>
                      <a:pt x="2526" y="1128"/>
                      <a:pt x="2526" y="1098"/>
                      <a:pt x="2526" y="1067"/>
                    </a:cubicBezTo>
                    <a:cubicBezTo>
                      <a:pt x="2512" y="1067"/>
                      <a:pt x="2512" y="1007"/>
                      <a:pt x="2497" y="1022"/>
                    </a:cubicBezTo>
                    <a:cubicBezTo>
                      <a:pt x="2512" y="1007"/>
                      <a:pt x="2556" y="1007"/>
                      <a:pt x="2586" y="992"/>
                    </a:cubicBezTo>
                    <a:cubicBezTo>
                      <a:pt x="2630" y="992"/>
                      <a:pt x="2659" y="1022"/>
                      <a:pt x="2689" y="992"/>
                    </a:cubicBezTo>
                    <a:cubicBezTo>
                      <a:pt x="2704" y="992"/>
                      <a:pt x="2674" y="977"/>
                      <a:pt x="2674" y="962"/>
                    </a:cubicBezTo>
                    <a:cubicBezTo>
                      <a:pt x="2659" y="947"/>
                      <a:pt x="2674" y="917"/>
                      <a:pt x="2689" y="902"/>
                    </a:cubicBezTo>
                    <a:cubicBezTo>
                      <a:pt x="2704" y="887"/>
                      <a:pt x="2718" y="797"/>
                      <a:pt x="2733" y="812"/>
                    </a:cubicBezTo>
                    <a:cubicBezTo>
                      <a:pt x="2763" y="827"/>
                      <a:pt x="2778" y="842"/>
                      <a:pt x="2807" y="842"/>
                    </a:cubicBezTo>
                    <a:cubicBezTo>
                      <a:pt x="2822" y="827"/>
                      <a:pt x="2837" y="857"/>
                      <a:pt x="2851" y="842"/>
                    </a:cubicBezTo>
                    <a:cubicBezTo>
                      <a:pt x="2866" y="842"/>
                      <a:pt x="2896" y="827"/>
                      <a:pt x="2911" y="812"/>
                    </a:cubicBezTo>
                    <a:cubicBezTo>
                      <a:pt x="2925" y="797"/>
                      <a:pt x="2896" y="767"/>
                      <a:pt x="2896" y="737"/>
                    </a:cubicBezTo>
                    <a:cubicBezTo>
                      <a:pt x="2911" y="692"/>
                      <a:pt x="2955" y="707"/>
                      <a:pt x="2984" y="662"/>
                    </a:cubicBezTo>
                    <a:cubicBezTo>
                      <a:pt x="2984" y="647"/>
                      <a:pt x="2984" y="647"/>
                      <a:pt x="2999" y="632"/>
                    </a:cubicBezTo>
                    <a:cubicBezTo>
                      <a:pt x="2999" y="617"/>
                      <a:pt x="2984" y="601"/>
                      <a:pt x="2970" y="586"/>
                    </a:cubicBezTo>
                    <a:cubicBezTo>
                      <a:pt x="2970" y="571"/>
                      <a:pt x="2984" y="586"/>
                      <a:pt x="2970" y="586"/>
                    </a:cubicBezTo>
                    <a:close/>
                    <a:moveTo>
                      <a:pt x="2187" y="872"/>
                    </a:moveTo>
                    <a:lnTo>
                      <a:pt x="2187" y="872"/>
                    </a:lnTo>
                    <a:cubicBezTo>
                      <a:pt x="2157" y="872"/>
                      <a:pt x="2113" y="917"/>
                      <a:pt x="2098" y="932"/>
                    </a:cubicBezTo>
                    <a:cubicBezTo>
                      <a:pt x="2083" y="932"/>
                      <a:pt x="2068" y="962"/>
                      <a:pt x="2068" y="977"/>
                    </a:cubicBezTo>
                    <a:cubicBezTo>
                      <a:pt x="2068" y="992"/>
                      <a:pt x="2083" y="1007"/>
                      <a:pt x="2083" y="1007"/>
                    </a:cubicBezTo>
                    <a:cubicBezTo>
                      <a:pt x="2068" y="1022"/>
                      <a:pt x="2039" y="962"/>
                      <a:pt x="2039" y="947"/>
                    </a:cubicBezTo>
                    <a:cubicBezTo>
                      <a:pt x="2039" y="917"/>
                      <a:pt x="2054" y="902"/>
                      <a:pt x="2083" y="887"/>
                    </a:cubicBezTo>
                    <a:cubicBezTo>
                      <a:pt x="2113" y="872"/>
                      <a:pt x="2142" y="857"/>
                      <a:pt x="2172" y="857"/>
                    </a:cubicBezTo>
                    <a:lnTo>
                      <a:pt x="2246" y="872"/>
                    </a:lnTo>
                    <a:cubicBezTo>
                      <a:pt x="2231" y="887"/>
                      <a:pt x="2187" y="872"/>
                      <a:pt x="2187" y="872"/>
                    </a:cubicBezTo>
                    <a:cubicBezTo>
                      <a:pt x="2157" y="872"/>
                      <a:pt x="2201" y="872"/>
                      <a:pt x="2187" y="872"/>
                    </a:cubicBezTo>
                    <a:close/>
                    <a:moveTo>
                      <a:pt x="2438" y="887"/>
                    </a:moveTo>
                    <a:lnTo>
                      <a:pt x="2438" y="887"/>
                    </a:lnTo>
                    <a:cubicBezTo>
                      <a:pt x="2423" y="917"/>
                      <a:pt x="2320" y="902"/>
                      <a:pt x="2305" y="872"/>
                    </a:cubicBezTo>
                    <a:lnTo>
                      <a:pt x="2364" y="872"/>
                    </a:lnTo>
                    <a:cubicBezTo>
                      <a:pt x="2393" y="872"/>
                      <a:pt x="2408" y="872"/>
                      <a:pt x="2438" y="857"/>
                    </a:cubicBezTo>
                    <a:lnTo>
                      <a:pt x="2438" y="887"/>
                    </a:lnTo>
                    <a:cubicBezTo>
                      <a:pt x="2423" y="902"/>
                      <a:pt x="2438" y="872"/>
                      <a:pt x="2438" y="88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0" name="Freeform 1618">
                <a:extLst>
                  <a:ext uri="{FF2B5EF4-FFF2-40B4-BE49-F238E27FC236}">
                    <a16:creationId xmlns:a16="http://schemas.microsoft.com/office/drawing/2014/main" id="{8145912D-11ED-BAED-D744-4892FA48F35B}"/>
                  </a:ext>
                </a:extLst>
              </p:cNvPr>
              <p:cNvSpPr>
                <a:spLocks noEditPoints="1"/>
              </p:cNvSpPr>
              <p:nvPr/>
            </p:nvSpPr>
            <p:spPr bwMode="auto">
              <a:xfrm>
                <a:off x="4250" y="2056"/>
                <a:ext cx="579" cy="281"/>
              </a:xfrm>
              <a:custGeom>
                <a:avLst/>
                <a:gdLst>
                  <a:gd name="T0" fmla="*/ 2911 w 2999"/>
                  <a:gd name="T1" fmla="*/ 586 h 1458"/>
                  <a:gd name="T2" fmla="*/ 2748 w 2999"/>
                  <a:gd name="T3" fmla="*/ 451 h 1458"/>
                  <a:gd name="T4" fmla="*/ 2512 w 2999"/>
                  <a:gd name="T5" fmla="*/ 466 h 1458"/>
                  <a:gd name="T6" fmla="*/ 2275 w 2999"/>
                  <a:gd name="T7" fmla="*/ 166 h 1458"/>
                  <a:gd name="T8" fmla="*/ 2024 w 2999"/>
                  <a:gd name="T9" fmla="*/ 196 h 1458"/>
                  <a:gd name="T10" fmla="*/ 1965 w 2999"/>
                  <a:gd name="T11" fmla="*/ 136 h 1458"/>
                  <a:gd name="T12" fmla="*/ 1743 w 2999"/>
                  <a:gd name="T13" fmla="*/ 0 h 1458"/>
                  <a:gd name="T14" fmla="*/ 1197 w 2999"/>
                  <a:gd name="T15" fmla="*/ 136 h 1458"/>
                  <a:gd name="T16" fmla="*/ 1093 w 2999"/>
                  <a:gd name="T17" fmla="*/ 256 h 1458"/>
                  <a:gd name="T18" fmla="*/ 1152 w 2999"/>
                  <a:gd name="T19" fmla="*/ 436 h 1458"/>
                  <a:gd name="T20" fmla="*/ 975 w 2999"/>
                  <a:gd name="T21" fmla="*/ 481 h 1458"/>
                  <a:gd name="T22" fmla="*/ 753 w 2999"/>
                  <a:gd name="T23" fmla="*/ 451 h 1458"/>
                  <a:gd name="T24" fmla="*/ 606 w 2999"/>
                  <a:gd name="T25" fmla="*/ 466 h 1458"/>
                  <a:gd name="T26" fmla="*/ 399 w 2999"/>
                  <a:gd name="T27" fmla="*/ 391 h 1458"/>
                  <a:gd name="T28" fmla="*/ 236 w 2999"/>
                  <a:gd name="T29" fmla="*/ 421 h 1458"/>
                  <a:gd name="T30" fmla="*/ 89 w 2999"/>
                  <a:gd name="T31" fmla="*/ 511 h 1458"/>
                  <a:gd name="T32" fmla="*/ 29 w 2999"/>
                  <a:gd name="T33" fmla="*/ 692 h 1458"/>
                  <a:gd name="T34" fmla="*/ 162 w 2999"/>
                  <a:gd name="T35" fmla="*/ 767 h 1458"/>
                  <a:gd name="T36" fmla="*/ 236 w 2999"/>
                  <a:gd name="T37" fmla="*/ 872 h 1458"/>
                  <a:gd name="T38" fmla="*/ 502 w 2999"/>
                  <a:gd name="T39" fmla="*/ 842 h 1458"/>
                  <a:gd name="T40" fmla="*/ 517 w 2999"/>
                  <a:gd name="T41" fmla="*/ 977 h 1458"/>
                  <a:gd name="T42" fmla="*/ 325 w 2999"/>
                  <a:gd name="T43" fmla="*/ 1052 h 1458"/>
                  <a:gd name="T44" fmla="*/ 399 w 2999"/>
                  <a:gd name="T45" fmla="*/ 1188 h 1458"/>
                  <a:gd name="T46" fmla="*/ 620 w 2999"/>
                  <a:gd name="T47" fmla="*/ 1278 h 1458"/>
                  <a:gd name="T48" fmla="*/ 724 w 2999"/>
                  <a:gd name="T49" fmla="*/ 1173 h 1458"/>
                  <a:gd name="T50" fmla="*/ 916 w 2999"/>
                  <a:gd name="T51" fmla="*/ 962 h 1458"/>
                  <a:gd name="T52" fmla="*/ 1049 w 2999"/>
                  <a:gd name="T53" fmla="*/ 932 h 1458"/>
                  <a:gd name="T54" fmla="*/ 1108 w 2999"/>
                  <a:gd name="T55" fmla="*/ 1082 h 1458"/>
                  <a:gd name="T56" fmla="*/ 1404 w 2999"/>
                  <a:gd name="T57" fmla="*/ 1128 h 1458"/>
                  <a:gd name="T58" fmla="*/ 1522 w 2999"/>
                  <a:gd name="T59" fmla="*/ 1353 h 1458"/>
                  <a:gd name="T60" fmla="*/ 1714 w 2999"/>
                  <a:gd name="T61" fmla="*/ 1353 h 1458"/>
                  <a:gd name="T62" fmla="*/ 1921 w 2999"/>
                  <a:gd name="T63" fmla="*/ 1233 h 1458"/>
                  <a:gd name="T64" fmla="*/ 2142 w 2999"/>
                  <a:gd name="T65" fmla="*/ 1203 h 1458"/>
                  <a:gd name="T66" fmla="*/ 2556 w 2999"/>
                  <a:gd name="T67" fmla="*/ 1188 h 1458"/>
                  <a:gd name="T68" fmla="*/ 2497 w 2999"/>
                  <a:gd name="T69" fmla="*/ 1022 h 1458"/>
                  <a:gd name="T70" fmla="*/ 2674 w 2999"/>
                  <a:gd name="T71" fmla="*/ 962 h 1458"/>
                  <a:gd name="T72" fmla="*/ 2807 w 2999"/>
                  <a:gd name="T73" fmla="*/ 842 h 1458"/>
                  <a:gd name="T74" fmla="*/ 2896 w 2999"/>
                  <a:gd name="T75" fmla="*/ 737 h 1458"/>
                  <a:gd name="T76" fmla="*/ 2970 w 2999"/>
                  <a:gd name="T77" fmla="*/ 586 h 1458"/>
                  <a:gd name="T78" fmla="*/ 2187 w 2999"/>
                  <a:gd name="T79" fmla="*/ 872 h 1458"/>
                  <a:gd name="T80" fmla="*/ 2068 w 2999"/>
                  <a:gd name="T81" fmla="*/ 977 h 1458"/>
                  <a:gd name="T82" fmla="*/ 2083 w 2999"/>
                  <a:gd name="T83" fmla="*/ 887 h 1458"/>
                  <a:gd name="T84" fmla="*/ 2187 w 2999"/>
                  <a:gd name="T85" fmla="*/ 872 h 1458"/>
                  <a:gd name="T86" fmla="*/ 2438 w 2999"/>
                  <a:gd name="T87" fmla="*/ 887 h 1458"/>
                  <a:gd name="T88" fmla="*/ 2364 w 2999"/>
                  <a:gd name="T89" fmla="*/ 872 h 1458"/>
                  <a:gd name="T90" fmla="*/ 2438 w 2999"/>
                  <a:gd name="T91" fmla="*/ 887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99" h="1458">
                    <a:moveTo>
                      <a:pt x="2970" y="586"/>
                    </a:moveTo>
                    <a:lnTo>
                      <a:pt x="2970" y="586"/>
                    </a:lnTo>
                    <a:cubicBezTo>
                      <a:pt x="2970" y="571"/>
                      <a:pt x="2911" y="586"/>
                      <a:pt x="2911" y="586"/>
                    </a:cubicBezTo>
                    <a:cubicBezTo>
                      <a:pt x="2881" y="586"/>
                      <a:pt x="2866" y="571"/>
                      <a:pt x="2866" y="556"/>
                    </a:cubicBezTo>
                    <a:cubicBezTo>
                      <a:pt x="2851" y="526"/>
                      <a:pt x="2822" y="526"/>
                      <a:pt x="2822" y="511"/>
                    </a:cubicBezTo>
                    <a:cubicBezTo>
                      <a:pt x="2807" y="496"/>
                      <a:pt x="2792" y="451"/>
                      <a:pt x="2748" y="451"/>
                    </a:cubicBezTo>
                    <a:cubicBezTo>
                      <a:pt x="2704" y="451"/>
                      <a:pt x="2659" y="496"/>
                      <a:pt x="2615" y="466"/>
                    </a:cubicBezTo>
                    <a:cubicBezTo>
                      <a:pt x="2600" y="451"/>
                      <a:pt x="2586" y="436"/>
                      <a:pt x="2571" y="421"/>
                    </a:cubicBezTo>
                    <a:cubicBezTo>
                      <a:pt x="2556" y="421"/>
                      <a:pt x="2526" y="466"/>
                      <a:pt x="2512" y="466"/>
                    </a:cubicBezTo>
                    <a:cubicBezTo>
                      <a:pt x="2497" y="481"/>
                      <a:pt x="2408" y="316"/>
                      <a:pt x="2408" y="286"/>
                    </a:cubicBezTo>
                    <a:cubicBezTo>
                      <a:pt x="2379" y="256"/>
                      <a:pt x="2364" y="211"/>
                      <a:pt x="2320" y="196"/>
                    </a:cubicBezTo>
                    <a:cubicBezTo>
                      <a:pt x="2305" y="181"/>
                      <a:pt x="2290" y="166"/>
                      <a:pt x="2275" y="166"/>
                    </a:cubicBezTo>
                    <a:cubicBezTo>
                      <a:pt x="2246" y="151"/>
                      <a:pt x="2275" y="121"/>
                      <a:pt x="2275" y="105"/>
                    </a:cubicBezTo>
                    <a:cubicBezTo>
                      <a:pt x="2275" y="90"/>
                      <a:pt x="2172" y="151"/>
                      <a:pt x="2157" y="166"/>
                    </a:cubicBezTo>
                    <a:cubicBezTo>
                      <a:pt x="2142" y="166"/>
                      <a:pt x="2024" y="211"/>
                      <a:pt x="2024" y="196"/>
                    </a:cubicBezTo>
                    <a:cubicBezTo>
                      <a:pt x="2024" y="166"/>
                      <a:pt x="2054" y="151"/>
                      <a:pt x="2024" y="151"/>
                    </a:cubicBezTo>
                    <a:cubicBezTo>
                      <a:pt x="2009" y="136"/>
                      <a:pt x="1995" y="121"/>
                      <a:pt x="1980" y="136"/>
                    </a:cubicBezTo>
                    <a:cubicBezTo>
                      <a:pt x="1980" y="136"/>
                      <a:pt x="1980" y="151"/>
                      <a:pt x="1965" y="136"/>
                    </a:cubicBezTo>
                    <a:cubicBezTo>
                      <a:pt x="1935" y="121"/>
                      <a:pt x="1950" y="105"/>
                      <a:pt x="1906" y="121"/>
                    </a:cubicBezTo>
                    <a:cubicBezTo>
                      <a:pt x="1862" y="151"/>
                      <a:pt x="1862" y="105"/>
                      <a:pt x="1862" y="75"/>
                    </a:cubicBezTo>
                    <a:cubicBezTo>
                      <a:pt x="1876" y="15"/>
                      <a:pt x="1788" y="0"/>
                      <a:pt x="1743" y="0"/>
                    </a:cubicBezTo>
                    <a:cubicBezTo>
                      <a:pt x="1714" y="0"/>
                      <a:pt x="1684" y="15"/>
                      <a:pt x="1655" y="30"/>
                    </a:cubicBezTo>
                    <a:cubicBezTo>
                      <a:pt x="1625" y="45"/>
                      <a:pt x="1596" y="60"/>
                      <a:pt x="1551" y="60"/>
                    </a:cubicBezTo>
                    <a:cubicBezTo>
                      <a:pt x="1433" y="90"/>
                      <a:pt x="1315" y="136"/>
                      <a:pt x="1197" y="136"/>
                    </a:cubicBezTo>
                    <a:cubicBezTo>
                      <a:pt x="1167" y="136"/>
                      <a:pt x="1138" y="136"/>
                      <a:pt x="1123" y="151"/>
                    </a:cubicBezTo>
                    <a:cubicBezTo>
                      <a:pt x="1108" y="166"/>
                      <a:pt x="1138" y="211"/>
                      <a:pt x="1167" y="211"/>
                    </a:cubicBezTo>
                    <a:cubicBezTo>
                      <a:pt x="1226" y="256"/>
                      <a:pt x="1123" y="241"/>
                      <a:pt x="1093" y="256"/>
                    </a:cubicBezTo>
                    <a:cubicBezTo>
                      <a:pt x="1064" y="271"/>
                      <a:pt x="1108" y="286"/>
                      <a:pt x="1108" y="301"/>
                    </a:cubicBezTo>
                    <a:cubicBezTo>
                      <a:pt x="1108" y="331"/>
                      <a:pt x="1049" y="331"/>
                      <a:pt x="1049" y="346"/>
                    </a:cubicBezTo>
                    <a:cubicBezTo>
                      <a:pt x="1049" y="391"/>
                      <a:pt x="1167" y="376"/>
                      <a:pt x="1152" y="436"/>
                    </a:cubicBezTo>
                    <a:cubicBezTo>
                      <a:pt x="1138" y="451"/>
                      <a:pt x="1123" y="466"/>
                      <a:pt x="1093" y="466"/>
                    </a:cubicBezTo>
                    <a:lnTo>
                      <a:pt x="1019" y="466"/>
                    </a:lnTo>
                    <a:cubicBezTo>
                      <a:pt x="990" y="481"/>
                      <a:pt x="1005" y="496"/>
                      <a:pt x="975" y="481"/>
                    </a:cubicBezTo>
                    <a:cubicBezTo>
                      <a:pt x="946" y="466"/>
                      <a:pt x="916" y="436"/>
                      <a:pt x="886" y="436"/>
                    </a:cubicBezTo>
                    <a:cubicBezTo>
                      <a:pt x="872" y="421"/>
                      <a:pt x="842" y="451"/>
                      <a:pt x="827" y="451"/>
                    </a:cubicBezTo>
                    <a:cubicBezTo>
                      <a:pt x="798" y="436"/>
                      <a:pt x="783" y="436"/>
                      <a:pt x="753" y="451"/>
                    </a:cubicBezTo>
                    <a:cubicBezTo>
                      <a:pt x="739" y="466"/>
                      <a:pt x="724" y="496"/>
                      <a:pt x="709" y="481"/>
                    </a:cubicBezTo>
                    <a:cubicBezTo>
                      <a:pt x="694" y="481"/>
                      <a:pt x="650" y="436"/>
                      <a:pt x="635" y="451"/>
                    </a:cubicBezTo>
                    <a:cubicBezTo>
                      <a:pt x="620" y="451"/>
                      <a:pt x="620" y="496"/>
                      <a:pt x="606" y="466"/>
                    </a:cubicBezTo>
                    <a:cubicBezTo>
                      <a:pt x="591" y="436"/>
                      <a:pt x="576" y="421"/>
                      <a:pt x="547" y="406"/>
                    </a:cubicBezTo>
                    <a:cubicBezTo>
                      <a:pt x="517" y="391"/>
                      <a:pt x="487" y="391"/>
                      <a:pt x="473" y="376"/>
                    </a:cubicBezTo>
                    <a:cubicBezTo>
                      <a:pt x="428" y="361"/>
                      <a:pt x="428" y="391"/>
                      <a:pt x="399" y="391"/>
                    </a:cubicBezTo>
                    <a:cubicBezTo>
                      <a:pt x="369" y="406"/>
                      <a:pt x="355" y="361"/>
                      <a:pt x="325" y="376"/>
                    </a:cubicBezTo>
                    <a:cubicBezTo>
                      <a:pt x="310" y="391"/>
                      <a:pt x="310" y="406"/>
                      <a:pt x="295" y="406"/>
                    </a:cubicBezTo>
                    <a:cubicBezTo>
                      <a:pt x="281" y="421"/>
                      <a:pt x="251" y="421"/>
                      <a:pt x="236" y="421"/>
                    </a:cubicBezTo>
                    <a:cubicBezTo>
                      <a:pt x="222" y="436"/>
                      <a:pt x="192" y="466"/>
                      <a:pt x="192" y="481"/>
                    </a:cubicBezTo>
                    <a:cubicBezTo>
                      <a:pt x="177" y="496"/>
                      <a:pt x="207" y="541"/>
                      <a:pt x="177" y="541"/>
                    </a:cubicBezTo>
                    <a:cubicBezTo>
                      <a:pt x="148" y="556"/>
                      <a:pt x="103" y="466"/>
                      <a:pt x="89" y="511"/>
                    </a:cubicBezTo>
                    <a:cubicBezTo>
                      <a:pt x="74" y="541"/>
                      <a:pt x="59" y="541"/>
                      <a:pt x="44" y="571"/>
                    </a:cubicBezTo>
                    <a:cubicBezTo>
                      <a:pt x="29" y="601"/>
                      <a:pt x="89" y="601"/>
                      <a:pt x="59" y="632"/>
                    </a:cubicBezTo>
                    <a:cubicBezTo>
                      <a:pt x="44" y="647"/>
                      <a:pt x="0" y="677"/>
                      <a:pt x="29" y="692"/>
                    </a:cubicBezTo>
                    <a:cubicBezTo>
                      <a:pt x="44" y="692"/>
                      <a:pt x="59" y="707"/>
                      <a:pt x="59" y="707"/>
                    </a:cubicBezTo>
                    <a:cubicBezTo>
                      <a:pt x="74" y="722"/>
                      <a:pt x="59" y="737"/>
                      <a:pt x="74" y="752"/>
                    </a:cubicBezTo>
                    <a:cubicBezTo>
                      <a:pt x="103" y="767"/>
                      <a:pt x="133" y="737"/>
                      <a:pt x="162" y="767"/>
                    </a:cubicBezTo>
                    <a:cubicBezTo>
                      <a:pt x="177" y="782"/>
                      <a:pt x="207" y="827"/>
                      <a:pt x="207" y="857"/>
                    </a:cubicBezTo>
                    <a:cubicBezTo>
                      <a:pt x="192" y="857"/>
                      <a:pt x="148" y="842"/>
                      <a:pt x="192" y="872"/>
                    </a:cubicBezTo>
                    <a:cubicBezTo>
                      <a:pt x="207" y="887"/>
                      <a:pt x="207" y="902"/>
                      <a:pt x="236" y="872"/>
                    </a:cubicBezTo>
                    <a:cubicBezTo>
                      <a:pt x="236" y="857"/>
                      <a:pt x="236" y="857"/>
                      <a:pt x="251" y="857"/>
                    </a:cubicBezTo>
                    <a:cubicBezTo>
                      <a:pt x="325" y="857"/>
                      <a:pt x="355" y="812"/>
                      <a:pt x="428" y="842"/>
                    </a:cubicBezTo>
                    <a:cubicBezTo>
                      <a:pt x="458" y="857"/>
                      <a:pt x="487" y="812"/>
                      <a:pt x="502" y="842"/>
                    </a:cubicBezTo>
                    <a:cubicBezTo>
                      <a:pt x="517" y="857"/>
                      <a:pt x="547" y="917"/>
                      <a:pt x="532" y="947"/>
                    </a:cubicBezTo>
                    <a:cubicBezTo>
                      <a:pt x="517" y="947"/>
                      <a:pt x="487" y="962"/>
                      <a:pt x="517" y="962"/>
                    </a:cubicBezTo>
                    <a:lnTo>
                      <a:pt x="517" y="977"/>
                    </a:lnTo>
                    <a:cubicBezTo>
                      <a:pt x="502" y="992"/>
                      <a:pt x="487" y="992"/>
                      <a:pt x="487" y="992"/>
                    </a:cubicBezTo>
                    <a:cubicBezTo>
                      <a:pt x="443" y="992"/>
                      <a:pt x="325" y="962"/>
                      <a:pt x="355" y="1037"/>
                    </a:cubicBezTo>
                    <a:cubicBezTo>
                      <a:pt x="369" y="1067"/>
                      <a:pt x="355" y="1067"/>
                      <a:pt x="325" y="1052"/>
                    </a:cubicBezTo>
                    <a:cubicBezTo>
                      <a:pt x="295" y="1037"/>
                      <a:pt x="310" y="1067"/>
                      <a:pt x="325" y="1082"/>
                    </a:cubicBezTo>
                    <a:cubicBezTo>
                      <a:pt x="355" y="1082"/>
                      <a:pt x="355" y="1128"/>
                      <a:pt x="369" y="1143"/>
                    </a:cubicBezTo>
                    <a:cubicBezTo>
                      <a:pt x="399" y="1158"/>
                      <a:pt x="355" y="1188"/>
                      <a:pt x="399" y="1188"/>
                    </a:cubicBezTo>
                    <a:cubicBezTo>
                      <a:pt x="414" y="1188"/>
                      <a:pt x="443" y="1218"/>
                      <a:pt x="458" y="1233"/>
                    </a:cubicBezTo>
                    <a:cubicBezTo>
                      <a:pt x="502" y="1233"/>
                      <a:pt x="458" y="1278"/>
                      <a:pt x="458" y="1308"/>
                    </a:cubicBezTo>
                    <a:cubicBezTo>
                      <a:pt x="502" y="1278"/>
                      <a:pt x="561" y="1233"/>
                      <a:pt x="620" y="1278"/>
                    </a:cubicBezTo>
                    <a:cubicBezTo>
                      <a:pt x="650" y="1308"/>
                      <a:pt x="665" y="1353"/>
                      <a:pt x="709" y="1353"/>
                    </a:cubicBezTo>
                    <a:cubicBezTo>
                      <a:pt x="739" y="1353"/>
                      <a:pt x="724" y="1323"/>
                      <a:pt x="724" y="1308"/>
                    </a:cubicBezTo>
                    <a:lnTo>
                      <a:pt x="724" y="1173"/>
                    </a:lnTo>
                    <a:cubicBezTo>
                      <a:pt x="724" y="1143"/>
                      <a:pt x="709" y="1022"/>
                      <a:pt x="739" y="1022"/>
                    </a:cubicBezTo>
                    <a:cubicBezTo>
                      <a:pt x="768" y="1007"/>
                      <a:pt x="813" y="992"/>
                      <a:pt x="842" y="977"/>
                    </a:cubicBezTo>
                    <a:cubicBezTo>
                      <a:pt x="872" y="977"/>
                      <a:pt x="901" y="962"/>
                      <a:pt x="916" y="962"/>
                    </a:cubicBezTo>
                    <a:cubicBezTo>
                      <a:pt x="931" y="947"/>
                      <a:pt x="916" y="917"/>
                      <a:pt x="946" y="932"/>
                    </a:cubicBezTo>
                    <a:cubicBezTo>
                      <a:pt x="960" y="932"/>
                      <a:pt x="1005" y="962"/>
                      <a:pt x="1005" y="932"/>
                    </a:cubicBezTo>
                    <a:cubicBezTo>
                      <a:pt x="1005" y="917"/>
                      <a:pt x="1034" y="902"/>
                      <a:pt x="1049" y="932"/>
                    </a:cubicBezTo>
                    <a:cubicBezTo>
                      <a:pt x="1064" y="947"/>
                      <a:pt x="1049" y="962"/>
                      <a:pt x="1064" y="992"/>
                    </a:cubicBezTo>
                    <a:cubicBezTo>
                      <a:pt x="1064" y="1007"/>
                      <a:pt x="1078" y="1037"/>
                      <a:pt x="1064" y="1052"/>
                    </a:cubicBezTo>
                    <a:cubicBezTo>
                      <a:pt x="1078" y="1067"/>
                      <a:pt x="1093" y="1067"/>
                      <a:pt x="1108" y="1082"/>
                    </a:cubicBezTo>
                    <a:cubicBezTo>
                      <a:pt x="1152" y="1128"/>
                      <a:pt x="1182" y="1158"/>
                      <a:pt x="1241" y="1143"/>
                    </a:cubicBezTo>
                    <a:cubicBezTo>
                      <a:pt x="1271" y="1143"/>
                      <a:pt x="1300" y="1158"/>
                      <a:pt x="1330" y="1158"/>
                    </a:cubicBezTo>
                    <a:cubicBezTo>
                      <a:pt x="1359" y="1158"/>
                      <a:pt x="1374" y="1128"/>
                      <a:pt x="1404" y="1128"/>
                    </a:cubicBezTo>
                    <a:cubicBezTo>
                      <a:pt x="1433" y="1143"/>
                      <a:pt x="1463" y="1188"/>
                      <a:pt x="1477" y="1218"/>
                    </a:cubicBezTo>
                    <a:cubicBezTo>
                      <a:pt x="1492" y="1233"/>
                      <a:pt x="1477" y="1248"/>
                      <a:pt x="1477" y="1278"/>
                    </a:cubicBezTo>
                    <a:cubicBezTo>
                      <a:pt x="1477" y="1308"/>
                      <a:pt x="1522" y="1323"/>
                      <a:pt x="1522" y="1353"/>
                    </a:cubicBezTo>
                    <a:cubicBezTo>
                      <a:pt x="1522" y="1368"/>
                      <a:pt x="1566" y="1368"/>
                      <a:pt x="1581" y="1368"/>
                    </a:cubicBezTo>
                    <a:cubicBezTo>
                      <a:pt x="1610" y="1368"/>
                      <a:pt x="1610" y="1368"/>
                      <a:pt x="1625" y="1398"/>
                    </a:cubicBezTo>
                    <a:cubicBezTo>
                      <a:pt x="1655" y="1458"/>
                      <a:pt x="1684" y="1383"/>
                      <a:pt x="1714" y="1353"/>
                    </a:cubicBezTo>
                    <a:cubicBezTo>
                      <a:pt x="1729" y="1308"/>
                      <a:pt x="1788" y="1308"/>
                      <a:pt x="1817" y="1278"/>
                    </a:cubicBezTo>
                    <a:cubicBezTo>
                      <a:pt x="1847" y="1278"/>
                      <a:pt x="1847" y="1278"/>
                      <a:pt x="1862" y="1263"/>
                    </a:cubicBezTo>
                    <a:cubicBezTo>
                      <a:pt x="1876" y="1218"/>
                      <a:pt x="1891" y="1233"/>
                      <a:pt x="1921" y="1233"/>
                    </a:cubicBezTo>
                    <a:cubicBezTo>
                      <a:pt x="1950" y="1233"/>
                      <a:pt x="2009" y="1278"/>
                      <a:pt x="2024" y="1248"/>
                    </a:cubicBezTo>
                    <a:cubicBezTo>
                      <a:pt x="2024" y="1218"/>
                      <a:pt x="2024" y="1203"/>
                      <a:pt x="2054" y="1188"/>
                    </a:cubicBezTo>
                    <a:cubicBezTo>
                      <a:pt x="2083" y="1173"/>
                      <a:pt x="2113" y="1203"/>
                      <a:pt x="2142" y="1203"/>
                    </a:cubicBezTo>
                    <a:cubicBezTo>
                      <a:pt x="2172" y="1218"/>
                      <a:pt x="2231" y="1218"/>
                      <a:pt x="2260" y="1218"/>
                    </a:cubicBezTo>
                    <a:cubicBezTo>
                      <a:pt x="2349" y="1218"/>
                      <a:pt x="2423" y="1248"/>
                      <a:pt x="2512" y="1263"/>
                    </a:cubicBezTo>
                    <a:cubicBezTo>
                      <a:pt x="2497" y="1233"/>
                      <a:pt x="2526" y="1218"/>
                      <a:pt x="2556" y="1188"/>
                    </a:cubicBezTo>
                    <a:cubicBezTo>
                      <a:pt x="2571" y="1173"/>
                      <a:pt x="2556" y="1173"/>
                      <a:pt x="2541" y="1143"/>
                    </a:cubicBezTo>
                    <a:cubicBezTo>
                      <a:pt x="2526" y="1128"/>
                      <a:pt x="2526" y="1098"/>
                      <a:pt x="2526" y="1067"/>
                    </a:cubicBezTo>
                    <a:cubicBezTo>
                      <a:pt x="2512" y="1067"/>
                      <a:pt x="2512" y="1007"/>
                      <a:pt x="2497" y="1022"/>
                    </a:cubicBezTo>
                    <a:cubicBezTo>
                      <a:pt x="2512" y="1007"/>
                      <a:pt x="2556" y="1007"/>
                      <a:pt x="2586" y="992"/>
                    </a:cubicBezTo>
                    <a:cubicBezTo>
                      <a:pt x="2630" y="992"/>
                      <a:pt x="2659" y="1022"/>
                      <a:pt x="2689" y="992"/>
                    </a:cubicBezTo>
                    <a:cubicBezTo>
                      <a:pt x="2704" y="992"/>
                      <a:pt x="2674" y="977"/>
                      <a:pt x="2674" y="962"/>
                    </a:cubicBezTo>
                    <a:cubicBezTo>
                      <a:pt x="2659" y="947"/>
                      <a:pt x="2674" y="917"/>
                      <a:pt x="2689" y="902"/>
                    </a:cubicBezTo>
                    <a:cubicBezTo>
                      <a:pt x="2704" y="887"/>
                      <a:pt x="2718" y="797"/>
                      <a:pt x="2733" y="812"/>
                    </a:cubicBezTo>
                    <a:cubicBezTo>
                      <a:pt x="2763" y="827"/>
                      <a:pt x="2778" y="842"/>
                      <a:pt x="2807" y="842"/>
                    </a:cubicBezTo>
                    <a:cubicBezTo>
                      <a:pt x="2822" y="827"/>
                      <a:pt x="2837" y="857"/>
                      <a:pt x="2851" y="842"/>
                    </a:cubicBezTo>
                    <a:cubicBezTo>
                      <a:pt x="2866" y="842"/>
                      <a:pt x="2896" y="827"/>
                      <a:pt x="2911" y="812"/>
                    </a:cubicBezTo>
                    <a:cubicBezTo>
                      <a:pt x="2925" y="797"/>
                      <a:pt x="2896" y="767"/>
                      <a:pt x="2896" y="737"/>
                    </a:cubicBezTo>
                    <a:cubicBezTo>
                      <a:pt x="2911" y="692"/>
                      <a:pt x="2955" y="707"/>
                      <a:pt x="2984" y="662"/>
                    </a:cubicBezTo>
                    <a:cubicBezTo>
                      <a:pt x="2984" y="647"/>
                      <a:pt x="2984" y="647"/>
                      <a:pt x="2999" y="632"/>
                    </a:cubicBezTo>
                    <a:cubicBezTo>
                      <a:pt x="2999" y="617"/>
                      <a:pt x="2984" y="601"/>
                      <a:pt x="2970" y="586"/>
                    </a:cubicBezTo>
                    <a:cubicBezTo>
                      <a:pt x="2970" y="571"/>
                      <a:pt x="2984" y="586"/>
                      <a:pt x="2970" y="586"/>
                    </a:cubicBezTo>
                    <a:lnTo>
                      <a:pt x="2970" y="586"/>
                    </a:lnTo>
                    <a:close/>
                    <a:moveTo>
                      <a:pt x="2187" y="872"/>
                    </a:moveTo>
                    <a:lnTo>
                      <a:pt x="2187" y="872"/>
                    </a:lnTo>
                    <a:cubicBezTo>
                      <a:pt x="2157" y="872"/>
                      <a:pt x="2113" y="917"/>
                      <a:pt x="2098" y="932"/>
                    </a:cubicBezTo>
                    <a:cubicBezTo>
                      <a:pt x="2083" y="932"/>
                      <a:pt x="2068" y="962"/>
                      <a:pt x="2068" y="977"/>
                    </a:cubicBezTo>
                    <a:cubicBezTo>
                      <a:pt x="2068" y="992"/>
                      <a:pt x="2083" y="1007"/>
                      <a:pt x="2083" y="1007"/>
                    </a:cubicBezTo>
                    <a:cubicBezTo>
                      <a:pt x="2068" y="1022"/>
                      <a:pt x="2039" y="962"/>
                      <a:pt x="2039" y="947"/>
                    </a:cubicBezTo>
                    <a:cubicBezTo>
                      <a:pt x="2039" y="917"/>
                      <a:pt x="2054" y="902"/>
                      <a:pt x="2083" y="887"/>
                    </a:cubicBezTo>
                    <a:cubicBezTo>
                      <a:pt x="2113" y="872"/>
                      <a:pt x="2142" y="857"/>
                      <a:pt x="2172" y="857"/>
                    </a:cubicBezTo>
                    <a:lnTo>
                      <a:pt x="2246" y="872"/>
                    </a:lnTo>
                    <a:cubicBezTo>
                      <a:pt x="2231" y="887"/>
                      <a:pt x="2187" y="872"/>
                      <a:pt x="2187" y="872"/>
                    </a:cubicBezTo>
                    <a:cubicBezTo>
                      <a:pt x="2157" y="872"/>
                      <a:pt x="2201" y="872"/>
                      <a:pt x="2187" y="872"/>
                    </a:cubicBezTo>
                    <a:lnTo>
                      <a:pt x="2187" y="872"/>
                    </a:lnTo>
                    <a:close/>
                    <a:moveTo>
                      <a:pt x="2438" y="887"/>
                    </a:moveTo>
                    <a:lnTo>
                      <a:pt x="2438" y="887"/>
                    </a:lnTo>
                    <a:cubicBezTo>
                      <a:pt x="2423" y="917"/>
                      <a:pt x="2320" y="902"/>
                      <a:pt x="2305" y="872"/>
                    </a:cubicBezTo>
                    <a:lnTo>
                      <a:pt x="2364" y="872"/>
                    </a:lnTo>
                    <a:cubicBezTo>
                      <a:pt x="2393" y="872"/>
                      <a:pt x="2408" y="872"/>
                      <a:pt x="2438" y="857"/>
                    </a:cubicBezTo>
                    <a:lnTo>
                      <a:pt x="2438" y="887"/>
                    </a:lnTo>
                    <a:cubicBezTo>
                      <a:pt x="2423" y="902"/>
                      <a:pt x="2438" y="872"/>
                      <a:pt x="2438" y="887"/>
                    </a:cubicBezTo>
                    <a:lnTo>
                      <a:pt x="2438" y="88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1" name="Freeform 1619">
                <a:extLst>
                  <a:ext uri="{FF2B5EF4-FFF2-40B4-BE49-F238E27FC236}">
                    <a16:creationId xmlns:a16="http://schemas.microsoft.com/office/drawing/2014/main" id="{34325A9D-3051-41D0-4B12-1F1BB936317A}"/>
                  </a:ext>
                </a:extLst>
              </p:cNvPr>
              <p:cNvSpPr>
                <a:spLocks noEditPoints="1"/>
              </p:cNvSpPr>
              <p:nvPr/>
            </p:nvSpPr>
            <p:spPr bwMode="auto">
              <a:xfrm>
                <a:off x="4250" y="2056"/>
                <a:ext cx="579" cy="281"/>
              </a:xfrm>
              <a:custGeom>
                <a:avLst/>
                <a:gdLst>
                  <a:gd name="T0" fmla="*/ 2911 w 2999"/>
                  <a:gd name="T1" fmla="*/ 586 h 1458"/>
                  <a:gd name="T2" fmla="*/ 2748 w 2999"/>
                  <a:gd name="T3" fmla="*/ 451 h 1458"/>
                  <a:gd name="T4" fmla="*/ 2512 w 2999"/>
                  <a:gd name="T5" fmla="*/ 466 h 1458"/>
                  <a:gd name="T6" fmla="*/ 2275 w 2999"/>
                  <a:gd name="T7" fmla="*/ 166 h 1458"/>
                  <a:gd name="T8" fmla="*/ 2024 w 2999"/>
                  <a:gd name="T9" fmla="*/ 196 h 1458"/>
                  <a:gd name="T10" fmla="*/ 1965 w 2999"/>
                  <a:gd name="T11" fmla="*/ 136 h 1458"/>
                  <a:gd name="T12" fmla="*/ 1743 w 2999"/>
                  <a:gd name="T13" fmla="*/ 0 h 1458"/>
                  <a:gd name="T14" fmla="*/ 1197 w 2999"/>
                  <a:gd name="T15" fmla="*/ 136 h 1458"/>
                  <a:gd name="T16" fmla="*/ 1093 w 2999"/>
                  <a:gd name="T17" fmla="*/ 256 h 1458"/>
                  <a:gd name="T18" fmla="*/ 1152 w 2999"/>
                  <a:gd name="T19" fmla="*/ 436 h 1458"/>
                  <a:gd name="T20" fmla="*/ 975 w 2999"/>
                  <a:gd name="T21" fmla="*/ 481 h 1458"/>
                  <a:gd name="T22" fmla="*/ 753 w 2999"/>
                  <a:gd name="T23" fmla="*/ 451 h 1458"/>
                  <a:gd name="T24" fmla="*/ 606 w 2999"/>
                  <a:gd name="T25" fmla="*/ 466 h 1458"/>
                  <a:gd name="T26" fmla="*/ 399 w 2999"/>
                  <a:gd name="T27" fmla="*/ 391 h 1458"/>
                  <a:gd name="T28" fmla="*/ 236 w 2999"/>
                  <a:gd name="T29" fmla="*/ 421 h 1458"/>
                  <a:gd name="T30" fmla="*/ 89 w 2999"/>
                  <a:gd name="T31" fmla="*/ 511 h 1458"/>
                  <a:gd name="T32" fmla="*/ 29 w 2999"/>
                  <a:gd name="T33" fmla="*/ 692 h 1458"/>
                  <a:gd name="T34" fmla="*/ 162 w 2999"/>
                  <a:gd name="T35" fmla="*/ 767 h 1458"/>
                  <a:gd name="T36" fmla="*/ 236 w 2999"/>
                  <a:gd name="T37" fmla="*/ 872 h 1458"/>
                  <a:gd name="T38" fmla="*/ 502 w 2999"/>
                  <a:gd name="T39" fmla="*/ 842 h 1458"/>
                  <a:gd name="T40" fmla="*/ 517 w 2999"/>
                  <a:gd name="T41" fmla="*/ 977 h 1458"/>
                  <a:gd name="T42" fmla="*/ 325 w 2999"/>
                  <a:gd name="T43" fmla="*/ 1052 h 1458"/>
                  <a:gd name="T44" fmla="*/ 399 w 2999"/>
                  <a:gd name="T45" fmla="*/ 1188 h 1458"/>
                  <a:gd name="T46" fmla="*/ 620 w 2999"/>
                  <a:gd name="T47" fmla="*/ 1278 h 1458"/>
                  <a:gd name="T48" fmla="*/ 724 w 2999"/>
                  <a:gd name="T49" fmla="*/ 1173 h 1458"/>
                  <a:gd name="T50" fmla="*/ 916 w 2999"/>
                  <a:gd name="T51" fmla="*/ 962 h 1458"/>
                  <a:gd name="T52" fmla="*/ 1049 w 2999"/>
                  <a:gd name="T53" fmla="*/ 932 h 1458"/>
                  <a:gd name="T54" fmla="*/ 1108 w 2999"/>
                  <a:gd name="T55" fmla="*/ 1082 h 1458"/>
                  <a:gd name="T56" fmla="*/ 1404 w 2999"/>
                  <a:gd name="T57" fmla="*/ 1128 h 1458"/>
                  <a:gd name="T58" fmla="*/ 1522 w 2999"/>
                  <a:gd name="T59" fmla="*/ 1353 h 1458"/>
                  <a:gd name="T60" fmla="*/ 1714 w 2999"/>
                  <a:gd name="T61" fmla="*/ 1353 h 1458"/>
                  <a:gd name="T62" fmla="*/ 1921 w 2999"/>
                  <a:gd name="T63" fmla="*/ 1233 h 1458"/>
                  <a:gd name="T64" fmla="*/ 2142 w 2999"/>
                  <a:gd name="T65" fmla="*/ 1203 h 1458"/>
                  <a:gd name="T66" fmla="*/ 2556 w 2999"/>
                  <a:gd name="T67" fmla="*/ 1188 h 1458"/>
                  <a:gd name="T68" fmla="*/ 2497 w 2999"/>
                  <a:gd name="T69" fmla="*/ 1022 h 1458"/>
                  <a:gd name="T70" fmla="*/ 2674 w 2999"/>
                  <a:gd name="T71" fmla="*/ 962 h 1458"/>
                  <a:gd name="T72" fmla="*/ 2807 w 2999"/>
                  <a:gd name="T73" fmla="*/ 842 h 1458"/>
                  <a:gd name="T74" fmla="*/ 2896 w 2999"/>
                  <a:gd name="T75" fmla="*/ 737 h 1458"/>
                  <a:gd name="T76" fmla="*/ 2970 w 2999"/>
                  <a:gd name="T77" fmla="*/ 586 h 1458"/>
                  <a:gd name="T78" fmla="*/ 2187 w 2999"/>
                  <a:gd name="T79" fmla="*/ 872 h 1458"/>
                  <a:gd name="T80" fmla="*/ 2083 w 2999"/>
                  <a:gd name="T81" fmla="*/ 1007 h 1458"/>
                  <a:gd name="T82" fmla="*/ 2172 w 2999"/>
                  <a:gd name="T83" fmla="*/ 857 h 1458"/>
                  <a:gd name="T84" fmla="*/ 2187 w 2999"/>
                  <a:gd name="T85" fmla="*/ 872 h 1458"/>
                  <a:gd name="T86" fmla="*/ 2305 w 2999"/>
                  <a:gd name="T87" fmla="*/ 872 h 1458"/>
                  <a:gd name="T88" fmla="*/ 2438 w 2999"/>
                  <a:gd name="T89" fmla="*/ 887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99" h="1458">
                    <a:moveTo>
                      <a:pt x="2970" y="586"/>
                    </a:moveTo>
                    <a:lnTo>
                      <a:pt x="2970" y="586"/>
                    </a:lnTo>
                    <a:cubicBezTo>
                      <a:pt x="2970" y="571"/>
                      <a:pt x="2911" y="586"/>
                      <a:pt x="2911" y="586"/>
                    </a:cubicBezTo>
                    <a:cubicBezTo>
                      <a:pt x="2881" y="586"/>
                      <a:pt x="2866" y="571"/>
                      <a:pt x="2866" y="556"/>
                    </a:cubicBezTo>
                    <a:cubicBezTo>
                      <a:pt x="2851" y="526"/>
                      <a:pt x="2822" y="526"/>
                      <a:pt x="2822" y="511"/>
                    </a:cubicBezTo>
                    <a:cubicBezTo>
                      <a:pt x="2807" y="496"/>
                      <a:pt x="2792" y="451"/>
                      <a:pt x="2748" y="451"/>
                    </a:cubicBezTo>
                    <a:cubicBezTo>
                      <a:pt x="2704" y="451"/>
                      <a:pt x="2659" y="496"/>
                      <a:pt x="2615" y="466"/>
                    </a:cubicBezTo>
                    <a:cubicBezTo>
                      <a:pt x="2600" y="451"/>
                      <a:pt x="2586" y="436"/>
                      <a:pt x="2571" y="421"/>
                    </a:cubicBezTo>
                    <a:cubicBezTo>
                      <a:pt x="2556" y="421"/>
                      <a:pt x="2526" y="466"/>
                      <a:pt x="2512" y="466"/>
                    </a:cubicBezTo>
                    <a:cubicBezTo>
                      <a:pt x="2497" y="481"/>
                      <a:pt x="2408" y="316"/>
                      <a:pt x="2408" y="286"/>
                    </a:cubicBezTo>
                    <a:cubicBezTo>
                      <a:pt x="2379" y="256"/>
                      <a:pt x="2364" y="211"/>
                      <a:pt x="2320" y="196"/>
                    </a:cubicBezTo>
                    <a:cubicBezTo>
                      <a:pt x="2305" y="181"/>
                      <a:pt x="2290" y="166"/>
                      <a:pt x="2275" y="166"/>
                    </a:cubicBezTo>
                    <a:cubicBezTo>
                      <a:pt x="2246" y="151"/>
                      <a:pt x="2275" y="121"/>
                      <a:pt x="2275" y="105"/>
                    </a:cubicBezTo>
                    <a:cubicBezTo>
                      <a:pt x="2275" y="90"/>
                      <a:pt x="2172" y="151"/>
                      <a:pt x="2157" y="166"/>
                    </a:cubicBezTo>
                    <a:cubicBezTo>
                      <a:pt x="2142" y="166"/>
                      <a:pt x="2024" y="211"/>
                      <a:pt x="2024" y="196"/>
                    </a:cubicBezTo>
                    <a:cubicBezTo>
                      <a:pt x="2024" y="166"/>
                      <a:pt x="2054" y="151"/>
                      <a:pt x="2024" y="151"/>
                    </a:cubicBezTo>
                    <a:cubicBezTo>
                      <a:pt x="2009" y="136"/>
                      <a:pt x="1995" y="121"/>
                      <a:pt x="1980" y="136"/>
                    </a:cubicBezTo>
                    <a:cubicBezTo>
                      <a:pt x="1980" y="136"/>
                      <a:pt x="1980" y="151"/>
                      <a:pt x="1965" y="136"/>
                    </a:cubicBezTo>
                    <a:cubicBezTo>
                      <a:pt x="1935" y="121"/>
                      <a:pt x="1950" y="105"/>
                      <a:pt x="1906" y="121"/>
                    </a:cubicBezTo>
                    <a:cubicBezTo>
                      <a:pt x="1862" y="151"/>
                      <a:pt x="1862" y="105"/>
                      <a:pt x="1862" y="75"/>
                    </a:cubicBezTo>
                    <a:cubicBezTo>
                      <a:pt x="1876" y="15"/>
                      <a:pt x="1788" y="0"/>
                      <a:pt x="1743" y="0"/>
                    </a:cubicBezTo>
                    <a:cubicBezTo>
                      <a:pt x="1714" y="0"/>
                      <a:pt x="1684" y="15"/>
                      <a:pt x="1655" y="30"/>
                    </a:cubicBezTo>
                    <a:cubicBezTo>
                      <a:pt x="1625" y="45"/>
                      <a:pt x="1596" y="60"/>
                      <a:pt x="1551" y="60"/>
                    </a:cubicBezTo>
                    <a:cubicBezTo>
                      <a:pt x="1433" y="90"/>
                      <a:pt x="1315" y="136"/>
                      <a:pt x="1197" y="136"/>
                    </a:cubicBezTo>
                    <a:cubicBezTo>
                      <a:pt x="1167" y="136"/>
                      <a:pt x="1138" y="136"/>
                      <a:pt x="1123" y="151"/>
                    </a:cubicBezTo>
                    <a:cubicBezTo>
                      <a:pt x="1108" y="166"/>
                      <a:pt x="1138" y="211"/>
                      <a:pt x="1167" y="211"/>
                    </a:cubicBezTo>
                    <a:cubicBezTo>
                      <a:pt x="1226" y="256"/>
                      <a:pt x="1123" y="241"/>
                      <a:pt x="1093" y="256"/>
                    </a:cubicBezTo>
                    <a:cubicBezTo>
                      <a:pt x="1064" y="271"/>
                      <a:pt x="1108" y="286"/>
                      <a:pt x="1108" y="301"/>
                    </a:cubicBezTo>
                    <a:cubicBezTo>
                      <a:pt x="1108" y="331"/>
                      <a:pt x="1049" y="331"/>
                      <a:pt x="1049" y="346"/>
                    </a:cubicBezTo>
                    <a:cubicBezTo>
                      <a:pt x="1049" y="391"/>
                      <a:pt x="1167" y="376"/>
                      <a:pt x="1152" y="436"/>
                    </a:cubicBezTo>
                    <a:cubicBezTo>
                      <a:pt x="1138" y="451"/>
                      <a:pt x="1123" y="466"/>
                      <a:pt x="1093" y="466"/>
                    </a:cubicBezTo>
                    <a:lnTo>
                      <a:pt x="1019" y="466"/>
                    </a:lnTo>
                    <a:cubicBezTo>
                      <a:pt x="990" y="481"/>
                      <a:pt x="1005" y="496"/>
                      <a:pt x="975" y="481"/>
                    </a:cubicBezTo>
                    <a:cubicBezTo>
                      <a:pt x="945" y="466"/>
                      <a:pt x="916" y="436"/>
                      <a:pt x="886" y="436"/>
                    </a:cubicBezTo>
                    <a:cubicBezTo>
                      <a:pt x="872" y="421"/>
                      <a:pt x="842" y="451"/>
                      <a:pt x="827" y="451"/>
                    </a:cubicBezTo>
                    <a:cubicBezTo>
                      <a:pt x="798" y="436"/>
                      <a:pt x="783" y="436"/>
                      <a:pt x="753" y="451"/>
                    </a:cubicBezTo>
                    <a:cubicBezTo>
                      <a:pt x="739" y="466"/>
                      <a:pt x="724" y="496"/>
                      <a:pt x="709" y="481"/>
                    </a:cubicBezTo>
                    <a:cubicBezTo>
                      <a:pt x="694" y="481"/>
                      <a:pt x="650" y="436"/>
                      <a:pt x="635" y="451"/>
                    </a:cubicBezTo>
                    <a:cubicBezTo>
                      <a:pt x="620" y="451"/>
                      <a:pt x="620" y="496"/>
                      <a:pt x="606" y="466"/>
                    </a:cubicBezTo>
                    <a:cubicBezTo>
                      <a:pt x="591" y="436"/>
                      <a:pt x="576" y="421"/>
                      <a:pt x="547" y="406"/>
                    </a:cubicBezTo>
                    <a:cubicBezTo>
                      <a:pt x="517" y="391"/>
                      <a:pt x="487" y="391"/>
                      <a:pt x="473" y="376"/>
                    </a:cubicBezTo>
                    <a:cubicBezTo>
                      <a:pt x="428" y="361"/>
                      <a:pt x="428" y="391"/>
                      <a:pt x="399" y="391"/>
                    </a:cubicBezTo>
                    <a:cubicBezTo>
                      <a:pt x="369" y="406"/>
                      <a:pt x="354" y="361"/>
                      <a:pt x="325" y="376"/>
                    </a:cubicBezTo>
                    <a:cubicBezTo>
                      <a:pt x="310" y="391"/>
                      <a:pt x="310" y="406"/>
                      <a:pt x="295" y="406"/>
                    </a:cubicBezTo>
                    <a:cubicBezTo>
                      <a:pt x="281" y="421"/>
                      <a:pt x="251" y="421"/>
                      <a:pt x="236" y="421"/>
                    </a:cubicBezTo>
                    <a:cubicBezTo>
                      <a:pt x="222" y="436"/>
                      <a:pt x="192" y="466"/>
                      <a:pt x="192" y="481"/>
                    </a:cubicBezTo>
                    <a:cubicBezTo>
                      <a:pt x="177" y="496"/>
                      <a:pt x="207" y="541"/>
                      <a:pt x="177" y="541"/>
                    </a:cubicBezTo>
                    <a:cubicBezTo>
                      <a:pt x="148" y="556"/>
                      <a:pt x="103" y="466"/>
                      <a:pt x="89" y="511"/>
                    </a:cubicBezTo>
                    <a:cubicBezTo>
                      <a:pt x="74" y="541"/>
                      <a:pt x="59" y="541"/>
                      <a:pt x="44" y="571"/>
                    </a:cubicBezTo>
                    <a:cubicBezTo>
                      <a:pt x="29" y="601"/>
                      <a:pt x="89" y="601"/>
                      <a:pt x="59" y="632"/>
                    </a:cubicBezTo>
                    <a:cubicBezTo>
                      <a:pt x="44" y="647"/>
                      <a:pt x="0" y="677"/>
                      <a:pt x="29" y="692"/>
                    </a:cubicBezTo>
                    <a:cubicBezTo>
                      <a:pt x="44" y="692"/>
                      <a:pt x="59" y="707"/>
                      <a:pt x="59" y="707"/>
                    </a:cubicBezTo>
                    <a:cubicBezTo>
                      <a:pt x="74" y="722"/>
                      <a:pt x="59" y="737"/>
                      <a:pt x="74" y="752"/>
                    </a:cubicBezTo>
                    <a:cubicBezTo>
                      <a:pt x="103" y="767"/>
                      <a:pt x="133" y="737"/>
                      <a:pt x="162" y="767"/>
                    </a:cubicBezTo>
                    <a:cubicBezTo>
                      <a:pt x="177" y="782"/>
                      <a:pt x="207" y="827"/>
                      <a:pt x="207" y="857"/>
                    </a:cubicBezTo>
                    <a:cubicBezTo>
                      <a:pt x="192" y="857"/>
                      <a:pt x="148" y="842"/>
                      <a:pt x="192" y="872"/>
                    </a:cubicBezTo>
                    <a:cubicBezTo>
                      <a:pt x="207" y="887"/>
                      <a:pt x="207" y="902"/>
                      <a:pt x="236" y="872"/>
                    </a:cubicBezTo>
                    <a:cubicBezTo>
                      <a:pt x="236" y="857"/>
                      <a:pt x="236" y="857"/>
                      <a:pt x="251" y="857"/>
                    </a:cubicBezTo>
                    <a:cubicBezTo>
                      <a:pt x="325" y="857"/>
                      <a:pt x="354" y="812"/>
                      <a:pt x="428" y="842"/>
                    </a:cubicBezTo>
                    <a:cubicBezTo>
                      <a:pt x="458" y="857"/>
                      <a:pt x="487" y="812"/>
                      <a:pt x="502" y="842"/>
                    </a:cubicBezTo>
                    <a:cubicBezTo>
                      <a:pt x="517" y="857"/>
                      <a:pt x="547" y="917"/>
                      <a:pt x="532" y="947"/>
                    </a:cubicBezTo>
                    <a:cubicBezTo>
                      <a:pt x="517" y="947"/>
                      <a:pt x="487" y="962"/>
                      <a:pt x="517" y="962"/>
                    </a:cubicBezTo>
                    <a:lnTo>
                      <a:pt x="517" y="977"/>
                    </a:lnTo>
                    <a:cubicBezTo>
                      <a:pt x="502" y="992"/>
                      <a:pt x="487" y="992"/>
                      <a:pt x="487" y="992"/>
                    </a:cubicBezTo>
                    <a:cubicBezTo>
                      <a:pt x="443" y="992"/>
                      <a:pt x="325" y="962"/>
                      <a:pt x="354" y="1037"/>
                    </a:cubicBezTo>
                    <a:cubicBezTo>
                      <a:pt x="369" y="1067"/>
                      <a:pt x="354" y="1067"/>
                      <a:pt x="325" y="1052"/>
                    </a:cubicBezTo>
                    <a:cubicBezTo>
                      <a:pt x="295" y="1037"/>
                      <a:pt x="310" y="1067"/>
                      <a:pt x="325" y="1082"/>
                    </a:cubicBezTo>
                    <a:cubicBezTo>
                      <a:pt x="354" y="1082"/>
                      <a:pt x="354" y="1128"/>
                      <a:pt x="369" y="1143"/>
                    </a:cubicBezTo>
                    <a:cubicBezTo>
                      <a:pt x="399" y="1158"/>
                      <a:pt x="354" y="1188"/>
                      <a:pt x="399" y="1188"/>
                    </a:cubicBezTo>
                    <a:cubicBezTo>
                      <a:pt x="414" y="1188"/>
                      <a:pt x="443" y="1218"/>
                      <a:pt x="458" y="1233"/>
                    </a:cubicBezTo>
                    <a:cubicBezTo>
                      <a:pt x="502" y="1233"/>
                      <a:pt x="458" y="1278"/>
                      <a:pt x="458" y="1308"/>
                    </a:cubicBezTo>
                    <a:cubicBezTo>
                      <a:pt x="502" y="1278"/>
                      <a:pt x="561" y="1233"/>
                      <a:pt x="620" y="1278"/>
                    </a:cubicBezTo>
                    <a:cubicBezTo>
                      <a:pt x="650" y="1308"/>
                      <a:pt x="665" y="1353"/>
                      <a:pt x="709" y="1353"/>
                    </a:cubicBezTo>
                    <a:cubicBezTo>
                      <a:pt x="739" y="1353"/>
                      <a:pt x="724" y="1323"/>
                      <a:pt x="724" y="1308"/>
                    </a:cubicBezTo>
                    <a:lnTo>
                      <a:pt x="724" y="1173"/>
                    </a:lnTo>
                    <a:cubicBezTo>
                      <a:pt x="724" y="1143"/>
                      <a:pt x="709" y="1022"/>
                      <a:pt x="739" y="1022"/>
                    </a:cubicBezTo>
                    <a:cubicBezTo>
                      <a:pt x="768" y="1007"/>
                      <a:pt x="813" y="992"/>
                      <a:pt x="842" y="977"/>
                    </a:cubicBezTo>
                    <a:cubicBezTo>
                      <a:pt x="872" y="977"/>
                      <a:pt x="901" y="962"/>
                      <a:pt x="916" y="962"/>
                    </a:cubicBezTo>
                    <a:cubicBezTo>
                      <a:pt x="931" y="947"/>
                      <a:pt x="916" y="917"/>
                      <a:pt x="945" y="932"/>
                    </a:cubicBezTo>
                    <a:cubicBezTo>
                      <a:pt x="960" y="932"/>
                      <a:pt x="1005" y="962"/>
                      <a:pt x="1005" y="932"/>
                    </a:cubicBezTo>
                    <a:cubicBezTo>
                      <a:pt x="1005" y="917"/>
                      <a:pt x="1034" y="902"/>
                      <a:pt x="1049" y="932"/>
                    </a:cubicBezTo>
                    <a:cubicBezTo>
                      <a:pt x="1064" y="947"/>
                      <a:pt x="1049" y="962"/>
                      <a:pt x="1064" y="992"/>
                    </a:cubicBezTo>
                    <a:cubicBezTo>
                      <a:pt x="1064" y="1007"/>
                      <a:pt x="1078" y="1037"/>
                      <a:pt x="1064" y="1052"/>
                    </a:cubicBezTo>
                    <a:cubicBezTo>
                      <a:pt x="1078" y="1067"/>
                      <a:pt x="1093" y="1067"/>
                      <a:pt x="1108" y="1082"/>
                    </a:cubicBezTo>
                    <a:cubicBezTo>
                      <a:pt x="1152" y="1128"/>
                      <a:pt x="1182" y="1158"/>
                      <a:pt x="1241" y="1143"/>
                    </a:cubicBezTo>
                    <a:cubicBezTo>
                      <a:pt x="1271" y="1143"/>
                      <a:pt x="1300" y="1158"/>
                      <a:pt x="1330" y="1158"/>
                    </a:cubicBezTo>
                    <a:cubicBezTo>
                      <a:pt x="1359" y="1158"/>
                      <a:pt x="1374" y="1128"/>
                      <a:pt x="1404" y="1128"/>
                    </a:cubicBezTo>
                    <a:cubicBezTo>
                      <a:pt x="1433" y="1143"/>
                      <a:pt x="1463" y="1188"/>
                      <a:pt x="1477" y="1218"/>
                    </a:cubicBezTo>
                    <a:cubicBezTo>
                      <a:pt x="1492" y="1233"/>
                      <a:pt x="1477" y="1248"/>
                      <a:pt x="1477" y="1278"/>
                    </a:cubicBezTo>
                    <a:cubicBezTo>
                      <a:pt x="1477" y="1308"/>
                      <a:pt x="1522" y="1323"/>
                      <a:pt x="1522" y="1353"/>
                    </a:cubicBezTo>
                    <a:cubicBezTo>
                      <a:pt x="1522" y="1368"/>
                      <a:pt x="1566" y="1368"/>
                      <a:pt x="1581" y="1368"/>
                    </a:cubicBezTo>
                    <a:cubicBezTo>
                      <a:pt x="1610" y="1368"/>
                      <a:pt x="1610" y="1368"/>
                      <a:pt x="1625" y="1398"/>
                    </a:cubicBezTo>
                    <a:cubicBezTo>
                      <a:pt x="1655" y="1458"/>
                      <a:pt x="1684" y="1383"/>
                      <a:pt x="1714" y="1353"/>
                    </a:cubicBezTo>
                    <a:cubicBezTo>
                      <a:pt x="1729" y="1308"/>
                      <a:pt x="1788" y="1308"/>
                      <a:pt x="1817" y="1278"/>
                    </a:cubicBezTo>
                    <a:cubicBezTo>
                      <a:pt x="1847" y="1278"/>
                      <a:pt x="1847" y="1278"/>
                      <a:pt x="1862" y="1263"/>
                    </a:cubicBezTo>
                    <a:cubicBezTo>
                      <a:pt x="1876" y="1218"/>
                      <a:pt x="1891" y="1233"/>
                      <a:pt x="1921" y="1233"/>
                    </a:cubicBezTo>
                    <a:cubicBezTo>
                      <a:pt x="1950" y="1233"/>
                      <a:pt x="2009" y="1278"/>
                      <a:pt x="2024" y="1248"/>
                    </a:cubicBezTo>
                    <a:cubicBezTo>
                      <a:pt x="2024" y="1218"/>
                      <a:pt x="2024" y="1203"/>
                      <a:pt x="2054" y="1188"/>
                    </a:cubicBezTo>
                    <a:cubicBezTo>
                      <a:pt x="2083" y="1173"/>
                      <a:pt x="2113" y="1203"/>
                      <a:pt x="2142" y="1203"/>
                    </a:cubicBezTo>
                    <a:cubicBezTo>
                      <a:pt x="2172" y="1218"/>
                      <a:pt x="2231" y="1218"/>
                      <a:pt x="2260" y="1218"/>
                    </a:cubicBezTo>
                    <a:cubicBezTo>
                      <a:pt x="2349" y="1218"/>
                      <a:pt x="2423" y="1248"/>
                      <a:pt x="2512" y="1263"/>
                    </a:cubicBezTo>
                    <a:cubicBezTo>
                      <a:pt x="2497" y="1233"/>
                      <a:pt x="2526" y="1218"/>
                      <a:pt x="2556" y="1188"/>
                    </a:cubicBezTo>
                    <a:cubicBezTo>
                      <a:pt x="2571" y="1173"/>
                      <a:pt x="2556" y="1173"/>
                      <a:pt x="2541" y="1143"/>
                    </a:cubicBezTo>
                    <a:cubicBezTo>
                      <a:pt x="2526" y="1128"/>
                      <a:pt x="2526" y="1098"/>
                      <a:pt x="2526" y="1067"/>
                    </a:cubicBezTo>
                    <a:cubicBezTo>
                      <a:pt x="2512" y="1067"/>
                      <a:pt x="2512" y="1007"/>
                      <a:pt x="2497" y="1022"/>
                    </a:cubicBezTo>
                    <a:cubicBezTo>
                      <a:pt x="2512" y="1007"/>
                      <a:pt x="2556" y="1007"/>
                      <a:pt x="2586" y="992"/>
                    </a:cubicBezTo>
                    <a:cubicBezTo>
                      <a:pt x="2630" y="992"/>
                      <a:pt x="2659" y="1022"/>
                      <a:pt x="2689" y="992"/>
                    </a:cubicBezTo>
                    <a:cubicBezTo>
                      <a:pt x="2704" y="992"/>
                      <a:pt x="2674" y="977"/>
                      <a:pt x="2674" y="962"/>
                    </a:cubicBezTo>
                    <a:cubicBezTo>
                      <a:pt x="2659" y="947"/>
                      <a:pt x="2674" y="917"/>
                      <a:pt x="2689" y="902"/>
                    </a:cubicBezTo>
                    <a:cubicBezTo>
                      <a:pt x="2704" y="887"/>
                      <a:pt x="2718" y="797"/>
                      <a:pt x="2733" y="812"/>
                    </a:cubicBezTo>
                    <a:cubicBezTo>
                      <a:pt x="2763" y="827"/>
                      <a:pt x="2778" y="842"/>
                      <a:pt x="2807" y="842"/>
                    </a:cubicBezTo>
                    <a:cubicBezTo>
                      <a:pt x="2822" y="827"/>
                      <a:pt x="2837" y="857"/>
                      <a:pt x="2851" y="842"/>
                    </a:cubicBezTo>
                    <a:cubicBezTo>
                      <a:pt x="2866" y="842"/>
                      <a:pt x="2896" y="827"/>
                      <a:pt x="2911" y="812"/>
                    </a:cubicBezTo>
                    <a:cubicBezTo>
                      <a:pt x="2925" y="797"/>
                      <a:pt x="2896" y="767"/>
                      <a:pt x="2896" y="737"/>
                    </a:cubicBezTo>
                    <a:cubicBezTo>
                      <a:pt x="2911" y="692"/>
                      <a:pt x="2955" y="707"/>
                      <a:pt x="2984" y="662"/>
                    </a:cubicBezTo>
                    <a:cubicBezTo>
                      <a:pt x="2984" y="647"/>
                      <a:pt x="2984" y="647"/>
                      <a:pt x="2999" y="632"/>
                    </a:cubicBezTo>
                    <a:cubicBezTo>
                      <a:pt x="2999" y="617"/>
                      <a:pt x="2984" y="601"/>
                      <a:pt x="2970" y="586"/>
                    </a:cubicBezTo>
                    <a:cubicBezTo>
                      <a:pt x="2970" y="571"/>
                      <a:pt x="2984" y="586"/>
                      <a:pt x="2970" y="586"/>
                    </a:cubicBezTo>
                    <a:close/>
                    <a:moveTo>
                      <a:pt x="2187" y="872"/>
                    </a:moveTo>
                    <a:lnTo>
                      <a:pt x="2187" y="872"/>
                    </a:lnTo>
                    <a:cubicBezTo>
                      <a:pt x="2157" y="872"/>
                      <a:pt x="2113" y="917"/>
                      <a:pt x="2098" y="932"/>
                    </a:cubicBezTo>
                    <a:cubicBezTo>
                      <a:pt x="2083" y="932"/>
                      <a:pt x="2068" y="962"/>
                      <a:pt x="2068" y="977"/>
                    </a:cubicBezTo>
                    <a:cubicBezTo>
                      <a:pt x="2068" y="992"/>
                      <a:pt x="2083" y="1007"/>
                      <a:pt x="2083" y="1007"/>
                    </a:cubicBezTo>
                    <a:cubicBezTo>
                      <a:pt x="2068" y="1022"/>
                      <a:pt x="2039" y="962"/>
                      <a:pt x="2039" y="947"/>
                    </a:cubicBezTo>
                    <a:cubicBezTo>
                      <a:pt x="2039" y="917"/>
                      <a:pt x="2054" y="902"/>
                      <a:pt x="2083" y="887"/>
                    </a:cubicBezTo>
                    <a:cubicBezTo>
                      <a:pt x="2113" y="872"/>
                      <a:pt x="2142" y="857"/>
                      <a:pt x="2172" y="857"/>
                    </a:cubicBezTo>
                    <a:lnTo>
                      <a:pt x="2246" y="872"/>
                    </a:lnTo>
                    <a:cubicBezTo>
                      <a:pt x="2231" y="887"/>
                      <a:pt x="2187" y="872"/>
                      <a:pt x="2187" y="872"/>
                    </a:cubicBezTo>
                    <a:cubicBezTo>
                      <a:pt x="2157" y="872"/>
                      <a:pt x="2201" y="872"/>
                      <a:pt x="2187" y="872"/>
                    </a:cubicBezTo>
                    <a:close/>
                    <a:moveTo>
                      <a:pt x="2438" y="887"/>
                    </a:moveTo>
                    <a:lnTo>
                      <a:pt x="2438" y="887"/>
                    </a:lnTo>
                    <a:cubicBezTo>
                      <a:pt x="2423" y="917"/>
                      <a:pt x="2320" y="902"/>
                      <a:pt x="2305" y="872"/>
                    </a:cubicBezTo>
                    <a:lnTo>
                      <a:pt x="2364" y="872"/>
                    </a:lnTo>
                    <a:cubicBezTo>
                      <a:pt x="2393" y="872"/>
                      <a:pt x="2408" y="872"/>
                      <a:pt x="2438" y="857"/>
                    </a:cubicBezTo>
                    <a:lnTo>
                      <a:pt x="2438" y="887"/>
                    </a:lnTo>
                    <a:cubicBezTo>
                      <a:pt x="2423" y="902"/>
                      <a:pt x="2438" y="872"/>
                      <a:pt x="2438" y="88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2" name="Freeform 1620">
                <a:extLst>
                  <a:ext uri="{FF2B5EF4-FFF2-40B4-BE49-F238E27FC236}">
                    <a16:creationId xmlns:a16="http://schemas.microsoft.com/office/drawing/2014/main" id="{56954671-9D83-7B6A-BFC5-282A453A98DB}"/>
                  </a:ext>
                </a:extLst>
              </p:cNvPr>
              <p:cNvSpPr>
                <a:spLocks noEditPoints="1"/>
              </p:cNvSpPr>
              <p:nvPr/>
            </p:nvSpPr>
            <p:spPr bwMode="auto">
              <a:xfrm>
                <a:off x="4250" y="2056"/>
                <a:ext cx="579" cy="281"/>
              </a:xfrm>
              <a:custGeom>
                <a:avLst/>
                <a:gdLst>
                  <a:gd name="T0" fmla="*/ 2911 w 2999"/>
                  <a:gd name="T1" fmla="*/ 586 h 1458"/>
                  <a:gd name="T2" fmla="*/ 2748 w 2999"/>
                  <a:gd name="T3" fmla="*/ 451 h 1458"/>
                  <a:gd name="T4" fmla="*/ 2512 w 2999"/>
                  <a:gd name="T5" fmla="*/ 466 h 1458"/>
                  <a:gd name="T6" fmla="*/ 2275 w 2999"/>
                  <a:gd name="T7" fmla="*/ 166 h 1458"/>
                  <a:gd name="T8" fmla="*/ 2024 w 2999"/>
                  <a:gd name="T9" fmla="*/ 196 h 1458"/>
                  <a:gd name="T10" fmla="*/ 1965 w 2999"/>
                  <a:gd name="T11" fmla="*/ 136 h 1458"/>
                  <a:gd name="T12" fmla="*/ 1743 w 2999"/>
                  <a:gd name="T13" fmla="*/ 0 h 1458"/>
                  <a:gd name="T14" fmla="*/ 1197 w 2999"/>
                  <a:gd name="T15" fmla="*/ 136 h 1458"/>
                  <a:gd name="T16" fmla="*/ 1093 w 2999"/>
                  <a:gd name="T17" fmla="*/ 256 h 1458"/>
                  <a:gd name="T18" fmla="*/ 1152 w 2999"/>
                  <a:gd name="T19" fmla="*/ 436 h 1458"/>
                  <a:gd name="T20" fmla="*/ 975 w 2999"/>
                  <a:gd name="T21" fmla="*/ 481 h 1458"/>
                  <a:gd name="T22" fmla="*/ 753 w 2999"/>
                  <a:gd name="T23" fmla="*/ 451 h 1458"/>
                  <a:gd name="T24" fmla="*/ 606 w 2999"/>
                  <a:gd name="T25" fmla="*/ 466 h 1458"/>
                  <a:gd name="T26" fmla="*/ 399 w 2999"/>
                  <a:gd name="T27" fmla="*/ 391 h 1458"/>
                  <a:gd name="T28" fmla="*/ 236 w 2999"/>
                  <a:gd name="T29" fmla="*/ 421 h 1458"/>
                  <a:gd name="T30" fmla="*/ 89 w 2999"/>
                  <a:gd name="T31" fmla="*/ 511 h 1458"/>
                  <a:gd name="T32" fmla="*/ 29 w 2999"/>
                  <a:gd name="T33" fmla="*/ 692 h 1458"/>
                  <a:gd name="T34" fmla="*/ 162 w 2999"/>
                  <a:gd name="T35" fmla="*/ 767 h 1458"/>
                  <a:gd name="T36" fmla="*/ 236 w 2999"/>
                  <a:gd name="T37" fmla="*/ 872 h 1458"/>
                  <a:gd name="T38" fmla="*/ 502 w 2999"/>
                  <a:gd name="T39" fmla="*/ 842 h 1458"/>
                  <a:gd name="T40" fmla="*/ 517 w 2999"/>
                  <a:gd name="T41" fmla="*/ 977 h 1458"/>
                  <a:gd name="T42" fmla="*/ 325 w 2999"/>
                  <a:gd name="T43" fmla="*/ 1052 h 1458"/>
                  <a:gd name="T44" fmla="*/ 399 w 2999"/>
                  <a:gd name="T45" fmla="*/ 1188 h 1458"/>
                  <a:gd name="T46" fmla="*/ 620 w 2999"/>
                  <a:gd name="T47" fmla="*/ 1278 h 1458"/>
                  <a:gd name="T48" fmla="*/ 724 w 2999"/>
                  <a:gd name="T49" fmla="*/ 1173 h 1458"/>
                  <a:gd name="T50" fmla="*/ 916 w 2999"/>
                  <a:gd name="T51" fmla="*/ 962 h 1458"/>
                  <a:gd name="T52" fmla="*/ 1049 w 2999"/>
                  <a:gd name="T53" fmla="*/ 932 h 1458"/>
                  <a:gd name="T54" fmla="*/ 1108 w 2999"/>
                  <a:gd name="T55" fmla="*/ 1082 h 1458"/>
                  <a:gd name="T56" fmla="*/ 1404 w 2999"/>
                  <a:gd name="T57" fmla="*/ 1128 h 1458"/>
                  <a:gd name="T58" fmla="*/ 1522 w 2999"/>
                  <a:gd name="T59" fmla="*/ 1353 h 1458"/>
                  <a:gd name="T60" fmla="*/ 1714 w 2999"/>
                  <a:gd name="T61" fmla="*/ 1353 h 1458"/>
                  <a:gd name="T62" fmla="*/ 1921 w 2999"/>
                  <a:gd name="T63" fmla="*/ 1233 h 1458"/>
                  <a:gd name="T64" fmla="*/ 2142 w 2999"/>
                  <a:gd name="T65" fmla="*/ 1203 h 1458"/>
                  <a:gd name="T66" fmla="*/ 2556 w 2999"/>
                  <a:gd name="T67" fmla="*/ 1188 h 1458"/>
                  <a:gd name="T68" fmla="*/ 2497 w 2999"/>
                  <a:gd name="T69" fmla="*/ 1022 h 1458"/>
                  <a:gd name="T70" fmla="*/ 2674 w 2999"/>
                  <a:gd name="T71" fmla="*/ 962 h 1458"/>
                  <a:gd name="T72" fmla="*/ 2807 w 2999"/>
                  <a:gd name="T73" fmla="*/ 842 h 1458"/>
                  <a:gd name="T74" fmla="*/ 2896 w 2999"/>
                  <a:gd name="T75" fmla="*/ 737 h 1458"/>
                  <a:gd name="T76" fmla="*/ 2970 w 2999"/>
                  <a:gd name="T77" fmla="*/ 586 h 1458"/>
                  <a:gd name="T78" fmla="*/ 2187 w 2999"/>
                  <a:gd name="T79" fmla="*/ 872 h 1458"/>
                  <a:gd name="T80" fmla="*/ 2068 w 2999"/>
                  <a:gd name="T81" fmla="*/ 977 h 1458"/>
                  <a:gd name="T82" fmla="*/ 2083 w 2999"/>
                  <a:gd name="T83" fmla="*/ 887 h 1458"/>
                  <a:gd name="T84" fmla="*/ 2187 w 2999"/>
                  <a:gd name="T85" fmla="*/ 872 h 1458"/>
                  <a:gd name="T86" fmla="*/ 2438 w 2999"/>
                  <a:gd name="T87" fmla="*/ 887 h 1458"/>
                  <a:gd name="T88" fmla="*/ 2364 w 2999"/>
                  <a:gd name="T89" fmla="*/ 872 h 1458"/>
                  <a:gd name="T90" fmla="*/ 2438 w 2999"/>
                  <a:gd name="T91" fmla="*/ 887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99" h="1458">
                    <a:moveTo>
                      <a:pt x="2970" y="586"/>
                    </a:moveTo>
                    <a:lnTo>
                      <a:pt x="2970" y="586"/>
                    </a:lnTo>
                    <a:cubicBezTo>
                      <a:pt x="2970" y="571"/>
                      <a:pt x="2911" y="586"/>
                      <a:pt x="2911" y="586"/>
                    </a:cubicBezTo>
                    <a:cubicBezTo>
                      <a:pt x="2881" y="586"/>
                      <a:pt x="2866" y="571"/>
                      <a:pt x="2866" y="556"/>
                    </a:cubicBezTo>
                    <a:cubicBezTo>
                      <a:pt x="2851" y="526"/>
                      <a:pt x="2822" y="526"/>
                      <a:pt x="2822" y="511"/>
                    </a:cubicBezTo>
                    <a:cubicBezTo>
                      <a:pt x="2807" y="496"/>
                      <a:pt x="2792" y="451"/>
                      <a:pt x="2748" y="451"/>
                    </a:cubicBezTo>
                    <a:cubicBezTo>
                      <a:pt x="2704" y="451"/>
                      <a:pt x="2659" y="496"/>
                      <a:pt x="2615" y="466"/>
                    </a:cubicBezTo>
                    <a:cubicBezTo>
                      <a:pt x="2600" y="451"/>
                      <a:pt x="2586" y="436"/>
                      <a:pt x="2571" y="421"/>
                    </a:cubicBezTo>
                    <a:cubicBezTo>
                      <a:pt x="2556" y="421"/>
                      <a:pt x="2526" y="466"/>
                      <a:pt x="2512" y="466"/>
                    </a:cubicBezTo>
                    <a:cubicBezTo>
                      <a:pt x="2497" y="481"/>
                      <a:pt x="2408" y="316"/>
                      <a:pt x="2408" y="286"/>
                    </a:cubicBezTo>
                    <a:cubicBezTo>
                      <a:pt x="2379" y="256"/>
                      <a:pt x="2364" y="211"/>
                      <a:pt x="2320" y="196"/>
                    </a:cubicBezTo>
                    <a:cubicBezTo>
                      <a:pt x="2305" y="181"/>
                      <a:pt x="2290" y="166"/>
                      <a:pt x="2275" y="166"/>
                    </a:cubicBezTo>
                    <a:cubicBezTo>
                      <a:pt x="2246" y="151"/>
                      <a:pt x="2275" y="121"/>
                      <a:pt x="2275" y="105"/>
                    </a:cubicBezTo>
                    <a:cubicBezTo>
                      <a:pt x="2275" y="90"/>
                      <a:pt x="2172" y="151"/>
                      <a:pt x="2157" y="166"/>
                    </a:cubicBezTo>
                    <a:cubicBezTo>
                      <a:pt x="2142" y="166"/>
                      <a:pt x="2024" y="211"/>
                      <a:pt x="2024" y="196"/>
                    </a:cubicBezTo>
                    <a:cubicBezTo>
                      <a:pt x="2024" y="166"/>
                      <a:pt x="2054" y="151"/>
                      <a:pt x="2024" y="151"/>
                    </a:cubicBezTo>
                    <a:cubicBezTo>
                      <a:pt x="2009" y="136"/>
                      <a:pt x="1995" y="121"/>
                      <a:pt x="1980" y="136"/>
                    </a:cubicBezTo>
                    <a:cubicBezTo>
                      <a:pt x="1980" y="136"/>
                      <a:pt x="1980" y="151"/>
                      <a:pt x="1965" y="136"/>
                    </a:cubicBezTo>
                    <a:cubicBezTo>
                      <a:pt x="1935" y="121"/>
                      <a:pt x="1950" y="105"/>
                      <a:pt x="1906" y="121"/>
                    </a:cubicBezTo>
                    <a:cubicBezTo>
                      <a:pt x="1862" y="151"/>
                      <a:pt x="1862" y="105"/>
                      <a:pt x="1862" y="75"/>
                    </a:cubicBezTo>
                    <a:cubicBezTo>
                      <a:pt x="1876" y="15"/>
                      <a:pt x="1788" y="0"/>
                      <a:pt x="1743" y="0"/>
                    </a:cubicBezTo>
                    <a:cubicBezTo>
                      <a:pt x="1714" y="0"/>
                      <a:pt x="1684" y="15"/>
                      <a:pt x="1655" y="30"/>
                    </a:cubicBezTo>
                    <a:cubicBezTo>
                      <a:pt x="1625" y="45"/>
                      <a:pt x="1596" y="60"/>
                      <a:pt x="1551" y="60"/>
                    </a:cubicBezTo>
                    <a:cubicBezTo>
                      <a:pt x="1433" y="90"/>
                      <a:pt x="1315" y="136"/>
                      <a:pt x="1197" y="136"/>
                    </a:cubicBezTo>
                    <a:cubicBezTo>
                      <a:pt x="1167" y="136"/>
                      <a:pt x="1138" y="136"/>
                      <a:pt x="1123" y="151"/>
                    </a:cubicBezTo>
                    <a:cubicBezTo>
                      <a:pt x="1108" y="166"/>
                      <a:pt x="1138" y="211"/>
                      <a:pt x="1167" y="211"/>
                    </a:cubicBezTo>
                    <a:cubicBezTo>
                      <a:pt x="1226" y="256"/>
                      <a:pt x="1123" y="241"/>
                      <a:pt x="1093" y="256"/>
                    </a:cubicBezTo>
                    <a:cubicBezTo>
                      <a:pt x="1064" y="271"/>
                      <a:pt x="1108" y="286"/>
                      <a:pt x="1108" y="301"/>
                    </a:cubicBezTo>
                    <a:cubicBezTo>
                      <a:pt x="1108" y="331"/>
                      <a:pt x="1049" y="331"/>
                      <a:pt x="1049" y="346"/>
                    </a:cubicBezTo>
                    <a:cubicBezTo>
                      <a:pt x="1049" y="391"/>
                      <a:pt x="1167" y="376"/>
                      <a:pt x="1152" y="436"/>
                    </a:cubicBezTo>
                    <a:cubicBezTo>
                      <a:pt x="1138" y="451"/>
                      <a:pt x="1123" y="466"/>
                      <a:pt x="1093" y="466"/>
                    </a:cubicBezTo>
                    <a:lnTo>
                      <a:pt x="1019" y="466"/>
                    </a:lnTo>
                    <a:cubicBezTo>
                      <a:pt x="990" y="481"/>
                      <a:pt x="1005" y="496"/>
                      <a:pt x="975" y="481"/>
                    </a:cubicBezTo>
                    <a:cubicBezTo>
                      <a:pt x="945" y="466"/>
                      <a:pt x="916" y="436"/>
                      <a:pt x="886" y="436"/>
                    </a:cubicBezTo>
                    <a:cubicBezTo>
                      <a:pt x="872" y="421"/>
                      <a:pt x="842" y="451"/>
                      <a:pt x="827" y="451"/>
                    </a:cubicBezTo>
                    <a:cubicBezTo>
                      <a:pt x="798" y="436"/>
                      <a:pt x="783" y="436"/>
                      <a:pt x="753" y="451"/>
                    </a:cubicBezTo>
                    <a:cubicBezTo>
                      <a:pt x="739" y="466"/>
                      <a:pt x="724" y="496"/>
                      <a:pt x="709" y="481"/>
                    </a:cubicBezTo>
                    <a:cubicBezTo>
                      <a:pt x="694" y="481"/>
                      <a:pt x="650" y="436"/>
                      <a:pt x="635" y="451"/>
                    </a:cubicBezTo>
                    <a:cubicBezTo>
                      <a:pt x="620" y="451"/>
                      <a:pt x="620" y="496"/>
                      <a:pt x="606" y="466"/>
                    </a:cubicBezTo>
                    <a:cubicBezTo>
                      <a:pt x="591" y="436"/>
                      <a:pt x="576" y="421"/>
                      <a:pt x="547" y="406"/>
                    </a:cubicBezTo>
                    <a:cubicBezTo>
                      <a:pt x="517" y="391"/>
                      <a:pt x="487" y="391"/>
                      <a:pt x="473" y="376"/>
                    </a:cubicBezTo>
                    <a:cubicBezTo>
                      <a:pt x="428" y="361"/>
                      <a:pt x="428" y="391"/>
                      <a:pt x="399" y="391"/>
                    </a:cubicBezTo>
                    <a:cubicBezTo>
                      <a:pt x="369" y="406"/>
                      <a:pt x="354" y="361"/>
                      <a:pt x="325" y="376"/>
                    </a:cubicBezTo>
                    <a:cubicBezTo>
                      <a:pt x="310" y="391"/>
                      <a:pt x="310" y="406"/>
                      <a:pt x="295" y="406"/>
                    </a:cubicBezTo>
                    <a:cubicBezTo>
                      <a:pt x="281" y="421"/>
                      <a:pt x="251" y="421"/>
                      <a:pt x="236" y="421"/>
                    </a:cubicBezTo>
                    <a:cubicBezTo>
                      <a:pt x="222" y="436"/>
                      <a:pt x="192" y="466"/>
                      <a:pt x="192" y="481"/>
                    </a:cubicBezTo>
                    <a:cubicBezTo>
                      <a:pt x="177" y="496"/>
                      <a:pt x="207" y="541"/>
                      <a:pt x="177" y="541"/>
                    </a:cubicBezTo>
                    <a:cubicBezTo>
                      <a:pt x="148" y="556"/>
                      <a:pt x="103" y="466"/>
                      <a:pt x="89" y="511"/>
                    </a:cubicBezTo>
                    <a:cubicBezTo>
                      <a:pt x="74" y="541"/>
                      <a:pt x="59" y="541"/>
                      <a:pt x="44" y="571"/>
                    </a:cubicBezTo>
                    <a:cubicBezTo>
                      <a:pt x="29" y="601"/>
                      <a:pt x="89" y="601"/>
                      <a:pt x="59" y="632"/>
                    </a:cubicBezTo>
                    <a:cubicBezTo>
                      <a:pt x="44" y="647"/>
                      <a:pt x="0" y="677"/>
                      <a:pt x="29" y="692"/>
                    </a:cubicBezTo>
                    <a:cubicBezTo>
                      <a:pt x="44" y="692"/>
                      <a:pt x="59" y="707"/>
                      <a:pt x="59" y="707"/>
                    </a:cubicBezTo>
                    <a:cubicBezTo>
                      <a:pt x="74" y="722"/>
                      <a:pt x="59" y="737"/>
                      <a:pt x="74" y="752"/>
                    </a:cubicBezTo>
                    <a:cubicBezTo>
                      <a:pt x="103" y="767"/>
                      <a:pt x="133" y="737"/>
                      <a:pt x="162" y="767"/>
                    </a:cubicBezTo>
                    <a:cubicBezTo>
                      <a:pt x="177" y="782"/>
                      <a:pt x="207" y="827"/>
                      <a:pt x="207" y="857"/>
                    </a:cubicBezTo>
                    <a:cubicBezTo>
                      <a:pt x="192" y="857"/>
                      <a:pt x="148" y="842"/>
                      <a:pt x="192" y="872"/>
                    </a:cubicBezTo>
                    <a:cubicBezTo>
                      <a:pt x="207" y="887"/>
                      <a:pt x="207" y="902"/>
                      <a:pt x="236" y="872"/>
                    </a:cubicBezTo>
                    <a:cubicBezTo>
                      <a:pt x="236" y="857"/>
                      <a:pt x="236" y="857"/>
                      <a:pt x="251" y="857"/>
                    </a:cubicBezTo>
                    <a:cubicBezTo>
                      <a:pt x="325" y="857"/>
                      <a:pt x="354" y="812"/>
                      <a:pt x="428" y="842"/>
                    </a:cubicBezTo>
                    <a:cubicBezTo>
                      <a:pt x="458" y="857"/>
                      <a:pt x="487" y="812"/>
                      <a:pt x="502" y="842"/>
                    </a:cubicBezTo>
                    <a:cubicBezTo>
                      <a:pt x="517" y="857"/>
                      <a:pt x="547" y="917"/>
                      <a:pt x="532" y="947"/>
                    </a:cubicBezTo>
                    <a:cubicBezTo>
                      <a:pt x="517" y="947"/>
                      <a:pt x="487" y="962"/>
                      <a:pt x="517" y="962"/>
                    </a:cubicBezTo>
                    <a:lnTo>
                      <a:pt x="517" y="977"/>
                    </a:lnTo>
                    <a:cubicBezTo>
                      <a:pt x="502" y="992"/>
                      <a:pt x="487" y="992"/>
                      <a:pt x="487" y="992"/>
                    </a:cubicBezTo>
                    <a:cubicBezTo>
                      <a:pt x="443" y="992"/>
                      <a:pt x="325" y="962"/>
                      <a:pt x="354" y="1037"/>
                    </a:cubicBezTo>
                    <a:cubicBezTo>
                      <a:pt x="369" y="1067"/>
                      <a:pt x="354" y="1067"/>
                      <a:pt x="325" y="1052"/>
                    </a:cubicBezTo>
                    <a:cubicBezTo>
                      <a:pt x="295" y="1037"/>
                      <a:pt x="310" y="1067"/>
                      <a:pt x="325" y="1082"/>
                    </a:cubicBezTo>
                    <a:cubicBezTo>
                      <a:pt x="354" y="1082"/>
                      <a:pt x="354" y="1128"/>
                      <a:pt x="369" y="1143"/>
                    </a:cubicBezTo>
                    <a:cubicBezTo>
                      <a:pt x="399" y="1158"/>
                      <a:pt x="354" y="1188"/>
                      <a:pt x="399" y="1188"/>
                    </a:cubicBezTo>
                    <a:cubicBezTo>
                      <a:pt x="414" y="1188"/>
                      <a:pt x="443" y="1218"/>
                      <a:pt x="458" y="1233"/>
                    </a:cubicBezTo>
                    <a:cubicBezTo>
                      <a:pt x="502" y="1233"/>
                      <a:pt x="458" y="1278"/>
                      <a:pt x="458" y="1308"/>
                    </a:cubicBezTo>
                    <a:cubicBezTo>
                      <a:pt x="502" y="1278"/>
                      <a:pt x="561" y="1233"/>
                      <a:pt x="620" y="1278"/>
                    </a:cubicBezTo>
                    <a:cubicBezTo>
                      <a:pt x="650" y="1308"/>
                      <a:pt x="665" y="1353"/>
                      <a:pt x="709" y="1353"/>
                    </a:cubicBezTo>
                    <a:cubicBezTo>
                      <a:pt x="739" y="1353"/>
                      <a:pt x="724" y="1323"/>
                      <a:pt x="724" y="1308"/>
                    </a:cubicBezTo>
                    <a:lnTo>
                      <a:pt x="724" y="1173"/>
                    </a:lnTo>
                    <a:cubicBezTo>
                      <a:pt x="724" y="1143"/>
                      <a:pt x="709" y="1022"/>
                      <a:pt x="739" y="1022"/>
                    </a:cubicBezTo>
                    <a:cubicBezTo>
                      <a:pt x="768" y="1007"/>
                      <a:pt x="813" y="992"/>
                      <a:pt x="842" y="977"/>
                    </a:cubicBezTo>
                    <a:cubicBezTo>
                      <a:pt x="872" y="977"/>
                      <a:pt x="901" y="962"/>
                      <a:pt x="916" y="962"/>
                    </a:cubicBezTo>
                    <a:cubicBezTo>
                      <a:pt x="931" y="947"/>
                      <a:pt x="916" y="917"/>
                      <a:pt x="945" y="932"/>
                    </a:cubicBezTo>
                    <a:cubicBezTo>
                      <a:pt x="960" y="932"/>
                      <a:pt x="1005" y="962"/>
                      <a:pt x="1005" y="932"/>
                    </a:cubicBezTo>
                    <a:cubicBezTo>
                      <a:pt x="1005" y="917"/>
                      <a:pt x="1034" y="902"/>
                      <a:pt x="1049" y="932"/>
                    </a:cubicBezTo>
                    <a:cubicBezTo>
                      <a:pt x="1064" y="947"/>
                      <a:pt x="1049" y="962"/>
                      <a:pt x="1064" y="992"/>
                    </a:cubicBezTo>
                    <a:cubicBezTo>
                      <a:pt x="1064" y="1007"/>
                      <a:pt x="1078" y="1037"/>
                      <a:pt x="1064" y="1052"/>
                    </a:cubicBezTo>
                    <a:cubicBezTo>
                      <a:pt x="1078" y="1067"/>
                      <a:pt x="1093" y="1067"/>
                      <a:pt x="1108" y="1082"/>
                    </a:cubicBezTo>
                    <a:cubicBezTo>
                      <a:pt x="1152" y="1128"/>
                      <a:pt x="1182" y="1158"/>
                      <a:pt x="1241" y="1143"/>
                    </a:cubicBezTo>
                    <a:cubicBezTo>
                      <a:pt x="1271" y="1143"/>
                      <a:pt x="1300" y="1158"/>
                      <a:pt x="1330" y="1158"/>
                    </a:cubicBezTo>
                    <a:cubicBezTo>
                      <a:pt x="1359" y="1158"/>
                      <a:pt x="1374" y="1128"/>
                      <a:pt x="1404" y="1128"/>
                    </a:cubicBezTo>
                    <a:cubicBezTo>
                      <a:pt x="1433" y="1143"/>
                      <a:pt x="1463" y="1188"/>
                      <a:pt x="1477" y="1218"/>
                    </a:cubicBezTo>
                    <a:cubicBezTo>
                      <a:pt x="1492" y="1233"/>
                      <a:pt x="1477" y="1248"/>
                      <a:pt x="1477" y="1278"/>
                    </a:cubicBezTo>
                    <a:cubicBezTo>
                      <a:pt x="1477" y="1308"/>
                      <a:pt x="1522" y="1323"/>
                      <a:pt x="1522" y="1353"/>
                    </a:cubicBezTo>
                    <a:cubicBezTo>
                      <a:pt x="1522" y="1368"/>
                      <a:pt x="1566" y="1368"/>
                      <a:pt x="1581" y="1368"/>
                    </a:cubicBezTo>
                    <a:cubicBezTo>
                      <a:pt x="1610" y="1368"/>
                      <a:pt x="1610" y="1368"/>
                      <a:pt x="1625" y="1398"/>
                    </a:cubicBezTo>
                    <a:cubicBezTo>
                      <a:pt x="1655" y="1458"/>
                      <a:pt x="1684" y="1383"/>
                      <a:pt x="1714" y="1353"/>
                    </a:cubicBezTo>
                    <a:cubicBezTo>
                      <a:pt x="1729" y="1308"/>
                      <a:pt x="1788" y="1308"/>
                      <a:pt x="1817" y="1278"/>
                    </a:cubicBezTo>
                    <a:cubicBezTo>
                      <a:pt x="1847" y="1278"/>
                      <a:pt x="1847" y="1278"/>
                      <a:pt x="1862" y="1263"/>
                    </a:cubicBezTo>
                    <a:cubicBezTo>
                      <a:pt x="1876" y="1218"/>
                      <a:pt x="1891" y="1233"/>
                      <a:pt x="1921" y="1233"/>
                    </a:cubicBezTo>
                    <a:cubicBezTo>
                      <a:pt x="1950" y="1233"/>
                      <a:pt x="2009" y="1278"/>
                      <a:pt x="2024" y="1248"/>
                    </a:cubicBezTo>
                    <a:cubicBezTo>
                      <a:pt x="2024" y="1218"/>
                      <a:pt x="2024" y="1203"/>
                      <a:pt x="2054" y="1188"/>
                    </a:cubicBezTo>
                    <a:cubicBezTo>
                      <a:pt x="2083" y="1173"/>
                      <a:pt x="2113" y="1203"/>
                      <a:pt x="2142" y="1203"/>
                    </a:cubicBezTo>
                    <a:cubicBezTo>
                      <a:pt x="2172" y="1218"/>
                      <a:pt x="2231" y="1218"/>
                      <a:pt x="2260" y="1218"/>
                    </a:cubicBezTo>
                    <a:cubicBezTo>
                      <a:pt x="2349" y="1218"/>
                      <a:pt x="2423" y="1248"/>
                      <a:pt x="2512" y="1263"/>
                    </a:cubicBezTo>
                    <a:cubicBezTo>
                      <a:pt x="2497" y="1233"/>
                      <a:pt x="2526" y="1218"/>
                      <a:pt x="2556" y="1188"/>
                    </a:cubicBezTo>
                    <a:cubicBezTo>
                      <a:pt x="2571" y="1173"/>
                      <a:pt x="2556" y="1173"/>
                      <a:pt x="2541" y="1143"/>
                    </a:cubicBezTo>
                    <a:cubicBezTo>
                      <a:pt x="2526" y="1128"/>
                      <a:pt x="2526" y="1098"/>
                      <a:pt x="2526" y="1067"/>
                    </a:cubicBezTo>
                    <a:cubicBezTo>
                      <a:pt x="2512" y="1067"/>
                      <a:pt x="2512" y="1007"/>
                      <a:pt x="2497" y="1022"/>
                    </a:cubicBezTo>
                    <a:cubicBezTo>
                      <a:pt x="2512" y="1007"/>
                      <a:pt x="2556" y="1007"/>
                      <a:pt x="2586" y="992"/>
                    </a:cubicBezTo>
                    <a:cubicBezTo>
                      <a:pt x="2630" y="992"/>
                      <a:pt x="2659" y="1022"/>
                      <a:pt x="2689" y="992"/>
                    </a:cubicBezTo>
                    <a:cubicBezTo>
                      <a:pt x="2704" y="992"/>
                      <a:pt x="2674" y="977"/>
                      <a:pt x="2674" y="962"/>
                    </a:cubicBezTo>
                    <a:cubicBezTo>
                      <a:pt x="2659" y="947"/>
                      <a:pt x="2674" y="917"/>
                      <a:pt x="2689" y="902"/>
                    </a:cubicBezTo>
                    <a:cubicBezTo>
                      <a:pt x="2704" y="887"/>
                      <a:pt x="2718" y="797"/>
                      <a:pt x="2733" y="812"/>
                    </a:cubicBezTo>
                    <a:cubicBezTo>
                      <a:pt x="2763" y="827"/>
                      <a:pt x="2778" y="842"/>
                      <a:pt x="2807" y="842"/>
                    </a:cubicBezTo>
                    <a:cubicBezTo>
                      <a:pt x="2822" y="827"/>
                      <a:pt x="2837" y="857"/>
                      <a:pt x="2851" y="842"/>
                    </a:cubicBezTo>
                    <a:cubicBezTo>
                      <a:pt x="2866" y="842"/>
                      <a:pt x="2896" y="827"/>
                      <a:pt x="2911" y="812"/>
                    </a:cubicBezTo>
                    <a:cubicBezTo>
                      <a:pt x="2925" y="797"/>
                      <a:pt x="2896" y="767"/>
                      <a:pt x="2896" y="737"/>
                    </a:cubicBezTo>
                    <a:cubicBezTo>
                      <a:pt x="2911" y="692"/>
                      <a:pt x="2955" y="707"/>
                      <a:pt x="2984" y="662"/>
                    </a:cubicBezTo>
                    <a:cubicBezTo>
                      <a:pt x="2984" y="647"/>
                      <a:pt x="2984" y="647"/>
                      <a:pt x="2999" y="632"/>
                    </a:cubicBezTo>
                    <a:cubicBezTo>
                      <a:pt x="2999" y="617"/>
                      <a:pt x="2984" y="601"/>
                      <a:pt x="2970" y="586"/>
                    </a:cubicBezTo>
                    <a:cubicBezTo>
                      <a:pt x="2970" y="571"/>
                      <a:pt x="2984" y="586"/>
                      <a:pt x="2970" y="586"/>
                    </a:cubicBezTo>
                    <a:lnTo>
                      <a:pt x="2970" y="586"/>
                    </a:lnTo>
                    <a:close/>
                    <a:moveTo>
                      <a:pt x="2187" y="872"/>
                    </a:moveTo>
                    <a:lnTo>
                      <a:pt x="2187" y="872"/>
                    </a:lnTo>
                    <a:cubicBezTo>
                      <a:pt x="2157" y="872"/>
                      <a:pt x="2113" y="917"/>
                      <a:pt x="2098" y="932"/>
                    </a:cubicBezTo>
                    <a:cubicBezTo>
                      <a:pt x="2083" y="932"/>
                      <a:pt x="2068" y="962"/>
                      <a:pt x="2068" y="977"/>
                    </a:cubicBezTo>
                    <a:cubicBezTo>
                      <a:pt x="2068" y="992"/>
                      <a:pt x="2083" y="1007"/>
                      <a:pt x="2083" y="1007"/>
                    </a:cubicBezTo>
                    <a:cubicBezTo>
                      <a:pt x="2068" y="1022"/>
                      <a:pt x="2039" y="962"/>
                      <a:pt x="2039" y="947"/>
                    </a:cubicBezTo>
                    <a:cubicBezTo>
                      <a:pt x="2039" y="917"/>
                      <a:pt x="2054" y="902"/>
                      <a:pt x="2083" y="887"/>
                    </a:cubicBezTo>
                    <a:cubicBezTo>
                      <a:pt x="2113" y="872"/>
                      <a:pt x="2142" y="857"/>
                      <a:pt x="2172" y="857"/>
                    </a:cubicBezTo>
                    <a:lnTo>
                      <a:pt x="2246" y="872"/>
                    </a:lnTo>
                    <a:cubicBezTo>
                      <a:pt x="2231" y="887"/>
                      <a:pt x="2187" y="872"/>
                      <a:pt x="2187" y="872"/>
                    </a:cubicBezTo>
                    <a:cubicBezTo>
                      <a:pt x="2157" y="872"/>
                      <a:pt x="2201" y="872"/>
                      <a:pt x="2187" y="872"/>
                    </a:cubicBezTo>
                    <a:lnTo>
                      <a:pt x="2187" y="872"/>
                    </a:lnTo>
                    <a:close/>
                    <a:moveTo>
                      <a:pt x="2438" y="887"/>
                    </a:moveTo>
                    <a:lnTo>
                      <a:pt x="2438" y="887"/>
                    </a:lnTo>
                    <a:cubicBezTo>
                      <a:pt x="2423" y="917"/>
                      <a:pt x="2320" y="902"/>
                      <a:pt x="2305" y="872"/>
                    </a:cubicBezTo>
                    <a:lnTo>
                      <a:pt x="2364" y="872"/>
                    </a:lnTo>
                    <a:cubicBezTo>
                      <a:pt x="2393" y="872"/>
                      <a:pt x="2408" y="872"/>
                      <a:pt x="2438" y="857"/>
                    </a:cubicBezTo>
                    <a:lnTo>
                      <a:pt x="2438" y="887"/>
                    </a:lnTo>
                    <a:cubicBezTo>
                      <a:pt x="2423" y="902"/>
                      <a:pt x="2438" y="872"/>
                      <a:pt x="2438" y="887"/>
                    </a:cubicBezTo>
                    <a:lnTo>
                      <a:pt x="2438" y="88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Freeform 1621">
                <a:extLst>
                  <a:ext uri="{FF2B5EF4-FFF2-40B4-BE49-F238E27FC236}">
                    <a16:creationId xmlns:a16="http://schemas.microsoft.com/office/drawing/2014/main" id="{6A51FA33-138D-06E2-1CCF-A67C769ED3C6}"/>
                  </a:ext>
                </a:extLst>
              </p:cNvPr>
              <p:cNvSpPr>
                <a:spLocks/>
              </p:cNvSpPr>
              <p:nvPr/>
            </p:nvSpPr>
            <p:spPr bwMode="auto">
              <a:xfrm>
                <a:off x="4564" y="2402"/>
                <a:ext cx="401" cy="426"/>
              </a:xfrm>
              <a:custGeom>
                <a:avLst/>
                <a:gdLst>
                  <a:gd name="T0" fmla="*/ 1785 w 2082"/>
                  <a:gd name="T1" fmla="*/ 1052 h 2207"/>
                  <a:gd name="T2" fmla="*/ 1874 w 2082"/>
                  <a:gd name="T3" fmla="*/ 874 h 2207"/>
                  <a:gd name="T4" fmla="*/ 2038 w 2082"/>
                  <a:gd name="T5" fmla="*/ 740 h 2207"/>
                  <a:gd name="T6" fmla="*/ 1993 w 2082"/>
                  <a:gd name="T7" fmla="*/ 637 h 2207"/>
                  <a:gd name="T8" fmla="*/ 1963 w 2082"/>
                  <a:gd name="T9" fmla="*/ 563 h 2207"/>
                  <a:gd name="T10" fmla="*/ 1800 w 2082"/>
                  <a:gd name="T11" fmla="*/ 607 h 2207"/>
                  <a:gd name="T12" fmla="*/ 1710 w 2082"/>
                  <a:gd name="T13" fmla="*/ 726 h 2207"/>
                  <a:gd name="T14" fmla="*/ 1502 w 2082"/>
                  <a:gd name="T15" fmla="*/ 696 h 2207"/>
                  <a:gd name="T16" fmla="*/ 1443 w 2082"/>
                  <a:gd name="T17" fmla="*/ 770 h 2207"/>
                  <a:gd name="T18" fmla="*/ 1219 w 2082"/>
                  <a:gd name="T19" fmla="*/ 740 h 2207"/>
                  <a:gd name="T20" fmla="*/ 996 w 2082"/>
                  <a:gd name="T21" fmla="*/ 666 h 2207"/>
                  <a:gd name="T22" fmla="*/ 922 w 2082"/>
                  <a:gd name="T23" fmla="*/ 503 h 2207"/>
                  <a:gd name="T24" fmla="*/ 788 w 2082"/>
                  <a:gd name="T25" fmla="*/ 385 h 2207"/>
                  <a:gd name="T26" fmla="*/ 803 w 2082"/>
                  <a:gd name="T27" fmla="*/ 222 h 2207"/>
                  <a:gd name="T28" fmla="*/ 892 w 2082"/>
                  <a:gd name="T29" fmla="*/ 59 h 2207"/>
                  <a:gd name="T30" fmla="*/ 669 w 2082"/>
                  <a:gd name="T31" fmla="*/ 103 h 2207"/>
                  <a:gd name="T32" fmla="*/ 446 w 2082"/>
                  <a:gd name="T33" fmla="*/ 118 h 2207"/>
                  <a:gd name="T34" fmla="*/ 520 w 2082"/>
                  <a:gd name="T35" fmla="*/ 296 h 2207"/>
                  <a:gd name="T36" fmla="*/ 461 w 2082"/>
                  <a:gd name="T37" fmla="*/ 429 h 2207"/>
                  <a:gd name="T38" fmla="*/ 327 w 2082"/>
                  <a:gd name="T39" fmla="*/ 577 h 2207"/>
                  <a:gd name="T40" fmla="*/ 163 w 2082"/>
                  <a:gd name="T41" fmla="*/ 681 h 2207"/>
                  <a:gd name="T42" fmla="*/ 193 w 2082"/>
                  <a:gd name="T43" fmla="*/ 859 h 2207"/>
                  <a:gd name="T44" fmla="*/ 104 w 2082"/>
                  <a:gd name="T45" fmla="*/ 963 h 2207"/>
                  <a:gd name="T46" fmla="*/ 74 w 2082"/>
                  <a:gd name="T47" fmla="*/ 1066 h 2207"/>
                  <a:gd name="T48" fmla="*/ 59 w 2082"/>
                  <a:gd name="T49" fmla="*/ 1111 h 2207"/>
                  <a:gd name="T50" fmla="*/ 312 w 2082"/>
                  <a:gd name="T51" fmla="*/ 1170 h 2207"/>
                  <a:gd name="T52" fmla="*/ 312 w 2082"/>
                  <a:gd name="T53" fmla="*/ 1111 h 2207"/>
                  <a:gd name="T54" fmla="*/ 342 w 2082"/>
                  <a:gd name="T55" fmla="*/ 1140 h 2207"/>
                  <a:gd name="T56" fmla="*/ 327 w 2082"/>
                  <a:gd name="T57" fmla="*/ 1185 h 2207"/>
                  <a:gd name="T58" fmla="*/ 357 w 2082"/>
                  <a:gd name="T59" fmla="*/ 1333 h 2207"/>
                  <a:gd name="T60" fmla="*/ 357 w 2082"/>
                  <a:gd name="T61" fmla="*/ 1466 h 2207"/>
                  <a:gd name="T62" fmla="*/ 476 w 2082"/>
                  <a:gd name="T63" fmla="*/ 1837 h 2207"/>
                  <a:gd name="T64" fmla="*/ 714 w 2082"/>
                  <a:gd name="T65" fmla="*/ 2163 h 2207"/>
                  <a:gd name="T66" fmla="*/ 848 w 2082"/>
                  <a:gd name="T67" fmla="*/ 2030 h 2207"/>
                  <a:gd name="T68" fmla="*/ 862 w 2082"/>
                  <a:gd name="T69" fmla="*/ 1674 h 2207"/>
                  <a:gd name="T70" fmla="*/ 1071 w 2082"/>
                  <a:gd name="T71" fmla="*/ 1496 h 2207"/>
                  <a:gd name="T72" fmla="*/ 1309 w 2082"/>
                  <a:gd name="T73" fmla="*/ 1289 h 2207"/>
                  <a:gd name="T74" fmla="*/ 1413 w 2082"/>
                  <a:gd name="T75" fmla="*/ 1155 h 2207"/>
                  <a:gd name="T76" fmla="*/ 1487 w 2082"/>
                  <a:gd name="T77" fmla="*/ 1126 h 2207"/>
                  <a:gd name="T78" fmla="*/ 1443 w 2082"/>
                  <a:gd name="T79" fmla="*/ 918 h 2207"/>
                  <a:gd name="T80" fmla="*/ 1517 w 2082"/>
                  <a:gd name="T81" fmla="*/ 814 h 2207"/>
                  <a:gd name="T82" fmla="*/ 1636 w 2082"/>
                  <a:gd name="T83" fmla="*/ 889 h 2207"/>
                  <a:gd name="T84" fmla="*/ 1666 w 2082"/>
                  <a:gd name="T85" fmla="*/ 1052 h 2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82" h="2207">
                    <a:moveTo>
                      <a:pt x="1740" y="1126"/>
                    </a:moveTo>
                    <a:lnTo>
                      <a:pt x="1740" y="1126"/>
                    </a:lnTo>
                    <a:cubicBezTo>
                      <a:pt x="1800" y="1140"/>
                      <a:pt x="1770" y="1081"/>
                      <a:pt x="1785" y="1052"/>
                    </a:cubicBezTo>
                    <a:cubicBezTo>
                      <a:pt x="1785" y="1022"/>
                      <a:pt x="1800" y="992"/>
                      <a:pt x="1800" y="977"/>
                    </a:cubicBezTo>
                    <a:cubicBezTo>
                      <a:pt x="1815" y="963"/>
                      <a:pt x="1844" y="992"/>
                      <a:pt x="1859" y="963"/>
                    </a:cubicBezTo>
                    <a:cubicBezTo>
                      <a:pt x="1874" y="933"/>
                      <a:pt x="1874" y="903"/>
                      <a:pt x="1874" y="874"/>
                    </a:cubicBezTo>
                    <a:cubicBezTo>
                      <a:pt x="1889" y="844"/>
                      <a:pt x="1919" y="829"/>
                      <a:pt x="1919" y="800"/>
                    </a:cubicBezTo>
                    <a:cubicBezTo>
                      <a:pt x="1919" y="770"/>
                      <a:pt x="1963" y="740"/>
                      <a:pt x="1978" y="726"/>
                    </a:cubicBezTo>
                    <a:cubicBezTo>
                      <a:pt x="2023" y="681"/>
                      <a:pt x="2008" y="726"/>
                      <a:pt x="2038" y="740"/>
                    </a:cubicBezTo>
                    <a:lnTo>
                      <a:pt x="2038" y="681"/>
                    </a:lnTo>
                    <a:cubicBezTo>
                      <a:pt x="2038" y="666"/>
                      <a:pt x="2082" y="666"/>
                      <a:pt x="2053" y="637"/>
                    </a:cubicBezTo>
                    <a:lnTo>
                      <a:pt x="1993" y="637"/>
                    </a:lnTo>
                    <a:cubicBezTo>
                      <a:pt x="1993" y="622"/>
                      <a:pt x="2008" y="607"/>
                      <a:pt x="2008" y="607"/>
                    </a:cubicBezTo>
                    <a:cubicBezTo>
                      <a:pt x="2023" y="592"/>
                      <a:pt x="2008" y="577"/>
                      <a:pt x="1993" y="563"/>
                    </a:cubicBezTo>
                    <a:cubicBezTo>
                      <a:pt x="1978" y="548"/>
                      <a:pt x="1978" y="548"/>
                      <a:pt x="1963" y="563"/>
                    </a:cubicBezTo>
                    <a:cubicBezTo>
                      <a:pt x="1934" y="577"/>
                      <a:pt x="1919" y="563"/>
                      <a:pt x="1889" y="548"/>
                    </a:cubicBezTo>
                    <a:cubicBezTo>
                      <a:pt x="1874" y="548"/>
                      <a:pt x="1844" y="577"/>
                      <a:pt x="1844" y="592"/>
                    </a:cubicBezTo>
                    <a:cubicBezTo>
                      <a:pt x="1829" y="607"/>
                      <a:pt x="1815" y="592"/>
                      <a:pt x="1800" y="607"/>
                    </a:cubicBezTo>
                    <a:cubicBezTo>
                      <a:pt x="1785" y="607"/>
                      <a:pt x="1770" y="622"/>
                      <a:pt x="1770" y="637"/>
                    </a:cubicBezTo>
                    <a:cubicBezTo>
                      <a:pt x="1740" y="666"/>
                      <a:pt x="1725" y="681"/>
                      <a:pt x="1696" y="666"/>
                    </a:cubicBezTo>
                    <a:cubicBezTo>
                      <a:pt x="1681" y="681"/>
                      <a:pt x="1696" y="711"/>
                      <a:pt x="1710" y="726"/>
                    </a:cubicBezTo>
                    <a:cubicBezTo>
                      <a:pt x="1740" y="785"/>
                      <a:pt x="1606" y="740"/>
                      <a:pt x="1577" y="755"/>
                    </a:cubicBezTo>
                    <a:cubicBezTo>
                      <a:pt x="1562" y="770"/>
                      <a:pt x="1517" y="755"/>
                      <a:pt x="1502" y="740"/>
                    </a:cubicBezTo>
                    <a:cubicBezTo>
                      <a:pt x="1487" y="726"/>
                      <a:pt x="1502" y="696"/>
                      <a:pt x="1502" y="696"/>
                    </a:cubicBezTo>
                    <a:cubicBezTo>
                      <a:pt x="1502" y="696"/>
                      <a:pt x="1502" y="651"/>
                      <a:pt x="1487" y="666"/>
                    </a:cubicBezTo>
                    <a:cubicBezTo>
                      <a:pt x="1458" y="666"/>
                      <a:pt x="1428" y="666"/>
                      <a:pt x="1428" y="711"/>
                    </a:cubicBezTo>
                    <a:cubicBezTo>
                      <a:pt x="1443" y="726"/>
                      <a:pt x="1458" y="770"/>
                      <a:pt x="1443" y="770"/>
                    </a:cubicBezTo>
                    <a:cubicBezTo>
                      <a:pt x="1413" y="770"/>
                      <a:pt x="1398" y="800"/>
                      <a:pt x="1368" y="770"/>
                    </a:cubicBezTo>
                    <a:cubicBezTo>
                      <a:pt x="1353" y="740"/>
                      <a:pt x="1339" y="785"/>
                      <a:pt x="1324" y="770"/>
                    </a:cubicBezTo>
                    <a:cubicBezTo>
                      <a:pt x="1279" y="755"/>
                      <a:pt x="1264" y="755"/>
                      <a:pt x="1219" y="740"/>
                    </a:cubicBezTo>
                    <a:cubicBezTo>
                      <a:pt x="1190" y="726"/>
                      <a:pt x="1175" y="696"/>
                      <a:pt x="1145" y="696"/>
                    </a:cubicBezTo>
                    <a:cubicBezTo>
                      <a:pt x="1100" y="711"/>
                      <a:pt x="1100" y="696"/>
                      <a:pt x="1071" y="681"/>
                    </a:cubicBezTo>
                    <a:cubicBezTo>
                      <a:pt x="1041" y="666"/>
                      <a:pt x="1011" y="681"/>
                      <a:pt x="996" y="666"/>
                    </a:cubicBezTo>
                    <a:cubicBezTo>
                      <a:pt x="967" y="637"/>
                      <a:pt x="937" y="622"/>
                      <a:pt x="922" y="607"/>
                    </a:cubicBezTo>
                    <a:cubicBezTo>
                      <a:pt x="892" y="592"/>
                      <a:pt x="877" y="592"/>
                      <a:pt x="892" y="563"/>
                    </a:cubicBezTo>
                    <a:cubicBezTo>
                      <a:pt x="907" y="548"/>
                      <a:pt x="892" y="518"/>
                      <a:pt x="922" y="503"/>
                    </a:cubicBezTo>
                    <a:cubicBezTo>
                      <a:pt x="952" y="488"/>
                      <a:pt x="967" y="503"/>
                      <a:pt x="937" y="474"/>
                    </a:cubicBezTo>
                    <a:cubicBezTo>
                      <a:pt x="907" y="459"/>
                      <a:pt x="877" y="429"/>
                      <a:pt x="848" y="414"/>
                    </a:cubicBezTo>
                    <a:cubicBezTo>
                      <a:pt x="833" y="414"/>
                      <a:pt x="818" y="385"/>
                      <a:pt x="788" y="385"/>
                    </a:cubicBezTo>
                    <a:cubicBezTo>
                      <a:pt x="788" y="385"/>
                      <a:pt x="788" y="340"/>
                      <a:pt x="773" y="325"/>
                    </a:cubicBezTo>
                    <a:cubicBezTo>
                      <a:pt x="699" y="251"/>
                      <a:pt x="848" y="340"/>
                      <a:pt x="848" y="281"/>
                    </a:cubicBezTo>
                    <a:cubicBezTo>
                      <a:pt x="848" y="251"/>
                      <a:pt x="833" y="251"/>
                      <a:pt x="803" y="222"/>
                    </a:cubicBezTo>
                    <a:cubicBezTo>
                      <a:pt x="788" y="207"/>
                      <a:pt x="788" y="192"/>
                      <a:pt x="818" y="177"/>
                    </a:cubicBezTo>
                    <a:cubicBezTo>
                      <a:pt x="848" y="177"/>
                      <a:pt x="833" y="133"/>
                      <a:pt x="862" y="118"/>
                    </a:cubicBezTo>
                    <a:cubicBezTo>
                      <a:pt x="877" y="103"/>
                      <a:pt x="907" y="88"/>
                      <a:pt x="892" y="59"/>
                    </a:cubicBezTo>
                    <a:cubicBezTo>
                      <a:pt x="862" y="14"/>
                      <a:pt x="788" y="0"/>
                      <a:pt x="743" y="29"/>
                    </a:cubicBezTo>
                    <a:cubicBezTo>
                      <a:pt x="729" y="44"/>
                      <a:pt x="729" y="44"/>
                      <a:pt x="699" y="59"/>
                    </a:cubicBezTo>
                    <a:cubicBezTo>
                      <a:pt x="684" y="59"/>
                      <a:pt x="684" y="88"/>
                      <a:pt x="669" y="103"/>
                    </a:cubicBezTo>
                    <a:cubicBezTo>
                      <a:pt x="639" y="118"/>
                      <a:pt x="610" y="103"/>
                      <a:pt x="595" y="118"/>
                    </a:cubicBezTo>
                    <a:cubicBezTo>
                      <a:pt x="580" y="133"/>
                      <a:pt x="550" y="133"/>
                      <a:pt x="520" y="118"/>
                    </a:cubicBezTo>
                    <a:cubicBezTo>
                      <a:pt x="490" y="118"/>
                      <a:pt x="476" y="103"/>
                      <a:pt x="446" y="118"/>
                    </a:cubicBezTo>
                    <a:cubicBezTo>
                      <a:pt x="416" y="118"/>
                      <a:pt x="431" y="163"/>
                      <a:pt x="446" y="177"/>
                    </a:cubicBezTo>
                    <a:lnTo>
                      <a:pt x="446" y="251"/>
                    </a:lnTo>
                    <a:cubicBezTo>
                      <a:pt x="461" y="281"/>
                      <a:pt x="490" y="281"/>
                      <a:pt x="520" y="296"/>
                    </a:cubicBezTo>
                    <a:cubicBezTo>
                      <a:pt x="535" y="325"/>
                      <a:pt x="505" y="325"/>
                      <a:pt x="490" y="325"/>
                    </a:cubicBezTo>
                    <a:cubicBezTo>
                      <a:pt x="476" y="355"/>
                      <a:pt x="490" y="385"/>
                      <a:pt x="490" y="414"/>
                    </a:cubicBezTo>
                    <a:cubicBezTo>
                      <a:pt x="490" y="429"/>
                      <a:pt x="461" y="429"/>
                      <a:pt x="461" y="429"/>
                    </a:cubicBezTo>
                    <a:cubicBezTo>
                      <a:pt x="431" y="444"/>
                      <a:pt x="461" y="488"/>
                      <a:pt x="431" y="488"/>
                    </a:cubicBezTo>
                    <a:cubicBezTo>
                      <a:pt x="401" y="503"/>
                      <a:pt x="386" y="518"/>
                      <a:pt x="386" y="533"/>
                    </a:cubicBezTo>
                    <a:cubicBezTo>
                      <a:pt x="371" y="563"/>
                      <a:pt x="357" y="563"/>
                      <a:pt x="327" y="577"/>
                    </a:cubicBezTo>
                    <a:cubicBezTo>
                      <a:pt x="297" y="592"/>
                      <a:pt x="297" y="637"/>
                      <a:pt x="282" y="651"/>
                    </a:cubicBezTo>
                    <a:cubicBezTo>
                      <a:pt x="267" y="681"/>
                      <a:pt x="238" y="666"/>
                      <a:pt x="223" y="696"/>
                    </a:cubicBezTo>
                    <a:cubicBezTo>
                      <a:pt x="193" y="711"/>
                      <a:pt x="178" y="651"/>
                      <a:pt x="163" y="681"/>
                    </a:cubicBezTo>
                    <a:cubicBezTo>
                      <a:pt x="148" y="696"/>
                      <a:pt x="89" y="726"/>
                      <a:pt x="104" y="740"/>
                    </a:cubicBezTo>
                    <a:cubicBezTo>
                      <a:pt x="104" y="770"/>
                      <a:pt x="148" y="770"/>
                      <a:pt x="148" y="800"/>
                    </a:cubicBezTo>
                    <a:cubicBezTo>
                      <a:pt x="133" y="844"/>
                      <a:pt x="163" y="844"/>
                      <a:pt x="193" y="859"/>
                    </a:cubicBezTo>
                    <a:cubicBezTo>
                      <a:pt x="193" y="889"/>
                      <a:pt x="208" y="918"/>
                      <a:pt x="208" y="948"/>
                    </a:cubicBezTo>
                    <a:lnTo>
                      <a:pt x="148" y="948"/>
                    </a:lnTo>
                    <a:cubicBezTo>
                      <a:pt x="133" y="948"/>
                      <a:pt x="119" y="963"/>
                      <a:pt x="104" y="963"/>
                    </a:cubicBezTo>
                    <a:cubicBezTo>
                      <a:pt x="104" y="963"/>
                      <a:pt x="89" y="948"/>
                      <a:pt x="74" y="948"/>
                    </a:cubicBezTo>
                    <a:cubicBezTo>
                      <a:pt x="59" y="948"/>
                      <a:pt x="0" y="977"/>
                      <a:pt x="0" y="992"/>
                    </a:cubicBezTo>
                    <a:cubicBezTo>
                      <a:pt x="29" y="1022"/>
                      <a:pt x="44" y="1037"/>
                      <a:pt x="74" y="1066"/>
                    </a:cubicBezTo>
                    <a:lnTo>
                      <a:pt x="163" y="1066"/>
                    </a:lnTo>
                    <a:cubicBezTo>
                      <a:pt x="163" y="1081"/>
                      <a:pt x="133" y="1096"/>
                      <a:pt x="119" y="1096"/>
                    </a:cubicBezTo>
                    <a:cubicBezTo>
                      <a:pt x="104" y="1111"/>
                      <a:pt x="59" y="1081"/>
                      <a:pt x="59" y="1111"/>
                    </a:cubicBezTo>
                    <a:cubicBezTo>
                      <a:pt x="59" y="1140"/>
                      <a:pt x="133" y="1185"/>
                      <a:pt x="163" y="1215"/>
                    </a:cubicBezTo>
                    <a:cubicBezTo>
                      <a:pt x="178" y="1229"/>
                      <a:pt x="193" y="1229"/>
                      <a:pt x="223" y="1229"/>
                    </a:cubicBezTo>
                    <a:cubicBezTo>
                      <a:pt x="252" y="1215"/>
                      <a:pt x="297" y="1200"/>
                      <a:pt x="312" y="1170"/>
                    </a:cubicBezTo>
                    <a:cubicBezTo>
                      <a:pt x="312" y="1170"/>
                      <a:pt x="297" y="1155"/>
                      <a:pt x="282" y="1155"/>
                    </a:cubicBezTo>
                    <a:cubicBezTo>
                      <a:pt x="282" y="1140"/>
                      <a:pt x="297" y="1140"/>
                      <a:pt x="297" y="1140"/>
                    </a:cubicBezTo>
                    <a:cubicBezTo>
                      <a:pt x="312" y="1126"/>
                      <a:pt x="297" y="1111"/>
                      <a:pt x="312" y="1111"/>
                    </a:cubicBezTo>
                    <a:lnTo>
                      <a:pt x="342" y="1111"/>
                    </a:lnTo>
                    <a:cubicBezTo>
                      <a:pt x="342" y="1126"/>
                      <a:pt x="312" y="1126"/>
                      <a:pt x="327" y="1140"/>
                    </a:cubicBezTo>
                    <a:lnTo>
                      <a:pt x="342" y="1140"/>
                    </a:lnTo>
                    <a:cubicBezTo>
                      <a:pt x="342" y="1155"/>
                      <a:pt x="327" y="1155"/>
                      <a:pt x="327" y="1155"/>
                    </a:cubicBezTo>
                    <a:lnTo>
                      <a:pt x="342" y="1155"/>
                    </a:lnTo>
                    <a:cubicBezTo>
                      <a:pt x="342" y="1170"/>
                      <a:pt x="327" y="1170"/>
                      <a:pt x="327" y="1185"/>
                    </a:cubicBezTo>
                    <a:cubicBezTo>
                      <a:pt x="312" y="1185"/>
                      <a:pt x="342" y="1200"/>
                      <a:pt x="357" y="1215"/>
                    </a:cubicBezTo>
                    <a:cubicBezTo>
                      <a:pt x="371" y="1229"/>
                      <a:pt x="342" y="1259"/>
                      <a:pt x="327" y="1289"/>
                    </a:cubicBezTo>
                    <a:cubicBezTo>
                      <a:pt x="327" y="1303"/>
                      <a:pt x="342" y="1318"/>
                      <a:pt x="357" y="1333"/>
                    </a:cubicBezTo>
                    <a:lnTo>
                      <a:pt x="357" y="1407"/>
                    </a:lnTo>
                    <a:cubicBezTo>
                      <a:pt x="357" y="1437"/>
                      <a:pt x="342" y="1481"/>
                      <a:pt x="342" y="1496"/>
                    </a:cubicBezTo>
                    <a:lnTo>
                      <a:pt x="357" y="1466"/>
                    </a:lnTo>
                    <a:cubicBezTo>
                      <a:pt x="371" y="1481"/>
                      <a:pt x="386" y="1570"/>
                      <a:pt x="386" y="1585"/>
                    </a:cubicBezTo>
                    <a:cubicBezTo>
                      <a:pt x="401" y="1615"/>
                      <a:pt x="431" y="1659"/>
                      <a:pt x="446" y="1704"/>
                    </a:cubicBezTo>
                    <a:cubicBezTo>
                      <a:pt x="461" y="1748"/>
                      <a:pt x="461" y="1792"/>
                      <a:pt x="476" y="1837"/>
                    </a:cubicBezTo>
                    <a:cubicBezTo>
                      <a:pt x="505" y="1896"/>
                      <a:pt x="550" y="1941"/>
                      <a:pt x="580" y="1985"/>
                    </a:cubicBezTo>
                    <a:cubicBezTo>
                      <a:pt x="595" y="2030"/>
                      <a:pt x="595" y="2074"/>
                      <a:pt x="610" y="2118"/>
                    </a:cubicBezTo>
                    <a:cubicBezTo>
                      <a:pt x="639" y="2163"/>
                      <a:pt x="669" y="2207"/>
                      <a:pt x="714" y="2163"/>
                    </a:cubicBezTo>
                    <a:cubicBezTo>
                      <a:pt x="743" y="2148"/>
                      <a:pt x="743" y="2133"/>
                      <a:pt x="743" y="2118"/>
                    </a:cubicBezTo>
                    <a:cubicBezTo>
                      <a:pt x="743" y="2089"/>
                      <a:pt x="773" y="2074"/>
                      <a:pt x="788" y="2059"/>
                    </a:cubicBezTo>
                    <a:cubicBezTo>
                      <a:pt x="803" y="2044"/>
                      <a:pt x="833" y="2044"/>
                      <a:pt x="848" y="2030"/>
                    </a:cubicBezTo>
                    <a:cubicBezTo>
                      <a:pt x="862" y="2015"/>
                      <a:pt x="848" y="1970"/>
                      <a:pt x="848" y="1955"/>
                    </a:cubicBezTo>
                    <a:cubicBezTo>
                      <a:pt x="833" y="1896"/>
                      <a:pt x="907" y="1852"/>
                      <a:pt x="892" y="1807"/>
                    </a:cubicBezTo>
                    <a:cubicBezTo>
                      <a:pt x="877" y="1763"/>
                      <a:pt x="862" y="1718"/>
                      <a:pt x="862" y="1674"/>
                    </a:cubicBezTo>
                    <a:cubicBezTo>
                      <a:pt x="862" y="1615"/>
                      <a:pt x="922" y="1600"/>
                      <a:pt x="967" y="1585"/>
                    </a:cubicBezTo>
                    <a:cubicBezTo>
                      <a:pt x="981" y="1570"/>
                      <a:pt x="1026" y="1570"/>
                      <a:pt x="1026" y="1555"/>
                    </a:cubicBezTo>
                    <a:cubicBezTo>
                      <a:pt x="1041" y="1526"/>
                      <a:pt x="1056" y="1511"/>
                      <a:pt x="1071" y="1496"/>
                    </a:cubicBezTo>
                    <a:cubicBezTo>
                      <a:pt x="1115" y="1452"/>
                      <a:pt x="1160" y="1407"/>
                      <a:pt x="1205" y="1378"/>
                    </a:cubicBezTo>
                    <a:cubicBezTo>
                      <a:pt x="1219" y="1363"/>
                      <a:pt x="1234" y="1333"/>
                      <a:pt x="1249" y="1318"/>
                    </a:cubicBezTo>
                    <a:cubicBezTo>
                      <a:pt x="1264" y="1303"/>
                      <a:pt x="1294" y="1303"/>
                      <a:pt x="1309" y="1289"/>
                    </a:cubicBezTo>
                    <a:cubicBezTo>
                      <a:pt x="1324" y="1274"/>
                      <a:pt x="1339" y="1259"/>
                      <a:pt x="1353" y="1244"/>
                    </a:cubicBezTo>
                    <a:cubicBezTo>
                      <a:pt x="1368" y="1229"/>
                      <a:pt x="1339" y="1215"/>
                      <a:pt x="1339" y="1200"/>
                    </a:cubicBezTo>
                    <a:cubicBezTo>
                      <a:pt x="1353" y="1170"/>
                      <a:pt x="1398" y="1170"/>
                      <a:pt x="1413" y="1155"/>
                    </a:cubicBezTo>
                    <a:cubicBezTo>
                      <a:pt x="1428" y="1155"/>
                      <a:pt x="1458" y="1111"/>
                      <a:pt x="1458" y="1096"/>
                    </a:cubicBezTo>
                    <a:cubicBezTo>
                      <a:pt x="1458" y="1126"/>
                      <a:pt x="1428" y="1126"/>
                      <a:pt x="1443" y="1155"/>
                    </a:cubicBezTo>
                    <a:cubicBezTo>
                      <a:pt x="1472" y="1170"/>
                      <a:pt x="1487" y="1126"/>
                      <a:pt x="1487" y="1126"/>
                    </a:cubicBezTo>
                    <a:cubicBezTo>
                      <a:pt x="1502" y="1140"/>
                      <a:pt x="1487" y="1155"/>
                      <a:pt x="1502" y="1155"/>
                    </a:cubicBezTo>
                    <a:cubicBezTo>
                      <a:pt x="1517" y="1111"/>
                      <a:pt x="1502" y="1066"/>
                      <a:pt x="1472" y="1022"/>
                    </a:cubicBezTo>
                    <a:cubicBezTo>
                      <a:pt x="1458" y="992"/>
                      <a:pt x="1428" y="963"/>
                      <a:pt x="1443" y="918"/>
                    </a:cubicBezTo>
                    <a:cubicBezTo>
                      <a:pt x="1458" y="874"/>
                      <a:pt x="1532" y="903"/>
                      <a:pt x="1487" y="859"/>
                    </a:cubicBezTo>
                    <a:cubicBezTo>
                      <a:pt x="1472" y="844"/>
                      <a:pt x="1443" y="829"/>
                      <a:pt x="1458" y="800"/>
                    </a:cubicBezTo>
                    <a:cubicBezTo>
                      <a:pt x="1472" y="785"/>
                      <a:pt x="1487" y="800"/>
                      <a:pt x="1517" y="814"/>
                    </a:cubicBezTo>
                    <a:cubicBezTo>
                      <a:pt x="1532" y="829"/>
                      <a:pt x="1547" y="814"/>
                      <a:pt x="1547" y="844"/>
                    </a:cubicBezTo>
                    <a:cubicBezTo>
                      <a:pt x="1547" y="859"/>
                      <a:pt x="1547" y="874"/>
                      <a:pt x="1577" y="889"/>
                    </a:cubicBezTo>
                    <a:lnTo>
                      <a:pt x="1636" y="889"/>
                    </a:lnTo>
                    <a:cubicBezTo>
                      <a:pt x="1651" y="889"/>
                      <a:pt x="1681" y="903"/>
                      <a:pt x="1696" y="889"/>
                    </a:cubicBezTo>
                    <a:cubicBezTo>
                      <a:pt x="1770" y="874"/>
                      <a:pt x="1710" y="963"/>
                      <a:pt x="1681" y="977"/>
                    </a:cubicBezTo>
                    <a:cubicBezTo>
                      <a:pt x="1636" y="977"/>
                      <a:pt x="1666" y="1037"/>
                      <a:pt x="1666" y="1052"/>
                    </a:cubicBezTo>
                    <a:cubicBezTo>
                      <a:pt x="1681" y="1052"/>
                      <a:pt x="1710" y="992"/>
                      <a:pt x="1710" y="1007"/>
                    </a:cubicBezTo>
                    <a:cubicBezTo>
                      <a:pt x="1710" y="1052"/>
                      <a:pt x="1740" y="1096"/>
                      <a:pt x="1740" y="1126"/>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4" name="Freeform 1622">
                <a:extLst>
                  <a:ext uri="{FF2B5EF4-FFF2-40B4-BE49-F238E27FC236}">
                    <a16:creationId xmlns:a16="http://schemas.microsoft.com/office/drawing/2014/main" id="{38AD60AB-16C8-C98D-9CAC-76FE278D1ADE}"/>
                  </a:ext>
                </a:extLst>
              </p:cNvPr>
              <p:cNvSpPr>
                <a:spLocks/>
              </p:cNvSpPr>
              <p:nvPr/>
            </p:nvSpPr>
            <p:spPr bwMode="auto">
              <a:xfrm>
                <a:off x="4564" y="2402"/>
                <a:ext cx="401" cy="426"/>
              </a:xfrm>
              <a:custGeom>
                <a:avLst/>
                <a:gdLst>
                  <a:gd name="T0" fmla="*/ 1785 w 2082"/>
                  <a:gd name="T1" fmla="*/ 1052 h 2207"/>
                  <a:gd name="T2" fmla="*/ 1874 w 2082"/>
                  <a:gd name="T3" fmla="*/ 874 h 2207"/>
                  <a:gd name="T4" fmla="*/ 2038 w 2082"/>
                  <a:gd name="T5" fmla="*/ 740 h 2207"/>
                  <a:gd name="T6" fmla="*/ 1993 w 2082"/>
                  <a:gd name="T7" fmla="*/ 637 h 2207"/>
                  <a:gd name="T8" fmla="*/ 1963 w 2082"/>
                  <a:gd name="T9" fmla="*/ 563 h 2207"/>
                  <a:gd name="T10" fmla="*/ 1800 w 2082"/>
                  <a:gd name="T11" fmla="*/ 607 h 2207"/>
                  <a:gd name="T12" fmla="*/ 1710 w 2082"/>
                  <a:gd name="T13" fmla="*/ 726 h 2207"/>
                  <a:gd name="T14" fmla="*/ 1502 w 2082"/>
                  <a:gd name="T15" fmla="*/ 696 h 2207"/>
                  <a:gd name="T16" fmla="*/ 1443 w 2082"/>
                  <a:gd name="T17" fmla="*/ 770 h 2207"/>
                  <a:gd name="T18" fmla="*/ 1219 w 2082"/>
                  <a:gd name="T19" fmla="*/ 740 h 2207"/>
                  <a:gd name="T20" fmla="*/ 996 w 2082"/>
                  <a:gd name="T21" fmla="*/ 666 h 2207"/>
                  <a:gd name="T22" fmla="*/ 922 w 2082"/>
                  <a:gd name="T23" fmla="*/ 503 h 2207"/>
                  <a:gd name="T24" fmla="*/ 788 w 2082"/>
                  <a:gd name="T25" fmla="*/ 385 h 2207"/>
                  <a:gd name="T26" fmla="*/ 803 w 2082"/>
                  <a:gd name="T27" fmla="*/ 222 h 2207"/>
                  <a:gd name="T28" fmla="*/ 892 w 2082"/>
                  <a:gd name="T29" fmla="*/ 59 h 2207"/>
                  <a:gd name="T30" fmla="*/ 669 w 2082"/>
                  <a:gd name="T31" fmla="*/ 103 h 2207"/>
                  <a:gd name="T32" fmla="*/ 446 w 2082"/>
                  <a:gd name="T33" fmla="*/ 118 h 2207"/>
                  <a:gd name="T34" fmla="*/ 520 w 2082"/>
                  <a:gd name="T35" fmla="*/ 296 h 2207"/>
                  <a:gd name="T36" fmla="*/ 461 w 2082"/>
                  <a:gd name="T37" fmla="*/ 429 h 2207"/>
                  <a:gd name="T38" fmla="*/ 327 w 2082"/>
                  <a:gd name="T39" fmla="*/ 577 h 2207"/>
                  <a:gd name="T40" fmla="*/ 163 w 2082"/>
                  <a:gd name="T41" fmla="*/ 681 h 2207"/>
                  <a:gd name="T42" fmla="*/ 193 w 2082"/>
                  <a:gd name="T43" fmla="*/ 859 h 2207"/>
                  <a:gd name="T44" fmla="*/ 104 w 2082"/>
                  <a:gd name="T45" fmla="*/ 963 h 2207"/>
                  <a:gd name="T46" fmla="*/ 74 w 2082"/>
                  <a:gd name="T47" fmla="*/ 1066 h 2207"/>
                  <a:gd name="T48" fmla="*/ 59 w 2082"/>
                  <a:gd name="T49" fmla="*/ 1111 h 2207"/>
                  <a:gd name="T50" fmla="*/ 312 w 2082"/>
                  <a:gd name="T51" fmla="*/ 1170 h 2207"/>
                  <a:gd name="T52" fmla="*/ 312 w 2082"/>
                  <a:gd name="T53" fmla="*/ 1111 h 2207"/>
                  <a:gd name="T54" fmla="*/ 342 w 2082"/>
                  <a:gd name="T55" fmla="*/ 1140 h 2207"/>
                  <a:gd name="T56" fmla="*/ 327 w 2082"/>
                  <a:gd name="T57" fmla="*/ 1185 h 2207"/>
                  <a:gd name="T58" fmla="*/ 357 w 2082"/>
                  <a:gd name="T59" fmla="*/ 1333 h 2207"/>
                  <a:gd name="T60" fmla="*/ 357 w 2082"/>
                  <a:gd name="T61" fmla="*/ 1466 h 2207"/>
                  <a:gd name="T62" fmla="*/ 476 w 2082"/>
                  <a:gd name="T63" fmla="*/ 1837 h 2207"/>
                  <a:gd name="T64" fmla="*/ 714 w 2082"/>
                  <a:gd name="T65" fmla="*/ 2163 h 2207"/>
                  <a:gd name="T66" fmla="*/ 848 w 2082"/>
                  <a:gd name="T67" fmla="*/ 2030 h 2207"/>
                  <a:gd name="T68" fmla="*/ 862 w 2082"/>
                  <a:gd name="T69" fmla="*/ 1674 h 2207"/>
                  <a:gd name="T70" fmla="*/ 1071 w 2082"/>
                  <a:gd name="T71" fmla="*/ 1496 h 2207"/>
                  <a:gd name="T72" fmla="*/ 1309 w 2082"/>
                  <a:gd name="T73" fmla="*/ 1289 h 2207"/>
                  <a:gd name="T74" fmla="*/ 1413 w 2082"/>
                  <a:gd name="T75" fmla="*/ 1155 h 2207"/>
                  <a:gd name="T76" fmla="*/ 1487 w 2082"/>
                  <a:gd name="T77" fmla="*/ 1126 h 2207"/>
                  <a:gd name="T78" fmla="*/ 1443 w 2082"/>
                  <a:gd name="T79" fmla="*/ 918 h 2207"/>
                  <a:gd name="T80" fmla="*/ 1517 w 2082"/>
                  <a:gd name="T81" fmla="*/ 814 h 2207"/>
                  <a:gd name="T82" fmla="*/ 1636 w 2082"/>
                  <a:gd name="T83" fmla="*/ 889 h 2207"/>
                  <a:gd name="T84" fmla="*/ 1666 w 2082"/>
                  <a:gd name="T85" fmla="*/ 1052 h 2207"/>
                  <a:gd name="T86" fmla="*/ 1740 w 2082"/>
                  <a:gd name="T87" fmla="*/ 1126 h 2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82" h="2207">
                    <a:moveTo>
                      <a:pt x="1740" y="1126"/>
                    </a:moveTo>
                    <a:lnTo>
                      <a:pt x="1740" y="1126"/>
                    </a:lnTo>
                    <a:cubicBezTo>
                      <a:pt x="1800" y="1140"/>
                      <a:pt x="1770" y="1081"/>
                      <a:pt x="1785" y="1052"/>
                    </a:cubicBezTo>
                    <a:cubicBezTo>
                      <a:pt x="1785" y="1022"/>
                      <a:pt x="1800" y="992"/>
                      <a:pt x="1800" y="977"/>
                    </a:cubicBezTo>
                    <a:cubicBezTo>
                      <a:pt x="1815" y="963"/>
                      <a:pt x="1844" y="992"/>
                      <a:pt x="1859" y="963"/>
                    </a:cubicBezTo>
                    <a:cubicBezTo>
                      <a:pt x="1874" y="933"/>
                      <a:pt x="1874" y="903"/>
                      <a:pt x="1874" y="874"/>
                    </a:cubicBezTo>
                    <a:cubicBezTo>
                      <a:pt x="1889" y="844"/>
                      <a:pt x="1919" y="829"/>
                      <a:pt x="1919" y="800"/>
                    </a:cubicBezTo>
                    <a:cubicBezTo>
                      <a:pt x="1919" y="770"/>
                      <a:pt x="1963" y="740"/>
                      <a:pt x="1978" y="726"/>
                    </a:cubicBezTo>
                    <a:cubicBezTo>
                      <a:pt x="2023" y="681"/>
                      <a:pt x="2008" y="726"/>
                      <a:pt x="2038" y="740"/>
                    </a:cubicBezTo>
                    <a:lnTo>
                      <a:pt x="2038" y="681"/>
                    </a:lnTo>
                    <a:cubicBezTo>
                      <a:pt x="2038" y="666"/>
                      <a:pt x="2082" y="666"/>
                      <a:pt x="2053" y="637"/>
                    </a:cubicBezTo>
                    <a:lnTo>
                      <a:pt x="1993" y="637"/>
                    </a:lnTo>
                    <a:cubicBezTo>
                      <a:pt x="1993" y="622"/>
                      <a:pt x="2008" y="607"/>
                      <a:pt x="2008" y="607"/>
                    </a:cubicBezTo>
                    <a:cubicBezTo>
                      <a:pt x="2023" y="592"/>
                      <a:pt x="2008" y="577"/>
                      <a:pt x="1993" y="563"/>
                    </a:cubicBezTo>
                    <a:cubicBezTo>
                      <a:pt x="1978" y="548"/>
                      <a:pt x="1978" y="548"/>
                      <a:pt x="1963" y="563"/>
                    </a:cubicBezTo>
                    <a:cubicBezTo>
                      <a:pt x="1934" y="577"/>
                      <a:pt x="1919" y="563"/>
                      <a:pt x="1889" y="548"/>
                    </a:cubicBezTo>
                    <a:cubicBezTo>
                      <a:pt x="1874" y="548"/>
                      <a:pt x="1844" y="577"/>
                      <a:pt x="1844" y="592"/>
                    </a:cubicBezTo>
                    <a:cubicBezTo>
                      <a:pt x="1829" y="607"/>
                      <a:pt x="1815" y="592"/>
                      <a:pt x="1800" y="607"/>
                    </a:cubicBezTo>
                    <a:cubicBezTo>
                      <a:pt x="1785" y="607"/>
                      <a:pt x="1770" y="622"/>
                      <a:pt x="1770" y="637"/>
                    </a:cubicBezTo>
                    <a:cubicBezTo>
                      <a:pt x="1740" y="666"/>
                      <a:pt x="1725" y="681"/>
                      <a:pt x="1696" y="666"/>
                    </a:cubicBezTo>
                    <a:cubicBezTo>
                      <a:pt x="1681" y="681"/>
                      <a:pt x="1696" y="711"/>
                      <a:pt x="1710" y="726"/>
                    </a:cubicBezTo>
                    <a:cubicBezTo>
                      <a:pt x="1740" y="785"/>
                      <a:pt x="1606" y="740"/>
                      <a:pt x="1577" y="755"/>
                    </a:cubicBezTo>
                    <a:cubicBezTo>
                      <a:pt x="1562" y="770"/>
                      <a:pt x="1517" y="755"/>
                      <a:pt x="1502" y="740"/>
                    </a:cubicBezTo>
                    <a:cubicBezTo>
                      <a:pt x="1487" y="726"/>
                      <a:pt x="1502" y="696"/>
                      <a:pt x="1502" y="696"/>
                    </a:cubicBezTo>
                    <a:cubicBezTo>
                      <a:pt x="1502" y="696"/>
                      <a:pt x="1502" y="651"/>
                      <a:pt x="1487" y="666"/>
                    </a:cubicBezTo>
                    <a:cubicBezTo>
                      <a:pt x="1458" y="666"/>
                      <a:pt x="1428" y="666"/>
                      <a:pt x="1428" y="711"/>
                    </a:cubicBezTo>
                    <a:cubicBezTo>
                      <a:pt x="1443" y="726"/>
                      <a:pt x="1458" y="770"/>
                      <a:pt x="1443" y="770"/>
                    </a:cubicBezTo>
                    <a:cubicBezTo>
                      <a:pt x="1413" y="770"/>
                      <a:pt x="1398" y="800"/>
                      <a:pt x="1368" y="770"/>
                    </a:cubicBezTo>
                    <a:cubicBezTo>
                      <a:pt x="1353" y="740"/>
                      <a:pt x="1339" y="785"/>
                      <a:pt x="1324" y="770"/>
                    </a:cubicBezTo>
                    <a:cubicBezTo>
                      <a:pt x="1279" y="755"/>
                      <a:pt x="1264" y="755"/>
                      <a:pt x="1219" y="740"/>
                    </a:cubicBezTo>
                    <a:cubicBezTo>
                      <a:pt x="1190" y="726"/>
                      <a:pt x="1175" y="696"/>
                      <a:pt x="1145" y="696"/>
                    </a:cubicBezTo>
                    <a:cubicBezTo>
                      <a:pt x="1100" y="711"/>
                      <a:pt x="1100" y="696"/>
                      <a:pt x="1071" y="681"/>
                    </a:cubicBezTo>
                    <a:cubicBezTo>
                      <a:pt x="1041" y="666"/>
                      <a:pt x="1011" y="681"/>
                      <a:pt x="996" y="666"/>
                    </a:cubicBezTo>
                    <a:cubicBezTo>
                      <a:pt x="967" y="637"/>
                      <a:pt x="937" y="622"/>
                      <a:pt x="922" y="607"/>
                    </a:cubicBezTo>
                    <a:cubicBezTo>
                      <a:pt x="892" y="592"/>
                      <a:pt x="877" y="592"/>
                      <a:pt x="892" y="563"/>
                    </a:cubicBezTo>
                    <a:cubicBezTo>
                      <a:pt x="907" y="548"/>
                      <a:pt x="892" y="518"/>
                      <a:pt x="922" y="503"/>
                    </a:cubicBezTo>
                    <a:cubicBezTo>
                      <a:pt x="952" y="488"/>
                      <a:pt x="967" y="503"/>
                      <a:pt x="937" y="474"/>
                    </a:cubicBezTo>
                    <a:cubicBezTo>
                      <a:pt x="907" y="459"/>
                      <a:pt x="877" y="429"/>
                      <a:pt x="848" y="414"/>
                    </a:cubicBezTo>
                    <a:cubicBezTo>
                      <a:pt x="833" y="414"/>
                      <a:pt x="818" y="385"/>
                      <a:pt x="788" y="385"/>
                    </a:cubicBezTo>
                    <a:cubicBezTo>
                      <a:pt x="788" y="385"/>
                      <a:pt x="788" y="340"/>
                      <a:pt x="773" y="325"/>
                    </a:cubicBezTo>
                    <a:cubicBezTo>
                      <a:pt x="699" y="251"/>
                      <a:pt x="848" y="340"/>
                      <a:pt x="848" y="281"/>
                    </a:cubicBezTo>
                    <a:cubicBezTo>
                      <a:pt x="848" y="251"/>
                      <a:pt x="833" y="251"/>
                      <a:pt x="803" y="222"/>
                    </a:cubicBezTo>
                    <a:cubicBezTo>
                      <a:pt x="788" y="207"/>
                      <a:pt x="788" y="192"/>
                      <a:pt x="818" y="177"/>
                    </a:cubicBezTo>
                    <a:cubicBezTo>
                      <a:pt x="848" y="177"/>
                      <a:pt x="833" y="133"/>
                      <a:pt x="862" y="118"/>
                    </a:cubicBezTo>
                    <a:cubicBezTo>
                      <a:pt x="877" y="103"/>
                      <a:pt x="907" y="88"/>
                      <a:pt x="892" y="59"/>
                    </a:cubicBezTo>
                    <a:cubicBezTo>
                      <a:pt x="862" y="14"/>
                      <a:pt x="788" y="0"/>
                      <a:pt x="743" y="29"/>
                    </a:cubicBezTo>
                    <a:cubicBezTo>
                      <a:pt x="729" y="44"/>
                      <a:pt x="729" y="44"/>
                      <a:pt x="699" y="59"/>
                    </a:cubicBezTo>
                    <a:cubicBezTo>
                      <a:pt x="684" y="59"/>
                      <a:pt x="684" y="88"/>
                      <a:pt x="669" y="103"/>
                    </a:cubicBezTo>
                    <a:cubicBezTo>
                      <a:pt x="639" y="118"/>
                      <a:pt x="610" y="103"/>
                      <a:pt x="595" y="118"/>
                    </a:cubicBezTo>
                    <a:cubicBezTo>
                      <a:pt x="580" y="133"/>
                      <a:pt x="550" y="133"/>
                      <a:pt x="520" y="118"/>
                    </a:cubicBezTo>
                    <a:cubicBezTo>
                      <a:pt x="490" y="118"/>
                      <a:pt x="476" y="103"/>
                      <a:pt x="446" y="118"/>
                    </a:cubicBezTo>
                    <a:cubicBezTo>
                      <a:pt x="416" y="118"/>
                      <a:pt x="431" y="163"/>
                      <a:pt x="446" y="177"/>
                    </a:cubicBezTo>
                    <a:lnTo>
                      <a:pt x="446" y="251"/>
                    </a:lnTo>
                    <a:cubicBezTo>
                      <a:pt x="461" y="281"/>
                      <a:pt x="490" y="281"/>
                      <a:pt x="520" y="296"/>
                    </a:cubicBezTo>
                    <a:cubicBezTo>
                      <a:pt x="535" y="325"/>
                      <a:pt x="505" y="325"/>
                      <a:pt x="490" y="325"/>
                    </a:cubicBezTo>
                    <a:cubicBezTo>
                      <a:pt x="476" y="355"/>
                      <a:pt x="490" y="385"/>
                      <a:pt x="490" y="414"/>
                    </a:cubicBezTo>
                    <a:cubicBezTo>
                      <a:pt x="490" y="429"/>
                      <a:pt x="461" y="429"/>
                      <a:pt x="461" y="429"/>
                    </a:cubicBezTo>
                    <a:cubicBezTo>
                      <a:pt x="431" y="444"/>
                      <a:pt x="461" y="488"/>
                      <a:pt x="431" y="488"/>
                    </a:cubicBezTo>
                    <a:cubicBezTo>
                      <a:pt x="401" y="503"/>
                      <a:pt x="386" y="518"/>
                      <a:pt x="386" y="533"/>
                    </a:cubicBezTo>
                    <a:cubicBezTo>
                      <a:pt x="371" y="563"/>
                      <a:pt x="357" y="563"/>
                      <a:pt x="327" y="577"/>
                    </a:cubicBezTo>
                    <a:cubicBezTo>
                      <a:pt x="297" y="592"/>
                      <a:pt x="297" y="637"/>
                      <a:pt x="282" y="651"/>
                    </a:cubicBezTo>
                    <a:cubicBezTo>
                      <a:pt x="267" y="681"/>
                      <a:pt x="238" y="666"/>
                      <a:pt x="223" y="696"/>
                    </a:cubicBezTo>
                    <a:cubicBezTo>
                      <a:pt x="193" y="711"/>
                      <a:pt x="178" y="651"/>
                      <a:pt x="163" y="681"/>
                    </a:cubicBezTo>
                    <a:cubicBezTo>
                      <a:pt x="148" y="696"/>
                      <a:pt x="89" y="726"/>
                      <a:pt x="104" y="740"/>
                    </a:cubicBezTo>
                    <a:cubicBezTo>
                      <a:pt x="104" y="770"/>
                      <a:pt x="148" y="770"/>
                      <a:pt x="148" y="800"/>
                    </a:cubicBezTo>
                    <a:cubicBezTo>
                      <a:pt x="133" y="844"/>
                      <a:pt x="163" y="844"/>
                      <a:pt x="193" y="859"/>
                    </a:cubicBezTo>
                    <a:cubicBezTo>
                      <a:pt x="193" y="889"/>
                      <a:pt x="208" y="918"/>
                      <a:pt x="208" y="948"/>
                    </a:cubicBezTo>
                    <a:lnTo>
                      <a:pt x="148" y="948"/>
                    </a:lnTo>
                    <a:cubicBezTo>
                      <a:pt x="133" y="948"/>
                      <a:pt x="119" y="963"/>
                      <a:pt x="104" y="963"/>
                    </a:cubicBezTo>
                    <a:cubicBezTo>
                      <a:pt x="104" y="963"/>
                      <a:pt x="89" y="948"/>
                      <a:pt x="74" y="948"/>
                    </a:cubicBezTo>
                    <a:cubicBezTo>
                      <a:pt x="59" y="948"/>
                      <a:pt x="0" y="977"/>
                      <a:pt x="0" y="992"/>
                    </a:cubicBezTo>
                    <a:cubicBezTo>
                      <a:pt x="29" y="1022"/>
                      <a:pt x="44" y="1037"/>
                      <a:pt x="74" y="1066"/>
                    </a:cubicBezTo>
                    <a:lnTo>
                      <a:pt x="163" y="1066"/>
                    </a:lnTo>
                    <a:cubicBezTo>
                      <a:pt x="163" y="1081"/>
                      <a:pt x="133" y="1096"/>
                      <a:pt x="119" y="1096"/>
                    </a:cubicBezTo>
                    <a:cubicBezTo>
                      <a:pt x="104" y="1111"/>
                      <a:pt x="59" y="1081"/>
                      <a:pt x="59" y="1111"/>
                    </a:cubicBezTo>
                    <a:cubicBezTo>
                      <a:pt x="59" y="1140"/>
                      <a:pt x="133" y="1185"/>
                      <a:pt x="163" y="1215"/>
                    </a:cubicBezTo>
                    <a:cubicBezTo>
                      <a:pt x="178" y="1229"/>
                      <a:pt x="193" y="1229"/>
                      <a:pt x="223" y="1229"/>
                    </a:cubicBezTo>
                    <a:cubicBezTo>
                      <a:pt x="252" y="1215"/>
                      <a:pt x="297" y="1200"/>
                      <a:pt x="312" y="1170"/>
                    </a:cubicBezTo>
                    <a:cubicBezTo>
                      <a:pt x="312" y="1170"/>
                      <a:pt x="297" y="1155"/>
                      <a:pt x="282" y="1155"/>
                    </a:cubicBezTo>
                    <a:cubicBezTo>
                      <a:pt x="282" y="1140"/>
                      <a:pt x="297" y="1140"/>
                      <a:pt x="297" y="1140"/>
                    </a:cubicBezTo>
                    <a:cubicBezTo>
                      <a:pt x="312" y="1126"/>
                      <a:pt x="297" y="1111"/>
                      <a:pt x="312" y="1111"/>
                    </a:cubicBezTo>
                    <a:lnTo>
                      <a:pt x="342" y="1111"/>
                    </a:lnTo>
                    <a:cubicBezTo>
                      <a:pt x="342" y="1126"/>
                      <a:pt x="312" y="1126"/>
                      <a:pt x="327" y="1140"/>
                    </a:cubicBezTo>
                    <a:lnTo>
                      <a:pt x="342" y="1140"/>
                    </a:lnTo>
                    <a:cubicBezTo>
                      <a:pt x="342" y="1155"/>
                      <a:pt x="327" y="1155"/>
                      <a:pt x="327" y="1155"/>
                    </a:cubicBezTo>
                    <a:lnTo>
                      <a:pt x="342" y="1155"/>
                    </a:lnTo>
                    <a:cubicBezTo>
                      <a:pt x="342" y="1170"/>
                      <a:pt x="327" y="1170"/>
                      <a:pt x="327" y="1185"/>
                    </a:cubicBezTo>
                    <a:cubicBezTo>
                      <a:pt x="312" y="1185"/>
                      <a:pt x="342" y="1200"/>
                      <a:pt x="357" y="1215"/>
                    </a:cubicBezTo>
                    <a:cubicBezTo>
                      <a:pt x="371" y="1229"/>
                      <a:pt x="342" y="1259"/>
                      <a:pt x="327" y="1289"/>
                    </a:cubicBezTo>
                    <a:cubicBezTo>
                      <a:pt x="327" y="1303"/>
                      <a:pt x="342" y="1318"/>
                      <a:pt x="357" y="1333"/>
                    </a:cubicBezTo>
                    <a:lnTo>
                      <a:pt x="357" y="1407"/>
                    </a:lnTo>
                    <a:cubicBezTo>
                      <a:pt x="357" y="1437"/>
                      <a:pt x="342" y="1481"/>
                      <a:pt x="342" y="1496"/>
                    </a:cubicBezTo>
                    <a:lnTo>
                      <a:pt x="357" y="1466"/>
                    </a:lnTo>
                    <a:cubicBezTo>
                      <a:pt x="371" y="1481"/>
                      <a:pt x="386" y="1570"/>
                      <a:pt x="386" y="1585"/>
                    </a:cubicBezTo>
                    <a:cubicBezTo>
                      <a:pt x="401" y="1615"/>
                      <a:pt x="431" y="1659"/>
                      <a:pt x="446" y="1704"/>
                    </a:cubicBezTo>
                    <a:cubicBezTo>
                      <a:pt x="461" y="1748"/>
                      <a:pt x="461" y="1792"/>
                      <a:pt x="476" y="1837"/>
                    </a:cubicBezTo>
                    <a:cubicBezTo>
                      <a:pt x="505" y="1896"/>
                      <a:pt x="550" y="1941"/>
                      <a:pt x="580" y="1985"/>
                    </a:cubicBezTo>
                    <a:cubicBezTo>
                      <a:pt x="595" y="2030"/>
                      <a:pt x="595" y="2074"/>
                      <a:pt x="610" y="2118"/>
                    </a:cubicBezTo>
                    <a:cubicBezTo>
                      <a:pt x="639" y="2163"/>
                      <a:pt x="669" y="2207"/>
                      <a:pt x="714" y="2163"/>
                    </a:cubicBezTo>
                    <a:cubicBezTo>
                      <a:pt x="743" y="2148"/>
                      <a:pt x="743" y="2133"/>
                      <a:pt x="743" y="2118"/>
                    </a:cubicBezTo>
                    <a:cubicBezTo>
                      <a:pt x="743" y="2089"/>
                      <a:pt x="773" y="2074"/>
                      <a:pt x="788" y="2059"/>
                    </a:cubicBezTo>
                    <a:cubicBezTo>
                      <a:pt x="803" y="2044"/>
                      <a:pt x="833" y="2044"/>
                      <a:pt x="848" y="2030"/>
                    </a:cubicBezTo>
                    <a:cubicBezTo>
                      <a:pt x="862" y="2015"/>
                      <a:pt x="848" y="1970"/>
                      <a:pt x="848" y="1955"/>
                    </a:cubicBezTo>
                    <a:cubicBezTo>
                      <a:pt x="833" y="1896"/>
                      <a:pt x="907" y="1852"/>
                      <a:pt x="892" y="1807"/>
                    </a:cubicBezTo>
                    <a:cubicBezTo>
                      <a:pt x="877" y="1763"/>
                      <a:pt x="862" y="1718"/>
                      <a:pt x="862" y="1674"/>
                    </a:cubicBezTo>
                    <a:cubicBezTo>
                      <a:pt x="862" y="1615"/>
                      <a:pt x="922" y="1600"/>
                      <a:pt x="967" y="1585"/>
                    </a:cubicBezTo>
                    <a:cubicBezTo>
                      <a:pt x="981" y="1570"/>
                      <a:pt x="1026" y="1570"/>
                      <a:pt x="1026" y="1555"/>
                    </a:cubicBezTo>
                    <a:cubicBezTo>
                      <a:pt x="1041" y="1526"/>
                      <a:pt x="1056" y="1511"/>
                      <a:pt x="1071" y="1496"/>
                    </a:cubicBezTo>
                    <a:cubicBezTo>
                      <a:pt x="1115" y="1452"/>
                      <a:pt x="1160" y="1407"/>
                      <a:pt x="1205" y="1378"/>
                    </a:cubicBezTo>
                    <a:cubicBezTo>
                      <a:pt x="1219" y="1363"/>
                      <a:pt x="1234" y="1333"/>
                      <a:pt x="1249" y="1318"/>
                    </a:cubicBezTo>
                    <a:cubicBezTo>
                      <a:pt x="1264" y="1303"/>
                      <a:pt x="1294" y="1303"/>
                      <a:pt x="1309" y="1289"/>
                    </a:cubicBezTo>
                    <a:cubicBezTo>
                      <a:pt x="1324" y="1274"/>
                      <a:pt x="1339" y="1259"/>
                      <a:pt x="1353" y="1244"/>
                    </a:cubicBezTo>
                    <a:cubicBezTo>
                      <a:pt x="1368" y="1229"/>
                      <a:pt x="1339" y="1215"/>
                      <a:pt x="1339" y="1200"/>
                    </a:cubicBezTo>
                    <a:cubicBezTo>
                      <a:pt x="1353" y="1170"/>
                      <a:pt x="1398" y="1170"/>
                      <a:pt x="1413" y="1155"/>
                    </a:cubicBezTo>
                    <a:cubicBezTo>
                      <a:pt x="1428" y="1155"/>
                      <a:pt x="1458" y="1111"/>
                      <a:pt x="1458" y="1096"/>
                    </a:cubicBezTo>
                    <a:cubicBezTo>
                      <a:pt x="1458" y="1126"/>
                      <a:pt x="1428" y="1126"/>
                      <a:pt x="1443" y="1155"/>
                    </a:cubicBezTo>
                    <a:cubicBezTo>
                      <a:pt x="1472" y="1170"/>
                      <a:pt x="1487" y="1126"/>
                      <a:pt x="1487" y="1126"/>
                    </a:cubicBezTo>
                    <a:cubicBezTo>
                      <a:pt x="1502" y="1140"/>
                      <a:pt x="1487" y="1155"/>
                      <a:pt x="1502" y="1155"/>
                    </a:cubicBezTo>
                    <a:cubicBezTo>
                      <a:pt x="1517" y="1111"/>
                      <a:pt x="1502" y="1066"/>
                      <a:pt x="1472" y="1022"/>
                    </a:cubicBezTo>
                    <a:cubicBezTo>
                      <a:pt x="1458" y="992"/>
                      <a:pt x="1428" y="963"/>
                      <a:pt x="1443" y="918"/>
                    </a:cubicBezTo>
                    <a:cubicBezTo>
                      <a:pt x="1458" y="874"/>
                      <a:pt x="1532" y="903"/>
                      <a:pt x="1487" y="859"/>
                    </a:cubicBezTo>
                    <a:cubicBezTo>
                      <a:pt x="1472" y="844"/>
                      <a:pt x="1443" y="829"/>
                      <a:pt x="1458" y="800"/>
                    </a:cubicBezTo>
                    <a:cubicBezTo>
                      <a:pt x="1472" y="785"/>
                      <a:pt x="1487" y="800"/>
                      <a:pt x="1517" y="814"/>
                    </a:cubicBezTo>
                    <a:cubicBezTo>
                      <a:pt x="1532" y="829"/>
                      <a:pt x="1547" y="814"/>
                      <a:pt x="1547" y="844"/>
                    </a:cubicBezTo>
                    <a:cubicBezTo>
                      <a:pt x="1547" y="859"/>
                      <a:pt x="1547" y="874"/>
                      <a:pt x="1577" y="889"/>
                    </a:cubicBezTo>
                    <a:lnTo>
                      <a:pt x="1636" y="889"/>
                    </a:lnTo>
                    <a:cubicBezTo>
                      <a:pt x="1651" y="889"/>
                      <a:pt x="1681" y="903"/>
                      <a:pt x="1696" y="889"/>
                    </a:cubicBezTo>
                    <a:cubicBezTo>
                      <a:pt x="1770" y="874"/>
                      <a:pt x="1710" y="963"/>
                      <a:pt x="1681" y="977"/>
                    </a:cubicBezTo>
                    <a:cubicBezTo>
                      <a:pt x="1636" y="977"/>
                      <a:pt x="1666" y="1037"/>
                      <a:pt x="1666" y="1052"/>
                    </a:cubicBezTo>
                    <a:cubicBezTo>
                      <a:pt x="1681" y="1052"/>
                      <a:pt x="1710" y="992"/>
                      <a:pt x="1710" y="1007"/>
                    </a:cubicBezTo>
                    <a:cubicBezTo>
                      <a:pt x="1710" y="1052"/>
                      <a:pt x="1740" y="1096"/>
                      <a:pt x="1740" y="1126"/>
                    </a:cubicBezTo>
                    <a:lnTo>
                      <a:pt x="1740" y="112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Freeform 1623">
                <a:extLst>
                  <a:ext uri="{FF2B5EF4-FFF2-40B4-BE49-F238E27FC236}">
                    <a16:creationId xmlns:a16="http://schemas.microsoft.com/office/drawing/2014/main" id="{37720BC6-B858-492D-2C39-7355026C5BC8}"/>
                  </a:ext>
                </a:extLst>
              </p:cNvPr>
              <p:cNvSpPr>
                <a:spLocks/>
              </p:cNvSpPr>
              <p:nvPr/>
            </p:nvSpPr>
            <p:spPr bwMode="auto">
              <a:xfrm>
                <a:off x="4564" y="2402"/>
                <a:ext cx="401" cy="426"/>
              </a:xfrm>
              <a:custGeom>
                <a:avLst/>
                <a:gdLst>
                  <a:gd name="T0" fmla="*/ 1785 w 2082"/>
                  <a:gd name="T1" fmla="*/ 1052 h 2207"/>
                  <a:gd name="T2" fmla="*/ 1874 w 2082"/>
                  <a:gd name="T3" fmla="*/ 874 h 2207"/>
                  <a:gd name="T4" fmla="*/ 2038 w 2082"/>
                  <a:gd name="T5" fmla="*/ 740 h 2207"/>
                  <a:gd name="T6" fmla="*/ 1993 w 2082"/>
                  <a:gd name="T7" fmla="*/ 637 h 2207"/>
                  <a:gd name="T8" fmla="*/ 1963 w 2082"/>
                  <a:gd name="T9" fmla="*/ 563 h 2207"/>
                  <a:gd name="T10" fmla="*/ 1800 w 2082"/>
                  <a:gd name="T11" fmla="*/ 607 h 2207"/>
                  <a:gd name="T12" fmla="*/ 1710 w 2082"/>
                  <a:gd name="T13" fmla="*/ 726 h 2207"/>
                  <a:gd name="T14" fmla="*/ 1502 w 2082"/>
                  <a:gd name="T15" fmla="*/ 696 h 2207"/>
                  <a:gd name="T16" fmla="*/ 1443 w 2082"/>
                  <a:gd name="T17" fmla="*/ 770 h 2207"/>
                  <a:gd name="T18" fmla="*/ 1219 w 2082"/>
                  <a:gd name="T19" fmla="*/ 740 h 2207"/>
                  <a:gd name="T20" fmla="*/ 996 w 2082"/>
                  <a:gd name="T21" fmla="*/ 666 h 2207"/>
                  <a:gd name="T22" fmla="*/ 922 w 2082"/>
                  <a:gd name="T23" fmla="*/ 503 h 2207"/>
                  <a:gd name="T24" fmla="*/ 788 w 2082"/>
                  <a:gd name="T25" fmla="*/ 385 h 2207"/>
                  <a:gd name="T26" fmla="*/ 803 w 2082"/>
                  <a:gd name="T27" fmla="*/ 222 h 2207"/>
                  <a:gd name="T28" fmla="*/ 892 w 2082"/>
                  <a:gd name="T29" fmla="*/ 59 h 2207"/>
                  <a:gd name="T30" fmla="*/ 669 w 2082"/>
                  <a:gd name="T31" fmla="*/ 103 h 2207"/>
                  <a:gd name="T32" fmla="*/ 446 w 2082"/>
                  <a:gd name="T33" fmla="*/ 118 h 2207"/>
                  <a:gd name="T34" fmla="*/ 520 w 2082"/>
                  <a:gd name="T35" fmla="*/ 296 h 2207"/>
                  <a:gd name="T36" fmla="*/ 461 w 2082"/>
                  <a:gd name="T37" fmla="*/ 429 h 2207"/>
                  <a:gd name="T38" fmla="*/ 327 w 2082"/>
                  <a:gd name="T39" fmla="*/ 577 h 2207"/>
                  <a:gd name="T40" fmla="*/ 163 w 2082"/>
                  <a:gd name="T41" fmla="*/ 681 h 2207"/>
                  <a:gd name="T42" fmla="*/ 193 w 2082"/>
                  <a:gd name="T43" fmla="*/ 859 h 2207"/>
                  <a:gd name="T44" fmla="*/ 104 w 2082"/>
                  <a:gd name="T45" fmla="*/ 963 h 2207"/>
                  <a:gd name="T46" fmla="*/ 74 w 2082"/>
                  <a:gd name="T47" fmla="*/ 1066 h 2207"/>
                  <a:gd name="T48" fmla="*/ 59 w 2082"/>
                  <a:gd name="T49" fmla="*/ 1111 h 2207"/>
                  <a:gd name="T50" fmla="*/ 312 w 2082"/>
                  <a:gd name="T51" fmla="*/ 1170 h 2207"/>
                  <a:gd name="T52" fmla="*/ 312 w 2082"/>
                  <a:gd name="T53" fmla="*/ 1111 h 2207"/>
                  <a:gd name="T54" fmla="*/ 342 w 2082"/>
                  <a:gd name="T55" fmla="*/ 1140 h 2207"/>
                  <a:gd name="T56" fmla="*/ 327 w 2082"/>
                  <a:gd name="T57" fmla="*/ 1185 h 2207"/>
                  <a:gd name="T58" fmla="*/ 357 w 2082"/>
                  <a:gd name="T59" fmla="*/ 1333 h 2207"/>
                  <a:gd name="T60" fmla="*/ 357 w 2082"/>
                  <a:gd name="T61" fmla="*/ 1466 h 2207"/>
                  <a:gd name="T62" fmla="*/ 476 w 2082"/>
                  <a:gd name="T63" fmla="*/ 1837 h 2207"/>
                  <a:gd name="T64" fmla="*/ 714 w 2082"/>
                  <a:gd name="T65" fmla="*/ 2163 h 2207"/>
                  <a:gd name="T66" fmla="*/ 848 w 2082"/>
                  <a:gd name="T67" fmla="*/ 2030 h 2207"/>
                  <a:gd name="T68" fmla="*/ 862 w 2082"/>
                  <a:gd name="T69" fmla="*/ 1674 h 2207"/>
                  <a:gd name="T70" fmla="*/ 1071 w 2082"/>
                  <a:gd name="T71" fmla="*/ 1496 h 2207"/>
                  <a:gd name="T72" fmla="*/ 1309 w 2082"/>
                  <a:gd name="T73" fmla="*/ 1289 h 2207"/>
                  <a:gd name="T74" fmla="*/ 1413 w 2082"/>
                  <a:gd name="T75" fmla="*/ 1155 h 2207"/>
                  <a:gd name="T76" fmla="*/ 1487 w 2082"/>
                  <a:gd name="T77" fmla="*/ 1126 h 2207"/>
                  <a:gd name="T78" fmla="*/ 1443 w 2082"/>
                  <a:gd name="T79" fmla="*/ 918 h 2207"/>
                  <a:gd name="T80" fmla="*/ 1517 w 2082"/>
                  <a:gd name="T81" fmla="*/ 814 h 2207"/>
                  <a:gd name="T82" fmla="*/ 1636 w 2082"/>
                  <a:gd name="T83" fmla="*/ 889 h 2207"/>
                  <a:gd name="T84" fmla="*/ 1666 w 2082"/>
                  <a:gd name="T85" fmla="*/ 1052 h 2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82" h="2207">
                    <a:moveTo>
                      <a:pt x="1740" y="1126"/>
                    </a:moveTo>
                    <a:lnTo>
                      <a:pt x="1740" y="1126"/>
                    </a:lnTo>
                    <a:cubicBezTo>
                      <a:pt x="1800" y="1140"/>
                      <a:pt x="1770" y="1081"/>
                      <a:pt x="1785" y="1052"/>
                    </a:cubicBezTo>
                    <a:cubicBezTo>
                      <a:pt x="1785" y="1022"/>
                      <a:pt x="1800" y="992"/>
                      <a:pt x="1800" y="977"/>
                    </a:cubicBezTo>
                    <a:cubicBezTo>
                      <a:pt x="1815" y="963"/>
                      <a:pt x="1844" y="992"/>
                      <a:pt x="1859" y="963"/>
                    </a:cubicBezTo>
                    <a:cubicBezTo>
                      <a:pt x="1874" y="933"/>
                      <a:pt x="1874" y="903"/>
                      <a:pt x="1874" y="874"/>
                    </a:cubicBezTo>
                    <a:cubicBezTo>
                      <a:pt x="1889" y="844"/>
                      <a:pt x="1919" y="829"/>
                      <a:pt x="1919" y="800"/>
                    </a:cubicBezTo>
                    <a:cubicBezTo>
                      <a:pt x="1919" y="770"/>
                      <a:pt x="1963" y="740"/>
                      <a:pt x="1978" y="726"/>
                    </a:cubicBezTo>
                    <a:cubicBezTo>
                      <a:pt x="2023" y="681"/>
                      <a:pt x="2008" y="726"/>
                      <a:pt x="2038" y="740"/>
                    </a:cubicBezTo>
                    <a:lnTo>
                      <a:pt x="2038" y="681"/>
                    </a:lnTo>
                    <a:cubicBezTo>
                      <a:pt x="2038" y="666"/>
                      <a:pt x="2082" y="666"/>
                      <a:pt x="2053" y="637"/>
                    </a:cubicBezTo>
                    <a:lnTo>
                      <a:pt x="1993" y="637"/>
                    </a:lnTo>
                    <a:cubicBezTo>
                      <a:pt x="1993" y="622"/>
                      <a:pt x="2008" y="607"/>
                      <a:pt x="2008" y="607"/>
                    </a:cubicBezTo>
                    <a:cubicBezTo>
                      <a:pt x="2023" y="592"/>
                      <a:pt x="2008" y="577"/>
                      <a:pt x="1993" y="563"/>
                    </a:cubicBezTo>
                    <a:cubicBezTo>
                      <a:pt x="1978" y="548"/>
                      <a:pt x="1978" y="548"/>
                      <a:pt x="1963" y="563"/>
                    </a:cubicBezTo>
                    <a:cubicBezTo>
                      <a:pt x="1934" y="577"/>
                      <a:pt x="1919" y="563"/>
                      <a:pt x="1889" y="548"/>
                    </a:cubicBezTo>
                    <a:cubicBezTo>
                      <a:pt x="1874" y="548"/>
                      <a:pt x="1844" y="577"/>
                      <a:pt x="1844" y="592"/>
                    </a:cubicBezTo>
                    <a:cubicBezTo>
                      <a:pt x="1829" y="607"/>
                      <a:pt x="1815" y="592"/>
                      <a:pt x="1800" y="607"/>
                    </a:cubicBezTo>
                    <a:cubicBezTo>
                      <a:pt x="1785" y="607"/>
                      <a:pt x="1770" y="622"/>
                      <a:pt x="1770" y="637"/>
                    </a:cubicBezTo>
                    <a:cubicBezTo>
                      <a:pt x="1740" y="666"/>
                      <a:pt x="1725" y="681"/>
                      <a:pt x="1696" y="666"/>
                    </a:cubicBezTo>
                    <a:cubicBezTo>
                      <a:pt x="1681" y="681"/>
                      <a:pt x="1696" y="711"/>
                      <a:pt x="1710" y="726"/>
                    </a:cubicBezTo>
                    <a:cubicBezTo>
                      <a:pt x="1740" y="785"/>
                      <a:pt x="1606" y="740"/>
                      <a:pt x="1577" y="755"/>
                    </a:cubicBezTo>
                    <a:cubicBezTo>
                      <a:pt x="1562" y="770"/>
                      <a:pt x="1517" y="755"/>
                      <a:pt x="1502" y="740"/>
                    </a:cubicBezTo>
                    <a:cubicBezTo>
                      <a:pt x="1487" y="726"/>
                      <a:pt x="1502" y="696"/>
                      <a:pt x="1502" y="696"/>
                    </a:cubicBezTo>
                    <a:cubicBezTo>
                      <a:pt x="1502" y="696"/>
                      <a:pt x="1502" y="651"/>
                      <a:pt x="1487" y="666"/>
                    </a:cubicBezTo>
                    <a:cubicBezTo>
                      <a:pt x="1458" y="666"/>
                      <a:pt x="1428" y="666"/>
                      <a:pt x="1428" y="711"/>
                    </a:cubicBezTo>
                    <a:cubicBezTo>
                      <a:pt x="1443" y="726"/>
                      <a:pt x="1458" y="770"/>
                      <a:pt x="1443" y="770"/>
                    </a:cubicBezTo>
                    <a:cubicBezTo>
                      <a:pt x="1413" y="770"/>
                      <a:pt x="1398" y="800"/>
                      <a:pt x="1368" y="770"/>
                    </a:cubicBezTo>
                    <a:cubicBezTo>
                      <a:pt x="1353" y="740"/>
                      <a:pt x="1339" y="785"/>
                      <a:pt x="1324" y="770"/>
                    </a:cubicBezTo>
                    <a:cubicBezTo>
                      <a:pt x="1279" y="755"/>
                      <a:pt x="1264" y="755"/>
                      <a:pt x="1219" y="740"/>
                    </a:cubicBezTo>
                    <a:cubicBezTo>
                      <a:pt x="1190" y="726"/>
                      <a:pt x="1175" y="696"/>
                      <a:pt x="1145" y="696"/>
                    </a:cubicBezTo>
                    <a:cubicBezTo>
                      <a:pt x="1100" y="711"/>
                      <a:pt x="1100" y="696"/>
                      <a:pt x="1071" y="681"/>
                    </a:cubicBezTo>
                    <a:cubicBezTo>
                      <a:pt x="1041" y="666"/>
                      <a:pt x="1011" y="681"/>
                      <a:pt x="996" y="666"/>
                    </a:cubicBezTo>
                    <a:cubicBezTo>
                      <a:pt x="967" y="637"/>
                      <a:pt x="937" y="622"/>
                      <a:pt x="922" y="607"/>
                    </a:cubicBezTo>
                    <a:cubicBezTo>
                      <a:pt x="892" y="592"/>
                      <a:pt x="877" y="592"/>
                      <a:pt x="892" y="563"/>
                    </a:cubicBezTo>
                    <a:cubicBezTo>
                      <a:pt x="907" y="548"/>
                      <a:pt x="892" y="518"/>
                      <a:pt x="922" y="503"/>
                    </a:cubicBezTo>
                    <a:cubicBezTo>
                      <a:pt x="952" y="488"/>
                      <a:pt x="967" y="503"/>
                      <a:pt x="937" y="474"/>
                    </a:cubicBezTo>
                    <a:cubicBezTo>
                      <a:pt x="907" y="459"/>
                      <a:pt x="877" y="429"/>
                      <a:pt x="848" y="414"/>
                    </a:cubicBezTo>
                    <a:cubicBezTo>
                      <a:pt x="833" y="414"/>
                      <a:pt x="818" y="385"/>
                      <a:pt x="788" y="385"/>
                    </a:cubicBezTo>
                    <a:cubicBezTo>
                      <a:pt x="788" y="385"/>
                      <a:pt x="788" y="340"/>
                      <a:pt x="773" y="325"/>
                    </a:cubicBezTo>
                    <a:cubicBezTo>
                      <a:pt x="699" y="251"/>
                      <a:pt x="848" y="340"/>
                      <a:pt x="848" y="281"/>
                    </a:cubicBezTo>
                    <a:cubicBezTo>
                      <a:pt x="848" y="251"/>
                      <a:pt x="833" y="251"/>
                      <a:pt x="803" y="222"/>
                    </a:cubicBezTo>
                    <a:cubicBezTo>
                      <a:pt x="788" y="207"/>
                      <a:pt x="788" y="192"/>
                      <a:pt x="818" y="177"/>
                    </a:cubicBezTo>
                    <a:cubicBezTo>
                      <a:pt x="848" y="177"/>
                      <a:pt x="833" y="133"/>
                      <a:pt x="862" y="118"/>
                    </a:cubicBezTo>
                    <a:cubicBezTo>
                      <a:pt x="877" y="103"/>
                      <a:pt x="907" y="88"/>
                      <a:pt x="892" y="59"/>
                    </a:cubicBezTo>
                    <a:cubicBezTo>
                      <a:pt x="862" y="14"/>
                      <a:pt x="788" y="0"/>
                      <a:pt x="743" y="29"/>
                    </a:cubicBezTo>
                    <a:cubicBezTo>
                      <a:pt x="729" y="44"/>
                      <a:pt x="729" y="44"/>
                      <a:pt x="699" y="59"/>
                    </a:cubicBezTo>
                    <a:cubicBezTo>
                      <a:pt x="684" y="59"/>
                      <a:pt x="684" y="88"/>
                      <a:pt x="669" y="103"/>
                    </a:cubicBezTo>
                    <a:cubicBezTo>
                      <a:pt x="639" y="118"/>
                      <a:pt x="610" y="103"/>
                      <a:pt x="595" y="118"/>
                    </a:cubicBezTo>
                    <a:cubicBezTo>
                      <a:pt x="580" y="133"/>
                      <a:pt x="550" y="133"/>
                      <a:pt x="520" y="118"/>
                    </a:cubicBezTo>
                    <a:cubicBezTo>
                      <a:pt x="490" y="118"/>
                      <a:pt x="476" y="103"/>
                      <a:pt x="446" y="118"/>
                    </a:cubicBezTo>
                    <a:cubicBezTo>
                      <a:pt x="416" y="118"/>
                      <a:pt x="431" y="163"/>
                      <a:pt x="446" y="177"/>
                    </a:cubicBezTo>
                    <a:lnTo>
                      <a:pt x="446" y="251"/>
                    </a:lnTo>
                    <a:cubicBezTo>
                      <a:pt x="461" y="281"/>
                      <a:pt x="490" y="281"/>
                      <a:pt x="520" y="296"/>
                    </a:cubicBezTo>
                    <a:cubicBezTo>
                      <a:pt x="535" y="325"/>
                      <a:pt x="505" y="325"/>
                      <a:pt x="490" y="325"/>
                    </a:cubicBezTo>
                    <a:cubicBezTo>
                      <a:pt x="476" y="355"/>
                      <a:pt x="490" y="385"/>
                      <a:pt x="490" y="414"/>
                    </a:cubicBezTo>
                    <a:cubicBezTo>
                      <a:pt x="490" y="429"/>
                      <a:pt x="461" y="429"/>
                      <a:pt x="461" y="429"/>
                    </a:cubicBezTo>
                    <a:cubicBezTo>
                      <a:pt x="431" y="444"/>
                      <a:pt x="461" y="488"/>
                      <a:pt x="431" y="488"/>
                    </a:cubicBezTo>
                    <a:cubicBezTo>
                      <a:pt x="401" y="503"/>
                      <a:pt x="386" y="518"/>
                      <a:pt x="386" y="533"/>
                    </a:cubicBezTo>
                    <a:cubicBezTo>
                      <a:pt x="371" y="563"/>
                      <a:pt x="357" y="563"/>
                      <a:pt x="327" y="577"/>
                    </a:cubicBezTo>
                    <a:cubicBezTo>
                      <a:pt x="297" y="592"/>
                      <a:pt x="297" y="637"/>
                      <a:pt x="282" y="651"/>
                    </a:cubicBezTo>
                    <a:cubicBezTo>
                      <a:pt x="267" y="681"/>
                      <a:pt x="238" y="666"/>
                      <a:pt x="223" y="696"/>
                    </a:cubicBezTo>
                    <a:cubicBezTo>
                      <a:pt x="193" y="711"/>
                      <a:pt x="178" y="651"/>
                      <a:pt x="163" y="681"/>
                    </a:cubicBezTo>
                    <a:cubicBezTo>
                      <a:pt x="148" y="696"/>
                      <a:pt x="89" y="726"/>
                      <a:pt x="104" y="740"/>
                    </a:cubicBezTo>
                    <a:cubicBezTo>
                      <a:pt x="104" y="770"/>
                      <a:pt x="148" y="770"/>
                      <a:pt x="148" y="800"/>
                    </a:cubicBezTo>
                    <a:cubicBezTo>
                      <a:pt x="133" y="844"/>
                      <a:pt x="163" y="844"/>
                      <a:pt x="193" y="859"/>
                    </a:cubicBezTo>
                    <a:cubicBezTo>
                      <a:pt x="193" y="889"/>
                      <a:pt x="208" y="918"/>
                      <a:pt x="208" y="948"/>
                    </a:cubicBezTo>
                    <a:lnTo>
                      <a:pt x="148" y="948"/>
                    </a:lnTo>
                    <a:cubicBezTo>
                      <a:pt x="133" y="948"/>
                      <a:pt x="119" y="963"/>
                      <a:pt x="104" y="963"/>
                    </a:cubicBezTo>
                    <a:cubicBezTo>
                      <a:pt x="104" y="963"/>
                      <a:pt x="89" y="948"/>
                      <a:pt x="74" y="948"/>
                    </a:cubicBezTo>
                    <a:cubicBezTo>
                      <a:pt x="59" y="948"/>
                      <a:pt x="0" y="977"/>
                      <a:pt x="0" y="992"/>
                    </a:cubicBezTo>
                    <a:cubicBezTo>
                      <a:pt x="29" y="1022"/>
                      <a:pt x="44" y="1037"/>
                      <a:pt x="74" y="1066"/>
                    </a:cubicBezTo>
                    <a:lnTo>
                      <a:pt x="163" y="1066"/>
                    </a:lnTo>
                    <a:cubicBezTo>
                      <a:pt x="163" y="1081"/>
                      <a:pt x="133" y="1096"/>
                      <a:pt x="119" y="1096"/>
                    </a:cubicBezTo>
                    <a:cubicBezTo>
                      <a:pt x="104" y="1111"/>
                      <a:pt x="59" y="1081"/>
                      <a:pt x="59" y="1111"/>
                    </a:cubicBezTo>
                    <a:cubicBezTo>
                      <a:pt x="59" y="1140"/>
                      <a:pt x="133" y="1185"/>
                      <a:pt x="163" y="1215"/>
                    </a:cubicBezTo>
                    <a:cubicBezTo>
                      <a:pt x="178" y="1229"/>
                      <a:pt x="193" y="1229"/>
                      <a:pt x="223" y="1229"/>
                    </a:cubicBezTo>
                    <a:cubicBezTo>
                      <a:pt x="252" y="1215"/>
                      <a:pt x="297" y="1200"/>
                      <a:pt x="312" y="1170"/>
                    </a:cubicBezTo>
                    <a:cubicBezTo>
                      <a:pt x="312" y="1170"/>
                      <a:pt x="297" y="1155"/>
                      <a:pt x="282" y="1155"/>
                    </a:cubicBezTo>
                    <a:cubicBezTo>
                      <a:pt x="282" y="1140"/>
                      <a:pt x="297" y="1140"/>
                      <a:pt x="297" y="1140"/>
                    </a:cubicBezTo>
                    <a:cubicBezTo>
                      <a:pt x="312" y="1126"/>
                      <a:pt x="297" y="1111"/>
                      <a:pt x="312" y="1111"/>
                    </a:cubicBezTo>
                    <a:lnTo>
                      <a:pt x="342" y="1111"/>
                    </a:lnTo>
                    <a:cubicBezTo>
                      <a:pt x="342" y="1126"/>
                      <a:pt x="312" y="1126"/>
                      <a:pt x="327" y="1140"/>
                    </a:cubicBezTo>
                    <a:lnTo>
                      <a:pt x="342" y="1140"/>
                    </a:lnTo>
                    <a:cubicBezTo>
                      <a:pt x="342" y="1155"/>
                      <a:pt x="327" y="1155"/>
                      <a:pt x="327" y="1155"/>
                    </a:cubicBezTo>
                    <a:lnTo>
                      <a:pt x="342" y="1155"/>
                    </a:lnTo>
                    <a:cubicBezTo>
                      <a:pt x="342" y="1170"/>
                      <a:pt x="327" y="1170"/>
                      <a:pt x="327" y="1185"/>
                    </a:cubicBezTo>
                    <a:cubicBezTo>
                      <a:pt x="312" y="1185"/>
                      <a:pt x="342" y="1200"/>
                      <a:pt x="357" y="1215"/>
                    </a:cubicBezTo>
                    <a:cubicBezTo>
                      <a:pt x="371" y="1229"/>
                      <a:pt x="342" y="1259"/>
                      <a:pt x="327" y="1289"/>
                    </a:cubicBezTo>
                    <a:cubicBezTo>
                      <a:pt x="327" y="1303"/>
                      <a:pt x="342" y="1318"/>
                      <a:pt x="357" y="1333"/>
                    </a:cubicBezTo>
                    <a:lnTo>
                      <a:pt x="357" y="1407"/>
                    </a:lnTo>
                    <a:cubicBezTo>
                      <a:pt x="357" y="1437"/>
                      <a:pt x="342" y="1481"/>
                      <a:pt x="342" y="1496"/>
                    </a:cubicBezTo>
                    <a:lnTo>
                      <a:pt x="357" y="1466"/>
                    </a:lnTo>
                    <a:cubicBezTo>
                      <a:pt x="371" y="1481"/>
                      <a:pt x="386" y="1570"/>
                      <a:pt x="386" y="1585"/>
                    </a:cubicBezTo>
                    <a:cubicBezTo>
                      <a:pt x="401" y="1615"/>
                      <a:pt x="431" y="1659"/>
                      <a:pt x="446" y="1704"/>
                    </a:cubicBezTo>
                    <a:cubicBezTo>
                      <a:pt x="461" y="1748"/>
                      <a:pt x="461" y="1792"/>
                      <a:pt x="476" y="1837"/>
                    </a:cubicBezTo>
                    <a:cubicBezTo>
                      <a:pt x="505" y="1896"/>
                      <a:pt x="550" y="1941"/>
                      <a:pt x="580" y="1985"/>
                    </a:cubicBezTo>
                    <a:cubicBezTo>
                      <a:pt x="595" y="2030"/>
                      <a:pt x="595" y="2074"/>
                      <a:pt x="610" y="2118"/>
                    </a:cubicBezTo>
                    <a:cubicBezTo>
                      <a:pt x="639" y="2163"/>
                      <a:pt x="669" y="2207"/>
                      <a:pt x="714" y="2163"/>
                    </a:cubicBezTo>
                    <a:cubicBezTo>
                      <a:pt x="743" y="2148"/>
                      <a:pt x="743" y="2133"/>
                      <a:pt x="743" y="2118"/>
                    </a:cubicBezTo>
                    <a:cubicBezTo>
                      <a:pt x="743" y="2089"/>
                      <a:pt x="773" y="2074"/>
                      <a:pt x="788" y="2059"/>
                    </a:cubicBezTo>
                    <a:cubicBezTo>
                      <a:pt x="803" y="2044"/>
                      <a:pt x="833" y="2044"/>
                      <a:pt x="848" y="2030"/>
                    </a:cubicBezTo>
                    <a:cubicBezTo>
                      <a:pt x="862" y="2015"/>
                      <a:pt x="848" y="1970"/>
                      <a:pt x="848" y="1955"/>
                    </a:cubicBezTo>
                    <a:cubicBezTo>
                      <a:pt x="833" y="1896"/>
                      <a:pt x="907" y="1852"/>
                      <a:pt x="892" y="1807"/>
                    </a:cubicBezTo>
                    <a:cubicBezTo>
                      <a:pt x="877" y="1763"/>
                      <a:pt x="862" y="1718"/>
                      <a:pt x="862" y="1674"/>
                    </a:cubicBezTo>
                    <a:cubicBezTo>
                      <a:pt x="862" y="1615"/>
                      <a:pt x="922" y="1600"/>
                      <a:pt x="967" y="1585"/>
                    </a:cubicBezTo>
                    <a:cubicBezTo>
                      <a:pt x="981" y="1570"/>
                      <a:pt x="1026" y="1570"/>
                      <a:pt x="1026" y="1555"/>
                    </a:cubicBezTo>
                    <a:cubicBezTo>
                      <a:pt x="1041" y="1526"/>
                      <a:pt x="1056" y="1511"/>
                      <a:pt x="1071" y="1496"/>
                    </a:cubicBezTo>
                    <a:cubicBezTo>
                      <a:pt x="1115" y="1452"/>
                      <a:pt x="1160" y="1407"/>
                      <a:pt x="1205" y="1378"/>
                    </a:cubicBezTo>
                    <a:cubicBezTo>
                      <a:pt x="1219" y="1363"/>
                      <a:pt x="1234" y="1333"/>
                      <a:pt x="1249" y="1318"/>
                    </a:cubicBezTo>
                    <a:cubicBezTo>
                      <a:pt x="1264" y="1303"/>
                      <a:pt x="1294" y="1303"/>
                      <a:pt x="1309" y="1289"/>
                    </a:cubicBezTo>
                    <a:cubicBezTo>
                      <a:pt x="1324" y="1274"/>
                      <a:pt x="1339" y="1259"/>
                      <a:pt x="1353" y="1244"/>
                    </a:cubicBezTo>
                    <a:cubicBezTo>
                      <a:pt x="1368" y="1229"/>
                      <a:pt x="1339" y="1215"/>
                      <a:pt x="1339" y="1200"/>
                    </a:cubicBezTo>
                    <a:cubicBezTo>
                      <a:pt x="1353" y="1170"/>
                      <a:pt x="1398" y="1170"/>
                      <a:pt x="1413" y="1155"/>
                    </a:cubicBezTo>
                    <a:cubicBezTo>
                      <a:pt x="1428" y="1155"/>
                      <a:pt x="1458" y="1111"/>
                      <a:pt x="1458" y="1096"/>
                    </a:cubicBezTo>
                    <a:cubicBezTo>
                      <a:pt x="1458" y="1126"/>
                      <a:pt x="1428" y="1126"/>
                      <a:pt x="1443" y="1155"/>
                    </a:cubicBezTo>
                    <a:cubicBezTo>
                      <a:pt x="1472" y="1170"/>
                      <a:pt x="1487" y="1126"/>
                      <a:pt x="1487" y="1126"/>
                    </a:cubicBezTo>
                    <a:cubicBezTo>
                      <a:pt x="1502" y="1140"/>
                      <a:pt x="1487" y="1155"/>
                      <a:pt x="1502" y="1155"/>
                    </a:cubicBezTo>
                    <a:cubicBezTo>
                      <a:pt x="1517" y="1111"/>
                      <a:pt x="1502" y="1066"/>
                      <a:pt x="1472" y="1022"/>
                    </a:cubicBezTo>
                    <a:cubicBezTo>
                      <a:pt x="1458" y="992"/>
                      <a:pt x="1428" y="963"/>
                      <a:pt x="1443" y="918"/>
                    </a:cubicBezTo>
                    <a:cubicBezTo>
                      <a:pt x="1458" y="874"/>
                      <a:pt x="1532" y="903"/>
                      <a:pt x="1487" y="859"/>
                    </a:cubicBezTo>
                    <a:cubicBezTo>
                      <a:pt x="1472" y="844"/>
                      <a:pt x="1443" y="829"/>
                      <a:pt x="1458" y="800"/>
                    </a:cubicBezTo>
                    <a:cubicBezTo>
                      <a:pt x="1472" y="785"/>
                      <a:pt x="1487" y="800"/>
                      <a:pt x="1517" y="814"/>
                    </a:cubicBezTo>
                    <a:cubicBezTo>
                      <a:pt x="1532" y="829"/>
                      <a:pt x="1547" y="814"/>
                      <a:pt x="1547" y="844"/>
                    </a:cubicBezTo>
                    <a:cubicBezTo>
                      <a:pt x="1547" y="859"/>
                      <a:pt x="1547" y="874"/>
                      <a:pt x="1577" y="889"/>
                    </a:cubicBezTo>
                    <a:lnTo>
                      <a:pt x="1636" y="889"/>
                    </a:lnTo>
                    <a:cubicBezTo>
                      <a:pt x="1651" y="889"/>
                      <a:pt x="1681" y="903"/>
                      <a:pt x="1696" y="889"/>
                    </a:cubicBezTo>
                    <a:cubicBezTo>
                      <a:pt x="1770" y="874"/>
                      <a:pt x="1710" y="963"/>
                      <a:pt x="1681" y="977"/>
                    </a:cubicBezTo>
                    <a:cubicBezTo>
                      <a:pt x="1636" y="977"/>
                      <a:pt x="1666" y="1037"/>
                      <a:pt x="1666" y="1052"/>
                    </a:cubicBezTo>
                    <a:cubicBezTo>
                      <a:pt x="1681" y="1052"/>
                      <a:pt x="1710" y="992"/>
                      <a:pt x="1710" y="1007"/>
                    </a:cubicBezTo>
                    <a:cubicBezTo>
                      <a:pt x="1710" y="1052"/>
                      <a:pt x="1740" y="1096"/>
                      <a:pt x="1740" y="1126"/>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6" name="Freeform 1624">
                <a:extLst>
                  <a:ext uri="{FF2B5EF4-FFF2-40B4-BE49-F238E27FC236}">
                    <a16:creationId xmlns:a16="http://schemas.microsoft.com/office/drawing/2014/main" id="{1B340C2E-996E-3B07-C575-645FDC3AD5F1}"/>
                  </a:ext>
                </a:extLst>
              </p:cNvPr>
              <p:cNvSpPr>
                <a:spLocks/>
              </p:cNvSpPr>
              <p:nvPr/>
            </p:nvSpPr>
            <p:spPr bwMode="auto">
              <a:xfrm>
                <a:off x="4564" y="2402"/>
                <a:ext cx="401" cy="426"/>
              </a:xfrm>
              <a:custGeom>
                <a:avLst/>
                <a:gdLst>
                  <a:gd name="T0" fmla="*/ 1785 w 2082"/>
                  <a:gd name="T1" fmla="*/ 1052 h 2207"/>
                  <a:gd name="T2" fmla="*/ 1874 w 2082"/>
                  <a:gd name="T3" fmla="*/ 874 h 2207"/>
                  <a:gd name="T4" fmla="*/ 2038 w 2082"/>
                  <a:gd name="T5" fmla="*/ 740 h 2207"/>
                  <a:gd name="T6" fmla="*/ 1993 w 2082"/>
                  <a:gd name="T7" fmla="*/ 637 h 2207"/>
                  <a:gd name="T8" fmla="*/ 1963 w 2082"/>
                  <a:gd name="T9" fmla="*/ 563 h 2207"/>
                  <a:gd name="T10" fmla="*/ 1800 w 2082"/>
                  <a:gd name="T11" fmla="*/ 607 h 2207"/>
                  <a:gd name="T12" fmla="*/ 1710 w 2082"/>
                  <a:gd name="T13" fmla="*/ 726 h 2207"/>
                  <a:gd name="T14" fmla="*/ 1502 w 2082"/>
                  <a:gd name="T15" fmla="*/ 696 h 2207"/>
                  <a:gd name="T16" fmla="*/ 1443 w 2082"/>
                  <a:gd name="T17" fmla="*/ 770 h 2207"/>
                  <a:gd name="T18" fmla="*/ 1219 w 2082"/>
                  <a:gd name="T19" fmla="*/ 740 h 2207"/>
                  <a:gd name="T20" fmla="*/ 996 w 2082"/>
                  <a:gd name="T21" fmla="*/ 666 h 2207"/>
                  <a:gd name="T22" fmla="*/ 922 w 2082"/>
                  <a:gd name="T23" fmla="*/ 503 h 2207"/>
                  <a:gd name="T24" fmla="*/ 788 w 2082"/>
                  <a:gd name="T25" fmla="*/ 385 h 2207"/>
                  <a:gd name="T26" fmla="*/ 803 w 2082"/>
                  <a:gd name="T27" fmla="*/ 222 h 2207"/>
                  <a:gd name="T28" fmla="*/ 892 w 2082"/>
                  <a:gd name="T29" fmla="*/ 59 h 2207"/>
                  <a:gd name="T30" fmla="*/ 669 w 2082"/>
                  <a:gd name="T31" fmla="*/ 103 h 2207"/>
                  <a:gd name="T32" fmla="*/ 446 w 2082"/>
                  <a:gd name="T33" fmla="*/ 118 h 2207"/>
                  <a:gd name="T34" fmla="*/ 520 w 2082"/>
                  <a:gd name="T35" fmla="*/ 296 h 2207"/>
                  <a:gd name="T36" fmla="*/ 461 w 2082"/>
                  <a:gd name="T37" fmla="*/ 429 h 2207"/>
                  <a:gd name="T38" fmla="*/ 327 w 2082"/>
                  <a:gd name="T39" fmla="*/ 577 h 2207"/>
                  <a:gd name="T40" fmla="*/ 163 w 2082"/>
                  <a:gd name="T41" fmla="*/ 681 h 2207"/>
                  <a:gd name="T42" fmla="*/ 193 w 2082"/>
                  <a:gd name="T43" fmla="*/ 859 h 2207"/>
                  <a:gd name="T44" fmla="*/ 104 w 2082"/>
                  <a:gd name="T45" fmla="*/ 963 h 2207"/>
                  <a:gd name="T46" fmla="*/ 74 w 2082"/>
                  <a:gd name="T47" fmla="*/ 1066 h 2207"/>
                  <a:gd name="T48" fmla="*/ 59 w 2082"/>
                  <a:gd name="T49" fmla="*/ 1111 h 2207"/>
                  <a:gd name="T50" fmla="*/ 312 w 2082"/>
                  <a:gd name="T51" fmla="*/ 1170 h 2207"/>
                  <a:gd name="T52" fmla="*/ 312 w 2082"/>
                  <a:gd name="T53" fmla="*/ 1111 h 2207"/>
                  <a:gd name="T54" fmla="*/ 342 w 2082"/>
                  <a:gd name="T55" fmla="*/ 1140 h 2207"/>
                  <a:gd name="T56" fmla="*/ 327 w 2082"/>
                  <a:gd name="T57" fmla="*/ 1185 h 2207"/>
                  <a:gd name="T58" fmla="*/ 357 w 2082"/>
                  <a:gd name="T59" fmla="*/ 1333 h 2207"/>
                  <a:gd name="T60" fmla="*/ 357 w 2082"/>
                  <a:gd name="T61" fmla="*/ 1466 h 2207"/>
                  <a:gd name="T62" fmla="*/ 476 w 2082"/>
                  <a:gd name="T63" fmla="*/ 1837 h 2207"/>
                  <a:gd name="T64" fmla="*/ 714 w 2082"/>
                  <a:gd name="T65" fmla="*/ 2163 h 2207"/>
                  <a:gd name="T66" fmla="*/ 848 w 2082"/>
                  <a:gd name="T67" fmla="*/ 2030 h 2207"/>
                  <a:gd name="T68" fmla="*/ 862 w 2082"/>
                  <a:gd name="T69" fmla="*/ 1674 h 2207"/>
                  <a:gd name="T70" fmla="*/ 1071 w 2082"/>
                  <a:gd name="T71" fmla="*/ 1496 h 2207"/>
                  <a:gd name="T72" fmla="*/ 1309 w 2082"/>
                  <a:gd name="T73" fmla="*/ 1289 h 2207"/>
                  <a:gd name="T74" fmla="*/ 1413 w 2082"/>
                  <a:gd name="T75" fmla="*/ 1155 h 2207"/>
                  <a:gd name="T76" fmla="*/ 1487 w 2082"/>
                  <a:gd name="T77" fmla="*/ 1126 h 2207"/>
                  <a:gd name="T78" fmla="*/ 1443 w 2082"/>
                  <a:gd name="T79" fmla="*/ 918 h 2207"/>
                  <a:gd name="T80" fmla="*/ 1517 w 2082"/>
                  <a:gd name="T81" fmla="*/ 814 h 2207"/>
                  <a:gd name="T82" fmla="*/ 1636 w 2082"/>
                  <a:gd name="T83" fmla="*/ 889 h 2207"/>
                  <a:gd name="T84" fmla="*/ 1666 w 2082"/>
                  <a:gd name="T85" fmla="*/ 1052 h 2207"/>
                  <a:gd name="T86" fmla="*/ 1740 w 2082"/>
                  <a:gd name="T87" fmla="*/ 1126 h 2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82" h="2207">
                    <a:moveTo>
                      <a:pt x="1740" y="1126"/>
                    </a:moveTo>
                    <a:lnTo>
                      <a:pt x="1740" y="1126"/>
                    </a:lnTo>
                    <a:cubicBezTo>
                      <a:pt x="1800" y="1140"/>
                      <a:pt x="1770" y="1081"/>
                      <a:pt x="1785" y="1052"/>
                    </a:cubicBezTo>
                    <a:cubicBezTo>
                      <a:pt x="1785" y="1022"/>
                      <a:pt x="1800" y="992"/>
                      <a:pt x="1800" y="977"/>
                    </a:cubicBezTo>
                    <a:cubicBezTo>
                      <a:pt x="1815" y="963"/>
                      <a:pt x="1844" y="992"/>
                      <a:pt x="1859" y="963"/>
                    </a:cubicBezTo>
                    <a:cubicBezTo>
                      <a:pt x="1874" y="933"/>
                      <a:pt x="1874" y="903"/>
                      <a:pt x="1874" y="874"/>
                    </a:cubicBezTo>
                    <a:cubicBezTo>
                      <a:pt x="1889" y="844"/>
                      <a:pt x="1919" y="829"/>
                      <a:pt x="1919" y="800"/>
                    </a:cubicBezTo>
                    <a:cubicBezTo>
                      <a:pt x="1919" y="770"/>
                      <a:pt x="1963" y="740"/>
                      <a:pt x="1978" y="726"/>
                    </a:cubicBezTo>
                    <a:cubicBezTo>
                      <a:pt x="2023" y="681"/>
                      <a:pt x="2008" y="726"/>
                      <a:pt x="2038" y="740"/>
                    </a:cubicBezTo>
                    <a:lnTo>
                      <a:pt x="2038" y="681"/>
                    </a:lnTo>
                    <a:cubicBezTo>
                      <a:pt x="2038" y="666"/>
                      <a:pt x="2082" y="666"/>
                      <a:pt x="2053" y="637"/>
                    </a:cubicBezTo>
                    <a:lnTo>
                      <a:pt x="1993" y="637"/>
                    </a:lnTo>
                    <a:cubicBezTo>
                      <a:pt x="1993" y="622"/>
                      <a:pt x="2008" y="607"/>
                      <a:pt x="2008" y="607"/>
                    </a:cubicBezTo>
                    <a:cubicBezTo>
                      <a:pt x="2023" y="592"/>
                      <a:pt x="2008" y="577"/>
                      <a:pt x="1993" y="563"/>
                    </a:cubicBezTo>
                    <a:cubicBezTo>
                      <a:pt x="1978" y="548"/>
                      <a:pt x="1978" y="548"/>
                      <a:pt x="1963" y="563"/>
                    </a:cubicBezTo>
                    <a:cubicBezTo>
                      <a:pt x="1934" y="577"/>
                      <a:pt x="1919" y="563"/>
                      <a:pt x="1889" y="548"/>
                    </a:cubicBezTo>
                    <a:cubicBezTo>
                      <a:pt x="1874" y="548"/>
                      <a:pt x="1844" y="577"/>
                      <a:pt x="1844" y="592"/>
                    </a:cubicBezTo>
                    <a:cubicBezTo>
                      <a:pt x="1829" y="607"/>
                      <a:pt x="1815" y="592"/>
                      <a:pt x="1800" y="607"/>
                    </a:cubicBezTo>
                    <a:cubicBezTo>
                      <a:pt x="1785" y="607"/>
                      <a:pt x="1770" y="622"/>
                      <a:pt x="1770" y="637"/>
                    </a:cubicBezTo>
                    <a:cubicBezTo>
                      <a:pt x="1740" y="666"/>
                      <a:pt x="1725" y="681"/>
                      <a:pt x="1696" y="666"/>
                    </a:cubicBezTo>
                    <a:cubicBezTo>
                      <a:pt x="1681" y="681"/>
                      <a:pt x="1696" y="711"/>
                      <a:pt x="1710" y="726"/>
                    </a:cubicBezTo>
                    <a:cubicBezTo>
                      <a:pt x="1740" y="785"/>
                      <a:pt x="1606" y="740"/>
                      <a:pt x="1577" y="755"/>
                    </a:cubicBezTo>
                    <a:cubicBezTo>
                      <a:pt x="1562" y="770"/>
                      <a:pt x="1517" y="755"/>
                      <a:pt x="1502" y="740"/>
                    </a:cubicBezTo>
                    <a:cubicBezTo>
                      <a:pt x="1487" y="726"/>
                      <a:pt x="1502" y="696"/>
                      <a:pt x="1502" y="696"/>
                    </a:cubicBezTo>
                    <a:cubicBezTo>
                      <a:pt x="1502" y="696"/>
                      <a:pt x="1502" y="651"/>
                      <a:pt x="1487" y="666"/>
                    </a:cubicBezTo>
                    <a:cubicBezTo>
                      <a:pt x="1458" y="666"/>
                      <a:pt x="1428" y="666"/>
                      <a:pt x="1428" y="711"/>
                    </a:cubicBezTo>
                    <a:cubicBezTo>
                      <a:pt x="1443" y="726"/>
                      <a:pt x="1458" y="770"/>
                      <a:pt x="1443" y="770"/>
                    </a:cubicBezTo>
                    <a:cubicBezTo>
                      <a:pt x="1413" y="770"/>
                      <a:pt x="1398" y="800"/>
                      <a:pt x="1368" y="770"/>
                    </a:cubicBezTo>
                    <a:cubicBezTo>
                      <a:pt x="1353" y="740"/>
                      <a:pt x="1339" y="785"/>
                      <a:pt x="1324" y="770"/>
                    </a:cubicBezTo>
                    <a:cubicBezTo>
                      <a:pt x="1279" y="755"/>
                      <a:pt x="1264" y="755"/>
                      <a:pt x="1219" y="740"/>
                    </a:cubicBezTo>
                    <a:cubicBezTo>
                      <a:pt x="1190" y="726"/>
                      <a:pt x="1175" y="696"/>
                      <a:pt x="1145" y="696"/>
                    </a:cubicBezTo>
                    <a:cubicBezTo>
                      <a:pt x="1100" y="711"/>
                      <a:pt x="1100" y="696"/>
                      <a:pt x="1071" y="681"/>
                    </a:cubicBezTo>
                    <a:cubicBezTo>
                      <a:pt x="1041" y="666"/>
                      <a:pt x="1011" y="681"/>
                      <a:pt x="996" y="666"/>
                    </a:cubicBezTo>
                    <a:cubicBezTo>
                      <a:pt x="967" y="637"/>
                      <a:pt x="937" y="622"/>
                      <a:pt x="922" y="607"/>
                    </a:cubicBezTo>
                    <a:cubicBezTo>
                      <a:pt x="892" y="592"/>
                      <a:pt x="877" y="592"/>
                      <a:pt x="892" y="563"/>
                    </a:cubicBezTo>
                    <a:cubicBezTo>
                      <a:pt x="907" y="548"/>
                      <a:pt x="892" y="518"/>
                      <a:pt x="922" y="503"/>
                    </a:cubicBezTo>
                    <a:cubicBezTo>
                      <a:pt x="952" y="488"/>
                      <a:pt x="967" y="503"/>
                      <a:pt x="937" y="474"/>
                    </a:cubicBezTo>
                    <a:cubicBezTo>
                      <a:pt x="907" y="459"/>
                      <a:pt x="877" y="429"/>
                      <a:pt x="848" y="414"/>
                    </a:cubicBezTo>
                    <a:cubicBezTo>
                      <a:pt x="833" y="414"/>
                      <a:pt x="818" y="385"/>
                      <a:pt x="788" y="385"/>
                    </a:cubicBezTo>
                    <a:cubicBezTo>
                      <a:pt x="788" y="385"/>
                      <a:pt x="788" y="340"/>
                      <a:pt x="773" y="325"/>
                    </a:cubicBezTo>
                    <a:cubicBezTo>
                      <a:pt x="699" y="251"/>
                      <a:pt x="848" y="340"/>
                      <a:pt x="848" y="281"/>
                    </a:cubicBezTo>
                    <a:cubicBezTo>
                      <a:pt x="848" y="251"/>
                      <a:pt x="833" y="251"/>
                      <a:pt x="803" y="222"/>
                    </a:cubicBezTo>
                    <a:cubicBezTo>
                      <a:pt x="788" y="207"/>
                      <a:pt x="788" y="192"/>
                      <a:pt x="818" y="177"/>
                    </a:cubicBezTo>
                    <a:cubicBezTo>
                      <a:pt x="848" y="177"/>
                      <a:pt x="833" y="133"/>
                      <a:pt x="862" y="118"/>
                    </a:cubicBezTo>
                    <a:cubicBezTo>
                      <a:pt x="877" y="103"/>
                      <a:pt x="907" y="88"/>
                      <a:pt x="892" y="59"/>
                    </a:cubicBezTo>
                    <a:cubicBezTo>
                      <a:pt x="862" y="14"/>
                      <a:pt x="788" y="0"/>
                      <a:pt x="743" y="29"/>
                    </a:cubicBezTo>
                    <a:cubicBezTo>
                      <a:pt x="729" y="44"/>
                      <a:pt x="729" y="44"/>
                      <a:pt x="699" y="59"/>
                    </a:cubicBezTo>
                    <a:cubicBezTo>
                      <a:pt x="684" y="59"/>
                      <a:pt x="684" y="88"/>
                      <a:pt x="669" y="103"/>
                    </a:cubicBezTo>
                    <a:cubicBezTo>
                      <a:pt x="639" y="118"/>
                      <a:pt x="610" y="103"/>
                      <a:pt x="595" y="118"/>
                    </a:cubicBezTo>
                    <a:cubicBezTo>
                      <a:pt x="580" y="133"/>
                      <a:pt x="550" y="133"/>
                      <a:pt x="520" y="118"/>
                    </a:cubicBezTo>
                    <a:cubicBezTo>
                      <a:pt x="490" y="118"/>
                      <a:pt x="476" y="103"/>
                      <a:pt x="446" y="118"/>
                    </a:cubicBezTo>
                    <a:cubicBezTo>
                      <a:pt x="416" y="118"/>
                      <a:pt x="431" y="163"/>
                      <a:pt x="446" y="177"/>
                    </a:cubicBezTo>
                    <a:lnTo>
                      <a:pt x="446" y="251"/>
                    </a:lnTo>
                    <a:cubicBezTo>
                      <a:pt x="461" y="281"/>
                      <a:pt x="490" y="281"/>
                      <a:pt x="520" y="296"/>
                    </a:cubicBezTo>
                    <a:cubicBezTo>
                      <a:pt x="535" y="325"/>
                      <a:pt x="505" y="325"/>
                      <a:pt x="490" y="325"/>
                    </a:cubicBezTo>
                    <a:cubicBezTo>
                      <a:pt x="476" y="355"/>
                      <a:pt x="490" y="385"/>
                      <a:pt x="490" y="414"/>
                    </a:cubicBezTo>
                    <a:cubicBezTo>
                      <a:pt x="490" y="429"/>
                      <a:pt x="461" y="429"/>
                      <a:pt x="461" y="429"/>
                    </a:cubicBezTo>
                    <a:cubicBezTo>
                      <a:pt x="431" y="444"/>
                      <a:pt x="461" y="488"/>
                      <a:pt x="431" y="488"/>
                    </a:cubicBezTo>
                    <a:cubicBezTo>
                      <a:pt x="401" y="503"/>
                      <a:pt x="386" y="518"/>
                      <a:pt x="386" y="533"/>
                    </a:cubicBezTo>
                    <a:cubicBezTo>
                      <a:pt x="371" y="563"/>
                      <a:pt x="357" y="563"/>
                      <a:pt x="327" y="577"/>
                    </a:cubicBezTo>
                    <a:cubicBezTo>
                      <a:pt x="297" y="592"/>
                      <a:pt x="297" y="637"/>
                      <a:pt x="282" y="651"/>
                    </a:cubicBezTo>
                    <a:cubicBezTo>
                      <a:pt x="267" y="681"/>
                      <a:pt x="238" y="666"/>
                      <a:pt x="223" y="696"/>
                    </a:cubicBezTo>
                    <a:cubicBezTo>
                      <a:pt x="193" y="711"/>
                      <a:pt x="178" y="651"/>
                      <a:pt x="163" y="681"/>
                    </a:cubicBezTo>
                    <a:cubicBezTo>
                      <a:pt x="148" y="696"/>
                      <a:pt x="89" y="726"/>
                      <a:pt x="104" y="740"/>
                    </a:cubicBezTo>
                    <a:cubicBezTo>
                      <a:pt x="104" y="770"/>
                      <a:pt x="148" y="770"/>
                      <a:pt x="148" y="800"/>
                    </a:cubicBezTo>
                    <a:cubicBezTo>
                      <a:pt x="133" y="844"/>
                      <a:pt x="163" y="844"/>
                      <a:pt x="193" y="859"/>
                    </a:cubicBezTo>
                    <a:cubicBezTo>
                      <a:pt x="193" y="889"/>
                      <a:pt x="208" y="918"/>
                      <a:pt x="208" y="948"/>
                    </a:cubicBezTo>
                    <a:lnTo>
                      <a:pt x="148" y="948"/>
                    </a:lnTo>
                    <a:cubicBezTo>
                      <a:pt x="133" y="948"/>
                      <a:pt x="119" y="963"/>
                      <a:pt x="104" y="963"/>
                    </a:cubicBezTo>
                    <a:cubicBezTo>
                      <a:pt x="104" y="963"/>
                      <a:pt x="89" y="948"/>
                      <a:pt x="74" y="948"/>
                    </a:cubicBezTo>
                    <a:cubicBezTo>
                      <a:pt x="59" y="948"/>
                      <a:pt x="0" y="977"/>
                      <a:pt x="0" y="992"/>
                    </a:cubicBezTo>
                    <a:cubicBezTo>
                      <a:pt x="29" y="1022"/>
                      <a:pt x="44" y="1037"/>
                      <a:pt x="74" y="1066"/>
                    </a:cubicBezTo>
                    <a:lnTo>
                      <a:pt x="163" y="1066"/>
                    </a:lnTo>
                    <a:cubicBezTo>
                      <a:pt x="163" y="1081"/>
                      <a:pt x="133" y="1096"/>
                      <a:pt x="119" y="1096"/>
                    </a:cubicBezTo>
                    <a:cubicBezTo>
                      <a:pt x="104" y="1111"/>
                      <a:pt x="59" y="1081"/>
                      <a:pt x="59" y="1111"/>
                    </a:cubicBezTo>
                    <a:cubicBezTo>
                      <a:pt x="59" y="1140"/>
                      <a:pt x="133" y="1185"/>
                      <a:pt x="163" y="1215"/>
                    </a:cubicBezTo>
                    <a:cubicBezTo>
                      <a:pt x="178" y="1229"/>
                      <a:pt x="193" y="1229"/>
                      <a:pt x="223" y="1229"/>
                    </a:cubicBezTo>
                    <a:cubicBezTo>
                      <a:pt x="252" y="1215"/>
                      <a:pt x="297" y="1200"/>
                      <a:pt x="312" y="1170"/>
                    </a:cubicBezTo>
                    <a:cubicBezTo>
                      <a:pt x="312" y="1170"/>
                      <a:pt x="297" y="1155"/>
                      <a:pt x="282" y="1155"/>
                    </a:cubicBezTo>
                    <a:cubicBezTo>
                      <a:pt x="282" y="1140"/>
                      <a:pt x="297" y="1140"/>
                      <a:pt x="297" y="1140"/>
                    </a:cubicBezTo>
                    <a:cubicBezTo>
                      <a:pt x="312" y="1126"/>
                      <a:pt x="297" y="1111"/>
                      <a:pt x="312" y="1111"/>
                    </a:cubicBezTo>
                    <a:lnTo>
                      <a:pt x="342" y="1111"/>
                    </a:lnTo>
                    <a:cubicBezTo>
                      <a:pt x="342" y="1126"/>
                      <a:pt x="312" y="1126"/>
                      <a:pt x="327" y="1140"/>
                    </a:cubicBezTo>
                    <a:lnTo>
                      <a:pt x="342" y="1140"/>
                    </a:lnTo>
                    <a:cubicBezTo>
                      <a:pt x="342" y="1155"/>
                      <a:pt x="327" y="1155"/>
                      <a:pt x="327" y="1155"/>
                    </a:cubicBezTo>
                    <a:lnTo>
                      <a:pt x="342" y="1155"/>
                    </a:lnTo>
                    <a:cubicBezTo>
                      <a:pt x="342" y="1170"/>
                      <a:pt x="327" y="1170"/>
                      <a:pt x="327" y="1185"/>
                    </a:cubicBezTo>
                    <a:cubicBezTo>
                      <a:pt x="312" y="1185"/>
                      <a:pt x="342" y="1200"/>
                      <a:pt x="357" y="1215"/>
                    </a:cubicBezTo>
                    <a:cubicBezTo>
                      <a:pt x="371" y="1229"/>
                      <a:pt x="342" y="1259"/>
                      <a:pt x="327" y="1289"/>
                    </a:cubicBezTo>
                    <a:cubicBezTo>
                      <a:pt x="327" y="1303"/>
                      <a:pt x="342" y="1318"/>
                      <a:pt x="357" y="1333"/>
                    </a:cubicBezTo>
                    <a:lnTo>
                      <a:pt x="357" y="1407"/>
                    </a:lnTo>
                    <a:cubicBezTo>
                      <a:pt x="357" y="1437"/>
                      <a:pt x="342" y="1481"/>
                      <a:pt x="342" y="1496"/>
                    </a:cubicBezTo>
                    <a:lnTo>
                      <a:pt x="357" y="1466"/>
                    </a:lnTo>
                    <a:cubicBezTo>
                      <a:pt x="371" y="1481"/>
                      <a:pt x="386" y="1570"/>
                      <a:pt x="386" y="1585"/>
                    </a:cubicBezTo>
                    <a:cubicBezTo>
                      <a:pt x="401" y="1615"/>
                      <a:pt x="431" y="1659"/>
                      <a:pt x="446" y="1704"/>
                    </a:cubicBezTo>
                    <a:cubicBezTo>
                      <a:pt x="461" y="1748"/>
                      <a:pt x="461" y="1792"/>
                      <a:pt x="476" y="1837"/>
                    </a:cubicBezTo>
                    <a:cubicBezTo>
                      <a:pt x="505" y="1896"/>
                      <a:pt x="550" y="1941"/>
                      <a:pt x="580" y="1985"/>
                    </a:cubicBezTo>
                    <a:cubicBezTo>
                      <a:pt x="595" y="2030"/>
                      <a:pt x="595" y="2074"/>
                      <a:pt x="610" y="2118"/>
                    </a:cubicBezTo>
                    <a:cubicBezTo>
                      <a:pt x="639" y="2163"/>
                      <a:pt x="669" y="2207"/>
                      <a:pt x="714" y="2163"/>
                    </a:cubicBezTo>
                    <a:cubicBezTo>
                      <a:pt x="743" y="2148"/>
                      <a:pt x="743" y="2133"/>
                      <a:pt x="743" y="2118"/>
                    </a:cubicBezTo>
                    <a:cubicBezTo>
                      <a:pt x="743" y="2089"/>
                      <a:pt x="773" y="2074"/>
                      <a:pt x="788" y="2059"/>
                    </a:cubicBezTo>
                    <a:cubicBezTo>
                      <a:pt x="803" y="2044"/>
                      <a:pt x="833" y="2044"/>
                      <a:pt x="848" y="2030"/>
                    </a:cubicBezTo>
                    <a:cubicBezTo>
                      <a:pt x="862" y="2015"/>
                      <a:pt x="848" y="1970"/>
                      <a:pt x="848" y="1955"/>
                    </a:cubicBezTo>
                    <a:cubicBezTo>
                      <a:pt x="833" y="1896"/>
                      <a:pt x="907" y="1852"/>
                      <a:pt x="892" y="1807"/>
                    </a:cubicBezTo>
                    <a:cubicBezTo>
                      <a:pt x="877" y="1763"/>
                      <a:pt x="862" y="1718"/>
                      <a:pt x="862" y="1674"/>
                    </a:cubicBezTo>
                    <a:cubicBezTo>
                      <a:pt x="862" y="1615"/>
                      <a:pt x="922" y="1600"/>
                      <a:pt x="967" y="1585"/>
                    </a:cubicBezTo>
                    <a:cubicBezTo>
                      <a:pt x="981" y="1570"/>
                      <a:pt x="1026" y="1570"/>
                      <a:pt x="1026" y="1555"/>
                    </a:cubicBezTo>
                    <a:cubicBezTo>
                      <a:pt x="1041" y="1526"/>
                      <a:pt x="1056" y="1511"/>
                      <a:pt x="1071" y="1496"/>
                    </a:cubicBezTo>
                    <a:cubicBezTo>
                      <a:pt x="1115" y="1452"/>
                      <a:pt x="1160" y="1407"/>
                      <a:pt x="1205" y="1378"/>
                    </a:cubicBezTo>
                    <a:cubicBezTo>
                      <a:pt x="1219" y="1363"/>
                      <a:pt x="1234" y="1333"/>
                      <a:pt x="1249" y="1318"/>
                    </a:cubicBezTo>
                    <a:cubicBezTo>
                      <a:pt x="1264" y="1303"/>
                      <a:pt x="1294" y="1303"/>
                      <a:pt x="1309" y="1289"/>
                    </a:cubicBezTo>
                    <a:cubicBezTo>
                      <a:pt x="1324" y="1274"/>
                      <a:pt x="1339" y="1259"/>
                      <a:pt x="1353" y="1244"/>
                    </a:cubicBezTo>
                    <a:cubicBezTo>
                      <a:pt x="1368" y="1229"/>
                      <a:pt x="1339" y="1215"/>
                      <a:pt x="1339" y="1200"/>
                    </a:cubicBezTo>
                    <a:cubicBezTo>
                      <a:pt x="1353" y="1170"/>
                      <a:pt x="1398" y="1170"/>
                      <a:pt x="1413" y="1155"/>
                    </a:cubicBezTo>
                    <a:cubicBezTo>
                      <a:pt x="1428" y="1155"/>
                      <a:pt x="1458" y="1111"/>
                      <a:pt x="1458" y="1096"/>
                    </a:cubicBezTo>
                    <a:cubicBezTo>
                      <a:pt x="1458" y="1126"/>
                      <a:pt x="1428" y="1126"/>
                      <a:pt x="1443" y="1155"/>
                    </a:cubicBezTo>
                    <a:cubicBezTo>
                      <a:pt x="1472" y="1170"/>
                      <a:pt x="1487" y="1126"/>
                      <a:pt x="1487" y="1126"/>
                    </a:cubicBezTo>
                    <a:cubicBezTo>
                      <a:pt x="1502" y="1140"/>
                      <a:pt x="1487" y="1155"/>
                      <a:pt x="1502" y="1155"/>
                    </a:cubicBezTo>
                    <a:cubicBezTo>
                      <a:pt x="1517" y="1111"/>
                      <a:pt x="1502" y="1066"/>
                      <a:pt x="1472" y="1022"/>
                    </a:cubicBezTo>
                    <a:cubicBezTo>
                      <a:pt x="1458" y="992"/>
                      <a:pt x="1428" y="963"/>
                      <a:pt x="1443" y="918"/>
                    </a:cubicBezTo>
                    <a:cubicBezTo>
                      <a:pt x="1458" y="874"/>
                      <a:pt x="1532" y="903"/>
                      <a:pt x="1487" y="859"/>
                    </a:cubicBezTo>
                    <a:cubicBezTo>
                      <a:pt x="1472" y="844"/>
                      <a:pt x="1443" y="829"/>
                      <a:pt x="1458" y="800"/>
                    </a:cubicBezTo>
                    <a:cubicBezTo>
                      <a:pt x="1472" y="785"/>
                      <a:pt x="1487" y="800"/>
                      <a:pt x="1517" y="814"/>
                    </a:cubicBezTo>
                    <a:cubicBezTo>
                      <a:pt x="1532" y="829"/>
                      <a:pt x="1547" y="814"/>
                      <a:pt x="1547" y="844"/>
                    </a:cubicBezTo>
                    <a:cubicBezTo>
                      <a:pt x="1547" y="859"/>
                      <a:pt x="1547" y="874"/>
                      <a:pt x="1577" y="889"/>
                    </a:cubicBezTo>
                    <a:lnTo>
                      <a:pt x="1636" y="889"/>
                    </a:lnTo>
                    <a:cubicBezTo>
                      <a:pt x="1651" y="889"/>
                      <a:pt x="1681" y="903"/>
                      <a:pt x="1696" y="889"/>
                    </a:cubicBezTo>
                    <a:cubicBezTo>
                      <a:pt x="1770" y="874"/>
                      <a:pt x="1710" y="963"/>
                      <a:pt x="1681" y="977"/>
                    </a:cubicBezTo>
                    <a:cubicBezTo>
                      <a:pt x="1636" y="977"/>
                      <a:pt x="1666" y="1037"/>
                      <a:pt x="1666" y="1052"/>
                    </a:cubicBezTo>
                    <a:cubicBezTo>
                      <a:pt x="1681" y="1052"/>
                      <a:pt x="1710" y="992"/>
                      <a:pt x="1710" y="1007"/>
                    </a:cubicBezTo>
                    <a:cubicBezTo>
                      <a:pt x="1710" y="1052"/>
                      <a:pt x="1740" y="1096"/>
                      <a:pt x="1740" y="1126"/>
                    </a:cubicBezTo>
                    <a:lnTo>
                      <a:pt x="1740" y="112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Freeform 1625">
                <a:extLst>
                  <a:ext uri="{FF2B5EF4-FFF2-40B4-BE49-F238E27FC236}">
                    <a16:creationId xmlns:a16="http://schemas.microsoft.com/office/drawing/2014/main" id="{66FA01A0-70DD-0610-2259-A13AC0E4025C}"/>
                  </a:ext>
                </a:extLst>
              </p:cNvPr>
              <p:cNvSpPr>
                <a:spLocks/>
              </p:cNvSpPr>
              <p:nvPr/>
            </p:nvSpPr>
            <p:spPr bwMode="auto">
              <a:xfrm>
                <a:off x="4644" y="2096"/>
                <a:ext cx="851" cy="555"/>
              </a:xfrm>
              <a:custGeom>
                <a:avLst/>
                <a:gdLst>
                  <a:gd name="T0" fmla="*/ 4239 w 4416"/>
                  <a:gd name="T1" fmla="*/ 574 h 2874"/>
                  <a:gd name="T2" fmla="*/ 3753 w 4416"/>
                  <a:gd name="T3" fmla="*/ 88 h 2874"/>
                  <a:gd name="T4" fmla="*/ 3356 w 4416"/>
                  <a:gd name="T5" fmla="*/ 117 h 2874"/>
                  <a:gd name="T6" fmla="*/ 3194 w 4416"/>
                  <a:gd name="T7" fmla="*/ 383 h 2874"/>
                  <a:gd name="T8" fmla="*/ 3003 w 4416"/>
                  <a:gd name="T9" fmla="*/ 515 h 2874"/>
                  <a:gd name="T10" fmla="*/ 3268 w 4416"/>
                  <a:gd name="T11" fmla="*/ 619 h 2874"/>
                  <a:gd name="T12" fmla="*/ 2973 w 4416"/>
                  <a:gd name="T13" fmla="*/ 796 h 2874"/>
                  <a:gd name="T14" fmla="*/ 2708 w 4416"/>
                  <a:gd name="T15" fmla="*/ 928 h 2874"/>
                  <a:gd name="T16" fmla="*/ 2208 w 4416"/>
                  <a:gd name="T17" fmla="*/ 1135 h 2874"/>
                  <a:gd name="T18" fmla="*/ 1928 w 4416"/>
                  <a:gd name="T19" fmla="*/ 1031 h 2874"/>
                  <a:gd name="T20" fmla="*/ 1501 w 4416"/>
                  <a:gd name="T21" fmla="*/ 899 h 2874"/>
                  <a:gd name="T22" fmla="*/ 1016 w 4416"/>
                  <a:gd name="T23" fmla="*/ 427 h 2874"/>
                  <a:gd name="T24" fmla="*/ 883 w 4416"/>
                  <a:gd name="T25" fmla="*/ 619 h 2874"/>
                  <a:gd name="T26" fmla="*/ 662 w 4416"/>
                  <a:gd name="T27" fmla="*/ 692 h 2874"/>
                  <a:gd name="T28" fmla="*/ 471 w 4416"/>
                  <a:gd name="T29" fmla="*/ 825 h 2874"/>
                  <a:gd name="T30" fmla="*/ 471 w 4416"/>
                  <a:gd name="T31" fmla="*/ 1090 h 2874"/>
                  <a:gd name="T32" fmla="*/ 221 w 4416"/>
                  <a:gd name="T33" fmla="*/ 1223 h 2874"/>
                  <a:gd name="T34" fmla="*/ 44 w 4416"/>
                  <a:gd name="T35" fmla="*/ 1267 h 2874"/>
                  <a:gd name="T36" fmla="*/ 118 w 4416"/>
                  <a:gd name="T37" fmla="*/ 1488 h 2874"/>
                  <a:gd name="T38" fmla="*/ 294 w 4416"/>
                  <a:gd name="T39" fmla="*/ 1665 h 2874"/>
                  <a:gd name="T40" fmla="*/ 442 w 4416"/>
                  <a:gd name="T41" fmla="*/ 1754 h 2874"/>
                  <a:gd name="T42" fmla="*/ 383 w 4416"/>
                  <a:gd name="T43" fmla="*/ 1945 h 2874"/>
                  <a:gd name="T44" fmla="*/ 559 w 4416"/>
                  <a:gd name="T45" fmla="*/ 2093 h 2874"/>
                  <a:gd name="T46" fmla="*/ 854 w 4416"/>
                  <a:gd name="T47" fmla="*/ 2255 h 2874"/>
                  <a:gd name="T48" fmla="*/ 1060 w 4416"/>
                  <a:gd name="T49" fmla="*/ 2270 h 2874"/>
                  <a:gd name="T50" fmla="*/ 1281 w 4416"/>
                  <a:gd name="T51" fmla="*/ 2270 h 2874"/>
                  <a:gd name="T52" fmla="*/ 1487 w 4416"/>
                  <a:gd name="T53" fmla="*/ 2166 h 2874"/>
                  <a:gd name="T54" fmla="*/ 1678 w 4416"/>
                  <a:gd name="T55" fmla="*/ 2225 h 2874"/>
                  <a:gd name="T56" fmla="*/ 1737 w 4416"/>
                  <a:gd name="T57" fmla="*/ 2358 h 2874"/>
                  <a:gd name="T58" fmla="*/ 1766 w 4416"/>
                  <a:gd name="T59" fmla="*/ 2579 h 2874"/>
                  <a:gd name="T60" fmla="*/ 1840 w 4416"/>
                  <a:gd name="T61" fmla="*/ 2741 h 2874"/>
                  <a:gd name="T62" fmla="*/ 1958 w 4416"/>
                  <a:gd name="T63" fmla="*/ 2800 h 2874"/>
                  <a:gd name="T64" fmla="*/ 2075 w 4416"/>
                  <a:gd name="T65" fmla="*/ 2682 h 2874"/>
                  <a:gd name="T66" fmla="*/ 2223 w 4416"/>
                  <a:gd name="T67" fmla="*/ 2623 h 2874"/>
                  <a:gd name="T68" fmla="*/ 2370 w 4416"/>
                  <a:gd name="T69" fmla="*/ 2756 h 2874"/>
                  <a:gd name="T70" fmla="*/ 2546 w 4416"/>
                  <a:gd name="T71" fmla="*/ 2815 h 2874"/>
                  <a:gd name="T72" fmla="*/ 2694 w 4416"/>
                  <a:gd name="T73" fmla="*/ 2756 h 2874"/>
                  <a:gd name="T74" fmla="*/ 2885 w 4416"/>
                  <a:gd name="T75" fmla="*/ 2682 h 2874"/>
                  <a:gd name="T76" fmla="*/ 3135 w 4416"/>
                  <a:gd name="T77" fmla="*/ 2579 h 2874"/>
                  <a:gd name="T78" fmla="*/ 3268 w 4416"/>
                  <a:gd name="T79" fmla="*/ 2446 h 2874"/>
                  <a:gd name="T80" fmla="*/ 3327 w 4416"/>
                  <a:gd name="T81" fmla="*/ 2343 h 2874"/>
                  <a:gd name="T82" fmla="*/ 3400 w 4416"/>
                  <a:gd name="T83" fmla="*/ 2211 h 2874"/>
                  <a:gd name="T84" fmla="*/ 3430 w 4416"/>
                  <a:gd name="T85" fmla="*/ 2137 h 2874"/>
                  <a:gd name="T86" fmla="*/ 3327 w 4416"/>
                  <a:gd name="T87" fmla="*/ 2093 h 2874"/>
                  <a:gd name="T88" fmla="*/ 3282 w 4416"/>
                  <a:gd name="T89" fmla="*/ 1916 h 2874"/>
                  <a:gd name="T90" fmla="*/ 3327 w 4416"/>
                  <a:gd name="T91" fmla="*/ 1768 h 2874"/>
                  <a:gd name="T92" fmla="*/ 3356 w 4416"/>
                  <a:gd name="T93" fmla="*/ 1606 h 2874"/>
                  <a:gd name="T94" fmla="*/ 3474 w 4416"/>
                  <a:gd name="T95" fmla="*/ 1547 h 2874"/>
                  <a:gd name="T96" fmla="*/ 3297 w 4416"/>
                  <a:gd name="T97" fmla="*/ 1503 h 2874"/>
                  <a:gd name="T98" fmla="*/ 3194 w 4416"/>
                  <a:gd name="T99" fmla="*/ 1356 h 2874"/>
                  <a:gd name="T100" fmla="*/ 3474 w 4416"/>
                  <a:gd name="T101" fmla="*/ 1223 h 2874"/>
                  <a:gd name="T102" fmla="*/ 3400 w 4416"/>
                  <a:gd name="T103" fmla="*/ 1370 h 2874"/>
                  <a:gd name="T104" fmla="*/ 3739 w 4416"/>
                  <a:gd name="T105" fmla="*/ 1194 h 2874"/>
                  <a:gd name="T106" fmla="*/ 3959 w 4416"/>
                  <a:gd name="T107" fmla="*/ 1090 h 2874"/>
                  <a:gd name="T108" fmla="*/ 4136 w 4416"/>
                  <a:gd name="T109" fmla="*/ 987 h 2874"/>
                  <a:gd name="T110" fmla="*/ 4283 w 4416"/>
                  <a:gd name="T111" fmla="*/ 781 h 2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16" h="2874">
                    <a:moveTo>
                      <a:pt x="4386" y="545"/>
                    </a:moveTo>
                    <a:lnTo>
                      <a:pt x="4386" y="545"/>
                    </a:lnTo>
                    <a:cubicBezTo>
                      <a:pt x="4386" y="515"/>
                      <a:pt x="4327" y="530"/>
                      <a:pt x="4313" y="545"/>
                    </a:cubicBezTo>
                    <a:cubicBezTo>
                      <a:pt x="4283" y="545"/>
                      <a:pt x="4269" y="560"/>
                      <a:pt x="4239" y="574"/>
                    </a:cubicBezTo>
                    <a:cubicBezTo>
                      <a:pt x="4210" y="589"/>
                      <a:pt x="4107" y="589"/>
                      <a:pt x="4107" y="545"/>
                    </a:cubicBezTo>
                    <a:cubicBezTo>
                      <a:pt x="4077" y="486"/>
                      <a:pt x="4063" y="456"/>
                      <a:pt x="4004" y="427"/>
                    </a:cubicBezTo>
                    <a:cubicBezTo>
                      <a:pt x="3959" y="412"/>
                      <a:pt x="3871" y="412"/>
                      <a:pt x="3856" y="353"/>
                    </a:cubicBezTo>
                    <a:cubicBezTo>
                      <a:pt x="3842" y="265"/>
                      <a:pt x="3812" y="162"/>
                      <a:pt x="3753" y="88"/>
                    </a:cubicBezTo>
                    <a:cubicBezTo>
                      <a:pt x="3709" y="44"/>
                      <a:pt x="3650" y="44"/>
                      <a:pt x="3592" y="14"/>
                    </a:cubicBezTo>
                    <a:cubicBezTo>
                      <a:pt x="3533" y="0"/>
                      <a:pt x="3430" y="14"/>
                      <a:pt x="3371" y="44"/>
                    </a:cubicBezTo>
                    <a:cubicBezTo>
                      <a:pt x="3356" y="59"/>
                      <a:pt x="3327" y="73"/>
                      <a:pt x="3312" y="88"/>
                    </a:cubicBezTo>
                    <a:cubicBezTo>
                      <a:pt x="3312" y="103"/>
                      <a:pt x="3356" y="103"/>
                      <a:pt x="3356" y="117"/>
                    </a:cubicBezTo>
                    <a:cubicBezTo>
                      <a:pt x="3371" y="176"/>
                      <a:pt x="3297" y="221"/>
                      <a:pt x="3282" y="265"/>
                    </a:cubicBezTo>
                    <a:cubicBezTo>
                      <a:pt x="3268" y="280"/>
                      <a:pt x="3268" y="294"/>
                      <a:pt x="3268" y="309"/>
                    </a:cubicBezTo>
                    <a:lnTo>
                      <a:pt x="3268" y="339"/>
                    </a:lnTo>
                    <a:cubicBezTo>
                      <a:pt x="3268" y="368"/>
                      <a:pt x="3224" y="368"/>
                      <a:pt x="3194" y="383"/>
                    </a:cubicBezTo>
                    <a:cubicBezTo>
                      <a:pt x="3179" y="383"/>
                      <a:pt x="3165" y="398"/>
                      <a:pt x="3150" y="398"/>
                    </a:cubicBezTo>
                    <a:cubicBezTo>
                      <a:pt x="3135" y="398"/>
                      <a:pt x="3062" y="368"/>
                      <a:pt x="3062" y="368"/>
                    </a:cubicBezTo>
                    <a:cubicBezTo>
                      <a:pt x="3047" y="398"/>
                      <a:pt x="3032" y="442"/>
                      <a:pt x="3017" y="471"/>
                    </a:cubicBezTo>
                    <a:cubicBezTo>
                      <a:pt x="3017" y="486"/>
                      <a:pt x="3003" y="501"/>
                      <a:pt x="3003" y="515"/>
                    </a:cubicBezTo>
                    <a:cubicBezTo>
                      <a:pt x="3003" y="515"/>
                      <a:pt x="2973" y="604"/>
                      <a:pt x="3017" y="574"/>
                    </a:cubicBezTo>
                    <a:cubicBezTo>
                      <a:pt x="3032" y="560"/>
                      <a:pt x="3032" y="560"/>
                      <a:pt x="3062" y="560"/>
                    </a:cubicBezTo>
                    <a:cubicBezTo>
                      <a:pt x="3076" y="560"/>
                      <a:pt x="3106" y="589"/>
                      <a:pt x="3121" y="574"/>
                    </a:cubicBezTo>
                    <a:cubicBezTo>
                      <a:pt x="3179" y="530"/>
                      <a:pt x="3224" y="560"/>
                      <a:pt x="3268" y="619"/>
                    </a:cubicBezTo>
                    <a:cubicBezTo>
                      <a:pt x="3282" y="633"/>
                      <a:pt x="3312" y="663"/>
                      <a:pt x="3297" y="678"/>
                    </a:cubicBezTo>
                    <a:cubicBezTo>
                      <a:pt x="3297" y="678"/>
                      <a:pt x="3238" y="663"/>
                      <a:pt x="3224" y="663"/>
                    </a:cubicBezTo>
                    <a:cubicBezTo>
                      <a:pt x="3179" y="678"/>
                      <a:pt x="3121" y="678"/>
                      <a:pt x="3076" y="692"/>
                    </a:cubicBezTo>
                    <a:cubicBezTo>
                      <a:pt x="3032" y="707"/>
                      <a:pt x="3032" y="796"/>
                      <a:pt x="2973" y="796"/>
                    </a:cubicBezTo>
                    <a:cubicBezTo>
                      <a:pt x="2944" y="796"/>
                      <a:pt x="2914" y="781"/>
                      <a:pt x="2900" y="810"/>
                    </a:cubicBezTo>
                    <a:cubicBezTo>
                      <a:pt x="2885" y="825"/>
                      <a:pt x="2856" y="854"/>
                      <a:pt x="2826" y="854"/>
                    </a:cubicBezTo>
                    <a:cubicBezTo>
                      <a:pt x="2782" y="840"/>
                      <a:pt x="2694" y="781"/>
                      <a:pt x="2679" y="869"/>
                    </a:cubicBezTo>
                    <a:cubicBezTo>
                      <a:pt x="2679" y="899"/>
                      <a:pt x="2708" y="913"/>
                      <a:pt x="2708" y="928"/>
                    </a:cubicBezTo>
                    <a:cubicBezTo>
                      <a:pt x="2708" y="958"/>
                      <a:pt x="2664" y="958"/>
                      <a:pt x="2649" y="972"/>
                    </a:cubicBezTo>
                    <a:cubicBezTo>
                      <a:pt x="2605" y="1017"/>
                      <a:pt x="2591" y="1061"/>
                      <a:pt x="2532" y="1061"/>
                    </a:cubicBezTo>
                    <a:cubicBezTo>
                      <a:pt x="2458" y="1061"/>
                      <a:pt x="2385" y="1061"/>
                      <a:pt x="2311" y="1076"/>
                    </a:cubicBezTo>
                    <a:cubicBezTo>
                      <a:pt x="2282" y="1090"/>
                      <a:pt x="2223" y="1149"/>
                      <a:pt x="2208" y="1135"/>
                    </a:cubicBezTo>
                    <a:cubicBezTo>
                      <a:pt x="2178" y="1135"/>
                      <a:pt x="2164" y="1105"/>
                      <a:pt x="2149" y="1105"/>
                    </a:cubicBezTo>
                    <a:lnTo>
                      <a:pt x="2075" y="1105"/>
                    </a:lnTo>
                    <a:cubicBezTo>
                      <a:pt x="2046" y="1090"/>
                      <a:pt x="2017" y="1090"/>
                      <a:pt x="1987" y="1061"/>
                    </a:cubicBezTo>
                    <a:cubicBezTo>
                      <a:pt x="1958" y="1046"/>
                      <a:pt x="1943" y="1046"/>
                      <a:pt x="1928" y="1031"/>
                    </a:cubicBezTo>
                    <a:lnTo>
                      <a:pt x="1781" y="1031"/>
                    </a:lnTo>
                    <a:cubicBezTo>
                      <a:pt x="1737" y="1031"/>
                      <a:pt x="1663" y="1046"/>
                      <a:pt x="1604" y="1031"/>
                    </a:cubicBezTo>
                    <a:cubicBezTo>
                      <a:pt x="1590" y="1031"/>
                      <a:pt x="1575" y="1002"/>
                      <a:pt x="1575" y="987"/>
                    </a:cubicBezTo>
                    <a:cubicBezTo>
                      <a:pt x="1546" y="958"/>
                      <a:pt x="1531" y="928"/>
                      <a:pt x="1501" y="899"/>
                    </a:cubicBezTo>
                    <a:cubicBezTo>
                      <a:pt x="1457" y="869"/>
                      <a:pt x="1428" y="825"/>
                      <a:pt x="1384" y="825"/>
                    </a:cubicBezTo>
                    <a:cubicBezTo>
                      <a:pt x="1354" y="825"/>
                      <a:pt x="1192" y="825"/>
                      <a:pt x="1222" y="766"/>
                    </a:cubicBezTo>
                    <a:cubicBezTo>
                      <a:pt x="1251" y="707"/>
                      <a:pt x="1236" y="604"/>
                      <a:pt x="1163" y="560"/>
                    </a:cubicBezTo>
                    <a:cubicBezTo>
                      <a:pt x="1104" y="515"/>
                      <a:pt x="1030" y="515"/>
                      <a:pt x="1016" y="427"/>
                    </a:cubicBezTo>
                    <a:cubicBezTo>
                      <a:pt x="1001" y="442"/>
                      <a:pt x="986" y="427"/>
                      <a:pt x="972" y="442"/>
                    </a:cubicBezTo>
                    <a:cubicBezTo>
                      <a:pt x="957" y="456"/>
                      <a:pt x="957" y="456"/>
                      <a:pt x="957" y="471"/>
                    </a:cubicBezTo>
                    <a:cubicBezTo>
                      <a:pt x="927" y="515"/>
                      <a:pt x="883" y="501"/>
                      <a:pt x="869" y="545"/>
                    </a:cubicBezTo>
                    <a:cubicBezTo>
                      <a:pt x="869" y="574"/>
                      <a:pt x="898" y="604"/>
                      <a:pt x="883" y="619"/>
                    </a:cubicBezTo>
                    <a:cubicBezTo>
                      <a:pt x="869" y="633"/>
                      <a:pt x="839" y="648"/>
                      <a:pt x="824" y="648"/>
                    </a:cubicBezTo>
                    <a:cubicBezTo>
                      <a:pt x="810" y="663"/>
                      <a:pt x="795" y="633"/>
                      <a:pt x="780" y="648"/>
                    </a:cubicBezTo>
                    <a:cubicBezTo>
                      <a:pt x="751" y="648"/>
                      <a:pt x="736" y="633"/>
                      <a:pt x="707" y="619"/>
                    </a:cubicBezTo>
                    <a:cubicBezTo>
                      <a:pt x="692" y="604"/>
                      <a:pt x="677" y="678"/>
                      <a:pt x="662" y="692"/>
                    </a:cubicBezTo>
                    <a:cubicBezTo>
                      <a:pt x="662" y="707"/>
                      <a:pt x="648" y="737"/>
                      <a:pt x="648" y="751"/>
                    </a:cubicBezTo>
                    <a:cubicBezTo>
                      <a:pt x="648" y="781"/>
                      <a:pt x="662" y="781"/>
                      <a:pt x="662" y="796"/>
                    </a:cubicBezTo>
                    <a:cubicBezTo>
                      <a:pt x="662" y="825"/>
                      <a:pt x="574" y="796"/>
                      <a:pt x="574" y="796"/>
                    </a:cubicBezTo>
                    <a:cubicBezTo>
                      <a:pt x="545" y="810"/>
                      <a:pt x="486" y="810"/>
                      <a:pt x="471" y="825"/>
                    </a:cubicBezTo>
                    <a:cubicBezTo>
                      <a:pt x="486" y="810"/>
                      <a:pt x="501" y="913"/>
                      <a:pt x="501" y="928"/>
                    </a:cubicBezTo>
                    <a:cubicBezTo>
                      <a:pt x="515" y="943"/>
                      <a:pt x="530" y="958"/>
                      <a:pt x="545" y="972"/>
                    </a:cubicBezTo>
                    <a:cubicBezTo>
                      <a:pt x="545" y="987"/>
                      <a:pt x="501" y="1017"/>
                      <a:pt x="486" y="1031"/>
                    </a:cubicBezTo>
                    <a:cubicBezTo>
                      <a:pt x="471" y="1046"/>
                      <a:pt x="486" y="1090"/>
                      <a:pt x="471" y="1090"/>
                    </a:cubicBezTo>
                    <a:cubicBezTo>
                      <a:pt x="456" y="1105"/>
                      <a:pt x="427" y="1105"/>
                      <a:pt x="412" y="1120"/>
                    </a:cubicBezTo>
                    <a:cubicBezTo>
                      <a:pt x="383" y="1135"/>
                      <a:pt x="368" y="1149"/>
                      <a:pt x="353" y="1164"/>
                    </a:cubicBezTo>
                    <a:cubicBezTo>
                      <a:pt x="324" y="1164"/>
                      <a:pt x="309" y="1164"/>
                      <a:pt x="280" y="1179"/>
                    </a:cubicBezTo>
                    <a:cubicBezTo>
                      <a:pt x="250" y="1179"/>
                      <a:pt x="236" y="1194"/>
                      <a:pt x="221" y="1223"/>
                    </a:cubicBezTo>
                    <a:lnTo>
                      <a:pt x="162" y="1238"/>
                    </a:lnTo>
                    <a:lnTo>
                      <a:pt x="162" y="1223"/>
                    </a:lnTo>
                    <a:lnTo>
                      <a:pt x="103" y="1223"/>
                    </a:lnTo>
                    <a:cubicBezTo>
                      <a:pt x="88" y="1223"/>
                      <a:pt x="44" y="1252"/>
                      <a:pt x="44" y="1267"/>
                    </a:cubicBezTo>
                    <a:cubicBezTo>
                      <a:pt x="30" y="1297"/>
                      <a:pt x="15" y="1326"/>
                      <a:pt x="15" y="1341"/>
                    </a:cubicBezTo>
                    <a:cubicBezTo>
                      <a:pt x="0" y="1370"/>
                      <a:pt x="44" y="1400"/>
                      <a:pt x="59" y="1400"/>
                    </a:cubicBezTo>
                    <a:cubicBezTo>
                      <a:pt x="103" y="1400"/>
                      <a:pt x="88" y="1400"/>
                      <a:pt x="103" y="1444"/>
                    </a:cubicBezTo>
                    <a:cubicBezTo>
                      <a:pt x="103" y="1459"/>
                      <a:pt x="118" y="1459"/>
                      <a:pt x="118" y="1488"/>
                    </a:cubicBezTo>
                    <a:lnTo>
                      <a:pt x="103" y="1518"/>
                    </a:lnTo>
                    <a:cubicBezTo>
                      <a:pt x="133" y="1533"/>
                      <a:pt x="147" y="1533"/>
                      <a:pt x="162" y="1547"/>
                    </a:cubicBezTo>
                    <a:cubicBezTo>
                      <a:pt x="191" y="1577"/>
                      <a:pt x="177" y="1606"/>
                      <a:pt x="206" y="1621"/>
                    </a:cubicBezTo>
                    <a:cubicBezTo>
                      <a:pt x="236" y="1636"/>
                      <a:pt x="265" y="1650"/>
                      <a:pt x="294" y="1665"/>
                    </a:cubicBezTo>
                    <a:cubicBezTo>
                      <a:pt x="309" y="1665"/>
                      <a:pt x="324" y="1650"/>
                      <a:pt x="339" y="1636"/>
                    </a:cubicBezTo>
                    <a:cubicBezTo>
                      <a:pt x="383" y="1606"/>
                      <a:pt x="456" y="1621"/>
                      <a:pt x="486" y="1665"/>
                    </a:cubicBezTo>
                    <a:cubicBezTo>
                      <a:pt x="501" y="1695"/>
                      <a:pt x="471" y="1709"/>
                      <a:pt x="456" y="1724"/>
                    </a:cubicBezTo>
                    <a:cubicBezTo>
                      <a:pt x="442" y="1739"/>
                      <a:pt x="442" y="1739"/>
                      <a:pt x="442" y="1754"/>
                    </a:cubicBezTo>
                    <a:cubicBezTo>
                      <a:pt x="427" y="1783"/>
                      <a:pt x="412" y="1783"/>
                      <a:pt x="398" y="1783"/>
                    </a:cubicBezTo>
                    <a:cubicBezTo>
                      <a:pt x="353" y="1813"/>
                      <a:pt x="471" y="1857"/>
                      <a:pt x="427" y="1886"/>
                    </a:cubicBezTo>
                    <a:cubicBezTo>
                      <a:pt x="412" y="1916"/>
                      <a:pt x="398" y="1901"/>
                      <a:pt x="368" y="1901"/>
                    </a:cubicBezTo>
                    <a:cubicBezTo>
                      <a:pt x="309" y="1886"/>
                      <a:pt x="383" y="1945"/>
                      <a:pt x="383" y="1945"/>
                    </a:cubicBezTo>
                    <a:cubicBezTo>
                      <a:pt x="383" y="1975"/>
                      <a:pt x="368" y="1989"/>
                      <a:pt x="398" y="1989"/>
                    </a:cubicBezTo>
                    <a:cubicBezTo>
                      <a:pt x="427" y="2004"/>
                      <a:pt x="427" y="2019"/>
                      <a:pt x="456" y="2034"/>
                    </a:cubicBezTo>
                    <a:cubicBezTo>
                      <a:pt x="486" y="2034"/>
                      <a:pt x="501" y="2063"/>
                      <a:pt x="530" y="2078"/>
                    </a:cubicBezTo>
                    <a:cubicBezTo>
                      <a:pt x="530" y="2078"/>
                      <a:pt x="545" y="2093"/>
                      <a:pt x="559" y="2093"/>
                    </a:cubicBezTo>
                    <a:cubicBezTo>
                      <a:pt x="574" y="2093"/>
                      <a:pt x="559" y="2063"/>
                      <a:pt x="589" y="2063"/>
                    </a:cubicBezTo>
                    <a:cubicBezTo>
                      <a:pt x="648" y="2063"/>
                      <a:pt x="677" y="2166"/>
                      <a:pt x="736" y="2166"/>
                    </a:cubicBezTo>
                    <a:cubicBezTo>
                      <a:pt x="765" y="2166"/>
                      <a:pt x="765" y="2211"/>
                      <a:pt x="795" y="2211"/>
                    </a:cubicBezTo>
                    <a:cubicBezTo>
                      <a:pt x="824" y="2225"/>
                      <a:pt x="839" y="2255"/>
                      <a:pt x="854" y="2255"/>
                    </a:cubicBezTo>
                    <a:cubicBezTo>
                      <a:pt x="883" y="2225"/>
                      <a:pt x="883" y="2270"/>
                      <a:pt x="913" y="2270"/>
                    </a:cubicBezTo>
                    <a:cubicBezTo>
                      <a:pt x="927" y="2270"/>
                      <a:pt x="927" y="2255"/>
                      <a:pt x="942" y="2255"/>
                    </a:cubicBezTo>
                    <a:cubicBezTo>
                      <a:pt x="957" y="2255"/>
                      <a:pt x="957" y="2270"/>
                      <a:pt x="972" y="2284"/>
                    </a:cubicBezTo>
                    <a:cubicBezTo>
                      <a:pt x="1001" y="2284"/>
                      <a:pt x="1030" y="2284"/>
                      <a:pt x="1060" y="2270"/>
                    </a:cubicBezTo>
                    <a:cubicBezTo>
                      <a:pt x="1104" y="2255"/>
                      <a:pt x="1075" y="2284"/>
                      <a:pt x="1089" y="2299"/>
                    </a:cubicBezTo>
                    <a:cubicBezTo>
                      <a:pt x="1089" y="2299"/>
                      <a:pt x="1119" y="2255"/>
                      <a:pt x="1133" y="2255"/>
                    </a:cubicBezTo>
                    <a:cubicBezTo>
                      <a:pt x="1148" y="2240"/>
                      <a:pt x="1178" y="2240"/>
                      <a:pt x="1192" y="2255"/>
                    </a:cubicBezTo>
                    <a:cubicBezTo>
                      <a:pt x="1222" y="2284"/>
                      <a:pt x="1251" y="2255"/>
                      <a:pt x="1281" y="2270"/>
                    </a:cubicBezTo>
                    <a:cubicBezTo>
                      <a:pt x="1310" y="2284"/>
                      <a:pt x="1340" y="2255"/>
                      <a:pt x="1354" y="2225"/>
                    </a:cubicBezTo>
                    <a:cubicBezTo>
                      <a:pt x="1369" y="2225"/>
                      <a:pt x="1369" y="2211"/>
                      <a:pt x="1384" y="2211"/>
                    </a:cubicBezTo>
                    <a:cubicBezTo>
                      <a:pt x="1398" y="2196"/>
                      <a:pt x="1413" y="2211"/>
                      <a:pt x="1428" y="2196"/>
                    </a:cubicBezTo>
                    <a:cubicBezTo>
                      <a:pt x="1443" y="2181"/>
                      <a:pt x="1457" y="2152"/>
                      <a:pt x="1487" y="2166"/>
                    </a:cubicBezTo>
                    <a:cubicBezTo>
                      <a:pt x="1516" y="2181"/>
                      <a:pt x="1516" y="2181"/>
                      <a:pt x="1560" y="2152"/>
                    </a:cubicBezTo>
                    <a:cubicBezTo>
                      <a:pt x="1575" y="2137"/>
                      <a:pt x="1604" y="2181"/>
                      <a:pt x="1604" y="2196"/>
                    </a:cubicBezTo>
                    <a:cubicBezTo>
                      <a:pt x="1590" y="2225"/>
                      <a:pt x="1560" y="2240"/>
                      <a:pt x="1590" y="2240"/>
                    </a:cubicBezTo>
                    <a:cubicBezTo>
                      <a:pt x="1634" y="2240"/>
                      <a:pt x="1634" y="2240"/>
                      <a:pt x="1678" y="2225"/>
                    </a:cubicBezTo>
                    <a:cubicBezTo>
                      <a:pt x="1693" y="2225"/>
                      <a:pt x="1707" y="2270"/>
                      <a:pt x="1707" y="2284"/>
                    </a:cubicBezTo>
                    <a:cubicBezTo>
                      <a:pt x="1707" y="2284"/>
                      <a:pt x="1707" y="2314"/>
                      <a:pt x="1722" y="2299"/>
                    </a:cubicBezTo>
                    <a:cubicBezTo>
                      <a:pt x="1722" y="2299"/>
                      <a:pt x="1752" y="2299"/>
                      <a:pt x="1752" y="2314"/>
                    </a:cubicBezTo>
                    <a:cubicBezTo>
                      <a:pt x="1752" y="2329"/>
                      <a:pt x="1722" y="2343"/>
                      <a:pt x="1737" y="2358"/>
                    </a:cubicBezTo>
                    <a:cubicBezTo>
                      <a:pt x="1752" y="2387"/>
                      <a:pt x="1737" y="2432"/>
                      <a:pt x="1722" y="2446"/>
                    </a:cubicBezTo>
                    <a:cubicBezTo>
                      <a:pt x="1707" y="2476"/>
                      <a:pt x="1678" y="2491"/>
                      <a:pt x="1663" y="2505"/>
                    </a:cubicBezTo>
                    <a:cubicBezTo>
                      <a:pt x="1663" y="2520"/>
                      <a:pt x="1663" y="2594"/>
                      <a:pt x="1649" y="2579"/>
                    </a:cubicBezTo>
                    <a:cubicBezTo>
                      <a:pt x="1663" y="2594"/>
                      <a:pt x="1752" y="2550"/>
                      <a:pt x="1766" y="2579"/>
                    </a:cubicBezTo>
                    <a:cubicBezTo>
                      <a:pt x="1766" y="2579"/>
                      <a:pt x="1737" y="2594"/>
                      <a:pt x="1752" y="2623"/>
                    </a:cubicBezTo>
                    <a:cubicBezTo>
                      <a:pt x="1766" y="2653"/>
                      <a:pt x="1811" y="2653"/>
                      <a:pt x="1796" y="2668"/>
                    </a:cubicBezTo>
                    <a:cubicBezTo>
                      <a:pt x="1796" y="2682"/>
                      <a:pt x="1781" y="2712"/>
                      <a:pt x="1781" y="2726"/>
                    </a:cubicBezTo>
                    <a:cubicBezTo>
                      <a:pt x="1796" y="2741"/>
                      <a:pt x="1840" y="2726"/>
                      <a:pt x="1840" y="2741"/>
                    </a:cubicBezTo>
                    <a:lnTo>
                      <a:pt x="1840" y="2756"/>
                    </a:lnTo>
                    <a:cubicBezTo>
                      <a:pt x="1840" y="2785"/>
                      <a:pt x="1855" y="2771"/>
                      <a:pt x="1869" y="2771"/>
                    </a:cubicBezTo>
                    <a:cubicBezTo>
                      <a:pt x="1884" y="2771"/>
                      <a:pt x="1899" y="2756"/>
                      <a:pt x="1914" y="2771"/>
                    </a:cubicBezTo>
                    <a:cubicBezTo>
                      <a:pt x="1928" y="2771"/>
                      <a:pt x="1943" y="2785"/>
                      <a:pt x="1958" y="2800"/>
                    </a:cubicBezTo>
                    <a:cubicBezTo>
                      <a:pt x="1987" y="2815"/>
                      <a:pt x="1972" y="2756"/>
                      <a:pt x="1972" y="2741"/>
                    </a:cubicBezTo>
                    <a:cubicBezTo>
                      <a:pt x="1943" y="2682"/>
                      <a:pt x="1972" y="2712"/>
                      <a:pt x="2002" y="2682"/>
                    </a:cubicBezTo>
                    <a:cubicBezTo>
                      <a:pt x="2031" y="2668"/>
                      <a:pt x="2017" y="2682"/>
                      <a:pt x="2046" y="2697"/>
                    </a:cubicBezTo>
                    <a:lnTo>
                      <a:pt x="2075" y="2682"/>
                    </a:lnTo>
                    <a:cubicBezTo>
                      <a:pt x="2075" y="2697"/>
                      <a:pt x="2105" y="2668"/>
                      <a:pt x="2105" y="2682"/>
                    </a:cubicBezTo>
                    <a:cubicBezTo>
                      <a:pt x="2120" y="2697"/>
                      <a:pt x="2120" y="2712"/>
                      <a:pt x="2149" y="2682"/>
                    </a:cubicBezTo>
                    <a:cubicBezTo>
                      <a:pt x="2164" y="2668"/>
                      <a:pt x="2164" y="2682"/>
                      <a:pt x="2178" y="2668"/>
                    </a:cubicBezTo>
                    <a:cubicBezTo>
                      <a:pt x="2193" y="2653"/>
                      <a:pt x="2193" y="2623"/>
                      <a:pt x="2223" y="2623"/>
                    </a:cubicBezTo>
                    <a:cubicBezTo>
                      <a:pt x="2237" y="2623"/>
                      <a:pt x="2252" y="2653"/>
                      <a:pt x="2282" y="2653"/>
                    </a:cubicBezTo>
                    <a:lnTo>
                      <a:pt x="2340" y="2668"/>
                    </a:lnTo>
                    <a:cubicBezTo>
                      <a:pt x="2340" y="2682"/>
                      <a:pt x="2311" y="2697"/>
                      <a:pt x="2311" y="2712"/>
                    </a:cubicBezTo>
                    <a:cubicBezTo>
                      <a:pt x="2326" y="2726"/>
                      <a:pt x="2355" y="2741"/>
                      <a:pt x="2370" y="2756"/>
                    </a:cubicBezTo>
                    <a:cubicBezTo>
                      <a:pt x="2399" y="2771"/>
                      <a:pt x="2458" y="2785"/>
                      <a:pt x="2473" y="2741"/>
                    </a:cubicBezTo>
                    <a:lnTo>
                      <a:pt x="2502" y="2771"/>
                    </a:lnTo>
                    <a:cubicBezTo>
                      <a:pt x="2517" y="2785"/>
                      <a:pt x="2532" y="2756"/>
                      <a:pt x="2561" y="2771"/>
                    </a:cubicBezTo>
                    <a:cubicBezTo>
                      <a:pt x="2576" y="2785"/>
                      <a:pt x="2546" y="2800"/>
                      <a:pt x="2546" y="2815"/>
                    </a:cubicBezTo>
                    <a:cubicBezTo>
                      <a:pt x="2546" y="2830"/>
                      <a:pt x="2576" y="2859"/>
                      <a:pt x="2576" y="2874"/>
                    </a:cubicBezTo>
                    <a:cubicBezTo>
                      <a:pt x="2591" y="2874"/>
                      <a:pt x="2605" y="2859"/>
                      <a:pt x="2620" y="2859"/>
                    </a:cubicBezTo>
                    <a:cubicBezTo>
                      <a:pt x="2620" y="2844"/>
                      <a:pt x="2576" y="2830"/>
                      <a:pt x="2591" y="2815"/>
                    </a:cubicBezTo>
                    <a:cubicBezTo>
                      <a:pt x="2620" y="2771"/>
                      <a:pt x="2649" y="2771"/>
                      <a:pt x="2694" y="2756"/>
                    </a:cubicBezTo>
                    <a:cubicBezTo>
                      <a:pt x="2723" y="2741"/>
                      <a:pt x="2753" y="2741"/>
                      <a:pt x="2782" y="2741"/>
                    </a:cubicBezTo>
                    <a:cubicBezTo>
                      <a:pt x="2797" y="2741"/>
                      <a:pt x="2797" y="2712"/>
                      <a:pt x="2811" y="2712"/>
                    </a:cubicBezTo>
                    <a:cubicBezTo>
                      <a:pt x="2841" y="2712"/>
                      <a:pt x="2826" y="2697"/>
                      <a:pt x="2826" y="2682"/>
                    </a:cubicBezTo>
                    <a:cubicBezTo>
                      <a:pt x="2826" y="2697"/>
                      <a:pt x="2885" y="2682"/>
                      <a:pt x="2885" y="2682"/>
                    </a:cubicBezTo>
                    <a:cubicBezTo>
                      <a:pt x="2914" y="2668"/>
                      <a:pt x="2944" y="2682"/>
                      <a:pt x="2973" y="2682"/>
                    </a:cubicBezTo>
                    <a:cubicBezTo>
                      <a:pt x="3003" y="2682"/>
                      <a:pt x="3017" y="2668"/>
                      <a:pt x="3047" y="2653"/>
                    </a:cubicBezTo>
                    <a:cubicBezTo>
                      <a:pt x="3062" y="2653"/>
                      <a:pt x="3062" y="2609"/>
                      <a:pt x="3076" y="2609"/>
                    </a:cubicBezTo>
                    <a:cubicBezTo>
                      <a:pt x="3106" y="2609"/>
                      <a:pt x="3121" y="2594"/>
                      <a:pt x="3135" y="2579"/>
                    </a:cubicBezTo>
                    <a:cubicBezTo>
                      <a:pt x="3150" y="2579"/>
                      <a:pt x="3165" y="2564"/>
                      <a:pt x="3165" y="2550"/>
                    </a:cubicBezTo>
                    <a:cubicBezTo>
                      <a:pt x="3150" y="2550"/>
                      <a:pt x="3209" y="2535"/>
                      <a:pt x="3209" y="2535"/>
                    </a:cubicBezTo>
                    <a:cubicBezTo>
                      <a:pt x="3224" y="2520"/>
                      <a:pt x="3238" y="2491"/>
                      <a:pt x="3253" y="2476"/>
                    </a:cubicBezTo>
                    <a:cubicBezTo>
                      <a:pt x="3268" y="2461"/>
                      <a:pt x="3268" y="2461"/>
                      <a:pt x="3268" y="2446"/>
                    </a:cubicBezTo>
                    <a:cubicBezTo>
                      <a:pt x="3282" y="2417"/>
                      <a:pt x="3253" y="2432"/>
                      <a:pt x="3253" y="2417"/>
                    </a:cubicBezTo>
                    <a:cubicBezTo>
                      <a:pt x="3253" y="2417"/>
                      <a:pt x="3327" y="2417"/>
                      <a:pt x="3282" y="2387"/>
                    </a:cubicBezTo>
                    <a:cubicBezTo>
                      <a:pt x="3268" y="2373"/>
                      <a:pt x="3282" y="2373"/>
                      <a:pt x="3297" y="2373"/>
                    </a:cubicBezTo>
                    <a:cubicBezTo>
                      <a:pt x="3312" y="2373"/>
                      <a:pt x="3312" y="2358"/>
                      <a:pt x="3327" y="2343"/>
                    </a:cubicBezTo>
                    <a:cubicBezTo>
                      <a:pt x="3341" y="2329"/>
                      <a:pt x="3341" y="2314"/>
                      <a:pt x="3356" y="2299"/>
                    </a:cubicBezTo>
                    <a:lnTo>
                      <a:pt x="3356" y="2270"/>
                    </a:lnTo>
                    <a:cubicBezTo>
                      <a:pt x="3371" y="2255"/>
                      <a:pt x="3385" y="2255"/>
                      <a:pt x="3400" y="2240"/>
                    </a:cubicBezTo>
                    <a:cubicBezTo>
                      <a:pt x="3415" y="2225"/>
                      <a:pt x="3400" y="2211"/>
                      <a:pt x="3400" y="2211"/>
                    </a:cubicBezTo>
                    <a:cubicBezTo>
                      <a:pt x="3400" y="2196"/>
                      <a:pt x="3415" y="2196"/>
                      <a:pt x="3415" y="2196"/>
                    </a:cubicBezTo>
                    <a:cubicBezTo>
                      <a:pt x="3430" y="2196"/>
                      <a:pt x="3415" y="2166"/>
                      <a:pt x="3415" y="2166"/>
                    </a:cubicBezTo>
                    <a:cubicBezTo>
                      <a:pt x="3415" y="2166"/>
                      <a:pt x="3444" y="2181"/>
                      <a:pt x="3444" y="2166"/>
                    </a:cubicBezTo>
                    <a:cubicBezTo>
                      <a:pt x="3474" y="2152"/>
                      <a:pt x="3444" y="2152"/>
                      <a:pt x="3430" y="2137"/>
                    </a:cubicBezTo>
                    <a:lnTo>
                      <a:pt x="3474" y="2107"/>
                    </a:lnTo>
                    <a:cubicBezTo>
                      <a:pt x="3459" y="2137"/>
                      <a:pt x="3415" y="2093"/>
                      <a:pt x="3400" y="2078"/>
                    </a:cubicBezTo>
                    <a:cubicBezTo>
                      <a:pt x="3400" y="2078"/>
                      <a:pt x="3385" y="2093"/>
                      <a:pt x="3371" y="2093"/>
                    </a:cubicBezTo>
                    <a:cubicBezTo>
                      <a:pt x="3356" y="2107"/>
                      <a:pt x="3341" y="2078"/>
                      <a:pt x="3327" y="2093"/>
                    </a:cubicBezTo>
                    <a:cubicBezTo>
                      <a:pt x="3356" y="2078"/>
                      <a:pt x="3385" y="2063"/>
                      <a:pt x="3400" y="2048"/>
                    </a:cubicBezTo>
                    <a:cubicBezTo>
                      <a:pt x="3415" y="2034"/>
                      <a:pt x="3459" y="2034"/>
                      <a:pt x="3430" y="2004"/>
                    </a:cubicBezTo>
                    <a:cubicBezTo>
                      <a:pt x="3400" y="1989"/>
                      <a:pt x="3385" y="1975"/>
                      <a:pt x="3356" y="1945"/>
                    </a:cubicBezTo>
                    <a:cubicBezTo>
                      <a:pt x="3356" y="1931"/>
                      <a:pt x="3282" y="1960"/>
                      <a:pt x="3282" y="1916"/>
                    </a:cubicBezTo>
                    <a:cubicBezTo>
                      <a:pt x="3282" y="1945"/>
                      <a:pt x="3356" y="1945"/>
                      <a:pt x="3371" y="1945"/>
                    </a:cubicBezTo>
                    <a:cubicBezTo>
                      <a:pt x="3385" y="1945"/>
                      <a:pt x="3430" y="1989"/>
                      <a:pt x="3444" y="1960"/>
                    </a:cubicBezTo>
                    <a:cubicBezTo>
                      <a:pt x="3459" y="1931"/>
                      <a:pt x="3371" y="1901"/>
                      <a:pt x="3371" y="1872"/>
                    </a:cubicBezTo>
                    <a:cubicBezTo>
                      <a:pt x="3356" y="1842"/>
                      <a:pt x="3356" y="1783"/>
                      <a:pt x="3327" y="1768"/>
                    </a:cubicBezTo>
                    <a:cubicBezTo>
                      <a:pt x="3312" y="1739"/>
                      <a:pt x="3224" y="1739"/>
                      <a:pt x="3253" y="1695"/>
                    </a:cubicBezTo>
                    <a:cubicBezTo>
                      <a:pt x="3268" y="1665"/>
                      <a:pt x="3282" y="1650"/>
                      <a:pt x="3297" y="1636"/>
                    </a:cubicBezTo>
                    <a:cubicBezTo>
                      <a:pt x="3327" y="1606"/>
                      <a:pt x="3297" y="1621"/>
                      <a:pt x="3312" y="1606"/>
                    </a:cubicBezTo>
                    <a:cubicBezTo>
                      <a:pt x="3312" y="1591"/>
                      <a:pt x="3356" y="1606"/>
                      <a:pt x="3356" y="1606"/>
                    </a:cubicBezTo>
                    <a:cubicBezTo>
                      <a:pt x="3371" y="1591"/>
                      <a:pt x="3341" y="1577"/>
                      <a:pt x="3371" y="1562"/>
                    </a:cubicBezTo>
                    <a:cubicBezTo>
                      <a:pt x="3400" y="1562"/>
                      <a:pt x="3415" y="1547"/>
                      <a:pt x="3430" y="1533"/>
                    </a:cubicBezTo>
                    <a:lnTo>
                      <a:pt x="3459" y="1533"/>
                    </a:lnTo>
                    <a:cubicBezTo>
                      <a:pt x="3474" y="1533"/>
                      <a:pt x="3459" y="1547"/>
                      <a:pt x="3474" y="1547"/>
                    </a:cubicBezTo>
                    <a:cubicBezTo>
                      <a:pt x="3488" y="1562"/>
                      <a:pt x="3503" y="1518"/>
                      <a:pt x="3503" y="1503"/>
                    </a:cubicBezTo>
                    <a:cubicBezTo>
                      <a:pt x="3474" y="1474"/>
                      <a:pt x="3444" y="1488"/>
                      <a:pt x="3430" y="1488"/>
                    </a:cubicBezTo>
                    <a:cubicBezTo>
                      <a:pt x="3400" y="1488"/>
                      <a:pt x="3385" y="1459"/>
                      <a:pt x="3356" y="1474"/>
                    </a:cubicBezTo>
                    <a:cubicBezTo>
                      <a:pt x="3341" y="1474"/>
                      <a:pt x="3327" y="1503"/>
                      <a:pt x="3297" y="1503"/>
                    </a:cubicBezTo>
                    <a:cubicBezTo>
                      <a:pt x="3282" y="1518"/>
                      <a:pt x="3253" y="1518"/>
                      <a:pt x="3238" y="1503"/>
                    </a:cubicBezTo>
                    <a:cubicBezTo>
                      <a:pt x="3224" y="1488"/>
                      <a:pt x="3253" y="1459"/>
                      <a:pt x="3238" y="1444"/>
                    </a:cubicBezTo>
                    <a:cubicBezTo>
                      <a:pt x="3209" y="1429"/>
                      <a:pt x="3091" y="1429"/>
                      <a:pt x="3135" y="1356"/>
                    </a:cubicBezTo>
                    <a:cubicBezTo>
                      <a:pt x="3150" y="1341"/>
                      <a:pt x="3165" y="1356"/>
                      <a:pt x="3194" y="1356"/>
                    </a:cubicBezTo>
                    <a:cubicBezTo>
                      <a:pt x="3209" y="1356"/>
                      <a:pt x="3238" y="1341"/>
                      <a:pt x="3253" y="1326"/>
                    </a:cubicBezTo>
                    <a:cubicBezTo>
                      <a:pt x="3282" y="1282"/>
                      <a:pt x="3327" y="1252"/>
                      <a:pt x="3371" y="1223"/>
                    </a:cubicBezTo>
                    <a:cubicBezTo>
                      <a:pt x="3385" y="1194"/>
                      <a:pt x="3400" y="1194"/>
                      <a:pt x="3430" y="1194"/>
                    </a:cubicBezTo>
                    <a:cubicBezTo>
                      <a:pt x="3430" y="1208"/>
                      <a:pt x="3474" y="1208"/>
                      <a:pt x="3474" y="1223"/>
                    </a:cubicBezTo>
                    <a:cubicBezTo>
                      <a:pt x="3459" y="1238"/>
                      <a:pt x="3459" y="1267"/>
                      <a:pt x="3444" y="1282"/>
                    </a:cubicBezTo>
                    <a:cubicBezTo>
                      <a:pt x="3430" y="1282"/>
                      <a:pt x="3400" y="1297"/>
                      <a:pt x="3400" y="1311"/>
                    </a:cubicBezTo>
                    <a:cubicBezTo>
                      <a:pt x="3400" y="1326"/>
                      <a:pt x="3444" y="1326"/>
                      <a:pt x="3444" y="1326"/>
                    </a:cubicBezTo>
                    <a:cubicBezTo>
                      <a:pt x="3444" y="1326"/>
                      <a:pt x="3385" y="1370"/>
                      <a:pt x="3400" y="1370"/>
                    </a:cubicBezTo>
                    <a:cubicBezTo>
                      <a:pt x="3415" y="1385"/>
                      <a:pt x="3488" y="1311"/>
                      <a:pt x="3503" y="1311"/>
                    </a:cubicBezTo>
                    <a:cubicBezTo>
                      <a:pt x="3533" y="1297"/>
                      <a:pt x="3562" y="1282"/>
                      <a:pt x="3592" y="1282"/>
                    </a:cubicBezTo>
                    <a:cubicBezTo>
                      <a:pt x="3621" y="1282"/>
                      <a:pt x="3621" y="1282"/>
                      <a:pt x="3636" y="1252"/>
                    </a:cubicBezTo>
                    <a:cubicBezTo>
                      <a:pt x="3665" y="1238"/>
                      <a:pt x="3709" y="1223"/>
                      <a:pt x="3739" y="1194"/>
                    </a:cubicBezTo>
                    <a:cubicBezTo>
                      <a:pt x="3753" y="1179"/>
                      <a:pt x="3783" y="1135"/>
                      <a:pt x="3812" y="1135"/>
                    </a:cubicBezTo>
                    <a:cubicBezTo>
                      <a:pt x="3827" y="1120"/>
                      <a:pt x="3915" y="1179"/>
                      <a:pt x="3915" y="1135"/>
                    </a:cubicBezTo>
                    <a:cubicBezTo>
                      <a:pt x="3915" y="1120"/>
                      <a:pt x="3901" y="1105"/>
                      <a:pt x="3915" y="1090"/>
                    </a:cubicBezTo>
                    <a:lnTo>
                      <a:pt x="3959" y="1090"/>
                    </a:lnTo>
                    <a:cubicBezTo>
                      <a:pt x="3989" y="1090"/>
                      <a:pt x="3974" y="1076"/>
                      <a:pt x="3989" y="1061"/>
                    </a:cubicBezTo>
                    <a:cubicBezTo>
                      <a:pt x="4018" y="1046"/>
                      <a:pt x="4033" y="1061"/>
                      <a:pt x="4033" y="1031"/>
                    </a:cubicBezTo>
                    <a:cubicBezTo>
                      <a:pt x="4033" y="987"/>
                      <a:pt x="4077" y="1031"/>
                      <a:pt x="4092" y="1046"/>
                    </a:cubicBezTo>
                    <a:cubicBezTo>
                      <a:pt x="4092" y="1017"/>
                      <a:pt x="4136" y="1017"/>
                      <a:pt x="4136" y="987"/>
                    </a:cubicBezTo>
                    <a:cubicBezTo>
                      <a:pt x="4136" y="958"/>
                      <a:pt x="4151" y="913"/>
                      <a:pt x="4136" y="884"/>
                    </a:cubicBezTo>
                    <a:cubicBezTo>
                      <a:pt x="4107" y="840"/>
                      <a:pt x="4121" y="854"/>
                      <a:pt x="4151" y="825"/>
                    </a:cubicBezTo>
                    <a:cubicBezTo>
                      <a:pt x="4180" y="810"/>
                      <a:pt x="4195" y="796"/>
                      <a:pt x="4224" y="810"/>
                    </a:cubicBezTo>
                    <a:cubicBezTo>
                      <a:pt x="4269" y="825"/>
                      <a:pt x="4269" y="825"/>
                      <a:pt x="4283" y="781"/>
                    </a:cubicBezTo>
                    <a:cubicBezTo>
                      <a:pt x="4298" y="751"/>
                      <a:pt x="4327" y="737"/>
                      <a:pt x="4342" y="692"/>
                    </a:cubicBezTo>
                    <a:cubicBezTo>
                      <a:pt x="4342" y="663"/>
                      <a:pt x="4357" y="633"/>
                      <a:pt x="4386" y="604"/>
                    </a:cubicBezTo>
                    <a:cubicBezTo>
                      <a:pt x="4416" y="574"/>
                      <a:pt x="4386" y="574"/>
                      <a:pt x="4386" y="545"/>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8" name="Freeform 1626">
                <a:extLst>
                  <a:ext uri="{FF2B5EF4-FFF2-40B4-BE49-F238E27FC236}">
                    <a16:creationId xmlns:a16="http://schemas.microsoft.com/office/drawing/2014/main" id="{5983E219-FCF0-747F-F4D5-A096FC6B4FE1}"/>
                  </a:ext>
                </a:extLst>
              </p:cNvPr>
              <p:cNvSpPr>
                <a:spLocks/>
              </p:cNvSpPr>
              <p:nvPr/>
            </p:nvSpPr>
            <p:spPr bwMode="auto">
              <a:xfrm>
                <a:off x="4644" y="2096"/>
                <a:ext cx="851" cy="555"/>
              </a:xfrm>
              <a:custGeom>
                <a:avLst/>
                <a:gdLst>
                  <a:gd name="T0" fmla="*/ 4239 w 4416"/>
                  <a:gd name="T1" fmla="*/ 574 h 2874"/>
                  <a:gd name="T2" fmla="*/ 3753 w 4416"/>
                  <a:gd name="T3" fmla="*/ 88 h 2874"/>
                  <a:gd name="T4" fmla="*/ 3356 w 4416"/>
                  <a:gd name="T5" fmla="*/ 117 h 2874"/>
                  <a:gd name="T6" fmla="*/ 3194 w 4416"/>
                  <a:gd name="T7" fmla="*/ 383 h 2874"/>
                  <a:gd name="T8" fmla="*/ 3003 w 4416"/>
                  <a:gd name="T9" fmla="*/ 515 h 2874"/>
                  <a:gd name="T10" fmla="*/ 3268 w 4416"/>
                  <a:gd name="T11" fmla="*/ 619 h 2874"/>
                  <a:gd name="T12" fmla="*/ 2973 w 4416"/>
                  <a:gd name="T13" fmla="*/ 796 h 2874"/>
                  <a:gd name="T14" fmla="*/ 2708 w 4416"/>
                  <a:gd name="T15" fmla="*/ 928 h 2874"/>
                  <a:gd name="T16" fmla="*/ 2208 w 4416"/>
                  <a:gd name="T17" fmla="*/ 1135 h 2874"/>
                  <a:gd name="T18" fmla="*/ 1928 w 4416"/>
                  <a:gd name="T19" fmla="*/ 1031 h 2874"/>
                  <a:gd name="T20" fmla="*/ 1501 w 4416"/>
                  <a:gd name="T21" fmla="*/ 899 h 2874"/>
                  <a:gd name="T22" fmla="*/ 1016 w 4416"/>
                  <a:gd name="T23" fmla="*/ 427 h 2874"/>
                  <a:gd name="T24" fmla="*/ 883 w 4416"/>
                  <a:gd name="T25" fmla="*/ 619 h 2874"/>
                  <a:gd name="T26" fmla="*/ 662 w 4416"/>
                  <a:gd name="T27" fmla="*/ 692 h 2874"/>
                  <a:gd name="T28" fmla="*/ 471 w 4416"/>
                  <a:gd name="T29" fmla="*/ 825 h 2874"/>
                  <a:gd name="T30" fmla="*/ 471 w 4416"/>
                  <a:gd name="T31" fmla="*/ 1090 h 2874"/>
                  <a:gd name="T32" fmla="*/ 221 w 4416"/>
                  <a:gd name="T33" fmla="*/ 1223 h 2874"/>
                  <a:gd name="T34" fmla="*/ 44 w 4416"/>
                  <a:gd name="T35" fmla="*/ 1267 h 2874"/>
                  <a:gd name="T36" fmla="*/ 118 w 4416"/>
                  <a:gd name="T37" fmla="*/ 1488 h 2874"/>
                  <a:gd name="T38" fmla="*/ 294 w 4416"/>
                  <a:gd name="T39" fmla="*/ 1665 h 2874"/>
                  <a:gd name="T40" fmla="*/ 442 w 4416"/>
                  <a:gd name="T41" fmla="*/ 1754 h 2874"/>
                  <a:gd name="T42" fmla="*/ 383 w 4416"/>
                  <a:gd name="T43" fmla="*/ 1945 h 2874"/>
                  <a:gd name="T44" fmla="*/ 559 w 4416"/>
                  <a:gd name="T45" fmla="*/ 2093 h 2874"/>
                  <a:gd name="T46" fmla="*/ 854 w 4416"/>
                  <a:gd name="T47" fmla="*/ 2255 h 2874"/>
                  <a:gd name="T48" fmla="*/ 1060 w 4416"/>
                  <a:gd name="T49" fmla="*/ 2270 h 2874"/>
                  <a:gd name="T50" fmla="*/ 1281 w 4416"/>
                  <a:gd name="T51" fmla="*/ 2270 h 2874"/>
                  <a:gd name="T52" fmla="*/ 1487 w 4416"/>
                  <a:gd name="T53" fmla="*/ 2166 h 2874"/>
                  <a:gd name="T54" fmla="*/ 1678 w 4416"/>
                  <a:gd name="T55" fmla="*/ 2225 h 2874"/>
                  <a:gd name="T56" fmla="*/ 1737 w 4416"/>
                  <a:gd name="T57" fmla="*/ 2358 h 2874"/>
                  <a:gd name="T58" fmla="*/ 1766 w 4416"/>
                  <a:gd name="T59" fmla="*/ 2579 h 2874"/>
                  <a:gd name="T60" fmla="*/ 1840 w 4416"/>
                  <a:gd name="T61" fmla="*/ 2741 h 2874"/>
                  <a:gd name="T62" fmla="*/ 1958 w 4416"/>
                  <a:gd name="T63" fmla="*/ 2800 h 2874"/>
                  <a:gd name="T64" fmla="*/ 2075 w 4416"/>
                  <a:gd name="T65" fmla="*/ 2682 h 2874"/>
                  <a:gd name="T66" fmla="*/ 2223 w 4416"/>
                  <a:gd name="T67" fmla="*/ 2623 h 2874"/>
                  <a:gd name="T68" fmla="*/ 2370 w 4416"/>
                  <a:gd name="T69" fmla="*/ 2756 h 2874"/>
                  <a:gd name="T70" fmla="*/ 2546 w 4416"/>
                  <a:gd name="T71" fmla="*/ 2815 h 2874"/>
                  <a:gd name="T72" fmla="*/ 2694 w 4416"/>
                  <a:gd name="T73" fmla="*/ 2756 h 2874"/>
                  <a:gd name="T74" fmla="*/ 2885 w 4416"/>
                  <a:gd name="T75" fmla="*/ 2682 h 2874"/>
                  <a:gd name="T76" fmla="*/ 3135 w 4416"/>
                  <a:gd name="T77" fmla="*/ 2579 h 2874"/>
                  <a:gd name="T78" fmla="*/ 3268 w 4416"/>
                  <a:gd name="T79" fmla="*/ 2446 h 2874"/>
                  <a:gd name="T80" fmla="*/ 3327 w 4416"/>
                  <a:gd name="T81" fmla="*/ 2343 h 2874"/>
                  <a:gd name="T82" fmla="*/ 3400 w 4416"/>
                  <a:gd name="T83" fmla="*/ 2211 h 2874"/>
                  <a:gd name="T84" fmla="*/ 3430 w 4416"/>
                  <a:gd name="T85" fmla="*/ 2137 h 2874"/>
                  <a:gd name="T86" fmla="*/ 3327 w 4416"/>
                  <a:gd name="T87" fmla="*/ 2093 h 2874"/>
                  <a:gd name="T88" fmla="*/ 3282 w 4416"/>
                  <a:gd name="T89" fmla="*/ 1916 h 2874"/>
                  <a:gd name="T90" fmla="*/ 3327 w 4416"/>
                  <a:gd name="T91" fmla="*/ 1768 h 2874"/>
                  <a:gd name="T92" fmla="*/ 3356 w 4416"/>
                  <a:gd name="T93" fmla="*/ 1606 h 2874"/>
                  <a:gd name="T94" fmla="*/ 3474 w 4416"/>
                  <a:gd name="T95" fmla="*/ 1547 h 2874"/>
                  <a:gd name="T96" fmla="*/ 3297 w 4416"/>
                  <a:gd name="T97" fmla="*/ 1503 h 2874"/>
                  <a:gd name="T98" fmla="*/ 3194 w 4416"/>
                  <a:gd name="T99" fmla="*/ 1356 h 2874"/>
                  <a:gd name="T100" fmla="*/ 3474 w 4416"/>
                  <a:gd name="T101" fmla="*/ 1223 h 2874"/>
                  <a:gd name="T102" fmla="*/ 3400 w 4416"/>
                  <a:gd name="T103" fmla="*/ 1370 h 2874"/>
                  <a:gd name="T104" fmla="*/ 3739 w 4416"/>
                  <a:gd name="T105" fmla="*/ 1194 h 2874"/>
                  <a:gd name="T106" fmla="*/ 3959 w 4416"/>
                  <a:gd name="T107" fmla="*/ 1090 h 2874"/>
                  <a:gd name="T108" fmla="*/ 4136 w 4416"/>
                  <a:gd name="T109" fmla="*/ 987 h 2874"/>
                  <a:gd name="T110" fmla="*/ 4283 w 4416"/>
                  <a:gd name="T111" fmla="*/ 781 h 2874"/>
                  <a:gd name="T112" fmla="*/ 4386 w 4416"/>
                  <a:gd name="T113" fmla="*/ 545 h 2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16" h="2874">
                    <a:moveTo>
                      <a:pt x="4386" y="545"/>
                    </a:moveTo>
                    <a:lnTo>
                      <a:pt x="4386" y="545"/>
                    </a:lnTo>
                    <a:cubicBezTo>
                      <a:pt x="4386" y="515"/>
                      <a:pt x="4327" y="530"/>
                      <a:pt x="4313" y="545"/>
                    </a:cubicBezTo>
                    <a:cubicBezTo>
                      <a:pt x="4283" y="545"/>
                      <a:pt x="4269" y="560"/>
                      <a:pt x="4239" y="574"/>
                    </a:cubicBezTo>
                    <a:cubicBezTo>
                      <a:pt x="4210" y="589"/>
                      <a:pt x="4107" y="589"/>
                      <a:pt x="4107" y="545"/>
                    </a:cubicBezTo>
                    <a:cubicBezTo>
                      <a:pt x="4077" y="486"/>
                      <a:pt x="4063" y="456"/>
                      <a:pt x="4004" y="427"/>
                    </a:cubicBezTo>
                    <a:cubicBezTo>
                      <a:pt x="3959" y="412"/>
                      <a:pt x="3871" y="412"/>
                      <a:pt x="3856" y="353"/>
                    </a:cubicBezTo>
                    <a:cubicBezTo>
                      <a:pt x="3842" y="265"/>
                      <a:pt x="3812" y="162"/>
                      <a:pt x="3753" y="88"/>
                    </a:cubicBezTo>
                    <a:cubicBezTo>
                      <a:pt x="3709" y="44"/>
                      <a:pt x="3650" y="44"/>
                      <a:pt x="3592" y="14"/>
                    </a:cubicBezTo>
                    <a:cubicBezTo>
                      <a:pt x="3533" y="0"/>
                      <a:pt x="3430" y="14"/>
                      <a:pt x="3371" y="44"/>
                    </a:cubicBezTo>
                    <a:cubicBezTo>
                      <a:pt x="3356" y="59"/>
                      <a:pt x="3327" y="73"/>
                      <a:pt x="3312" y="88"/>
                    </a:cubicBezTo>
                    <a:cubicBezTo>
                      <a:pt x="3312" y="103"/>
                      <a:pt x="3356" y="103"/>
                      <a:pt x="3356" y="117"/>
                    </a:cubicBezTo>
                    <a:cubicBezTo>
                      <a:pt x="3371" y="176"/>
                      <a:pt x="3297" y="221"/>
                      <a:pt x="3282" y="265"/>
                    </a:cubicBezTo>
                    <a:cubicBezTo>
                      <a:pt x="3268" y="280"/>
                      <a:pt x="3268" y="294"/>
                      <a:pt x="3268" y="309"/>
                    </a:cubicBezTo>
                    <a:lnTo>
                      <a:pt x="3268" y="339"/>
                    </a:lnTo>
                    <a:cubicBezTo>
                      <a:pt x="3268" y="368"/>
                      <a:pt x="3224" y="368"/>
                      <a:pt x="3194" y="383"/>
                    </a:cubicBezTo>
                    <a:cubicBezTo>
                      <a:pt x="3179" y="383"/>
                      <a:pt x="3165" y="398"/>
                      <a:pt x="3150" y="398"/>
                    </a:cubicBezTo>
                    <a:cubicBezTo>
                      <a:pt x="3135" y="398"/>
                      <a:pt x="3062" y="368"/>
                      <a:pt x="3062" y="368"/>
                    </a:cubicBezTo>
                    <a:cubicBezTo>
                      <a:pt x="3047" y="398"/>
                      <a:pt x="3032" y="442"/>
                      <a:pt x="3017" y="471"/>
                    </a:cubicBezTo>
                    <a:cubicBezTo>
                      <a:pt x="3017" y="486"/>
                      <a:pt x="3003" y="501"/>
                      <a:pt x="3003" y="515"/>
                    </a:cubicBezTo>
                    <a:cubicBezTo>
                      <a:pt x="3003" y="515"/>
                      <a:pt x="2973" y="604"/>
                      <a:pt x="3017" y="574"/>
                    </a:cubicBezTo>
                    <a:cubicBezTo>
                      <a:pt x="3032" y="560"/>
                      <a:pt x="3032" y="560"/>
                      <a:pt x="3062" y="560"/>
                    </a:cubicBezTo>
                    <a:cubicBezTo>
                      <a:pt x="3076" y="560"/>
                      <a:pt x="3106" y="589"/>
                      <a:pt x="3121" y="574"/>
                    </a:cubicBezTo>
                    <a:cubicBezTo>
                      <a:pt x="3179" y="530"/>
                      <a:pt x="3224" y="560"/>
                      <a:pt x="3268" y="619"/>
                    </a:cubicBezTo>
                    <a:cubicBezTo>
                      <a:pt x="3282" y="633"/>
                      <a:pt x="3312" y="663"/>
                      <a:pt x="3297" y="678"/>
                    </a:cubicBezTo>
                    <a:cubicBezTo>
                      <a:pt x="3297" y="678"/>
                      <a:pt x="3238" y="663"/>
                      <a:pt x="3224" y="663"/>
                    </a:cubicBezTo>
                    <a:cubicBezTo>
                      <a:pt x="3179" y="678"/>
                      <a:pt x="3121" y="678"/>
                      <a:pt x="3076" y="692"/>
                    </a:cubicBezTo>
                    <a:cubicBezTo>
                      <a:pt x="3032" y="707"/>
                      <a:pt x="3032" y="796"/>
                      <a:pt x="2973" y="796"/>
                    </a:cubicBezTo>
                    <a:cubicBezTo>
                      <a:pt x="2944" y="796"/>
                      <a:pt x="2914" y="781"/>
                      <a:pt x="2900" y="810"/>
                    </a:cubicBezTo>
                    <a:cubicBezTo>
                      <a:pt x="2885" y="825"/>
                      <a:pt x="2856" y="854"/>
                      <a:pt x="2826" y="854"/>
                    </a:cubicBezTo>
                    <a:cubicBezTo>
                      <a:pt x="2782" y="840"/>
                      <a:pt x="2694" y="781"/>
                      <a:pt x="2679" y="869"/>
                    </a:cubicBezTo>
                    <a:cubicBezTo>
                      <a:pt x="2679" y="899"/>
                      <a:pt x="2708" y="913"/>
                      <a:pt x="2708" y="928"/>
                    </a:cubicBezTo>
                    <a:cubicBezTo>
                      <a:pt x="2708" y="958"/>
                      <a:pt x="2664" y="958"/>
                      <a:pt x="2649" y="972"/>
                    </a:cubicBezTo>
                    <a:cubicBezTo>
                      <a:pt x="2605" y="1017"/>
                      <a:pt x="2591" y="1061"/>
                      <a:pt x="2532" y="1061"/>
                    </a:cubicBezTo>
                    <a:cubicBezTo>
                      <a:pt x="2458" y="1061"/>
                      <a:pt x="2385" y="1061"/>
                      <a:pt x="2311" y="1076"/>
                    </a:cubicBezTo>
                    <a:cubicBezTo>
                      <a:pt x="2282" y="1090"/>
                      <a:pt x="2223" y="1149"/>
                      <a:pt x="2208" y="1135"/>
                    </a:cubicBezTo>
                    <a:cubicBezTo>
                      <a:pt x="2178" y="1135"/>
                      <a:pt x="2164" y="1105"/>
                      <a:pt x="2149" y="1105"/>
                    </a:cubicBezTo>
                    <a:lnTo>
                      <a:pt x="2075" y="1105"/>
                    </a:lnTo>
                    <a:cubicBezTo>
                      <a:pt x="2046" y="1090"/>
                      <a:pt x="2017" y="1090"/>
                      <a:pt x="1987" y="1061"/>
                    </a:cubicBezTo>
                    <a:cubicBezTo>
                      <a:pt x="1958" y="1046"/>
                      <a:pt x="1943" y="1046"/>
                      <a:pt x="1928" y="1031"/>
                    </a:cubicBezTo>
                    <a:lnTo>
                      <a:pt x="1781" y="1031"/>
                    </a:lnTo>
                    <a:cubicBezTo>
                      <a:pt x="1737" y="1031"/>
                      <a:pt x="1663" y="1046"/>
                      <a:pt x="1604" y="1031"/>
                    </a:cubicBezTo>
                    <a:cubicBezTo>
                      <a:pt x="1590" y="1031"/>
                      <a:pt x="1575" y="1002"/>
                      <a:pt x="1575" y="987"/>
                    </a:cubicBezTo>
                    <a:cubicBezTo>
                      <a:pt x="1546" y="958"/>
                      <a:pt x="1531" y="928"/>
                      <a:pt x="1501" y="899"/>
                    </a:cubicBezTo>
                    <a:cubicBezTo>
                      <a:pt x="1457" y="869"/>
                      <a:pt x="1428" y="825"/>
                      <a:pt x="1384" y="825"/>
                    </a:cubicBezTo>
                    <a:cubicBezTo>
                      <a:pt x="1354" y="825"/>
                      <a:pt x="1192" y="825"/>
                      <a:pt x="1222" y="766"/>
                    </a:cubicBezTo>
                    <a:cubicBezTo>
                      <a:pt x="1251" y="707"/>
                      <a:pt x="1236" y="604"/>
                      <a:pt x="1163" y="560"/>
                    </a:cubicBezTo>
                    <a:cubicBezTo>
                      <a:pt x="1104" y="515"/>
                      <a:pt x="1030" y="515"/>
                      <a:pt x="1016" y="427"/>
                    </a:cubicBezTo>
                    <a:cubicBezTo>
                      <a:pt x="1001" y="442"/>
                      <a:pt x="986" y="427"/>
                      <a:pt x="972" y="442"/>
                    </a:cubicBezTo>
                    <a:cubicBezTo>
                      <a:pt x="957" y="456"/>
                      <a:pt x="957" y="456"/>
                      <a:pt x="957" y="471"/>
                    </a:cubicBezTo>
                    <a:cubicBezTo>
                      <a:pt x="927" y="515"/>
                      <a:pt x="883" y="501"/>
                      <a:pt x="869" y="545"/>
                    </a:cubicBezTo>
                    <a:cubicBezTo>
                      <a:pt x="869" y="574"/>
                      <a:pt x="898" y="604"/>
                      <a:pt x="883" y="619"/>
                    </a:cubicBezTo>
                    <a:cubicBezTo>
                      <a:pt x="869" y="633"/>
                      <a:pt x="839" y="648"/>
                      <a:pt x="824" y="648"/>
                    </a:cubicBezTo>
                    <a:cubicBezTo>
                      <a:pt x="810" y="663"/>
                      <a:pt x="795" y="633"/>
                      <a:pt x="780" y="648"/>
                    </a:cubicBezTo>
                    <a:cubicBezTo>
                      <a:pt x="751" y="648"/>
                      <a:pt x="736" y="633"/>
                      <a:pt x="707" y="619"/>
                    </a:cubicBezTo>
                    <a:cubicBezTo>
                      <a:pt x="692" y="604"/>
                      <a:pt x="677" y="678"/>
                      <a:pt x="662" y="692"/>
                    </a:cubicBezTo>
                    <a:cubicBezTo>
                      <a:pt x="662" y="707"/>
                      <a:pt x="648" y="737"/>
                      <a:pt x="648" y="751"/>
                    </a:cubicBezTo>
                    <a:cubicBezTo>
                      <a:pt x="648" y="781"/>
                      <a:pt x="662" y="781"/>
                      <a:pt x="662" y="796"/>
                    </a:cubicBezTo>
                    <a:cubicBezTo>
                      <a:pt x="662" y="825"/>
                      <a:pt x="574" y="796"/>
                      <a:pt x="574" y="796"/>
                    </a:cubicBezTo>
                    <a:cubicBezTo>
                      <a:pt x="545" y="810"/>
                      <a:pt x="486" y="810"/>
                      <a:pt x="471" y="825"/>
                    </a:cubicBezTo>
                    <a:cubicBezTo>
                      <a:pt x="486" y="810"/>
                      <a:pt x="501" y="913"/>
                      <a:pt x="501" y="928"/>
                    </a:cubicBezTo>
                    <a:cubicBezTo>
                      <a:pt x="515" y="943"/>
                      <a:pt x="530" y="958"/>
                      <a:pt x="545" y="972"/>
                    </a:cubicBezTo>
                    <a:cubicBezTo>
                      <a:pt x="545" y="987"/>
                      <a:pt x="501" y="1017"/>
                      <a:pt x="486" y="1031"/>
                    </a:cubicBezTo>
                    <a:cubicBezTo>
                      <a:pt x="471" y="1046"/>
                      <a:pt x="486" y="1090"/>
                      <a:pt x="471" y="1090"/>
                    </a:cubicBezTo>
                    <a:cubicBezTo>
                      <a:pt x="456" y="1105"/>
                      <a:pt x="427" y="1105"/>
                      <a:pt x="412" y="1120"/>
                    </a:cubicBezTo>
                    <a:cubicBezTo>
                      <a:pt x="383" y="1135"/>
                      <a:pt x="368" y="1149"/>
                      <a:pt x="353" y="1164"/>
                    </a:cubicBezTo>
                    <a:cubicBezTo>
                      <a:pt x="324" y="1164"/>
                      <a:pt x="309" y="1164"/>
                      <a:pt x="280" y="1179"/>
                    </a:cubicBezTo>
                    <a:cubicBezTo>
                      <a:pt x="250" y="1179"/>
                      <a:pt x="236" y="1194"/>
                      <a:pt x="221" y="1223"/>
                    </a:cubicBezTo>
                    <a:lnTo>
                      <a:pt x="162" y="1238"/>
                    </a:lnTo>
                    <a:lnTo>
                      <a:pt x="162" y="1223"/>
                    </a:lnTo>
                    <a:lnTo>
                      <a:pt x="103" y="1223"/>
                    </a:lnTo>
                    <a:cubicBezTo>
                      <a:pt x="88" y="1223"/>
                      <a:pt x="44" y="1252"/>
                      <a:pt x="44" y="1267"/>
                    </a:cubicBezTo>
                    <a:cubicBezTo>
                      <a:pt x="30" y="1297"/>
                      <a:pt x="15" y="1326"/>
                      <a:pt x="15" y="1341"/>
                    </a:cubicBezTo>
                    <a:cubicBezTo>
                      <a:pt x="0" y="1370"/>
                      <a:pt x="44" y="1400"/>
                      <a:pt x="59" y="1400"/>
                    </a:cubicBezTo>
                    <a:cubicBezTo>
                      <a:pt x="103" y="1400"/>
                      <a:pt x="88" y="1400"/>
                      <a:pt x="103" y="1444"/>
                    </a:cubicBezTo>
                    <a:cubicBezTo>
                      <a:pt x="103" y="1459"/>
                      <a:pt x="118" y="1459"/>
                      <a:pt x="118" y="1488"/>
                    </a:cubicBezTo>
                    <a:lnTo>
                      <a:pt x="103" y="1518"/>
                    </a:lnTo>
                    <a:cubicBezTo>
                      <a:pt x="133" y="1533"/>
                      <a:pt x="147" y="1533"/>
                      <a:pt x="162" y="1547"/>
                    </a:cubicBezTo>
                    <a:cubicBezTo>
                      <a:pt x="191" y="1577"/>
                      <a:pt x="177" y="1606"/>
                      <a:pt x="206" y="1621"/>
                    </a:cubicBezTo>
                    <a:cubicBezTo>
                      <a:pt x="236" y="1636"/>
                      <a:pt x="265" y="1650"/>
                      <a:pt x="294" y="1665"/>
                    </a:cubicBezTo>
                    <a:cubicBezTo>
                      <a:pt x="309" y="1665"/>
                      <a:pt x="324" y="1650"/>
                      <a:pt x="339" y="1636"/>
                    </a:cubicBezTo>
                    <a:cubicBezTo>
                      <a:pt x="383" y="1606"/>
                      <a:pt x="456" y="1621"/>
                      <a:pt x="486" y="1665"/>
                    </a:cubicBezTo>
                    <a:cubicBezTo>
                      <a:pt x="501" y="1695"/>
                      <a:pt x="471" y="1709"/>
                      <a:pt x="456" y="1724"/>
                    </a:cubicBezTo>
                    <a:cubicBezTo>
                      <a:pt x="442" y="1739"/>
                      <a:pt x="442" y="1739"/>
                      <a:pt x="442" y="1754"/>
                    </a:cubicBezTo>
                    <a:cubicBezTo>
                      <a:pt x="427" y="1783"/>
                      <a:pt x="412" y="1783"/>
                      <a:pt x="398" y="1783"/>
                    </a:cubicBezTo>
                    <a:cubicBezTo>
                      <a:pt x="353" y="1813"/>
                      <a:pt x="471" y="1857"/>
                      <a:pt x="427" y="1886"/>
                    </a:cubicBezTo>
                    <a:cubicBezTo>
                      <a:pt x="412" y="1916"/>
                      <a:pt x="398" y="1901"/>
                      <a:pt x="368" y="1901"/>
                    </a:cubicBezTo>
                    <a:cubicBezTo>
                      <a:pt x="309" y="1886"/>
                      <a:pt x="383" y="1945"/>
                      <a:pt x="383" y="1945"/>
                    </a:cubicBezTo>
                    <a:cubicBezTo>
                      <a:pt x="383" y="1975"/>
                      <a:pt x="368" y="1989"/>
                      <a:pt x="398" y="1989"/>
                    </a:cubicBezTo>
                    <a:cubicBezTo>
                      <a:pt x="427" y="2004"/>
                      <a:pt x="427" y="2019"/>
                      <a:pt x="456" y="2034"/>
                    </a:cubicBezTo>
                    <a:cubicBezTo>
                      <a:pt x="486" y="2034"/>
                      <a:pt x="501" y="2063"/>
                      <a:pt x="530" y="2078"/>
                    </a:cubicBezTo>
                    <a:cubicBezTo>
                      <a:pt x="530" y="2078"/>
                      <a:pt x="545" y="2093"/>
                      <a:pt x="559" y="2093"/>
                    </a:cubicBezTo>
                    <a:cubicBezTo>
                      <a:pt x="574" y="2093"/>
                      <a:pt x="559" y="2063"/>
                      <a:pt x="589" y="2063"/>
                    </a:cubicBezTo>
                    <a:cubicBezTo>
                      <a:pt x="648" y="2063"/>
                      <a:pt x="677" y="2166"/>
                      <a:pt x="736" y="2166"/>
                    </a:cubicBezTo>
                    <a:cubicBezTo>
                      <a:pt x="765" y="2166"/>
                      <a:pt x="765" y="2211"/>
                      <a:pt x="795" y="2211"/>
                    </a:cubicBezTo>
                    <a:cubicBezTo>
                      <a:pt x="824" y="2225"/>
                      <a:pt x="839" y="2255"/>
                      <a:pt x="854" y="2255"/>
                    </a:cubicBezTo>
                    <a:cubicBezTo>
                      <a:pt x="883" y="2225"/>
                      <a:pt x="883" y="2270"/>
                      <a:pt x="913" y="2270"/>
                    </a:cubicBezTo>
                    <a:cubicBezTo>
                      <a:pt x="927" y="2270"/>
                      <a:pt x="927" y="2255"/>
                      <a:pt x="942" y="2255"/>
                    </a:cubicBezTo>
                    <a:cubicBezTo>
                      <a:pt x="957" y="2255"/>
                      <a:pt x="957" y="2270"/>
                      <a:pt x="972" y="2284"/>
                    </a:cubicBezTo>
                    <a:cubicBezTo>
                      <a:pt x="1001" y="2284"/>
                      <a:pt x="1030" y="2284"/>
                      <a:pt x="1060" y="2270"/>
                    </a:cubicBezTo>
                    <a:cubicBezTo>
                      <a:pt x="1104" y="2255"/>
                      <a:pt x="1075" y="2284"/>
                      <a:pt x="1089" y="2299"/>
                    </a:cubicBezTo>
                    <a:cubicBezTo>
                      <a:pt x="1089" y="2299"/>
                      <a:pt x="1119" y="2255"/>
                      <a:pt x="1133" y="2255"/>
                    </a:cubicBezTo>
                    <a:cubicBezTo>
                      <a:pt x="1148" y="2240"/>
                      <a:pt x="1178" y="2240"/>
                      <a:pt x="1192" y="2255"/>
                    </a:cubicBezTo>
                    <a:cubicBezTo>
                      <a:pt x="1222" y="2284"/>
                      <a:pt x="1251" y="2255"/>
                      <a:pt x="1281" y="2270"/>
                    </a:cubicBezTo>
                    <a:cubicBezTo>
                      <a:pt x="1310" y="2284"/>
                      <a:pt x="1340" y="2255"/>
                      <a:pt x="1354" y="2225"/>
                    </a:cubicBezTo>
                    <a:cubicBezTo>
                      <a:pt x="1369" y="2225"/>
                      <a:pt x="1369" y="2211"/>
                      <a:pt x="1384" y="2211"/>
                    </a:cubicBezTo>
                    <a:cubicBezTo>
                      <a:pt x="1398" y="2196"/>
                      <a:pt x="1413" y="2211"/>
                      <a:pt x="1428" y="2196"/>
                    </a:cubicBezTo>
                    <a:cubicBezTo>
                      <a:pt x="1443" y="2181"/>
                      <a:pt x="1457" y="2152"/>
                      <a:pt x="1487" y="2166"/>
                    </a:cubicBezTo>
                    <a:cubicBezTo>
                      <a:pt x="1516" y="2181"/>
                      <a:pt x="1516" y="2181"/>
                      <a:pt x="1560" y="2152"/>
                    </a:cubicBezTo>
                    <a:cubicBezTo>
                      <a:pt x="1575" y="2137"/>
                      <a:pt x="1604" y="2181"/>
                      <a:pt x="1604" y="2196"/>
                    </a:cubicBezTo>
                    <a:cubicBezTo>
                      <a:pt x="1590" y="2225"/>
                      <a:pt x="1560" y="2240"/>
                      <a:pt x="1590" y="2240"/>
                    </a:cubicBezTo>
                    <a:cubicBezTo>
                      <a:pt x="1634" y="2240"/>
                      <a:pt x="1634" y="2240"/>
                      <a:pt x="1678" y="2225"/>
                    </a:cubicBezTo>
                    <a:cubicBezTo>
                      <a:pt x="1693" y="2225"/>
                      <a:pt x="1707" y="2270"/>
                      <a:pt x="1707" y="2284"/>
                    </a:cubicBezTo>
                    <a:cubicBezTo>
                      <a:pt x="1707" y="2284"/>
                      <a:pt x="1707" y="2314"/>
                      <a:pt x="1722" y="2299"/>
                    </a:cubicBezTo>
                    <a:cubicBezTo>
                      <a:pt x="1722" y="2299"/>
                      <a:pt x="1752" y="2299"/>
                      <a:pt x="1752" y="2314"/>
                    </a:cubicBezTo>
                    <a:cubicBezTo>
                      <a:pt x="1752" y="2329"/>
                      <a:pt x="1722" y="2343"/>
                      <a:pt x="1737" y="2358"/>
                    </a:cubicBezTo>
                    <a:cubicBezTo>
                      <a:pt x="1752" y="2387"/>
                      <a:pt x="1737" y="2432"/>
                      <a:pt x="1722" y="2446"/>
                    </a:cubicBezTo>
                    <a:cubicBezTo>
                      <a:pt x="1707" y="2476"/>
                      <a:pt x="1678" y="2491"/>
                      <a:pt x="1663" y="2505"/>
                    </a:cubicBezTo>
                    <a:cubicBezTo>
                      <a:pt x="1663" y="2520"/>
                      <a:pt x="1663" y="2594"/>
                      <a:pt x="1649" y="2579"/>
                    </a:cubicBezTo>
                    <a:cubicBezTo>
                      <a:pt x="1663" y="2594"/>
                      <a:pt x="1752" y="2550"/>
                      <a:pt x="1766" y="2579"/>
                    </a:cubicBezTo>
                    <a:cubicBezTo>
                      <a:pt x="1766" y="2579"/>
                      <a:pt x="1737" y="2594"/>
                      <a:pt x="1752" y="2623"/>
                    </a:cubicBezTo>
                    <a:cubicBezTo>
                      <a:pt x="1766" y="2653"/>
                      <a:pt x="1811" y="2653"/>
                      <a:pt x="1796" y="2668"/>
                    </a:cubicBezTo>
                    <a:cubicBezTo>
                      <a:pt x="1796" y="2682"/>
                      <a:pt x="1781" y="2712"/>
                      <a:pt x="1781" y="2726"/>
                    </a:cubicBezTo>
                    <a:cubicBezTo>
                      <a:pt x="1796" y="2741"/>
                      <a:pt x="1840" y="2726"/>
                      <a:pt x="1840" y="2741"/>
                    </a:cubicBezTo>
                    <a:lnTo>
                      <a:pt x="1840" y="2756"/>
                    </a:lnTo>
                    <a:cubicBezTo>
                      <a:pt x="1840" y="2785"/>
                      <a:pt x="1855" y="2771"/>
                      <a:pt x="1869" y="2771"/>
                    </a:cubicBezTo>
                    <a:cubicBezTo>
                      <a:pt x="1884" y="2771"/>
                      <a:pt x="1899" y="2756"/>
                      <a:pt x="1914" y="2771"/>
                    </a:cubicBezTo>
                    <a:cubicBezTo>
                      <a:pt x="1928" y="2771"/>
                      <a:pt x="1943" y="2785"/>
                      <a:pt x="1958" y="2800"/>
                    </a:cubicBezTo>
                    <a:cubicBezTo>
                      <a:pt x="1987" y="2815"/>
                      <a:pt x="1972" y="2756"/>
                      <a:pt x="1972" y="2741"/>
                    </a:cubicBezTo>
                    <a:cubicBezTo>
                      <a:pt x="1943" y="2682"/>
                      <a:pt x="1972" y="2712"/>
                      <a:pt x="2002" y="2682"/>
                    </a:cubicBezTo>
                    <a:cubicBezTo>
                      <a:pt x="2031" y="2668"/>
                      <a:pt x="2017" y="2682"/>
                      <a:pt x="2046" y="2697"/>
                    </a:cubicBezTo>
                    <a:lnTo>
                      <a:pt x="2075" y="2682"/>
                    </a:lnTo>
                    <a:cubicBezTo>
                      <a:pt x="2075" y="2697"/>
                      <a:pt x="2105" y="2668"/>
                      <a:pt x="2105" y="2682"/>
                    </a:cubicBezTo>
                    <a:cubicBezTo>
                      <a:pt x="2120" y="2697"/>
                      <a:pt x="2120" y="2712"/>
                      <a:pt x="2149" y="2682"/>
                    </a:cubicBezTo>
                    <a:cubicBezTo>
                      <a:pt x="2164" y="2668"/>
                      <a:pt x="2164" y="2682"/>
                      <a:pt x="2178" y="2668"/>
                    </a:cubicBezTo>
                    <a:cubicBezTo>
                      <a:pt x="2193" y="2653"/>
                      <a:pt x="2193" y="2623"/>
                      <a:pt x="2223" y="2623"/>
                    </a:cubicBezTo>
                    <a:cubicBezTo>
                      <a:pt x="2237" y="2623"/>
                      <a:pt x="2252" y="2653"/>
                      <a:pt x="2282" y="2653"/>
                    </a:cubicBezTo>
                    <a:lnTo>
                      <a:pt x="2340" y="2668"/>
                    </a:lnTo>
                    <a:cubicBezTo>
                      <a:pt x="2340" y="2682"/>
                      <a:pt x="2311" y="2697"/>
                      <a:pt x="2311" y="2712"/>
                    </a:cubicBezTo>
                    <a:cubicBezTo>
                      <a:pt x="2326" y="2726"/>
                      <a:pt x="2355" y="2741"/>
                      <a:pt x="2370" y="2756"/>
                    </a:cubicBezTo>
                    <a:cubicBezTo>
                      <a:pt x="2399" y="2771"/>
                      <a:pt x="2458" y="2785"/>
                      <a:pt x="2473" y="2741"/>
                    </a:cubicBezTo>
                    <a:lnTo>
                      <a:pt x="2502" y="2771"/>
                    </a:lnTo>
                    <a:cubicBezTo>
                      <a:pt x="2517" y="2785"/>
                      <a:pt x="2532" y="2756"/>
                      <a:pt x="2561" y="2771"/>
                    </a:cubicBezTo>
                    <a:cubicBezTo>
                      <a:pt x="2576" y="2785"/>
                      <a:pt x="2546" y="2800"/>
                      <a:pt x="2546" y="2815"/>
                    </a:cubicBezTo>
                    <a:cubicBezTo>
                      <a:pt x="2546" y="2830"/>
                      <a:pt x="2576" y="2859"/>
                      <a:pt x="2576" y="2874"/>
                    </a:cubicBezTo>
                    <a:cubicBezTo>
                      <a:pt x="2591" y="2874"/>
                      <a:pt x="2605" y="2859"/>
                      <a:pt x="2620" y="2859"/>
                    </a:cubicBezTo>
                    <a:cubicBezTo>
                      <a:pt x="2620" y="2844"/>
                      <a:pt x="2576" y="2830"/>
                      <a:pt x="2591" y="2815"/>
                    </a:cubicBezTo>
                    <a:cubicBezTo>
                      <a:pt x="2620" y="2771"/>
                      <a:pt x="2649" y="2771"/>
                      <a:pt x="2694" y="2756"/>
                    </a:cubicBezTo>
                    <a:cubicBezTo>
                      <a:pt x="2723" y="2741"/>
                      <a:pt x="2753" y="2741"/>
                      <a:pt x="2782" y="2741"/>
                    </a:cubicBezTo>
                    <a:cubicBezTo>
                      <a:pt x="2797" y="2741"/>
                      <a:pt x="2797" y="2712"/>
                      <a:pt x="2811" y="2712"/>
                    </a:cubicBezTo>
                    <a:cubicBezTo>
                      <a:pt x="2841" y="2712"/>
                      <a:pt x="2826" y="2697"/>
                      <a:pt x="2826" y="2682"/>
                    </a:cubicBezTo>
                    <a:cubicBezTo>
                      <a:pt x="2826" y="2697"/>
                      <a:pt x="2885" y="2682"/>
                      <a:pt x="2885" y="2682"/>
                    </a:cubicBezTo>
                    <a:cubicBezTo>
                      <a:pt x="2914" y="2668"/>
                      <a:pt x="2944" y="2682"/>
                      <a:pt x="2973" y="2682"/>
                    </a:cubicBezTo>
                    <a:cubicBezTo>
                      <a:pt x="3003" y="2682"/>
                      <a:pt x="3017" y="2668"/>
                      <a:pt x="3047" y="2653"/>
                    </a:cubicBezTo>
                    <a:cubicBezTo>
                      <a:pt x="3062" y="2653"/>
                      <a:pt x="3062" y="2609"/>
                      <a:pt x="3076" y="2609"/>
                    </a:cubicBezTo>
                    <a:cubicBezTo>
                      <a:pt x="3106" y="2609"/>
                      <a:pt x="3121" y="2594"/>
                      <a:pt x="3135" y="2579"/>
                    </a:cubicBezTo>
                    <a:cubicBezTo>
                      <a:pt x="3150" y="2579"/>
                      <a:pt x="3165" y="2564"/>
                      <a:pt x="3165" y="2550"/>
                    </a:cubicBezTo>
                    <a:cubicBezTo>
                      <a:pt x="3150" y="2550"/>
                      <a:pt x="3209" y="2535"/>
                      <a:pt x="3209" y="2535"/>
                    </a:cubicBezTo>
                    <a:cubicBezTo>
                      <a:pt x="3224" y="2520"/>
                      <a:pt x="3238" y="2491"/>
                      <a:pt x="3253" y="2476"/>
                    </a:cubicBezTo>
                    <a:cubicBezTo>
                      <a:pt x="3268" y="2461"/>
                      <a:pt x="3268" y="2461"/>
                      <a:pt x="3268" y="2446"/>
                    </a:cubicBezTo>
                    <a:cubicBezTo>
                      <a:pt x="3282" y="2417"/>
                      <a:pt x="3253" y="2432"/>
                      <a:pt x="3253" y="2417"/>
                    </a:cubicBezTo>
                    <a:cubicBezTo>
                      <a:pt x="3253" y="2417"/>
                      <a:pt x="3327" y="2417"/>
                      <a:pt x="3282" y="2387"/>
                    </a:cubicBezTo>
                    <a:cubicBezTo>
                      <a:pt x="3268" y="2373"/>
                      <a:pt x="3282" y="2373"/>
                      <a:pt x="3297" y="2373"/>
                    </a:cubicBezTo>
                    <a:cubicBezTo>
                      <a:pt x="3312" y="2373"/>
                      <a:pt x="3312" y="2358"/>
                      <a:pt x="3327" y="2343"/>
                    </a:cubicBezTo>
                    <a:cubicBezTo>
                      <a:pt x="3341" y="2329"/>
                      <a:pt x="3341" y="2314"/>
                      <a:pt x="3356" y="2299"/>
                    </a:cubicBezTo>
                    <a:lnTo>
                      <a:pt x="3356" y="2270"/>
                    </a:lnTo>
                    <a:cubicBezTo>
                      <a:pt x="3371" y="2255"/>
                      <a:pt x="3385" y="2255"/>
                      <a:pt x="3400" y="2240"/>
                    </a:cubicBezTo>
                    <a:cubicBezTo>
                      <a:pt x="3415" y="2225"/>
                      <a:pt x="3400" y="2211"/>
                      <a:pt x="3400" y="2211"/>
                    </a:cubicBezTo>
                    <a:cubicBezTo>
                      <a:pt x="3400" y="2196"/>
                      <a:pt x="3415" y="2196"/>
                      <a:pt x="3415" y="2196"/>
                    </a:cubicBezTo>
                    <a:cubicBezTo>
                      <a:pt x="3430" y="2196"/>
                      <a:pt x="3415" y="2166"/>
                      <a:pt x="3415" y="2166"/>
                    </a:cubicBezTo>
                    <a:cubicBezTo>
                      <a:pt x="3415" y="2166"/>
                      <a:pt x="3444" y="2181"/>
                      <a:pt x="3444" y="2166"/>
                    </a:cubicBezTo>
                    <a:cubicBezTo>
                      <a:pt x="3474" y="2152"/>
                      <a:pt x="3444" y="2152"/>
                      <a:pt x="3430" y="2137"/>
                    </a:cubicBezTo>
                    <a:lnTo>
                      <a:pt x="3474" y="2107"/>
                    </a:lnTo>
                    <a:cubicBezTo>
                      <a:pt x="3459" y="2137"/>
                      <a:pt x="3415" y="2093"/>
                      <a:pt x="3400" y="2078"/>
                    </a:cubicBezTo>
                    <a:cubicBezTo>
                      <a:pt x="3400" y="2078"/>
                      <a:pt x="3385" y="2093"/>
                      <a:pt x="3371" y="2093"/>
                    </a:cubicBezTo>
                    <a:cubicBezTo>
                      <a:pt x="3356" y="2107"/>
                      <a:pt x="3341" y="2078"/>
                      <a:pt x="3327" y="2093"/>
                    </a:cubicBezTo>
                    <a:cubicBezTo>
                      <a:pt x="3356" y="2078"/>
                      <a:pt x="3385" y="2063"/>
                      <a:pt x="3400" y="2048"/>
                    </a:cubicBezTo>
                    <a:cubicBezTo>
                      <a:pt x="3415" y="2034"/>
                      <a:pt x="3459" y="2034"/>
                      <a:pt x="3430" y="2004"/>
                    </a:cubicBezTo>
                    <a:cubicBezTo>
                      <a:pt x="3400" y="1989"/>
                      <a:pt x="3385" y="1975"/>
                      <a:pt x="3356" y="1945"/>
                    </a:cubicBezTo>
                    <a:cubicBezTo>
                      <a:pt x="3356" y="1931"/>
                      <a:pt x="3282" y="1960"/>
                      <a:pt x="3282" y="1916"/>
                    </a:cubicBezTo>
                    <a:cubicBezTo>
                      <a:pt x="3282" y="1945"/>
                      <a:pt x="3356" y="1945"/>
                      <a:pt x="3371" y="1945"/>
                    </a:cubicBezTo>
                    <a:cubicBezTo>
                      <a:pt x="3385" y="1945"/>
                      <a:pt x="3430" y="1989"/>
                      <a:pt x="3444" y="1960"/>
                    </a:cubicBezTo>
                    <a:cubicBezTo>
                      <a:pt x="3459" y="1931"/>
                      <a:pt x="3371" y="1901"/>
                      <a:pt x="3371" y="1872"/>
                    </a:cubicBezTo>
                    <a:cubicBezTo>
                      <a:pt x="3356" y="1842"/>
                      <a:pt x="3356" y="1783"/>
                      <a:pt x="3327" y="1768"/>
                    </a:cubicBezTo>
                    <a:cubicBezTo>
                      <a:pt x="3312" y="1739"/>
                      <a:pt x="3224" y="1739"/>
                      <a:pt x="3253" y="1695"/>
                    </a:cubicBezTo>
                    <a:cubicBezTo>
                      <a:pt x="3268" y="1665"/>
                      <a:pt x="3282" y="1650"/>
                      <a:pt x="3297" y="1636"/>
                    </a:cubicBezTo>
                    <a:cubicBezTo>
                      <a:pt x="3327" y="1606"/>
                      <a:pt x="3297" y="1621"/>
                      <a:pt x="3312" y="1606"/>
                    </a:cubicBezTo>
                    <a:cubicBezTo>
                      <a:pt x="3312" y="1591"/>
                      <a:pt x="3356" y="1606"/>
                      <a:pt x="3356" y="1606"/>
                    </a:cubicBezTo>
                    <a:cubicBezTo>
                      <a:pt x="3371" y="1591"/>
                      <a:pt x="3341" y="1577"/>
                      <a:pt x="3371" y="1562"/>
                    </a:cubicBezTo>
                    <a:cubicBezTo>
                      <a:pt x="3400" y="1562"/>
                      <a:pt x="3415" y="1547"/>
                      <a:pt x="3430" y="1533"/>
                    </a:cubicBezTo>
                    <a:lnTo>
                      <a:pt x="3459" y="1533"/>
                    </a:lnTo>
                    <a:cubicBezTo>
                      <a:pt x="3474" y="1533"/>
                      <a:pt x="3459" y="1547"/>
                      <a:pt x="3474" y="1547"/>
                    </a:cubicBezTo>
                    <a:cubicBezTo>
                      <a:pt x="3488" y="1562"/>
                      <a:pt x="3503" y="1518"/>
                      <a:pt x="3503" y="1503"/>
                    </a:cubicBezTo>
                    <a:cubicBezTo>
                      <a:pt x="3474" y="1474"/>
                      <a:pt x="3444" y="1488"/>
                      <a:pt x="3430" y="1488"/>
                    </a:cubicBezTo>
                    <a:cubicBezTo>
                      <a:pt x="3400" y="1488"/>
                      <a:pt x="3385" y="1459"/>
                      <a:pt x="3356" y="1474"/>
                    </a:cubicBezTo>
                    <a:cubicBezTo>
                      <a:pt x="3341" y="1474"/>
                      <a:pt x="3327" y="1503"/>
                      <a:pt x="3297" y="1503"/>
                    </a:cubicBezTo>
                    <a:cubicBezTo>
                      <a:pt x="3282" y="1518"/>
                      <a:pt x="3253" y="1518"/>
                      <a:pt x="3238" y="1503"/>
                    </a:cubicBezTo>
                    <a:cubicBezTo>
                      <a:pt x="3224" y="1488"/>
                      <a:pt x="3253" y="1459"/>
                      <a:pt x="3238" y="1444"/>
                    </a:cubicBezTo>
                    <a:cubicBezTo>
                      <a:pt x="3209" y="1429"/>
                      <a:pt x="3091" y="1429"/>
                      <a:pt x="3135" y="1356"/>
                    </a:cubicBezTo>
                    <a:cubicBezTo>
                      <a:pt x="3150" y="1341"/>
                      <a:pt x="3165" y="1356"/>
                      <a:pt x="3194" y="1356"/>
                    </a:cubicBezTo>
                    <a:cubicBezTo>
                      <a:pt x="3209" y="1356"/>
                      <a:pt x="3238" y="1341"/>
                      <a:pt x="3253" y="1326"/>
                    </a:cubicBezTo>
                    <a:cubicBezTo>
                      <a:pt x="3282" y="1282"/>
                      <a:pt x="3327" y="1252"/>
                      <a:pt x="3371" y="1223"/>
                    </a:cubicBezTo>
                    <a:cubicBezTo>
                      <a:pt x="3385" y="1194"/>
                      <a:pt x="3400" y="1194"/>
                      <a:pt x="3430" y="1194"/>
                    </a:cubicBezTo>
                    <a:cubicBezTo>
                      <a:pt x="3430" y="1208"/>
                      <a:pt x="3474" y="1208"/>
                      <a:pt x="3474" y="1223"/>
                    </a:cubicBezTo>
                    <a:cubicBezTo>
                      <a:pt x="3459" y="1238"/>
                      <a:pt x="3459" y="1267"/>
                      <a:pt x="3444" y="1282"/>
                    </a:cubicBezTo>
                    <a:cubicBezTo>
                      <a:pt x="3430" y="1282"/>
                      <a:pt x="3400" y="1297"/>
                      <a:pt x="3400" y="1311"/>
                    </a:cubicBezTo>
                    <a:cubicBezTo>
                      <a:pt x="3400" y="1326"/>
                      <a:pt x="3444" y="1326"/>
                      <a:pt x="3444" y="1326"/>
                    </a:cubicBezTo>
                    <a:cubicBezTo>
                      <a:pt x="3444" y="1326"/>
                      <a:pt x="3385" y="1370"/>
                      <a:pt x="3400" y="1370"/>
                    </a:cubicBezTo>
                    <a:cubicBezTo>
                      <a:pt x="3415" y="1385"/>
                      <a:pt x="3488" y="1311"/>
                      <a:pt x="3503" y="1311"/>
                    </a:cubicBezTo>
                    <a:cubicBezTo>
                      <a:pt x="3533" y="1297"/>
                      <a:pt x="3562" y="1282"/>
                      <a:pt x="3592" y="1282"/>
                    </a:cubicBezTo>
                    <a:cubicBezTo>
                      <a:pt x="3621" y="1282"/>
                      <a:pt x="3621" y="1282"/>
                      <a:pt x="3636" y="1252"/>
                    </a:cubicBezTo>
                    <a:cubicBezTo>
                      <a:pt x="3665" y="1238"/>
                      <a:pt x="3709" y="1223"/>
                      <a:pt x="3739" y="1194"/>
                    </a:cubicBezTo>
                    <a:cubicBezTo>
                      <a:pt x="3753" y="1179"/>
                      <a:pt x="3783" y="1135"/>
                      <a:pt x="3812" y="1135"/>
                    </a:cubicBezTo>
                    <a:cubicBezTo>
                      <a:pt x="3827" y="1120"/>
                      <a:pt x="3915" y="1179"/>
                      <a:pt x="3915" y="1135"/>
                    </a:cubicBezTo>
                    <a:cubicBezTo>
                      <a:pt x="3915" y="1120"/>
                      <a:pt x="3901" y="1105"/>
                      <a:pt x="3915" y="1090"/>
                    </a:cubicBezTo>
                    <a:lnTo>
                      <a:pt x="3959" y="1090"/>
                    </a:lnTo>
                    <a:cubicBezTo>
                      <a:pt x="3989" y="1090"/>
                      <a:pt x="3974" y="1076"/>
                      <a:pt x="3989" y="1061"/>
                    </a:cubicBezTo>
                    <a:cubicBezTo>
                      <a:pt x="4018" y="1046"/>
                      <a:pt x="4033" y="1061"/>
                      <a:pt x="4033" y="1031"/>
                    </a:cubicBezTo>
                    <a:cubicBezTo>
                      <a:pt x="4033" y="987"/>
                      <a:pt x="4077" y="1031"/>
                      <a:pt x="4092" y="1046"/>
                    </a:cubicBezTo>
                    <a:cubicBezTo>
                      <a:pt x="4092" y="1017"/>
                      <a:pt x="4136" y="1017"/>
                      <a:pt x="4136" y="987"/>
                    </a:cubicBezTo>
                    <a:cubicBezTo>
                      <a:pt x="4136" y="958"/>
                      <a:pt x="4151" y="913"/>
                      <a:pt x="4136" y="884"/>
                    </a:cubicBezTo>
                    <a:cubicBezTo>
                      <a:pt x="4107" y="840"/>
                      <a:pt x="4121" y="854"/>
                      <a:pt x="4151" y="825"/>
                    </a:cubicBezTo>
                    <a:cubicBezTo>
                      <a:pt x="4180" y="810"/>
                      <a:pt x="4195" y="796"/>
                      <a:pt x="4224" y="810"/>
                    </a:cubicBezTo>
                    <a:cubicBezTo>
                      <a:pt x="4269" y="825"/>
                      <a:pt x="4269" y="825"/>
                      <a:pt x="4283" y="781"/>
                    </a:cubicBezTo>
                    <a:cubicBezTo>
                      <a:pt x="4298" y="751"/>
                      <a:pt x="4327" y="737"/>
                      <a:pt x="4342" y="692"/>
                    </a:cubicBezTo>
                    <a:cubicBezTo>
                      <a:pt x="4342" y="663"/>
                      <a:pt x="4357" y="633"/>
                      <a:pt x="4386" y="604"/>
                    </a:cubicBezTo>
                    <a:cubicBezTo>
                      <a:pt x="4416" y="574"/>
                      <a:pt x="4386" y="574"/>
                      <a:pt x="4386" y="545"/>
                    </a:cubicBezTo>
                    <a:lnTo>
                      <a:pt x="4386" y="54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Freeform 1627">
                <a:extLst>
                  <a:ext uri="{FF2B5EF4-FFF2-40B4-BE49-F238E27FC236}">
                    <a16:creationId xmlns:a16="http://schemas.microsoft.com/office/drawing/2014/main" id="{5CCA00CD-B344-A8B7-4030-A7B1900F1ED8}"/>
                  </a:ext>
                </a:extLst>
              </p:cNvPr>
              <p:cNvSpPr>
                <a:spLocks/>
              </p:cNvSpPr>
              <p:nvPr/>
            </p:nvSpPr>
            <p:spPr bwMode="auto">
              <a:xfrm>
                <a:off x="4644" y="2096"/>
                <a:ext cx="851" cy="555"/>
              </a:xfrm>
              <a:custGeom>
                <a:avLst/>
                <a:gdLst>
                  <a:gd name="T0" fmla="*/ 4239 w 4416"/>
                  <a:gd name="T1" fmla="*/ 574 h 2874"/>
                  <a:gd name="T2" fmla="*/ 3753 w 4416"/>
                  <a:gd name="T3" fmla="*/ 88 h 2874"/>
                  <a:gd name="T4" fmla="*/ 3356 w 4416"/>
                  <a:gd name="T5" fmla="*/ 117 h 2874"/>
                  <a:gd name="T6" fmla="*/ 3194 w 4416"/>
                  <a:gd name="T7" fmla="*/ 383 h 2874"/>
                  <a:gd name="T8" fmla="*/ 3003 w 4416"/>
                  <a:gd name="T9" fmla="*/ 515 h 2874"/>
                  <a:gd name="T10" fmla="*/ 3268 w 4416"/>
                  <a:gd name="T11" fmla="*/ 619 h 2874"/>
                  <a:gd name="T12" fmla="*/ 2973 w 4416"/>
                  <a:gd name="T13" fmla="*/ 796 h 2874"/>
                  <a:gd name="T14" fmla="*/ 2708 w 4416"/>
                  <a:gd name="T15" fmla="*/ 928 h 2874"/>
                  <a:gd name="T16" fmla="*/ 2208 w 4416"/>
                  <a:gd name="T17" fmla="*/ 1135 h 2874"/>
                  <a:gd name="T18" fmla="*/ 1928 w 4416"/>
                  <a:gd name="T19" fmla="*/ 1031 h 2874"/>
                  <a:gd name="T20" fmla="*/ 1501 w 4416"/>
                  <a:gd name="T21" fmla="*/ 899 h 2874"/>
                  <a:gd name="T22" fmla="*/ 1016 w 4416"/>
                  <a:gd name="T23" fmla="*/ 427 h 2874"/>
                  <a:gd name="T24" fmla="*/ 883 w 4416"/>
                  <a:gd name="T25" fmla="*/ 619 h 2874"/>
                  <a:gd name="T26" fmla="*/ 662 w 4416"/>
                  <a:gd name="T27" fmla="*/ 692 h 2874"/>
                  <a:gd name="T28" fmla="*/ 471 w 4416"/>
                  <a:gd name="T29" fmla="*/ 825 h 2874"/>
                  <a:gd name="T30" fmla="*/ 471 w 4416"/>
                  <a:gd name="T31" fmla="*/ 1090 h 2874"/>
                  <a:gd name="T32" fmla="*/ 221 w 4416"/>
                  <a:gd name="T33" fmla="*/ 1223 h 2874"/>
                  <a:gd name="T34" fmla="*/ 44 w 4416"/>
                  <a:gd name="T35" fmla="*/ 1267 h 2874"/>
                  <a:gd name="T36" fmla="*/ 118 w 4416"/>
                  <a:gd name="T37" fmla="*/ 1488 h 2874"/>
                  <a:gd name="T38" fmla="*/ 294 w 4416"/>
                  <a:gd name="T39" fmla="*/ 1665 h 2874"/>
                  <a:gd name="T40" fmla="*/ 442 w 4416"/>
                  <a:gd name="T41" fmla="*/ 1754 h 2874"/>
                  <a:gd name="T42" fmla="*/ 383 w 4416"/>
                  <a:gd name="T43" fmla="*/ 1945 h 2874"/>
                  <a:gd name="T44" fmla="*/ 559 w 4416"/>
                  <a:gd name="T45" fmla="*/ 2093 h 2874"/>
                  <a:gd name="T46" fmla="*/ 854 w 4416"/>
                  <a:gd name="T47" fmla="*/ 2255 h 2874"/>
                  <a:gd name="T48" fmla="*/ 1060 w 4416"/>
                  <a:gd name="T49" fmla="*/ 2270 h 2874"/>
                  <a:gd name="T50" fmla="*/ 1281 w 4416"/>
                  <a:gd name="T51" fmla="*/ 2270 h 2874"/>
                  <a:gd name="T52" fmla="*/ 1487 w 4416"/>
                  <a:gd name="T53" fmla="*/ 2166 h 2874"/>
                  <a:gd name="T54" fmla="*/ 1678 w 4416"/>
                  <a:gd name="T55" fmla="*/ 2225 h 2874"/>
                  <a:gd name="T56" fmla="*/ 1737 w 4416"/>
                  <a:gd name="T57" fmla="*/ 2358 h 2874"/>
                  <a:gd name="T58" fmla="*/ 1766 w 4416"/>
                  <a:gd name="T59" fmla="*/ 2579 h 2874"/>
                  <a:gd name="T60" fmla="*/ 1840 w 4416"/>
                  <a:gd name="T61" fmla="*/ 2741 h 2874"/>
                  <a:gd name="T62" fmla="*/ 1958 w 4416"/>
                  <a:gd name="T63" fmla="*/ 2800 h 2874"/>
                  <a:gd name="T64" fmla="*/ 2075 w 4416"/>
                  <a:gd name="T65" fmla="*/ 2682 h 2874"/>
                  <a:gd name="T66" fmla="*/ 2223 w 4416"/>
                  <a:gd name="T67" fmla="*/ 2623 h 2874"/>
                  <a:gd name="T68" fmla="*/ 2370 w 4416"/>
                  <a:gd name="T69" fmla="*/ 2756 h 2874"/>
                  <a:gd name="T70" fmla="*/ 2546 w 4416"/>
                  <a:gd name="T71" fmla="*/ 2815 h 2874"/>
                  <a:gd name="T72" fmla="*/ 2694 w 4416"/>
                  <a:gd name="T73" fmla="*/ 2756 h 2874"/>
                  <a:gd name="T74" fmla="*/ 2885 w 4416"/>
                  <a:gd name="T75" fmla="*/ 2682 h 2874"/>
                  <a:gd name="T76" fmla="*/ 3135 w 4416"/>
                  <a:gd name="T77" fmla="*/ 2579 h 2874"/>
                  <a:gd name="T78" fmla="*/ 3268 w 4416"/>
                  <a:gd name="T79" fmla="*/ 2446 h 2874"/>
                  <a:gd name="T80" fmla="*/ 3327 w 4416"/>
                  <a:gd name="T81" fmla="*/ 2343 h 2874"/>
                  <a:gd name="T82" fmla="*/ 3400 w 4416"/>
                  <a:gd name="T83" fmla="*/ 2211 h 2874"/>
                  <a:gd name="T84" fmla="*/ 3430 w 4416"/>
                  <a:gd name="T85" fmla="*/ 2137 h 2874"/>
                  <a:gd name="T86" fmla="*/ 3327 w 4416"/>
                  <a:gd name="T87" fmla="*/ 2093 h 2874"/>
                  <a:gd name="T88" fmla="*/ 3282 w 4416"/>
                  <a:gd name="T89" fmla="*/ 1916 h 2874"/>
                  <a:gd name="T90" fmla="*/ 3327 w 4416"/>
                  <a:gd name="T91" fmla="*/ 1768 h 2874"/>
                  <a:gd name="T92" fmla="*/ 3356 w 4416"/>
                  <a:gd name="T93" fmla="*/ 1606 h 2874"/>
                  <a:gd name="T94" fmla="*/ 3474 w 4416"/>
                  <a:gd name="T95" fmla="*/ 1547 h 2874"/>
                  <a:gd name="T96" fmla="*/ 3297 w 4416"/>
                  <a:gd name="T97" fmla="*/ 1503 h 2874"/>
                  <a:gd name="T98" fmla="*/ 3194 w 4416"/>
                  <a:gd name="T99" fmla="*/ 1356 h 2874"/>
                  <a:gd name="T100" fmla="*/ 3474 w 4416"/>
                  <a:gd name="T101" fmla="*/ 1223 h 2874"/>
                  <a:gd name="T102" fmla="*/ 3400 w 4416"/>
                  <a:gd name="T103" fmla="*/ 1370 h 2874"/>
                  <a:gd name="T104" fmla="*/ 3739 w 4416"/>
                  <a:gd name="T105" fmla="*/ 1194 h 2874"/>
                  <a:gd name="T106" fmla="*/ 3959 w 4416"/>
                  <a:gd name="T107" fmla="*/ 1090 h 2874"/>
                  <a:gd name="T108" fmla="*/ 4136 w 4416"/>
                  <a:gd name="T109" fmla="*/ 987 h 2874"/>
                  <a:gd name="T110" fmla="*/ 4283 w 4416"/>
                  <a:gd name="T111" fmla="*/ 781 h 2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16" h="2874">
                    <a:moveTo>
                      <a:pt x="4386" y="545"/>
                    </a:moveTo>
                    <a:lnTo>
                      <a:pt x="4386" y="545"/>
                    </a:lnTo>
                    <a:cubicBezTo>
                      <a:pt x="4386" y="515"/>
                      <a:pt x="4327" y="530"/>
                      <a:pt x="4313" y="545"/>
                    </a:cubicBezTo>
                    <a:cubicBezTo>
                      <a:pt x="4283" y="545"/>
                      <a:pt x="4269" y="560"/>
                      <a:pt x="4239" y="574"/>
                    </a:cubicBezTo>
                    <a:cubicBezTo>
                      <a:pt x="4210" y="589"/>
                      <a:pt x="4107" y="589"/>
                      <a:pt x="4107" y="545"/>
                    </a:cubicBezTo>
                    <a:cubicBezTo>
                      <a:pt x="4077" y="486"/>
                      <a:pt x="4063" y="456"/>
                      <a:pt x="4004" y="427"/>
                    </a:cubicBezTo>
                    <a:cubicBezTo>
                      <a:pt x="3959" y="412"/>
                      <a:pt x="3871" y="412"/>
                      <a:pt x="3856" y="353"/>
                    </a:cubicBezTo>
                    <a:cubicBezTo>
                      <a:pt x="3842" y="265"/>
                      <a:pt x="3812" y="162"/>
                      <a:pt x="3753" y="88"/>
                    </a:cubicBezTo>
                    <a:cubicBezTo>
                      <a:pt x="3709" y="44"/>
                      <a:pt x="3650" y="44"/>
                      <a:pt x="3592" y="14"/>
                    </a:cubicBezTo>
                    <a:cubicBezTo>
                      <a:pt x="3533" y="0"/>
                      <a:pt x="3430" y="14"/>
                      <a:pt x="3371" y="44"/>
                    </a:cubicBezTo>
                    <a:cubicBezTo>
                      <a:pt x="3356" y="59"/>
                      <a:pt x="3327" y="73"/>
                      <a:pt x="3312" y="88"/>
                    </a:cubicBezTo>
                    <a:cubicBezTo>
                      <a:pt x="3312" y="103"/>
                      <a:pt x="3356" y="103"/>
                      <a:pt x="3356" y="117"/>
                    </a:cubicBezTo>
                    <a:cubicBezTo>
                      <a:pt x="3371" y="176"/>
                      <a:pt x="3297" y="221"/>
                      <a:pt x="3282" y="265"/>
                    </a:cubicBezTo>
                    <a:cubicBezTo>
                      <a:pt x="3268" y="280"/>
                      <a:pt x="3268" y="294"/>
                      <a:pt x="3268" y="309"/>
                    </a:cubicBezTo>
                    <a:lnTo>
                      <a:pt x="3268" y="339"/>
                    </a:lnTo>
                    <a:cubicBezTo>
                      <a:pt x="3268" y="368"/>
                      <a:pt x="3224" y="368"/>
                      <a:pt x="3194" y="383"/>
                    </a:cubicBezTo>
                    <a:cubicBezTo>
                      <a:pt x="3179" y="383"/>
                      <a:pt x="3165" y="398"/>
                      <a:pt x="3150" y="398"/>
                    </a:cubicBezTo>
                    <a:cubicBezTo>
                      <a:pt x="3135" y="398"/>
                      <a:pt x="3062" y="368"/>
                      <a:pt x="3062" y="368"/>
                    </a:cubicBezTo>
                    <a:cubicBezTo>
                      <a:pt x="3047" y="398"/>
                      <a:pt x="3032" y="442"/>
                      <a:pt x="3017" y="471"/>
                    </a:cubicBezTo>
                    <a:cubicBezTo>
                      <a:pt x="3017" y="486"/>
                      <a:pt x="3003" y="501"/>
                      <a:pt x="3003" y="515"/>
                    </a:cubicBezTo>
                    <a:cubicBezTo>
                      <a:pt x="3003" y="515"/>
                      <a:pt x="2973" y="604"/>
                      <a:pt x="3017" y="574"/>
                    </a:cubicBezTo>
                    <a:cubicBezTo>
                      <a:pt x="3032" y="560"/>
                      <a:pt x="3032" y="560"/>
                      <a:pt x="3062" y="560"/>
                    </a:cubicBezTo>
                    <a:cubicBezTo>
                      <a:pt x="3076" y="560"/>
                      <a:pt x="3106" y="589"/>
                      <a:pt x="3121" y="574"/>
                    </a:cubicBezTo>
                    <a:cubicBezTo>
                      <a:pt x="3179" y="530"/>
                      <a:pt x="3224" y="560"/>
                      <a:pt x="3268" y="619"/>
                    </a:cubicBezTo>
                    <a:cubicBezTo>
                      <a:pt x="3282" y="633"/>
                      <a:pt x="3312" y="663"/>
                      <a:pt x="3297" y="678"/>
                    </a:cubicBezTo>
                    <a:cubicBezTo>
                      <a:pt x="3297" y="678"/>
                      <a:pt x="3238" y="663"/>
                      <a:pt x="3224" y="663"/>
                    </a:cubicBezTo>
                    <a:cubicBezTo>
                      <a:pt x="3179" y="678"/>
                      <a:pt x="3121" y="678"/>
                      <a:pt x="3076" y="692"/>
                    </a:cubicBezTo>
                    <a:cubicBezTo>
                      <a:pt x="3032" y="707"/>
                      <a:pt x="3032" y="796"/>
                      <a:pt x="2973" y="796"/>
                    </a:cubicBezTo>
                    <a:cubicBezTo>
                      <a:pt x="2944" y="796"/>
                      <a:pt x="2914" y="781"/>
                      <a:pt x="2900" y="810"/>
                    </a:cubicBezTo>
                    <a:cubicBezTo>
                      <a:pt x="2885" y="825"/>
                      <a:pt x="2856" y="854"/>
                      <a:pt x="2826" y="854"/>
                    </a:cubicBezTo>
                    <a:cubicBezTo>
                      <a:pt x="2782" y="840"/>
                      <a:pt x="2694" y="781"/>
                      <a:pt x="2679" y="869"/>
                    </a:cubicBezTo>
                    <a:cubicBezTo>
                      <a:pt x="2679" y="899"/>
                      <a:pt x="2708" y="913"/>
                      <a:pt x="2708" y="928"/>
                    </a:cubicBezTo>
                    <a:cubicBezTo>
                      <a:pt x="2708" y="958"/>
                      <a:pt x="2664" y="958"/>
                      <a:pt x="2650" y="972"/>
                    </a:cubicBezTo>
                    <a:cubicBezTo>
                      <a:pt x="2605" y="1017"/>
                      <a:pt x="2591" y="1061"/>
                      <a:pt x="2532" y="1061"/>
                    </a:cubicBezTo>
                    <a:cubicBezTo>
                      <a:pt x="2458" y="1061"/>
                      <a:pt x="2385" y="1061"/>
                      <a:pt x="2311" y="1076"/>
                    </a:cubicBezTo>
                    <a:cubicBezTo>
                      <a:pt x="2282" y="1090"/>
                      <a:pt x="2223" y="1149"/>
                      <a:pt x="2208" y="1135"/>
                    </a:cubicBezTo>
                    <a:cubicBezTo>
                      <a:pt x="2179" y="1135"/>
                      <a:pt x="2164" y="1105"/>
                      <a:pt x="2149" y="1105"/>
                    </a:cubicBezTo>
                    <a:lnTo>
                      <a:pt x="2075" y="1105"/>
                    </a:lnTo>
                    <a:cubicBezTo>
                      <a:pt x="2046" y="1090"/>
                      <a:pt x="2017" y="1090"/>
                      <a:pt x="1987" y="1061"/>
                    </a:cubicBezTo>
                    <a:cubicBezTo>
                      <a:pt x="1958" y="1046"/>
                      <a:pt x="1943" y="1046"/>
                      <a:pt x="1928" y="1031"/>
                    </a:cubicBezTo>
                    <a:lnTo>
                      <a:pt x="1781" y="1031"/>
                    </a:lnTo>
                    <a:cubicBezTo>
                      <a:pt x="1737" y="1031"/>
                      <a:pt x="1663" y="1046"/>
                      <a:pt x="1604" y="1031"/>
                    </a:cubicBezTo>
                    <a:cubicBezTo>
                      <a:pt x="1590" y="1031"/>
                      <a:pt x="1575" y="1002"/>
                      <a:pt x="1575" y="987"/>
                    </a:cubicBezTo>
                    <a:cubicBezTo>
                      <a:pt x="1546" y="958"/>
                      <a:pt x="1531" y="928"/>
                      <a:pt x="1501" y="899"/>
                    </a:cubicBezTo>
                    <a:cubicBezTo>
                      <a:pt x="1457" y="869"/>
                      <a:pt x="1428" y="825"/>
                      <a:pt x="1384" y="825"/>
                    </a:cubicBezTo>
                    <a:cubicBezTo>
                      <a:pt x="1354" y="825"/>
                      <a:pt x="1192" y="825"/>
                      <a:pt x="1222" y="766"/>
                    </a:cubicBezTo>
                    <a:cubicBezTo>
                      <a:pt x="1251" y="707"/>
                      <a:pt x="1236" y="604"/>
                      <a:pt x="1163" y="560"/>
                    </a:cubicBezTo>
                    <a:cubicBezTo>
                      <a:pt x="1104" y="515"/>
                      <a:pt x="1030" y="515"/>
                      <a:pt x="1016" y="427"/>
                    </a:cubicBezTo>
                    <a:cubicBezTo>
                      <a:pt x="1001" y="442"/>
                      <a:pt x="986" y="427"/>
                      <a:pt x="972" y="442"/>
                    </a:cubicBezTo>
                    <a:cubicBezTo>
                      <a:pt x="957" y="456"/>
                      <a:pt x="957" y="456"/>
                      <a:pt x="957" y="471"/>
                    </a:cubicBezTo>
                    <a:cubicBezTo>
                      <a:pt x="927" y="515"/>
                      <a:pt x="883" y="501"/>
                      <a:pt x="869" y="545"/>
                    </a:cubicBezTo>
                    <a:cubicBezTo>
                      <a:pt x="869" y="574"/>
                      <a:pt x="898" y="604"/>
                      <a:pt x="883" y="619"/>
                    </a:cubicBezTo>
                    <a:cubicBezTo>
                      <a:pt x="869" y="633"/>
                      <a:pt x="839" y="648"/>
                      <a:pt x="824" y="648"/>
                    </a:cubicBezTo>
                    <a:cubicBezTo>
                      <a:pt x="810" y="663"/>
                      <a:pt x="795" y="633"/>
                      <a:pt x="780" y="648"/>
                    </a:cubicBezTo>
                    <a:cubicBezTo>
                      <a:pt x="751" y="648"/>
                      <a:pt x="736" y="633"/>
                      <a:pt x="707" y="619"/>
                    </a:cubicBezTo>
                    <a:cubicBezTo>
                      <a:pt x="692" y="604"/>
                      <a:pt x="677" y="678"/>
                      <a:pt x="662" y="692"/>
                    </a:cubicBezTo>
                    <a:cubicBezTo>
                      <a:pt x="662" y="707"/>
                      <a:pt x="648" y="737"/>
                      <a:pt x="648" y="751"/>
                    </a:cubicBezTo>
                    <a:cubicBezTo>
                      <a:pt x="648" y="781"/>
                      <a:pt x="662" y="781"/>
                      <a:pt x="662" y="796"/>
                    </a:cubicBezTo>
                    <a:cubicBezTo>
                      <a:pt x="662" y="825"/>
                      <a:pt x="574" y="796"/>
                      <a:pt x="574" y="796"/>
                    </a:cubicBezTo>
                    <a:cubicBezTo>
                      <a:pt x="545" y="810"/>
                      <a:pt x="486" y="810"/>
                      <a:pt x="471" y="825"/>
                    </a:cubicBezTo>
                    <a:cubicBezTo>
                      <a:pt x="486" y="810"/>
                      <a:pt x="501" y="913"/>
                      <a:pt x="501" y="928"/>
                    </a:cubicBezTo>
                    <a:lnTo>
                      <a:pt x="545" y="972"/>
                    </a:lnTo>
                    <a:cubicBezTo>
                      <a:pt x="545" y="987"/>
                      <a:pt x="501" y="1017"/>
                      <a:pt x="486" y="1031"/>
                    </a:cubicBezTo>
                    <a:cubicBezTo>
                      <a:pt x="471" y="1046"/>
                      <a:pt x="486" y="1090"/>
                      <a:pt x="471" y="1090"/>
                    </a:cubicBezTo>
                    <a:cubicBezTo>
                      <a:pt x="456" y="1105"/>
                      <a:pt x="427" y="1105"/>
                      <a:pt x="412" y="1120"/>
                    </a:cubicBezTo>
                    <a:cubicBezTo>
                      <a:pt x="383" y="1135"/>
                      <a:pt x="368" y="1149"/>
                      <a:pt x="353" y="1164"/>
                    </a:cubicBezTo>
                    <a:cubicBezTo>
                      <a:pt x="324" y="1164"/>
                      <a:pt x="309" y="1164"/>
                      <a:pt x="280" y="1179"/>
                    </a:cubicBezTo>
                    <a:cubicBezTo>
                      <a:pt x="250" y="1179"/>
                      <a:pt x="236" y="1194"/>
                      <a:pt x="221" y="1223"/>
                    </a:cubicBezTo>
                    <a:lnTo>
                      <a:pt x="162" y="1238"/>
                    </a:lnTo>
                    <a:lnTo>
                      <a:pt x="162" y="1223"/>
                    </a:lnTo>
                    <a:lnTo>
                      <a:pt x="103" y="1223"/>
                    </a:lnTo>
                    <a:cubicBezTo>
                      <a:pt x="88" y="1223"/>
                      <a:pt x="44" y="1252"/>
                      <a:pt x="44" y="1267"/>
                    </a:cubicBezTo>
                    <a:cubicBezTo>
                      <a:pt x="30" y="1297"/>
                      <a:pt x="15" y="1326"/>
                      <a:pt x="15" y="1341"/>
                    </a:cubicBezTo>
                    <a:cubicBezTo>
                      <a:pt x="0" y="1370"/>
                      <a:pt x="44" y="1400"/>
                      <a:pt x="59" y="1400"/>
                    </a:cubicBezTo>
                    <a:cubicBezTo>
                      <a:pt x="103" y="1400"/>
                      <a:pt x="88" y="1400"/>
                      <a:pt x="103" y="1444"/>
                    </a:cubicBezTo>
                    <a:cubicBezTo>
                      <a:pt x="103" y="1459"/>
                      <a:pt x="118" y="1459"/>
                      <a:pt x="118" y="1488"/>
                    </a:cubicBezTo>
                    <a:lnTo>
                      <a:pt x="103" y="1518"/>
                    </a:lnTo>
                    <a:cubicBezTo>
                      <a:pt x="133" y="1533"/>
                      <a:pt x="147" y="1533"/>
                      <a:pt x="162" y="1547"/>
                    </a:cubicBezTo>
                    <a:cubicBezTo>
                      <a:pt x="191" y="1577"/>
                      <a:pt x="177" y="1606"/>
                      <a:pt x="206" y="1621"/>
                    </a:cubicBezTo>
                    <a:cubicBezTo>
                      <a:pt x="236" y="1636"/>
                      <a:pt x="265" y="1650"/>
                      <a:pt x="294" y="1665"/>
                    </a:cubicBezTo>
                    <a:cubicBezTo>
                      <a:pt x="309" y="1665"/>
                      <a:pt x="324" y="1650"/>
                      <a:pt x="339" y="1636"/>
                    </a:cubicBezTo>
                    <a:cubicBezTo>
                      <a:pt x="383" y="1606"/>
                      <a:pt x="456" y="1621"/>
                      <a:pt x="486" y="1665"/>
                    </a:cubicBezTo>
                    <a:cubicBezTo>
                      <a:pt x="501" y="1695"/>
                      <a:pt x="471" y="1709"/>
                      <a:pt x="456" y="1724"/>
                    </a:cubicBezTo>
                    <a:cubicBezTo>
                      <a:pt x="442" y="1739"/>
                      <a:pt x="442" y="1739"/>
                      <a:pt x="442" y="1754"/>
                    </a:cubicBezTo>
                    <a:cubicBezTo>
                      <a:pt x="427" y="1783"/>
                      <a:pt x="412" y="1783"/>
                      <a:pt x="398" y="1783"/>
                    </a:cubicBezTo>
                    <a:cubicBezTo>
                      <a:pt x="353" y="1813"/>
                      <a:pt x="471" y="1857"/>
                      <a:pt x="427" y="1886"/>
                    </a:cubicBezTo>
                    <a:cubicBezTo>
                      <a:pt x="412" y="1916"/>
                      <a:pt x="398" y="1901"/>
                      <a:pt x="368" y="1901"/>
                    </a:cubicBezTo>
                    <a:cubicBezTo>
                      <a:pt x="309" y="1886"/>
                      <a:pt x="383" y="1945"/>
                      <a:pt x="383" y="1945"/>
                    </a:cubicBezTo>
                    <a:cubicBezTo>
                      <a:pt x="383" y="1975"/>
                      <a:pt x="368" y="1989"/>
                      <a:pt x="398" y="1989"/>
                    </a:cubicBezTo>
                    <a:cubicBezTo>
                      <a:pt x="427" y="2004"/>
                      <a:pt x="427" y="2019"/>
                      <a:pt x="456" y="2034"/>
                    </a:cubicBezTo>
                    <a:cubicBezTo>
                      <a:pt x="486" y="2034"/>
                      <a:pt x="501" y="2063"/>
                      <a:pt x="530" y="2078"/>
                    </a:cubicBezTo>
                    <a:cubicBezTo>
                      <a:pt x="530" y="2078"/>
                      <a:pt x="545" y="2093"/>
                      <a:pt x="559" y="2093"/>
                    </a:cubicBezTo>
                    <a:cubicBezTo>
                      <a:pt x="574" y="2093"/>
                      <a:pt x="559" y="2063"/>
                      <a:pt x="589" y="2063"/>
                    </a:cubicBezTo>
                    <a:cubicBezTo>
                      <a:pt x="648" y="2063"/>
                      <a:pt x="677" y="2166"/>
                      <a:pt x="736" y="2166"/>
                    </a:cubicBezTo>
                    <a:cubicBezTo>
                      <a:pt x="765" y="2166"/>
                      <a:pt x="765" y="2211"/>
                      <a:pt x="795" y="2211"/>
                    </a:cubicBezTo>
                    <a:cubicBezTo>
                      <a:pt x="824" y="2225"/>
                      <a:pt x="839" y="2255"/>
                      <a:pt x="854" y="2255"/>
                    </a:cubicBezTo>
                    <a:cubicBezTo>
                      <a:pt x="883" y="2225"/>
                      <a:pt x="883" y="2270"/>
                      <a:pt x="913" y="2270"/>
                    </a:cubicBezTo>
                    <a:cubicBezTo>
                      <a:pt x="927" y="2270"/>
                      <a:pt x="927" y="2255"/>
                      <a:pt x="942" y="2255"/>
                    </a:cubicBezTo>
                    <a:cubicBezTo>
                      <a:pt x="957" y="2255"/>
                      <a:pt x="957" y="2270"/>
                      <a:pt x="972" y="2284"/>
                    </a:cubicBezTo>
                    <a:cubicBezTo>
                      <a:pt x="1001" y="2284"/>
                      <a:pt x="1030" y="2284"/>
                      <a:pt x="1060" y="2270"/>
                    </a:cubicBezTo>
                    <a:cubicBezTo>
                      <a:pt x="1104" y="2255"/>
                      <a:pt x="1075" y="2284"/>
                      <a:pt x="1089" y="2299"/>
                    </a:cubicBezTo>
                    <a:cubicBezTo>
                      <a:pt x="1089" y="2299"/>
                      <a:pt x="1119" y="2255"/>
                      <a:pt x="1133" y="2255"/>
                    </a:cubicBezTo>
                    <a:cubicBezTo>
                      <a:pt x="1148" y="2240"/>
                      <a:pt x="1178" y="2240"/>
                      <a:pt x="1192" y="2255"/>
                    </a:cubicBezTo>
                    <a:cubicBezTo>
                      <a:pt x="1222" y="2284"/>
                      <a:pt x="1251" y="2255"/>
                      <a:pt x="1281" y="2270"/>
                    </a:cubicBezTo>
                    <a:cubicBezTo>
                      <a:pt x="1310" y="2284"/>
                      <a:pt x="1340" y="2255"/>
                      <a:pt x="1354" y="2225"/>
                    </a:cubicBezTo>
                    <a:cubicBezTo>
                      <a:pt x="1369" y="2225"/>
                      <a:pt x="1369" y="2211"/>
                      <a:pt x="1384" y="2211"/>
                    </a:cubicBezTo>
                    <a:cubicBezTo>
                      <a:pt x="1398" y="2196"/>
                      <a:pt x="1413" y="2211"/>
                      <a:pt x="1428" y="2196"/>
                    </a:cubicBezTo>
                    <a:cubicBezTo>
                      <a:pt x="1443" y="2181"/>
                      <a:pt x="1457" y="2152"/>
                      <a:pt x="1487" y="2166"/>
                    </a:cubicBezTo>
                    <a:cubicBezTo>
                      <a:pt x="1516" y="2181"/>
                      <a:pt x="1516" y="2181"/>
                      <a:pt x="1560" y="2152"/>
                    </a:cubicBezTo>
                    <a:cubicBezTo>
                      <a:pt x="1575" y="2137"/>
                      <a:pt x="1604" y="2181"/>
                      <a:pt x="1604" y="2196"/>
                    </a:cubicBezTo>
                    <a:cubicBezTo>
                      <a:pt x="1590" y="2225"/>
                      <a:pt x="1560" y="2240"/>
                      <a:pt x="1590" y="2240"/>
                    </a:cubicBezTo>
                    <a:cubicBezTo>
                      <a:pt x="1634" y="2240"/>
                      <a:pt x="1634" y="2240"/>
                      <a:pt x="1678" y="2225"/>
                    </a:cubicBezTo>
                    <a:cubicBezTo>
                      <a:pt x="1693" y="2225"/>
                      <a:pt x="1707" y="2270"/>
                      <a:pt x="1707" y="2284"/>
                    </a:cubicBezTo>
                    <a:cubicBezTo>
                      <a:pt x="1707" y="2284"/>
                      <a:pt x="1707" y="2314"/>
                      <a:pt x="1722" y="2299"/>
                    </a:cubicBezTo>
                    <a:cubicBezTo>
                      <a:pt x="1722" y="2299"/>
                      <a:pt x="1752" y="2299"/>
                      <a:pt x="1752" y="2314"/>
                    </a:cubicBezTo>
                    <a:cubicBezTo>
                      <a:pt x="1752" y="2329"/>
                      <a:pt x="1722" y="2343"/>
                      <a:pt x="1737" y="2358"/>
                    </a:cubicBezTo>
                    <a:cubicBezTo>
                      <a:pt x="1752" y="2387"/>
                      <a:pt x="1737" y="2432"/>
                      <a:pt x="1722" y="2446"/>
                    </a:cubicBezTo>
                    <a:cubicBezTo>
                      <a:pt x="1707" y="2476"/>
                      <a:pt x="1678" y="2491"/>
                      <a:pt x="1663" y="2505"/>
                    </a:cubicBezTo>
                    <a:cubicBezTo>
                      <a:pt x="1663" y="2520"/>
                      <a:pt x="1663" y="2594"/>
                      <a:pt x="1649" y="2579"/>
                    </a:cubicBezTo>
                    <a:cubicBezTo>
                      <a:pt x="1663" y="2594"/>
                      <a:pt x="1752" y="2550"/>
                      <a:pt x="1766" y="2579"/>
                    </a:cubicBezTo>
                    <a:cubicBezTo>
                      <a:pt x="1766" y="2579"/>
                      <a:pt x="1737" y="2594"/>
                      <a:pt x="1752" y="2623"/>
                    </a:cubicBezTo>
                    <a:cubicBezTo>
                      <a:pt x="1766" y="2653"/>
                      <a:pt x="1811" y="2653"/>
                      <a:pt x="1796" y="2668"/>
                    </a:cubicBezTo>
                    <a:cubicBezTo>
                      <a:pt x="1796" y="2682"/>
                      <a:pt x="1781" y="2712"/>
                      <a:pt x="1781" y="2726"/>
                    </a:cubicBezTo>
                    <a:cubicBezTo>
                      <a:pt x="1796" y="2741"/>
                      <a:pt x="1840" y="2726"/>
                      <a:pt x="1840" y="2741"/>
                    </a:cubicBezTo>
                    <a:lnTo>
                      <a:pt x="1840" y="2756"/>
                    </a:lnTo>
                    <a:cubicBezTo>
                      <a:pt x="1840" y="2785"/>
                      <a:pt x="1855" y="2771"/>
                      <a:pt x="1869" y="2771"/>
                    </a:cubicBezTo>
                    <a:cubicBezTo>
                      <a:pt x="1884" y="2771"/>
                      <a:pt x="1899" y="2756"/>
                      <a:pt x="1914" y="2771"/>
                    </a:cubicBezTo>
                    <a:cubicBezTo>
                      <a:pt x="1928" y="2771"/>
                      <a:pt x="1943" y="2785"/>
                      <a:pt x="1958" y="2800"/>
                    </a:cubicBezTo>
                    <a:cubicBezTo>
                      <a:pt x="1987" y="2815"/>
                      <a:pt x="1972" y="2756"/>
                      <a:pt x="1972" y="2741"/>
                    </a:cubicBezTo>
                    <a:cubicBezTo>
                      <a:pt x="1943" y="2682"/>
                      <a:pt x="1972" y="2712"/>
                      <a:pt x="2002" y="2682"/>
                    </a:cubicBezTo>
                    <a:cubicBezTo>
                      <a:pt x="2031" y="2668"/>
                      <a:pt x="2017" y="2682"/>
                      <a:pt x="2046" y="2697"/>
                    </a:cubicBezTo>
                    <a:lnTo>
                      <a:pt x="2075" y="2682"/>
                    </a:lnTo>
                    <a:cubicBezTo>
                      <a:pt x="2075" y="2697"/>
                      <a:pt x="2105" y="2668"/>
                      <a:pt x="2105" y="2682"/>
                    </a:cubicBezTo>
                    <a:cubicBezTo>
                      <a:pt x="2120" y="2697"/>
                      <a:pt x="2120" y="2712"/>
                      <a:pt x="2149" y="2682"/>
                    </a:cubicBezTo>
                    <a:cubicBezTo>
                      <a:pt x="2164" y="2668"/>
                      <a:pt x="2164" y="2682"/>
                      <a:pt x="2179" y="2668"/>
                    </a:cubicBezTo>
                    <a:cubicBezTo>
                      <a:pt x="2193" y="2653"/>
                      <a:pt x="2193" y="2623"/>
                      <a:pt x="2223" y="2623"/>
                    </a:cubicBezTo>
                    <a:cubicBezTo>
                      <a:pt x="2237" y="2623"/>
                      <a:pt x="2252" y="2653"/>
                      <a:pt x="2282" y="2653"/>
                    </a:cubicBezTo>
                    <a:lnTo>
                      <a:pt x="2340" y="2668"/>
                    </a:lnTo>
                    <a:cubicBezTo>
                      <a:pt x="2340" y="2682"/>
                      <a:pt x="2311" y="2697"/>
                      <a:pt x="2311" y="2712"/>
                    </a:cubicBezTo>
                    <a:cubicBezTo>
                      <a:pt x="2326" y="2726"/>
                      <a:pt x="2355" y="2741"/>
                      <a:pt x="2370" y="2756"/>
                    </a:cubicBezTo>
                    <a:cubicBezTo>
                      <a:pt x="2399" y="2771"/>
                      <a:pt x="2458" y="2785"/>
                      <a:pt x="2473" y="2741"/>
                    </a:cubicBezTo>
                    <a:lnTo>
                      <a:pt x="2502" y="2771"/>
                    </a:lnTo>
                    <a:cubicBezTo>
                      <a:pt x="2517" y="2785"/>
                      <a:pt x="2532" y="2756"/>
                      <a:pt x="2561" y="2771"/>
                    </a:cubicBezTo>
                    <a:cubicBezTo>
                      <a:pt x="2576" y="2785"/>
                      <a:pt x="2546" y="2800"/>
                      <a:pt x="2546" y="2815"/>
                    </a:cubicBezTo>
                    <a:cubicBezTo>
                      <a:pt x="2546" y="2830"/>
                      <a:pt x="2576" y="2859"/>
                      <a:pt x="2576" y="2874"/>
                    </a:cubicBezTo>
                    <a:cubicBezTo>
                      <a:pt x="2591" y="2874"/>
                      <a:pt x="2605" y="2859"/>
                      <a:pt x="2620" y="2859"/>
                    </a:cubicBezTo>
                    <a:cubicBezTo>
                      <a:pt x="2620" y="2844"/>
                      <a:pt x="2576" y="2830"/>
                      <a:pt x="2591" y="2815"/>
                    </a:cubicBezTo>
                    <a:cubicBezTo>
                      <a:pt x="2620" y="2771"/>
                      <a:pt x="2650" y="2771"/>
                      <a:pt x="2694" y="2756"/>
                    </a:cubicBezTo>
                    <a:cubicBezTo>
                      <a:pt x="2723" y="2741"/>
                      <a:pt x="2753" y="2741"/>
                      <a:pt x="2782" y="2741"/>
                    </a:cubicBezTo>
                    <a:cubicBezTo>
                      <a:pt x="2797" y="2741"/>
                      <a:pt x="2797" y="2712"/>
                      <a:pt x="2811" y="2712"/>
                    </a:cubicBezTo>
                    <a:cubicBezTo>
                      <a:pt x="2841" y="2712"/>
                      <a:pt x="2826" y="2697"/>
                      <a:pt x="2826" y="2682"/>
                    </a:cubicBezTo>
                    <a:cubicBezTo>
                      <a:pt x="2826" y="2697"/>
                      <a:pt x="2885" y="2682"/>
                      <a:pt x="2885" y="2682"/>
                    </a:cubicBezTo>
                    <a:cubicBezTo>
                      <a:pt x="2914" y="2668"/>
                      <a:pt x="2944" y="2682"/>
                      <a:pt x="2973" y="2682"/>
                    </a:cubicBezTo>
                    <a:cubicBezTo>
                      <a:pt x="3003" y="2682"/>
                      <a:pt x="3017" y="2668"/>
                      <a:pt x="3047" y="2653"/>
                    </a:cubicBezTo>
                    <a:cubicBezTo>
                      <a:pt x="3062" y="2653"/>
                      <a:pt x="3062" y="2609"/>
                      <a:pt x="3076" y="2609"/>
                    </a:cubicBezTo>
                    <a:cubicBezTo>
                      <a:pt x="3106" y="2609"/>
                      <a:pt x="3121" y="2594"/>
                      <a:pt x="3135" y="2579"/>
                    </a:cubicBezTo>
                    <a:cubicBezTo>
                      <a:pt x="3150" y="2579"/>
                      <a:pt x="3165" y="2564"/>
                      <a:pt x="3165" y="2550"/>
                    </a:cubicBezTo>
                    <a:cubicBezTo>
                      <a:pt x="3150" y="2550"/>
                      <a:pt x="3209" y="2535"/>
                      <a:pt x="3209" y="2535"/>
                    </a:cubicBezTo>
                    <a:cubicBezTo>
                      <a:pt x="3224" y="2520"/>
                      <a:pt x="3238" y="2491"/>
                      <a:pt x="3253" y="2476"/>
                    </a:cubicBezTo>
                    <a:cubicBezTo>
                      <a:pt x="3268" y="2461"/>
                      <a:pt x="3268" y="2461"/>
                      <a:pt x="3268" y="2446"/>
                    </a:cubicBezTo>
                    <a:cubicBezTo>
                      <a:pt x="3282" y="2417"/>
                      <a:pt x="3253" y="2432"/>
                      <a:pt x="3253" y="2417"/>
                    </a:cubicBezTo>
                    <a:cubicBezTo>
                      <a:pt x="3253" y="2417"/>
                      <a:pt x="3327" y="2417"/>
                      <a:pt x="3282" y="2387"/>
                    </a:cubicBezTo>
                    <a:cubicBezTo>
                      <a:pt x="3268" y="2373"/>
                      <a:pt x="3282" y="2373"/>
                      <a:pt x="3297" y="2373"/>
                    </a:cubicBezTo>
                    <a:cubicBezTo>
                      <a:pt x="3312" y="2373"/>
                      <a:pt x="3312" y="2358"/>
                      <a:pt x="3327" y="2343"/>
                    </a:cubicBezTo>
                    <a:cubicBezTo>
                      <a:pt x="3341" y="2329"/>
                      <a:pt x="3341" y="2314"/>
                      <a:pt x="3356" y="2299"/>
                    </a:cubicBezTo>
                    <a:lnTo>
                      <a:pt x="3356" y="2270"/>
                    </a:lnTo>
                    <a:cubicBezTo>
                      <a:pt x="3371" y="2255"/>
                      <a:pt x="3385" y="2255"/>
                      <a:pt x="3400" y="2240"/>
                    </a:cubicBezTo>
                    <a:cubicBezTo>
                      <a:pt x="3415" y="2225"/>
                      <a:pt x="3400" y="2211"/>
                      <a:pt x="3400" y="2211"/>
                    </a:cubicBezTo>
                    <a:cubicBezTo>
                      <a:pt x="3400" y="2196"/>
                      <a:pt x="3415" y="2196"/>
                      <a:pt x="3415" y="2196"/>
                    </a:cubicBezTo>
                    <a:cubicBezTo>
                      <a:pt x="3430" y="2196"/>
                      <a:pt x="3415" y="2166"/>
                      <a:pt x="3415" y="2166"/>
                    </a:cubicBezTo>
                    <a:cubicBezTo>
                      <a:pt x="3415" y="2166"/>
                      <a:pt x="3444" y="2181"/>
                      <a:pt x="3444" y="2166"/>
                    </a:cubicBezTo>
                    <a:cubicBezTo>
                      <a:pt x="3474" y="2152"/>
                      <a:pt x="3444" y="2152"/>
                      <a:pt x="3430" y="2137"/>
                    </a:cubicBezTo>
                    <a:lnTo>
                      <a:pt x="3474" y="2107"/>
                    </a:lnTo>
                    <a:cubicBezTo>
                      <a:pt x="3459" y="2137"/>
                      <a:pt x="3415" y="2093"/>
                      <a:pt x="3400" y="2078"/>
                    </a:cubicBezTo>
                    <a:cubicBezTo>
                      <a:pt x="3400" y="2078"/>
                      <a:pt x="3385" y="2093"/>
                      <a:pt x="3371" y="2093"/>
                    </a:cubicBezTo>
                    <a:cubicBezTo>
                      <a:pt x="3356" y="2107"/>
                      <a:pt x="3341" y="2078"/>
                      <a:pt x="3327" y="2093"/>
                    </a:cubicBezTo>
                    <a:cubicBezTo>
                      <a:pt x="3356" y="2078"/>
                      <a:pt x="3385" y="2063"/>
                      <a:pt x="3400" y="2048"/>
                    </a:cubicBezTo>
                    <a:cubicBezTo>
                      <a:pt x="3415" y="2034"/>
                      <a:pt x="3459" y="2034"/>
                      <a:pt x="3430" y="2004"/>
                    </a:cubicBezTo>
                    <a:cubicBezTo>
                      <a:pt x="3400" y="1989"/>
                      <a:pt x="3385" y="1975"/>
                      <a:pt x="3356" y="1945"/>
                    </a:cubicBezTo>
                    <a:cubicBezTo>
                      <a:pt x="3356" y="1931"/>
                      <a:pt x="3282" y="1960"/>
                      <a:pt x="3282" y="1916"/>
                    </a:cubicBezTo>
                    <a:cubicBezTo>
                      <a:pt x="3282" y="1945"/>
                      <a:pt x="3356" y="1945"/>
                      <a:pt x="3371" y="1945"/>
                    </a:cubicBezTo>
                    <a:cubicBezTo>
                      <a:pt x="3385" y="1945"/>
                      <a:pt x="3430" y="1989"/>
                      <a:pt x="3444" y="1960"/>
                    </a:cubicBezTo>
                    <a:cubicBezTo>
                      <a:pt x="3459" y="1931"/>
                      <a:pt x="3371" y="1901"/>
                      <a:pt x="3371" y="1872"/>
                    </a:cubicBezTo>
                    <a:cubicBezTo>
                      <a:pt x="3356" y="1842"/>
                      <a:pt x="3356" y="1783"/>
                      <a:pt x="3327" y="1768"/>
                    </a:cubicBezTo>
                    <a:cubicBezTo>
                      <a:pt x="3312" y="1739"/>
                      <a:pt x="3224" y="1739"/>
                      <a:pt x="3253" y="1695"/>
                    </a:cubicBezTo>
                    <a:cubicBezTo>
                      <a:pt x="3268" y="1665"/>
                      <a:pt x="3282" y="1650"/>
                      <a:pt x="3297" y="1636"/>
                    </a:cubicBezTo>
                    <a:cubicBezTo>
                      <a:pt x="3327" y="1606"/>
                      <a:pt x="3297" y="1621"/>
                      <a:pt x="3312" y="1606"/>
                    </a:cubicBezTo>
                    <a:cubicBezTo>
                      <a:pt x="3312" y="1591"/>
                      <a:pt x="3356" y="1606"/>
                      <a:pt x="3356" y="1606"/>
                    </a:cubicBezTo>
                    <a:cubicBezTo>
                      <a:pt x="3371" y="1591"/>
                      <a:pt x="3341" y="1577"/>
                      <a:pt x="3371" y="1562"/>
                    </a:cubicBezTo>
                    <a:cubicBezTo>
                      <a:pt x="3400" y="1562"/>
                      <a:pt x="3415" y="1547"/>
                      <a:pt x="3430" y="1533"/>
                    </a:cubicBezTo>
                    <a:lnTo>
                      <a:pt x="3459" y="1533"/>
                    </a:lnTo>
                    <a:cubicBezTo>
                      <a:pt x="3474" y="1533"/>
                      <a:pt x="3459" y="1547"/>
                      <a:pt x="3474" y="1547"/>
                    </a:cubicBezTo>
                    <a:cubicBezTo>
                      <a:pt x="3488" y="1562"/>
                      <a:pt x="3503" y="1518"/>
                      <a:pt x="3503" y="1503"/>
                    </a:cubicBezTo>
                    <a:cubicBezTo>
                      <a:pt x="3474" y="1474"/>
                      <a:pt x="3444" y="1488"/>
                      <a:pt x="3430" y="1488"/>
                    </a:cubicBezTo>
                    <a:cubicBezTo>
                      <a:pt x="3400" y="1488"/>
                      <a:pt x="3385" y="1459"/>
                      <a:pt x="3356" y="1474"/>
                    </a:cubicBezTo>
                    <a:cubicBezTo>
                      <a:pt x="3341" y="1474"/>
                      <a:pt x="3327" y="1503"/>
                      <a:pt x="3297" y="1503"/>
                    </a:cubicBezTo>
                    <a:cubicBezTo>
                      <a:pt x="3282" y="1518"/>
                      <a:pt x="3253" y="1518"/>
                      <a:pt x="3238" y="1503"/>
                    </a:cubicBezTo>
                    <a:cubicBezTo>
                      <a:pt x="3224" y="1488"/>
                      <a:pt x="3253" y="1459"/>
                      <a:pt x="3238" y="1444"/>
                    </a:cubicBezTo>
                    <a:cubicBezTo>
                      <a:pt x="3209" y="1429"/>
                      <a:pt x="3091" y="1429"/>
                      <a:pt x="3135" y="1356"/>
                    </a:cubicBezTo>
                    <a:cubicBezTo>
                      <a:pt x="3150" y="1341"/>
                      <a:pt x="3165" y="1356"/>
                      <a:pt x="3194" y="1356"/>
                    </a:cubicBezTo>
                    <a:cubicBezTo>
                      <a:pt x="3209" y="1356"/>
                      <a:pt x="3238" y="1341"/>
                      <a:pt x="3253" y="1326"/>
                    </a:cubicBezTo>
                    <a:cubicBezTo>
                      <a:pt x="3282" y="1282"/>
                      <a:pt x="3327" y="1252"/>
                      <a:pt x="3371" y="1223"/>
                    </a:cubicBezTo>
                    <a:cubicBezTo>
                      <a:pt x="3385" y="1194"/>
                      <a:pt x="3400" y="1194"/>
                      <a:pt x="3430" y="1194"/>
                    </a:cubicBezTo>
                    <a:cubicBezTo>
                      <a:pt x="3430" y="1208"/>
                      <a:pt x="3474" y="1208"/>
                      <a:pt x="3474" y="1223"/>
                    </a:cubicBezTo>
                    <a:cubicBezTo>
                      <a:pt x="3459" y="1238"/>
                      <a:pt x="3459" y="1267"/>
                      <a:pt x="3444" y="1282"/>
                    </a:cubicBezTo>
                    <a:cubicBezTo>
                      <a:pt x="3430" y="1282"/>
                      <a:pt x="3400" y="1297"/>
                      <a:pt x="3400" y="1311"/>
                    </a:cubicBezTo>
                    <a:cubicBezTo>
                      <a:pt x="3400" y="1326"/>
                      <a:pt x="3444" y="1326"/>
                      <a:pt x="3444" y="1326"/>
                    </a:cubicBezTo>
                    <a:cubicBezTo>
                      <a:pt x="3444" y="1326"/>
                      <a:pt x="3385" y="1370"/>
                      <a:pt x="3400" y="1370"/>
                    </a:cubicBezTo>
                    <a:cubicBezTo>
                      <a:pt x="3415" y="1385"/>
                      <a:pt x="3488" y="1311"/>
                      <a:pt x="3503" y="1311"/>
                    </a:cubicBezTo>
                    <a:cubicBezTo>
                      <a:pt x="3533" y="1297"/>
                      <a:pt x="3562" y="1282"/>
                      <a:pt x="3592" y="1282"/>
                    </a:cubicBezTo>
                    <a:cubicBezTo>
                      <a:pt x="3621" y="1282"/>
                      <a:pt x="3621" y="1282"/>
                      <a:pt x="3636" y="1252"/>
                    </a:cubicBezTo>
                    <a:cubicBezTo>
                      <a:pt x="3665" y="1238"/>
                      <a:pt x="3709" y="1223"/>
                      <a:pt x="3739" y="1194"/>
                    </a:cubicBezTo>
                    <a:cubicBezTo>
                      <a:pt x="3753" y="1179"/>
                      <a:pt x="3783" y="1135"/>
                      <a:pt x="3812" y="1135"/>
                    </a:cubicBezTo>
                    <a:cubicBezTo>
                      <a:pt x="3827" y="1120"/>
                      <a:pt x="3915" y="1179"/>
                      <a:pt x="3915" y="1135"/>
                    </a:cubicBezTo>
                    <a:cubicBezTo>
                      <a:pt x="3915" y="1120"/>
                      <a:pt x="3901" y="1105"/>
                      <a:pt x="3915" y="1090"/>
                    </a:cubicBezTo>
                    <a:lnTo>
                      <a:pt x="3959" y="1090"/>
                    </a:lnTo>
                    <a:cubicBezTo>
                      <a:pt x="3989" y="1090"/>
                      <a:pt x="3974" y="1076"/>
                      <a:pt x="3989" y="1061"/>
                    </a:cubicBezTo>
                    <a:cubicBezTo>
                      <a:pt x="4018" y="1046"/>
                      <a:pt x="4033" y="1061"/>
                      <a:pt x="4033" y="1031"/>
                    </a:cubicBezTo>
                    <a:cubicBezTo>
                      <a:pt x="4033" y="987"/>
                      <a:pt x="4077" y="1031"/>
                      <a:pt x="4092" y="1046"/>
                    </a:cubicBezTo>
                    <a:cubicBezTo>
                      <a:pt x="4092" y="1017"/>
                      <a:pt x="4136" y="1017"/>
                      <a:pt x="4136" y="987"/>
                    </a:cubicBezTo>
                    <a:cubicBezTo>
                      <a:pt x="4136" y="958"/>
                      <a:pt x="4151" y="913"/>
                      <a:pt x="4136" y="884"/>
                    </a:cubicBezTo>
                    <a:cubicBezTo>
                      <a:pt x="4107" y="840"/>
                      <a:pt x="4121" y="854"/>
                      <a:pt x="4151" y="825"/>
                    </a:cubicBezTo>
                    <a:cubicBezTo>
                      <a:pt x="4180" y="810"/>
                      <a:pt x="4195" y="796"/>
                      <a:pt x="4224" y="810"/>
                    </a:cubicBezTo>
                    <a:cubicBezTo>
                      <a:pt x="4269" y="825"/>
                      <a:pt x="4269" y="825"/>
                      <a:pt x="4283" y="781"/>
                    </a:cubicBezTo>
                    <a:cubicBezTo>
                      <a:pt x="4298" y="751"/>
                      <a:pt x="4327" y="737"/>
                      <a:pt x="4342" y="692"/>
                    </a:cubicBezTo>
                    <a:cubicBezTo>
                      <a:pt x="4342" y="663"/>
                      <a:pt x="4357" y="633"/>
                      <a:pt x="4386" y="604"/>
                    </a:cubicBezTo>
                    <a:cubicBezTo>
                      <a:pt x="4416" y="574"/>
                      <a:pt x="4386" y="574"/>
                      <a:pt x="4386" y="545"/>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0" name="Freeform 1628">
                <a:extLst>
                  <a:ext uri="{FF2B5EF4-FFF2-40B4-BE49-F238E27FC236}">
                    <a16:creationId xmlns:a16="http://schemas.microsoft.com/office/drawing/2014/main" id="{A06B7805-9333-C5C9-E6CE-F2D3BA86B2E1}"/>
                  </a:ext>
                </a:extLst>
              </p:cNvPr>
              <p:cNvSpPr>
                <a:spLocks/>
              </p:cNvSpPr>
              <p:nvPr/>
            </p:nvSpPr>
            <p:spPr bwMode="auto">
              <a:xfrm>
                <a:off x="4644" y="2096"/>
                <a:ext cx="851" cy="555"/>
              </a:xfrm>
              <a:custGeom>
                <a:avLst/>
                <a:gdLst>
                  <a:gd name="T0" fmla="*/ 4239 w 4416"/>
                  <a:gd name="T1" fmla="*/ 574 h 2874"/>
                  <a:gd name="T2" fmla="*/ 3753 w 4416"/>
                  <a:gd name="T3" fmla="*/ 88 h 2874"/>
                  <a:gd name="T4" fmla="*/ 3356 w 4416"/>
                  <a:gd name="T5" fmla="*/ 117 h 2874"/>
                  <a:gd name="T6" fmla="*/ 3194 w 4416"/>
                  <a:gd name="T7" fmla="*/ 383 h 2874"/>
                  <a:gd name="T8" fmla="*/ 3003 w 4416"/>
                  <a:gd name="T9" fmla="*/ 515 h 2874"/>
                  <a:gd name="T10" fmla="*/ 3268 w 4416"/>
                  <a:gd name="T11" fmla="*/ 619 h 2874"/>
                  <a:gd name="T12" fmla="*/ 2973 w 4416"/>
                  <a:gd name="T13" fmla="*/ 796 h 2874"/>
                  <a:gd name="T14" fmla="*/ 2708 w 4416"/>
                  <a:gd name="T15" fmla="*/ 928 h 2874"/>
                  <a:gd name="T16" fmla="*/ 2208 w 4416"/>
                  <a:gd name="T17" fmla="*/ 1135 h 2874"/>
                  <a:gd name="T18" fmla="*/ 1928 w 4416"/>
                  <a:gd name="T19" fmla="*/ 1031 h 2874"/>
                  <a:gd name="T20" fmla="*/ 1501 w 4416"/>
                  <a:gd name="T21" fmla="*/ 899 h 2874"/>
                  <a:gd name="T22" fmla="*/ 1016 w 4416"/>
                  <a:gd name="T23" fmla="*/ 427 h 2874"/>
                  <a:gd name="T24" fmla="*/ 883 w 4416"/>
                  <a:gd name="T25" fmla="*/ 619 h 2874"/>
                  <a:gd name="T26" fmla="*/ 662 w 4416"/>
                  <a:gd name="T27" fmla="*/ 692 h 2874"/>
                  <a:gd name="T28" fmla="*/ 471 w 4416"/>
                  <a:gd name="T29" fmla="*/ 825 h 2874"/>
                  <a:gd name="T30" fmla="*/ 471 w 4416"/>
                  <a:gd name="T31" fmla="*/ 1090 h 2874"/>
                  <a:gd name="T32" fmla="*/ 221 w 4416"/>
                  <a:gd name="T33" fmla="*/ 1223 h 2874"/>
                  <a:gd name="T34" fmla="*/ 44 w 4416"/>
                  <a:gd name="T35" fmla="*/ 1267 h 2874"/>
                  <a:gd name="T36" fmla="*/ 118 w 4416"/>
                  <a:gd name="T37" fmla="*/ 1488 h 2874"/>
                  <a:gd name="T38" fmla="*/ 294 w 4416"/>
                  <a:gd name="T39" fmla="*/ 1665 h 2874"/>
                  <a:gd name="T40" fmla="*/ 442 w 4416"/>
                  <a:gd name="T41" fmla="*/ 1754 h 2874"/>
                  <a:gd name="T42" fmla="*/ 383 w 4416"/>
                  <a:gd name="T43" fmla="*/ 1945 h 2874"/>
                  <a:gd name="T44" fmla="*/ 559 w 4416"/>
                  <a:gd name="T45" fmla="*/ 2093 h 2874"/>
                  <a:gd name="T46" fmla="*/ 854 w 4416"/>
                  <a:gd name="T47" fmla="*/ 2255 h 2874"/>
                  <a:gd name="T48" fmla="*/ 1060 w 4416"/>
                  <a:gd name="T49" fmla="*/ 2270 h 2874"/>
                  <a:gd name="T50" fmla="*/ 1281 w 4416"/>
                  <a:gd name="T51" fmla="*/ 2270 h 2874"/>
                  <a:gd name="T52" fmla="*/ 1487 w 4416"/>
                  <a:gd name="T53" fmla="*/ 2166 h 2874"/>
                  <a:gd name="T54" fmla="*/ 1678 w 4416"/>
                  <a:gd name="T55" fmla="*/ 2225 h 2874"/>
                  <a:gd name="T56" fmla="*/ 1737 w 4416"/>
                  <a:gd name="T57" fmla="*/ 2358 h 2874"/>
                  <a:gd name="T58" fmla="*/ 1766 w 4416"/>
                  <a:gd name="T59" fmla="*/ 2579 h 2874"/>
                  <a:gd name="T60" fmla="*/ 1840 w 4416"/>
                  <a:gd name="T61" fmla="*/ 2741 h 2874"/>
                  <a:gd name="T62" fmla="*/ 1958 w 4416"/>
                  <a:gd name="T63" fmla="*/ 2800 h 2874"/>
                  <a:gd name="T64" fmla="*/ 2075 w 4416"/>
                  <a:gd name="T65" fmla="*/ 2682 h 2874"/>
                  <a:gd name="T66" fmla="*/ 2223 w 4416"/>
                  <a:gd name="T67" fmla="*/ 2623 h 2874"/>
                  <a:gd name="T68" fmla="*/ 2370 w 4416"/>
                  <a:gd name="T69" fmla="*/ 2756 h 2874"/>
                  <a:gd name="T70" fmla="*/ 2546 w 4416"/>
                  <a:gd name="T71" fmla="*/ 2815 h 2874"/>
                  <a:gd name="T72" fmla="*/ 2694 w 4416"/>
                  <a:gd name="T73" fmla="*/ 2756 h 2874"/>
                  <a:gd name="T74" fmla="*/ 2885 w 4416"/>
                  <a:gd name="T75" fmla="*/ 2682 h 2874"/>
                  <a:gd name="T76" fmla="*/ 3135 w 4416"/>
                  <a:gd name="T77" fmla="*/ 2579 h 2874"/>
                  <a:gd name="T78" fmla="*/ 3268 w 4416"/>
                  <a:gd name="T79" fmla="*/ 2446 h 2874"/>
                  <a:gd name="T80" fmla="*/ 3327 w 4416"/>
                  <a:gd name="T81" fmla="*/ 2343 h 2874"/>
                  <a:gd name="T82" fmla="*/ 3400 w 4416"/>
                  <a:gd name="T83" fmla="*/ 2211 h 2874"/>
                  <a:gd name="T84" fmla="*/ 3430 w 4416"/>
                  <a:gd name="T85" fmla="*/ 2137 h 2874"/>
                  <a:gd name="T86" fmla="*/ 3327 w 4416"/>
                  <a:gd name="T87" fmla="*/ 2093 h 2874"/>
                  <a:gd name="T88" fmla="*/ 3282 w 4416"/>
                  <a:gd name="T89" fmla="*/ 1916 h 2874"/>
                  <a:gd name="T90" fmla="*/ 3327 w 4416"/>
                  <a:gd name="T91" fmla="*/ 1768 h 2874"/>
                  <a:gd name="T92" fmla="*/ 3356 w 4416"/>
                  <a:gd name="T93" fmla="*/ 1606 h 2874"/>
                  <a:gd name="T94" fmla="*/ 3474 w 4416"/>
                  <a:gd name="T95" fmla="*/ 1547 h 2874"/>
                  <a:gd name="T96" fmla="*/ 3297 w 4416"/>
                  <a:gd name="T97" fmla="*/ 1503 h 2874"/>
                  <a:gd name="T98" fmla="*/ 3194 w 4416"/>
                  <a:gd name="T99" fmla="*/ 1356 h 2874"/>
                  <a:gd name="T100" fmla="*/ 3474 w 4416"/>
                  <a:gd name="T101" fmla="*/ 1223 h 2874"/>
                  <a:gd name="T102" fmla="*/ 3400 w 4416"/>
                  <a:gd name="T103" fmla="*/ 1370 h 2874"/>
                  <a:gd name="T104" fmla="*/ 3739 w 4416"/>
                  <a:gd name="T105" fmla="*/ 1194 h 2874"/>
                  <a:gd name="T106" fmla="*/ 3959 w 4416"/>
                  <a:gd name="T107" fmla="*/ 1090 h 2874"/>
                  <a:gd name="T108" fmla="*/ 4136 w 4416"/>
                  <a:gd name="T109" fmla="*/ 987 h 2874"/>
                  <a:gd name="T110" fmla="*/ 4283 w 4416"/>
                  <a:gd name="T111" fmla="*/ 781 h 2874"/>
                  <a:gd name="T112" fmla="*/ 4386 w 4416"/>
                  <a:gd name="T113" fmla="*/ 545 h 2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16" h="2874">
                    <a:moveTo>
                      <a:pt x="4386" y="545"/>
                    </a:moveTo>
                    <a:lnTo>
                      <a:pt x="4386" y="545"/>
                    </a:lnTo>
                    <a:cubicBezTo>
                      <a:pt x="4386" y="515"/>
                      <a:pt x="4327" y="530"/>
                      <a:pt x="4313" y="545"/>
                    </a:cubicBezTo>
                    <a:cubicBezTo>
                      <a:pt x="4283" y="545"/>
                      <a:pt x="4269" y="560"/>
                      <a:pt x="4239" y="574"/>
                    </a:cubicBezTo>
                    <a:cubicBezTo>
                      <a:pt x="4210" y="589"/>
                      <a:pt x="4107" y="589"/>
                      <a:pt x="4107" y="545"/>
                    </a:cubicBezTo>
                    <a:cubicBezTo>
                      <a:pt x="4077" y="486"/>
                      <a:pt x="4063" y="456"/>
                      <a:pt x="4004" y="427"/>
                    </a:cubicBezTo>
                    <a:cubicBezTo>
                      <a:pt x="3959" y="412"/>
                      <a:pt x="3871" y="412"/>
                      <a:pt x="3856" y="353"/>
                    </a:cubicBezTo>
                    <a:cubicBezTo>
                      <a:pt x="3842" y="265"/>
                      <a:pt x="3812" y="162"/>
                      <a:pt x="3753" y="88"/>
                    </a:cubicBezTo>
                    <a:cubicBezTo>
                      <a:pt x="3709" y="44"/>
                      <a:pt x="3650" y="44"/>
                      <a:pt x="3592" y="14"/>
                    </a:cubicBezTo>
                    <a:cubicBezTo>
                      <a:pt x="3533" y="0"/>
                      <a:pt x="3430" y="14"/>
                      <a:pt x="3371" y="44"/>
                    </a:cubicBezTo>
                    <a:cubicBezTo>
                      <a:pt x="3356" y="59"/>
                      <a:pt x="3327" y="73"/>
                      <a:pt x="3312" y="88"/>
                    </a:cubicBezTo>
                    <a:cubicBezTo>
                      <a:pt x="3312" y="103"/>
                      <a:pt x="3356" y="103"/>
                      <a:pt x="3356" y="117"/>
                    </a:cubicBezTo>
                    <a:cubicBezTo>
                      <a:pt x="3371" y="176"/>
                      <a:pt x="3297" y="221"/>
                      <a:pt x="3282" y="265"/>
                    </a:cubicBezTo>
                    <a:cubicBezTo>
                      <a:pt x="3268" y="280"/>
                      <a:pt x="3268" y="294"/>
                      <a:pt x="3268" y="309"/>
                    </a:cubicBezTo>
                    <a:lnTo>
                      <a:pt x="3268" y="339"/>
                    </a:lnTo>
                    <a:cubicBezTo>
                      <a:pt x="3268" y="368"/>
                      <a:pt x="3224" y="368"/>
                      <a:pt x="3194" y="383"/>
                    </a:cubicBezTo>
                    <a:cubicBezTo>
                      <a:pt x="3179" y="383"/>
                      <a:pt x="3165" y="398"/>
                      <a:pt x="3150" y="398"/>
                    </a:cubicBezTo>
                    <a:cubicBezTo>
                      <a:pt x="3135" y="398"/>
                      <a:pt x="3062" y="368"/>
                      <a:pt x="3062" y="368"/>
                    </a:cubicBezTo>
                    <a:cubicBezTo>
                      <a:pt x="3047" y="398"/>
                      <a:pt x="3032" y="442"/>
                      <a:pt x="3017" y="471"/>
                    </a:cubicBezTo>
                    <a:cubicBezTo>
                      <a:pt x="3017" y="486"/>
                      <a:pt x="3003" y="501"/>
                      <a:pt x="3003" y="515"/>
                    </a:cubicBezTo>
                    <a:cubicBezTo>
                      <a:pt x="3003" y="515"/>
                      <a:pt x="2973" y="604"/>
                      <a:pt x="3017" y="574"/>
                    </a:cubicBezTo>
                    <a:cubicBezTo>
                      <a:pt x="3032" y="560"/>
                      <a:pt x="3032" y="560"/>
                      <a:pt x="3062" y="560"/>
                    </a:cubicBezTo>
                    <a:cubicBezTo>
                      <a:pt x="3076" y="560"/>
                      <a:pt x="3106" y="589"/>
                      <a:pt x="3121" y="574"/>
                    </a:cubicBezTo>
                    <a:cubicBezTo>
                      <a:pt x="3179" y="530"/>
                      <a:pt x="3224" y="560"/>
                      <a:pt x="3268" y="619"/>
                    </a:cubicBezTo>
                    <a:cubicBezTo>
                      <a:pt x="3282" y="633"/>
                      <a:pt x="3312" y="663"/>
                      <a:pt x="3297" y="678"/>
                    </a:cubicBezTo>
                    <a:cubicBezTo>
                      <a:pt x="3297" y="678"/>
                      <a:pt x="3238" y="663"/>
                      <a:pt x="3224" y="663"/>
                    </a:cubicBezTo>
                    <a:cubicBezTo>
                      <a:pt x="3179" y="678"/>
                      <a:pt x="3121" y="678"/>
                      <a:pt x="3076" y="692"/>
                    </a:cubicBezTo>
                    <a:cubicBezTo>
                      <a:pt x="3032" y="707"/>
                      <a:pt x="3032" y="796"/>
                      <a:pt x="2973" y="796"/>
                    </a:cubicBezTo>
                    <a:cubicBezTo>
                      <a:pt x="2944" y="796"/>
                      <a:pt x="2914" y="781"/>
                      <a:pt x="2900" y="810"/>
                    </a:cubicBezTo>
                    <a:cubicBezTo>
                      <a:pt x="2885" y="825"/>
                      <a:pt x="2856" y="854"/>
                      <a:pt x="2826" y="854"/>
                    </a:cubicBezTo>
                    <a:cubicBezTo>
                      <a:pt x="2782" y="840"/>
                      <a:pt x="2694" y="781"/>
                      <a:pt x="2679" y="869"/>
                    </a:cubicBezTo>
                    <a:cubicBezTo>
                      <a:pt x="2679" y="899"/>
                      <a:pt x="2708" y="913"/>
                      <a:pt x="2708" y="928"/>
                    </a:cubicBezTo>
                    <a:cubicBezTo>
                      <a:pt x="2708" y="958"/>
                      <a:pt x="2664" y="958"/>
                      <a:pt x="2650" y="972"/>
                    </a:cubicBezTo>
                    <a:cubicBezTo>
                      <a:pt x="2605" y="1017"/>
                      <a:pt x="2591" y="1061"/>
                      <a:pt x="2532" y="1061"/>
                    </a:cubicBezTo>
                    <a:cubicBezTo>
                      <a:pt x="2458" y="1061"/>
                      <a:pt x="2385" y="1061"/>
                      <a:pt x="2311" y="1076"/>
                    </a:cubicBezTo>
                    <a:cubicBezTo>
                      <a:pt x="2282" y="1090"/>
                      <a:pt x="2223" y="1149"/>
                      <a:pt x="2208" y="1135"/>
                    </a:cubicBezTo>
                    <a:cubicBezTo>
                      <a:pt x="2179" y="1135"/>
                      <a:pt x="2164" y="1105"/>
                      <a:pt x="2149" y="1105"/>
                    </a:cubicBezTo>
                    <a:lnTo>
                      <a:pt x="2075" y="1105"/>
                    </a:lnTo>
                    <a:cubicBezTo>
                      <a:pt x="2046" y="1090"/>
                      <a:pt x="2017" y="1090"/>
                      <a:pt x="1987" y="1061"/>
                    </a:cubicBezTo>
                    <a:cubicBezTo>
                      <a:pt x="1958" y="1046"/>
                      <a:pt x="1943" y="1046"/>
                      <a:pt x="1928" y="1031"/>
                    </a:cubicBezTo>
                    <a:lnTo>
                      <a:pt x="1781" y="1031"/>
                    </a:lnTo>
                    <a:cubicBezTo>
                      <a:pt x="1737" y="1031"/>
                      <a:pt x="1663" y="1046"/>
                      <a:pt x="1604" y="1031"/>
                    </a:cubicBezTo>
                    <a:cubicBezTo>
                      <a:pt x="1590" y="1031"/>
                      <a:pt x="1575" y="1002"/>
                      <a:pt x="1575" y="987"/>
                    </a:cubicBezTo>
                    <a:cubicBezTo>
                      <a:pt x="1546" y="958"/>
                      <a:pt x="1531" y="928"/>
                      <a:pt x="1501" y="899"/>
                    </a:cubicBezTo>
                    <a:cubicBezTo>
                      <a:pt x="1457" y="869"/>
                      <a:pt x="1428" y="825"/>
                      <a:pt x="1384" y="825"/>
                    </a:cubicBezTo>
                    <a:cubicBezTo>
                      <a:pt x="1354" y="825"/>
                      <a:pt x="1192" y="825"/>
                      <a:pt x="1222" y="766"/>
                    </a:cubicBezTo>
                    <a:cubicBezTo>
                      <a:pt x="1251" y="707"/>
                      <a:pt x="1236" y="604"/>
                      <a:pt x="1163" y="560"/>
                    </a:cubicBezTo>
                    <a:cubicBezTo>
                      <a:pt x="1104" y="515"/>
                      <a:pt x="1030" y="515"/>
                      <a:pt x="1016" y="427"/>
                    </a:cubicBezTo>
                    <a:cubicBezTo>
                      <a:pt x="1001" y="442"/>
                      <a:pt x="986" y="427"/>
                      <a:pt x="972" y="442"/>
                    </a:cubicBezTo>
                    <a:cubicBezTo>
                      <a:pt x="957" y="456"/>
                      <a:pt x="957" y="456"/>
                      <a:pt x="957" y="471"/>
                    </a:cubicBezTo>
                    <a:cubicBezTo>
                      <a:pt x="927" y="515"/>
                      <a:pt x="883" y="501"/>
                      <a:pt x="869" y="545"/>
                    </a:cubicBezTo>
                    <a:cubicBezTo>
                      <a:pt x="869" y="574"/>
                      <a:pt x="898" y="604"/>
                      <a:pt x="883" y="619"/>
                    </a:cubicBezTo>
                    <a:cubicBezTo>
                      <a:pt x="869" y="633"/>
                      <a:pt x="839" y="648"/>
                      <a:pt x="824" y="648"/>
                    </a:cubicBezTo>
                    <a:cubicBezTo>
                      <a:pt x="810" y="663"/>
                      <a:pt x="795" y="633"/>
                      <a:pt x="780" y="648"/>
                    </a:cubicBezTo>
                    <a:cubicBezTo>
                      <a:pt x="751" y="648"/>
                      <a:pt x="736" y="633"/>
                      <a:pt x="707" y="619"/>
                    </a:cubicBezTo>
                    <a:cubicBezTo>
                      <a:pt x="692" y="604"/>
                      <a:pt x="677" y="678"/>
                      <a:pt x="662" y="692"/>
                    </a:cubicBezTo>
                    <a:cubicBezTo>
                      <a:pt x="662" y="707"/>
                      <a:pt x="648" y="737"/>
                      <a:pt x="648" y="751"/>
                    </a:cubicBezTo>
                    <a:cubicBezTo>
                      <a:pt x="648" y="781"/>
                      <a:pt x="662" y="781"/>
                      <a:pt x="662" y="796"/>
                    </a:cubicBezTo>
                    <a:cubicBezTo>
                      <a:pt x="662" y="825"/>
                      <a:pt x="574" y="796"/>
                      <a:pt x="574" y="796"/>
                    </a:cubicBezTo>
                    <a:cubicBezTo>
                      <a:pt x="545" y="810"/>
                      <a:pt x="486" y="810"/>
                      <a:pt x="471" y="825"/>
                    </a:cubicBezTo>
                    <a:cubicBezTo>
                      <a:pt x="486" y="810"/>
                      <a:pt x="501" y="913"/>
                      <a:pt x="501" y="928"/>
                    </a:cubicBezTo>
                    <a:lnTo>
                      <a:pt x="545" y="972"/>
                    </a:lnTo>
                    <a:cubicBezTo>
                      <a:pt x="545" y="987"/>
                      <a:pt x="501" y="1017"/>
                      <a:pt x="486" y="1031"/>
                    </a:cubicBezTo>
                    <a:cubicBezTo>
                      <a:pt x="471" y="1046"/>
                      <a:pt x="486" y="1090"/>
                      <a:pt x="471" y="1090"/>
                    </a:cubicBezTo>
                    <a:cubicBezTo>
                      <a:pt x="456" y="1105"/>
                      <a:pt x="427" y="1105"/>
                      <a:pt x="412" y="1120"/>
                    </a:cubicBezTo>
                    <a:cubicBezTo>
                      <a:pt x="383" y="1135"/>
                      <a:pt x="368" y="1149"/>
                      <a:pt x="353" y="1164"/>
                    </a:cubicBezTo>
                    <a:cubicBezTo>
                      <a:pt x="324" y="1164"/>
                      <a:pt x="309" y="1164"/>
                      <a:pt x="280" y="1179"/>
                    </a:cubicBezTo>
                    <a:cubicBezTo>
                      <a:pt x="250" y="1179"/>
                      <a:pt x="236" y="1194"/>
                      <a:pt x="221" y="1223"/>
                    </a:cubicBezTo>
                    <a:lnTo>
                      <a:pt x="162" y="1238"/>
                    </a:lnTo>
                    <a:lnTo>
                      <a:pt x="162" y="1223"/>
                    </a:lnTo>
                    <a:lnTo>
                      <a:pt x="103" y="1223"/>
                    </a:lnTo>
                    <a:cubicBezTo>
                      <a:pt x="88" y="1223"/>
                      <a:pt x="44" y="1252"/>
                      <a:pt x="44" y="1267"/>
                    </a:cubicBezTo>
                    <a:cubicBezTo>
                      <a:pt x="30" y="1297"/>
                      <a:pt x="15" y="1326"/>
                      <a:pt x="15" y="1341"/>
                    </a:cubicBezTo>
                    <a:cubicBezTo>
                      <a:pt x="0" y="1370"/>
                      <a:pt x="44" y="1400"/>
                      <a:pt x="59" y="1400"/>
                    </a:cubicBezTo>
                    <a:cubicBezTo>
                      <a:pt x="103" y="1400"/>
                      <a:pt x="88" y="1400"/>
                      <a:pt x="103" y="1444"/>
                    </a:cubicBezTo>
                    <a:cubicBezTo>
                      <a:pt x="103" y="1459"/>
                      <a:pt x="118" y="1459"/>
                      <a:pt x="118" y="1488"/>
                    </a:cubicBezTo>
                    <a:lnTo>
                      <a:pt x="103" y="1518"/>
                    </a:lnTo>
                    <a:cubicBezTo>
                      <a:pt x="133" y="1533"/>
                      <a:pt x="147" y="1533"/>
                      <a:pt x="162" y="1547"/>
                    </a:cubicBezTo>
                    <a:cubicBezTo>
                      <a:pt x="191" y="1577"/>
                      <a:pt x="177" y="1606"/>
                      <a:pt x="206" y="1621"/>
                    </a:cubicBezTo>
                    <a:cubicBezTo>
                      <a:pt x="236" y="1636"/>
                      <a:pt x="265" y="1650"/>
                      <a:pt x="294" y="1665"/>
                    </a:cubicBezTo>
                    <a:cubicBezTo>
                      <a:pt x="309" y="1665"/>
                      <a:pt x="324" y="1650"/>
                      <a:pt x="339" y="1636"/>
                    </a:cubicBezTo>
                    <a:cubicBezTo>
                      <a:pt x="383" y="1606"/>
                      <a:pt x="456" y="1621"/>
                      <a:pt x="486" y="1665"/>
                    </a:cubicBezTo>
                    <a:cubicBezTo>
                      <a:pt x="501" y="1695"/>
                      <a:pt x="471" y="1709"/>
                      <a:pt x="456" y="1724"/>
                    </a:cubicBezTo>
                    <a:cubicBezTo>
                      <a:pt x="442" y="1739"/>
                      <a:pt x="442" y="1739"/>
                      <a:pt x="442" y="1754"/>
                    </a:cubicBezTo>
                    <a:cubicBezTo>
                      <a:pt x="427" y="1783"/>
                      <a:pt x="412" y="1783"/>
                      <a:pt x="398" y="1783"/>
                    </a:cubicBezTo>
                    <a:cubicBezTo>
                      <a:pt x="353" y="1813"/>
                      <a:pt x="471" y="1857"/>
                      <a:pt x="427" y="1886"/>
                    </a:cubicBezTo>
                    <a:cubicBezTo>
                      <a:pt x="412" y="1916"/>
                      <a:pt x="398" y="1901"/>
                      <a:pt x="368" y="1901"/>
                    </a:cubicBezTo>
                    <a:cubicBezTo>
                      <a:pt x="309" y="1886"/>
                      <a:pt x="383" y="1945"/>
                      <a:pt x="383" y="1945"/>
                    </a:cubicBezTo>
                    <a:cubicBezTo>
                      <a:pt x="383" y="1975"/>
                      <a:pt x="368" y="1989"/>
                      <a:pt x="398" y="1989"/>
                    </a:cubicBezTo>
                    <a:cubicBezTo>
                      <a:pt x="427" y="2004"/>
                      <a:pt x="427" y="2019"/>
                      <a:pt x="456" y="2034"/>
                    </a:cubicBezTo>
                    <a:cubicBezTo>
                      <a:pt x="486" y="2034"/>
                      <a:pt x="501" y="2063"/>
                      <a:pt x="530" y="2078"/>
                    </a:cubicBezTo>
                    <a:cubicBezTo>
                      <a:pt x="530" y="2078"/>
                      <a:pt x="545" y="2093"/>
                      <a:pt x="559" y="2093"/>
                    </a:cubicBezTo>
                    <a:cubicBezTo>
                      <a:pt x="574" y="2093"/>
                      <a:pt x="559" y="2063"/>
                      <a:pt x="589" y="2063"/>
                    </a:cubicBezTo>
                    <a:cubicBezTo>
                      <a:pt x="648" y="2063"/>
                      <a:pt x="677" y="2166"/>
                      <a:pt x="736" y="2166"/>
                    </a:cubicBezTo>
                    <a:cubicBezTo>
                      <a:pt x="765" y="2166"/>
                      <a:pt x="765" y="2211"/>
                      <a:pt x="795" y="2211"/>
                    </a:cubicBezTo>
                    <a:cubicBezTo>
                      <a:pt x="824" y="2225"/>
                      <a:pt x="839" y="2255"/>
                      <a:pt x="854" y="2255"/>
                    </a:cubicBezTo>
                    <a:cubicBezTo>
                      <a:pt x="883" y="2225"/>
                      <a:pt x="883" y="2270"/>
                      <a:pt x="913" y="2270"/>
                    </a:cubicBezTo>
                    <a:cubicBezTo>
                      <a:pt x="927" y="2270"/>
                      <a:pt x="927" y="2255"/>
                      <a:pt x="942" y="2255"/>
                    </a:cubicBezTo>
                    <a:cubicBezTo>
                      <a:pt x="957" y="2255"/>
                      <a:pt x="957" y="2270"/>
                      <a:pt x="972" y="2284"/>
                    </a:cubicBezTo>
                    <a:cubicBezTo>
                      <a:pt x="1001" y="2284"/>
                      <a:pt x="1030" y="2284"/>
                      <a:pt x="1060" y="2270"/>
                    </a:cubicBezTo>
                    <a:cubicBezTo>
                      <a:pt x="1104" y="2255"/>
                      <a:pt x="1075" y="2284"/>
                      <a:pt x="1089" y="2299"/>
                    </a:cubicBezTo>
                    <a:cubicBezTo>
                      <a:pt x="1089" y="2299"/>
                      <a:pt x="1119" y="2255"/>
                      <a:pt x="1133" y="2255"/>
                    </a:cubicBezTo>
                    <a:cubicBezTo>
                      <a:pt x="1148" y="2240"/>
                      <a:pt x="1178" y="2240"/>
                      <a:pt x="1192" y="2255"/>
                    </a:cubicBezTo>
                    <a:cubicBezTo>
                      <a:pt x="1222" y="2284"/>
                      <a:pt x="1251" y="2255"/>
                      <a:pt x="1281" y="2270"/>
                    </a:cubicBezTo>
                    <a:cubicBezTo>
                      <a:pt x="1310" y="2284"/>
                      <a:pt x="1340" y="2255"/>
                      <a:pt x="1354" y="2225"/>
                    </a:cubicBezTo>
                    <a:cubicBezTo>
                      <a:pt x="1369" y="2225"/>
                      <a:pt x="1369" y="2211"/>
                      <a:pt x="1384" y="2211"/>
                    </a:cubicBezTo>
                    <a:cubicBezTo>
                      <a:pt x="1398" y="2196"/>
                      <a:pt x="1413" y="2211"/>
                      <a:pt x="1428" y="2196"/>
                    </a:cubicBezTo>
                    <a:cubicBezTo>
                      <a:pt x="1443" y="2181"/>
                      <a:pt x="1457" y="2152"/>
                      <a:pt x="1487" y="2166"/>
                    </a:cubicBezTo>
                    <a:cubicBezTo>
                      <a:pt x="1516" y="2181"/>
                      <a:pt x="1516" y="2181"/>
                      <a:pt x="1560" y="2152"/>
                    </a:cubicBezTo>
                    <a:cubicBezTo>
                      <a:pt x="1575" y="2137"/>
                      <a:pt x="1604" y="2181"/>
                      <a:pt x="1604" y="2196"/>
                    </a:cubicBezTo>
                    <a:cubicBezTo>
                      <a:pt x="1590" y="2225"/>
                      <a:pt x="1560" y="2240"/>
                      <a:pt x="1590" y="2240"/>
                    </a:cubicBezTo>
                    <a:cubicBezTo>
                      <a:pt x="1634" y="2240"/>
                      <a:pt x="1634" y="2240"/>
                      <a:pt x="1678" y="2225"/>
                    </a:cubicBezTo>
                    <a:cubicBezTo>
                      <a:pt x="1693" y="2225"/>
                      <a:pt x="1707" y="2270"/>
                      <a:pt x="1707" y="2284"/>
                    </a:cubicBezTo>
                    <a:cubicBezTo>
                      <a:pt x="1707" y="2284"/>
                      <a:pt x="1707" y="2314"/>
                      <a:pt x="1722" y="2299"/>
                    </a:cubicBezTo>
                    <a:cubicBezTo>
                      <a:pt x="1722" y="2299"/>
                      <a:pt x="1752" y="2299"/>
                      <a:pt x="1752" y="2314"/>
                    </a:cubicBezTo>
                    <a:cubicBezTo>
                      <a:pt x="1752" y="2329"/>
                      <a:pt x="1722" y="2343"/>
                      <a:pt x="1737" y="2358"/>
                    </a:cubicBezTo>
                    <a:cubicBezTo>
                      <a:pt x="1752" y="2387"/>
                      <a:pt x="1737" y="2432"/>
                      <a:pt x="1722" y="2446"/>
                    </a:cubicBezTo>
                    <a:cubicBezTo>
                      <a:pt x="1707" y="2476"/>
                      <a:pt x="1678" y="2491"/>
                      <a:pt x="1663" y="2505"/>
                    </a:cubicBezTo>
                    <a:cubicBezTo>
                      <a:pt x="1663" y="2520"/>
                      <a:pt x="1663" y="2594"/>
                      <a:pt x="1649" y="2579"/>
                    </a:cubicBezTo>
                    <a:cubicBezTo>
                      <a:pt x="1663" y="2594"/>
                      <a:pt x="1752" y="2550"/>
                      <a:pt x="1766" y="2579"/>
                    </a:cubicBezTo>
                    <a:cubicBezTo>
                      <a:pt x="1766" y="2579"/>
                      <a:pt x="1737" y="2594"/>
                      <a:pt x="1752" y="2623"/>
                    </a:cubicBezTo>
                    <a:cubicBezTo>
                      <a:pt x="1766" y="2653"/>
                      <a:pt x="1811" y="2653"/>
                      <a:pt x="1796" y="2668"/>
                    </a:cubicBezTo>
                    <a:cubicBezTo>
                      <a:pt x="1796" y="2682"/>
                      <a:pt x="1781" y="2712"/>
                      <a:pt x="1781" y="2726"/>
                    </a:cubicBezTo>
                    <a:cubicBezTo>
                      <a:pt x="1796" y="2741"/>
                      <a:pt x="1840" y="2726"/>
                      <a:pt x="1840" y="2741"/>
                    </a:cubicBezTo>
                    <a:lnTo>
                      <a:pt x="1840" y="2756"/>
                    </a:lnTo>
                    <a:cubicBezTo>
                      <a:pt x="1840" y="2785"/>
                      <a:pt x="1855" y="2771"/>
                      <a:pt x="1869" y="2771"/>
                    </a:cubicBezTo>
                    <a:cubicBezTo>
                      <a:pt x="1884" y="2771"/>
                      <a:pt x="1899" y="2756"/>
                      <a:pt x="1914" y="2771"/>
                    </a:cubicBezTo>
                    <a:cubicBezTo>
                      <a:pt x="1928" y="2771"/>
                      <a:pt x="1943" y="2785"/>
                      <a:pt x="1958" y="2800"/>
                    </a:cubicBezTo>
                    <a:cubicBezTo>
                      <a:pt x="1987" y="2815"/>
                      <a:pt x="1972" y="2756"/>
                      <a:pt x="1972" y="2741"/>
                    </a:cubicBezTo>
                    <a:cubicBezTo>
                      <a:pt x="1943" y="2682"/>
                      <a:pt x="1972" y="2712"/>
                      <a:pt x="2002" y="2682"/>
                    </a:cubicBezTo>
                    <a:cubicBezTo>
                      <a:pt x="2031" y="2668"/>
                      <a:pt x="2017" y="2682"/>
                      <a:pt x="2046" y="2697"/>
                    </a:cubicBezTo>
                    <a:lnTo>
                      <a:pt x="2075" y="2682"/>
                    </a:lnTo>
                    <a:cubicBezTo>
                      <a:pt x="2075" y="2697"/>
                      <a:pt x="2105" y="2668"/>
                      <a:pt x="2105" y="2682"/>
                    </a:cubicBezTo>
                    <a:cubicBezTo>
                      <a:pt x="2120" y="2697"/>
                      <a:pt x="2120" y="2712"/>
                      <a:pt x="2149" y="2682"/>
                    </a:cubicBezTo>
                    <a:cubicBezTo>
                      <a:pt x="2164" y="2668"/>
                      <a:pt x="2164" y="2682"/>
                      <a:pt x="2179" y="2668"/>
                    </a:cubicBezTo>
                    <a:cubicBezTo>
                      <a:pt x="2193" y="2653"/>
                      <a:pt x="2193" y="2623"/>
                      <a:pt x="2223" y="2623"/>
                    </a:cubicBezTo>
                    <a:cubicBezTo>
                      <a:pt x="2237" y="2623"/>
                      <a:pt x="2252" y="2653"/>
                      <a:pt x="2282" y="2653"/>
                    </a:cubicBezTo>
                    <a:lnTo>
                      <a:pt x="2340" y="2668"/>
                    </a:lnTo>
                    <a:cubicBezTo>
                      <a:pt x="2340" y="2682"/>
                      <a:pt x="2311" y="2697"/>
                      <a:pt x="2311" y="2712"/>
                    </a:cubicBezTo>
                    <a:cubicBezTo>
                      <a:pt x="2326" y="2726"/>
                      <a:pt x="2355" y="2741"/>
                      <a:pt x="2370" y="2756"/>
                    </a:cubicBezTo>
                    <a:cubicBezTo>
                      <a:pt x="2399" y="2771"/>
                      <a:pt x="2458" y="2785"/>
                      <a:pt x="2473" y="2741"/>
                    </a:cubicBezTo>
                    <a:lnTo>
                      <a:pt x="2502" y="2771"/>
                    </a:lnTo>
                    <a:cubicBezTo>
                      <a:pt x="2517" y="2785"/>
                      <a:pt x="2532" y="2756"/>
                      <a:pt x="2561" y="2771"/>
                    </a:cubicBezTo>
                    <a:cubicBezTo>
                      <a:pt x="2576" y="2785"/>
                      <a:pt x="2546" y="2800"/>
                      <a:pt x="2546" y="2815"/>
                    </a:cubicBezTo>
                    <a:cubicBezTo>
                      <a:pt x="2546" y="2830"/>
                      <a:pt x="2576" y="2859"/>
                      <a:pt x="2576" y="2874"/>
                    </a:cubicBezTo>
                    <a:cubicBezTo>
                      <a:pt x="2591" y="2874"/>
                      <a:pt x="2605" y="2859"/>
                      <a:pt x="2620" y="2859"/>
                    </a:cubicBezTo>
                    <a:cubicBezTo>
                      <a:pt x="2620" y="2844"/>
                      <a:pt x="2576" y="2830"/>
                      <a:pt x="2591" y="2815"/>
                    </a:cubicBezTo>
                    <a:cubicBezTo>
                      <a:pt x="2620" y="2771"/>
                      <a:pt x="2650" y="2771"/>
                      <a:pt x="2694" y="2756"/>
                    </a:cubicBezTo>
                    <a:cubicBezTo>
                      <a:pt x="2723" y="2741"/>
                      <a:pt x="2753" y="2741"/>
                      <a:pt x="2782" y="2741"/>
                    </a:cubicBezTo>
                    <a:cubicBezTo>
                      <a:pt x="2797" y="2741"/>
                      <a:pt x="2797" y="2712"/>
                      <a:pt x="2811" y="2712"/>
                    </a:cubicBezTo>
                    <a:cubicBezTo>
                      <a:pt x="2841" y="2712"/>
                      <a:pt x="2826" y="2697"/>
                      <a:pt x="2826" y="2682"/>
                    </a:cubicBezTo>
                    <a:cubicBezTo>
                      <a:pt x="2826" y="2697"/>
                      <a:pt x="2885" y="2682"/>
                      <a:pt x="2885" y="2682"/>
                    </a:cubicBezTo>
                    <a:cubicBezTo>
                      <a:pt x="2914" y="2668"/>
                      <a:pt x="2944" y="2682"/>
                      <a:pt x="2973" y="2682"/>
                    </a:cubicBezTo>
                    <a:cubicBezTo>
                      <a:pt x="3003" y="2682"/>
                      <a:pt x="3017" y="2668"/>
                      <a:pt x="3047" y="2653"/>
                    </a:cubicBezTo>
                    <a:cubicBezTo>
                      <a:pt x="3062" y="2653"/>
                      <a:pt x="3062" y="2609"/>
                      <a:pt x="3076" y="2609"/>
                    </a:cubicBezTo>
                    <a:cubicBezTo>
                      <a:pt x="3106" y="2609"/>
                      <a:pt x="3121" y="2594"/>
                      <a:pt x="3135" y="2579"/>
                    </a:cubicBezTo>
                    <a:cubicBezTo>
                      <a:pt x="3150" y="2579"/>
                      <a:pt x="3165" y="2564"/>
                      <a:pt x="3165" y="2550"/>
                    </a:cubicBezTo>
                    <a:cubicBezTo>
                      <a:pt x="3150" y="2550"/>
                      <a:pt x="3209" y="2535"/>
                      <a:pt x="3209" y="2535"/>
                    </a:cubicBezTo>
                    <a:cubicBezTo>
                      <a:pt x="3224" y="2520"/>
                      <a:pt x="3238" y="2491"/>
                      <a:pt x="3253" y="2476"/>
                    </a:cubicBezTo>
                    <a:cubicBezTo>
                      <a:pt x="3268" y="2461"/>
                      <a:pt x="3268" y="2461"/>
                      <a:pt x="3268" y="2446"/>
                    </a:cubicBezTo>
                    <a:cubicBezTo>
                      <a:pt x="3282" y="2417"/>
                      <a:pt x="3253" y="2432"/>
                      <a:pt x="3253" y="2417"/>
                    </a:cubicBezTo>
                    <a:cubicBezTo>
                      <a:pt x="3253" y="2417"/>
                      <a:pt x="3327" y="2417"/>
                      <a:pt x="3282" y="2387"/>
                    </a:cubicBezTo>
                    <a:cubicBezTo>
                      <a:pt x="3268" y="2373"/>
                      <a:pt x="3282" y="2373"/>
                      <a:pt x="3297" y="2373"/>
                    </a:cubicBezTo>
                    <a:cubicBezTo>
                      <a:pt x="3312" y="2373"/>
                      <a:pt x="3312" y="2358"/>
                      <a:pt x="3327" y="2343"/>
                    </a:cubicBezTo>
                    <a:cubicBezTo>
                      <a:pt x="3341" y="2329"/>
                      <a:pt x="3341" y="2314"/>
                      <a:pt x="3356" y="2299"/>
                    </a:cubicBezTo>
                    <a:lnTo>
                      <a:pt x="3356" y="2270"/>
                    </a:lnTo>
                    <a:cubicBezTo>
                      <a:pt x="3371" y="2255"/>
                      <a:pt x="3385" y="2255"/>
                      <a:pt x="3400" y="2240"/>
                    </a:cubicBezTo>
                    <a:cubicBezTo>
                      <a:pt x="3415" y="2225"/>
                      <a:pt x="3400" y="2211"/>
                      <a:pt x="3400" y="2211"/>
                    </a:cubicBezTo>
                    <a:cubicBezTo>
                      <a:pt x="3400" y="2196"/>
                      <a:pt x="3415" y="2196"/>
                      <a:pt x="3415" y="2196"/>
                    </a:cubicBezTo>
                    <a:cubicBezTo>
                      <a:pt x="3430" y="2196"/>
                      <a:pt x="3415" y="2166"/>
                      <a:pt x="3415" y="2166"/>
                    </a:cubicBezTo>
                    <a:cubicBezTo>
                      <a:pt x="3415" y="2166"/>
                      <a:pt x="3444" y="2181"/>
                      <a:pt x="3444" y="2166"/>
                    </a:cubicBezTo>
                    <a:cubicBezTo>
                      <a:pt x="3474" y="2152"/>
                      <a:pt x="3444" y="2152"/>
                      <a:pt x="3430" y="2137"/>
                    </a:cubicBezTo>
                    <a:lnTo>
                      <a:pt x="3474" y="2107"/>
                    </a:lnTo>
                    <a:cubicBezTo>
                      <a:pt x="3459" y="2137"/>
                      <a:pt x="3415" y="2093"/>
                      <a:pt x="3400" y="2078"/>
                    </a:cubicBezTo>
                    <a:cubicBezTo>
                      <a:pt x="3400" y="2078"/>
                      <a:pt x="3385" y="2093"/>
                      <a:pt x="3371" y="2093"/>
                    </a:cubicBezTo>
                    <a:cubicBezTo>
                      <a:pt x="3356" y="2107"/>
                      <a:pt x="3341" y="2078"/>
                      <a:pt x="3327" y="2093"/>
                    </a:cubicBezTo>
                    <a:cubicBezTo>
                      <a:pt x="3356" y="2078"/>
                      <a:pt x="3385" y="2063"/>
                      <a:pt x="3400" y="2048"/>
                    </a:cubicBezTo>
                    <a:cubicBezTo>
                      <a:pt x="3415" y="2034"/>
                      <a:pt x="3459" y="2034"/>
                      <a:pt x="3430" y="2004"/>
                    </a:cubicBezTo>
                    <a:cubicBezTo>
                      <a:pt x="3400" y="1989"/>
                      <a:pt x="3385" y="1975"/>
                      <a:pt x="3356" y="1945"/>
                    </a:cubicBezTo>
                    <a:cubicBezTo>
                      <a:pt x="3356" y="1931"/>
                      <a:pt x="3282" y="1960"/>
                      <a:pt x="3282" y="1916"/>
                    </a:cubicBezTo>
                    <a:cubicBezTo>
                      <a:pt x="3282" y="1945"/>
                      <a:pt x="3356" y="1945"/>
                      <a:pt x="3371" y="1945"/>
                    </a:cubicBezTo>
                    <a:cubicBezTo>
                      <a:pt x="3385" y="1945"/>
                      <a:pt x="3430" y="1989"/>
                      <a:pt x="3444" y="1960"/>
                    </a:cubicBezTo>
                    <a:cubicBezTo>
                      <a:pt x="3459" y="1931"/>
                      <a:pt x="3371" y="1901"/>
                      <a:pt x="3371" y="1872"/>
                    </a:cubicBezTo>
                    <a:cubicBezTo>
                      <a:pt x="3356" y="1842"/>
                      <a:pt x="3356" y="1783"/>
                      <a:pt x="3327" y="1768"/>
                    </a:cubicBezTo>
                    <a:cubicBezTo>
                      <a:pt x="3312" y="1739"/>
                      <a:pt x="3224" y="1739"/>
                      <a:pt x="3253" y="1695"/>
                    </a:cubicBezTo>
                    <a:cubicBezTo>
                      <a:pt x="3268" y="1665"/>
                      <a:pt x="3282" y="1650"/>
                      <a:pt x="3297" y="1636"/>
                    </a:cubicBezTo>
                    <a:cubicBezTo>
                      <a:pt x="3327" y="1606"/>
                      <a:pt x="3297" y="1621"/>
                      <a:pt x="3312" y="1606"/>
                    </a:cubicBezTo>
                    <a:cubicBezTo>
                      <a:pt x="3312" y="1591"/>
                      <a:pt x="3356" y="1606"/>
                      <a:pt x="3356" y="1606"/>
                    </a:cubicBezTo>
                    <a:cubicBezTo>
                      <a:pt x="3371" y="1591"/>
                      <a:pt x="3341" y="1577"/>
                      <a:pt x="3371" y="1562"/>
                    </a:cubicBezTo>
                    <a:cubicBezTo>
                      <a:pt x="3400" y="1562"/>
                      <a:pt x="3415" y="1547"/>
                      <a:pt x="3430" y="1533"/>
                    </a:cubicBezTo>
                    <a:lnTo>
                      <a:pt x="3459" y="1533"/>
                    </a:lnTo>
                    <a:cubicBezTo>
                      <a:pt x="3474" y="1533"/>
                      <a:pt x="3459" y="1547"/>
                      <a:pt x="3474" y="1547"/>
                    </a:cubicBezTo>
                    <a:cubicBezTo>
                      <a:pt x="3488" y="1562"/>
                      <a:pt x="3503" y="1518"/>
                      <a:pt x="3503" y="1503"/>
                    </a:cubicBezTo>
                    <a:cubicBezTo>
                      <a:pt x="3474" y="1474"/>
                      <a:pt x="3444" y="1488"/>
                      <a:pt x="3430" y="1488"/>
                    </a:cubicBezTo>
                    <a:cubicBezTo>
                      <a:pt x="3400" y="1488"/>
                      <a:pt x="3385" y="1459"/>
                      <a:pt x="3356" y="1474"/>
                    </a:cubicBezTo>
                    <a:cubicBezTo>
                      <a:pt x="3341" y="1474"/>
                      <a:pt x="3327" y="1503"/>
                      <a:pt x="3297" y="1503"/>
                    </a:cubicBezTo>
                    <a:cubicBezTo>
                      <a:pt x="3282" y="1518"/>
                      <a:pt x="3253" y="1518"/>
                      <a:pt x="3238" y="1503"/>
                    </a:cubicBezTo>
                    <a:cubicBezTo>
                      <a:pt x="3224" y="1488"/>
                      <a:pt x="3253" y="1459"/>
                      <a:pt x="3238" y="1444"/>
                    </a:cubicBezTo>
                    <a:cubicBezTo>
                      <a:pt x="3209" y="1429"/>
                      <a:pt x="3091" y="1429"/>
                      <a:pt x="3135" y="1356"/>
                    </a:cubicBezTo>
                    <a:cubicBezTo>
                      <a:pt x="3150" y="1341"/>
                      <a:pt x="3165" y="1356"/>
                      <a:pt x="3194" y="1356"/>
                    </a:cubicBezTo>
                    <a:cubicBezTo>
                      <a:pt x="3209" y="1356"/>
                      <a:pt x="3238" y="1341"/>
                      <a:pt x="3253" y="1326"/>
                    </a:cubicBezTo>
                    <a:cubicBezTo>
                      <a:pt x="3282" y="1282"/>
                      <a:pt x="3327" y="1252"/>
                      <a:pt x="3371" y="1223"/>
                    </a:cubicBezTo>
                    <a:cubicBezTo>
                      <a:pt x="3385" y="1194"/>
                      <a:pt x="3400" y="1194"/>
                      <a:pt x="3430" y="1194"/>
                    </a:cubicBezTo>
                    <a:cubicBezTo>
                      <a:pt x="3430" y="1208"/>
                      <a:pt x="3474" y="1208"/>
                      <a:pt x="3474" y="1223"/>
                    </a:cubicBezTo>
                    <a:cubicBezTo>
                      <a:pt x="3459" y="1238"/>
                      <a:pt x="3459" y="1267"/>
                      <a:pt x="3444" y="1282"/>
                    </a:cubicBezTo>
                    <a:cubicBezTo>
                      <a:pt x="3430" y="1282"/>
                      <a:pt x="3400" y="1297"/>
                      <a:pt x="3400" y="1311"/>
                    </a:cubicBezTo>
                    <a:cubicBezTo>
                      <a:pt x="3400" y="1326"/>
                      <a:pt x="3444" y="1326"/>
                      <a:pt x="3444" y="1326"/>
                    </a:cubicBezTo>
                    <a:cubicBezTo>
                      <a:pt x="3444" y="1326"/>
                      <a:pt x="3385" y="1370"/>
                      <a:pt x="3400" y="1370"/>
                    </a:cubicBezTo>
                    <a:cubicBezTo>
                      <a:pt x="3415" y="1385"/>
                      <a:pt x="3488" y="1311"/>
                      <a:pt x="3503" y="1311"/>
                    </a:cubicBezTo>
                    <a:cubicBezTo>
                      <a:pt x="3533" y="1297"/>
                      <a:pt x="3562" y="1282"/>
                      <a:pt x="3592" y="1282"/>
                    </a:cubicBezTo>
                    <a:cubicBezTo>
                      <a:pt x="3621" y="1282"/>
                      <a:pt x="3621" y="1282"/>
                      <a:pt x="3636" y="1252"/>
                    </a:cubicBezTo>
                    <a:cubicBezTo>
                      <a:pt x="3665" y="1238"/>
                      <a:pt x="3709" y="1223"/>
                      <a:pt x="3739" y="1194"/>
                    </a:cubicBezTo>
                    <a:cubicBezTo>
                      <a:pt x="3753" y="1179"/>
                      <a:pt x="3783" y="1135"/>
                      <a:pt x="3812" y="1135"/>
                    </a:cubicBezTo>
                    <a:cubicBezTo>
                      <a:pt x="3827" y="1120"/>
                      <a:pt x="3915" y="1179"/>
                      <a:pt x="3915" y="1135"/>
                    </a:cubicBezTo>
                    <a:cubicBezTo>
                      <a:pt x="3915" y="1120"/>
                      <a:pt x="3901" y="1105"/>
                      <a:pt x="3915" y="1090"/>
                    </a:cubicBezTo>
                    <a:lnTo>
                      <a:pt x="3959" y="1090"/>
                    </a:lnTo>
                    <a:cubicBezTo>
                      <a:pt x="3989" y="1090"/>
                      <a:pt x="3974" y="1076"/>
                      <a:pt x="3989" y="1061"/>
                    </a:cubicBezTo>
                    <a:cubicBezTo>
                      <a:pt x="4018" y="1046"/>
                      <a:pt x="4033" y="1061"/>
                      <a:pt x="4033" y="1031"/>
                    </a:cubicBezTo>
                    <a:cubicBezTo>
                      <a:pt x="4033" y="987"/>
                      <a:pt x="4077" y="1031"/>
                      <a:pt x="4092" y="1046"/>
                    </a:cubicBezTo>
                    <a:cubicBezTo>
                      <a:pt x="4092" y="1017"/>
                      <a:pt x="4136" y="1017"/>
                      <a:pt x="4136" y="987"/>
                    </a:cubicBezTo>
                    <a:cubicBezTo>
                      <a:pt x="4136" y="958"/>
                      <a:pt x="4151" y="913"/>
                      <a:pt x="4136" y="884"/>
                    </a:cubicBezTo>
                    <a:cubicBezTo>
                      <a:pt x="4107" y="840"/>
                      <a:pt x="4121" y="854"/>
                      <a:pt x="4151" y="825"/>
                    </a:cubicBezTo>
                    <a:cubicBezTo>
                      <a:pt x="4180" y="810"/>
                      <a:pt x="4195" y="796"/>
                      <a:pt x="4224" y="810"/>
                    </a:cubicBezTo>
                    <a:cubicBezTo>
                      <a:pt x="4269" y="825"/>
                      <a:pt x="4269" y="825"/>
                      <a:pt x="4283" y="781"/>
                    </a:cubicBezTo>
                    <a:cubicBezTo>
                      <a:pt x="4298" y="751"/>
                      <a:pt x="4327" y="737"/>
                      <a:pt x="4342" y="692"/>
                    </a:cubicBezTo>
                    <a:cubicBezTo>
                      <a:pt x="4342" y="663"/>
                      <a:pt x="4357" y="633"/>
                      <a:pt x="4386" y="604"/>
                    </a:cubicBezTo>
                    <a:cubicBezTo>
                      <a:pt x="4416" y="574"/>
                      <a:pt x="4386" y="574"/>
                      <a:pt x="4386" y="545"/>
                    </a:cubicBezTo>
                    <a:lnTo>
                      <a:pt x="4386" y="54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1" name="Freeform 1629">
                <a:extLst>
                  <a:ext uri="{FF2B5EF4-FFF2-40B4-BE49-F238E27FC236}">
                    <a16:creationId xmlns:a16="http://schemas.microsoft.com/office/drawing/2014/main" id="{08BCF390-CCB6-D7E6-C990-D098061F1689}"/>
                  </a:ext>
                </a:extLst>
              </p:cNvPr>
              <p:cNvSpPr>
                <a:spLocks/>
              </p:cNvSpPr>
              <p:nvPr/>
            </p:nvSpPr>
            <p:spPr bwMode="auto">
              <a:xfrm>
                <a:off x="3857" y="2000"/>
                <a:ext cx="16" cy="24"/>
              </a:xfrm>
              <a:custGeom>
                <a:avLst/>
                <a:gdLst>
                  <a:gd name="T0" fmla="*/ 83 w 83"/>
                  <a:gd name="T1" fmla="*/ 25 h 125"/>
                  <a:gd name="T2" fmla="*/ 83 w 83"/>
                  <a:gd name="T3" fmla="*/ 25 h 125"/>
                  <a:gd name="T4" fmla="*/ 41 w 83"/>
                  <a:gd name="T5" fmla="*/ 112 h 125"/>
                  <a:gd name="T6" fmla="*/ 83 w 83"/>
                  <a:gd name="T7" fmla="*/ 25 h 125"/>
                  <a:gd name="T8" fmla="*/ 83 w 83"/>
                  <a:gd name="T9" fmla="*/ 25 h 125"/>
                </a:gdLst>
                <a:ahLst/>
                <a:cxnLst>
                  <a:cxn ang="0">
                    <a:pos x="T0" y="T1"/>
                  </a:cxn>
                  <a:cxn ang="0">
                    <a:pos x="T2" y="T3"/>
                  </a:cxn>
                  <a:cxn ang="0">
                    <a:pos x="T4" y="T5"/>
                  </a:cxn>
                  <a:cxn ang="0">
                    <a:pos x="T6" y="T7"/>
                  </a:cxn>
                  <a:cxn ang="0">
                    <a:pos x="T8" y="T9"/>
                  </a:cxn>
                </a:cxnLst>
                <a:rect l="0" t="0" r="r" b="b"/>
                <a:pathLst>
                  <a:path w="83" h="125">
                    <a:moveTo>
                      <a:pt x="83" y="25"/>
                    </a:moveTo>
                    <a:lnTo>
                      <a:pt x="83" y="25"/>
                    </a:lnTo>
                    <a:cubicBezTo>
                      <a:pt x="83" y="0"/>
                      <a:pt x="0" y="125"/>
                      <a:pt x="41" y="112"/>
                    </a:cubicBezTo>
                    <a:cubicBezTo>
                      <a:pt x="55" y="112"/>
                      <a:pt x="83" y="37"/>
                      <a:pt x="83" y="25"/>
                    </a:cubicBezTo>
                    <a:cubicBezTo>
                      <a:pt x="83" y="12"/>
                      <a:pt x="83" y="37"/>
                      <a:pt x="83" y="25"/>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2" name="Freeform 1630">
                <a:extLst>
                  <a:ext uri="{FF2B5EF4-FFF2-40B4-BE49-F238E27FC236}">
                    <a16:creationId xmlns:a16="http://schemas.microsoft.com/office/drawing/2014/main" id="{C3E57B30-7ADA-A146-4B56-50A6BB46184F}"/>
                  </a:ext>
                </a:extLst>
              </p:cNvPr>
              <p:cNvSpPr>
                <a:spLocks/>
              </p:cNvSpPr>
              <p:nvPr/>
            </p:nvSpPr>
            <p:spPr bwMode="auto">
              <a:xfrm>
                <a:off x="3857" y="2000"/>
                <a:ext cx="16" cy="24"/>
              </a:xfrm>
              <a:custGeom>
                <a:avLst/>
                <a:gdLst>
                  <a:gd name="T0" fmla="*/ 83 w 83"/>
                  <a:gd name="T1" fmla="*/ 25 h 125"/>
                  <a:gd name="T2" fmla="*/ 83 w 83"/>
                  <a:gd name="T3" fmla="*/ 25 h 125"/>
                  <a:gd name="T4" fmla="*/ 41 w 83"/>
                  <a:gd name="T5" fmla="*/ 112 h 125"/>
                  <a:gd name="T6" fmla="*/ 83 w 83"/>
                  <a:gd name="T7" fmla="*/ 25 h 125"/>
                  <a:gd name="T8" fmla="*/ 83 w 83"/>
                  <a:gd name="T9" fmla="*/ 25 h 125"/>
                  <a:gd name="T10" fmla="*/ 83 w 83"/>
                  <a:gd name="T11" fmla="*/ 25 h 125"/>
                </a:gdLst>
                <a:ahLst/>
                <a:cxnLst>
                  <a:cxn ang="0">
                    <a:pos x="T0" y="T1"/>
                  </a:cxn>
                  <a:cxn ang="0">
                    <a:pos x="T2" y="T3"/>
                  </a:cxn>
                  <a:cxn ang="0">
                    <a:pos x="T4" y="T5"/>
                  </a:cxn>
                  <a:cxn ang="0">
                    <a:pos x="T6" y="T7"/>
                  </a:cxn>
                  <a:cxn ang="0">
                    <a:pos x="T8" y="T9"/>
                  </a:cxn>
                  <a:cxn ang="0">
                    <a:pos x="T10" y="T11"/>
                  </a:cxn>
                </a:cxnLst>
                <a:rect l="0" t="0" r="r" b="b"/>
                <a:pathLst>
                  <a:path w="83" h="125">
                    <a:moveTo>
                      <a:pt x="83" y="25"/>
                    </a:moveTo>
                    <a:lnTo>
                      <a:pt x="83" y="25"/>
                    </a:lnTo>
                    <a:cubicBezTo>
                      <a:pt x="83" y="0"/>
                      <a:pt x="0" y="125"/>
                      <a:pt x="41" y="112"/>
                    </a:cubicBezTo>
                    <a:cubicBezTo>
                      <a:pt x="55" y="112"/>
                      <a:pt x="83" y="37"/>
                      <a:pt x="83" y="25"/>
                    </a:cubicBezTo>
                    <a:cubicBezTo>
                      <a:pt x="83" y="12"/>
                      <a:pt x="83" y="37"/>
                      <a:pt x="83" y="25"/>
                    </a:cubicBezTo>
                    <a:lnTo>
                      <a:pt x="83" y="2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Freeform 1631">
                <a:extLst>
                  <a:ext uri="{FF2B5EF4-FFF2-40B4-BE49-F238E27FC236}">
                    <a16:creationId xmlns:a16="http://schemas.microsoft.com/office/drawing/2014/main" id="{71A2463C-BB50-919C-D70D-04713E440243}"/>
                  </a:ext>
                </a:extLst>
              </p:cNvPr>
              <p:cNvSpPr>
                <a:spLocks/>
              </p:cNvSpPr>
              <p:nvPr/>
            </p:nvSpPr>
            <p:spPr bwMode="auto">
              <a:xfrm>
                <a:off x="3857" y="2000"/>
                <a:ext cx="16" cy="24"/>
              </a:xfrm>
              <a:custGeom>
                <a:avLst/>
                <a:gdLst>
                  <a:gd name="T0" fmla="*/ 83 w 83"/>
                  <a:gd name="T1" fmla="*/ 25 h 125"/>
                  <a:gd name="T2" fmla="*/ 83 w 83"/>
                  <a:gd name="T3" fmla="*/ 25 h 125"/>
                  <a:gd name="T4" fmla="*/ 41 w 83"/>
                  <a:gd name="T5" fmla="*/ 112 h 125"/>
                  <a:gd name="T6" fmla="*/ 83 w 83"/>
                  <a:gd name="T7" fmla="*/ 25 h 125"/>
                  <a:gd name="T8" fmla="*/ 83 w 83"/>
                  <a:gd name="T9" fmla="*/ 25 h 125"/>
                </a:gdLst>
                <a:ahLst/>
                <a:cxnLst>
                  <a:cxn ang="0">
                    <a:pos x="T0" y="T1"/>
                  </a:cxn>
                  <a:cxn ang="0">
                    <a:pos x="T2" y="T3"/>
                  </a:cxn>
                  <a:cxn ang="0">
                    <a:pos x="T4" y="T5"/>
                  </a:cxn>
                  <a:cxn ang="0">
                    <a:pos x="T6" y="T7"/>
                  </a:cxn>
                  <a:cxn ang="0">
                    <a:pos x="T8" y="T9"/>
                  </a:cxn>
                </a:cxnLst>
                <a:rect l="0" t="0" r="r" b="b"/>
                <a:pathLst>
                  <a:path w="83" h="125">
                    <a:moveTo>
                      <a:pt x="83" y="25"/>
                    </a:moveTo>
                    <a:lnTo>
                      <a:pt x="83" y="25"/>
                    </a:lnTo>
                    <a:cubicBezTo>
                      <a:pt x="83" y="0"/>
                      <a:pt x="0" y="125"/>
                      <a:pt x="41" y="112"/>
                    </a:cubicBezTo>
                    <a:cubicBezTo>
                      <a:pt x="55" y="112"/>
                      <a:pt x="83" y="37"/>
                      <a:pt x="83" y="25"/>
                    </a:cubicBezTo>
                    <a:cubicBezTo>
                      <a:pt x="83" y="12"/>
                      <a:pt x="83" y="37"/>
                      <a:pt x="83" y="25"/>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4" name="Freeform 1632">
                <a:extLst>
                  <a:ext uri="{FF2B5EF4-FFF2-40B4-BE49-F238E27FC236}">
                    <a16:creationId xmlns:a16="http://schemas.microsoft.com/office/drawing/2014/main" id="{AE9A2AD0-56E3-A990-E98D-B04FFDEDF405}"/>
                  </a:ext>
                </a:extLst>
              </p:cNvPr>
              <p:cNvSpPr>
                <a:spLocks/>
              </p:cNvSpPr>
              <p:nvPr/>
            </p:nvSpPr>
            <p:spPr bwMode="auto">
              <a:xfrm>
                <a:off x="3857" y="2000"/>
                <a:ext cx="16" cy="24"/>
              </a:xfrm>
              <a:custGeom>
                <a:avLst/>
                <a:gdLst>
                  <a:gd name="T0" fmla="*/ 83 w 83"/>
                  <a:gd name="T1" fmla="*/ 25 h 125"/>
                  <a:gd name="T2" fmla="*/ 83 w 83"/>
                  <a:gd name="T3" fmla="*/ 25 h 125"/>
                  <a:gd name="T4" fmla="*/ 41 w 83"/>
                  <a:gd name="T5" fmla="*/ 112 h 125"/>
                  <a:gd name="T6" fmla="*/ 83 w 83"/>
                  <a:gd name="T7" fmla="*/ 25 h 125"/>
                  <a:gd name="T8" fmla="*/ 83 w 83"/>
                  <a:gd name="T9" fmla="*/ 25 h 125"/>
                  <a:gd name="T10" fmla="*/ 83 w 83"/>
                  <a:gd name="T11" fmla="*/ 25 h 125"/>
                </a:gdLst>
                <a:ahLst/>
                <a:cxnLst>
                  <a:cxn ang="0">
                    <a:pos x="T0" y="T1"/>
                  </a:cxn>
                  <a:cxn ang="0">
                    <a:pos x="T2" y="T3"/>
                  </a:cxn>
                  <a:cxn ang="0">
                    <a:pos x="T4" y="T5"/>
                  </a:cxn>
                  <a:cxn ang="0">
                    <a:pos x="T6" y="T7"/>
                  </a:cxn>
                  <a:cxn ang="0">
                    <a:pos x="T8" y="T9"/>
                  </a:cxn>
                  <a:cxn ang="0">
                    <a:pos x="T10" y="T11"/>
                  </a:cxn>
                </a:cxnLst>
                <a:rect l="0" t="0" r="r" b="b"/>
                <a:pathLst>
                  <a:path w="83" h="125">
                    <a:moveTo>
                      <a:pt x="83" y="25"/>
                    </a:moveTo>
                    <a:lnTo>
                      <a:pt x="83" y="25"/>
                    </a:lnTo>
                    <a:cubicBezTo>
                      <a:pt x="83" y="0"/>
                      <a:pt x="0" y="125"/>
                      <a:pt x="41" y="112"/>
                    </a:cubicBezTo>
                    <a:cubicBezTo>
                      <a:pt x="55" y="112"/>
                      <a:pt x="83" y="37"/>
                      <a:pt x="83" y="25"/>
                    </a:cubicBezTo>
                    <a:cubicBezTo>
                      <a:pt x="83" y="12"/>
                      <a:pt x="83" y="37"/>
                      <a:pt x="83" y="25"/>
                    </a:cubicBezTo>
                    <a:lnTo>
                      <a:pt x="83" y="2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Freeform 1633">
                <a:extLst>
                  <a:ext uri="{FF2B5EF4-FFF2-40B4-BE49-F238E27FC236}">
                    <a16:creationId xmlns:a16="http://schemas.microsoft.com/office/drawing/2014/main" id="{CDB1BF65-8B52-DE1A-592D-FF1EB21D77E8}"/>
                  </a:ext>
                </a:extLst>
              </p:cNvPr>
              <p:cNvSpPr>
                <a:spLocks/>
              </p:cNvSpPr>
              <p:nvPr/>
            </p:nvSpPr>
            <p:spPr bwMode="auto">
              <a:xfrm>
                <a:off x="3881" y="1952"/>
                <a:ext cx="8" cy="7"/>
              </a:xfrm>
              <a:custGeom>
                <a:avLst/>
                <a:gdLst>
                  <a:gd name="T0" fmla="*/ 31 w 41"/>
                  <a:gd name="T1" fmla="*/ 31 h 41"/>
                  <a:gd name="T2" fmla="*/ 31 w 41"/>
                  <a:gd name="T3" fmla="*/ 31 h 41"/>
                  <a:gd name="T4" fmla="*/ 10 w 41"/>
                  <a:gd name="T5" fmla="*/ 10 h 41"/>
                  <a:gd name="T6" fmla="*/ 31 w 41"/>
                  <a:gd name="T7" fmla="*/ 0 h 41"/>
                  <a:gd name="T8" fmla="*/ 31 w 41"/>
                  <a:gd name="T9" fmla="*/ 31 h 41"/>
                  <a:gd name="T10" fmla="*/ 31 w 41"/>
                  <a:gd name="T11" fmla="*/ 31 h 41"/>
                </a:gdLst>
                <a:ahLst/>
                <a:cxnLst>
                  <a:cxn ang="0">
                    <a:pos x="T0" y="T1"/>
                  </a:cxn>
                  <a:cxn ang="0">
                    <a:pos x="T2" y="T3"/>
                  </a:cxn>
                  <a:cxn ang="0">
                    <a:pos x="T4" y="T5"/>
                  </a:cxn>
                  <a:cxn ang="0">
                    <a:pos x="T6" y="T7"/>
                  </a:cxn>
                  <a:cxn ang="0">
                    <a:pos x="T8" y="T9"/>
                  </a:cxn>
                  <a:cxn ang="0">
                    <a:pos x="T10" y="T11"/>
                  </a:cxn>
                </a:cxnLst>
                <a:rect l="0" t="0" r="r" b="b"/>
                <a:pathLst>
                  <a:path w="41" h="41">
                    <a:moveTo>
                      <a:pt x="31" y="31"/>
                    </a:moveTo>
                    <a:lnTo>
                      <a:pt x="31" y="31"/>
                    </a:lnTo>
                    <a:cubicBezTo>
                      <a:pt x="21" y="31"/>
                      <a:pt x="0" y="21"/>
                      <a:pt x="10" y="10"/>
                    </a:cubicBezTo>
                    <a:cubicBezTo>
                      <a:pt x="21" y="10"/>
                      <a:pt x="31" y="0"/>
                      <a:pt x="31" y="0"/>
                    </a:cubicBezTo>
                    <a:cubicBezTo>
                      <a:pt x="41" y="0"/>
                      <a:pt x="41" y="21"/>
                      <a:pt x="31" y="31"/>
                    </a:cubicBezTo>
                    <a:cubicBezTo>
                      <a:pt x="21" y="41"/>
                      <a:pt x="41" y="21"/>
                      <a:pt x="31" y="3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6" name="Freeform 1634">
                <a:extLst>
                  <a:ext uri="{FF2B5EF4-FFF2-40B4-BE49-F238E27FC236}">
                    <a16:creationId xmlns:a16="http://schemas.microsoft.com/office/drawing/2014/main" id="{FE16ECAB-9CEC-E146-C3FC-B38F431CDFBE}"/>
                  </a:ext>
                </a:extLst>
              </p:cNvPr>
              <p:cNvSpPr>
                <a:spLocks/>
              </p:cNvSpPr>
              <p:nvPr/>
            </p:nvSpPr>
            <p:spPr bwMode="auto">
              <a:xfrm>
                <a:off x="3881" y="1952"/>
                <a:ext cx="8" cy="7"/>
              </a:xfrm>
              <a:custGeom>
                <a:avLst/>
                <a:gdLst>
                  <a:gd name="T0" fmla="*/ 31 w 41"/>
                  <a:gd name="T1" fmla="*/ 31 h 41"/>
                  <a:gd name="T2" fmla="*/ 31 w 41"/>
                  <a:gd name="T3" fmla="*/ 31 h 41"/>
                  <a:gd name="T4" fmla="*/ 10 w 41"/>
                  <a:gd name="T5" fmla="*/ 10 h 41"/>
                  <a:gd name="T6" fmla="*/ 31 w 41"/>
                  <a:gd name="T7" fmla="*/ 0 h 41"/>
                  <a:gd name="T8" fmla="*/ 31 w 41"/>
                  <a:gd name="T9" fmla="*/ 31 h 41"/>
                  <a:gd name="T10" fmla="*/ 31 w 41"/>
                  <a:gd name="T11" fmla="*/ 31 h 41"/>
                  <a:gd name="T12" fmla="*/ 31 w 41"/>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1" y="31"/>
                    </a:moveTo>
                    <a:lnTo>
                      <a:pt x="31" y="31"/>
                    </a:lnTo>
                    <a:cubicBezTo>
                      <a:pt x="21" y="31"/>
                      <a:pt x="0" y="21"/>
                      <a:pt x="10" y="10"/>
                    </a:cubicBezTo>
                    <a:cubicBezTo>
                      <a:pt x="21" y="10"/>
                      <a:pt x="31" y="0"/>
                      <a:pt x="31" y="0"/>
                    </a:cubicBezTo>
                    <a:cubicBezTo>
                      <a:pt x="41" y="0"/>
                      <a:pt x="41" y="21"/>
                      <a:pt x="31" y="31"/>
                    </a:cubicBezTo>
                    <a:cubicBezTo>
                      <a:pt x="21" y="41"/>
                      <a:pt x="41" y="21"/>
                      <a:pt x="31" y="31"/>
                    </a:cubicBezTo>
                    <a:lnTo>
                      <a:pt x="31" y="3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Freeform 1635">
                <a:extLst>
                  <a:ext uri="{FF2B5EF4-FFF2-40B4-BE49-F238E27FC236}">
                    <a16:creationId xmlns:a16="http://schemas.microsoft.com/office/drawing/2014/main" id="{90DC3970-F4CF-B7C1-5C13-E8663EC539FD}"/>
                  </a:ext>
                </a:extLst>
              </p:cNvPr>
              <p:cNvSpPr>
                <a:spLocks/>
              </p:cNvSpPr>
              <p:nvPr/>
            </p:nvSpPr>
            <p:spPr bwMode="auto">
              <a:xfrm>
                <a:off x="3881" y="1952"/>
                <a:ext cx="8" cy="7"/>
              </a:xfrm>
              <a:custGeom>
                <a:avLst/>
                <a:gdLst>
                  <a:gd name="T0" fmla="*/ 31 w 41"/>
                  <a:gd name="T1" fmla="*/ 31 h 41"/>
                  <a:gd name="T2" fmla="*/ 31 w 41"/>
                  <a:gd name="T3" fmla="*/ 31 h 41"/>
                  <a:gd name="T4" fmla="*/ 10 w 41"/>
                  <a:gd name="T5" fmla="*/ 10 h 41"/>
                  <a:gd name="T6" fmla="*/ 31 w 41"/>
                  <a:gd name="T7" fmla="*/ 0 h 41"/>
                  <a:gd name="T8" fmla="*/ 31 w 41"/>
                  <a:gd name="T9" fmla="*/ 31 h 41"/>
                  <a:gd name="T10" fmla="*/ 31 w 41"/>
                  <a:gd name="T11" fmla="*/ 31 h 41"/>
                </a:gdLst>
                <a:ahLst/>
                <a:cxnLst>
                  <a:cxn ang="0">
                    <a:pos x="T0" y="T1"/>
                  </a:cxn>
                  <a:cxn ang="0">
                    <a:pos x="T2" y="T3"/>
                  </a:cxn>
                  <a:cxn ang="0">
                    <a:pos x="T4" y="T5"/>
                  </a:cxn>
                  <a:cxn ang="0">
                    <a:pos x="T6" y="T7"/>
                  </a:cxn>
                  <a:cxn ang="0">
                    <a:pos x="T8" y="T9"/>
                  </a:cxn>
                  <a:cxn ang="0">
                    <a:pos x="T10" y="T11"/>
                  </a:cxn>
                </a:cxnLst>
                <a:rect l="0" t="0" r="r" b="b"/>
                <a:pathLst>
                  <a:path w="41" h="41">
                    <a:moveTo>
                      <a:pt x="31" y="31"/>
                    </a:moveTo>
                    <a:lnTo>
                      <a:pt x="31" y="31"/>
                    </a:lnTo>
                    <a:cubicBezTo>
                      <a:pt x="21" y="31"/>
                      <a:pt x="0" y="21"/>
                      <a:pt x="10" y="10"/>
                    </a:cubicBezTo>
                    <a:cubicBezTo>
                      <a:pt x="21" y="10"/>
                      <a:pt x="31" y="0"/>
                      <a:pt x="31" y="0"/>
                    </a:cubicBezTo>
                    <a:cubicBezTo>
                      <a:pt x="41" y="0"/>
                      <a:pt x="41" y="21"/>
                      <a:pt x="31" y="31"/>
                    </a:cubicBezTo>
                    <a:cubicBezTo>
                      <a:pt x="21" y="41"/>
                      <a:pt x="41" y="21"/>
                      <a:pt x="31" y="3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8" name="Freeform 1636">
                <a:extLst>
                  <a:ext uri="{FF2B5EF4-FFF2-40B4-BE49-F238E27FC236}">
                    <a16:creationId xmlns:a16="http://schemas.microsoft.com/office/drawing/2014/main" id="{1335002C-CA24-E049-8161-507EF31BDBDB}"/>
                  </a:ext>
                </a:extLst>
              </p:cNvPr>
              <p:cNvSpPr>
                <a:spLocks/>
              </p:cNvSpPr>
              <p:nvPr/>
            </p:nvSpPr>
            <p:spPr bwMode="auto">
              <a:xfrm>
                <a:off x="3881" y="1952"/>
                <a:ext cx="8" cy="7"/>
              </a:xfrm>
              <a:custGeom>
                <a:avLst/>
                <a:gdLst>
                  <a:gd name="T0" fmla="*/ 31 w 41"/>
                  <a:gd name="T1" fmla="*/ 31 h 41"/>
                  <a:gd name="T2" fmla="*/ 31 w 41"/>
                  <a:gd name="T3" fmla="*/ 31 h 41"/>
                  <a:gd name="T4" fmla="*/ 10 w 41"/>
                  <a:gd name="T5" fmla="*/ 10 h 41"/>
                  <a:gd name="T6" fmla="*/ 31 w 41"/>
                  <a:gd name="T7" fmla="*/ 0 h 41"/>
                  <a:gd name="T8" fmla="*/ 31 w 41"/>
                  <a:gd name="T9" fmla="*/ 31 h 41"/>
                  <a:gd name="T10" fmla="*/ 31 w 41"/>
                  <a:gd name="T11" fmla="*/ 31 h 41"/>
                  <a:gd name="T12" fmla="*/ 31 w 41"/>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31" y="31"/>
                    </a:moveTo>
                    <a:lnTo>
                      <a:pt x="31" y="31"/>
                    </a:lnTo>
                    <a:cubicBezTo>
                      <a:pt x="21" y="31"/>
                      <a:pt x="0" y="21"/>
                      <a:pt x="10" y="10"/>
                    </a:cubicBezTo>
                    <a:cubicBezTo>
                      <a:pt x="21" y="10"/>
                      <a:pt x="31" y="0"/>
                      <a:pt x="31" y="0"/>
                    </a:cubicBezTo>
                    <a:cubicBezTo>
                      <a:pt x="41" y="0"/>
                      <a:pt x="41" y="21"/>
                      <a:pt x="31" y="31"/>
                    </a:cubicBezTo>
                    <a:cubicBezTo>
                      <a:pt x="21" y="41"/>
                      <a:pt x="41" y="21"/>
                      <a:pt x="31" y="31"/>
                    </a:cubicBezTo>
                    <a:lnTo>
                      <a:pt x="31" y="3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Freeform 1637">
                <a:extLst>
                  <a:ext uri="{FF2B5EF4-FFF2-40B4-BE49-F238E27FC236}">
                    <a16:creationId xmlns:a16="http://schemas.microsoft.com/office/drawing/2014/main" id="{3A77C1D8-3B83-1D6C-3F3B-C25E4640B6FC}"/>
                  </a:ext>
                </a:extLst>
              </p:cNvPr>
              <p:cNvSpPr>
                <a:spLocks/>
              </p:cNvSpPr>
              <p:nvPr/>
            </p:nvSpPr>
            <p:spPr bwMode="auto">
              <a:xfrm>
                <a:off x="5905" y="1984"/>
                <a:ext cx="16" cy="16"/>
              </a:xfrm>
              <a:custGeom>
                <a:avLst/>
                <a:gdLst>
                  <a:gd name="T0" fmla="*/ 70 w 84"/>
                  <a:gd name="T1" fmla="*/ 34 h 84"/>
                  <a:gd name="T2" fmla="*/ 70 w 84"/>
                  <a:gd name="T3" fmla="*/ 34 h 84"/>
                  <a:gd name="T4" fmla="*/ 70 w 84"/>
                  <a:gd name="T5" fmla="*/ 17 h 84"/>
                  <a:gd name="T6" fmla="*/ 28 w 84"/>
                  <a:gd name="T7" fmla="*/ 17 h 84"/>
                  <a:gd name="T8" fmla="*/ 14 w 84"/>
                  <a:gd name="T9" fmla="*/ 50 h 84"/>
                  <a:gd name="T10" fmla="*/ 0 w 84"/>
                  <a:gd name="T11" fmla="*/ 67 h 84"/>
                  <a:gd name="T12" fmla="*/ 70 w 84"/>
                  <a:gd name="T13" fmla="*/ 34 h 84"/>
                  <a:gd name="T14" fmla="*/ 70 w 84"/>
                  <a:gd name="T15" fmla="*/ 3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84">
                    <a:moveTo>
                      <a:pt x="70" y="34"/>
                    </a:moveTo>
                    <a:lnTo>
                      <a:pt x="70" y="34"/>
                    </a:lnTo>
                    <a:cubicBezTo>
                      <a:pt x="84" y="34"/>
                      <a:pt x="70" y="17"/>
                      <a:pt x="70" y="17"/>
                    </a:cubicBezTo>
                    <a:cubicBezTo>
                      <a:pt x="56" y="0"/>
                      <a:pt x="42" y="17"/>
                      <a:pt x="28" y="17"/>
                    </a:cubicBezTo>
                    <a:cubicBezTo>
                      <a:pt x="14" y="17"/>
                      <a:pt x="0" y="34"/>
                      <a:pt x="14" y="50"/>
                    </a:cubicBezTo>
                    <a:cubicBezTo>
                      <a:pt x="14" y="50"/>
                      <a:pt x="0" y="84"/>
                      <a:pt x="0" y="67"/>
                    </a:cubicBezTo>
                    <a:lnTo>
                      <a:pt x="70" y="34"/>
                    </a:lnTo>
                    <a:cubicBezTo>
                      <a:pt x="84" y="34"/>
                      <a:pt x="42" y="50"/>
                      <a:pt x="70" y="34"/>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0" name="Freeform 1638">
                <a:extLst>
                  <a:ext uri="{FF2B5EF4-FFF2-40B4-BE49-F238E27FC236}">
                    <a16:creationId xmlns:a16="http://schemas.microsoft.com/office/drawing/2014/main" id="{1722CA5A-9E7B-8851-5093-C16583613FC1}"/>
                  </a:ext>
                </a:extLst>
              </p:cNvPr>
              <p:cNvSpPr>
                <a:spLocks/>
              </p:cNvSpPr>
              <p:nvPr/>
            </p:nvSpPr>
            <p:spPr bwMode="auto">
              <a:xfrm>
                <a:off x="5905" y="1984"/>
                <a:ext cx="16" cy="16"/>
              </a:xfrm>
              <a:custGeom>
                <a:avLst/>
                <a:gdLst>
                  <a:gd name="T0" fmla="*/ 70 w 84"/>
                  <a:gd name="T1" fmla="*/ 34 h 84"/>
                  <a:gd name="T2" fmla="*/ 70 w 84"/>
                  <a:gd name="T3" fmla="*/ 34 h 84"/>
                  <a:gd name="T4" fmla="*/ 70 w 84"/>
                  <a:gd name="T5" fmla="*/ 17 h 84"/>
                  <a:gd name="T6" fmla="*/ 28 w 84"/>
                  <a:gd name="T7" fmla="*/ 17 h 84"/>
                  <a:gd name="T8" fmla="*/ 14 w 84"/>
                  <a:gd name="T9" fmla="*/ 50 h 84"/>
                  <a:gd name="T10" fmla="*/ 0 w 84"/>
                  <a:gd name="T11" fmla="*/ 67 h 84"/>
                  <a:gd name="T12" fmla="*/ 70 w 84"/>
                  <a:gd name="T13" fmla="*/ 34 h 84"/>
                  <a:gd name="T14" fmla="*/ 70 w 84"/>
                  <a:gd name="T15" fmla="*/ 34 h 84"/>
                  <a:gd name="T16" fmla="*/ 70 w 84"/>
                  <a:gd name="T17"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70" y="34"/>
                    </a:moveTo>
                    <a:lnTo>
                      <a:pt x="70" y="34"/>
                    </a:lnTo>
                    <a:cubicBezTo>
                      <a:pt x="84" y="34"/>
                      <a:pt x="70" y="17"/>
                      <a:pt x="70" y="17"/>
                    </a:cubicBezTo>
                    <a:cubicBezTo>
                      <a:pt x="56" y="0"/>
                      <a:pt x="42" y="17"/>
                      <a:pt x="28" y="17"/>
                    </a:cubicBezTo>
                    <a:cubicBezTo>
                      <a:pt x="14" y="17"/>
                      <a:pt x="0" y="34"/>
                      <a:pt x="14" y="50"/>
                    </a:cubicBezTo>
                    <a:cubicBezTo>
                      <a:pt x="14" y="50"/>
                      <a:pt x="0" y="84"/>
                      <a:pt x="0" y="67"/>
                    </a:cubicBezTo>
                    <a:lnTo>
                      <a:pt x="70" y="34"/>
                    </a:lnTo>
                    <a:cubicBezTo>
                      <a:pt x="84" y="34"/>
                      <a:pt x="42" y="50"/>
                      <a:pt x="70" y="34"/>
                    </a:cubicBezTo>
                    <a:lnTo>
                      <a:pt x="70" y="3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1" name="Freeform 1639">
                <a:extLst>
                  <a:ext uri="{FF2B5EF4-FFF2-40B4-BE49-F238E27FC236}">
                    <a16:creationId xmlns:a16="http://schemas.microsoft.com/office/drawing/2014/main" id="{6FED5723-56CC-BB19-61CC-1D71DB9B7117}"/>
                  </a:ext>
                </a:extLst>
              </p:cNvPr>
              <p:cNvSpPr>
                <a:spLocks/>
              </p:cNvSpPr>
              <p:nvPr/>
            </p:nvSpPr>
            <p:spPr bwMode="auto">
              <a:xfrm>
                <a:off x="5905" y="1984"/>
                <a:ext cx="16" cy="16"/>
              </a:xfrm>
              <a:custGeom>
                <a:avLst/>
                <a:gdLst>
                  <a:gd name="T0" fmla="*/ 70 w 84"/>
                  <a:gd name="T1" fmla="*/ 34 h 84"/>
                  <a:gd name="T2" fmla="*/ 70 w 84"/>
                  <a:gd name="T3" fmla="*/ 34 h 84"/>
                  <a:gd name="T4" fmla="*/ 70 w 84"/>
                  <a:gd name="T5" fmla="*/ 17 h 84"/>
                  <a:gd name="T6" fmla="*/ 28 w 84"/>
                  <a:gd name="T7" fmla="*/ 17 h 84"/>
                  <a:gd name="T8" fmla="*/ 14 w 84"/>
                  <a:gd name="T9" fmla="*/ 50 h 84"/>
                  <a:gd name="T10" fmla="*/ 0 w 84"/>
                  <a:gd name="T11" fmla="*/ 67 h 84"/>
                  <a:gd name="T12" fmla="*/ 70 w 84"/>
                  <a:gd name="T13" fmla="*/ 34 h 84"/>
                  <a:gd name="T14" fmla="*/ 70 w 84"/>
                  <a:gd name="T15" fmla="*/ 3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84">
                    <a:moveTo>
                      <a:pt x="70" y="34"/>
                    </a:moveTo>
                    <a:lnTo>
                      <a:pt x="70" y="34"/>
                    </a:lnTo>
                    <a:cubicBezTo>
                      <a:pt x="84" y="34"/>
                      <a:pt x="70" y="17"/>
                      <a:pt x="70" y="17"/>
                    </a:cubicBezTo>
                    <a:cubicBezTo>
                      <a:pt x="56" y="0"/>
                      <a:pt x="42" y="17"/>
                      <a:pt x="28" y="17"/>
                    </a:cubicBezTo>
                    <a:cubicBezTo>
                      <a:pt x="14" y="17"/>
                      <a:pt x="0" y="34"/>
                      <a:pt x="14" y="50"/>
                    </a:cubicBezTo>
                    <a:cubicBezTo>
                      <a:pt x="14" y="50"/>
                      <a:pt x="0" y="84"/>
                      <a:pt x="0" y="67"/>
                    </a:cubicBezTo>
                    <a:lnTo>
                      <a:pt x="70" y="34"/>
                    </a:lnTo>
                    <a:cubicBezTo>
                      <a:pt x="84" y="34"/>
                      <a:pt x="42" y="50"/>
                      <a:pt x="70" y="34"/>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2" name="Freeform 1640">
                <a:extLst>
                  <a:ext uri="{FF2B5EF4-FFF2-40B4-BE49-F238E27FC236}">
                    <a16:creationId xmlns:a16="http://schemas.microsoft.com/office/drawing/2014/main" id="{EC563233-8CB1-C14E-D45B-5CABEB4C567D}"/>
                  </a:ext>
                </a:extLst>
              </p:cNvPr>
              <p:cNvSpPr>
                <a:spLocks/>
              </p:cNvSpPr>
              <p:nvPr/>
            </p:nvSpPr>
            <p:spPr bwMode="auto">
              <a:xfrm>
                <a:off x="5905" y="1984"/>
                <a:ext cx="16" cy="16"/>
              </a:xfrm>
              <a:custGeom>
                <a:avLst/>
                <a:gdLst>
                  <a:gd name="T0" fmla="*/ 70 w 84"/>
                  <a:gd name="T1" fmla="*/ 34 h 84"/>
                  <a:gd name="T2" fmla="*/ 70 w 84"/>
                  <a:gd name="T3" fmla="*/ 34 h 84"/>
                  <a:gd name="T4" fmla="*/ 70 w 84"/>
                  <a:gd name="T5" fmla="*/ 17 h 84"/>
                  <a:gd name="T6" fmla="*/ 28 w 84"/>
                  <a:gd name="T7" fmla="*/ 17 h 84"/>
                  <a:gd name="T8" fmla="*/ 14 w 84"/>
                  <a:gd name="T9" fmla="*/ 50 h 84"/>
                  <a:gd name="T10" fmla="*/ 0 w 84"/>
                  <a:gd name="T11" fmla="*/ 67 h 84"/>
                  <a:gd name="T12" fmla="*/ 70 w 84"/>
                  <a:gd name="T13" fmla="*/ 34 h 84"/>
                  <a:gd name="T14" fmla="*/ 70 w 84"/>
                  <a:gd name="T15" fmla="*/ 34 h 84"/>
                  <a:gd name="T16" fmla="*/ 70 w 84"/>
                  <a:gd name="T17"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4">
                    <a:moveTo>
                      <a:pt x="70" y="34"/>
                    </a:moveTo>
                    <a:lnTo>
                      <a:pt x="70" y="34"/>
                    </a:lnTo>
                    <a:cubicBezTo>
                      <a:pt x="84" y="34"/>
                      <a:pt x="70" y="17"/>
                      <a:pt x="70" y="17"/>
                    </a:cubicBezTo>
                    <a:cubicBezTo>
                      <a:pt x="56" y="0"/>
                      <a:pt x="42" y="17"/>
                      <a:pt x="28" y="17"/>
                    </a:cubicBezTo>
                    <a:cubicBezTo>
                      <a:pt x="14" y="17"/>
                      <a:pt x="0" y="34"/>
                      <a:pt x="14" y="50"/>
                    </a:cubicBezTo>
                    <a:cubicBezTo>
                      <a:pt x="14" y="50"/>
                      <a:pt x="0" y="84"/>
                      <a:pt x="0" y="67"/>
                    </a:cubicBezTo>
                    <a:lnTo>
                      <a:pt x="70" y="34"/>
                    </a:lnTo>
                    <a:cubicBezTo>
                      <a:pt x="84" y="34"/>
                      <a:pt x="42" y="50"/>
                      <a:pt x="70" y="34"/>
                    </a:cubicBezTo>
                    <a:lnTo>
                      <a:pt x="70" y="34"/>
                    </a:lnTo>
                    <a:close/>
                  </a:path>
                </a:pathLst>
              </a:custGeom>
              <a:solidFill>
                <a:schemeClr val="bg1">
                  <a:lumMod val="85000"/>
                </a:scheme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03" name="Freeform 1641">
                <a:extLst>
                  <a:ext uri="{FF2B5EF4-FFF2-40B4-BE49-F238E27FC236}">
                    <a16:creationId xmlns:a16="http://schemas.microsoft.com/office/drawing/2014/main" id="{70C79634-E5A3-A041-2B16-958205B6293C}"/>
                  </a:ext>
                </a:extLst>
              </p:cNvPr>
              <p:cNvSpPr>
                <a:spLocks/>
              </p:cNvSpPr>
              <p:nvPr/>
            </p:nvSpPr>
            <p:spPr bwMode="auto">
              <a:xfrm>
                <a:off x="4330" y="1541"/>
                <a:ext cx="258" cy="177"/>
              </a:xfrm>
              <a:custGeom>
                <a:avLst/>
                <a:gdLst>
                  <a:gd name="T0" fmla="*/ 1245 w 1334"/>
                  <a:gd name="T1" fmla="*/ 15 h 917"/>
                  <a:gd name="T2" fmla="*/ 1082 w 1334"/>
                  <a:gd name="T3" fmla="*/ 59 h 917"/>
                  <a:gd name="T4" fmla="*/ 874 w 1334"/>
                  <a:gd name="T5" fmla="*/ 118 h 917"/>
                  <a:gd name="T6" fmla="*/ 682 w 1334"/>
                  <a:gd name="T7" fmla="*/ 133 h 917"/>
                  <a:gd name="T8" fmla="*/ 652 w 1334"/>
                  <a:gd name="T9" fmla="*/ 163 h 917"/>
                  <a:gd name="T10" fmla="*/ 534 w 1334"/>
                  <a:gd name="T11" fmla="*/ 178 h 917"/>
                  <a:gd name="T12" fmla="*/ 415 w 1334"/>
                  <a:gd name="T13" fmla="*/ 251 h 917"/>
                  <a:gd name="T14" fmla="*/ 341 w 1334"/>
                  <a:gd name="T15" fmla="*/ 281 h 917"/>
                  <a:gd name="T16" fmla="*/ 326 w 1334"/>
                  <a:gd name="T17" fmla="*/ 325 h 917"/>
                  <a:gd name="T18" fmla="*/ 312 w 1334"/>
                  <a:gd name="T19" fmla="*/ 370 h 917"/>
                  <a:gd name="T20" fmla="*/ 297 w 1334"/>
                  <a:gd name="T21" fmla="*/ 385 h 917"/>
                  <a:gd name="T22" fmla="*/ 267 w 1334"/>
                  <a:gd name="T23" fmla="*/ 414 h 917"/>
                  <a:gd name="T24" fmla="*/ 252 w 1334"/>
                  <a:gd name="T25" fmla="*/ 444 h 917"/>
                  <a:gd name="T26" fmla="*/ 208 w 1334"/>
                  <a:gd name="T27" fmla="*/ 488 h 917"/>
                  <a:gd name="T28" fmla="*/ 223 w 1334"/>
                  <a:gd name="T29" fmla="*/ 532 h 917"/>
                  <a:gd name="T30" fmla="*/ 134 w 1334"/>
                  <a:gd name="T31" fmla="*/ 591 h 917"/>
                  <a:gd name="T32" fmla="*/ 104 w 1334"/>
                  <a:gd name="T33" fmla="*/ 636 h 917"/>
                  <a:gd name="T34" fmla="*/ 0 w 1334"/>
                  <a:gd name="T35" fmla="*/ 754 h 917"/>
                  <a:gd name="T36" fmla="*/ 134 w 1334"/>
                  <a:gd name="T37" fmla="*/ 798 h 917"/>
                  <a:gd name="T38" fmla="*/ 149 w 1334"/>
                  <a:gd name="T39" fmla="*/ 828 h 917"/>
                  <a:gd name="T40" fmla="*/ 149 w 1334"/>
                  <a:gd name="T41" fmla="*/ 887 h 917"/>
                  <a:gd name="T42" fmla="*/ 341 w 1334"/>
                  <a:gd name="T43" fmla="*/ 917 h 917"/>
                  <a:gd name="T44" fmla="*/ 445 w 1334"/>
                  <a:gd name="T45" fmla="*/ 917 h 917"/>
                  <a:gd name="T46" fmla="*/ 326 w 1334"/>
                  <a:gd name="T47" fmla="*/ 784 h 917"/>
                  <a:gd name="T48" fmla="*/ 297 w 1334"/>
                  <a:gd name="T49" fmla="*/ 636 h 917"/>
                  <a:gd name="T50" fmla="*/ 356 w 1334"/>
                  <a:gd name="T51" fmla="*/ 606 h 917"/>
                  <a:gd name="T52" fmla="*/ 386 w 1334"/>
                  <a:gd name="T53" fmla="*/ 577 h 917"/>
                  <a:gd name="T54" fmla="*/ 430 w 1334"/>
                  <a:gd name="T55" fmla="*/ 547 h 917"/>
                  <a:gd name="T56" fmla="*/ 460 w 1334"/>
                  <a:gd name="T57" fmla="*/ 503 h 917"/>
                  <a:gd name="T58" fmla="*/ 474 w 1334"/>
                  <a:gd name="T59" fmla="*/ 473 h 917"/>
                  <a:gd name="T60" fmla="*/ 445 w 1334"/>
                  <a:gd name="T61" fmla="*/ 429 h 917"/>
                  <a:gd name="T62" fmla="*/ 549 w 1334"/>
                  <a:gd name="T63" fmla="*/ 399 h 917"/>
                  <a:gd name="T64" fmla="*/ 578 w 1334"/>
                  <a:gd name="T65" fmla="*/ 355 h 917"/>
                  <a:gd name="T66" fmla="*/ 608 w 1334"/>
                  <a:gd name="T67" fmla="*/ 340 h 917"/>
                  <a:gd name="T68" fmla="*/ 652 w 1334"/>
                  <a:gd name="T69" fmla="*/ 296 h 917"/>
                  <a:gd name="T70" fmla="*/ 1008 w 1334"/>
                  <a:gd name="T71" fmla="*/ 178 h 917"/>
                  <a:gd name="T72" fmla="*/ 1304 w 1334"/>
                  <a:gd name="T73" fmla="*/ 59 h 917"/>
                  <a:gd name="T74" fmla="*/ 1245 w 1334"/>
                  <a:gd name="T75" fmla="*/ 15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4" h="917">
                    <a:moveTo>
                      <a:pt x="1245" y="15"/>
                    </a:moveTo>
                    <a:lnTo>
                      <a:pt x="1245" y="15"/>
                    </a:lnTo>
                    <a:cubicBezTo>
                      <a:pt x="1200" y="15"/>
                      <a:pt x="1185" y="0"/>
                      <a:pt x="1141" y="30"/>
                    </a:cubicBezTo>
                    <a:cubicBezTo>
                      <a:pt x="1126" y="30"/>
                      <a:pt x="1067" y="45"/>
                      <a:pt x="1082" y="59"/>
                    </a:cubicBezTo>
                    <a:cubicBezTo>
                      <a:pt x="1067" y="59"/>
                      <a:pt x="1008" y="89"/>
                      <a:pt x="978" y="89"/>
                    </a:cubicBezTo>
                    <a:cubicBezTo>
                      <a:pt x="948" y="89"/>
                      <a:pt x="904" y="104"/>
                      <a:pt x="874" y="118"/>
                    </a:cubicBezTo>
                    <a:lnTo>
                      <a:pt x="756" y="118"/>
                    </a:lnTo>
                    <a:cubicBezTo>
                      <a:pt x="756" y="118"/>
                      <a:pt x="667" y="118"/>
                      <a:pt x="682" y="133"/>
                    </a:cubicBezTo>
                    <a:lnTo>
                      <a:pt x="711" y="133"/>
                    </a:lnTo>
                    <a:cubicBezTo>
                      <a:pt x="697" y="148"/>
                      <a:pt x="667" y="148"/>
                      <a:pt x="652" y="163"/>
                    </a:cubicBezTo>
                    <a:lnTo>
                      <a:pt x="578" y="163"/>
                    </a:lnTo>
                    <a:cubicBezTo>
                      <a:pt x="563" y="163"/>
                      <a:pt x="563" y="163"/>
                      <a:pt x="534" y="178"/>
                    </a:cubicBezTo>
                    <a:cubicBezTo>
                      <a:pt x="519" y="222"/>
                      <a:pt x="504" y="207"/>
                      <a:pt x="474" y="207"/>
                    </a:cubicBezTo>
                    <a:cubicBezTo>
                      <a:pt x="445" y="222"/>
                      <a:pt x="460" y="251"/>
                      <a:pt x="415" y="251"/>
                    </a:cubicBezTo>
                    <a:cubicBezTo>
                      <a:pt x="386" y="251"/>
                      <a:pt x="400" y="281"/>
                      <a:pt x="386" y="281"/>
                    </a:cubicBezTo>
                    <a:cubicBezTo>
                      <a:pt x="371" y="296"/>
                      <a:pt x="326" y="266"/>
                      <a:pt x="341" y="281"/>
                    </a:cubicBezTo>
                    <a:cubicBezTo>
                      <a:pt x="341" y="296"/>
                      <a:pt x="386" y="311"/>
                      <a:pt x="386" y="311"/>
                    </a:cubicBezTo>
                    <a:lnTo>
                      <a:pt x="326" y="325"/>
                    </a:lnTo>
                    <a:cubicBezTo>
                      <a:pt x="326" y="340"/>
                      <a:pt x="400" y="340"/>
                      <a:pt x="400" y="340"/>
                    </a:cubicBezTo>
                    <a:cubicBezTo>
                      <a:pt x="400" y="355"/>
                      <a:pt x="297" y="355"/>
                      <a:pt x="312" y="370"/>
                    </a:cubicBezTo>
                    <a:cubicBezTo>
                      <a:pt x="312" y="355"/>
                      <a:pt x="341" y="370"/>
                      <a:pt x="341" y="370"/>
                    </a:cubicBezTo>
                    <a:cubicBezTo>
                      <a:pt x="312" y="385"/>
                      <a:pt x="297" y="370"/>
                      <a:pt x="297" y="385"/>
                    </a:cubicBezTo>
                    <a:cubicBezTo>
                      <a:pt x="282" y="399"/>
                      <a:pt x="312" y="414"/>
                      <a:pt x="312" y="414"/>
                    </a:cubicBezTo>
                    <a:lnTo>
                      <a:pt x="267" y="414"/>
                    </a:lnTo>
                    <a:cubicBezTo>
                      <a:pt x="267" y="414"/>
                      <a:pt x="297" y="429"/>
                      <a:pt x="312" y="429"/>
                    </a:cubicBezTo>
                    <a:cubicBezTo>
                      <a:pt x="282" y="429"/>
                      <a:pt x="267" y="429"/>
                      <a:pt x="252" y="444"/>
                    </a:cubicBezTo>
                    <a:cubicBezTo>
                      <a:pt x="237" y="458"/>
                      <a:pt x="223" y="458"/>
                      <a:pt x="208" y="458"/>
                    </a:cubicBezTo>
                    <a:cubicBezTo>
                      <a:pt x="178" y="473"/>
                      <a:pt x="178" y="488"/>
                      <a:pt x="208" y="488"/>
                    </a:cubicBezTo>
                    <a:cubicBezTo>
                      <a:pt x="223" y="488"/>
                      <a:pt x="267" y="503"/>
                      <a:pt x="282" y="503"/>
                    </a:cubicBezTo>
                    <a:cubicBezTo>
                      <a:pt x="252" y="518"/>
                      <a:pt x="223" y="488"/>
                      <a:pt x="223" y="532"/>
                    </a:cubicBezTo>
                    <a:cubicBezTo>
                      <a:pt x="223" y="547"/>
                      <a:pt x="149" y="547"/>
                      <a:pt x="134" y="562"/>
                    </a:cubicBezTo>
                    <a:cubicBezTo>
                      <a:pt x="119" y="577"/>
                      <a:pt x="134" y="577"/>
                      <a:pt x="134" y="591"/>
                    </a:cubicBezTo>
                    <a:lnTo>
                      <a:pt x="89" y="606"/>
                    </a:lnTo>
                    <a:cubicBezTo>
                      <a:pt x="30" y="621"/>
                      <a:pt x="104" y="621"/>
                      <a:pt x="104" y="636"/>
                    </a:cubicBezTo>
                    <a:cubicBezTo>
                      <a:pt x="119" y="651"/>
                      <a:pt x="75" y="695"/>
                      <a:pt x="75" y="695"/>
                    </a:cubicBezTo>
                    <a:cubicBezTo>
                      <a:pt x="45" y="724"/>
                      <a:pt x="0" y="695"/>
                      <a:pt x="0" y="754"/>
                    </a:cubicBezTo>
                    <a:cubicBezTo>
                      <a:pt x="0" y="813"/>
                      <a:pt x="30" y="784"/>
                      <a:pt x="60" y="784"/>
                    </a:cubicBezTo>
                    <a:cubicBezTo>
                      <a:pt x="89" y="798"/>
                      <a:pt x="104" y="813"/>
                      <a:pt x="134" y="798"/>
                    </a:cubicBezTo>
                    <a:cubicBezTo>
                      <a:pt x="134" y="798"/>
                      <a:pt x="163" y="828"/>
                      <a:pt x="178" y="813"/>
                    </a:cubicBezTo>
                    <a:cubicBezTo>
                      <a:pt x="178" y="813"/>
                      <a:pt x="149" y="813"/>
                      <a:pt x="149" y="828"/>
                    </a:cubicBezTo>
                    <a:lnTo>
                      <a:pt x="178" y="828"/>
                    </a:lnTo>
                    <a:lnTo>
                      <a:pt x="149" y="887"/>
                    </a:lnTo>
                    <a:cubicBezTo>
                      <a:pt x="178" y="902"/>
                      <a:pt x="208" y="902"/>
                      <a:pt x="237" y="917"/>
                    </a:cubicBezTo>
                    <a:lnTo>
                      <a:pt x="341" y="917"/>
                    </a:lnTo>
                    <a:cubicBezTo>
                      <a:pt x="356" y="902"/>
                      <a:pt x="371" y="902"/>
                      <a:pt x="386" y="902"/>
                    </a:cubicBezTo>
                    <a:cubicBezTo>
                      <a:pt x="400" y="917"/>
                      <a:pt x="415" y="917"/>
                      <a:pt x="445" y="917"/>
                    </a:cubicBezTo>
                    <a:cubicBezTo>
                      <a:pt x="460" y="917"/>
                      <a:pt x="400" y="872"/>
                      <a:pt x="386" y="872"/>
                    </a:cubicBezTo>
                    <a:cubicBezTo>
                      <a:pt x="356" y="843"/>
                      <a:pt x="341" y="813"/>
                      <a:pt x="326" y="784"/>
                    </a:cubicBezTo>
                    <a:cubicBezTo>
                      <a:pt x="297" y="754"/>
                      <a:pt x="312" y="739"/>
                      <a:pt x="297" y="710"/>
                    </a:cubicBezTo>
                    <a:cubicBezTo>
                      <a:pt x="282" y="665"/>
                      <a:pt x="267" y="665"/>
                      <a:pt x="297" y="636"/>
                    </a:cubicBezTo>
                    <a:cubicBezTo>
                      <a:pt x="312" y="636"/>
                      <a:pt x="297" y="636"/>
                      <a:pt x="297" y="621"/>
                    </a:cubicBezTo>
                    <a:cubicBezTo>
                      <a:pt x="312" y="606"/>
                      <a:pt x="356" y="621"/>
                      <a:pt x="356" y="606"/>
                    </a:cubicBezTo>
                    <a:lnTo>
                      <a:pt x="326" y="591"/>
                    </a:lnTo>
                    <a:cubicBezTo>
                      <a:pt x="341" y="577"/>
                      <a:pt x="386" y="591"/>
                      <a:pt x="386" y="577"/>
                    </a:cubicBezTo>
                    <a:cubicBezTo>
                      <a:pt x="386" y="562"/>
                      <a:pt x="312" y="547"/>
                      <a:pt x="312" y="532"/>
                    </a:cubicBezTo>
                    <a:lnTo>
                      <a:pt x="430" y="547"/>
                    </a:lnTo>
                    <a:cubicBezTo>
                      <a:pt x="430" y="532"/>
                      <a:pt x="400" y="518"/>
                      <a:pt x="400" y="503"/>
                    </a:cubicBezTo>
                    <a:cubicBezTo>
                      <a:pt x="400" y="488"/>
                      <a:pt x="445" y="518"/>
                      <a:pt x="460" y="503"/>
                    </a:cubicBezTo>
                    <a:cubicBezTo>
                      <a:pt x="460" y="488"/>
                      <a:pt x="400" y="458"/>
                      <a:pt x="400" y="473"/>
                    </a:cubicBezTo>
                    <a:cubicBezTo>
                      <a:pt x="400" y="458"/>
                      <a:pt x="460" y="488"/>
                      <a:pt x="474" y="473"/>
                    </a:cubicBezTo>
                    <a:cubicBezTo>
                      <a:pt x="474" y="473"/>
                      <a:pt x="489" y="458"/>
                      <a:pt x="474" y="458"/>
                    </a:cubicBezTo>
                    <a:lnTo>
                      <a:pt x="445" y="429"/>
                    </a:lnTo>
                    <a:cubicBezTo>
                      <a:pt x="474" y="429"/>
                      <a:pt x="489" y="444"/>
                      <a:pt x="519" y="429"/>
                    </a:cubicBezTo>
                    <a:cubicBezTo>
                      <a:pt x="519" y="414"/>
                      <a:pt x="549" y="399"/>
                      <a:pt x="549" y="399"/>
                    </a:cubicBezTo>
                    <a:cubicBezTo>
                      <a:pt x="549" y="385"/>
                      <a:pt x="519" y="385"/>
                      <a:pt x="519" y="385"/>
                    </a:cubicBezTo>
                    <a:cubicBezTo>
                      <a:pt x="534" y="385"/>
                      <a:pt x="578" y="385"/>
                      <a:pt x="578" y="355"/>
                    </a:cubicBezTo>
                    <a:cubicBezTo>
                      <a:pt x="578" y="325"/>
                      <a:pt x="608" y="370"/>
                      <a:pt x="623" y="355"/>
                    </a:cubicBezTo>
                    <a:lnTo>
                      <a:pt x="608" y="340"/>
                    </a:lnTo>
                    <a:cubicBezTo>
                      <a:pt x="623" y="325"/>
                      <a:pt x="667" y="340"/>
                      <a:pt x="667" y="325"/>
                    </a:cubicBezTo>
                    <a:cubicBezTo>
                      <a:pt x="682" y="311"/>
                      <a:pt x="667" y="296"/>
                      <a:pt x="652" y="296"/>
                    </a:cubicBezTo>
                    <a:cubicBezTo>
                      <a:pt x="726" y="266"/>
                      <a:pt x="785" y="237"/>
                      <a:pt x="860" y="222"/>
                    </a:cubicBezTo>
                    <a:cubicBezTo>
                      <a:pt x="904" y="207"/>
                      <a:pt x="963" y="192"/>
                      <a:pt x="1008" y="178"/>
                    </a:cubicBezTo>
                    <a:cubicBezTo>
                      <a:pt x="1082" y="163"/>
                      <a:pt x="1141" y="148"/>
                      <a:pt x="1200" y="118"/>
                    </a:cubicBezTo>
                    <a:cubicBezTo>
                      <a:pt x="1230" y="118"/>
                      <a:pt x="1274" y="89"/>
                      <a:pt x="1304" y="59"/>
                    </a:cubicBezTo>
                    <a:cubicBezTo>
                      <a:pt x="1334" y="30"/>
                      <a:pt x="1274" y="15"/>
                      <a:pt x="1245" y="15"/>
                    </a:cubicBezTo>
                    <a:cubicBezTo>
                      <a:pt x="1215" y="15"/>
                      <a:pt x="1274" y="15"/>
                      <a:pt x="1245" y="15"/>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4" name="Freeform 1642">
                <a:extLst>
                  <a:ext uri="{FF2B5EF4-FFF2-40B4-BE49-F238E27FC236}">
                    <a16:creationId xmlns:a16="http://schemas.microsoft.com/office/drawing/2014/main" id="{C3E50FB7-B05E-7F46-0849-253215E64C69}"/>
                  </a:ext>
                </a:extLst>
              </p:cNvPr>
              <p:cNvSpPr>
                <a:spLocks/>
              </p:cNvSpPr>
              <p:nvPr/>
            </p:nvSpPr>
            <p:spPr bwMode="auto">
              <a:xfrm>
                <a:off x="4330" y="1541"/>
                <a:ext cx="258" cy="177"/>
              </a:xfrm>
              <a:custGeom>
                <a:avLst/>
                <a:gdLst>
                  <a:gd name="T0" fmla="*/ 1245 w 1334"/>
                  <a:gd name="T1" fmla="*/ 15 h 917"/>
                  <a:gd name="T2" fmla="*/ 1082 w 1334"/>
                  <a:gd name="T3" fmla="*/ 59 h 917"/>
                  <a:gd name="T4" fmla="*/ 874 w 1334"/>
                  <a:gd name="T5" fmla="*/ 118 h 917"/>
                  <a:gd name="T6" fmla="*/ 682 w 1334"/>
                  <a:gd name="T7" fmla="*/ 133 h 917"/>
                  <a:gd name="T8" fmla="*/ 652 w 1334"/>
                  <a:gd name="T9" fmla="*/ 163 h 917"/>
                  <a:gd name="T10" fmla="*/ 534 w 1334"/>
                  <a:gd name="T11" fmla="*/ 178 h 917"/>
                  <a:gd name="T12" fmla="*/ 415 w 1334"/>
                  <a:gd name="T13" fmla="*/ 251 h 917"/>
                  <a:gd name="T14" fmla="*/ 341 w 1334"/>
                  <a:gd name="T15" fmla="*/ 281 h 917"/>
                  <a:gd name="T16" fmla="*/ 326 w 1334"/>
                  <a:gd name="T17" fmla="*/ 325 h 917"/>
                  <a:gd name="T18" fmla="*/ 312 w 1334"/>
                  <a:gd name="T19" fmla="*/ 370 h 917"/>
                  <a:gd name="T20" fmla="*/ 297 w 1334"/>
                  <a:gd name="T21" fmla="*/ 385 h 917"/>
                  <a:gd name="T22" fmla="*/ 267 w 1334"/>
                  <a:gd name="T23" fmla="*/ 414 h 917"/>
                  <a:gd name="T24" fmla="*/ 252 w 1334"/>
                  <a:gd name="T25" fmla="*/ 444 h 917"/>
                  <a:gd name="T26" fmla="*/ 208 w 1334"/>
                  <a:gd name="T27" fmla="*/ 488 h 917"/>
                  <a:gd name="T28" fmla="*/ 223 w 1334"/>
                  <a:gd name="T29" fmla="*/ 532 h 917"/>
                  <a:gd name="T30" fmla="*/ 134 w 1334"/>
                  <a:gd name="T31" fmla="*/ 591 h 917"/>
                  <a:gd name="T32" fmla="*/ 104 w 1334"/>
                  <a:gd name="T33" fmla="*/ 636 h 917"/>
                  <a:gd name="T34" fmla="*/ 0 w 1334"/>
                  <a:gd name="T35" fmla="*/ 754 h 917"/>
                  <a:gd name="T36" fmla="*/ 134 w 1334"/>
                  <a:gd name="T37" fmla="*/ 798 h 917"/>
                  <a:gd name="T38" fmla="*/ 149 w 1334"/>
                  <a:gd name="T39" fmla="*/ 828 h 917"/>
                  <a:gd name="T40" fmla="*/ 149 w 1334"/>
                  <a:gd name="T41" fmla="*/ 887 h 917"/>
                  <a:gd name="T42" fmla="*/ 341 w 1334"/>
                  <a:gd name="T43" fmla="*/ 917 h 917"/>
                  <a:gd name="T44" fmla="*/ 445 w 1334"/>
                  <a:gd name="T45" fmla="*/ 917 h 917"/>
                  <a:gd name="T46" fmla="*/ 326 w 1334"/>
                  <a:gd name="T47" fmla="*/ 784 h 917"/>
                  <a:gd name="T48" fmla="*/ 297 w 1334"/>
                  <a:gd name="T49" fmla="*/ 636 h 917"/>
                  <a:gd name="T50" fmla="*/ 356 w 1334"/>
                  <a:gd name="T51" fmla="*/ 606 h 917"/>
                  <a:gd name="T52" fmla="*/ 386 w 1334"/>
                  <a:gd name="T53" fmla="*/ 577 h 917"/>
                  <a:gd name="T54" fmla="*/ 430 w 1334"/>
                  <a:gd name="T55" fmla="*/ 547 h 917"/>
                  <a:gd name="T56" fmla="*/ 460 w 1334"/>
                  <a:gd name="T57" fmla="*/ 503 h 917"/>
                  <a:gd name="T58" fmla="*/ 474 w 1334"/>
                  <a:gd name="T59" fmla="*/ 473 h 917"/>
                  <a:gd name="T60" fmla="*/ 445 w 1334"/>
                  <a:gd name="T61" fmla="*/ 429 h 917"/>
                  <a:gd name="T62" fmla="*/ 549 w 1334"/>
                  <a:gd name="T63" fmla="*/ 399 h 917"/>
                  <a:gd name="T64" fmla="*/ 578 w 1334"/>
                  <a:gd name="T65" fmla="*/ 355 h 917"/>
                  <a:gd name="T66" fmla="*/ 608 w 1334"/>
                  <a:gd name="T67" fmla="*/ 340 h 917"/>
                  <a:gd name="T68" fmla="*/ 652 w 1334"/>
                  <a:gd name="T69" fmla="*/ 296 h 917"/>
                  <a:gd name="T70" fmla="*/ 1008 w 1334"/>
                  <a:gd name="T71" fmla="*/ 178 h 917"/>
                  <a:gd name="T72" fmla="*/ 1304 w 1334"/>
                  <a:gd name="T73" fmla="*/ 59 h 917"/>
                  <a:gd name="T74" fmla="*/ 1245 w 1334"/>
                  <a:gd name="T75" fmla="*/ 15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4" h="917">
                    <a:moveTo>
                      <a:pt x="1245" y="15"/>
                    </a:moveTo>
                    <a:lnTo>
                      <a:pt x="1245" y="15"/>
                    </a:lnTo>
                    <a:cubicBezTo>
                      <a:pt x="1200" y="15"/>
                      <a:pt x="1185" y="0"/>
                      <a:pt x="1141" y="30"/>
                    </a:cubicBezTo>
                    <a:cubicBezTo>
                      <a:pt x="1126" y="30"/>
                      <a:pt x="1067" y="45"/>
                      <a:pt x="1082" y="59"/>
                    </a:cubicBezTo>
                    <a:cubicBezTo>
                      <a:pt x="1067" y="59"/>
                      <a:pt x="1008" y="89"/>
                      <a:pt x="978" y="89"/>
                    </a:cubicBezTo>
                    <a:cubicBezTo>
                      <a:pt x="948" y="89"/>
                      <a:pt x="904" y="104"/>
                      <a:pt x="874" y="118"/>
                    </a:cubicBezTo>
                    <a:lnTo>
                      <a:pt x="756" y="118"/>
                    </a:lnTo>
                    <a:cubicBezTo>
                      <a:pt x="756" y="118"/>
                      <a:pt x="667" y="118"/>
                      <a:pt x="682" y="133"/>
                    </a:cubicBezTo>
                    <a:lnTo>
                      <a:pt x="711" y="133"/>
                    </a:lnTo>
                    <a:cubicBezTo>
                      <a:pt x="697" y="148"/>
                      <a:pt x="667" y="148"/>
                      <a:pt x="652" y="163"/>
                    </a:cubicBezTo>
                    <a:lnTo>
                      <a:pt x="578" y="163"/>
                    </a:lnTo>
                    <a:cubicBezTo>
                      <a:pt x="563" y="163"/>
                      <a:pt x="563" y="163"/>
                      <a:pt x="534" y="178"/>
                    </a:cubicBezTo>
                    <a:cubicBezTo>
                      <a:pt x="519" y="222"/>
                      <a:pt x="504" y="207"/>
                      <a:pt x="474" y="207"/>
                    </a:cubicBezTo>
                    <a:cubicBezTo>
                      <a:pt x="445" y="222"/>
                      <a:pt x="460" y="251"/>
                      <a:pt x="415" y="251"/>
                    </a:cubicBezTo>
                    <a:cubicBezTo>
                      <a:pt x="386" y="251"/>
                      <a:pt x="400" y="281"/>
                      <a:pt x="386" y="281"/>
                    </a:cubicBezTo>
                    <a:cubicBezTo>
                      <a:pt x="371" y="296"/>
                      <a:pt x="326" y="266"/>
                      <a:pt x="341" y="281"/>
                    </a:cubicBezTo>
                    <a:cubicBezTo>
                      <a:pt x="341" y="296"/>
                      <a:pt x="386" y="311"/>
                      <a:pt x="386" y="311"/>
                    </a:cubicBezTo>
                    <a:lnTo>
                      <a:pt x="326" y="325"/>
                    </a:lnTo>
                    <a:cubicBezTo>
                      <a:pt x="326" y="340"/>
                      <a:pt x="400" y="340"/>
                      <a:pt x="400" y="340"/>
                    </a:cubicBezTo>
                    <a:cubicBezTo>
                      <a:pt x="400" y="355"/>
                      <a:pt x="297" y="355"/>
                      <a:pt x="312" y="370"/>
                    </a:cubicBezTo>
                    <a:cubicBezTo>
                      <a:pt x="312" y="355"/>
                      <a:pt x="341" y="370"/>
                      <a:pt x="341" y="370"/>
                    </a:cubicBezTo>
                    <a:cubicBezTo>
                      <a:pt x="312" y="385"/>
                      <a:pt x="297" y="370"/>
                      <a:pt x="297" y="385"/>
                    </a:cubicBezTo>
                    <a:cubicBezTo>
                      <a:pt x="282" y="399"/>
                      <a:pt x="312" y="414"/>
                      <a:pt x="312" y="414"/>
                    </a:cubicBezTo>
                    <a:lnTo>
                      <a:pt x="267" y="414"/>
                    </a:lnTo>
                    <a:cubicBezTo>
                      <a:pt x="267" y="414"/>
                      <a:pt x="297" y="429"/>
                      <a:pt x="312" y="429"/>
                    </a:cubicBezTo>
                    <a:cubicBezTo>
                      <a:pt x="282" y="429"/>
                      <a:pt x="267" y="429"/>
                      <a:pt x="252" y="444"/>
                    </a:cubicBezTo>
                    <a:cubicBezTo>
                      <a:pt x="237" y="458"/>
                      <a:pt x="223" y="458"/>
                      <a:pt x="208" y="458"/>
                    </a:cubicBezTo>
                    <a:cubicBezTo>
                      <a:pt x="178" y="473"/>
                      <a:pt x="178" y="488"/>
                      <a:pt x="208" y="488"/>
                    </a:cubicBezTo>
                    <a:cubicBezTo>
                      <a:pt x="223" y="488"/>
                      <a:pt x="267" y="503"/>
                      <a:pt x="282" y="503"/>
                    </a:cubicBezTo>
                    <a:cubicBezTo>
                      <a:pt x="252" y="518"/>
                      <a:pt x="223" y="488"/>
                      <a:pt x="223" y="532"/>
                    </a:cubicBezTo>
                    <a:cubicBezTo>
                      <a:pt x="223" y="547"/>
                      <a:pt x="149" y="547"/>
                      <a:pt x="134" y="562"/>
                    </a:cubicBezTo>
                    <a:cubicBezTo>
                      <a:pt x="119" y="577"/>
                      <a:pt x="134" y="577"/>
                      <a:pt x="134" y="591"/>
                    </a:cubicBezTo>
                    <a:lnTo>
                      <a:pt x="89" y="606"/>
                    </a:lnTo>
                    <a:cubicBezTo>
                      <a:pt x="30" y="621"/>
                      <a:pt x="104" y="621"/>
                      <a:pt x="104" y="636"/>
                    </a:cubicBezTo>
                    <a:cubicBezTo>
                      <a:pt x="119" y="651"/>
                      <a:pt x="75" y="695"/>
                      <a:pt x="75" y="695"/>
                    </a:cubicBezTo>
                    <a:cubicBezTo>
                      <a:pt x="45" y="724"/>
                      <a:pt x="0" y="695"/>
                      <a:pt x="0" y="754"/>
                    </a:cubicBezTo>
                    <a:cubicBezTo>
                      <a:pt x="0" y="813"/>
                      <a:pt x="30" y="784"/>
                      <a:pt x="60" y="784"/>
                    </a:cubicBezTo>
                    <a:cubicBezTo>
                      <a:pt x="89" y="798"/>
                      <a:pt x="104" y="813"/>
                      <a:pt x="134" y="798"/>
                    </a:cubicBezTo>
                    <a:cubicBezTo>
                      <a:pt x="134" y="798"/>
                      <a:pt x="163" y="828"/>
                      <a:pt x="178" y="813"/>
                    </a:cubicBezTo>
                    <a:cubicBezTo>
                      <a:pt x="178" y="813"/>
                      <a:pt x="149" y="813"/>
                      <a:pt x="149" y="828"/>
                    </a:cubicBezTo>
                    <a:lnTo>
                      <a:pt x="178" y="828"/>
                    </a:lnTo>
                    <a:lnTo>
                      <a:pt x="149" y="887"/>
                    </a:lnTo>
                    <a:cubicBezTo>
                      <a:pt x="178" y="902"/>
                      <a:pt x="208" y="902"/>
                      <a:pt x="237" y="917"/>
                    </a:cubicBezTo>
                    <a:lnTo>
                      <a:pt x="341" y="917"/>
                    </a:lnTo>
                    <a:cubicBezTo>
                      <a:pt x="356" y="902"/>
                      <a:pt x="371" y="902"/>
                      <a:pt x="386" y="902"/>
                    </a:cubicBezTo>
                    <a:cubicBezTo>
                      <a:pt x="400" y="917"/>
                      <a:pt x="415" y="917"/>
                      <a:pt x="445" y="917"/>
                    </a:cubicBezTo>
                    <a:cubicBezTo>
                      <a:pt x="460" y="917"/>
                      <a:pt x="400" y="872"/>
                      <a:pt x="386" y="872"/>
                    </a:cubicBezTo>
                    <a:cubicBezTo>
                      <a:pt x="356" y="843"/>
                      <a:pt x="341" y="813"/>
                      <a:pt x="326" y="784"/>
                    </a:cubicBezTo>
                    <a:cubicBezTo>
                      <a:pt x="297" y="754"/>
                      <a:pt x="312" y="739"/>
                      <a:pt x="297" y="710"/>
                    </a:cubicBezTo>
                    <a:cubicBezTo>
                      <a:pt x="282" y="665"/>
                      <a:pt x="267" y="665"/>
                      <a:pt x="297" y="636"/>
                    </a:cubicBezTo>
                    <a:cubicBezTo>
                      <a:pt x="312" y="636"/>
                      <a:pt x="297" y="636"/>
                      <a:pt x="297" y="621"/>
                    </a:cubicBezTo>
                    <a:cubicBezTo>
                      <a:pt x="312" y="606"/>
                      <a:pt x="356" y="621"/>
                      <a:pt x="356" y="606"/>
                    </a:cubicBezTo>
                    <a:lnTo>
                      <a:pt x="326" y="591"/>
                    </a:lnTo>
                    <a:cubicBezTo>
                      <a:pt x="341" y="577"/>
                      <a:pt x="386" y="591"/>
                      <a:pt x="386" y="577"/>
                    </a:cubicBezTo>
                    <a:cubicBezTo>
                      <a:pt x="386" y="562"/>
                      <a:pt x="312" y="547"/>
                      <a:pt x="312" y="532"/>
                    </a:cubicBezTo>
                    <a:lnTo>
                      <a:pt x="430" y="547"/>
                    </a:lnTo>
                    <a:cubicBezTo>
                      <a:pt x="430" y="532"/>
                      <a:pt x="400" y="518"/>
                      <a:pt x="400" y="503"/>
                    </a:cubicBezTo>
                    <a:cubicBezTo>
                      <a:pt x="400" y="488"/>
                      <a:pt x="445" y="518"/>
                      <a:pt x="460" y="503"/>
                    </a:cubicBezTo>
                    <a:cubicBezTo>
                      <a:pt x="460" y="488"/>
                      <a:pt x="400" y="458"/>
                      <a:pt x="400" y="473"/>
                    </a:cubicBezTo>
                    <a:cubicBezTo>
                      <a:pt x="400" y="458"/>
                      <a:pt x="460" y="488"/>
                      <a:pt x="474" y="473"/>
                    </a:cubicBezTo>
                    <a:cubicBezTo>
                      <a:pt x="474" y="473"/>
                      <a:pt x="489" y="458"/>
                      <a:pt x="474" y="458"/>
                    </a:cubicBezTo>
                    <a:lnTo>
                      <a:pt x="445" y="429"/>
                    </a:lnTo>
                    <a:cubicBezTo>
                      <a:pt x="474" y="429"/>
                      <a:pt x="489" y="444"/>
                      <a:pt x="519" y="429"/>
                    </a:cubicBezTo>
                    <a:cubicBezTo>
                      <a:pt x="519" y="414"/>
                      <a:pt x="549" y="399"/>
                      <a:pt x="549" y="399"/>
                    </a:cubicBezTo>
                    <a:cubicBezTo>
                      <a:pt x="549" y="385"/>
                      <a:pt x="519" y="385"/>
                      <a:pt x="519" y="385"/>
                    </a:cubicBezTo>
                    <a:cubicBezTo>
                      <a:pt x="534" y="385"/>
                      <a:pt x="578" y="385"/>
                      <a:pt x="578" y="355"/>
                    </a:cubicBezTo>
                    <a:cubicBezTo>
                      <a:pt x="578" y="325"/>
                      <a:pt x="608" y="370"/>
                      <a:pt x="623" y="355"/>
                    </a:cubicBezTo>
                    <a:lnTo>
                      <a:pt x="608" y="340"/>
                    </a:lnTo>
                    <a:cubicBezTo>
                      <a:pt x="623" y="325"/>
                      <a:pt x="667" y="340"/>
                      <a:pt x="667" y="325"/>
                    </a:cubicBezTo>
                    <a:cubicBezTo>
                      <a:pt x="682" y="311"/>
                      <a:pt x="667" y="296"/>
                      <a:pt x="652" y="296"/>
                    </a:cubicBezTo>
                    <a:cubicBezTo>
                      <a:pt x="726" y="266"/>
                      <a:pt x="785" y="237"/>
                      <a:pt x="860" y="222"/>
                    </a:cubicBezTo>
                    <a:cubicBezTo>
                      <a:pt x="904" y="207"/>
                      <a:pt x="963" y="192"/>
                      <a:pt x="1008" y="178"/>
                    </a:cubicBezTo>
                    <a:cubicBezTo>
                      <a:pt x="1082" y="163"/>
                      <a:pt x="1141" y="148"/>
                      <a:pt x="1200" y="118"/>
                    </a:cubicBezTo>
                    <a:cubicBezTo>
                      <a:pt x="1230" y="118"/>
                      <a:pt x="1274" y="89"/>
                      <a:pt x="1304" y="59"/>
                    </a:cubicBezTo>
                    <a:cubicBezTo>
                      <a:pt x="1334" y="30"/>
                      <a:pt x="1274" y="15"/>
                      <a:pt x="1245" y="15"/>
                    </a:cubicBezTo>
                    <a:cubicBezTo>
                      <a:pt x="1215" y="15"/>
                      <a:pt x="1274" y="15"/>
                      <a:pt x="1245" y="15"/>
                    </a:cubicBezTo>
                    <a:lnTo>
                      <a:pt x="1245"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Freeform 1643">
                <a:extLst>
                  <a:ext uri="{FF2B5EF4-FFF2-40B4-BE49-F238E27FC236}">
                    <a16:creationId xmlns:a16="http://schemas.microsoft.com/office/drawing/2014/main" id="{095ECF30-955C-2FF4-2D12-EF065EB47DCC}"/>
                  </a:ext>
                </a:extLst>
              </p:cNvPr>
              <p:cNvSpPr>
                <a:spLocks/>
              </p:cNvSpPr>
              <p:nvPr/>
            </p:nvSpPr>
            <p:spPr bwMode="auto">
              <a:xfrm>
                <a:off x="4330" y="1541"/>
                <a:ext cx="258" cy="177"/>
              </a:xfrm>
              <a:custGeom>
                <a:avLst/>
                <a:gdLst>
                  <a:gd name="T0" fmla="*/ 1245 w 1334"/>
                  <a:gd name="T1" fmla="*/ 15 h 917"/>
                  <a:gd name="T2" fmla="*/ 1082 w 1334"/>
                  <a:gd name="T3" fmla="*/ 59 h 917"/>
                  <a:gd name="T4" fmla="*/ 874 w 1334"/>
                  <a:gd name="T5" fmla="*/ 118 h 917"/>
                  <a:gd name="T6" fmla="*/ 682 w 1334"/>
                  <a:gd name="T7" fmla="*/ 133 h 917"/>
                  <a:gd name="T8" fmla="*/ 652 w 1334"/>
                  <a:gd name="T9" fmla="*/ 163 h 917"/>
                  <a:gd name="T10" fmla="*/ 534 w 1334"/>
                  <a:gd name="T11" fmla="*/ 178 h 917"/>
                  <a:gd name="T12" fmla="*/ 415 w 1334"/>
                  <a:gd name="T13" fmla="*/ 251 h 917"/>
                  <a:gd name="T14" fmla="*/ 341 w 1334"/>
                  <a:gd name="T15" fmla="*/ 281 h 917"/>
                  <a:gd name="T16" fmla="*/ 326 w 1334"/>
                  <a:gd name="T17" fmla="*/ 325 h 917"/>
                  <a:gd name="T18" fmla="*/ 312 w 1334"/>
                  <a:gd name="T19" fmla="*/ 370 h 917"/>
                  <a:gd name="T20" fmla="*/ 297 w 1334"/>
                  <a:gd name="T21" fmla="*/ 385 h 917"/>
                  <a:gd name="T22" fmla="*/ 267 w 1334"/>
                  <a:gd name="T23" fmla="*/ 414 h 917"/>
                  <a:gd name="T24" fmla="*/ 252 w 1334"/>
                  <a:gd name="T25" fmla="*/ 444 h 917"/>
                  <a:gd name="T26" fmla="*/ 208 w 1334"/>
                  <a:gd name="T27" fmla="*/ 488 h 917"/>
                  <a:gd name="T28" fmla="*/ 223 w 1334"/>
                  <a:gd name="T29" fmla="*/ 532 h 917"/>
                  <a:gd name="T30" fmla="*/ 134 w 1334"/>
                  <a:gd name="T31" fmla="*/ 591 h 917"/>
                  <a:gd name="T32" fmla="*/ 104 w 1334"/>
                  <a:gd name="T33" fmla="*/ 636 h 917"/>
                  <a:gd name="T34" fmla="*/ 0 w 1334"/>
                  <a:gd name="T35" fmla="*/ 754 h 917"/>
                  <a:gd name="T36" fmla="*/ 134 w 1334"/>
                  <a:gd name="T37" fmla="*/ 798 h 917"/>
                  <a:gd name="T38" fmla="*/ 149 w 1334"/>
                  <a:gd name="T39" fmla="*/ 828 h 917"/>
                  <a:gd name="T40" fmla="*/ 149 w 1334"/>
                  <a:gd name="T41" fmla="*/ 887 h 917"/>
                  <a:gd name="T42" fmla="*/ 341 w 1334"/>
                  <a:gd name="T43" fmla="*/ 917 h 917"/>
                  <a:gd name="T44" fmla="*/ 445 w 1334"/>
                  <a:gd name="T45" fmla="*/ 917 h 917"/>
                  <a:gd name="T46" fmla="*/ 326 w 1334"/>
                  <a:gd name="T47" fmla="*/ 784 h 917"/>
                  <a:gd name="T48" fmla="*/ 297 w 1334"/>
                  <a:gd name="T49" fmla="*/ 636 h 917"/>
                  <a:gd name="T50" fmla="*/ 356 w 1334"/>
                  <a:gd name="T51" fmla="*/ 606 h 917"/>
                  <a:gd name="T52" fmla="*/ 386 w 1334"/>
                  <a:gd name="T53" fmla="*/ 577 h 917"/>
                  <a:gd name="T54" fmla="*/ 430 w 1334"/>
                  <a:gd name="T55" fmla="*/ 547 h 917"/>
                  <a:gd name="T56" fmla="*/ 460 w 1334"/>
                  <a:gd name="T57" fmla="*/ 503 h 917"/>
                  <a:gd name="T58" fmla="*/ 474 w 1334"/>
                  <a:gd name="T59" fmla="*/ 473 h 917"/>
                  <a:gd name="T60" fmla="*/ 445 w 1334"/>
                  <a:gd name="T61" fmla="*/ 429 h 917"/>
                  <a:gd name="T62" fmla="*/ 549 w 1334"/>
                  <a:gd name="T63" fmla="*/ 399 h 917"/>
                  <a:gd name="T64" fmla="*/ 578 w 1334"/>
                  <a:gd name="T65" fmla="*/ 355 h 917"/>
                  <a:gd name="T66" fmla="*/ 608 w 1334"/>
                  <a:gd name="T67" fmla="*/ 340 h 917"/>
                  <a:gd name="T68" fmla="*/ 652 w 1334"/>
                  <a:gd name="T69" fmla="*/ 296 h 917"/>
                  <a:gd name="T70" fmla="*/ 1008 w 1334"/>
                  <a:gd name="T71" fmla="*/ 178 h 917"/>
                  <a:gd name="T72" fmla="*/ 1304 w 1334"/>
                  <a:gd name="T73" fmla="*/ 59 h 917"/>
                  <a:gd name="T74" fmla="*/ 1245 w 1334"/>
                  <a:gd name="T75" fmla="*/ 15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4" h="917">
                    <a:moveTo>
                      <a:pt x="1245" y="15"/>
                    </a:moveTo>
                    <a:lnTo>
                      <a:pt x="1245" y="15"/>
                    </a:lnTo>
                    <a:cubicBezTo>
                      <a:pt x="1200" y="15"/>
                      <a:pt x="1185" y="0"/>
                      <a:pt x="1141" y="30"/>
                    </a:cubicBezTo>
                    <a:cubicBezTo>
                      <a:pt x="1126" y="30"/>
                      <a:pt x="1067" y="45"/>
                      <a:pt x="1082" y="59"/>
                    </a:cubicBezTo>
                    <a:cubicBezTo>
                      <a:pt x="1067" y="59"/>
                      <a:pt x="1008" y="89"/>
                      <a:pt x="978" y="89"/>
                    </a:cubicBezTo>
                    <a:cubicBezTo>
                      <a:pt x="948" y="89"/>
                      <a:pt x="904" y="104"/>
                      <a:pt x="874" y="118"/>
                    </a:cubicBezTo>
                    <a:lnTo>
                      <a:pt x="756" y="118"/>
                    </a:lnTo>
                    <a:cubicBezTo>
                      <a:pt x="756" y="118"/>
                      <a:pt x="667" y="118"/>
                      <a:pt x="682" y="133"/>
                    </a:cubicBezTo>
                    <a:lnTo>
                      <a:pt x="711" y="133"/>
                    </a:lnTo>
                    <a:cubicBezTo>
                      <a:pt x="697" y="148"/>
                      <a:pt x="667" y="148"/>
                      <a:pt x="652" y="163"/>
                    </a:cubicBezTo>
                    <a:lnTo>
                      <a:pt x="578" y="163"/>
                    </a:lnTo>
                    <a:cubicBezTo>
                      <a:pt x="563" y="163"/>
                      <a:pt x="563" y="163"/>
                      <a:pt x="534" y="178"/>
                    </a:cubicBezTo>
                    <a:cubicBezTo>
                      <a:pt x="519" y="222"/>
                      <a:pt x="504" y="207"/>
                      <a:pt x="474" y="207"/>
                    </a:cubicBezTo>
                    <a:cubicBezTo>
                      <a:pt x="445" y="222"/>
                      <a:pt x="460" y="251"/>
                      <a:pt x="415" y="251"/>
                    </a:cubicBezTo>
                    <a:cubicBezTo>
                      <a:pt x="386" y="251"/>
                      <a:pt x="400" y="281"/>
                      <a:pt x="386" y="281"/>
                    </a:cubicBezTo>
                    <a:cubicBezTo>
                      <a:pt x="371" y="296"/>
                      <a:pt x="326" y="266"/>
                      <a:pt x="341" y="281"/>
                    </a:cubicBezTo>
                    <a:cubicBezTo>
                      <a:pt x="341" y="296"/>
                      <a:pt x="386" y="311"/>
                      <a:pt x="386" y="311"/>
                    </a:cubicBezTo>
                    <a:lnTo>
                      <a:pt x="326" y="325"/>
                    </a:lnTo>
                    <a:cubicBezTo>
                      <a:pt x="326" y="340"/>
                      <a:pt x="400" y="340"/>
                      <a:pt x="400" y="340"/>
                    </a:cubicBezTo>
                    <a:cubicBezTo>
                      <a:pt x="400" y="355"/>
                      <a:pt x="297" y="355"/>
                      <a:pt x="312" y="370"/>
                    </a:cubicBezTo>
                    <a:cubicBezTo>
                      <a:pt x="312" y="355"/>
                      <a:pt x="341" y="370"/>
                      <a:pt x="341" y="370"/>
                    </a:cubicBezTo>
                    <a:cubicBezTo>
                      <a:pt x="312" y="385"/>
                      <a:pt x="297" y="370"/>
                      <a:pt x="297" y="385"/>
                    </a:cubicBezTo>
                    <a:cubicBezTo>
                      <a:pt x="282" y="399"/>
                      <a:pt x="312" y="414"/>
                      <a:pt x="312" y="414"/>
                    </a:cubicBezTo>
                    <a:lnTo>
                      <a:pt x="267" y="414"/>
                    </a:lnTo>
                    <a:cubicBezTo>
                      <a:pt x="267" y="414"/>
                      <a:pt x="297" y="429"/>
                      <a:pt x="312" y="429"/>
                    </a:cubicBezTo>
                    <a:cubicBezTo>
                      <a:pt x="282" y="429"/>
                      <a:pt x="267" y="429"/>
                      <a:pt x="252" y="444"/>
                    </a:cubicBezTo>
                    <a:cubicBezTo>
                      <a:pt x="237" y="458"/>
                      <a:pt x="223" y="458"/>
                      <a:pt x="208" y="458"/>
                    </a:cubicBezTo>
                    <a:cubicBezTo>
                      <a:pt x="178" y="473"/>
                      <a:pt x="178" y="488"/>
                      <a:pt x="208" y="488"/>
                    </a:cubicBezTo>
                    <a:cubicBezTo>
                      <a:pt x="223" y="488"/>
                      <a:pt x="267" y="503"/>
                      <a:pt x="282" y="503"/>
                    </a:cubicBezTo>
                    <a:cubicBezTo>
                      <a:pt x="252" y="518"/>
                      <a:pt x="223" y="488"/>
                      <a:pt x="223" y="532"/>
                    </a:cubicBezTo>
                    <a:cubicBezTo>
                      <a:pt x="223" y="547"/>
                      <a:pt x="149" y="547"/>
                      <a:pt x="134" y="562"/>
                    </a:cubicBezTo>
                    <a:cubicBezTo>
                      <a:pt x="119" y="577"/>
                      <a:pt x="134" y="577"/>
                      <a:pt x="134" y="591"/>
                    </a:cubicBezTo>
                    <a:lnTo>
                      <a:pt x="89" y="606"/>
                    </a:lnTo>
                    <a:cubicBezTo>
                      <a:pt x="30" y="621"/>
                      <a:pt x="104" y="621"/>
                      <a:pt x="104" y="636"/>
                    </a:cubicBezTo>
                    <a:cubicBezTo>
                      <a:pt x="119" y="651"/>
                      <a:pt x="75" y="695"/>
                      <a:pt x="75" y="695"/>
                    </a:cubicBezTo>
                    <a:cubicBezTo>
                      <a:pt x="45" y="724"/>
                      <a:pt x="0" y="695"/>
                      <a:pt x="0" y="754"/>
                    </a:cubicBezTo>
                    <a:cubicBezTo>
                      <a:pt x="0" y="813"/>
                      <a:pt x="30" y="784"/>
                      <a:pt x="60" y="784"/>
                    </a:cubicBezTo>
                    <a:cubicBezTo>
                      <a:pt x="89" y="798"/>
                      <a:pt x="104" y="813"/>
                      <a:pt x="134" y="798"/>
                    </a:cubicBezTo>
                    <a:cubicBezTo>
                      <a:pt x="134" y="798"/>
                      <a:pt x="163" y="828"/>
                      <a:pt x="178" y="813"/>
                    </a:cubicBezTo>
                    <a:cubicBezTo>
                      <a:pt x="178" y="813"/>
                      <a:pt x="149" y="813"/>
                      <a:pt x="149" y="828"/>
                    </a:cubicBezTo>
                    <a:lnTo>
                      <a:pt x="178" y="828"/>
                    </a:lnTo>
                    <a:lnTo>
                      <a:pt x="149" y="887"/>
                    </a:lnTo>
                    <a:cubicBezTo>
                      <a:pt x="178" y="902"/>
                      <a:pt x="208" y="902"/>
                      <a:pt x="237" y="917"/>
                    </a:cubicBezTo>
                    <a:lnTo>
                      <a:pt x="341" y="917"/>
                    </a:lnTo>
                    <a:cubicBezTo>
                      <a:pt x="356" y="902"/>
                      <a:pt x="371" y="902"/>
                      <a:pt x="386" y="902"/>
                    </a:cubicBezTo>
                    <a:cubicBezTo>
                      <a:pt x="400" y="917"/>
                      <a:pt x="415" y="917"/>
                      <a:pt x="445" y="917"/>
                    </a:cubicBezTo>
                    <a:cubicBezTo>
                      <a:pt x="460" y="917"/>
                      <a:pt x="400" y="872"/>
                      <a:pt x="386" y="872"/>
                    </a:cubicBezTo>
                    <a:cubicBezTo>
                      <a:pt x="356" y="843"/>
                      <a:pt x="341" y="813"/>
                      <a:pt x="326" y="784"/>
                    </a:cubicBezTo>
                    <a:cubicBezTo>
                      <a:pt x="297" y="754"/>
                      <a:pt x="312" y="739"/>
                      <a:pt x="297" y="710"/>
                    </a:cubicBezTo>
                    <a:cubicBezTo>
                      <a:pt x="282" y="665"/>
                      <a:pt x="267" y="665"/>
                      <a:pt x="297" y="636"/>
                    </a:cubicBezTo>
                    <a:cubicBezTo>
                      <a:pt x="312" y="636"/>
                      <a:pt x="297" y="636"/>
                      <a:pt x="297" y="621"/>
                    </a:cubicBezTo>
                    <a:cubicBezTo>
                      <a:pt x="312" y="606"/>
                      <a:pt x="356" y="621"/>
                      <a:pt x="356" y="606"/>
                    </a:cubicBezTo>
                    <a:lnTo>
                      <a:pt x="326" y="591"/>
                    </a:lnTo>
                    <a:cubicBezTo>
                      <a:pt x="341" y="577"/>
                      <a:pt x="386" y="591"/>
                      <a:pt x="386" y="577"/>
                    </a:cubicBezTo>
                    <a:cubicBezTo>
                      <a:pt x="386" y="562"/>
                      <a:pt x="312" y="547"/>
                      <a:pt x="312" y="532"/>
                    </a:cubicBezTo>
                    <a:lnTo>
                      <a:pt x="430" y="547"/>
                    </a:lnTo>
                    <a:cubicBezTo>
                      <a:pt x="430" y="532"/>
                      <a:pt x="400" y="518"/>
                      <a:pt x="400" y="503"/>
                    </a:cubicBezTo>
                    <a:cubicBezTo>
                      <a:pt x="400" y="488"/>
                      <a:pt x="445" y="518"/>
                      <a:pt x="460" y="503"/>
                    </a:cubicBezTo>
                    <a:cubicBezTo>
                      <a:pt x="460" y="488"/>
                      <a:pt x="400" y="458"/>
                      <a:pt x="400" y="473"/>
                    </a:cubicBezTo>
                    <a:cubicBezTo>
                      <a:pt x="400" y="458"/>
                      <a:pt x="460" y="488"/>
                      <a:pt x="474" y="473"/>
                    </a:cubicBezTo>
                    <a:cubicBezTo>
                      <a:pt x="474" y="473"/>
                      <a:pt x="489" y="458"/>
                      <a:pt x="474" y="458"/>
                    </a:cubicBezTo>
                    <a:lnTo>
                      <a:pt x="445" y="429"/>
                    </a:lnTo>
                    <a:cubicBezTo>
                      <a:pt x="474" y="429"/>
                      <a:pt x="489" y="444"/>
                      <a:pt x="519" y="429"/>
                    </a:cubicBezTo>
                    <a:cubicBezTo>
                      <a:pt x="519" y="414"/>
                      <a:pt x="549" y="399"/>
                      <a:pt x="549" y="399"/>
                    </a:cubicBezTo>
                    <a:cubicBezTo>
                      <a:pt x="549" y="385"/>
                      <a:pt x="519" y="385"/>
                      <a:pt x="519" y="385"/>
                    </a:cubicBezTo>
                    <a:cubicBezTo>
                      <a:pt x="534" y="385"/>
                      <a:pt x="578" y="385"/>
                      <a:pt x="578" y="355"/>
                    </a:cubicBezTo>
                    <a:cubicBezTo>
                      <a:pt x="578" y="325"/>
                      <a:pt x="608" y="370"/>
                      <a:pt x="623" y="355"/>
                    </a:cubicBezTo>
                    <a:lnTo>
                      <a:pt x="608" y="340"/>
                    </a:lnTo>
                    <a:cubicBezTo>
                      <a:pt x="623" y="325"/>
                      <a:pt x="667" y="340"/>
                      <a:pt x="667" y="325"/>
                    </a:cubicBezTo>
                    <a:cubicBezTo>
                      <a:pt x="682" y="311"/>
                      <a:pt x="667" y="296"/>
                      <a:pt x="652" y="296"/>
                    </a:cubicBezTo>
                    <a:cubicBezTo>
                      <a:pt x="726" y="266"/>
                      <a:pt x="785" y="237"/>
                      <a:pt x="860" y="222"/>
                    </a:cubicBezTo>
                    <a:cubicBezTo>
                      <a:pt x="904" y="207"/>
                      <a:pt x="963" y="192"/>
                      <a:pt x="1008" y="178"/>
                    </a:cubicBezTo>
                    <a:cubicBezTo>
                      <a:pt x="1082" y="163"/>
                      <a:pt x="1141" y="148"/>
                      <a:pt x="1200" y="118"/>
                    </a:cubicBezTo>
                    <a:cubicBezTo>
                      <a:pt x="1230" y="118"/>
                      <a:pt x="1274" y="89"/>
                      <a:pt x="1304" y="59"/>
                    </a:cubicBezTo>
                    <a:cubicBezTo>
                      <a:pt x="1334" y="30"/>
                      <a:pt x="1274" y="15"/>
                      <a:pt x="1245" y="15"/>
                    </a:cubicBezTo>
                    <a:cubicBezTo>
                      <a:pt x="1215" y="15"/>
                      <a:pt x="1274" y="15"/>
                      <a:pt x="1245" y="15"/>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6" name="Freeform 1644">
                <a:extLst>
                  <a:ext uri="{FF2B5EF4-FFF2-40B4-BE49-F238E27FC236}">
                    <a16:creationId xmlns:a16="http://schemas.microsoft.com/office/drawing/2014/main" id="{1B88F169-A6D5-B67E-5F2A-28B637DEE87C}"/>
                  </a:ext>
                </a:extLst>
              </p:cNvPr>
              <p:cNvSpPr>
                <a:spLocks/>
              </p:cNvSpPr>
              <p:nvPr/>
            </p:nvSpPr>
            <p:spPr bwMode="auto">
              <a:xfrm>
                <a:off x="4330" y="1541"/>
                <a:ext cx="258" cy="177"/>
              </a:xfrm>
              <a:custGeom>
                <a:avLst/>
                <a:gdLst>
                  <a:gd name="T0" fmla="*/ 1245 w 1334"/>
                  <a:gd name="T1" fmla="*/ 15 h 917"/>
                  <a:gd name="T2" fmla="*/ 1082 w 1334"/>
                  <a:gd name="T3" fmla="*/ 59 h 917"/>
                  <a:gd name="T4" fmla="*/ 874 w 1334"/>
                  <a:gd name="T5" fmla="*/ 118 h 917"/>
                  <a:gd name="T6" fmla="*/ 682 w 1334"/>
                  <a:gd name="T7" fmla="*/ 133 h 917"/>
                  <a:gd name="T8" fmla="*/ 652 w 1334"/>
                  <a:gd name="T9" fmla="*/ 163 h 917"/>
                  <a:gd name="T10" fmla="*/ 534 w 1334"/>
                  <a:gd name="T11" fmla="*/ 178 h 917"/>
                  <a:gd name="T12" fmla="*/ 415 w 1334"/>
                  <a:gd name="T13" fmla="*/ 251 h 917"/>
                  <a:gd name="T14" fmla="*/ 341 w 1334"/>
                  <a:gd name="T15" fmla="*/ 281 h 917"/>
                  <a:gd name="T16" fmla="*/ 326 w 1334"/>
                  <a:gd name="T17" fmla="*/ 325 h 917"/>
                  <a:gd name="T18" fmla="*/ 312 w 1334"/>
                  <a:gd name="T19" fmla="*/ 370 h 917"/>
                  <a:gd name="T20" fmla="*/ 297 w 1334"/>
                  <a:gd name="T21" fmla="*/ 385 h 917"/>
                  <a:gd name="T22" fmla="*/ 267 w 1334"/>
                  <a:gd name="T23" fmla="*/ 414 h 917"/>
                  <a:gd name="T24" fmla="*/ 252 w 1334"/>
                  <a:gd name="T25" fmla="*/ 444 h 917"/>
                  <a:gd name="T26" fmla="*/ 208 w 1334"/>
                  <a:gd name="T27" fmla="*/ 488 h 917"/>
                  <a:gd name="T28" fmla="*/ 223 w 1334"/>
                  <a:gd name="T29" fmla="*/ 532 h 917"/>
                  <a:gd name="T30" fmla="*/ 134 w 1334"/>
                  <a:gd name="T31" fmla="*/ 591 h 917"/>
                  <a:gd name="T32" fmla="*/ 104 w 1334"/>
                  <a:gd name="T33" fmla="*/ 636 h 917"/>
                  <a:gd name="T34" fmla="*/ 0 w 1334"/>
                  <a:gd name="T35" fmla="*/ 754 h 917"/>
                  <a:gd name="T36" fmla="*/ 134 w 1334"/>
                  <a:gd name="T37" fmla="*/ 798 h 917"/>
                  <a:gd name="T38" fmla="*/ 149 w 1334"/>
                  <a:gd name="T39" fmla="*/ 828 h 917"/>
                  <a:gd name="T40" fmla="*/ 149 w 1334"/>
                  <a:gd name="T41" fmla="*/ 887 h 917"/>
                  <a:gd name="T42" fmla="*/ 341 w 1334"/>
                  <a:gd name="T43" fmla="*/ 917 h 917"/>
                  <a:gd name="T44" fmla="*/ 445 w 1334"/>
                  <a:gd name="T45" fmla="*/ 917 h 917"/>
                  <a:gd name="T46" fmla="*/ 326 w 1334"/>
                  <a:gd name="T47" fmla="*/ 784 h 917"/>
                  <a:gd name="T48" fmla="*/ 297 w 1334"/>
                  <a:gd name="T49" fmla="*/ 636 h 917"/>
                  <a:gd name="T50" fmla="*/ 356 w 1334"/>
                  <a:gd name="T51" fmla="*/ 606 h 917"/>
                  <a:gd name="T52" fmla="*/ 386 w 1334"/>
                  <a:gd name="T53" fmla="*/ 577 h 917"/>
                  <a:gd name="T54" fmla="*/ 430 w 1334"/>
                  <a:gd name="T55" fmla="*/ 547 h 917"/>
                  <a:gd name="T56" fmla="*/ 460 w 1334"/>
                  <a:gd name="T57" fmla="*/ 503 h 917"/>
                  <a:gd name="T58" fmla="*/ 474 w 1334"/>
                  <a:gd name="T59" fmla="*/ 473 h 917"/>
                  <a:gd name="T60" fmla="*/ 445 w 1334"/>
                  <a:gd name="T61" fmla="*/ 429 h 917"/>
                  <a:gd name="T62" fmla="*/ 549 w 1334"/>
                  <a:gd name="T63" fmla="*/ 399 h 917"/>
                  <a:gd name="T64" fmla="*/ 578 w 1334"/>
                  <a:gd name="T65" fmla="*/ 355 h 917"/>
                  <a:gd name="T66" fmla="*/ 608 w 1334"/>
                  <a:gd name="T67" fmla="*/ 340 h 917"/>
                  <a:gd name="T68" fmla="*/ 652 w 1334"/>
                  <a:gd name="T69" fmla="*/ 296 h 917"/>
                  <a:gd name="T70" fmla="*/ 1008 w 1334"/>
                  <a:gd name="T71" fmla="*/ 178 h 917"/>
                  <a:gd name="T72" fmla="*/ 1304 w 1334"/>
                  <a:gd name="T73" fmla="*/ 59 h 917"/>
                  <a:gd name="T74" fmla="*/ 1245 w 1334"/>
                  <a:gd name="T75" fmla="*/ 15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4" h="917">
                    <a:moveTo>
                      <a:pt x="1245" y="15"/>
                    </a:moveTo>
                    <a:lnTo>
                      <a:pt x="1245" y="15"/>
                    </a:lnTo>
                    <a:cubicBezTo>
                      <a:pt x="1200" y="15"/>
                      <a:pt x="1185" y="0"/>
                      <a:pt x="1141" y="30"/>
                    </a:cubicBezTo>
                    <a:cubicBezTo>
                      <a:pt x="1126" y="30"/>
                      <a:pt x="1067" y="45"/>
                      <a:pt x="1082" y="59"/>
                    </a:cubicBezTo>
                    <a:cubicBezTo>
                      <a:pt x="1067" y="59"/>
                      <a:pt x="1008" y="89"/>
                      <a:pt x="978" y="89"/>
                    </a:cubicBezTo>
                    <a:cubicBezTo>
                      <a:pt x="948" y="89"/>
                      <a:pt x="904" y="104"/>
                      <a:pt x="874" y="118"/>
                    </a:cubicBezTo>
                    <a:lnTo>
                      <a:pt x="756" y="118"/>
                    </a:lnTo>
                    <a:cubicBezTo>
                      <a:pt x="756" y="118"/>
                      <a:pt x="667" y="118"/>
                      <a:pt x="682" y="133"/>
                    </a:cubicBezTo>
                    <a:lnTo>
                      <a:pt x="711" y="133"/>
                    </a:lnTo>
                    <a:cubicBezTo>
                      <a:pt x="697" y="148"/>
                      <a:pt x="667" y="148"/>
                      <a:pt x="652" y="163"/>
                    </a:cubicBezTo>
                    <a:lnTo>
                      <a:pt x="578" y="163"/>
                    </a:lnTo>
                    <a:cubicBezTo>
                      <a:pt x="563" y="163"/>
                      <a:pt x="563" y="163"/>
                      <a:pt x="534" y="178"/>
                    </a:cubicBezTo>
                    <a:cubicBezTo>
                      <a:pt x="519" y="222"/>
                      <a:pt x="504" y="207"/>
                      <a:pt x="474" y="207"/>
                    </a:cubicBezTo>
                    <a:cubicBezTo>
                      <a:pt x="445" y="222"/>
                      <a:pt x="460" y="251"/>
                      <a:pt x="415" y="251"/>
                    </a:cubicBezTo>
                    <a:cubicBezTo>
                      <a:pt x="386" y="251"/>
                      <a:pt x="400" y="281"/>
                      <a:pt x="386" y="281"/>
                    </a:cubicBezTo>
                    <a:cubicBezTo>
                      <a:pt x="371" y="296"/>
                      <a:pt x="326" y="266"/>
                      <a:pt x="341" y="281"/>
                    </a:cubicBezTo>
                    <a:cubicBezTo>
                      <a:pt x="341" y="296"/>
                      <a:pt x="386" y="311"/>
                      <a:pt x="386" y="311"/>
                    </a:cubicBezTo>
                    <a:lnTo>
                      <a:pt x="326" y="325"/>
                    </a:lnTo>
                    <a:cubicBezTo>
                      <a:pt x="326" y="340"/>
                      <a:pt x="400" y="340"/>
                      <a:pt x="400" y="340"/>
                    </a:cubicBezTo>
                    <a:cubicBezTo>
                      <a:pt x="400" y="355"/>
                      <a:pt x="297" y="355"/>
                      <a:pt x="312" y="370"/>
                    </a:cubicBezTo>
                    <a:cubicBezTo>
                      <a:pt x="312" y="355"/>
                      <a:pt x="341" y="370"/>
                      <a:pt x="341" y="370"/>
                    </a:cubicBezTo>
                    <a:cubicBezTo>
                      <a:pt x="312" y="385"/>
                      <a:pt x="297" y="370"/>
                      <a:pt x="297" y="385"/>
                    </a:cubicBezTo>
                    <a:cubicBezTo>
                      <a:pt x="282" y="399"/>
                      <a:pt x="312" y="414"/>
                      <a:pt x="312" y="414"/>
                    </a:cubicBezTo>
                    <a:lnTo>
                      <a:pt x="267" y="414"/>
                    </a:lnTo>
                    <a:cubicBezTo>
                      <a:pt x="267" y="414"/>
                      <a:pt x="297" y="429"/>
                      <a:pt x="312" y="429"/>
                    </a:cubicBezTo>
                    <a:cubicBezTo>
                      <a:pt x="282" y="429"/>
                      <a:pt x="267" y="429"/>
                      <a:pt x="252" y="444"/>
                    </a:cubicBezTo>
                    <a:cubicBezTo>
                      <a:pt x="237" y="458"/>
                      <a:pt x="223" y="458"/>
                      <a:pt x="208" y="458"/>
                    </a:cubicBezTo>
                    <a:cubicBezTo>
                      <a:pt x="178" y="473"/>
                      <a:pt x="178" y="488"/>
                      <a:pt x="208" y="488"/>
                    </a:cubicBezTo>
                    <a:cubicBezTo>
                      <a:pt x="223" y="488"/>
                      <a:pt x="267" y="503"/>
                      <a:pt x="282" y="503"/>
                    </a:cubicBezTo>
                    <a:cubicBezTo>
                      <a:pt x="252" y="518"/>
                      <a:pt x="223" y="488"/>
                      <a:pt x="223" y="532"/>
                    </a:cubicBezTo>
                    <a:cubicBezTo>
                      <a:pt x="223" y="547"/>
                      <a:pt x="149" y="547"/>
                      <a:pt x="134" y="562"/>
                    </a:cubicBezTo>
                    <a:cubicBezTo>
                      <a:pt x="119" y="577"/>
                      <a:pt x="134" y="577"/>
                      <a:pt x="134" y="591"/>
                    </a:cubicBezTo>
                    <a:lnTo>
                      <a:pt x="89" y="606"/>
                    </a:lnTo>
                    <a:cubicBezTo>
                      <a:pt x="30" y="621"/>
                      <a:pt x="104" y="621"/>
                      <a:pt x="104" y="636"/>
                    </a:cubicBezTo>
                    <a:cubicBezTo>
                      <a:pt x="119" y="651"/>
                      <a:pt x="75" y="695"/>
                      <a:pt x="75" y="695"/>
                    </a:cubicBezTo>
                    <a:cubicBezTo>
                      <a:pt x="45" y="724"/>
                      <a:pt x="0" y="695"/>
                      <a:pt x="0" y="754"/>
                    </a:cubicBezTo>
                    <a:cubicBezTo>
                      <a:pt x="0" y="813"/>
                      <a:pt x="30" y="784"/>
                      <a:pt x="60" y="784"/>
                    </a:cubicBezTo>
                    <a:cubicBezTo>
                      <a:pt x="89" y="798"/>
                      <a:pt x="104" y="813"/>
                      <a:pt x="134" y="798"/>
                    </a:cubicBezTo>
                    <a:cubicBezTo>
                      <a:pt x="134" y="798"/>
                      <a:pt x="163" y="828"/>
                      <a:pt x="178" y="813"/>
                    </a:cubicBezTo>
                    <a:cubicBezTo>
                      <a:pt x="178" y="813"/>
                      <a:pt x="149" y="813"/>
                      <a:pt x="149" y="828"/>
                    </a:cubicBezTo>
                    <a:lnTo>
                      <a:pt x="178" y="828"/>
                    </a:lnTo>
                    <a:lnTo>
                      <a:pt x="149" y="887"/>
                    </a:lnTo>
                    <a:cubicBezTo>
                      <a:pt x="178" y="902"/>
                      <a:pt x="208" y="902"/>
                      <a:pt x="237" y="917"/>
                    </a:cubicBezTo>
                    <a:lnTo>
                      <a:pt x="341" y="917"/>
                    </a:lnTo>
                    <a:cubicBezTo>
                      <a:pt x="356" y="902"/>
                      <a:pt x="371" y="902"/>
                      <a:pt x="386" y="902"/>
                    </a:cubicBezTo>
                    <a:cubicBezTo>
                      <a:pt x="400" y="917"/>
                      <a:pt x="415" y="917"/>
                      <a:pt x="445" y="917"/>
                    </a:cubicBezTo>
                    <a:cubicBezTo>
                      <a:pt x="460" y="917"/>
                      <a:pt x="400" y="872"/>
                      <a:pt x="386" y="872"/>
                    </a:cubicBezTo>
                    <a:cubicBezTo>
                      <a:pt x="356" y="843"/>
                      <a:pt x="341" y="813"/>
                      <a:pt x="326" y="784"/>
                    </a:cubicBezTo>
                    <a:cubicBezTo>
                      <a:pt x="297" y="754"/>
                      <a:pt x="312" y="739"/>
                      <a:pt x="297" y="710"/>
                    </a:cubicBezTo>
                    <a:cubicBezTo>
                      <a:pt x="282" y="665"/>
                      <a:pt x="267" y="665"/>
                      <a:pt x="297" y="636"/>
                    </a:cubicBezTo>
                    <a:cubicBezTo>
                      <a:pt x="312" y="636"/>
                      <a:pt x="297" y="636"/>
                      <a:pt x="297" y="621"/>
                    </a:cubicBezTo>
                    <a:cubicBezTo>
                      <a:pt x="312" y="606"/>
                      <a:pt x="356" y="621"/>
                      <a:pt x="356" y="606"/>
                    </a:cubicBezTo>
                    <a:lnTo>
                      <a:pt x="326" y="591"/>
                    </a:lnTo>
                    <a:cubicBezTo>
                      <a:pt x="341" y="577"/>
                      <a:pt x="386" y="591"/>
                      <a:pt x="386" y="577"/>
                    </a:cubicBezTo>
                    <a:cubicBezTo>
                      <a:pt x="386" y="562"/>
                      <a:pt x="312" y="547"/>
                      <a:pt x="312" y="532"/>
                    </a:cubicBezTo>
                    <a:lnTo>
                      <a:pt x="430" y="547"/>
                    </a:lnTo>
                    <a:cubicBezTo>
                      <a:pt x="430" y="532"/>
                      <a:pt x="400" y="518"/>
                      <a:pt x="400" y="503"/>
                    </a:cubicBezTo>
                    <a:cubicBezTo>
                      <a:pt x="400" y="488"/>
                      <a:pt x="445" y="518"/>
                      <a:pt x="460" y="503"/>
                    </a:cubicBezTo>
                    <a:cubicBezTo>
                      <a:pt x="460" y="488"/>
                      <a:pt x="400" y="458"/>
                      <a:pt x="400" y="473"/>
                    </a:cubicBezTo>
                    <a:cubicBezTo>
                      <a:pt x="400" y="458"/>
                      <a:pt x="460" y="488"/>
                      <a:pt x="474" y="473"/>
                    </a:cubicBezTo>
                    <a:cubicBezTo>
                      <a:pt x="474" y="473"/>
                      <a:pt x="489" y="458"/>
                      <a:pt x="474" y="458"/>
                    </a:cubicBezTo>
                    <a:lnTo>
                      <a:pt x="445" y="429"/>
                    </a:lnTo>
                    <a:cubicBezTo>
                      <a:pt x="474" y="429"/>
                      <a:pt x="489" y="444"/>
                      <a:pt x="519" y="429"/>
                    </a:cubicBezTo>
                    <a:cubicBezTo>
                      <a:pt x="519" y="414"/>
                      <a:pt x="549" y="399"/>
                      <a:pt x="549" y="399"/>
                    </a:cubicBezTo>
                    <a:cubicBezTo>
                      <a:pt x="549" y="385"/>
                      <a:pt x="519" y="385"/>
                      <a:pt x="519" y="385"/>
                    </a:cubicBezTo>
                    <a:cubicBezTo>
                      <a:pt x="534" y="385"/>
                      <a:pt x="578" y="385"/>
                      <a:pt x="578" y="355"/>
                    </a:cubicBezTo>
                    <a:cubicBezTo>
                      <a:pt x="578" y="325"/>
                      <a:pt x="608" y="370"/>
                      <a:pt x="623" y="355"/>
                    </a:cubicBezTo>
                    <a:lnTo>
                      <a:pt x="608" y="340"/>
                    </a:lnTo>
                    <a:cubicBezTo>
                      <a:pt x="623" y="325"/>
                      <a:pt x="667" y="340"/>
                      <a:pt x="667" y="325"/>
                    </a:cubicBezTo>
                    <a:cubicBezTo>
                      <a:pt x="682" y="311"/>
                      <a:pt x="667" y="296"/>
                      <a:pt x="652" y="296"/>
                    </a:cubicBezTo>
                    <a:cubicBezTo>
                      <a:pt x="726" y="266"/>
                      <a:pt x="785" y="237"/>
                      <a:pt x="860" y="222"/>
                    </a:cubicBezTo>
                    <a:cubicBezTo>
                      <a:pt x="904" y="207"/>
                      <a:pt x="963" y="192"/>
                      <a:pt x="1008" y="178"/>
                    </a:cubicBezTo>
                    <a:cubicBezTo>
                      <a:pt x="1082" y="163"/>
                      <a:pt x="1141" y="148"/>
                      <a:pt x="1200" y="118"/>
                    </a:cubicBezTo>
                    <a:cubicBezTo>
                      <a:pt x="1230" y="118"/>
                      <a:pt x="1274" y="89"/>
                      <a:pt x="1304" y="59"/>
                    </a:cubicBezTo>
                    <a:cubicBezTo>
                      <a:pt x="1334" y="30"/>
                      <a:pt x="1274" y="15"/>
                      <a:pt x="1245" y="15"/>
                    </a:cubicBezTo>
                    <a:cubicBezTo>
                      <a:pt x="1215" y="15"/>
                      <a:pt x="1274" y="15"/>
                      <a:pt x="1245" y="15"/>
                    </a:cubicBezTo>
                    <a:lnTo>
                      <a:pt x="1245" y="15"/>
                    </a:lnTo>
                    <a:close/>
                  </a:path>
                </a:pathLst>
              </a:custGeom>
              <a:solidFill>
                <a:schemeClr val="bg1">
                  <a:lumMod val="85000"/>
                </a:scheme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07" name="Freeform 1645">
                <a:extLst>
                  <a:ext uri="{FF2B5EF4-FFF2-40B4-BE49-F238E27FC236}">
                    <a16:creationId xmlns:a16="http://schemas.microsoft.com/office/drawing/2014/main" id="{DA6F9E17-E3FC-F3EB-8BD5-9385E3F18314}"/>
                  </a:ext>
                </a:extLst>
              </p:cNvPr>
              <p:cNvSpPr>
                <a:spLocks/>
              </p:cNvSpPr>
              <p:nvPr/>
            </p:nvSpPr>
            <p:spPr bwMode="auto">
              <a:xfrm>
                <a:off x="4989" y="1461"/>
                <a:ext cx="89" cy="48"/>
              </a:xfrm>
              <a:custGeom>
                <a:avLst/>
                <a:gdLst>
                  <a:gd name="T0" fmla="*/ 229 w 459"/>
                  <a:gd name="T1" fmla="*/ 93 h 250"/>
                  <a:gd name="T2" fmla="*/ 229 w 459"/>
                  <a:gd name="T3" fmla="*/ 93 h 250"/>
                  <a:gd name="T4" fmla="*/ 272 w 459"/>
                  <a:gd name="T5" fmla="*/ 15 h 250"/>
                  <a:gd name="T6" fmla="*/ 229 w 459"/>
                  <a:gd name="T7" fmla="*/ 0 h 250"/>
                  <a:gd name="T8" fmla="*/ 215 w 459"/>
                  <a:gd name="T9" fmla="*/ 31 h 250"/>
                  <a:gd name="T10" fmla="*/ 144 w 459"/>
                  <a:gd name="T11" fmla="*/ 31 h 250"/>
                  <a:gd name="T12" fmla="*/ 129 w 459"/>
                  <a:gd name="T13" fmla="*/ 62 h 250"/>
                  <a:gd name="T14" fmla="*/ 172 w 459"/>
                  <a:gd name="T15" fmla="*/ 62 h 250"/>
                  <a:gd name="T16" fmla="*/ 144 w 459"/>
                  <a:gd name="T17" fmla="*/ 125 h 250"/>
                  <a:gd name="T18" fmla="*/ 72 w 459"/>
                  <a:gd name="T19" fmla="*/ 156 h 250"/>
                  <a:gd name="T20" fmla="*/ 15 w 459"/>
                  <a:gd name="T21" fmla="*/ 234 h 250"/>
                  <a:gd name="T22" fmla="*/ 115 w 459"/>
                  <a:gd name="T23" fmla="*/ 234 h 250"/>
                  <a:gd name="T24" fmla="*/ 244 w 459"/>
                  <a:gd name="T25" fmla="*/ 218 h 250"/>
                  <a:gd name="T26" fmla="*/ 401 w 459"/>
                  <a:gd name="T27" fmla="*/ 187 h 250"/>
                  <a:gd name="T28" fmla="*/ 416 w 459"/>
                  <a:gd name="T29" fmla="*/ 109 h 250"/>
                  <a:gd name="T30" fmla="*/ 315 w 459"/>
                  <a:gd name="T31" fmla="*/ 46 h 250"/>
                  <a:gd name="T32" fmla="*/ 229 w 459"/>
                  <a:gd name="T33" fmla="*/ 93 h 250"/>
                  <a:gd name="T34" fmla="*/ 229 w 459"/>
                  <a:gd name="T35" fmla="*/ 9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9" h="250">
                    <a:moveTo>
                      <a:pt x="229" y="93"/>
                    </a:moveTo>
                    <a:lnTo>
                      <a:pt x="229" y="93"/>
                    </a:lnTo>
                    <a:cubicBezTo>
                      <a:pt x="229" y="93"/>
                      <a:pt x="272" y="31"/>
                      <a:pt x="272" y="15"/>
                    </a:cubicBezTo>
                    <a:cubicBezTo>
                      <a:pt x="258" y="0"/>
                      <a:pt x="244" y="0"/>
                      <a:pt x="229" y="0"/>
                    </a:cubicBezTo>
                    <a:cubicBezTo>
                      <a:pt x="215" y="0"/>
                      <a:pt x="215" y="31"/>
                      <a:pt x="215" y="31"/>
                    </a:cubicBezTo>
                    <a:cubicBezTo>
                      <a:pt x="187" y="31"/>
                      <a:pt x="172" y="0"/>
                      <a:pt x="144" y="31"/>
                    </a:cubicBezTo>
                    <a:cubicBezTo>
                      <a:pt x="144" y="31"/>
                      <a:pt x="115" y="46"/>
                      <a:pt x="129" y="62"/>
                    </a:cubicBezTo>
                    <a:cubicBezTo>
                      <a:pt x="144" y="62"/>
                      <a:pt x="158" y="78"/>
                      <a:pt x="172" y="62"/>
                    </a:cubicBezTo>
                    <a:cubicBezTo>
                      <a:pt x="144" y="78"/>
                      <a:pt x="72" y="93"/>
                      <a:pt x="144" y="125"/>
                    </a:cubicBezTo>
                    <a:cubicBezTo>
                      <a:pt x="101" y="109"/>
                      <a:pt x="86" y="125"/>
                      <a:pt x="72" y="156"/>
                    </a:cubicBezTo>
                    <a:cubicBezTo>
                      <a:pt x="58" y="171"/>
                      <a:pt x="0" y="234"/>
                      <a:pt x="15" y="234"/>
                    </a:cubicBezTo>
                    <a:cubicBezTo>
                      <a:pt x="43" y="250"/>
                      <a:pt x="86" y="250"/>
                      <a:pt x="115" y="234"/>
                    </a:cubicBezTo>
                    <a:cubicBezTo>
                      <a:pt x="158" y="203"/>
                      <a:pt x="201" y="203"/>
                      <a:pt x="244" y="218"/>
                    </a:cubicBezTo>
                    <a:cubicBezTo>
                      <a:pt x="301" y="218"/>
                      <a:pt x="344" y="203"/>
                      <a:pt x="401" y="187"/>
                    </a:cubicBezTo>
                    <a:cubicBezTo>
                      <a:pt x="430" y="171"/>
                      <a:pt x="459" y="125"/>
                      <a:pt x="416" y="109"/>
                    </a:cubicBezTo>
                    <a:cubicBezTo>
                      <a:pt x="387" y="93"/>
                      <a:pt x="344" y="31"/>
                      <a:pt x="315" y="46"/>
                    </a:cubicBezTo>
                    <a:cubicBezTo>
                      <a:pt x="287" y="46"/>
                      <a:pt x="258" y="93"/>
                      <a:pt x="229" y="93"/>
                    </a:cubicBezTo>
                    <a:cubicBezTo>
                      <a:pt x="215" y="93"/>
                      <a:pt x="244" y="93"/>
                      <a:pt x="229" y="9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8" name="Freeform 1646">
                <a:extLst>
                  <a:ext uri="{FF2B5EF4-FFF2-40B4-BE49-F238E27FC236}">
                    <a16:creationId xmlns:a16="http://schemas.microsoft.com/office/drawing/2014/main" id="{BFBA8054-84B4-850D-B870-455BE471AAD6}"/>
                  </a:ext>
                </a:extLst>
              </p:cNvPr>
              <p:cNvSpPr>
                <a:spLocks/>
              </p:cNvSpPr>
              <p:nvPr/>
            </p:nvSpPr>
            <p:spPr bwMode="auto">
              <a:xfrm>
                <a:off x="4989" y="1461"/>
                <a:ext cx="89" cy="48"/>
              </a:xfrm>
              <a:custGeom>
                <a:avLst/>
                <a:gdLst>
                  <a:gd name="T0" fmla="*/ 229 w 459"/>
                  <a:gd name="T1" fmla="*/ 93 h 250"/>
                  <a:gd name="T2" fmla="*/ 229 w 459"/>
                  <a:gd name="T3" fmla="*/ 93 h 250"/>
                  <a:gd name="T4" fmla="*/ 272 w 459"/>
                  <a:gd name="T5" fmla="*/ 15 h 250"/>
                  <a:gd name="T6" fmla="*/ 229 w 459"/>
                  <a:gd name="T7" fmla="*/ 0 h 250"/>
                  <a:gd name="T8" fmla="*/ 215 w 459"/>
                  <a:gd name="T9" fmla="*/ 31 h 250"/>
                  <a:gd name="T10" fmla="*/ 144 w 459"/>
                  <a:gd name="T11" fmla="*/ 31 h 250"/>
                  <a:gd name="T12" fmla="*/ 129 w 459"/>
                  <a:gd name="T13" fmla="*/ 62 h 250"/>
                  <a:gd name="T14" fmla="*/ 172 w 459"/>
                  <a:gd name="T15" fmla="*/ 62 h 250"/>
                  <a:gd name="T16" fmla="*/ 144 w 459"/>
                  <a:gd name="T17" fmla="*/ 125 h 250"/>
                  <a:gd name="T18" fmla="*/ 72 w 459"/>
                  <a:gd name="T19" fmla="*/ 156 h 250"/>
                  <a:gd name="T20" fmla="*/ 15 w 459"/>
                  <a:gd name="T21" fmla="*/ 234 h 250"/>
                  <a:gd name="T22" fmla="*/ 115 w 459"/>
                  <a:gd name="T23" fmla="*/ 234 h 250"/>
                  <a:gd name="T24" fmla="*/ 244 w 459"/>
                  <a:gd name="T25" fmla="*/ 218 h 250"/>
                  <a:gd name="T26" fmla="*/ 401 w 459"/>
                  <a:gd name="T27" fmla="*/ 187 h 250"/>
                  <a:gd name="T28" fmla="*/ 416 w 459"/>
                  <a:gd name="T29" fmla="*/ 109 h 250"/>
                  <a:gd name="T30" fmla="*/ 315 w 459"/>
                  <a:gd name="T31" fmla="*/ 46 h 250"/>
                  <a:gd name="T32" fmla="*/ 229 w 459"/>
                  <a:gd name="T33" fmla="*/ 93 h 250"/>
                  <a:gd name="T34" fmla="*/ 229 w 459"/>
                  <a:gd name="T35" fmla="*/ 93 h 250"/>
                  <a:gd name="T36" fmla="*/ 229 w 459"/>
                  <a:gd name="T37" fmla="*/ 9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 h="250">
                    <a:moveTo>
                      <a:pt x="229" y="93"/>
                    </a:moveTo>
                    <a:lnTo>
                      <a:pt x="229" y="93"/>
                    </a:lnTo>
                    <a:cubicBezTo>
                      <a:pt x="229" y="93"/>
                      <a:pt x="272" y="31"/>
                      <a:pt x="272" y="15"/>
                    </a:cubicBezTo>
                    <a:cubicBezTo>
                      <a:pt x="258" y="0"/>
                      <a:pt x="244" y="0"/>
                      <a:pt x="229" y="0"/>
                    </a:cubicBezTo>
                    <a:cubicBezTo>
                      <a:pt x="215" y="0"/>
                      <a:pt x="215" y="31"/>
                      <a:pt x="215" y="31"/>
                    </a:cubicBezTo>
                    <a:cubicBezTo>
                      <a:pt x="187" y="31"/>
                      <a:pt x="172" y="0"/>
                      <a:pt x="144" y="31"/>
                    </a:cubicBezTo>
                    <a:cubicBezTo>
                      <a:pt x="144" y="31"/>
                      <a:pt x="115" y="46"/>
                      <a:pt x="129" y="62"/>
                    </a:cubicBezTo>
                    <a:cubicBezTo>
                      <a:pt x="144" y="62"/>
                      <a:pt x="158" y="78"/>
                      <a:pt x="172" y="62"/>
                    </a:cubicBezTo>
                    <a:cubicBezTo>
                      <a:pt x="144" y="78"/>
                      <a:pt x="72" y="93"/>
                      <a:pt x="144" y="125"/>
                    </a:cubicBezTo>
                    <a:cubicBezTo>
                      <a:pt x="101" y="109"/>
                      <a:pt x="86" y="125"/>
                      <a:pt x="72" y="156"/>
                    </a:cubicBezTo>
                    <a:cubicBezTo>
                      <a:pt x="58" y="171"/>
                      <a:pt x="0" y="234"/>
                      <a:pt x="15" y="234"/>
                    </a:cubicBezTo>
                    <a:cubicBezTo>
                      <a:pt x="43" y="250"/>
                      <a:pt x="86" y="250"/>
                      <a:pt x="115" y="234"/>
                    </a:cubicBezTo>
                    <a:cubicBezTo>
                      <a:pt x="158" y="203"/>
                      <a:pt x="201" y="203"/>
                      <a:pt x="244" y="218"/>
                    </a:cubicBezTo>
                    <a:cubicBezTo>
                      <a:pt x="301" y="218"/>
                      <a:pt x="344" y="203"/>
                      <a:pt x="401" y="187"/>
                    </a:cubicBezTo>
                    <a:cubicBezTo>
                      <a:pt x="430" y="171"/>
                      <a:pt x="459" y="125"/>
                      <a:pt x="416" y="109"/>
                    </a:cubicBezTo>
                    <a:cubicBezTo>
                      <a:pt x="387" y="93"/>
                      <a:pt x="344" y="31"/>
                      <a:pt x="315" y="46"/>
                    </a:cubicBezTo>
                    <a:cubicBezTo>
                      <a:pt x="287" y="46"/>
                      <a:pt x="258" y="93"/>
                      <a:pt x="229" y="93"/>
                    </a:cubicBezTo>
                    <a:cubicBezTo>
                      <a:pt x="215" y="93"/>
                      <a:pt x="244" y="93"/>
                      <a:pt x="229" y="93"/>
                    </a:cubicBezTo>
                    <a:lnTo>
                      <a:pt x="229" y="9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Freeform 1647">
                <a:extLst>
                  <a:ext uri="{FF2B5EF4-FFF2-40B4-BE49-F238E27FC236}">
                    <a16:creationId xmlns:a16="http://schemas.microsoft.com/office/drawing/2014/main" id="{001BAE98-FFC0-6A66-7250-33259508693F}"/>
                  </a:ext>
                </a:extLst>
              </p:cNvPr>
              <p:cNvSpPr>
                <a:spLocks/>
              </p:cNvSpPr>
              <p:nvPr/>
            </p:nvSpPr>
            <p:spPr bwMode="auto">
              <a:xfrm>
                <a:off x="4989" y="1461"/>
                <a:ext cx="89" cy="48"/>
              </a:xfrm>
              <a:custGeom>
                <a:avLst/>
                <a:gdLst>
                  <a:gd name="T0" fmla="*/ 229 w 459"/>
                  <a:gd name="T1" fmla="*/ 93 h 250"/>
                  <a:gd name="T2" fmla="*/ 229 w 459"/>
                  <a:gd name="T3" fmla="*/ 93 h 250"/>
                  <a:gd name="T4" fmla="*/ 272 w 459"/>
                  <a:gd name="T5" fmla="*/ 15 h 250"/>
                  <a:gd name="T6" fmla="*/ 229 w 459"/>
                  <a:gd name="T7" fmla="*/ 0 h 250"/>
                  <a:gd name="T8" fmla="*/ 215 w 459"/>
                  <a:gd name="T9" fmla="*/ 31 h 250"/>
                  <a:gd name="T10" fmla="*/ 144 w 459"/>
                  <a:gd name="T11" fmla="*/ 31 h 250"/>
                  <a:gd name="T12" fmla="*/ 129 w 459"/>
                  <a:gd name="T13" fmla="*/ 62 h 250"/>
                  <a:gd name="T14" fmla="*/ 172 w 459"/>
                  <a:gd name="T15" fmla="*/ 62 h 250"/>
                  <a:gd name="T16" fmla="*/ 144 w 459"/>
                  <a:gd name="T17" fmla="*/ 125 h 250"/>
                  <a:gd name="T18" fmla="*/ 72 w 459"/>
                  <a:gd name="T19" fmla="*/ 156 h 250"/>
                  <a:gd name="T20" fmla="*/ 15 w 459"/>
                  <a:gd name="T21" fmla="*/ 234 h 250"/>
                  <a:gd name="T22" fmla="*/ 115 w 459"/>
                  <a:gd name="T23" fmla="*/ 234 h 250"/>
                  <a:gd name="T24" fmla="*/ 244 w 459"/>
                  <a:gd name="T25" fmla="*/ 218 h 250"/>
                  <a:gd name="T26" fmla="*/ 401 w 459"/>
                  <a:gd name="T27" fmla="*/ 187 h 250"/>
                  <a:gd name="T28" fmla="*/ 416 w 459"/>
                  <a:gd name="T29" fmla="*/ 109 h 250"/>
                  <a:gd name="T30" fmla="*/ 315 w 459"/>
                  <a:gd name="T31" fmla="*/ 46 h 250"/>
                  <a:gd name="T32" fmla="*/ 229 w 459"/>
                  <a:gd name="T33" fmla="*/ 93 h 250"/>
                  <a:gd name="T34" fmla="*/ 229 w 459"/>
                  <a:gd name="T35" fmla="*/ 9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9" h="250">
                    <a:moveTo>
                      <a:pt x="229" y="93"/>
                    </a:moveTo>
                    <a:lnTo>
                      <a:pt x="229" y="93"/>
                    </a:lnTo>
                    <a:cubicBezTo>
                      <a:pt x="229" y="93"/>
                      <a:pt x="272" y="31"/>
                      <a:pt x="272" y="15"/>
                    </a:cubicBezTo>
                    <a:cubicBezTo>
                      <a:pt x="258" y="0"/>
                      <a:pt x="244" y="0"/>
                      <a:pt x="229" y="0"/>
                    </a:cubicBezTo>
                    <a:cubicBezTo>
                      <a:pt x="215" y="0"/>
                      <a:pt x="215" y="31"/>
                      <a:pt x="215" y="31"/>
                    </a:cubicBezTo>
                    <a:cubicBezTo>
                      <a:pt x="187" y="31"/>
                      <a:pt x="172" y="0"/>
                      <a:pt x="144" y="31"/>
                    </a:cubicBezTo>
                    <a:cubicBezTo>
                      <a:pt x="144" y="31"/>
                      <a:pt x="115" y="46"/>
                      <a:pt x="129" y="62"/>
                    </a:cubicBezTo>
                    <a:cubicBezTo>
                      <a:pt x="144" y="62"/>
                      <a:pt x="158" y="78"/>
                      <a:pt x="172" y="62"/>
                    </a:cubicBezTo>
                    <a:cubicBezTo>
                      <a:pt x="144" y="78"/>
                      <a:pt x="72" y="93"/>
                      <a:pt x="144" y="125"/>
                    </a:cubicBezTo>
                    <a:cubicBezTo>
                      <a:pt x="101" y="109"/>
                      <a:pt x="86" y="125"/>
                      <a:pt x="72" y="156"/>
                    </a:cubicBezTo>
                    <a:cubicBezTo>
                      <a:pt x="58" y="171"/>
                      <a:pt x="0" y="234"/>
                      <a:pt x="15" y="234"/>
                    </a:cubicBezTo>
                    <a:cubicBezTo>
                      <a:pt x="43" y="250"/>
                      <a:pt x="86" y="250"/>
                      <a:pt x="115" y="234"/>
                    </a:cubicBezTo>
                    <a:cubicBezTo>
                      <a:pt x="158" y="203"/>
                      <a:pt x="201" y="203"/>
                      <a:pt x="244" y="218"/>
                    </a:cubicBezTo>
                    <a:cubicBezTo>
                      <a:pt x="301" y="218"/>
                      <a:pt x="344" y="203"/>
                      <a:pt x="401" y="187"/>
                    </a:cubicBezTo>
                    <a:cubicBezTo>
                      <a:pt x="430" y="171"/>
                      <a:pt x="459" y="125"/>
                      <a:pt x="416" y="109"/>
                    </a:cubicBezTo>
                    <a:cubicBezTo>
                      <a:pt x="387" y="93"/>
                      <a:pt x="344" y="31"/>
                      <a:pt x="315" y="46"/>
                    </a:cubicBezTo>
                    <a:cubicBezTo>
                      <a:pt x="287" y="46"/>
                      <a:pt x="258" y="93"/>
                      <a:pt x="229" y="93"/>
                    </a:cubicBezTo>
                    <a:cubicBezTo>
                      <a:pt x="215" y="93"/>
                      <a:pt x="244" y="93"/>
                      <a:pt x="229" y="9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0" name="Freeform 1648">
                <a:extLst>
                  <a:ext uri="{FF2B5EF4-FFF2-40B4-BE49-F238E27FC236}">
                    <a16:creationId xmlns:a16="http://schemas.microsoft.com/office/drawing/2014/main" id="{E78522B9-7CB1-E6BB-2155-FCF2FA1DE70F}"/>
                  </a:ext>
                </a:extLst>
              </p:cNvPr>
              <p:cNvSpPr>
                <a:spLocks/>
              </p:cNvSpPr>
              <p:nvPr/>
            </p:nvSpPr>
            <p:spPr bwMode="auto">
              <a:xfrm>
                <a:off x="4989" y="1461"/>
                <a:ext cx="89" cy="48"/>
              </a:xfrm>
              <a:custGeom>
                <a:avLst/>
                <a:gdLst>
                  <a:gd name="T0" fmla="*/ 229 w 459"/>
                  <a:gd name="T1" fmla="*/ 93 h 250"/>
                  <a:gd name="T2" fmla="*/ 229 w 459"/>
                  <a:gd name="T3" fmla="*/ 93 h 250"/>
                  <a:gd name="T4" fmla="*/ 272 w 459"/>
                  <a:gd name="T5" fmla="*/ 15 h 250"/>
                  <a:gd name="T6" fmla="*/ 229 w 459"/>
                  <a:gd name="T7" fmla="*/ 0 h 250"/>
                  <a:gd name="T8" fmla="*/ 215 w 459"/>
                  <a:gd name="T9" fmla="*/ 31 h 250"/>
                  <a:gd name="T10" fmla="*/ 144 w 459"/>
                  <a:gd name="T11" fmla="*/ 31 h 250"/>
                  <a:gd name="T12" fmla="*/ 129 w 459"/>
                  <a:gd name="T13" fmla="*/ 62 h 250"/>
                  <a:gd name="T14" fmla="*/ 172 w 459"/>
                  <a:gd name="T15" fmla="*/ 62 h 250"/>
                  <a:gd name="T16" fmla="*/ 144 w 459"/>
                  <a:gd name="T17" fmla="*/ 125 h 250"/>
                  <a:gd name="T18" fmla="*/ 72 w 459"/>
                  <a:gd name="T19" fmla="*/ 156 h 250"/>
                  <a:gd name="T20" fmla="*/ 15 w 459"/>
                  <a:gd name="T21" fmla="*/ 234 h 250"/>
                  <a:gd name="T22" fmla="*/ 115 w 459"/>
                  <a:gd name="T23" fmla="*/ 234 h 250"/>
                  <a:gd name="T24" fmla="*/ 244 w 459"/>
                  <a:gd name="T25" fmla="*/ 218 h 250"/>
                  <a:gd name="T26" fmla="*/ 401 w 459"/>
                  <a:gd name="T27" fmla="*/ 187 h 250"/>
                  <a:gd name="T28" fmla="*/ 416 w 459"/>
                  <a:gd name="T29" fmla="*/ 109 h 250"/>
                  <a:gd name="T30" fmla="*/ 315 w 459"/>
                  <a:gd name="T31" fmla="*/ 46 h 250"/>
                  <a:gd name="T32" fmla="*/ 229 w 459"/>
                  <a:gd name="T33" fmla="*/ 93 h 250"/>
                  <a:gd name="T34" fmla="*/ 229 w 459"/>
                  <a:gd name="T35" fmla="*/ 93 h 250"/>
                  <a:gd name="T36" fmla="*/ 229 w 459"/>
                  <a:gd name="T37" fmla="*/ 9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 h="250">
                    <a:moveTo>
                      <a:pt x="229" y="93"/>
                    </a:moveTo>
                    <a:lnTo>
                      <a:pt x="229" y="93"/>
                    </a:lnTo>
                    <a:cubicBezTo>
                      <a:pt x="229" y="93"/>
                      <a:pt x="272" y="31"/>
                      <a:pt x="272" y="15"/>
                    </a:cubicBezTo>
                    <a:cubicBezTo>
                      <a:pt x="258" y="0"/>
                      <a:pt x="244" y="0"/>
                      <a:pt x="229" y="0"/>
                    </a:cubicBezTo>
                    <a:cubicBezTo>
                      <a:pt x="215" y="0"/>
                      <a:pt x="215" y="31"/>
                      <a:pt x="215" y="31"/>
                    </a:cubicBezTo>
                    <a:cubicBezTo>
                      <a:pt x="187" y="31"/>
                      <a:pt x="172" y="0"/>
                      <a:pt x="144" y="31"/>
                    </a:cubicBezTo>
                    <a:cubicBezTo>
                      <a:pt x="144" y="31"/>
                      <a:pt x="115" y="46"/>
                      <a:pt x="129" y="62"/>
                    </a:cubicBezTo>
                    <a:cubicBezTo>
                      <a:pt x="144" y="62"/>
                      <a:pt x="158" y="78"/>
                      <a:pt x="172" y="62"/>
                    </a:cubicBezTo>
                    <a:cubicBezTo>
                      <a:pt x="144" y="78"/>
                      <a:pt x="72" y="93"/>
                      <a:pt x="144" y="125"/>
                    </a:cubicBezTo>
                    <a:cubicBezTo>
                      <a:pt x="101" y="109"/>
                      <a:pt x="86" y="125"/>
                      <a:pt x="72" y="156"/>
                    </a:cubicBezTo>
                    <a:cubicBezTo>
                      <a:pt x="58" y="171"/>
                      <a:pt x="0" y="234"/>
                      <a:pt x="15" y="234"/>
                    </a:cubicBezTo>
                    <a:cubicBezTo>
                      <a:pt x="43" y="250"/>
                      <a:pt x="86" y="250"/>
                      <a:pt x="115" y="234"/>
                    </a:cubicBezTo>
                    <a:cubicBezTo>
                      <a:pt x="158" y="203"/>
                      <a:pt x="201" y="203"/>
                      <a:pt x="244" y="218"/>
                    </a:cubicBezTo>
                    <a:cubicBezTo>
                      <a:pt x="301" y="218"/>
                      <a:pt x="344" y="203"/>
                      <a:pt x="401" y="187"/>
                    </a:cubicBezTo>
                    <a:cubicBezTo>
                      <a:pt x="430" y="171"/>
                      <a:pt x="459" y="125"/>
                      <a:pt x="416" y="109"/>
                    </a:cubicBezTo>
                    <a:cubicBezTo>
                      <a:pt x="387" y="93"/>
                      <a:pt x="344" y="31"/>
                      <a:pt x="315" y="46"/>
                    </a:cubicBezTo>
                    <a:cubicBezTo>
                      <a:pt x="287" y="46"/>
                      <a:pt x="258" y="93"/>
                      <a:pt x="229" y="93"/>
                    </a:cubicBezTo>
                    <a:cubicBezTo>
                      <a:pt x="215" y="93"/>
                      <a:pt x="244" y="93"/>
                      <a:pt x="229" y="93"/>
                    </a:cubicBezTo>
                    <a:lnTo>
                      <a:pt x="229" y="93"/>
                    </a:lnTo>
                    <a:close/>
                  </a:path>
                </a:pathLst>
              </a:custGeom>
              <a:solidFill>
                <a:schemeClr val="bg1">
                  <a:lumMod val="85000"/>
                </a:scheme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11" name="Freeform 1649">
                <a:extLst>
                  <a:ext uri="{FF2B5EF4-FFF2-40B4-BE49-F238E27FC236}">
                    <a16:creationId xmlns:a16="http://schemas.microsoft.com/office/drawing/2014/main" id="{1C26FD5C-8B1E-0E15-C197-9D1EF4C67907}"/>
                  </a:ext>
                </a:extLst>
              </p:cNvPr>
              <p:cNvSpPr>
                <a:spLocks/>
              </p:cNvSpPr>
              <p:nvPr/>
            </p:nvSpPr>
            <p:spPr bwMode="auto">
              <a:xfrm>
                <a:off x="4917" y="1437"/>
                <a:ext cx="80" cy="48"/>
              </a:xfrm>
              <a:custGeom>
                <a:avLst/>
                <a:gdLst>
                  <a:gd name="T0" fmla="*/ 361 w 417"/>
                  <a:gd name="T1" fmla="*/ 156 h 250"/>
                  <a:gd name="T2" fmla="*/ 361 w 417"/>
                  <a:gd name="T3" fmla="*/ 156 h 250"/>
                  <a:gd name="T4" fmla="*/ 389 w 417"/>
                  <a:gd name="T5" fmla="*/ 109 h 250"/>
                  <a:gd name="T6" fmla="*/ 403 w 417"/>
                  <a:gd name="T7" fmla="*/ 78 h 250"/>
                  <a:gd name="T8" fmla="*/ 361 w 417"/>
                  <a:gd name="T9" fmla="*/ 47 h 250"/>
                  <a:gd name="T10" fmla="*/ 306 w 417"/>
                  <a:gd name="T11" fmla="*/ 47 h 250"/>
                  <a:gd name="T12" fmla="*/ 237 w 417"/>
                  <a:gd name="T13" fmla="*/ 62 h 250"/>
                  <a:gd name="T14" fmla="*/ 250 w 417"/>
                  <a:gd name="T15" fmla="*/ 15 h 250"/>
                  <a:gd name="T16" fmla="*/ 167 w 417"/>
                  <a:gd name="T17" fmla="*/ 15 h 250"/>
                  <a:gd name="T18" fmla="*/ 70 w 417"/>
                  <a:gd name="T19" fmla="*/ 62 h 250"/>
                  <a:gd name="T20" fmla="*/ 98 w 417"/>
                  <a:gd name="T21" fmla="*/ 62 h 250"/>
                  <a:gd name="T22" fmla="*/ 0 w 417"/>
                  <a:gd name="T23" fmla="*/ 125 h 250"/>
                  <a:gd name="T24" fmla="*/ 56 w 417"/>
                  <a:gd name="T25" fmla="*/ 140 h 250"/>
                  <a:gd name="T26" fmla="*/ 98 w 417"/>
                  <a:gd name="T27" fmla="*/ 187 h 250"/>
                  <a:gd name="T28" fmla="*/ 167 w 417"/>
                  <a:gd name="T29" fmla="*/ 203 h 250"/>
                  <a:gd name="T30" fmla="*/ 264 w 417"/>
                  <a:gd name="T31" fmla="*/ 250 h 250"/>
                  <a:gd name="T32" fmla="*/ 389 w 417"/>
                  <a:gd name="T33" fmla="*/ 234 h 250"/>
                  <a:gd name="T34" fmla="*/ 361 w 417"/>
                  <a:gd name="T35" fmla="*/ 156 h 250"/>
                  <a:gd name="T36" fmla="*/ 361 w 417"/>
                  <a:gd name="T37" fmla="*/ 15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7" h="250">
                    <a:moveTo>
                      <a:pt x="361" y="156"/>
                    </a:moveTo>
                    <a:lnTo>
                      <a:pt x="361" y="156"/>
                    </a:lnTo>
                    <a:cubicBezTo>
                      <a:pt x="403" y="171"/>
                      <a:pt x="375" y="140"/>
                      <a:pt x="389" y="109"/>
                    </a:cubicBezTo>
                    <a:cubicBezTo>
                      <a:pt x="389" y="93"/>
                      <a:pt x="403" y="93"/>
                      <a:pt x="403" y="78"/>
                    </a:cubicBezTo>
                    <a:cubicBezTo>
                      <a:pt x="403" y="62"/>
                      <a:pt x="375" y="47"/>
                      <a:pt x="361" y="47"/>
                    </a:cubicBezTo>
                    <a:cubicBezTo>
                      <a:pt x="348" y="31"/>
                      <a:pt x="320" y="31"/>
                      <a:pt x="306" y="47"/>
                    </a:cubicBezTo>
                    <a:lnTo>
                      <a:pt x="237" y="62"/>
                    </a:lnTo>
                    <a:cubicBezTo>
                      <a:pt x="237" y="62"/>
                      <a:pt x="292" y="31"/>
                      <a:pt x="250" y="15"/>
                    </a:cubicBezTo>
                    <a:cubicBezTo>
                      <a:pt x="223" y="0"/>
                      <a:pt x="195" y="15"/>
                      <a:pt x="167" y="15"/>
                    </a:cubicBezTo>
                    <a:cubicBezTo>
                      <a:pt x="153" y="15"/>
                      <a:pt x="84" y="31"/>
                      <a:pt x="70" y="62"/>
                    </a:cubicBezTo>
                    <a:lnTo>
                      <a:pt x="98" y="62"/>
                    </a:lnTo>
                    <a:cubicBezTo>
                      <a:pt x="98" y="62"/>
                      <a:pt x="0" y="109"/>
                      <a:pt x="0" y="125"/>
                    </a:cubicBezTo>
                    <a:lnTo>
                      <a:pt x="56" y="140"/>
                    </a:lnTo>
                    <a:cubicBezTo>
                      <a:pt x="70" y="140"/>
                      <a:pt x="84" y="171"/>
                      <a:pt x="98" y="187"/>
                    </a:cubicBezTo>
                    <a:cubicBezTo>
                      <a:pt x="125" y="203"/>
                      <a:pt x="139" y="203"/>
                      <a:pt x="167" y="203"/>
                    </a:cubicBezTo>
                    <a:cubicBezTo>
                      <a:pt x="195" y="218"/>
                      <a:pt x="237" y="250"/>
                      <a:pt x="264" y="250"/>
                    </a:cubicBezTo>
                    <a:cubicBezTo>
                      <a:pt x="306" y="250"/>
                      <a:pt x="348" y="250"/>
                      <a:pt x="389" y="234"/>
                    </a:cubicBezTo>
                    <a:cubicBezTo>
                      <a:pt x="417" y="234"/>
                      <a:pt x="361" y="156"/>
                      <a:pt x="361" y="156"/>
                    </a:cubicBezTo>
                    <a:cubicBezTo>
                      <a:pt x="375" y="156"/>
                      <a:pt x="348" y="156"/>
                      <a:pt x="361" y="156"/>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2" name="Freeform 1650">
                <a:extLst>
                  <a:ext uri="{FF2B5EF4-FFF2-40B4-BE49-F238E27FC236}">
                    <a16:creationId xmlns:a16="http://schemas.microsoft.com/office/drawing/2014/main" id="{0DDB4FF2-C2FA-1CBD-F9E2-B68D987E15B0}"/>
                  </a:ext>
                </a:extLst>
              </p:cNvPr>
              <p:cNvSpPr>
                <a:spLocks/>
              </p:cNvSpPr>
              <p:nvPr/>
            </p:nvSpPr>
            <p:spPr bwMode="auto">
              <a:xfrm>
                <a:off x="4917" y="1437"/>
                <a:ext cx="80" cy="48"/>
              </a:xfrm>
              <a:custGeom>
                <a:avLst/>
                <a:gdLst>
                  <a:gd name="T0" fmla="*/ 361 w 417"/>
                  <a:gd name="T1" fmla="*/ 156 h 250"/>
                  <a:gd name="T2" fmla="*/ 361 w 417"/>
                  <a:gd name="T3" fmla="*/ 156 h 250"/>
                  <a:gd name="T4" fmla="*/ 389 w 417"/>
                  <a:gd name="T5" fmla="*/ 109 h 250"/>
                  <a:gd name="T6" fmla="*/ 403 w 417"/>
                  <a:gd name="T7" fmla="*/ 78 h 250"/>
                  <a:gd name="T8" fmla="*/ 361 w 417"/>
                  <a:gd name="T9" fmla="*/ 47 h 250"/>
                  <a:gd name="T10" fmla="*/ 306 w 417"/>
                  <a:gd name="T11" fmla="*/ 47 h 250"/>
                  <a:gd name="T12" fmla="*/ 237 w 417"/>
                  <a:gd name="T13" fmla="*/ 62 h 250"/>
                  <a:gd name="T14" fmla="*/ 250 w 417"/>
                  <a:gd name="T15" fmla="*/ 15 h 250"/>
                  <a:gd name="T16" fmla="*/ 167 w 417"/>
                  <a:gd name="T17" fmla="*/ 15 h 250"/>
                  <a:gd name="T18" fmla="*/ 70 w 417"/>
                  <a:gd name="T19" fmla="*/ 62 h 250"/>
                  <a:gd name="T20" fmla="*/ 98 w 417"/>
                  <a:gd name="T21" fmla="*/ 62 h 250"/>
                  <a:gd name="T22" fmla="*/ 0 w 417"/>
                  <a:gd name="T23" fmla="*/ 125 h 250"/>
                  <a:gd name="T24" fmla="*/ 56 w 417"/>
                  <a:gd name="T25" fmla="*/ 140 h 250"/>
                  <a:gd name="T26" fmla="*/ 98 w 417"/>
                  <a:gd name="T27" fmla="*/ 187 h 250"/>
                  <a:gd name="T28" fmla="*/ 167 w 417"/>
                  <a:gd name="T29" fmla="*/ 203 h 250"/>
                  <a:gd name="T30" fmla="*/ 264 w 417"/>
                  <a:gd name="T31" fmla="*/ 250 h 250"/>
                  <a:gd name="T32" fmla="*/ 389 w 417"/>
                  <a:gd name="T33" fmla="*/ 234 h 250"/>
                  <a:gd name="T34" fmla="*/ 361 w 417"/>
                  <a:gd name="T35" fmla="*/ 156 h 250"/>
                  <a:gd name="T36" fmla="*/ 361 w 417"/>
                  <a:gd name="T37" fmla="*/ 156 h 250"/>
                  <a:gd name="T38" fmla="*/ 361 w 417"/>
                  <a:gd name="T39" fmla="*/ 15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250">
                    <a:moveTo>
                      <a:pt x="361" y="156"/>
                    </a:moveTo>
                    <a:lnTo>
                      <a:pt x="361" y="156"/>
                    </a:lnTo>
                    <a:cubicBezTo>
                      <a:pt x="403" y="171"/>
                      <a:pt x="375" y="140"/>
                      <a:pt x="389" y="109"/>
                    </a:cubicBezTo>
                    <a:cubicBezTo>
                      <a:pt x="389" y="93"/>
                      <a:pt x="403" y="93"/>
                      <a:pt x="403" y="78"/>
                    </a:cubicBezTo>
                    <a:cubicBezTo>
                      <a:pt x="403" y="62"/>
                      <a:pt x="375" y="47"/>
                      <a:pt x="361" y="47"/>
                    </a:cubicBezTo>
                    <a:cubicBezTo>
                      <a:pt x="348" y="31"/>
                      <a:pt x="320" y="31"/>
                      <a:pt x="306" y="47"/>
                    </a:cubicBezTo>
                    <a:lnTo>
                      <a:pt x="237" y="62"/>
                    </a:lnTo>
                    <a:cubicBezTo>
                      <a:pt x="237" y="62"/>
                      <a:pt x="292" y="31"/>
                      <a:pt x="250" y="15"/>
                    </a:cubicBezTo>
                    <a:cubicBezTo>
                      <a:pt x="223" y="0"/>
                      <a:pt x="195" y="15"/>
                      <a:pt x="167" y="15"/>
                    </a:cubicBezTo>
                    <a:cubicBezTo>
                      <a:pt x="153" y="15"/>
                      <a:pt x="84" y="31"/>
                      <a:pt x="70" y="62"/>
                    </a:cubicBezTo>
                    <a:lnTo>
                      <a:pt x="98" y="62"/>
                    </a:lnTo>
                    <a:cubicBezTo>
                      <a:pt x="98" y="62"/>
                      <a:pt x="0" y="109"/>
                      <a:pt x="0" y="125"/>
                    </a:cubicBezTo>
                    <a:lnTo>
                      <a:pt x="56" y="140"/>
                    </a:lnTo>
                    <a:cubicBezTo>
                      <a:pt x="70" y="140"/>
                      <a:pt x="84" y="171"/>
                      <a:pt x="98" y="187"/>
                    </a:cubicBezTo>
                    <a:cubicBezTo>
                      <a:pt x="125" y="203"/>
                      <a:pt x="139" y="203"/>
                      <a:pt x="167" y="203"/>
                    </a:cubicBezTo>
                    <a:cubicBezTo>
                      <a:pt x="195" y="218"/>
                      <a:pt x="237" y="250"/>
                      <a:pt x="264" y="250"/>
                    </a:cubicBezTo>
                    <a:cubicBezTo>
                      <a:pt x="306" y="250"/>
                      <a:pt x="348" y="250"/>
                      <a:pt x="389" y="234"/>
                    </a:cubicBezTo>
                    <a:cubicBezTo>
                      <a:pt x="417" y="234"/>
                      <a:pt x="361" y="156"/>
                      <a:pt x="361" y="156"/>
                    </a:cubicBezTo>
                    <a:cubicBezTo>
                      <a:pt x="375" y="156"/>
                      <a:pt x="348" y="156"/>
                      <a:pt x="361" y="156"/>
                    </a:cubicBezTo>
                    <a:lnTo>
                      <a:pt x="361" y="15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Freeform 1651">
                <a:extLst>
                  <a:ext uri="{FF2B5EF4-FFF2-40B4-BE49-F238E27FC236}">
                    <a16:creationId xmlns:a16="http://schemas.microsoft.com/office/drawing/2014/main" id="{BC478540-609F-FAE2-70A6-928FCD5140AD}"/>
                  </a:ext>
                </a:extLst>
              </p:cNvPr>
              <p:cNvSpPr>
                <a:spLocks/>
              </p:cNvSpPr>
              <p:nvPr/>
            </p:nvSpPr>
            <p:spPr bwMode="auto">
              <a:xfrm>
                <a:off x="4917" y="1437"/>
                <a:ext cx="80" cy="48"/>
              </a:xfrm>
              <a:custGeom>
                <a:avLst/>
                <a:gdLst>
                  <a:gd name="T0" fmla="*/ 361 w 417"/>
                  <a:gd name="T1" fmla="*/ 156 h 250"/>
                  <a:gd name="T2" fmla="*/ 361 w 417"/>
                  <a:gd name="T3" fmla="*/ 156 h 250"/>
                  <a:gd name="T4" fmla="*/ 389 w 417"/>
                  <a:gd name="T5" fmla="*/ 109 h 250"/>
                  <a:gd name="T6" fmla="*/ 403 w 417"/>
                  <a:gd name="T7" fmla="*/ 78 h 250"/>
                  <a:gd name="T8" fmla="*/ 361 w 417"/>
                  <a:gd name="T9" fmla="*/ 47 h 250"/>
                  <a:gd name="T10" fmla="*/ 306 w 417"/>
                  <a:gd name="T11" fmla="*/ 47 h 250"/>
                  <a:gd name="T12" fmla="*/ 237 w 417"/>
                  <a:gd name="T13" fmla="*/ 62 h 250"/>
                  <a:gd name="T14" fmla="*/ 250 w 417"/>
                  <a:gd name="T15" fmla="*/ 15 h 250"/>
                  <a:gd name="T16" fmla="*/ 167 w 417"/>
                  <a:gd name="T17" fmla="*/ 15 h 250"/>
                  <a:gd name="T18" fmla="*/ 70 w 417"/>
                  <a:gd name="T19" fmla="*/ 62 h 250"/>
                  <a:gd name="T20" fmla="*/ 98 w 417"/>
                  <a:gd name="T21" fmla="*/ 62 h 250"/>
                  <a:gd name="T22" fmla="*/ 0 w 417"/>
                  <a:gd name="T23" fmla="*/ 125 h 250"/>
                  <a:gd name="T24" fmla="*/ 56 w 417"/>
                  <a:gd name="T25" fmla="*/ 140 h 250"/>
                  <a:gd name="T26" fmla="*/ 98 w 417"/>
                  <a:gd name="T27" fmla="*/ 187 h 250"/>
                  <a:gd name="T28" fmla="*/ 167 w 417"/>
                  <a:gd name="T29" fmla="*/ 203 h 250"/>
                  <a:gd name="T30" fmla="*/ 264 w 417"/>
                  <a:gd name="T31" fmla="*/ 250 h 250"/>
                  <a:gd name="T32" fmla="*/ 389 w 417"/>
                  <a:gd name="T33" fmla="*/ 234 h 250"/>
                  <a:gd name="T34" fmla="*/ 361 w 417"/>
                  <a:gd name="T35" fmla="*/ 156 h 250"/>
                  <a:gd name="T36" fmla="*/ 361 w 417"/>
                  <a:gd name="T37" fmla="*/ 15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7" h="250">
                    <a:moveTo>
                      <a:pt x="361" y="156"/>
                    </a:moveTo>
                    <a:lnTo>
                      <a:pt x="361" y="156"/>
                    </a:lnTo>
                    <a:cubicBezTo>
                      <a:pt x="403" y="171"/>
                      <a:pt x="375" y="140"/>
                      <a:pt x="389" y="109"/>
                    </a:cubicBezTo>
                    <a:cubicBezTo>
                      <a:pt x="389" y="93"/>
                      <a:pt x="403" y="93"/>
                      <a:pt x="403" y="78"/>
                    </a:cubicBezTo>
                    <a:cubicBezTo>
                      <a:pt x="403" y="62"/>
                      <a:pt x="375" y="47"/>
                      <a:pt x="361" y="47"/>
                    </a:cubicBezTo>
                    <a:cubicBezTo>
                      <a:pt x="348" y="31"/>
                      <a:pt x="320" y="31"/>
                      <a:pt x="306" y="47"/>
                    </a:cubicBezTo>
                    <a:lnTo>
                      <a:pt x="237" y="62"/>
                    </a:lnTo>
                    <a:cubicBezTo>
                      <a:pt x="237" y="62"/>
                      <a:pt x="292" y="31"/>
                      <a:pt x="250" y="15"/>
                    </a:cubicBezTo>
                    <a:cubicBezTo>
                      <a:pt x="223" y="0"/>
                      <a:pt x="195" y="15"/>
                      <a:pt x="167" y="15"/>
                    </a:cubicBezTo>
                    <a:cubicBezTo>
                      <a:pt x="153" y="15"/>
                      <a:pt x="84" y="31"/>
                      <a:pt x="70" y="62"/>
                    </a:cubicBezTo>
                    <a:lnTo>
                      <a:pt x="98" y="62"/>
                    </a:lnTo>
                    <a:cubicBezTo>
                      <a:pt x="98" y="62"/>
                      <a:pt x="0" y="109"/>
                      <a:pt x="0" y="125"/>
                    </a:cubicBezTo>
                    <a:lnTo>
                      <a:pt x="56" y="140"/>
                    </a:lnTo>
                    <a:cubicBezTo>
                      <a:pt x="70" y="140"/>
                      <a:pt x="84" y="171"/>
                      <a:pt x="98" y="187"/>
                    </a:cubicBezTo>
                    <a:cubicBezTo>
                      <a:pt x="125" y="203"/>
                      <a:pt x="139" y="203"/>
                      <a:pt x="167" y="203"/>
                    </a:cubicBezTo>
                    <a:cubicBezTo>
                      <a:pt x="195" y="218"/>
                      <a:pt x="237" y="250"/>
                      <a:pt x="264" y="250"/>
                    </a:cubicBezTo>
                    <a:cubicBezTo>
                      <a:pt x="306" y="250"/>
                      <a:pt x="348" y="250"/>
                      <a:pt x="389" y="234"/>
                    </a:cubicBezTo>
                    <a:cubicBezTo>
                      <a:pt x="417" y="234"/>
                      <a:pt x="361" y="156"/>
                      <a:pt x="361" y="156"/>
                    </a:cubicBezTo>
                    <a:cubicBezTo>
                      <a:pt x="375" y="156"/>
                      <a:pt x="348" y="156"/>
                      <a:pt x="361" y="156"/>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4" name="Freeform 1652">
                <a:extLst>
                  <a:ext uri="{FF2B5EF4-FFF2-40B4-BE49-F238E27FC236}">
                    <a16:creationId xmlns:a16="http://schemas.microsoft.com/office/drawing/2014/main" id="{29CCE4B1-CFF8-F91D-6C1A-89EB0B39765B}"/>
                  </a:ext>
                </a:extLst>
              </p:cNvPr>
              <p:cNvSpPr>
                <a:spLocks/>
              </p:cNvSpPr>
              <p:nvPr/>
            </p:nvSpPr>
            <p:spPr bwMode="auto">
              <a:xfrm>
                <a:off x="4917" y="1437"/>
                <a:ext cx="80" cy="48"/>
              </a:xfrm>
              <a:custGeom>
                <a:avLst/>
                <a:gdLst>
                  <a:gd name="T0" fmla="*/ 361 w 417"/>
                  <a:gd name="T1" fmla="*/ 156 h 250"/>
                  <a:gd name="T2" fmla="*/ 361 w 417"/>
                  <a:gd name="T3" fmla="*/ 156 h 250"/>
                  <a:gd name="T4" fmla="*/ 389 w 417"/>
                  <a:gd name="T5" fmla="*/ 109 h 250"/>
                  <a:gd name="T6" fmla="*/ 403 w 417"/>
                  <a:gd name="T7" fmla="*/ 78 h 250"/>
                  <a:gd name="T8" fmla="*/ 361 w 417"/>
                  <a:gd name="T9" fmla="*/ 47 h 250"/>
                  <a:gd name="T10" fmla="*/ 306 w 417"/>
                  <a:gd name="T11" fmla="*/ 47 h 250"/>
                  <a:gd name="T12" fmla="*/ 237 w 417"/>
                  <a:gd name="T13" fmla="*/ 62 h 250"/>
                  <a:gd name="T14" fmla="*/ 250 w 417"/>
                  <a:gd name="T15" fmla="*/ 15 h 250"/>
                  <a:gd name="T16" fmla="*/ 167 w 417"/>
                  <a:gd name="T17" fmla="*/ 15 h 250"/>
                  <a:gd name="T18" fmla="*/ 70 w 417"/>
                  <a:gd name="T19" fmla="*/ 62 h 250"/>
                  <a:gd name="T20" fmla="*/ 98 w 417"/>
                  <a:gd name="T21" fmla="*/ 62 h 250"/>
                  <a:gd name="T22" fmla="*/ 0 w 417"/>
                  <a:gd name="T23" fmla="*/ 125 h 250"/>
                  <a:gd name="T24" fmla="*/ 56 w 417"/>
                  <a:gd name="T25" fmla="*/ 140 h 250"/>
                  <a:gd name="T26" fmla="*/ 98 w 417"/>
                  <a:gd name="T27" fmla="*/ 187 h 250"/>
                  <a:gd name="T28" fmla="*/ 167 w 417"/>
                  <a:gd name="T29" fmla="*/ 203 h 250"/>
                  <a:gd name="T30" fmla="*/ 264 w 417"/>
                  <a:gd name="T31" fmla="*/ 250 h 250"/>
                  <a:gd name="T32" fmla="*/ 389 w 417"/>
                  <a:gd name="T33" fmla="*/ 234 h 250"/>
                  <a:gd name="T34" fmla="*/ 361 w 417"/>
                  <a:gd name="T35" fmla="*/ 156 h 250"/>
                  <a:gd name="T36" fmla="*/ 361 w 417"/>
                  <a:gd name="T37" fmla="*/ 156 h 250"/>
                  <a:gd name="T38" fmla="*/ 361 w 417"/>
                  <a:gd name="T39" fmla="*/ 15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250">
                    <a:moveTo>
                      <a:pt x="361" y="156"/>
                    </a:moveTo>
                    <a:lnTo>
                      <a:pt x="361" y="156"/>
                    </a:lnTo>
                    <a:cubicBezTo>
                      <a:pt x="403" y="171"/>
                      <a:pt x="375" y="140"/>
                      <a:pt x="389" y="109"/>
                    </a:cubicBezTo>
                    <a:cubicBezTo>
                      <a:pt x="389" y="93"/>
                      <a:pt x="403" y="93"/>
                      <a:pt x="403" y="78"/>
                    </a:cubicBezTo>
                    <a:cubicBezTo>
                      <a:pt x="403" y="62"/>
                      <a:pt x="375" y="47"/>
                      <a:pt x="361" y="47"/>
                    </a:cubicBezTo>
                    <a:cubicBezTo>
                      <a:pt x="348" y="31"/>
                      <a:pt x="320" y="31"/>
                      <a:pt x="306" y="47"/>
                    </a:cubicBezTo>
                    <a:lnTo>
                      <a:pt x="237" y="62"/>
                    </a:lnTo>
                    <a:cubicBezTo>
                      <a:pt x="237" y="62"/>
                      <a:pt x="292" y="31"/>
                      <a:pt x="250" y="15"/>
                    </a:cubicBezTo>
                    <a:cubicBezTo>
                      <a:pt x="223" y="0"/>
                      <a:pt x="195" y="15"/>
                      <a:pt x="167" y="15"/>
                    </a:cubicBezTo>
                    <a:cubicBezTo>
                      <a:pt x="153" y="15"/>
                      <a:pt x="84" y="31"/>
                      <a:pt x="70" y="62"/>
                    </a:cubicBezTo>
                    <a:lnTo>
                      <a:pt x="98" y="62"/>
                    </a:lnTo>
                    <a:cubicBezTo>
                      <a:pt x="98" y="62"/>
                      <a:pt x="0" y="109"/>
                      <a:pt x="0" y="125"/>
                    </a:cubicBezTo>
                    <a:lnTo>
                      <a:pt x="56" y="140"/>
                    </a:lnTo>
                    <a:cubicBezTo>
                      <a:pt x="70" y="140"/>
                      <a:pt x="84" y="171"/>
                      <a:pt x="98" y="187"/>
                    </a:cubicBezTo>
                    <a:cubicBezTo>
                      <a:pt x="125" y="203"/>
                      <a:pt x="139" y="203"/>
                      <a:pt x="167" y="203"/>
                    </a:cubicBezTo>
                    <a:cubicBezTo>
                      <a:pt x="195" y="218"/>
                      <a:pt x="237" y="250"/>
                      <a:pt x="264" y="250"/>
                    </a:cubicBezTo>
                    <a:cubicBezTo>
                      <a:pt x="306" y="250"/>
                      <a:pt x="348" y="250"/>
                      <a:pt x="389" y="234"/>
                    </a:cubicBezTo>
                    <a:cubicBezTo>
                      <a:pt x="417" y="234"/>
                      <a:pt x="361" y="156"/>
                      <a:pt x="361" y="156"/>
                    </a:cubicBezTo>
                    <a:cubicBezTo>
                      <a:pt x="375" y="156"/>
                      <a:pt x="348" y="156"/>
                      <a:pt x="361" y="156"/>
                    </a:cubicBezTo>
                    <a:lnTo>
                      <a:pt x="361" y="156"/>
                    </a:lnTo>
                    <a:close/>
                  </a:path>
                </a:pathLst>
              </a:custGeom>
              <a:solidFill>
                <a:schemeClr val="bg1">
                  <a:lumMod val="85000"/>
                </a:scheme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5" name="Freeform 1653">
                <a:extLst>
                  <a:ext uri="{FF2B5EF4-FFF2-40B4-BE49-F238E27FC236}">
                    <a16:creationId xmlns:a16="http://schemas.microsoft.com/office/drawing/2014/main" id="{A872495F-3659-7919-931C-86703B1AB0BA}"/>
                  </a:ext>
                </a:extLst>
              </p:cNvPr>
              <p:cNvSpPr>
                <a:spLocks/>
              </p:cNvSpPr>
              <p:nvPr/>
            </p:nvSpPr>
            <p:spPr bwMode="auto">
              <a:xfrm>
                <a:off x="4893" y="1445"/>
                <a:ext cx="40" cy="8"/>
              </a:xfrm>
              <a:custGeom>
                <a:avLst/>
                <a:gdLst>
                  <a:gd name="T0" fmla="*/ 125 w 209"/>
                  <a:gd name="T1" fmla="*/ 9 h 42"/>
                  <a:gd name="T2" fmla="*/ 125 w 209"/>
                  <a:gd name="T3" fmla="*/ 9 h 42"/>
                  <a:gd name="T4" fmla="*/ 56 w 209"/>
                  <a:gd name="T5" fmla="*/ 9 h 42"/>
                  <a:gd name="T6" fmla="*/ 0 w 209"/>
                  <a:gd name="T7" fmla="*/ 9 h 42"/>
                  <a:gd name="T8" fmla="*/ 14 w 209"/>
                  <a:gd name="T9" fmla="*/ 25 h 42"/>
                  <a:gd name="T10" fmla="*/ 84 w 209"/>
                  <a:gd name="T11" fmla="*/ 42 h 42"/>
                  <a:gd name="T12" fmla="*/ 125 w 209"/>
                  <a:gd name="T13" fmla="*/ 9 h 42"/>
                  <a:gd name="T14" fmla="*/ 125 w 209"/>
                  <a:gd name="T15" fmla="*/ 9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42">
                    <a:moveTo>
                      <a:pt x="125" y="9"/>
                    </a:moveTo>
                    <a:lnTo>
                      <a:pt x="125" y="9"/>
                    </a:lnTo>
                    <a:lnTo>
                      <a:pt x="56" y="9"/>
                    </a:lnTo>
                    <a:cubicBezTo>
                      <a:pt x="42" y="9"/>
                      <a:pt x="14" y="0"/>
                      <a:pt x="0" y="9"/>
                    </a:cubicBezTo>
                    <a:cubicBezTo>
                      <a:pt x="0" y="9"/>
                      <a:pt x="0" y="25"/>
                      <a:pt x="14" y="25"/>
                    </a:cubicBezTo>
                    <a:cubicBezTo>
                      <a:pt x="42" y="34"/>
                      <a:pt x="56" y="42"/>
                      <a:pt x="84" y="42"/>
                    </a:cubicBezTo>
                    <a:cubicBezTo>
                      <a:pt x="112" y="42"/>
                      <a:pt x="209" y="17"/>
                      <a:pt x="125" y="9"/>
                    </a:cubicBezTo>
                    <a:cubicBezTo>
                      <a:pt x="112" y="9"/>
                      <a:pt x="139" y="17"/>
                      <a:pt x="125" y="9"/>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6" name="Freeform 1654">
                <a:extLst>
                  <a:ext uri="{FF2B5EF4-FFF2-40B4-BE49-F238E27FC236}">
                    <a16:creationId xmlns:a16="http://schemas.microsoft.com/office/drawing/2014/main" id="{80AF2ECD-B61A-91FD-886C-51CDBEC40097}"/>
                  </a:ext>
                </a:extLst>
              </p:cNvPr>
              <p:cNvSpPr>
                <a:spLocks/>
              </p:cNvSpPr>
              <p:nvPr/>
            </p:nvSpPr>
            <p:spPr bwMode="auto">
              <a:xfrm>
                <a:off x="4893" y="1445"/>
                <a:ext cx="40" cy="8"/>
              </a:xfrm>
              <a:custGeom>
                <a:avLst/>
                <a:gdLst>
                  <a:gd name="T0" fmla="*/ 125 w 209"/>
                  <a:gd name="T1" fmla="*/ 9 h 42"/>
                  <a:gd name="T2" fmla="*/ 125 w 209"/>
                  <a:gd name="T3" fmla="*/ 9 h 42"/>
                  <a:gd name="T4" fmla="*/ 56 w 209"/>
                  <a:gd name="T5" fmla="*/ 9 h 42"/>
                  <a:gd name="T6" fmla="*/ 0 w 209"/>
                  <a:gd name="T7" fmla="*/ 9 h 42"/>
                  <a:gd name="T8" fmla="*/ 14 w 209"/>
                  <a:gd name="T9" fmla="*/ 25 h 42"/>
                  <a:gd name="T10" fmla="*/ 84 w 209"/>
                  <a:gd name="T11" fmla="*/ 42 h 42"/>
                  <a:gd name="T12" fmla="*/ 125 w 209"/>
                  <a:gd name="T13" fmla="*/ 9 h 42"/>
                  <a:gd name="T14" fmla="*/ 125 w 209"/>
                  <a:gd name="T15" fmla="*/ 9 h 42"/>
                  <a:gd name="T16" fmla="*/ 125 w 209"/>
                  <a:gd name="T1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42">
                    <a:moveTo>
                      <a:pt x="125" y="9"/>
                    </a:moveTo>
                    <a:lnTo>
                      <a:pt x="125" y="9"/>
                    </a:lnTo>
                    <a:lnTo>
                      <a:pt x="56" y="9"/>
                    </a:lnTo>
                    <a:cubicBezTo>
                      <a:pt x="42" y="9"/>
                      <a:pt x="14" y="0"/>
                      <a:pt x="0" y="9"/>
                    </a:cubicBezTo>
                    <a:cubicBezTo>
                      <a:pt x="0" y="9"/>
                      <a:pt x="0" y="25"/>
                      <a:pt x="14" y="25"/>
                    </a:cubicBezTo>
                    <a:cubicBezTo>
                      <a:pt x="42" y="34"/>
                      <a:pt x="56" y="42"/>
                      <a:pt x="84" y="42"/>
                    </a:cubicBezTo>
                    <a:cubicBezTo>
                      <a:pt x="112" y="42"/>
                      <a:pt x="209" y="17"/>
                      <a:pt x="125" y="9"/>
                    </a:cubicBezTo>
                    <a:cubicBezTo>
                      <a:pt x="112" y="9"/>
                      <a:pt x="139" y="17"/>
                      <a:pt x="125" y="9"/>
                    </a:cubicBezTo>
                    <a:lnTo>
                      <a:pt x="125" y="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Freeform 1655">
                <a:extLst>
                  <a:ext uri="{FF2B5EF4-FFF2-40B4-BE49-F238E27FC236}">
                    <a16:creationId xmlns:a16="http://schemas.microsoft.com/office/drawing/2014/main" id="{DDA9942C-6366-9931-7602-0257ED8ECF42}"/>
                  </a:ext>
                </a:extLst>
              </p:cNvPr>
              <p:cNvSpPr>
                <a:spLocks/>
              </p:cNvSpPr>
              <p:nvPr/>
            </p:nvSpPr>
            <p:spPr bwMode="auto">
              <a:xfrm>
                <a:off x="4893" y="1445"/>
                <a:ext cx="40" cy="8"/>
              </a:xfrm>
              <a:custGeom>
                <a:avLst/>
                <a:gdLst>
                  <a:gd name="T0" fmla="*/ 125 w 209"/>
                  <a:gd name="T1" fmla="*/ 9 h 42"/>
                  <a:gd name="T2" fmla="*/ 125 w 209"/>
                  <a:gd name="T3" fmla="*/ 9 h 42"/>
                  <a:gd name="T4" fmla="*/ 56 w 209"/>
                  <a:gd name="T5" fmla="*/ 9 h 42"/>
                  <a:gd name="T6" fmla="*/ 0 w 209"/>
                  <a:gd name="T7" fmla="*/ 9 h 42"/>
                  <a:gd name="T8" fmla="*/ 14 w 209"/>
                  <a:gd name="T9" fmla="*/ 25 h 42"/>
                  <a:gd name="T10" fmla="*/ 84 w 209"/>
                  <a:gd name="T11" fmla="*/ 42 h 42"/>
                  <a:gd name="T12" fmla="*/ 125 w 209"/>
                  <a:gd name="T13" fmla="*/ 9 h 42"/>
                  <a:gd name="T14" fmla="*/ 125 w 209"/>
                  <a:gd name="T15" fmla="*/ 9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42">
                    <a:moveTo>
                      <a:pt x="125" y="9"/>
                    </a:moveTo>
                    <a:lnTo>
                      <a:pt x="125" y="9"/>
                    </a:lnTo>
                    <a:lnTo>
                      <a:pt x="56" y="9"/>
                    </a:lnTo>
                    <a:cubicBezTo>
                      <a:pt x="42" y="9"/>
                      <a:pt x="14" y="0"/>
                      <a:pt x="0" y="9"/>
                    </a:cubicBezTo>
                    <a:cubicBezTo>
                      <a:pt x="0" y="9"/>
                      <a:pt x="0" y="25"/>
                      <a:pt x="14" y="25"/>
                    </a:cubicBezTo>
                    <a:cubicBezTo>
                      <a:pt x="42" y="34"/>
                      <a:pt x="56" y="42"/>
                      <a:pt x="84" y="42"/>
                    </a:cubicBezTo>
                    <a:cubicBezTo>
                      <a:pt x="112" y="42"/>
                      <a:pt x="209" y="17"/>
                      <a:pt x="125" y="9"/>
                    </a:cubicBezTo>
                    <a:cubicBezTo>
                      <a:pt x="112" y="9"/>
                      <a:pt x="139" y="17"/>
                      <a:pt x="125" y="9"/>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8" name="Freeform 1656">
                <a:extLst>
                  <a:ext uri="{FF2B5EF4-FFF2-40B4-BE49-F238E27FC236}">
                    <a16:creationId xmlns:a16="http://schemas.microsoft.com/office/drawing/2014/main" id="{6BEFC02B-D4F5-A4E9-C65E-40AE726DA892}"/>
                  </a:ext>
                </a:extLst>
              </p:cNvPr>
              <p:cNvSpPr>
                <a:spLocks/>
              </p:cNvSpPr>
              <p:nvPr/>
            </p:nvSpPr>
            <p:spPr bwMode="auto">
              <a:xfrm>
                <a:off x="4893" y="1445"/>
                <a:ext cx="40" cy="8"/>
              </a:xfrm>
              <a:custGeom>
                <a:avLst/>
                <a:gdLst>
                  <a:gd name="T0" fmla="*/ 125 w 209"/>
                  <a:gd name="T1" fmla="*/ 9 h 42"/>
                  <a:gd name="T2" fmla="*/ 125 w 209"/>
                  <a:gd name="T3" fmla="*/ 9 h 42"/>
                  <a:gd name="T4" fmla="*/ 56 w 209"/>
                  <a:gd name="T5" fmla="*/ 9 h 42"/>
                  <a:gd name="T6" fmla="*/ 0 w 209"/>
                  <a:gd name="T7" fmla="*/ 9 h 42"/>
                  <a:gd name="T8" fmla="*/ 14 w 209"/>
                  <a:gd name="T9" fmla="*/ 25 h 42"/>
                  <a:gd name="T10" fmla="*/ 84 w 209"/>
                  <a:gd name="T11" fmla="*/ 42 h 42"/>
                  <a:gd name="T12" fmla="*/ 125 w 209"/>
                  <a:gd name="T13" fmla="*/ 9 h 42"/>
                  <a:gd name="T14" fmla="*/ 125 w 209"/>
                  <a:gd name="T15" fmla="*/ 9 h 42"/>
                  <a:gd name="T16" fmla="*/ 125 w 209"/>
                  <a:gd name="T1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42">
                    <a:moveTo>
                      <a:pt x="125" y="9"/>
                    </a:moveTo>
                    <a:lnTo>
                      <a:pt x="125" y="9"/>
                    </a:lnTo>
                    <a:lnTo>
                      <a:pt x="56" y="9"/>
                    </a:lnTo>
                    <a:cubicBezTo>
                      <a:pt x="42" y="9"/>
                      <a:pt x="14" y="0"/>
                      <a:pt x="0" y="9"/>
                    </a:cubicBezTo>
                    <a:cubicBezTo>
                      <a:pt x="0" y="9"/>
                      <a:pt x="0" y="25"/>
                      <a:pt x="14" y="25"/>
                    </a:cubicBezTo>
                    <a:cubicBezTo>
                      <a:pt x="42" y="34"/>
                      <a:pt x="56" y="42"/>
                      <a:pt x="84" y="42"/>
                    </a:cubicBezTo>
                    <a:cubicBezTo>
                      <a:pt x="112" y="42"/>
                      <a:pt x="209" y="17"/>
                      <a:pt x="125" y="9"/>
                    </a:cubicBezTo>
                    <a:cubicBezTo>
                      <a:pt x="112" y="9"/>
                      <a:pt x="139" y="17"/>
                      <a:pt x="125" y="9"/>
                    </a:cubicBezTo>
                    <a:lnTo>
                      <a:pt x="125" y="9"/>
                    </a:lnTo>
                    <a:close/>
                  </a:path>
                </a:pathLst>
              </a:custGeom>
              <a:solidFill>
                <a:schemeClr val="bg1">
                  <a:lumMod val="85000"/>
                </a:scheme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9" name="Freeform 1657">
                <a:extLst>
                  <a:ext uri="{FF2B5EF4-FFF2-40B4-BE49-F238E27FC236}">
                    <a16:creationId xmlns:a16="http://schemas.microsoft.com/office/drawing/2014/main" id="{74717189-D83E-CA2A-79DB-570C34C19EE8}"/>
                  </a:ext>
                </a:extLst>
              </p:cNvPr>
              <p:cNvSpPr>
                <a:spLocks/>
              </p:cNvSpPr>
              <p:nvPr/>
            </p:nvSpPr>
            <p:spPr bwMode="auto">
              <a:xfrm>
                <a:off x="4901" y="1405"/>
                <a:ext cx="64" cy="40"/>
              </a:xfrm>
              <a:custGeom>
                <a:avLst/>
                <a:gdLst>
                  <a:gd name="T0" fmla="*/ 93 w 333"/>
                  <a:gd name="T1" fmla="*/ 195 h 208"/>
                  <a:gd name="T2" fmla="*/ 93 w 333"/>
                  <a:gd name="T3" fmla="*/ 195 h 208"/>
                  <a:gd name="T4" fmla="*/ 40 w 333"/>
                  <a:gd name="T5" fmla="*/ 169 h 208"/>
                  <a:gd name="T6" fmla="*/ 53 w 333"/>
                  <a:gd name="T7" fmla="*/ 156 h 208"/>
                  <a:gd name="T8" fmla="*/ 0 w 333"/>
                  <a:gd name="T9" fmla="*/ 156 h 208"/>
                  <a:gd name="T10" fmla="*/ 40 w 333"/>
                  <a:gd name="T11" fmla="*/ 143 h 208"/>
                  <a:gd name="T12" fmla="*/ 27 w 333"/>
                  <a:gd name="T13" fmla="*/ 130 h 208"/>
                  <a:gd name="T14" fmla="*/ 80 w 333"/>
                  <a:gd name="T15" fmla="*/ 78 h 208"/>
                  <a:gd name="T16" fmla="*/ 67 w 333"/>
                  <a:gd name="T17" fmla="*/ 78 h 208"/>
                  <a:gd name="T18" fmla="*/ 147 w 333"/>
                  <a:gd name="T19" fmla="*/ 39 h 208"/>
                  <a:gd name="T20" fmla="*/ 240 w 333"/>
                  <a:gd name="T21" fmla="*/ 0 h 208"/>
                  <a:gd name="T22" fmla="*/ 267 w 333"/>
                  <a:gd name="T23" fmla="*/ 52 h 208"/>
                  <a:gd name="T24" fmla="*/ 333 w 333"/>
                  <a:gd name="T25" fmla="*/ 91 h 208"/>
                  <a:gd name="T26" fmla="*/ 280 w 333"/>
                  <a:gd name="T27" fmla="*/ 117 h 208"/>
                  <a:gd name="T28" fmla="*/ 307 w 333"/>
                  <a:gd name="T29" fmla="*/ 156 h 208"/>
                  <a:gd name="T30" fmla="*/ 253 w 333"/>
                  <a:gd name="T31" fmla="*/ 169 h 208"/>
                  <a:gd name="T32" fmla="*/ 93 w 333"/>
                  <a:gd name="T33" fmla="*/ 195 h 208"/>
                  <a:gd name="T34" fmla="*/ 93 w 333"/>
                  <a:gd name="T35" fmla="*/ 19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3" h="208">
                    <a:moveTo>
                      <a:pt x="93" y="195"/>
                    </a:moveTo>
                    <a:lnTo>
                      <a:pt x="93" y="195"/>
                    </a:lnTo>
                    <a:cubicBezTo>
                      <a:pt x="80" y="182"/>
                      <a:pt x="53" y="182"/>
                      <a:pt x="40" y="169"/>
                    </a:cubicBezTo>
                    <a:cubicBezTo>
                      <a:pt x="27" y="156"/>
                      <a:pt x="53" y="156"/>
                      <a:pt x="53" y="156"/>
                    </a:cubicBezTo>
                    <a:cubicBezTo>
                      <a:pt x="53" y="156"/>
                      <a:pt x="0" y="169"/>
                      <a:pt x="0" y="156"/>
                    </a:cubicBezTo>
                    <a:cubicBezTo>
                      <a:pt x="0" y="130"/>
                      <a:pt x="40" y="143"/>
                      <a:pt x="40" y="143"/>
                    </a:cubicBezTo>
                    <a:cubicBezTo>
                      <a:pt x="40" y="130"/>
                      <a:pt x="27" y="130"/>
                      <a:pt x="27" y="130"/>
                    </a:cubicBezTo>
                    <a:cubicBezTo>
                      <a:pt x="27" y="130"/>
                      <a:pt x="93" y="91"/>
                      <a:pt x="80" y="78"/>
                    </a:cubicBezTo>
                    <a:lnTo>
                      <a:pt x="67" y="78"/>
                    </a:lnTo>
                    <a:cubicBezTo>
                      <a:pt x="80" y="52"/>
                      <a:pt x="120" y="52"/>
                      <a:pt x="147" y="39"/>
                    </a:cubicBezTo>
                    <a:cubicBezTo>
                      <a:pt x="173" y="26"/>
                      <a:pt x="213" y="13"/>
                      <a:pt x="240" y="0"/>
                    </a:cubicBezTo>
                    <a:cubicBezTo>
                      <a:pt x="240" y="0"/>
                      <a:pt x="253" y="39"/>
                      <a:pt x="267" y="52"/>
                    </a:cubicBezTo>
                    <a:cubicBezTo>
                      <a:pt x="267" y="52"/>
                      <a:pt x="333" y="78"/>
                      <a:pt x="333" y="91"/>
                    </a:cubicBezTo>
                    <a:cubicBezTo>
                      <a:pt x="333" y="104"/>
                      <a:pt x="267" y="91"/>
                      <a:pt x="280" y="117"/>
                    </a:cubicBezTo>
                    <a:cubicBezTo>
                      <a:pt x="280" y="117"/>
                      <a:pt x="307" y="130"/>
                      <a:pt x="307" y="156"/>
                    </a:cubicBezTo>
                    <a:cubicBezTo>
                      <a:pt x="293" y="156"/>
                      <a:pt x="267" y="156"/>
                      <a:pt x="253" y="169"/>
                    </a:cubicBezTo>
                    <a:cubicBezTo>
                      <a:pt x="213" y="182"/>
                      <a:pt x="133" y="208"/>
                      <a:pt x="93" y="195"/>
                    </a:cubicBezTo>
                    <a:cubicBezTo>
                      <a:pt x="80" y="182"/>
                      <a:pt x="120" y="208"/>
                      <a:pt x="93" y="195"/>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0" name="Freeform 1658">
                <a:extLst>
                  <a:ext uri="{FF2B5EF4-FFF2-40B4-BE49-F238E27FC236}">
                    <a16:creationId xmlns:a16="http://schemas.microsoft.com/office/drawing/2014/main" id="{D3C98AD0-2897-1AEE-4323-8F1C44BFA87B}"/>
                  </a:ext>
                </a:extLst>
              </p:cNvPr>
              <p:cNvSpPr>
                <a:spLocks/>
              </p:cNvSpPr>
              <p:nvPr/>
            </p:nvSpPr>
            <p:spPr bwMode="auto">
              <a:xfrm>
                <a:off x="4901" y="1405"/>
                <a:ext cx="64" cy="40"/>
              </a:xfrm>
              <a:custGeom>
                <a:avLst/>
                <a:gdLst>
                  <a:gd name="T0" fmla="*/ 93 w 333"/>
                  <a:gd name="T1" fmla="*/ 195 h 208"/>
                  <a:gd name="T2" fmla="*/ 93 w 333"/>
                  <a:gd name="T3" fmla="*/ 195 h 208"/>
                  <a:gd name="T4" fmla="*/ 40 w 333"/>
                  <a:gd name="T5" fmla="*/ 169 h 208"/>
                  <a:gd name="T6" fmla="*/ 53 w 333"/>
                  <a:gd name="T7" fmla="*/ 156 h 208"/>
                  <a:gd name="T8" fmla="*/ 0 w 333"/>
                  <a:gd name="T9" fmla="*/ 156 h 208"/>
                  <a:gd name="T10" fmla="*/ 40 w 333"/>
                  <a:gd name="T11" fmla="*/ 143 h 208"/>
                  <a:gd name="T12" fmla="*/ 27 w 333"/>
                  <a:gd name="T13" fmla="*/ 130 h 208"/>
                  <a:gd name="T14" fmla="*/ 80 w 333"/>
                  <a:gd name="T15" fmla="*/ 78 h 208"/>
                  <a:gd name="T16" fmla="*/ 67 w 333"/>
                  <a:gd name="T17" fmla="*/ 78 h 208"/>
                  <a:gd name="T18" fmla="*/ 147 w 333"/>
                  <a:gd name="T19" fmla="*/ 39 h 208"/>
                  <a:gd name="T20" fmla="*/ 240 w 333"/>
                  <a:gd name="T21" fmla="*/ 0 h 208"/>
                  <a:gd name="T22" fmla="*/ 267 w 333"/>
                  <a:gd name="T23" fmla="*/ 52 h 208"/>
                  <a:gd name="T24" fmla="*/ 333 w 333"/>
                  <a:gd name="T25" fmla="*/ 91 h 208"/>
                  <a:gd name="T26" fmla="*/ 280 w 333"/>
                  <a:gd name="T27" fmla="*/ 117 h 208"/>
                  <a:gd name="T28" fmla="*/ 307 w 333"/>
                  <a:gd name="T29" fmla="*/ 156 h 208"/>
                  <a:gd name="T30" fmla="*/ 253 w 333"/>
                  <a:gd name="T31" fmla="*/ 169 h 208"/>
                  <a:gd name="T32" fmla="*/ 93 w 333"/>
                  <a:gd name="T33" fmla="*/ 195 h 208"/>
                  <a:gd name="T34" fmla="*/ 93 w 333"/>
                  <a:gd name="T35" fmla="*/ 195 h 208"/>
                  <a:gd name="T36" fmla="*/ 93 w 333"/>
                  <a:gd name="T37" fmla="*/ 19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3" h="208">
                    <a:moveTo>
                      <a:pt x="93" y="195"/>
                    </a:moveTo>
                    <a:lnTo>
                      <a:pt x="93" y="195"/>
                    </a:lnTo>
                    <a:cubicBezTo>
                      <a:pt x="80" y="182"/>
                      <a:pt x="53" y="182"/>
                      <a:pt x="40" y="169"/>
                    </a:cubicBezTo>
                    <a:cubicBezTo>
                      <a:pt x="27" y="156"/>
                      <a:pt x="53" y="156"/>
                      <a:pt x="53" y="156"/>
                    </a:cubicBezTo>
                    <a:cubicBezTo>
                      <a:pt x="53" y="156"/>
                      <a:pt x="0" y="169"/>
                      <a:pt x="0" y="156"/>
                    </a:cubicBezTo>
                    <a:cubicBezTo>
                      <a:pt x="0" y="130"/>
                      <a:pt x="40" y="143"/>
                      <a:pt x="40" y="143"/>
                    </a:cubicBezTo>
                    <a:cubicBezTo>
                      <a:pt x="40" y="130"/>
                      <a:pt x="27" y="130"/>
                      <a:pt x="27" y="130"/>
                    </a:cubicBezTo>
                    <a:cubicBezTo>
                      <a:pt x="27" y="130"/>
                      <a:pt x="93" y="91"/>
                      <a:pt x="80" y="78"/>
                    </a:cubicBezTo>
                    <a:lnTo>
                      <a:pt x="67" y="78"/>
                    </a:lnTo>
                    <a:cubicBezTo>
                      <a:pt x="80" y="52"/>
                      <a:pt x="120" y="52"/>
                      <a:pt x="147" y="39"/>
                    </a:cubicBezTo>
                    <a:cubicBezTo>
                      <a:pt x="173" y="26"/>
                      <a:pt x="213" y="13"/>
                      <a:pt x="240" y="0"/>
                    </a:cubicBezTo>
                    <a:cubicBezTo>
                      <a:pt x="240" y="0"/>
                      <a:pt x="253" y="39"/>
                      <a:pt x="267" y="52"/>
                    </a:cubicBezTo>
                    <a:cubicBezTo>
                      <a:pt x="267" y="52"/>
                      <a:pt x="333" y="78"/>
                      <a:pt x="333" y="91"/>
                    </a:cubicBezTo>
                    <a:cubicBezTo>
                      <a:pt x="333" y="104"/>
                      <a:pt x="267" y="91"/>
                      <a:pt x="280" y="117"/>
                    </a:cubicBezTo>
                    <a:cubicBezTo>
                      <a:pt x="280" y="117"/>
                      <a:pt x="307" y="130"/>
                      <a:pt x="307" y="156"/>
                    </a:cubicBezTo>
                    <a:cubicBezTo>
                      <a:pt x="293" y="156"/>
                      <a:pt x="267" y="156"/>
                      <a:pt x="253" y="169"/>
                    </a:cubicBezTo>
                    <a:cubicBezTo>
                      <a:pt x="213" y="182"/>
                      <a:pt x="133" y="208"/>
                      <a:pt x="93" y="195"/>
                    </a:cubicBezTo>
                    <a:cubicBezTo>
                      <a:pt x="80" y="182"/>
                      <a:pt x="120" y="208"/>
                      <a:pt x="93" y="195"/>
                    </a:cubicBezTo>
                    <a:lnTo>
                      <a:pt x="93" y="19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Freeform 1659">
                <a:extLst>
                  <a:ext uri="{FF2B5EF4-FFF2-40B4-BE49-F238E27FC236}">
                    <a16:creationId xmlns:a16="http://schemas.microsoft.com/office/drawing/2014/main" id="{D724B069-0829-0A93-7500-7C2A7887F3F8}"/>
                  </a:ext>
                </a:extLst>
              </p:cNvPr>
              <p:cNvSpPr>
                <a:spLocks/>
              </p:cNvSpPr>
              <p:nvPr/>
            </p:nvSpPr>
            <p:spPr bwMode="auto">
              <a:xfrm>
                <a:off x="4901" y="1405"/>
                <a:ext cx="64" cy="40"/>
              </a:xfrm>
              <a:custGeom>
                <a:avLst/>
                <a:gdLst>
                  <a:gd name="T0" fmla="*/ 93 w 333"/>
                  <a:gd name="T1" fmla="*/ 195 h 208"/>
                  <a:gd name="T2" fmla="*/ 93 w 333"/>
                  <a:gd name="T3" fmla="*/ 195 h 208"/>
                  <a:gd name="T4" fmla="*/ 40 w 333"/>
                  <a:gd name="T5" fmla="*/ 169 h 208"/>
                  <a:gd name="T6" fmla="*/ 53 w 333"/>
                  <a:gd name="T7" fmla="*/ 156 h 208"/>
                  <a:gd name="T8" fmla="*/ 0 w 333"/>
                  <a:gd name="T9" fmla="*/ 156 h 208"/>
                  <a:gd name="T10" fmla="*/ 40 w 333"/>
                  <a:gd name="T11" fmla="*/ 143 h 208"/>
                  <a:gd name="T12" fmla="*/ 27 w 333"/>
                  <a:gd name="T13" fmla="*/ 130 h 208"/>
                  <a:gd name="T14" fmla="*/ 80 w 333"/>
                  <a:gd name="T15" fmla="*/ 78 h 208"/>
                  <a:gd name="T16" fmla="*/ 67 w 333"/>
                  <a:gd name="T17" fmla="*/ 78 h 208"/>
                  <a:gd name="T18" fmla="*/ 147 w 333"/>
                  <a:gd name="T19" fmla="*/ 39 h 208"/>
                  <a:gd name="T20" fmla="*/ 240 w 333"/>
                  <a:gd name="T21" fmla="*/ 0 h 208"/>
                  <a:gd name="T22" fmla="*/ 267 w 333"/>
                  <a:gd name="T23" fmla="*/ 52 h 208"/>
                  <a:gd name="T24" fmla="*/ 333 w 333"/>
                  <a:gd name="T25" fmla="*/ 91 h 208"/>
                  <a:gd name="T26" fmla="*/ 280 w 333"/>
                  <a:gd name="T27" fmla="*/ 117 h 208"/>
                  <a:gd name="T28" fmla="*/ 307 w 333"/>
                  <a:gd name="T29" fmla="*/ 156 h 208"/>
                  <a:gd name="T30" fmla="*/ 253 w 333"/>
                  <a:gd name="T31" fmla="*/ 169 h 208"/>
                  <a:gd name="T32" fmla="*/ 93 w 333"/>
                  <a:gd name="T33" fmla="*/ 195 h 208"/>
                  <a:gd name="T34" fmla="*/ 93 w 333"/>
                  <a:gd name="T35" fmla="*/ 19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3" h="208">
                    <a:moveTo>
                      <a:pt x="93" y="195"/>
                    </a:moveTo>
                    <a:lnTo>
                      <a:pt x="93" y="195"/>
                    </a:lnTo>
                    <a:cubicBezTo>
                      <a:pt x="80" y="182"/>
                      <a:pt x="53" y="182"/>
                      <a:pt x="40" y="169"/>
                    </a:cubicBezTo>
                    <a:cubicBezTo>
                      <a:pt x="27" y="156"/>
                      <a:pt x="53" y="156"/>
                      <a:pt x="53" y="156"/>
                    </a:cubicBezTo>
                    <a:cubicBezTo>
                      <a:pt x="53" y="156"/>
                      <a:pt x="0" y="169"/>
                      <a:pt x="0" y="156"/>
                    </a:cubicBezTo>
                    <a:cubicBezTo>
                      <a:pt x="0" y="130"/>
                      <a:pt x="40" y="143"/>
                      <a:pt x="40" y="143"/>
                    </a:cubicBezTo>
                    <a:cubicBezTo>
                      <a:pt x="40" y="130"/>
                      <a:pt x="27" y="130"/>
                      <a:pt x="27" y="130"/>
                    </a:cubicBezTo>
                    <a:cubicBezTo>
                      <a:pt x="27" y="130"/>
                      <a:pt x="93" y="91"/>
                      <a:pt x="80" y="78"/>
                    </a:cubicBezTo>
                    <a:lnTo>
                      <a:pt x="67" y="78"/>
                    </a:lnTo>
                    <a:cubicBezTo>
                      <a:pt x="80" y="52"/>
                      <a:pt x="120" y="52"/>
                      <a:pt x="147" y="39"/>
                    </a:cubicBezTo>
                    <a:cubicBezTo>
                      <a:pt x="173" y="26"/>
                      <a:pt x="213" y="13"/>
                      <a:pt x="240" y="0"/>
                    </a:cubicBezTo>
                    <a:cubicBezTo>
                      <a:pt x="240" y="0"/>
                      <a:pt x="253" y="39"/>
                      <a:pt x="267" y="52"/>
                    </a:cubicBezTo>
                    <a:cubicBezTo>
                      <a:pt x="267" y="52"/>
                      <a:pt x="333" y="78"/>
                      <a:pt x="333" y="91"/>
                    </a:cubicBezTo>
                    <a:cubicBezTo>
                      <a:pt x="333" y="104"/>
                      <a:pt x="267" y="91"/>
                      <a:pt x="280" y="117"/>
                    </a:cubicBezTo>
                    <a:cubicBezTo>
                      <a:pt x="280" y="117"/>
                      <a:pt x="307" y="130"/>
                      <a:pt x="307" y="156"/>
                    </a:cubicBezTo>
                    <a:cubicBezTo>
                      <a:pt x="293" y="156"/>
                      <a:pt x="267" y="156"/>
                      <a:pt x="253" y="169"/>
                    </a:cubicBezTo>
                    <a:cubicBezTo>
                      <a:pt x="213" y="182"/>
                      <a:pt x="133" y="208"/>
                      <a:pt x="93" y="195"/>
                    </a:cubicBezTo>
                    <a:cubicBezTo>
                      <a:pt x="80" y="182"/>
                      <a:pt x="120" y="208"/>
                      <a:pt x="93" y="195"/>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2" name="Freeform 1660">
                <a:extLst>
                  <a:ext uri="{FF2B5EF4-FFF2-40B4-BE49-F238E27FC236}">
                    <a16:creationId xmlns:a16="http://schemas.microsoft.com/office/drawing/2014/main" id="{CBC63645-9F07-8150-1B35-49AE88436D14}"/>
                  </a:ext>
                </a:extLst>
              </p:cNvPr>
              <p:cNvSpPr>
                <a:spLocks/>
              </p:cNvSpPr>
              <p:nvPr/>
            </p:nvSpPr>
            <p:spPr bwMode="auto">
              <a:xfrm>
                <a:off x="4901" y="1405"/>
                <a:ext cx="64" cy="40"/>
              </a:xfrm>
              <a:custGeom>
                <a:avLst/>
                <a:gdLst>
                  <a:gd name="T0" fmla="*/ 93 w 333"/>
                  <a:gd name="T1" fmla="*/ 195 h 208"/>
                  <a:gd name="T2" fmla="*/ 93 w 333"/>
                  <a:gd name="T3" fmla="*/ 195 h 208"/>
                  <a:gd name="T4" fmla="*/ 40 w 333"/>
                  <a:gd name="T5" fmla="*/ 169 h 208"/>
                  <a:gd name="T6" fmla="*/ 53 w 333"/>
                  <a:gd name="T7" fmla="*/ 156 h 208"/>
                  <a:gd name="T8" fmla="*/ 0 w 333"/>
                  <a:gd name="T9" fmla="*/ 156 h 208"/>
                  <a:gd name="T10" fmla="*/ 40 w 333"/>
                  <a:gd name="T11" fmla="*/ 143 h 208"/>
                  <a:gd name="T12" fmla="*/ 27 w 333"/>
                  <a:gd name="T13" fmla="*/ 130 h 208"/>
                  <a:gd name="T14" fmla="*/ 80 w 333"/>
                  <a:gd name="T15" fmla="*/ 78 h 208"/>
                  <a:gd name="T16" fmla="*/ 67 w 333"/>
                  <a:gd name="T17" fmla="*/ 78 h 208"/>
                  <a:gd name="T18" fmla="*/ 147 w 333"/>
                  <a:gd name="T19" fmla="*/ 39 h 208"/>
                  <a:gd name="T20" fmla="*/ 240 w 333"/>
                  <a:gd name="T21" fmla="*/ 0 h 208"/>
                  <a:gd name="T22" fmla="*/ 267 w 333"/>
                  <a:gd name="T23" fmla="*/ 52 h 208"/>
                  <a:gd name="T24" fmla="*/ 333 w 333"/>
                  <a:gd name="T25" fmla="*/ 91 h 208"/>
                  <a:gd name="T26" fmla="*/ 280 w 333"/>
                  <a:gd name="T27" fmla="*/ 117 h 208"/>
                  <a:gd name="T28" fmla="*/ 307 w 333"/>
                  <a:gd name="T29" fmla="*/ 156 h 208"/>
                  <a:gd name="T30" fmla="*/ 253 w 333"/>
                  <a:gd name="T31" fmla="*/ 169 h 208"/>
                  <a:gd name="T32" fmla="*/ 93 w 333"/>
                  <a:gd name="T33" fmla="*/ 195 h 208"/>
                  <a:gd name="T34" fmla="*/ 93 w 333"/>
                  <a:gd name="T35" fmla="*/ 195 h 208"/>
                  <a:gd name="T36" fmla="*/ 93 w 333"/>
                  <a:gd name="T37" fmla="*/ 19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3" h="208">
                    <a:moveTo>
                      <a:pt x="93" y="195"/>
                    </a:moveTo>
                    <a:lnTo>
                      <a:pt x="93" y="195"/>
                    </a:lnTo>
                    <a:cubicBezTo>
                      <a:pt x="80" y="182"/>
                      <a:pt x="53" y="182"/>
                      <a:pt x="40" y="169"/>
                    </a:cubicBezTo>
                    <a:cubicBezTo>
                      <a:pt x="27" y="156"/>
                      <a:pt x="53" y="156"/>
                      <a:pt x="53" y="156"/>
                    </a:cubicBezTo>
                    <a:cubicBezTo>
                      <a:pt x="53" y="156"/>
                      <a:pt x="0" y="169"/>
                      <a:pt x="0" y="156"/>
                    </a:cubicBezTo>
                    <a:cubicBezTo>
                      <a:pt x="0" y="130"/>
                      <a:pt x="40" y="143"/>
                      <a:pt x="40" y="143"/>
                    </a:cubicBezTo>
                    <a:cubicBezTo>
                      <a:pt x="40" y="130"/>
                      <a:pt x="27" y="130"/>
                      <a:pt x="27" y="130"/>
                    </a:cubicBezTo>
                    <a:cubicBezTo>
                      <a:pt x="27" y="130"/>
                      <a:pt x="93" y="91"/>
                      <a:pt x="80" y="78"/>
                    </a:cubicBezTo>
                    <a:lnTo>
                      <a:pt x="67" y="78"/>
                    </a:lnTo>
                    <a:cubicBezTo>
                      <a:pt x="80" y="52"/>
                      <a:pt x="120" y="52"/>
                      <a:pt x="147" y="39"/>
                    </a:cubicBezTo>
                    <a:cubicBezTo>
                      <a:pt x="173" y="26"/>
                      <a:pt x="213" y="13"/>
                      <a:pt x="240" y="0"/>
                    </a:cubicBezTo>
                    <a:cubicBezTo>
                      <a:pt x="240" y="0"/>
                      <a:pt x="253" y="39"/>
                      <a:pt x="267" y="52"/>
                    </a:cubicBezTo>
                    <a:cubicBezTo>
                      <a:pt x="267" y="52"/>
                      <a:pt x="333" y="78"/>
                      <a:pt x="333" y="91"/>
                    </a:cubicBezTo>
                    <a:cubicBezTo>
                      <a:pt x="333" y="104"/>
                      <a:pt x="267" y="91"/>
                      <a:pt x="280" y="117"/>
                    </a:cubicBezTo>
                    <a:cubicBezTo>
                      <a:pt x="280" y="117"/>
                      <a:pt x="307" y="130"/>
                      <a:pt x="307" y="156"/>
                    </a:cubicBezTo>
                    <a:cubicBezTo>
                      <a:pt x="293" y="156"/>
                      <a:pt x="267" y="156"/>
                      <a:pt x="253" y="169"/>
                    </a:cubicBezTo>
                    <a:cubicBezTo>
                      <a:pt x="213" y="182"/>
                      <a:pt x="133" y="208"/>
                      <a:pt x="93" y="195"/>
                    </a:cubicBezTo>
                    <a:cubicBezTo>
                      <a:pt x="80" y="182"/>
                      <a:pt x="120" y="208"/>
                      <a:pt x="93" y="195"/>
                    </a:cubicBezTo>
                    <a:lnTo>
                      <a:pt x="93" y="195"/>
                    </a:lnTo>
                    <a:close/>
                  </a:path>
                </a:pathLst>
              </a:custGeom>
              <a:solidFill>
                <a:schemeClr val="bg1">
                  <a:lumMod val="85000"/>
                </a:scheme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3" name="Freeform 1661">
                <a:extLst>
                  <a:ext uri="{FF2B5EF4-FFF2-40B4-BE49-F238E27FC236}">
                    <a16:creationId xmlns:a16="http://schemas.microsoft.com/office/drawing/2014/main" id="{BA99F4A7-4722-9AEA-7DFF-D5C9E8E9560B}"/>
                  </a:ext>
                </a:extLst>
              </p:cNvPr>
              <p:cNvSpPr>
                <a:spLocks/>
              </p:cNvSpPr>
              <p:nvPr/>
            </p:nvSpPr>
            <p:spPr bwMode="auto">
              <a:xfrm>
                <a:off x="5656" y="1582"/>
                <a:ext cx="64" cy="24"/>
              </a:xfrm>
              <a:custGeom>
                <a:avLst/>
                <a:gdLst>
                  <a:gd name="T0" fmla="*/ 67 w 333"/>
                  <a:gd name="T1" fmla="*/ 47 h 125"/>
                  <a:gd name="T2" fmla="*/ 67 w 333"/>
                  <a:gd name="T3" fmla="*/ 47 h 125"/>
                  <a:gd name="T4" fmla="*/ 40 w 333"/>
                  <a:gd name="T5" fmla="*/ 16 h 125"/>
                  <a:gd name="T6" fmla="*/ 13 w 333"/>
                  <a:gd name="T7" fmla="*/ 32 h 125"/>
                  <a:gd name="T8" fmla="*/ 27 w 333"/>
                  <a:gd name="T9" fmla="*/ 63 h 125"/>
                  <a:gd name="T10" fmla="*/ 67 w 333"/>
                  <a:gd name="T11" fmla="*/ 94 h 125"/>
                  <a:gd name="T12" fmla="*/ 213 w 333"/>
                  <a:gd name="T13" fmla="*/ 125 h 125"/>
                  <a:gd name="T14" fmla="*/ 320 w 333"/>
                  <a:gd name="T15" fmla="*/ 79 h 125"/>
                  <a:gd name="T16" fmla="*/ 307 w 333"/>
                  <a:gd name="T17" fmla="*/ 94 h 125"/>
                  <a:gd name="T18" fmla="*/ 267 w 333"/>
                  <a:gd name="T19" fmla="*/ 63 h 125"/>
                  <a:gd name="T20" fmla="*/ 200 w 333"/>
                  <a:gd name="T21" fmla="*/ 63 h 125"/>
                  <a:gd name="T22" fmla="*/ 133 w 333"/>
                  <a:gd name="T23" fmla="*/ 32 h 125"/>
                  <a:gd name="T24" fmla="*/ 67 w 333"/>
                  <a:gd name="T25" fmla="*/ 4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 h="125">
                    <a:moveTo>
                      <a:pt x="67" y="47"/>
                    </a:moveTo>
                    <a:lnTo>
                      <a:pt x="67" y="47"/>
                    </a:lnTo>
                    <a:cubicBezTo>
                      <a:pt x="53" y="47"/>
                      <a:pt x="53" y="16"/>
                      <a:pt x="40" y="16"/>
                    </a:cubicBezTo>
                    <a:cubicBezTo>
                      <a:pt x="40" y="0"/>
                      <a:pt x="13" y="32"/>
                      <a:pt x="13" y="32"/>
                    </a:cubicBezTo>
                    <a:cubicBezTo>
                      <a:pt x="0" y="63"/>
                      <a:pt x="13" y="63"/>
                      <a:pt x="27" y="63"/>
                    </a:cubicBezTo>
                    <a:cubicBezTo>
                      <a:pt x="40" y="63"/>
                      <a:pt x="53" y="94"/>
                      <a:pt x="67" y="94"/>
                    </a:cubicBezTo>
                    <a:cubicBezTo>
                      <a:pt x="120" y="110"/>
                      <a:pt x="160" y="125"/>
                      <a:pt x="213" y="125"/>
                    </a:cubicBezTo>
                    <a:cubicBezTo>
                      <a:pt x="227" y="125"/>
                      <a:pt x="333" y="110"/>
                      <a:pt x="320" y="79"/>
                    </a:cubicBezTo>
                    <a:cubicBezTo>
                      <a:pt x="307" y="79"/>
                      <a:pt x="307" y="94"/>
                      <a:pt x="307" y="94"/>
                    </a:cubicBezTo>
                    <a:cubicBezTo>
                      <a:pt x="293" y="94"/>
                      <a:pt x="280" y="79"/>
                      <a:pt x="267" y="63"/>
                    </a:cubicBezTo>
                    <a:cubicBezTo>
                      <a:pt x="253" y="63"/>
                      <a:pt x="227" y="47"/>
                      <a:pt x="200" y="63"/>
                    </a:cubicBezTo>
                    <a:cubicBezTo>
                      <a:pt x="187" y="63"/>
                      <a:pt x="160" y="32"/>
                      <a:pt x="133" y="32"/>
                    </a:cubicBezTo>
                    <a:cubicBezTo>
                      <a:pt x="107" y="32"/>
                      <a:pt x="93" y="47"/>
                      <a:pt x="67" y="4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4" name="Freeform 1662">
                <a:extLst>
                  <a:ext uri="{FF2B5EF4-FFF2-40B4-BE49-F238E27FC236}">
                    <a16:creationId xmlns:a16="http://schemas.microsoft.com/office/drawing/2014/main" id="{40214312-D006-A932-E36F-850F99DA69FA}"/>
                  </a:ext>
                </a:extLst>
              </p:cNvPr>
              <p:cNvSpPr>
                <a:spLocks/>
              </p:cNvSpPr>
              <p:nvPr/>
            </p:nvSpPr>
            <p:spPr bwMode="auto">
              <a:xfrm>
                <a:off x="5656" y="1582"/>
                <a:ext cx="64" cy="24"/>
              </a:xfrm>
              <a:custGeom>
                <a:avLst/>
                <a:gdLst>
                  <a:gd name="T0" fmla="*/ 67 w 333"/>
                  <a:gd name="T1" fmla="*/ 47 h 125"/>
                  <a:gd name="T2" fmla="*/ 67 w 333"/>
                  <a:gd name="T3" fmla="*/ 47 h 125"/>
                  <a:gd name="T4" fmla="*/ 40 w 333"/>
                  <a:gd name="T5" fmla="*/ 16 h 125"/>
                  <a:gd name="T6" fmla="*/ 13 w 333"/>
                  <a:gd name="T7" fmla="*/ 32 h 125"/>
                  <a:gd name="T8" fmla="*/ 27 w 333"/>
                  <a:gd name="T9" fmla="*/ 63 h 125"/>
                  <a:gd name="T10" fmla="*/ 67 w 333"/>
                  <a:gd name="T11" fmla="*/ 94 h 125"/>
                  <a:gd name="T12" fmla="*/ 213 w 333"/>
                  <a:gd name="T13" fmla="*/ 125 h 125"/>
                  <a:gd name="T14" fmla="*/ 320 w 333"/>
                  <a:gd name="T15" fmla="*/ 79 h 125"/>
                  <a:gd name="T16" fmla="*/ 307 w 333"/>
                  <a:gd name="T17" fmla="*/ 94 h 125"/>
                  <a:gd name="T18" fmla="*/ 267 w 333"/>
                  <a:gd name="T19" fmla="*/ 63 h 125"/>
                  <a:gd name="T20" fmla="*/ 200 w 333"/>
                  <a:gd name="T21" fmla="*/ 63 h 125"/>
                  <a:gd name="T22" fmla="*/ 133 w 333"/>
                  <a:gd name="T23" fmla="*/ 32 h 125"/>
                  <a:gd name="T24" fmla="*/ 67 w 333"/>
                  <a:gd name="T25" fmla="*/ 47 h 125"/>
                  <a:gd name="T26" fmla="*/ 67 w 333"/>
                  <a:gd name="T27" fmla="*/ 4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125">
                    <a:moveTo>
                      <a:pt x="67" y="47"/>
                    </a:moveTo>
                    <a:lnTo>
                      <a:pt x="67" y="47"/>
                    </a:lnTo>
                    <a:cubicBezTo>
                      <a:pt x="53" y="47"/>
                      <a:pt x="53" y="16"/>
                      <a:pt x="40" y="16"/>
                    </a:cubicBezTo>
                    <a:cubicBezTo>
                      <a:pt x="40" y="0"/>
                      <a:pt x="13" y="32"/>
                      <a:pt x="13" y="32"/>
                    </a:cubicBezTo>
                    <a:cubicBezTo>
                      <a:pt x="0" y="63"/>
                      <a:pt x="13" y="63"/>
                      <a:pt x="27" y="63"/>
                    </a:cubicBezTo>
                    <a:cubicBezTo>
                      <a:pt x="40" y="63"/>
                      <a:pt x="53" y="94"/>
                      <a:pt x="67" y="94"/>
                    </a:cubicBezTo>
                    <a:cubicBezTo>
                      <a:pt x="120" y="110"/>
                      <a:pt x="160" y="125"/>
                      <a:pt x="213" y="125"/>
                    </a:cubicBezTo>
                    <a:cubicBezTo>
                      <a:pt x="227" y="125"/>
                      <a:pt x="333" y="110"/>
                      <a:pt x="320" y="79"/>
                    </a:cubicBezTo>
                    <a:cubicBezTo>
                      <a:pt x="307" y="79"/>
                      <a:pt x="307" y="94"/>
                      <a:pt x="307" y="94"/>
                    </a:cubicBezTo>
                    <a:cubicBezTo>
                      <a:pt x="293" y="94"/>
                      <a:pt x="280" y="79"/>
                      <a:pt x="267" y="63"/>
                    </a:cubicBezTo>
                    <a:cubicBezTo>
                      <a:pt x="253" y="63"/>
                      <a:pt x="227" y="47"/>
                      <a:pt x="200" y="63"/>
                    </a:cubicBezTo>
                    <a:cubicBezTo>
                      <a:pt x="187" y="63"/>
                      <a:pt x="160" y="32"/>
                      <a:pt x="133" y="32"/>
                    </a:cubicBezTo>
                    <a:cubicBezTo>
                      <a:pt x="107" y="32"/>
                      <a:pt x="93" y="47"/>
                      <a:pt x="67" y="47"/>
                    </a:cubicBezTo>
                    <a:lnTo>
                      <a:pt x="67" y="4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Freeform 1663">
                <a:extLst>
                  <a:ext uri="{FF2B5EF4-FFF2-40B4-BE49-F238E27FC236}">
                    <a16:creationId xmlns:a16="http://schemas.microsoft.com/office/drawing/2014/main" id="{E096AA97-CC36-EFF9-1C49-4FAF20574842}"/>
                  </a:ext>
                </a:extLst>
              </p:cNvPr>
              <p:cNvSpPr>
                <a:spLocks/>
              </p:cNvSpPr>
              <p:nvPr/>
            </p:nvSpPr>
            <p:spPr bwMode="auto">
              <a:xfrm>
                <a:off x="5656" y="1582"/>
                <a:ext cx="64" cy="24"/>
              </a:xfrm>
              <a:custGeom>
                <a:avLst/>
                <a:gdLst>
                  <a:gd name="T0" fmla="*/ 67 w 333"/>
                  <a:gd name="T1" fmla="*/ 47 h 125"/>
                  <a:gd name="T2" fmla="*/ 67 w 333"/>
                  <a:gd name="T3" fmla="*/ 47 h 125"/>
                  <a:gd name="T4" fmla="*/ 40 w 333"/>
                  <a:gd name="T5" fmla="*/ 16 h 125"/>
                  <a:gd name="T6" fmla="*/ 13 w 333"/>
                  <a:gd name="T7" fmla="*/ 32 h 125"/>
                  <a:gd name="T8" fmla="*/ 27 w 333"/>
                  <a:gd name="T9" fmla="*/ 63 h 125"/>
                  <a:gd name="T10" fmla="*/ 67 w 333"/>
                  <a:gd name="T11" fmla="*/ 94 h 125"/>
                  <a:gd name="T12" fmla="*/ 213 w 333"/>
                  <a:gd name="T13" fmla="*/ 125 h 125"/>
                  <a:gd name="T14" fmla="*/ 320 w 333"/>
                  <a:gd name="T15" fmla="*/ 79 h 125"/>
                  <a:gd name="T16" fmla="*/ 307 w 333"/>
                  <a:gd name="T17" fmla="*/ 94 h 125"/>
                  <a:gd name="T18" fmla="*/ 267 w 333"/>
                  <a:gd name="T19" fmla="*/ 63 h 125"/>
                  <a:gd name="T20" fmla="*/ 200 w 333"/>
                  <a:gd name="T21" fmla="*/ 63 h 125"/>
                  <a:gd name="T22" fmla="*/ 133 w 333"/>
                  <a:gd name="T23" fmla="*/ 32 h 125"/>
                  <a:gd name="T24" fmla="*/ 67 w 333"/>
                  <a:gd name="T25" fmla="*/ 4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 h="125">
                    <a:moveTo>
                      <a:pt x="67" y="47"/>
                    </a:moveTo>
                    <a:lnTo>
                      <a:pt x="67" y="47"/>
                    </a:lnTo>
                    <a:cubicBezTo>
                      <a:pt x="53" y="47"/>
                      <a:pt x="53" y="16"/>
                      <a:pt x="40" y="16"/>
                    </a:cubicBezTo>
                    <a:cubicBezTo>
                      <a:pt x="40" y="0"/>
                      <a:pt x="13" y="32"/>
                      <a:pt x="13" y="32"/>
                    </a:cubicBezTo>
                    <a:cubicBezTo>
                      <a:pt x="0" y="63"/>
                      <a:pt x="13" y="63"/>
                      <a:pt x="27" y="63"/>
                    </a:cubicBezTo>
                    <a:cubicBezTo>
                      <a:pt x="40" y="63"/>
                      <a:pt x="53" y="94"/>
                      <a:pt x="67" y="94"/>
                    </a:cubicBezTo>
                    <a:cubicBezTo>
                      <a:pt x="120" y="110"/>
                      <a:pt x="160" y="125"/>
                      <a:pt x="213" y="125"/>
                    </a:cubicBezTo>
                    <a:cubicBezTo>
                      <a:pt x="227" y="125"/>
                      <a:pt x="333" y="110"/>
                      <a:pt x="320" y="79"/>
                    </a:cubicBezTo>
                    <a:cubicBezTo>
                      <a:pt x="307" y="79"/>
                      <a:pt x="307" y="94"/>
                      <a:pt x="307" y="94"/>
                    </a:cubicBezTo>
                    <a:cubicBezTo>
                      <a:pt x="293" y="94"/>
                      <a:pt x="280" y="79"/>
                      <a:pt x="267" y="63"/>
                    </a:cubicBezTo>
                    <a:cubicBezTo>
                      <a:pt x="253" y="63"/>
                      <a:pt x="227" y="47"/>
                      <a:pt x="200" y="63"/>
                    </a:cubicBezTo>
                    <a:cubicBezTo>
                      <a:pt x="187" y="63"/>
                      <a:pt x="160" y="32"/>
                      <a:pt x="133" y="32"/>
                    </a:cubicBezTo>
                    <a:cubicBezTo>
                      <a:pt x="107" y="32"/>
                      <a:pt x="93" y="47"/>
                      <a:pt x="67" y="4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6" name="Freeform 1664">
                <a:extLst>
                  <a:ext uri="{FF2B5EF4-FFF2-40B4-BE49-F238E27FC236}">
                    <a16:creationId xmlns:a16="http://schemas.microsoft.com/office/drawing/2014/main" id="{CBF921B0-D428-7E96-2806-A999A6A808A4}"/>
                  </a:ext>
                </a:extLst>
              </p:cNvPr>
              <p:cNvSpPr>
                <a:spLocks/>
              </p:cNvSpPr>
              <p:nvPr/>
            </p:nvSpPr>
            <p:spPr bwMode="auto">
              <a:xfrm>
                <a:off x="5656" y="1582"/>
                <a:ext cx="64" cy="24"/>
              </a:xfrm>
              <a:custGeom>
                <a:avLst/>
                <a:gdLst>
                  <a:gd name="T0" fmla="*/ 67 w 333"/>
                  <a:gd name="T1" fmla="*/ 47 h 125"/>
                  <a:gd name="T2" fmla="*/ 67 w 333"/>
                  <a:gd name="T3" fmla="*/ 47 h 125"/>
                  <a:gd name="T4" fmla="*/ 40 w 333"/>
                  <a:gd name="T5" fmla="*/ 16 h 125"/>
                  <a:gd name="T6" fmla="*/ 13 w 333"/>
                  <a:gd name="T7" fmla="*/ 32 h 125"/>
                  <a:gd name="T8" fmla="*/ 27 w 333"/>
                  <a:gd name="T9" fmla="*/ 63 h 125"/>
                  <a:gd name="T10" fmla="*/ 67 w 333"/>
                  <a:gd name="T11" fmla="*/ 94 h 125"/>
                  <a:gd name="T12" fmla="*/ 213 w 333"/>
                  <a:gd name="T13" fmla="*/ 125 h 125"/>
                  <a:gd name="T14" fmla="*/ 320 w 333"/>
                  <a:gd name="T15" fmla="*/ 79 h 125"/>
                  <a:gd name="T16" fmla="*/ 307 w 333"/>
                  <a:gd name="T17" fmla="*/ 94 h 125"/>
                  <a:gd name="T18" fmla="*/ 267 w 333"/>
                  <a:gd name="T19" fmla="*/ 63 h 125"/>
                  <a:gd name="T20" fmla="*/ 200 w 333"/>
                  <a:gd name="T21" fmla="*/ 63 h 125"/>
                  <a:gd name="T22" fmla="*/ 133 w 333"/>
                  <a:gd name="T23" fmla="*/ 32 h 125"/>
                  <a:gd name="T24" fmla="*/ 67 w 333"/>
                  <a:gd name="T25" fmla="*/ 47 h 125"/>
                  <a:gd name="T26" fmla="*/ 67 w 333"/>
                  <a:gd name="T27" fmla="*/ 4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125">
                    <a:moveTo>
                      <a:pt x="67" y="47"/>
                    </a:moveTo>
                    <a:lnTo>
                      <a:pt x="67" y="47"/>
                    </a:lnTo>
                    <a:cubicBezTo>
                      <a:pt x="53" y="47"/>
                      <a:pt x="53" y="16"/>
                      <a:pt x="40" y="16"/>
                    </a:cubicBezTo>
                    <a:cubicBezTo>
                      <a:pt x="40" y="0"/>
                      <a:pt x="13" y="32"/>
                      <a:pt x="13" y="32"/>
                    </a:cubicBezTo>
                    <a:cubicBezTo>
                      <a:pt x="0" y="63"/>
                      <a:pt x="13" y="63"/>
                      <a:pt x="27" y="63"/>
                    </a:cubicBezTo>
                    <a:cubicBezTo>
                      <a:pt x="40" y="63"/>
                      <a:pt x="53" y="94"/>
                      <a:pt x="67" y="94"/>
                    </a:cubicBezTo>
                    <a:cubicBezTo>
                      <a:pt x="120" y="110"/>
                      <a:pt x="160" y="125"/>
                      <a:pt x="213" y="125"/>
                    </a:cubicBezTo>
                    <a:cubicBezTo>
                      <a:pt x="227" y="125"/>
                      <a:pt x="333" y="110"/>
                      <a:pt x="320" y="79"/>
                    </a:cubicBezTo>
                    <a:cubicBezTo>
                      <a:pt x="307" y="79"/>
                      <a:pt x="307" y="94"/>
                      <a:pt x="307" y="94"/>
                    </a:cubicBezTo>
                    <a:cubicBezTo>
                      <a:pt x="293" y="94"/>
                      <a:pt x="280" y="79"/>
                      <a:pt x="267" y="63"/>
                    </a:cubicBezTo>
                    <a:cubicBezTo>
                      <a:pt x="253" y="63"/>
                      <a:pt x="227" y="47"/>
                      <a:pt x="200" y="63"/>
                    </a:cubicBezTo>
                    <a:cubicBezTo>
                      <a:pt x="187" y="63"/>
                      <a:pt x="160" y="32"/>
                      <a:pt x="133" y="32"/>
                    </a:cubicBezTo>
                    <a:cubicBezTo>
                      <a:pt x="107" y="32"/>
                      <a:pt x="93" y="47"/>
                      <a:pt x="67" y="47"/>
                    </a:cubicBezTo>
                    <a:lnTo>
                      <a:pt x="67" y="47"/>
                    </a:lnTo>
                    <a:close/>
                  </a:path>
                </a:pathLst>
              </a:custGeom>
              <a:solidFill>
                <a:schemeClr val="bg1">
                  <a:lumMod val="85000"/>
                </a:scheme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27" name="Freeform 1665">
                <a:extLst>
                  <a:ext uri="{FF2B5EF4-FFF2-40B4-BE49-F238E27FC236}">
                    <a16:creationId xmlns:a16="http://schemas.microsoft.com/office/drawing/2014/main" id="{DEAB705E-1DF9-F4F6-9ABD-6804D45DEF35}"/>
                  </a:ext>
                </a:extLst>
              </p:cNvPr>
              <p:cNvSpPr>
                <a:spLocks/>
              </p:cNvSpPr>
              <p:nvPr/>
            </p:nvSpPr>
            <p:spPr bwMode="auto">
              <a:xfrm>
                <a:off x="5559" y="1630"/>
                <a:ext cx="65" cy="16"/>
              </a:xfrm>
              <a:custGeom>
                <a:avLst/>
                <a:gdLst>
                  <a:gd name="T0" fmla="*/ 32 w 333"/>
                  <a:gd name="T1" fmla="*/ 63 h 84"/>
                  <a:gd name="T2" fmla="*/ 32 w 333"/>
                  <a:gd name="T3" fmla="*/ 63 h 84"/>
                  <a:gd name="T4" fmla="*/ 127 w 333"/>
                  <a:gd name="T5" fmla="*/ 63 h 84"/>
                  <a:gd name="T6" fmla="*/ 222 w 333"/>
                  <a:gd name="T7" fmla="*/ 84 h 84"/>
                  <a:gd name="T8" fmla="*/ 302 w 333"/>
                  <a:gd name="T9" fmla="*/ 73 h 84"/>
                  <a:gd name="T10" fmla="*/ 270 w 333"/>
                  <a:gd name="T11" fmla="*/ 42 h 84"/>
                  <a:gd name="T12" fmla="*/ 111 w 333"/>
                  <a:gd name="T13" fmla="*/ 21 h 84"/>
                  <a:gd name="T14" fmla="*/ 63 w 333"/>
                  <a:gd name="T15" fmla="*/ 52 h 84"/>
                  <a:gd name="T16" fmla="*/ 32 w 333"/>
                  <a:gd name="T17" fmla="*/ 6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84">
                    <a:moveTo>
                      <a:pt x="32" y="63"/>
                    </a:moveTo>
                    <a:lnTo>
                      <a:pt x="32" y="63"/>
                    </a:lnTo>
                    <a:lnTo>
                      <a:pt x="127" y="63"/>
                    </a:lnTo>
                    <a:cubicBezTo>
                      <a:pt x="159" y="73"/>
                      <a:pt x="190" y="73"/>
                      <a:pt x="222" y="84"/>
                    </a:cubicBezTo>
                    <a:cubicBezTo>
                      <a:pt x="254" y="84"/>
                      <a:pt x="286" y="84"/>
                      <a:pt x="302" y="73"/>
                    </a:cubicBezTo>
                    <a:cubicBezTo>
                      <a:pt x="333" y="63"/>
                      <a:pt x="286" y="52"/>
                      <a:pt x="270" y="42"/>
                    </a:cubicBezTo>
                    <a:cubicBezTo>
                      <a:pt x="222" y="21"/>
                      <a:pt x="175" y="0"/>
                      <a:pt x="111" y="21"/>
                    </a:cubicBezTo>
                    <a:cubicBezTo>
                      <a:pt x="79" y="32"/>
                      <a:pt x="79" y="42"/>
                      <a:pt x="63" y="52"/>
                    </a:cubicBezTo>
                    <a:cubicBezTo>
                      <a:pt x="48" y="52"/>
                      <a:pt x="0" y="63"/>
                      <a:pt x="32" y="6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8" name="Freeform 1666">
                <a:extLst>
                  <a:ext uri="{FF2B5EF4-FFF2-40B4-BE49-F238E27FC236}">
                    <a16:creationId xmlns:a16="http://schemas.microsoft.com/office/drawing/2014/main" id="{DF796223-6358-B1D4-A541-9540737991BA}"/>
                  </a:ext>
                </a:extLst>
              </p:cNvPr>
              <p:cNvSpPr>
                <a:spLocks/>
              </p:cNvSpPr>
              <p:nvPr/>
            </p:nvSpPr>
            <p:spPr bwMode="auto">
              <a:xfrm>
                <a:off x="5559" y="1630"/>
                <a:ext cx="65" cy="16"/>
              </a:xfrm>
              <a:custGeom>
                <a:avLst/>
                <a:gdLst>
                  <a:gd name="T0" fmla="*/ 32 w 333"/>
                  <a:gd name="T1" fmla="*/ 63 h 84"/>
                  <a:gd name="T2" fmla="*/ 32 w 333"/>
                  <a:gd name="T3" fmla="*/ 63 h 84"/>
                  <a:gd name="T4" fmla="*/ 127 w 333"/>
                  <a:gd name="T5" fmla="*/ 63 h 84"/>
                  <a:gd name="T6" fmla="*/ 222 w 333"/>
                  <a:gd name="T7" fmla="*/ 84 h 84"/>
                  <a:gd name="T8" fmla="*/ 302 w 333"/>
                  <a:gd name="T9" fmla="*/ 73 h 84"/>
                  <a:gd name="T10" fmla="*/ 270 w 333"/>
                  <a:gd name="T11" fmla="*/ 42 h 84"/>
                  <a:gd name="T12" fmla="*/ 111 w 333"/>
                  <a:gd name="T13" fmla="*/ 21 h 84"/>
                  <a:gd name="T14" fmla="*/ 63 w 333"/>
                  <a:gd name="T15" fmla="*/ 52 h 84"/>
                  <a:gd name="T16" fmla="*/ 32 w 333"/>
                  <a:gd name="T17" fmla="*/ 63 h 84"/>
                  <a:gd name="T18" fmla="*/ 32 w 333"/>
                  <a:gd name="T19" fmla="*/ 6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3" h="84">
                    <a:moveTo>
                      <a:pt x="32" y="63"/>
                    </a:moveTo>
                    <a:lnTo>
                      <a:pt x="32" y="63"/>
                    </a:lnTo>
                    <a:lnTo>
                      <a:pt x="127" y="63"/>
                    </a:lnTo>
                    <a:cubicBezTo>
                      <a:pt x="159" y="73"/>
                      <a:pt x="190" y="73"/>
                      <a:pt x="222" y="84"/>
                    </a:cubicBezTo>
                    <a:cubicBezTo>
                      <a:pt x="254" y="84"/>
                      <a:pt x="286" y="84"/>
                      <a:pt x="302" y="73"/>
                    </a:cubicBezTo>
                    <a:cubicBezTo>
                      <a:pt x="333" y="63"/>
                      <a:pt x="286" y="52"/>
                      <a:pt x="270" y="42"/>
                    </a:cubicBezTo>
                    <a:cubicBezTo>
                      <a:pt x="222" y="21"/>
                      <a:pt x="175" y="0"/>
                      <a:pt x="111" y="21"/>
                    </a:cubicBezTo>
                    <a:cubicBezTo>
                      <a:pt x="79" y="32"/>
                      <a:pt x="79" y="42"/>
                      <a:pt x="63" y="52"/>
                    </a:cubicBezTo>
                    <a:cubicBezTo>
                      <a:pt x="48" y="52"/>
                      <a:pt x="0" y="63"/>
                      <a:pt x="32" y="63"/>
                    </a:cubicBezTo>
                    <a:lnTo>
                      <a:pt x="32" y="6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Freeform 1667">
                <a:extLst>
                  <a:ext uri="{FF2B5EF4-FFF2-40B4-BE49-F238E27FC236}">
                    <a16:creationId xmlns:a16="http://schemas.microsoft.com/office/drawing/2014/main" id="{04E5624F-1F65-24D2-8297-9FEBB9052479}"/>
                  </a:ext>
                </a:extLst>
              </p:cNvPr>
              <p:cNvSpPr>
                <a:spLocks/>
              </p:cNvSpPr>
              <p:nvPr/>
            </p:nvSpPr>
            <p:spPr bwMode="auto">
              <a:xfrm>
                <a:off x="5559" y="1630"/>
                <a:ext cx="65" cy="16"/>
              </a:xfrm>
              <a:custGeom>
                <a:avLst/>
                <a:gdLst>
                  <a:gd name="T0" fmla="*/ 32 w 333"/>
                  <a:gd name="T1" fmla="*/ 63 h 84"/>
                  <a:gd name="T2" fmla="*/ 32 w 333"/>
                  <a:gd name="T3" fmla="*/ 63 h 84"/>
                  <a:gd name="T4" fmla="*/ 127 w 333"/>
                  <a:gd name="T5" fmla="*/ 63 h 84"/>
                  <a:gd name="T6" fmla="*/ 222 w 333"/>
                  <a:gd name="T7" fmla="*/ 84 h 84"/>
                  <a:gd name="T8" fmla="*/ 302 w 333"/>
                  <a:gd name="T9" fmla="*/ 73 h 84"/>
                  <a:gd name="T10" fmla="*/ 270 w 333"/>
                  <a:gd name="T11" fmla="*/ 42 h 84"/>
                  <a:gd name="T12" fmla="*/ 111 w 333"/>
                  <a:gd name="T13" fmla="*/ 21 h 84"/>
                  <a:gd name="T14" fmla="*/ 63 w 333"/>
                  <a:gd name="T15" fmla="*/ 52 h 84"/>
                  <a:gd name="T16" fmla="*/ 32 w 333"/>
                  <a:gd name="T17" fmla="*/ 6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84">
                    <a:moveTo>
                      <a:pt x="32" y="63"/>
                    </a:moveTo>
                    <a:lnTo>
                      <a:pt x="32" y="63"/>
                    </a:lnTo>
                    <a:lnTo>
                      <a:pt x="127" y="63"/>
                    </a:lnTo>
                    <a:cubicBezTo>
                      <a:pt x="159" y="73"/>
                      <a:pt x="190" y="73"/>
                      <a:pt x="222" y="84"/>
                    </a:cubicBezTo>
                    <a:cubicBezTo>
                      <a:pt x="254" y="84"/>
                      <a:pt x="286" y="84"/>
                      <a:pt x="302" y="73"/>
                    </a:cubicBezTo>
                    <a:cubicBezTo>
                      <a:pt x="333" y="63"/>
                      <a:pt x="286" y="52"/>
                      <a:pt x="270" y="42"/>
                    </a:cubicBezTo>
                    <a:cubicBezTo>
                      <a:pt x="222" y="21"/>
                      <a:pt x="175" y="0"/>
                      <a:pt x="111" y="21"/>
                    </a:cubicBezTo>
                    <a:cubicBezTo>
                      <a:pt x="79" y="32"/>
                      <a:pt x="79" y="42"/>
                      <a:pt x="63" y="52"/>
                    </a:cubicBezTo>
                    <a:cubicBezTo>
                      <a:pt x="48" y="52"/>
                      <a:pt x="0" y="63"/>
                      <a:pt x="32" y="6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0" name="Freeform 1668">
                <a:extLst>
                  <a:ext uri="{FF2B5EF4-FFF2-40B4-BE49-F238E27FC236}">
                    <a16:creationId xmlns:a16="http://schemas.microsoft.com/office/drawing/2014/main" id="{37F612ED-5CA1-96AC-A2CA-1C69171DA2AB}"/>
                  </a:ext>
                </a:extLst>
              </p:cNvPr>
              <p:cNvSpPr>
                <a:spLocks/>
              </p:cNvSpPr>
              <p:nvPr/>
            </p:nvSpPr>
            <p:spPr bwMode="auto">
              <a:xfrm>
                <a:off x="5559" y="1630"/>
                <a:ext cx="65" cy="16"/>
              </a:xfrm>
              <a:custGeom>
                <a:avLst/>
                <a:gdLst>
                  <a:gd name="T0" fmla="*/ 32 w 333"/>
                  <a:gd name="T1" fmla="*/ 63 h 84"/>
                  <a:gd name="T2" fmla="*/ 32 w 333"/>
                  <a:gd name="T3" fmla="*/ 63 h 84"/>
                  <a:gd name="T4" fmla="*/ 127 w 333"/>
                  <a:gd name="T5" fmla="*/ 63 h 84"/>
                  <a:gd name="T6" fmla="*/ 222 w 333"/>
                  <a:gd name="T7" fmla="*/ 84 h 84"/>
                  <a:gd name="T8" fmla="*/ 302 w 333"/>
                  <a:gd name="T9" fmla="*/ 73 h 84"/>
                  <a:gd name="T10" fmla="*/ 270 w 333"/>
                  <a:gd name="T11" fmla="*/ 42 h 84"/>
                  <a:gd name="T12" fmla="*/ 111 w 333"/>
                  <a:gd name="T13" fmla="*/ 21 h 84"/>
                  <a:gd name="T14" fmla="*/ 63 w 333"/>
                  <a:gd name="T15" fmla="*/ 52 h 84"/>
                  <a:gd name="T16" fmla="*/ 32 w 333"/>
                  <a:gd name="T17" fmla="*/ 63 h 84"/>
                  <a:gd name="T18" fmla="*/ 32 w 333"/>
                  <a:gd name="T19" fmla="*/ 6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3" h="84">
                    <a:moveTo>
                      <a:pt x="32" y="63"/>
                    </a:moveTo>
                    <a:lnTo>
                      <a:pt x="32" y="63"/>
                    </a:lnTo>
                    <a:lnTo>
                      <a:pt x="127" y="63"/>
                    </a:lnTo>
                    <a:cubicBezTo>
                      <a:pt x="159" y="73"/>
                      <a:pt x="190" y="73"/>
                      <a:pt x="222" y="84"/>
                    </a:cubicBezTo>
                    <a:cubicBezTo>
                      <a:pt x="254" y="84"/>
                      <a:pt x="286" y="84"/>
                      <a:pt x="302" y="73"/>
                    </a:cubicBezTo>
                    <a:cubicBezTo>
                      <a:pt x="333" y="63"/>
                      <a:pt x="286" y="52"/>
                      <a:pt x="270" y="42"/>
                    </a:cubicBezTo>
                    <a:cubicBezTo>
                      <a:pt x="222" y="21"/>
                      <a:pt x="175" y="0"/>
                      <a:pt x="111" y="21"/>
                    </a:cubicBezTo>
                    <a:cubicBezTo>
                      <a:pt x="79" y="32"/>
                      <a:pt x="79" y="42"/>
                      <a:pt x="63" y="52"/>
                    </a:cubicBezTo>
                    <a:cubicBezTo>
                      <a:pt x="48" y="52"/>
                      <a:pt x="0" y="63"/>
                      <a:pt x="32" y="63"/>
                    </a:cubicBezTo>
                    <a:lnTo>
                      <a:pt x="32" y="63"/>
                    </a:lnTo>
                    <a:close/>
                  </a:path>
                </a:pathLst>
              </a:custGeom>
              <a:solidFill>
                <a:schemeClr val="bg1">
                  <a:lumMod val="85000"/>
                </a:scheme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1" name="Freeform 1669">
                <a:extLst>
                  <a:ext uri="{FF2B5EF4-FFF2-40B4-BE49-F238E27FC236}">
                    <a16:creationId xmlns:a16="http://schemas.microsoft.com/office/drawing/2014/main" id="{92DA8706-6F69-E923-A8CE-D202F1CE7D46}"/>
                  </a:ext>
                </a:extLst>
              </p:cNvPr>
              <p:cNvSpPr>
                <a:spLocks/>
              </p:cNvSpPr>
              <p:nvPr/>
            </p:nvSpPr>
            <p:spPr bwMode="auto">
              <a:xfrm>
                <a:off x="5568" y="1614"/>
                <a:ext cx="16" cy="16"/>
              </a:xfrm>
              <a:custGeom>
                <a:avLst/>
                <a:gdLst>
                  <a:gd name="T0" fmla="*/ 31 w 83"/>
                  <a:gd name="T1" fmla="*/ 83 h 83"/>
                  <a:gd name="T2" fmla="*/ 31 w 83"/>
                  <a:gd name="T3" fmla="*/ 83 h 83"/>
                  <a:gd name="T4" fmla="*/ 41 w 83"/>
                  <a:gd name="T5" fmla="*/ 17 h 83"/>
                  <a:gd name="T6" fmla="*/ 31 w 83"/>
                  <a:gd name="T7" fmla="*/ 83 h 83"/>
                  <a:gd name="T8" fmla="*/ 31 w 83"/>
                  <a:gd name="T9" fmla="*/ 83 h 83"/>
                </a:gdLst>
                <a:ahLst/>
                <a:cxnLst>
                  <a:cxn ang="0">
                    <a:pos x="T0" y="T1"/>
                  </a:cxn>
                  <a:cxn ang="0">
                    <a:pos x="T2" y="T3"/>
                  </a:cxn>
                  <a:cxn ang="0">
                    <a:pos x="T4" y="T5"/>
                  </a:cxn>
                  <a:cxn ang="0">
                    <a:pos x="T6" y="T7"/>
                  </a:cxn>
                  <a:cxn ang="0">
                    <a:pos x="T8" y="T9"/>
                  </a:cxn>
                </a:cxnLst>
                <a:rect l="0" t="0" r="r" b="b"/>
                <a:pathLst>
                  <a:path w="83" h="83">
                    <a:moveTo>
                      <a:pt x="31" y="83"/>
                    </a:moveTo>
                    <a:lnTo>
                      <a:pt x="31" y="83"/>
                    </a:lnTo>
                    <a:cubicBezTo>
                      <a:pt x="0" y="83"/>
                      <a:pt x="10" y="0"/>
                      <a:pt x="41" y="17"/>
                    </a:cubicBezTo>
                    <a:cubicBezTo>
                      <a:pt x="83" y="33"/>
                      <a:pt x="62" y="67"/>
                      <a:pt x="31" y="83"/>
                    </a:cubicBezTo>
                    <a:cubicBezTo>
                      <a:pt x="10" y="83"/>
                      <a:pt x="52" y="83"/>
                      <a:pt x="31" y="8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2" name="Freeform 1670">
                <a:extLst>
                  <a:ext uri="{FF2B5EF4-FFF2-40B4-BE49-F238E27FC236}">
                    <a16:creationId xmlns:a16="http://schemas.microsoft.com/office/drawing/2014/main" id="{EEB56321-6EE6-5150-1D4A-CCB0CF494A35}"/>
                  </a:ext>
                </a:extLst>
              </p:cNvPr>
              <p:cNvSpPr>
                <a:spLocks/>
              </p:cNvSpPr>
              <p:nvPr/>
            </p:nvSpPr>
            <p:spPr bwMode="auto">
              <a:xfrm>
                <a:off x="5568" y="1614"/>
                <a:ext cx="16" cy="16"/>
              </a:xfrm>
              <a:custGeom>
                <a:avLst/>
                <a:gdLst>
                  <a:gd name="T0" fmla="*/ 31 w 83"/>
                  <a:gd name="T1" fmla="*/ 83 h 83"/>
                  <a:gd name="T2" fmla="*/ 31 w 83"/>
                  <a:gd name="T3" fmla="*/ 83 h 83"/>
                  <a:gd name="T4" fmla="*/ 41 w 83"/>
                  <a:gd name="T5" fmla="*/ 17 h 83"/>
                  <a:gd name="T6" fmla="*/ 31 w 83"/>
                  <a:gd name="T7" fmla="*/ 83 h 83"/>
                  <a:gd name="T8" fmla="*/ 31 w 83"/>
                  <a:gd name="T9" fmla="*/ 83 h 83"/>
                  <a:gd name="T10" fmla="*/ 31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31" y="83"/>
                    </a:moveTo>
                    <a:lnTo>
                      <a:pt x="31" y="83"/>
                    </a:lnTo>
                    <a:cubicBezTo>
                      <a:pt x="0" y="83"/>
                      <a:pt x="10" y="0"/>
                      <a:pt x="41" y="17"/>
                    </a:cubicBezTo>
                    <a:cubicBezTo>
                      <a:pt x="83" y="33"/>
                      <a:pt x="62" y="67"/>
                      <a:pt x="31" y="83"/>
                    </a:cubicBezTo>
                    <a:cubicBezTo>
                      <a:pt x="10" y="83"/>
                      <a:pt x="52" y="83"/>
                      <a:pt x="31" y="83"/>
                    </a:cubicBezTo>
                    <a:lnTo>
                      <a:pt x="31"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Freeform 1671">
                <a:extLst>
                  <a:ext uri="{FF2B5EF4-FFF2-40B4-BE49-F238E27FC236}">
                    <a16:creationId xmlns:a16="http://schemas.microsoft.com/office/drawing/2014/main" id="{4242546D-6E1E-E9E2-F491-B7EC40EA3FB1}"/>
                  </a:ext>
                </a:extLst>
              </p:cNvPr>
              <p:cNvSpPr>
                <a:spLocks/>
              </p:cNvSpPr>
              <p:nvPr/>
            </p:nvSpPr>
            <p:spPr bwMode="auto">
              <a:xfrm>
                <a:off x="5568" y="1614"/>
                <a:ext cx="16" cy="16"/>
              </a:xfrm>
              <a:custGeom>
                <a:avLst/>
                <a:gdLst>
                  <a:gd name="T0" fmla="*/ 31 w 83"/>
                  <a:gd name="T1" fmla="*/ 83 h 83"/>
                  <a:gd name="T2" fmla="*/ 31 w 83"/>
                  <a:gd name="T3" fmla="*/ 83 h 83"/>
                  <a:gd name="T4" fmla="*/ 41 w 83"/>
                  <a:gd name="T5" fmla="*/ 17 h 83"/>
                  <a:gd name="T6" fmla="*/ 31 w 83"/>
                  <a:gd name="T7" fmla="*/ 83 h 83"/>
                  <a:gd name="T8" fmla="*/ 31 w 83"/>
                  <a:gd name="T9" fmla="*/ 83 h 83"/>
                </a:gdLst>
                <a:ahLst/>
                <a:cxnLst>
                  <a:cxn ang="0">
                    <a:pos x="T0" y="T1"/>
                  </a:cxn>
                  <a:cxn ang="0">
                    <a:pos x="T2" y="T3"/>
                  </a:cxn>
                  <a:cxn ang="0">
                    <a:pos x="T4" y="T5"/>
                  </a:cxn>
                  <a:cxn ang="0">
                    <a:pos x="T6" y="T7"/>
                  </a:cxn>
                  <a:cxn ang="0">
                    <a:pos x="T8" y="T9"/>
                  </a:cxn>
                </a:cxnLst>
                <a:rect l="0" t="0" r="r" b="b"/>
                <a:pathLst>
                  <a:path w="83" h="83">
                    <a:moveTo>
                      <a:pt x="31" y="83"/>
                    </a:moveTo>
                    <a:lnTo>
                      <a:pt x="31" y="83"/>
                    </a:lnTo>
                    <a:cubicBezTo>
                      <a:pt x="0" y="83"/>
                      <a:pt x="10" y="0"/>
                      <a:pt x="41" y="17"/>
                    </a:cubicBezTo>
                    <a:cubicBezTo>
                      <a:pt x="83" y="33"/>
                      <a:pt x="62" y="67"/>
                      <a:pt x="31" y="83"/>
                    </a:cubicBezTo>
                    <a:cubicBezTo>
                      <a:pt x="10" y="83"/>
                      <a:pt x="52" y="83"/>
                      <a:pt x="31" y="8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4" name="Freeform 1672">
                <a:extLst>
                  <a:ext uri="{FF2B5EF4-FFF2-40B4-BE49-F238E27FC236}">
                    <a16:creationId xmlns:a16="http://schemas.microsoft.com/office/drawing/2014/main" id="{B1B215EB-C396-E206-A9C0-7D3CEBA24C9A}"/>
                  </a:ext>
                </a:extLst>
              </p:cNvPr>
              <p:cNvSpPr>
                <a:spLocks/>
              </p:cNvSpPr>
              <p:nvPr/>
            </p:nvSpPr>
            <p:spPr bwMode="auto">
              <a:xfrm>
                <a:off x="5568" y="1614"/>
                <a:ext cx="16" cy="16"/>
              </a:xfrm>
              <a:custGeom>
                <a:avLst/>
                <a:gdLst>
                  <a:gd name="T0" fmla="*/ 31 w 83"/>
                  <a:gd name="T1" fmla="*/ 83 h 83"/>
                  <a:gd name="T2" fmla="*/ 31 w 83"/>
                  <a:gd name="T3" fmla="*/ 83 h 83"/>
                  <a:gd name="T4" fmla="*/ 41 w 83"/>
                  <a:gd name="T5" fmla="*/ 17 h 83"/>
                  <a:gd name="T6" fmla="*/ 31 w 83"/>
                  <a:gd name="T7" fmla="*/ 83 h 83"/>
                  <a:gd name="T8" fmla="*/ 31 w 83"/>
                  <a:gd name="T9" fmla="*/ 83 h 83"/>
                  <a:gd name="T10" fmla="*/ 31 w 83"/>
                  <a:gd name="T11" fmla="*/ 83 h 83"/>
                </a:gdLst>
                <a:ahLst/>
                <a:cxnLst>
                  <a:cxn ang="0">
                    <a:pos x="T0" y="T1"/>
                  </a:cxn>
                  <a:cxn ang="0">
                    <a:pos x="T2" y="T3"/>
                  </a:cxn>
                  <a:cxn ang="0">
                    <a:pos x="T4" y="T5"/>
                  </a:cxn>
                  <a:cxn ang="0">
                    <a:pos x="T6" y="T7"/>
                  </a:cxn>
                  <a:cxn ang="0">
                    <a:pos x="T8" y="T9"/>
                  </a:cxn>
                  <a:cxn ang="0">
                    <a:pos x="T10" y="T11"/>
                  </a:cxn>
                </a:cxnLst>
                <a:rect l="0" t="0" r="r" b="b"/>
                <a:pathLst>
                  <a:path w="83" h="83">
                    <a:moveTo>
                      <a:pt x="31" y="83"/>
                    </a:moveTo>
                    <a:lnTo>
                      <a:pt x="31" y="83"/>
                    </a:lnTo>
                    <a:cubicBezTo>
                      <a:pt x="0" y="83"/>
                      <a:pt x="10" y="0"/>
                      <a:pt x="41" y="17"/>
                    </a:cubicBezTo>
                    <a:cubicBezTo>
                      <a:pt x="83" y="33"/>
                      <a:pt x="62" y="67"/>
                      <a:pt x="31" y="83"/>
                    </a:cubicBezTo>
                    <a:cubicBezTo>
                      <a:pt x="10" y="83"/>
                      <a:pt x="52" y="83"/>
                      <a:pt x="31" y="83"/>
                    </a:cubicBezTo>
                    <a:lnTo>
                      <a:pt x="31" y="83"/>
                    </a:lnTo>
                    <a:close/>
                  </a:path>
                </a:pathLst>
              </a:custGeom>
              <a:solidFill>
                <a:schemeClr val="bg1">
                  <a:lumMod val="85000"/>
                </a:scheme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9" name="Freeform 1677">
                <a:extLst>
                  <a:ext uri="{FF2B5EF4-FFF2-40B4-BE49-F238E27FC236}">
                    <a16:creationId xmlns:a16="http://schemas.microsoft.com/office/drawing/2014/main" id="{53C676F3-8712-CE5A-6E95-D70E71082390}"/>
                  </a:ext>
                </a:extLst>
              </p:cNvPr>
              <p:cNvSpPr>
                <a:spLocks/>
              </p:cNvSpPr>
              <p:nvPr/>
            </p:nvSpPr>
            <p:spPr bwMode="auto">
              <a:xfrm>
                <a:off x="5503" y="1614"/>
                <a:ext cx="8" cy="16"/>
              </a:xfrm>
              <a:custGeom>
                <a:avLst/>
                <a:gdLst>
                  <a:gd name="T0" fmla="*/ 42 w 42"/>
                  <a:gd name="T1" fmla="*/ 67 h 83"/>
                  <a:gd name="T2" fmla="*/ 42 w 42"/>
                  <a:gd name="T3" fmla="*/ 67 h 83"/>
                  <a:gd name="T4" fmla="*/ 0 w 42"/>
                  <a:gd name="T5" fmla="*/ 17 h 83"/>
                  <a:gd name="T6" fmla="*/ 42 w 42"/>
                  <a:gd name="T7" fmla="*/ 67 h 83"/>
                </a:gdLst>
                <a:ahLst/>
                <a:cxnLst>
                  <a:cxn ang="0">
                    <a:pos x="T0" y="T1"/>
                  </a:cxn>
                  <a:cxn ang="0">
                    <a:pos x="T2" y="T3"/>
                  </a:cxn>
                  <a:cxn ang="0">
                    <a:pos x="T4" y="T5"/>
                  </a:cxn>
                  <a:cxn ang="0">
                    <a:pos x="T6" y="T7"/>
                  </a:cxn>
                </a:cxnLst>
                <a:rect l="0" t="0" r="r" b="b"/>
                <a:pathLst>
                  <a:path w="42" h="83">
                    <a:moveTo>
                      <a:pt x="42" y="67"/>
                    </a:moveTo>
                    <a:lnTo>
                      <a:pt x="42" y="67"/>
                    </a:lnTo>
                    <a:cubicBezTo>
                      <a:pt x="42" y="50"/>
                      <a:pt x="11" y="0"/>
                      <a:pt x="0" y="17"/>
                    </a:cubicBezTo>
                    <a:cubicBezTo>
                      <a:pt x="0" y="17"/>
                      <a:pt x="32" y="83"/>
                      <a:pt x="42" y="6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0" name="Freeform 1678">
                <a:extLst>
                  <a:ext uri="{FF2B5EF4-FFF2-40B4-BE49-F238E27FC236}">
                    <a16:creationId xmlns:a16="http://schemas.microsoft.com/office/drawing/2014/main" id="{31CA9795-2F88-450C-D7FC-F9E91E140EED}"/>
                  </a:ext>
                </a:extLst>
              </p:cNvPr>
              <p:cNvSpPr>
                <a:spLocks/>
              </p:cNvSpPr>
              <p:nvPr/>
            </p:nvSpPr>
            <p:spPr bwMode="auto">
              <a:xfrm>
                <a:off x="5503" y="1614"/>
                <a:ext cx="8" cy="16"/>
              </a:xfrm>
              <a:custGeom>
                <a:avLst/>
                <a:gdLst>
                  <a:gd name="T0" fmla="*/ 42 w 42"/>
                  <a:gd name="T1" fmla="*/ 67 h 83"/>
                  <a:gd name="T2" fmla="*/ 42 w 42"/>
                  <a:gd name="T3" fmla="*/ 67 h 83"/>
                  <a:gd name="T4" fmla="*/ 0 w 42"/>
                  <a:gd name="T5" fmla="*/ 17 h 83"/>
                  <a:gd name="T6" fmla="*/ 42 w 42"/>
                  <a:gd name="T7" fmla="*/ 67 h 83"/>
                  <a:gd name="T8" fmla="*/ 42 w 42"/>
                  <a:gd name="T9" fmla="*/ 67 h 83"/>
                </a:gdLst>
                <a:ahLst/>
                <a:cxnLst>
                  <a:cxn ang="0">
                    <a:pos x="T0" y="T1"/>
                  </a:cxn>
                  <a:cxn ang="0">
                    <a:pos x="T2" y="T3"/>
                  </a:cxn>
                  <a:cxn ang="0">
                    <a:pos x="T4" y="T5"/>
                  </a:cxn>
                  <a:cxn ang="0">
                    <a:pos x="T6" y="T7"/>
                  </a:cxn>
                  <a:cxn ang="0">
                    <a:pos x="T8" y="T9"/>
                  </a:cxn>
                </a:cxnLst>
                <a:rect l="0" t="0" r="r" b="b"/>
                <a:pathLst>
                  <a:path w="42" h="83">
                    <a:moveTo>
                      <a:pt x="42" y="67"/>
                    </a:moveTo>
                    <a:lnTo>
                      <a:pt x="42" y="67"/>
                    </a:lnTo>
                    <a:cubicBezTo>
                      <a:pt x="42" y="50"/>
                      <a:pt x="11" y="0"/>
                      <a:pt x="0" y="17"/>
                    </a:cubicBezTo>
                    <a:cubicBezTo>
                      <a:pt x="0" y="17"/>
                      <a:pt x="32" y="83"/>
                      <a:pt x="42" y="67"/>
                    </a:cubicBezTo>
                    <a:lnTo>
                      <a:pt x="42" y="6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1" name="Freeform 1679">
                <a:extLst>
                  <a:ext uri="{FF2B5EF4-FFF2-40B4-BE49-F238E27FC236}">
                    <a16:creationId xmlns:a16="http://schemas.microsoft.com/office/drawing/2014/main" id="{3ACED632-1C99-17CA-7E28-F40D0FE8E2D5}"/>
                  </a:ext>
                </a:extLst>
              </p:cNvPr>
              <p:cNvSpPr>
                <a:spLocks/>
              </p:cNvSpPr>
              <p:nvPr/>
            </p:nvSpPr>
            <p:spPr bwMode="auto">
              <a:xfrm>
                <a:off x="5503" y="1614"/>
                <a:ext cx="8" cy="16"/>
              </a:xfrm>
              <a:custGeom>
                <a:avLst/>
                <a:gdLst>
                  <a:gd name="T0" fmla="*/ 42 w 42"/>
                  <a:gd name="T1" fmla="*/ 67 h 83"/>
                  <a:gd name="T2" fmla="*/ 42 w 42"/>
                  <a:gd name="T3" fmla="*/ 67 h 83"/>
                  <a:gd name="T4" fmla="*/ 0 w 42"/>
                  <a:gd name="T5" fmla="*/ 17 h 83"/>
                  <a:gd name="T6" fmla="*/ 42 w 42"/>
                  <a:gd name="T7" fmla="*/ 67 h 83"/>
                </a:gdLst>
                <a:ahLst/>
                <a:cxnLst>
                  <a:cxn ang="0">
                    <a:pos x="T0" y="T1"/>
                  </a:cxn>
                  <a:cxn ang="0">
                    <a:pos x="T2" y="T3"/>
                  </a:cxn>
                  <a:cxn ang="0">
                    <a:pos x="T4" y="T5"/>
                  </a:cxn>
                  <a:cxn ang="0">
                    <a:pos x="T6" y="T7"/>
                  </a:cxn>
                </a:cxnLst>
                <a:rect l="0" t="0" r="r" b="b"/>
                <a:pathLst>
                  <a:path w="42" h="83">
                    <a:moveTo>
                      <a:pt x="42" y="67"/>
                    </a:moveTo>
                    <a:lnTo>
                      <a:pt x="42" y="67"/>
                    </a:lnTo>
                    <a:cubicBezTo>
                      <a:pt x="42" y="50"/>
                      <a:pt x="11" y="0"/>
                      <a:pt x="0" y="17"/>
                    </a:cubicBezTo>
                    <a:cubicBezTo>
                      <a:pt x="0" y="17"/>
                      <a:pt x="32" y="83"/>
                      <a:pt x="42" y="6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2" name="Freeform 1680">
                <a:extLst>
                  <a:ext uri="{FF2B5EF4-FFF2-40B4-BE49-F238E27FC236}">
                    <a16:creationId xmlns:a16="http://schemas.microsoft.com/office/drawing/2014/main" id="{4E3A4CC9-649E-D8BF-E3C7-B6FA086B9A97}"/>
                  </a:ext>
                </a:extLst>
              </p:cNvPr>
              <p:cNvSpPr>
                <a:spLocks/>
              </p:cNvSpPr>
              <p:nvPr/>
            </p:nvSpPr>
            <p:spPr bwMode="auto">
              <a:xfrm>
                <a:off x="5503" y="1614"/>
                <a:ext cx="8" cy="16"/>
              </a:xfrm>
              <a:custGeom>
                <a:avLst/>
                <a:gdLst>
                  <a:gd name="T0" fmla="*/ 42 w 42"/>
                  <a:gd name="T1" fmla="*/ 67 h 83"/>
                  <a:gd name="T2" fmla="*/ 42 w 42"/>
                  <a:gd name="T3" fmla="*/ 67 h 83"/>
                  <a:gd name="T4" fmla="*/ 0 w 42"/>
                  <a:gd name="T5" fmla="*/ 17 h 83"/>
                  <a:gd name="T6" fmla="*/ 42 w 42"/>
                  <a:gd name="T7" fmla="*/ 67 h 83"/>
                  <a:gd name="T8" fmla="*/ 42 w 42"/>
                  <a:gd name="T9" fmla="*/ 67 h 83"/>
                </a:gdLst>
                <a:ahLst/>
                <a:cxnLst>
                  <a:cxn ang="0">
                    <a:pos x="T0" y="T1"/>
                  </a:cxn>
                  <a:cxn ang="0">
                    <a:pos x="T2" y="T3"/>
                  </a:cxn>
                  <a:cxn ang="0">
                    <a:pos x="T4" y="T5"/>
                  </a:cxn>
                  <a:cxn ang="0">
                    <a:pos x="T6" y="T7"/>
                  </a:cxn>
                  <a:cxn ang="0">
                    <a:pos x="T8" y="T9"/>
                  </a:cxn>
                </a:cxnLst>
                <a:rect l="0" t="0" r="r" b="b"/>
                <a:pathLst>
                  <a:path w="42" h="83">
                    <a:moveTo>
                      <a:pt x="42" y="67"/>
                    </a:moveTo>
                    <a:lnTo>
                      <a:pt x="42" y="67"/>
                    </a:lnTo>
                    <a:cubicBezTo>
                      <a:pt x="42" y="50"/>
                      <a:pt x="11" y="0"/>
                      <a:pt x="0" y="17"/>
                    </a:cubicBezTo>
                    <a:cubicBezTo>
                      <a:pt x="0" y="17"/>
                      <a:pt x="32" y="83"/>
                      <a:pt x="42" y="67"/>
                    </a:cubicBezTo>
                    <a:lnTo>
                      <a:pt x="42" y="6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3" name="Freeform 1681">
                <a:extLst>
                  <a:ext uri="{FF2B5EF4-FFF2-40B4-BE49-F238E27FC236}">
                    <a16:creationId xmlns:a16="http://schemas.microsoft.com/office/drawing/2014/main" id="{2BCAC233-BA90-C23E-68A0-BACFFEC1C2EC}"/>
                  </a:ext>
                </a:extLst>
              </p:cNvPr>
              <p:cNvSpPr>
                <a:spLocks/>
              </p:cNvSpPr>
              <p:nvPr/>
            </p:nvSpPr>
            <p:spPr bwMode="auto">
              <a:xfrm>
                <a:off x="5519" y="1566"/>
                <a:ext cx="121" cy="48"/>
              </a:xfrm>
              <a:custGeom>
                <a:avLst/>
                <a:gdLst>
                  <a:gd name="T0" fmla="*/ 506 w 625"/>
                  <a:gd name="T1" fmla="*/ 63 h 250"/>
                  <a:gd name="T2" fmla="*/ 506 w 625"/>
                  <a:gd name="T3" fmla="*/ 63 h 250"/>
                  <a:gd name="T4" fmla="*/ 431 w 625"/>
                  <a:gd name="T5" fmla="*/ 47 h 250"/>
                  <a:gd name="T6" fmla="*/ 342 w 625"/>
                  <a:gd name="T7" fmla="*/ 0 h 250"/>
                  <a:gd name="T8" fmla="*/ 327 w 625"/>
                  <a:gd name="T9" fmla="*/ 31 h 250"/>
                  <a:gd name="T10" fmla="*/ 297 w 625"/>
                  <a:gd name="T11" fmla="*/ 94 h 250"/>
                  <a:gd name="T12" fmla="*/ 163 w 625"/>
                  <a:gd name="T13" fmla="*/ 16 h 250"/>
                  <a:gd name="T14" fmla="*/ 59 w 625"/>
                  <a:gd name="T15" fmla="*/ 47 h 250"/>
                  <a:gd name="T16" fmla="*/ 29 w 625"/>
                  <a:gd name="T17" fmla="*/ 94 h 250"/>
                  <a:gd name="T18" fmla="*/ 15 w 625"/>
                  <a:gd name="T19" fmla="*/ 156 h 250"/>
                  <a:gd name="T20" fmla="*/ 134 w 625"/>
                  <a:gd name="T21" fmla="*/ 219 h 250"/>
                  <a:gd name="T22" fmla="*/ 193 w 625"/>
                  <a:gd name="T23" fmla="*/ 234 h 250"/>
                  <a:gd name="T24" fmla="*/ 223 w 625"/>
                  <a:gd name="T25" fmla="*/ 203 h 250"/>
                  <a:gd name="T26" fmla="*/ 238 w 625"/>
                  <a:gd name="T27" fmla="*/ 219 h 250"/>
                  <a:gd name="T28" fmla="*/ 268 w 625"/>
                  <a:gd name="T29" fmla="*/ 219 h 250"/>
                  <a:gd name="T30" fmla="*/ 372 w 625"/>
                  <a:gd name="T31" fmla="*/ 188 h 250"/>
                  <a:gd name="T32" fmla="*/ 416 w 625"/>
                  <a:gd name="T33" fmla="*/ 219 h 250"/>
                  <a:gd name="T34" fmla="*/ 506 w 625"/>
                  <a:gd name="T35" fmla="*/ 203 h 250"/>
                  <a:gd name="T36" fmla="*/ 491 w 625"/>
                  <a:gd name="T37" fmla="*/ 188 h 250"/>
                  <a:gd name="T38" fmla="*/ 550 w 625"/>
                  <a:gd name="T39" fmla="*/ 188 h 250"/>
                  <a:gd name="T40" fmla="*/ 580 w 625"/>
                  <a:gd name="T41" fmla="*/ 172 h 250"/>
                  <a:gd name="T42" fmla="*/ 595 w 625"/>
                  <a:gd name="T43" fmla="*/ 141 h 250"/>
                  <a:gd name="T44" fmla="*/ 580 w 625"/>
                  <a:gd name="T45" fmla="*/ 141 h 250"/>
                  <a:gd name="T46" fmla="*/ 625 w 625"/>
                  <a:gd name="T47" fmla="*/ 94 h 250"/>
                  <a:gd name="T48" fmla="*/ 506 w 625"/>
                  <a:gd name="T49" fmla="*/ 63 h 250"/>
                  <a:gd name="T50" fmla="*/ 506 w 625"/>
                  <a:gd name="T51" fmla="*/ 6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5" h="250">
                    <a:moveTo>
                      <a:pt x="506" y="63"/>
                    </a:moveTo>
                    <a:lnTo>
                      <a:pt x="506" y="63"/>
                    </a:lnTo>
                    <a:cubicBezTo>
                      <a:pt x="476" y="47"/>
                      <a:pt x="461" y="63"/>
                      <a:pt x="431" y="47"/>
                    </a:cubicBezTo>
                    <a:cubicBezTo>
                      <a:pt x="431" y="47"/>
                      <a:pt x="357" y="0"/>
                      <a:pt x="342" y="0"/>
                    </a:cubicBezTo>
                    <a:cubicBezTo>
                      <a:pt x="342" y="0"/>
                      <a:pt x="357" y="16"/>
                      <a:pt x="327" y="31"/>
                    </a:cubicBezTo>
                    <a:cubicBezTo>
                      <a:pt x="297" y="31"/>
                      <a:pt x="327" y="78"/>
                      <a:pt x="297" y="94"/>
                    </a:cubicBezTo>
                    <a:cubicBezTo>
                      <a:pt x="282" y="94"/>
                      <a:pt x="178" y="16"/>
                      <a:pt x="163" y="16"/>
                    </a:cubicBezTo>
                    <a:cubicBezTo>
                      <a:pt x="134" y="0"/>
                      <a:pt x="59" y="16"/>
                      <a:pt x="59" y="47"/>
                    </a:cubicBezTo>
                    <a:cubicBezTo>
                      <a:pt x="59" y="78"/>
                      <a:pt x="0" y="63"/>
                      <a:pt x="29" y="94"/>
                    </a:cubicBezTo>
                    <a:cubicBezTo>
                      <a:pt x="44" y="110"/>
                      <a:pt x="0" y="141"/>
                      <a:pt x="15" y="156"/>
                    </a:cubicBezTo>
                    <a:cubicBezTo>
                      <a:pt x="44" y="188"/>
                      <a:pt x="89" y="203"/>
                      <a:pt x="134" y="219"/>
                    </a:cubicBezTo>
                    <a:cubicBezTo>
                      <a:pt x="149" y="234"/>
                      <a:pt x="178" y="250"/>
                      <a:pt x="193" y="234"/>
                    </a:cubicBezTo>
                    <a:cubicBezTo>
                      <a:pt x="208" y="234"/>
                      <a:pt x="208" y="188"/>
                      <a:pt x="223" y="203"/>
                    </a:cubicBezTo>
                    <a:cubicBezTo>
                      <a:pt x="223" y="203"/>
                      <a:pt x="223" y="219"/>
                      <a:pt x="238" y="219"/>
                    </a:cubicBezTo>
                    <a:lnTo>
                      <a:pt x="268" y="219"/>
                    </a:lnTo>
                    <a:cubicBezTo>
                      <a:pt x="297" y="203"/>
                      <a:pt x="327" y="203"/>
                      <a:pt x="372" y="188"/>
                    </a:cubicBezTo>
                    <a:cubicBezTo>
                      <a:pt x="401" y="188"/>
                      <a:pt x="401" y="219"/>
                      <a:pt x="416" y="219"/>
                    </a:cubicBezTo>
                    <a:cubicBezTo>
                      <a:pt x="431" y="219"/>
                      <a:pt x="506" y="203"/>
                      <a:pt x="506" y="203"/>
                    </a:cubicBezTo>
                    <a:lnTo>
                      <a:pt x="491" y="188"/>
                    </a:lnTo>
                    <a:cubicBezTo>
                      <a:pt x="491" y="172"/>
                      <a:pt x="535" y="188"/>
                      <a:pt x="550" y="188"/>
                    </a:cubicBezTo>
                    <a:cubicBezTo>
                      <a:pt x="550" y="188"/>
                      <a:pt x="580" y="188"/>
                      <a:pt x="580" y="172"/>
                    </a:cubicBezTo>
                    <a:cubicBezTo>
                      <a:pt x="580" y="156"/>
                      <a:pt x="595" y="141"/>
                      <a:pt x="595" y="141"/>
                    </a:cubicBezTo>
                    <a:lnTo>
                      <a:pt x="580" y="141"/>
                    </a:lnTo>
                    <a:cubicBezTo>
                      <a:pt x="580" y="125"/>
                      <a:pt x="625" y="110"/>
                      <a:pt x="625" y="94"/>
                    </a:cubicBezTo>
                    <a:cubicBezTo>
                      <a:pt x="610" y="78"/>
                      <a:pt x="535" y="63"/>
                      <a:pt x="506" y="63"/>
                    </a:cubicBezTo>
                    <a:cubicBezTo>
                      <a:pt x="476" y="47"/>
                      <a:pt x="535" y="63"/>
                      <a:pt x="506" y="6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4" name="Freeform 1682">
                <a:extLst>
                  <a:ext uri="{FF2B5EF4-FFF2-40B4-BE49-F238E27FC236}">
                    <a16:creationId xmlns:a16="http://schemas.microsoft.com/office/drawing/2014/main" id="{37EE3949-F867-72C0-3B93-70B38FAB6C52}"/>
                  </a:ext>
                </a:extLst>
              </p:cNvPr>
              <p:cNvSpPr>
                <a:spLocks/>
              </p:cNvSpPr>
              <p:nvPr/>
            </p:nvSpPr>
            <p:spPr bwMode="auto">
              <a:xfrm>
                <a:off x="5519" y="1566"/>
                <a:ext cx="121" cy="48"/>
              </a:xfrm>
              <a:custGeom>
                <a:avLst/>
                <a:gdLst>
                  <a:gd name="T0" fmla="*/ 506 w 625"/>
                  <a:gd name="T1" fmla="*/ 63 h 250"/>
                  <a:gd name="T2" fmla="*/ 506 w 625"/>
                  <a:gd name="T3" fmla="*/ 63 h 250"/>
                  <a:gd name="T4" fmla="*/ 431 w 625"/>
                  <a:gd name="T5" fmla="*/ 47 h 250"/>
                  <a:gd name="T6" fmla="*/ 342 w 625"/>
                  <a:gd name="T7" fmla="*/ 0 h 250"/>
                  <a:gd name="T8" fmla="*/ 327 w 625"/>
                  <a:gd name="T9" fmla="*/ 31 h 250"/>
                  <a:gd name="T10" fmla="*/ 297 w 625"/>
                  <a:gd name="T11" fmla="*/ 94 h 250"/>
                  <a:gd name="T12" fmla="*/ 163 w 625"/>
                  <a:gd name="T13" fmla="*/ 16 h 250"/>
                  <a:gd name="T14" fmla="*/ 59 w 625"/>
                  <a:gd name="T15" fmla="*/ 47 h 250"/>
                  <a:gd name="T16" fmla="*/ 29 w 625"/>
                  <a:gd name="T17" fmla="*/ 94 h 250"/>
                  <a:gd name="T18" fmla="*/ 15 w 625"/>
                  <a:gd name="T19" fmla="*/ 156 h 250"/>
                  <a:gd name="T20" fmla="*/ 134 w 625"/>
                  <a:gd name="T21" fmla="*/ 219 h 250"/>
                  <a:gd name="T22" fmla="*/ 193 w 625"/>
                  <a:gd name="T23" fmla="*/ 234 h 250"/>
                  <a:gd name="T24" fmla="*/ 223 w 625"/>
                  <a:gd name="T25" fmla="*/ 203 h 250"/>
                  <a:gd name="T26" fmla="*/ 238 w 625"/>
                  <a:gd name="T27" fmla="*/ 219 h 250"/>
                  <a:gd name="T28" fmla="*/ 268 w 625"/>
                  <a:gd name="T29" fmla="*/ 219 h 250"/>
                  <a:gd name="T30" fmla="*/ 372 w 625"/>
                  <a:gd name="T31" fmla="*/ 188 h 250"/>
                  <a:gd name="T32" fmla="*/ 416 w 625"/>
                  <a:gd name="T33" fmla="*/ 219 h 250"/>
                  <a:gd name="T34" fmla="*/ 506 w 625"/>
                  <a:gd name="T35" fmla="*/ 203 h 250"/>
                  <a:gd name="T36" fmla="*/ 491 w 625"/>
                  <a:gd name="T37" fmla="*/ 188 h 250"/>
                  <a:gd name="T38" fmla="*/ 550 w 625"/>
                  <a:gd name="T39" fmla="*/ 188 h 250"/>
                  <a:gd name="T40" fmla="*/ 580 w 625"/>
                  <a:gd name="T41" fmla="*/ 172 h 250"/>
                  <a:gd name="T42" fmla="*/ 595 w 625"/>
                  <a:gd name="T43" fmla="*/ 141 h 250"/>
                  <a:gd name="T44" fmla="*/ 580 w 625"/>
                  <a:gd name="T45" fmla="*/ 141 h 250"/>
                  <a:gd name="T46" fmla="*/ 625 w 625"/>
                  <a:gd name="T47" fmla="*/ 94 h 250"/>
                  <a:gd name="T48" fmla="*/ 506 w 625"/>
                  <a:gd name="T49" fmla="*/ 63 h 250"/>
                  <a:gd name="T50" fmla="*/ 506 w 625"/>
                  <a:gd name="T51" fmla="*/ 63 h 250"/>
                  <a:gd name="T52" fmla="*/ 506 w 625"/>
                  <a:gd name="T53" fmla="*/ 6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5" h="250">
                    <a:moveTo>
                      <a:pt x="506" y="63"/>
                    </a:moveTo>
                    <a:lnTo>
                      <a:pt x="506" y="63"/>
                    </a:lnTo>
                    <a:cubicBezTo>
                      <a:pt x="476" y="47"/>
                      <a:pt x="461" y="63"/>
                      <a:pt x="431" y="47"/>
                    </a:cubicBezTo>
                    <a:cubicBezTo>
                      <a:pt x="431" y="47"/>
                      <a:pt x="357" y="0"/>
                      <a:pt x="342" y="0"/>
                    </a:cubicBezTo>
                    <a:cubicBezTo>
                      <a:pt x="342" y="0"/>
                      <a:pt x="357" y="16"/>
                      <a:pt x="327" y="31"/>
                    </a:cubicBezTo>
                    <a:cubicBezTo>
                      <a:pt x="297" y="31"/>
                      <a:pt x="327" y="78"/>
                      <a:pt x="297" y="94"/>
                    </a:cubicBezTo>
                    <a:cubicBezTo>
                      <a:pt x="282" y="94"/>
                      <a:pt x="178" y="16"/>
                      <a:pt x="163" y="16"/>
                    </a:cubicBezTo>
                    <a:cubicBezTo>
                      <a:pt x="134" y="0"/>
                      <a:pt x="59" y="16"/>
                      <a:pt x="59" y="47"/>
                    </a:cubicBezTo>
                    <a:cubicBezTo>
                      <a:pt x="59" y="78"/>
                      <a:pt x="0" y="63"/>
                      <a:pt x="29" y="94"/>
                    </a:cubicBezTo>
                    <a:cubicBezTo>
                      <a:pt x="44" y="110"/>
                      <a:pt x="0" y="141"/>
                      <a:pt x="15" y="156"/>
                    </a:cubicBezTo>
                    <a:cubicBezTo>
                      <a:pt x="44" y="188"/>
                      <a:pt x="89" y="203"/>
                      <a:pt x="134" y="219"/>
                    </a:cubicBezTo>
                    <a:cubicBezTo>
                      <a:pt x="149" y="234"/>
                      <a:pt x="178" y="250"/>
                      <a:pt x="193" y="234"/>
                    </a:cubicBezTo>
                    <a:cubicBezTo>
                      <a:pt x="208" y="234"/>
                      <a:pt x="208" y="188"/>
                      <a:pt x="223" y="203"/>
                    </a:cubicBezTo>
                    <a:cubicBezTo>
                      <a:pt x="223" y="203"/>
                      <a:pt x="223" y="219"/>
                      <a:pt x="238" y="219"/>
                    </a:cubicBezTo>
                    <a:lnTo>
                      <a:pt x="268" y="219"/>
                    </a:lnTo>
                    <a:cubicBezTo>
                      <a:pt x="297" y="203"/>
                      <a:pt x="327" y="203"/>
                      <a:pt x="372" y="188"/>
                    </a:cubicBezTo>
                    <a:cubicBezTo>
                      <a:pt x="401" y="188"/>
                      <a:pt x="401" y="219"/>
                      <a:pt x="416" y="219"/>
                    </a:cubicBezTo>
                    <a:cubicBezTo>
                      <a:pt x="431" y="219"/>
                      <a:pt x="506" y="203"/>
                      <a:pt x="506" y="203"/>
                    </a:cubicBezTo>
                    <a:lnTo>
                      <a:pt x="491" y="188"/>
                    </a:lnTo>
                    <a:cubicBezTo>
                      <a:pt x="491" y="172"/>
                      <a:pt x="535" y="188"/>
                      <a:pt x="550" y="188"/>
                    </a:cubicBezTo>
                    <a:cubicBezTo>
                      <a:pt x="550" y="188"/>
                      <a:pt x="580" y="188"/>
                      <a:pt x="580" y="172"/>
                    </a:cubicBezTo>
                    <a:cubicBezTo>
                      <a:pt x="580" y="156"/>
                      <a:pt x="595" y="141"/>
                      <a:pt x="595" y="141"/>
                    </a:cubicBezTo>
                    <a:lnTo>
                      <a:pt x="580" y="141"/>
                    </a:lnTo>
                    <a:cubicBezTo>
                      <a:pt x="580" y="125"/>
                      <a:pt x="625" y="110"/>
                      <a:pt x="625" y="94"/>
                    </a:cubicBezTo>
                    <a:cubicBezTo>
                      <a:pt x="610" y="78"/>
                      <a:pt x="535" y="63"/>
                      <a:pt x="506" y="63"/>
                    </a:cubicBezTo>
                    <a:cubicBezTo>
                      <a:pt x="476" y="47"/>
                      <a:pt x="535" y="63"/>
                      <a:pt x="506" y="63"/>
                    </a:cubicBezTo>
                    <a:lnTo>
                      <a:pt x="506" y="6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5" name="Freeform 1683">
                <a:extLst>
                  <a:ext uri="{FF2B5EF4-FFF2-40B4-BE49-F238E27FC236}">
                    <a16:creationId xmlns:a16="http://schemas.microsoft.com/office/drawing/2014/main" id="{E0536BB3-0A1D-F627-C8D1-872B5B977ACE}"/>
                  </a:ext>
                </a:extLst>
              </p:cNvPr>
              <p:cNvSpPr>
                <a:spLocks/>
              </p:cNvSpPr>
              <p:nvPr/>
            </p:nvSpPr>
            <p:spPr bwMode="auto">
              <a:xfrm>
                <a:off x="5519" y="1566"/>
                <a:ext cx="121" cy="48"/>
              </a:xfrm>
              <a:custGeom>
                <a:avLst/>
                <a:gdLst>
                  <a:gd name="T0" fmla="*/ 506 w 625"/>
                  <a:gd name="T1" fmla="*/ 63 h 250"/>
                  <a:gd name="T2" fmla="*/ 506 w 625"/>
                  <a:gd name="T3" fmla="*/ 63 h 250"/>
                  <a:gd name="T4" fmla="*/ 431 w 625"/>
                  <a:gd name="T5" fmla="*/ 47 h 250"/>
                  <a:gd name="T6" fmla="*/ 342 w 625"/>
                  <a:gd name="T7" fmla="*/ 0 h 250"/>
                  <a:gd name="T8" fmla="*/ 327 w 625"/>
                  <a:gd name="T9" fmla="*/ 31 h 250"/>
                  <a:gd name="T10" fmla="*/ 297 w 625"/>
                  <a:gd name="T11" fmla="*/ 94 h 250"/>
                  <a:gd name="T12" fmla="*/ 163 w 625"/>
                  <a:gd name="T13" fmla="*/ 16 h 250"/>
                  <a:gd name="T14" fmla="*/ 59 w 625"/>
                  <a:gd name="T15" fmla="*/ 47 h 250"/>
                  <a:gd name="T16" fmla="*/ 29 w 625"/>
                  <a:gd name="T17" fmla="*/ 94 h 250"/>
                  <a:gd name="T18" fmla="*/ 15 w 625"/>
                  <a:gd name="T19" fmla="*/ 156 h 250"/>
                  <a:gd name="T20" fmla="*/ 134 w 625"/>
                  <a:gd name="T21" fmla="*/ 219 h 250"/>
                  <a:gd name="T22" fmla="*/ 193 w 625"/>
                  <a:gd name="T23" fmla="*/ 234 h 250"/>
                  <a:gd name="T24" fmla="*/ 223 w 625"/>
                  <a:gd name="T25" fmla="*/ 203 h 250"/>
                  <a:gd name="T26" fmla="*/ 238 w 625"/>
                  <a:gd name="T27" fmla="*/ 219 h 250"/>
                  <a:gd name="T28" fmla="*/ 268 w 625"/>
                  <a:gd name="T29" fmla="*/ 219 h 250"/>
                  <a:gd name="T30" fmla="*/ 372 w 625"/>
                  <a:gd name="T31" fmla="*/ 188 h 250"/>
                  <a:gd name="T32" fmla="*/ 416 w 625"/>
                  <a:gd name="T33" fmla="*/ 219 h 250"/>
                  <a:gd name="T34" fmla="*/ 506 w 625"/>
                  <a:gd name="T35" fmla="*/ 203 h 250"/>
                  <a:gd name="T36" fmla="*/ 491 w 625"/>
                  <a:gd name="T37" fmla="*/ 188 h 250"/>
                  <a:gd name="T38" fmla="*/ 550 w 625"/>
                  <a:gd name="T39" fmla="*/ 188 h 250"/>
                  <a:gd name="T40" fmla="*/ 580 w 625"/>
                  <a:gd name="T41" fmla="*/ 172 h 250"/>
                  <a:gd name="T42" fmla="*/ 595 w 625"/>
                  <a:gd name="T43" fmla="*/ 141 h 250"/>
                  <a:gd name="T44" fmla="*/ 580 w 625"/>
                  <a:gd name="T45" fmla="*/ 141 h 250"/>
                  <a:gd name="T46" fmla="*/ 625 w 625"/>
                  <a:gd name="T47" fmla="*/ 94 h 250"/>
                  <a:gd name="T48" fmla="*/ 506 w 625"/>
                  <a:gd name="T49" fmla="*/ 63 h 250"/>
                  <a:gd name="T50" fmla="*/ 506 w 625"/>
                  <a:gd name="T51" fmla="*/ 6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5" h="250">
                    <a:moveTo>
                      <a:pt x="506" y="63"/>
                    </a:moveTo>
                    <a:lnTo>
                      <a:pt x="506" y="63"/>
                    </a:lnTo>
                    <a:cubicBezTo>
                      <a:pt x="476" y="47"/>
                      <a:pt x="461" y="63"/>
                      <a:pt x="431" y="47"/>
                    </a:cubicBezTo>
                    <a:cubicBezTo>
                      <a:pt x="431" y="47"/>
                      <a:pt x="357" y="0"/>
                      <a:pt x="342" y="0"/>
                    </a:cubicBezTo>
                    <a:cubicBezTo>
                      <a:pt x="342" y="0"/>
                      <a:pt x="357" y="16"/>
                      <a:pt x="327" y="31"/>
                    </a:cubicBezTo>
                    <a:cubicBezTo>
                      <a:pt x="297" y="31"/>
                      <a:pt x="327" y="78"/>
                      <a:pt x="297" y="94"/>
                    </a:cubicBezTo>
                    <a:cubicBezTo>
                      <a:pt x="282" y="94"/>
                      <a:pt x="178" y="16"/>
                      <a:pt x="163" y="16"/>
                    </a:cubicBezTo>
                    <a:cubicBezTo>
                      <a:pt x="134" y="0"/>
                      <a:pt x="59" y="16"/>
                      <a:pt x="59" y="47"/>
                    </a:cubicBezTo>
                    <a:cubicBezTo>
                      <a:pt x="59" y="78"/>
                      <a:pt x="0" y="63"/>
                      <a:pt x="29" y="94"/>
                    </a:cubicBezTo>
                    <a:cubicBezTo>
                      <a:pt x="44" y="110"/>
                      <a:pt x="0" y="141"/>
                      <a:pt x="15" y="156"/>
                    </a:cubicBezTo>
                    <a:cubicBezTo>
                      <a:pt x="44" y="188"/>
                      <a:pt x="89" y="203"/>
                      <a:pt x="134" y="219"/>
                    </a:cubicBezTo>
                    <a:cubicBezTo>
                      <a:pt x="149" y="234"/>
                      <a:pt x="178" y="250"/>
                      <a:pt x="193" y="234"/>
                    </a:cubicBezTo>
                    <a:cubicBezTo>
                      <a:pt x="208" y="234"/>
                      <a:pt x="208" y="188"/>
                      <a:pt x="223" y="203"/>
                    </a:cubicBezTo>
                    <a:cubicBezTo>
                      <a:pt x="223" y="203"/>
                      <a:pt x="223" y="219"/>
                      <a:pt x="238" y="219"/>
                    </a:cubicBezTo>
                    <a:lnTo>
                      <a:pt x="268" y="219"/>
                    </a:lnTo>
                    <a:cubicBezTo>
                      <a:pt x="297" y="203"/>
                      <a:pt x="327" y="203"/>
                      <a:pt x="372" y="188"/>
                    </a:cubicBezTo>
                    <a:cubicBezTo>
                      <a:pt x="401" y="188"/>
                      <a:pt x="401" y="219"/>
                      <a:pt x="416" y="219"/>
                    </a:cubicBezTo>
                    <a:cubicBezTo>
                      <a:pt x="431" y="219"/>
                      <a:pt x="506" y="203"/>
                      <a:pt x="506" y="203"/>
                    </a:cubicBezTo>
                    <a:lnTo>
                      <a:pt x="491" y="188"/>
                    </a:lnTo>
                    <a:cubicBezTo>
                      <a:pt x="491" y="172"/>
                      <a:pt x="535" y="188"/>
                      <a:pt x="550" y="188"/>
                    </a:cubicBezTo>
                    <a:cubicBezTo>
                      <a:pt x="550" y="188"/>
                      <a:pt x="580" y="188"/>
                      <a:pt x="580" y="172"/>
                    </a:cubicBezTo>
                    <a:cubicBezTo>
                      <a:pt x="580" y="156"/>
                      <a:pt x="595" y="141"/>
                      <a:pt x="595" y="141"/>
                    </a:cubicBezTo>
                    <a:lnTo>
                      <a:pt x="580" y="141"/>
                    </a:lnTo>
                    <a:cubicBezTo>
                      <a:pt x="580" y="125"/>
                      <a:pt x="625" y="110"/>
                      <a:pt x="625" y="94"/>
                    </a:cubicBezTo>
                    <a:cubicBezTo>
                      <a:pt x="610" y="78"/>
                      <a:pt x="535" y="63"/>
                      <a:pt x="506" y="63"/>
                    </a:cubicBezTo>
                    <a:cubicBezTo>
                      <a:pt x="476" y="47"/>
                      <a:pt x="535" y="63"/>
                      <a:pt x="506" y="6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6" name="Freeform 1684">
                <a:extLst>
                  <a:ext uri="{FF2B5EF4-FFF2-40B4-BE49-F238E27FC236}">
                    <a16:creationId xmlns:a16="http://schemas.microsoft.com/office/drawing/2014/main" id="{C96D3E03-F0F8-B734-B875-93C4FCB1C2BB}"/>
                  </a:ext>
                </a:extLst>
              </p:cNvPr>
              <p:cNvSpPr>
                <a:spLocks/>
              </p:cNvSpPr>
              <p:nvPr/>
            </p:nvSpPr>
            <p:spPr bwMode="auto">
              <a:xfrm>
                <a:off x="5519" y="1566"/>
                <a:ext cx="121" cy="48"/>
              </a:xfrm>
              <a:custGeom>
                <a:avLst/>
                <a:gdLst>
                  <a:gd name="T0" fmla="*/ 506 w 625"/>
                  <a:gd name="T1" fmla="*/ 63 h 250"/>
                  <a:gd name="T2" fmla="*/ 506 w 625"/>
                  <a:gd name="T3" fmla="*/ 63 h 250"/>
                  <a:gd name="T4" fmla="*/ 431 w 625"/>
                  <a:gd name="T5" fmla="*/ 47 h 250"/>
                  <a:gd name="T6" fmla="*/ 342 w 625"/>
                  <a:gd name="T7" fmla="*/ 0 h 250"/>
                  <a:gd name="T8" fmla="*/ 327 w 625"/>
                  <a:gd name="T9" fmla="*/ 31 h 250"/>
                  <a:gd name="T10" fmla="*/ 297 w 625"/>
                  <a:gd name="T11" fmla="*/ 94 h 250"/>
                  <a:gd name="T12" fmla="*/ 163 w 625"/>
                  <a:gd name="T13" fmla="*/ 16 h 250"/>
                  <a:gd name="T14" fmla="*/ 59 w 625"/>
                  <a:gd name="T15" fmla="*/ 47 h 250"/>
                  <a:gd name="T16" fmla="*/ 29 w 625"/>
                  <a:gd name="T17" fmla="*/ 94 h 250"/>
                  <a:gd name="T18" fmla="*/ 15 w 625"/>
                  <a:gd name="T19" fmla="*/ 156 h 250"/>
                  <a:gd name="T20" fmla="*/ 134 w 625"/>
                  <a:gd name="T21" fmla="*/ 219 h 250"/>
                  <a:gd name="T22" fmla="*/ 193 w 625"/>
                  <a:gd name="T23" fmla="*/ 234 h 250"/>
                  <a:gd name="T24" fmla="*/ 223 w 625"/>
                  <a:gd name="T25" fmla="*/ 203 h 250"/>
                  <a:gd name="T26" fmla="*/ 238 w 625"/>
                  <a:gd name="T27" fmla="*/ 219 h 250"/>
                  <a:gd name="T28" fmla="*/ 268 w 625"/>
                  <a:gd name="T29" fmla="*/ 219 h 250"/>
                  <a:gd name="T30" fmla="*/ 372 w 625"/>
                  <a:gd name="T31" fmla="*/ 188 h 250"/>
                  <a:gd name="T32" fmla="*/ 416 w 625"/>
                  <a:gd name="T33" fmla="*/ 219 h 250"/>
                  <a:gd name="T34" fmla="*/ 506 w 625"/>
                  <a:gd name="T35" fmla="*/ 203 h 250"/>
                  <a:gd name="T36" fmla="*/ 491 w 625"/>
                  <a:gd name="T37" fmla="*/ 188 h 250"/>
                  <a:gd name="T38" fmla="*/ 550 w 625"/>
                  <a:gd name="T39" fmla="*/ 188 h 250"/>
                  <a:gd name="T40" fmla="*/ 580 w 625"/>
                  <a:gd name="T41" fmla="*/ 172 h 250"/>
                  <a:gd name="T42" fmla="*/ 595 w 625"/>
                  <a:gd name="T43" fmla="*/ 141 h 250"/>
                  <a:gd name="T44" fmla="*/ 580 w 625"/>
                  <a:gd name="T45" fmla="*/ 141 h 250"/>
                  <a:gd name="T46" fmla="*/ 625 w 625"/>
                  <a:gd name="T47" fmla="*/ 94 h 250"/>
                  <a:gd name="T48" fmla="*/ 506 w 625"/>
                  <a:gd name="T49" fmla="*/ 63 h 250"/>
                  <a:gd name="T50" fmla="*/ 506 w 625"/>
                  <a:gd name="T51" fmla="*/ 63 h 250"/>
                  <a:gd name="T52" fmla="*/ 506 w 625"/>
                  <a:gd name="T53" fmla="*/ 6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5" h="250">
                    <a:moveTo>
                      <a:pt x="506" y="63"/>
                    </a:moveTo>
                    <a:lnTo>
                      <a:pt x="506" y="63"/>
                    </a:lnTo>
                    <a:cubicBezTo>
                      <a:pt x="476" y="47"/>
                      <a:pt x="461" y="63"/>
                      <a:pt x="431" y="47"/>
                    </a:cubicBezTo>
                    <a:cubicBezTo>
                      <a:pt x="431" y="47"/>
                      <a:pt x="357" y="0"/>
                      <a:pt x="342" y="0"/>
                    </a:cubicBezTo>
                    <a:cubicBezTo>
                      <a:pt x="342" y="0"/>
                      <a:pt x="357" y="16"/>
                      <a:pt x="327" y="31"/>
                    </a:cubicBezTo>
                    <a:cubicBezTo>
                      <a:pt x="297" y="31"/>
                      <a:pt x="327" y="78"/>
                      <a:pt x="297" y="94"/>
                    </a:cubicBezTo>
                    <a:cubicBezTo>
                      <a:pt x="282" y="94"/>
                      <a:pt x="178" y="16"/>
                      <a:pt x="163" y="16"/>
                    </a:cubicBezTo>
                    <a:cubicBezTo>
                      <a:pt x="134" y="0"/>
                      <a:pt x="59" y="16"/>
                      <a:pt x="59" y="47"/>
                    </a:cubicBezTo>
                    <a:cubicBezTo>
                      <a:pt x="59" y="78"/>
                      <a:pt x="0" y="63"/>
                      <a:pt x="29" y="94"/>
                    </a:cubicBezTo>
                    <a:cubicBezTo>
                      <a:pt x="44" y="110"/>
                      <a:pt x="0" y="141"/>
                      <a:pt x="15" y="156"/>
                    </a:cubicBezTo>
                    <a:cubicBezTo>
                      <a:pt x="44" y="188"/>
                      <a:pt x="89" y="203"/>
                      <a:pt x="134" y="219"/>
                    </a:cubicBezTo>
                    <a:cubicBezTo>
                      <a:pt x="149" y="234"/>
                      <a:pt x="178" y="250"/>
                      <a:pt x="193" y="234"/>
                    </a:cubicBezTo>
                    <a:cubicBezTo>
                      <a:pt x="208" y="234"/>
                      <a:pt x="208" y="188"/>
                      <a:pt x="223" y="203"/>
                    </a:cubicBezTo>
                    <a:cubicBezTo>
                      <a:pt x="223" y="203"/>
                      <a:pt x="223" y="219"/>
                      <a:pt x="238" y="219"/>
                    </a:cubicBezTo>
                    <a:lnTo>
                      <a:pt x="268" y="219"/>
                    </a:lnTo>
                    <a:cubicBezTo>
                      <a:pt x="297" y="203"/>
                      <a:pt x="327" y="203"/>
                      <a:pt x="372" y="188"/>
                    </a:cubicBezTo>
                    <a:cubicBezTo>
                      <a:pt x="401" y="188"/>
                      <a:pt x="401" y="219"/>
                      <a:pt x="416" y="219"/>
                    </a:cubicBezTo>
                    <a:cubicBezTo>
                      <a:pt x="431" y="219"/>
                      <a:pt x="506" y="203"/>
                      <a:pt x="506" y="203"/>
                    </a:cubicBezTo>
                    <a:lnTo>
                      <a:pt x="491" y="188"/>
                    </a:lnTo>
                    <a:cubicBezTo>
                      <a:pt x="491" y="172"/>
                      <a:pt x="535" y="188"/>
                      <a:pt x="550" y="188"/>
                    </a:cubicBezTo>
                    <a:cubicBezTo>
                      <a:pt x="550" y="188"/>
                      <a:pt x="580" y="188"/>
                      <a:pt x="580" y="172"/>
                    </a:cubicBezTo>
                    <a:cubicBezTo>
                      <a:pt x="580" y="156"/>
                      <a:pt x="595" y="141"/>
                      <a:pt x="595" y="141"/>
                    </a:cubicBezTo>
                    <a:lnTo>
                      <a:pt x="580" y="141"/>
                    </a:lnTo>
                    <a:cubicBezTo>
                      <a:pt x="580" y="125"/>
                      <a:pt x="625" y="110"/>
                      <a:pt x="625" y="94"/>
                    </a:cubicBezTo>
                    <a:cubicBezTo>
                      <a:pt x="610" y="78"/>
                      <a:pt x="535" y="63"/>
                      <a:pt x="506" y="63"/>
                    </a:cubicBezTo>
                    <a:cubicBezTo>
                      <a:pt x="476" y="47"/>
                      <a:pt x="535" y="63"/>
                      <a:pt x="506" y="63"/>
                    </a:cubicBezTo>
                    <a:lnTo>
                      <a:pt x="506" y="63"/>
                    </a:lnTo>
                    <a:close/>
                  </a:path>
                </a:pathLst>
              </a:custGeom>
              <a:solidFill>
                <a:schemeClr val="bg1">
                  <a:lumMod val="85000"/>
                </a:scheme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51" name="Freeform 1689">
                <a:extLst>
                  <a:ext uri="{FF2B5EF4-FFF2-40B4-BE49-F238E27FC236}">
                    <a16:creationId xmlns:a16="http://schemas.microsoft.com/office/drawing/2014/main" id="{A7827F02-B867-B63F-FAC1-6C29DF9FB7B6}"/>
                  </a:ext>
                </a:extLst>
              </p:cNvPr>
              <p:cNvSpPr>
                <a:spLocks/>
              </p:cNvSpPr>
              <p:nvPr/>
            </p:nvSpPr>
            <p:spPr bwMode="auto">
              <a:xfrm>
                <a:off x="5961" y="1734"/>
                <a:ext cx="32" cy="16"/>
              </a:xfrm>
              <a:custGeom>
                <a:avLst/>
                <a:gdLst>
                  <a:gd name="T0" fmla="*/ 45 w 167"/>
                  <a:gd name="T1" fmla="*/ 56 h 83"/>
                  <a:gd name="T2" fmla="*/ 45 w 167"/>
                  <a:gd name="T3" fmla="*/ 56 h 83"/>
                  <a:gd name="T4" fmla="*/ 15 w 167"/>
                  <a:gd name="T5" fmla="*/ 14 h 83"/>
                  <a:gd name="T6" fmla="*/ 91 w 167"/>
                  <a:gd name="T7" fmla="*/ 14 h 83"/>
                  <a:gd name="T8" fmla="*/ 45 w 167"/>
                  <a:gd name="T9" fmla="*/ 56 h 83"/>
                  <a:gd name="T10" fmla="*/ 45 w 167"/>
                  <a:gd name="T11" fmla="*/ 56 h 83"/>
                </a:gdLst>
                <a:ahLst/>
                <a:cxnLst>
                  <a:cxn ang="0">
                    <a:pos x="T0" y="T1"/>
                  </a:cxn>
                  <a:cxn ang="0">
                    <a:pos x="T2" y="T3"/>
                  </a:cxn>
                  <a:cxn ang="0">
                    <a:pos x="T4" y="T5"/>
                  </a:cxn>
                  <a:cxn ang="0">
                    <a:pos x="T6" y="T7"/>
                  </a:cxn>
                  <a:cxn ang="0">
                    <a:pos x="T8" y="T9"/>
                  </a:cxn>
                  <a:cxn ang="0">
                    <a:pos x="T10" y="T11"/>
                  </a:cxn>
                </a:cxnLst>
                <a:rect l="0" t="0" r="r" b="b"/>
                <a:pathLst>
                  <a:path w="167" h="83">
                    <a:moveTo>
                      <a:pt x="45" y="56"/>
                    </a:moveTo>
                    <a:lnTo>
                      <a:pt x="45" y="56"/>
                    </a:lnTo>
                    <a:cubicBezTo>
                      <a:pt x="15" y="42"/>
                      <a:pt x="0" y="42"/>
                      <a:pt x="15" y="14"/>
                    </a:cubicBezTo>
                    <a:cubicBezTo>
                      <a:pt x="30" y="0"/>
                      <a:pt x="60" y="14"/>
                      <a:pt x="91" y="14"/>
                    </a:cubicBezTo>
                    <a:cubicBezTo>
                      <a:pt x="167" y="28"/>
                      <a:pt x="91" y="83"/>
                      <a:pt x="45" y="56"/>
                    </a:cubicBezTo>
                    <a:cubicBezTo>
                      <a:pt x="30" y="42"/>
                      <a:pt x="60" y="69"/>
                      <a:pt x="45" y="56"/>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2" name="Freeform 1690">
                <a:extLst>
                  <a:ext uri="{FF2B5EF4-FFF2-40B4-BE49-F238E27FC236}">
                    <a16:creationId xmlns:a16="http://schemas.microsoft.com/office/drawing/2014/main" id="{086F821E-15BA-0BAE-99DC-1C60146D8343}"/>
                  </a:ext>
                </a:extLst>
              </p:cNvPr>
              <p:cNvSpPr>
                <a:spLocks/>
              </p:cNvSpPr>
              <p:nvPr/>
            </p:nvSpPr>
            <p:spPr bwMode="auto">
              <a:xfrm>
                <a:off x="5961" y="1734"/>
                <a:ext cx="32" cy="16"/>
              </a:xfrm>
              <a:custGeom>
                <a:avLst/>
                <a:gdLst>
                  <a:gd name="T0" fmla="*/ 45 w 167"/>
                  <a:gd name="T1" fmla="*/ 56 h 83"/>
                  <a:gd name="T2" fmla="*/ 45 w 167"/>
                  <a:gd name="T3" fmla="*/ 56 h 83"/>
                  <a:gd name="T4" fmla="*/ 15 w 167"/>
                  <a:gd name="T5" fmla="*/ 14 h 83"/>
                  <a:gd name="T6" fmla="*/ 91 w 167"/>
                  <a:gd name="T7" fmla="*/ 14 h 83"/>
                  <a:gd name="T8" fmla="*/ 45 w 167"/>
                  <a:gd name="T9" fmla="*/ 56 h 83"/>
                  <a:gd name="T10" fmla="*/ 45 w 167"/>
                  <a:gd name="T11" fmla="*/ 56 h 83"/>
                  <a:gd name="T12" fmla="*/ 45 w 167"/>
                  <a:gd name="T13" fmla="*/ 56 h 83"/>
                </a:gdLst>
                <a:ahLst/>
                <a:cxnLst>
                  <a:cxn ang="0">
                    <a:pos x="T0" y="T1"/>
                  </a:cxn>
                  <a:cxn ang="0">
                    <a:pos x="T2" y="T3"/>
                  </a:cxn>
                  <a:cxn ang="0">
                    <a:pos x="T4" y="T5"/>
                  </a:cxn>
                  <a:cxn ang="0">
                    <a:pos x="T6" y="T7"/>
                  </a:cxn>
                  <a:cxn ang="0">
                    <a:pos x="T8" y="T9"/>
                  </a:cxn>
                  <a:cxn ang="0">
                    <a:pos x="T10" y="T11"/>
                  </a:cxn>
                  <a:cxn ang="0">
                    <a:pos x="T12" y="T13"/>
                  </a:cxn>
                </a:cxnLst>
                <a:rect l="0" t="0" r="r" b="b"/>
                <a:pathLst>
                  <a:path w="167" h="83">
                    <a:moveTo>
                      <a:pt x="45" y="56"/>
                    </a:moveTo>
                    <a:lnTo>
                      <a:pt x="45" y="56"/>
                    </a:lnTo>
                    <a:cubicBezTo>
                      <a:pt x="15" y="42"/>
                      <a:pt x="0" y="42"/>
                      <a:pt x="15" y="14"/>
                    </a:cubicBezTo>
                    <a:cubicBezTo>
                      <a:pt x="30" y="0"/>
                      <a:pt x="60" y="14"/>
                      <a:pt x="91" y="14"/>
                    </a:cubicBezTo>
                    <a:cubicBezTo>
                      <a:pt x="167" y="28"/>
                      <a:pt x="91" y="83"/>
                      <a:pt x="45" y="56"/>
                    </a:cubicBezTo>
                    <a:cubicBezTo>
                      <a:pt x="30" y="42"/>
                      <a:pt x="60" y="69"/>
                      <a:pt x="45" y="56"/>
                    </a:cubicBezTo>
                    <a:lnTo>
                      <a:pt x="45" y="5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3" name="Freeform 1691">
                <a:extLst>
                  <a:ext uri="{FF2B5EF4-FFF2-40B4-BE49-F238E27FC236}">
                    <a16:creationId xmlns:a16="http://schemas.microsoft.com/office/drawing/2014/main" id="{A4D31E63-0E69-CA86-D9DD-0D38BE46CD82}"/>
                  </a:ext>
                </a:extLst>
              </p:cNvPr>
              <p:cNvSpPr>
                <a:spLocks/>
              </p:cNvSpPr>
              <p:nvPr/>
            </p:nvSpPr>
            <p:spPr bwMode="auto">
              <a:xfrm>
                <a:off x="5961" y="1734"/>
                <a:ext cx="32" cy="16"/>
              </a:xfrm>
              <a:custGeom>
                <a:avLst/>
                <a:gdLst>
                  <a:gd name="T0" fmla="*/ 45 w 167"/>
                  <a:gd name="T1" fmla="*/ 56 h 83"/>
                  <a:gd name="T2" fmla="*/ 45 w 167"/>
                  <a:gd name="T3" fmla="*/ 56 h 83"/>
                  <a:gd name="T4" fmla="*/ 15 w 167"/>
                  <a:gd name="T5" fmla="*/ 14 h 83"/>
                  <a:gd name="T6" fmla="*/ 91 w 167"/>
                  <a:gd name="T7" fmla="*/ 14 h 83"/>
                  <a:gd name="T8" fmla="*/ 45 w 167"/>
                  <a:gd name="T9" fmla="*/ 56 h 83"/>
                  <a:gd name="T10" fmla="*/ 45 w 167"/>
                  <a:gd name="T11" fmla="*/ 56 h 83"/>
                </a:gdLst>
                <a:ahLst/>
                <a:cxnLst>
                  <a:cxn ang="0">
                    <a:pos x="T0" y="T1"/>
                  </a:cxn>
                  <a:cxn ang="0">
                    <a:pos x="T2" y="T3"/>
                  </a:cxn>
                  <a:cxn ang="0">
                    <a:pos x="T4" y="T5"/>
                  </a:cxn>
                  <a:cxn ang="0">
                    <a:pos x="T6" y="T7"/>
                  </a:cxn>
                  <a:cxn ang="0">
                    <a:pos x="T8" y="T9"/>
                  </a:cxn>
                  <a:cxn ang="0">
                    <a:pos x="T10" y="T11"/>
                  </a:cxn>
                </a:cxnLst>
                <a:rect l="0" t="0" r="r" b="b"/>
                <a:pathLst>
                  <a:path w="167" h="83">
                    <a:moveTo>
                      <a:pt x="45" y="56"/>
                    </a:moveTo>
                    <a:lnTo>
                      <a:pt x="45" y="56"/>
                    </a:lnTo>
                    <a:cubicBezTo>
                      <a:pt x="15" y="42"/>
                      <a:pt x="0" y="42"/>
                      <a:pt x="15" y="14"/>
                    </a:cubicBezTo>
                    <a:cubicBezTo>
                      <a:pt x="30" y="0"/>
                      <a:pt x="60" y="14"/>
                      <a:pt x="91" y="14"/>
                    </a:cubicBezTo>
                    <a:cubicBezTo>
                      <a:pt x="167" y="28"/>
                      <a:pt x="91" y="83"/>
                      <a:pt x="45" y="56"/>
                    </a:cubicBezTo>
                    <a:cubicBezTo>
                      <a:pt x="30" y="42"/>
                      <a:pt x="60" y="69"/>
                      <a:pt x="45" y="56"/>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4" name="Freeform 1692">
                <a:extLst>
                  <a:ext uri="{FF2B5EF4-FFF2-40B4-BE49-F238E27FC236}">
                    <a16:creationId xmlns:a16="http://schemas.microsoft.com/office/drawing/2014/main" id="{12D921D0-61CE-CE59-ABB9-3272845EE9D9}"/>
                  </a:ext>
                </a:extLst>
              </p:cNvPr>
              <p:cNvSpPr>
                <a:spLocks/>
              </p:cNvSpPr>
              <p:nvPr/>
            </p:nvSpPr>
            <p:spPr bwMode="auto">
              <a:xfrm>
                <a:off x="5961" y="1734"/>
                <a:ext cx="32" cy="16"/>
              </a:xfrm>
              <a:custGeom>
                <a:avLst/>
                <a:gdLst>
                  <a:gd name="T0" fmla="*/ 45 w 167"/>
                  <a:gd name="T1" fmla="*/ 56 h 83"/>
                  <a:gd name="T2" fmla="*/ 45 w 167"/>
                  <a:gd name="T3" fmla="*/ 56 h 83"/>
                  <a:gd name="T4" fmla="*/ 15 w 167"/>
                  <a:gd name="T5" fmla="*/ 14 h 83"/>
                  <a:gd name="T6" fmla="*/ 91 w 167"/>
                  <a:gd name="T7" fmla="*/ 14 h 83"/>
                  <a:gd name="T8" fmla="*/ 45 w 167"/>
                  <a:gd name="T9" fmla="*/ 56 h 83"/>
                  <a:gd name="T10" fmla="*/ 45 w 167"/>
                  <a:gd name="T11" fmla="*/ 56 h 83"/>
                  <a:gd name="T12" fmla="*/ 45 w 167"/>
                  <a:gd name="T13" fmla="*/ 56 h 83"/>
                </a:gdLst>
                <a:ahLst/>
                <a:cxnLst>
                  <a:cxn ang="0">
                    <a:pos x="T0" y="T1"/>
                  </a:cxn>
                  <a:cxn ang="0">
                    <a:pos x="T2" y="T3"/>
                  </a:cxn>
                  <a:cxn ang="0">
                    <a:pos x="T4" y="T5"/>
                  </a:cxn>
                  <a:cxn ang="0">
                    <a:pos x="T6" y="T7"/>
                  </a:cxn>
                  <a:cxn ang="0">
                    <a:pos x="T8" y="T9"/>
                  </a:cxn>
                  <a:cxn ang="0">
                    <a:pos x="T10" y="T11"/>
                  </a:cxn>
                  <a:cxn ang="0">
                    <a:pos x="T12" y="T13"/>
                  </a:cxn>
                </a:cxnLst>
                <a:rect l="0" t="0" r="r" b="b"/>
                <a:pathLst>
                  <a:path w="167" h="83">
                    <a:moveTo>
                      <a:pt x="45" y="56"/>
                    </a:moveTo>
                    <a:lnTo>
                      <a:pt x="45" y="56"/>
                    </a:lnTo>
                    <a:cubicBezTo>
                      <a:pt x="15" y="42"/>
                      <a:pt x="0" y="42"/>
                      <a:pt x="15" y="14"/>
                    </a:cubicBezTo>
                    <a:cubicBezTo>
                      <a:pt x="30" y="0"/>
                      <a:pt x="60" y="14"/>
                      <a:pt x="91" y="14"/>
                    </a:cubicBezTo>
                    <a:cubicBezTo>
                      <a:pt x="167" y="28"/>
                      <a:pt x="91" y="83"/>
                      <a:pt x="45" y="56"/>
                    </a:cubicBezTo>
                    <a:cubicBezTo>
                      <a:pt x="30" y="42"/>
                      <a:pt x="60" y="69"/>
                      <a:pt x="45" y="56"/>
                    </a:cubicBezTo>
                    <a:lnTo>
                      <a:pt x="45" y="56"/>
                    </a:lnTo>
                    <a:close/>
                  </a:path>
                </a:pathLst>
              </a:custGeom>
              <a:solidFill>
                <a:srgbClr val="FFFFFF"/>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55" name="Freeform 1693">
                <a:extLst>
                  <a:ext uri="{FF2B5EF4-FFF2-40B4-BE49-F238E27FC236}">
                    <a16:creationId xmlns:a16="http://schemas.microsoft.com/office/drawing/2014/main" id="{441682E6-3BAA-B017-23C2-726318A3FCCD}"/>
                  </a:ext>
                </a:extLst>
              </p:cNvPr>
              <p:cNvSpPr>
                <a:spLocks/>
              </p:cNvSpPr>
              <p:nvPr/>
            </p:nvSpPr>
            <p:spPr bwMode="auto">
              <a:xfrm>
                <a:off x="4435" y="1718"/>
                <a:ext cx="32" cy="25"/>
              </a:xfrm>
              <a:custGeom>
                <a:avLst/>
                <a:gdLst>
                  <a:gd name="T0" fmla="*/ 136 w 167"/>
                  <a:gd name="T1" fmla="*/ 109 h 125"/>
                  <a:gd name="T2" fmla="*/ 136 w 167"/>
                  <a:gd name="T3" fmla="*/ 109 h 125"/>
                  <a:gd name="T4" fmla="*/ 121 w 167"/>
                  <a:gd name="T5" fmla="*/ 62 h 125"/>
                  <a:gd name="T6" fmla="*/ 45 w 167"/>
                  <a:gd name="T7" fmla="*/ 0 h 125"/>
                  <a:gd name="T8" fmla="*/ 15 w 167"/>
                  <a:gd name="T9" fmla="*/ 31 h 125"/>
                  <a:gd name="T10" fmla="*/ 45 w 167"/>
                  <a:gd name="T11" fmla="*/ 78 h 125"/>
                  <a:gd name="T12" fmla="*/ 136 w 167"/>
                  <a:gd name="T13" fmla="*/ 109 h 125"/>
                  <a:gd name="T14" fmla="*/ 136 w 167"/>
                  <a:gd name="T15" fmla="*/ 109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25">
                    <a:moveTo>
                      <a:pt x="136" y="109"/>
                    </a:moveTo>
                    <a:lnTo>
                      <a:pt x="136" y="109"/>
                    </a:lnTo>
                    <a:cubicBezTo>
                      <a:pt x="167" y="125"/>
                      <a:pt x="136" y="78"/>
                      <a:pt x="121" y="62"/>
                    </a:cubicBezTo>
                    <a:cubicBezTo>
                      <a:pt x="106" y="47"/>
                      <a:pt x="61" y="15"/>
                      <a:pt x="45" y="0"/>
                    </a:cubicBezTo>
                    <a:cubicBezTo>
                      <a:pt x="30" y="0"/>
                      <a:pt x="15" y="15"/>
                      <a:pt x="15" y="31"/>
                    </a:cubicBezTo>
                    <a:cubicBezTo>
                      <a:pt x="0" y="47"/>
                      <a:pt x="30" y="62"/>
                      <a:pt x="45" y="78"/>
                    </a:cubicBezTo>
                    <a:cubicBezTo>
                      <a:pt x="76" y="93"/>
                      <a:pt x="106" y="109"/>
                      <a:pt x="136" y="109"/>
                    </a:cubicBezTo>
                    <a:cubicBezTo>
                      <a:pt x="151" y="109"/>
                      <a:pt x="106" y="109"/>
                      <a:pt x="136" y="109"/>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6" name="Freeform 1694">
                <a:extLst>
                  <a:ext uri="{FF2B5EF4-FFF2-40B4-BE49-F238E27FC236}">
                    <a16:creationId xmlns:a16="http://schemas.microsoft.com/office/drawing/2014/main" id="{A6A9977A-0940-F972-B8F8-A72B21C64081}"/>
                  </a:ext>
                </a:extLst>
              </p:cNvPr>
              <p:cNvSpPr>
                <a:spLocks/>
              </p:cNvSpPr>
              <p:nvPr/>
            </p:nvSpPr>
            <p:spPr bwMode="auto">
              <a:xfrm>
                <a:off x="4435" y="1718"/>
                <a:ext cx="32" cy="25"/>
              </a:xfrm>
              <a:custGeom>
                <a:avLst/>
                <a:gdLst>
                  <a:gd name="T0" fmla="*/ 136 w 167"/>
                  <a:gd name="T1" fmla="*/ 109 h 125"/>
                  <a:gd name="T2" fmla="*/ 136 w 167"/>
                  <a:gd name="T3" fmla="*/ 109 h 125"/>
                  <a:gd name="T4" fmla="*/ 121 w 167"/>
                  <a:gd name="T5" fmla="*/ 62 h 125"/>
                  <a:gd name="T6" fmla="*/ 45 w 167"/>
                  <a:gd name="T7" fmla="*/ 0 h 125"/>
                  <a:gd name="T8" fmla="*/ 15 w 167"/>
                  <a:gd name="T9" fmla="*/ 31 h 125"/>
                  <a:gd name="T10" fmla="*/ 45 w 167"/>
                  <a:gd name="T11" fmla="*/ 78 h 125"/>
                  <a:gd name="T12" fmla="*/ 136 w 167"/>
                  <a:gd name="T13" fmla="*/ 109 h 125"/>
                  <a:gd name="T14" fmla="*/ 136 w 167"/>
                  <a:gd name="T15" fmla="*/ 109 h 125"/>
                  <a:gd name="T16" fmla="*/ 136 w 167"/>
                  <a:gd name="T17" fmla="*/ 10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25">
                    <a:moveTo>
                      <a:pt x="136" y="109"/>
                    </a:moveTo>
                    <a:lnTo>
                      <a:pt x="136" y="109"/>
                    </a:lnTo>
                    <a:cubicBezTo>
                      <a:pt x="167" y="125"/>
                      <a:pt x="136" y="78"/>
                      <a:pt x="121" y="62"/>
                    </a:cubicBezTo>
                    <a:cubicBezTo>
                      <a:pt x="106" y="47"/>
                      <a:pt x="61" y="15"/>
                      <a:pt x="45" y="0"/>
                    </a:cubicBezTo>
                    <a:cubicBezTo>
                      <a:pt x="30" y="0"/>
                      <a:pt x="15" y="15"/>
                      <a:pt x="15" y="31"/>
                    </a:cubicBezTo>
                    <a:cubicBezTo>
                      <a:pt x="0" y="47"/>
                      <a:pt x="30" y="62"/>
                      <a:pt x="45" y="78"/>
                    </a:cubicBezTo>
                    <a:cubicBezTo>
                      <a:pt x="76" y="93"/>
                      <a:pt x="106" y="109"/>
                      <a:pt x="136" y="109"/>
                    </a:cubicBezTo>
                    <a:cubicBezTo>
                      <a:pt x="151" y="109"/>
                      <a:pt x="106" y="109"/>
                      <a:pt x="136" y="109"/>
                    </a:cubicBezTo>
                    <a:lnTo>
                      <a:pt x="136" y="10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7" name="Freeform 1695">
                <a:extLst>
                  <a:ext uri="{FF2B5EF4-FFF2-40B4-BE49-F238E27FC236}">
                    <a16:creationId xmlns:a16="http://schemas.microsoft.com/office/drawing/2014/main" id="{A78813E5-81D9-D4D4-9A19-6702089ABA22}"/>
                  </a:ext>
                </a:extLst>
              </p:cNvPr>
              <p:cNvSpPr>
                <a:spLocks/>
              </p:cNvSpPr>
              <p:nvPr/>
            </p:nvSpPr>
            <p:spPr bwMode="auto">
              <a:xfrm>
                <a:off x="4435" y="1718"/>
                <a:ext cx="32" cy="25"/>
              </a:xfrm>
              <a:custGeom>
                <a:avLst/>
                <a:gdLst>
                  <a:gd name="T0" fmla="*/ 136 w 167"/>
                  <a:gd name="T1" fmla="*/ 109 h 125"/>
                  <a:gd name="T2" fmla="*/ 136 w 167"/>
                  <a:gd name="T3" fmla="*/ 109 h 125"/>
                  <a:gd name="T4" fmla="*/ 121 w 167"/>
                  <a:gd name="T5" fmla="*/ 62 h 125"/>
                  <a:gd name="T6" fmla="*/ 45 w 167"/>
                  <a:gd name="T7" fmla="*/ 0 h 125"/>
                  <a:gd name="T8" fmla="*/ 15 w 167"/>
                  <a:gd name="T9" fmla="*/ 31 h 125"/>
                  <a:gd name="T10" fmla="*/ 45 w 167"/>
                  <a:gd name="T11" fmla="*/ 78 h 125"/>
                  <a:gd name="T12" fmla="*/ 136 w 167"/>
                  <a:gd name="T13" fmla="*/ 109 h 125"/>
                  <a:gd name="T14" fmla="*/ 136 w 167"/>
                  <a:gd name="T15" fmla="*/ 109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25">
                    <a:moveTo>
                      <a:pt x="136" y="109"/>
                    </a:moveTo>
                    <a:lnTo>
                      <a:pt x="136" y="109"/>
                    </a:lnTo>
                    <a:cubicBezTo>
                      <a:pt x="167" y="125"/>
                      <a:pt x="136" y="78"/>
                      <a:pt x="121" y="62"/>
                    </a:cubicBezTo>
                    <a:cubicBezTo>
                      <a:pt x="106" y="47"/>
                      <a:pt x="61" y="15"/>
                      <a:pt x="45" y="0"/>
                    </a:cubicBezTo>
                    <a:cubicBezTo>
                      <a:pt x="30" y="0"/>
                      <a:pt x="15" y="15"/>
                      <a:pt x="15" y="31"/>
                    </a:cubicBezTo>
                    <a:cubicBezTo>
                      <a:pt x="0" y="47"/>
                      <a:pt x="30" y="62"/>
                      <a:pt x="45" y="78"/>
                    </a:cubicBezTo>
                    <a:cubicBezTo>
                      <a:pt x="76" y="93"/>
                      <a:pt x="106" y="109"/>
                      <a:pt x="136" y="109"/>
                    </a:cubicBezTo>
                    <a:cubicBezTo>
                      <a:pt x="151" y="109"/>
                      <a:pt x="106" y="109"/>
                      <a:pt x="136" y="109"/>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8" name="Freeform 1696">
                <a:extLst>
                  <a:ext uri="{FF2B5EF4-FFF2-40B4-BE49-F238E27FC236}">
                    <a16:creationId xmlns:a16="http://schemas.microsoft.com/office/drawing/2014/main" id="{5C06A1B3-8373-6691-E1EB-E6B05268BD70}"/>
                  </a:ext>
                </a:extLst>
              </p:cNvPr>
              <p:cNvSpPr>
                <a:spLocks/>
              </p:cNvSpPr>
              <p:nvPr/>
            </p:nvSpPr>
            <p:spPr bwMode="auto">
              <a:xfrm>
                <a:off x="4435" y="1718"/>
                <a:ext cx="32" cy="25"/>
              </a:xfrm>
              <a:custGeom>
                <a:avLst/>
                <a:gdLst>
                  <a:gd name="T0" fmla="*/ 136 w 167"/>
                  <a:gd name="T1" fmla="*/ 109 h 125"/>
                  <a:gd name="T2" fmla="*/ 136 w 167"/>
                  <a:gd name="T3" fmla="*/ 109 h 125"/>
                  <a:gd name="T4" fmla="*/ 121 w 167"/>
                  <a:gd name="T5" fmla="*/ 62 h 125"/>
                  <a:gd name="T6" fmla="*/ 45 w 167"/>
                  <a:gd name="T7" fmla="*/ 0 h 125"/>
                  <a:gd name="T8" fmla="*/ 15 w 167"/>
                  <a:gd name="T9" fmla="*/ 31 h 125"/>
                  <a:gd name="T10" fmla="*/ 45 w 167"/>
                  <a:gd name="T11" fmla="*/ 78 h 125"/>
                  <a:gd name="T12" fmla="*/ 136 w 167"/>
                  <a:gd name="T13" fmla="*/ 109 h 125"/>
                  <a:gd name="T14" fmla="*/ 136 w 167"/>
                  <a:gd name="T15" fmla="*/ 109 h 125"/>
                  <a:gd name="T16" fmla="*/ 136 w 167"/>
                  <a:gd name="T17" fmla="*/ 10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25">
                    <a:moveTo>
                      <a:pt x="136" y="109"/>
                    </a:moveTo>
                    <a:lnTo>
                      <a:pt x="136" y="109"/>
                    </a:lnTo>
                    <a:cubicBezTo>
                      <a:pt x="167" y="125"/>
                      <a:pt x="136" y="78"/>
                      <a:pt x="121" y="62"/>
                    </a:cubicBezTo>
                    <a:cubicBezTo>
                      <a:pt x="106" y="47"/>
                      <a:pt x="61" y="15"/>
                      <a:pt x="45" y="0"/>
                    </a:cubicBezTo>
                    <a:cubicBezTo>
                      <a:pt x="30" y="0"/>
                      <a:pt x="15" y="15"/>
                      <a:pt x="15" y="31"/>
                    </a:cubicBezTo>
                    <a:cubicBezTo>
                      <a:pt x="0" y="47"/>
                      <a:pt x="30" y="62"/>
                      <a:pt x="45" y="78"/>
                    </a:cubicBezTo>
                    <a:cubicBezTo>
                      <a:pt x="76" y="93"/>
                      <a:pt x="106" y="109"/>
                      <a:pt x="136" y="109"/>
                    </a:cubicBezTo>
                    <a:cubicBezTo>
                      <a:pt x="151" y="109"/>
                      <a:pt x="106" y="109"/>
                      <a:pt x="136" y="109"/>
                    </a:cubicBezTo>
                    <a:lnTo>
                      <a:pt x="136" y="109"/>
                    </a:lnTo>
                    <a:close/>
                  </a:path>
                </a:pathLst>
              </a:custGeom>
              <a:solidFill>
                <a:schemeClr val="bg1">
                  <a:lumMod val="85000"/>
                </a:scheme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59" name="Freeform 1697">
                <a:extLst>
                  <a:ext uri="{FF2B5EF4-FFF2-40B4-BE49-F238E27FC236}">
                    <a16:creationId xmlns:a16="http://schemas.microsoft.com/office/drawing/2014/main" id="{F9175EA7-7342-7626-AA6E-1F6A0D4D1FE8}"/>
                  </a:ext>
                </a:extLst>
              </p:cNvPr>
              <p:cNvSpPr>
                <a:spLocks/>
              </p:cNvSpPr>
              <p:nvPr/>
            </p:nvSpPr>
            <p:spPr bwMode="auto">
              <a:xfrm>
                <a:off x="4282" y="1734"/>
                <a:ext cx="32" cy="33"/>
              </a:xfrm>
              <a:custGeom>
                <a:avLst/>
                <a:gdLst>
                  <a:gd name="T0" fmla="*/ 151 w 166"/>
                  <a:gd name="T1" fmla="*/ 100 h 167"/>
                  <a:gd name="T2" fmla="*/ 151 w 166"/>
                  <a:gd name="T3" fmla="*/ 100 h 167"/>
                  <a:gd name="T4" fmla="*/ 90 w 166"/>
                  <a:gd name="T5" fmla="*/ 167 h 167"/>
                  <a:gd name="T6" fmla="*/ 0 w 166"/>
                  <a:gd name="T7" fmla="*/ 100 h 167"/>
                  <a:gd name="T8" fmla="*/ 151 w 166"/>
                  <a:gd name="T9" fmla="*/ 100 h 167"/>
                  <a:gd name="T10" fmla="*/ 151 w 166"/>
                  <a:gd name="T11" fmla="*/ 100 h 167"/>
                </a:gdLst>
                <a:ahLst/>
                <a:cxnLst>
                  <a:cxn ang="0">
                    <a:pos x="T0" y="T1"/>
                  </a:cxn>
                  <a:cxn ang="0">
                    <a:pos x="T2" y="T3"/>
                  </a:cxn>
                  <a:cxn ang="0">
                    <a:pos x="T4" y="T5"/>
                  </a:cxn>
                  <a:cxn ang="0">
                    <a:pos x="T6" y="T7"/>
                  </a:cxn>
                  <a:cxn ang="0">
                    <a:pos x="T8" y="T9"/>
                  </a:cxn>
                  <a:cxn ang="0">
                    <a:pos x="T10" y="T11"/>
                  </a:cxn>
                </a:cxnLst>
                <a:rect l="0" t="0" r="r" b="b"/>
                <a:pathLst>
                  <a:path w="166" h="167">
                    <a:moveTo>
                      <a:pt x="151" y="100"/>
                    </a:moveTo>
                    <a:lnTo>
                      <a:pt x="151" y="100"/>
                    </a:lnTo>
                    <a:cubicBezTo>
                      <a:pt x="151" y="133"/>
                      <a:pt x="106" y="150"/>
                      <a:pt x="90" y="167"/>
                    </a:cubicBezTo>
                    <a:cubicBezTo>
                      <a:pt x="60" y="167"/>
                      <a:pt x="0" y="150"/>
                      <a:pt x="0" y="100"/>
                    </a:cubicBezTo>
                    <a:cubicBezTo>
                      <a:pt x="15" y="0"/>
                      <a:pt x="166" y="100"/>
                      <a:pt x="151" y="100"/>
                    </a:cubicBezTo>
                    <a:cubicBezTo>
                      <a:pt x="151" y="117"/>
                      <a:pt x="166" y="83"/>
                      <a:pt x="151" y="10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0" name="Freeform 1698">
                <a:extLst>
                  <a:ext uri="{FF2B5EF4-FFF2-40B4-BE49-F238E27FC236}">
                    <a16:creationId xmlns:a16="http://schemas.microsoft.com/office/drawing/2014/main" id="{A183FD07-2002-A51F-ADDD-8ADF59BE85E1}"/>
                  </a:ext>
                </a:extLst>
              </p:cNvPr>
              <p:cNvSpPr>
                <a:spLocks/>
              </p:cNvSpPr>
              <p:nvPr/>
            </p:nvSpPr>
            <p:spPr bwMode="auto">
              <a:xfrm>
                <a:off x="4282" y="1734"/>
                <a:ext cx="32" cy="33"/>
              </a:xfrm>
              <a:custGeom>
                <a:avLst/>
                <a:gdLst>
                  <a:gd name="T0" fmla="*/ 151 w 166"/>
                  <a:gd name="T1" fmla="*/ 100 h 167"/>
                  <a:gd name="T2" fmla="*/ 151 w 166"/>
                  <a:gd name="T3" fmla="*/ 100 h 167"/>
                  <a:gd name="T4" fmla="*/ 90 w 166"/>
                  <a:gd name="T5" fmla="*/ 167 h 167"/>
                  <a:gd name="T6" fmla="*/ 0 w 166"/>
                  <a:gd name="T7" fmla="*/ 100 h 167"/>
                  <a:gd name="T8" fmla="*/ 151 w 166"/>
                  <a:gd name="T9" fmla="*/ 100 h 167"/>
                  <a:gd name="T10" fmla="*/ 151 w 166"/>
                  <a:gd name="T11" fmla="*/ 100 h 167"/>
                  <a:gd name="T12" fmla="*/ 151 w 166"/>
                  <a:gd name="T13" fmla="*/ 100 h 167"/>
                </a:gdLst>
                <a:ahLst/>
                <a:cxnLst>
                  <a:cxn ang="0">
                    <a:pos x="T0" y="T1"/>
                  </a:cxn>
                  <a:cxn ang="0">
                    <a:pos x="T2" y="T3"/>
                  </a:cxn>
                  <a:cxn ang="0">
                    <a:pos x="T4" y="T5"/>
                  </a:cxn>
                  <a:cxn ang="0">
                    <a:pos x="T6" y="T7"/>
                  </a:cxn>
                  <a:cxn ang="0">
                    <a:pos x="T8" y="T9"/>
                  </a:cxn>
                  <a:cxn ang="0">
                    <a:pos x="T10" y="T11"/>
                  </a:cxn>
                  <a:cxn ang="0">
                    <a:pos x="T12" y="T13"/>
                  </a:cxn>
                </a:cxnLst>
                <a:rect l="0" t="0" r="r" b="b"/>
                <a:pathLst>
                  <a:path w="166" h="167">
                    <a:moveTo>
                      <a:pt x="151" y="100"/>
                    </a:moveTo>
                    <a:lnTo>
                      <a:pt x="151" y="100"/>
                    </a:lnTo>
                    <a:cubicBezTo>
                      <a:pt x="151" y="133"/>
                      <a:pt x="106" y="150"/>
                      <a:pt x="90" y="167"/>
                    </a:cubicBezTo>
                    <a:cubicBezTo>
                      <a:pt x="60" y="167"/>
                      <a:pt x="0" y="150"/>
                      <a:pt x="0" y="100"/>
                    </a:cubicBezTo>
                    <a:cubicBezTo>
                      <a:pt x="15" y="0"/>
                      <a:pt x="166" y="100"/>
                      <a:pt x="151" y="100"/>
                    </a:cubicBezTo>
                    <a:cubicBezTo>
                      <a:pt x="151" y="117"/>
                      <a:pt x="166" y="83"/>
                      <a:pt x="151" y="100"/>
                    </a:cubicBezTo>
                    <a:lnTo>
                      <a:pt x="151" y="10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1" name="Freeform 1699">
                <a:extLst>
                  <a:ext uri="{FF2B5EF4-FFF2-40B4-BE49-F238E27FC236}">
                    <a16:creationId xmlns:a16="http://schemas.microsoft.com/office/drawing/2014/main" id="{6D4D2C09-7E42-8B67-1146-8671D46ABC4B}"/>
                  </a:ext>
                </a:extLst>
              </p:cNvPr>
              <p:cNvSpPr>
                <a:spLocks/>
              </p:cNvSpPr>
              <p:nvPr/>
            </p:nvSpPr>
            <p:spPr bwMode="auto">
              <a:xfrm>
                <a:off x="4282" y="1734"/>
                <a:ext cx="32" cy="33"/>
              </a:xfrm>
              <a:custGeom>
                <a:avLst/>
                <a:gdLst>
                  <a:gd name="T0" fmla="*/ 151 w 166"/>
                  <a:gd name="T1" fmla="*/ 100 h 167"/>
                  <a:gd name="T2" fmla="*/ 151 w 166"/>
                  <a:gd name="T3" fmla="*/ 100 h 167"/>
                  <a:gd name="T4" fmla="*/ 90 w 166"/>
                  <a:gd name="T5" fmla="*/ 167 h 167"/>
                  <a:gd name="T6" fmla="*/ 0 w 166"/>
                  <a:gd name="T7" fmla="*/ 100 h 167"/>
                  <a:gd name="T8" fmla="*/ 151 w 166"/>
                  <a:gd name="T9" fmla="*/ 100 h 167"/>
                  <a:gd name="T10" fmla="*/ 151 w 166"/>
                  <a:gd name="T11" fmla="*/ 100 h 167"/>
                </a:gdLst>
                <a:ahLst/>
                <a:cxnLst>
                  <a:cxn ang="0">
                    <a:pos x="T0" y="T1"/>
                  </a:cxn>
                  <a:cxn ang="0">
                    <a:pos x="T2" y="T3"/>
                  </a:cxn>
                  <a:cxn ang="0">
                    <a:pos x="T4" y="T5"/>
                  </a:cxn>
                  <a:cxn ang="0">
                    <a:pos x="T6" y="T7"/>
                  </a:cxn>
                  <a:cxn ang="0">
                    <a:pos x="T8" y="T9"/>
                  </a:cxn>
                  <a:cxn ang="0">
                    <a:pos x="T10" y="T11"/>
                  </a:cxn>
                </a:cxnLst>
                <a:rect l="0" t="0" r="r" b="b"/>
                <a:pathLst>
                  <a:path w="166" h="167">
                    <a:moveTo>
                      <a:pt x="151" y="100"/>
                    </a:moveTo>
                    <a:lnTo>
                      <a:pt x="151" y="100"/>
                    </a:lnTo>
                    <a:cubicBezTo>
                      <a:pt x="151" y="133"/>
                      <a:pt x="106" y="150"/>
                      <a:pt x="90" y="167"/>
                    </a:cubicBezTo>
                    <a:cubicBezTo>
                      <a:pt x="60" y="167"/>
                      <a:pt x="0" y="150"/>
                      <a:pt x="0" y="100"/>
                    </a:cubicBezTo>
                    <a:cubicBezTo>
                      <a:pt x="15" y="0"/>
                      <a:pt x="166" y="100"/>
                      <a:pt x="151" y="100"/>
                    </a:cubicBezTo>
                    <a:cubicBezTo>
                      <a:pt x="151" y="117"/>
                      <a:pt x="166" y="83"/>
                      <a:pt x="151" y="10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2" name="Freeform 1700">
                <a:extLst>
                  <a:ext uri="{FF2B5EF4-FFF2-40B4-BE49-F238E27FC236}">
                    <a16:creationId xmlns:a16="http://schemas.microsoft.com/office/drawing/2014/main" id="{BC078496-F0F8-D37C-EF9F-9BBB890A899F}"/>
                  </a:ext>
                </a:extLst>
              </p:cNvPr>
              <p:cNvSpPr>
                <a:spLocks/>
              </p:cNvSpPr>
              <p:nvPr/>
            </p:nvSpPr>
            <p:spPr bwMode="auto">
              <a:xfrm>
                <a:off x="4282" y="1734"/>
                <a:ext cx="32" cy="33"/>
              </a:xfrm>
              <a:custGeom>
                <a:avLst/>
                <a:gdLst>
                  <a:gd name="T0" fmla="*/ 151 w 166"/>
                  <a:gd name="T1" fmla="*/ 100 h 167"/>
                  <a:gd name="T2" fmla="*/ 151 w 166"/>
                  <a:gd name="T3" fmla="*/ 100 h 167"/>
                  <a:gd name="T4" fmla="*/ 90 w 166"/>
                  <a:gd name="T5" fmla="*/ 167 h 167"/>
                  <a:gd name="T6" fmla="*/ 0 w 166"/>
                  <a:gd name="T7" fmla="*/ 100 h 167"/>
                  <a:gd name="T8" fmla="*/ 151 w 166"/>
                  <a:gd name="T9" fmla="*/ 100 h 167"/>
                  <a:gd name="T10" fmla="*/ 151 w 166"/>
                  <a:gd name="T11" fmla="*/ 100 h 167"/>
                  <a:gd name="T12" fmla="*/ 151 w 166"/>
                  <a:gd name="T13" fmla="*/ 100 h 167"/>
                </a:gdLst>
                <a:ahLst/>
                <a:cxnLst>
                  <a:cxn ang="0">
                    <a:pos x="T0" y="T1"/>
                  </a:cxn>
                  <a:cxn ang="0">
                    <a:pos x="T2" y="T3"/>
                  </a:cxn>
                  <a:cxn ang="0">
                    <a:pos x="T4" y="T5"/>
                  </a:cxn>
                  <a:cxn ang="0">
                    <a:pos x="T6" y="T7"/>
                  </a:cxn>
                  <a:cxn ang="0">
                    <a:pos x="T8" y="T9"/>
                  </a:cxn>
                  <a:cxn ang="0">
                    <a:pos x="T10" y="T11"/>
                  </a:cxn>
                  <a:cxn ang="0">
                    <a:pos x="T12" y="T13"/>
                  </a:cxn>
                </a:cxnLst>
                <a:rect l="0" t="0" r="r" b="b"/>
                <a:pathLst>
                  <a:path w="166" h="167">
                    <a:moveTo>
                      <a:pt x="151" y="100"/>
                    </a:moveTo>
                    <a:lnTo>
                      <a:pt x="151" y="100"/>
                    </a:lnTo>
                    <a:cubicBezTo>
                      <a:pt x="151" y="133"/>
                      <a:pt x="106" y="150"/>
                      <a:pt x="90" y="167"/>
                    </a:cubicBezTo>
                    <a:cubicBezTo>
                      <a:pt x="60" y="167"/>
                      <a:pt x="0" y="150"/>
                      <a:pt x="0" y="100"/>
                    </a:cubicBezTo>
                    <a:cubicBezTo>
                      <a:pt x="15" y="0"/>
                      <a:pt x="166" y="100"/>
                      <a:pt x="151" y="100"/>
                    </a:cubicBezTo>
                    <a:cubicBezTo>
                      <a:pt x="151" y="117"/>
                      <a:pt x="166" y="83"/>
                      <a:pt x="151" y="100"/>
                    </a:cubicBezTo>
                    <a:lnTo>
                      <a:pt x="151" y="100"/>
                    </a:lnTo>
                    <a:close/>
                  </a:path>
                </a:pathLst>
              </a:custGeom>
              <a:solidFill>
                <a:schemeClr val="bg1">
                  <a:lumMod val="85000"/>
                </a:scheme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63" name="Freeform 1701">
                <a:extLst>
                  <a:ext uri="{FF2B5EF4-FFF2-40B4-BE49-F238E27FC236}">
                    <a16:creationId xmlns:a16="http://schemas.microsoft.com/office/drawing/2014/main" id="{937FAC7F-C5A4-EFDF-6934-7718029A299E}"/>
                  </a:ext>
                </a:extLst>
              </p:cNvPr>
              <p:cNvSpPr>
                <a:spLocks/>
              </p:cNvSpPr>
              <p:nvPr/>
            </p:nvSpPr>
            <p:spPr bwMode="auto">
              <a:xfrm>
                <a:off x="4596" y="1638"/>
                <a:ext cx="24" cy="16"/>
              </a:xfrm>
              <a:custGeom>
                <a:avLst/>
                <a:gdLst>
                  <a:gd name="T0" fmla="*/ 125 w 125"/>
                  <a:gd name="T1" fmla="*/ 50 h 83"/>
                  <a:gd name="T2" fmla="*/ 125 w 125"/>
                  <a:gd name="T3" fmla="*/ 50 h 83"/>
                  <a:gd name="T4" fmla="*/ 56 w 125"/>
                  <a:gd name="T5" fmla="*/ 83 h 83"/>
                  <a:gd name="T6" fmla="*/ 14 w 125"/>
                  <a:gd name="T7" fmla="*/ 17 h 83"/>
                  <a:gd name="T8" fmla="*/ 83 w 125"/>
                  <a:gd name="T9" fmla="*/ 17 h 83"/>
                  <a:gd name="T10" fmla="*/ 125 w 125"/>
                  <a:gd name="T11" fmla="*/ 50 h 83"/>
                </a:gdLst>
                <a:ahLst/>
                <a:cxnLst>
                  <a:cxn ang="0">
                    <a:pos x="T0" y="T1"/>
                  </a:cxn>
                  <a:cxn ang="0">
                    <a:pos x="T2" y="T3"/>
                  </a:cxn>
                  <a:cxn ang="0">
                    <a:pos x="T4" y="T5"/>
                  </a:cxn>
                  <a:cxn ang="0">
                    <a:pos x="T6" y="T7"/>
                  </a:cxn>
                  <a:cxn ang="0">
                    <a:pos x="T8" y="T9"/>
                  </a:cxn>
                  <a:cxn ang="0">
                    <a:pos x="T10" y="T11"/>
                  </a:cxn>
                </a:cxnLst>
                <a:rect l="0" t="0" r="r" b="b"/>
                <a:pathLst>
                  <a:path w="125" h="83">
                    <a:moveTo>
                      <a:pt x="125" y="50"/>
                    </a:moveTo>
                    <a:lnTo>
                      <a:pt x="125" y="50"/>
                    </a:lnTo>
                    <a:cubicBezTo>
                      <a:pt x="97" y="67"/>
                      <a:pt x="83" y="67"/>
                      <a:pt x="56" y="83"/>
                    </a:cubicBezTo>
                    <a:cubicBezTo>
                      <a:pt x="28" y="83"/>
                      <a:pt x="0" y="50"/>
                      <a:pt x="14" y="17"/>
                    </a:cubicBezTo>
                    <a:cubicBezTo>
                      <a:pt x="14" y="0"/>
                      <a:pt x="70" y="0"/>
                      <a:pt x="83" y="17"/>
                    </a:cubicBezTo>
                    <a:cubicBezTo>
                      <a:pt x="97" y="17"/>
                      <a:pt x="111" y="50"/>
                      <a:pt x="125" y="5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4" name="Freeform 1702">
                <a:extLst>
                  <a:ext uri="{FF2B5EF4-FFF2-40B4-BE49-F238E27FC236}">
                    <a16:creationId xmlns:a16="http://schemas.microsoft.com/office/drawing/2014/main" id="{BF996B36-24AA-66B5-6CE1-F115405904C3}"/>
                  </a:ext>
                </a:extLst>
              </p:cNvPr>
              <p:cNvSpPr>
                <a:spLocks/>
              </p:cNvSpPr>
              <p:nvPr/>
            </p:nvSpPr>
            <p:spPr bwMode="auto">
              <a:xfrm>
                <a:off x="4596" y="1638"/>
                <a:ext cx="24" cy="16"/>
              </a:xfrm>
              <a:custGeom>
                <a:avLst/>
                <a:gdLst>
                  <a:gd name="T0" fmla="*/ 125 w 125"/>
                  <a:gd name="T1" fmla="*/ 50 h 83"/>
                  <a:gd name="T2" fmla="*/ 125 w 125"/>
                  <a:gd name="T3" fmla="*/ 50 h 83"/>
                  <a:gd name="T4" fmla="*/ 56 w 125"/>
                  <a:gd name="T5" fmla="*/ 83 h 83"/>
                  <a:gd name="T6" fmla="*/ 14 w 125"/>
                  <a:gd name="T7" fmla="*/ 17 h 83"/>
                  <a:gd name="T8" fmla="*/ 83 w 125"/>
                  <a:gd name="T9" fmla="*/ 17 h 83"/>
                  <a:gd name="T10" fmla="*/ 125 w 125"/>
                  <a:gd name="T11" fmla="*/ 50 h 83"/>
                  <a:gd name="T12" fmla="*/ 125 w 125"/>
                  <a:gd name="T13" fmla="*/ 50 h 83"/>
                </a:gdLst>
                <a:ahLst/>
                <a:cxnLst>
                  <a:cxn ang="0">
                    <a:pos x="T0" y="T1"/>
                  </a:cxn>
                  <a:cxn ang="0">
                    <a:pos x="T2" y="T3"/>
                  </a:cxn>
                  <a:cxn ang="0">
                    <a:pos x="T4" y="T5"/>
                  </a:cxn>
                  <a:cxn ang="0">
                    <a:pos x="T6" y="T7"/>
                  </a:cxn>
                  <a:cxn ang="0">
                    <a:pos x="T8" y="T9"/>
                  </a:cxn>
                  <a:cxn ang="0">
                    <a:pos x="T10" y="T11"/>
                  </a:cxn>
                  <a:cxn ang="0">
                    <a:pos x="T12" y="T13"/>
                  </a:cxn>
                </a:cxnLst>
                <a:rect l="0" t="0" r="r" b="b"/>
                <a:pathLst>
                  <a:path w="125" h="83">
                    <a:moveTo>
                      <a:pt x="125" y="50"/>
                    </a:moveTo>
                    <a:lnTo>
                      <a:pt x="125" y="50"/>
                    </a:lnTo>
                    <a:cubicBezTo>
                      <a:pt x="97" y="67"/>
                      <a:pt x="83" y="67"/>
                      <a:pt x="56" y="83"/>
                    </a:cubicBezTo>
                    <a:cubicBezTo>
                      <a:pt x="28" y="83"/>
                      <a:pt x="0" y="50"/>
                      <a:pt x="14" y="17"/>
                    </a:cubicBezTo>
                    <a:cubicBezTo>
                      <a:pt x="14" y="0"/>
                      <a:pt x="70" y="0"/>
                      <a:pt x="83" y="17"/>
                    </a:cubicBezTo>
                    <a:cubicBezTo>
                      <a:pt x="97" y="17"/>
                      <a:pt x="111" y="50"/>
                      <a:pt x="125" y="50"/>
                    </a:cubicBezTo>
                    <a:lnTo>
                      <a:pt x="125" y="5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5" name="Freeform 1703">
                <a:extLst>
                  <a:ext uri="{FF2B5EF4-FFF2-40B4-BE49-F238E27FC236}">
                    <a16:creationId xmlns:a16="http://schemas.microsoft.com/office/drawing/2014/main" id="{275B11BD-05DC-EC54-52D8-9A42E70EF919}"/>
                  </a:ext>
                </a:extLst>
              </p:cNvPr>
              <p:cNvSpPr>
                <a:spLocks/>
              </p:cNvSpPr>
              <p:nvPr/>
            </p:nvSpPr>
            <p:spPr bwMode="auto">
              <a:xfrm>
                <a:off x="4596" y="1638"/>
                <a:ext cx="24" cy="16"/>
              </a:xfrm>
              <a:custGeom>
                <a:avLst/>
                <a:gdLst>
                  <a:gd name="T0" fmla="*/ 125 w 125"/>
                  <a:gd name="T1" fmla="*/ 50 h 83"/>
                  <a:gd name="T2" fmla="*/ 125 w 125"/>
                  <a:gd name="T3" fmla="*/ 50 h 83"/>
                  <a:gd name="T4" fmla="*/ 56 w 125"/>
                  <a:gd name="T5" fmla="*/ 83 h 83"/>
                  <a:gd name="T6" fmla="*/ 14 w 125"/>
                  <a:gd name="T7" fmla="*/ 17 h 83"/>
                  <a:gd name="T8" fmla="*/ 83 w 125"/>
                  <a:gd name="T9" fmla="*/ 17 h 83"/>
                  <a:gd name="T10" fmla="*/ 125 w 125"/>
                  <a:gd name="T11" fmla="*/ 50 h 83"/>
                </a:gdLst>
                <a:ahLst/>
                <a:cxnLst>
                  <a:cxn ang="0">
                    <a:pos x="T0" y="T1"/>
                  </a:cxn>
                  <a:cxn ang="0">
                    <a:pos x="T2" y="T3"/>
                  </a:cxn>
                  <a:cxn ang="0">
                    <a:pos x="T4" y="T5"/>
                  </a:cxn>
                  <a:cxn ang="0">
                    <a:pos x="T6" y="T7"/>
                  </a:cxn>
                  <a:cxn ang="0">
                    <a:pos x="T8" y="T9"/>
                  </a:cxn>
                  <a:cxn ang="0">
                    <a:pos x="T10" y="T11"/>
                  </a:cxn>
                </a:cxnLst>
                <a:rect l="0" t="0" r="r" b="b"/>
                <a:pathLst>
                  <a:path w="125" h="83">
                    <a:moveTo>
                      <a:pt x="125" y="50"/>
                    </a:moveTo>
                    <a:lnTo>
                      <a:pt x="125" y="50"/>
                    </a:lnTo>
                    <a:cubicBezTo>
                      <a:pt x="97" y="67"/>
                      <a:pt x="83" y="67"/>
                      <a:pt x="56" y="83"/>
                    </a:cubicBezTo>
                    <a:cubicBezTo>
                      <a:pt x="28" y="83"/>
                      <a:pt x="0" y="50"/>
                      <a:pt x="14" y="17"/>
                    </a:cubicBezTo>
                    <a:cubicBezTo>
                      <a:pt x="14" y="0"/>
                      <a:pt x="70" y="0"/>
                      <a:pt x="83" y="17"/>
                    </a:cubicBezTo>
                    <a:cubicBezTo>
                      <a:pt x="97" y="17"/>
                      <a:pt x="111" y="50"/>
                      <a:pt x="125" y="5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6" name="Freeform 1704">
                <a:extLst>
                  <a:ext uri="{FF2B5EF4-FFF2-40B4-BE49-F238E27FC236}">
                    <a16:creationId xmlns:a16="http://schemas.microsoft.com/office/drawing/2014/main" id="{99015D6E-B1B4-F921-034A-41A9A44638A3}"/>
                  </a:ext>
                </a:extLst>
              </p:cNvPr>
              <p:cNvSpPr>
                <a:spLocks/>
              </p:cNvSpPr>
              <p:nvPr/>
            </p:nvSpPr>
            <p:spPr bwMode="auto">
              <a:xfrm>
                <a:off x="4596" y="1638"/>
                <a:ext cx="24" cy="16"/>
              </a:xfrm>
              <a:custGeom>
                <a:avLst/>
                <a:gdLst>
                  <a:gd name="T0" fmla="*/ 125 w 125"/>
                  <a:gd name="T1" fmla="*/ 50 h 83"/>
                  <a:gd name="T2" fmla="*/ 125 w 125"/>
                  <a:gd name="T3" fmla="*/ 50 h 83"/>
                  <a:gd name="T4" fmla="*/ 56 w 125"/>
                  <a:gd name="T5" fmla="*/ 83 h 83"/>
                  <a:gd name="T6" fmla="*/ 14 w 125"/>
                  <a:gd name="T7" fmla="*/ 17 h 83"/>
                  <a:gd name="T8" fmla="*/ 83 w 125"/>
                  <a:gd name="T9" fmla="*/ 17 h 83"/>
                  <a:gd name="T10" fmla="*/ 125 w 125"/>
                  <a:gd name="T11" fmla="*/ 50 h 83"/>
                  <a:gd name="T12" fmla="*/ 125 w 125"/>
                  <a:gd name="T13" fmla="*/ 50 h 83"/>
                </a:gdLst>
                <a:ahLst/>
                <a:cxnLst>
                  <a:cxn ang="0">
                    <a:pos x="T0" y="T1"/>
                  </a:cxn>
                  <a:cxn ang="0">
                    <a:pos x="T2" y="T3"/>
                  </a:cxn>
                  <a:cxn ang="0">
                    <a:pos x="T4" y="T5"/>
                  </a:cxn>
                  <a:cxn ang="0">
                    <a:pos x="T6" y="T7"/>
                  </a:cxn>
                  <a:cxn ang="0">
                    <a:pos x="T8" y="T9"/>
                  </a:cxn>
                  <a:cxn ang="0">
                    <a:pos x="T10" y="T11"/>
                  </a:cxn>
                  <a:cxn ang="0">
                    <a:pos x="T12" y="T13"/>
                  </a:cxn>
                </a:cxnLst>
                <a:rect l="0" t="0" r="r" b="b"/>
                <a:pathLst>
                  <a:path w="125" h="83">
                    <a:moveTo>
                      <a:pt x="125" y="50"/>
                    </a:moveTo>
                    <a:lnTo>
                      <a:pt x="125" y="50"/>
                    </a:lnTo>
                    <a:cubicBezTo>
                      <a:pt x="97" y="67"/>
                      <a:pt x="83" y="67"/>
                      <a:pt x="56" y="83"/>
                    </a:cubicBezTo>
                    <a:cubicBezTo>
                      <a:pt x="28" y="83"/>
                      <a:pt x="0" y="50"/>
                      <a:pt x="14" y="17"/>
                    </a:cubicBezTo>
                    <a:cubicBezTo>
                      <a:pt x="14" y="0"/>
                      <a:pt x="70" y="0"/>
                      <a:pt x="83" y="17"/>
                    </a:cubicBezTo>
                    <a:cubicBezTo>
                      <a:pt x="97" y="17"/>
                      <a:pt x="111" y="50"/>
                      <a:pt x="125" y="50"/>
                    </a:cubicBezTo>
                    <a:lnTo>
                      <a:pt x="125" y="50"/>
                    </a:lnTo>
                    <a:close/>
                  </a:path>
                </a:pathLst>
              </a:custGeom>
              <a:solidFill>
                <a:schemeClr val="bg1">
                  <a:lumMod val="85000"/>
                </a:scheme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67" name="Freeform 1705">
                <a:extLst>
                  <a:ext uri="{FF2B5EF4-FFF2-40B4-BE49-F238E27FC236}">
                    <a16:creationId xmlns:a16="http://schemas.microsoft.com/office/drawing/2014/main" id="{5603C70A-50AD-0FC0-4333-0FAEBCAE6443}"/>
                  </a:ext>
                </a:extLst>
              </p:cNvPr>
              <p:cNvSpPr>
                <a:spLocks/>
              </p:cNvSpPr>
              <p:nvPr/>
            </p:nvSpPr>
            <p:spPr bwMode="auto">
              <a:xfrm>
                <a:off x="5158" y="1614"/>
                <a:ext cx="32" cy="8"/>
              </a:xfrm>
              <a:custGeom>
                <a:avLst/>
                <a:gdLst>
                  <a:gd name="T0" fmla="*/ 100 w 167"/>
                  <a:gd name="T1" fmla="*/ 42 h 42"/>
                  <a:gd name="T2" fmla="*/ 100 w 167"/>
                  <a:gd name="T3" fmla="*/ 42 h 42"/>
                  <a:gd name="T4" fmla="*/ 17 w 167"/>
                  <a:gd name="T5" fmla="*/ 33 h 42"/>
                  <a:gd name="T6" fmla="*/ 67 w 167"/>
                  <a:gd name="T7" fmla="*/ 8 h 42"/>
                  <a:gd name="T8" fmla="*/ 150 w 167"/>
                  <a:gd name="T9" fmla="*/ 8 h 42"/>
                  <a:gd name="T10" fmla="*/ 100 w 167"/>
                  <a:gd name="T11" fmla="*/ 42 h 42"/>
                  <a:gd name="T12" fmla="*/ 100 w 167"/>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167" h="42">
                    <a:moveTo>
                      <a:pt x="100" y="42"/>
                    </a:moveTo>
                    <a:lnTo>
                      <a:pt x="100" y="42"/>
                    </a:lnTo>
                    <a:cubicBezTo>
                      <a:pt x="67" y="42"/>
                      <a:pt x="33" y="33"/>
                      <a:pt x="17" y="33"/>
                    </a:cubicBezTo>
                    <a:cubicBezTo>
                      <a:pt x="0" y="25"/>
                      <a:pt x="50" y="8"/>
                      <a:pt x="67" y="8"/>
                    </a:cubicBezTo>
                    <a:cubicBezTo>
                      <a:pt x="83" y="0"/>
                      <a:pt x="133" y="0"/>
                      <a:pt x="150" y="8"/>
                    </a:cubicBezTo>
                    <a:cubicBezTo>
                      <a:pt x="167" y="17"/>
                      <a:pt x="117" y="42"/>
                      <a:pt x="100" y="42"/>
                    </a:cubicBezTo>
                    <a:cubicBezTo>
                      <a:pt x="67" y="42"/>
                      <a:pt x="100" y="42"/>
                      <a:pt x="100" y="4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8" name="Freeform 1706">
                <a:extLst>
                  <a:ext uri="{FF2B5EF4-FFF2-40B4-BE49-F238E27FC236}">
                    <a16:creationId xmlns:a16="http://schemas.microsoft.com/office/drawing/2014/main" id="{386BA4DF-6119-32F5-0CB5-42C474515F07}"/>
                  </a:ext>
                </a:extLst>
              </p:cNvPr>
              <p:cNvSpPr>
                <a:spLocks/>
              </p:cNvSpPr>
              <p:nvPr/>
            </p:nvSpPr>
            <p:spPr bwMode="auto">
              <a:xfrm>
                <a:off x="5158" y="1614"/>
                <a:ext cx="32" cy="8"/>
              </a:xfrm>
              <a:custGeom>
                <a:avLst/>
                <a:gdLst>
                  <a:gd name="T0" fmla="*/ 100 w 167"/>
                  <a:gd name="T1" fmla="*/ 42 h 42"/>
                  <a:gd name="T2" fmla="*/ 100 w 167"/>
                  <a:gd name="T3" fmla="*/ 42 h 42"/>
                  <a:gd name="T4" fmla="*/ 17 w 167"/>
                  <a:gd name="T5" fmla="*/ 33 h 42"/>
                  <a:gd name="T6" fmla="*/ 67 w 167"/>
                  <a:gd name="T7" fmla="*/ 8 h 42"/>
                  <a:gd name="T8" fmla="*/ 150 w 167"/>
                  <a:gd name="T9" fmla="*/ 8 h 42"/>
                  <a:gd name="T10" fmla="*/ 100 w 167"/>
                  <a:gd name="T11" fmla="*/ 42 h 42"/>
                  <a:gd name="T12" fmla="*/ 100 w 167"/>
                  <a:gd name="T13" fmla="*/ 42 h 42"/>
                  <a:gd name="T14" fmla="*/ 100 w 167"/>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42">
                    <a:moveTo>
                      <a:pt x="100" y="42"/>
                    </a:moveTo>
                    <a:lnTo>
                      <a:pt x="100" y="42"/>
                    </a:lnTo>
                    <a:cubicBezTo>
                      <a:pt x="67" y="42"/>
                      <a:pt x="33" y="33"/>
                      <a:pt x="17" y="33"/>
                    </a:cubicBezTo>
                    <a:cubicBezTo>
                      <a:pt x="0" y="25"/>
                      <a:pt x="50" y="8"/>
                      <a:pt x="67" y="8"/>
                    </a:cubicBezTo>
                    <a:cubicBezTo>
                      <a:pt x="83" y="0"/>
                      <a:pt x="133" y="0"/>
                      <a:pt x="150" y="8"/>
                    </a:cubicBezTo>
                    <a:cubicBezTo>
                      <a:pt x="167" y="17"/>
                      <a:pt x="117" y="42"/>
                      <a:pt x="100" y="42"/>
                    </a:cubicBezTo>
                    <a:cubicBezTo>
                      <a:pt x="67" y="42"/>
                      <a:pt x="100" y="42"/>
                      <a:pt x="100" y="42"/>
                    </a:cubicBezTo>
                    <a:lnTo>
                      <a:pt x="100"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9" name="Freeform 1707">
                <a:extLst>
                  <a:ext uri="{FF2B5EF4-FFF2-40B4-BE49-F238E27FC236}">
                    <a16:creationId xmlns:a16="http://schemas.microsoft.com/office/drawing/2014/main" id="{781EF31D-59ED-72E0-4594-F300DAD55AEE}"/>
                  </a:ext>
                </a:extLst>
              </p:cNvPr>
              <p:cNvSpPr>
                <a:spLocks/>
              </p:cNvSpPr>
              <p:nvPr/>
            </p:nvSpPr>
            <p:spPr bwMode="auto">
              <a:xfrm>
                <a:off x="5158" y="1614"/>
                <a:ext cx="32" cy="8"/>
              </a:xfrm>
              <a:custGeom>
                <a:avLst/>
                <a:gdLst>
                  <a:gd name="T0" fmla="*/ 100 w 167"/>
                  <a:gd name="T1" fmla="*/ 42 h 42"/>
                  <a:gd name="T2" fmla="*/ 100 w 167"/>
                  <a:gd name="T3" fmla="*/ 42 h 42"/>
                  <a:gd name="T4" fmla="*/ 17 w 167"/>
                  <a:gd name="T5" fmla="*/ 33 h 42"/>
                  <a:gd name="T6" fmla="*/ 67 w 167"/>
                  <a:gd name="T7" fmla="*/ 8 h 42"/>
                  <a:gd name="T8" fmla="*/ 150 w 167"/>
                  <a:gd name="T9" fmla="*/ 8 h 42"/>
                  <a:gd name="T10" fmla="*/ 100 w 167"/>
                  <a:gd name="T11" fmla="*/ 42 h 42"/>
                  <a:gd name="T12" fmla="*/ 100 w 167"/>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167" h="42">
                    <a:moveTo>
                      <a:pt x="100" y="42"/>
                    </a:moveTo>
                    <a:lnTo>
                      <a:pt x="100" y="42"/>
                    </a:lnTo>
                    <a:cubicBezTo>
                      <a:pt x="67" y="42"/>
                      <a:pt x="33" y="33"/>
                      <a:pt x="17" y="33"/>
                    </a:cubicBezTo>
                    <a:cubicBezTo>
                      <a:pt x="0" y="25"/>
                      <a:pt x="50" y="8"/>
                      <a:pt x="67" y="8"/>
                    </a:cubicBezTo>
                    <a:cubicBezTo>
                      <a:pt x="83" y="0"/>
                      <a:pt x="133" y="0"/>
                      <a:pt x="150" y="8"/>
                    </a:cubicBezTo>
                    <a:cubicBezTo>
                      <a:pt x="167" y="17"/>
                      <a:pt x="117" y="42"/>
                      <a:pt x="100" y="42"/>
                    </a:cubicBezTo>
                    <a:cubicBezTo>
                      <a:pt x="67" y="42"/>
                      <a:pt x="100" y="42"/>
                      <a:pt x="100" y="4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0" name="Freeform 1708">
                <a:extLst>
                  <a:ext uri="{FF2B5EF4-FFF2-40B4-BE49-F238E27FC236}">
                    <a16:creationId xmlns:a16="http://schemas.microsoft.com/office/drawing/2014/main" id="{4D2BE7B8-4C8A-98FA-050C-ADE392F17C88}"/>
                  </a:ext>
                </a:extLst>
              </p:cNvPr>
              <p:cNvSpPr>
                <a:spLocks/>
              </p:cNvSpPr>
              <p:nvPr/>
            </p:nvSpPr>
            <p:spPr bwMode="auto">
              <a:xfrm>
                <a:off x="5158" y="1614"/>
                <a:ext cx="32" cy="8"/>
              </a:xfrm>
              <a:custGeom>
                <a:avLst/>
                <a:gdLst>
                  <a:gd name="T0" fmla="*/ 100 w 167"/>
                  <a:gd name="T1" fmla="*/ 42 h 42"/>
                  <a:gd name="T2" fmla="*/ 100 w 167"/>
                  <a:gd name="T3" fmla="*/ 42 h 42"/>
                  <a:gd name="T4" fmla="*/ 17 w 167"/>
                  <a:gd name="T5" fmla="*/ 33 h 42"/>
                  <a:gd name="T6" fmla="*/ 67 w 167"/>
                  <a:gd name="T7" fmla="*/ 8 h 42"/>
                  <a:gd name="T8" fmla="*/ 150 w 167"/>
                  <a:gd name="T9" fmla="*/ 8 h 42"/>
                  <a:gd name="T10" fmla="*/ 100 w 167"/>
                  <a:gd name="T11" fmla="*/ 42 h 42"/>
                  <a:gd name="T12" fmla="*/ 100 w 167"/>
                  <a:gd name="T13" fmla="*/ 42 h 42"/>
                  <a:gd name="T14" fmla="*/ 100 w 167"/>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42">
                    <a:moveTo>
                      <a:pt x="100" y="42"/>
                    </a:moveTo>
                    <a:lnTo>
                      <a:pt x="100" y="42"/>
                    </a:lnTo>
                    <a:cubicBezTo>
                      <a:pt x="67" y="42"/>
                      <a:pt x="33" y="33"/>
                      <a:pt x="17" y="33"/>
                    </a:cubicBezTo>
                    <a:cubicBezTo>
                      <a:pt x="0" y="25"/>
                      <a:pt x="50" y="8"/>
                      <a:pt x="67" y="8"/>
                    </a:cubicBezTo>
                    <a:cubicBezTo>
                      <a:pt x="83" y="0"/>
                      <a:pt x="133" y="0"/>
                      <a:pt x="150" y="8"/>
                    </a:cubicBezTo>
                    <a:cubicBezTo>
                      <a:pt x="167" y="17"/>
                      <a:pt x="117" y="42"/>
                      <a:pt x="100" y="42"/>
                    </a:cubicBezTo>
                    <a:cubicBezTo>
                      <a:pt x="67" y="42"/>
                      <a:pt x="100" y="42"/>
                      <a:pt x="100" y="42"/>
                    </a:cubicBezTo>
                    <a:lnTo>
                      <a:pt x="100" y="42"/>
                    </a:lnTo>
                    <a:close/>
                  </a:path>
                </a:pathLst>
              </a:custGeom>
              <a:solidFill>
                <a:schemeClr val="bg1">
                  <a:lumMod val="85000"/>
                </a:schemeClr>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71" name="Freeform 1709">
                <a:extLst>
                  <a:ext uri="{FF2B5EF4-FFF2-40B4-BE49-F238E27FC236}">
                    <a16:creationId xmlns:a16="http://schemas.microsoft.com/office/drawing/2014/main" id="{74C523EB-6619-ACED-3337-F5DCE497A206}"/>
                  </a:ext>
                </a:extLst>
              </p:cNvPr>
              <p:cNvSpPr>
                <a:spLocks/>
              </p:cNvSpPr>
              <p:nvPr/>
            </p:nvSpPr>
            <p:spPr bwMode="auto">
              <a:xfrm>
                <a:off x="4877" y="1405"/>
                <a:ext cx="16" cy="8"/>
              </a:xfrm>
              <a:custGeom>
                <a:avLst/>
                <a:gdLst>
                  <a:gd name="T0" fmla="*/ 83 w 83"/>
                  <a:gd name="T1" fmla="*/ 21 h 42"/>
                  <a:gd name="T2" fmla="*/ 83 w 83"/>
                  <a:gd name="T3" fmla="*/ 21 h 42"/>
                  <a:gd name="T4" fmla="*/ 0 w 83"/>
                  <a:gd name="T5" fmla="*/ 21 h 42"/>
                  <a:gd name="T6" fmla="*/ 83 w 83"/>
                  <a:gd name="T7" fmla="*/ 21 h 42"/>
                </a:gdLst>
                <a:ahLst/>
                <a:cxnLst>
                  <a:cxn ang="0">
                    <a:pos x="T0" y="T1"/>
                  </a:cxn>
                  <a:cxn ang="0">
                    <a:pos x="T2" y="T3"/>
                  </a:cxn>
                  <a:cxn ang="0">
                    <a:pos x="T4" y="T5"/>
                  </a:cxn>
                  <a:cxn ang="0">
                    <a:pos x="T6" y="T7"/>
                  </a:cxn>
                </a:cxnLst>
                <a:rect l="0" t="0" r="r" b="b"/>
                <a:pathLst>
                  <a:path w="83" h="42">
                    <a:moveTo>
                      <a:pt x="83" y="21"/>
                    </a:moveTo>
                    <a:lnTo>
                      <a:pt x="83" y="21"/>
                    </a:lnTo>
                    <a:cubicBezTo>
                      <a:pt x="83" y="42"/>
                      <a:pt x="0" y="42"/>
                      <a:pt x="0" y="21"/>
                    </a:cubicBezTo>
                    <a:cubicBezTo>
                      <a:pt x="0" y="0"/>
                      <a:pt x="83" y="0"/>
                      <a:pt x="83" y="2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2" name="Freeform 1710">
                <a:extLst>
                  <a:ext uri="{FF2B5EF4-FFF2-40B4-BE49-F238E27FC236}">
                    <a16:creationId xmlns:a16="http://schemas.microsoft.com/office/drawing/2014/main" id="{168B9862-E420-13A9-FFE6-243D3E2E8FDE}"/>
                  </a:ext>
                </a:extLst>
              </p:cNvPr>
              <p:cNvSpPr>
                <a:spLocks/>
              </p:cNvSpPr>
              <p:nvPr/>
            </p:nvSpPr>
            <p:spPr bwMode="auto">
              <a:xfrm>
                <a:off x="4877" y="1405"/>
                <a:ext cx="16" cy="8"/>
              </a:xfrm>
              <a:custGeom>
                <a:avLst/>
                <a:gdLst>
                  <a:gd name="T0" fmla="*/ 83 w 83"/>
                  <a:gd name="T1" fmla="*/ 21 h 42"/>
                  <a:gd name="T2" fmla="*/ 83 w 83"/>
                  <a:gd name="T3" fmla="*/ 21 h 42"/>
                  <a:gd name="T4" fmla="*/ 0 w 83"/>
                  <a:gd name="T5" fmla="*/ 21 h 42"/>
                  <a:gd name="T6" fmla="*/ 83 w 83"/>
                  <a:gd name="T7" fmla="*/ 21 h 42"/>
                  <a:gd name="T8" fmla="*/ 83 w 83"/>
                  <a:gd name="T9" fmla="*/ 21 h 42"/>
                </a:gdLst>
                <a:ahLst/>
                <a:cxnLst>
                  <a:cxn ang="0">
                    <a:pos x="T0" y="T1"/>
                  </a:cxn>
                  <a:cxn ang="0">
                    <a:pos x="T2" y="T3"/>
                  </a:cxn>
                  <a:cxn ang="0">
                    <a:pos x="T4" y="T5"/>
                  </a:cxn>
                  <a:cxn ang="0">
                    <a:pos x="T6" y="T7"/>
                  </a:cxn>
                  <a:cxn ang="0">
                    <a:pos x="T8" y="T9"/>
                  </a:cxn>
                </a:cxnLst>
                <a:rect l="0" t="0" r="r" b="b"/>
                <a:pathLst>
                  <a:path w="83" h="42">
                    <a:moveTo>
                      <a:pt x="83" y="21"/>
                    </a:moveTo>
                    <a:lnTo>
                      <a:pt x="83" y="21"/>
                    </a:lnTo>
                    <a:cubicBezTo>
                      <a:pt x="83" y="42"/>
                      <a:pt x="0" y="42"/>
                      <a:pt x="0" y="21"/>
                    </a:cubicBezTo>
                    <a:cubicBezTo>
                      <a:pt x="0" y="0"/>
                      <a:pt x="83" y="0"/>
                      <a:pt x="83" y="21"/>
                    </a:cubicBezTo>
                    <a:lnTo>
                      <a:pt x="83" y="21"/>
                    </a:lnTo>
                    <a:close/>
                  </a:path>
                </a:pathLst>
              </a:custGeom>
              <a:solidFill>
                <a:srgbClr val="FFFFFF"/>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73" name="Freeform 1711">
                <a:extLst>
                  <a:ext uri="{FF2B5EF4-FFF2-40B4-BE49-F238E27FC236}">
                    <a16:creationId xmlns:a16="http://schemas.microsoft.com/office/drawing/2014/main" id="{2C4BF0B1-45B0-9513-C509-6E5BB7B5B329}"/>
                  </a:ext>
                </a:extLst>
              </p:cNvPr>
              <p:cNvSpPr>
                <a:spLocks/>
              </p:cNvSpPr>
              <p:nvPr/>
            </p:nvSpPr>
            <p:spPr bwMode="auto">
              <a:xfrm>
                <a:off x="4877" y="1405"/>
                <a:ext cx="16" cy="8"/>
              </a:xfrm>
              <a:custGeom>
                <a:avLst/>
                <a:gdLst>
                  <a:gd name="T0" fmla="*/ 83 w 83"/>
                  <a:gd name="T1" fmla="*/ 21 h 42"/>
                  <a:gd name="T2" fmla="*/ 83 w 83"/>
                  <a:gd name="T3" fmla="*/ 21 h 42"/>
                  <a:gd name="T4" fmla="*/ 0 w 83"/>
                  <a:gd name="T5" fmla="*/ 21 h 42"/>
                  <a:gd name="T6" fmla="*/ 83 w 83"/>
                  <a:gd name="T7" fmla="*/ 21 h 42"/>
                </a:gdLst>
                <a:ahLst/>
                <a:cxnLst>
                  <a:cxn ang="0">
                    <a:pos x="T0" y="T1"/>
                  </a:cxn>
                  <a:cxn ang="0">
                    <a:pos x="T2" y="T3"/>
                  </a:cxn>
                  <a:cxn ang="0">
                    <a:pos x="T4" y="T5"/>
                  </a:cxn>
                  <a:cxn ang="0">
                    <a:pos x="T6" y="T7"/>
                  </a:cxn>
                </a:cxnLst>
                <a:rect l="0" t="0" r="r" b="b"/>
                <a:pathLst>
                  <a:path w="83" h="42">
                    <a:moveTo>
                      <a:pt x="83" y="21"/>
                    </a:moveTo>
                    <a:lnTo>
                      <a:pt x="83" y="21"/>
                    </a:lnTo>
                    <a:cubicBezTo>
                      <a:pt x="83" y="42"/>
                      <a:pt x="0" y="42"/>
                      <a:pt x="0" y="21"/>
                    </a:cubicBezTo>
                    <a:cubicBezTo>
                      <a:pt x="0" y="0"/>
                      <a:pt x="83" y="0"/>
                      <a:pt x="83" y="2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4" name="Freeform 1712">
                <a:extLst>
                  <a:ext uri="{FF2B5EF4-FFF2-40B4-BE49-F238E27FC236}">
                    <a16:creationId xmlns:a16="http://schemas.microsoft.com/office/drawing/2014/main" id="{9F6F3B89-A874-4382-03B1-E96120414903}"/>
                  </a:ext>
                </a:extLst>
              </p:cNvPr>
              <p:cNvSpPr>
                <a:spLocks/>
              </p:cNvSpPr>
              <p:nvPr/>
            </p:nvSpPr>
            <p:spPr bwMode="auto">
              <a:xfrm>
                <a:off x="4877" y="1405"/>
                <a:ext cx="16" cy="8"/>
              </a:xfrm>
              <a:custGeom>
                <a:avLst/>
                <a:gdLst>
                  <a:gd name="T0" fmla="*/ 83 w 83"/>
                  <a:gd name="T1" fmla="*/ 21 h 42"/>
                  <a:gd name="T2" fmla="*/ 83 w 83"/>
                  <a:gd name="T3" fmla="*/ 21 h 42"/>
                  <a:gd name="T4" fmla="*/ 0 w 83"/>
                  <a:gd name="T5" fmla="*/ 21 h 42"/>
                  <a:gd name="T6" fmla="*/ 83 w 83"/>
                  <a:gd name="T7" fmla="*/ 21 h 42"/>
                  <a:gd name="T8" fmla="*/ 83 w 83"/>
                  <a:gd name="T9" fmla="*/ 21 h 42"/>
                </a:gdLst>
                <a:ahLst/>
                <a:cxnLst>
                  <a:cxn ang="0">
                    <a:pos x="T0" y="T1"/>
                  </a:cxn>
                  <a:cxn ang="0">
                    <a:pos x="T2" y="T3"/>
                  </a:cxn>
                  <a:cxn ang="0">
                    <a:pos x="T4" y="T5"/>
                  </a:cxn>
                  <a:cxn ang="0">
                    <a:pos x="T6" y="T7"/>
                  </a:cxn>
                  <a:cxn ang="0">
                    <a:pos x="T8" y="T9"/>
                  </a:cxn>
                </a:cxnLst>
                <a:rect l="0" t="0" r="r" b="b"/>
                <a:pathLst>
                  <a:path w="83" h="42">
                    <a:moveTo>
                      <a:pt x="83" y="21"/>
                    </a:moveTo>
                    <a:lnTo>
                      <a:pt x="83" y="21"/>
                    </a:lnTo>
                    <a:cubicBezTo>
                      <a:pt x="83" y="42"/>
                      <a:pt x="0" y="42"/>
                      <a:pt x="0" y="21"/>
                    </a:cubicBezTo>
                    <a:cubicBezTo>
                      <a:pt x="0" y="0"/>
                      <a:pt x="83" y="0"/>
                      <a:pt x="83" y="21"/>
                    </a:cubicBezTo>
                    <a:lnTo>
                      <a:pt x="83" y="21"/>
                    </a:lnTo>
                    <a:close/>
                  </a:path>
                </a:pathLst>
              </a:custGeom>
              <a:solidFill>
                <a:srgbClr val="FFFFFF"/>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75" name="Freeform 1713">
                <a:extLst>
                  <a:ext uri="{FF2B5EF4-FFF2-40B4-BE49-F238E27FC236}">
                    <a16:creationId xmlns:a16="http://schemas.microsoft.com/office/drawing/2014/main" id="{5C7BD4D3-A723-B5BF-7638-640B016C8BCD}"/>
                  </a:ext>
                </a:extLst>
              </p:cNvPr>
              <p:cNvSpPr>
                <a:spLocks/>
              </p:cNvSpPr>
              <p:nvPr/>
            </p:nvSpPr>
            <p:spPr bwMode="auto">
              <a:xfrm>
                <a:off x="4716" y="1646"/>
                <a:ext cx="16" cy="16"/>
              </a:xfrm>
              <a:custGeom>
                <a:avLst/>
                <a:gdLst>
                  <a:gd name="T0" fmla="*/ 69 w 83"/>
                  <a:gd name="T1" fmla="*/ 83 h 83"/>
                  <a:gd name="T2" fmla="*/ 69 w 83"/>
                  <a:gd name="T3" fmla="*/ 83 h 83"/>
                  <a:gd name="T4" fmla="*/ 28 w 83"/>
                  <a:gd name="T5" fmla="*/ 21 h 83"/>
                  <a:gd name="T6" fmla="*/ 69 w 83"/>
                  <a:gd name="T7" fmla="*/ 83 h 83"/>
                </a:gdLst>
                <a:ahLst/>
                <a:cxnLst>
                  <a:cxn ang="0">
                    <a:pos x="T0" y="T1"/>
                  </a:cxn>
                  <a:cxn ang="0">
                    <a:pos x="T2" y="T3"/>
                  </a:cxn>
                  <a:cxn ang="0">
                    <a:pos x="T4" y="T5"/>
                  </a:cxn>
                  <a:cxn ang="0">
                    <a:pos x="T6" y="T7"/>
                  </a:cxn>
                </a:cxnLst>
                <a:rect l="0" t="0" r="r" b="b"/>
                <a:pathLst>
                  <a:path w="83" h="83">
                    <a:moveTo>
                      <a:pt x="69" y="83"/>
                    </a:moveTo>
                    <a:lnTo>
                      <a:pt x="69" y="83"/>
                    </a:lnTo>
                    <a:cubicBezTo>
                      <a:pt x="56" y="83"/>
                      <a:pt x="0" y="62"/>
                      <a:pt x="28" y="21"/>
                    </a:cubicBezTo>
                    <a:cubicBezTo>
                      <a:pt x="69" y="0"/>
                      <a:pt x="83" y="83"/>
                      <a:pt x="69" y="8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6" name="Freeform 1714">
                <a:extLst>
                  <a:ext uri="{FF2B5EF4-FFF2-40B4-BE49-F238E27FC236}">
                    <a16:creationId xmlns:a16="http://schemas.microsoft.com/office/drawing/2014/main" id="{9A7D9DBE-CD1D-01EB-AFB7-193658E35086}"/>
                  </a:ext>
                </a:extLst>
              </p:cNvPr>
              <p:cNvSpPr>
                <a:spLocks/>
              </p:cNvSpPr>
              <p:nvPr/>
            </p:nvSpPr>
            <p:spPr bwMode="auto">
              <a:xfrm>
                <a:off x="4716" y="1646"/>
                <a:ext cx="16" cy="16"/>
              </a:xfrm>
              <a:custGeom>
                <a:avLst/>
                <a:gdLst>
                  <a:gd name="T0" fmla="*/ 69 w 83"/>
                  <a:gd name="T1" fmla="*/ 83 h 83"/>
                  <a:gd name="T2" fmla="*/ 69 w 83"/>
                  <a:gd name="T3" fmla="*/ 83 h 83"/>
                  <a:gd name="T4" fmla="*/ 28 w 83"/>
                  <a:gd name="T5" fmla="*/ 21 h 83"/>
                  <a:gd name="T6" fmla="*/ 69 w 83"/>
                  <a:gd name="T7" fmla="*/ 83 h 83"/>
                  <a:gd name="T8" fmla="*/ 69 w 83"/>
                  <a:gd name="T9" fmla="*/ 83 h 83"/>
                </a:gdLst>
                <a:ahLst/>
                <a:cxnLst>
                  <a:cxn ang="0">
                    <a:pos x="T0" y="T1"/>
                  </a:cxn>
                  <a:cxn ang="0">
                    <a:pos x="T2" y="T3"/>
                  </a:cxn>
                  <a:cxn ang="0">
                    <a:pos x="T4" y="T5"/>
                  </a:cxn>
                  <a:cxn ang="0">
                    <a:pos x="T6" y="T7"/>
                  </a:cxn>
                  <a:cxn ang="0">
                    <a:pos x="T8" y="T9"/>
                  </a:cxn>
                </a:cxnLst>
                <a:rect l="0" t="0" r="r" b="b"/>
                <a:pathLst>
                  <a:path w="83" h="83">
                    <a:moveTo>
                      <a:pt x="69" y="83"/>
                    </a:moveTo>
                    <a:lnTo>
                      <a:pt x="69" y="83"/>
                    </a:lnTo>
                    <a:cubicBezTo>
                      <a:pt x="56" y="83"/>
                      <a:pt x="0" y="62"/>
                      <a:pt x="28" y="21"/>
                    </a:cubicBezTo>
                    <a:cubicBezTo>
                      <a:pt x="69" y="0"/>
                      <a:pt x="83" y="83"/>
                      <a:pt x="69" y="83"/>
                    </a:cubicBezTo>
                    <a:lnTo>
                      <a:pt x="69"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7" name="Freeform 1715">
                <a:extLst>
                  <a:ext uri="{FF2B5EF4-FFF2-40B4-BE49-F238E27FC236}">
                    <a16:creationId xmlns:a16="http://schemas.microsoft.com/office/drawing/2014/main" id="{0B736B04-105E-97E3-0787-86A8B8F6DED6}"/>
                  </a:ext>
                </a:extLst>
              </p:cNvPr>
              <p:cNvSpPr>
                <a:spLocks/>
              </p:cNvSpPr>
              <p:nvPr/>
            </p:nvSpPr>
            <p:spPr bwMode="auto">
              <a:xfrm>
                <a:off x="4716" y="1646"/>
                <a:ext cx="16" cy="16"/>
              </a:xfrm>
              <a:custGeom>
                <a:avLst/>
                <a:gdLst>
                  <a:gd name="T0" fmla="*/ 69 w 83"/>
                  <a:gd name="T1" fmla="*/ 83 h 83"/>
                  <a:gd name="T2" fmla="*/ 69 w 83"/>
                  <a:gd name="T3" fmla="*/ 83 h 83"/>
                  <a:gd name="T4" fmla="*/ 28 w 83"/>
                  <a:gd name="T5" fmla="*/ 21 h 83"/>
                  <a:gd name="T6" fmla="*/ 69 w 83"/>
                  <a:gd name="T7" fmla="*/ 83 h 83"/>
                </a:gdLst>
                <a:ahLst/>
                <a:cxnLst>
                  <a:cxn ang="0">
                    <a:pos x="T0" y="T1"/>
                  </a:cxn>
                  <a:cxn ang="0">
                    <a:pos x="T2" y="T3"/>
                  </a:cxn>
                  <a:cxn ang="0">
                    <a:pos x="T4" y="T5"/>
                  </a:cxn>
                  <a:cxn ang="0">
                    <a:pos x="T6" y="T7"/>
                  </a:cxn>
                </a:cxnLst>
                <a:rect l="0" t="0" r="r" b="b"/>
                <a:pathLst>
                  <a:path w="83" h="83">
                    <a:moveTo>
                      <a:pt x="69" y="83"/>
                    </a:moveTo>
                    <a:lnTo>
                      <a:pt x="69" y="83"/>
                    </a:lnTo>
                    <a:cubicBezTo>
                      <a:pt x="56" y="83"/>
                      <a:pt x="0" y="62"/>
                      <a:pt x="28" y="21"/>
                    </a:cubicBezTo>
                    <a:cubicBezTo>
                      <a:pt x="69" y="0"/>
                      <a:pt x="83" y="83"/>
                      <a:pt x="69" y="8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8" name="Freeform 1716">
                <a:extLst>
                  <a:ext uri="{FF2B5EF4-FFF2-40B4-BE49-F238E27FC236}">
                    <a16:creationId xmlns:a16="http://schemas.microsoft.com/office/drawing/2014/main" id="{B7D5E5CC-47AF-ACCD-BEB2-C6155A376FFA}"/>
                  </a:ext>
                </a:extLst>
              </p:cNvPr>
              <p:cNvSpPr>
                <a:spLocks/>
              </p:cNvSpPr>
              <p:nvPr/>
            </p:nvSpPr>
            <p:spPr bwMode="auto">
              <a:xfrm>
                <a:off x="4716" y="1646"/>
                <a:ext cx="16" cy="16"/>
              </a:xfrm>
              <a:custGeom>
                <a:avLst/>
                <a:gdLst>
                  <a:gd name="T0" fmla="*/ 69 w 83"/>
                  <a:gd name="T1" fmla="*/ 83 h 83"/>
                  <a:gd name="T2" fmla="*/ 69 w 83"/>
                  <a:gd name="T3" fmla="*/ 83 h 83"/>
                  <a:gd name="T4" fmla="*/ 28 w 83"/>
                  <a:gd name="T5" fmla="*/ 21 h 83"/>
                  <a:gd name="T6" fmla="*/ 69 w 83"/>
                  <a:gd name="T7" fmla="*/ 83 h 83"/>
                  <a:gd name="T8" fmla="*/ 69 w 83"/>
                  <a:gd name="T9" fmla="*/ 83 h 83"/>
                </a:gdLst>
                <a:ahLst/>
                <a:cxnLst>
                  <a:cxn ang="0">
                    <a:pos x="T0" y="T1"/>
                  </a:cxn>
                  <a:cxn ang="0">
                    <a:pos x="T2" y="T3"/>
                  </a:cxn>
                  <a:cxn ang="0">
                    <a:pos x="T4" y="T5"/>
                  </a:cxn>
                  <a:cxn ang="0">
                    <a:pos x="T6" y="T7"/>
                  </a:cxn>
                  <a:cxn ang="0">
                    <a:pos x="T8" y="T9"/>
                  </a:cxn>
                </a:cxnLst>
                <a:rect l="0" t="0" r="r" b="b"/>
                <a:pathLst>
                  <a:path w="83" h="83">
                    <a:moveTo>
                      <a:pt x="69" y="83"/>
                    </a:moveTo>
                    <a:lnTo>
                      <a:pt x="69" y="83"/>
                    </a:lnTo>
                    <a:cubicBezTo>
                      <a:pt x="56" y="83"/>
                      <a:pt x="0" y="62"/>
                      <a:pt x="28" y="21"/>
                    </a:cubicBezTo>
                    <a:cubicBezTo>
                      <a:pt x="69" y="0"/>
                      <a:pt x="83" y="83"/>
                      <a:pt x="69" y="83"/>
                    </a:cubicBezTo>
                    <a:lnTo>
                      <a:pt x="69" y="83"/>
                    </a:lnTo>
                    <a:close/>
                  </a:path>
                </a:pathLst>
              </a:custGeom>
              <a:solidFill>
                <a:srgbClr val="FFFFFF"/>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79" name="Freeform 1717">
                <a:extLst>
                  <a:ext uri="{FF2B5EF4-FFF2-40B4-BE49-F238E27FC236}">
                    <a16:creationId xmlns:a16="http://schemas.microsoft.com/office/drawing/2014/main" id="{0DA32901-1807-B552-D258-3D6D04EAFEC3}"/>
                  </a:ext>
                </a:extLst>
              </p:cNvPr>
              <p:cNvSpPr>
                <a:spLocks noEditPoints="1"/>
              </p:cNvSpPr>
              <p:nvPr/>
            </p:nvSpPr>
            <p:spPr bwMode="auto">
              <a:xfrm>
                <a:off x="3985" y="1517"/>
                <a:ext cx="2297" cy="804"/>
              </a:xfrm>
              <a:custGeom>
                <a:avLst/>
                <a:gdLst>
                  <a:gd name="T0" fmla="*/ 11576 w 11914"/>
                  <a:gd name="T1" fmla="*/ 1596 h 4166"/>
                  <a:gd name="T2" fmla="*/ 10679 w 11914"/>
                  <a:gd name="T3" fmla="*/ 1152 h 4166"/>
                  <a:gd name="T4" fmla="*/ 9855 w 11914"/>
                  <a:gd name="T5" fmla="*/ 1167 h 4166"/>
                  <a:gd name="T6" fmla="*/ 8928 w 11914"/>
                  <a:gd name="T7" fmla="*/ 960 h 4166"/>
                  <a:gd name="T8" fmla="*/ 8502 w 11914"/>
                  <a:gd name="T9" fmla="*/ 827 h 4166"/>
                  <a:gd name="T10" fmla="*/ 8163 w 11914"/>
                  <a:gd name="T11" fmla="*/ 901 h 4166"/>
                  <a:gd name="T12" fmla="*/ 7663 w 11914"/>
                  <a:gd name="T13" fmla="*/ 872 h 4166"/>
                  <a:gd name="T14" fmla="*/ 7281 w 11914"/>
                  <a:gd name="T15" fmla="*/ 650 h 4166"/>
                  <a:gd name="T16" fmla="*/ 6899 w 11914"/>
                  <a:gd name="T17" fmla="*/ 724 h 4166"/>
                  <a:gd name="T18" fmla="*/ 6222 w 11914"/>
                  <a:gd name="T19" fmla="*/ 635 h 4166"/>
                  <a:gd name="T20" fmla="*/ 5634 w 11914"/>
                  <a:gd name="T21" fmla="*/ 739 h 4166"/>
                  <a:gd name="T22" fmla="*/ 6222 w 11914"/>
                  <a:gd name="T23" fmla="*/ 251 h 4166"/>
                  <a:gd name="T24" fmla="*/ 5560 w 11914"/>
                  <a:gd name="T25" fmla="*/ 104 h 4166"/>
                  <a:gd name="T26" fmla="*/ 5222 w 11914"/>
                  <a:gd name="T27" fmla="*/ 251 h 4166"/>
                  <a:gd name="T28" fmla="*/ 4707 w 11914"/>
                  <a:gd name="T29" fmla="*/ 325 h 4166"/>
                  <a:gd name="T30" fmla="*/ 4369 w 11914"/>
                  <a:gd name="T31" fmla="*/ 473 h 4166"/>
                  <a:gd name="T32" fmla="*/ 3957 w 11914"/>
                  <a:gd name="T33" fmla="*/ 724 h 4166"/>
                  <a:gd name="T34" fmla="*/ 3633 w 11914"/>
                  <a:gd name="T35" fmla="*/ 857 h 4166"/>
                  <a:gd name="T36" fmla="*/ 3560 w 11914"/>
                  <a:gd name="T37" fmla="*/ 739 h 4166"/>
                  <a:gd name="T38" fmla="*/ 3810 w 11914"/>
                  <a:gd name="T39" fmla="*/ 1433 h 4166"/>
                  <a:gd name="T40" fmla="*/ 3339 w 11914"/>
                  <a:gd name="T41" fmla="*/ 1581 h 4166"/>
                  <a:gd name="T42" fmla="*/ 3398 w 11914"/>
                  <a:gd name="T43" fmla="*/ 1300 h 4166"/>
                  <a:gd name="T44" fmla="*/ 3030 w 11914"/>
                  <a:gd name="T45" fmla="*/ 887 h 4166"/>
                  <a:gd name="T46" fmla="*/ 2810 w 11914"/>
                  <a:gd name="T47" fmla="*/ 1226 h 4166"/>
                  <a:gd name="T48" fmla="*/ 1927 w 11914"/>
                  <a:gd name="T49" fmla="*/ 1330 h 4166"/>
                  <a:gd name="T50" fmla="*/ 1353 w 11914"/>
                  <a:gd name="T51" fmla="*/ 1477 h 4166"/>
                  <a:gd name="T52" fmla="*/ 1236 w 11914"/>
                  <a:gd name="T53" fmla="*/ 1581 h 4166"/>
                  <a:gd name="T54" fmla="*/ 780 w 11914"/>
                  <a:gd name="T55" fmla="*/ 1773 h 4166"/>
                  <a:gd name="T56" fmla="*/ 456 w 11914"/>
                  <a:gd name="T57" fmla="*/ 1507 h 4166"/>
                  <a:gd name="T58" fmla="*/ 427 w 11914"/>
                  <a:gd name="T59" fmla="*/ 1241 h 4166"/>
                  <a:gd name="T60" fmla="*/ 74 w 11914"/>
                  <a:gd name="T61" fmla="*/ 1300 h 4166"/>
                  <a:gd name="T62" fmla="*/ 103 w 11914"/>
                  <a:gd name="T63" fmla="*/ 2246 h 4166"/>
                  <a:gd name="T64" fmla="*/ 236 w 11914"/>
                  <a:gd name="T65" fmla="*/ 2763 h 4166"/>
                  <a:gd name="T66" fmla="*/ 589 w 11914"/>
                  <a:gd name="T67" fmla="*/ 3294 h 4166"/>
                  <a:gd name="T68" fmla="*/ 780 w 11914"/>
                  <a:gd name="T69" fmla="*/ 3605 h 4166"/>
                  <a:gd name="T70" fmla="*/ 1206 w 11914"/>
                  <a:gd name="T71" fmla="*/ 4018 h 4166"/>
                  <a:gd name="T72" fmla="*/ 1603 w 11914"/>
                  <a:gd name="T73" fmla="*/ 3693 h 4166"/>
                  <a:gd name="T74" fmla="*/ 1589 w 11914"/>
                  <a:gd name="T75" fmla="*/ 3280 h 4166"/>
                  <a:gd name="T76" fmla="*/ 2354 w 11914"/>
                  <a:gd name="T77" fmla="*/ 3294 h 4166"/>
                  <a:gd name="T78" fmla="*/ 2883 w 11914"/>
                  <a:gd name="T79" fmla="*/ 2896 h 4166"/>
                  <a:gd name="T80" fmla="*/ 3707 w 11914"/>
                  <a:gd name="T81" fmla="*/ 3014 h 4166"/>
                  <a:gd name="T82" fmla="*/ 4869 w 11914"/>
                  <a:gd name="T83" fmla="*/ 3339 h 4166"/>
                  <a:gd name="T84" fmla="*/ 6104 w 11914"/>
                  <a:gd name="T85" fmla="*/ 3413 h 4166"/>
                  <a:gd name="T86" fmla="*/ 7104 w 11914"/>
                  <a:gd name="T87" fmla="*/ 3058 h 4166"/>
                  <a:gd name="T88" fmla="*/ 7663 w 11914"/>
                  <a:gd name="T89" fmla="*/ 3811 h 4166"/>
                  <a:gd name="T90" fmla="*/ 8208 w 11914"/>
                  <a:gd name="T91" fmla="*/ 3339 h 4166"/>
                  <a:gd name="T92" fmla="*/ 7987 w 11914"/>
                  <a:gd name="T93" fmla="*/ 2940 h 4166"/>
                  <a:gd name="T94" fmla="*/ 8693 w 11914"/>
                  <a:gd name="T95" fmla="*/ 2393 h 4166"/>
                  <a:gd name="T96" fmla="*/ 9222 w 11914"/>
                  <a:gd name="T97" fmla="*/ 2438 h 4166"/>
                  <a:gd name="T98" fmla="*/ 9664 w 11914"/>
                  <a:gd name="T99" fmla="*/ 2260 h 4166"/>
                  <a:gd name="T100" fmla="*/ 9840 w 11914"/>
                  <a:gd name="T101" fmla="*/ 2275 h 4166"/>
                  <a:gd name="T102" fmla="*/ 9546 w 11914"/>
                  <a:gd name="T103" fmla="*/ 3102 h 4166"/>
                  <a:gd name="T104" fmla="*/ 9811 w 11914"/>
                  <a:gd name="T105" fmla="*/ 2526 h 4166"/>
                  <a:gd name="T106" fmla="*/ 10443 w 11914"/>
                  <a:gd name="T107" fmla="*/ 2305 h 4166"/>
                  <a:gd name="T108" fmla="*/ 10855 w 11914"/>
                  <a:gd name="T109" fmla="*/ 1788 h 4166"/>
                  <a:gd name="T110" fmla="*/ 11252 w 11914"/>
                  <a:gd name="T111" fmla="*/ 1714 h 4166"/>
                  <a:gd name="T112" fmla="*/ 11796 w 11914"/>
                  <a:gd name="T113" fmla="*/ 1699 h 4166"/>
                  <a:gd name="T114" fmla="*/ 5766 w 11914"/>
                  <a:gd name="T115" fmla="*/ 3102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914" h="4166">
                    <a:moveTo>
                      <a:pt x="11885" y="1640"/>
                    </a:moveTo>
                    <a:lnTo>
                      <a:pt x="11885" y="1640"/>
                    </a:lnTo>
                    <a:cubicBezTo>
                      <a:pt x="11855" y="1610"/>
                      <a:pt x="11811" y="1596"/>
                      <a:pt x="11782" y="1566"/>
                    </a:cubicBezTo>
                    <a:cubicBezTo>
                      <a:pt x="11767" y="1551"/>
                      <a:pt x="11752" y="1537"/>
                      <a:pt x="11723" y="1522"/>
                    </a:cubicBezTo>
                    <a:cubicBezTo>
                      <a:pt x="11708" y="1522"/>
                      <a:pt x="11679" y="1522"/>
                      <a:pt x="11664" y="1507"/>
                    </a:cubicBezTo>
                    <a:cubicBezTo>
                      <a:pt x="11664" y="1522"/>
                      <a:pt x="11679" y="1522"/>
                      <a:pt x="11679" y="1522"/>
                    </a:cubicBezTo>
                    <a:cubicBezTo>
                      <a:pt x="11694" y="1522"/>
                      <a:pt x="11649" y="1537"/>
                      <a:pt x="11635" y="1522"/>
                    </a:cubicBezTo>
                    <a:cubicBezTo>
                      <a:pt x="11635" y="1522"/>
                      <a:pt x="11649" y="1522"/>
                      <a:pt x="11649" y="1507"/>
                    </a:cubicBezTo>
                    <a:cubicBezTo>
                      <a:pt x="11635" y="1492"/>
                      <a:pt x="11561" y="1522"/>
                      <a:pt x="11546" y="1507"/>
                    </a:cubicBezTo>
                    <a:cubicBezTo>
                      <a:pt x="11576" y="1522"/>
                      <a:pt x="11576" y="1522"/>
                      <a:pt x="11576" y="1566"/>
                    </a:cubicBezTo>
                    <a:cubicBezTo>
                      <a:pt x="11561" y="1581"/>
                      <a:pt x="11591" y="1610"/>
                      <a:pt x="11591" y="1610"/>
                    </a:cubicBezTo>
                    <a:cubicBezTo>
                      <a:pt x="11576" y="1610"/>
                      <a:pt x="11576" y="1596"/>
                      <a:pt x="11576" y="1596"/>
                    </a:cubicBezTo>
                    <a:cubicBezTo>
                      <a:pt x="11561" y="1581"/>
                      <a:pt x="11561" y="1610"/>
                      <a:pt x="11546" y="1610"/>
                    </a:cubicBezTo>
                    <a:lnTo>
                      <a:pt x="11517" y="1551"/>
                    </a:lnTo>
                    <a:lnTo>
                      <a:pt x="11517" y="1537"/>
                    </a:lnTo>
                    <a:cubicBezTo>
                      <a:pt x="11517" y="1522"/>
                      <a:pt x="11502" y="1507"/>
                      <a:pt x="11517" y="1492"/>
                    </a:cubicBezTo>
                    <a:cubicBezTo>
                      <a:pt x="11532" y="1463"/>
                      <a:pt x="11502" y="1477"/>
                      <a:pt x="11488" y="1463"/>
                    </a:cubicBezTo>
                    <a:cubicBezTo>
                      <a:pt x="11488" y="1448"/>
                      <a:pt x="11458" y="1433"/>
                      <a:pt x="11443" y="1433"/>
                    </a:cubicBezTo>
                    <a:cubicBezTo>
                      <a:pt x="11341" y="1374"/>
                      <a:pt x="11252" y="1315"/>
                      <a:pt x="11149" y="1285"/>
                    </a:cubicBezTo>
                    <a:cubicBezTo>
                      <a:pt x="11120" y="1271"/>
                      <a:pt x="11105" y="1256"/>
                      <a:pt x="11090" y="1241"/>
                    </a:cubicBezTo>
                    <a:cubicBezTo>
                      <a:pt x="11076" y="1226"/>
                      <a:pt x="11046" y="1212"/>
                      <a:pt x="11017" y="1212"/>
                    </a:cubicBezTo>
                    <a:cubicBezTo>
                      <a:pt x="10973" y="1197"/>
                      <a:pt x="10929" y="1182"/>
                      <a:pt x="10870" y="1152"/>
                    </a:cubicBezTo>
                    <a:lnTo>
                      <a:pt x="10737" y="1152"/>
                    </a:lnTo>
                    <a:lnTo>
                      <a:pt x="10679" y="1152"/>
                    </a:lnTo>
                    <a:lnTo>
                      <a:pt x="10664" y="1138"/>
                    </a:lnTo>
                    <a:cubicBezTo>
                      <a:pt x="10649" y="1152"/>
                      <a:pt x="10649" y="1167"/>
                      <a:pt x="10635" y="1152"/>
                    </a:cubicBezTo>
                    <a:cubicBezTo>
                      <a:pt x="10590" y="1152"/>
                      <a:pt x="10546" y="1138"/>
                      <a:pt x="10502" y="1123"/>
                    </a:cubicBezTo>
                    <a:cubicBezTo>
                      <a:pt x="10487" y="1123"/>
                      <a:pt x="10443" y="1108"/>
                      <a:pt x="10443" y="1138"/>
                    </a:cubicBezTo>
                    <a:cubicBezTo>
                      <a:pt x="10429" y="1167"/>
                      <a:pt x="10414" y="1167"/>
                      <a:pt x="10443" y="1182"/>
                    </a:cubicBezTo>
                    <a:cubicBezTo>
                      <a:pt x="10473" y="1212"/>
                      <a:pt x="10502" y="1271"/>
                      <a:pt x="10429" y="1285"/>
                    </a:cubicBezTo>
                    <a:cubicBezTo>
                      <a:pt x="10414" y="1300"/>
                      <a:pt x="10370" y="1300"/>
                      <a:pt x="10355" y="1271"/>
                    </a:cubicBezTo>
                    <a:cubicBezTo>
                      <a:pt x="10340" y="1256"/>
                      <a:pt x="10340" y="1241"/>
                      <a:pt x="10296" y="1241"/>
                    </a:cubicBezTo>
                    <a:cubicBezTo>
                      <a:pt x="10252" y="1226"/>
                      <a:pt x="10282" y="1212"/>
                      <a:pt x="10267" y="1197"/>
                    </a:cubicBezTo>
                    <a:cubicBezTo>
                      <a:pt x="10267" y="1182"/>
                      <a:pt x="10223" y="1167"/>
                      <a:pt x="10208" y="1182"/>
                    </a:cubicBezTo>
                    <a:cubicBezTo>
                      <a:pt x="10164" y="1226"/>
                      <a:pt x="10090" y="1182"/>
                      <a:pt x="10031" y="1182"/>
                    </a:cubicBezTo>
                    <a:cubicBezTo>
                      <a:pt x="9973" y="1182"/>
                      <a:pt x="9914" y="1167"/>
                      <a:pt x="9855" y="1167"/>
                    </a:cubicBezTo>
                    <a:cubicBezTo>
                      <a:pt x="9826" y="1167"/>
                      <a:pt x="9811" y="1167"/>
                      <a:pt x="9781" y="1182"/>
                    </a:cubicBezTo>
                    <a:cubicBezTo>
                      <a:pt x="9752" y="1197"/>
                      <a:pt x="9767" y="1241"/>
                      <a:pt x="9767" y="1271"/>
                    </a:cubicBezTo>
                    <a:cubicBezTo>
                      <a:pt x="9752" y="1271"/>
                      <a:pt x="9737" y="1197"/>
                      <a:pt x="9723" y="1182"/>
                    </a:cubicBezTo>
                    <a:cubicBezTo>
                      <a:pt x="9708" y="1182"/>
                      <a:pt x="9649" y="1182"/>
                      <a:pt x="9634" y="1152"/>
                    </a:cubicBezTo>
                    <a:cubicBezTo>
                      <a:pt x="9634" y="1108"/>
                      <a:pt x="9693" y="1093"/>
                      <a:pt x="9634" y="1049"/>
                    </a:cubicBezTo>
                    <a:cubicBezTo>
                      <a:pt x="9605" y="1034"/>
                      <a:pt x="9576" y="1019"/>
                      <a:pt x="9531" y="1005"/>
                    </a:cubicBezTo>
                    <a:cubicBezTo>
                      <a:pt x="9443" y="975"/>
                      <a:pt x="9340" y="1005"/>
                      <a:pt x="9252" y="1019"/>
                    </a:cubicBezTo>
                    <a:lnTo>
                      <a:pt x="9105" y="1019"/>
                    </a:lnTo>
                    <a:lnTo>
                      <a:pt x="9075" y="1019"/>
                    </a:lnTo>
                    <a:cubicBezTo>
                      <a:pt x="9046" y="1005"/>
                      <a:pt x="9075" y="1005"/>
                      <a:pt x="9090" y="990"/>
                    </a:cubicBezTo>
                    <a:cubicBezTo>
                      <a:pt x="9090" y="975"/>
                      <a:pt x="9017" y="960"/>
                      <a:pt x="9017" y="960"/>
                    </a:cubicBezTo>
                    <a:cubicBezTo>
                      <a:pt x="9002" y="946"/>
                      <a:pt x="8943" y="960"/>
                      <a:pt x="8928" y="960"/>
                    </a:cubicBezTo>
                    <a:cubicBezTo>
                      <a:pt x="8928" y="960"/>
                      <a:pt x="8987" y="946"/>
                      <a:pt x="8972" y="931"/>
                    </a:cubicBezTo>
                    <a:cubicBezTo>
                      <a:pt x="8958" y="931"/>
                      <a:pt x="8943" y="946"/>
                      <a:pt x="8928" y="946"/>
                    </a:cubicBezTo>
                    <a:cubicBezTo>
                      <a:pt x="8914" y="931"/>
                      <a:pt x="8884" y="916"/>
                      <a:pt x="8884" y="916"/>
                    </a:cubicBezTo>
                    <a:cubicBezTo>
                      <a:pt x="8869" y="916"/>
                      <a:pt x="8825" y="887"/>
                      <a:pt x="8855" y="887"/>
                    </a:cubicBezTo>
                    <a:lnTo>
                      <a:pt x="8914" y="887"/>
                    </a:lnTo>
                    <a:cubicBezTo>
                      <a:pt x="8958" y="887"/>
                      <a:pt x="8899" y="842"/>
                      <a:pt x="8884" y="842"/>
                    </a:cubicBezTo>
                    <a:cubicBezTo>
                      <a:pt x="8855" y="813"/>
                      <a:pt x="8781" y="827"/>
                      <a:pt x="8737" y="813"/>
                    </a:cubicBezTo>
                    <a:cubicBezTo>
                      <a:pt x="8708" y="813"/>
                      <a:pt x="8693" y="842"/>
                      <a:pt x="8664" y="872"/>
                    </a:cubicBezTo>
                    <a:cubicBezTo>
                      <a:pt x="8664" y="872"/>
                      <a:pt x="8561" y="931"/>
                      <a:pt x="8561" y="887"/>
                    </a:cubicBezTo>
                    <a:cubicBezTo>
                      <a:pt x="8575" y="857"/>
                      <a:pt x="8590" y="887"/>
                      <a:pt x="8619" y="872"/>
                    </a:cubicBezTo>
                    <a:cubicBezTo>
                      <a:pt x="8619" y="872"/>
                      <a:pt x="8605" y="827"/>
                      <a:pt x="8590" y="827"/>
                    </a:cubicBezTo>
                    <a:lnTo>
                      <a:pt x="8502" y="827"/>
                    </a:lnTo>
                    <a:cubicBezTo>
                      <a:pt x="8516" y="813"/>
                      <a:pt x="8546" y="798"/>
                      <a:pt x="8575" y="798"/>
                    </a:cubicBezTo>
                    <a:cubicBezTo>
                      <a:pt x="8590" y="813"/>
                      <a:pt x="8693" y="813"/>
                      <a:pt x="8693" y="813"/>
                    </a:cubicBezTo>
                    <a:cubicBezTo>
                      <a:pt x="8693" y="798"/>
                      <a:pt x="8605" y="798"/>
                      <a:pt x="8590" y="783"/>
                    </a:cubicBezTo>
                    <a:lnTo>
                      <a:pt x="8502" y="783"/>
                    </a:lnTo>
                    <a:cubicBezTo>
                      <a:pt x="8443" y="768"/>
                      <a:pt x="8384" y="768"/>
                      <a:pt x="8325" y="754"/>
                    </a:cubicBezTo>
                    <a:cubicBezTo>
                      <a:pt x="8311" y="754"/>
                      <a:pt x="8252" y="739"/>
                      <a:pt x="8252" y="739"/>
                    </a:cubicBezTo>
                    <a:cubicBezTo>
                      <a:pt x="8252" y="754"/>
                      <a:pt x="8266" y="768"/>
                      <a:pt x="8252" y="768"/>
                    </a:cubicBezTo>
                    <a:cubicBezTo>
                      <a:pt x="8237" y="783"/>
                      <a:pt x="8222" y="783"/>
                      <a:pt x="8208" y="783"/>
                    </a:cubicBezTo>
                    <a:cubicBezTo>
                      <a:pt x="8193" y="783"/>
                      <a:pt x="8119" y="798"/>
                      <a:pt x="8134" y="827"/>
                    </a:cubicBezTo>
                    <a:cubicBezTo>
                      <a:pt x="8149" y="857"/>
                      <a:pt x="8178" y="813"/>
                      <a:pt x="8193" y="827"/>
                    </a:cubicBezTo>
                    <a:cubicBezTo>
                      <a:pt x="8193" y="827"/>
                      <a:pt x="8149" y="842"/>
                      <a:pt x="8163" y="872"/>
                    </a:cubicBezTo>
                    <a:cubicBezTo>
                      <a:pt x="8178" y="872"/>
                      <a:pt x="8163" y="887"/>
                      <a:pt x="8163" y="901"/>
                    </a:cubicBezTo>
                    <a:cubicBezTo>
                      <a:pt x="8178" y="901"/>
                      <a:pt x="8193" y="916"/>
                      <a:pt x="8193" y="931"/>
                    </a:cubicBezTo>
                    <a:lnTo>
                      <a:pt x="8119" y="931"/>
                    </a:lnTo>
                    <a:cubicBezTo>
                      <a:pt x="8090" y="931"/>
                      <a:pt x="8119" y="916"/>
                      <a:pt x="8119" y="916"/>
                    </a:cubicBezTo>
                    <a:cubicBezTo>
                      <a:pt x="8105" y="901"/>
                      <a:pt x="8061" y="916"/>
                      <a:pt x="8061" y="916"/>
                    </a:cubicBezTo>
                    <a:cubicBezTo>
                      <a:pt x="8031" y="931"/>
                      <a:pt x="8002" y="916"/>
                      <a:pt x="7987" y="916"/>
                    </a:cubicBezTo>
                    <a:cubicBezTo>
                      <a:pt x="7972" y="916"/>
                      <a:pt x="8031" y="931"/>
                      <a:pt x="8031" y="931"/>
                    </a:cubicBezTo>
                    <a:cubicBezTo>
                      <a:pt x="8075" y="946"/>
                      <a:pt x="8031" y="975"/>
                      <a:pt x="8016" y="960"/>
                    </a:cubicBezTo>
                    <a:cubicBezTo>
                      <a:pt x="8002" y="960"/>
                      <a:pt x="8002" y="946"/>
                      <a:pt x="8002" y="931"/>
                    </a:cubicBezTo>
                    <a:lnTo>
                      <a:pt x="7958" y="931"/>
                    </a:lnTo>
                    <a:cubicBezTo>
                      <a:pt x="7928" y="916"/>
                      <a:pt x="7899" y="901"/>
                      <a:pt x="7855" y="916"/>
                    </a:cubicBezTo>
                    <a:cubicBezTo>
                      <a:pt x="7810" y="916"/>
                      <a:pt x="7781" y="960"/>
                      <a:pt x="7737" y="931"/>
                    </a:cubicBezTo>
                    <a:cubicBezTo>
                      <a:pt x="7708" y="916"/>
                      <a:pt x="7678" y="901"/>
                      <a:pt x="7663" y="872"/>
                    </a:cubicBezTo>
                    <a:cubicBezTo>
                      <a:pt x="7649" y="857"/>
                      <a:pt x="7619" y="916"/>
                      <a:pt x="7605" y="916"/>
                    </a:cubicBezTo>
                    <a:cubicBezTo>
                      <a:pt x="7590" y="946"/>
                      <a:pt x="7575" y="1034"/>
                      <a:pt x="7531" y="1019"/>
                    </a:cubicBezTo>
                    <a:cubicBezTo>
                      <a:pt x="7502" y="1005"/>
                      <a:pt x="7472" y="1005"/>
                      <a:pt x="7443" y="975"/>
                    </a:cubicBezTo>
                    <a:cubicBezTo>
                      <a:pt x="7428" y="960"/>
                      <a:pt x="7399" y="931"/>
                      <a:pt x="7384" y="916"/>
                    </a:cubicBezTo>
                    <a:cubicBezTo>
                      <a:pt x="7369" y="887"/>
                      <a:pt x="7340" y="872"/>
                      <a:pt x="7325" y="857"/>
                    </a:cubicBezTo>
                    <a:cubicBezTo>
                      <a:pt x="7296" y="827"/>
                      <a:pt x="7355" y="842"/>
                      <a:pt x="7369" y="842"/>
                    </a:cubicBezTo>
                    <a:cubicBezTo>
                      <a:pt x="7384" y="842"/>
                      <a:pt x="7413" y="827"/>
                      <a:pt x="7413" y="813"/>
                    </a:cubicBezTo>
                    <a:lnTo>
                      <a:pt x="7340" y="768"/>
                    </a:lnTo>
                    <a:cubicBezTo>
                      <a:pt x="7340" y="768"/>
                      <a:pt x="7384" y="768"/>
                      <a:pt x="7384" y="754"/>
                    </a:cubicBezTo>
                    <a:cubicBezTo>
                      <a:pt x="7369" y="739"/>
                      <a:pt x="7340" y="739"/>
                      <a:pt x="7340" y="739"/>
                    </a:cubicBezTo>
                    <a:cubicBezTo>
                      <a:pt x="7340" y="709"/>
                      <a:pt x="7413" y="695"/>
                      <a:pt x="7340" y="680"/>
                    </a:cubicBezTo>
                    <a:cubicBezTo>
                      <a:pt x="7325" y="680"/>
                      <a:pt x="7310" y="650"/>
                      <a:pt x="7281" y="650"/>
                    </a:cubicBezTo>
                    <a:cubicBezTo>
                      <a:pt x="7266" y="650"/>
                      <a:pt x="7237" y="635"/>
                      <a:pt x="7222" y="650"/>
                    </a:cubicBezTo>
                    <a:cubicBezTo>
                      <a:pt x="7207" y="650"/>
                      <a:pt x="7207" y="665"/>
                      <a:pt x="7193" y="665"/>
                    </a:cubicBezTo>
                    <a:cubicBezTo>
                      <a:pt x="7178" y="650"/>
                      <a:pt x="7178" y="650"/>
                      <a:pt x="7163" y="650"/>
                    </a:cubicBezTo>
                    <a:cubicBezTo>
                      <a:pt x="7149" y="650"/>
                      <a:pt x="7119" y="650"/>
                      <a:pt x="7104" y="635"/>
                    </a:cubicBezTo>
                    <a:cubicBezTo>
                      <a:pt x="7090" y="635"/>
                      <a:pt x="7075" y="635"/>
                      <a:pt x="7060" y="606"/>
                    </a:cubicBezTo>
                    <a:cubicBezTo>
                      <a:pt x="7046" y="606"/>
                      <a:pt x="7060" y="591"/>
                      <a:pt x="7031" y="606"/>
                    </a:cubicBezTo>
                    <a:cubicBezTo>
                      <a:pt x="7031" y="606"/>
                      <a:pt x="7016" y="621"/>
                      <a:pt x="7001" y="621"/>
                    </a:cubicBezTo>
                    <a:cubicBezTo>
                      <a:pt x="6987" y="621"/>
                      <a:pt x="6987" y="606"/>
                      <a:pt x="6972" y="621"/>
                    </a:cubicBezTo>
                    <a:cubicBezTo>
                      <a:pt x="6972" y="635"/>
                      <a:pt x="6957" y="650"/>
                      <a:pt x="6957" y="665"/>
                    </a:cubicBezTo>
                    <a:cubicBezTo>
                      <a:pt x="6957" y="680"/>
                      <a:pt x="6987" y="680"/>
                      <a:pt x="6972" y="695"/>
                    </a:cubicBezTo>
                    <a:cubicBezTo>
                      <a:pt x="6957" y="709"/>
                      <a:pt x="6972" y="709"/>
                      <a:pt x="6957" y="709"/>
                    </a:cubicBezTo>
                    <a:cubicBezTo>
                      <a:pt x="6943" y="709"/>
                      <a:pt x="6913" y="709"/>
                      <a:pt x="6899" y="724"/>
                    </a:cubicBezTo>
                    <a:cubicBezTo>
                      <a:pt x="6913" y="709"/>
                      <a:pt x="6957" y="739"/>
                      <a:pt x="6957" y="739"/>
                    </a:cubicBezTo>
                    <a:cubicBezTo>
                      <a:pt x="6943" y="754"/>
                      <a:pt x="6899" y="724"/>
                      <a:pt x="6869" y="724"/>
                    </a:cubicBezTo>
                    <a:lnTo>
                      <a:pt x="6751" y="724"/>
                    </a:lnTo>
                    <a:cubicBezTo>
                      <a:pt x="6737" y="724"/>
                      <a:pt x="6737" y="709"/>
                      <a:pt x="6722" y="709"/>
                    </a:cubicBezTo>
                    <a:cubicBezTo>
                      <a:pt x="6707" y="695"/>
                      <a:pt x="6663" y="709"/>
                      <a:pt x="6648" y="709"/>
                    </a:cubicBezTo>
                    <a:cubicBezTo>
                      <a:pt x="6634" y="695"/>
                      <a:pt x="6604" y="695"/>
                      <a:pt x="6590" y="680"/>
                    </a:cubicBezTo>
                    <a:cubicBezTo>
                      <a:pt x="6590" y="665"/>
                      <a:pt x="6619" y="665"/>
                      <a:pt x="6619" y="650"/>
                    </a:cubicBezTo>
                    <a:cubicBezTo>
                      <a:pt x="6634" y="635"/>
                      <a:pt x="6501" y="635"/>
                      <a:pt x="6487" y="635"/>
                    </a:cubicBezTo>
                    <a:cubicBezTo>
                      <a:pt x="6413" y="621"/>
                      <a:pt x="6354" y="635"/>
                      <a:pt x="6281" y="635"/>
                    </a:cubicBezTo>
                    <a:cubicBezTo>
                      <a:pt x="6237" y="635"/>
                      <a:pt x="6251" y="635"/>
                      <a:pt x="6266" y="665"/>
                    </a:cubicBezTo>
                    <a:cubicBezTo>
                      <a:pt x="6266" y="680"/>
                      <a:pt x="6237" y="665"/>
                      <a:pt x="6237" y="665"/>
                    </a:cubicBezTo>
                    <a:cubicBezTo>
                      <a:pt x="6207" y="665"/>
                      <a:pt x="6222" y="650"/>
                      <a:pt x="6222" y="635"/>
                    </a:cubicBezTo>
                    <a:cubicBezTo>
                      <a:pt x="6222" y="606"/>
                      <a:pt x="6207" y="562"/>
                      <a:pt x="6178" y="591"/>
                    </a:cubicBezTo>
                    <a:cubicBezTo>
                      <a:pt x="6178" y="621"/>
                      <a:pt x="6119" y="621"/>
                      <a:pt x="6090" y="606"/>
                    </a:cubicBezTo>
                    <a:cubicBezTo>
                      <a:pt x="6075" y="591"/>
                      <a:pt x="6104" y="562"/>
                      <a:pt x="6045" y="576"/>
                    </a:cubicBezTo>
                    <a:lnTo>
                      <a:pt x="6001" y="576"/>
                    </a:lnTo>
                    <a:cubicBezTo>
                      <a:pt x="5987" y="562"/>
                      <a:pt x="5972" y="576"/>
                      <a:pt x="5942" y="591"/>
                    </a:cubicBezTo>
                    <a:cubicBezTo>
                      <a:pt x="5913" y="621"/>
                      <a:pt x="5987" y="606"/>
                      <a:pt x="5987" y="621"/>
                    </a:cubicBezTo>
                    <a:cubicBezTo>
                      <a:pt x="5987" y="650"/>
                      <a:pt x="5928" y="635"/>
                      <a:pt x="5913" y="650"/>
                    </a:cubicBezTo>
                    <a:cubicBezTo>
                      <a:pt x="5898" y="665"/>
                      <a:pt x="5869" y="665"/>
                      <a:pt x="5840" y="680"/>
                    </a:cubicBezTo>
                    <a:cubicBezTo>
                      <a:pt x="5810" y="695"/>
                      <a:pt x="5781" y="695"/>
                      <a:pt x="5737" y="695"/>
                    </a:cubicBezTo>
                    <a:cubicBezTo>
                      <a:pt x="5707" y="695"/>
                      <a:pt x="5707" y="695"/>
                      <a:pt x="5692" y="724"/>
                    </a:cubicBezTo>
                    <a:cubicBezTo>
                      <a:pt x="5678" y="739"/>
                      <a:pt x="5619" y="754"/>
                      <a:pt x="5604" y="754"/>
                    </a:cubicBezTo>
                    <a:cubicBezTo>
                      <a:pt x="5604" y="739"/>
                      <a:pt x="5634" y="739"/>
                      <a:pt x="5634" y="739"/>
                    </a:cubicBezTo>
                    <a:cubicBezTo>
                      <a:pt x="5663" y="724"/>
                      <a:pt x="5663" y="695"/>
                      <a:pt x="5678" y="680"/>
                    </a:cubicBezTo>
                    <a:cubicBezTo>
                      <a:pt x="5692" y="650"/>
                      <a:pt x="5707" y="680"/>
                      <a:pt x="5722" y="665"/>
                    </a:cubicBezTo>
                    <a:cubicBezTo>
                      <a:pt x="5737" y="665"/>
                      <a:pt x="5737" y="650"/>
                      <a:pt x="5751" y="650"/>
                    </a:cubicBezTo>
                    <a:cubicBezTo>
                      <a:pt x="5795" y="621"/>
                      <a:pt x="5854" y="606"/>
                      <a:pt x="5898" y="576"/>
                    </a:cubicBezTo>
                    <a:cubicBezTo>
                      <a:pt x="5928" y="562"/>
                      <a:pt x="5957" y="547"/>
                      <a:pt x="5987" y="532"/>
                    </a:cubicBezTo>
                    <a:cubicBezTo>
                      <a:pt x="6045" y="488"/>
                      <a:pt x="6119" y="458"/>
                      <a:pt x="6178" y="429"/>
                    </a:cubicBezTo>
                    <a:cubicBezTo>
                      <a:pt x="6222" y="414"/>
                      <a:pt x="6266" y="384"/>
                      <a:pt x="6222" y="340"/>
                    </a:cubicBezTo>
                    <a:cubicBezTo>
                      <a:pt x="6207" y="325"/>
                      <a:pt x="6207" y="355"/>
                      <a:pt x="6193" y="340"/>
                    </a:cubicBezTo>
                    <a:cubicBezTo>
                      <a:pt x="6178" y="325"/>
                      <a:pt x="6163" y="325"/>
                      <a:pt x="6148" y="310"/>
                    </a:cubicBezTo>
                    <a:cubicBezTo>
                      <a:pt x="6148" y="296"/>
                      <a:pt x="6222" y="325"/>
                      <a:pt x="6222" y="325"/>
                    </a:cubicBezTo>
                    <a:cubicBezTo>
                      <a:pt x="6237" y="325"/>
                      <a:pt x="6281" y="325"/>
                      <a:pt x="6251" y="296"/>
                    </a:cubicBezTo>
                    <a:cubicBezTo>
                      <a:pt x="6237" y="281"/>
                      <a:pt x="6237" y="266"/>
                      <a:pt x="6222" y="251"/>
                    </a:cubicBezTo>
                    <a:cubicBezTo>
                      <a:pt x="6207" y="222"/>
                      <a:pt x="6193" y="281"/>
                      <a:pt x="6178" y="281"/>
                    </a:cubicBezTo>
                    <a:lnTo>
                      <a:pt x="6178" y="251"/>
                    </a:lnTo>
                    <a:cubicBezTo>
                      <a:pt x="6178" y="237"/>
                      <a:pt x="6178" y="237"/>
                      <a:pt x="6163" y="222"/>
                    </a:cubicBezTo>
                    <a:cubicBezTo>
                      <a:pt x="6163" y="207"/>
                      <a:pt x="6134" y="192"/>
                      <a:pt x="6119" y="192"/>
                    </a:cubicBezTo>
                    <a:cubicBezTo>
                      <a:pt x="6090" y="177"/>
                      <a:pt x="6075" y="177"/>
                      <a:pt x="6045" y="163"/>
                    </a:cubicBezTo>
                    <a:cubicBezTo>
                      <a:pt x="6016" y="163"/>
                      <a:pt x="6016" y="163"/>
                      <a:pt x="5972" y="177"/>
                    </a:cubicBezTo>
                    <a:cubicBezTo>
                      <a:pt x="5942" y="177"/>
                      <a:pt x="5840" y="133"/>
                      <a:pt x="5825" y="177"/>
                    </a:cubicBezTo>
                    <a:cubicBezTo>
                      <a:pt x="5810" y="192"/>
                      <a:pt x="5722" y="207"/>
                      <a:pt x="5707" y="192"/>
                    </a:cubicBezTo>
                    <a:cubicBezTo>
                      <a:pt x="5707" y="192"/>
                      <a:pt x="5795" y="133"/>
                      <a:pt x="5766" y="118"/>
                    </a:cubicBezTo>
                    <a:cubicBezTo>
                      <a:pt x="5766" y="118"/>
                      <a:pt x="5663" y="133"/>
                      <a:pt x="5648" y="118"/>
                    </a:cubicBezTo>
                    <a:cubicBezTo>
                      <a:pt x="5648" y="104"/>
                      <a:pt x="5678" y="104"/>
                      <a:pt x="5678" y="104"/>
                    </a:cubicBezTo>
                    <a:cubicBezTo>
                      <a:pt x="5678" y="89"/>
                      <a:pt x="5560" y="104"/>
                      <a:pt x="5560" y="104"/>
                    </a:cubicBezTo>
                    <a:cubicBezTo>
                      <a:pt x="5575" y="74"/>
                      <a:pt x="5634" y="89"/>
                      <a:pt x="5648" y="74"/>
                    </a:cubicBezTo>
                    <a:cubicBezTo>
                      <a:pt x="5663" y="59"/>
                      <a:pt x="5692" y="74"/>
                      <a:pt x="5678" y="59"/>
                    </a:cubicBezTo>
                    <a:cubicBezTo>
                      <a:pt x="5678" y="45"/>
                      <a:pt x="5678" y="30"/>
                      <a:pt x="5663" y="30"/>
                    </a:cubicBezTo>
                    <a:cubicBezTo>
                      <a:pt x="5619" y="30"/>
                      <a:pt x="5604" y="15"/>
                      <a:pt x="5560" y="15"/>
                    </a:cubicBezTo>
                    <a:cubicBezTo>
                      <a:pt x="5531" y="0"/>
                      <a:pt x="5501" y="15"/>
                      <a:pt x="5472" y="30"/>
                    </a:cubicBezTo>
                    <a:cubicBezTo>
                      <a:pt x="5413" y="45"/>
                      <a:pt x="5354" y="89"/>
                      <a:pt x="5325" y="118"/>
                    </a:cubicBezTo>
                    <a:cubicBezTo>
                      <a:pt x="5310" y="133"/>
                      <a:pt x="5310" y="133"/>
                      <a:pt x="5325" y="148"/>
                    </a:cubicBezTo>
                    <a:cubicBezTo>
                      <a:pt x="5339" y="148"/>
                      <a:pt x="5325" y="163"/>
                      <a:pt x="5325" y="177"/>
                    </a:cubicBezTo>
                    <a:cubicBezTo>
                      <a:pt x="5325" y="207"/>
                      <a:pt x="5384" y="192"/>
                      <a:pt x="5384" y="207"/>
                    </a:cubicBezTo>
                    <a:cubicBezTo>
                      <a:pt x="5384" y="192"/>
                      <a:pt x="5310" y="207"/>
                      <a:pt x="5295" y="207"/>
                    </a:cubicBezTo>
                    <a:cubicBezTo>
                      <a:pt x="5281" y="207"/>
                      <a:pt x="5192" y="192"/>
                      <a:pt x="5178" y="207"/>
                    </a:cubicBezTo>
                    <a:cubicBezTo>
                      <a:pt x="5178" y="192"/>
                      <a:pt x="5222" y="251"/>
                      <a:pt x="5222" y="251"/>
                    </a:cubicBezTo>
                    <a:cubicBezTo>
                      <a:pt x="5236" y="266"/>
                      <a:pt x="5163" y="237"/>
                      <a:pt x="5148" y="237"/>
                    </a:cubicBezTo>
                    <a:cubicBezTo>
                      <a:pt x="5134" y="237"/>
                      <a:pt x="5104" y="251"/>
                      <a:pt x="5075" y="266"/>
                    </a:cubicBezTo>
                    <a:lnTo>
                      <a:pt x="5060" y="266"/>
                    </a:lnTo>
                    <a:cubicBezTo>
                      <a:pt x="5031" y="266"/>
                      <a:pt x="5060" y="266"/>
                      <a:pt x="5045" y="251"/>
                    </a:cubicBezTo>
                    <a:cubicBezTo>
                      <a:pt x="5045" y="266"/>
                      <a:pt x="4972" y="296"/>
                      <a:pt x="4972" y="296"/>
                    </a:cubicBezTo>
                    <a:cubicBezTo>
                      <a:pt x="4972" y="281"/>
                      <a:pt x="5001" y="266"/>
                      <a:pt x="5001" y="266"/>
                    </a:cubicBezTo>
                    <a:cubicBezTo>
                      <a:pt x="5001" y="251"/>
                      <a:pt x="4928" y="266"/>
                      <a:pt x="4913" y="251"/>
                    </a:cubicBezTo>
                    <a:lnTo>
                      <a:pt x="4942" y="237"/>
                    </a:lnTo>
                    <a:cubicBezTo>
                      <a:pt x="4928" y="251"/>
                      <a:pt x="4854" y="266"/>
                      <a:pt x="4825" y="266"/>
                    </a:cubicBezTo>
                    <a:cubicBezTo>
                      <a:pt x="4751" y="281"/>
                      <a:pt x="4839" y="281"/>
                      <a:pt x="4854" y="296"/>
                    </a:cubicBezTo>
                    <a:cubicBezTo>
                      <a:pt x="4839" y="281"/>
                      <a:pt x="4766" y="310"/>
                      <a:pt x="4751" y="310"/>
                    </a:cubicBezTo>
                    <a:cubicBezTo>
                      <a:pt x="4736" y="310"/>
                      <a:pt x="4722" y="310"/>
                      <a:pt x="4707" y="325"/>
                    </a:cubicBezTo>
                    <a:cubicBezTo>
                      <a:pt x="4692" y="340"/>
                      <a:pt x="4663" y="325"/>
                      <a:pt x="4633" y="325"/>
                    </a:cubicBezTo>
                    <a:cubicBezTo>
                      <a:pt x="4619" y="325"/>
                      <a:pt x="4604" y="355"/>
                      <a:pt x="4575" y="355"/>
                    </a:cubicBezTo>
                    <a:cubicBezTo>
                      <a:pt x="4545" y="370"/>
                      <a:pt x="4530" y="355"/>
                      <a:pt x="4516" y="370"/>
                    </a:cubicBezTo>
                    <a:cubicBezTo>
                      <a:pt x="4501" y="384"/>
                      <a:pt x="4486" y="399"/>
                      <a:pt x="4472" y="399"/>
                    </a:cubicBezTo>
                    <a:lnTo>
                      <a:pt x="4398" y="399"/>
                    </a:lnTo>
                    <a:lnTo>
                      <a:pt x="4442" y="429"/>
                    </a:lnTo>
                    <a:cubicBezTo>
                      <a:pt x="4427" y="443"/>
                      <a:pt x="4339" y="443"/>
                      <a:pt x="4339" y="443"/>
                    </a:cubicBezTo>
                    <a:lnTo>
                      <a:pt x="4398" y="443"/>
                    </a:lnTo>
                    <a:lnTo>
                      <a:pt x="4354" y="443"/>
                    </a:lnTo>
                    <a:cubicBezTo>
                      <a:pt x="4369" y="443"/>
                      <a:pt x="4398" y="458"/>
                      <a:pt x="4398" y="458"/>
                    </a:cubicBezTo>
                    <a:lnTo>
                      <a:pt x="4369" y="458"/>
                    </a:lnTo>
                    <a:cubicBezTo>
                      <a:pt x="4383" y="458"/>
                      <a:pt x="4369" y="473"/>
                      <a:pt x="4369" y="473"/>
                    </a:cubicBezTo>
                    <a:cubicBezTo>
                      <a:pt x="4369" y="488"/>
                      <a:pt x="4325" y="473"/>
                      <a:pt x="4325" y="473"/>
                    </a:cubicBezTo>
                    <a:cubicBezTo>
                      <a:pt x="4325" y="488"/>
                      <a:pt x="4354" y="488"/>
                      <a:pt x="4354" y="502"/>
                    </a:cubicBezTo>
                    <a:lnTo>
                      <a:pt x="4339" y="502"/>
                    </a:lnTo>
                    <a:cubicBezTo>
                      <a:pt x="4339" y="532"/>
                      <a:pt x="4398" y="502"/>
                      <a:pt x="4383" y="532"/>
                    </a:cubicBezTo>
                    <a:cubicBezTo>
                      <a:pt x="4354" y="562"/>
                      <a:pt x="4427" y="576"/>
                      <a:pt x="4383" y="591"/>
                    </a:cubicBezTo>
                    <a:lnTo>
                      <a:pt x="4295" y="591"/>
                    </a:lnTo>
                    <a:cubicBezTo>
                      <a:pt x="4280" y="606"/>
                      <a:pt x="4280" y="621"/>
                      <a:pt x="4251" y="606"/>
                    </a:cubicBezTo>
                    <a:lnTo>
                      <a:pt x="4207" y="606"/>
                    </a:lnTo>
                    <a:cubicBezTo>
                      <a:pt x="4148" y="621"/>
                      <a:pt x="4089" y="621"/>
                      <a:pt x="4030" y="621"/>
                    </a:cubicBezTo>
                    <a:cubicBezTo>
                      <a:pt x="4001" y="621"/>
                      <a:pt x="3972" y="621"/>
                      <a:pt x="3957" y="635"/>
                    </a:cubicBezTo>
                    <a:cubicBezTo>
                      <a:pt x="3942" y="650"/>
                      <a:pt x="3927" y="665"/>
                      <a:pt x="3927" y="680"/>
                    </a:cubicBezTo>
                    <a:cubicBezTo>
                      <a:pt x="3927" y="695"/>
                      <a:pt x="3957" y="709"/>
                      <a:pt x="3957" y="724"/>
                    </a:cubicBezTo>
                    <a:cubicBezTo>
                      <a:pt x="3942" y="754"/>
                      <a:pt x="3942" y="768"/>
                      <a:pt x="3957" y="783"/>
                    </a:cubicBezTo>
                    <a:cubicBezTo>
                      <a:pt x="3986" y="813"/>
                      <a:pt x="4030" y="798"/>
                      <a:pt x="4060" y="827"/>
                    </a:cubicBezTo>
                    <a:lnTo>
                      <a:pt x="4089" y="887"/>
                    </a:lnTo>
                    <a:cubicBezTo>
                      <a:pt x="4030" y="887"/>
                      <a:pt x="4016" y="887"/>
                      <a:pt x="3972" y="857"/>
                    </a:cubicBezTo>
                    <a:cubicBezTo>
                      <a:pt x="3927" y="827"/>
                      <a:pt x="3854" y="798"/>
                      <a:pt x="3795" y="798"/>
                    </a:cubicBezTo>
                    <a:cubicBezTo>
                      <a:pt x="3766" y="798"/>
                      <a:pt x="3780" y="783"/>
                      <a:pt x="3751" y="768"/>
                    </a:cubicBezTo>
                    <a:cubicBezTo>
                      <a:pt x="3736" y="768"/>
                      <a:pt x="3677" y="768"/>
                      <a:pt x="3677" y="798"/>
                    </a:cubicBezTo>
                    <a:cubicBezTo>
                      <a:pt x="3677" y="813"/>
                      <a:pt x="3736" y="813"/>
                      <a:pt x="3736" y="813"/>
                    </a:cubicBezTo>
                    <a:cubicBezTo>
                      <a:pt x="3736" y="813"/>
                      <a:pt x="3692" y="827"/>
                      <a:pt x="3707" y="827"/>
                    </a:cubicBezTo>
                    <a:cubicBezTo>
                      <a:pt x="3736" y="842"/>
                      <a:pt x="3751" y="827"/>
                      <a:pt x="3766" y="857"/>
                    </a:cubicBezTo>
                    <a:cubicBezTo>
                      <a:pt x="3766" y="887"/>
                      <a:pt x="3721" y="872"/>
                      <a:pt x="3707" y="872"/>
                    </a:cubicBezTo>
                    <a:cubicBezTo>
                      <a:pt x="3677" y="857"/>
                      <a:pt x="3663" y="842"/>
                      <a:pt x="3633" y="857"/>
                    </a:cubicBezTo>
                    <a:cubicBezTo>
                      <a:pt x="3604" y="857"/>
                      <a:pt x="3619" y="901"/>
                      <a:pt x="3633" y="916"/>
                    </a:cubicBezTo>
                    <a:cubicBezTo>
                      <a:pt x="3648" y="931"/>
                      <a:pt x="3677" y="931"/>
                      <a:pt x="3692" y="931"/>
                    </a:cubicBezTo>
                    <a:cubicBezTo>
                      <a:pt x="3721" y="946"/>
                      <a:pt x="3751" y="946"/>
                      <a:pt x="3766" y="960"/>
                    </a:cubicBezTo>
                    <a:cubicBezTo>
                      <a:pt x="3780" y="975"/>
                      <a:pt x="3780" y="990"/>
                      <a:pt x="3780" y="990"/>
                    </a:cubicBezTo>
                    <a:lnTo>
                      <a:pt x="3824" y="990"/>
                    </a:lnTo>
                    <a:lnTo>
                      <a:pt x="3780" y="1005"/>
                    </a:lnTo>
                    <a:cubicBezTo>
                      <a:pt x="3751" y="1005"/>
                      <a:pt x="3751" y="990"/>
                      <a:pt x="3736" y="975"/>
                    </a:cubicBezTo>
                    <a:cubicBezTo>
                      <a:pt x="3707" y="960"/>
                      <a:pt x="3663" y="960"/>
                      <a:pt x="3619" y="960"/>
                    </a:cubicBezTo>
                    <a:cubicBezTo>
                      <a:pt x="3604" y="960"/>
                      <a:pt x="3530" y="946"/>
                      <a:pt x="3560" y="916"/>
                    </a:cubicBezTo>
                    <a:cubicBezTo>
                      <a:pt x="3574" y="916"/>
                      <a:pt x="3560" y="901"/>
                      <a:pt x="3560" y="887"/>
                    </a:cubicBezTo>
                    <a:cubicBezTo>
                      <a:pt x="3545" y="872"/>
                      <a:pt x="3560" y="857"/>
                      <a:pt x="3560" y="842"/>
                    </a:cubicBezTo>
                    <a:cubicBezTo>
                      <a:pt x="3574" y="813"/>
                      <a:pt x="3589" y="754"/>
                      <a:pt x="3560" y="739"/>
                    </a:cubicBezTo>
                    <a:cubicBezTo>
                      <a:pt x="3501" y="724"/>
                      <a:pt x="3545" y="798"/>
                      <a:pt x="3530" y="827"/>
                    </a:cubicBezTo>
                    <a:cubicBezTo>
                      <a:pt x="3501" y="857"/>
                      <a:pt x="3457" y="872"/>
                      <a:pt x="3427" y="901"/>
                    </a:cubicBezTo>
                    <a:cubicBezTo>
                      <a:pt x="3383" y="946"/>
                      <a:pt x="3398" y="931"/>
                      <a:pt x="3427" y="960"/>
                    </a:cubicBezTo>
                    <a:cubicBezTo>
                      <a:pt x="3442" y="975"/>
                      <a:pt x="3486" y="1019"/>
                      <a:pt x="3486" y="1049"/>
                    </a:cubicBezTo>
                    <a:cubicBezTo>
                      <a:pt x="3486" y="1049"/>
                      <a:pt x="3471" y="1079"/>
                      <a:pt x="3457" y="1079"/>
                    </a:cubicBezTo>
                    <a:cubicBezTo>
                      <a:pt x="3442" y="1108"/>
                      <a:pt x="3427" y="1138"/>
                      <a:pt x="3427" y="1167"/>
                    </a:cubicBezTo>
                    <a:cubicBezTo>
                      <a:pt x="3427" y="1167"/>
                      <a:pt x="3442" y="1241"/>
                      <a:pt x="3457" y="1241"/>
                    </a:cubicBezTo>
                    <a:cubicBezTo>
                      <a:pt x="3486" y="1241"/>
                      <a:pt x="3516" y="1241"/>
                      <a:pt x="3545" y="1226"/>
                    </a:cubicBezTo>
                    <a:cubicBezTo>
                      <a:pt x="3574" y="1212"/>
                      <a:pt x="3619" y="1226"/>
                      <a:pt x="3648" y="1241"/>
                    </a:cubicBezTo>
                    <a:cubicBezTo>
                      <a:pt x="3692" y="1241"/>
                      <a:pt x="3721" y="1271"/>
                      <a:pt x="3736" y="1315"/>
                    </a:cubicBezTo>
                    <a:cubicBezTo>
                      <a:pt x="3751" y="1344"/>
                      <a:pt x="3692" y="1389"/>
                      <a:pt x="3721" y="1404"/>
                    </a:cubicBezTo>
                    <a:lnTo>
                      <a:pt x="3810" y="1433"/>
                    </a:lnTo>
                    <a:cubicBezTo>
                      <a:pt x="3810" y="1448"/>
                      <a:pt x="3707" y="1418"/>
                      <a:pt x="3692" y="1418"/>
                    </a:cubicBezTo>
                    <a:lnTo>
                      <a:pt x="3677" y="1374"/>
                    </a:lnTo>
                    <a:cubicBezTo>
                      <a:pt x="3692" y="1344"/>
                      <a:pt x="3707" y="1330"/>
                      <a:pt x="3677" y="1315"/>
                    </a:cubicBezTo>
                    <a:cubicBezTo>
                      <a:pt x="3648" y="1300"/>
                      <a:pt x="3663" y="1271"/>
                      <a:pt x="3633" y="1256"/>
                    </a:cubicBezTo>
                    <a:cubicBezTo>
                      <a:pt x="3604" y="1256"/>
                      <a:pt x="3574" y="1271"/>
                      <a:pt x="3545" y="1271"/>
                    </a:cubicBezTo>
                    <a:cubicBezTo>
                      <a:pt x="3545" y="1271"/>
                      <a:pt x="3486" y="1285"/>
                      <a:pt x="3486" y="1300"/>
                    </a:cubicBezTo>
                    <a:lnTo>
                      <a:pt x="3501" y="1300"/>
                    </a:lnTo>
                    <a:cubicBezTo>
                      <a:pt x="3501" y="1315"/>
                      <a:pt x="3471" y="1330"/>
                      <a:pt x="3486" y="1344"/>
                    </a:cubicBezTo>
                    <a:cubicBezTo>
                      <a:pt x="3545" y="1374"/>
                      <a:pt x="3501" y="1418"/>
                      <a:pt x="3471" y="1448"/>
                    </a:cubicBezTo>
                    <a:cubicBezTo>
                      <a:pt x="3457" y="1463"/>
                      <a:pt x="3442" y="1492"/>
                      <a:pt x="3442" y="1507"/>
                    </a:cubicBezTo>
                    <a:cubicBezTo>
                      <a:pt x="3427" y="1522"/>
                      <a:pt x="3398" y="1537"/>
                      <a:pt x="3368" y="1537"/>
                    </a:cubicBezTo>
                    <a:cubicBezTo>
                      <a:pt x="3354" y="1551"/>
                      <a:pt x="3339" y="1551"/>
                      <a:pt x="3339" y="1581"/>
                    </a:cubicBezTo>
                    <a:cubicBezTo>
                      <a:pt x="3324" y="1610"/>
                      <a:pt x="3295" y="1596"/>
                      <a:pt x="3280" y="1596"/>
                    </a:cubicBezTo>
                    <a:cubicBezTo>
                      <a:pt x="3236" y="1581"/>
                      <a:pt x="3207" y="1596"/>
                      <a:pt x="3177" y="1581"/>
                    </a:cubicBezTo>
                    <a:cubicBezTo>
                      <a:pt x="3163" y="1581"/>
                      <a:pt x="3148" y="1566"/>
                      <a:pt x="3133" y="1566"/>
                    </a:cubicBezTo>
                    <a:cubicBezTo>
                      <a:pt x="3104" y="1566"/>
                      <a:pt x="3104" y="1551"/>
                      <a:pt x="3089" y="1537"/>
                    </a:cubicBezTo>
                    <a:cubicBezTo>
                      <a:pt x="3089" y="1537"/>
                      <a:pt x="3118" y="1522"/>
                      <a:pt x="3118" y="1537"/>
                    </a:cubicBezTo>
                    <a:cubicBezTo>
                      <a:pt x="3133" y="1566"/>
                      <a:pt x="3163" y="1566"/>
                      <a:pt x="3163" y="1551"/>
                    </a:cubicBezTo>
                    <a:cubicBezTo>
                      <a:pt x="3177" y="1537"/>
                      <a:pt x="3251" y="1581"/>
                      <a:pt x="3280" y="1551"/>
                    </a:cubicBezTo>
                    <a:cubicBezTo>
                      <a:pt x="3280" y="1537"/>
                      <a:pt x="3251" y="1522"/>
                      <a:pt x="3280" y="1522"/>
                    </a:cubicBezTo>
                    <a:cubicBezTo>
                      <a:pt x="3295" y="1507"/>
                      <a:pt x="3324" y="1492"/>
                      <a:pt x="3339" y="1477"/>
                    </a:cubicBezTo>
                    <a:cubicBezTo>
                      <a:pt x="3354" y="1448"/>
                      <a:pt x="3339" y="1448"/>
                      <a:pt x="3383" y="1433"/>
                    </a:cubicBezTo>
                    <a:cubicBezTo>
                      <a:pt x="3427" y="1404"/>
                      <a:pt x="3368" y="1374"/>
                      <a:pt x="3398" y="1344"/>
                    </a:cubicBezTo>
                    <a:cubicBezTo>
                      <a:pt x="3427" y="1330"/>
                      <a:pt x="3427" y="1315"/>
                      <a:pt x="3398" y="1300"/>
                    </a:cubicBezTo>
                    <a:cubicBezTo>
                      <a:pt x="3383" y="1300"/>
                      <a:pt x="3368" y="1285"/>
                      <a:pt x="3354" y="1271"/>
                    </a:cubicBezTo>
                    <a:cubicBezTo>
                      <a:pt x="3339" y="1241"/>
                      <a:pt x="3354" y="1197"/>
                      <a:pt x="3354" y="1167"/>
                    </a:cubicBezTo>
                    <a:cubicBezTo>
                      <a:pt x="3354" y="1138"/>
                      <a:pt x="3339" y="1108"/>
                      <a:pt x="3354" y="1079"/>
                    </a:cubicBezTo>
                    <a:cubicBezTo>
                      <a:pt x="3354" y="1049"/>
                      <a:pt x="3383" y="1049"/>
                      <a:pt x="3383" y="1019"/>
                    </a:cubicBezTo>
                    <a:cubicBezTo>
                      <a:pt x="3368" y="990"/>
                      <a:pt x="3339" y="975"/>
                      <a:pt x="3324" y="960"/>
                    </a:cubicBezTo>
                    <a:cubicBezTo>
                      <a:pt x="3310" y="946"/>
                      <a:pt x="3295" y="931"/>
                      <a:pt x="3310" y="916"/>
                    </a:cubicBezTo>
                    <a:cubicBezTo>
                      <a:pt x="3339" y="901"/>
                      <a:pt x="3339" y="872"/>
                      <a:pt x="3354" y="842"/>
                    </a:cubicBezTo>
                    <a:cubicBezTo>
                      <a:pt x="3368" y="827"/>
                      <a:pt x="3383" y="783"/>
                      <a:pt x="3368" y="768"/>
                    </a:cubicBezTo>
                    <a:cubicBezTo>
                      <a:pt x="3368" y="754"/>
                      <a:pt x="3310" y="739"/>
                      <a:pt x="3280" y="724"/>
                    </a:cubicBezTo>
                    <a:lnTo>
                      <a:pt x="3192" y="724"/>
                    </a:lnTo>
                    <a:cubicBezTo>
                      <a:pt x="3177" y="724"/>
                      <a:pt x="3133" y="709"/>
                      <a:pt x="3118" y="724"/>
                    </a:cubicBezTo>
                    <a:cubicBezTo>
                      <a:pt x="3074" y="754"/>
                      <a:pt x="3074" y="857"/>
                      <a:pt x="3030" y="887"/>
                    </a:cubicBezTo>
                    <a:cubicBezTo>
                      <a:pt x="3001" y="931"/>
                      <a:pt x="2913" y="946"/>
                      <a:pt x="2913" y="1005"/>
                    </a:cubicBezTo>
                    <a:cubicBezTo>
                      <a:pt x="2913" y="1019"/>
                      <a:pt x="2957" y="1005"/>
                      <a:pt x="2957" y="1005"/>
                    </a:cubicBezTo>
                    <a:cubicBezTo>
                      <a:pt x="2971" y="1019"/>
                      <a:pt x="2957" y="1079"/>
                      <a:pt x="2957" y="1079"/>
                    </a:cubicBezTo>
                    <a:cubicBezTo>
                      <a:pt x="2942" y="1108"/>
                      <a:pt x="2971" y="1123"/>
                      <a:pt x="2927" y="1123"/>
                    </a:cubicBezTo>
                    <a:cubicBezTo>
                      <a:pt x="2927" y="1138"/>
                      <a:pt x="2913" y="1138"/>
                      <a:pt x="2913" y="1152"/>
                    </a:cubicBezTo>
                    <a:cubicBezTo>
                      <a:pt x="2927" y="1167"/>
                      <a:pt x="2942" y="1167"/>
                      <a:pt x="2957" y="1167"/>
                    </a:cubicBezTo>
                    <a:cubicBezTo>
                      <a:pt x="2971" y="1167"/>
                      <a:pt x="3030" y="1167"/>
                      <a:pt x="3030" y="1182"/>
                    </a:cubicBezTo>
                    <a:cubicBezTo>
                      <a:pt x="3030" y="1212"/>
                      <a:pt x="3030" y="1241"/>
                      <a:pt x="3060" y="1256"/>
                    </a:cubicBezTo>
                    <a:cubicBezTo>
                      <a:pt x="3089" y="1271"/>
                      <a:pt x="3118" y="1256"/>
                      <a:pt x="3089" y="1285"/>
                    </a:cubicBezTo>
                    <a:cubicBezTo>
                      <a:pt x="3074" y="1300"/>
                      <a:pt x="3074" y="1330"/>
                      <a:pt x="3060" y="1344"/>
                    </a:cubicBezTo>
                    <a:cubicBezTo>
                      <a:pt x="3045" y="1374"/>
                      <a:pt x="2971" y="1300"/>
                      <a:pt x="2957" y="1285"/>
                    </a:cubicBezTo>
                    <a:cubicBezTo>
                      <a:pt x="2913" y="1256"/>
                      <a:pt x="2854" y="1241"/>
                      <a:pt x="2810" y="1226"/>
                    </a:cubicBezTo>
                    <a:cubicBezTo>
                      <a:pt x="2780" y="1212"/>
                      <a:pt x="2765" y="1197"/>
                      <a:pt x="2736" y="1182"/>
                    </a:cubicBezTo>
                    <a:cubicBezTo>
                      <a:pt x="2721" y="1182"/>
                      <a:pt x="2692" y="1167"/>
                      <a:pt x="2677" y="1167"/>
                    </a:cubicBezTo>
                    <a:cubicBezTo>
                      <a:pt x="2633" y="1167"/>
                      <a:pt x="2589" y="1152"/>
                      <a:pt x="2545" y="1152"/>
                    </a:cubicBezTo>
                    <a:cubicBezTo>
                      <a:pt x="2486" y="1152"/>
                      <a:pt x="2427" y="1152"/>
                      <a:pt x="2471" y="1226"/>
                    </a:cubicBezTo>
                    <a:cubicBezTo>
                      <a:pt x="2501" y="1241"/>
                      <a:pt x="2486" y="1271"/>
                      <a:pt x="2457" y="1285"/>
                    </a:cubicBezTo>
                    <a:cubicBezTo>
                      <a:pt x="2442" y="1300"/>
                      <a:pt x="2398" y="1271"/>
                      <a:pt x="2412" y="1315"/>
                    </a:cubicBezTo>
                    <a:cubicBezTo>
                      <a:pt x="2427" y="1330"/>
                      <a:pt x="2309" y="1330"/>
                      <a:pt x="2368" y="1285"/>
                    </a:cubicBezTo>
                    <a:cubicBezTo>
                      <a:pt x="2383" y="1271"/>
                      <a:pt x="2339" y="1241"/>
                      <a:pt x="2324" y="1256"/>
                    </a:cubicBezTo>
                    <a:cubicBezTo>
                      <a:pt x="2295" y="1256"/>
                      <a:pt x="2265" y="1271"/>
                      <a:pt x="2251" y="1285"/>
                    </a:cubicBezTo>
                    <a:cubicBezTo>
                      <a:pt x="2207" y="1315"/>
                      <a:pt x="2162" y="1285"/>
                      <a:pt x="2118" y="1300"/>
                    </a:cubicBezTo>
                    <a:cubicBezTo>
                      <a:pt x="2074" y="1315"/>
                      <a:pt x="2045" y="1344"/>
                      <a:pt x="2015" y="1344"/>
                    </a:cubicBezTo>
                    <a:cubicBezTo>
                      <a:pt x="2001" y="1344"/>
                      <a:pt x="1912" y="1344"/>
                      <a:pt x="1927" y="1330"/>
                    </a:cubicBezTo>
                    <a:cubicBezTo>
                      <a:pt x="1956" y="1330"/>
                      <a:pt x="1956" y="1330"/>
                      <a:pt x="1956" y="1315"/>
                    </a:cubicBezTo>
                    <a:cubicBezTo>
                      <a:pt x="1956" y="1271"/>
                      <a:pt x="1986" y="1285"/>
                      <a:pt x="1986" y="1256"/>
                    </a:cubicBezTo>
                    <a:cubicBezTo>
                      <a:pt x="2001" y="1241"/>
                      <a:pt x="1898" y="1271"/>
                      <a:pt x="1898" y="1271"/>
                    </a:cubicBezTo>
                    <a:cubicBezTo>
                      <a:pt x="1883" y="1271"/>
                      <a:pt x="1868" y="1271"/>
                      <a:pt x="1868" y="1285"/>
                    </a:cubicBezTo>
                    <a:lnTo>
                      <a:pt x="1868" y="1330"/>
                    </a:lnTo>
                    <a:cubicBezTo>
                      <a:pt x="1853" y="1330"/>
                      <a:pt x="1824" y="1315"/>
                      <a:pt x="1809" y="1315"/>
                    </a:cubicBezTo>
                    <a:cubicBezTo>
                      <a:pt x="1780" y="1315"/>
                      <a:pt x="1736" y="1330"/>
                      <a:pt x="1706" y="1344"/>
                    </a:cubicBezTo>
                    <a:cubicBezTo>
                      <a:pt x="1662" y="1359"/>
                      <a:pt x="1618" y="1389"/>
                      <a:pt x="1574" y="1404"/>
                    </a:cubicBezTo>
                    <a:cubicBezTo>
                      <a:pt x="1545" y="1404"/>
                      <a:pt x="1530" y="1418"/>
                      <a:pt x="1515" y="1448"/>
                    </a:cubicBezTo>
                    <a:cubicBezTo>
                      <a:pt x="1515" y="1463"/>
                      <a:pt x="1515" y="1507"/>
                      <a:pt x="1486" y="1507"/>
                    </a:cubicBezTo>
                    <a:cubicBezTo>
                      <a:pt x="1456" y="1507"/>
                      <a:pt x="1427" y="1522"/>
                      <a:pt x="1398" y="1522"/>
                    </a:cubicBezTo>
                    <a:cubicBezTo>
                      <a:pt x="1383" y="1522"/>
                      <a:pt x="1368" y="1492"/>
                      <a:pt x="1353" y="1477"/>
                    </a:cubicBezTo>
                    <a:cubicBezTo>
                      <a:pt x="1324" y="1448"/>
                      <a:pt x="1280" y="1463"/>
                      <a:pt x="1309" y="1418"/>
                    </a:cubicBezTo>
                    <a:cubicBezTo>
                      <a:pt x="1324" y="1389"/>
                      <a:pt x="1368" y="1404"/>
                      <a:pt x="1383" y="1389"/>
                    </a:cubicBezTo>
                    <a:cubicBezTo>
                      <a:pt x="1412" y="1389"/>
                      <a:pt x="1442" y="1404"/>
                      <a:pt x="1427" y="1374"/>
                    </a:cubicBezTo>
                    <a:cubicBezTo>
                      <a:pt x="1412" y="1359"/>
                      <a:pt x="1398" y="1330"/>
                      <a:pt x="1383" y="1315"/>
                    </a:cubicBezTo>
                    <a:cubicBezTo>
                      <a:pt x="1353" y="1285"/>
                      <a:pt x="1309" y="1300"/>
                      <a:pt x="1280" y="1300"/>
                    </a:cubicBezTo>
                    <a:cubicBezTo>
                      <a:pt x="1265" y="1300"/>
                      <a:pt x="1177" y="1285"/>
                      <a:pt x="1177" y="1285"/>
                    </a:cubicBezTo>
                    <a:lnTo>
                      <a:pt x="1221" y="1300"/>
                    </a:lnTo>
                    <a:cubicBezTo>
                      <a:pt x="1236" y="1315"/>
                      <a:pt x="1236" y="1330"/>
                      <a:pt x="1236" y="1344"/>
                    </a:cubicBezTo>
                    <a:lnTo>
                      <a:pt x="1236" y="1404"/>
                    </a:lnTo>
                    <a:cubicBezTo>
                      <a:pt x="1221" y="1418"/>
                      <a:pt x="1206" y="1433"/>
                      <a:pt x="1206" y="1448"/>
                    </a:cubicBezTo>
                    <a:cubicBezTo>
                      <a:pt x="1221" y="1477"/>
                      <a:pt x="1280" y="1477"/>
                      <a:pt x="1265" y="1522"/>
                    </a:cubicBezTo>
                    <a:cubicBezTo>
                      <a:pt x="1250" y="1537"/>
                      <a:pt x="1236" y="1566"/>
                      <a:pt x="1236" y="1581"/>
                    </a:cubicBezTo>
                    <a:lnTo>
                      <a:pt x="1236" y="1640"/>
                    </a:lnTo>
                    <a:lnTo>
                      <a:pt x="1221" y="1596"/>
                    </a:lnTo>
                    <a:cubicBezTo>
                      <a:pt x="1206" y="1596"/>
                      <a:pt x="1192" y="1625"/>
                      <a:pt x="1177" y="1610"/>
                    </a:cubicBezTo>
                    <a:cubicBezTo>
                      <a:pt x="1177" y="1610"/>
                      <a:pt x="1206" y="1596"/>
                      <a:pt x="1206" y="1581"/>
                    </a:cubicBezTo>
                    <a:cubicBezTo>
                      <a:pt x="1192" y="1566"/>
                      <a:pt x="1162" y="1566"/>
                      <a:pt x="1147" y="1566"/>
                    </a:cubicBezTo>
                    <a:cubicBezTo>
                      <a:pt x="1133" y="1566"/>
                      <a:pt x="1118" y="1551"/>
                      <a:pt x="1103" y="1566"/>
                    </a:cubicBezTo>
                    <a:cubicBezTo>
                      <a:pt x="1074" y="1566"/>
                      <a:pt x="1059" y="1596"/>
                      <a:pt x="1030" y="1596"/>
                    </a:cubicBezTo>
                    <a:cubicBezTo>
                      <a:pt x="1000" y="1625"/>
                      <a:pt x="986" y="1625"/>
                      <a:pt x="956" y="1655"/>
                    </a:cubicBezTo>
                    <a:cubicBezTo>
                      <a:pt x="927" y="1684"/>
                      <a:pt x="897" y="1684"/>
                      <a:pt x="942" y="1714"/>
                    </a:cubicBezTo>
                    <a:cubicBezTo>
                      <a:pt x="956" y="1729"/>
                      <a:pt x="986" y="1773"/>
                      <a:pt x="971" y="1788"/>
                    </a:cubicBezTo>
                    <a:cubicBezTo>
                      <a:pt x="956" y="1802"/>
                      <a:pt x="868" y="1773"/>
                      <a:pt x="853" y="1773"/>
                    </a:cubicBezTo>
                    <a:cubicBezTo>
                      <a:pt x="839" y="1758"/>
                      <a:pt x="794" y="1773"/>
                      <a:pt x="780" y="1773"/>
                    </a:cubicBezTo>
                    <a:cubicBezTo>
                      <a:pt x="794" y="1758"/>
                      <a:pt x="721" y="1699"/>
                      <a:pt x="706" y="1729"/>
                    </a:cubicBezTo>
                    <a:cubicBezTo>
                      <a:pt x="633" y="1788"/>
                      <a:pt x="794" y="1802"/>
                      <a:pt x="794" y="1832"/>
                    </a:cubicBezTo>
                    <a:cubicBezTo>
                      <a:pt x="780" y="1891"/>
                      <a:pt x="736" y="1862"/>
                      <a:pt x="692" y="1862"/>
                    </a:cubicBezTo>
                    <a:cubicBezTo>
                      <a:pt x="647" y="1847"/>
                      <a:pt x="633" y="1817"/>
                      <a:pt x="589" y="1802"/>
                    </a:cubicBezTo>
                    <a:cubicBezTo>
                      <a:pt x="559" y="1788"/>
                      <a:pt x="559" y="1773"/>
                      <a:pt x="544" y="1743"/>
                    </a:cubicBezTo>
                    <a:cubicBezTo>
                      <a:pt x="544" y="1714"/>
                      <a:pt x="530" y="1714"/>
                      <a:pt x="515" y="1699"/>
                    </a:cubicBezTo>
                    <a:cubicBezTo>
                      <a:pt x="515" y="1684"/>
                      <a:pt x="559" y="1655"/>
                      <a:pt x="559" y="1655"/>
                    </a:cubicBezTo>
                    <a:cubicBezTo>
                      <a:pt x="574" y="1610"/>
                      <a:pt x="500" y="1581"/>
                      <a:pt x="471" y="1581"/>
                    </a:cubicBezTo>
                    <a:cubicBezTo>
                      <a:pt x="441" y="1566"/>
                      <a:pt x="441" y="1537"/>
                      <a:pt x="412" y="1537"/>
                    </a:cubicBezTo>
                    <a:cubicBezTo>
                      <a:pt x="427" y="1522"/>
                      <a:pt x="353" y="1463"/>
                      <a:pt x="353" y="1463"/>
                    </a:cubicBezTo>
                    <a:cubicBezTo>
                      <a:pt x="383" y="1448"/>
                      <a:pt x="412" y="1492"/>
                      <a:pt x="427" y="1507"/>
                    </a:cubicBezTo>
                    <a:cubicBezTo>
                      <a:pt x="441" y="1522"/>
                      <a:pt x="456" y="1522"/>
                      <a:pt x="456" y="1507"/>
                    </a:cubicBezTo>
                    <a:cubicBezTo>
                      <a:pt x="471" y="1507"/>
                      <a:pt x="486" y="1522"/>
                      <a:pt x="486" y="1522"/>
                    </a:cubicBezTo>
                    <a:cubicBezTo>
                      <a:pt x="530" y="1537"/>
                      <a:pt x="559" y="1551"/>
                      <a:pt x="603" y="1551"/>
                    </a:cubicBezTo>
                    <a:cubicBezTo>
                      <a:pt x="633" y="1566"/>
                      <a:pt x="677" y="1566"/>
                      <a:pt x="721" y="1581"/>
                    </a:cubicBezTo>
                    <a:cubicBezTo>
                      <a:pt x="794" y="1610"/>
                      <a:pt x="853" y="1610"/>
                      <a:pt x="927" y="1566"/>
                    </a:cubicBezTo>
                    <a:cubicBezTo>
                      <a:pt x="956" y="1551"/>
                      <a:pt x="971" y="1537"/>
                      <a:pt x="1000" y="1522"/>
                    </a:cubicBezTo>
                    <a:cubicBezTo>
                      <a:pt x="1045" y="1492"/>
                      <a:pt x="1015" y="1477"/>
                      <a:pt x="1015" y="1433"/>
                    </a:cubicBezTo>
                    <a:cubicBezTo>
                      <a:pt x="1015" y="1389"/>
                      <a:pt x="912" y="1374"/>
                      <a:pt x="883" y="1344"/>
                    </a:cubicBezTo>
                    <a:cubicBezTo>
                      <a:pt x="839" y="1315"/>
                      <a:pt x="780" y="1285"/>
                      <a:pt x="736" y="1271"/>
                    </a:cubicBezTo>
                    <a:cubicBezTo>
                      <a:pt x="692" y="1241"/>
                      <a:pt x="633" y="1212"/>
                      <a:pt x="589" y="1212"/>
                    </a:cubicBezTo>
                    <a:cubicBezTo>
                      <a:pt x="574" y="1197"/>
                      <a:pt x="574" y="1212"/>
                      <a:pt x="559" y="1212"/>
                    </a:cubicBezTo>
                    <a:cubicBezTo>
                      <a:pt x="544" y="1212"/>
                      <a:pt x="530" y="1197"/>
                      <a:pt x="515" y="1197"/>
                    </a:cubicBezTo>
                    <a:cubicBezTo>
                      <a:pt x="486" y="1182"/>
                      <a:pt x="456" y="1241"/>
                      <a:pt x="427" y="1241"/>
                    </a:cubicBezTo>
                    <a:cubicBezTo>
                      <a:pt x="427" y="1226"/>
                      <a:pt x="486" y="1182"/>
                      <a:pt x="427" y="1182"/>
                    </a:cubicBezTo>
                    <a:cubicBezTo>
                      <a:pt x="412" y="1182"/>
                      <a:pt x="353" y="1152"/>
                      <a:pt x="353" y="1152"/>
                    </a:cubicBezTo>
                    <a:cubicBezTo>
                      <a:pt x="368" y="1138"/>
                      <a:pt x="427" y="1182"/>
                      <a:pt x="427" y="1152"/>
                    </a:cubicBezTo>
                    <a:cubicBezTo>
                      <a:pt x="427" y="1138"/>
                      <a:pt x="368" y="1108"/>
                      <a:pt x="353" y="1108"/>
                    </a:cubicBezTo>
                    <a:cubicBezTo>
                      <a:pt x="339" y="1123"/>
                      <a:pt x="294" y="1152"/>
                      <a:pt x="294" y="1152"/>
                    </a:cubicBezTo>
                    <a:cubicBezTo>
                      <a:pt x="294" y="1138"/>
                      <a:pt x="294" y="1138"/>
                      <a:pt x="280" y="1123"/>
                    </a:cubicBezTo>
                    <a:cubicBezTo>
                      <a:pt x="250" y="1123"/>
                      <a:pt x="250" y="1138"/>
                      <a:pt x="236" y="1152"/>
                    </a:cubicBezTo>
                    <a:lnTo>
                      <a:pt x="236" y="1138"/>
                    </a:lnTo>
                    <a:cubicBezTo>
                      <a:pt x="221" y="1152"/>
                      <a:pt x="206" y="1182"/>
                      <a:pt x="191" y="1182"/>
                    </a:cubicBezTo>
                    <a:cubicBezTo>
                      <a:pt x="177" y="1197"/>
                      <a:pt x="147" y="1197"/>
                      <a:pt x="147" y="1197"/>
                    </a:cubicBezTo>
                    <a:cubicBezTo>
                      <a:pt x="133" y="1226"/>
                      <a:pt x="74" y="1226"/>
                      <a:pt x="88" y="1256"/>
                    </a:cubicBezTo>
                    <a:cubicBezTo>
                      <a:pt x="133" y="1285"/>
                      <a:pt x="74" y="1256"/>
                      <a:pt x="74" y="1300"/>
                    </a:cubicBezTo>
                    <a:cubicBezTo>
                      <a:pt x="74" y="1330"/>
                      <a:pt x="133" y="1344"/>
                      <a:pt x="147" y="1359"/>
                    </a:cubicBezTo>
                    <a:cubicBezTo>
                      <a:pt x="177" y="1374"/>
                      <a:pt x="206" y="1404"/>
                      <a:pt x="191" y="1433"/>
                    </a:cubicBezTo>
                    <a:cubicBezTo>
                      <a:pt x="177" y="1463"/>
                      <a:pt x="133" y="1477"/>
                      <a:pt x="133" y="1507"/>
                    </a:cubicBezTo>
                    <a:cubicBezTo>
                      <a:pt x="147" y="1537"/>
                      <a:pt x="177" y="1566"/>
                      <a:pt x="191" y="1596"/>
                    </a:cubicBezTo>
                    <a:cubicBezTo>
                      <a:pt x="206" y="1625"/>
                      <a:pt x="177" y="1625"/>
                      <a:pt x="177" y="1655"/>
                    </a:cubicBezTo>
                    <a:cubicBezTo>
                      <a:pt x="177" y="1684"/>
                      <a:pt x="221" y="1714"/>
                      <a:pt x="191" y="1729"/>
                    </a:cubicBezTo>
                    <a:cubicBezTo>
                      <a:pt x="162" y="1743"/>
                      <a:pt x="206" y="1788"/>
                      <a:pt x="206" y="1802"/>
                    </a:cubicBezTo>
                    <a:cubicBezTo>
                      <a:pt x="236" y="1832"/>
                      <a:pt x="265" y="1832"/>
                      <a:pt x="221" y="1862"/>
                    </a:cubicBezTo>
                    <a:cubicBezTo>
                      <a:pt x="191" y="1891"/>
                      <a:pt x="206" y="1891"/>
                      <a:pt x="221" y="1906"/>
                    </a:cubicBezTo>
                    <a:cubicBezTo>
                      <a:pt x="294" y="1950"/>
                      <a:pt x="339" y="1980"/>
                      <a:pt x="265" y="2039"/>
                    </a:cubicBezTo>
                    <a:cubicBezTo>
                      <a:pt x="191" y="2113"/>
                      <a:pt x="118" y="2172"/>
                      <a:pt x="59" y="2246"/>
                    </a:cubicBezTo>
                    <a:cubicBezTo>
                      <a:pt x="88" y="2246"/>
                      <a:pt x="88" y="2231"/>
                      <a:pt x="103" y="2246"/>
                    </a:cubicBezTo>
                    <a:cubicBezTo>
                      <a:pt x="118" y="2275"/>
                      <a:pt x="147" y="2275"/>
                      <a:pt x="162" y="2290"/>
                    </a:cubicBezTo>
                    <a:cubicBezTo>
                      <a:pt x="250" y="2319"/>
                      <a:pt x="133" y="2319"/>
                      <a:pt x="103" y="2319"/>
                    </a:cubicBezTo>
                    <a:cubicBezTo>
                      <a:pt x="74" y="2319"/>
                      <a:pt x="59" y="2334"/>
                      <a:pt x="59" y="2364"/>
                    </a:cubicBezTo>
                    <a:cubicBezTo>
                      <a:pt x="59" y="2393"/>
                      <a:pt x="30" y="2408"/>
                      <a:pt x="15" y="2438"/>
                    </a:cubicBezTo>
                    <a:cubicBezTo>
                      <a:pt x="0" y="2452"/>
                      <a:pt x="15" y="2482"/>
                      <a:pt x="30" y="2511"/>
                    </a:cubicBezTo>
                    <a:cubicBezTo>
                      <a:pt x="30" y="2541"/>
                      <a:pt x="0" y="2571"/>
                      <a:pt x="15" y="2585"/>
                    </a:cubicBezTo>
                    <a:cubicBezTo>
                      <a:pt x="44" y="2600"/>
                      <a:pt x="44" y="2600"/>
                      <a:pt x="44" y="2630"/>
                    </a:cubicBezTo>
                    <a:cubicBezTo>
                      <a:pt x="30" y="2659"/>
                      <a:pt x="59" y="2674"/>
                      <a:pt x="59" y="2704"/>
                    </a:cubicBezTo>
                    <a:cubicBezTo>
                      <a:pt x="59" y="2718"/>
                      <a:pt x="103" y="2748"/>
                      <a:pt x="118" y="2748"/>
                    </a:cubicBezTo>
                    <a:cubicBezTo>
                      <a:pt x="118" y="2748"/>
                      <a:pt x="133" y="2733"/>
                      <a:pt x="147" y="2733"/>
                    </a:cubicBezTo>
                    <a:cubicBezTo>
                      <a:pt x="162" y="2733"/>
                      <a:pt x="162" y="2763"/>
                      <a:pt x="177" y="2763"/>
                    </a:cubicBezTo>
                    <a:cubicBezTo>
                      <a:pt x="206" y="2748"/>
                      <a:pt x="206" y="2733"/>
                      <a:pt x="236" y="2763"/>
                    </a:cubicBezTo>
                    <a:cubicBezTo>
                      <a:pt x="265" y="2777"/>
                      <a:pt x="265" y="2777"/>
                      <a:pt x="265" y="2807"/>
                    </a:cubicBezTo>
                    <a:cubicBezTo>
                      <a:pt x="250" y="2881"/>
                      <a:pt x="309" y="2940"/>
                      <a:pt x="353" y="2969"/>
                    </a:cubicBezTo>
                    <a:cubicBezTo>
                      <a:pt x="383" y="2984"/>
                      <a:pt x="397" y="2999"/>
                      <a:pt x="368" y="3014"/>
                    </a:cubicBezTo>
                    <a:cubicBezTo>
                      <a:pt x="353" y="3043"/>
                      <a:pt x="339" y="3028"/>
                      <a:pt x="309" y="3028"/>
                    </a:cubicBezTo>
                    <a:cubicBezTo>
                      <a:pt x="280" y="3028"/>
                      <a:pt x="324" y="3161"/>
                      <a:pt x="353" y="3147"/>
                    </a:cubicBezTo>
                    <a:cubicBezTo>
                      <a:pt x="368" y="3132"/>
                      <a:pt x="383" y="3088"/>
                      <a:pt x="397" y="3102"/>
                    </a:cubicBezTo>
                    <a:cubicBezTo>
                      <a:pt x="412" y="3102"/>
                      <a:pt x="427" y="3117"/>
                      <a:pt x="456" y="3117"/>
                    </a:cubicBezTo>
                    <a:cubicBezTo>
                      <a:pt x="486" y="3117"/>
                      <a:pt x="515" y="3132"/>
                      <a:pt x="515" y="3161"/>
                    </a:cubicBezTo>
                    <a:cubicBezTo>
                      <a:pt x="515" y="3176"/>
                      <a:pt x="500" y="3176"/>
                      <a:pt x="500" y="3176"/>
                    </a:cubicBezTo>
                    <a:cubicBezTo>
                      <a:pt x="486" y="3191"/>
                      <a:pt x="500" y="3221"/>
                      <a:pt x="515" y="3221"/>
                    </a:cubicBezTo>
                    <a:cubicBezTo>
                      <a:pt x="530" y="3235"/>
                      <a:pt x="559" y="3221"/>
                      <a:pt x="574" y="3235"/>
                    </a:cubicBezTo>
                    <a:cubicBezTo>
                      <a:pt x="589" y="3250"/>
                      <a:pt x="589" y="3280"/>
                      <a:pt x="589" y="3294"/>
                    </a:cubicBezTo>
                    <a:cubicBezTo>
                      <a:pt x="589" y="3309"/>
                      <a:pt x="633" y="3294"/>
                      <a:pt x="647" y="3294"/>
                    </a:cubicBezTo>
                    <a:cubicBezTo>
                      <a:pt x="662" y="3309"/>
                      <a:pt x="692" y="3353"/>
                      <a:pt x="706" y="3324"/>
                    </a:cubicBezTo>
                    <a:cubicBezTo>
                      <a:pt x="721" y="3294"/>
                      <a:pt x="736" y="3309"/>
                      <a:pt x="750" y="3324"/>
                    </a:cubicBezTo>
                    <a:cubicBezTo>
                      <a:pt x="780" y="3353"/>
                      <a:pt x="780" y="3339"/>
                      <a:pt x="809" y="3339"/>
                    </a:cubicBezTo>
                    <a:cubicBezTo>
                      <a:pt x="824" y="3339"/>
                      <a:pt x="839" y="3383"/>
                      <a:pt x="853" y="3368"/>
                    </a:cubicBezTo>
                    <a:cubicBezTo>
                      <a:pt x="883" y="3353"/>
                      <a:pt x="912" y="3383"/>
                      <a:pt x="927" y="3398"/>
                    </a:cubicBezTo>
                    <a:cubicBezTo>
                      <a:pt x="956" y="3413"/>
                      <a:pt x="912" y="3427"/>
                      <a:pt x="912" y="3427"/>
                    </a:cubicBezTo>
                    <a:cubicBezTo>
                      <a:pt x="883" y="3442"/>
                      <a:pt x="927" y="3457"/>
                      <a:pt x="927" y="3457"/>
                    </a:cubicBezTo>
                    <a:cubicBezTo>
                      <a:pt x="927" y="3457"/>
                      <a:pt x="883" y="3457"/>
                      <a:pt x="897" y="3486"/>
                    </a:cubicBezTo>
                    <a:cubicBezTo>
                      <a:pt x="927" y="3501"/>
                      <a:pt x="912" y="3516"/>
                      <a:pt x="897" y="3531"/>
                    </a:cubicBezTo>
                    <a:cubicBezTo>
                      <a:pt x="897" y="3546"/>
                      <a:pt x="853" y="3546"/>
                      <a:pt x="839" y="3546"/>
                    </a:cubicBezTo>
                    <a:cubicBezTo>
                      <a:pt x="809" y="3546"/>
                      <a:pt x="794" y="3575"/>
                      <a:pt x="780" y="3605"/>
                    </a:cubicBezTo>
                    <a:cubicBezTo>
                      <a:pt x="794" y="3605"/>
                      <a:pt x="853" y="3605"/>
                      <a:pt x="853" y="3619"/>
                    </a:cubicBezTo>
                    <a:cubicBezTo>
                      <a:pt x="853" y="3634"/>
                      <a:pt x="780" y="3649"/>
                      <a:pt x="780" y="3664"/>
                    </a:cubicBezTo>
                    <a:cubicBezTo>
                      <a:pt x="780" y="3678"/>
                      <a:pt x="809" y="3678"/>
                      <a:pt x="809" y="3708"/>
                    </a:cubicBezTo>
                    <a:lnTo>
                      <a:pt x="765" y="3723"/>
                    </a:lnTo>
                    <a:cubicBezTo>
                      <a:pt x="750" y="3738"/>
                      <a:pt x="750" y="3752"/>
                      <a:pt x="736" y="3767"/>
                    </a:cubicBezTo>
                    <a:cubicBezTo>
                      <a:pt x="736" y="3782"/>
                      <a:pt x="706" y="3767"/>
                      <a:pt x="706" y="3797"/>
                    </a:cubicBezTo>
                    <a:cubicBezTo>
                      <a:pt x="692" y="3811"/>
                      <a:pt x="721" y="3841"/>
                      <a:pt x="750" y="3841"/>
                    </a:cubicBezTo>
                    <a:cubicBezTo>
                      <a:pt x="780" y="3856"/>
                      <a:pt x="809" y="3870"/>
                      <a:pt x="853" y="3900"/>
                    </a:cubicBezTo>
                    <a:cubicBezTo>
                      <a:pt x="868" y="3915"/>
                      <a:pt x="883" y="3930"/>
                      <a:pt x="897" y="3930"/>
                    </a:cubicBezTo>
                    <a:cubicBezTo>
                      <a:pt x="912" y="3959"/>
                      <a:pt x="912" y="3944"/>
                      <a:pt x="942" y="3930"/>
                    </a:cubicBezTo>
                    <a:cubicBezTo>
                      <a:pt x="986" y="3930"/>
                      <a:pt x="1030" y="3974"/>
                      <a:pt x="1074" y="3974"/>
                    </a:cubicBezTo>
                    <a:cubicBezTo>
                      <a:pt x="1118" y="3974"/>
                      <a:pt x="1162" y="4003"/>
                      <a:pt x="1206" y="4018"/>
                    </a:cubicBezTo>
                    <a:cubicBezTo>
                      <a:pt x="1250" y="4033"/>
                      <a:pt x="1280" y="4018"/>
                      <a:pt x="1324" y="4018"/>
                    </a:cubicBezTo>
                    <a:cubicBezTo>
                      <a:pt x="1339" y="4033"/>
                      <a:pt x="1353" y="4048"/>
                      <a:pt x="1353" y="4063"/>
                    </a:cubicBezTo>
                    <a:cubicBezTo>
                      <a:pt x="1353" y="4077"/>
                      <a:pt x="1368" y="4077"/>
                      <a:pt x="1383" y="4077"/>
                    </a:cubicBezTo>
                    <a:cubicBezTo>
                      <a:pt x="1427" y="4092"/>
                      <a:pt x="1456" y="4166"/>
                      <a:pt x="1515" y="4136"/>
                    </a:cubicBezTo>
                    <a:cubicBezTo>
                      <a:pt x="1530" y="4122"/>
                      <a:pt x="1559" y="4107"/>
                      <a:pt x="1545" y="4092"/>
                    </a:cubicBezTo>
                    <a:cubicBezTo>
                      <a:pt x="1530" y="4077"/>
                      <a:pt x="1515" y="4063"/>
                      <a:pt x="1500" y="4048"/>
                    </a:cubicBezTo>
                    <a:cubicBezTo>
                      <a:pt x="1471" y="4018"/>
                      <a:pt x="1456" y="3989"/>
                      <a:pt x="1471" y="3944"/>
                    </a:cubicBezTo>
                    <a:cubicBezTo>
                      <a:pt x="1471" y="3915"/>
                      <a:pt x="1456" y="3885"/>
                      <a:pt x="1427" y="3870"/>
                    </a:cubicBezTo>
                    <a:cubicBezTo>
                      <a:pt x="1398" y="3856"/>
                      <a:pt x="1442" y="3826"/>
                      <a:pt x="1456" y="3811"/>
                    </a:cubicBezTo>
                    <a:cubicBezTo>
                      <a:pt x="1471" y="3782"/>
                      <a:pt x="1471" y="3752"/>
                      <a:pt x="1515" y="3752"/>
                    </a:cubicBezTo>
                    <a:cubicBezTo>
                      <a:pt x="1530" y="3752"/>
                      <a:pt x="1545" y="3738"/>
                      <a:pt x="1559" y="3723"/>
                    </a:cubicBezTo>
                    <a:cubicBezTo>
                      <a:pt x="1574" y="3708"/>
                      <a:pt x="1589" y="3708"/>
                      <a:pt x="1603" y="3693"/>
                    </a:cubicBezTo>
                    <a:cubicBezTo>
                      <a:pt x="1589" y="3693"/>
                      <a:pt x="1559" y="3678"/>
                      <a:pt x="1559" y="3664"/>
                    </a:cubicBezTo>
                    <a:cubicBezTo>
                      <a:pt x="1559" y="3649"/>
                      <a:pt x="1589" y="3664"/>
                      <a:pt x="1589" y="3664"/>
                    </a:cubicBezTo>
                    <a:cubicBezTo>
                      <a:pt x="1589" y="3649"/>
                      <a:pt x="1559" y="3605"/>
                      <a:pt x="1545" y="3590"/>
                    </a:cubicBezTo>
                    <a:cubicBezTo>
                      <a:pt x="1530" y="3560"/>
                      <a:pt x="1515" y="3560"/>
                      <a:pt x="1486" y="3560"/>
                    </a:cubicBezTo>
                    <a:cubicBezTo>
                      <a:pt x="1442" y="3560"/>
                      <a:pt x="1471" y="3531"/>
                      <a:pt x="1442" y="3516"/>
                    </a:cubicBezTo>
                    <a:cubicBezTo>
                      <a:pt x="1427" y="3501"/>
                      <a:pt x="1383" y="3501"/>
                      <a:pt x="1412" y="3472"/>
                    </a:cubicBezTo>
                    <a:cubicBezTo>
                      <a:pt x="1427" y="3442"/>
                      <a:pt x="1456" y="3427"/>
                      <a:pt x="1427" y="3413"/>
                    </a:cubicBezTo>
                    <a:cubicBezTo>
                      <a:pt x="1412" y="3383"/>
                      <a:pt x="1442" y="3368"/>
                      <a:pt x="1456" y="3353"/>
                    </a:cubicBezTo>
                    <a:cubicBezTo>
                      <a:pt x="1456" y="3339"/>
                      <a:pt x="1486" y="3294"/>
                      <a:pt x="1486" y="3309"/>
                    </a:cubicBezTo>
                    <a:cubicBezTo>
                      <a:pt x="1500" y="3324"/>
                      <a:pt x="1515" y="3353"/>
                      <a:pt x="1530" y="3368"/>
                    </a:cubicBezTo>
                    <a:cubicBezTo>
                      <a:pt x="1559" y="3368"/>
                      <a:pt x="1574" y="3353"/>
                      <a:pt x="1574" y="3339"/>
                    </a:cubicBezTo>
                    <a:cubicBezTo>
                      <a:pt x="1559" y="3309"/>
                      <a:pt x="1559" y="3294"/>
                      <a:pt x="1589" y="3280"/>
                    </a:cubicBezTo>
                    <a:cubicBezTo>
                      <a:pt x="1618" y="3265"/>
                      <a:pt x="1618" y="3235"/>
                      <a:pt x="1648" y="3235"/>
                    </a:cubicBezTo>
                    <a:cubicBezTo>
                      <a:pt x="1677" y="3221"/>
                      <a:pt x="1706" y="3176"/>
                      <a:pt x="1736" y="3191"/>
                    </a:cubicBezTo>
                    <a:cubicBezTo>
                      <a:pt x="1765" y="3191"/>
                      <a:pt x="1765" y="3221"/>
                      <a:pt x="1795" y="3191"/>
                    </a:cubicBezTo>
                    <a:cubicBezTo>
                      <a:pt x="1824" y="3176"/>
                      <a:pt x="1824" y="3191"/>
                      <a:pt x="1853" y="3206"/>
                    </a:cubicBezTo>
                    <a:cubicBezTo>
                      <a:pt x="1883" y="3206"/>
                      <a:pt x="1912" y="3206"/>
                      <a:pt x="1942" y="3221"/>
                    </a:cubicBezTo>
                    <a:cubicBezTo>
                      <a:pt x="1971" y="3235"/>
                      <a:pt x="1971" y="3265"/>
                      <a:pt x="2001" y="3294"/>
                    </a:cubicBezTo>
                    <a:cubicBezTo>
                      <a:pt x="2001" y="3294"/>
                      <a:pt x="2001" y="3250"/>
                      <a:pt x="2030" y="3265"/>
                    </a:cubicBezTo>
                    <a:cubicBezTo>
                      <a:pt x="2045" y="3265"/>
                      <a:pt x="2059" y="3294"/>
                      <a:pt x="2089" y="3294"/>
                    </a:cubicBezTo>
                    <a:cubicBezTo>
                      <a:pt x="2104" y="3309"/>
                      <a:pt x="2118" y="3280"/>
                      <a:pt x="2133" y="3265"/>
                    </a:cubicBezTo>
                    <a:cubicBezTo>
                      <a:pt x="2162" y="3235"/>
                      <a:pt x="2177" y="3265"/>
                      <a:pt x="2207" y="3265"/>
                    </a:cubicBezTo>
                    <a:cubicBezTo>
                      <a:pt x="2236" y="3265"/>
                      <a:pt x="2251" y="3235"/>
                      <a:pt x="2280" y="3250"/>
                    </a:cubicBezTo>
                    <a:cubicBezTo>
                      <a:pt x="2309" y="3265"/>
                      <a:pt x="2324" y="3280"/>
                      <a:pt x="2354" y="3294"/>
                    </a:cubicBezTo>
                    <a:cubicBezTo>
                      <a:pt x="2383" y="3309"/>
                      <a:pt x="2368" y="3294"/>
                      <a:pt x="2398" y="3280"/>
                    </a:cubicBezTo>
                    <a:cubicBezTo>
                      <a:pt x="2412" y="3265"/>
                      <a:pt x="2471" y="3280"/>
                      <a:pt x="2486" y="3280"/>
                    </a:cubicBezTo>
                    <a:cubicBezTo>
                      <a:pt x="2501" y="3280"/>
                      <a:pt x="2530" y="3250"/>
                      <a:pt x="2530" y="3235"/>
                    </a:cubicBezTo>
                    <a:cubicBezTo>
                      <a:pt x="2530" y="3206"/>
                      <a:pt x="2486" y="3206"/>
                      <a:pt x="2471" y="3191"/>
                    </a:cubicBezTo>
                    <a:cubicBezTo>
                      <a:pt x="2368" y="3147"/>
                      <a:pt x="2515" y="3161"/>
                      <a:pt x="2486" y="3102"/>
                    </a:cubicBezTo>
                    <a:cubicBezTo>
                      <a:pt x="2471" y="3088"/>
                      <a:pt x="2442" y="3088"/>
                      <a:pt x="2486" y="3073"/>
                    </a:cubicBezTo>
                    <a:cubicBezTo>
                      <a:pt x="2501" y="3058"/>
                      <a:pt x="2530" y="3073"/>
                      <a:pt x="2545" y="3058"/>
                    </a:cubicBezTo>
                    <a:cubicBezTo>
                      <a:pt x="2604" y="3058"/>
                      <a:pt x="2442" y="2984"/>
                      <a:pt x="2515" y="2955"/>
                    </a:cubicBezTo>
                    <a:lnTo>
                      <a:pt x="2574" y="2955"/>
                    </a:lnTo>
                    <a:cubicBezTo>
                      <a:pt x="2618" y="2955"/>
                      <a:pt x="2648" y="2955"/>
                      <a:pt x="2692" y="2940"/>
                    </a:cubicBezTo>
                    <a:cubicBezTo>
                      <a:pt x="2721" y="2925"/>
                      <a:pt x="2751" y="2925"/>
                      <a:pt x="2780" y="2925"/>
                    </a:cubicBezTo>
                    <a:cubicBezTo>
                      <a:pt x="2810" y="2910"/>
                      <a:pt x="2839" y="2896"/>
                      <a:pt x="2883" y="2896"/>
                    </a:cubicBezTo>
                    <a:cubicBezTo>
                      <a:pt x="2942" y="2881"/>
                      <a:pt x="3001" y="2866"/>
                      <a:pt x="3060" y="2836"/>
                    </a:cubicBezTo>
                    <a:cubicBezTo>
                      <a:pt x="3104" y="2807"/>
                      <a:pt x="3192" y="2807"/>
                      <a:pt x="3221" y="2866"/>
                    </a:cubicBezTo>
                    <a:cubicBezTo>
                      <a:pt x="3236" y="2896"/>
                      <a:pt x="3221" y="2896"/>
                      <a:pt x="3236" y="2925"/>
                    </a:cubicBezTo>
                    <a:cubicBezTo>
                      <a:pt x="3236" y="2969"/>
                      <a:pt x="3295" y="2925"/>
                      <a:pt x="3324" y="2940"/>
                    </a:cubicBezTo>
                    <a:cubicBezTo>
                      <a:pt x="3339" y="2940"/>
                      <a:pt x="3324" y="2955"/>
                      <a:pt x="3339" y="2955"/>
                    </a:cubicBezTo>
                    <a:cubicBezTo>
                      <a:pt x="3354" y="2969"/>
                      <a:pt x="3354" y="2955"/>
                      <a:pt x="3354" y="2955"/>
                    </a:cubicBezTo>
                    <a:cubicBezTo>
                      <a:pt x="3368" y="2940"/>
                      <a:pt x="3383" y="2955"/>
                      <a:pt x="3398" y="2969"/>
                    </a:cubicBezTo>
                    <a:cubicBezTo>
                      <a:pt x="3413" y="2969"/>
                      <a:pt x="3413" y="2969"/>
                      <a:pt x="3398" y="2984"/>
                    </a:cubicBezTo>
                    <a:cubicBezTo>
                      <a:pt x="3383" y="3028"/>
                      <a:pt x="3486" y="2999"/>
                      <a:pt x="3516" y="2984"/>
                    </a:cubicBezTo>
                    <a:cubicBezTo>
                      <a:pt x="3516" y="2984"/>
                      <a:pt x="3648" y="2910"/>
                      <a:pt x="3648" y="2925"/>
                    </a:cubicBezTo>
                    <a:cubicBezTo>
                      <a:pt x="3648" y="2940"/>
                      <a:pt x="3619" y="2969"/>
                      <a:pt x="3648" y="2984"/>
                    </a:cubicBezTo>
                    <a:cubicBezTo>
                      <a:pt x="3677" y="2984"/>
                      <a:pt x="3692" y="2999"/>
                      <a:pt x="3707" y="3014"/>
                    </a:cubicBezTo>
                    <a:cubicBezTo>
                      <a:pt x="3751" y="3058"/>
                      <a:pt x="3766" y="3102"/>
                      <a:pt x="3795" y="3147"/>
                    </a:cubicBezTo>
                    <a:cubicBezTo>
                      <a:pt x="3824" y="3191"/>
                      <a:pt x="3839" y="3235"/>
                      <a:pt x="3869" y="3265"/>
                    </a:cubicBezTo>
                    <a:cubicBezTo>
                      <a:pt x="3913" y="3309"/>
                      <a:pt x="3913" y="3206"/>
                      <a:pt x="3957" y="3250"/>
                    </a:cubicBezTo>
                    <a:cubicBezTo>
                      <a:pt x="4016" y="3309"/>
                      <a:pt x="4045" y="3280"/>
                      <a:pt x="4119" y="3265"/>
                    </a:cubicBezTo>
                    <a:cubicBezTo>
                      <a:pt x="4148" y="3250"/>
                      <a:pt x="4163" y="3294"/>
                      <a:pt x="4177" y="3309"/>
                    </a:cubicBezTo>
                    <a:cubicBezTo>
                      <a:pt x="4192" y="3339"/>
                      <a:pt x="4222" y="3339"/>
                      <a:pt x="4236" y="3368"/>
                    </a:cubicBezTo>
                    <a:cubicBezTo>
                      <a:pt x="4251" y="3398"/>
                      <a:pt x="4280" y="3398"/>
                      <a:pt x="4310" y="3398"/>
                    </a:cubicBezTo>
                    <a:cubicBezTo>
                      <a:pt x="4354" y="3383"/>
                      <a:pt x="4339" y="3398"/>
                      <a:pt x="4354" y="3413"/>
                    </a:cubicBezTo>
                    <a:cubicBezTo>
                      <a:pt x="4383" y="3472"/>
                      <a:pt x="4472" y="3398"/>
                      <a:pt x="4516" y="3398"/>
                    </a:cubicBezTo>
                    <a:cubicBezTo>
                      <a:pt x="4560" y="3383"/>
                      <a:pt x="4604" y="3339"/>
                      <a:pt x="4648" y="3324"/>
                    </a:cubicBezTo>
                    <a:cubicBezTo>
                      <a:pt x="4707" y="3280"/>
                      <a:pt x="4736" y="3280"/>
                      <a:pt x="4810" y="3294"/>
                    </a:cubicBezTo>
                    <a:cubicBezTo>
                      <a:pt x="4839" y="3294"/>
                      <a:pt x="4839" y="3309"/>
                      <a:pt x="4869" y="3339"/>
                    </a:cubicBezTo>
                    <a:cubicBezTo>
                      <a:pt x="4883" y="3353"/>
                      <a:pt x="4913" y="3353"/>
                      <a:pt x="4942" y="3353"/>
                    </a:cubicBezTo>
                    <a:cubicBezTo>
                      <a:pt x="4972" y="3353"/>
                      <a:pt x="4986" y="3368"/>
                      <a:pt x="5016" y="3368"/>
                    </a:cubicBezTo>
                    <a:cubicBezTo>
                      <a:pt x="5045" y="3398"/>
                      <a:pt x="5060" y="3368"/>
                      <a:pt x="5089" y="3353"/>
                    </a:cubicBezTo>
                    <a:cubicBezTo>
                      <a:pt x="5134" y="3309"/>
                      <a:pt x="5060" y="3280"/>
                      <a:pt x="5089" y="3235"/>
                    </a:cubicBezTo>
                    <a:cubicBezTo>
                      <a:pt x="5104" y="3206"/>
                      <a:pt x="5163" y="3147"/>
                      <a:pt x="5192" y="3161"/>
                    </a:cubicBezTo>
                    <a:cubicBezTo>
                      <a:pt x="5251" y="3191"/>
                      <a:pt x="5325" y="3191"/>
                      <a:pt x="5384" y="3221"/>
                    </a:cubicBezTo>
                    <a:cubicBezTo>
                      <a:pt x="5413" y="3235"/>
                      <a:pt x="5398" y="3265"/>
                      <a:pt x="5413" y="3280"/>
                    </a:cubicBezTo>
                    <a:cubicBezTo>
                      <a:pt x="5428" y="3324"/>
                      <a:pt x="5457" y="3324"/>
                      <a:pt x="5501" y="3339"/>
                    </a:cubicBezTo>
                    <a:cubicBezTo>
                      <a:pt x="5560" y="3353"/>
                      <a:pt x="5619" y="3309"/>
                      <a:pt x="5678" y="3324"/>
                    </a:cubicBezTo>
                    <a:cubicBezTo>
                      <a:pt x="5692" y="3324"/>
                      <a:pt x="5722" y="3324"/>
                      <a:pt x="5737" y="3339"/>
                    </a:cubicBezTo>
                    <a:cubicBezTo>
                      <a:pt x="5766" y="3353"/>
                      <a:pt x="5795" y="3353"/>
                      <a:pt x="5825" y="3383"/>
                    </a:cubicBezTo>
                    <a:cubicBezTo>
                      <a:pt x="5898" y="3442"/>
                      <a:pt x="6016" y="3442"/>
                      <a:pt x="6104" y="3413"/>
                    </a:cubicBezTo>
                    <a:cubicBezTo>
                      <a:pt x="6163" y="3398"/>
                      <a:pt x="6207" y="3368"/>
                      <a:pt x="6266" y="3353"/>
                    </a:cubicBezTo>
                    <a:cubicBezTo>
                      <a:pt x="6295" y="3324"/>
                      <a:pt x="6340" y="3353"/>
                      <a:pt x="6369" y="3353"/>
                    </a:cubicBezTo>
                    <a:cubicBezTo>
                      <a:pt x="6398" y="3368"/>
                      <a:pt x="6413" y="3339"/>
                      <a:pt x="6443" y="3353"/>
                    </a:cubicBezTo>
                    <a:cubicBezTo>
                      <a:pt x="6457" y="3368"/>
                      <a:pt x="6516" y="3413"/>
                      <a:pt x="6546" y="3398"/>
                    </a:cubicBezTo>
                    <a:cubicBezTo>
                      <a:pt x="6560" y="3398"/>
                      <a:pt x="6590" y="3383"/>
                      <a:pt x="6604" y="3368"/>
                    </a:cubicBezTo>
                    <a:cubicBezTo>
                      <a:pt x="6648" y="3353"/>
                      <a:pt x="6663" y="3353"/>
                      <a:pt x="6663" y="3324"/>
                    </a:cubicBezTo>
                    <a:cubicBezTo>
                      <a:pt x="6663" y="3265"/>
                      <a:pt x="6707" y="3206"/>
                      <a:pt x="6737" y="3176"/>
                    </a:cubicBezTo>
                    <a:cubicBezTo>
                      <a:pt x="6751" y="3161"/>
                      <a:pt x="6766" y="3132"/>
                      <a:pt x="6751" y="3117"/>
                    </a:cubicBezTo>
                    <a:cubicBezTo>
                      <a:pt x="6737" y="3102"/>
                      <a:pt x="6693" y="3102"/>
                      <a:pt x="6722" y="3073"/>
                    </a:cubicBezTo>
                    <a:cubicBezTo>
                      <a:pt x="6766" y="3028"/>
                      <a:pt x="6840" y="3028"/>
                      <a:pt x="6913" y="3014"/>
                    </a:cubicBezTo>
                    <a:cubicBezTo>
                      <a:pt x="6943" y="3014"/>
                      <a:pt x="6972" y="3014"/>
                      <a:pt x="7001" y="3028"/>
                    </a:cubicBezTo>
                    <a:cubicBezTo>
                      <a:pt x="7031" y="3043"/>
                      <a:pt x="7075" y="3043"/>
                      <a:pt x="7104" y="3058"/>
                    </a:cubicBezTo>
                    <a:cubicBezTo>
                      <a:pt x="7149" y="3073"/>
                      <a:pt x="7163" y="3132"/>
                      <a:pt x="7193" y="3176"/>
                    </a:cubicBezTo>
                    <a:cubicBezTo>
                      <a:pt x="7207" y="3221"/>
                      <a:pt x="7237" y="3265"/>
                      <a:pt x="7252" y="3309"/>
                    </a:cubicBezTo>
                    <a:cubicBezTo>
                      <a:pt x="7252" y="3324"/>
                      <a:pt x="7252" y="3353"/>
                      <a:pt x="7266" y="3383"/>
                    </a:cubicBezTo>
                    <a:cubicBezTo>
                      <a:pt x="7266" y="3398"/>
                      <a:pt x="7310" y="3398"/>
                      <a:pt x="7325" y="3398"/>
                    </a:cubicBezTo>
                    <a:cubicBezTo>
                      <a:pt x="7384" y="3413"/>
                      <a:pt x="7457" y="3442"/>
                      <a:pt x="7472" y="3501"/>
                    </a:cubicBezTo>
                    <a:cubicBezTo>
                      <a:pt x="7487" y="3546"/>
                      <a:pt x="7502" y="3575"/>
                      <a:pt x="7560" y="3575"/>
                    </a:cubicBezTo>
                    <a:lnTo>
                      <a:pt x="7619" y="3575"/>
                    </a:lnTo>
                    <a:cubicBezTo>
                      <a:pt x="7649" y="3575"/>
                      <a:pt x="7649" y="3546"/>
                      <a:pt x="7678" y="3546"/>
                    </a:cubicBezTo>
                    <a:cubicBezTo>
                      <a:pt x="7722" y="3546"/>
                      <a:pt x="7766" y="3501"/>
                      <a:pt x="7796" y="3560"/>
                    </a:cubicBezTo>
                    <a:cubicBezTo>
                      <a:pt x="7796" y="3590"/>
                      <a:pt x="7796" y="3590"/>
                      <a:pt x="7781" y="3605"/>
                    </a:cubicBezTo>
                    <a:cubicBezTo>
                      <a:pt x="7752" y="3634"/>
                      <a:pt x="7752" y="3649"/>
                      <a:pt x="7737" y="3678"/>
                    </a:cubicBezTo>
                    <a:cubicBezTo>
                      <a:pt x="7722" y="3723"/>
                      <a:pt x="7693" y="3767"/>
                      <a:pt x="7663" y="3811"/>
                    </a:cubicBezTo>
                    <a:cubicBezTo>
                      <a:pt x="7649" y="3841"/>
                      <a:pt x="7634" y="3826"/>
                      <a:pt x="7619" y="3811"/>
                    </a:cubicBezTo>
                    <a:cubicBezTo>
                      <a:pt x="7590" y="3797"/>
                      <a:pt x="7590" y="3811"/>
                      <a:pt x="7560" y="3826"/>
                    </a:cubicBezTo>
                    <a:cubicBezTo>
                      <a:pt x="7546" y="3826"/>
                      <a:pt x="7516" y="3841"/>
                      <a:pt x="7516" y="3841"/>
                    </a:cubicBezTo>
                    <a:cubicBezTo>
                      <a:pt x="7502" y="3856"/>
                      <a:pt x="7546" y="3915"/>
                      <a:pt x="7546" y="3944"/>
                    </a:cubicBezTo>
                    <a:cubicBezTo>
                      <a:pt x="7531" y="3959"/>
                      <a:pt x="7531" y="3989"/>
                      <a:pt x="7531" y="4003"/>
                    </a:cubicBezTo>
                    <a:cubicBezTo>
                      <a:pt x="7516" y="4033"/>
                      <a:pt x="7487" y="4018"/>
                      <a:pt x="7487" y="4048"/>
                    </a:cubicBezTo>
                    <a:cubicBezTo>
                      <a:pt x="7516" y="4033"/>
                      <a:pt x="7531" y="4048"/>
                      <a:pt x="7560" y="4018"/>
                    </a:cubicBezTo>
                    <a:cubicBezTo>
                      <a:pt x="7575" y="3989"/>
                      <a:pt x="7605" y="4018"/>
                      <a:pt x="7634" y="4018"/>
                    </a:cubicBezTo>
                    <a:cubicBezTo>
                      <a:pt x="7693" y="4048"/>
                      <a:pt x="7752" y="4018"/>
                      <a:pt x="7810" y="3974"/>
                    </a:cubicBezTo>
                    <a:cubicBezTo>
                      <a:pt x="7855" y="3930"/>
                      <a:pt x="7899" y="3870"/>
                      <a:pt x="7943" y="3826"/>
                    </a:cubicBezTo>
                    <a:cubicBezTo>
                      <a:pt x="7987" y="3767"/>
                      <a:pt x="8031" y="3708"/>
                      <a:pt x="8075" y="3649"/>
                    </a:cubicBezTo>
                    <a:cubicBezTo>
                      <a:pt x="8149" y="3546"/>
                      <a:pt x="8222" y="3472"/>
                      <a:pt x="8208" y="3339"/>
                    </a:cubicBezTo>
                    <a:cubicBezTo>
                      <a:pt x="8208" y="3280"/>
                      <a:pt x="8222" y="3250"/>
                      <a:pt x="8252" y="3206"/>
                    </a:cubicBezTo>
                    <a:cubicBezTo>
                      <a:pt x="8266" y="3176"/>
                      <a:pt x="8266" y="3161"/>
                      <a:pt x="8281" y="3132"/>
                    </a:cubicBezTo>
                    <a:lnTo>
                      <a:pt x="8281" y="3102"/>
                    </a:lnTo>
                    <a:cubicBezTo>
                      <a:pt x="8281" y="3088"/>
                      <a:pt x="8252" y="3073"/>
                      <a:pt x="8252" y="3058"/>
                    </a:cubicBezTo>
                    <a:cubicBezTo>
                      <a:pt x="8252" y="3058"/>
                      <a:pt x="8281" y="3073"/>
                      <a:pt x="8281" y="3058"/>
                    </a:cubicBezTo>
                    <a:cubicBezTo>
                      <a:pt x="8266" y="3043"/>
                      <a:pt x="8266" y="3028"/>
                      <a:pt x="8252" y="3028"/>
                    </a:cubicBezTo>
                    <a:cubicBezTo>
                      <a:pt x="8237" y="3014"/>
                      <a:pt x="8208" y="2969"/>
                      <a:pt x="8193" y="2955"/>
                    </a:cubicBezTo>
                    <a:cubicBezTo>
                      <a:pt x="8178" y="2955"/>
                      <a:pt x="8105" y="2925"/>
                      <a:pt x="8090" y="2940"/>
                    </a:cubicBezTo>
                    <a:cubicBezTo>
                      <a:pt x="8090" y="2955"/>
                      <a:pt x="8105" y="2969"/>
                      <a:pt x="8090" y="2969"/>
                    </a:cubicBezTo>
                    <a:cubicBezTo>
                      <a:pt x="8061" y="2969"/>
                      <a:pt x="8061" y="2999"/>
                      <a:pt x="8046" y="2999"/>
                    </a:cubicBezTo>
                    <a:cubicBezTo>
                      <a:pt x="8016" y="3028"/>
                      <a:pt x="8002" y="2984"/>
                      <a:pt x="8002" y="2969"/>
                    </a:cubicBezTo>
                    <a:cubicBezTo>
                      <a:pt x="8002" y="2940"/>
                      <a:pt x="8031" y="2925"/>
                      <a:pt x="7987" y="2940"/>
                    </a:cubicBezTo>
                    <a:cubicBezTo>
                      <a:pt x="7943" y="2955"/>
                      <a:pt x="8002" y="2984"/>
                      <a:pt x="7943" y="2984"/>
                    </a:cubicBezTo>
                    <a:cubicBezTo>
                      <a:pt x="7928" y="2984"/>
                      <a:pt x="7958" y="2910"/>
                      <a:pt x="7943" y="2896"/>
                    </a:cubicBezTo>
                    <a:cubicBezTo>
                      <a:pt x="7943" y="2910"/>
                      <a:pt x="7781" y="2910"/>
                      <a:pt x="7855" y="2866"/>
                    </a:cubicBezTo>
                    <a:cubicBezTo>
                      <a:pt x="7913" y="2822"/>
                      <a:pt x="7972" y="2777"/>
                      <a:pt x="8031" y="2733"/>
                    </a:cubicBezTo>
                    <a:cubicBezTo>
                      <a:pt x="8046" y="2718"/>
                      <a:pt x="8061" y="2689"/>
                      <a:pt x="8075" y="2674"/>
                    </a:cubicBezTo>
                    <a:cubicBezTo>
                      <a:pt x="8119" y="2644"/>
                      <a:pt x="8163" y="2615"/>
                      <a:pt x="8193" y="2585"/>
                    </a:cubicBezTo>
                    <a:cubicBezTo>
                      <a:pt x="8208" y="2571"/>
                      <a:pt x="8222" y="2541"/>
                      <a:pt x="8252" y="2526"/>
                    </a:cubicBezTo>
                    <a:cubicBezTo>
                      <a:pt x="8281" y="2497"/>
                      <a:pt x="8311" y="2467"/>
                      <a:pt x="8340" y="2438"/>
                    </a:cubicBezTo>
                    <a:cubicBezTo>
                      <a:pt x="8399" y="2393"/>
                      <a:pt x="8487" y="2393"/>
                      <a:pt x="8561" y="2393"/>
                    </a:cubicBezTo>
                    <a:lnTo>
                      <a:pt x="8605" y="2393"/>
                    </a:lnTo>
                    <a:cubicBezTo>
                      <a:pt x="8619" y="2408"/>
                      <a:pt x="8619" y="2423"/>
                      <a:pt x="8634" y="2423"/>
                    </a:cubicBezTo>
                    <a:cubicBezTo>
                      <a:pt x="8649" y="2408"/>
                      <a:pt x="8678" y="2408"/>
                      <a:pt x="8693" y="2393"/>
                    </a:cubicBezTo>
                    <a:cubicBezTo>
                      <a:pt x="8708" y="2393"/>
                      <a:pt x="8722" y="2408"/>
                      <a:pt x="8737" y="2408"/>
                    </a:cubicBezTo>
                    <a:lnTo>
                      <a:pt x="8781" y="2408"/>
                    </a:lnTo>
                    <a:cubicBezTo>
                      <a:pt x="8781" y="2393"/>
                      <a:pt x="8796" y="2408"/>
                      <a:pt x="8811" y="2408"/>
                    </a:cubicBezTo>
                    <a:cubicBezTo>
                      <a:pt x="8840" y="2408"/>
                      <a:pt x="8840" y="2364"/>
                      <a:pt x="8884" y="2364"/>
                    </a:cubicBezTo>
                    <a:lnTo>
                      <a:pt x="8943" y="2364"/>
                    </a:lnTo>
                    <a:cubicBezTo>
                      <a:pt x="8958" y="2379"/>
                      <a:pt x="8972" y="2393"/>
                      <a:pt x="8987" y="2393"/>
                    </a:cubicBezTo>
                    <a:cubicBezTo>
                      <a:pt x="9002" y="2408"/>
                      <a:pt x="9061" y="2379"/>
                      <a:pt x="9061" y="2423"/>
                    </a:cubicBezTo>
                    <a:cubicBezTo>
                      <a:pt x="9061" y="2423"/>
                      <a:pt x="9017" y="2423"/>
                      <a:pt x="9017" y="2438"/>
                    </a:cubicBezTo>
                    <a:cubicBezTo>
                      <a:pt x="9002" y="2467"/>
                      <a:pt x="9061" y="2452"/>
                      <a:pt x="9061" y="2452"/>
                    </a:cubicBezTo>
                    <a:lnTo>
                      <a:pt x="9134" y="2452"/>
                    </a:lnTo>
                    <a:cubicBezTo>
                      <a:pt x="9149" y="2438"/>
                      <a:pt x="9149" y="2438"/>
                      <a:pt x="9164" y="2423"/>
                    </a:cubicBezTo>
                    <a:cubicBezTo>
                      <a:pt x="9178" y="2423"/>
                      <a:pt x="9193" y="2438"/>
                      <a:pt x="9222" y="2438"/>
                    </a:cubicBezTo>
                    <a:cubicBezTo>
                      <a:pt x="9237" y="2438"/>
                      <a:pt x="9340" y="2408"/>
                      <a:pt x="9281" y="2393"/>
                    </a:cubicBezTo>
                    <a:cubicBezTo>
                      <a:pt x="9252" y="2393"/>
                      <a:pt x="9237" y="2408"/>
                      <a:pt x="9237" y="2364"/>
                    </a:cubicBezTo>
                    <a:cubicBezTo>
                      <a:pt x="9237" y="2349"/>
                      <a:pt x="9267" y="2305"/>
                      <a:pt x="9281" y="2290"/>
                    </a:cubicBezTo>
                    <a:cubicBezTo>
                      <a:pt x="9311" y="2275"/>
                      <a:pt x="9325" y="2260"/>
                      <a:pt x="9355" y="2231"/>
                    </a:cubicBezTo>
                    <a:cubicBezTo>
                      <a:pt x="9370" y="2216"/>
                      <a:pt x="9399" y="2216"/>
                      <a:pt x="9414" y="2186"/>
                    </a:cubicBezTo>
                    <a:cubicBezTo>
                      <a:pt x="9428" y="2157"/>
                      <a:pt x="9443" y="2142"/>
                      <a:pt x="9473" y="2142"/>
                    </a:cubicBezTo>
                    <a:cubicBezTo>
                      <a:pt x="9502" y="2142"/>
                      <a:pt x="9546" y="2127"/>
                      <a:pt x="9576" y="2127"/>
                    </a:cubicBezTo>
                    <a:cubicBezTo>
                      <a:pt x="9605" y="2127"/>
                      <a:pt x="9620" y="2157"/>
                      <a:pt x="9634" y="2157"/>
                    </a:cubicBezTo>
                    <a:cubicBezTo>
                      <a:pt x="9649" y="2142"/>
                      <a:pt x="9664" y="2113"/>
                      <a:pt x="9678" y="2127"/>
                    </a:cubicBezTo>
                    <a:cubicBezTo>
                      <a:pt x="9693" y="2142"/>
                      <a:pt x="9649" y="2186"/>
                      <a:pt x="9649" y="2201"/>
                    </a:cubicBezTo>
                    <a:cubicBezTo>
                      <a:pt x="9649" y="2231"/>
                      <a:pt x="9664" y="2201"/>
                      <a:pt x="9693" y="2216"/>
                    </a:cubicBezTo>
                    <a:cubicBezTo>
                      <a:pt x="9693" y="2216"/>
                      <a:pt x="9664" y="2246"/>
                      <a:pt x="9664" y="2260"/>
                    </a:cubicBezTo>
                    <a:cubicBezTo>
                      <a:pt x="9664" y="2275"/>
                      <a:pt x="9767" y="2201"/>
                      <a:pt x="9767" y="2201"/>
                    </a:cubicBezTo>
                    <a:cubicBezTo>
                      <a:pt x="9781" y="2186"/>
                      <a:pt x="9796" y="2172"/>
                      <a:pt x="9826" y="2157"/>
                    </a:cubicBezTo>
                    <a:cubicBezTo>
                      <a:pt x="9840" y="2142"/>
                      <a:pt x="9884" y="2172"/>
                      <a:pt x="9884" y="2142"/>
                    </a:cubicBezTo>
                    <a:cubicBezTo>
                      <a:pt x="9870" y="2113"/>
                      <a:pt x="9884" y="2054"/>
                      <a:pt x="9929" y="2054"/>
                    </a:cubicBezTo>
                    <a:cubicBezTo>
                      <a:pt x="9943" y="2039"/>
                      <a:pt x="9973" y="2024"/>
                      <a:pt x="9987" y="2039"/>
                    </a:cubicBezTo>
                    <a:cubicBezTo>
                      <a:pt x="10002" y="2039"/>
                      <a:pt x="10031" y="2068"/>
                      <a:pt x="10046" y="2054"/>
                    </a:cubicBezTo>
                    <a:cubicBezTo>
                      <a:pt x="10017" y="2068"/>
                      <a:pt x="9973" y="2054"/>
                      <a:pt x="9958" y="2098"/>
                    </a:cubicBezTo>
                    <a:lnTo>
                      <a:pt x="9958" y="2142"/>
                    </a:lnTo>
                    <a:cubicBezTo>
                      <a:pt x="9958" y="2157"/>
                      <a:pt x="9929" y="2157"/>
                      <a:pt x="9943" y="2172"/>
                    </a:cubicBezTo>
                    <a:cubicBezTo>
                      <a:pt x="9943" y="2186"/>
                      <a:pt x="9958" y="2186"/>
                      <a:pt x="9943" y="2201"/>
                    </a:cubicBezTo>
                    <a:cubicBezTo>
                      <a:pt x="9929" y="2201"/>
                      <a:pt x="9914" y="2216"/>
                      <a:pt x="9929" y="2231"/>
                    </a:cubicBezTo>
                    <a:cubicBezTo>
                      <a:pt x="9929" y="2231"/>
                      <a:pt x="9840" y="2260"/>
                      <a:pt x="9840" y="2275"/>
                    </a:cubicBezTo>
                    <a:cubicBezTo>
                      <a:pt x="9811" y="2290"/>
                      <a:pt x="9796" y="2319"/>
                      <a:pt x="9767" y="2334"/>
                    </a:cubicBezTo>
                    <a:cubicBezTo>
                      <a:pt x="9737" y="2364"/>
                      <a:pt x="9708" y="2379"/>
                      <a:pt x="9678" y="2408"/>
                    </a:cubicBezTo>
                    <a:cubicBezTo>
                      <a:pt x="9620" y="2452"/>
                      <a:pt x="9576" y="2556"/>
                      <a:pt x="9502" y="2556"/>
                    </a:cubicBezTo>
                    <a:cubicBezTo>
                      <a:pt x="9487" y="2556"/>
                      <a:pt x="9428" y="2571"/>
                      <a:pt x="9428" y="2585"/>
                    </a:cubicBezTo>
                    <a:cubicBezTo>
                      <a:pt x="9428" y="2630"/>
                      <a:pt x="9428" y="2644"/>
                      <a:pt x="9384" y="2674"/>
                    </a:cubicBezTo>
                    <a:cubicBezTo>
                      <a:pt x="9325" y="2718"/>
                      <a:pt x="9325" y="2807"/>
                      <a:pt x="9340" y="2881"/>
                    </a:cubicBezTo>
                    <a:cubicBezTo>
                      <a:pt x="9355" y="2955"/>
                      <a:pt x="9340" y="3043"/>
                      <a:pt x="9384" y="3102"/>
                    </a:cubicBezTo>
                    <a:cubicBezTo>
                      <a:pt x="9399" y="3132"/>
                      <a:pt x="9399" y="3176"/>
                      <a:pt x="9399" y="3206"/>
                    </a:cubicBezTo>
                    <a:cubicBezTo>
                      <a:pt x="9399" y="3206"/>
                      <a:pt x="9399" y="3235"/>
                      <a:pt x="9414" y="3235"/>
                    </a:cubicBezTo>
                    <a:cubicBezTo>
                      <a:pt x="9428" y="3235"/>
                      <a:pt x="9399" y="3280"/>
                      <a:pt x="9414" y="3280"/>
                    </a:cubicBezTo>
                    <a:cubicBezTo>
                      <a:pt x="9414" y="3280"/>
                      <a:pt x="9487" y="3221"/>
                      <a:pt x="9487" y="3206"/>
                    </a:cubicBezTo>
                    <a:cubicBezTo>
                      <a:pt x="9517" y="3176"/>
                      <a:pt x="9531" y="3147"/>
                      <a:pt x="9546" y="3102"/>
                    </a:cubicBezTo>
                    <a:cubicBezTo>
                      <a:pt x="9561" y="3073"/>
                      <a:pt x="9620" y="3043"/>
                      <a:pt x="9634" y="3043"/>
                    </a:cubicBezTo>
                    <a:cubicBezTo>
                      <a:pt x="9678" y="3073"/>
                      <a:pt x="9634" y="2984"/>
                      <a:pt x="9649" y="2969"/>
                    </a:cubicBezTo>
                    <a:cubicBezTo>
                      <a:pt x="9678" y="2925"/>
                      <a:pt x="9693" y="2910"/>
                      <a:pt x="9737" y="2910"/>
                    </a:cubicBezTo>
                    <a:cubicBezTo>
                      <a:pt x="9781" y="2910"/>
                      <a:pt x="9840" y="2910"/>
                      <a:pt x="9811" y="2866"/>
                    </a:cubicBezTo>
                    <a:cubicBezTo>
                      <a:pt x="9767" y="2822"/>
                      <a:pt x="9796" y="2777"/>
                      <a:pt x="9840" y="2748"/>
                    </a:cubicBezTo>
                    <a:cubicBezTo>
                      <a:pt x="9855" y="2733"/>
                      <a:pt x="9855" y="2763"/>
                      <a:pt x="9870" y="2763"/>
                    </a:cubicBezTo>
                    <a:cubicBezTo>
                      <a:pt x="9899" y="2763"/>
                      <a:pt x="9899" y="2718"/>
                      <a:pt x="9899" y="2704"/>
                    </a:cubicBezTo>
                    <a:cubicBezTo>
                      <a:pt x="9870" y="2674"/>
                      <a:pt x="9840" y="2659"/>
                      <a:pt x="9870" y="2615"/>
                    </a:cubicBezTo>
                    <a:cubicBezTo>
                      <a:pt x="9870" y="2615"/>
                      <a:pt x="9914" y="2600"/>
                      <a:pt x="9899" y="2585"/>
                    </a:cubicBezTo>
                    <a:cubicBezTo>
                      <a:pt x="9884" y="2585"/>
                      <a:pt x="9870" y="2556"/>
                      <a:pt x="9855" y="2556"/>
                    </a:cubicBezTo>
                    <a:cubicBezTo>
                      <a:pt x="9840" y="2556"/>
                      <a:pt x="9855" y="2571"/>
                      <a:pt x="9840" y="2571"/>
                    </a:cubicBezTo>
                    <a:cubicBezTo>
                      <a:pt x="9811" y="2571"/>
                      <a:pt x="9796" y="2556"/>
                      <a:pt x="9811" y="2526"/>
                    </a:cubicBezTo>
                    <a:cubicBezTo>
                      <a:pt x="9826" y="2497"/>
                      <a:pt x="9855" y="2482"/>
                      <a:pt x="9884" y="2438"/>
                    </a:cubicBezTo>
                    <a:cubicBezTo>
                      <a:pt x="9899" y="2408"/>
                      <a:pt x="9899" y="2364"/>
                      <a:pt x="9943" y="2334"/>
                    </a:cubicBezTo>
                    <a:cubicBezTo>
                      <a:pt x="9958" y="2319"/>
                      <a:pt x="9958" y="2349"/>
                      <a:pt x="9958" y="2349"/>
                    </a:cubicBezTo>
                    <a:cubicBezTo>
                      <a:pt x="9987" y="2349"/>
                      <a:pt x="9987" y="2319"/>
                      <a:pt x="10002" y="2334"/>
                    </a:cubicBezTo>
                    <a:cubicBezTo>
                      <a:pt x="10017" y="2334"/>
                      <a:pt x="10017" y="2349"/>
                      <a:pt x="10031" y="2334"/>
                    </a:cubicBezTo>
                    <a:cubicBezTo>
                      <a:pt x="10061" y="2319"/>
                      <a:pt x="10076" y="2305"/>
                      <a:pt x="10105" y="2290"/>
                    </a:cubicBezTo>
                    <a:cubicBezTo>
                      <a:pt x="10149" y="2275"/>
                      <a:pt x="10090" y="2334"/>
                      <a:pt x="10120" y="2349"/>
                    </a:cubicBezTo>
                    <a:cubicBezTo>
                      <a:pt x="10120" y="2364"/>
                      <a:pt x="10179" y="2305"/>
                      <a:pt x="10193" y="2305"/>
                    </a:cubicBezTo>
                    <a:cubicBezTo>
                      <a:pt x="10223" y="2290"/>
                      <a:pt x="10252" y="2275"/>
                      <a:pt x="10296" y="2275"/>
                    </a:cubicBezTo>
                    <a:cubicBezTo>
                      <a:pt x="10326" y="2275"/>
                      <a:pt x="10355" y="2275"/>
                      <a:pt x="10370" y="2305"/>
                    </a:cubicBezTo>
                    <a:cubicBezTo>
                      <a:pt x="10384" y="2305"/>
                      <a:pt x="10399" y="2319"/>
                      <a:pt x="10414" y="2334"/>
                    </a:cubicBezTo>
                    <a:cubicBezTo>
                      <a:pt x="10429" y="2349"/>
                      <a:pt x="10429" y="2305"/>
                      <a:pt x="10443" y="2305"/>
                    </a:cubicBezTo>
                    <a:cubicBezTo>
                      <a:pt x="10561" y="2201"/>
                      <a:pt x="10693" y="2157"/>
                      <a:pt x="10826" y="2098"/>
                    </a:cubicBezTo>
                    <a:cubicBezTo>
                      <a:pt x="10855" y="2083"/>
                      <a:pt x="10899" y="2068"/>
                      <a:pt x="10914" y="2039"/>
                    </a:cubicBezTo>
                    <a:cubicBezTo>
                      <a:pt x="10929" y="2009"/>
                      <a:pt x="10929" y="2054"/>
                      <a:pt x="10958" y="2054"/>
                    </a:cubicBezTo>
                    <a:lnTo>
                      <a:pt x="11017" y="2054"/>
                    </a:lnTo>
                    <a:cubicBezTo>
                      <a:pt x="11032" y="2068"/>
                      <a:pt x="11046" y="2083"/>
                      <a:pt x="11061" y="2083"/>
                    </a:cubicBezTo>
                    <a:cubicBezTo>
                      <a:pt x="11105" y="2083"/>
                      <a:pt x="11105" y="2024"/>
                      <a:pt x="11090" y="1994"/>
                    </a:cubicBezTo>
                    <a:cubicBezTo>
                      <a:pt x="11090" y="1980"/>
                      <a:pt x="11032" y="1950"/>
                      <a:pt x="11046" y="1935"/>
                    </a:cubicBezTo>
                    <a:cubicBezTo>
                      <a:pt x="11046" y="1921"/>
                      <a:pt x="11017" y="1847"/>
                      <a:pt x="11002" y="1862"/>
                    </a:cubicBezTo>
                    <a:cubicBezTo>
                      <a:pt x="11002" y="1876"/>
                      <a:pt x="10973" y="1847"/>
                      <a:pt x="10958" y="1847"/>
                    </a:cubicBezTo>
                    <a:cubicBezTo>
                      <a:pt x="10943" y="1832"/>
                      <a:pt x="10958" y="1817"/>
                      <a:pt x="10943" y="1802"/>
                    </a:cubicBezTo>
                    <a:cubicBezTo>
                      <a:pt x="10943" y="1788"/>
                      <a:pt x="10899" y="1802"/>
                      <a:pt x="10899" y="1802"/>
                    </a:cubicBezTo>
                    <a:cubicBezTo>
                      <a:pt x="10885" y="1817"/>
                      <a:pt x="10840" y="1802"/>
                      <a:pt x="10855" y="1788"/>
                    </a:cubicBezTo>
                    <a:cubicBezTo>
                      <a:pt x="10855" y="1773"/>
                      <a:pt x="10899" y="1788"/>
                      <a:pt x="10914" y="1788"/>
                    </a:cubicBezTo>
                    <a:cubicBezTo>
                      <a:pt x="10914" y="1773"/>
                      <a:pt x="10870" y="1773"/>
                      <a:pt x="10870" y="1773"/>
                    </a:cubicBezTo>
                    <a:cubicBezTo>
                      <a:pt x="10870" y="1729"/>
                      <a:pt x="10988" y="1802"/>
                      <a:pt x="11002" y="1802"/>
                    </a:cubicBezTo>
                    <a:cubicBezTo>
                      <a:pt x="11032" y="1817"/>
                      <a:pt x="11120" y="1788"/>
                      <a:pt x="11149" y="1758"/>
                    </a:cubicBezTo>
                    <a:cubicBezTo>
                      <a:pt x="11164" y="1743"/>
                      <a:pt x="11135" y="1743"/>
                      <a:pt x="11135" y="1729"/>
                    </a:cubicBezTo>
                    <a:cubicBezTo>
                      <a:pt x="11135" y="1729"/>
                      <a:pt x="11193" y="1729"/>
                      <a:pt x="11193" y="1699"/>
                    </a:cubicBezTo>
                    <a:cubicBezTo>
                      <a:pt x="11179" y="1684"/>
                      <a:pt x="11149" y="1669"/>
                      <a:pt x="11164" y="1655"/>
                    </a:cubicBezTo>
                    <a:cubicBezTo>
                      <a:pt x="11164" y="1640"/>
                      <a:pt x="11193" y="1610"/>
                      <a:pt x="11193" y="1610"/>
                    </a:cubicBezTo>
                    <a:cubicBezTo>
                      <a:pt x="11208" y="1610"/>
                      <a:pt x="11267" y="1625"/>
                      <a:pt x="11267" y="1610"/>
                    </a:cubicBezTo>
                    <a:cubicBezTo>
                      <a:pt x="11252" y="1625"/>
                      <a:pt x="11208" y="1640"/>
                      <a:pt x="11223" y="1655"/>
                    </a:cubicBezTo>
                    <a:cubicBezTo>
                      <a:pt x="11238" y="1669"/>
                      <a:pt x="11252" y="1684"/>
                      <a:pt x="11252" y="1684"/>
                    </a:cubicBezTo>
                    <a:cubicBezTo>
                      <a:pt x="11252" y="1699"/>
                      <a:pt x="11238" y="1714"/>
                      <a:pt x="11252" y="1714"/>
                    </a:cubicBezTo>
                    <a:cubicBezTo>
                      <a:pt x="11282" y="1714"/>
                      <a:pt x="11311" y="1699"/>
                      <a:pt x="11341" y="1699"/>
                    </a:cubicBezTo>
                    <a:cubicBezTo>
                      <a:pt x="11370" y="1699"/>
                      <a:pt x="11399" y="1699"/>
                      <a:pt x="11429" y="1714"/>
                    </a:cubicBezTo>
                    <a:cubicBezTo>
                      <a:pt x="11443" y="1729"/>
                      <a:pt x="11443" y="1729"/>
                      <a:pt x="11443" y="1758"/>
                    </a:cubicBezTo>
                    <a:cubicBezTo>
                      <a:pt x="11443" y="1773"/>
                      <a:pt x="11502" y="1788"/>
                      <a:pt x="11517" y="1788"/>
                    </a:cubicBezTo>
                    <a:cubicBezTo>
                      <a:pt x="11532" y="1802"/>
                      <a:pt x="11620" y="1862"/>
                      <a:pt x="11635" y="1832"/>
                    </a:cubicBezTo>
                    <a:cubicBezTo>
                      <a:pt x="11620" y="1876"/>
                      <a:pt x="11708" y="1832"/>
                      <a:pt x="11708" y="1832"/>
                    </a:cubicBezTo>
                    <a:cubicBezTo>
                      <a:pt x="11708" y="1817"/>
                      <a:pt x="11649" y="1817"/>
                      <a:pt x="11664" y="1802"/>
                    </a:cubicBezTo>
                    <a:cubicBezTo>
                      <a:pt x="11664" y="1773"/>
                      <a:pt x="11708" y="1802"/>
                      <a:pt x="11708" y="1802"/>
                    </a:cubicBezTo>
                    <a:cubicBezTo>
                      <a:pt x="11708" y="1773"/>
                      <a:pt x="11694" y="1802"/>
                      <a:pt x="11708" y="1758"/>
                    </a:cubicBezTo>
                    <a:lnTo>
                      <a:pt x="11708" y="1714"/>
                    </a:lnTo>
                    <a:cubicBezTo>
                      <a:pt x="11694" y="1699"/>
                      <a:pt x="11679" y="1699"/>
                      <a:pt x="11679" y="1684"/>
                    </a:cubicBezTo>
                    <a:cubicBezTo>
                      <a:pt x="11679" y="1684"/>
                      <a:pt x="11782" y="1714"/>
                      <a:pt x="11796" y="1699"/>
                    </a:cubicBezTo>
                    <a:cubicBezTo>
                      <a:pt x="11796" y="1699"/>
                      <a:pt x="11782" y="1684"/>
                      <a:pt x="11767" y="1684"/>
                    </a:cubicBezTo>
                    <a:cubicBezTo>
                      <a:pt x="11782" y="1684"/>
                      <a:pt x="11826" y="1699"/>
                      <a:pt x="11841" y="1684"/>
                    </a:cubicBezTo>
                    <a:cubicBezTo>
                      <a:pt x="11841" y="1669"/>
                      <a:pt x="11841" y="1655"/>
                      <a:pt x="11855" y="1640"/>
                    </a:cubicBezTo>
                    <a:lnTo>
                      <a:pt x="11899" y="1640"/>
                    </a:lnTo>
                    <a:lnTo>
                      <a:pt x="11885" y="1640"/>
                    </a:lnTo>
                    <a:cubicBezTo>
                      <a:pt x="11870" y="1625"/>
                      <a:pt x="11914" y="1640"/>
                      <a:pt x="11885" y="1640"/>
                    </a:cubicBezTo>
                    <a:close/>
                    <a:moveTo>
                      <a:pt x="5957" y="2836"/>
                    </a:moveTo>
                    <a:lnTo>
                      <a:pt x="5957" y="2836"/>
                    </a:lnTo>
                    <a:cubicBezTo>
                      <a:pt x="5942" y="2881"/>
                      <a:pt x="5942" y="2925"/>
                      <a:pt x="5928" y="2969"/>
                    </a:cubicBezTo>
                    <a:cubicBezTo>
                      <a:pt x="5913" y="2999"/>
                      <a:pt x="5869" y="2984"/>
                      <a:pt x="5869" y="3014"/>
                    </a:cubicBezTo>
                    <a:lnTo>
                      <a:pt x="5913" y="3014"/>
                    </a:lnTo>
                    <a:cubicBezTo>
                      <a:pt x="5913" y="3014"/>
                      <a:pt x="5781" y="3102"/>
                      <a:pt x="5766" y="3102"/>
                    </a:cubicBezTo>
                    <a:cubicBezTo>
                      <a:pt x="5751" y="3117"/>
                      <a:pt x="5737" y="3132"/>
                      <a:pt x="5707" y="3132"/>
                    </a:cubicBezTo>
                    <a:cubicBezTo>
                      <a:pt x="5692" y="3147"/>
                      <a:pt x="5678" y="3176"/>
                      <a:pt x="5663" y="3191"/>
                    </a:cubicBezTo>
                    <a:cubicBezTo>
                      <a:pt x="5648" y="3206"/>
                      <a:pt x="5545" y="3235"/>
                      <a:pt x="5531" y="3206"/>
                    </a:cubicBezTo>
                    <a:cubicBezTo>
                      <a:pt x="5531" y="3191"/>
                      <a:pt x="5634" y="3161"/>
                      <a:pt x="5648" y="3147"/>
                    </a:cubicBezTo>
                    <a:cubicBezTo>
                      <a:pt x="5692" y="3117"/>
                      <a:pt x="5737" y="3073"/>
                      <a:pt x="5781" y="3043"/>
                    </a:cubicBezTo>
                    <a:cubicBezTo>
                      <a:pt x="5810" y="3028"/>
                      <a:pt x="5810" y="2984"/>
                      <a:pt x="5840" y="2969"/>
                    </a:cubicBezTo>
                    <a:cubicBezTo>
                      <a:pt x="5869" y="2925"/>
                      <a:pt x="5898" y="2881"/>
                      <a:pt x="5913" y="2836"/>
                    </a:cubicBezTo>
                    <a:cubicBezTo>
                      <a:pt x="5913" y="2807"/>
                      <a:pt x="5913" y="2807"/>
                      <a:pt x="5942" y="2792"/>
                    </a:cubicBezTo>
                    <a:cubicBezTo>
                      <a:pt x="5972" y="2777"/>
                      <a:pt x="5957" y="2822"/>
                      <a:pt x="5957" y="2836"/>
                    </a:cubicBezTo>
                    <a:cubicBezTo>
                      <a:pt x="5942" y="2851"/>
                      <a:pt x="5957" y="2807"/>
                      <a:pt x="5957" y="2836"/>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0" name="Freeform 1718">
                <a:extLst>
                  <a:ext uri="{FF2B5EF4-FFF2-40B4-BE49-F238E27FC236}">
                    <a16:creationId xmlns:a16="http://schemas.microsoft.com/office/drawing/2014/main" id="{5905D65E-DC89-30B4-BF79-D93BA28293BC}"/>
                  </a:ext>
                </a:extLst>
              </p:cNvPr>
              <p:cNvSpPr>
                <a:spLocks noEditPoints="1"/>
              </p:cNvSpPr>
              <p:nvPr/>
            </p:nvSpPr>
            <p:spPr bwMode="auto">
              <a:xfrm>
                <a:off x="3985" y="1517"/>
                <a:ext cx="2297" cy="804"/>
              </a:xfrm>
              <a:custGeom>
                <a:avLst/>
                <a:gdLst>
                  <a:gd name="T0" fmla="*/ 11576 w 11914"/>
                  <a:gd name="T1" fmla="*/ 1596 h 4166"/>
                  <a:gd name="T2" fmla="*/ 10679 w 11914"/>
                  <a:gd name="T3" fmla="*/ 1152 h 4166"/>
                  <a:gd name="T4" fmla="*/ 9855 w 11914"/>
                  <a:gd name="T5" fmla="*/ 1167 h 4166"/>
                  <a:gd name="T6" fmla="*/ 8928 w 11914"/>
                  <a:gd name="T7" fmla="*/ 960 h 4166"/>
                  <a:gd name="T8" fmla="*/ 8502 w 11914"/>
                  <a:gd name="T9" fmla="*/ 827 h 4166"/>
                  <a:gd name="T10" fmla="*/ 8163 w 11914"/>
                  <a:gd name="T11" fmla="*/ 901 h 4166"/>
                  <a:gd name="T12" fmla="*/ 7663 w 11914"/>
                  <a:gd name="T13" fmla="*/ 872 h 4166"/>
                  <a:gd name="T14" fmla="*/ 7281 w 11914"/>
                  <a:gd name="T15" fmla="*/ 650 h 4166"/>
                  <a:gd name="T16" fmla="*/ 6899 w 11914"/>
                  <a:gd name="T17" fmla="*/ 724 h 4166"/>
                  <a:gd name="T18" fmla="*/ 6222 w 11914"/>
                  <a:gd name="T19" fmla="*/ 635 h 4166"/>
                  <a:gd name="T20" fmla="*/ 5634 w 11914"/>
                  <a:gd name="T21" fmla="*/ 739 h 4166"/>
                  <a:gd name="T22" fmla="*/ 6222 w 11914"/>
                  <a:gd name="T23" fmla="*/ 251 h 4166"/>
                  <a:gd name="T24" fmla="*/ 5560 w 11914"/>
                  <a:gd name="T25" fmla="*/ 104 h 4166"/>
                  <a:gd name="T26" fmla="*/ 5222 w 11914"/>
                  <a:gd name="T27" fmla="*/ 251 h 4166"/>
                  <a:gd name="T28" fmla="*/ 4707 w 11914"/>
                  <a:gd name="T29" fmla="*/ 325 h 4166"/>
                  <a:gd name="T30" fmla="*/ 4369 w 11914"/>
                  <a:gd name="T31" fmla="*/ 473 h 4166"/>
                  <a:gd name="T32" fmla="*/ 3957 w 11914"/>
                  <a:gd name="T33" fmla="*/ 724 h 4166"/>
                  <a:gd name="T34" fmla="*/ 3633 w 11914"/>
                  <a:gd name="T35" fmla="*/ 857 h 4166"/>
                  <a:gd name="T36" fmla="*/ 3560 w 11914"/>
                  <a:gd name="T37" fmla="*/ 739 h 4166"/>
                  <a:gd name="T38" fmla="*/ 3810 w 11914"/>
                  <a:gd name="T39" fmla="*/ 1433 h 4166"/>
                  <a:gd name="T40" fmla="*/ 3339 w 11914"/>
                  <a:gd name="T41" fmla="*/ 1581 h 4166"/>
                  <a:gd name="T42" fmla="*/ 3398 w 11914"/>
                  <a:gd name="T43" fmla="*/ 1300 h 4166"/>
                  <a:gd name="T44" fmla="*/ 3030 w 11914"/>
                  <a:gd name="T45" fmla="*/ 887 h 4166"/>
                  <a:gd name="T46" fmla="*/ 2810 w 11914"/>
                  <a:gd name="T47" fmla="*/ 1226 h 4166"/>
                  <a:gd name="T48" fmla="*/ 1927 w 11914"/>
                  <a:gd name="T49" fmla="*/ 1330 h 4166"/>
                  <a:gd name="T50" fmla="*/ 1353 w 11914"/>
                  <a:gd name="T51" fmla="*/ 1477 h 4166"/>
                  <a:gd name="T52" fmla="*/ 1236 w 11914"/>
                  <a:gd name="T53" fmla="*/ 1581 h 4166"/>
                  <a:gd name="T54" fmla="*/ 780 w 11914"/>
                  <a:gd name="T55" fmla="*/ 1773 h 4166"/>
                  <a:gd name="T56" fmla="*/ 456 w 11914"/>
                  <a:gd name="T57" fmla="*/ 1507 h 4166"/>
                  <a:gd name="T58" fmla="*/ 427 w 11914"/>
                  <a:gd name="T59" fmla="*/ 1241 h 4166"/>
                  <a:gd name="T60" fmla="*/ 74 w 11914"/>
                  <a:gd name="T61" fmla="*/ 1300 h 4166"/>
                  <a:gd name="T62" fmla="*/ 103 w 11914"/>
                  <a:gd name="T63" fmla="*/ 2246 h 4166"/>
                  <a:gd name="T64" fmla="*/ 236 w 11914"/>
                  <a:gd name="T65" fmla="*/ 2763 h 4166"/>
                  <a:gd name="T66" fmla="*/ 589 w 11914"/>
                  <a:gd name="T67" fmla="*/ 3294 h 4166"/>
                  <a:gd name="T68" fmla="*/ 780 w 11914"/>
                  <a:gd name="T69" fmla="*/ 3605 h 4166"/>
                  <a:gd name="T70" fmla="*/ 1206 w 11914"/>
                  <a:gd name="T71" fmla="*/ 4018 h 4166"/>
                  <a:gd name="T72" fmla="*/ 1603 w 11914"/>
                  <a:gd name="T73" fmla="*/ 3693 h 4166"/>
                  <a:gd name="T74" fmla="*/ 1589 w 11914"/>
                  <a:gd name="T75" fmla="*/ 3280 h 4166"/>
                  <a:gd name="T76" fmla="*/ 2354 w 11914"/>
                  <a:gd name="T77" fmla="*/ 3294 h 4166"/>
                  <a:gd name="T78" fmla="*/ 2883 w 11914"/>
                  <a:gd name="T79" fmla="*/ 2896 h 4166"/>
                  <a:gd name="T80" fmla="*/ 3707 w 11914"/>
                  <a:gd name="T81" fmla="*/ 3014 h 4166"/>
                  <a:gd name="T82" fmla="*/ 4869 w 11914"/>
                  <a:gd name="T83" fmla="*/ 3339 h 4166"/>
                  <a:gd name="T84" fmla="*/ 6104 w 11914"/>
                  <a:gd name="T85" fmla="*/ 3413 h 4166"/>
                  <a:gd name="T86" fmla="*/ 7104 w 11914"/>
                  <a:gd name="T87" fmla="*/ 3058 h 4166"/>
                  <a:gd name="T88" fmla="*/ 7663 w 11914"/>
                  <a:gd name="T89" fmla="*/ 3811 h 4166"/>
                  <a:gd name="T90" fmla="*/ 8208 w 11914"/>
                  <a:gd name="T91" fmla="*/ 3339 h 4166"/>
                  <a:gd name="T92" fmla="*/ 7987 w 11914"/>
                  <a:gd name="T93" fmla="*/ 2940 h 4166"/>
                  <a:gd name="T94" fmla="*/ 8693 w 11914"/>
                  <a:gd name="T95" fmla="*/ 2393 h 4166"/>
                  <a:gd name="T96" fmla="*/ 9222 w 11914"/>
                  <a:gd name="T97" fmla="*/ 2438 h 4166"/>
                  <a:gd name="T98" fmla="*/ 9664 w 11914"/>
                  <a:gd name="T99" fmla="*/ 2260 h 4166"/>
                  <a:gd name="T100" fmla="*/ 9840 w 11914"/>
                  <a:gd name="T101" fmla="*/ 2275 h 4166"/>
                  <a:gd name="T102" fmla="*/ 9546 w 11914"/>
                  <a:gd name="T103" fmla="*/ 3102 h 4166"/>
                  <a:gd name="T104" fmla="*/ 9811 w 11914"/>
                  <a:gd name="T105" fmla="*/ 2526 h 4166"/>
                  <a:gd name="T106" fmla="*/ 10443 w 11914"/>
                  <a:gd name="T107" fmla="*/ 2305 h 4166"/>
                  <a:gd name="T108" fmla="*/ 10855 w 11914"/>
                  <a:gd name="T109" fmla="*/ 1788 h 4166"/>
                  <a:gd name="T110" fmla="*/ 11252 w 11914"/>
                  <a:gd name="T111" fmla="*/ 1714 h 4166"/>
                  <a:gd name="T112" fmla="*/ 11796 w 11914"/>
                  <a:gd name="T113" fmla="*/ 1699 h 4166"/>
                  <a:gd name="T114" fmla="*/ 5913 w 11914"/>
                  <a:gd name="T115" fmla="*/ 3014 h 4166"/>
                  <a:gd name="T116" fmla="*/ 5957 w 11914"/>
                  <a:gd name="T117" fmla="*/ 2836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4" h="4166">
                    <a:moveTo>
                      <a:pt x="11885" y="1640"/>
                    </a:moveTo>
                    <a:lnTo>
                      <a:pt x="11885" y="1640"/>
                    </a:lnTo>
                    <a:cubicBezTo>
                      <a:pt x="11855" y="1610"/>
                      <a:pt x="11811" y="1596"/>
                      <a:pt x="11782" y="1566"/>
                    </a:cubicBezTo>
                    <a:cubicBezTo>
                      <a:pt x="11767" y="1551"/>
                      <a:pt x="11752" y="1537"/>
                      <a:pt x="11723" y="1522"/>
                    </a:cubicBezTo>
                    <a:cubicBezTo>
                      <a:pt x="11708" y="1522"/>
                      <a:pt x="11679" y="1522"/>
                      <a:pt x="11664" y="1507"/>
                    </a:cubicBezTo>
                    <a:cubicBezTo>
                      <a:pt x="11664" y="1522"/>
                      <a:pt x="11679" y="1522"/>
                      <a:pt x="11679" y="1522"/>
                    </a:cubicBezTo>
                    <a:cubicBezTo>
                      <a:pt x="11694" y="1522"/>
                      <a:pt x="11649" y="1537"/>
                      <a:pt x="11635" y="1522"/>
                    </a:cubicBezTo>
                    <a:cubicBezTo>
                      <a:pt x="11635" y="1522"/>
                      <a:pt x="11649" y="1522"/>
                      <a:pt x="11649" y="1507"/>
                    </a:cubicBezTo>
                    <a:cubicBezTo>
                      <a:pt x="11635" y="1492"/>
                      <a:pt x="11561" y="1522"/>
                      <a:pt x="11546" y="1507"/>
                    </a:cubicBezTo>
                    <a:cubicBezTo>
                      <a:pt x="11576" y="1522"/>
                      <a:pt x="11576" y="1522"/>
                      <a:pt x="11576" y="1566"/>
                    </a:cubicBezTo>
                    <a:cubicBezTo>
                      <a:pt x="11561" y="1581"/>
                      <a:pt x="11591" y="1610"/>
                      <a:pt x="11591" y="1610"/>
                    </a:cubicBezTo>
                    <a:cubicBezTo>
                      <a:pt x="11576" y="1610"/>
                      <a:pt x="11576" y="1596"/>
                      <a:pt x="11576" y="1596"/>
                    </a:cubicBezTo>
                    <a:cubicBezTo>
                      <a:pt x="11561" y="1581"/>
                      <a:pt x="11561" y="1610"/>
                      <a:pt x="11546" y="1610"/>
                    </a:cubicBezTo>
                    <a:lnTo>
                      <a:pt x="11517" y="1551"/>
                    </a:lnTo>
                    <a:lnTo>
                      <a:pt x="11517" y="1537"/>
                    </a:lnTo>
                    <a:cubicBezTo>
                      <a:pt x="11517" y="1522"/>
                      <a:pt x="11502" y="1507"/>
                      <a:pt x="11517" y="1492"/>
                    </a:cubicBezTo>
                    <a:cubicBezTo>
                      <a:pt x="11532" y="1463"/>
                      <a:pt x="11502" y="1477"/>
                      <a:pt x="11488" y="1463"/>
                    </a:cubicBezTo>
                    <a:cubicBezTo>
                      <a:pt x="11488" y="1448"/>
                      <a:pt x="11458" y="1433"/>
                      <a:pt x="11443" y="1433"/>
                    </a:cubicBezTo>
                    <a:cubicBezTo>
                      <a:pt x="11341" y="1374"/>
                      <a:pt x="11252" y="1315"/>
                      <a:pt x="11149" y="1285"/>
                    </a:cubicBezTo>
                    <a:cubicBezTo>
                      <a:pt x="11120" y="1271"/>
                      <a:pt x="11105" y="1256"/>
                      <a:pt x="11090" y="1241"/>
                    </a:cubicBezTo>
                    <a:cubicBezTo>
                      <a:pt x="11076" y="1226"/>
                      <a:pt x="11046" y="1212"/>
                      <a:pt x="11017" y="1212"/>
                    </a:cubicBezTo>
                    <a:cubicBezTo>
                      <a:pt x="10973" y="1197"/>
                      <a:pt x="10929" y="1182"/>
                      <a:pt x="10870" y="1152"/>
                    </a:cubicBezTo>
                    <a:lnTo>
                      <a:pt x="10737" y="1152"/>
                    </a:lnTo>
                    <a:lnTo>
                      <a:pt x="10679" y="1152"/>
                    </a:lnTo>
                    <a:lnTo>
                      <a:pt x="10664" y="1138"/>
                    </a:lnTo>
                    <a:cubicBezTo>
                      <a:pt x="10649" y="1152"/>
                      <a:pt x="10649" y="1167"/>
                      <a:pt x="10635" y="1152"/>
                    </a:cubicBezTo>
                    <a:cubicBezTo>
                      <a:pt x="10590" y="1152"/>
                      <a:pt x="10546" y="1138"/>
                      <a:pt x="10502" y="1123"/>
                    </a:cubicBezTo>
                    <a:cubicBezTo>
                      <a:pt x="10487" y="1123"/>
                      <a:pt x="10443" y="1108"/>
                      <a:pt x="10443" y="1138"/>
                    </a:cubicBezTo>
                    <a:cubicBezTo>
                      <a:pt x="10429" y="1167"/>
                      <a:pt x="10414" y="1167"/>
                      <a:pt x="10443" y="1182"/>
                    </a:cubicBezTo>
                    <a:cubicBezTo>
                      <a:pt x="10473" y="1212"/>
                      <a:pt x="10502" y="1271"/>
                      <a:pt x="10429" y="1285"/>
                    </a:cubicBezTo>
                    <a:cubicBezTo>
                      <a:pt x="10414" y="1300"/>
                      <a:pt x="10370" y="1300"/>
                      <a:pt x="10355" y="1271"/>
                    </a:cubicBezTo>
                    <a:cubicBezTo>
                      <a:pt x="10340" y="1256"/>
                      <a:pt x="10340" y="1241"/>
                      <a:pt x="10296" y="1241"/>
                    </a:cubicBezTo>
                    <a:cubicBezTo>
                      <a:pt x="10252" y="1226"/>
                      <a:pt x="10282" y="1212"/>
                      <a:pt x="10267" y="1197"/>
                    </a:cubicBezTo>
                    <a:cubicBezTo>
                      <a:pt x="10267" y="1182"/>
                      <a:pt x="10223" y="1167"/>
                      <a:pt x="10208" y="1182"/>
                    </a:cubicBezTo>
                    <a:cubicBezTo>
                      <a:pt x="10164" y="1226"/>
                      <a:pt x="10090" y="1182"/>
                      <a:pt x="10031" y="1182"/>
                    </a:cubicBezTo>
                    <a:cubicBezTo>
                      <a:pt x="9973" y="1182"/>
                      <a:pt x="9914" y="1167"/>
                      <a:pt x="9855" y="1167"/>
                    </a:cubicBezTo>
                    <a:cubicBezTo>
                      <a:pt x="9826" y="1167"/>
                      <a:pt x="9811" y="1167"/>
                      <a:pt x="9781" y="1182"/>
                    </a:cubicBezTo>
                    <a:cubicBezTo>
                      <a:pt x="9752" y="1197"/>
                      <a:pt x="9767" y="1241"/>
                      <a:pt x="9767" y="1271"/>
                    </a:cubicBezTo>
                    <a:cubicBezTo>
                      <a:pt x="9752" y="1271"/>
                      <a:pt x="9737" y="1197"/>
                      <a:pt x="9723" y="1182"/>
                    </a:cubicBezTo>
                    <a:cubicBezTo>
                      <a:pt x="9708" y="1182"/>
                      <a:pt x="9649" y="1182"/>
                      <a:pt x="9634" y="1152"/>
                    </a:cubicBezTo>
                    <a:cubicBezTo>
                      <a:pt x="9634" y="1108"/>
                      <a:pt x="9693" y="1093"/>
                      <a:pt x="9634" y="1049"/>
                    </a:cubicBezTo>
                    <a:cubicBezTo>
                      <a:pt x="9605" y="1034"/>
                      <a:pt x="9576" y="1019"/>
                      <a:pt x="9531" y="1005"/>
                    </a:cubicBezTo>
                    <a:cubicBezTo>
                      <a:pt x="9443" y="975"/>
                      <a:pt x="9340" y="1005"/>
                      <a:pt x="9252" y="1019"/>
                    </a:cubicBezTo>
                    <a:lnTo>
                      <a:pt x="9105" y="1019"/>
                    </a:lnTo>
                    <a:lnTo>
                      <a:pt x="9075" y="1019"/>
                    </a:lnTo>
                    <a:cubicBezTo>
                      <a:pt x="9046" y="1005"/>
                      <a:pt x="9075" y="1005"/>
                      <a:pt x="9090" y="990"/>
                    </a:cubicBezTo>
                    <a:cubicBezTo>
                      <a:pt x="9090" y="975"/>
                      <a:pt x="9017" y="960"/>
                      <a:pt x="9017" y="960"/>
                    </a:cubicBezTo>
                    <a:cubicBezTo>
                      <a:pt x="9002" y="946"/>
                      <a:pt x="8943" y="960"/>
                      <a:pt x="8928" y="960"/>
                    </a:cubicBezTo>
                    <a:cubicBezTo>
                      <a:pt x="8928" y="960"/>
                      <a:pt x="8987" y="946"/>
                      <a:pt x="8972" y="931"/>
                    </a:cubicBezTo>
                    <a:cubicBezTo>
                      <a:pt x="8958" y="931"/>
                      <a:pt x="8943" y="946"/>
                      <a:pt x="8928" y="946"/>
                    </a:cubicBezTo>
                    <a:cubicBezTo>
                      <a:pt x="8914" y="931"/>
                      <a:pt x="8884" y="916"/>
                      <a:pt x="8884" y="916"/>
                    </a:cubicBezTo>
                    <a:cubicBezTo>
                      <a:pt x="8869" y="916"/>
                      <a:pt x="8825" y="887"/>
                      <a:pt x="8855" y="887"/>
                    </a:cubicBezTo>
                    <a:lnTo>
                      <a:pt x="8914" y="887"/>
                    </a:lnTo>
                    <a:cubicBezTo>
                      <a:pt x="8958" y="887"/>
                      <a:pt x="8899" y="842"/>
                      <a:pt x="8884" y="842"/>
                    </a:cubicBezTo>
                    <a:cubicBezTo>
                      <a:pt x="8855" y="813"/>
                      <a:pt x="8781" y="827"/>
                      <a:pt x="8737" y="813"/>
                    </a:cubicBezTo>
                    <a:cubicBezTo>
                      <a:pt x="8708" y="813"/>
                      <a:pt x="8693" y="842"/>
                      <a:pt x="8664" y="872"/>
                    </a:cubicBezTo>
                    <a:cubicBezTo>
                      <a:pt x="8664" y="872"/>
                      <a:pt x="8561" y="931"/>
                      <a:pt x="8561" y="887"/>
                    </a:cubicBezTo>
                    <a:cubicBezTo>
                      <a:pt x="8575" y="857"/>
                      <a:pt x="8590" y="887"/>
                      <a:pt x="8619" y="872"/>
                    </a:cubicBezTo>
                    <a:cubicBezTo>
                      <a:pt x="8619" y="872"/>
                      <a:pt x="8605" y="827"/>
                      <a:pt x="8590" y="827"/>
                    </a:cubicBezTo>
                    <a:lnTo>
                      <a:pt x="8502" y="827"/>
                    </a:lnTo>
                    <a:cubicBezTo>
                      <a:pt x="8516" y="813"/>
                      <a:pt x="8546" y="798"/>
                      <a:pt x="8575" y="798"/>
                    </a:cubicBezTo>
                    <a:cubicBezTo>
                      <a:pt x="8590" y="813"/>
                      <a:pt x="8693" y="813"/>
                      <a:pt x="8693" y="813"/>
                    </a:cubicBezTo>
                    <a:cubicBezTo>
                      <a:pt x="8693" y="798"/>
                      <a:pt x="8605" y="798"/>
                      <a:pt x="8590" y="783"/>
                    </a:cubicBezTo>
                    <a:lnTo>
                      <a:pt x="8502" y="783"/>
                    </a:lnTo>
                    <a:cubicBezTo>
                      <a:pt x="8443" y="768"/>
                      <a:pt x="8384" y="768"/>
                      <a:pt x="8325" y="754"/>
                    </a:cubicBezTo>
                    <a:cubicBezTo>
                      <a:pt x="8311" y="754"/>
                      <a:pt x="8252" y="739"/>
                      <a:pt x="8252" y="739"/>
                    </a:cubicBezTo>
                    <a:cubicBezTo>
                      <a:pt x="8252" y="754"/>
                      <a:pt x="8266" y="768"/>
                      <a:pt x="8252" y="768"/>
                    </a:cubicBezTo>
                    <a:cubicBezTo>
                      <a:pt x="8237" y="783"/>
                      <a:pt x="8222" y="783"/>
                      <a:pt x="8208" y="783"/>
                    </a:cubicBezTo>
                    <a:cubicBezTo>
                      <a:pt x="8193" y="783"/>
                      <a:pt x="8119" y="798"/>
                      <a:pt x="8134" y="827"/>
                    </a:cubicBezTo>
                    <a:cubicBezTo>
                      <a:pt x="8149" y="857"/>
                      <a:pt x="8178" y="813"/>
                      <a:pt x="8193" y="827"/>
                    </a:cubicBezTo>
                    <a:cubicBezTo>
                      <a:pt x="8193" y="827"/>
                      <a:pt x="8149" y="842"/>
                      <a:pt x="8163" y="872"/>
                    </a:cubicBezTo>
                    <a:cubicBezTo>
                      <a:pt x="8178" y="872"/>
                      <a:pt x="8163" y="887"/>
                      <a:pt x="8163" y="901"/>
                    </a:cubicBezTo>
                    <a:cubicBezTo>
                      <a:pt x="8178" y="901"/>
                      <a:pt x="8193" y="916"/>
                      <a:pt x="8193" y="931"/>
                    </a:cubicBezTo>
                    <a:lnTo>
                      <a:pt x="8119" y="931"/>
                    </a:lnTo>
                    <a:cubicBezTo>
                      <a:pt x="8090" y="931"/>
                      <a:pt x="8119" y="916"/>
                      <a:pt x="8119" y="916"/>
                    </a:cubicBezTo>
                    <a:cubicBezTo>
                      <a:pt x="8105" y="901"/>
                      <a:pt x="8061" y="916"/>
                      <a:pt x="8061" y="916"/>
                    </a:cubicBezTo>
                    <a:cubicBezTo>
                      <a:pt x="8031" y="931"/>
                      <a:pt x="8002" y="916"/>
                      <a:pt x="7987" y="916"/>
                    </a:cubicBezTo>
                    <a:cubicBezTo>
                      <a:pt x="7972" y="916"/>
                      <a:pt x="8031" y="931"/>
                      <a:pt x="8031" y="931"/>
                    </a:cubicBezTo>
                    <a:cubicBezTo>
                      <a:pt x="8075" y="946"/>
                      <a:pt x="8031" y="975"/>
                      <a:pt x="8016" y="960"/>
                    </a:cubicBezTo>
                    <a:cubicBezTo>
                      <a:pt x="8002" y="960"/>
                      <a:pt x="8002" y="946"/>
                      <a:pt x="8002" y="931"/>
                    </a:cubicBezTo>
                    <a:lnTo>
                      <a:pt x="7958" y="931"/>
                    </a:lnTo>
                    <a:cubicBezTo>
                      <a:pt x="7928" y="916"/>
                      <a:pt x="7899" y="901"/>
                      <a:pt x="7855" y="916"/>
                    </a:cubicBezTo>
                    <a:cubicBezTo>
                      <a:pt x="7810" y="916"/>
                      <a:pt x="7781" y="960"/>
                      <a:pt x="7737" y="931"/>
                    </a:cubicBezTo>
                    <a:cubicBezTo>
                      <a:pt x="7708" y="916"/>
                      <a:pt x="7678" y="901"/>
                      <a:pt x="7663" y="872"/>
                    </a:cubicBezTo>
                    <a:cubicBezTo>
                      <a:pt x="7649" y="857"/>
                      <a:pt x="7619" y="916"/>
                      <a:pt x="7605" y="916"/>
                    </a:cubicBezTo>
                    <a:cubicBezTo>
                      <a:pt x="7590" y="946"/>
                      <a:pt x="7575" y="1034"/>
                      <a:pt x="7531" y="1019"/>
                    </a:cubicBezTo>
                    <a:cubicBezTo>
                      <a:pt x="7502" y="1005"/>
                      <a:pt x="7472" y="1005"/>
                      <a:pt x="7443" y="975"/>
                    </a:cubicBezTo>
                    <a:cubicBezTo>
                      <a:pt x="7428" y="960"/>
                      <a:pt x="7399" y="931"/>
                      <a:pt x="7384" y="916"/>
                    </a:cubicBezTo>
                    <a:cubicBezTo>
                      <a:pt x="7369" y="887"/>
                      <a:pt x="7340" y="872"/>
                      <a:pt x="7325" y="857"/>
                    </a:cubicBezTo>
                    <a:cubicBezTo>
                      <a:pt x="7296" y="827"/>
                      <a:pt x="7355" y="842"/>
                      <a:pt x="7369" y="842"/>
                    </a:cubicBezTo>
                    <a:cubicBezTo>
                      <a:pt x="7384" y="842"/>
                      <a:pt x="7413" y="827"/>
                      <a:pt x="7413" y="813"/>
                    </a:cubicBezTo>
                    <a:lnTo>
                      <a:pt x="7340" y="768"/>
                    </a:lnTo>
                    <a:cubicBezTo>
                      <a:pt x="7340" y="768"/>
                      <a:pt x="7384" y="768"/>
                      <a:pt x="7384" y="754"/>
                    </a:cubicBezTo>
                    <a:cubicBezTo>
                      <a:pt x="7369" y="739"/>
                      <a:pt x="7340" y="739"/>
                      <a:pt x="7340" y="739"/>
                    </a:cubicBezTo>
                    <a:cubicBezTo>
                      <a:pt x="7340" y="709"/>
                      <a:pt x="7413" y="695"/>
                      <a:pt x="7340" y="680"/>
                    </a:cubicBezTo>
                    <a:cubicBezTo>
                      <a:pt x="7325" y="680"/>
                      <a:pt x="7310" y="650"/>
                      <a:pt x="7281" y="650"/>
                    </a:cubicBezTo>
                    <a:cubicBezTo>
                      <a:pt x="7266" y="650"/>
                      <a:pt x="7237" y="635"/>
                      <a:pt x="7222" y="650"/>
                    </a:cubicBezTo>
                    <a:cubicBezTo>
                      <a:pt x="7207" y="650"/>
                      <a:pt x="7207" y="665"/>
                      <a:pt x="7193" y="665"/>
                    </a:cubicBezTo>
                    <a:cubicBezTo>
                      <a:pt x="7178" y="650"/>
                      <a:pt x="7178" y="650"/>
                      <a:pt x="7163" y="650"/>
                    </a:cubicBezTo>
                    <a:cubicBezTo>
                      <a:pt x="7149" y="650"/>
                      <a:pt x="7119" y="650"/>
                      <a:pt x="7104" y="635"/>
                    </a:cubicBezTo>
                    <a:cubicBezTo>
                      <a:pt x="7090" y="635"/>
                      <a:pt x="7075" y="635"/>
                      <a:pt x="7060" y="606"/>
                    </a:cubicBezTo>
                    <a:cubicBezTo>
                      <a:pt x="7046" y="606"/>
                      <a:pt x="7060" y="591"/>
                      <a:pt x="7031" y="606"/>
                    </a:cubicBezTo>
                    <a:cubicBezTo>
                      <a:pt x="7031" y="606"/>
                      <a:pt x="7016" y="621"/>
                      <a:pt x="7001" y="621"/>
                    </a:cubicBezTo>
                    <a:cubicBezTo>
                      <a:pt x="6987" y="621"/>
                      <a:pt x="6987" y="606"/>
                      <a:pt x="6972" y="621"/>
                    </a:cubicBezTo>
                    <a:cubicBezTo>
                      <a:pt x="6972" y="635"/>
                      <a:pt x="6957" y="650"/>
                      <a:pt x="6957" y="665"/>
                    </a:cubicBezTo>
                    <a:cubicBezTo>
                      <a:pt x="6957" y="680"/>
                      <a:pt x="6987" y="680"/>
                      <a:pt x="6972" y="695"/>
                    </a:cubicBezTo>
                    <a:cubicBezTo>
                      <a:pt x="6957" y="709"/>
                      <a:pt x="6972" y="709"/>
                      <a:pt x="6957" y="709"/>
                    </a:cubicBezTo>
                    <a:cubicBezTo>
                      <a:pt x="6943" y="709"/>
                      <a:pt x="6913" y="709"/>
                      <a:pt x="6899" y="724"/>
                    </a:cubicBezTo>
                    <a:cubicBezTo>
                      <a:pt x="6913" y="709"/>
                      <a:pt x="6957" y="739"/>
                      <a:pt x="6957" y="739"/>
                    </a:cubicBezTo>
                    <a:cubicBezTo>
                      <a:pt x="6943" y="754"/>
                      <a:pt x="6899" y="724"/>
                      <a:pt x="6869" y="724"/>
                    </a:cubicBezTo>
                    <a:lnTo>
                      <a:pt x="6751" y="724"/>
                    </a:lnTo>
                    <a:cubicBezTo>
                      <a:pt x="6737" y="724"/>
                      <a:pt x="6737" y="709"/>
                      <a:pt x="6722" y="709"/>
                    </a:cubicBezTo>
                    <a:cubicBezTo>
                      <a:pt x="6707" y="695"/>
                      <a:pt x="6663" y="709"/>
                      <a:pt x="6648" y="709"/>
                    </a:cubicBezTo>
                    <a:cubicBezTo>
                      <a:pt x="6634" y="695"/>
                      <a:pt x="6604" y="695"/>
                      <a:pt x="6590" y="680"/>
                    </a:cubicBezTo>
                    <a:cubicBezTo>
                      <a:pt x="6590" y="665"/>
                      <a:pt x="6619" y="665"/>
                      <a:pt x="6619" y="650"/>
                    </a:cubicBezTo>
                    <a:cubicBezTo>
                      <a:pt x="6634" y="635"/>
                      <a:pt x="6501" y="635"/>
                      <a:pt x="6487" y="635"/>
                    </a:cubicBezTo>
                    <a:cubicBezTo>
                      <a:pt x="6413" y="621"/>
                      <a:pt x="6354" y="635"/>
                      <a:pt x="6281" y="635"/>
                    </a:cubicBezTo>
                    <a:cubicBezTo>
                      <a:pt x="6237" y="635"/>
                      <a:pt x="6251" y="635"/>
                      <a:pt x="6266" y="665"/>
                    </a:cubicBezTo>
                    <a:cubicBezTo>
                      <a:pt x="6266" y="680"/>
                      <a:pt x="6237" y="665"/>
                      <a:pt x="6237" y="665"/>
                    </a:cubicBezTo>
                    <a:cubicBezTo>
                      <a:pt x="6207" y="665"/>
                      <a:pt x="6222" y="650"/>
                      <a:pt x="6222" y="635"/>
                    </a:cubicBezTo>
                    <a:cubicBezTo>
                      <a:pt x="6222" y="606"/>
                      <a:pt x="6207" y="562"/>
                      <a:pt x="6178" y="591"/>
                    </a:cubicBezTo>
                    <a:cubicBezTo>
                      <a:pt x="6178" y="621"/>
                      <a:pt x="6119" y="621"/>
                      <a:pt x="6090" y="606"/>
                    </a:cubicBezTo>
                    <a:cubicBezTo>
                      <a:pt x="6075" y="591"/>
                      <a:pt x="6104" y="562"/>
                      <a:pt x="6045" y="576"/>
                    </a:cubicBezTo>
                    <a:lnTo>
                      <a:pt x="6001" y="576"/>
                    </a:lnTo>
                    <a:cubicBezTo>
                      <a:pt x="5987" y="562"/>
                      <a:pt x="5972" y="576"/>
                      <a:pt x="5942" y="591"/>
                    </a:cubicBezTo>
                    <a:cubicBezTo>
                      <a:pt x="5913" y="621"/>
                      <a:pt x="5987" y="606"/>
                      <a:pt x="5987" y="621"/>
                    </a:cubicBezTo>
                    <a:cubicBezTo>
                      <a:pt x="5987" y="650"/>
                      <a:pt x="5928" y="635"/>
                      <a:pt x="5913" y="650"/>
                    </a:cubicBezTo>
                    <a:cubicBezTo>
                      <a:pt x="5898" y="665"/>
                      <a:pt x="5869" y="665"/>
                      <a:pt x="5840" y="680"/>
                    </a:cubicBezTo>
                    <a:cubicBezTo>
                      <a:pt x="5810" y="695"/>
                      <a:pt x="5781" y="695"/>
                      <a:pt x="5737" y="695"/>
                    </a:cubicBezTo>
                    <a:cubicBezTo>
                      <a:pt x="5707" y="695"/>
                      <a:pt x="5707" y="695"/>
                      <a:pt x="5692" y="724"/>
                    </a:cubicBezTo>
                    <a:cubicBezTo>
                      <a:pt x="5678" y="739"/>
                      <a:pt x="5619" y="754"/>
                      <a:pt x="5604" y="754"/>
                    </a:cubicBezTo>
                    <a:cubicBezTo>
                      <a:pt x="5604" y="739"/>
                      <a:pt x="5634" y="739"/>
                      <a:pt x="5634" y="739"/>
                    </a:cubicBezTo>
                    <a:cubicBezTo>
                      <a:pt x="5663" y="724"/>
                      <a:pt x="5663" y="695"/>
                      <a:pt x="5678" y="680"/>
                    </a:cubicBezTo>
                    <a:cubicBezTo>
                      <a:pt x="5692" y="650"/>
                      <a:pt x="5707" y="680"/>
                      <a:pt x="5722" y="665"/>
                    </a:cubicBezTo>
                    <a:cubicBezTo>
                      <a:pt x="5737" y="665"/>
                      <a:pt x="5737" y="650"/>
                      <a:pt x="5751" y="650"/>
                    </a:cubicBezTo>
                    <a:cubicBezTo>
                      <a:pt x="5795" y="621"/>
                      <a:pt x="5854" y="606"/>
                      <a:pt x="5898" y="576"/>
                    </a:cubicBezTo>
                    <a:cubicBezTo>
                      <a:pt x="5928" y="562"/>
                      <a:pt x="5957" y="547"/>
                      <a:pt x="5987" y="532"/>
                    </a:cubicBezTo>
                    <a:cubicBezTo>
                      <a:pt x="6045" y="488"/>
                      <a:pt x="6119" y="458"/>
                      <a:pt x="6178" y="429"/>
                    </a:cubicBezTo>
                    <a:cubicBezTo>
                      <a:pt x="6222" y="414"/>
                      <a:pt x="6266" y="384"/>
                      <a:pt x="6222" y="340"/>
                    </a:cubicBezTo>
                    <a:cubicBezTo>
                      <a:pt x="6207" y="325"/>
                      <a:pt x="6207" y="355"/>
                      <a:pt x="6193" y="340"/>
                    </a:cubicBezTo>
                    <a:cubicBezTo>
                      <a:pt x="6178" y="325"/>
                      <a:pt x="6163" y="325"/>
                      <a:pt x="6148" y="310"/>
                    </a:cubicBezTo>
                    <a:cubicBezTo>
                      <a:pt x="6148" y="296"/>
                      <a:pt x="6222" y="325"/>
                      <a:pt x="6222" y="325"/>
                    </a:cubicBezTo>
                    <a:cubicBezTo>
                      <a:pt x="6237" y="325"/>
                      <a:pt x="6281" y="325"/>
                      <a:pt x="6251" y="296"/>
                    </a:cubicBezTo>
                    <a:cubicBezTo>
                      <a:pt x="6237" y="281"/>
                      <a:pt x="6237" y="266"/>
                      <a:pt x="6222" y="251"/>
                    </a:cubicBezTo>
                    <a:cubicBezTo>
                      <a:pt x="6207" y="222"/>
                      <a:pt x="6193" y="281"/>
                      <a:pt x="6178" y="281"/>
                    </a:cubicBezTo>
                    <a:lnTo>
                      <a:pt x="6178" y="251"/>
                    </a:lnTo>
                    <a:cubicBezTo>
                      <a:pt x="6178" y="237"/>
                      <a:pt x="6178" y="237"/>
                      <a:pt x="6163" y="222"/>
                    </a:cubicBezTo>
                    <a:cubicBezTo>
                      <a:pt x="6163" y="207"/>
                      <a:pt x="6134" y="192"/>
                      <a:pt x="6119" y="192"/>
                    </a:cubicBezTo>
                    <a:cubicBezTo>
                      <a:pt x="6090" y="177"/>
                      <a:pt x="6075" y="177"/>
                      <a:pt x="6045" y="163"/>
                    </a:cubicBezTo>
                    <a:cubicBezTo>
                      <a:pt x="6016" y="163"/>
                      <a:pt x="6016" y="163"/>
                      <a:pt x="5972" y="177"/>
                    </a:cubicBezTo>
                    <a:cubicBezTo>
                      <a:pt x="5942" y="177"/>
                      <a:pt x="5840" y="133"/>
                      <a:pt x="5825" y="177"/>
                    </a:cubicBezTo>
                    <a:cubicBezTo>
                      <a:pt x="5810" y="192"/>
                      <a:pt x="5722" y="207"/>
                      <a:pt x="5707" y="192"/>
                    </a:cubicBezTo>
                    <a:cubicBezTo>
                      <a:pt x="5707" y="192"/>
                      <a:pt x="5795" y="133"/>
                      <a:pt x="5766" y="118"/>
                    </a:cubicBezTo>
                    <a:cubicBezTo>
                      <a:pt x="5766" y="118"/>
                      <a:pt x="5663" y="133"/>
                      <a:pt x="5648" y="118"/>
                    </a:cubicBezTo>
                    <a:cubicBezTo>
                      <a:pt x="5648" y="104"/>
                      <a:pt x="5678" y="104"/>
                      <a:pt x="5678" y="104"/>
                    </a:cubicBezTo>
                    <a:cubicBezTo>
                      <a:pt x="5678" y="89"/>
                      <a:pt x="5560" y="104"/>
                      <a:pt x="5560" y="104"/>
                    </a:cubicBezTo>
                    <a:cubicBezTo>
                      <a:pt x="5575" y="74"/>
                      <a:pt x="5634" y="89"/>
                      <a:pt x="5648" y="74"/>
                    </a:cubicBezTo>
                    <a:cubicBezTo>
                      <a:pt x="5663" y="59"/>
                      <a:pt x="5692" y="74"/>
                      <a:pt x="5678" y="59"/>
                    </a:cubicBezTo>
                    <a:cubicBezTo>
                      <a:pt x="5678" y="45"/>
                      <a:pt x="5678" y="30"/>
                      <a:pt x="5663" y="30"/>
                    </a:cubicBezTo>
                    <a:cubicBezTo>
                      <a:pt x="5619" y="30"/>
                      <a:pt x="5604" y="15"/>
                      <a:pt x="5560" y="15"/>
                    </a:cubicBezTo>
                    <a:cubicBezTo>
                      <a:pt x="5531" y="0"/>
                      <a:pt x="5501" y="15"/>
                      <a:pt x="5472" y="30"/>
                    </a:cubicBezTo>
                    <a:cubicBezTo>
                      <a:pt x="5413" y="45"/>
                      <a:pt x="5354" y="89"/>
                      <a:pt x="5325" y="118"/>
                    </a:cubicBezTo>
                    <a:cubicBezTo>
                      <a:pt x="5310" y="133"/>
                      <a:pt x="5310" y="133"/>
                      <a:pt x="5325" y="148"/>
                    </a:cubicBezTo>
                    <a:cubicBezTo>
                      <a:pt x="5339" y="148"/>
                      <a:pt x="5325" y="163"/>
                      <a:pt x="5325" y="177"/>
                    </a:cubicBezTo>
                    <a:cubicBezTo>
                      <a:pt x="5325" y="207"/>
                      <a:pt x="5384" y="192"/>
                      <a:pt x="5384" y="207"/>
                    </a:cubicBezTo>
                    <a:cubicBezTo>
                      <a:pt x="5384" y="192"/>
                      <a:pt x="5310" y="207"/>
                      <a:pt x="5295" y="207"/>
                    </a:cubicBezTo>
                    <a:cubicBezTo>
                      <a:pt x="5281" y="207"/>
                      <a:pt x="5192" y="192"/>
                      <a:pt x="5178" y="207"/>
                    </a:cubicBezTo>
                    <a:cubicBezTo>
                      <a:pt x="5178" y="192"/>
                      <a:pt x="5222" y="251"/>
                      <a:pt x="5222" y="251"/>
                    </a:cubicBezTo>
                    <a:cubicBezTo>
                      <a:pt x="5236" y="266"/>
                      <a:pt x="5163" y="237"/>
                      <a:pt x="5148" y="237"/>
                    </a:cubicBezTo>
                    <a:cubicBezTo>
                      <a:pt x="5134" y="237"/>
                      <a:pt x="5104" y="251"/>
                      <a:pt x="5075" y="266"/>
                    </a:cubicBezTo>
                    <a:lnTo>
                      <a:pt x="5060" y="266"/>
                    </a:lnTo>
                    <a:cubicBezTo>
                      <a:pt x="5031" y="266"/>
                      <a:pt x="5060" y="266"/>
                      <a:pt x="5045" y="251"/>
                    </a:cubicBezTo>
                    <a:cubicBezTo>
                      <a:pt x="5045" y="266"/>
                      <a:pt x="4972" y="296"/>
                      <a:pt x="4972" y="296"/>
                    </a:cubicBezTo>
                    <a:cubicBezTo>
                      <a:pt x="4972" y="281"/>
                      <a:pt x="5001" y="266"/>
                      <a:pt x="5001" y="266"/>
                    </a:cubicBezTo>
                    <a:cubicBezTo>
                      <a:pt x="5001" y="251"/>
                      <a:pt x="4928" y="266"/>
                      <a:pt x="4913" y="251"/>
                    </a:cubicBezTo>
                    <a:lnTo>
                      <a:pt x="4942" y="237"/>
                    </a:lnTo>
                    <a:cubicBezTo>
                      <a:pt x="4928" y="251"/>
                      <a:pt x="4854" y="266"/>
                      <a:pt x="4825" y="266"/>
                    </a:cubicBezTo>
                    <a:cubicBezTo>
                      <a:pt x="4751" y="281"/>
                      <a:pt x="4839" y="281"/>
                      <a:pt x="4854" y="296"/>
                    </a:cubicBezTo>
                    <a:cubicBezTo>
                      <a:pt x="4839" y="281"/>
                      <a:pt x="4766" y="310"/>
                      <a:pt x="4751" y="310"/>
                    </a:cubicBezTo>
                    <a:cubicBezTo>
                      <a:pt x="4736" y="310"/>
                      <a:pt x="4722" y="310"/>
                      <a:pt x="4707" y="325"/>
                    </a:cubicBezTo>
                    <a:cubicBezTo>
                      <a:pt x="4692" y="340"/>
                      <a:pt x="4663" y="325"/>
                      <a:pt x="4633" y="325"/>
                    </a:cubicBezTo>
                    <a:cubicBezTo>
                      <a:pt x="4619" y="325"/>
                      <a:pt x="4604" y="355"/>
                      <a:pt x="4575" y="355"/>
                    </a:cubicBezTo>
                    <a:cubicBezTo>
                      <a:pt x="4545" y="370"/>
                      <a:pt x="4530" y="355"/>
                      <a:pt x="4516" y="370"/>
                    </a:cubicBezTo>
                    <a:cubicBezTo>
                      <a:pt x="4501" y="384"/>
                      <a:pt x="4486" y="399"/>
                      <a:pt x="4472" y="399"/>
                    </a:cubicBezTo>
                    <a:lnTo>
                      <a:pt x="4398" y="399"/>
                    </a:lnTo>
                    <a:lnTo>
                      <a:pt x="4442" y="429"/>
                    </a:lnTo>
                    <a:cubicBezTo>
                      <a:pt x="4427" y="443"/>
                      <a:pt x="4339" y="443"/>
                      <a:pt x="4339" y="443"/>
                    </a:cubicBezTo>
                    <a:lnTo>
                      <a:pt x="4398" y="443"/>
                    </a:lnTo>
                    <a:lnTo>
                      <a:pt x="4354" y="443"/>
                    </a:lnTo>
                    <a:cubicBezTo>
                      <a:pt x="4369" y="443"/>
                      <a:pt x="4398" y="458"/>
                      <a:pt x="4398" y="458"/>
                    </a:cubicBezTo>
                    <a:lnTo>
                      <a:pt x="4369" y="458"/>
                    </a:lnTo>
                    <a:cubicBezTo>
                      <a:pt x="4383" y="458"/>
                      <a:pt x="4369" y="473"/>
                      <a:pt x="4369" y="473"/>
                    </a:cubicBezTo>
                    <a:cubicBezTo>
                      <a:pt x="4369" y="488"/>
                      <a:pt x="4325" y="473"/>
                      <a:pt x="4325" y="473"/>
                    </a:cubicBezTo>
                    <a:cubicBezTo>
                      <a:pt x="4325" y="488"/>
                      <a:pt x="4354" y="488"/>
                      <a:pt x="4354" y="502"/>
                    </a:cubicBezTo>
                    <a:lnTo>
                      <a:pt x="4339" y="502"/>
                    </a:lnTo>
                    <a:cubicBezTo>
                      <a:pt x="4339" y="532"/>
                      <a:pt x="4398" y="502"/>
                      <a:pt x="4383" y="532"/>
                    </a:cubicBezTo>
                    <a:cubicBezTo>
                      <a:pt x="4354" y="562"/>
                      <a:pt x="4427" y="576"/>
                      <a:pt x="4383" y="591"/>
                    </a:cubicBezTo>
                    <a:lnTo>
                      <a:pt x="4295" y="591"/>
                    </a:lnTo>
                    <a:cubicBezTo>
                      <a:pt x="4280" y="606"/>
                      <a:pt x="4280" y="621"/>
                      <a:pt x="4251" y="606"/>
                    </a:cubicBezTo>
                    <a:lnTo>
                      <a:pt x="4207" y="606"/>
                    </a:lnTo>
                    <a:cubicBezTo>
                      <a:pt x="4148" y="621"/>
                      <a:pt x="4089" y="621"/>
                      <a:pt x="4030" y="621"/>
                    </a:cubicBezTo>
                    <a:cubicBezTo>
                      <a:pt x="4001" y="621"/>
                      <a:pt x="3972" y="621"/>
                      <a:pt x="3957" y="635"/>
                    </a:cubicBezTo>
                    <a:cubicBezTo>
                      <a:pt x="3942" y="650"/>
                      <a:pt x="3927" y="665"/>
                      <a:pt x="3927" y="680"/>
                    </a:cubicBezTo>
                    <a:cubicBezTo>
                      <a:pt x="3927" y="695"/>
                      <a:pt x="3957" y="709"/>
                      <a:pt x="3957" y="724"/>
                    </a:cubicBezTo>
                    <a:cubicBezTo>
                      <a:pt x="3942" y="754"/>
                      <a:pt x="3942" y="768"/>
                      <a:pt x="3957" y="783"/>
                    </a:cubicBezTo>
                    <a:cubicBezTo>
                      <a:pt x="3986" y="813"/>
                      <a:pt x="4030" y="798"/>
                      <a:pt x="4060" y="827"/>
                    </a:cubicBezTo>
                    <a:lnTo>
                      <a:pt x="4089" y="887"/>
                    </a:lnTo>
                    <a:cubicBezTo>
                      <a:pt x="4030" y="887"/>
                      <a:pt x="4016" y="887"/>
                      <a:pt x="3972" y="857"/>
                    </a:cubicBezTo>
                    <a:cubicBezTo>
                      <a:pt x="3927" y="827"/>
                      <a:pt x="3854" y="798"/>
                      <a:pt x="3795" y="798"/>
                    </a:cubicBezTo>
                    <a:cubicBezTo>
                      <a:pt x="3766" y="798"/>
                      <a:pt x="3780" y="783"/>
                      <a:pt x="3751" y="768"/>
                    </a:cubicBezTo>
                    <a:cubicBezTo>
                      <a:pt x="3736" y="768"/>
                      <a:pt x="3677" y="768"/>
                      <a:pt x="3677" y="798"/>
                    </a:cubicBezTo>
                    <a:cubicBezTo>
                      <a:pt x="3677" y="813"/>
                      <a:pt x="3736" y="813"/>
                      <a:pt x="3736" y="813"/>
                    </a:cubicBezTo>
                    <a:cubicBezTo>
                      <a:pt x="3736" y="813"/>
                      <a:pt x="3692" y="827"/>
                      <a:pt x="3707" y="827"/>
                    </a:cubicBezTo>
                    <a:cubicBezTo>
                      <a:pt x="3736" y="842"/>
                      <a:pt x="3751" y="827"/>
                      <a:pt x="3766" y="857"/>
                    </a:cubicBezTo>
                    <a:cubicBezTo>
                      <a:pt x="3766" y="887"/>
                      <a:pt x="3721" y="872"/>
                      <a:pt x="3707" y="872"/>
                    </a:cubicBezTo>
                    <a:cubicBezTo>
                      <a:pt x="3677" y="857"/>
                      <a:pt x="3663" y="842"/>
                      <a:pt x="3633" y="857"/>
                    </a:cubicBezTo>
                    <a:cubicBezTo>
                      <a:pt x="3604" y="857"/>
                      <a:pt x="3619" y="901"/>
                      <a:pt x="3633" y="916"/>
                    </a:cubicBezTo>
                    <a:cubicBezTo>
                      <a:pt x="3648" y="931"/>
                      <a:pt x="3677" y="931"/>
                      <a:pt x="3692" y="931"/>
                    </a:cubicBezTo>
                    <a:cubicBezTo>
                      <a:pt x="3721" y="946"/>
                      <a:pt x="3751" y="946"/>
                      <a:pt x="3766" y="960"/>
                    </a:cubicBezTo>
                    <a:cubicBezTo>
                      <a:pt x="3780" y="975"/>
                      <a:pt x="3780" y="990"/>
                      <a:pt x="3780" y="990"/>
                    </a:cubicBezTo>
                    <a:lnTo>
                      <a:pt x="3824" y="990"/>
                    </a:lnTo>
                    <a:lnTo>
                      <a:pt x="3780" y="1005"/>
                    </a:lnTo>
                    <a:cubicBezTo>
                      <a:pt x="3751" y="1005"/>
                      <a:pt x="3751" y="990"/>
                      <a:pt x="3736" y="975"/>
                    </a:cubicBezTo>
                    <a:cubicBezTo>
                      <a:pt x="3707" y="960"/>
                      <a:pt x="3663" y="960"/>
                      <a:pt x="3619" y="960"/>
                    </a:cubicBezTo>
                    <a:cubicBezTo>
                      <a:pt x="3604" y="960"/>
                      <a:pt x="3530" y="946"/>
                      <a:pt x="3560" y="916"/>
                    </a:cubicBezTo>
                    <a:cubicBezTo>
                      <a:pt x="3574" y="916"/>
                      <a:pt x="3560" y="901"/>
                      <a:pt x="3560" y="887"/>
                    </a:cubicBezTo>
                    <a:cubicBezTo>
                      <a:pt x="3545" y="872"/>
                      <a:pt x="3560" y="857"/>
                      <a:pt x="3560" y="842"/>
                    </a:cubicBezTo>
                    <a:cubicBezTo>
                      <a:pt x="3574" y="813"/>
                      <a:pt x="3589" y="754"/>
                      <a:pt x="3560" y="739"/>
                    </a:cubicBezTo>
                    <a:cubicBezTo>
                      <a:pt x="3501" y="724"/>
                      <a:pt x="3545" y="798"/>
                      <a:pt x="3530" y="827"/>
                    </a:cubicBezTo>
                    <a:cubicBezTo>
                      <a:pt x="3501" y="857"/>
                      <a:pt x="3457" y="872"/>
                      <a:pt x="3427" y="901"/>
                    </a:cubicBezTo>
                    <a:cubicBezTo>
                      <a:pt x="3383" y="946"/>
                      <a:pt x="3398" y="931"/>
                      <a:pt x="3427" y="960"/>
                    </a:cubicBezTo>
                    <a:cubicBezTo>
                      <a:pt x="3442" y="975"/>
                      <a:pt x="3486" y="1019"/>
                      <a:pt x="3486" y="1049"/>
                    </a:cubicBezTo>
                    <a:cubicBezTo>
                      <a:pt x="3486" y="1049"/>
                      <a:pt x="3471" y="1079"/>
                      <a:pt x="3457" y="1079"/>
                    </a:cubicBezTo>
                    <a:cubicBezTo>
                      <a:pt x="3442" y="1108"/>
                      <a:pt x="3427" y="1138"/>
                      <a:pt x="3427" y="1167"/>
                    </a:cubicBezTo>
                    <a:cubicBezTo>
                      <a:pt x="3427" y="1167"/>
                      <a:pt x="3442" y="1241"/>
                      <a:pt x="3457" y="1241"/>
                    </a:cubicBezTo>
                    <a:cubicBezTo>
                      <a:pt x="3486" y="1241"/>
                      <a:pt x="3516" y="1241"/>
                      <a:pt x="3545" y="1226"/>
                    </a:cubicBezTo>
                    <a:cubicBezTo>
                      <a:pt x="3574" y="1212"/>
                      <a:pt x="3619" y="1226"/>
                      <a:pt x="3648" y="1241"/>
                    </a:cubicBezTo>
                    <a:cubicBezTo>
                      <a:pt x="3692" y="1241"/>
                      <a:pt x="3721" y="1271"/>
                      <a:pt x="3736" y="1315"/>
                    </a:cubicBezTo>
                    <a:cubicBezTo>
                      <a:pt x="3751" y="1344"/>
                      <a:pt x="3692" y="1389"/>
                      <a:pt x="3721" y="1404"/>
                    </a:cubicBezTo>
                    <a:lnTo>
                      <a:pt x="3810" y="1433"/>
                    </a:lnTo>
                    <a:cubicBezTo>
                      <a:pt x="3810" y="1448"/>
                      <a:pt x="3707" y="1418"/>
                      <a:pt x="3692" y="1418"/>
                    </a:cubicBezTo>
                    <a:lnTo>
                      <a:pt x="3677" y="1374"/>
                    </a:lnTo>
                    <a:cubicBezTo>
                      <a:pt x="3692" y="1344"/>
                      <a:pt x="3707" y="1330"/>
                      <a:pt x="3677" y="1315"/>
                    </a:cubicBezTo>
                    <a:cubicBezTo>
                      <a:pt x="3648" y="1300"/>
                      <a:pt x="3663" y="1271"/>
                      <a:pt x="3633" y="1256"/>
                    </a:cubicBezTo>
                    <a:cubicBezTo>
                      <a:pt x="3604" y="1256"/>
                      <a:pt x="3574" y="1271"/>
                      <a:pt x="3545" y="1271"/>
                    </a:cubicBezTo>
                    <a:cubicBezTo>
                      <a:pt x="3545" y="1271"/>
                      <a:pt x="3486" y="1285"/>
                      <a:pt x="3486" y="1300"/>
                    </a:cubicBezTo>
                    <a:lnTo>
                      <a:pt x="3501" y="1300"/>
                    </a:lnTo>
                    <a:cubicBezTo>
                      <a:pt x="3501" y="1315"/>
                      <a:pt x="3471" y="1330"/>
                      <a:pt x="3486" y="1344"/>
                    </a:cubicBezTo>
                    <a:cubicBezTo>
                      <a:pt x="3545" y="1374"/>
                      <a:pt x="3501" y="1418"/>
                      <a:pt x="3471" y="1448"/>
                    </a:cubicBezTo>
                    <a:cubicBezTo>
                      <a:pt x="3457" y="1463"/>
                      <a:pt x="3442" y="1492"/>
                      <a:pt x="3442" y="1507"/>
                    </a:cubicBezTo>
                    <a:cubicBezTo>
                      <a:pt x="3427" y="1522"/>
                      <a:pt x="3398" y="1537"/>
                      <a:pt x="3368" y="1537"/>
                    </a:cubicBezTo>
                    <a:cubicBezTo>
                      <a:pt x="3354" y="1551"/>
                      <a:pt x="3339" y="1551"/>
                      <a:pt x="3339" y="1581"/>
                    </a:cubicBezTo>
                    <a:cubicBezTo>
                      <a:pt x="3324" y="1610"/>
                      <a:pt x="3295" y="1596"/>
                      <a:pt x="3280" y="1596"/>
                    </a:cubicBezTo>
                    <a:cubicBezTo>
                      <a:pt x="3236" y="1581"/>
                      <a:pt x="3207" y="1596"/>
                      <a:pt x="3177" y="1581"/>
                    </a:cubicBezTo>
                    <a:cubicBezTo>
                      <a:pt x="3163" y="1581"/>
                      <a:pt x="3148" y="1566"/>
                      <a:pt x="3133" y="1566"/>
                    </a:cubicBezTo>
                    <a:cubicBezTo>
                      <a:pt x="3104" y="1566"/>
                      <a:pt x="3104" y="1551"/>
                      <a:pt x="3089" y="1537"/>
                    </a:cubicBezTo>
                    <a:cubicBezTo>
                      <a:pt x="3089" y="1537"/>
                      <a:pt x="3118" y="1522"/>
                      <a:pt x="3118" y="1537"/>
                    </a:cubicBezTo>
                    <a:cubicBezTo>
                      <a:pt x="3133" y="1566"/>
                      <a:pt x="3163" y="1566"/>
                      <a:pt x="3163" y="1551"/>
                    </a:cubicBezTo>
                    <a:cubicBezTo>
                      <a:pt x="3177" y="1537"/>
                      <a:pt x="3251" y="1581"/>
                      <a:pt x="3280" y="1551"/>
                    </a:cubicBezTo>
                    <a:cubicBezTo>
                      <a:pt x="3280" y="1537"/>
                      <a:pt x="3251" y="1522"/>
                      <a:pt x="3280" y="1522"/>
                    </a:cubicBezTo>
                    <a:cubicBezTo>
                      <a:pt x="3295" y="1507"/>
                      <a:pt x="3324" y="1492"/>
                      <a:pt x="3339" y="1477"/>
                    </a:cubicBezTo>
                    <a:cubicBezTo>
                      <a:pt x="3354" y="1448"/>
                      <a:pt x="3339" y="1448"/>
                      <a:pt x="3383" y="1433"/>
                    </a:cubicBezTo>
                    <a:cubicBezTo>
                      <a:pt x="3427" y="1404"/>
                      <a:pt x="3368" y="1374"/>
                      <a:pt x="3398" y="1344"/>
                    </a:cubicBezTo>
                    <a:cubicBezTo>
                      <a:pt x="3427" y="1330"/>
                      <a:pt x="3427" y="1315"/>
                      <a:pt x="3398" y="1300"/>
                    </a:cubicBezTo>
                    <a:cubicBezTo>
                      <a:pt x="3383" y="1300"/>
                      <a:pt x="3368" y="1285"/>
                      <a:pt x="3354" y="1271"/>
                    </a:cubicBezTo>
                    <a:cubicBezTo>
                      <a:pt x="3339" y="1241"/>
                      <a:pt x="3354" y="1197"/>
                      <a:pt x="3354" y="1167"/>
                    </a:cubicBezTo>
                    <a:cubicBezTo>
                      <a:pt x="3354" y="1138"/>
                      <a:pt x="3339" y="1108"/>
                      <a:pt x="3354" y="1079"/>
                    </a:cubicBezTo>
                    <a:cubicBezTo>
                      <a:pt x="3354" y="1049"/>
                      <a:pt x="3383" y="1049"/>
                      <a:pt x="3383" y="1019"/>
                    </a:cubicBezTo>
                    <a:cubicBezTo>
                      <a:pt x="3368" y="990"/>
                      <a:pt x="3339" y="975"/>
                      <a:pt x="3324" y="960"/>
                    </a:cubicBezTo>
                    <a:cubicBezTo>
                      <a:pt x="3310" y="946"/>
                      <a:pt x="3295" y="931"/>
                      <a:pt x="3310" y="916"/>
                    </a:cubicBezTo>
                    <a:cubicBezTo>
                      <a:pt x="3339" y="901"/>
                      <a:pt x="3339" y="872"/>
                      <a:pt x="3354" y="842"/>
                    </a:cubicBezTo>
                    <a:cubicBezTo>
                      <a:pt x="3368" y="827"/>
                      <a:pt x="3383" y="783"/>
                      <a:pt x="3368" y="768"/>
                    </a:cubicBezTo>
                    <a:cubicBezTo>
                      <a:pt x="3368" y="754"/>
                      <a:pt x="3310" y="739"/>
                      <a:pt x="3280" y="724"/>
                    </a:cubicBezTo>
                    <a:lnTo>
                      <a:pt x="3192" y="724"/>
                    </a:lnTo>
                    <a:cubicBezTo>
                      <a:pt x="3177" y="724"/>
                      <a:pt x="3133" y="709"/>
                      <a:pt x="3118" y="724"/>
                    </a:cubicBezTo>
                    <a:cubicBezTo>
                      <a:pt x="3074" y="754"/>
                      <a:pt x="3074" y="857"/>
                      <a:pt x="3030" y="887"/>
                    </a:cubicBezTo>
                    <a:cubicBezTo>
                      <a:pt x="3001" y="931"/>
                      <a:pt x="2913" y="946"/>
                      <a:pt x="2913" y="1005"/>
                    </a:cubicBezTo>
                    <a:cubicBezTo>
                      <a:pt x="2913" y="1019"/>
                      <a:pt x="2957" y="1005"/>
                      <a:pt x="2957" y="1005"/>
                    </a:cubicBezTo>
                    <a:cubicBezTo>
                      <a:pt x="2971" y="1019"/>
                      <a:pt x="2957" y="1079"/>
                      <a:pt x="2957" y="1079"/>
                    </a:cubicBezTo>
                    <a:cubicBezTo>
                      <a:pt x="2942" y="1108"/>
                      <a:pt x="2971" y="1123"/>
                      <a:pt x="2927" y="1123"/>
                    </a:cubicBezTo>
                    <a:cubicBezTo>
                      <a:pt x="2927" y="1138"/>
                      <a:pt x="2913" y="1138"/>
                      <a:pt x="2913" y="1152"/>
                    </a:cubicBezTo>
                    <a:cubicBezTo>
                      <a:pt x="2927" y="1167"/>
                      <a:pt x="2942" y="1167"/>
                      <a:pt x="2957" y="1167"/>
                    </a:cubicBezTo>
                    <a:cubicBezTo>
                      <a:pt x="2971" y="1167"/>
                      <a:pt x="3030" y="1167"/>
                      <a:pt x="3030" y="1182"/>
                    </a:cubicBezTo>
                    <a:cubicBezTo>
                      <a:pt x="3030" y="1212"/>
                      <a:pt x="3030" y="1241"/>
                      <a:pt x="3060" y="1256"/>
                    </a:cubicBezTo>
                    <a:cubicBezTo>
                      <a:pt x="3089" y="1271"/>
                      <a:pt x="3118" y="1256"/>
                      <a:pt x="3089" y="1285"/>
                    </a:cubicBezTo>
                    <a:cubicBezTo>
                      <a:pt x="3074" y="1300"/>
                      <a:pt x="3074" y="1330"/>
                      <a:pt x="3060" y="1344"/>
                    </a:cubicBezTo>
                    <a:cubicBezTo>
                      <a:pt x="3045" y="1374"/>
                      <a:pt x="2971" y="1300"/>
                      <a:pt x="2957" y="1285"/>
                    </a:cubicBezTo>
                    <a:cubicBezTo>
                      <a:pt x="2913" y="1256"/>
                      <a:pt x="2854" y="1241"/>
                      <a:pt x="2810" y="1226"/>
                    </a:cubicBezTo>
                    <a:cubicBezTo>
                      <a:pt x="2780" y="1212"/>
                      <a:pt x="2765" y="1197"/>
                      <a:pt x="2736" y="1182"/>
                    </a:cubicBezTo>
                    <a:cubicBezTo>
                      <a:pt x="2721" y="1182"/>
                      <a:pt x="2692" y="1167"/>
                      <a:pt x="2677" y="1167"/>
                    </a:cubicBezTo>
                    <a:cubicBezTo>
                      <a:pt x="2633" y="1167"/>
                      <a:pt x="2589" y="1152"/>
                      <a:pt x="2545" y="1152"/>
                    </a:cubicBezTo>
                    <a:cubicBezTo>
                      <a:pt x="2486" y="1152"/>
                      <a:pt x="2427" y="1152"/>
                      <a:pt x="2471" y="1226"/>
                    </a:cubicBezTo>
                    <a:cubicBezTo>
                      <a:pt x="2501" y="1241"/>
                      <a:pt x="2486" y="1271"/>
                      <a:pt x="2457" y="1285"/>
                    </a:cubicBezTo>
                    <a:cubicBezTo>
                      <a:pt x="2442" y="1300"/>
                      <a:pt x="2398" y="1271"/>
                      <a:pt x="2412" y="1315"/>
                    </a:cubicBezTo>
                    <a:cubicBezTo>
                      <a:pt x="2427" y="1330"/>
                      <a:pt x="2309" y="1330"/>
                      <a:pt x="2368" y="1285"/>
                    </a:cubicBezTo>
                    <a:cubicBezTo>
                      <a:pt x="2383" y="1271"/>
                      <a:pt x="2339" y="1241"/>
                      <a:pt x="2324" y="1256"/>
                    </a:cubicBezTo>
                    <a:cubicBezTo>
                      <a:pt x="2295" y="1256"/>
                      <a:pt x="2265" y="1271"/>
                      <a:pt x="2251" y="1285"/>
                    </a:cubicBezTo>
                    <a:cubicBezTo>
                      <a:pt x="2207" y="1315"/>
                      <a:pt x="2162" y="1285"/>
                      <a:pt x="2118" y="1300"/>
                    </a:cubicBezTo>
                    <a:cubicBezTo>
                      <a:pt x="2074" y="1315"/>
                      <a:pt x="2045" y="1344"/>
                      <a:pt x="2015" y="1344"/>
                    </a:cubicBezTo>
                    <a:cubicBezTo>
                      <a:pt x="2001" y="1344"/>
                      <a:pt x="1912" y="1344"/>
                      <a:pt x="1927" y="1330"/>
                    </a:cubicBezTo>
                    <a:cubicBezTo>
                      <a:pt x="1956" y="1330"/>
                      <a:pt x="1956" y="1330"/>
                      <a:pt x="1956" y="1315"/>
                    </a:cubicBezTo>
                    <a:cubicBezTo>
                      <a:pt x="1956" y="1271"/>
                      <a:pt x="1986" y="1285"/>
                      <a:pt x="1986" y="1256"/>
                    </a:cubicBezTo>
                    <a:cubicBezTo>
                      <a:pt x="2001" y="1241"/>
                      <a:pt x="1898" y="1271"/>
                      <a:pt x="1898" y="1271"/>
                    </a:cubicBezTo>
                    <a:cubicBezTo>
                      <a:pt x="1883" y="1271"/>
                      <a:pt x="1868" y="1271"/>
                      <a:pt x="1868" y="1285"/>
                    </a:cubicBezTo>
                    <a:lnTo>
                      <a:pt x="1868" y="1330"/>
                    </a:lnTo>
                    <a:cubicBezTo>
                      <a:pt x="1853" y="1330"/>
                      <a:pt x="1824" y="1315"/>
                      <a:pt x="1809" y="1315"/>
                    </a:cubicBezTo>
                    <a:cubicBezTo>
                      <a:pt x="1780" y="1315"/>
                      <a:pt x="1736" y="1330"/>
                      <a:pt x="1706" y="1344"/>
                    </a:cubicBezTo>
                    <a:cubicBezTo>
                      <a:pt x="1662" y="1359"/>
                      <a:pt x="1618" y="1389"/>
                      <a:pt x="1574" y="1404"/>
                    </a:cubicBezTo>
                    <a:cubicBezTo>
                      <a:pt x="1545" y="1404"/>
                      <a:pt x="1530" y="1418"/>
                      <a:pt x="1515" y="1448"/>
                    </a:cubicBezTo>
                    <a:cubicBezTo>
                      <a:pt x="1515" y="1463"/>
                      <a:pt x="1515" y="1507"/>
                      <a:pt x="1486" y="1507"/>
                    </a:cubicBezTo>
                    <a:cubicBezTo>
                      <a:pt x="1456" y="1507"/>
                      <a:pt x="1427" y="1522"/>
                      <a:pt x="1398" y="1522"/>
                    </a:cubicBezTo>
                    <a:cubicBezTo>
                      <a:pt x="1383" y="1522"/>
                      <a:pt x="1368" y="1492"/>
                      <a:pt x="1353" y="1477"/>
                    </a:cubicBezTo>
                    <a:cubicBezTo>
                      <a:pt x="1324" y="1448"/>
                      <a:pt x="1280" y="1463"/>
                      <a:pt x="1309" y="1418"/>
                    </a:cubicBezTo>
                    <a:cubicBezTo>
                      <a:pt x="1324" y="1389"/>
                      <a:pt x="1368" y="1404"/>
                      <a:pt x="1383" y="1389"/>
                    </a:cubicBezTo>
                    <a:cubicBezTo>
                      <a:pt x="1412" y="1389"/>
                      <a:pt x="1442" y="1404"/>
                      <a:pt x="1427" y="1374"/>
                    </a:cubicBezTo>
                    <a:cubicBezTo>
                      <a:pt x="1412" y="1359"/>
                      <a:pt x="1398" y="1330"/>
                      <a:pt x="1383" y="1315"/>
                    </a:cubicBezTo>
                    <a:cubicBezTo>
                      <a:pt x="1353" y="1285"/>
                      <a:pt x="1309" y="1300"/>
                      <a:pt x="1280" y="1300"/>
                    </a:cubicBezTo>
                    <a:cubicBezTo>
                      <a:pt x="1265" y="1300"/>
                      <a:pt x="1177" y="1285"/>
                      <a:pt x="1177" y="1285"/>
                    </a:cubicBezTo>
                    <a:lnTo>
                      <a:pt x="1221" y="1300"/>
                    </a:lnTo>
                    <a:cubicBezTo>
                      <a:pt x="1236" y="1315"/>
                      <a:pt x="1236" y="1330"/>
                      <a:pt x="1236" y="1344"/>
                    </a:cubicBezTo>
                    <a:lnTo>
                      <a:pt x="1236" y="1404"/>
                    </a:lnTo>
                    <a:cubicBezTo>
                      <a:pt x="1221" y="1418"/>
                      <a:pt x="1206" y="1433"/>
                      <a:pt x="1206" y="1448"/>
                    </a:cubicBezTo>
                    <a:cubicBezTo>
                      <a:pt x="1221" y="1477"/>
                      <a:pt x="1280" y="1477"/>
                      <a:pt x="1265" y="1522"/>
                    </a:cubicBezTo>
                    <a:cubicBezTo>
                      <a:pt x="1250" y="1537"/>
                      <a:pt x="1236" y="1566"/>
                      <a:pt x="1236" y="1581"/>
                    </a:cubicBezTo>
                    <a:lnTo>
                      <a:pt x="1236" y="1640"/>
                    </a:lnTo>
                    <a:lnTo>
                      <a:pt x="1221" y="1596"/>
                    </a:lnTo>
                    <a:cubicBezTo>
                      <a:pt x="1206" y="1596"/>
                      <a:pt x="1192" y="1625"/>
                      <a:pt x="1177" y="1610"/>
                    </a:cubicBezTo>
                    <a:cubicBezTo>
                      <a:pt x="1177" y="1610"/>
                      <a:pt x="1206" y="1596"/>
                      <a:pt x="1206" y="1581"/>
                    </a:cubicBezTo>
                    <a:cubicBezTo>
                      <a:pt x="1192" y="1566"/>
                      <a:pt x="1162" y="1566"/>
                      <a:pt x="1147" y="1566"/>
                    </a:cubicBezTo>
                    <a:cubicBezTo>
                      <a:pt x="1133" y="1566"/>
                      <a:pt x="1118" y="1551"/>
                      <a:pt x="1103" y="1566"/>
                    </a:cubicBezTo>
                    <a:cubicBezTo>
                      <a:pt x="1074" y="1566"/>
                      <a:pt x="1059" y="1596"/>
                      <a:pt x="1030" y="1596"/>
                    </a:cubicBezTo>
                    <a:cubicBezTo>
                      <a:pt x="1000" y="1625"/>
                      <a:pt x="986" y="1625"/>
                      <a:pt x="956" y="1655"/>
                    </a:cubicBezTo>
                    <a:cubicBezTo>
                      <a:pt x="927" y="1684"/>
                      <a:pt x="897" y="1684"/>
                      <a:pt x="942" y="1714"/>
                    </a:cubicBezTo>
                    <a:cubicBezTo>
                      <a:pt x="956" y="1729"/>
                      <a:pt x="986" y="1773"/>
                      <a:pt x="971" y="1788"/>
                    </a:cubicBezTo>
                    <a:cubicBezTo>
                      <a:pt x="956" y="1802"/>
                      <a:pt x="868" y="1773"/>
                      <a:pt x="853" y="1773"/>
                    </a:cubicBezTo>
                    <a:cubicBezTo>
                      <a:pt x="839" y="1758"/>
                      <a:pt x="794" y="1773"/>
                      <a:pt x="780" y="1773"/>
                    </a:cubicBezTo>
                    <a:cubicBezTo>
                      <a:pt x="794" y="1758"/>
                      <a:pt x="721" y="1699"/>
                      <a:pt x="706" y="1729"/>
                    </a:cubicBezTo>
                    <a:cubicBezTo>
                      <a:pt x="633" y="1788"/>
                      <a:pt x="794" y="1802"/>
                      <a:pt x="794" y="1832"/>
                    </a:cubicBezTo>
                    <a:cubicBezTo>
                      <a:pt x="780" y="1891"/>
                      <a:pt x="736" y="1862"/>
                      <a:pt x="692" y="1862"/>
                    </a:cubicBezTo>
                    <a:cubicBezTo>
                      <a:pt x="647" y="1847"/>
                      <a:pt x="633" y="1817"/>
                      <a:pt x="589" y="1802"/>
                    </a:cubicBezTo>
                    <a:cubicBezTo>
                      <a:pt x="559" y="1788"/>
                      <a:pt x="559" y="1773"/>
                      <a:pt x="544" y="1743"/>
                    </a:cubicBezTo>
                    <a:cubicBezTo>
                      <a:pt x="544" y="1714"/>
                      <a:pt x="530" y="1714"/>
                      <a:pt x="515" y="1699"/>
                    </a:cubicBezTo>
                    <a:cubicBezTo>
                      <a:pt x="515" y="1684"/>
                      <a:pt x="559" y="1655"/>
                      <a:pt x="559" y="1655"/>
                    </a:cubicBezTo>
                    <a:cubicBezTo>
                      <a:pt x="574" y="1610"/>
                      <a:pt x="500" y="1581"/>
                      <a:pt x="471" y="1581"/>
                    </a:cubicBezTo>
                    <a:cubicBezTo>
                      <a:pt x="441" y="1566"/>
                      <a:pt x="441" y="1537"/>
                      <a:pt x="412" y="1537"/>
                    </a:cubicBezTo>
                    <a:cubicBezTo>
                      <a:pt x="427" y="1522"/>
                      <a:pt x="353" y="1463"/>
                      <a:pt x="353" y="1463"/>
                    </a:cubicBezTo>
                    <a:cubicBezTo>
                      <a:pt x="383" y="1448"/>
                      <a:pt x="412" y="1492"/>
                      <a:pt x="427" y="1507"/>
                    </a:cubicBezTo>
                    <a:cubicBezTo>
                      <a:pt x="441" y="1522"/>
                      <a:pt x="456" y="1522"/>
                      <a:pt x="456" y="1507"/>
                    </a:cubicBezTo>
                    <a:cubicBezTo>
                      <a:pt x="471" y="1507"/>
                      <a:pt x="486" y="1522"/>
                      <a:pt x="486" y="1522"/>
                    </a:cubicBezTo>
                    <a:cubicBezTo>
                      <a:pt x="530" y="1537"/>
                      <a:pt x="559" y="1551"/>
                      <a:pt x="603" y="1551"/>
                    </a:cubicBezTo>
                    <a:cubicBezTo>
                      <a:pt x="633" y="1566"/>
                      <a:pt x="677" y="1566"/>
                      <a:pt x="721" y="1581"/>
                    </a:cubicBezTo>
                    <a:cubicBezTo>
                      <a:pt x="794" y="1610"/>
                      <a:pt x="853" y="1610"/>
                      <a:pt x="927" y="1566"/>
                    </a:cubicBezTo>
                    <a:cubicBezTo>
                      <a:pt x="956" y="1551"/>
                      <a:pt x="971" y="1537"/>
                      <a:pt x="1000" y="1522"/>
                    </a:cubicBezTo>
                    <a:cubicBezTo>
                      <a:pt x="1045" y="1492"/>
                      <a:pt x="1015" y="1477"/>
                      <a:pt x="1015" y="1433"/>
                    </a:cubicBezTo>
                    <a:cubicBezTo>
                      <a:pt x="1015" y="1389"/>
                      <a:pt x="912" y="1374"/>
                      <a:pt x="883" y="1344"/>
                    </a:cubicBezTo>
                    <a:cubicBezTo>
                      <a:pt x="839" y="1315"/>
                      <a:pt x="780" y="1285"/>
                      <a:pt x="736" y="1271"/>
                    </a:cubicBezTo>
                    <a:cubicBezTo>
                      <a:pt x="692" y="1241"/>
                      <a:pt x="633" y="1212"/>
                      <a:pt x="589" y="1212"/>
                    </a:cubicBezTo>
                    <a:cubicBezTo>
                      <a:pt x="574" y="1197"/>
                      <a:pt x="574" y="1212"/>
                      <a:pt x="559" y="1212"/>
                    </a:cubicBezTo>
                    <a:cubicBezTo>
                      <a:pt x="544" y="1212"/>
                      <a:pt x="530" y="1197"/>
                      <a:pt x="515" y="1197"/>
                    </a:cubicBezTo>
                    <a:cubicBezTo>
                      <a:pt x="486" y="1182"/>
                      <a:pt x="456" y="1241"/>
                      <a:pt x="427" y="1241"/>
                    </a:cubicBezTo>
                    <a:cubicBezTo>
                      <a:pt x="427" y="1226"/>
                      <a:pt x="486" y="1182"/>
                      <a:pt x="427" y="1182"/>
                    </a:cubicBezTo>
                    <a:cubicBezTo>
                      <a:pt x="412" y="1182"/>
                      <a:pt x="353" y="1152"/>
                      <a:pt x="353" y="1152"/>
                    </a:cubicBezTo>
                    <a:cubicBezTo>
                      <a:pt x="368" y="1138"/>
                      <a:pt x="427" y="1182"/>
                      <a:pt x="427" y="1152"/>
                    </a:cubicBezTo>
                    <a:cubicBezTo>
                      <a:pt x="427" y="1138"/>
                      <a:pt x="368" y="1108"/>
                      <a:pt x="353" y="1108"/>
                    </a:cubicBezTo>
                    <a:cubicBezTo>
                      <a:pt x="339" y="1123"/>
                      <a:pt x="294" y="1152"/>
                      <a:pt x="294" y="1152"/>
                    </a:cubicBezTo>
                    <a:cubicBezTo>
                      <a:pt x="294" y="1138"/>
                      <a:pt x="294" y="1138"/>
                      <a:pt x="280" y="1123"/>
                    </a:cubicBezTo>
                    <a:cubicBezTo>
                      <a:pt x="250" y="1123"/>
                      <a:pt x="250" y="1138"/>
                      <a:pt x="236" y="1152"/>
                    </a:cubicBezTo>
                    <a:lnTo>
                      <a:pt x="236" y="1138"/>
                    </a:lnTo>
                    <a:cubicBezTo>
                      <a:pt x="221" y="1152"/>
                      <a:pt x="206" y="1182"/>
                      <a:pt x="191" y="1182"/>
                    </a:cubicBezTo>
                    <a:cubicBezTo>
                      <a:pt x="177" y="1197"/>
                      <a:pt x="147" y="1197"/>
                      <a:pt x="147" y="1197"/>
                    </a:cubicBezTo>
                    <a:cubicBezTo>
                      <a:pt x="133" y="1226"/>
                      <a:pt x="74" y="1226"/>
                      <a:pt x="88" y="1256"/>
                    </a:cubicBezTo>
                    <a:cubicBezTo>
                      <a:pt x="133" y="1285"/>
                      <a:pt x="74" y="1256"/>
                      <a:pt x="74" y="1300"/>
                    </a:cubicBezTo>
                    <a:cubicBezTo>
                      <a:pt x="74" y="1330"/>
                      <a:pt x="133" y="1344"/>
                      <a:pt x="147" y="1359"/>
                    </a:cubicBezTo>
                    <a:cubicBezTo>
                      <a:pt x="177" y="1374"/>
                      <a:pt x="206" y="1404"/>
                      <a:pt x="191" y="1433"/>
                    </a:cubicBezTo>
                    <a:cubicBezTo>
                      <a:pt x="177" y="1463"/>
                      <a:pt x="133" y="1477"/>
                      <a:pt x="133" y="1507"/>
                    </a:cubicBezTo>
                    <a:cubicBezTo>
                      <a:pt x="147" y="1537"/>
                      <a:pt x="177" y="1566"/>
                      <a:pt x="191" y="1596"/>
                    </a:cubicBezTo>
                    <a:cubicBezTo>
                      <a:pt x="206" y="1625"/>
                      <a:pt x="177" y="1625"/>
                      <a:pt x="177" y="1655"/>
                    </a:cubicBezTo>
                    <a:cubicBezTo>
                      <a:pt x="177" y="1684"/>
                      <a:pt x="221" y="1714"/>
                      <a:pt x="191" y="1729"/>
                    </a:cubicBezTo>
                    <a:cubicBezTo>
                      <a:pt x="162" y="1743"/>
                      <a:pt x="206" y="1788"/>
                      <a:pt x="206" y="1802"/>
                    </a:cubicBezTo>
                    <a:cubicBezTo>
                      <a:pt x="236" y="1832"/>
                      <a:pt x="265" y="1832"/>
                      <a:pt x="221" y="1862"/>
                    </a:cubicBezTo>
                    <a:cubicBezTo>
                      <a:pt x="191" y="1891"/>
                      <a:pt x="206" y="1891"/>
                      <a:pt x="221" y="1906"/>
                    </a:cubicBezTo>
                    <a:cubicBezTo>
                      <a:pt x="294" y="1950"/>
                      <a:pt x="339" y="1980"/>
                      <a:pt x="265" y="2039"/>
                    </a:cubicBezTo>
                    <a:cubicBezTo>
                      <a:pt x="191" y="2113"/>
                      <a:pt x="118" y="2172"/>
                      <a:pt x="59" y="2246"/>
                    </a:cubicBezTo>
                    <a:cubicBezTo>
                      <a:pt x="88" y="2246"/>
                      <a:pt x="88" y="2231"/>
                      <a:pt x="103" y="2246"/>
                    </a:cubicBezTo>
                    <a:cubicBezTo>
                      <a:pt x="118" y="2275"/>
                      <a:pt x="147" y="2275"/>
                      <a:pt x="162" y="2290"/>
                    </a:cubicBezTo>
                    <a:cubicBezTo>
                      <a:pt x="250" y="2319"/>
                      <a:pt x="133" y="2319"/>
                      <a:pt x="103" y="2319"/>
                    </a:cubicBezTo>
                    <a:cubicBezTo>
                      <a:pt x="74" y="2319"/>
                      <a:pt x="59" y="2334"/>
                      <a:pt x="59" y="2364"/>
                    </a:cubicBezTo>
                    <a:cubicBezTo>
                      <a:pt x="59" y="2393"/>
                      <a:pt x="30" y="2408"/>
                      <a:pt x="15" y="2438"/>
                    </a:cubicBezTo>
                    <a:cubicBezTo>
                      <a:pt x="0" y="2452"/>
                      <a:pt x="15" y="2482"/>
                      <a:pt x="30" y="2511"/>
                    </a:cubicBezTo>
                    <a:cubicBezTo>
                      <a:pt x="30" y="2541"/>
                      <a:pt x="0" y="2571"/>
                      <a:pt x="15" y="2585"/>
                    </a:cubicBezTo>
                    <a:cubicBezTo>
                      <a:pt x="44" y="2600"/>
                      <a:pt x="44" y="2600"/>
                      <a:pt x="44" y="2630"/>
                    </a:cubicBezTo>
                    <a:cubicBezTo>
                      <a:pt x="30" y="2659"/>
                      <a:pt x="59" y="2674"/>
                      <a:pt x="59" y="2704"/>
                    </a:cubicBezTo>
                    <a:cubicBezTo>
                      <a:pt x="59" y="2718"/>
                      <a:pt x="103" y="2748"/>
                      <a:pt x="118" y="2748"/>
                    </a:cubicBezTo>
                    <a:cubicBezTo>
                      <a:pt x="118" y="2748"/>
                      <a:pt x="133" y="2733"/>
                      <a:pt x="147" y="2733"/>
                    </a:cubicBezTo>
                    <a:cubicBezTo>
                      <a:pt x="162" y="2733"/>
                      <a:pt x="162" y="2763"/>
                      <a:pt x="177" y="2763"/>
                    </a:cubicBezTo>
                    <a:cubicBezTo>
                      <a:pt x="206" y="2748"/>
                      <a:pt x="206" y="2733"/>
                      <a:pt x="236" y="2763"/>
                    </a:cubicBezTo>
                    <a:cubicBezTo>
                      <a:pt x="265" y="2777"/>
                      <a:pt x="265" y="2777"/>
                      <a:pt x="265" y="2807"/>
                    </a:cubicBezTo>
                    <a:cubicBezTo>
                      <a:pt x="250" y="2881"/>
                      <a:pt x="309" y="2940"/>
                      <a:pt x="353" y="2969"/>
                    </a:cubicBezTo>
                    <a:cubicBezTo>
                      <a:pt x="383" y="2984"/>
                      <a:pt x="397" y="2999"/>
                      <a:pt x="368" y="3014"/>
                    </a:cubicBezTo>
                    <a:cubicBezTo>
                      <a:pt x="353" y="3043"/>
                      <a:pt x="339" y="3028"/>
                      <a:pt x="309" y="3028"/>
                    </a:cubicBezTo>
                    <a:cubicBezTo>
                      <a:pt x="280" y="3028"/>
                      <a:pt x="324" y="3161"/>
                      <a:pt x="353" y="3147"/>
                    </a:cubicBezTo>
                    <a:cubicBezTo>
                      <a:pt x="368" y="3132"/>
                      <a:pt x="383" y="3088"/>
                      <a:pt x="397" y="3102"/>
                    </a:cubicBezTo>
                    <a:cubicBezTo>
                      <a:pt x="412" y="3102"/>
                      <a:pt x="427" y="3117"/>
                      <a:pt x="456" y="3117"/>
                    </a:cubicBezTo>
                    <a:cubicBezTo>
                      <a:pt x="486" y="3117"/>
                      <a:pt x="515" y="3132"/>
                      <a:pt x="515" y="3161"/>
                    </a:cubicBezTo>
                    <a:cubicBezTo>
                      <a:pt x="515" y="3176"/>
                      <a:pt x="500" y="3176"/>
                      <a:pt x="500" y="3176"/>
                    </a:cubicBezTo>
                    <a:cubicBezTo>
                      <a:pt x="486" y="3191"/>
                      <a:pt x="500" y="3221"/>
                      <a:pt x="515" y="3221"/>
                    </a:cubicBezTo>
                    <a:cubicBezTo>
                      <a:pt x="530" y="3235"/>
                      <a:pt x="559" y="3221"/>
                      <a:pt x="574" y="3235"/>
                    </a:cubicBezTo>
                    <a:cubicBezTo>
                      <a:pt x="589" y="3250"/>
                      <a:pt x="589" y="3280"/>
                      <a:pt x="589" y="3294"/>
                    </a:cubicBezTo>
                    <a:cubicBezTo>
                      <a:pt x="589" y="3309"/>
                      <a:pt x="633" y="3294"/>
                      <a:pt x="647" y="3294"/>
                    </a:cubicBezTo>
                    <a:cubicBezTo>
                      <a:pt x="662" y="3309"/>
                      <a:pt x="692" y="3353"/>
                      <a:pt x="706" y="3324"/>
                    </a:cubicBezTo>
                    <a:cubicBezTo>
                      <a:pt x="721" y="3294"/>
                      <a:pt x="736" y="3309"/>
                      <a:pt x="750" y="3324"/>
                    </a:cubicBezTo>
                    <a:cubicBezTo>
                      <a:pt x="780" y="3353"/>
                      <a:pt x="780" y="3339"/>
                      <a:pt x="809" y="3339"/>
                    </a:cubicBezTo>
                    <a:cubicBezTo>
                      <a:pt x="824" y="3339"/>
                      <a:pt x="839" y="3383"/>
                      <a:pt x="853" y="3368"/>
                    </a:cubicBezTo>
                    <a:cubicBezTo>
                      <a:pt x="883" y="3353"/>
                      <a:pt x="912" y="3383"/>
                      <a:pt x="927" y="3398"/>
                    </a:cubicBezTo>
                    <a:cubicBezTo>
                      <a:pt x="956" y="3413"/>
                      <a:pt x="912" y="3427"/>
                      <a:pt x="912" y="3427"/>
                    </a:cubicBezTo>
                    <a:cubicBezTo>
                      <a:pt x="883" y="3442"/>
                      <a:pt x="927" y="3457"/>
                      <a:pt x="927" y="3457"/>
                    </a:cubicBezTo>
                    <a:cubicBezTo>
                      <a:pt x="927" y="3457"/>
                      <a:pt x="883" y="3457"/>
                      <a:pt x="897" y="3486"/>
                    </a:cubicBezTo>
                    <a:cubicBezTo>
                      <a:pt x="927" y="3501"/>
                      <a:pt x="912" y="3516"/>
                      <a:pt x="897" y="3531"/>
                    </a:cubicBezTo>
                    <a:cubicBezTo>
                      <a:pt x="897" y="3546"/>
                      <a:pt x="853" y="3546"/>
                      <a:pt x="839" y="3546"/>
                    </a:cubicBezTo>
                    <a:cubicBezTo>
                      <a:pt x="809" y="3546"/>
                      <a:pt x="794" y="3575"/>
                      <a:pt x="780" y="3605"/>
                    </a:cubicBezTo>
                    <a:cubicBezTo>
                      <a:pt x="794" y="3605"/>
                      <a:pt x="853" y="3605"/>
                      <a:pt x="853" y="3619"/>
                    </a:cubicBezTo>
                    <a:cubicBezTo>
                      <a:pt x="853" y="3634"/>
                      <a:pt x="780" y="3649"/>
                      <a:pt x="780" y="3664"/>
                    </a:cubicBezTo>
                    <a:cubicBezTo>
                      <a:pt x="780" y="3678"/>
                      <a:pt x="809" y="3678"/>
                      <a:pt x="809" y="3708"/>
                    </a:cubicBezTo>
                    <a:lnTo>
                      <a:pt x="765" y="3723"/>
                    </a:lnTo>
                    <a:cubicBezTo>
                      <a:pt x="750" y="3738"/>
                      <a:pt x="750" y="3752"/>
                      <a:pt x="736" y="3767"/>
                    </a:cubicBezTo>
                    <a:cubicBezTo>
                      <a:pt x="736" y="3782"/>
                      <a:pt x="706" y="3767"/>
                      <a:pt x="706" y="3797"/>
                    </a:cubicBezTo>
                    <a:cubicBezTo>
                      <a:pt x="692" y="3811"/>
                      <a:pt x="721" y="3841"/>
                      <a:pt x="750" y="3841"/>
                    </a:cubicBezTo>
                    <a:cubicBezTo>
                      <a:pt x="780" y="3856"/>
                      <a:pt x="809" y="3870"/>
                      <a:pt x="853" y="3900"/>
                    </a:cubicBezTo>
                    <a:cubicBezTo>
                      <a:pt x="868" y="3915"/>
                      <a:pt x="883" y="3930"/>
                      <a:pt x="897" y="3930"/>
                    </a:cubicBezTo>
                    <a:cubicBezTo>
                      <a:pt x="912" y="3959"/>
                      <a:pt x="912" y="3944"/>
                      <a:pt x="942" y="3930"/>
                    </a:cubicBezTo>
                    <a:cubicBezTo>
                      <a:pt x="986" y="3930"/>
                      <a:pt x="1030" y="3974"/>
                      <a:pt x="1074" y="3974"/>
                    </a:cubicBezTo>
                    <a:cubicBezTo>
                      <a:pt x="1118" y="3974"/>
                      <a:pt x="1162" y="4003"/>
                      <a:pt x="1206" y="4018"/>
                    </a:cubicBezTo>
                    <a:cubicBezTo>
                      <a:pt x="1250" y="4033"/>
                      <a:pt x="1280" y="4018"/>
                      <a:pt x="1324" y="4018"/>
                    </a:cubicBezTo>
                    <a:cubicBezTo>
                      <a:pt x="1339" y="4033"/>
                      <a:pt x="1353" y="4048"/>
                      <a:pt x="1353" y="4063"/>
                    </a:cubicBezTo>
                    <a:cubicBezTo>
                      <a:pt x="1353" y="4077"/>
                      <a:pt x="1368" y="4077"/>
                      <a:pt x="1383" y="4077"/>
                    </a:cubicBezTo>
                    <a:cubicBezTo>
                      <a:pt x="1427" y="4092"/>
                      <a:pt x="1456" y="4166"/>
                      <a:pt x="1515" y="4136"/>
                    </a:cubicBezTo>
                    <a:cubicBezTo>
                      <a:pt x="1530" y="4122"/>
                      <a:pt x="1559" y="4107"/>
                      <a:pt x="1545" y="4092"/>
                    </a:cubicBezTo>
                    <a:cubicBezTo>
                      <a:pt x="1530" y="4077"/>
                      <a:pt x="1515" y="4063"/>
                      <a:pt x="1500" y="4048"/>
                    </a:cubicBezTo>
                    <a:cubicBezTo>
                      <a:pt x="1471" y="4018"/>
                      <a:pt x="1456" y="3989"/>
                      <a:pt x="1471" y="3944"/>
                    </a:cubicBezTo>
                    <a:cubicBezTo>
                      <a:pt x="1471" y="3915"/>
                      <a:pt x="1456" y="3885"/>
                      <a:pt x="1427" y="3870"/>
                    </a:cubicBezTo>
                    <a:cubicBezTo>
                      <a:pt x="1398" y="3856"/>
                      <a:pt x="1442" y="3826"/>
                      <a:pt x="1456" y="3811"/>
                    </a:cubicBezTo>
                    <a:cubicBezTo>
                      <a:pt x="1471" y="3782"/>
                      <a:pt x="1471" y="3752"/>
                      <a:pt x="1515" y="3752"/>
                    </a:cubicBezTo>
                    <a:cubicBezTo>
                      <a:pt x="1530" y="3752"/>
                      <a:pt x="1545" y="3738"/>
                      <a:pt x="1559" y="3723"/>
                    </a:cubicBezTo>
                    <a:cubicBezTo>
                      <a:pt x="1574" y="3708"/>
                      <a:pt x="1589" y="3708"/>
                      <a:pt x="1603" y="3693"/>
                    </a:cubicBezTo>
                    <a:cubicBezTo>
                      <a:pt x="1589" y="3693"/>
                      <a:pt x="1559" y="3678"/>
                      <a:pt x="1559" y="3664"/>
                    </a:cubicBezTo>
                    <a:cubicBezTo>
                      <a:pt x="1559" y="3649"/>
                      <a:pt x="1589" y="3664"/>
                      <a:pt x="1589" y="3664"/>
                    </a:cubicBezTo>
                    <a:cubicBezTo>
                      <a:pt x="1589" y="3649"/>
                      <a:pt x="1559" y="3605"/>
                      <a:pt x="1545" y="3590"/>
                    </a:cubicBezTo>
                    <a:cubicBezTo>
                      <a:pt x="1530" y="3560"/>
                      <a:pt x="1515" y="3560"/>
                      <a:pt x="1486" y="3560"/>
                    </a:cubicBezTo>
                    <a:cubicBezTo>
                      <a:pt x="1442" y="3560"/>
                      <a:pt x="1471" y="3531"/>
                      <a:pt x="1442" y="3516"/>
                    </a:cubicBezTo>
                    <a:cubicBezTo>
                      <a:pt x="1427" y="3501"/>
                      <a:pt x="1383" y="3501"/>
                      <a:pt x="1412" y="3472"/>
                    </a:cubicBezTo>
                    <a:cubicBezTo>
                      <a:pt x="1427" y="3442"/>
                      <a:pt x="1456" y="3427"/>
                      <a:pt x="1427" y="3413"/>
                    </a:cubicBezTo>
                    <a:cubicBezTo>
                      <a:pt x="1412" y="3383"/>
                      <a:pt x="1442" y="3368"/>
                      <a:pt x="1456" y="3353"/>
                    </a:cubicBezTo>
                    <a:cubicBezTo>
                      <a:pt x="1456" y="3339"/>
                      <a:pt x="1486" y="3294"/>
                      <a:pt x="1486" y="3309"/>
                    </a:cubicBezTo>
                    <a:cubicBezTo>
                      <a:pt x="1500" y="3324"/>
                      <a:pt x="1515" y="3353"/>
                      <a:pt x="1530" y="3368"/>
                    </a:cubicBezTo>
                    <a:cubicBezTo>
                      <a:pt x="1559" y="3368"/>
                      <a:pt x="1574" y="3353"/>
                      <a:pt x="1574" y="3339"/>
                    </a:cubicBezTo>
                    <a:cubicBezTo>
                      <a:pt x="1559" y="3309"/>
                      <a:pt x="1559" y="3294"/>
                      <a:pt x="1589" y="3280"/>
                    </a:cubicBezTo>
                    <a:cubicBezTo>
                      <a:pt x="1618" y="3265"/>
                      <a:pt x="1618" y="3235"/>
                      <a:pt x="1648" y="3235"/>
                    </a:cubicBezTo>
                    <a:cubicBezTo>
                      <a:pt x="1677" y="3221"/>
                      <a:pt x="1706" y="3176"/>
                      <a:pt x="1736" y="3191"/>
                    </a:cubicBezTo>
                    <a:cubicBezTo>
                      <a:pt x="1765" y="3191"/>
                      <a:pt x="1765" y="3221"/>
                      <a:pt x="1795" y="3191"/>
                    </a:cubicBezTo>
                    <a:cubicBezTo>
                      <a:pt x="1824" y="3176"/>
                      <a:pt x="1824" y="3191"/>
                      <a:pt x="1853" y="3206"/>
                    </a:cubicBezTo>
                    <a:cubicBezTo>
                      <a:pt x="1883" y="3206"/>
                      <a:pt x="1912" y="3206"/>
                      <a:pt x="1942" y="3221"/>
                    </a:cubicBezTo>
                    <a:cubicBezTo>
                      <a:pt x="1971" y="3235"/>
                      <a:pt x="1971" y="3265"/>
                      <a:pt x="2001" y="3294"/>
                    </a:cubicBezTo>
                    <a:cubicBezTo>
                      <a:pt x="2001" y="3294"/>
                      <a:pt x="2001" y="3250"/>
                      <a:pt x="2030" y="3265"/>
                    </a:cubicBezTo>
                    <a:cubicBezTo>
                      <a:pt x="2045" y="3265"/>
                      <a:pt x="2059" y="3294"/>
                      <a:pt x="2089" y="3294"/>
                    </a:cubicBezTo>
                    <a:cubicBezTo>
                      <a:pt x="2104" y="3309"/>
                      <a:pt x="2118" y="3280"/>
                      <a:pt x="2133" y="3265"/>
                    </a:cubicBezTo>
                    <a:cubicBezTo>
                      <a:pt x="2162" y="3235"/>
                      <a:pt x="2177" y="3265"/>
                      <a:pt x="2207" y="3265"/>
                    </a:cubicBezTo>
                    <a:cubicBezTo>
                      <a:pt x="2236" y="3265"/>
                      <a:pt x="2251" y="3235"/>
                      <a:pt x="2280" y="3250"/>
                    </a:cubicBezTo>
                    <a:cubicBezTo>
                      <a:pt x="2309" y="3265"/>
                      <a:pt x="2324" y="3280"/>
                      <a:pt x="2354" y="3294"/>
                    </a:cubicBezTo>
                    <a:cubicBezTo>
                      <a:pt x="2383" y="3309"/>
                      <a:pt x="2368" y="3294"/>
                      <a:pt x="2398" y="3280"/>
                    </a:cubicBezTo>
                    <a:cubicBezTo>
                      <a:pt x="2412" y="3265"/>
                      <a:pt x="2471" y="3280"/>
                      <a:pt x="2486" y="3280"/>
                    </a:cubicBezTo>
                    <a:cubicBezTo>
                      <a:pt x="2501" y="3280"/>
                      <a:pt x="2530" y="3250"/>
                      <a:pt x="2530" y="3235"/>
                    </a:cubicBezTo>
                    <a:cubicBezTo>
                      <a:pt x="2530" y="3206"/>
                      <a:pt x="2486" y="3206"/>
                      <a:pt x="2471" y="3191"/>
                    </a:cubicBezTo>
                    <a:cubicBezTo>
                      <a:pt x="2368" y="3147"/>
                      <a:pt x="2515" y="3161"/>
                      <a:pt x="2486" y="3102"/>
                    </a:cubicBezTo>
                    <a:cubicBezTo>
                      <a:pt x="2471" y="3088"/>
                      <a:pt x="2442" y="3088"/>
                      <a:pt x="2486" y="3073"/>
                    </a:cubicBezTo>
                    <a:cubicBezTo>
                      <a:pt x="2501" y="3058"/>
                      <a:pt x="2530" y="3073"/>
                      <a:pt x="2545" y="3058"/>
                    </a:cubicBezTo>
                    <a:cubicBezTo>
                      <a:pt x="2604" y="3058"/>
                      <a:pt x="2442" y="2984"/>
                      <a:pt x="2515" y="2955"/>
                    </a:cubicBezTo>
                    <a:lnTo>
                      <a:pt x="2574" y="2955"/>
                    </a:lnTo>
                    <a:cubicBezTo>
                      <a:pt x="2618" y="2955"/>
                      <a:pt x="2648" y="2955"/>
                      <a:pt x="2692" y="2940"/>
                    </a:cubicBezTo>
                    <a:cubicBezTo>
                      <a:pt x="2721" y="2925"/>
                      <a:pt x="2751" y="2925"/>
                      <a:pt x="2780" y="2925"/>
                    </a:cubicBezTo>
                    <a:cubicBezTo>
                      <a:pt x="2810" y="2910"/>
                      <a:pt x="2839" y="2896"/>
                      <a:pt x="2883" y="2896"/>
                    </a:cubicBezTo>
                    <a:cubicBezTo>
                      <a:pt x="2942" y="2881"/>
                      <a:pt x="3001" y="2866"/>
                      <a:pt x="3060" y="2836"/>
                    </a:cubicBezTo>
                    <a:cubicBezTo>
                      <a:pt x="3104" y="2807"/>
                      <a:pt x="3192" y="2807"/>
                      <a:pt x="3221" y="2866"/>
                    </a:cubicBezTo>
                    <a:cubicBezTo>
                      <a:pt x="3236" y="2896"/>
                      <a:pt x="3221" y="2896"/>
                      <a:pt x="3236" y="2925"/>
                    </a:cubicBezTo>
                    <a:cubicBezTo>
                      <a:pt x="3236" y="2969"/>
                      <a:pt x="3295" y="2925"/>
                      <a:pt x="3324" y="2940"/>
                    </a:cubicBezTo>
                    <a:cubicBezTo>
                      <a:pt x="3339" y="2940"/>
                      <a:pt x="3324" y="2955"/>
                      <a:pt x="3339" y="2955"/>
                    </a:cubicBezTo>
                    <a:cubicBezTo>
                      <a:pt x="3354" y="2969"/>
                      <a:pt x="3354" y="2955"/>
                      <a:pt x="3354" y="2955"/>
                    </a:cubicBezTo>
                    <a:cubicBezTo>
                      <a:pt x="3368" y="2940"/>
                      <a:pt x="3383" y="2955"/>
                      <a:pt x="3398" y="2969"/>
                    </a:cubicBezTo>
                    <a:cubicBezTo>
                      <a:pt x="3413" y="2969"/>
                      <a:pt x="3413" y="2969"/>
                      <a:pt x="3398" y="2984"/>
                    </a:cubicBezTo>
                    <a:cubicBezTo>
                      <a:pt x="3383" y="3028"/>
                      <a:pt x="3486" y="2999"/>
                      <a:pt x="3516" y="2984"/>
                    </a:cubicBezTo>
                    <a:cubicBezTo>
                      <a:pt x="3516" y="2984"/>
                      <a:pt x="3648" y="2910"/>
                      <a:pt x="3648" y="2925"/>
                    </a:cubicBezTo>
                    <a:cubicBezTo>
                      <a:pt x="3648" y="2940"/>
                      <a:pt x="3619" y="2969"/>
                      <a:pt x="3648" y="2984"/>
                    </a:cubicBezTo>
                    <a:cubicBezTo>
                      <a:pt x="3677" y="2984"/>
                      <a:pt x="3692" y="2999"/>
                      <a:pt x="3707" y="3014"/>
                    </a:cubicBezTo>
                    <a:cubicBezTo>
                      <a:pt x="3751" y="3058"/>
                      <a:pt x="3766" y="3102"/>
                      <a:pt x="3795" y="3147"/>
                    </a:cubicBezTo>
                    <a:cubicBezTo>
                      <a:pt x="3824" y="3191"/>
                      <a:pt x="3839" y="3235"/>
                      <a:pt x="3869" y="3265"/>
                    </a:cubicBezTo>
                    <a:cubicBezTo>
                      <a:pt x="3913" y="3309"/>
                      <a:pt x="3913" y="3206"/>
                      <a:pt x="3957" y="3250"/>
                    </a:cubicBezTo>
                    <a:cubicBezTo>
                      <a:pt x="4016" y="3309"/>
                      <a:pt x="4045" y="3280"/>
                      <a:pt x="4119" y="3265"/>
                    </a:cubicBezTo>
                    <a:cubicBezTo>
                      <a:pt x="4148" y="3250"/>
                      <a:pt x="4163" y="3294"/>
                      <a:pt x="4177" y="3309"/>
                    </a:cubicBezTo>
                    <a:cubicBezTo>
                      <a:pt x="4192" y="3339"/>
                      <a:pt x="4222" y="3339"/>
                      <a:pt x="4236" y="3368"/>
                    </a:cubicBezTo>
                    <a:cubicBezTo>
                      <a:pt x="4251" y="3398"/>
                      <a:pt x="4280" y="3398"/>
                      <a:pt x="4310" y="3398"/>
                    </a:cubicBezTo>
                    <a:cubicBezTo>
                      <a:pt x="4354" y="3383"/>
                      <a:pt x="4339" y="3398"/>
                      <a:pt x="4354" y="3413"/>
                    </a:cubicBezTo>
                    <a:cubicBezTo>
                      <a:pt x="4383" y="3472"/>
                      <a:pt x="4472" y="3398"/>
                      <a:pt x="4516" y="3398"/>
                    </a:cubicBezTo>
                    <a:cubicBezTo>
                      <a:pt x="4560" y="3383"/>
                      <a:pt x="4604" y="3339"/>
                      <a:pt x="4648" y="3324"/>
                    </a:cubicBezTo>
                    <a:cubicBezTo>
                      <a:pt x="4707" y="3280"/>
                      <a:pt x="4736" y="3280"/>
                      <a:pt x="4810" y="3294"/>
                    </a:cubicBezTo>
                    <a:cubicBezTo>
                      <a:pt x="4839" y="3294"/>
                      <a:pt x="4839" y="3309"/>
                      <a:pt x="4869" y="3339"/>
                    </a:cubicBezTo>
                    <a:cubicBezTo>
                      <a:pt x="4883" y="3353"/>
                      <a:pt x="4913" y="3353"/>
                      <a:pt x="4942" y="3353"/>
                    </a:cubicBezTo>
                    <a:cubicBezTo>
                      <a:pt x="4972" y="3353"/>
                      <a:pt x="4986" y="3368"/>
                      <a:pt x="5016" y="3368"/>
                    </a:cubicBezTo>
                    <a:cubicBezTo>
                      <a:pt x="5045" y="3398"/>
                      <a:pt x="5060" y="3368"/>
                      <a:pt x="5089" y="3353"/>
                    </a:cubicBezTo>
                    <a:cubicBezTo>
                      <a:pt x="5134" y="3309"/>
                      <a:pt x="5060" y="3280"/>
                      <a:pt x="5089" y="3235"/>
                    </a:cubicBezTo>
                    <a:cubicBezTo>
                      <a:pt x="5104" y="3206"/>
                      <a:pt x="5163" y="3147"/>
                      <a:pt x="5192" y="3161"/>
                    </a:cubicBezTo>
                    <a:cubicBezTo>
                      <a:pt x="5251" y="3191"/>
                      <a:pt x="5325" y="3191"/>
                      <a:pt x="5384" y="3221"/>
                    </a:cubicBezTo>
                    <a:cubicBezTo>
                      <a:pt x="5413" y="3235"/>
                      <a:pt x="5398" y="3265"/>
                      <a:pt x="5413" y="3280"/>
                    </a:cubicBezTo>
                    <a:cubicBezTo>
                      <a:pt x="5428" y="3324"/>
                      <a:pt x="5457" y="3324"/>
                      <a:pt x="5501" y="3339"/>
                    </a:cubicBezTo>
                    <a:cubicBezTo>
                      <a:pt x="5560" y="3353"/>
                      <a:pt x="5619" y="3309"/>
                      <a:pt x="5678" y="3324"/>
                    </a:cubicBezTo>
                    <a:cubicBezTo>
                      <a:pt x="5692" y="3324"/>
                      <a:pt x="5722" y="3324"/>
                      <a:pt x="5737" y="3339"/>
                    </a:cubicBezTo>
                    <a:cubicBezTo>
                      <a:pt x="5766" y="3353"/>
                      <a:pt x="5795" y="3353"/>
                      <a:pt x="5825" y="3383"/>
                    </a:cubicBezTo>
                    <a:cubicBezTo>
                      <a:pt x="5898" y="3442"/>
                      <a:pt x="6016" y="3442"/>
                      <a:pt x="6104" y="3413"/>
                    </a:cubicBezTo>
                    <a:cubicBezTo>
                      <a:pt x="6163" y="3398"/>
                      <a:pt x="6207" y="3368"/>
                      <a:pt x="6266" y="3353"/>
                    </a:cubicBezTo>
                    <a:cubicBezTo>
                      <a:pt x="6295" y="3324"/>
                      <a:pt x="6340" y="3353"/>
                      <a:pt x="6369" y="3353"/>
                    </a:cubicBezTo>
                    <a:cubicBezTo>
                      <a:pt x="6398" y="3368"/>
                      <a:pt x="6413" y="3339"/>
                      <a:pt x="6443" y="3353"/>
                    </a:cubicBezTo>
                    <a:cubicBezTo>
                      <a:pt x="6457" y="3368"/>
                      <a:pt x="6516" y="3413"/>
                      <a:pt x="6546" y="3398"/>
                    </a:cubicBezTo>
                    <a:cubicBezTo>
                      <a:pt x="6560" y="3398"/>
                      <a:pt x="6590" y="3383"/>
                      <a:pt x="6604" y="3368"/>
                    </a:cubicBezTo>
                    <a:cubicBezTo>
                      <a:pt x="6648" y="3353"/>
                      <a:pt x="6663" y="3353"/>
                      <a:pt x="6663" y="3324"/>
                    </a:cubicBezTo>
                    <a:cubicBezTo>
                      <a:pt x="6663" y="3265"/>
                      <a:pt x="6707" y="3206"/>
                      <a:pt x="6737" y="3176"/>
                    </a:cubicBezTo>
                    <a:cubicBezTo>
                      <a:pt x="6751" y="3161"/>
                      <a:pt x="6766" y="3132"/>
                      <a:pt x="6751" y="3117"/>
                    </a:cubicBezTo>
                    <a:cubicBezTo>
                      <a:pt x="6737" y="3102"/>
                      <a:pt x="6693" y="3102"/>
                      <a:pt x="6722" y="3073"/>
                    </a:cubicBezTo>
                    <a:cubicBezTo>
                      <a:pt x="6766" y="3028"/>
                      <a:pt x="6840" y="3028"/>
                      <a:pt x="6913" y="3014"/>
                    </a:cubicBezTo>
                    <a:cubicBezTo>
                      <a:pt x="6943" y="3014"/>
                      <a:pt x="6972" y="3014"/>
                      <a:pt x="7001" y="3028"/>
                    </a:cubicBezTo>
                    <a:cubicBezTo>
                      <a:pt x="7031" y="3043"/>
                      <a:pt x="7075" y="3043"/>
                      <a:pt x="7104" y="3058"/>
                    </a:cubicBezTo>
                    <a:cubicBezTo>
                      <a:pt x="7149" y="3073"/>
                      <a:pt x="7163" y="3132"/>
                      <a:pt x="7193" y="3176"/>
                    </a:cubicBezTo>
                    <a:cubicBezTo>
                      <a:pt x="7207" y="3221"/>
                      <a:pt x="7237" y="3265"/>
                      <a:pt x="7252" y="3309"/>
                    </a:cubicBezTo>
                    <a:cubicBezTo>
                      <a:pt x="7252" y="3324"/>
                      <a:pt x="7252" y="3353"/>
                      <a:pt x="7266" y="3383"/>
                    </a:cubicBezTo>
                    <a:cubicBezTo>
                      <a:pt x="7266" y="3398"/>
                      <a:pt x="7310" y="3398"/>
                      <a:pt x="7325" y="3398"/>
                    </a:cubicBezTo>
                    <a:cubicBezTo>
                      <a:pt x="7384" y="3413"/>
                      <a:pt x="7457" y="3442"/>
                      <a:pt x="7472" y="3501"/>
                    </a:cubicBezTo>
                    <a:cubicBezTo>
                      <a:pt x="7487" y="3546"/>
                      <a:pt x="7502" y="3575"/>
                      <a:pt x="7560" y="3575"/>
                    </a:cubicBezTo>
                    <a:lnTo>
                      <a:pt x="7619" y="3575"/>
                    </a:lnTo>
                    <a:cubicBezTo>
                      <a:pt x="7649" y="3575"/>
                      <a:pt x="7649" y="3546"/>
                      <a:pt x="7678" y="3546"/>
                    </a:cubicBezTo>
                    <a:cubicBezTo>
                      <a:pt x="7722" y="3546"/>
                      <a:pt x="7766" y="3501"/>
                      <a:pt x="7796" y="3560"/>
                    </a:cubicBezTo>
                    <a:cubicBezTo>
                      <a:pt x="7796" y="3590"/>
                      <a:pt x="7796" y="3590"/>
                      <a:pt x="7781" y="3605"/>
                    </a:cubicBezTo>
                    <a:cubicBezTo>
                      <a:pt x="7752" y="3634"/>
                      <a:pt x="7752" y="3649"/>
                      <a:pt x="7737" y="3678"/>
                    </a:cubicBezTo>
                    <a:cubicBezTo>
                      <a:pt x="7722" y="3723"/>
                      <a:pt x="7693" y="3767"/>
                      <a:pt x="7663" y="3811"/>
                    </a:cubicBezTo>
                    <a:cubicBezTo>
                      <a:pt x="7649" y="3841"/>
                      <a:pt x="7634" y="3826"/>
                      <a:pt x="7619" y="3811"/>
                    </a:cubicBezTo>
                    <a:cubicBezTo>
                      <a:pt x="7590" y="3797"/>
                      <a:pt x="7590" y="3811"/>
                      <a:pt x="7560" y="3826"/>
                    </a:cubicBezTo>
                    <a:cubicBezTo>
                      <a:pt x="7546" y="3826"/>
                      <a:pt x="7516" y="3841"/>
                      <a:pt x="7516" y="3841"/>
                    </a:cubicBezTo>
                    <a:cubicBezTo>
                      <a:pt x="7502" y="3856"/>
                      <a:pt x="7546" y="3915"/>
                      <a:pt x="7546" y="3944"/>
                    </a:cubicBezTo>
                    <a:cubicBezTo>
                      <a:pt x="7531" y="3959"/>
                      <a:pt x="7531" y="3989"/>
                      <a:pt x="7531" y="4003"/>
                    </a:cubicBezTo>
                    <a:cubicBezTo>
                      <a:pt x="7516" y="4033"/>
                      <a:pt x="7487" y="4018"/>
                      <a:pt x="7487" y="4048"/>
                    </a:cubicBezTo>
                    <a:cubicBezTo>
                      <a:pt x="7516" y="4033"/>
                      <a:pt x="7531" y="4048"/>
                      <a:pt x="7560" y="4018"/>
                    </a:cubicBezTo>
                    <a:cubicBezTo>
                      <a:pt x="7575" y="3989"/>
                      <a:pt x="7605" y="4018"/>
                      <a:pt x="7634" y="4018"/>
                    </a:cubicBezTo>
                    <a:cubicBezTo>
                      <a:pt x="7693" y="4048"/>
                      <a:pt x="7752" y="4018"/>
                      <a:pt x="7810" y="3974"/>
                    </a:cubicBezTo>
                    <a:cubicBezTo>
                      <a:pt x="7855" y="3930"/>
                      <a:pt x="7899" y="3870"/>
                      <a:pt x="7943" y="3826"/>
                    </a:cubicBezTo>
                    <a:cubicBezTo>
                      <a:pt x="7987" y="3767"/>
                      <a:pt x="8031" y="3708"/>
                      <a:pt x="8075" y="3649"/>
                    </a:cubicBezTo>
                    <a:cubicBezTo>
                      <a:pt x="8149" y="3546"/>
                      <a:pt x="8222" y="3472"/>
                      <a:pt x="8208" y="3339"/>
                    </a:cubicBezTo>
                    <a:cubicBezTo>
                      <a:pt x="8208" y="3280"/>
                      <a:pt x="8222" y="3250"/>
                      <a:pt x="8252" y="3206"/>
                    </a:cubicBezTo>
                    <a:cubicBezTo>
                      <a:pt x="8266" y="3176"/>
                      <a:pt x="8266" y="3161"/>
                      <a:pt x="8281" y="3132"/>
                    </a:cubicBezTo>
                    <a:lnTo>
                      <a:pt x="8281" y="3102"/>
                    </a:lnTo>
                    <a:cubicBezTo>
                      <a:pt x="8281" y="3088"/>
                      <a:pt x="8252" y="3073"/>
                      <a:pt x="8252" y="3058"/>
                    </a:cubicBezTo>
                    <a:cubicBezTo>
                      <a:pt x="8252" y="3058"/>
                      <a:pt x="8281" y="3073"/>
                      <a:pt x="8281" y="3058"/>
                    </a:cubicBezTo>
                    <a:cubicBezTo>
                      <a:pt x="8266" y="3043"/>
                      <a:pt x="8266" y="3028"/>
                      <a:pt x="8252" y="3028"/>
                    </a:cubicBezTo>
                    <a:cubicBezTo>
                      <a:pt x="8237" y="3014"/>
                      <a:pt x="8208" y="2969"/>
                      <a:pt x="8193" y="2955"/>
                    </a:cubicBezTo>
                    <a:cubicBezTo>
                      <a:pt x="8178" y="2955"/>
                      <a:pt x="8105" y="2925"/>
                      <a:pt x="8090" y="2940"/>
                    </a:cubicBezTo>
                    <a:cubicBezTo>
                      <a:pt x="8090" y="2955"/>
                      <a:pt x="8105" y="2969"/>
                      <a:pt x="8090" y="2969"/>
                    </a:cubicBezTo>
                    <a:cubicBezTo>
                      <a:pt x="8061" y="2969"/>
                      <a:pt x="8061" y="2999"/>
                      <a:pt x="8046" y="2999"/>
                    </a:cubicBezTo>
                    <a:cubicBezTo>
                      <a:pt x="8016" y="3028"/>
                      <a:pt x="8002" y="2984"/>
                      <a:pt x="8002" y="2969"/>
                    </a:cubicBezTo>
                    <a:cubicBezTo>
                      <a:pt x="8002" y="2940"/>
                      <a:pt x="8031" y="2925"/>
                      <a:pt x="7987" y="2940"/>
                    </a:cubicBezTo>
                    <a:cubicBezTo>
                      <a:pt x="7943" y="2955"/>
                      <a:pt x="8002" y="2984"/>
                      <a:pt x="7943" y="2984"/>
                    </a:cubicBezTo>
                    <a:cubicBezTo>
                      <a:pt x="7928" y="2984"/>
                      <a:pt x="7958" y="2910"/>
                      <a:pt x="7943" y="2896"/>
                    </a:cubicBezTo>
                    <a:cubicBezTo>
                      <a:pt x="7943" y="2910"/>
                      <a:pt x="7781" y="2910"/>
                      <a:pt x="7855" y="2866"/>
                    </a:cubicBezTo>
                    <a:cubicBezTo>
                      <a:pt x="7913" y="2822"/>
                      <a:pt x="7972" y="2777"/>
                      <a:pt x="8031" y="2733"/>
                    </a:cubicBezTo>
                    <a:cubicBezTo>
                      <a:pt x="8046" y="2718"/>
                      <a:pt x="8061" y="2689"/>
                      <a:pt x="8075" y="2674"/>
                    </a:cubicBezTo>
                    <a:cubicBezTo>
                      <a:pt x="8119" y="2644"/>
                      <a:pt x="8163" y="2615"/>
                      <a:pt x="8193" y="2585"/>
                    </a:cubicBezTo>
                    <a:cubicBezTo>
                      <a:pt x="8208" y="2571"/>
                      <a:pt x="8222" y="2541"/>
                      <a:pt x="8252" y="2526"/>
                    </a:cubicBezTo>
                    <a:cubicBezTo>
                      <a:pt x="8281" y="2497"/>
                      <a:pt x="8311" y="2467"/>
                      <a:pt x="8340" y="2438"/>
                    </a:cubicBezTo>
                    <a:cubicBezTo>
                      <a:pt x="8399" y="2393"/>
                      <a:pt x="8487" y="2393"/>
                      <a:pt x="8561" y="2393"/>
                    </a:cubicBezTo>
                    <a:lnTo>
                      <a:pt x="8605" y="2393"/>
                    </a:lnTo>
                    <a:cubicBezTo>
                      <a:pt x="8619" y="2408"/>
                      <a:pt x="8619" y="2423"/>
                      <a:pt x="8634" y="2423"/>
                    </a:cubicBezTo>
                    <a:cubicBezTo>
                      <a:pt x="8649" y="2408"/>
                      <a:pt x="8678" y="2408"/>
                      <a:pt x="8693" y="2393"/>
                    </a:cubicBezTo>
                    <a:cubicBezTo>
                      <a:pt x="8708" y="2393"/>
                      <a:pt x="8722" y="2408"/>
                      <a:pt x="8737" y="2408"/>
                    </a:cubicBezTo>
                    <a:lnTo>
                      <a:pt x="8781" y="2408"/>
                    </a:lnTo>
                    <a:cubicBezTo>
                      <a:pt x="8781" y="2393"/>
                      <a:pt x="8796" y="2408"/>
                      <a:pt x="8811" y="2408"/>
                    </a:cubicBezTo>
                    <a:cubicBezTo>
                      <a:pt x="8840" y="2408"/>
                      <a:pt x="8840" y="2364"/>
                      <a:pt x="8884" y="2364"/>
                    </a:cubicBezTo>
                    <a:lnTo>
                      <a:pt x="8943" y="2364"/>
                    </a:lnTo>
                    <a:cubicBezTo>
                      <a:pt x="8958" y="2379"/>
                      <a:pt x="8972" y="2393"/>
                      <a:pt x="8987" y="2393"/>
                    </a:cubicBezTo>
                    <a:cubicBezTo>
                      <a:pt x="9002" y="2408"/>
                      <a:pt x="9061" y="2379"/>
                      <a:pt x="9061" y="2423"/>
                    </a:cubicBezTo>
                    <a:cubicBezTo>
                      <a:pt x="9061" y="2423"/>
                      <a:pt x="9017" y="2423"/>
                      <a:pt x="9017" y="2438"/>
                    </a:cubicBezTo>
                    <a:cubicBezTo>
                      <a:pt x="9002" y="2467"/>
                      <a:pt x="9061" y="2452"/>
                      <a:pt x="9061" y="2452"/>
                    </a:cubicBezTo>
                    <a:lnTo>
                      <a:pt x="9134" y="2452"/>
                    </a:lnTo>
                    <a:cubicBezTo>
                      <a:pt x="9149" y="2438"/>
                      <a:pt x="9149" y="2438"/>
                      <a:pt x="9164" y="2423"/>
                    </a:cubicBezTo>
                    <a:cubicBezTo>
                      <a:pt x="9178" y="2423"/>
                      <a:pt x="9193" y="2438"/>
                      <a:pt x="9222" y="2438"/>
                    </a:cubicBezTo>
                    <a:cubicBezTo>
                      <a:pt x="9237" y="2438"/>
                      <a:pt x="9340" y="2408"/>
                      <a:pt x="9281" y="2393"/>
                    </a:cubicBezTo>
                    <a:cubicBezTo>
                      <a:pt x="9252" y="2393"/>
                      <a:pt x="9237" y="2408"/>
                      <a:pt x="9237" y="2364"/>
                    </a:cubicBezTo>
                    <a:cubicBezTo>
                      <a:pt x="9237" y="2349"/>
                      <a:pt x="9267" y="2305"/>
                      <a:pt x="9281" y="2290"/>
                    </a:cubicBezTo>
                    <a:cubicBezTo>
                      <a:pt x="9311" y="2275"/>
                      <a:pt x="9325" y="2260"/>
                      <a:pt x="9355" y="2231"/>
                    </a:cubicBezTo>
                    <a:cubicBezTo>
                      <a:pt x="9370" y="2216"/>
                      <a:pt x="9399" y="2216"/>
                      <a:pt x="9414" y="2186"/>
                    </a:cubicBezTo>
                    <a:cubicBezTo>
                      <a:pt x="9428" y="2157"/>
                      <a:pt x="9443" y="2142"/>
                      <a:pt x="9473" y="2142"/>
                    </a:cubicBezTo>
                    <a:cubicBezTo>
                      <a:pt x="9502" y="2142"/>
                      <a:pt x="9546" y="2127"/>
                      <a:pt x="9576" y="2127"/>
                    </a:cubicBezTo>
                    <a:cubicBezTo>
                      <a:pt x="9605" y="2127"/>
                      <a:pt x="9620" y="2157"/>
                      <a:pt x="9634" y="2157"/>
                    </a:cubicBezTo>
                    <a:cubicBezTo>
                      <a:pt x="9649" y="2142"/>
                      <a:pt x="9664" y="2113"/>
                      <a:pt x="9678" y="2127"/>
                    </a:cubicBezTo>
                    <a:cubicBezTo>
                      <a:pt x="9693" y="2142"/>
                      <a:pt x="9649" y="2186"/>
                      <a:pt x="9649" y="2201"/>
                    </a:cubicBezTo>
                    <a:cubicBezTo>
                      <a:pt x="9649" y="2231"/>
                      <a:pt x="9664" y="2201"/>
                      <a:pt x="9693" y="2216"/>
                    </a:cubicBezTo>
                    <a:cubicBezTo>
                      <a:pt x="9693" y="2216"/>
                      <a:pt x="9664" y="2246"/>
                      <a:pt x="9664" y="2260"/>
                    </a:cubicBezTo>
                    <a:cubicBezTo>
                      <a:pt x="9664" y="2275"/>
                      <a:pt x="9767" y="2201"/>
                      <a:pt x="9767" y="2201"/>
                    </a:cubicBezTo>
                    <a:cubicBezTo>
                      <a:pt x="9781" y="2186"/>
                      <a:pt x="9796" y="2172"/>
                      <a:pt x="9826" y="2157"/>
                    </a:cubicBezTo>
                    <a:cubicBezTo>
                      <a:pt x="9840" y="2142"/>
                      <a:pt x="9884" y="2172"/>
                      <a:pt x="9884" y="2142"/>
                    </a:cubicBezTo>
                    <a:cubicBezTo>
                      <a:pt x="9870" y="2113"/>
                      <a:pt x="9884" y="2054"/>
                      <a:pt x="9929" y="2054"/>
                    </a:cubicBezTo>
                    <a:cubicBezTo>
                      <a:pt x="9943" y="2039"/>
                      <a:pt x="9973" y="2024"/>
                      <a:pt x="9987" y="2039"/>
                    </a:cubicBezTo>
                    <a:cubicBezTo>
                      <a:pt x="10002" y="2039"/>
                      <a:pt x="10031" y="2068"/>
                      <a:pt x="10046" y="2054"/>
                    </a:cubicBezTo>
                    <a:cubicBezTo>
                      <a:pt x="10017" y="2068"/>
                      <a:pt x="9973" y="2054"/>
                      <a:pt x="9958" y="2098"/>
                    </a:cubicBezTo>
                    <a:lnTo>
                      <a:pt x="9958" y="2142"/>
                    </a:lnTo>
                    <a:cubicBezTo>
                      <a:pt x="9958" y="2157"/>
                      <a:pt x="9929" y="2157"/>
                      <a:pt x="9943" y="2172"/>
                    </a:cubicBezTo>
                    <a:cubicBezTo>
                      <a:pt x="9943" y="2186"/>
                      <a:pt x="9958" y="2186"/>
                      <a:pt x="9943" y="2201"/>
                    </a:cubicBezTo>
                    <a:cubicBezTo>
                      <a:pt x="9929" y="2201"/>
                      <a:pt x="9914" y="2216"/>
                      <a:pt x="9929" y="2231"/>
                    </a:cubicBezTo>
                    <a:cubicBezTo>
                      <a:pt x="9929" y="2231"/>
                      <a:pt x="9840" y="2260"/>
                      <a:pt x="9840" y="2275"/>
                    </a:cubicBezTo>
                    <a:cubicBezTo>
                      <a:pt x="9811" y="2290"/>
                      <a:pt x="9796" y="2319"/>
                      <a:pt x="9767" y="2334"/>
                    </a:cubicBezTo>
                    <a:cubicBezTo>
                      <a:pt x="9737" y="2364"/>
                      <a:pt x="9708" y="2379"/>
                      <a:pt x="9678" y="2408"/>
                    </a:cubicBezTo>
                    <a:cubicBezTo>
                      <a:pt x="9620" y="2452"/>
                      <a:pt x="9576" y="2556"/>
                      <a:pt x="9502" y="2556"/>
                    </a:cubicBezTo>
                    <a:cubicBezTo>
                      <a:pt x="9487" y="2556"/>
                      <a:pt x="9428" y="2571"/>
                      <a:pt x="9428" y="2585"/>
                    </a:cubicBezTo>
                    <a:cubicBezTo>
                      <a:pt x="9428" y="2630"/>
                      <a:pt x="9428" y="2644"/>
                      <a:pt x="9384" y="2674"/>
                    </a:cubicBezTo>
                    <a:cubicBezTo>
                      <a:pt x="9325" y="2718"/>
                      <a:pt x="9325" y="2807"/>
                      <a:pt x="9340" y="2881"/>
                    </a:cubicBezTo>
                    <a:cubicBezTo>
                      <a:pt x="9355" y="2955"/>
                      <a:pt x="9340" y="3043"/>
                      <a:pt x="9384" y="3102"/>
                    </a:cubicBezTo>
                    <a:cubicBezTo>
                      <a:pt x="9399" y="3132"/>
                      <a:pt x="9399" y="3176"/>
                      <a:pt x="9399" y="3206"/>
                    </a:cubicBezTo>
                    <a:cubicBezTo>
                      <a:pt x="9399" y="3206"/>
                      <a:pt x="9399" y="3235"/>
                      <a:pt x="9414" y="3235"/>
                    </a:cubicBezTo>
                    <a:cubicBezTo>
                      <a:pt x="9428" y="3235"/>
                      <a:pt x="9399" y="3280"/>
                      <a:pt x="9414" y="3280"/>
                    </a:cubicBezTo>
                    <a:cubicBezTo>
                      <a:pt x="9414" y="3280"/>
                      <a:pt x="9487" y="3221"/>
                      <a:pt x="9487" y="3206"/>
                    </a:cubicBezTo>
                    <a:cubicBezTo>
                      <a:pt x="9517" y="3176"/>
                      <a:pt x="9531" y="3147"/>
                      <a:pt x="9546" y="3102"/>
                    </a:cubicBezTo>
                    <a:cubicBezTo>
                      <a:pt x="9561" y="3073"/>
                      <a:pt x="9620" y="3043"/>
                      <a:pt x="9634" y="3043"/>
                    </a:cubicBezTo>
                    <a:cubicBezTo>
                      <a:pt x="9678" y="3073"/>
                      <a:pt x="9634" y="2984"/>
                      <a:pt x="9649" y="2969"/>
                    </a:cubicBezTo>
                    <a:cubicBezTo>
                      <a:pt x="9678" y="2925"/>
                      <a:pt x="9693" y="2910"/>
                      <a:pt x="9737" y="2910"/>
                    </a:cubicBezTo>
                    <a:cubicBezTo>
                      <a:pt x="9781" y="2910"/>
                      <a:pt x="9840" y="2910"/>
                      <a:pt x="9811" y="2866"/>
                    </a:cubicBezTo>
                    <a:cubicBezTo>
                      <a:pt x="9767" y="2822"/>
                      <a:pt x="9796" y="2777"/>
                      <a:pt x="9840" y="2748"/>
                    </a:cubicBezTo>
                    <a:cubicBezTo>
                      <a:pt x="9855" y="2733"/>
                      <a:pt x="9855" y="2763"/>
                      <a:pt x="9870" y="2763"/>
                    </a:cubicBezTo>
                    <a:cubicBezTo>
                      <a:pt x="9899" y="2763"/>
                      <a:pt x="9899" y="2718"/>
                      <a:pt x="9899" y="2704"/>
                    </a:cubicBezTo>
                    <a:cubicBezTo>
                      <a:pt x="9870" y="2674"/>
                      <a:pt x="9840" y="2659"/>
                      <a:pt x="9870" y="2615"/>
                    </a:cubicBezTo>
                    <a:cubicBezTo>
                      <a:pt x="9870" y="2615"/>
                      <a:pt x="9914" y="2600"/>
                      <a:pt x="9899" y="2585"/>
                    </a:cubicBezTo>
                    <a:cubicBezTo>
                      <a:pt x="9884" y="2585"/>
                      <a:pt x="9870" y="2556"/>
                      <a:pt x="9855" y="2556"/>
                    </a:cubicBezTo>
                    <a:cubicBezTo>
                      <a:pt x="9840" y="2556"/>
                      <a:pt x="9855" y="2571"/>
                      <a:pt x="9840" y="2571"/>
                    </a:cubicBezTo>
                    <a:cubicBezTo>
                      <a:pt x="9811" y="2571"/>
                      <a:pt x="9796" y="2556"/>
                      <a:pt x="9811" y="2526"/>
                    </a:cubicBezTo>
                    <a:cubicBezTo>
                      <a:pt x="9826" y="2497"/>
                      <a:pt x="9855" y="2482"/>
                      <a:pt x="9884" y="2438"/>
                    </a:cubicBezTo>
                    <a:cubicBezTo>
                      <a:pt x="9899" y="2408"/>
                      <a:pt x="9899" y="2364"/>
                      <a:pt x="9943" y="2334"/>
                    </a:cubicBezTo>
                    <a:cubicBezTo>
                      <a:pt x="9958" y="2319"/>
                      <a:pt x="9958" y="2349"/>
                      <a:pt x="9958" y="2349"/>
                    </a:cubicBezTo>
                    <a:cubicBezTo>
                      <a:pt x="9987" y="2349"/>
                      <a:pt x="9987" y="2319"/>
                      <a:pt x="10002" y="2334"/>
                    </a:cubicBezTo>
                    <a:cubicBezTo>
                      <a:pt x="10017" y="2334"/>
                      <a:pt x="10017" y="2349"/>
                      <a:pt x="10031" y="2334"/>
                    </a:cubicBezTo>
                    <a:cubicBezTo>
                      <a:pt x="10061" y="2319"/>
                      <a:pt x="10076" y="2305"/>
                      <a:pt x="10105" y="2290"/>
                    </a:cubicBezTo>
                    <a:cubicBezTo>
                      <a:pt x="10149" y="2275"/>
                      <a:pt x="10090" y="2334"/>
                      <a:pt x="10120" y="2349"/>
                    </a:cubicBezTo>
                    <a:cubicBezTo>
                      <a:pt x="10120" y="2364"/>
                      <a:pt x="10179" y="2305"/>
                      <a:pt x="10193" y="2305"/>
                    </a:cubicBezTo>
                    <a:cubicBezTo>
                      <a:pt x="10223" y="2290"/>
                      <a:pt x="10252" y="2275"/>
                      <a:pt x="10296" y="2275"/>
                    </a:cubicBezTo>
                    <a:cubicBezTo>
                      <a:pt x="10326" y="2275"/>
                      <a:pt x="10355" y="2275"/>
                      <a:pt x="10370" y="2305"/>
                    </a:cubicBezTo>
                    <a:cubicBezTo>
                      <a:pt x="10384" y="2305"/>
                      <a:pt x="10399" y="2319"/>
                      <a:pt x="10414" y="2334"/>
                    </a:cubicBezTo>
                    <a:cubicBezTo>
                      <a:pt x="10429" y="2349"/>
                      <a:pt x="10429" y="2305"/>
                      <a:pt x="10443" y="2305"/>
                    </a:cubicBezTo>
                    <a:cubicBezTo>
                      <a:pt x="10561" y="2201"/>
                      <a:pt x="10693" y="2157"/>
                      <a:pt x="10826" y="2098"/>
                    </a:cubicBezTo>
                    <a:cubicBezTo>
                      <a:pt x="10855" y="2083"/>
                      <a:pt x="10899" y="2068"/>
                      <a:pt x="10914" y="2039"/>
                    </a:cubicBezTo>
                    <a:cubicBezTo>
                      <a:pt x="10929" y="2009"/>
                      <a:pt x="10929" y="2054"/>
                      <a:pt x="10958" y="2054"/>
                    </a:cubicBezTo>
                    <a:lnTo>
                      <a:pt x="11017" y="2054"/>
                    </a:lnTo>
                    <a:cubicBezTo>
                      <a:pt x="11032" y="2068"/>
                      <a:pt x="11046" y="2083"/>
                      <a:pt x="11061" y="2083"/>
                    </a:cubicBezTo>
                    <a:cubicBezTo>
                      <a:pt x="11105" y="2083"/>
                      <a:pt x="11105" y="2024"/>
                      <a:pt x="11090" y="1994"/>
                    </a:cubicBezTo>
                    <a:cubicBezTo>
                      <a:pt x="11090" y="1980"/>
                      <a:pt x="11032" y="1950"/>
                      <a:pt x="11046" y="1935"/>
                    </a:cubicBezTo>
                    <a:cubicBezTo>
                      <a:pt x="11046" y="1921"/>
                      <a:pt x="11017" y="1847"/>
                      <a:pt x="11002" y="1862"/>
                    </a:cubicBezTo>
                    <a:cubicBezTo>
                      <a:pt x="11002" y="1876"/>
                      <a:pt x="10973" y="1847"/>
                      <a:pt x="10958" y="1847"/>
                    </a:cubicBezTo>
                    <a:cubicBezTo>
                      <a:pt x="10943" y="1832"/>
                      <a:pt x="10958" y="1817"/>
                      <a:pt x="10943" y="1802"/>
                    </a:cubicBezTo>
                    <a:cubicBezTo>
                      <a:pt x="10943" y="1788"/>
                      <a:pt x="10899" y="1802"/>
                      <a:pt x="10899" y="1802"/>
                    </a:cubicBezTo>
                    <a:cubicBezTo>
                      <a:pt x="10885" y="1817"/>
                      <a:pt x="10840" y="1802"/>
                      <a:pt x="10855" y="1788"/>
                    </a:cubicBezTo>
                    <a:cubicBezTo>
                      <a:pt x="10855" y="1773"/>
                      <a:pt x="10899" y="1788"/>
                      <a:pt x="10914" y="1788"/>
                    </a:cubicBezTo>
                    <a:cubicBezTo>
                      <a:pt x="10914" y="1773"/>
                      <a:pt x="10870" y="1773"/>
                      <a:pt x="10870" y="1773"/>
                    </a:cubicBezTo>
                    <a:cubicBezTo>
                      <a:pt x="10870" y="1729"/>
                      <a:pt x="10988" y="1802"/>
                      <a:pt x="11002" y="1802"/>
                    </a:cubicBezTo>
                    <a:cubicBezTo>
                      <a:pt x="11032" y="1817"/>
                      <a:pt x="11120" y="1788"/>
                      <a:pt x="11149" y="1758"/>
                    </a:cubicBezTo>
                    <a:cubicBezTo>
                      <a:pt x="11164" y="1743"/>
                      <a:pt x="11135" y="1743"/>
                      <a:pt x="11135" y="1729"/>
                    </a:cubicBezTo>
                    <a:cubicBezTo>
                      <a:pt x="11135" y="1729"/>
                      <a:pt x="11193" y="1729"/>
                      <a:pt x="11193" y="1699"/>
                    </a:cubicBezTo>
                    <a:cubicBezTo>
                      <a:pt x="11179" y="1684"/>
                      <a:pt x="11149" y="1669"/>
                      <a:pt x="11164" y="1655"/>
                    </a:cubicBezTo>
                    <a:cubicBezTo>
                      <a:pt x="11164" y="1640"/>
                      <a:pt x="11193" y="1610"/>
                      <a:pt x="11193" y="1610"/>
                    </a:cubicBezTo>
                    <a:cubicBezTo>
                      <a:pt x="11208" y="1610"/>
                      <a:pt x="11267" y="1625"/>
                      <a:pt x="11267" y="1610"/>
                    </a:cubicBezTo>
                    <a:cubicBezTo>
                      <a:pt x="11252" y="1625"/>
                      <a:pt x="11208" y="1640"/>
                      <a:pt x="11223" y="1655"/>
                    </a:cubicBezTo>
                    <a:cubicBezTo>
                      <a:pt x="11238" y="1669"/>
                      <a:pt x="11252" y="1684"/>
                      <a:pt x="11252" y="1684"/>
                    </a:cubicBezTo>
                    <a:cubicBezTo>
                      <a:pt x="11252" y="1699"/>
                      <a:pt x="11238" y="1714"/>
                      <a:pt x="11252" y="1714"/>
                    </a:cubicBezTo>
                    <a:cubicBezTo>
                      <a:pt x="11282" y="1714"/>
                      <a:pt x="11311" y="1699"/>
                      <a:pt x="11341" y="1699"/>
                    </a:cubicBezTo>
                    <a:cubicBezTo>
                      <a:pt x="11370" y="1699"/>
                      <a:pt x="11399" y="1699"/>
                      <a:pt x="11429" y="1714"/>
                    </a:cubicBezTo>
                    <a:cubicBezTo>
                      <a:pt x="11443" y="1729"/>
                      <a:pt x="11443" y="1729"/>
                      <a:pt x="11443" y="1758"/>
                    </a:cubicBezTo>
                    <a:cubicBezTo>
                      <a:pt x="11443" y="1773"/>
                      <a:pt x="11502" y="1788"/>
                      <a:pt x="11517" y="1788"/>
                    </a:cubicBezTo>
                    <a:cubicBezTo>
                      <a:pt x="11532" y="1802"/>
                      <a:pt x="11620" y="1862"/>
                      <a:pt x="11635" y="1832"/>
                    </a:cubicBezTo>
                    <a:cubicBezTo>
                      <a:pt x="11620" y="1876"/>
                      <a:pt x="11708" y="1832"/>
                      <a:pt x="11708" y="1832"/>
                    </a:cubicBezTo>
                    <a:cubicBezTo>
                      <a:pt x="11708" y="1817"/>
                      <a:pt x="11649" y="1817"/>
                      <a:pt x="11664" y="1802"/>
                    </a:cubicBezTo>
                    <a:cubicBezTo>
                      <a:pt x="11664" y="1773"/>
                      <a:pt x="11708" y="1802"/>
                      <a:pt x="11708" y="1802"/>
                    </a:cubicBezTo>
                    <a:cubicBezTo>
                      <a:pt x="11708" y="1773"/>
                      <a:pt x="11694" y="1802"/>
                      <a:pt x="11708" y="1758"/>
                    </a:cubicBezTo>
                    <a:lnTo>
                      <a:pt x="11708" y="1714"/>
                    </a:lnTo>
                    <a:cubicBezTo>
                      <a:pt x="11694" y="1699"/>
                      <a:pt x="11679" y="1699"/>
                      <a:pt x="11679" y="1684"/>
                    </a:cubicBezTo>
                    <a:cubicBezTo>
                      <a:pt x="11679" y="1684"/>
                      <a:pt x="11782" y="1714"/>
                      <a:pt x="11796" y="1699"/>
                    </a:cubicBezTo>
                    <a:cubicBezTo>
                      <a:pt x="11796" y="1699"/>
                      <a:pt x="11782" y="1684"/>
                      <a:pt x="11767" y="1684"/>
                    </a:cubicBezTo>
                    <a:cubicBezTo>
                      <a:pt x="11782" y="1684"/>
                      <a:pt x="11826" y="1699"/>
                      <a:pt x="11841" y="1684"/>
                    </a:cubicBezTo>
                    <a:cubicBezTo>
                      <a:pt x="11841" y="1669"/>
                      <a:pt x="11841" y="1655"/>
                      <a:pt x="11855" y="1640"/>
                    </a:cubicBezTo>
                    <a:lnTo>
                      <a:pt x="11899" y="1640"/>
                    </a:lnTo>
                    <a:lnTo>
                      <a:pt x="11885" y="1640"/>
                    </a:lnTo>
                    <a:cubicBezTo>
                      <a:pt x="11870" y="1625"/>
                      <a:pt x="11914" y="1640"/>
                      <a:pt x="11885" y="1640"/>
                    </a:cubicBezTo>
                    <a:lnTo>
                      <a:pt x="11885" y="1640"/>
                    </a:lnTo>
                    <a:close/>
                    <a:moveTo>
                      <a:pt x="5957" y="2836"/>
                    </a:moveTo>
                    <a:lnTo>
                      <a:pt x="5957" y="2836"/>
                    </a:lnTo>
                    <a:cubicBezTo>
                      <a:pt x="5942" y="2881"/>
                      <a:pt x="5942" y="2925"/>
                      <a:pt x="5928" y="2969"/>
                    </a:cubicBezTo>
                    <a:cubicBezTo>
                      <a:pt x="5913" y="2999"/>
                      <a:pt x="5869" y="2984"/>
                      <a:pt x="5869" y="3014"/>
                    </a:cubicBezTo>
                    <a:lnTo>
                      <a:pt x="5913" y="3014"/>
                    </a:lnTo>
                    <a:cubicBezTo>
                      <a:pt x="5913" y="3014"/>
                      <a:pt x="5781" y="3102"/>
                      <a:pt x="5766" y="3102"/>
                    </a:cubicBezTo>
                    <a:cubicBezTo>
                      <a:pt x="5751" y="3117"/>
                      <a:pt x="5737" y="3132"/>
                      <a:pt x="5707" y="3132"/>
                    </a:cubicBezTo>
                    <a:cubicBezTo>
                      <a:pt x="5692" y="3147"/>
                      <a:pt x="5678" y="3176"/>
                      <a:pt x="5663" y="3191"/>
                    </a:cubicBezTo>
                    <a:cubicBezTo>
                      <a:pt x="5648" y="3206"/>
                      <a:pt x="5545" y="3235"/>
                      <a:pt x="5531" y="3206"/>
                    </a:cubicBezTo>
                    <a:cubicBezTo>
                      <a:pt x="5531" y="3191"/>
                      <a:pt x="5634" y="3161"/>
                      <a:pt x="5648" y="3147"/>
                    </a:cubicBezTo>
                    <a:cubicBezTo>
                      <a:pt x="5692" y="3117"/>
                      <a:pt x="5737" y="3073"/>
                      <a:pt x="5781" y="3043"/>
                    </a:cubicBezTo>
                    <a:cubicBezTo>
                      <a:pt x="5810" y="3028"/>
                      <a:pt x="5810" y="2984"/>
                      <a:pt x="5840" y="2969"/>
                    </a:cubicBezTo>
                    <a:cubicBezTo>
                      <a:pt x="5869" y="2925"/>
                      <a:pt x="5898" y="2881"/>
                      <a:pt x="5913" y="2836"/>
                    </a:cubicBezTo>
                    <a:cubicBezTo>
                      <a:pt x="5913" y="2807"/>
                      <a:pt x="5913" y="2807"/>
                      <a:pt x="5942" y="2792"/>
                    </a:cubicBezTo>
                    <a:cubicBezTo>
                      <a:pt x="5972" y="2777"/>
                      <a:pt x="5957" y="2822"/>
                      <a:pt x="5957" y="2836"/>
                    </a:cubicBezTo>
                    <a:cubicBezTo>
                      <a:pt x="5942" y="2851"/>
                      <a:pt x="5957" y="2807"/>
                      <a:pt x="5957" y="2836"/>
                    </a:cubicBezTo>
                    <a:lnTo>
                      <a:pt x="5957" y="283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1" name="Freeform 1719">
                <a:extLst>
                  <a:ext uri="{FF2B5EF4-FFF2-40B4-BE49-F238E27FC236}">
                    <a16:creationId xmlns:a16="http://schemas.microsoft.com/office/drawing/2014/main" id="{D35874B0-A70F-3217-E519-731671083842}"/>
                  </a:ext>
                </a:extLst>
              </p:cNvPr>
              <p:cNvSpPr>
                <a:spLocks noEditPoints="1"/>
              </p:cNvSpPr>
              <p:nvPr/>
            </p:nvSpPr>
            <p:spPr bwMode="auto">
              <a:xfrm>
                <a:off x="3985" y="1517"/>
                <a:ext cx="2297" cy="804"/>
              </a:xfrm>
              <a:custGeom>
                <a:avLst/>
                <a:gdLst>
                  <a:gd name="T0" fmla="*/ 11576 w 11914"/>
                  <a:gd name="T1" fmla="*/ 1596 h 4166"/>
                  <a:gd name="T2" fmla="*/ 10679 w 11914"/>
                  <a:gd name="T3" fmla="*/ 1152 h 4166"/>
                  <a:gd name="T4" fmla="*/ 9855 w 11914"/>
                  <a:gd name="T5" fmla="*/ 1167 h 4166"/>
                  <a:gd name="T6" fmla="*/ 8928 w 11914"/>
                  <a:gd name="T7" fmla="*/ 960 h 4166"/>
                  <a:gd name="T8" fmla="*/ 8502 w 11914"/>
                  <a:gd name="T9" fmla="*/ 827 h 4166"/>
                  <a:gd name="T10" fmla="*/ 8163 w 11914"/>
                  <a:gd name="T11" fmla="*/ 901 h 4166"/>
                  <a:gd name="T12" fmla="*/ 7663 w 11914"/>
                  <a:gd name="T13" fmla="*/ 872 h 4166"/>
                  <a:gd name="T14" fmla="*/ 7281 w 11914"/>
                  <a:gd name="T15" fmla="*/ 650 h 4166"/>
                  <a:gd name="T16" fmla="*/ 6899 w 11914"/>
                  <a:gd name="T17" fmla="*/ 724 h 4166"/>
                  <a:gd name="T18" fmla="*/ 6222 w 11914"/>
                  <a:gd name="T19" fmla="*/ 635 h 4166"/>
                  <a:gd name="T20" fmla="*/ 5634 w 11914"/>
                  <a:gd name="T21" fmla="*/ 739 h 4166"/>
                  <a:gd name="T22" fmla="*/ 6222 w 11914"/>
                  <a:gd name="T23" fmla="*/ 251 h 4166"/>
                  <a:gd name="T24" fmla="*/ 5560 w 11914"/>
                  <a:gd name="T25" fmla="*/ 104 h 4166"/>
                  <a:gd name="T26" fmla="*/ 5222 w 11914"/>
                  <a:gd name="T27" fmla="*/ 251 h 4166"/>
                  <a:gd name="T28" fmla="*/ 4707 w 11914"/>
                  <a:gd name="T29" fmla="*/ 325 h 4166"/>
                  <a:gd name="T30" fmla="*/ 4369 w 11914"/>
                  <a:gd name="T31" fmla="*/ 473 h 4166"/>
                  <a:gd name="T32" fmla="*/ 3957 w 11914"/>
                  <a:gd name="T33" fmla="*/ 724 h 4166"/>
                  <a:gd name="T34" fmla="*/ 3633 w 11914"/>
                  <a:gd name="T35" fmla="*/ 857 h 4166"/>
                  <a:gd name="T36" fmla="*/ 3560 w 11914"/>
                  <a:gd name="T37" fmla="*/ 739 h 4166"/>
                  <a:gd name="T38" fmla="*/ 3810 w 11914"/>
                  <a:gd name="T39" fmla="*/ 1433 h 4166"/>
                  <a:gd name="T40" fmla="*/ 3339 w 11914"/>
                  <a:gd name="T41" fmla="*/ 1581 h 4166"/>
                  <a:gd name="T42" fmla="*/ 3398 w 11914"/>
                  <a:gd name="T43" fmla="*/ 1300 h 4166"/>
                  <a:gd name="T44" fmla="*/ 3030 w 11914"/>
                  <a:gd name="T45" fmla="*/ 887 h 4166"/>
                  <a:gd name="T46" fmla="*/ 2810 w 11914"/>
                  <a:gd name="T47" fmla="*/ 1226 h 4166"/>
                  <a:gd name="T48" fmla="*/ 1927 w 11914"/>
                  <a:gd name="T49" fmla="*/ 1330 h 4166"/>
                  <a:gd name="T50" fmla="*/ 1353 w 11914"/>
                  <a:gd name="T51" fmla="*/ 1477 h 4166"/>
                  <a:gd name="T52" fmla="*/ 1236 w 11914"/>
                  <a:gd name="T53" fmla="*/ 1581 h 4166"/>
                  <a:gd name="T54" fmla="*/ 780 w 11914"/>
                  <a:gd name="T55" fmla="*/ 1773 h 4166"/>
                  <a:gd name="T56" fmla="*/ 456 w 11914"/>
                  <a:gd name="T57" fmla="*/ 1507 h 4166"/>
                  <a:gd name="T58" fmla="*/ 427 w 11914"/>
                  <a:gd name="T59" fmla="*/ 1241 h 4166"/>
                  <a:gd name="T60" fmla="*/ 74 w 11914"/>
                  <a:gd name="T61" fmla="*/ 1300 h 4166"/>
                  <a:gd name="T62" fmla="*/ 103 w 11914"/>
                  <a:gd name="T63" fmla="*/ 2246 h 4166"/>
                  <a:gd name="T64" fmla="*/ 236 w 11914"/>
                  <a:gd name="T65" fmla="*/ 2763 h 4166"/>
                  <a:gd name="T66" fmla="*/ 589 w 11914"/>
                  <a:gd name="T67" fmla="*/ 3294 h 4166"/>
                  <a:gd name="T68" fmla="*/ 780 w 11914"/>
                  <a:gd name="T69" fmla="*/ 3605 h 4166"/>
                  <a:gd name="T70" fmla="*/ 1206 w 11914"/>
                  <a:gd name="T71" fmla="*/ 4018 h 4166"/>
                  <a:gd name="T72" fmla="*/ 1603 w 11914"/>
                  <a:gd name="T73" fmla="*/ 3693 h 4166"/>
                  <a:gd name="T74" fmla="*/ 1589 w 11914"/>
                  <a:gd name="T75" fmla="*/ 3280 h 4166"/>
                  <a:gd name="T76" fmla="*/ 2354 w 11914"/>
                  <a:gd name="T77" fmla="*/ 3294 h 4166"/>
                  <a:gd name="T78" fmla="*/ 2883 w 11914"/>
                  <a:gd name="T79" fmla="*/ 2896 h 4166"/>
                  <a:gd name="T80" fmla="*/ 3707 w 11914"/>
                  <a:gd name="T81" fmla="*/ 3014 h 4166"/>
                  <a:gd name="T82" fmla="*/ 4869 w 11914"/>
                  <a:gd name="T83" fmla="*/ 3339 h 4166"/>
                  <a:gd name="T84" fmla="*/ 6104 w 11914"/>
                  <a:gd name="T85" fmla="*/ 3413 h 4166"/>
                  <a:gd name="T86" fmla="*/ 7104 w 11914"/>
                  <a:gd name="T87" fmla="*/ 3058 h 4166"/>
                  <a:gd name="T88" fmla="*/ 7663 w 11914"/>
                  <a:gd name="T89" fmla="*/ 3811 h 4166"/>
                  <a:gd name="T90" fmla="*/ 8208 w 11914"/>
                  <a:gd name="T91" fmla="*/ 3339 h 4166"/>
                  <a:gd name="T92" fmla="*/ 7987 w 11914"/>
                  <a:gd name="T93" fmla="*/ 2940 h 4166"/>
                  <a:gd name="T94" fmla="*/ 8693 w 11914"/>
                  <a:gd name="T95" fmla="*/ 2393 h 4166"/>
                  <a:gd name="T96" fmla="*/ 9222 w 11914"/>
                  <a:gd name="T97" fmla="*/ 2438 h 4166"/>
                  <a:gd name="T98" fmla="*/ 9664 w 11914"/>
                  <a:gd name="T99" fmla="*/ 2260 h 4166"/>
                  <a:gd name="T100" fmla="*/ 9840 w 11914"/>
                  <a:gd name="T101" fmla="*/ 2275 h 4166"/>
                  <a:gd name="T102" fmla="*/ 9546 w 11914"/>
                  <a:gd name="T103" fmla="*/ 3102 h 4166"/>
                  <a:gd name="T104" fmla="*/ 9811 w 11914"/>
                  <a:gd name="T105" fmla="*/ 2526 h 4166"/>
                  <a:gd name="T106" fmla="*/ 10443 w 11914"/>
                  <a:gd name="T107" fmla="*/ 2305 h 4166"/>
                  <a:gd name="T108" fmla="*/ 10855 w 11914"/>
                  <a:gd name="T109" fmla="*/ 1788 h 4166"/>
                  <a:gd name="T110" fmla="*/ 11252 w 11914"/>
                  <a:gd name="T111" fmla="*/ 1714 h 4166"/>
                  <a:gd name="T112" fmla="*/ 11796 w 11914"/>
                  <a:gd name="T113" fmla="*/ 1699 h 4166"/>
                  <a:gd name="T114" fmla="*/ 5766 w 11914"/>
                  <a:gd name="T115" fmla="*/ 3102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914" h="4166">
                    <a:moveTo>
                      <a:pt x="11885" y="1640"/>
                    </a:moveTo>
                    <a:lnTo>
                      <a:pt x="11885" y="1640"/>
                    </a:lnTo>
                    <a:cubicBezTo>
                      <a:pt x="11855" y="1610"/>
                      <a:pt x="11811" y="1596"/>
                      <a:pt x="11782" y="1566"/>
                    </a:cubicBezTo>
                    <a:cubicBezTo>
                      <a:pt x="11767" y="1551"/>
                      <a:pt x="11752" y="1537"/>
                      <a:pt x="11723" y="1522"/>
                    </a:cubicBezTo>
                    <a:cubicBezTo>
                      <a:pt x="11708" y="1522"/>
                      <a:pt x="11679" y="1522"/>
                      <a:pt x="11664" y="1507"/>
                    </a:cubicBezTo>
                    <a:cubicBezTo>
                      <a:pt x="11664" y="1522"/>
                      <a:pt x="11679" y="1522"/>
                      <a:pt x="11679" y="1522"/>
                    </a:cubicBezTo>
                    <a:cubicBezTo>
                      <a:pt x="11694" y="1522"/>
                      <a:pt x="11649" y="1537"/>
                      <a:pt x="11635" y="1522"/>
                    </a:cubicBezTo>
                    <a:cubicBezTo>
                      <a:pt x="11635" y="1522"/>
                      <a:pt x="11649" y="1522"/>
                      <a:pt x="11649" y="1507"/>
                    </a:cubicBezTo>
                    <a:cubicBezTo>
                      <a:pt x="11635" y="1492"/>
                      <a:pt x="11561" y="1522"/>
                      <a:pt x="11546" y="1507"/>
                    </a:cubicBezTo>
                    <a:cubicBezTo>
                      <a:pt x="11576" y="1522"/>
                      <a:pt x="11576" y="1522"/>
                      <a:pt x="11576" y="1566"/>
                    </a:cubicBezTo>
                    <a:cubicBezTo>
                      <a:pt x="11561" y="1581"/>
                      <a:pt x="11591" y="1610"/>
                      <a:pt x="11591" y="1610"/>
                    </a:cubicBezTo>
                    <a:cubicBezTo>
                      <a:pt x="11576" y="1610"/>
                      <a:pt x="11576" y="1596"/>
                      <a:pt x="11576" y="1596"/>
                    </a:cubicBezTo>
                    <a:cubicBezTo>
                      <a:pt x="11561" y="1581"/>
                      <a:pt x="11561" y="1610"/>
                      <a:pt x="11546" y="1610"/>
                    </a:cubicBezTo>
                    <a:lnTo>
                      <a:pt x="11517" y="1551"/>
                    </a:lnTo>
                    <a:lnTo>
                      <a:pt x="11517" y="1537"/>
                    </a:lnTo>
                    <a:cubicBezTo>
                      <a:pt x="11517" y="1522"/>
                      <a:pt x="11502" y="1507"/>
                      <a:pt x="11517" y="1492"/>
                    </a:cubicBezTo>
                    <a:cubicBezTo>
                      <a:pt x="11532" y="1463"/>
                      <a:pt x="11502" y="1477"/>
                      <a:pt x="11488" y="1463"/>
                    </a:cubicBezTo>
                    <a:cubicBezTo>
                      <a:pt x="11488" y="1448"/>
                      <a:pt x="11458" y="1433"/>
                      <a:pt x="11443" y="1433"/>
                    </a:cubicBezTo>
                    <a:cubicBezTo>
                      <a:pt x="11341" y="1374"/>
                      <a:pt x="11252" y="1315"/>
                      <a:pt x="11149" y="1285"/>
                    </a:cubicBezTo>
                    <a:cubicBezTo>
                      <a:pt x="11120" y="1271"/>
                      <a:pt x="11105" y="1256"/>
                      <a:pt x="11090" y="1241"/>
                    </a:cubicBezTo>
                    <a:cubicBezTo>
                      <a:pt x="11076" y="1226"/>
                      <a:pt x="11046" y="1212"/>
                      <a:pt x="11017" y="1212"/>
                    </a:cubicBezTo>
                    <a:cubicBezTo>
                      <a:pt x="10973" y="1197"/>
                      <a:pt x="10929" y="1182"/>
                      <a:pt x="10870" y="1152"/>
                    </a:cubicBezTo>
                    <a:lnTo>
                      <a:pt x="10737" y="1152"/>
                    </a:lnTo>
                    <a:lnTo>
                      <a:pt x="10679" y="1152"/>
                    </a:lnTo>
                    <a:lnTo>
                      <a:pt x="10664" y="1138"/>
                    </a:lnTo>
                    <a:cubicBezTo>
                      <a:pt x="10649" y="1152"/>
                      <a:pt x="10649" y="1167"/>
                      <a:pt x="10635" y="1152"/>
                    </a:cubicBezTo>
                    <a:cubicBezTo>
                      <a:pt x="10590" y="1152"/>
                      <a:pt x="10546" y="1138"/>
                      <a:pt x="10502" y="1123"/>
                    </a:cubicBezTo>
                    <a:cubicBezTo>
                      <a:pt x="10487" y="1123"/>
                      <a:pt x="10443" y="1108"/>
                      <a:pt x="10443" y="1138"/>
                    </a:cubicBezTo>
                    <a:cubicBezTo>
                      <a:pt x="10429" y="1167"/>
                      <a:pt x="10414" y="1167"/>
                      <a:pt x="10443" y="1182"/>
                    </a:cubicBezTo>
                    <a:cubicBezTo>
                      <a:pt x="10473" y="1212"/>
                      <a:pt x="10502" y="1271"/>
                      <a:pt x="10429" y="1285"/>
                    </a:cubicBezTo>
                    <a:cubicBezTo>
                      <a:pt x="10414" y="1300"/>
                      <a:pt x="10370" y="1300"/>
                      <a:pt x="10355" y="1271"/>
                    </a:cubicBezTo>
                    <a:cubicBezTo>
                      <a:pt x="10340" y="1256"/>
                      <a:pt x="10340" y="1241"/>
                      <a:pt x="10296" y="1241"/>
                    </a:cubicBezTo>
                    <a:cubicBezTo>
                      <a:pt x="10252" y="1226"/>
                      <a:pt x="10282" y="1212"/>
                      <a:pt x="10267" y="1197"/>
                    </a:cubicBezTo>
                    <a:cubicBezTo>
                      <a:pt x="10267" y="1182"/>
                      <a:pt x="10223" y="1167"/>
                      <a:pt x="10208" y="1182"/>
                    </a:cubicBezTo>
                    <a:cubicBezTo>
                      <a:pt x="10164" y="1226"/>
                      <a:pt x="10090" y="1182"/>
                      <a:pt x="10031" y="1182"/>
                    </a:cubicBezTo>
                    <a:cubicBezTo>
                      <a:pt x="9973" y="1182"/>
                      <a:pt x="9914" y="1167"/>
                      <a:pt x="9855" y="1167"/>
                    </a:cubicBezTo>
                    <a:cubicBezTo>
                      <a:pt x="9826" y="1167"/>
                      <a:pt x="9811" y="1167"/>
                      <a:pt x="9781" y="1182"/>
                    </a:cubicBezTo>
                    <a:cubicBezTo>
                      <a:pt x="9752" y="1197"/>
                      <a:pt x="9767" y="1241"/>
                      <a:pt x="9767" y="1271"/>
                    </a:cubicBezTo>
                    <a:cubicBezTo>
                      <a:pt x="9752" y="1271"/>
                      <a:pt x="9737" y="1197"/>
                      <a:pt x="9723" y="1182"/>
                    </a:cubicBezTo>
                    <a:cubicBezTo>
                      <a:pt x="9708" y="1182"/>
                      <a:pt x="9649" y="1182"/>
                      <a:pt x="9634" y="1152"/>
                    </a:cubicBezTo>
                    <a:cubicBezTo>
                      <a:pt x="9634" y="1108"/>
                      <a:pt x="9693" y="1093"/>
                      <a:pt x="9634" y="1049"/>
                    </a:cubicBezTo>
                    <a:cubicBezTo>
                      <a:pt x="9605" y="1034"/>
                      <a:pt x="9575" y="1019"/>
                      <a:pt x="9531" y="1005"/>
                    </a:cubicBezTo>
                    <a:cubicBezTo>
                      <a:pt x="9443" y="975"/>
                      <a:pt x="9340" y="1005"/>
                      <a:pt x="9252" y="1019"/>
                    </a:cubicBezTo>
                    <a:lnTo>
                      <a:pt x="9105" y="1019"/>
                    </a:lnTo>
                    <a:lnTo>
                      <a:pt x="9075" y="1019"/>
                    </a:lnTo>
                    <a:cubicBezTo>
                      <a:pt x="9046" y="1005"/>
                      <a:pt x="9075" y="1005"/>
                      <a:pt x="9090" y="990"/>
                    </a:cubicBezTo>
                    <a:cubicBezTo>
                      <a:pt x="9090" y="975"/>
                      <a:pt x="9017" y="960"/>
                      <a:pt x="9017" y="960"/>
                    </a:cubicBezTo>
                    <a:cubicBezTo>
                      <a:pt x="9002" y="946"/>
                      <a:pt x="8943" y="960"/>
                      <a:pt x="8928" y="960"/>
                    </a:cubicBezTo>
                    <a:cubicBezTo>
                      <a:pt x="8928" y="960"/>
                      <a:pt x="8987" y="946"/>
                      <a:pt x="8972" y="931"/>
                    </a:cubicBezTo>
                    <a:cubicBezTo>
                      <a:pt x="8958" y="931"/>
                      <a:pt x="8943" y="946"/>
                      <a:pt x="8928" y="946"/>
                    </a:cubicBezTo>
                    <a:cubicBezTo>
                      <a:pt x="8914" y="931"/>
                      <a:pt x="8884" y="916"/>
                      <a:pt x="8884" y="916"/>
                    </a:cubicBezTo>
                    <a:cubicBezTo>
                      <a:pt x="8869" y="916"/>
                      <a:pt x="8825" y="887"/>
                      <a:pt x="8855" y="887"/>
                    </a:cubicBezTo>
                    <a:lnTo>
                      <a:pt x="8914" y="887"/>
                    </a:lnTo>
                    <a:cubicBezTo>
                      <a:pt x="8958" y="887"/>
                      <a:pt x="8899" y="842"/>
                      <a:pt x="8884" y="842"/>
                    </a:cubicBezTo>
                    <a:cubicBezTo>
                      <a:pt x="8855" y="813"/>
                      <a:pt x="8781" y="827"/>
                      <a:pt x="8737" y="813"/>
                    </a:cubicBezTo>
                    <a:cubicBezTo>
                      <a:pt x="8708" y="813"/>
                      <a:pt x="8693" y="842"/>
                      <a:pt x="8664" y="872"/>
                    </a:cubicBezTo>
                    <a:cubicBezTo>
                      <a:pt x="8664" y="872"/>
                      <a:pt x="8561" y="931"/>
                      <a:pt x="8561" y="887"/>
                    </a:cubicBezTo>
                    <a:cubicBezTo>
                      <a:pt x="8575" y="857"/>
                      <a:pt x="8590" y="887"/>
                      <a:pt x="8619" y="872"/>
                    </a:cubicBezTo>
                    <a:cubicBezTo>
                      <a:pt x="8619" y="872"/>
                      <a:pt x="8605" y="827"/>
                      <a:pt x="8590" y="827"/>
                    </a:cubicBezTo>
                    <a:lnTo>
                      <a:pt x="8502" y="827"/>
                    </a:lnTo>
                    <a:cubicBezTo>
                      <a:pt x="8516" y="813"/>
                      <a:pt x="8546" y="798"/>
                      <a:pt x="8575" y="798"/>
                    </a:cubicBezTo>
                    <a:cubicBezTo>
                      <a:pt x="8590" y="813"/>
                      <a:pt x="8693" y="813"/>
                      <a:pt x="8693" y="813"/>
                    </a:cubicBezTo>
                    <a:cubicBezTo>
                      <a:pt x="8693" y="798"/>
                      <a:pt x="8605" y="798"/>
                      <a:pt x="8590" y="783"/>
                    </a:cubicBezTo>
                    <a:lnTo>
                      <a:pt x="8502" y="783"/>
                    </a:lnTo>
                    <a:cubicBezTo>
                      <a:pt x="8443" y="768"/>
                      <a:pt x="8384" y="768"/>
                      <a:pt x="8325" y="754"/>
                    </a:cubicBezTo>
                    <a:cubicBezTo>
                      <a:pt x="8311" y="754"/>
                      <a:pt x="8252" y="739"/>
                      <a:pt x="8252" y="739"/>
                    </a:cubicBezTo>
                    <a:cubicBezTo>
                      <a:pt x="8252" y="754"/>
                      <a:pt x="8266" y="768"/>
                      <a:pt x="8252" y="768"/>
                    </a:cubicBezTo>
                    <a:cubicBezTo>
                      <a:pt x="8237" y="783"/>
                      <a:pt x="8222" y="783"/>
                      <a:pt x="8208" y="783"/>
                    </a:cubicBezTo>
                    <a:cubicBezTo>
                      <a:pt x="8193" y="783"/>
                      <a:pt x="8119" y="798"/>
                      <a:pt x="8134" y="827"/>
                    </a:cubicBezTo>
                    <a:cubicBezTo>
                      <a:pt x="8149" y="857"/>
                      <a:pt x="8178" y="813"/>
                      <a:pt x="8193" y="827"/>
                    </a:cubicBezTo>
                    <a:cubicBezTo>
                      <a:pt x="8193" y="827"/>
                      <a:pt x="8149" y="842"/>
                      <a:pt x="8163" y="872"/>
                    </a:cubicBezTo>
                    <a:cubicBezTo>
                      <a:pt x="8178" y="872"/>
                      <a:pt x="8163" y="887"/>
                      <a:pt x="8163" y="901"/>
                    </a:cubicBezTo>
                    <a:cubicBezTo>
                      <a:pt x="8178" y="901"/>
                      <a:pt x="8193" y="916"/>
                      <a:pt x="8193" y="931"/>
                    </a:cubicBezTo>
                    <a:lnTo>
                      <a:pt x="8119" y="931"/>
                    </a:lnTo>
                    <a:cubicBezTo>
                      <a:pt x="8090" y="931"/>
                      <a:pt x="8119" y="916"/>
                      <a:pt x="8119" y="916"/>
                    </a:cubicBezTo>
                    <a:cubicBezTo>
                      <a:pt x="8105" y="901"/>
                      <a:pt x="8061" y="916"/>
                      <a:pt x="8061" y="916"/>
                    </a:cubicBezTo>
                    <a:cubicBezTo>
                      <a:pt x="8031" y="931"/>
                      <a:pt x="8002" y="916"/>
                      <a:pt x="7987" y="916"/>
                    </a:cubicBezTo>
                    <a:cubicBezTo>
                      <a:pt x="7972" y="916"/>
                      <a:pt x="8031" y="931"/>
                      <a:pt x="8031" y="931"/>
                    </a:cubicBezTo>
                    <a:cubicBezTo>
                      <a:pt x="8075" y="946"/>
                      <a:pt x="8031" y="975"/>
                      <a:pt x="8016" y="960"/>
                    </a:cubicBezTo>
                    <a:cubicBezTo>
                      <a:pt x="8002" y="960"/>
                      <a:pt x="8002" y="946"/>
                      <a:pt x="8002" y="931"/>
                    </a:cubicBezTo>
                    <a:lnTo>
                      <a:pt x="7958" y="931"/>
                    </a:lnTo>
                    <a:cubicBezTo>
                      <a:pt x="7928" y="916"/>
                      <a:pt x="7899" y="901"/>
                      <a:pt x="7855" y="916"/>
                    </a:cubicBezTo>
                    <a:cubicBezTo>
                      <a:pt x="7810" y="916"/>
                      <a:pt x="7781" y="960"/>
                      <a:pt x="7737" y="931"/>
                    </a:cubicBezTo>
                    <a:cubicBezTo>
                      <a:pt x="7708" y="916"/>
                      <a:pt x="7678" y="901"/>
                      <a:pt x="7663" y="872"/>
                    </a:cubicBezTo>
                    <a:cubicBezTo>
                      <a:pt x="7649" y="857"/>
                      <a:pt x="7619" y="916"/>
                      <a:pt x="7605" y="916"/>
                    </a:cubicBezTo>
                    <a:cubicBezTo>
                      <a:pt x="7590" y="946"/>
                      <a:pt x="7575" y="1034"/>
                      <a:pt x="7531" y="1019"/>
                    </a:cubicBezTo>
                    <a:cubicBezTo>
                      <a:pt x="7502" y="1005"/>
                      <a:pt x="7472" y="1005"/>
                      <a:pt x="7443" y="975"/>
                    </a:cubicBezTo>
                    <a:cubicBezTo>
                      <a:pt x="7428" y="960"/>
                      <a:pt x="7399" y="931"/>
                      <a:pt x="7384" y="916"/>
                    </a:cubicBezTo>
                    <a:cubicBezTo>
                      <a:pt x="7369" y="887"/>
                      <a:pt x="7340" y="872"/>
                      <a:pt x="7325" y="857"/>
                    </a:cubicBezTo>
                    <a:cubicBezTo>
                      <a:pt x="7296" y="827"/>
                      <a:pt x="7355" y="842"/>
                      <a:pt x="7369" y="842"/>
                    </a:cubicBezTo>
                    <a:cubicBezTo>
                      <a:pt x="7384" y="842"/>
                      <a:pt x="7413" y="827"/>
                      <a:pt x="7413" y="813"/>
                    </a:cubicBezTo>
                    <a:lnTo>
                      <a:pt x="7340" y="768"/>
                    </a:lnTo>
                    <a:cubicBezTo>
                      <a:pt x="7340" y="768"/>
                      <a:pt x="7384" y="768"/>
                      <a:pt x="7384" y="754"/>
                    </a:cubicBezTo>
                    <a:cubicBezTo>
                      <a:pt x="7369" y="739"/>
                      <a:pt x="7340" y="739"/>
                      <a:pt x="7340" y="739"/>
                    </a:cubicBezTo>
                    <a:cubicBezTo>
                      <a:pt x="7340" y="709"/>
                      <a:pt x="7413" y="695"/>
                      <a:pt x="7340" y="680"/>
                    </a:cubicBezTo>
                    <a:cubicBezTo>
                      <a:pt x="7325" y="680"/>
                      <a:pt x="7310" y="650"/>
                      <a:pt x="7281" y="650"/>
                    </a:cubicBezTo>
                    <a:cubicBezTo>
                      <a:pt x="7266" y="650"/>
                      <a:pt x="7237" y="635"/>
                      <a:pt x="7222" y="650"/>
                    </a:cubicBezTo>
                    <a:cubicBezTo>
                      <a:pt x="7207" y="650"/>
                      <a:pt x="7207" y="665"/>
                      <a:pt x="7193" y="665"/>
                    </a:cubicBezTo>
                    <a:cubicBezTo>
                      <a:pt x="7178" y="650"/>
                      <a:pt x="7178" y="650"/>
                      <a:pt x="7163" y="650"/>
                    </a:cubicBezTo>
                    <a:cubicBezTo>
                      <a:pt x="7149" y="650"/>
                      <a:pt x="7119" y="650"/>
                      <a:pt x="7104" y="635"/>
                    </a:cubicBezTo>
                    <a:cubicBezTo>
                      <a:pt x="7090" y="635"/>
                      <a:pt x="7075" y="635"/>
                      <a:pt x="7060" y="606"/>
                    </a:cubicBezTo>
                    <a:cubicBezTo>
                      <a:pt x="7046" y="606"/>
                      <a:pt x="7060" y="591"/>
                      <a:pt x="7031" y="606"/>
                    </a:cubicBezTo>
                    <a:cubicBezTo>
                      <a:pt x="7031" y="606"/>
                      <a:pt x="7016" y="621"/>
                      <a:pt x="7001" y="621"/>
                    </a:cubicBezTo>
                    <a:cubicBezTo>
                      <a:pt x="6987" y="621"/>
                      <a:pt x="6987" y="606"/>
                      <a:pt x="6972" y="621"/>
                    </a:cubicBezTo>
                    <a:cubicBezTo>
                      <a:pt x="6972" y="635"/>
                      <a:pt x="6957" y="650"/>
                      <a:pt x="6957" y="665"/>
                    </a:cubicBezTo>
                    <a:cubicBezTo>
                      <a:pt x="6957" y="680"/>
                      <a:pt x="6987" y="680"/>
                      <a:pt x="6972" y="695"/>
                    </a:cubicBezTo>
                    <a:cubicBezTo>
                      <a:pt x="6957" y="709"/>
                      <a:pt x="6972" y="709"/>
                      <a:pt x="6957" y="709"/>
                    </a:cubicBezTo>
                    <a:cubicBezTo>
                      <a:pt x="6943" y="709"/>
                      <a:pt x="6913" y="709"/>
                      <a:pt x="6899" y="724"/>
                    </a:cubicBezTo>
                    <a:cubicBezTo>
                      <a:pt x="6913" y="709"/>
                      <a:pt x="6957" y="739"/>
                      <a:pt x="6957" y="739"/>
                    </a:cubicBezTo>
                    <a:cubicBezTo>
                      <a:pt x="6943" y="754"/>
                      <a:pt x="6899" y="724"/>
                      <a:pt x="6869" y="724"/>
                    </a:cubicBezTo>
                    <a:lnTo>
                      <a:pt x="6751" y="724"/>
                    </a:lnTo>
                    <a:cubicBezTo>
                      <a:pt x="6737" y="724"/>
                      <a:pt x="6737" y="709"/>
                      <a:pt x="6722" y="709"/>
                    </a:cubicBezTo>
                    <a:cubicBezTo>
                      <a:pt x="6707" y="695"/>
                      <a:pt x="6663" y="709"/>
                      <a:pt x="6648" y="709"/>
                    </a:cubicBezTo>
                    <a:cubicBezTo>
                      <a:pt x="6634" y="695"/>
                      <a:pt x="6604" y="695"/>
                      <a:pt x="6590" y="680"/>
                    </a:cubicBezTo>
                    <a:cubicBezTo>
                      <a:pt x="6590" y="665"/>
                      <a:pt x="6619" y="665"/>
                      <a:pt x="6619" y="650"/>
                    </a:cubicBezTo>
                    <a:cubicBezTo>
                      <a:pt x="6634" y="635"/>
                      <a:pt x="6501" y="635"/>
                      <a:pt x="6487" y="635"/>
                    </a:cubicBezTo>
                    <a:cubicBezTo>
                      <a:pt x="6413" y="621"/>
                      <a:pt x="6354" y="635"/>
                      <a:pt x="6281" y="635"/>
                    </a:cubicBezTo>
                    <a:cubicBezTo>
                      <a:pt x="6237" y="635"/>
                      <a:pt x="6251" y="635"/>
                      <a:pt x="6266" y="665"/>
                    </a:cubicBezTo>
                    <a:cubicBezTo>
                      <a:pt x="6266" y="680"/>
                      <a:pt x="6237" y="665"/>
                      <a:pt x="6237" y="665"/>
                    </a:cubicBezTo>
                    <a:cubicBezTo>
                      <a:pt x="6207" y="665"/>
                      <a:pt x="6222" y="650"/>
                      <a:pt x="6222" y="635"/>
                    </a:cubicBezTo>
                    <a:cubicBezTo>
                      <a:pt x="6222" y="606"/>
                      <a:pt x="6207" y="562"/>
                      <a:pt x="6178" y="591"/>
                    </a:cubicBezTo>
                    <a:cubicBezTo>
                      <a:pt x="6178" y="621"/>
                      <a:pt x="6119" y="621"/>
                      <a:pt x="6090" y="606"/>
                    </a:cubicBezTo>
                    <a:cubicBezTo>
                      <a:pt x="6075" y="591"/>
                      <a:pt x="6104" y="562"/>
                      <a:pt x="6045" y="576"/>
                    </a:cubicBezTo>
                    <a:lnTo>
                      <a:pt x="6001" y="576"/>
                    </a:lnTo>
                    <a:cubicBezTo>
                      <a:pt x="5987" y="562"/>
                      <a:pt x="5972" y="576"/>
                      <a:pt x="5942" y="591"/>
                    </a:cubicBezTo>
                    <a:cubicBezTo>
                      <a:pt x="5913" y="621"/>
                      <a:pt x="5987" y="606"/>
                      <a:pt x="5987" y="621"/>
                    </a:cubicBezTo>
                    <a:cubicBezTo>
                      <a:pt x="5987" y="650"/>
                      <a:pt x="5928" y="635"/>
                      <a:pt x="5913" y="650"/>
                    </a:cubicBezTo>
                    <a:cubicBezTo>
                      <a:pt x="5898" y="665"/>
                      <a:pt x="5869" y="665"/>
                      <a:pt x="5840" y="680"/>
                    </a:cubicBezTo>
                    <a:cubicBezTo>
                      <a:pt x="5810" y="695"/>
                      <a:pt x="5781" y="695"/>
                      <a:pt x="5737" y="695"/>
                    </a:cubicBezTo>
                    <a:cubicBezTo>
                      <a:pt x="5707" y="695"/>
                      <a:pt x="5707" y="695"/>
                      <a:pt x="5692" y="724"/>
                    </a:cubicBezTo>
                    <a:cubicBezTo>
                      <a:pt x="5678" y="739"/>
                      <a:pt x="5619" y="754"/>
                      <a:pt x="5604" y="754"/>
                    </a:cubicBezTo>
                    <a:cubicBezTo>
                      <a:pt x="5604" y="739"/>
                      <a:pt x="5634" y="739"/>
                      <a:pt x="5634" y="739"/>
                    </a:cubicBezTo>
                    <a:cubicBezTo>
                      <a:pt x="5663" y="724"/>
                      <a:pt x="5663" y="695"/>
                      <a:pt x="5678" y="680"/>
                    </a:cubicBezTo>
                    <a:cubicBezTo>
                      <a:pt x="5692" y="650"/>
                      <a:pt x="5707" y="680"/>
                      <a:pt x="5722" y="665"/>
                    </a:cubicBezTo>
                    <a:cubicBezTo>
                      <a:pt x="5737" y="665"/>
                      <a:pt x="5737" y="650"/>
                      <a:pt x="5751" y="650"/>
                    </a:cubicBezTo>
                    <a:cubicBezTo>
                      <a:pt x="5795" y="621"/>
                      <a:pt x="5854" y="606"/>
                      <a:pt x="5898" y="576"/>
                    </a:cubicBezTo>
                    <a:cubicBezTo>
                      <a:pt x="5928" y="562"/>
                      <a:pt x="5957" y="547"/>
                      <a:pt x="5987" y="532"/>
                    </a:cubicBezTo>
                    <a:cubicBezTo>
                      <a:pt x="6045" y="488"/>
                      <a:pt x="6119" y="458"/>
                      <a:pt x="6178" y="429"/>
                    </a:cubicBezTo>
                    <a:cubicBezTo>
                      <a:pt x="6222" y="414"/>
                      <a:pt x="6266" y="384"/>
                      <a:pt x="6222" y="340"/>
                    </a:cubicBezTo>
                    <a:cubicBezTo>
                      <a:pt x="6207" y="325"/>
                      <a:pt x="6207" y="355"/>
                      <a:pt x="6193" y="340"/>
                    </a:cubicBezTo>
                    <a:cubicBezTo>
                      <a:pt x="6178" y="325"/>
                      <a:pt x="6163" y="325"/>
                      <a:pt x="6148" y="310"/>
                    </a:cubicBezTo>
                    <a:cubicBezTo>
                      <a:pt x="6148" y="296"/>
                      <a:pt x="6222" y="325"/>
                      <a:pt x="6222" y="325"/>
                    </a:cubicBezTo>
                    <a:cubicBezTo>
                      <a:pt x="6237" y="325"/>
                      <a:pt x="6281" y="325"/>
                      <a:pt x="6251" y="296"/>
                    </a:cubicBezTo>
                    <a:cubicBezTo>
                      <a:pt x="6237" y="281"/>
                      <a:pt x="6237" y="266"/>
                      <a:pt x="6222" y="251"/>
                    </a:cubicBezTo>
                    <a:cubicBezTo>
                      <a:pt x="6207" y="222"/>
                      <a:pt x="6193" y="281"/>
                      <a:pt x="6178" y="281"/>
                    </a:cubicBezTo>
                    <a:lnTo>
                      <a:pt x="6178" y="251"/>
                    </a:lnTo>
                    <a:cubicBezTo>
                      <a:pt x="6178" y="237"/>
                      <a:pt x="6178" y="237"/>
                      <a:pt x="6163" y="222"/>
                    </a:cubicBezTo>
                    <a:cubicBezTo>
                      <a:pt x="6163" y="207"/>
                      <a:pt x="6134" y="192"/>
                      <a:pt x="6119" y="192"/>
                    </a:cubicBezTo>
                    <a:cubicBezTo>
                      <a:pt x="6090" y="177"/>
                      <a:pt x="6075" y="177"/>
                      <a:pt x="6045" y="163"/>
                    </a:cubicBezTo>
                    <a:cubicBezTo>
                      <a:pt x="6016" y="163"/>
                      <a:pt x="6016" y="163"/>
                      <a:pt x="5972" y="177"/>
                    </a:cubicBezTo>
                    <a:cubicBezTo>
                      <a:pt x="5942" y="177"/>
                      <a:pt x="5840" y="133"/>
                      <a:pt x="5825" y="177"/>
                    </a:cubicBezTo>
                    <a:cubicBezTo>
                      <a:pt x="5810" y="192"/>
                      <a:pt x="5722" y="207"/>
                      <a:pt x="5707" y="192"/>
                    </a:cubicBezTo>
                    <a:cubicBezTo>
                      <a:pt x="5707" y="192"/>
                      <a:pt x="5795" y="133"/>
                      <a:pt x="5766" y="118"/>
                    </a:cubicBezTo>
                    <a:cubicBezTo>
                      <a:pt x="5766" y="118"/>
                      <a:pt x="5663" y="133"/>
                      <a:pt x="5648" y="118"/>
                    </a:cubicBezTo>
                    <a:cubicBezTo>
                      <a:pt x="5648" y="104"/>
                      <a:pt x="5678" y="104"/>
                      <a:pt x="5678" y="104"/>
                    </a:cubicBezTo>
                    <a:cubicBezTo>
                      <a:pt x="5678" y="89"/>
                      <a:pt x="5560" y="104"/>
                      <a:pt x="5560" y="104"/>
                    </a:cubicBezTo>
                    <a:cubicBezTo>
                      <a:pt x="5575" y="74"/>
                      <a:pt x="5634" y="89"/>
                      <a:pt x="5648" y="74"/>
                    </a:cubicBezTo>
                    <a:cubicBezTo>
                      <a:pt x="5663" y="59"/>
                      <a:pt x="5692" y="74"/>
                      <a:pt x="5678" y="59"/>
                    </a:cubicBezTo>
                    <a:cubicBezTo>
                      <a:pt x="5678" y="45"/>
                      <a:pt x="5678" y="30"/>
                      <a:pt x="5663" y="30"/>
                    </a:cubicBezTo>
                    <a:cubicBezTo>
                      <a:pt x="5619" y="30"/>
                      <a:pt x="5604" y="15"/>
                      <a:pt x="5560" y="15"/>
                    </a:cubicBezTo>
                    <a:cubicBezTo>
                      <a:pt x="5531" y="0"/>
                      <a:pt x="5501" y="15"/>
                      <a:pt x="5472" y="30"/>
                    </a:cubicBezTo>
                    <a:cubicBezTo>
                      <a:pt x="5413" y="45"/>
                      <a:pt x="5354" y="89"/>
                      <a:pt x="5325" y="118"/>
                    </a:cubicBezTo>
                    <a:cubicBezTo>
                      <a:pt x="5310" y="133"/>
                      <a:pt x="5310" y="133"/>
                      <a:pt x="5325" y="148"/>
                    </a:cubicBezTo>
                    <a:cubicBezTo>
                      <a:pt x="5339" y="148"/>
                      <a:pt x="5325" y="163"/>
                      <a:pt x="5325" y="177"/>
                    </a:cubicBezTo>
                    <a:cubicBezTo>
                      <a:pt x="5325" y="207"/>
                      <a:pt x="5384" y="192"/>
                      <a:pt x="5384" y="207"/>
                    </a:cubicBezTo>
                    <a:cubicBezTo>
                      <a:pt x="5384" y="192"/>
                      <a:pt x="5310" y="207"/>
                      <a:pt x="5295" y="207"/>
                    </a:cubicBezTo>
                    <a:cubicBezTo>
                      <a:pt x="5281" y="207"/>
                      <a:pt x="5192" y="192"/>
                      <a:pt x="5178" y="207"/>
                    </a:cubicBezTo>
                    <a:cubicBezTo>
                      <a:pt x="5178" y="192"/>
                      <a:pt x="5222" y="251"/>
                      <a:pt x="5222" y="251"/>
                    </a:cubicBezTo>
                    <a:cubicBezTo>
                      <a:pt x="5236" y="266"/>
                      <a:pt x="5163" y="237"/>
                      <a:pt x="5148" y="237"/>
                    </a:cubicBezTo>
                    <a:cubicBezTo>
                      <a:pt x="5134" y="237"/>
                      <a:pt x="5104" y="251"/>
                      <a:pt x="5075" y="266"/>
                    </a:cubicBezTo>
                    <a:lnTo>
                      <a:pt x="5060" y="266"/>
                    </a:lnTo>
                    <a:cubicBezTo>
                      <a:pt x="5031" y="266"/>
                      <a:pt x="5060" y="266"/>
                      <a:pt x="5045" y="251"/>
                    </a:cubicBezTo>
                    <a:cubicBezTo>
                      <a:pt x="5045" y="266"/>
                      <a:pt x="4972" y="296"/>
                      <a:pt x="4972" y="296"/>
                    </a:cubicBezTo>
                    <a:cubicBezTo>
                      <a:pt x="4972" y="281"/>
                      <a:pt x="5001" y="266"/>
                      <a:pt x="5001" y="266"/>
                    </a:cubicBezTo>
                    <a:cubicBezTo>
                      <a:pt x="5001" y="251"/>
                      <a:pt x="4928" y="266"/>
                      <a:pt x="4913" y="251"/>
                    </a:cubicBezTo>
                    <a:lnTo>
                      <a:pt x="4942" y="237"/>
                    </a:lnTo>
                    <a:cubicBezTo>
                      <a:pt x="4928" y="251"/>
                      <a:pt x="4854" y="266"/>
                      <a:pt x="4825" y="266"/>
                    </a:cubicBezTo>
                    <a:cubicBezTo>
                      <a:pt x="4751" y="281"/>
                      <a:pt x="4839" y="281"/>
                      <a:pt x="4854" y="296"/>
                    </a:cubicBezTo>
                    <a:cubicBezTo>
                      <a:pt x="4839" y="281"/>
                      <a:pt x="4766" y="310"/>
                      <a:pt x="4751" y="310"/>
                    </a:cubicBezTo>
                    <a:cubicBezTo>
                      <a:pt x="4736" y="310"/>
                      <a:pt x="4722" y="310"/>
                      <a:pt x="4707" y="325"/>
                    </a:cubicBezTo>
                    <a:cubicBezTo>
                      <a:pt x="4692" y="340"/>
                      <a:pt x="4663" y="325"/>
                      <a:pt x="4633" y="325"/>
                    </a:cubicBezTo>
                    <a:cubicBezTo>
                      <a:pt x="4619" y="325"/>
                      <a:pt x="4604" y="355"/>
                      <a:pt x="4575" y="355"/>
                    </a:cubicBezTo>
                    <a:cubicBezTo>
                      <a:pt x="4545" y="370"/>
                      <a:pt x="4530" y="355"/>
                      <a:pt x="4516" y="370"/>
                    </a:cubicBezTo>
                    <a:cubicBezTo>
                      <a:pt x="4501" y="384"/>
                      <a:pt x="4486" y="399"/>
                      <a:pt x="4472" y="399"/>
                    </a:cubicBezTo>
                    <a:lnTo>
                      <a:pt x="4398" y="399"/>
                    </a:lnTo>
                    <a:lnTo>
                      <a:pt x="4442" y="429"/>
                    </a:lnTo>
                    <a:cubicBezTo>
                      <a:pt x="4427" y="443"/>
                      <a:pt x="4339" y="443"/>
                      <a:pt x="4339" y="443"/>
                    </a:cubicBezTo>
                    <a:lnTo>
                      <a:pt x="4398" y="443"/>
                    </a:lnTo>
                    <a:lnTo>
                      <a:pt x="4354" y="443"/>
                    </a:lnTo>
                    <a:cubicBezTo>
                      <a:pt x="4369" y="443"/>
                      <a:pt x="4398" y="458"/>
                      <a:pt x="4398" y="458"/>
                    </a:cubicBezTo>
                    <a:lnTo>
                      <a:pt x="4369" y="458"/>
                    </a:lnTo>
                    <a:cubicBezTo>
                      <a:pt x="4383" y="458"/>
                      <a:pt x="4369" y="473"/>
                      <a:pt x="4369" y="473"/>
                    </a:cubicBezTo>
                    <a:cubicBezTo>
                      <a:pt x="4369" y="488"/>
                      <a:pt x="4325" y="473"/>
                      <a:pt x="4325" y="473"/>
                    </a:cubicBezTo>
                    <a:cubicBezTo>
                      <a:pt x="4325" y="488"/>
                      <a:pt x="4354" y="488"/>
                      <a:pt x="4354" y="502"/>
                    </a:cubicBezTo>
                    <a:lnTo>
                      <a:pt x="4339" y="502"/>
                    </a:lnTo>
                    <a:cubicBezTo>
                      <a:pt x="4339" y="532"/>
                      <a:pt x="4398" y="502"/>
                      <a:pt x="4383" y="532"/>
                    </a:cubicBezTo>
                    <a:cubicBezTo>
                      <a:pt x="4354" y="562"/>
                      <a:pt x="4427" y="576"/>
                      <a:pt x="4383" y="591"/>
                    </a:cubicBezTo>
                    <a:lnTo>
                      <a:pt x="4295" y="591"/>
                    </a:lnTo>
                    <a:cubicBezTo>
                      <a:pt x="4280" y="606"/>
                      <a:pt x="4280" y="621"/>
                      <a:pt x="4251" y="606"/>
                    </a:cubicBezTo>
                    <a:lnTo>
                      <a:pt x="4207" y="606"/>
                    </a:lnTo>
                    <a:cubicBezTo>
                      <a:pt x="4148" y="621"/>
                      <a:pt x="4089" y="621"/>
                      <a:pt x="4030" y="621"/>
                    </a:cubicBezTo>
                    <a:cubicBezTo>
                      <a:pt x="4001" y="621"/>
                      <a:pt x="3972" y="621"/>
                      <a:pt x="3957" y="635"/>
                    </a:cubicBezTo>
                    <a:cubicBezTo>
                      <a:pt x="3942" y="650"/>
                      <a:pt x="3927" y="665"/>
                      <a:pt x="3927" y="680"/>
                    </a:cubicBezTo>
                    <a:cubicBezTo>
                      <a:pt x="3927" y="695"/>
                      <a:pt x="3957" y="709"/>
                      <a:pt x="3957" y="724"/>
                    </a:cubicBezTo>
                    <a:cubicBezTo>
                      <a:pt x="3942" y="754"/>
                      <a:pt x="3942" y="768"/>
                      <a:pt x="3957" y="783"/>
                    </a:cubicBezTo>
                    <a:cubicBezTo>
                      <a:pt x="3986" y="813"/>
                      <a:pt x="4030" y="798"/>
                      <a:pt x="4060" y="827"/>
                    </a:cubicBezTo>
                    <a:lnTo>
                      <a:pt x="4089" y="887"/>
                    </a:lnTo>
                    <a:cubicBezTo>
                      <a:pt x="4030" y="887"/>
                      <a:pt x="4016" y="887"/>
                      <a:pt x="3972" y="857"/>
                    </a:cubicBezTo>
                    <a:cubicBezTo>
                      <a:pt x="3927" y="827"/>
                      <a:pt x="3854" y="798"/>
                      <a:pt x="3795" y="798"/>
                    </a:cubicBezTo>
                    <a:cubicBezTo>
                      <a:pt x="3766" y="798"/>
                      <a:pt x="3780" y="783"/>
                      <a:pt x="3751" y="768"/>
                    </a:cubicBezTo>
                    <a:cubicBezTo>
                      <a:pt x="3736" y="768"/>
                      <a:pt x="3677" y="768"/>
                      <a:pt x="3677" y="798"/>
                    </a:cubicBezTo>
                    <a:cubicBezTo>
                      <a:pt x="3677" y="813"/>
                      <a:pt x="3736" y="813"/>
                      <a:pt x="3736" y="813"/>
                    </a:cubicBezTo>
                    <a:cubicBezTo>
                      <a:pt x="3736" y="813"/>
                      <a:pt x="3692" y="827"/>
                      <a:pt x="3707" y="827"/>
                    </a:cubicBezTo>
                    <a:cubicBezTo>
                      <a:pt x="3736" y="842"/>
                      <a:pt x="3751" y="827"/>
                      <a:pt x="3766" y="857"/>
                    </a:cubicBezTo>
                    <a:cubicBezTo>
                      <a:pt x="3766" y="887"/>
                      <a:pt x="3721" y="872"/>
                      <a:pt x="3707" y="872"/>
                    </a:cubicBezTo>
                    <a:cubicBezTo>
                      <a:pt x="3677" y="857"/>
                      <a:pt x="3663" y="842"/>
                      <a:pt x="3633" y="857"/>
                    </a:cubicBezTo>
                    <a:cubicBezTo>
                      <a:pt x="3604" y="857"/>
                      <a:pt x="3619" y="901"/>
                      <a:pt x="3633" y="916"/>
                    </a:cubicBezTo>
                    <a:cubicBezTo>
                      <a:pt x="3648" y="931"/>
                      <a:pt x="3677" y="931"/>
                      <a:pt x="3692" y="931"/>
                    </a:cubicBezTo>
                    <a:cubicBezTo>
                      <a:pt x="3721" y="946"/>
                      <a:pt x="3751" y="946"/>
                      <a:pt x="3766" y="960"/>
                    </a:cubicBezTo>
                    <a:cubicBezTo>
                      <a:pt x="3780" y="975"/>
                      <a:pt x="3780" y="990"/>
                      <a:pt x="3780" y="990"/>
                    </a:cubicBezTo>
                    <a:lnTo>
                      <a:pt x="3824" y="990"/>
                    </a:lnTo>
                    <a:lnTo>
                      <a:pt x="3780" y="1005"/>
                    </a:lnTo>
                    <a:cubicBezTo>
                      <a:pt x="3751" y="1005"/>
                      <a:pt x="3751" y="990"/>
                      <a:pt x="3736" y="975"/>
                    </a:cubicBezTo>
                    <a:cubicBezTo>
                      <a:pt x="3707" y="960"/>
                      <a:pt x="3663" y="960"/>
                      <a:pt x="3619" y="960"/>
                    </a:cubicBezTo>
                    <a:cubicBezTo>
                      <a:pt x="3604" y="960"/>
                      <a:pt x="3530" y="946"/>
                      <a:pt x="3560" y="916"/>
                    </a:cubicBezTo>
                    <a:cubicBezTo>
                      <a:pt x="3574" y="916"/>
                      <a:pt x="3560" y="901"/>
                      <a:pt x="3560" y="887"/>
                    </a:cubicBezTo>
                    <a:cubicBezTo>
                      <a:pt x="3545" y="872"/>
                      <a:pt x="3560" y="857"/>
                      <a:pt x="3560" y="842"/>
                    </a:cubicBezTo>
                    <a:cubicBezTo>
                      <a:pt x="3574" y="813"/>
                      <a:pt x="3589" y="754"/>
                      <a:pt x="3560" y="739"/>
                    </a:cubicBezTo>
                    <a:cubicBezTo>
                      <a:pt x="3501" y="724"/>
                      <a:pt x="3545" y="798"/>
                      <a:pt x="3530" y="827"/>
                    </a:cubicBezTo>
                    <a:cubicBezTo>
                      <a:pt x="3501" y="857"/>
                      <a:pt x="3457" y="872"/>
                      <a:pt x="3427" y="901"/>
                    </a:cubicBezTo>
                    <a:cubicBezTo>
                      <a:pt x="3383" y="946"/>
                      <a:pt x="3398" y="931"/>
                      <a:pt x="3427" y="960"/>
                    </a:cubicBezTo>
                    <a:cubicBezTo>
                      <a:pt x="3442" y="975"/>
                      <a:pt x="3486" y="1019"/>
                      <a:pt x="3486" y="1049"/>
                    </a:cubicBezTo>
                    <a:cubicBezTo>
                      <a:pt x="3486" y="1049"/>
                      <a:pt x="3471" y="1079"/>
                      <a:pt x="3457" y="1079"/>
                    </a:cubicBezTo>
                    <a:cubicBezTo>
                      <a:pt x="3442" y="1108"/>
                      <a:pt x="3427" y="1138"/>
                      <a:pt x="3427" y="1167"/>
                    </a:cubicBezTo>
                    <a:cubicBezTo>
                      <a:pt x="3427" y="1167"/>
                      <a:pt x="3442" y="1241"/>
                      <a:pt x="3457" y="1241"/>
                    </a:cubicBezTo>
                    <a:cubicBezTo>
                      <a:pt x="3486" y="1241"/>
                      <a:pt x="3516" y="1241"/>
                      <a:pt x="3545" y="1226"/>
                    </a:cubicBezTo>
                    <a:cubicBezTo>
                      <a:pt x="3574" y="1212"/>
                      <a:pt x="3619" y="1226"/>
                      <a:pt x="3648" y="1241"/>
                    </a:cubicBezTo>
                    <a:cubicBezTo>
                      <a:pt x="3692" y="1241"/>
                      <a:pt x="3721" y="1271"/>
                      <a:pt x="3736" y="1315"/>
                    </a:cubicBezTo>
                    <a:cubicBezTo>
                      <a:pt x="3751" y="1344"/>
                      <a:pt x="3692" y="1389"/>
                      <a:pt x="3721" y="1404"/>
                    </a:cubicBezTo>
                    <a:lnTo>
                      <a:pt x="3810" y="1433"/>
                    </a:lnTo>
                    <a:cubicBezTo>
                      <a:pt x="3810" y="1448"/>
                      <a:pt x="3707" y="1418"/>
                      <a:pt x="3692" y="1418"/>
                    </a:cubicBezTo>
                    <a:lnTo>
                      <a:pt x="3677" y="1374"/>
                    </a:lnTo>
                    <a:cubicBezTo>
                      <a:pt x="3692" y="1344"/>
                      <a:pt x="3707" y="1330"/>
                      <a:pt x="3677" y="1315"/>
                    </a:cubicBezTo>
                    <a:cubicBezTo>
                      <a:pt x="3648" y="1300"/>
                      <a:pt x="3663" y="1271"/>
                      <a:pt x="3633" y="1256"/>
                    </a:cubicBezTo>
                    <a:cubicBezTo>
                      <a:pt x="3604" y="1256"/>
                      <a:pt x="3574" y="1271"/>
                      <a:pt x="3545" y="1271"/>
                    </a:cubicBezTo>
                    <a:cubicBezTo>
                      <a:pt x="3545" y="1271"/>
                      <a:pt x="3486" y="1285"/>
                      <a:pt x="3486" y="1300"/>
                    </a:cubicBezTo>
                    <a:lnTo>
                      <a:pt x="3501" y="1300"/>
                    </a:lnTo>
                    <a:cubicBezTo>
                      <a:pt x="3501" y="1315"/>
                      <a:pt x="3471" y="1330"/>
                      <a:pt x="3486" y="1344"/>
                    </a:cubicBezTo>
                    <a:cubicBezTo>
                      <a:pt x="3545" y="1374"/>
                      <a:pt x="3501" y="1418"/>
                      <a:pt x="3471" y="1448"/>
                    </a:cubicBezTo>
                    <a:cubicBezTo>
                      <a:pt x="3457" y="1463"/>
                      <a:pt x="3442" y="1492"/>
                      <a:pt x="3442" y="1507"/>
                    </a:cubicBezTo>
                    <a:cubicBezTo>
                      <a:pt x="3427" y="1522"/>
                      <a:pt x="3398" y="1537"/>
                      <a:pt x="3368" y="1537"/>
                    </a:cubicBezTo>
                    <a:cubicBezTo>
                      <a:pt x="3354" y="1551"/>
                      <a:pt x="3339" y="1551"/>
                      <a:pt x="3339" y="1581"/>
                    </a:cubicBezTo>
                    <a:cubicBezTo>
                      <a:pt x="3324" y="1610"/>
                      <a:pt x="3295" y="1596"/>
                      <a:pt x="3280" y="1596"/>
                    </a:cubicBezTo>
                    <a:cubicBezTo>
                      <a:pt x="3236" y="1581"/>
                      <a:pt x="3207" y="1596"/>
                      <a:pt x="3177" y="1581"/>
                    </a:cubicBezTo>
                    <a:cubicBezTo>
                      <a:pt x="3163" y="1581"/>
                      <a:pt x="3148" y="1566"/>
                      <a:pt x="3133" y="1566"/>
                    </a:cubicBezTo>
                    <a:cubicBezTo>
                      <a:pt x="3104" y="1566"/>
                      <a:pt x="3104" y="1551"/>
                      <a:pt x="3089" y="1537"/>
                    </a:cubicBezTo>
                    <a:cubicBezTo>
                      <a:pt x="3089" y="1537"/>
                      <a:pt x="3118" y="1522"/>
                      <a:pt x="3118" y="1537"/>
                    </a:cubicBezTo>
                    <a:cubicBezTo>
                      <a:pt x="3133" y="1566"/>
                      <a:pt x="3163" y="1566"/>
                      <a:pt x="3163" y="1551"/>
                    </a:cubicBezTo>
                    <a:cubicBezTo>
                      <a:pt x="3177" y="1537"/>
                      <a:pt x="3251" y="1581"/>
                      <a:pt x="3280" y="1551"/>
                    </a:cubicBezTo>
                    <a:cubicBezTo>
                      <a:pt x="3280" y="1537"/>
                      <a:pt x="3251" y="1522"/>
                      <a:pt x="3280" y="1522"/>
                    </a:cubicBezTo>
                    <a:cubicBezTo>
                      <a:pt x="3295" y="1507"/>
                      <a:pt x="3324" y="1492"/>
                      <a:pt x="3339" y="1477"/>
                    </a:cubicBezTo>
                    <a:cubicBezTo>
                      <a:pt x="3354" y="1448"/>
                      <a:pt x="3339" y="1448"/>
                      <a:pt x="3383" y="1433"/>
                    </a:cubicBezTo>
                    <a:cubicBezTo>
                      <a:pt x="3427" y="1404"/>
                      <a:pt x="3368" y="1374"/>
                      <a:pt x="3398" y="1344"/>
                    </a:cubicBezTo>
                    <a:cubicBezTo>
                      <a:pt x="3427" y="1330"/>
                      <a:pt x="3427" y="1315"/>
                      <a:pt x="3398" y="1300"/>
                    </a:cubicBezTo>
                    <a:cubicBezTo>
                      <a:pt x="3383" y="1300"/>
                      <a:pt x="3368" y="1285"/>
                      <a:pt x="3354" y="1271"/>
                    </a:cubicBezTo>
                    <a:cubicBezTo>
                      <a:pt x="3339" y="1241"/>
                      <a:pt x="3354" y="1197"/>
                      <a:pt x="3354" y="1167"/>
                    </a:cubicBezTo>
                    <a:cubicBezTo>
                      <a:pt x="3354" y="1138"/>
                      <a:pt x="3339" y="1108"/>
                      <a:pt x="3354" y="1079"/>
                    </a:cubicBezTo>
                    <a:cubicBezTo>
                      <a:pt x="3354" y="1049"/>
                      <a:pt x="3383" y="1049"/>
                      <a:pt x="3383" y="1019"/>
                    </a:cubicBezTo>
                    <a:cubicBezTo>
                      <a:pt x="3368" y="990"/>
                      <a:pt x="3339" y="975"/>
                      <a:pt x="3324" y="960"/>
                    </a:cubicBezTo>
                    <a:cubicBezTo>
                      <a:pt x="3310" y="946"/>
                      <a:pt x="3295" y="931"/>
                      <a:pt x="3310" y="916"/>
                    </a:cubicBezTo>
                    <a:cubicBezTo>
                      <a:pt x="3339" y="901"/>
                      <a:pt x="3339" y="872"/>
                      <a:pt x="3354" y="842"/>
                    </a:cubicBezTo>
                    <a:cubicBezTo>
                      <a:pt x="3368" y="827"/>
                      <a:pt x="3383" y="783"/>
                      <a:pt x="3368" y="768"/>
                    </a:cubicBezTo>
                    <a:cubicBezTo>
                      <a:pt x="3368" y="754"/>
                      <a:pt x="3310" y="739"/>
                      <a:pt x="3280" y="724"/>
                    </a:cubicBezTo>
                    <a:lnTo>
                      <a:pt x="3192" y="724"/>
                    </a:lnTo>
                    <a:cubicBezTo>
                      <a:pt x="3177" y="724"/>
                      <a:pt x="3133" y="709"/>
                      <a:pt x="3118" y="724"/>
                    </a:cubicBezTo>
                    <a:cubicBezTo>
                      <a:pt x="3074" y="754"/>
                      <a:pt x="3074" y="857"/>
                      <a:pt x="3030" y="887"/>
                    </a:cubicBezTo>
                    <a:cubicBezTo>
                      <a:pt x="3001" y="931"/>
                      <a:pt x="2913" y="946"/>
                      <a:pt x="2913" y="1005"/>
                    </a:cubicBezTo>
                    <a:cubicBezTo>
                      <a:pt x="2913" y="1019"/>
                      <a:pt x="2957" y="1005"/>
                      <a:pt x="2957" y="1005"/>
                    </a:cubicBezTo>
                    <a:cubicBezTo>
                      <a:pt x="2971" y="1019"/>
                      <a:pt x="2957" y="1079"/>
                      <a:pt x="2957" y="1079"/>
                    </a:cubicBezTo>
                    <a:cubicBezTo>
                      <a:pt x="2942" y="1108"/>
                      <a:pt x="2971" y="1123"/>
                      <a:pt x="2927" y="1123"/>
                    </a:cubicBezTo>
                    <a:cubicBezTo>
                      <a:pt x="2927" y="1138"/>
                      <a:pt x="2913" y="1138"/>
                      <a:pt x="2913" y="1152"/>
                    </a:cubicBezTo>
                    <a:cubicBezTo>
                      <a:pt x="2927" y="1167"/>
                      <a:pt x="2942" y="1167"/>
                      <a:pt x="2957" y="1167"/>
                    </a:cubicBezTo>
                    <a:cubicBezTo>
                      <a:pt x="2971" y="1167"/>
                      <a:pt x="3030" y="1167"/>
                      <a:pt x="3030" y="1182"/>
                    </a:cubicBezTo>
                    <a:cubicBezTo>
                      <a:pt x="3030" y="1212"/>
                      <a:pt x="3030" y="1241"/>
                      <a:pt x="3060" y="1256"/>
                    </a:cubicBezTo>
                    <a:cubicBezTo>
                      <a:pt x="3089" y="1271"/>
                      <a:pt x="3118" y="1256"/>
                      <a:pt x="3089" y="1285"/>
                    </a:cubicBezTo>
                    <a:cubicBezTo>
                      <a:pt x="3074" y="1300"/>
                      <a:pt x="3074" y="1330"/>
                      <a:pt x="3060" y="1344"/>
                    </a:cubicBezTo>
                    <a:cubicBezTo>
                      <a:pt x="3045" y="1374"/>
                      <a:pt x="2971" y="1300"/>
                      <a:pt x="2957" y="1285"/>
                    </a:cubicBezTo>
                    <a:cubicBezTo>
                      <a:pt x="2913" y="1256"/>
                      <a:pt x="2854" y="1241"/>
                      <a:pt x="2810" y="1226"/>
                    </a:cubicBezTo>
                    <a:cubicBezTo>
                      <a:pt x="2780" y="1212"/>
                      <a:pt x="2765" y="1197"/>
                      <a:pt x="2736" y="1182"/>
                    </a:cubicBezTo>
                    <a:cubicBezTo>
                      <a:pt x="2721" y="1182"/>
                      <a:pt x="2692" y="1167"/>
                      <a:pt x="2677" y="1167"/>
                    </a:cubicBezTo>
                    <a:cubicBezTo>
                      <a:pt x="2633" y="1167"/>
                      <a:pt x="2589" y="1152"/>
                      <a:pt x="2545" y="1152"/>
                    </a:cubicBezTo>
                    <a:cubicBezTo>
                      <a:pt x="2486" y="1152"/>
                      <a:pt x="2427" y="1152"/>
                      <a:pt x="2471" y="1226"/>
                    </a:cubicBezTo>
                    <a:cubicBezTo>
                      <a:pt x="2501" y="1241"/>
                      <a:pt x="2486" y="1271"/>
                      <a:pt x="2457" y="1285"/>
                    </a:cubicBezTo>
                    <a:cubicBezTo>
                      <a:pt x="2442" y="1300"/>
                      <a:pt x="2398" y="1271"/>
                      <a:pt x="2412" y="1315"/>
                    </a:cubicBezTo>
                    <a:cubicBezTo>
                      <a:pt x="2427" y="1330"/>
                      <a:pt x="2309" y="1330"/>
                      <a:pt x="2368" y="1285"/>
                    </a:cubicBezTo>
                    <a:cubicBezTo>
                      <a:pt x="2383" y="1271"/>
                      <a:pt x="2339" y="1241"/>
                      <a:pt x="2324" y="1256"/>
                    </a:cubicBezTo>
                    <a:cubicBezTo>
                      <a:pt x="2295" y="1256"/>
                      <a:pt x="2265" y="1271"/>
                      <a:pt x="2251" y="1285"/>
                    </a:cubicBezTo>
                    <a:cubicBezTo>
                      <a:pt x="2206" y="1315"/>
                      <a:pt x="2162" y="1285"/>
                      <a:pt x="2118" y="1300"/>
                    </a:cubicBezTo>
                    <a:cubicBezTo>
                      <a:pt x="2074" y="1315"/>
                      <a:pt x="2045" y="1344"/>
                      <a:pt x="2015" y="1344"/>
                    </a:cubicBezTo>
                    <a:cubicBezTo>
                      <a:pt x="2001" y="1344"/>
                      <a:pt x="1912" y="1344"/>
                      <a:pt x="1927" y="1330"/>
                    </a:cubicBezTo>
                    <a:cubicBezTo>
                      <a:pt x="1956" y="1330"/>
                      <a:pt x="1956" y="1330"/>
                      <a:pt x="1956" y="1315"/>
                    </a:cubicBezTo>
                    <a:cubicBezTo>
                      <a:pt x="1956" y="1271"/>
                      <a:pt x="1986" y="1285"/>
                      <a:pt x="1986" y="1256"/>
                    </a:cubicBezTo>
                    <a:cubicBezTo>
                      <a:pt x="2001" y="1241"/>
                      <a:pt x="1898" y="1271"/>
                      <a:pt x="1898" y="1271"/>
                    </a:cubicBezTo>
                    <a:cubicBezTo>
                      <a:pt x="1883" y="1271"/>
                      <a:pt x="1868" y="1271"/>
                      <a:pt x="1868" y="1285"/>
                    </a:cubicBezTo>
                    <a:lnTo>
                      <a:pt x="1868" y="1330"/>
                    </a:lnTo>
                    <a:cubicBezTo>
                      <a:pt x="1853" y="1330"/>
                      <a:pt x="1824" y="1315"/>
                      <a:pt x="1809" y="1315"/>
                    </a:cubicBezTo>
                    <a:cubicBezTo>
                      <a:pt x="1780" y="1315"/>
                      <a:pt x="1736" y="1330"/>
                      <a:pt x="1706" y="1344"/>
                    </a:cubicBezTo>
                    <a:cubicBezTo>
                      <a:pt x="1662" y="1359"/>
                      <a:pt x="1618" y="1389"/>
                      <a:pt x="1574" y="1404"/>
                    </a:cubicBezTo>
                    <a:cubicBezTo>
                      <a:pt x="1545" y="1404"/>
                      <a:pt x="1530" y="1418"/>
                      <a:pt x="1515" y="1448"/>
                    </a:cubicBezTo>
                    <a:cubicBezTo>
                      <a:pt x="1515" y="1463"/>
                      <a:pt x="1515" y="1507"/>
                      <a:pt x="1486" y="1507"/>
                    </a:cubicBezTo>
                    <a:cubicBezTo>
                      <a:pt x="1456" y="1507"/>
                      <a:pt x="1427" y="1522"/>
                      <a:pt x="1398" y="1522"/>
                    </a:cubicBezTo>
                    <a:cubicBezTo>
                      <a:pt x="1383" y="1522"/>
                      <a:pt x="1368" y="1492"/>
                      <a:pt x="1353" y="1477"/>
                    </a:cubicBezTo>
                    <a:cubicBezTo>
                      <a:pt x="1324" y="1448"/>
                      <a:pt x="1280" y="1463"/>
                      <a:pt x="1309" y="1418"/>
                    </a:cubicBezTo>
                    <a:cubicBezTo>
                      <a:pt x="1324" y="1389"/>
                      <a:pt x="1368" y="1404"/>
                      <a:pt x="1383" y="1389"/>
                    </a:cubicBezTo>
                    <a:cubicBezTo>
                      <a:pt x="1412" y="1389"/>
                      <a:pt x="1442" y="1404"/>
                      <a:pt x="1427" y="1374"/>
                    </a:cubicBezTo>
                    <a:cubicBezTo>
                      <a:pt x="1412" y="1359"/>
                      <a:pt x="1398" y="1330"/>
                      <a:pt x="1383" y="1315"/>
                    </a:cubicBezTo>
                    <a:cubicBezTo>
                      <a:pt x="1353" y="1285"/>
                      <a:pt x="1309" y="1300"/>
                      <a:pt x="1280" y="1300"/>
                    </a:cubicBezTo>
                    <a:cubicBezTo>
                      <a:pt x="1265" y="1300"/>
                      <a:pt x="1177" y="1285"/>
                      <a:pt x="1177" y="1285"/>
                    </a:cubicBezTo>
                    <a:lnTo>
                      <a:pt x="1221" y="1300"/>
                    </a:lnTo>
                    <a:cubicBezTo>
                      <a:pt x="1236" y="1315"/>
                      <a:pt x="1236" y="1330"/>
                      <a:pt x="1236" y="1344"/>
                    </a:cubicBezTo>
                    <a:lnTo>
                      <a:pt x="1236" y="1404"/>
                    </a:lnTo>
                    <a:cubicBezTo>
                      <a:pt x="1221" y="1418"/>
                      <a:pt x="1206" y="1433"/>
                      <a:pt x="1206" y="1448"/>
                    </a:cubicBezTo>
                    <a:cubicBezTo>
                      <a:pt x="1221" y="1477"/>
                      <a:pt x="1280" y="1477"/>
                      <a:pt x="1265" y="1522"/>
                    </a:cubicBezTo>
                    <a:cubicBezTo>
                      <a:pt x="1250" y="1537"/>
                      <a:pt x="1236" y="1566"/>
                      <a:pt x="1236" y="1581"/>
                    </a:cubicBezTo>
                    <a:lnTo>
                      <a:pt x="1236" y="1640"/>
                    </a:lnTo>
                    <a:lnTo>
                      <a:pt x="1221" y="1596"/>
                    </a:lnTo>
                    <a:cubicBezTo>
                      <a:pt x="1206" y="1596"/>
                      <a:pt x="1192" y="1625"/>
                      <a:pt x="1177" y="1610"/>
                    </a:cubicBezTo>
                    <a:cubicBezTo>
                      <a:pt x="1177" y="1610"/>
                      <a:pt x="1206" y="1596"/>
                      <a:pt x="1206" y="1581"/>
                    </a:cubicBezTo>
                    <a:cubicBezTo>
                      <a:pt x="1192" y="1566"/>
                      <a:pt x="1162" y="1566"/>
                      <a:pt x="1147" y="1566"/>
                    </a:cubicBezTo>
                    <a:cubicBezTo>
                      <a:pt x="1133" y="1566"/>
                      <a:pt x="1118" y="1551"/>
                      <a:pt x="1103" y="1566"/>
                    </a:cubicBezTo>
                    <a:cubicBezTo>
                      <a:pt x="1074" y="1566"/>
                      <a:pt x="1059" y="1596"/>
                      <a:pt x="1030" y="1596"/>
                    </a:cubicBezTo>
                    <a:cubicBezTo>
                      <a:pt x="1000" y="1625"/>
                      <a:pt x="986" y="1625"/>
                      <a:pt x="956" y="1655"/>
                    </a:cubicBezTo>
                    <a:cubicBezTo>
                      <a:pt x="927" y="1684"/>
                      <a:pt x="897" y="1684"/>
                      <a:pt x="942" y="1714"/>
                    </a:cubicBezTo>
                    <a:cubicBezTo>
                      <a:pt x="956" y="1729"/>
                      <a:pt x="986" y="1773"/>
                      <a:pt x="971" y="1788"/>
                    </a:cubicBezTo>
                    <a:cubicBezTo>
                      <a:pt x="956" y="1802"/>
                      <a:pt x="868" y="1773"/>
                      <a:pt x="853" y="1773"/>
                    </a:cubicBezTo>
                    <a:cubicBezTo>
                      <a:pt x="839" y="1758"/>
                      <a:pt x="794" y="1773"/>
                      <a:pt x="780" y="1773"/>
                    </a:cubicBezTo>
                    <a:cubicBezTo>
                      <a:pt x="794" y="1758"/>
                      <a:pt x="721" y="1699"/>
                      <a:pt x="706" y="1729"/>
                    </a:cubicBezTo>
                    <a:cubicBezTo>
                      <a:pt x="633" y="1788"/>
                      <a:pt x="794" y="1802"/>
                      <a:pt x="794" y="1832"/>
                    </a:cubicBezTo>
                    <a:cubicBezTo>
                      <a:pt x="780" y="1891"/>
                      <a:pt x="736" y="1862"/>
                      <a:pt x="692" y="1862"/>
                    </a:cubicBezTo>
                    <a:cubicBezTo>
                      <a:pt x="647" y="1847"/>
                      <a:pt x="633" y="1817"/>
                      <a:pt x="589" y="1802"/>
                    </a:cubicBezTo>
                    <a:cubicBezTo>
                      <a:pt x="559" y="1788"/>
                      <a:pt x="559" y="1773"/>
                      <a:pt x="544" y="1743"/>
                    </a:cubicBezTo>
                    <a:cubicBezTo>
                      <a:pt x="544" y="1714"/>
                      <a:pt x="530" y="1714"/>
                      <a:pt x="515" y="1699"/>
                    </a:cubicBezTo>
                    <a:cubicBezTo>
                      <a:pt x="515" y="1684"/>
                      <a:pt x="559" y="1655"/>
                      <a:pt x="559" y="1655"/>
                    </a:cubicBezTo>
                    <a:cubicBezTo>
                      <a:pt x="574" y="1610"/>
                      <a:pt x="500" y="1581"/>
                      <a:pt x="471" y="1581"/>
                    </a:cubicBezTo>
                    <a:cubicBezTo>
                      <a:pt x="441" y="1566"/>
                      <a:pt x="441" y="1537"/>
                      <a:pt x="412" y="1537"/>
                    </a:cubicBezTo>
                    <a:cubicBezTo>
                      <a:pt x="427" y="1522"/>
                      <a:pt x="353" y="1463"/>
                      <a:pt x="353" y="1463"/>
                    </a:cubicBezTo>
                    <a:cubicBezTo>
                      <a:pt x="383" y="1448"/>
                      <a:pt x="412" y="1492"/>
                      <a:pt x="427" y="1507"/>
                    </a:cubicBezTo>
                    <a:cubicBezTo>
                      <a:pt x="441" y="1522"/>
                      <a:pt x="456" y="1522"/>
                      <a:pt x="456" y="1507"/>
                    </a:cubicBezTo>
                    <a:cubicBezTo>
                      <a:pt x="471" y="1507"/>
                      <a:pt x="486" y="1522"/>
                      <a:pt x="486" y="1522"/>
                    </a:cubicBezTo>
                    <a:cubicBezTo>
                      <a:pt x="530" y="1537"/>
                      <a:pt x="559" y="1551"/>
                      <a:pt x="603" y="1551"/>
                    </a:cubicBezTo>
                    <a:cubicBezTo>
                      <a:pt x="633" y="1566"/>
                      <a:pt x="677" y="1566"/>
                      <a:pt x="721" y="1581"/>
                    </a:cubicBezTo>
                    <a:cubicBezTo>
                      <a:pt x="794" y="1610"/>
                      <a:pt x="853" y="1610"/>
                      <a:pt x="927" y="1566"/>
                    </a:cubicBezTo>
                    <a:cubicBezTo>
                      <a:pt x="956" y="1551"/>
                      <a:pt x="971" y="1537"/>
                      <a:pt x="1000" y="1522"/>
                    </a:cubicBezTo>
                    <a:cubicBezTo>
                      <a:pt x="1045" y="1492"/>
                      <a:pt x="1015" y="1477"/>
                      <a:pt x="1015" y="1433"/>
                    </a:cubicBezTo>
                    <a:cubicBezTo>
                      <a:pt x="1015" y="1389"/>
                      <a:pt x="912" y="1374"/>
                      <a:pt x="883" y="1344"/>
                    </a:cubicBezTo>
                    <a:cubicBezTo>
                      <a:pt x="839" y="1315"/>
                      <a:pt x="780" y="1285"/>
                      <a:pt x="736" y="1271"/>
                    </a:cubicBezTo>
                    <a:cubicBezTo>
                      <a:pt x="692" y="1241"/>
                      <a:pt x="633" y="1212"/>
                      <a:pt x="589" y="1212"/>
                    </a:cubicBezTo>
                    <a:cubicBezTo>
                      <a:pt x="574" y="1197"/>
                      <a:pt x="574" y="1212"/>
                      <a:pt x="559" y="1212"/>
                    </a:cubicBezTo>
                    <a:cubicBezTo>
                      <a:pt x="544" y="1212"/>
                      <a:pt x="530" y="1197"/>
                      <a:pt x="515" y="1197"/>
                    </a:cubicBezTo>
                    <a:cubicBezTo>
                      <a:pt x="486" y="1182"/>
                      <a:pt x="456" y="1241"/>
                      <a:pt x="427" y="1241"/>
                    </a:cubicBezTo>
                    <a:cubicBezTo>
                      <a:pt x="427" y="1226"/>
                      <a:pt x="486" y="1182"/>
                      <a:pt x="427" y="1182"/>
                    </a:cubicBezTo>
                    <a:cubicBezTo>
                      <a:pt x="412" y="1182"/>
                      <a:pt x="353" y="1152"/>
                      <a:pt x="353" y="1152"/>
                    </a:cubicBezTo>
                    <a:cubicBezTo>
                      <a:pt x="368" y="1138"/>
                      <a:pt x="427" y="1182"/>
                      <a:pt x="427" y="1152"/>
                    </a:cubicBezTo>
                    <a:cubicBezTo>
                      <a:pt x="427" y="1138"/>
                      <a:pt x="368" y="1108"/>
                      <a:pt x="353" y="1108"/>
                    </a:cubicBezTo>
                    <a:cubicBezTo>
                      <a:pt x="339" y="1123"/>
                      <a:pt x="294" y="1152"/>
                      <a:pt x="294" y="1152"/>
                    </a:cubicBezTo>
                    <a:cubicBezTo>
                      <a:pt x="294" y="1138"/>
                      <a:pt x="294" y="1138"/>
                      <a:pt x="280" y="1123"/>
                    </a:cubicBezTo>
                    <a:cubicBezTo>
                      <a:pt x="250" y="1123"/>
                      <a:pt x="250" y="1138"/>
                      <a:pt x="236" y="1152"/>
                    </a:cubicBezTo>
                    <a:lnTo>
                      <a:pt x="236" y="1138"/>
                    </a:lnTo>
                    <a:cubicBezTo>
                      <a:pt x="221" y="1152"/>
                      <a:pt x="206" y="1182"/>
                      <a:pt x="191" y="1182"/>
                    </a:cubicBezTo>
                    <a:cubicBezTo>
                      <a:pt x="177" y="1197"/>
                      <a:pt x="147" y="1197"/>
                      <a:pt x="147" y="1197"/>
                    </a:cubicBezTo>
                    <a:cubicBezTo>
                      <a:pt x="133" y="1226"/>
                      <a:pt x="74" y="1226"/>
                      <a:pt x="88" y="1256"/>
                    </a:cubicBezTo>
                    <a:cubicBezTo>
                      <a:pt x="133" y="1285"/>
                      <a:pt x="74" y="1256"/>
                      <a:pt x="74" y="1300"/>
                    </a:cubicBezTo>
                    <a:cubicBezTo>
                      <a:pt x="74" y="1330"/>
                      <a:pt x="133" y="1344"/>
                      <a:pt x="147" y="1359"/>
                    </a:cubicBezTo>
                    <a:cubicBezTo>
                      <a:pt x="177" y="1374"/>
                      <a:pt x="206" y="1404"/>
                      <a:pt x="191" y="1433"/>
                    </a:cubicBezTo>
                    <a:cubicBezTo>
                      <a:pt x="177" y="1463"/>
                      <a:pt x="133" y="1477"/>
                      <a:pt x="133" y="1507"/>
                    </a:cubicBezTo>
                    <a:cubicBezTo>
                      <a:pt x="147" y="1537"/>
                      <a:pt x="177" y="1566"/>
                      <a:pt x="191" y="1596"/>
                    </a:cubicBezTo>
                    <a:cubicBezTo>
                      <a:pt x="206" y="1625"/>
                      <a:pt x="177" y="1625"/>
                      <a:pt x="177" y="1655"/>
                    </a:cubicBezTo>
                    <a:cubicBezTo>
                      <a:pt x="177" y="1684"/>
                      <a:pt x="221" y="1714"/>
                      <a:pt x="191" y="1729"/>
                    </a:cubicBezTo>
                    <a:cubicBezTo>
                      <a:pt x="162" y="1743"/>
                      <a:pt x="206" y="1788"/>
                      <a:pt x="206" y="1802"/>
                    </a:cubicBezTo>
                    <a:cubicBezTo>
                      <a:pt x="236" y="1832"/>
                      <a:pt x="265" y="1832"/>
                      <a:pt x="221" y="1862"/>
                    </a:cubicBezTo>
                    <a:cubicBezTo>
                      <a:pt x="191" y="1891"/>
                      <a:pt x="206" y="1891"/>
                      <a:pt x="221" y="1906"/>
                    </a:cubicBezTo>
                    <a:cubicBezTo>
                      <a:pt x="294" y="1950"/>
                      <a:pt x="339" y="1980"/>
                      <a:pt x="265" y="2039"/>
                    </a:cubicBezTo>
                    <a:cubicBezTo>
                      <a:pt x="191" y="2113"/>
                      <a:pt x="118" y="2172"/>
                      <a:pt x="59" y="2246"/>
                    </a:cubicBezTo>
                    <a:cubicBezTo>
                      <a:pt x="88" y="2246"/>
                      <a:pt x="88" y="2231"/>
                      <a:pt x="103" y="2246"/>
                    </a:cubicBezTo>
                    <a:cubicBezTo>
                      <a:pt x="118" y="2275"/>
                      <a:pt x="147" y="2275"/>
                      <a:pt x="162" y="2290"/>
                    </a:cubicBezTo>
                    <a:cubicBezTo>
                      <a:pt x="250" y="2319"/>
                      <a:pt x="133" y="2319"/>
                      <a:pt x="103" y="2319"/>
                    </a:cubicBezTo>
                    <a:cubicBezTo>
                      <a:pt x="74" y="2319"/>
                      <a:pt x="59" y="2334"/>
                      <a:pt x="59" y="2364"/>
                    </a:cubicBezTo>
                    <a:cubicBezTo>
                      <a:pt x="59" y="2393"/>
                      <a:pt x="30" y="2408"/>
                      <a:pt x="15" y="2438"/>
                    </a:cubicBezTo>
                    <a:cubicBezTo>
                      <a:pt x="0" y="2452"/>
                      <a:pt x="15" y="2482"/>
                      <a:pt x="30" y="2511"/>
                    </a:cubicBezTo>
                    <a:cubicBezTo>
                      <a:pt x="30" y="2541"/>
                      <a:pt x="0" y="2571"/>
                      <a:pt x="15" y="2585"/>
                    </a:cubicBezTo>
                    <a:cubicBezTo>
                      <a:pt x="44" y="2600"/>
                      <a:pt x="44" y="2600"/>
                      <a:pt x="44" y="2630"/>
                    </a:cubicBezTo>
                    <a:cubicBezTo>
                      <a:pt x="30" y="2659"/>
                      <a:pt x="59" y="2674"/>
                      <a:pt x="59" y="2704"/>
                    </a:cubicBezTo>
                    <a:cubicBezTo>
                      <a:pt x="59" y="2718"/>
                      <a:pt x="103" y="2748"/>
                      <a:pt x="118" y="2748"/>
                    </a:cubicBezTo>
                    <a:cubicBezTo>
                      <a:pt x="118" y="2748"/>
                      <a:pt x="133" y="2733"/>
                      <a:pt x="147" y="2733"/>
                    </a:cubicBezTo>
                    <a:cubicBezTo>
                      <a:pt x="162" y="2733"/>
                      <a:pt x="162" y="2763"/>
                      <a:pt x="177" y="2763"/>
                    </a:cubicBezTo>
                    <a:cubicBezTo>
                      <a:pt x="206" y="2748"/>
                      <a:pt x="206" y="2733"/>
                      <a:pt x="236" y="2763"/>
                    </a:cubicBezTo>
                    <a:cubicBezTo>
                      <a:pt x="265" y="2777"/>
                      <a:pt x="265" y="2777"/>
                      <a:pt x="265" y="2807"/>
                    </a:cubicBezTo>
                    <a:cubicBezTo>
                      <a:pt x="250" y="2881"/>
                      <a:pt x="309" y="2940"/>
                      <a:pt x="353" y="2969"/>
                    </a:cubicBezTo>
                    <a:cubicBezTo>
                      <a:pt x="383" y="2984"/>
                      <a:pt x="397" y="2999"/>
                      <a:pt x="368" y="3014"/>
                    </a:cubicBezTo>
                    <a:cubicBezTo>
                      <a:pt x="353" y="3043"/>
                      <a:pt x="339" y="3028"/>
                      <a:pt x="309" y="3028"/>
                    </a:cubicBezTo>
                    <a:cubicBezTo>
                      <a:pt x="280" y="3028"/>
                      <a:pt x="324" y="3161"/>
                      <a:pt x="353" y="3147"/>
                    </a:cubicBezTo>
                    <a:cubicBezTo>
                      <a:pt x="368" y="3132"/>
                      <a:pt x="383" y="3088"/>
                      <a:pt x="397" y="3102"/>
                    </a:cubicBezTo>
                    <a:cubicBezTo>
                      <a:pt x="412" y="3102"/>
                      <a:pt x="427" y="3117"/>
                      <a:pt x="456" y="3117"/>
                    </a:cubicBezTo>
                    <a:cubicBezTo>
                      <a:pt x="486" y="3117"/>
                      <a:pt x="515" y="3132"/>
                      <a:pt x="515" y="3161"/>
                    </a:cubicBezTo>
                    <a:cubicBezTo>
                      <a:pt x="515" y="3176"/>
                      <a:pt x="500" y="3176"/>
                      <a:pt x="500" y="3176"/>
                    </a:cubicBezTo>
                    <a:cubicBezTo>
                      <a:pt x="486" y="3191"/>
                      <a:pt x="500" y="3221"/>
                      <a:pt x="515" y="3221"/>
                    </a:cubicBezTo>
                    <a:cubicBezTo>
                      <a:pt x="530" y="3235"/>
                      <a:pt x="559" y="3221"/>
                      <a:pt x="574" y="3235"/>
                    </a:cubicBezTo>
                    <a:cubicBezTo>
                      <a:pt x="589" y="3250"/>
                      <a:pt x="589" y="3280"/>
                      <a:pt x="589" y="3294"/>
                    </a:cubicBezTo>
                    <a:cubicBezTo>
                      <a:pt x="589" y="3309"/>
                      <a:pt x="633" y="3294"/>
                      <a:pt x="647" y="3294"/>
                    </a:cubicBezTo>
                    <a:cubicBezTo>
                      <a:pt x="662" y="3309"/>
                      <a:pt x="692" y="3353"/>
                      <a:pt x="706" y="3324"/>
                    </a:cubicBezTo>
                    <a:cubicBezTo>
                      <a:pt x="721" y="3294"/>
                      <a:pt x="736" y="3309"/>
                      <a:pt x="750" y="3324"/>
                    </a:cubicBezTo>
                    <a:cubicBezTo>
                      <a:pt x="780" y="3353"/>
                      <a:pt x="780" y="3339"/>
                      <a:pt x="809" y="3339"/>
                    </a:cubicBezTo>
                    <a:cubicBezTo>
                      <a:pt x="824" y="3339"/>
                      <a:pt x="839" y="3383"/>
                      <a:pt x="853" y="3368"/>
                    </a:cubicBezTo>
                    <a:cubicBezTo>
                      <a:pt x="883" y="3353"/>
                      <a:pt x="912" y="3383"/>
                      <a:pt x="927" y="3398"/>
                    </a:cubicBezTo>
                    <a:cubicBezTo>
                      <a:pt x="956" y="3413"/>
                      <a:pt x="912" y="3427"/>
                      <a:pt x="912" y="3427"/>
                    </a:cubicBezTo>
                    <a:cubicBezTo>
                      <a:pt x="883" y="3442"/>
                      <a:pt x="927" y="3457"/>
                      <a:pt x="927" y="3457"/>
                    </a:cubicBezTo>
                    <a:cubicBezTo>
                      <a:pt x="927" y="3457"/>
                      <a:pt x="883" y="3457"/>
                      <a:pt x="897" y="3486"/>
                    </a:cubicBezTo>
                    <a:cubicBezTo>
                      <a:pt x="927" y="3501"/>
                      <a:pt x="912" y="3516"/>
                      <a:pt x="897" y="3531"/>
                    </a:cubicBezTo>
                    <a:cubicBezTo>
                      <a:pt x="897" y="3546"/>
                      <a:pt x="853" y="3546"/>
                      <a:pt x="839" y="3546"/>
                    </a:cubicBezTo>
                    <a:cubicBezTo>
                      <a:pt x="809" y="3546"/>
                      <a:pt x="794" y="3575"/>
                      <a:pt x="780" y="3605"/>
                    </a:cubicBezTo>
                    <a:cubicBezTo>
                      <a:pt x="794" y="3605"/>
                      <a:pt x="853" y="3605"/>
                      <a:pt x="853" y="3619"/>
                    </a:cubicBezTo>
                    <a:cubicBezTo>
                      <a:pt x="853" y="3634"/>
                      <a:pt x="780" y="3649"/>
                      <a:pt x="780" y="3664"/>
                    </a:cubicBezTo>
                    <a:cubicBezTo>
                      <a:pt x="780" y="3678"/>
                      <a:pt x="809" y="3678"/>
                      <a:pt x="809" y="3708"/>
                    </a:cubicBezTo>
                    <a:lnTo>
                      <a:pt x="765" y="3723"/>
                    </a:lnTo>
                    <a:cubicBezTo>
                      <a:pt x="750" y="3738"/>
                      <a:pt x="750" y="3752"/>
                      <a:pt x="736" y="3767"/>
                    </a:cubicBezTo>
                    <a:cubicBezTo>
                      <a:pt x="736" y="3782"/>
                      <a:pt x="706" y="3767"/>
                      <a:pt x="706" y="3797"/>
                    </a:cubicBezTo>
                    <a:cubicBezTo>
                      <a:pt x="692" y="3811"/>
                      <a:pt x="721" y="3841"/>
                      <a:pt x="750" y="3841"/>
                    </a:cubicBezTo>
                    <a:cubicBezTo>
                      <a:pt x="780" y="3856"/>
                      <a:pt x="809" y="3870"/>
                      <a:pt x="853" y="3900"/>
                    </a:cubicBezTo>
                    <a:cubicBezTo>
                      <a:pt x="868" y="3915"/>
                      <a:pt x="883" y="3930"/>
                      <a:pt x="897" y="3930"/>
                    </a:cubicBezTo>
                    <a:cubicBezTo>
                      <a:pt x="912" y="3959"/>
                      <a:pt x="912" y="3944"/>
                      <a:pt x="942" y="3930"/>
                    </a:cubicBezTo>
                    <a:cubicBezTo>
                      <a:pt x="986" y="3930"/>
                      <a:pt x="1030" y="3974"/>
                      <a:pt x="1074" y="3974"/>
                    </a:cubicBezTo>
                    <a:cubicBezTo>
                      <a:pt x="1118" y="3974"/>
                      <a:pt x="1162" y="4003"/>
                      <a:pt x="1206" y="4018"/>
                    </a:cubicBezTo>
                    <a:cubicBezTo>
                      <a:pt x="1250" y="4033"/>
                      <a:pt x="1280" y="4018"/>
                      <a:pt x="1324" y="4018"/>
                    </a:cubicBezTo>
                    <a:cubicBezTo>
                      <a:pt x="1339" y="4033"/>
                      <a:pt x="1353" y="4048"/>
                      <a:pt x="1353" y="4063"/>
                    </a:cubicBezTo>
                    <a:cubicBezTo>
                      <a:pt x="1353" y="4077"/>
                      <a:pt x="1368" y="4077"/>
                      <a:pt x="1383" y="4077"/>
                    </a:cubicBezTo>
                    <a:cubicBezTo>
                      <a:pt x="1427" y="4092"/>
                      <a:pt x="1456" y="4166"/>
                      <a:pt x="1515" y="4136"/>
                    </a:cubicBezTo>
                    <a:cubicBezTo>
                      <a:pt x="1530" y="4122"/>
                      <a:pt x="1559" y="4107"/>
                      <a:pt x="1545" y="4092"/>
                    </a:cubicBezTo>
                    <a:cubicBezTo>
                      <a:pt x="1530" y="4077"/>
                      <a:pt x="1515" y="4063"/>
                      <a:pt x="1500" y="4048"/>
                    </a:cubicBezTo>
                    <a:cubicBezTo>
                      <a:pt x="1471" y="4018"/>
                      <a:pt x="1456" y="3989"/>
                      <a:pt x="1471" y="3944"/>
                    </a:cubicBezTo>
                    <a:cubicBezTo>
                      <a:pt x="1471" y="3915"/>
                      <a:pt x="1456" y="3885"/>
                      <a:pt x="1427" y="3870"/>
                    </a:cubicBezTo>
                    <a:cubicBezTo>
                      <a:pt x="1398" y="3856"/>
                      <a:pt x="1442" y="3826"/>
                      <a:pt x="1456" y="3811"/>
                    </a:cubicBezTo>
                    <a:cubicBezTo>
                      <a:pt x="1471" y="3782"/>
                      <a:pt x="1471" y="3752"/>
                      <a:pt x="1515" y="3752"/>
                    </a:cubicBezTo>
                    <a:cubicBezTo>
                      <a:pt x="1530" y="3752"/>
                      <a:pt x="1545" y="3738"/>
                      <a:pt x="1559" y="3723"/>
                    </a:cubicBezTo>
                    <a:cubicBezTo>
                      <a:pt x="1574" y="3708"/>
                      <a:pt x="1589" y="3708"/>
                      <a:pt x="1603" y="3693"/>
                    </a:cubicBezTo>
                    <a:cubicBezTo>
                      <a:pt x="1589" y="3693"/>
                      <a:pt x="1559" y="3678"/>
                      <a:pt x="1559" y="3664"/>
                    </a:cubicBezTo>
                    <a:cubicBezTo>
                      <a:pt x="1559" y="3649"/>
                      <a:pt x="1589" y="3664"/>
                      <a:pt x="1589" y="3664"/>
                    </a:cubicBezTo>
                    <a:cubicBezTo>
                      <a:pt x="1589" y="3649"/>
                      <a:pt x="1559" y="3605"/>
                      <a:pt x="1545" y="3590"/>
                    </a:cubicBezTo>
                    <a:cubicBezTo>
                      <a:pt x="1530" y="3560"/>
                      <a:pt x="1515" y="3560"/>
                      <a:pt x="1486" y="3560"/>
                    </a:cubicBezTo>
                    <a:cubicBezTo>
                      <a:pt x="1442" y="3560"/>
                      <a:pt x="1471" y="3531"/>
                      <a:pt x="1442" y="3516"/>
                    </a:cubicBezTo>
                    <a:cubicBezTo>
                      <a:pt x="1427" y="3501"/>
                      <a:pt x="1383" y="3501"/>
                      <a:pt x="1412" y="3472"/>
                    </a:cubicBezTo>
                    <a:cubicBezTo>
                      <a:pt x="1427" y="3442"/>
                      <a:pt x="1456" y="3427"/>
                      <a:pt x="1427" y="3413"/>
                    </a:cubicBezTo>
                    <a:cubicBezTo>
                      <a:pt x="1412" y="3383"/>
                      <a:pt x="1442" y="3368"/>
                      <a:pt x="1456" y="3353"/>
                    </a:cubicBezTo>
                    <a:cubicBezTo>
                      <a:pt x="1456" y="3339"/>
                      <a:pt x="1486" y="3294"/>
                      <a:pt x="1486" y="3309"/>
                    </a:cubicBezTo>
                    <a:cubicBezTo>
                      <a:pt x="1500" y="3324"/>
                      <a:pt x="1515" y="3353"/>
                      <a:pt x="1530" y="3368"/>
                    </a:cubicBezTo>
                    <a:cubicBezTo>
                      <a:pt x="1559" y="3368"/>
                      <a:pt x="1574" y="3353"/>
                      <a:pt x="1574" y="3339"/>
                    </a:cubicBezTo>
                    <a:cubicBezTo>
                      <a:pt x="1559" y="3309"/>
                      <a:pt x="1559" y="3294"/>
                      <a:pt x="1589" y="3280"/>
                    </a:cubicBezTo>
                    <a:cubicBezTo>
                      <a:pt x="1618" y="3265"/>
                      <a:pt x="1618" y="3235"/>
                      <a:pt x="1648" y="3235"/>
                    </a:cubicBezTo>
                    <a:cubicBezTo>
                      <a:pt x="1677" y="3221"/>
                      <a:pt x="1706" y="3176"/>
                      <a:pt x="1736" y="3191"/>
                    </a:cubicBezTo>
                    <a:cubicBezTo>
                      <a:pt x="1765" y="3191"/>
                      <a:pt x="1765" y="3221"/>
                      <a:pt x="1795" y="3191"/>
                    </a:cubicBezTo>
                    <a:cubicBezTo>
                      <a:pt x="1824" y="3176"/>
                      <a:pt x="1824" y="3191"/>
                      <a:pt x="1853" y="3206"/>
                    </a:cubicBezTo>
                    <a:cubicBezTo>
                      <a:pt x="1883" y="3206"/>
                      <a:pt x="1912" y="3206"/>
                      <a:pt x="1942" y="3221"/>
                    </a:cubicBezTo>
                    <a:cubicBezTo>
                      <a:pt x="1971" y="3235"/>
                      <a:pt x="1971" y="3265"/>
                      <a:pt x="2001" y="3294"/>
                    </a:cubicBezTo>
                    <a:cubicBezTo>
                      <a:pt x="2001" y="3294"/>
                      <a:pt x="2001" y="3250"/>
                      <a:pt x="2030" y="3265"/>
                    </a:cubicBezTo>
                    <a:cubicBezTo>
                      <a:pt x="2045" y="3265"/>
                      <a:pt x="2059" y="3294"/>
                      <a:pt x="2089" y="3294"/>
                    </a:cubicBezTo>
                    <a:cubicBezTo>
                      <a:pt x="2104" y="3309"/>
                      <a:pt x="2118" y="3280"/>
                      <a:pt x="2133" y="3265"/>
                    </a:cubicBezTo>
                    <a:cubicBezTo>
                      <a:pt x="2162" y="3235"/>
                      <a:pt x="2177" y="3265"/>
                      <a:pt x="2206" y="3265"/>
                    </a:cubicBezTo>
                    <a:cubicBezTo>
                      <a:pt x="2236" y="3265"/>
                      <a:pt x="2251" y="3235"/>
                      <a:pt x="2280" y="3250"/>
                    </a:cubicBezTo>
                    <a:cubicBezTo>
                      <a:pt x="2309" y="3265"/>
                      <a:pt x="2324" y="3280"/>
                      <a:pt x="2354" y="3294"/>
                    </a:cubicBezTo>
                    <a:cubicBezTo>
                      <a:pt x="2383" y="3309"/>
                      <a:pt x="2368" y="3294"/>
                      <a:pt x="2398" y="3280"/>
                    </a:cubicBezTo>
                    <a:cubicBezTo>
                      <a:pt x="2412" y="3265"/>
                      <a:pt x="2471" y="3280"/>
                      <a:pt x="2486" y="3280"/>
                    </a:cubicBezTo>
                    <a:cubicBezTo>
                      <a:pt x="2501" y="3280"/>
                      <a:pt x="2530" y="3250"/>
                      <a:pt x="2530" y="3235"/>
                    </a:cubicBezTo>
                    <a:cubicBezTo>
                      <a:pt x="2530" y="3206"/>
                      <a:pt x="2486" y="3206"/>
                      <a:pt x="2471" y="3191"/>
                    </a:cubicBezTo>
                    <a:cubicBezTo>
                      <a:pt x="2368" y="3147"/>
                      <a:pt x="2515" y="3161"/>
                      <a:pt x="2486" y="3102"/>
                    </a:cubicBezTo>
                    <a:cubicBezTo>
                      <a:pt x="2471" y="3088"/>
                      <a:pt x="2442" y="3088"/>
                      <a:pt x="2486" y="3073"/>
                    </a:cubicBezTo>
                    <a:cubicBezTo>
                      <a:pt x="2501" y="3058"/>
                      <a:pt x="2530" y="3073"/>
                      <a:pt x="2545" y="3058"/>
                    </a:cubicBezTo>
                    <a:cubicBezTo>
                      <a:pt x="2604" y="3058"/>
                      <a:pt x="2442" y="2984"/>
                      <a:pt x="2515" y="2955"/>
                    </a:cubicBezTo>
                    <a:lnTo>
                      <a:pt x="2574" y="2955"/>
                    </a:lnTo>
                    <a:cubicBezTo>
                      <a:pt x="2618" y="2955"/>
                      <a:pt x="2648" y="2955"/>
                      <a:pt x="2692" y="2940"/>
                    </a:cubicBezTo>
                    <a:cubicBezTo>
                      <a:pt x="2721" y="2925"/>
                      <a:pt x="2751" y="2925"/>
                      <a:pt x="2780" y="2925"/>
                    </a:cubicBezTo>
                    <a:cubicBezTo>
                      <a:pt x="2810" y="2910"/>
                      <a:pt x="2839" y="2896"/>
                      <a:pt x="2883" y="2896"/>
                    </a:cubicBezTo>
                    <a:cubicBezTo>
                      <a:pt x="2942" y="2881"/>
                      <a:pt x="3001" y="2866"/>
                      <a:pt x="3060" y="2836"/>
                    </a:cubicBezTo>
                    <a:cubicBezTo>
                      <a:pt x="3104" y="2807"/>
                      <a:pt x="3192" y="2807"/>
                      <a:pt x="3221" y="2866"/>
                    </a:cubicBezTo>
                    <a:cubicBezTo>
                      <a:pt x="3236" y="2896"/>
                      <a:pt x="3221" y="2896"/>
                      <a:pt x="3236" y="2925"/>
                    </a:cubicBezTo>
                    <a:cubicBezTo>
                      <a:pt x="3236" y="2969"/>
                      <a:pt x="3295" y="2925"/>
                      <a:pt x="3324" y="2940"/>
                    </a:cubicBezTo>
                    <a:cubicBezTo>
                      <a:pt x="3339" y="2940"/>
                      <a:pt x="3324" y="2955"/>
                      <a:pt x="3339" y="2955"/>
                    </a:cubicBezTo>
                    <a:cubicBezTo>
                      <a:pt x="3354" y="2969"/>
                      <a:pt x="3354" y="2955"/>
                      <a:pt x="3354" y="2955"/>
                    </a:cubicBezTo>
                    <a:cubicBezTo>
                      <a:pt x="3368" y="2940"/>
                      <a:pt x="3383" y="2955"/>
                      <a:pt x="3398" y="2969"/>
                    </a:cubicBezTo>
                    <a:cubicBezTo>
                      <a:pt x="3413" y="2969"/>
                      <a:pt x="3413" y="2969"/>
                      <a:pt x="3398" y="2984"/>
                    </a:cubicBezTo>
                    <a:cubicBezTo>
                      <a:pt x="3383" y="3028"/>
                      <a:pt x="3486" y="2999"/>
                      <a:pt x="3516" y="2984"/>
                    </a:cubicBezTo>
                    <a:cubicBezTo>
                      <a:pt x="3516" y="2984"/>
                      <a:pt x="3648" y="2910"/>
                      <a:pt x="3648" y="2925"/>
                    </a:cubicBezTo>
                    <a:cubicBezTo>
                      <a:pt x="3648" y="2940"/>
                      <a:pt x="3619" y="2969"/>
                      <a:pt x="3648" y="2984"/>
                    </a:cubicBezTo>
                    <a:cubicBezTo>
                      <a:pt x="3677" y="2984"/>
                      <a:pt x="3692" y="2999"/>
                      <a:pt x="3707" y="3014"/>
                    </a:cubicBezTo>
                    <a:cubicBezTo>
                      <a:pt x="3751" y="3058"/>
                      <a:pt x="3766" y="3102"/>
                      <a:pt x="3795" y="3147"/>
                    </a:cubicBezTo>
                    <a:cubicBezTo>
                      <a:pt x="3824" y="3191"/>
                      <a:pt x="3839" y="3235"/>
                      <a:pt x="3869" y="3265"/>
                    </a:cubicBezTo>
                    <a:cubicBezTo>
                      <a:pt x="3913" y="3309"/>
                      <a:pt x="3913" y="3206"/>
                      <a:pt x="3957" y="3250"/>
                    </a:cubicBezTo>
                    <a:cubicBezTo>
                      <a:pt x="4016" y="3309"/>
                      <a:pt x="4045" y="3280"/>
                      <a:pt x="4119" y="3265"/>
                    </a:cubicBezTo>
                    <a:cubicBezTo>
                      <a:pt x="4148" y="3250"/>
                      <a:pt x="4163" y="3294"/>
                      <a:pt x="4177" y="3309"/>
                    </a:cubicBezTo>
                    <a:cubicBezTo>
                      <a:pt x="4192" y="3339"/>
                      <a:pt x="4222" y="3339"/>
                      <a:pt x="4236" y="3368"/>
                    </a:cubicBezTo>
                    <a:cubicBezTo>
                      <a:pt x="4251" y="3398"/>
                      <a:pt x="4280" y="3398"/>
                      <a:pt x="4310" y="3398"/>
                    </a:cubicBezTo>
                    <a:cubicBezTo>
                      <a:pt x="4354" y="3383"/>
                      <a:pt x="4339" y="3398"/>
                      <a:pt x="4354" y="3413"/>
                    </a:cubicBezTo>
                    <a:cubicBezTo>
                      <a:pt x="4383" y="3472"/>
                      <a:pt x="4472" y="3398"/>
                      <a:pt x="4516" y="3398"/>
                    </a:cubicBezTo>
                    <a:cubicBezTo>
                      <a:pt x="4560" y="3383"/>
                      <a:pt x="4604" y="3339"/>
                      <a:pt x="4648" y="3324"/>
                    </a:cubicBezTo>
                    <a:cubicBezTo>
                      <a:pt x="4707" y="3280"/>
                      <a:pt x="4736" y="3280"/>
                      <a:pt x="4810" y="3294"/>
                    </a:cubicBezTo>
                    <a:cubicBezTo>
                      <a:pt x="4839" y="3294"/>
                      <a:pt x="4839" y="3309"/>
                      <a:pt x="4869" y="3339"/>
                    </a:cubicBezTo>
                    <a:cubicBezTo>
                      <a:pt x="4883" y="3353"/>
                      <a:pt x="4913" y="3353"/>
                      <a:pt x="4942" y="3353"/>
                    </a:cubicBezTo>
                    <a:cubicBezTo>
                      <a:pt x="4972" y="3353"/>
                      <a:pt x="4986" y="3368"/>
                      <a:pt x="5016" y="3368"/>
                    </a:cubicBezTo>
                    <a:cubicBezTo>
                      <a:pt x="5045" y="3398"/>
                      <a:pt x="5060" y="3368"/>
                      <a:pt x="5089" y="3353"/>
                    </a:cubicBezTo>
                    <a:cubicBezTo>
                      <a:pt x="5134" y="3309"/>
                      <a:pt x="5060" y="3280"/>
                      <a:pt x="5089" y="3235"/>
                    </a:cubicBezTo>
                    <a:cubicBezTo>
                      <a:pt x="5104" y="3206"/>
                      <a:pt x="5163" y="3147"/>
                      <a:pt x="5192" y="3161"/>
                    </a:cubicBezTo>
                    <a:cubicBezTo>
                      <a:pt x="5251" y="3191"/>
                      <a:pt x="5325" y="3191"/>
                      <a:pt x="5384" y="3221"/>
                    </a:cubicBezTo>
                    <a:cubicBezTo>
                      <a:pt x="5413" y="3235"/>
                      <a:pt x="5398" y="3265"/>
                      <a:pt x="5413" y="3280"/>
                    </a:cubicBezTo>
                    <a:cubicBezTo>
                      <a:pt x="5428" y="3324"/>
                      <a:pt x="5457" y="3324"/>
                      <a:pt x="5501" y="3339"/>
                    </a:cubicBezTo>
                    <a:cubicBezTo>
                      <a:pt x="5560" y="3353"/>
                      <a:pt x="5619" y="3309"/>
                      <a:pt x="5678" y="3324"/>
                    </a:cubicBezTo>
                    <a:cubicBezTo>
                      <a:pt x="5692" y="3324"/>
                      <a:pt x="5722" y="3324"/>
                      <a:pt x="5737" y="3339"/>
                    </a:cubicBezTo>
                    <a:cubicBezTo>
                      <a:pt x="5766" y="3353"/>
                      <a:pt x="5795" y="3353"/>
                      <a:pt x="5825" y="3383"/>
                    </a:cubicBezTo>
                    <a:cubicBezTo>
                      <a:pt x="5898" y="3442"/>
                      <a:pt x="6016" y="3442"/>
                      <a:pt x="6104" y="3413"/>
                    </a:cubicBezTo>
                    <a:cubicBezTo>
                      <a:pt x="6163" y="3398"/>
                      <a:pt x="6207" y="3368"/>
                      <a:pt x="6266" y="3353"/>
                    </a:cubicBezTo>
                    <a:cubicBezTo>
                      <a:pt x="6295" y="3324"/>
                      <a:pt x="6340" y="3353"/>
                      <a:pt x="6369" y="3353"/>
                    </a:cubicBezTo>
                    <a:cubicBezTo>
                      <a:pt x="6398" y="3368"/>
                      <a:pt x="6413" y="3339"/>
                      <a:pt x="6443" y="3353"/>
                    </a:cubicBezTo>
                    <a:cubicBezTo>
                      <a:pt x="6457" y="3368"/>
                      <a:pt x="6516" y="3413"/>
                      <a:pt x="6546" y="3398"/>
                    </a:cubicBezTo>
                    <a:cubicBezTo>
                      <a:pt x="6560" y="3398"/>
                      <a:pt x="6590" y="3383"/>
                      <a:pt x="6604" y="3368"/>
                    </a:cubicBezTo>
                    <a:cubicBezTo>
                      <a:pt x="6648" y="3353"/>
                      <a:pt x="6663" y="3353"/>
                      <a:pt x="6663" y="3324"/>
                    </a:cubicBezTo>
                    <a:cubicBezTo>
                      <a:pt x="6663" y="3265"/>
                      <a:pt x="6707" y="3206"/>
                      <a:pt x="6737" y="3176"/>
                    </a:cubicBezTo>
                    <a:cubicBezTo>
                      <a:pt x="6751" y="3161"/>
                      <a:pt x="6766" y="3132"/>
                      <a:pt x="6751" y="3117"/>
                    </a:cubicBezTo>
                    <a:cubicBezTo>
                      <a:pt x="6737" y="3102"/>
                      <a:pt x="6693" y="3102"/>
                      <a:pt x="6722" y="3073"/>
                    </a:cubicBezTo>
                    <a:cubicBezTo>
                      <a:pt x="6766" y="3028"/>
                      <a:pt x="6840" y="3028"/>
                      <a:pt x="6913" y="3014"/>
                    </a:cubicBezTo>
                    <a:cubicBezTo>
                      <a:pt x="6943" y="3014"/>
                      <a:pt x="6972" y="3014"/>
                      <a:pt x="7001" y="3028"/>
                    </a:cubicBezTo>
                    <a:cubicBezTo>
                      <a:pt x="7031" y="3043"/>
                      <a:pt x="7075" y="3043"/>
                      <a:pt x="7104" y="3058"/>
                    </a:cubicBezTo>
                    <a:cubicBezTo>
                      <a:pt x="7149" y="3073"/>
                      <a:pt x="7163" y="3132"/>
                      <a:pt x="7193" y="3176"/>
                    </a:cubicBezTo>
                    <a:cubicBezTo>
                      <a:pt x="7207" y="3221"/>
                      <a:pt x="7237" y="3265"/>
                      <a:pt x="7252" y="3309"/>
                    </a:cubicBezTo>
                    <a:cubicBezTo>
                      <a:pt x="7252" y="3324"/>
                      <a:pt x="7252" y="3353"/>
                      <a:pt x="7266" y="3383"/>
                    </a:cubicBezTo>
                    <a:cubicBezTo>
                      <a:pt x="7266" y="3398"/>
                      <a:pt x="7310" y="3398"/>
                      <a:pt x="7325" y="3398"/>
                    </a:cubicBezTo>
                    <a:cubicBezTo>
                      <a:pt x="7384" y="3413"/>
                      <a:pt x="7457" y="3442"/>
                      <a:pt x="7472" y="3501"/>
                    </a:cubicBezTo>
                    <a:cubicBezTo>
                      <a:pt x="7487" y="3546"/>
                      <a:pt x="7502" y="3575"/>
                      <a:pt x="7560" y="3575"/>
                    </a:cubicBezTo>
                    <a:lnTo>
                      <a:pt x="7619" y="3575"/>
                    </a:lnTo>
                    <a:cubicBezTo>
                      <a:pt x="7649" y="3575"/>
                      <a:pt x="7649" y="3546"/>
                      <a:pt x="7678" y="3546"/>
                    </a:cubicBezTo>
                    <a:cubicBezTo>
                      <a:pt x="7722" y="3546"/>
                      <a:pt x="7766" y="3501"/>
                      <a:pt x="7796" y="3560"/>
                    </a:cubicBezTo>
                    <a:cubicBezTo>
                      <a:pt x="7796" y="3590"/>
                      <a:pt x="7796" y="3590"/>
                      <a:pt x="7781" y="3605"/>
                    </a:cubicBezTo>
                    <a:cubicBezTo>
                      <a:pt x="7752" y="3634"/>
                      <a:pt x="7752" y="3649"/>
                      <a:pt x="7737" y="3678"/>
                    </a:cubicBezTo>
                    <a:cubicBezTo>
                      <a:pt x="7722" y="3723"/>
                      <a:pt x="7693" y="3767"/>
                      <a:pt x="7663" y="3811"/>
                    </a:cubicBezTo>
                    <a:cubicBezTo>
                      <a:pt x="7649" y="3841"/>
                      <a:pt x="7634" y="3826"/>
                      <a:pt x="7619" y="3811"/>
                    </a:cubicBezTo>
                    <a:cubicBezTo>
                      <a:pt x="7590" y="3797"/>
                      <a:pt x="7590" y="3811"/>
                      <a:pt x="7560" y="3826"/>
                    </a:cubicBezTo>
                    <a:cubicBezTo>
                      <a:pt x="7546" y="3826"/>
                      <a:pt x="7516" y="3841"/>
                      <a:pt x="7516" y="3841"/>
                    </a:cubicBezTo>
                    <a:cubicBezTo>
                      <a:pt x="7502" y="3856"/>
                      <a:pt x="7546" y="3915"/>
                      <a:pt x="7546" y="3944"/>
                    </a:cubicBezTo>
                    <a:cubicBezTo>
                      <a:pt x="7531" y="3959"/>
                      <a:pt x="7531" y="3989"/>
                      <a:pt x="7531" y="4003"/>
                    </a:cubicBezTo>
                    <a:cubicBezTo>
                      <a:pt x="7516" y="4033"/>
                      <a:pt x="7487" y="4018"/>
                      <a:pt x="7487" y="4048"/>
                    </a:cubicBezTo>
                    <a:cubicBezTo>
                      <a:pt x="7516" y="4033"/>
                      <a:pt x="7531" y="4048"/>
                      <a:pt x="7560" y="4018"/>
                    </a:cubicBezTo>
                    <a:cubicBezTo>
                      <a:pt x="7575" y="3989"/>
                      <a:pt x="7605" y="4018"/>
                      <a:pt x="7634" y="4018"/>
                    </a:cubicBezTo>
                    <a:cubicBezTo>
                      <a:pt x="7693" y="4048"/>
                      <a:pt x="7752" y="4018"/>
                      <a:pt x="7810" y="3974"/>
                    </a:cubicBezTo>
                    <a:cubicBezTo>
                      <a:pt x="7855" y="3930"/>
                      <a:pt x="7899" y="3870"/>
                      <a:pt x="7943" y="3826"/>
                    </a:cubicBezTo>
                    <a:cubicBezTo>
                      <a:pt x="7987" y="3767"/>
                      <a:pt x="8031" y="3708"/>
                      <a:pt x="8075" y="3649"/>
                    </a:cubicBezTo>
                    <a:cubicBezTo>
                      <a:pt x="8149" y="3546"/>
                      <a:pt x="8222" y="3472"/>
                      <a:pt x="8208" y="3339"/>
                    </a:cubicBezTo>
                    <a:cubicBezTo>
                      <a:pt x="8208" y="3280"/>
                      <a:pt x="8222" y="3250"/>
                      <a:pt x="8252" y="3206"/>
                    </a:cubicBezTo>
                    <a:cubicBezTo>
                      <a:pt x="8266" y="3176"/>
                      <a:pt x="8266" y="3161"/>
                      <a:pt x="8281" y="3132"/>
                    </a:cubicBezTo>
                    <a:lnTo>
                      <a:pt x="8281" y="3102"/>
                    </a:lnTo>
                    <a:cubicBezTo>
                      <a:pt x="8281" y="3088"/>
                      <a:pt x="8252" y="3073"/>
                      <a:pt x="8252" y="3058"/>
                    </a:cubicBezTo>
                    <a:cubicBezTo>
                      <a:pt x="8252" y="3058"/>
                      <a:pt x="8281" y="3073"/>
                      <a:pt x="8281" y="3058"/>
                    </a:cubicBezTo>
                    <a:cubicBezTo>
                      <a:pt x="8266" y="3043"/>
                      <a:pt x="8266" y="3028"/>
                      <a:pt x="8252" y="3028"/>
                    </a:cubicBezTo>
                    <a:cubicBezTo>
                      <a:pt x="8237" y="3014"/>
                      <a:pt x="8208" y="2969"/>
                      <a:pt x="8193" y="2955"/>
                    </a:cubicBezTo>
                    <a:cubicBezTo>
                      <a:pt x="8178" y="2955"/>
                      <a:pt x="8105" y="2925"/>
                      <a:pt x="8090" y="2940"/>
                    </a:cubicBezTo>
                    <a:cubicBezTo>
                      <a:pt x="8090" y="2955"/>
                      <a:pt x="8105" y="2969"/>
                      <a:pt x="8090" y="2969"/>
                    </a:cubicBezTo>
                    <a:cubicBezTo>
                      <a:pt x="8061" y="2969"/>
                      <a:pt x="8061" y="2999"/>
                      <a:pt x="8046" y="2999"/>
                    </a:cubicBezTo>
                    <a:cubicBezTo>
                      <a:pt x="8016" y="3028"/>
                      <a:pt x="8002" y="2984"/>
                      <a:pt x="8002" y="2969"/>
                    </a:cubicBezTo>
                    <a:cubicBezTo>
                      <a:pt x="8002" y="2940"/>
                      <a:pt x="8031" y="2925"/>
                      <a:pt x="7987" y="2940"/>
                    </a:cubicBezTo>
                    <a:cubicBezTo>
                      <a:pt x="7943" y="2955"/>
                      <a:pt x="8002" y="2984"/>
                      <a:pt x="7943" y="2984"/>
                    </a:cubicBezTo>
                    <a:cubicBezTo>
                      <a:pt x="7928" y="2984"/>
                      <a:pt x="7958" y="2910"/>
                      <a:pt x="7943" y="2896"/>
                    </a:cubicBezTo>
                    <a:cubicBezTo>
                      <a:pt x="7943" y="2910"/>
                      <a:pt x="7781" y="2910"/>
                      <a:pt x="7855" y="2866"/>
                    </a:cubicBezTo>
                    <a:cubicBezTo>
                      <a:pt x="7913" y="2822"/>
                      <a:pt x="7972" y="2777"/>
                      <a:pt x="8031" y="2733"/>
                    </a:cubicBezTo>
                    <a:cubicBezTo>
                      <a:pt x="8046" y="2718"/>
                      <a:pt x="8061" y="2689"/>
                      <a:pt x="8075" y="2674"/>
                    </a:cubicBezTo>
                    <a:cubicBezTo>
                      <a:pt x="8119" y="2644"/>
                      <a:pt x="8163" y="2615"/>
                      <a:pt x="8193" y="2585"/>
                    </a:cubicBezTo>
                    <a:cubicBezTo>
                      <a:pt x="8208" y="2571"/>
                      <a:pt x="8222" y="2541"/>
                      <a:pt x="8252" y="2526"/>
                    </a:cubicBezTo>
                    <a:cubicBezTo>
                      <a:pt x="8281" y="2497"/>
                      <a:pt x="8311" y="2467"/>
                      <a:pt x="8340" y="2438"/>
                    </a:cubicBezTo>
                    <a:cubicBezTo>
                      <a:pt x="8399" y="2393"/>
                      <a:pt x="8487" y="2393"/>
                      <a:pt x="8561" y="2393"/>
                    </a:cubicBezTo>
                    <a:lnTo>
                      <a:pt x="8605" y="2393"/>
                    </a:lnTo>
                    <a:cubicBezTo>
                      <a:pt x="8619" y="2408"/>
                      <a:pt x="8619" y="2423"/>
                      <a:pt x="8634" y="2423"/>
                    </a:cubicBezTo>
                    <a:cubicBezTo>
                      <a:pt x="8649" y="2408"/>
                      <a:pt x="8678" y="2408"/>
                      <a:pt x="8693" y="2393"/>
                    </a:cubicBezTo>
                    <a:cubicBezTo>
                      <a:pt x="8708" y="2393"/>
                      <a:pt x="8722" y="2408"/>
                      <a:pt x="8737" y="2408"/>
                    </a:cubicBezTo>
                    <a:lnTo>
                      <a:pt x="8781" y="2408"/>
                    </a:lnTo>
                    <a:cubicBezTo>
                      <a:pt x="8781" y="2393"/>
                      <a:pt x="8796" y="2408"/>
                      <a:pt x="8811" y="2408"/>
                    </a:cubicBezTo>
                    <a:cubicBezTo>
                      <a:pt x="8840" y="2408"/>
                      <a:pt x="8840" y="2364"/>
                      <a:pt x="8884" y="2364"/>
                    </a:cubicBezTo>
                    <a:lnTo>
                      <a:pt x="8943" y="2364"/>
                    </a:lnTo>
                    <a:cubicBezTo>
                      <a:pt x="8958" y="2379"/>
                      <a:pt x="8972" y="2393"/>
                      <a:pt x="8987" y="2393"/>
                    </a:cubicBezTo>
                    <a:cubicBezTo>
                      <a:pt x="9002" y="2408"/>
                      <a:pt x="9061" y="2379"/>
                      <a:pt x="9061" y="2423"/>
                    </a:cubicBezTo>
                    <a:cubicBezTo>
                      <a:pt x="9061" y="2423"/>
                      <a:pt x="9017" y="2423"/>
                      <a:pt x="9017" y="2438"/>
                    </a:cubicBezTo>
                    <a:cubicBezTo>
                      <a:pt x="9002" y="2467"/>
                      <a:pt x="9061" y="2452"/>
                      <a:pt x="9061" y="2452"/>
                    </a:cubicBezTo>
                    <a:lnTo>
                      <a:pt x="9134" y="2452"/>
                    </a:lnTo>
                    <a:cubicBezTo>
                      <a:pt x="9149" y="2438"/>
                      <a:pt x="9149" y="2438"/>
                      <a:pt x="9164" y="2423"/>
                    </a:cubicBezTo>
                    <a:cubicBezTo>
                      <a:pt x="9178" y="2423"/>
                      <a:pt x="9193" y="2438"/>
                      <a:pt x="9222" y="2438"/>
                    </a:cubicBezTo>
                    <a:cubicBezTo>
                      <a:pt x="9237" y="2438"/>
                      <a:pt x="9340" y="2408"/>
                      <a:pt x="9281" y="2393"/>
                    </a:cubicBezTo>
                    <a:cubicBezTo>
                      <a:pt x="9252" y="2393"/>
                      <a:pt x="9237" y="2408"/>
                      <a:pt x="9237" y="2364"/>
                    </a:cubicBezTo>
                    <a:cubicBezTo>
                      <a:pt x="9237" y="2349"/>
                      <a:pt x="9267" y="2305"/>
                      <a:pt x="9281" y="2290"/>
                    </a:cubicBezTo>
                    <a:cubicBezTo>
                      <a:pt x="9311" y="2275"/>
                      <a:pt x="9325" y="2260"/>
                      <a:pt x="9355" y="2231"/>
                    </a:cubicBezTo>
                    <a:cubicBezTo>
                      <a:pt x="9370" y="2216"/>
                      <a:pt x="9399" y="2216"/>
                      <a:pt x="9414" y="2186"/>
                    </a:cubicBezTo>
                    <a:cubicBezTo>
                      <a:pt x="9428" y="2157"/>
                      <a:pt x="9443" y="2142"/>
                      <a:pt x="9473" y="2142"/>
                    </a:cubicBezTo>
                    <a:cubicBezTo>
                      <a:pt x="9502" y="2142"/>
                      <a:pt x="9546" y="2127"/>
                      <a:pt x="9575" y="2127"/>
                    </a:cubicBezTo>
                    <a:cubicBezTo>
                      <a:pt x="9605" y="2127"/>
                      <a:pt x="9620" y="2157"/>
                      <a:pt x="9634" y="2157"/>
                    </a:cubicBezTo>
                    <a:cubicBezTo>
                      <a:pt x="9649" y="2142"/>
                      <a:pt x="9664" y="2113"/>
                      <a:pt x="9678" y="2127"/>
                    </a:cubicBezTo>
                    <a:cubicBezTo>
                      <a:pt x="9693" y="2142"/>
                      <a:pt x="9649" y="2186"/>
                      <a:pt x="9649" y="2201"/>
                    </a:cubicBezTo>
                    <a:cubicBezTo>
                      <a:pt x="9649" y="2231"/>
                      <a:pt x="9664" y="2201"/>
                      <a:pt x="9693" y="2216"/>
                    </a:cubicBezTo>
                    <a:cubicBezTo>
                      <a:pt x="9693" y="2216"/>
                      <a:pt x="9664" y="2246"/>
                      <a:pt x="9664" y="2260"/>
                    </a:cubicBezTo>
                    <a:cubicBezTo>
                      <a:pt x="9664" y="2275"/>
                      <a:pt x="9767" y="2201"/>
                      <a:pt x="9767" y="2201"/>
                    </a:cubicBezTo>
                    <a:cubicBezTo>
                      <a:pt x="9781" y="2186"/>
                      <a:pt x="9796" y="2172"/>
                      <a:pt x="9826" y="2157"/>
                    </a:cubicBezTo>
                    <a:cubicBezTo>
                      <a:pt x="9840" y="2142"/>
                      <a:pt x="9884" y="2172"/>
                      <a:pt x="9884" y="2142"/>
                    </a:cubicBezTo>
                    <a:cubicBezTo>
                      <a:pt x="9870" y="2113"/>
                      <a:pt x="9884" y="2054"/>
                      <a:pt x="9929" y="2054"/>
                    </a:cubicBezTo>
                    <a:cubicBezTo>
                      <a:pt x="9943" y="2039"/>
                      <a:pt x="9973" y="2024"/>
                      <a:pt x="9987" y="2039"/>
                    </a:cubicBezTo>
                    <a:cubicBezTo>
                      <a:pt x="10002" y="2039"/>
                      <a:pt x="10031" y="2068"/>
                      <a:pt x="10046" y="2054"/>
                    </a:cubicBezTo>
                    <a:cubicBezTo>
                      <a:pt x="10017" y="2068"/>
                      <a:pt x="9973" y="2054"/>
                      <a:pt x="9958" y="2098"/>
                    </a:cubicBezTo>
                    <a:lnTo>
                      <a:pt x="9958" y="2142"/>
                    </a:lnTo>
                    <a:cubicBezTo>
                      <a:pt x="9958" y="2157"/>
                      <a:pt x="9929" y="2157"/>
                      <a:pt x="9943" y="2172"/>
                    </a:cubicBezTo>
                    <a:cubicBezTo>
                      <a:pt x="9943" y="2186"/>
                      <a:pt x="9958" y="2186"/>
                      <a:pt x="9943" y="2201"/>
                    </a:cubicBezTo>
                    <a:cubicBezTo>
                      <a:pt x="9929" y="2201"/>
                      <a:pt x="9914" y="2216"/>
                      <a:pt x="9929" y="2231"/>
                    </a:cubicBezTo>
                    <a:cubicBezTo>
                      <a:pt x="9929" y="2231"/>
                      <a:pt x="9840" y="2260"/>
                      <a:pt x="9840" y="2275"/>
                    </a:cubicBezTo>
                    <a:cubicBezTo>
                      <a:pt x="9811" y="2290"/>
                      <a:pt x="9796" y="2319"/>
                      <a:pt x="9767" y="2334"/>
                    </a:cubicBezTo>
                    <a:cubicBezTo>
                      <a:pt x="9737" y="2364"/>
                      <a:pt x="9708" y="2379"/>
                      <a:pt x="9678" y="2408"/>
                    </a:cubicBezTo>
                    <a:cubicBezTo>
                      <a:pt x="9620" y="2452"/>
                      <a:pt x="9575" y="2556"/>
                      <a:pt x="9502" y="2556"/>
                    </a:cubicBezTo>
                    <a:cubicBezTo>
                      <a:pt x="9487" y="2556"/>
                      <a:pt x="9428" y="2571"/>
                      <a:pt x="9428" y="2585"/>
                    </a:cubicBezTo>
                    <a:cubicBezTo>
                      <a:pt x="9428" y="2630"/>
                      <a:pt x="9428" y="2644"/>
                      <a:pt x="9384" y="2674"/>
                    </a:cubicBezTo>
                    <a:cubicBezTo>
                      <a:pt x="9325" y="2718"/>
                      <a:pt x="9325" y="2807"/>
                      <a:pt x="9340" y="2881"/>
                    </a:cubicBezTo>
                    <a:cubicBezTo>
                      <a:pt x="9355" y="2955"/>
                      <a:pt x="9340" y="3043"/>
                      <a:pt x="9384" y="3102"/>
                    </a:cubicBezTo>
                    <a:cubicBezTo>
                      <a:pt x="9399" y="3132"/>
                      <a:pt x="9399" y="3176"/>
                      <a:pt x="9399" y="3206"/>
                    </a:cubicBezTo>
                    <a:cubicBezTo>
                      <a:pt x="9399" y="3206"/>
                      <a:pt x="9399" y="3235"/>
                      <a:pt x="9414" y="3235"/>
                    </a:cubicBezTo>
                    <a:cubicBezTo>
                      <a:pt x="9428" y="3235"/>
                      <a:pt x="9399" y="3280"/>
                      <a:pt x="9414" y="3280"/>
                    </a:cubicBezTo>
                    <a:cubicBezTo>
                      <a:pt x="9414" y="3280"/>
                      <a:pt x="9487" y="3221"/>
                      <a:pt x="9487" y="3206"/>
                    </a:cubicBezTo>
                    <a:cubicBezTo>
                      <a:pt x="9517" y="3176"/>
                      <a:pt x="9531" y="3147"/>
                      <a:pt x="9546" y="3102"/>
                    </a:cubicBezTo>
                    <a:cubicBezTo>
                      <a:pt x="9561" y="3073"/>
                      <a:pt x="9620" y="3043"/>
                      <a:pt x="9634" y="3043"/>
                    </a:cubicBezTo>
                    <a:cubicBezTo>
                      <a:pt x="9678" y="3073"/>
                      <a:pt x="9634" y="2984"/>
                      <a:pt x="9649" y="2969"/>
                    </a:cubicBezTo>
                    <a:cubicBezTo>
                      <a:pt x="9678" y="2925"/>
                      <a:pt x="9693" y="2910"/>
                      <a:pt x="9737" y="2910"/>
                    </a:cubicBezTo>
                    <a:cubicBezTo>
                      <a:pt x="9781" y="2910"/>
                      <a:pt x="9840" y="2910"/>
                      <a:pt x="9811" y="2866"/>
                    </a:cubicBezTo>
                    <a:cubicBezTo>
                      <a:pt x="9767" y="2822"/>
                      <a:pt x="9796" y="2777"/>
                      <a:pt x="9840" y="2748"/>
                    </a:cubicBezTo>
                    <a:cubicBezTo>
                      <a:pt x="9855" y="2733"/>
                      <a:pt x="9855" y="2763"/>
                      <a:pt x="9870" y="2763"/>
                    </a:cubicBezTo>
                    <a:cubicBezTo>
                      <a:pt x="9899" y="2763"/>
                      <a:pt x="9899" y="2718"/>
                      <a:pt x="9899" y="2704"/>
                    </a:cubicBezTo>
                    <a:cubicBezTo>
                      <a:pt x="9870" y="2674"/>
                      <a:pt x="9840" y="2659"/>
                      <a:pt x="9870" y="2615"/>
                    </a:cubicBezTo>
                    <a:cubicBezTo>
                      <a:pt x="9870" y="2615"/>
                      <a:pt x="9914" y="2600"/>
                      <a:pt x="9899" y="2585"/>
                    </a:cubicBezTo>
                    <a:cubicBezTo>
                      <a:pt x="9884" y="2585"/>
                      <a:pt x="9870" y="2556"/>
                      <a:pt x="9855" y="2556"/>
                    </a:cubicBezTo>
                    <a:cubicBezTo>
                      <a:pt x="9840" y="2556"/>
                      <a:pt x="9855" y="2571"/>
                      <a:pt x="9840" y="2571"/>
                    </a:cubicBezTo>
                    <a:cubicBezTo>
                      <a:pt x="9811" y="2571"/>
                      <a:pt x="9796" y="2556"/>
                      <a:pt x="9811" y="2526"/>
                    </a:cubicBezTo>
                    <a:cubicBezTo>
                      <a:pt x="9826" y="2497"/>
                      <a:pt x="9855" y="2482"/>
                      <a:pt x="9884" y="2438"/>
                    </a:cubicBezTo>
                    <a:cubicBezTo>
                      <a:pt x="9899" y="2408"/>
                      <a:pt x="9899" y="2364"/>
                      <a:pt x="9943" y="2334"/>
                    </a:cubicBezTo>
                    <a:cubicBezTo>
                      <a:pt x="9958" y="2319"/>
                      <a:pt x="9958" y="2349"/>
                      <a:pt x="9958" y="2349"/>
                    </a:cubicBezTo>
                    <a:cubicBezTo>
                      <a:pt x="9987" y="2349"/>
                      <a:pt x="9987" y="2319"/>
                      <a:pt x="10002" y="2334"/>
                    </a:cubicBezTo>
                    <a:cubicBezTo>
                      <a:pt x="10017" y="2334"/>
                      <a:pt x="10017" y="2349"/>
                      <a:pt x="10031" y="2334"/>
                    </a:cubicBezTo>
                    <a:cubicBezTo>
                      <a:pt x="10061" y="2319"/>
                      <a:pt x="10076" y="2305"/>
                      <a:pt x="10105" y="2290"/>
                    </a:cubicBezTo>
                    <a:cubicBezTo>
                      <a:pt x="10149" y="2275"/>
                      <a:pt x="10090" y="2334"/>
                      <a:pt x="10120" y="2349"/>
                    </a:cubicBezTo>
                    <a:cubicBezTo>
                      <a:pt x="10120" y="2364"/>
                      <a:pt x="10179" y="2305"/>
                      <a:pt x="10193" y="2305"/>
                    </a:cubicBezTo>
                    <a:cubicBezTo>
                      <a:pt x="10223" y="2290"/>
                      <a:pt x="10252" y="2275"/>
                      <a:pt x="10296" y="2275"/>
                    </a:cubicBezTo>
                    <a:cubicBezTo>
                      <a:pt x="10326" y="2275"/>
                      <a:pt x="10355" y="2275"/>
                      <a:pt x="10370" y="2305"/>
                    </a:cubicBezTo>
                    <a:cubicBezTo>
                      <a:pt x="10384" y="2305"/>
                      <a:pt x="10399" y="2319"/>
                      <a:pt x="10414" y="2334"/>
                    </a:cubicBezTo>
                    <a:cubicBezTo>
                      <a:pt x="10429" y="2349"/>
                      <a:pt x="10429" y="2305"/>
                      <a:pt x="10443" y="2305"/>
                    </a:cubicBezTo>
                    <a:cubicBezTo>
                      <a:pt x="10561" y="2201"/>
                      <a:pt x="10693" y="2157"/>
                      <a:pt x="10826" y="2098"/>
                    </a:cubicBezTo>
                    <a:cubicBezTo>
                      <a:pt x="10855" y="2083"/>
                      <a:pt x="10899" y="2068"/>
                      <a:pt x="10914" y="2039"/>
                    </a:cubicBezTo>
                    <a:cubicBezTo>
                      <a:pt x="10929" y="2009"/>
                      <a:pt x="10929" y="2054"/>
                      <a:pt x="10958" y="2054"/>
                    </a:cubicBezTo>
                    <a:lnTo>
                      <a:pt x="11017" y="2054"/>
                    </a:lnTo>
                    <a:cubicBezTo>
                      <a:pt x="11032" y="2068"/>
                      <a:pt x="11046" y="2083"/>
                      <a:pt x="11061" y="2083"/>
                    </a:cubicBezTo>
                    <a:cubicBezTo>
                      <a:pt x="11105" y="2083"/>
                      <a:pt x="11105" y="2024"/>
                      <a:pt x="11090" y="1994"/>
                    </a:cubicBezTo>
                    <a:cubicBezTo>
                      <a:pt x="11090" y="1980"/>
                      <a:pt x="11032" y="1950"/>
                      <a:pt x="11046" y="1935"/>
                    </a:cubicBezTo>
                    <a:cubicBezTo>
                      <a:pt x="11046" y="1921"/>
                      <a:pt x="11017" y="1847"/>
                      <a:pt x="11002" y="1862"/>
                    </a:cubicBezTo>
                    <a:cubicBezTo>
                      <a:pt x="11002" y="1876"/>
                      <a:pt x="10973" y="1847"/>
                      <a:pt x="10958" y="1847"/>
                    </a:cubicBezTo>
                    <a:cubicBezTo>
                      <a:pt x="10943" y="1832"/>
                      <a:pt x="10958" y="1817"/>
                      <a:pt x="10943" y="1802"/>
                    </a:cubicBezTo>
                    <a:cubicBezTo>
                      <a:pt x="10943" y="1788"/>
                      <a:pt x="10899" y="1802"/>
                      <a:pt x="10899" y="1802"/>
                    </a:cubicBezTo>
                    <a:cubicBezTo>
                      <a:pt x="10885" y="1817"/>
                      <a:pt x="10840" y="1802"/>
                      <a:pt x="10855" y="1788"/>
                    </a:cubicBezTo>
                    <a:cubicBezTo>
                      <a:pt x="10855" y="1773"/>
                      <a:pt x="10899" y="1788"/>
                      <a:pt x="10914" y="1788"/>
                    </a:cubicBezTo>
                    <a:cubicBezTo>
                      <a:pt x="10914" y="1773"/>
                      <a:pt x="10870" y="1773"/>
                      <a:pt x="10870" y="1773"/>
                    </a:cubicBezTo>
                    <a:cubicBezTo>
                      <a:pt x="10870" y="1729"/>
                      <a:pt x="10988" y="1802"/>
                      <a:pt x="11002" y="1802"/>
                    </a:cubicBezTo>
                    <a:cubicBezTo>
                      <a:pt x="11032" y="1817"/>
                      <a:pt x="11120" y="1788"/>
                      <a:pt x="11149" y="1758"/>
                    </a:cubicBezTo>
                    <a:cubicBezTo>
                      <a:pt x="11164" y="1743"/>
                      <a:pt x="11135" y="1743"/>
                      <a:pt x="11135" y="1729"/>
                    </a:cubicBezTo>
                    <a:cubicBezTo>
                      <a:pt x="11135" y="1729"/>
                      <a:pt x="11193" y="1729"/>
                      <a:pt x="11193" y="1699"/>
                    </a:cubicBezTo>
                    <a:cubicBezTo>
                      <a:pt x="11179" y="1684"/>
                      <a:pt x="11149" y="1669"/>
                      <a:pt x="11164" y="1655"/>
                    </a:cubicBezTo>
                    <a:cubicBezTo>
                      <a:pt x="11164" y="1640"/>
                      <a:pt x="11193" y="1610"/>
                      <a:pt x="11193" y="1610"/>
                    </a:cubicBezTo>
                    <a:cubicBezTo>
                      <a:pt x="11208" y="1610"/>
                      <a:pt x="11267" y="1625"/>
                      <a:pt x="11267" y="1610"/>
                    </a:cubicBezTo>
                    <a:cubicBezTo>
                      <a:pt x="11252" y="1625"/>
                      <a:pt x="11208" y="1640"/>
                      <a:pt x="11223" y="1655"/>
                    </a:cubicBezTo>
                    <a:cubicBezTo>
                      <a:pt x="11238" y="1669"/>
                      <a:pt x="11252" y="1684"/>
                      <a:pt x="11252" y="1684"/>
                    </a:cubicBezTo>
                    <a:cubicBezTo>
                      <a:pt x="11252" y="1699"/>
                      <a:pt x="11238" y="1714"/>
                      <a:pt x="11252" y="1714"/>
                    </a:cubicBezTo>
                    <a:cubicBezTo>
                      <a:pt x="11282" y="1714"/>
                      <a:pt x="11311" y="1699"/>
                      <a:pt x="11341" y="1699"/>
                    </a:cubicBezTo>
                    <a:cubicBezTo>
                      <a:pt x="11370" y="1699"/>
                      <a:pt x="11399" y="1699"/>
                      <a:pt x="11429" y="1714"/>
                    </a:cubicBezTo>
                    <a:cubicBezTo>
                      <a:pt x="11443" y="1729"/>
                      <a:pt x="11443" y="1729"/>
                      <a:pt x="11443" y="1758"/>
                    </a:cubicBezTo>
                    <a:cubicBezTo>
                      <a:pt x="11443" y="1773"/>
                      <a:pt x="11502" y="1788"/>
                      <a:pt x="11517" y="1788"/>
                    </a:cubicBezTo>
                    <a:cubicBezTo>
                      <a:pt x="11532" y="1802"/>
                      <a:pt x="11620" y="1862"/>
                      <a:pt x="11635" y="1832"/>
                    </a:cubicBezTo>
                    <a:cubicBezTo>
                      <a:pt x="11620" y="1876"/>
                      <a:pt x="11708" y="1832"/>
                      <a:pt x="11708" y="1832"/>
                    </a:cubicBezTo>
                    <a:cubicBezTo>
                      <a:pt x="11708" y="1817"/>
                      <a:pt x="11649" y="1817"/>
                      <a:pt x="11664" y="1802"/>
                    </a:cubicBezTo>
                    <a:cubicBezTo>
                      <a:pt x="11664" y="1773"/>
                      <a:pt x="11708" y="1802"/>
                      <a:pt x="11708" y="1802"/>
                    </a:cubicBezTo>
                    <a:cubicBezTo>
                      <a:pt x="11708" y="1773"/>
                      <a:pt x="11694" y="1802"/>
                      <a:pt x="11708" y="1758"/>
                    </a:cubicBezTo>
                    <a:lnTo>
                      <a:pt x="11708" y="1714"/>
                    </a:lnTo>
                    <a:cubicBezTo>
                      <a:pt x="11694" y="1699"/>
                      <a:pt x="11679" y="1699"/>
                      <a:pt x="11679" y="1684"/>
                    </a:cubicBezTo>
                    <a:cubicBezTo>
                      <a:pt x="11679" y="1684"/>
                      <a:pt x="11782" y="1714"/>
                      <a:pt x="11796" y="1699"/>
                    </a:cubicBezTo>
                    <a:cubicBezTo>
                      <a:pt x="11796" y="1699"/>
                      <a:pt x="11782" y="1684"/>
                      <a:pt x="11767" y="1684"/>
                    </a:cubicBezTo>
                    <a:cubicBezTo>
                      <a:pt x="11782" y="1684"/>
                      <a:pt x="11826" y="1699"/>
                      <a:pt x="11841" y="1684"/>
                    </a:cubicBezTo>
                    <a:cubicBezTo>
                      <a:pt x="11841" y="1669"/>
                      <a:pt x="11841" y="1655"/>
                      <a:pt x="11855" y="1640"/>
                    </a:cubicBezTo>
                    <a:lnTo>
                      <a:pt x="11899" y="1640"/>
                    </a:lnTo>
                    <a:lnTo>
                      <a:pt x="11885" y="1640"/>
                    </a:lnTo>
                    <a:cubicBezTo>
                      <a:pt x="11870" y="1625"/>
                      <a:pt x="11914" y="1640"/>
                      <a:pt x="11885" y="1640"/>
                    </a:cubicBezTo>
                    <a:close/>
                    <a:moveTo>
                      <a:pt x="5957" y="2836"/>
                    </a:moveTo>
                    <a:lnTo>
                      <a:pt x="5957" y="2836"/>
                    </a:lnTo>
                    <a:cubicBezTo>
                      <a:pt x="5942" y="2881"/>
                      <a:pt x="5942" y="2925"/>
                      <a:pt x="5928" y="2969"/>
                    </a:cubicBezTo>
                    <a:cubicBezTo>
                      <a:pt x="5913" y="2999"/>
                      <a:pt x="5869" y="2984"/>
                      <a:pt x="5869" y="3014"/>
                    </a:cubicBezTo>
                    <a:lnTo>
                      <a:pt x="5913" y="3014"/>
                    </a:lnTo>
                    <a:cubicBezTo>
                      <a:pt x="5913" y="3014"/>
                      <a:pt x="5781" y="3102"/>
                      <a:pt x="5766" y="3102"/>
                    </a:cubicBezTo>
                    <a:cubicBezTo>
                      <a:pt x="5751" y="3117"/>
                      <a:pt x="5737" y="3132"/>
                      <a:pt x="5707" y="3132"/>
                    </a:cubicBezTo>
                    <a:cubicBezTo>
                      <a:pt x="5692" y="3147"/>
                      <a:pt x="5678" y="3176"/>
                      <a:pt x="5663" y="3191"/>
                    </a:cubicBezTo>
                    <a:cubicBezTo>
                      <a:pt x="5648" y="3206"/>
                      <a:pt x="5545" y="3235"/>
                      <a:pt x="5531" y="3206"/>
                    </a:cubicBezTo>
                    <a:cubicBezTo>
                      <a:pt x="5531" y="3191"/>
                      <a:pt x="5634" y="3161"/>
                      <a:pt x="5648" y="3147"/>
                    </a:cubicBezTo>
                    <a:cubicBezTo>
                      <a:pt x="5692" y="3117"/>
                      <a:pt x="5737" y="3073"/>
                      <a:pt x="5781" y="3043"/>
                    </a:cubicBezTo>
                    <a:cubicBezTo>
                      <a:pt x="5810" y="3028"/>
                      <a:pt x="5810" y="2984"/>
                      <a:pt x="5840" y="2969"/>
                    </a:cubicBezTo>
                    <a:cubicBezTo>
                      <a:pt x="5869" y="2925"/>
                      <a:pt x="5898" y="2881"/>
                      <a:pt x="5913" y="2836"/>
                    </a:cubicBezTo>
                    <a:cubicBezTo>
                      <a:pt x="5913" y="2807"/>
                      <a:pt x="5913" y="2807"/>
                      <a:pt x="5942" y="2792"/>
                    </a:cubicBezTo>
                    <a:cubicBezTo>
                      <a:pt x="5972" y="2777"/>
                      <a:pt x="5957" y="2822"/>
                      <a:pt x="5957" y="2836"/>
                    </a:cubicBezTo>
                    <a:cubicBezTo>
                      <a:pt x="5942" y="2851"/>
                      <a:pt x="5957" y="2807"/>
                      <a:pt x="5957" y="2836"/>
                    </a:cubicBezTo>
                    <a:close/>
                  </a:path>
                </a:pathLst>
              </a:custGeom>
              <a:solidFill>
                <a:schemeClr val="bg1">
                  <a:lumMod val="8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2" name="Freeform 1720">
                <a:extLst>
                  <a:ext uri="{FF2B5EF4-FFF2-40B4-BE49-F238E27FC236}">
                    <a16:creationId xmlns:a16="http://schemas.microsoft.com/office/drawing/2014/main" id="{928D377B-D473-ABA4-7250-82E22FC7DE29}"/>
                  </a:ext>
                </a:extLst>
              </p:cNvPr>
              <p:cNvSpPr>
                <a:spLocks noEditPoints="1"/>
              </p:cNvSpPr>
              <p:nvPr/>
            </p:nvSpPr>
            <p:spPr bwMode="auto">
              <a:xfrm>
                <a:off x="3985" y="1517"/>
                <a:ext cx="2297" cy="804"/>
              </a:xfrm>
              <a:custGeom>
                <a:avLst/>
                <a:gdLst>
                  <a:gd name="T0" fmla="*/ 11576 w 11914"/>
                  <a:gd name="T1" fmla="*/ 1596 h 4166"/>
                  <a:gd name="T2" fmla="*/ 10679 w 11914"/>
                  <a:gd name="T3" fmla="*/ 1152 h 4166"/>
                  <a:gd name="T4" fmla="*/ 9855 w 11914"/>
                  <a:gd name="T5" fmla="*/ 1167 h 4166"/>
                  <a:gd name="T6" fmla="*/ 8928 w 11914"/>
                  <a:gd name="T7" fmla="*/ 960 h 4166"/>
                  <a:gd name="T8" fmla="*/ 8502 w 11914"/>
                  <a:gd name="T9" fmla="*/ 827 h 4166"/>
                  <a:gd name="T10" fmla="*/ 8163 w 11914"/>
                  <a:gd name="T11" fmla="*/ 901 h 4166"/>
                  <a:gd name="T12" fmla="*/ 7663 w 11914"/>
                  <a:gd name="T13" fmla="*/ 872 h 4166"/>
                  <a:gd name="T14" fmla="*/ 7281 w 11914"/>
                  <a:gd name="T15" fmla="*/ 650 h 4166"/>
                  <a:gd name="T16" fmla="*/ 6899 w 11914"/>
                  <a:gd name="T17" fmla="*/ 724 h 4166"/>
                  <a:gd name="T18" fmla="*/ 6222 w 11914"/>
                  <a:gd name="T19" fmla="*/ 635 h 4166"/>
                  <a:gd name="T20" fmla="*/ 5634 w 11914"/>
                  <a:gd name="T21" fmla="*/ 739 h 4166"/>
                  <a:gd name="T22" fmla="*/ 6222 w 11914"/>
                  <a:gd name="T23" fmla="*/ 251 h 4166"/>
                  <a:gd name="T24" fmla="*/ 5560 w 11914"/>
                  <a:gd name="T25" fmla="*/ 104 h 4166"/>
                  <a:gd name="T26" fmla="*/ 5222 w 11914"/>
                  <a:gd name="T27" fmla="*/ 251 h 4166"/>
                  <a:gd name="T28" fmla="*/ 4707 w 11914"/>
                  <a:gd name="T29" fmla="*/ 325 h 4166"/>
                  <a:gd name="T30" fmla="*/ 4369 w 11914"/>
                  <a:gd name="T31" fmla="*/ 473 h 4166"/>
                  <a:gd name="T32" fmla="*/ 3957 w 11914"/>
                  <a:gd name="T33" fmla="*/ 724 h 4166"/>
                  <a:gd name="T34" fmla="*/ 3633 w 11914"/>
                  <a:gd name="T35" fmla="*/ 857 h 4166"/>
                  <a:gd name="T36" fmla="*/ 3560 w 11914"/>
                  <a:gd name="T37" fmla="*/ 739 h 4166"/>
                  <a:gd name="T38" fmla="*/ 3810 w 11914"/>
                  <a:gd name="T39" fmla="*/ 1433 h 4166"/>
                  <a:gd name="T40" fmla="*/ 3339 w 11914"/>
                  <a:gd name="T41" fmla="*/ 1581 h 4166"/>
                  <a:gd name="T42" fmla="*/ 3398 w 11914"/>
                  <a:gd name="T43" fmla="*/ 1300 h 4166"/>
                  <a:gd name="T44" fmla="*/ 3030 w 11914"/>
                  <a:gd name="T45" fmla="*/ 887 h 4166"/>
                  <a:gd name="T46" fmla="*/ 2810 w 11914"/>
                  <a:gd name="T47" fmla="*/ 1226 h 4166"/>
                  <a:gd name="T48" fmla="*/ 1927 w 11914"/>
                  <a:gd name="T49" fmla="*/ 1330 h 4166"/>
                  <a:gd name="T50" fmla="*/ 1353 w 11914"/>
                  <a:gd name="T51" fmla="*/ 1477 h 4166"/>
                  <a:gd name="T52" fmla="*/ 1236 w 11914"/>
                  <a:gd name="T53" fmla="*/ 1581 h 4166"/>
                  <a:gd name="T54" fmla="*/ 780 w 11914"/>
                  <a:gd name="T55" fmla="*/ 1773 h 4166"/>
                  <a:gd name="T56" fmla="*/ 456 w 11914"/>
                  <a:gd name="T57" fmla="*/ 1507 h 4166"/>
                  <a:gd name="T58" fmla="*/ 427 w 11914"/>
                  <a:gd name="T59" fmla="*/ 1241 h 4166"/>
                  <a:gd name="T60" fmla="*/ 74 w 11914"/>
                  <a:gd name="T61" fmla="*/ 1300 h 4166"/>
                  <a:gd name="T62" fmla="*/ 103 w 11914"/>
                  <a:gd name="T63" fmla="*/ 2246 h 4166"/>
                  <a:gd name="T64" fmla="*/ 236 w 11914"/>
                  <a:gd name="T65" fmla="*/ 2763 h 4166"/>
                  <a:gd name="T66" fmla="*/ 589 w 11914"/>
                  <a:gd name="T67" fmla="*/ 3294 h 4166"/>
                  <a:gd name="T68" fmla="*/ 780 w 11914"/>
                  <a:gd name="T69" fmla="*/ 3605 h 4166"/>
                  <a:gd name="T70" fmla="*/ 1206 w 11914"/>
                  <a:gd name="T71" fmla="*/ 4018 h 4166"/>
                  <a:gd name="T72" fmla="*/ 1603 w 11914"/>
                  <a:gd name="T73" fmla="*/ 3693 h 4166"/>
                  <a:gd name="T74" fmla="*/ 1589 w 11914"/>
                  <a:gd name="T75" fmla="*/ 3280 h 4166"/>
                  <a:gd name="T76" fmla="*/ 2354 w 11914"/>
                  <a:gd name="T77" fmla="*/ 3294 h 4166"/>
                  <a:gd name="T78" fmla="*/ 2883 w 11914"/>
                  <a:gd name="T79" fmla="*/ 2896 h 4166"/>
                  <a:gd name="T80" fmla="*/ 3707 w 11914"/>
                  <a:gd name="T81" fmla="*/ 3014 h 4166"/>
                  <a:gd name="T82" fmla="*/ 4869 w 11914"/>
                  <a:gd name="T83" fmla="*/ 3339 h 4166"/>
                  <a:gd name="T84" fmla="*/ 6104 w 11914"/>
                  <a:gd name="T85" fmla="*/ 3413 h 4166"/>
                  <a:gd name="T86" fmla="*/ 7104 w 11914"/>
                  <a:gd name="T87" fmla="*/ 3058 h 4166"/>
                  <a:gd name="T88" fmla="*/ 7663 w 11914"/>
                  <a:gd name="T89" fmla="*/ 3811 h 4166"/>
                  <a:gd name="T90" fmla="*/ 8208 w 11914"/>
                  <a:gd name="T91" fmla="*/ 3339 h 4166"/>
                  <a:gd name="T92" fmla="*/ 7987 w 11914"/>
                  <a:gd name="T93" fmla="*/ 2940 h 4166"/>
                  <a:gd name="T94" fmla="*/ 8693 w 11914"/>
                  <a:gd name="T95" fmla="*/ 2393 h 4166"/>
                  <a:gd name="T96" fmla="*/ 9222 w 11914"/>
                  <a:gd name="T97" fmla="*/ 2438 h 4166"/>
                  <a:gd name="T98" fmla="*/ 9664 w 11914"/>
                  <a:gd name="T99" fmla="*/ 2260 h 4166"/>
                  <a:gd name="T100" fmla="*/ 9840 w 11914"/>
                  <a:gd name="T101" fmla="*/ 2275 h 4166"/>
                  <a:gd name="T102" fmla="*/ 9546 w 11914"/>
                  <a:gd name="T103" fmla="*/ 3102 h 4166"/>
                  <a:gd name="T104" fmla="*/ 9811 w 11914"/>
                  <a:gd name="T105" fmla="*/ 2526 h 4166"/>
                  <a:gd name="T106" fmla="*/ 10443 w 11914"/>
                  <a:gd name="T107" fmla="*/ 2305 h 4166"/>
                  <a:gd name="T108" fmla="*/ 10855 w 11914"/>
                  <a:gd name="T109" fmla="*/ 1788 h 4166"/>
                  <a:gd name="T110" fmla="*/ 11252 w 11914"/>
                  <a:gd name="T111" fmla="*/ 1714 h 4166"/>
                  <a:gd name="T112" fmla="*/ 11796 w 11914"/>
                  <a:gd name="T113" fmla="*/ 1699 h 4166"/>
                  <a:gd name="T114" fmla="*/ 5913 w 11914"/>
                  <a:gd name="T115" fmla="*/ 3014 h 4166"/>
                  <a:gd name="T116" fmla="*/ 5957 w 11914"/>
                  <a:gd name="T117" fmla="*/ 2836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4" h="4166">
                    <a:moveTo>
                      <a:pt x="11885" y="1640"/>
                    </a:moveTo>
                    <a:lnTo>
                      <a:pt x="11885" y="1640"/>
                    </a:lnTo>
                    <a:cubicBezTo>
                      <a:pt x="11855" y="1610"/>
                      <a:pt x="11811" y="1596"/>
                      <a:pt x="11782" y="1566"/>
                    </a:cubicBezTo>
                    <a:cubicBezTo>
                      <a:pt x="11767" y="1551"/>
                      <a:pt x="11752" y="1537"/>
                      <a:pt x="11723" y="1522"/>
                    </a:cubicBezTo>
                    <a:cubicBezTo>
                      <a:pt x="11708" y="1522"/>
                      <a:pt x="11679" y="1522"/>
                      <a:pt x="11664" y="1507"/>
                    </a:cubicBezTo>
                    <a:cubicBezTo>
                      <a:pt x="11664" y="1522"/>
                      <a:pt x="11679" y="1522"/>
                      <a:pt x="11679" y="1522"/>
                    </a:cubicBezTo>
                    <a:cubicBezTo>
                      <a:pt x="11694" y="1522"/>
                      <a:pt x="11649" y="1537"/>
                      <a:pt x="11635" y="1522"/>
                    </a:cubicBezTo>
                    <a:cubicBezTo>
                      <a:pt x="11635" y="1522"/>
                      <a:pt x="11649" y="1522"/>
                      <a:pt x="11649" y="1507"/>
                    </a:cubicBezTo>
                    <a:cubicBezTo>
                      <a:pt x="11635" y="1492"/>
                      <a:pt x="11561" y="1522"/>
                      <a:pt x="11546" y="1507"/>
                    </a:cubicBezTo>
                    <a:cubicBezTo>
                      <a:pt x="11576" y="1522"/>
                      <a:pt x="11576" y="1522"/>
                      <a:pt x="11576" y="1566"/>
                    </a:cubicBezTo>
                    <a:cubicBezTo>
                      <a:pt x="11561" y="1581"/>
                      <a:pt x="11591" y="1610"/>
                      <a:pt x="11591" y="1610"/>
                    </a:cubicBezTo>
                    <a:cubicBezTo>
                      <a:pt x="11576" y="1610"/>
                      <a:pt x="11576" y="1596"/>
                      <a:pt x="11576" y="1596"/>
                    </a:cubicBezTo>
                    <a:cubicBezTo>
                      <a:pt x="11561" y="1581"/>
                      <a:pt x="11561" y="1610"/>
                      <a:pt x="11546" y="1610"/>
                    </a:cubicBezTo>
                    <a:lnTo>
                      <a:pt x="11517" y="1551"/>
                    </a:lnTo>
                    <a:lnTo>
                      <a:pt x="11517" y="1537"/>
                    </a:lnTo>
                    <a:cubicBezTo>
                      <a:pt x="11517" y="1522"/>
                      <a:pt x="11502" y="1507"/>
                      <a:pt x="11517" y="1492"/>
                    </a:cubicBezTo>
                    <a:cubicBezTo>
                      <a:pt x="11532" y="1463"/>
                      <a:pt x="11502" y="1477"/>
                      <a:pt x="11488" y="1463"/>
                    </a:cubicBezTo>
                    <a:cubicBezTo>
                      <a:pt x="11488" y="1448"/>
                      <a:pt x="11458" y="1433"/>
                      <a:pt x="11443" y="1433"/>
                    </a:cubicBezTo>
                    <a:cubicBezTo>
                      <a:pt x="11341" y="1374"/>
                      <a:pt x="11252" y="1315"/>
                      <a:pt x="11149" y="1285"/>
                    </a:cubicBezTo>
                    <a:cubicBezTo>
                      <a:pt x="11120" y="1271"/>
                      <a:pt x="11105" y="1256"/>
                      <a:pt x="11090" y="1241"/>
                    </a:cubicBezTo>
                    <a:cubicBezTo>
                      <a:pt x="11076" y="1226"/>
                      <a:pt x="11046" y="1212"/>
                      <a:pt x="11017" y="1212"/>
                    </a:cubicBezTo>
                    <a:cubicBezTo>
                      <a:pt x="10973" y="1197"/>
                      <a:pt x="10929" y="1182"/>
                      <a:pt x="10870" y="1152"/>
                    </a:cubicBezTo>
                    <a:lnTo>
                      <a:pt x="10737" y="1152"/>
                    </a:lnTo>
                    <a:lnTo>
                      <a:pt x="10679" y="1152"/>
                    </a:lnTo>
                    <a:lnTo>
                      <a:pt x="10664" y="1138"/>
                    </a:lnTo>
                    <a:cubicBezTo>
                      <a:pt x="10649" y="1152"/>
                      <a:pt x="10649" y="1167"/>
                      <a:pt x="10635" y="1152"/>
                    </a:cubicBezTo>
                    <a:cubicBezTo>
                      <a:pt x="10590" y="1152"/>
                      <a:pt x="10546" y="1138"/>
                      <a:pt x="10502" y="1123"/>
                    </a:cubicBezTo>
                    <a:cubicBezTo>
                      <a:pt x="10487" y="1123"/>
                      <a:pt x="10443" y="1108"/>
                      <a:pt x="10443" y="1138"/>
                    </a:cubicBezTo>
                    <a:cubicBezTo>
                      <a:pt x="10429" y="1167"/>
                      <a:pt x="10414" y="1167"/>
                      <a:pt x="10443" y="1182"/>
                    </a:cubicBezTo>
                    <a:cubicBezTo>
                      <a:pt x="10473" y="1212"/>
                      <a:pt x="10502" y="1271"/>
                      <a:pt x="10429" y="1285"/>
                    </a:cubicBezTo>
                    <a:cubicBezTo>
                      <a:pt x="10414" y="1300"/>
                      <a:pt x="10370" y="1300"/>
                      <a:pt x="10355" y="1271"/>
                    </a:cubicBezTo>
                    <a:cubicBezTo>
                      <a:pt x="10340" y="1256"/>
                      <a:pt x="10340" y="1241"/>
                      <a:pt x="10296" y="1241"/>
                    </a:cubicBezTo>
                    <a:cubicBezTo>
                      <a:pt x="10252" y="1226"/>
                      <a:pt x="10282" y="1212"/>
                      <a:pt x="10267" y="1197"/>
                    </a:cubicBezTo>
                    <a:cubicBezTo>
                      <a:pt x="10267" y="1182"/>
                      <a:pt x="10223" y="1167"/>
                      <a:pt x="10208" y="1182"/>
                    </a:cubicBezTo>
                    <a:cubicBezTo>
                      <a:pt x="10164" y="1226"/>
                      <a:pt x="10090" y="1182"/>
                      <a:pt x="10031" y="1182"/>
                    </a:cubicBezTo>
                    <a:cubicBezTo>
                      <a:pt x="9973" y="1182"/>
                      <a:pt x="9914" y="1167"/>
                      <a:pt x="9855" y="1167"/>
                    </a:cubicBezTo>
                    <a:cubicBezTo>
                      <a:pt x="9826" y="1167"/>
                      <a:pt x="9811" y="1167"/>
                      <a:pt x="9781" y="1182"/>
                    </a:cubicBezTo>
                    <a:cubicBezTo>
                      <a:pt x="9752" y="1197"/>
                      <a:pt x="9767" y="1241"/>
                      <a:pt x="9767" y="1271"/>
                    </a:cubicBezTo>
                    <a:cubicBezTo>
                      <a:pt x="9752" y="1271"/>
                      <a:pt x="9737" y="1197"/>
                      <a:pt x="9723" y="1182"/>
                    </a:cubicBezTo>
                    <a:cubicBezTo>
                      <a:pt x="9708" y="1182"/>
                      <a:pt x="9649" y="1182"/>
                      <a:pt x="9634" y="1152"/>
                    </a:cubicBezTo>
                    <a:cubicBezTo>
                      <a:pt x="9634" y="1108"/>
                      <a:pt x="9693" y="1093"/>
                      <a:pt x="9634" y="1049"/>
                    </a:cubicBezTo>
                    <a:cubicBezTo>
                      <a:pt x="9605" y="1034"/>
                      <a:pt x="9575" y="1019"/>
                      <a:pt x="9531" y="1005"/>
                    </a:cubicBezTo>
                    <a:cubicBezTo>
                      <a:pt x="9443" y="975"/>
                      <a:pt x="9340" y="1005"/>
                      <a:pt x="9252" y="1019"/>
                    </a:cubicBezTo>
                    <a:lnTo>
                      <a:pt x="9105" y="1019"/>
                    </a:lnTo>
                    <a:lnTo>
                      <a:pt x="9075" y="1019"/>
                    </a:lnTo>
                    <a:cubicBezTo>
                      <a:pt x="9046" y="1005"/>
                      <a:pt x="9075" y="1005"/>
                      <a:pt x="9090" y="990"/>
                    </a:cubicBezTo>
                    <a:cubicBezTo>
                      <a:pt x="9090" y="975"/>
                      <a:pt x="9017" y="960"/>
                      <a:pt x="9017" y="960"/>
                    </a:cubicBezTo>
                    <a:cubicBezTo>
                      <a:pt x="9002" y="946"/>
                      <a:pt x="8943" y="960"/>
                      <a:pt x="8928" y="960"/>
                    </a:cubicBezTo>
                    <a:cubicBezTo>
                      <a:pt x="8928" y="960"/>
                      <a:pt x="8987" y="946"/>
                      <a:pt x="8972" y="931"/>
                    </a:cubicBezTo>
                    <a:cubicBezTo>
                      <a:pt x="8958" y="931"/>
                      <a:pt x="8943" y="946"/>
                      <a:pt x="8928" y="946"/>
                    </a:cubicBezTo>
                    <a:cubicBezTo>
                      <a:pt x="8914" y="931"/>
                      <a:pt x="8884" y="916"/>
                      <a:pt x="8884" y="916"/>
                    </a:cubicBezTo>
                    <a:cubicBezTo>
                      <a:pt x="8869" y="916"/>
                      <a:pt x="8825" y="887"/>
                      <a:pt x="8855" y="887"/>
                    </a:cubicBezTo>
                    <a:lnTo>
                      <a:pt x="8914" y="887"/>
                    </a:lnTo>
                    <a:cubicBezTo>
                      <a:pt x="8958" y="887"/>
                      <a:pt x="8899" y="842"/>
                      <a:pt x="8884" y="842"/>
                    </a:cubicBezTo>
                    <a:cubicBezTo>
                      <a:pt x="8855" y="813"/>
                      <a:pt x="8781" y="827"/>
                      <a:pt x="8737" y="813"/>
                    </a:cubicBezTo>
                    <a:cubicBezTo>
                      <a:pt x="8708" y="813"/>
                      <a:pt x="8693" y="842"/>
                      <a:pt x="8664" y="872"/>
                    </a:cubicBezTo>
                    <a:cubicBezTo>
                      <a:pt x="8664" y="872"/>
                      <a:pt x="8561" y="931"/>
                      <a:pt x="8561" y="887"/>
                    </a:cubicBezTo>
                    <a:cubicBezTo>
                      <a:pt x="8575" y="857"/>
                      <a:pt x="8590" y="887"/>
                      <a:pt x="8619" y="872"/>
                    </a:cubicBezTo>
                    <a:cubicBezTo>
                      <a:pt x="8619" y="872"/>
                      <a:pt x="8605" y="827"/>
                      <a:pt x="8590" y="827"/>
                    </a:cubicBezTo>
                    <a:lnTo>
                      <a:pt x="8502" y="827"/>
                    </a:lnTo>
                    <a:cubicBezTo>
                      <a:pt x="8516" y="813"/>
                      <a:pt x="8546" y="798"/>
                      <a:pt x="8575" y="798"/>
                    </a:cubicBezTo>
                    <a:cubicBezTo>
                      <a:pt x="8590" y="813"/>
                      <a:pt x="8693" y="813"/>
                      <a:pt x="8693" y="813"/>
                    </a:cubicBezTo>
                    <a:cubicBezTo>
                      <a:pt x="8693" y="798"/>
                      <a:pt x="8605" y="798"/>
                      <a:pt x="8590" y="783"/>
                    </a:cubicBezTo>
                    <a:lnTo>
                      <a:pt x="8502" y="783"/>
                    </a:lnTo>
                    <a:cubicBezTo>
                      <a:pt x="8443" y="768"/>
                      <a:pt x="8384" y="768"/>
                      <a:pt x="8325" y="754"/>
                    </a:cubicBezTo>
                    <a:cubicBezTo>
                      <a:pt x="8311" y="754"/>
                      <a:pt x="8252" y="739"/>
                      <a:pt x="8252" y="739"/>
                    </a:cubicBezTo>
                    <a:cubicBezTo>
                      <a:pt x="8252" y="754"/>
                      <a:pt x="8266" y="768"/>
                      <a:pt x="8252" y="768"/>
                    </a:cubicBezTo>
                    <a:cubicBezTo>
                      <a:pt x="8237" y="783"/>
                      <a:pt x="8222" y="783"/>
                      <a:pt x="8208" y="783"/>
                    </a:cubicBezTo>
                    <a:cubicBezTo>
                      <a:pt x="8193" y="783"/>
                      <a:pt x="8119" y="798"/>
                      <a:pt x="8134" y="827"/>
                    </a:cubicBezTo>
                    <a:cubicBezTo>
                      <a:pt x="8149" y="857"/>
                      <a:pt x="8178" y="813"/>
                      <a:pt x="8193" y="827"/>
                    </a:cubicBezTo>
                    <a:cubicBezTo>
                      <a:pt x="8193" y="827"/>
                      <a:pt x="8149" y="842"/>
                      <a:pt x="8163" y="872"/>
                    </a:cubicBezTo>
                    <a:cubicBezTo>
                      <a:pt x="8178" y="872"/>
                      <a:pt x="8163" y="887"/>
                      <a:pt x="8163" y="901"/>
                    </a:cubicBezTo>
                    <a:cubicBezTo>
                      <a:pt x="8178" y="901"/>
                      <a:pt x="8193" y="916"/>
                      <a:pt x="8193" y="931"/>
                    </a:cubicBezTo>
                    <a:lnTo>
                      <a:pt x="8119" y="931"/>
                    </a:lnTo>
                    <a:cubicBezTo>
                      <a:pt x="8090" y="931"/>
                      <a:pt x="8119" y="916"/>
                      <a:pt x="8119" y="916"/>
                    </a:cubicBezTo>
                    <a:cubicBezTo>
                      <a:pt x="8105" y="901"/>
                      <a:pt x="8061" y="916"/>
                      <a:pt x="8061" y="916"/>
                    </a:cubicBezTo>
                    <a:cubicBezTo>
                      <a:pt x="8031" y="931"/>
                      <a:pt x="8002" y="916"/>
                      <a:pt x="7987" y="916"/>
                    </a:cubicBezTo>
                    <a:cubicBezTo>
                      <a:pt x="7972" y="916"/>
                      <a:pt x="8031" y="931"/>
                      <a:pt x="8031" y="931"/>
                    </a:cubicBezTo>
                    <a:cubicBezTo>
                      <a:pt x="8075" y="946"/>
                      <a:pt x="8031" y="975"/>
                      <a:pt x="8016" y="960"/>
                    </a:cubicBezTo>
                    <a:cubicBezTo>
                      <a:pt x="8002" y="960"/>
                      <a:pt x="8002" y="946"/>
                      <a:pt x="8002" y="931"/>
                    </a:cubicBezTo>
                    <a:lnTo>
                      <a:pt x="7958" y="931"/>
                    </a:lnTo>
                    <a:cubicBezTo>
                      <a:pt x="7928" y="916"/>
                      <a:pt x="7899" y="901"/>
                      <a:pt x="7855" y="916"/>
                    </a:cubicBezTo>
                    <a:cubicBezTo>
                      <a:pt x="7810" y="916"/>
                      <a:pt x="7781" y="960"/>
                      <a:pt x="7737" y="931"/>
                    </a:cubicBezTo>
                    <a:cubicBezTo>
                      <a:pt x="7708" y="916"/>
                      <a:pt x="7678" y="901"/>
                      <a:pt x="7663" y="872"/>
                    </a:cubicBezTo>
                    <a:cubicBezTo>
                      <a:pt x="7649" y="857"/>
                      <a:pt x="7619" y="916"/>
                      <a:pt x="7605" y="916"/>
                    </a:cubicBezTo>
                    <a:cubicBezTo>
                      <a:pt x="7590" y="946"/>
                      <a:pt x="7575" y="1034"/>
                      <a:pt x="7531" y="1019"/>
                    </a:cubicBezTo>
                    <a:cubicBezTo>
                      <a:pt x="7502" y="1005"/>
                      <a:pt x="7472" y="1005"/>
                      <a:pt x="7443" y="975"/>
                    </a:cubicBezTo>
                    <a:cubicBezTo>
                      <a:pt x="7428" y="960"/>
                      <a:pt x="7399" y="931"/>
                      <a:pt x="7384" y="916"/>
                    </a:cubicBezTo>
                    <a:cubicBezTo>
                      <a:pt x="7369" y="887"/>
                      <a:pt x="7340" y="872"/>
                      <a:pt x="7325" y="857"/>
                    </a:cubicBezTo>
                    <a:cubicBezTo>
                      <a:pt x="7296" y="827"/>
                      <a:pt x="7355" y="842"/>
                      <a:pt x="7369" y="842"/>
                    </a:cubicBezTo>
                    <a:cubicBezTo>
                      <a:pt x="7384" y="842"/>
                      <a:pt x="7413" y="827"/>
                      <a:pt x="7413" y="813"/>
                    </a:cubicBezTo>
                    <a:lnTo>
                      <a:pt x="7340" y="768"/>
                    </a:lnTo>
                    <a:cubicBezTo>
                      <a:pt x="7340" y="768"/>
                      <a:pt x="7384" y="768"/>
                      <a:pt x="7384" y="754"/>
                    </a:cubicBezTo>
                    <a:cubicBezTo>
                      <a:pt x="7369" y="739"/>
                      <a:pt x="7340" y="739"/>
                      <a:pt x="7340" y="739"/>
                    </a:cubicBezTo>
                    <a:cubicBezTo>
                      <a:pt x="7340" y="709"/>
                      <a:pt x="7413" y="695"/>
                      <a:pt x="7340" y="680"/>
                    </a:cubicBezTo>
                    <a:cubicBezTo>
                      <a:pt x="7325" y="680"/>
                      <a:pt x="7310" y="650"/>
                      <a:pt x="7281" y="650"/>
                    </a:cubicBezTo>
                    <a:cubicBezTo>
                      <a:pt x="7266" y="650"/>
                      <a:pt x="7237" y="635"/>
                      <a:pt x="7222" y="650"/>
                    </a:cubicBezTo>
                    <a:cubicBezTo>
                      <a:pt x="7207" y="650"/>
                      <a:pt x="7207" y="665"/>
                      <a:pt x="7193" y="665"/>
                    </a:cubicBezTo>
                    <a:cubicBezTo>
                      <a:pt x="7178" y="650"/>
                      <a:pt x="7178" y="650"/>
                      <a:pt x="7163" y="650"/>
                    </a:cubicBezTo>
                    <a:cubicBezTo>
                      <a:pt x="7149" y="650"/>
                      <a:pt x="7119" y="650"/>
                      <a:pt x="7104" y="635"/>
                    </a:cubicBezTo>
                    <a:cubicBezTo>
                      <a:pt x="7090" y="635"/>
                      <a:pt x="7075" y="635"/>
                      <a:pt x="7060" y="606"/>
                    </a:cubicBezTo>
                    <a:cubicBezTo>
                      <a:pt x="7046" y="606"/>
                      <a:pt x="7060" y="591"/>
                      <a:pt x="7031" y="606"/>
                    </a:cubicBezTo>
                    <a:cubicBezTo>
                      <a:pt x="7031" y="606"/>
                      <a:pt x="7016" y="621"/>
                      <a:pt x="7001" y="621"/>
                    </a:cubicBezTo>
                    <a:cubicBezTo>
                      <a:pt x="6987" y="621"/>
                      <a:pt x="6987" y="606"/>
                      <a:pt x="6972" y="621"/>
                    </a:cubicBezTo>
                    <a:cubicBezTo>
                      <a:pt x="6972" y="635"/>
                      <a:pt x="6957" y="650"/>
                      <a:pt x="6957" y="665"/>
                    </a:cubicBezTo>
                    <a:cubicBezTo>
                      <a:pt x="6957" y="680"/>
                      <a:pt x="6987" y="680"/>
                      <a:pt x="6972" y="695"/>
                    </a:cubicBezTo>
                    <a:cubicBezTo>
                      <a:pt x="6957" y="709"/>
                      <a:pt x="6972" y="709"/>
                      <a:pt x="6957" y="709"/>
                    </a:cubicBezTo>
                    <a:cubicBezTo>
                      <a:pt x="6943" y="709"/>
                      <a:pt x="6913" y="709"/>
                      <a:pt x="6899" y="724"/>
                    </a:cubicBezTo>
                    <a:cubicBezTo>
                      <a:pt x="6913" y="709"/>
                      <a:pt x="6957" y="739"/>
                      <a:pt x="6957" y="739"/>
                    </a:cubicBezTo>
                    <a:cubicBezTo>
                      <a:pt x="6943" y="754"/>
                      <a:pt x="6899" y="724"/>
                      <a:pt x="6869" y="724"/>
                    </a:cubicBezTo>
                    <a:lnTo>
                      <a:pt x="6751" y="724"/>
                    </a:lnTo>
                    <a:cubicBezTo>
                      <a:pt x="6737" y="724"/>
                      <a:pt x="6737" y="709"/>
                      <a:pt x="6722" y="709"/>
                    </a:cubicBezTo>
                    <a:cubicBezTo>
                      <a:pt x="6707" y="695"/>
                      <a:pt x="6663" y="709"/>
                      <a:pt x="6648" y="709"/>
                    </a:cubicBezTo>
                    <a:cubicBezTo>
                      <a:pt x="6634" y="695"/>
                      <a:pt x="6604" y="695"/>
                      <a:pt x="6590" y="680"/>
                    </a:cubicBezTo>
                    <a:cubicBezTo>
                      <a:pt x="6590" y="665"/>
                      <a:pt x="6619" y="665"/>
                      <a:pt x="6619" y="650"/>
                    </a:cubicBezTo>
                    <a:cubicBezTo>
                      <a:pt x="6634" y="635"/>
                      <a:pt x="6501" y="635"/>
                      <a:pt x="6487" y="635"/>
                    </a:cubicBezTo>
                    <a:cubicBezTo>
                      <a:pt x="6413" y="621"/>
                      <a:pt x="6354" y="635"/>
                      <a:pt x="6281" y="635"/>
                    </a:cubicBezTo>
                    <a:cubicBezTo>
                      <a:pt x="6237" y="635"/>
                      <a:pt x="6251" y="635"/>
                      <a:pt x="6266" y="665"/>
                    </a:cubicBezTo>
                    <a:cubicBezTo>
                      <a:pt x="6266" y="680"/>
                      <a:pt x="6237" y="665"/>
                      <a:pt x="6237" y="665"/>
                    </a:cubicBezTo>
                    <a:cubicBezTo>
                      <a:pt x="6207" y="665"/>
                      <a:pt x="6222" y="650"/>
                      <a:pt x="6222" y="635"/>
                    </a:cubicBezTo>
                    <a:cubicBezTo>
                      <a:pt x="6222" y="606"/>
                      <a:pt x="6207" y="562"/>
                      <a:pt x="6178" y="591"/>
                    </a:cubicBezTo>
                    <a:cubicBezTo>
                      <a:pt x="6178" y="621"/>
                      <a:pt x="6119" y="621"/>
                      <a:pt x="6090" y="606"/>
                    </a:cubicBezTo>
                    <a:cubicBezTo>
                      <a:pt x="6075" y="591"/>
                      <a:pt x="6104" y="562"/>
                      <a:pt x="6045" y="576"/>
                    </a:cubicBezTo>
                    <a:lnTo>
                      <a:pt x="6001" y="576"/>
                    </a:lnTo>
                    <a:cubicBezTo>
                      <a:pt x="5987" y="562"/>
                      <a:pt x="5972" y="576"/>
                      <a:pt x="5942" y="591"/>
                    </a:cubicBezTo>
                    <a:cubicBezTo>
                      <a:pt x="5913" y="621"/>
                      <a:pt x="5987" y="606"/>
                      <a:pt x="5987" y="621"/>
                    </a:cubicBezTo>
                    <a:cubicBezTo>
                      <a:pt x="5987" y="650"/>
                      <a:pt x="5928" y="635"/>
                      <a:pt x="5913" y="650"/>
                    </a:cubicBezTo>
                    <a:cubicBezTo>
                      <a:pt x="5898" y="665"/>
                      <a:pt x="5869" y="665"/>
                      <a:pt x="5840" y="680"/>
                    </a:cubicBezTo>
                    <a:cubicBezTo>
                      <a:pt x="5810" y="695"/>
                      <a:pt x="5781" y="695"/>
                      <a:pt x="5737" y="695"/>
                    </a:cubicBezTo>
                    <a:cubicBezTo>
                      <a:pt x="5707" y="695"/>
                      <a:pt x="5707" y="695"/>
                      <a:pt x="5692" y="724"/>
                    </a:cubicBezTo>
                    <a:cubicBezTo>
                      <a:pt x="5678" y="739"/>
                      <a:pt x="5619" y="754"/>
                      <a:pt x="5604" y="754"/>
                    </a:cubicBezTo>
                    <a:cubicBezTo>
                      <a:pt x="5604" y="739"/>
                      <a:pt x="5634" y="739"/>
                      <a:pt x="5634" y="739"/>
                    </a:cubicBezTo>
                    <a:cubicBezTo>
                      <a:pt x="5663" y="724"/>
                      <a:pt x="5663" y="695"/>
                      <a:pt x="5678" y="680"/>
                    </a:cubicBezTo>
                    <a:cubicBezTo>
                      <a:pt x="5692" y="650"/>
                      <a:pt x="5707" y="680"/>
                      <a:pt x="5722" y="665"/>
                    </a:cubicBezTo>
                    <a:cubicBezTo>
                      <a:pt x="5737" y="665"/>
                      <a:pt x="5737" y="650"/>
                      <a:pt x="5751" y="650"/>
                    </a:cubicBezTo>
                    <a:cubicBezTo>
                      <a:pt x="5795" y="621"/>
                      <a:pt x="5854" y="606"/>
                      <a:pt x="5898" y="576"/>
                    </a:cubicBezTo>
                    <a:cubicBezTo>
                      <a:pt x="5928" y="562"/>
                      <a:pt x="5957" y="547"/>
                      <a:pt x="5987" y="532"/>
                    </a:cubicBezTo>
                    <a:cubicBezTo>
                      <a:pt x="6045" y="488"/>
                      <a:pt x="6119" y="458"/>
                      <a:pt x="6178" y="429"/>
                    </a:cubicBezTo>
                    <a:cubicBezTo>
                      <a:pt x="6222" y="414"/>
                      <a:pt x="6266" y="384"/>
                      <a:pt x="6222" y="340"/>
                    </a:cubicBezTo>
                    <a:cubicBezTo>
                      <a:pt x="6207" y="325"/>
                      <a:pt x="6207" y="355"/>
                      <a:pt x="6193" y="340"/>
                    </a:cubicBezTo>
                    <a:cubicBezTo>
                      <a:pt x="6178" y="325"/>
                      <a:pt x="6163" y="325"/>
                      <a:pt x="6148" y="310"/>
                    </a:cubicBezTo>
                    <a:cubicBezTo>
                      <a:pt x="6148" y="296"/>
                      <a:pt x="6222" y="325"/>
                      <a:pt x="6222" y="325"/>
                    </a:cubicBezTo>
                    <a:cubicBezTo>
                      <a:pt x="6237" y="325"/>
                      <a:pt x="6281" y="325"/>
                      <a:pt x="6251" y="296"/>
                    </a:cubicBezTo>
                    <a:cubicBezTo>
                      <a:pt x="6237" y="281"/>
                      <a:pt x="6237" y="266"/>
                      <a:pt x="6222" y="251"/>
                    </a:cubicBezTo>
                    <a:cubicBezTo>
                      <a:pt x="6207" y="222"/>
                      <a:pt x="6193" y="281"/>
                      <a:pt x="6178" y="281"/>
                    </a:cubicBezTo>
                    <a:lnTo>
                      <a:pt x="6178" y="251"/>
                    </a:lnTo>
                    <a:cubicBezTo>
                      <a:pt x="6178" y="237"/>
                      <a:pt x="6178" y="237"/>
                      <a:pt x="6163" y="222"/>
                    </a:cubicBezTo>
                    <a:cubicBezTo>
                      <a:pt x="6163" y="207"/>
                      <a:pt x="6134" y="192"/>
                      <a:pt x="6119" y="192"/>
                    </a:cubicBezTo>
                    <a:cubicBezTo>
                      <a:pt x="6090" y="177"/>
                      <a:pt x="6075" y="177"/>
                      <a:pt x="6045" y="163"/>
                    </a:cubicBezTo>
                    <a:cubicBezTo>
                      <a:pt x="6016" y="163"/>
                      <a:pt x="6016" y="163"/>
                      <a:pt x="5972" y="177"/>
                    </a:cubicBezTo>
                    <a:cubicBezTo>
                      <a:pt x="5942" y="177"/>
                      <a:pt x="5840" y="133"/>
                      <a:pt x="5825" y="177"/>
                    </a:cubicBezTo>
                    <a:cubicBezTo>
                      <a:pt x="5810" y="192"/>
                      <a:pt x="5722" y="207"/>
                      <a:pt x="5707" y="192"/>
                    </a:cubicBezTo>
                    <a:cubicBezTo>
                      <a:pt x="5707" y="192"/>
                      <a:pt x="5795" y="133"/>
                      <a:pt x="5766" y="118"/>
                    </a:cubicBezTo>
                    <a:cubicBezTo>
                      <a:pt x="5766" y="118"/>
                      <a:pt x="5663" y="133"/>
                      <a:pt x="5648" y="118"/>
                    </a:cubicBezTo>
                    <a:cubicBezTo>
                      <a:pt x="5648" y="104"/>
                      <a:pt x="5678" y="104"/>
                      <a:pt x="5678" y="104"/>
                    </a:cubicBezTo>
                    <a:cubicBezTo>
                      <a:pt x="5678" y="89"/>
                      <a:pt x="5560" y="104"/>
                      <a:pt x="5560" y="104"/>
                    </a:cubicBezTo>
                    <a:cubicBezTo>
                      <a:pt x="5575" y="74"/>
                      <a:pt x="5634" y="89"/>
                      <a:pt x="5648" y="74"/>
                    </a:cubicBezTo>
                    <a:cubicBezTo>
                      <a:pt x="5663" y="59"/>
                      <a:pt x="5692" y="74"/>
                      <a:pt x="5678" y="59"/>
                    </a:cubicBezTo>
                    <a:cubicBezTo>
                      <a:pt x="5678" y="45"/>
                      <a:pt x="5678" y="30"/>
                      <a:pt x="5663" y="30"/>
                    </a:cubicBezTo>
                    <a:cubicBezTo>
                      <a:pt x="5619" y="30"/>
                      <a:pt x="5604" y="15"/>
                      <a:pt x="5560" y="15"/>
                    </a:cubicBezTo>
                    <a:cubicBezTo>
                      <a:pt x="5531" y="0"/>
                      <a:pt x="5501" y="15"/>
                      <a:pt x="5472" y="30"/>
                    </a:cubicBezTo>
                    <a:cubicBezTo>
                      <a:pt x="5413" y="45"/>
                      <a:pt x="5354" y="89"/>
                      <a:pt x="5325" y="118"/>
                    </a:cubicBezTo>
                    <a:cubicBezTo>
                      <a:pt x="5310" y="133"/>
                      <a:pt x="5310" y="133"/>
                      <a:pt x="5325" y="148"/>
                    </a:cubicBezTo>
                    <a:cubicBezTo>
                      <a:pt x="5339" y="148"/>
                      <a:pt x="5325" y="163"/>
                      <a:pt x="5325" y="177"/>
                    </a:cubicBezTo>
                    <a:cubicBezTo>
                      <a:pt x="5325" y="207"/>
                      <a:pt x="5384" y="192"/>
                      <a:pt x="5384" y="207"/>
                    </a:cubicBezTo>
                    <a:cubicBezTo>
                      <a:pt x="5384" y="192"/>
                      <a:pt x="5310" y="207"/>
                      <a:pt x="5295" y="207"/>
                    </a:cubicBezTo>
                    <a:cubicBezTo>
                      <a:pt x="5281" y="207"/>
                      <a:pt x="5192" y="192"/>
                      <a:pt x="5178" y="207"/>
                    </a:cubicBezTo>
                    <a:cubicBezTo>
                      <a:pt x="5178" y="192"/>
                      <a:pt x="5222" y="251"/>
                      <a:pt x="5222" y="251"/>
                    </a:cubicBezTo>
                    <a:cubicBezTo>
                      <a:pt x="5236" y="266"/>
                      <a:pt x="5163" y="237"/>
                      <a:pt x="5148" y="237"/>
                    </a:cubicBezTo>
                    <a:cubicBezTo>
                      <a:pt x="5134" y="237"/>
                      <a:pt x="5104" y="251"/>
                      <a:pt x="5075" y="266"/>
                    </a:cubicBezTo>
                    <a:lnTo>
                      <a:pt x="5060" y="266"/>
                    </a:lnTo>
                    <a:cubicBezTo>
                      <a:pt x="5031" y="266"/>
                      <a:pt x="5060" y="266"/>
                      <a:pt x="5045" y="251"/>
                    </a:cubicBezTo>
                    <a:cubicBezTo>
                      <a:pt x="5045" y="266"/>
                      <a:pt x="4972" y="296"/>
                      <a:pt x="4972" y="296"/>
                    </a:cubicBezTo>
                    <a:cubicBezTo>
                      <a:pt x="4972" y="281"/>
                      <a:pt x="5001" y="266"/>
                      <a:pt x="5001" y="266"/>
                    </a:cubicBezTo>
                    <a:cubicBezTo>
                      <a:pt x="5001" y="251"/>
                      <a:pt x="4928" y="266"/>
                      <a:pt x="4913" y="251"/>
                    </a:cubicBezTo>
                    <a:lnTo>
                      <a:pt x="4942" y="237"/>
                    </a:lnTo>
                    <a:cubicBezTo>
                      <a:pt x="4928" y="251"/>
                      <a:pt x="4854" y="266"/>
                      <a:pt x="4825" y="266"/>
                    </a:cubicBezTo>
                    <a:cubicBezTo>
                      <a:pt x="4751" y="281"/>
                      <a:pt x="4839" y="281"/>
                      <a:pt x="4854" y="296"/>
                    </a:cubicBezTo>
                    <a:cubicBezTo>
                      <a:pt x="4839" y="281"/>
                      <a:pt x="4766" y="310"/>
                      <a:pt x="4751" y="310"/>
                    </a:cubicBezTo>
                    <a:cubicBezTo>
                      <a:pt x="4736" y="310"/>
                      <a:pt x="4722" y="310"/>
                      <a:pt x="4707" y="325"/>
                    </a:cubicBezTo>
                    <a:cubicBezTo>
                      <a:pt x="4692" y="340"/>
                      <a:pt x="4663" y="325"/>
                      <a:pt x="4633" y="325"/>
                    </a:cubicBezTo>
                    <a:cubicBezTo>
                      <a:pt x="4619" y="325"/>
                      <a:pt x="4604" y="355"/>
                      <a:pt x="4575" y="355"/>
                    </a:cubicBezTo>
                    <a:cubicBezTo>
                      <a:pt x="4545" y="370"/>
                      <a:pt x="4530" y="355"/>
                      <a:pt x="4516" y="370"/>
                    </a:cubicBezTo>
                    <a:cubicBezTo>
                      <a:pt x="4501" y="384"/>
                      <a:pt x="4486" y="399"/>
                      <a:pt x="4472" y="399"/>
                    </a:cubicBezTo>
                    <a:lnTo>
                      <a:pt x="4398" y="399"/>
                    </a:lnTo>
                    <a:lnTo>
                      <a:pt x="4442" y="429"/>
                    </a:lnTo>
                    <a:cubicBezTo>
                      <a:pt x="4427" y="443"/>
                      <a:pt x="4339" y="443"/>
                      <a:pt x="4339" y="443"/>
                    </a:cubicBezTo>
                    <a:lnTo>
                      <a:pt x="4398" y="443"/>
                    </a:lnTo>
                    <a:lnTo>
                      <a:pt x="4354" y="443"/>
                    </a:lnTo>
                    <a:cubicBezTo>
                      <a:pt x="4369" y="443"/>
                      <a:pt x="4398" y="458"/>
                      <a:pt x="4398" y="458"/>
                    </a:cubicBezTo>
                    <a:lnTo>
                      <a:pt x="4369" y="458"/>
                    </a:lnTo>
                    <a:cubicBezTo>
                      <a:pt x="4383" y="458"/>
                      <a:pt x="4369" y="473"/>
                      <a:pt x="4369" y="473"/>
                    </a:cubicBezTo>
                    <a:cubicBezTo>
                      <a:pt x="4369" y="488"/>
                      <a:pt x="4325" y="473"/>
                      <a:pt x="4325" y="473"/>
                    </a:cubicBezTo>
                    <a:cubicBezTo>
                      <a:pt x="4325" y="488"/>
                      <a:pt x="4354" y="488"/>
                      <a:pt x="4354" y="502"/>
                    </a:cubicBezTo>
                    <a:lnTo>
                      <a:pt x="4339" y="502"/>
                    </a:lnTo>
                    <a:cubicBezTo>
                      <a:pt x="4339" y="532"/>
                      <a:pt x="4398" y="502"/>
                      <a:pt x="4383" y="532"/>
                    </a:cubicBezTo>
                    <a:cubicBezTo>
                      <a:pt x="4354" y="562"/>
                      <a:pt x="4427" y="576"/>
                      <a:pt x="4383" y="591"/>
                    </a:cubicBezTo>
                    <a:lnTo>
                      <a:pt x="4295" y="591"/>
                    </a:lnTo>
                    <a:cubicBezTo>
                      <a:pt x="4280" y="606"/>
                      <a:pt x="4280" y="621"/>
                      <a:pt x="4251" y="606"/>
                    </a:cubicBezTo>
                    <a:lnTo>
                      <a:pt x="4207" y="606"/>
                    </a:lnTo>
                    <a:cubicBezTo>
                      <a:pt x="4148" y="621"/>
                      <a:pt x="4089" y="621"/>
                      <a:pt x="4030" y="621"/>
                    </a:cubicBezTo>
                    <a:cubicBezTo>
                      <a:pt x="4001" y="621"/>
                      <a:pt x="3972" y="621"/>
                      <a:pt x="3957" y="635"/>
                    </a:cubicBezTo>
                    <a:cubicBezTo>
                      <a:pt x="3942" y="650"/>
                      <a:pt x="3927" y="665"/>
                      <a:pt x="3927" y="680"/>
                    </a:cubicBezTo>
                    <a:cubicBezTo>
                      <a:pt x="3927" y="695"/>
                      <a:pt x="3957" y="709"/>
                      <a:pt x="3957" y="724"/>
                    </a:cubicBezTo>
                    <a:cubicBezTo>
                      <a:pt x="3942" y="754"/>
                      <a:pt x="3942" y="768"/>
                      <a:pt x="3957" y="783"/>
                    </a:cubicBezTo>
                    <a:cubicBezTo>
                      <a:pt x="3986" y="813"/>
                      <a:pt x="4030" y="798"/>
                      <a:pt x="4060" y="827"/>
                    </a:cubicBezTo>
                    <a:lnTo>
                      <a:pt x="4089" y="887"/>
                    </a:lnTo>
                    <a:cubicBezTo>
                      <a:pt x="4030" y="887"/>
                      <a:pt x="4016" y="887"/>
                      <a:pt x="3972" y="857"/>
                    </a:cubicBezTo>
                    <a:cubicBezTo>
                      <a:pt x="3927" y="827"/>
                      <a:pt x="3854" y="798"/>
                      <a:pt x="3795" y="798"/>
                    </a:cubicBezTo>
                    <a:cubicBezTo>
                      <a:pt x="3766" y="798"/>
                      <a:pt x="3780" y="783"/>
                      <a:pt x="3751" y="768"/>
                    </a:cubicBezTo>
                    <a:cubicBezTo>
                      <a:pt x="3736" y="768"/>
                      <a:pt x="3677" y="768"/>
                      <a:pt x="3677" y="798"/>
                    </a:cubicBezTo>
                    <a:cubicBezTo>
                      <a:pt x="3677" y="813"/>
                      <a:pt x="3736" y="813"/>
                      <a:pt x="3736" y="813"/>
                    </a:cubicBezTo>
                    <a:cubicBezTo>
                      <a:pt x="3736" y="813"/>
                      <a:pt x="3692" y="827"/>
                      <a:pt x="3707" y="827"/>
                    </a:cubicBezTo>
                    <a:cubicBezTo>
                      <a:pt x="3736" y="842"/>
                      <a:pt x="3751" y="827"/>
                      <a:pt x="3766" y="857"/>
                    </a:cubicBezTo>
                    <a:cubicBezTo>
                      <a:pt x="3766" y="887"/>
                      <a:pt x="3721" y="872"/>
                      <a:pt x="3707" y="872"/>
                    </a:cubicBezTo>
                    <a:cubicBezTo>
                      <a:pt x="3677" y="857"/>
                      <a:pt x="3663" y="842"/>
                      <a:pt x="3633" y="857"/>
                    </a:cubicBezTo>
                    <a:cubicBezTo>
                      <a:pt x="3604" y="857"/>
                      <a:pt x="3619" y="901"/>
                      <a:pt x="3633" y="916"/>
                    </a:cubicBezTo>
                    <a:cubicBezTo>
                      <a:pt x="3648" y="931"/>
                      <a:pt x="3677" y="931"/>
                      <a:pt x="3692" y="931"/>
                    </a:cubicBezTo>
                    <a:cubicBezTo>
                      <a:pt x="3721" y="946"/>
                      <a:pt x="3751" y="946"/>
                      <a:pt x="3766" y="960"/>
                    </a:cubicBezTo>
                    <a:cubicBezTo>
                      <a:pt x="3780" y="975"/>
                      <a:pt x="3780" y="990"/>
                      <a:pt x="3780" y="990"/>
                    </a:cubicBezTo>
                    <a:lnTo>
                      <a:pt x="3824" y="990"/>
                    </a:lnTo>
                    <a:lnTo>
                      <a:pt x="3780" y="1005"/>
                    </a:lnTo>
                    <a:cubicBezTo>
                      <a:pt x="3751" y="1005"/>
                      <a:pt x="3751" y="990"/>
                      <a:pt x="3736" y="975"/>
                    </a:cubicBezTo>
                    <a:cubicBezTo>
                      <a:pt x="3707" y="960"/>
                      <a:pt x="3663" y="960"/>
                      <a:pt x="3619" y="960"/>
                    </a:cubicBezTo>
                    <a:cubicBezTo>
                      <a:pt x="3604" y="960"/>
                      <a:pt x="3530" y="946"/>
                      <a:pt x="3560" y="916"/>
                    </a:cubicBezTo>
                    <a:cubicBezTo>
                      <a:pt x="3574" y="916"/>
                      <a:pt x="3560" y="901"/>
                      <a:pt x="3560" y="887"/>
                    </a:cubicBezTo>
                    <a:cubicBezTo>
                      <a:pt x="3545" y="872"/>
                      <a:pt x="3560" y="857"/>
                      <a:pt x="3560" y="842"/>
                    </a:cubicBezTo>
                    <a:cubicBezTo>
                      <a:pt x="3574" y="813"/>
                      <a:pt x="3589" y="754"/>
                      <a:pt x="3560" y="739"/>
                    </a:cubicBezTo>
                    <a:cubicBezTo>
                      <a:pt x="3501" y="724"/>
                      <a:pt x="3545" y="798"/>
                      <a:pt x="3530" y="827"/>
                    </a:cubicBezTo>
                    <a:cubicBezTo>
                      <a:pt x="3501" y="857"/>
                      <a:pt x="3457" y="872"/>
                      <a:pt x="3427" y="901"/>
                    </a:cubicBezTo>
                    <a:cubicBezTo>
                      <a:pt x="3383" y="946"/>
                      <a:pt x="3398" y="931"/>
                      <a:pt x="3427" y="960"/>
                    </a:cubicBezTo>
                    <a:cubicBezTo>
                      <a:pt x="3442" y="975"/>
                      <a:pt x="3486" y="1019"/>
                      <a:pt x="3486" y="1049"/>
                    </a:cubicBezTo>
                    <a:cubicBezTo>
                      <a:pt x="3486" y="1049"/>
                      <a:pt x="3471" y="1079"/>
                      <a:pt x="3457" y="1079"/>
                    </a:cubicBezTo>
                    <a:cubicBezTo>
                      <a:pt x="3442" y="1108"/>
                      <a:pt x="3427" y="1138"/>
                      <a:pt x="3427" y="1167"/>
                    </a:cubicBezTo>
                    <a:cubicBezTo>
                      <a:pt x="3427" y="1167"/>
                      <a:pt x="3442" y="1241"/>
                      <a:pt x="3457" y="1241"/>
                    </a:cubicBezTo>
                    <a:cubicBezTo>
                      <a:pt x="3486" y="1241"/>
                      <a:pt x="3516" y="1241"/>
                      <a:pt x="3545" y="1226"/>
                    </a:cubicBezTo>
                    <a:cubicBezTo>
                      <a:pt x="3574" y="1212"/>
                      <a:pt x="3619" y="1226"/>
                      <a:pt x="3648" y="1241"/>
                    </a:cubicBezTo>
                    <a:cubicBezTo>
                      <a:pt x="3692" y="1241"/>
                      <a:pt x="3721" y="1271"/>
                      <a:pt x="3736" y="1315"/>
                    </a:cubicBezTo>
                    <a:cubicBezTo>
                      <a:pt x="3751" y="1344"/>
                      <a:pt x="3692" y="1389"/>
                      <a:pt x="3721" y="1404"/>
                    </a:cubicBezTo>
                    <a:lnTo>
                      <a:pt x="3810" y="1433"/>
                    </a:lnTo>
                    <a:cubicBezTo>
                      <a:pt x="3810" y="1448"/>
                      <a:pt x="3707" y="1418"/>
                      <a:pt x="3692" y="1418"/>
                    </a:cubicBezTo>
                    <a:lnTo>
                      <a:pt x="3677" y="1374"/>
                    </a:lnTo>
                    <a:cubicBezTo>
                      <a:pt x="3692" y="1344"/>
                      <a:pt x="3707" y="1330"/>
                      <a:pt x="3677" y="1315"/>
                    </a:cubicBezTo>
                    <a:cubicBezTo>
                      <a:pt x="3648" y="1300"/>
                      <a:pt x="3663" y="1271"/>
                      <a:pt x="3633" y="1256"/>
                    </a:cubicBezTo>
                    <a:cubicBezTo>
                      <a:pt x="3604" y="1256"/>
                      <a:pt x="3574" y="1271"/>
                      <a:pt x="3545" y="1271"/>
                    </a:cubicBezTo>
                    <a:cubicBezTo>
                      <a:pt x="3545" y="1271"/>
                      <a:pt x="3486" y="1285"/>
                      <a:pt x="3486" y="1300"/>
                    </a:cubicBezTo>
                    <a:lnTo>
                      <a:pt x="3501" y="1300"/>
                    </a:lnTo>
                    <a:cubicBezTo>
                      <a:pt x="3501" y="1315"/>
                      <a:pt x="3471" y="1330"/>
                      <a:pt x="3486" y="1344"/>
                    </a:cubicBezTo>
                    <a:cubicBezTo>
                      <a:pt x="3545" y="1374"/>
                      <a:pt x="3501" y="1418"/>
                      <a:pt x="3471" y="1448"/>
                    </a:cubicBezTo>
                    <a:cubicBezTo>
                      <a:pt x="3457" y="1463"/>
                      <a:pt x="3442" y="1492"/>
                      <a:pt x="3442" y="1507"/>
                    </a:cubicBezTo>
                    <a:cubicBezTo>
                      <a:pt x="3427" y="1522"/>
                      <a:pt x="3398" y="1537"/>
                      <a:pt x="3368" y="1537"/>
                    </a:cubicBezTo>
                    <a:cubicBezTo>
                      <a:pt x="3354" y="1551"/>
                      <a:pt x="3339" y="1551"/>
                      <a:pt x="3339" y="1581"/>
                    </a:cubicBezTo>
                    <a:cubicBezTo>
                      <a:pt x="3324" y="1610"/>
                      <a:pt x="3295" y="1596"/>
                      <a:pt x="3280" y="1596"/>
                    </a:cubicBezTo>
                    <a:cubicBezTo>
                      <a:pt x="3236" y="1581"/>
                      <a:pt x="3207" y="1596"/>
                      <a:pt x="3177" y="1581"/>
                    </a:cubicBezTo>
                    <a:cubicBezTo>
                      <a:pt x="3163" y="1581"/>
                      <a:pt x="3148" y="1566"/>
                      <a:pt x="3133" y="1566"/>
                    </a:cubicBezTo>
                    <a:cubicBezTo>
                      <a:pt x="3104" y="1566"/>
                      <a:pt x="3104" y="1551"/>
                      <a:pt x="3089" y="1537"/>
                    </a:cubicBezTo>
                    <a:cubicBezTo>
                      <a:pt x="3089" y="1537"/>
                      <a:pt x="3118" y="1522"/>
                      <a:pt x="3118" y="1537"/>
                    </a:cubicBezTo>
                    <a:cubicBezTo>
                      <a:pt x="3133" y="1566"/>
                      <a:pt x="3163" y="1566"/>
                      <a:pt x="3163" y="1551"/>
                    </a:cubicBezTo>
                    <a:cubicBezTo>
                      <a:pt x="3177" y="1537"/>
                      <a:pt x="3251" y="1581"/>
                      <a:pt x="3280" y="1551"/>
                    </a:cubicBezTo>
                    <a:cubicBezTo>
                      <a:pt x="3280" y="1537"/>
                      <a:pt x="3251" y="1522"/>
                      <a:pt x="3280" y="1522"/>
                    </a:cubicBezTo>
                    <a:cubicBezTo>
                      <a:pt x="3295" y="1507"/>
                      <a:pt x="3324" y="1492"/>
                      <a:pt x="3339" y="1477"/>
                    </a:cubicBezTo>
                    <a:cubicBezTo>
                      <a:pt x="3354" y="1448"/>
                      <a:pt x="3339" y="1448"/>
                      <a:pt x="3383" y="1433"/>
                    </a:cubicBezTo>
                    <a:cubicBezTo>
                      <a:pt x="3427" y="1404"/>
                      <a:pt x="3368" y="1374"/>
                      <a:pt x="3398" y="1344"/>
                    </a:cubicBezTo>
                    <a:cubicBezTo>
                      <a:pt x="3427" y="1330"/>
                      <a:pt x="3427" y="1315"/>
                      <a:pt x="3398" y="1300"/>
                    </a:cubicBezTo>
                    <a:cubicBezTo>
                      <a:pt x="3383" y="1300"/>
                      <a:pt x="3368" y="1285"/>
                      <a:pt x="3354" y="1271"/>
                    </a:cubicBezTo>
                    <a:cubicBezTo>
                      <a:pt x="3339" y="1241"/>
                      <a:pt x="3354" y="1197"/>
                      <a:pt x="3354" y="1167"/>
                    </a:cubicBezTo>
                    <a:cubicBezTo>
                      <a:pt x="3354" y="1138"/>
                      <a:pt x="3339" y="1108"/>
                      <a:pt x="3354" y="1079"/>
                    </a:cubicBezTo>
                    <a:cubicBezTo>
                      <a:pt x="3354" y="1049"/>
                      <a:pt x="3383" y="1049"/>
                      <a:pt x="3383" y="1019"/>
                    </a:cubicBezTo>
                    <a:cubicBezTo>
                      <a:pt x="3368" y="990"/>
                      <a:pt x="3339" y="975"/>
                      <a:pt x="3324" y="960"/>
                    </a:cubicBezTo>
                    <a:cubicBezTo>
                      <a:pt x="3310" y="946"/>
                      <a:pt x="3295" y="931"/>
                      <a:pt x="3310" y="916"/>
                    </a:cubicBezTo>
                    <a:cubicBezTo>
                      <a:pt x="3339" y="901"/>
                      <a:pt x="3339" y="872"/>
                      <a:pt x="3354" y="842"/>
                    </a:cubicBezTo>
                    <a:cubicBezTo>
                      <a:pt x="3368" y="827"/>
                      <a:pt x="3383" y="783"/>
                      <a:pt x="3368" y="768"/>
                    </a:cubicBezTo>
                    <a:cubicBezTo>
                      <a:pt x="3368" y="754"/>
                      <a:pt x="3310" y="739"/>
                      <a:pt x="3280" y="724"/>
                    </a:cubicBezTo>
                    <a:lnTo>
                      <a:pt x="3192" y="724"/>
                    </a:lnTo>
                    <a:cubicBezTo>
                      <a:pt x="3177" y="724"/>
                      <a:pt x="3133" y="709"/>
                      <a:pt x="3118" y="724"/>
                    </a:cubicBezTo>
                    <a:cubicBezTo>
                      <a:pt x="3074" y="754"/>
                      <a:pt x="3074" y="857"/>
                      <a:pt x="3030" y="887"/>
                    </a:cubicBezTo>
                    <a:cubicBezTo>
                      <a:pt x="3001" y="931"/>
                      <a:pt x="2913" y="946"/>
                      <a:pt x="2913" y="1005"/>
                    </a:cubicBezTo>
                    <a:cubicBezTo>
                      <a:pt x="2913" y="1019"/>
                      <a:pt x="2957" y="1005"/>
                      <a:pt x="2957" y="1005"/>
                    </a:cubicBezTo>
                    <a:cubicBezTo>
                      <a:pt x="2971" y="1019"/>
                      <a:pt x="2957" y="1079"/>
                      <a:pt x="2957" y="1079"/>
                    </a:cubicBezTo>
                    <a:cubicBezTo>
                      <a:pt x="2942" y="1108"/>
                      <a:pt x="2971" y="1123"/>
                      <a:pt x="2927" y="1123"/>
                    </a:cubicBezTo>
                    <a:cubicBezTo>
                      <a:pt x="2927" y="1138"/>
                      <a:pt x="2913" y="1138"/>
                      <a:pt x="2913" y="1152"/>
                    </a:cubicBezTo>
                    <a:cubicBezTo>
                      <a:pt x="2927" y="1167"/>
                      <a:pt x="2942" y="1167"/>
                      <a:pt x="2957" y="1167"/>
                    </a:cubicBezTo>
                    <a:cubicBezTo>
                      <a:pt x="2971" y="1167"/>
                      <a:pt x="3030" y="1167"/>
                      <a:pt x="3030" y="1182"/>
                    </a:cubicBezTo>
                    <a:cubicBezTo>
                      <a:pt x="3030" y="1212"/>
                      <a:pt x="3030" y="1241"/>
                      <a:pt x="3060" y="1256"/>
                    </a:cubicBezTo>
                    <a:cubicBezTo>
                      <a:pt x="3089" y="1271"/>
                      <a:pt x="3118" y="1256"/>
                      <a:pt x="3089" y="1285"/>
                    </a:cubicBezTo>
                    <a:cubicBezTo>
                      <a:pt x="3074" y="1300"/>
                      <a:pt x="3074" y="1330"/>
                      <a:pt x="3060" y="1344"/>
                    </a:cubicBezTo>
                    <a:cubicBezTo>
                      <a:pt x="3045" y="1374"/>
                      <a:pt x="2971" y="1300"/>
                      <a:pt x="2957" y="1285"/>
                    </a:cubicBezTo>
                    <a:cubicBezTo>
                      <a:pt x="2913" y="1256"/>
                      <a:pt x="2854" y="1241"/>
                      <a:pt x="2810" y="1226"/>
                    </a:cubicBezTo>
                    <a:cubicBezTo>
                      <a:pt x="2780" y="1212"/>
                      <a:pt x="2765" y="1197"/>
                      <a:pt x="2736" y="1182"/>
                    </a:cubicBezTo>
                    <a:cubicBezTo>
                      <a:pt x="2721" y="1182"/>
                      <a:pt x="2692" y="1167"/>
                      <a:pt x="2677" y="1167"/>
                    </a:cubicBezTo>
                    <a:cubicBezTo>
                      <a:pt x="2633" y="1167"/>
                      <a:pt x="2589" y="1152"/>
                      <a:pt x="2545" y="1152"/>
                    </a:cubicBezTo>
                    <a:cubicBezTo>
                      <a:pt x="2486" y="1152"/>
                      <a:pt x="2427" y="1152"/>
                      <a:pt x="2471" y="1226"/>
                    </a:cubicBezTo>
                    <a:cubicBezTo>
                      <a:pt x="2501" y="1241"/>
                      <a:pt x="2486" y="1271"/>
                      <a:pt x="2457" y="1285"/>
                    </a:cubicBezTo>
                    <a:cubicBezTo>
                      <a:pt x="2442" y="1300"/>
                      <a:pt x="2398" y="1271"/>
                      <a:pt x="2412" y="1315"/>
                    </a:cubicBezTo>
                    <a:cubicBezTo>
                      <a:pt x="2427" y="1330"/>
                      <a:pt x="2309" y="1330"/>
                      <a:pt x="2368" y="1285"/>
                    </a:cubicBezTo>
                    <a:cubicBezTo>
                      <a:pt x="2383" y="1271"/>
                      <a:pt x="2339" y="1241"/>
                      <a:pt x="2324" y="1256"/>
                    </a:cubicBezTo>
                    <a:cubicBezTo>
                      <a:pt x="2295" y="1256"/>
                      <a:pt x="2265" y="1271"/>
                      <a:pt x="2251" y="1285"/>
                    </a:cubicBezTo>
                    <a:cubicBezTo>
                      <a:pt x="2206" y="1315"/>
                      <a:pt x="2162" y="1285"/>
                      <a:pt x="2118" y="1300"/>
                    </a:cubicBezTo>
                    <a:cubicBezTo>
                      <a:pt x="2074" y="1315"/>
                      <a:pt x="2045" y="1344"/>
                      <a:pt x="2015" y="1344"/>
                    </a:cubicBezTo>
                    <a:cubicBezTo>
                      <a:pt x="2001" y="1344"/>
                      <a:pt x="1912" y="1344"/>
                      <a:pt x="1927" y="1330"/>
                    </a:cubicBezTo>
                    <a:cubicBezTo>
                      <a:pt x="1956" y="1330"/>
                      <a:pt x="1956" y="1330"/>
                      <a:pt x="1956" y="1315"/>
                    </a:cubicBezTo>
                    <a:cubicBezTo>
                      <a:pt x="1956" y="1271"/>
                      <a:pt x="1986" y="1285"/>
                      <a:pt x="1986" y="1256"/>
                    </a:cubicBezTo>
                    <a:cubicBezTo>
                      <a:pt x="2001" y="1241"/>
                      <a:pt x="1898" y="1271"/>
                      <a:pt x="1898" y="1271"/>
                    </a:cubicBezTo>
                    <a:cubicBezTo>
                      <a:pt x="1883" y="1271"/>
                      <a:pt x="1868" y="1271"/>
                      <a:pt x="1868" y="1285"/>
                    </a:cubicBezTo>
                    <a:lnTo>
                      <a:pt x="1868" y="1330"/>
                    </a:lnTo>
                    <a:cubicBezTo>
                      <a:pt x="1853" y="1330"/>
                      <a:pt x="1824" y="1315"/>
                      <a:pt x="1809" y="1315"/>
                    </a:cubicBezTo>
                    <a:cubicBezTo>
                      <a:pt x="1780" y="1315"/>
                      <a:pt x="1736" y="1330"/>
                      <a:pt x="1706" y="1344"/>
                    </a:cubicBezTo>
                    <a:cubicBezTo>
                      <a:pt x="1662" y="1359"/>
                      <a:pt x="1618" y="1389"/>
                      <a:pt x="1574" y="1404"/>
                    </a:cubicBezTo>
                    <a:cubicBezTo>
                      <a:pt x="1545" y="1404"/>
                      <a:pt x="1530" y="1418"/>
                      <a:pt x="1515" y="1448"/>
                    </a:cubicBezTo>
                    <a:cubicBezTo>
                      <a:pt x="1515" y="1463"/>
                      <a:pt x="1515" y="1507"/>
                      <a:pt x="1486" y="1507"/>
                    </a:cubicBezTo>
                    <a:cubicBezTo>
                      <a:pt x="1456" y="1507"/>
                      <a:pt x="1427" y="1522"/>
                      <a:pt x="1398" y="1522"/>
                    </a:cubicBezTo>
                    <a:cubicBezTo>
                      <a:pt x="1383" y="1522"/>
                      <a:pt x="1368" y="1492"/>
                      <a:pt x="1353" y="1477"/>
                    </a:cubicBezTo>
                    <a:cubicBezTo>
                      <a:pt x="1324" y="1448"/>
                      <a:pt x="1280" y="1463"/>
                      <a:pt x="1309" y="1418"/>
                    </a:cubicBezTo>
                    <a:cubicBezTo>
                      <a:pt x="1324" y="1389"/>
                      <a:pt x="1368" y="1404"/>
                      <a:pt x="1383" y="1389"/>
                    </a:cubicBezTo>
                    <a:cubicBezTo>
                      <a:pt x="1412" y="1389"/>
                      <a:pt x="1442" y="1404"/>
                      <a:pt x="1427" y="1374"/>
                    </a:cubicBezTo>
                    <a:cubicBezTo>
                      <a:pt x="1412" y="1359"/>
                      <a:pt x="1398" y="1330"/>
                      <a:pt x="1383" y="1315"/>
                    </a:cubicBezTo>
                    <a:cubicBezTo>
                      <a:pt x="1353" y="1285"/>
                      <a:pt x="1309" y="1300"/>
                      <a:pt x="1280" y="1300"/>
                    </a:cubicBezTo>
                    <a:cubicBezTo>
                      <a:pt x="1265" y="1300"/>
                      <a:pt x="1177" y="1285"/>
                      <a:pt x="1177" y="1285"/>
                    </a:cubicBezTo>
                    <a:lnTo>
                      <a:pt x="1221" y="1300"/>
                    </a:lnTo>
                    <a:cubicBezTo>
                      <a:pt x="1236" y="1315"/>
                      <a:pt x="1236" y="1330"/>
                      <a:pt x="1236" y="1344"/>
                    </a:cubicBezTo>
                    <a:lnTo>
                      <a:pt x="1236" y="1404"/>
                    </a:lnTo>
                    <a:cubicBezTo>
                      <a:pt x="1221" y="1418"/>
                      <a:pt x="1206" y="1433"/>
                      <a:pt x="1206" y="1448"/>
                    </a:cubicBezTo>
                    <a:cubicBezTo>
                      <a:pt x="1221" y="1477"/>
                      <a:pt x="1280" y="1477"/>
                      <a:pt x="1265" y="1522"/>
                    </a:cubicBezTo>
                    <a:cubicBezTo>
                      <a:pt x="1250" y="1537"/>
                      <a:pt x="1236" y="1566"/>
                      <a:pt x="1236" y="1581"/>
                    </a:cubicBezTo>
                    <a:lnTo>
                      <a:pt x="1236" y="1640"/>
                    </a:lnTo>
                    <a:lnTo>
                      <a:pt x="1221" y="1596"/>
                    </a:lnTo>
                    <a:cubicBezTo>
                      <a:pt x="1206" y="1596"/>
                      <a:pt x="1192" y="1625"/>
                      <a:pt x="1177" y="1610"/>
                    </a:cubicBezTo>
                    <a:cubicBezTo>
                      <a:pt x="1177" y="1610"/>
                      <a:pt x="1206" y="1596"/>
                      <a:pt x="1206" y="1581"/>
                    </a:cubicBezTo>
                    <a:cubicBezTo>
                      <a:pt x="1192" y="1566"/>
                      <a:pt x="1162" y="1566"/>
                      <a:pt x="1147" y="1566"/>
                    </a:cubicBezTo>
                    <a:cubicBezTo>
                      <a:pt x="1133" y="1566"/>
                      <a:pt x="1118" y="1551"/>
                      <a:pt x="1103" y="1566"/>
                    </a:cubicBezTo>
                    <a:cubicBezTo>
                      <a:pt x="1074" y="1566"/>
                      <a:pt x="1059" y="1596"/>
                      <a:pt x="1030" y="1596"/>
                    </a:cubicBezTo>
                    <a:cubicBezTo>
                      <a:pt x="1000" y="1625"/>
                      <a:pt x="986" y="1625"/>
                      <a:pt x="956" y="1655"/>
                    </a:cubicBezTo>
                    <a:cubicBezTo>
                      <a:pt x="927" y="1684"/>
                      <a:pt x="897" y="1684"/>
                      <a:pt x="942" y="1714"/>
                    </a:cubicBezTo>
                    <a:cubicBezTo>
                      <a:pt x="956" y="1729"/>
                      <a:pt x="986" y="1773"/>
                      <a:pt x="971" y="1788"/>
                    </a:cubicBezTo>
                    <a:cubicBezTo>
                      <a:pt x="956" y="1802"/>
                      <a:pt x="868" y="1773"/>
                      <a:pt x="853" y="1773"/>
                    </a:cubicBezTo>
                    <a:cubicBezTo>
                      <a:pt x="839" y="1758"/>
                      <a:pt x="794" y="1773"/>
                      <a:pt x="780" y="1773"/>
                    </a:cubicBezTo>
                    <a:cubicBezTo>
                      <a:pt x="794" y="1758"/>
                      <a:pt x="721" y="1699"/>
                      <a:pt x="706" y="1729"/>
                    </a:cubicBezTo>
                    <a:cubicBezTo>
                      <a:pt x="633" y="1788"/>
                      <a:pt x="794" y="1802"/>
                      <a:pt x="794" y="1832"/>
                    </a:cubicBezTo>
                    <a:cubicBezTo>
                      <a:pt x="780" y="1891"/>
                      <a:pt x="736" y="1862"/>
                      <a:pt x="692" y="1862"/>
                    </a:cubicBezTo>
                    <a:cubicBezTo>
                      <a:pt x="647" y="1847"/>
                      <a:pt x="633" y="1817"/>
                      <a:pt x="589" y="1802"/>
                    </a:cubicBezTo>
                    <a:cubicBezTo>
                      <a:pt x="559" y="1788"/>
                      <a:pt x="559" y="1773"/>
                      <a:pt x="544" y="1743"/>
                    </a:cubicBezTo>
                    <a:cubicBezTo>
                      <a:pt x="544" y="1714"/>
                      <a:pt x="530" y="1714"/>
                      <a:pt x="515" y="1699"/>
                    </a:cubicBezTo>
                    <a:cubicBezTo>
                      <a:pt x="515" y="1684"/>
                      <a:pt x="559" y="1655"/>
                      <a:pt x="559" y="1655"/>
                    </a:cubicBezTo>
                    <a:cubicBezTo>
                      <a:pt x="574" y="1610"/>
                      <a:pt x="500" y="1581"/>
                      <a:pt x="471" y="1581"/>
                    </a:cubicBezTo>
                    <a:cubicBezTo>
                      <a:pt x="441" y="1566"/>
                      <a:pt x="441" y="1537"/>
                      <a:pt x="412" y="1537"/>
                    </a:cubicBezTo>
                    <a:cubicBezTo>
                      <a:pt x="427" y="1522"/>
                      <a:pt x="353" y="1463"/>
                      <a:pt x="353" y="1463"/>
                    </a:cubicBezTo>
                    <a:cubicBezTo>
                      <a:pt x="383" y="1448"/>
                      <a:pt x="412" y="1492"/>
                      <a:pt x="427" y="1507"/>
                    </a:cubicBezTo>
                    <a:cubicBezTo>
                      <a:pt x="441" y="1522"/>
                      <a:pt x="456" y="1522"/>
                      <a:pt x="456" y="1507"/>
                    </a:cubicBezTo>
                    <a:cubicBezTo>
                      <a:pt x="471" y="1507"/>
                      <a:pt x="486" y="1522"/>
                      <a:pt x="486" y="1522"/>
                    </a:cubicBezTo>
                    <a:cubicBezTo>
                      <a:pt x="530" y="1537"/>
                      <a:pt x="559" y="1551"/>
                      <a:pt x="603" y="1551"/>
                    </a:cubicBezTo>
                    <a:cubicBezTo>
                      <a:pt x="633" y="1566"/>
                      <a:pt x="677" y="1566"/>
                      <a:pt x="721" y="1581"/>
                    </a:cubicBezTo>
                    <a:cubicBezTo>
                      <a:pt x="794" y="1610"/>
                      <a:pt x="853" y="1610"/>
                      <a:pt x="927" y="1566"/>
                    </a:cubicBezTo>
                    <a:cubicBezTo>
                      <a:pt x="956" y="1551"/>
                      <a:pt x="971" y="1537"/>
                      <a:pt x="1000" y="1522"/>
                    </a:cubicBezTo>
                    <a:cubicBezTo>
                      <a:pt x="1045" y="1492"/>
                      <a:pt x="1015" y="1477"/>
                      <a:pt x="1015" y="1433"/>
                    </a:cubicBezTo>
                    <a:cubicBezTo>
                      <a:pt x="1015" y="1389"/>
                      <a:pt x="912" y="1374"/>
                      <a:pt x="883" y="1344"/>
                    </a:cubicBezTo>
                    <a:cubicBezTo>
                      <a:pt x="839" y="1315"/>
                      <a:pt x="780" y="1285"/>
                      <a:pt x="736" y="1271"/>
                    </a:cubicBezTo>
                    <a:cubicBezTo>
                      <a:pt x="692" y="1241"/>
                      <a:pt x="633" y="1212"/>
                      <a:pt x="589" y="1212"/>
                    </a:cubicBezTo>
                    <a:cubicBezTo>
                      <a:pt x="574" y="1197"/>
                      <a:pt x="574" y="1212"/>
                      <a:pt x="559" y="1212"/>
                    </a:cubicBezTo>
                    <a:cubicBezTo>
                      <a:pt x="544" y="1212"/>
                      <a:pt x="530" y="1197"/>
                      <a:pt x="515" y="1197"/>
                    </a:cubicBezTo>
                    <a:cubicBezTo>
                      <a:pt x="486" y="1182"/>
                      <a:pt x="456" y="1241"/>
                      <a:pt x="427" y="1241"/>
                    </a:cubicBezTo>
                    <a:cubicBezTo>
                      <a:pt x="427" y="1226"/>
                      <a:pt x="486" y="1182"/>
                      <a:pt x="427" y="1182"/>
                    </a:cubicBezTo>
                    <a:cubicBezTo>
                      <a:pt x="412" y="1182"/>
                      <a:pt x="353" y="1152"/>
                      <a:pt x="353" y="1152"/>
                    </a:cubicBezTo>
                    <a:cubicBezTo>
                      <a:pt x="368" y="1138"/>
                      <a:pt x="427" y="1182"/>
                      <a:pt x="427" y="1152"/>
                    </a:cubicBezTo>
                    <a:cubicBezTo>
                      <a:pt x="427" y="1138"/>
                      <a:pt x="368" y="1108"/>
                      <a:pt x="353" y="1108"/>
                    </a:cubicBezTo>
                    <a:cubicBezTo>
                      <a:pt x="339" y="1123"/>
                      <a:pt x="294" y="1152"/>
                      <a:pt x="294" y="1152"/>
                    </a:cubicBezTo>
                    <a:cubicBezTo>
                      <a:pt x="294" y="1138"/>
                      <a:pt x="294" y="1138"/>
                      <a:pt x="280" y="1123"/>
                    </a:cubicBezTo>
                    <a:cubicBezTo>
                      <a:pt x="250" y="1123"/>
                      <a:pt x="250" y="1138"/>
                      <a:pt x="236" y="1152"/>
                    </a:cubicBezTo>
                    <a:lnTo>
                      <a:pt x="236" y="1138"/>
                    </a:lnTo>
                    <a:cubicBezTo>
                      <a:pt x="221" y="1152"/>
                      <a:pt x="206" y="1182"/>
                      <a:pt x="191" y="1182"/>
                    </a:cubicBezTo>
                    <a:cubicBezTo>
                      <a:pt x="177" y="1197"/>
                      <a:pt x="147" y="1197"/>
                      <a:pt x="147" y="1197"/>
                    </a:cubicBezTo>
                    <a:cubicBezTo>
                      <a:pt x="133" y="1226"/>
                      <a:pt x="74" y="1226"/>
                      <a:pt x="88" y="1256"/>
                    </a:cubicBezTo>
                    <a:cubicBezTo>
                      <a:pt x="133" y="1285"/>
                      <a:pt x="74" y="1256"/>
                      <a:pt x="74" y="1300"/>
                    </a:cubicBezTo>
                    <a:cubicBezTo>
                      <a:pt x="74" y="1330"/>
                      <a:pt x="133" y="1344"/>
                      <a:pt x="147" y="1359"/>
                    </a:cubicBezTo>
                    <a:cubicBezTo>
                      <a:pt x="177" y="1374"/>
                      <a:pt x="206" y="1404"/>
                      <a:pt x="191" y="1433"/>
                    </a:cubicBezTo>
                    <a:cubicBezTo>
                      <a:pt x="177" y="1463"/>
                      <a:pt x="133" y="1477"/>
                      <a:pt x="133" y="1507"/>
                    </a:cubicBezTo>
                    <a:cubicBezTo>
                      <a:pt x="147" y="1537"/>
                      <a:pt x="177" y="1566"/>
                      <a:pt x="191" y="1596"/>
                    </a:cubicBezTo>
                    <a:cubicBezTo>
                      <a:pt x="206" y="1625"/>
                      <a:pt x="177" y="1625"/>
                      <a:pt x="177" y="1655"/>
                    </a:cubicBezTo>
                    <a:cubicBezTo>
                      <a:pt x="177" y="1684"/>
                      <a:pt x="221" y="1714"/>
                      <a:pt x="191" y="1729"/>
                    </a:cubicBezTo>
                    <a:cubicBezTo>
                      <a:pt x="162" y="1743"/>
                      <a:pt x="206" y="1788"/>
                      <a:pt x="206" y="1802"/>
                    </a:cubicBezTo>
                    <a:cubicBezTo>
                      <a:pt x="236" y="1832"/>
                      <a:pt x="265" y="1832"/>
                      <a:pt x="221" y="1862"/>
                    </a:cubicBezTo>
                    <a:cubicBezTo>
                      <a:pt x="191" y="1891"/>
                      <a:pt x="206" y="1891"/>
                      <a:pt x="221" y="1906"/>
                    </a:cubicBezTo>
                    <a:cubicBezTo>
                      <a:pt x="294" y="1950"/>
                      <a:pt x="339" y="1980"/>
                      <a:pt x="265" y="2039"/>
                    </a:cubicBezTo>
                    <a:cubicBezTo>
                      <a:pt x="191" y="2113"/>
                      <a:pt x="118" y="2172"/>
                      <a:pt x="59" y="2246"/>
                    </a:cubicBezTo>
                    <a:cubicBezTo>
                      <a:pt x="88" y="2246"/>
                      <a:pt x="88" y="2231"/>
                      <a:pt x="103" y="2246"/>
                    </a:cubicBezTo>
                    <a:cubicBezTo>
                      <a:pt x="118" y="2275"/>
                      <a:pt x="147" y="2275"/>
                      <a:pt x="162" y="2290"/>
                    </a:cubicBezTo>
                    <a:cubicBezTo>
                      <a:pt x="250" y="2319"/>
                      <a:pt x="133" y="2319"/>
                      <a:pt x="103" y="2319"/>
                    </a:cubicBezTo>
                    <a:cubicBezTo>
                      <a:pt x="74" y="2319"/>
                      <a:pt x="59" y="2334"/>
                      <a:pt x="59" y="2364"/>
                    </a:cubicBezTo>
                    <a:cubicBezTo>
                      <a:pt x="59" y="2393"/>
                      <a:pt x="30" y="2408"/>
                      <a:pt x="15" y="2438"/>
                    </a:cubicBezTo>
                    <a:cubicBezTo>
                      <a:pt x="0" y="2452"/>
                      <a:pt x="15" y="2482"/>
                      <a:pt x="30" y="2511"/>
                    </a:cubicBezTo>
                    <a:cubicBezTo>
                      <a:pt x="30" y="2541"/>
                      <a:pt x="0" y="2571"/>
                      <a:pt x="15" y="2585"/>
                    </a:cubicBezTo>
                    <a:cubicBezTo>
                      <a:pt x="44" y="2600"/>
                      <a:pt x="44" y="2600"/>
                      <a:pt x="44" y="2630"/>
                    </a:cubicBezTo>
                    <a:cubicBezTo>
                      <a:pt x="30" y="2659"/>
                      <a:pt x="59" y="2674"/>
                      <a:pt x="59" y="2704"/>
                    </a:cubicBezTo>
                    <a:cubicBezTo>
                      <a:pt x="59" y="2718"/>
                      <a:pt x="103" y="2748"/>
                      <a:pt x="118" y="2748"/>
                    </a:cubicBezTo>
                    <a:cubicBezTo>
                      <a:pt x="118" y="2748"/>
                      <a:pt x="133" y="2733"/>
                      <a:pt x="147" y="2733"/>
                    </a:cubicBezTo>
                    <a:cubicBezTo>
                      <a:pt x="162" y="2733"/>
                      <a:pt x="162" y="2763"/>
                      <a:pt x="177" y="2763"/>
                    </a:cubicBezTo>
                    <a:cubicBezTo>
                      <a:pt x="206" y="2748"/>
                      <a:pt x="206" y="2733"/>
                      <a:pt x="236" y="2763"/>
                    </a:cubicBezTo>
                    <a:cubicBezTo>
                      <a:pt x="265" y="2777"/>
                      <a:pt x="265" y="2777"/>
                      <a:pt x="265" y="2807"/>
                    </a:cubicBezTo>
                    <a:cubicBezTo>
                      <a:pt x="250" y="2881"/>
                      <a:pt x="309" y="2940"/>
                      <a:pt x="353" y="2969"/>
                    </a:cubicBezTo>
                    <a:cubicBezTo>
                      <a:pt x="383" y="2984"/>
                      <a:pt x="397" y="2999"/>
                      <a:pt x="368" y="3014"/>
                    </a:cubicBezTo>
                    <a:cubicBezTo>
                      <a:pt x="353" y="3043"/>
                      <a:pt x="339" y="3028"/>
                      <a:pt x="309" y="3028"/>
                    </a:cubicBezTo>
                    <a:cubicBezTo>
                      <a:pt x="280" y="3028"/>
                      <a:pt x="324" y="3161"/>
                      <a:pt x="353" y="3147"/>
                    </a:cubicBezTo>
                    <a:cubicBezTo>
                      <a:pt x="368" y="3132"/>
                      <a:pt x="383" y="3088"/>
                      <a:pt x="397" y="3102"/>
                    </a:cubicBezTo>
                    <a:cubicBezTo>
                      <a:pt x="412" y="3102"/>
                      <a:pt x="427" y="3117"/>
                      <a:pt x="456" y="3117"/>
                    </a:cubicBezTo>
                    <a:cubicBezTo>
                      <a:pt x="486" y="3117"/>
                      <a:pt x="515" y="3132"/>
                      <a:pt x="515" y="3161"/>
                    </a:cubicBezTo>
                    <a:cubicBezTo>
                      <a:pt x="515" y="3176"/>
                      <a:pt x="500" y="3176"/>
                      <a:pt x="500" y="3176"/>
                    </a:cubicBezTo>
                    <a:cubicBezTo>
                      <a:pt x="486" y="3191"/>
                      <a:pt x="500" y="3221"/>
                      <a:pt x="515" y="3221"/>
                    </a:cubicBezTo>
                    <a:cubicBezTo>
                      <a:pt x="530" y="3235"/>
                      <a:pt x="559" y="3221"/>
                      <a:pt x="574" y="3235"/>
                    </a:cubicBezTo>
                    <a:cubicBezTo>
                      <a:pt x="589" y="3250"/>
                      <a:pt x="589" y="3280"/>
                      <a:pt x="589" y="3294"/>
                    </a:cubicBezTo>
                    <a:cubicBezTo>
                      <a:pt x="589" y="3309"/>
                      <a:pt x="633" y="3294"/>
                      <a:pt x="647" y="3294"/>
                    </a:cubicBezTo>
                    <a:cubicBezTo>
                      <a:pt x="662" y="3309"/>
                      <a:pt x="692" y="3353"/>
                      <a:pt x="706" y="3324"/>
                    </a:cubicBezTo>
                    <a:cubicBezTo>
                      <a:pt x="721" y="3294"/>
                      <a:pt x="736" y="3309"/>
                      <a:pt x="750" y="3324"/>
                    </a:cubicBezTo>
                    <a:cubicBezTo>
                      <a:pt x="780" y="3353"/>
                      <a:pt x="780" y="3339"/>
                      <a:pt x="809" y="3339"/>
                    </a:cubicBezTo>
                    <a:cubicBezTo>
                      <a:pt x="824" y="3339"/>
                      <a:pt x="839" y="3383"/>
                      <a:pt x="853" y="3368"/>
                    </a:cubicBezTo>
                    <a:cubicBezTo>
                      <a:pt x="883" y="3353"/>
                      <a:pt x="912" y="3383"/>
                      <a:pt x="927" y="3398"/>
                    </a:cubicBezTo>
                    <a:cubicBezTo>
                      <a:pt x="956" y="3413"/>
                      <a:pt x="912" y="3427"/>
                      <a:pt x="912" y="3427"/>
                    </a:cubicBezTo>
                    <a:cubicBezTo>
                      <a:pt x="883" y="3442"/>
                      <a:pt x="927" y="3457"/>
                      <a:pt x="927" y="3457"/>
                    </a:cubicBezTo>
                    <a:cubicBezTo>
                      <a:pt x="927" y="3457"/>
                      <a:pt x="883" y="3457"/>
                      <a:pt x="897" y="3486"/>
                    </a:cubicBezTo>
                    <a:cubicBezTo>
                      <a:pt x="927" y="3501"/>
                      <a:pt x="912" y="3516"/>
                      <a:pt x="897" y="3531"/>
                    </a:cubicBezTo>
                    <a:cubicBezTo>
                      <a:pt x="897" y="3546"/>
                      <a:pt x="853" y="3546"/>
                      <a:pt x="839" y="3546"/>
                    </a:cubicBezTo>
                    <a:cubicBezTo>
                      <a:pt x="809" y="3546"/>
                      <a:pt x="794" y="3575"/>
                      <a:pt x="780" y="3605"/>
                    </a:cubicBezTo>
                    <a:cubicBezTo>
                      <a:pt x="794" y="3605"/>
                      <a:pt x="853" y="3605"/>
                      <a:pt x="853" y="3619"/>
                    </a:cubicBezTo>
                    <a:cubicBezTo>
                      <a:pt x="853" y="3634"/>
                      <a:pt x="780" y="3649"/>
                      <a:pt x="780" y="3664"/>
                    </a:cubicBezTo>
                    <a:cubicBezTo>
                      <a:pt x="780" y="3678"/>
                      <a:pt x="809" y="3678"/>
                      <a:pt x="809" y="3708"/>
                    </a:cubicBezTo>
                    <a:lnTo>
                      <a:pt x="765" y="3723"/>
                    </a:lnTo>
                    <a:cubicBezTo>
                      <a:pt x="750" y="3738"/>
                      <a:pt x="750" y="3752"/>
                      <a:pt x="736" y="3767"/>
                    </a:cubicBezTo>
                    <a:cubicBezTo>
                      <a:pt x="736" y="3782"/>
                      <a:pt x="706" y="3767"/>
                      <a:pt x="706" y="3797"/>
                    </a:cubicBezTo>
                    <a:cubicBezTo>
                      <a:pt x="692" y="3811"/>
                      <a:pt x="721" y="3841"/>
                      <a:pt x="750" y="3841"/>
                    </a:cubicBezTo>
                    <a:cubicBezTo>
                      <a:pt x="780" y="3856"/>
                      <a:pt x="809" y="3870"/>
                      <a:pt x="853" y="3900"/>
                    </a:cubicBezTo>
                    <a:cubicBezTo>
                      <a:pt x="868" y="3915"/>
                      <a:pt x="883" y="3930"/>
                      <a:pt x="897" y="3930"/>
                    </a:cubicBezTo>
                    <a:cubicBezTo>
                      <a:pt x="912" y="3959"/>
                      <a:pt x="912" y="3944"/>
                      <a:pt x="942" y="3930"/>
                    </a:cubicBezTo>
                    <a:cubicBezTo>
                      <a:pt x="986" y="3930"/>
                      <a:pt x="1030" y="3974"/>
                      <a:pt x="1074" y="3974"/>
                    </a:cubicBezTo>
                    <a:cubicBezTo>
                      <a:pt x="1118" y="3974"/>
                      <a:pt x="1162" y="4003"/>
                      <a:pt x="1206" y="4018"/>
                    </a:cubicBezTo>
                    <a:cubicBezTo>
                      <a:pt x="1250" y="4033"/>
                      <a:pt x="1280" y="4018"/>
                      <a:pt x="1324" y="4018"/>
                    </a:cubicBezTo>
                    <a:cubicBezTo>
                      <a:pt x="1339" y="4033"/>
                      <a:pt x="1353" y="4048"/>
                      <a:pt x="1353" y="4063"/>
                    </a:cubicBezTo>
                    <a:cubicBezTo>
                      <a:pt x="1353" y="4077"/>
                      <a:pt x="1368" y="4077"/>
                      <a:pt x="1383" y="4077"/>
                    </a:cubicBezTo>
                    <a:cubicBezTo>
                      <a:pt x="1427" y="4092"/>
                      <a:pt x="1456" y="4166"/>
                      <a:pt x="1515" y="4136"/>
                    </a:cubicBezTo>
                    <a:cubicBezTo>
                      <a:pt x="1530" y="4122"/>
                      <a:pt x="1559" y="4107"/>
                      <a:pt x="1545" y="4092"/>
                    </a:cubicBezTo>
                    <a:cubicBezTo>
                      <a:pt x="1530" y="4077"/>
                      <a:pt x="1515" y="4063"/>
                      <a:pt x="1500" y="4048"/>
                    </a:cubicBezTo>
                    <a:cubicBezTo>
                      <a:pt x="1471" y="4018"/>
                      <a:pt x="1456" y="3989"/>
                      <a:pt x="1471" y="3944"/>
                    </a:cubicBezTo>
                    <a:cubicBezTo>
                      <a:pt x="1471" y="3915"/>
                      <a:pt x="1456" y="3885"/>
                      <a:pt x="1427" y="3870"/>
                    </a:cubicBezTo>
                    <a:cubicBezTo>
                      <a:pt x="1398" y="3856"/>
                      <a:pt x="1442" y="3826"/>
                      <a:pt x="1456" y="3811"/>
                    </a:cubicBezTo>
                    <a:cubicBezTo>
                      <a:pt x="1471" y="3782"/>
                      <a:pt x="1471" y="3752"/>
                      <a:pt x="1515" y="3752"/>
                    </a:cubicBezTo>
                    <a:cubicBezTo>
                      <a:pt x="1530" y="3752"/>
                      <a:pt x="1545" y="3738"/>
                      <a:pt x="1559" y="3723"/>
                    </a:cubicBezTo>
                    <a:cubicBezTo>
                      <a:pt x="1574" y="3708"/>
                      <a:pt x="1589" y="3708"/>
                      <a:pt x="1603" y="3693"/>
                    </a:cubicBezTo>
                    <a:cubicBezTo>
                      <a:pt x="1589" y="3693"/>
                      <a:pt x="1559" y="3678"/>
                      <a:pt x="1559" y="3664"/>
                    </a:cubicBezTo>
                    <a:cubicBezTo>
                      <a:pt x="1559" y="3649"/>
                      <a:pt x="1589" y="3664"/>
                      <a:pt x="1589" y="3664"/>
                    </a:cubicBezTo>
                    <a:cubicBezTo>
                      <a:pt x="1589" y="3649"/>
                      <a:pt x="1559" y="3605"/>
                      <a:pt x="1545" y="3590"/>
                    </a:cubicBezTo>
                    <a:cubicBezTo>
                      <a:pt x="1530" y="3560"/>
                      <a:pt x="1515" y="3560"/>
                      <a:pt x="1486" y="3560"/>
                    </a:cubicBezTo>
                    <a:cubicBezTo>
                      <a:pt x="1442" y="3560"/>
                      <a:pt x="1471" y="3531"/>
                      <a:pt x="1442" y="3516"/>
                    </a:cubicBezTo>
                    <a:cubicBezTo>
                      <a:pt x="1427" y="3501"/>
                      <a:pt x="1383" y="3501"/>
                      <a:pt x="1412" y="3472"/>
                    </a:cubicBezTo>
                    <a:cubicBezTo>
                      <a:pt x="1427" y="3442"/>
                      <a:pt x="1456" y="3427"/>
                      <a:pt x="1427" y="3413"/>
                    </a:cubicBezTo>
                    <a:cubicBezTo>
                      <a:pt x="1412" y="3383"/>
                      <a:pt x="1442" y="3368"/>
                      <a:pt x="1456" y="3353"/>
                    </a:cubicBezTo>
                    <a:cubicBezTo>
                      <a:pt x="1456" y="3339"/>
                      <a:pt x="1486" y="3294"/>
                      <a:pt x="1486" y="3309"/>
                    </a:cubicBezTo>
                    <a:cubicBezTo>
                      <a:pt x="1500" y="3324"/>
                      <a:pt x="1515" y="3353"/>
                      <a:pt x="1530" y="3368"/>
                    </a:cubicBezTo>
                    <a:cubicBezTo>
                      <a:pt x="1559" y="3368"/>
                      <a:pt x="1574" y="3353"/>
                      <a:pt x="1574" y="3339"/>
                    </a:cubicBezTo>
                    <a:cubicBezTo>
                      <a:pt x="1559" y="3309"/>
                      <a:pt x="1559" y="3294"/>
                      <a:pt x="1589" y="3280"/>
                    </a:cubicBezTo>
                    <a:cubicBezTo>
                      <a:pt x="1618" y="3265"/>
                      <a:pt x="1618" y="3235"/>
                      <a:pt x="1648" y="3235"/>
                    </a:cubicBezTo>
                    <a:cubicBezTo>
                      <a:pt x="1677" y="3221"/>
                      <a:pt x="1706" y="3176"/>
                      <a:pt x="1736" y="3191"/>
                    </a:cubicBezTo>
                    <a:cubicBezTo>
                      <a:pt x="1765" y="3191"/>
                      <a:pt x="1765" y="3221"/>
                      <a:pt x="1795" y="3191"/>
                    </a:cubicBezTo>
                    <a:cubicBezTo>
                      <a:pt x="1824" y="3176"/>
                      <a:pt x="1824" y="3191"/>
                      <a:pt x="1853" y="3206"/>
                    </a:cubicBezTo>
                    <a:cubicBezTo>
                      <a:pt x="1883" y="3206"/>
                      <a:pt x="1912" y="3206"/>
                      <a:pt x="1942" y="3221"/>
                    </a:cubicBezTo>
                    <a:cubicBezTo>
                      <a:pt x="1971" y="3235"/>
                      <a:pt x="1971" y="3265"/>
                      <a:pt x="2001" y="3294"/>
                    </a:cubicBezTo>
                    <a:cubicBezTo>
                      <a:pt x="2001" y="3294"/>
                      <a:pt x="2001" y="3250"/>
                      <a:pt x="2030" y="3265"/>
                    </a:cubicBezTo>
                    <a:cubicBezTo>
                      <a:pt x="2045" y="3265"/>
                      <a:pt x="2059" y="3294"/>
                      <a:pt x="2089" y="3294"/>
                    </a:cubicBezTo>
                    <a:cubicBezTo>
                      <a:pt x="2104" y="3309"/>
                      <a:pt x="2118" y="3280"/>
                      <a:pt x="2133" y="3265"/>
                    </a:cubicBezTo>
                    <a:cubicBezTo>
                      <a:pt x="2162" y="3235"/>
                      <a:pt x="2177" y="3265"/>
                      <a:pt x="2206" y="3265"/>
                    </a:cubicBezTo>
                    <a:cubicBezTo>
                      <a:pt x="2236" y="3265"/>
                      <a:pt x="2251" y="3235"/>
                      <a:pt x="2280" y="3250"/>
                    </a:cubicBezTo>
                    <a:cubicBezTo>
                      <a:pt x="2309" y="3265"/>
                      <a:pt x="2324" y="3280"/>
                      <a:pt x="2354" y="3294"/>
                    </a:cubicBezTo>
                    <a:cubicBezTo>
                      <a:pt x="2383" y="3309"/>
                      <a:pt x="2368" y="3294"/>
                      <a:pt x="2398" y="3280"/>
                    </a:cubicBezTo>
                    <a:cubicBezTo>
                      <a:pt x="2412" y="3265"/>
                      <a:pt x="2471" y="3280"/>
                      <a:pt x="2486" y="3280"/>
                    </a:cubicBezTo>
                    <a:cubicBezTo>
                      <a:pt x="2501" y="3280"/>
                      <a:pt x="2530" y="3250"/>
                      <a:pt x="2530" y="3235"/>
                    </a:cubicBezTo>
                    <a:cubicBezTo>
                      <a:pt x="2530" y="3206"/>
                      <a:pt x="2486" y="3206"/>
                      <a:pt x="2471" y="3191"/>
                    </a:cubicBezTo>
                    <a:cubicBezTo>
                      <a:pt x="2368" y="3147"/>
                      <a:pt x="2515" y="3161"/>
                      <a:pt x="2486" y="3102"/>
                    </a:cubicBezTo>
                    <a:cubicBezTo>
                      <a:pt x="2471" y="3088"/>
                      <a:pt x="2442" y="3088"/>
                      <a:pt x="2486" y="3073"/>
                    </a:cubicBezTo>
                    <a:cubicBezTo>
                      <a:pt x="2501" y="3058"/>
                      <a:pt x="2530" y="3073"/>
                      <a:pt x="2545" y="3058"/>
                    </a:cubicBezTo>
                    <a:cubicBezTo>
                      <a:pt x="2604" y="3058"/>
                      <a:pt x="2442" y="2984"/>
                      <a:pt x="2515" y="2955"/>
                    </a:cubicBezTo>
                    <a:lnTo>
                      <a:pt x="2574" y="2955"/>
                    </a:lnTo>
                    <a:cubicBezTo>
                      <a:pt x="2618" y="2955"/>
                      <a:pt x="2648" y="2955"/>
                      <a:pt x="2692" y="2940"/>
                    </a:cubicBezTo>
                    <a:cubicBezTo>
                      <a:pt x="2721" y="2925"/>
                      <a:pt x="2751" y="2925"/>
                      <a:pt x="2780" y="2925"/>
                    </a:cubicBezTo>
                    <a:cubicBezTo>
                      <a:pt x="2810" y="2910"/>
                      <a:pt x="2839" y="2896"/>
                      <a:pt x="2883" y="2896"/>
                    </a:cubicBezTo>
                    <a:cubicBezTo>
                      <a:pt x="2942" y="2881"/>
                      <a:pt x="3001" y="2866"/>
                      <a:pt x="3060" y="2836"/>
                    </a:cubicBezTo>
                    <a:cubicBezTo>
                      <a:pt x="3104" y="2807"/>
                      <a:pt x="3192" y="2807"/>
                      <a:pt x="3221" y="2866"/>
                    </a:cubicBezTo>
                    <a:cubicBezTo>
                      <a:pt x="3236" y="2896"/>
                      <a:pt x="3221" y="2896"/>
                      <a:pt x="3236" y="2925"/>
                    </a:cubicBezTo>
                    <a:cubicBezTo>
                      <a:pt x="3236" y="2969"/>
                      <a:pt x="3295" y="2925"/>
                      <a:pt x="3324" y="2940"/>
                    </a:cubicBezTo>
                    <a:cubicBezTo>
                      <a:pt x="3339" y="2940"/>
                      <a:pt x="3324" y="2955"/>
                      <a:pt x="3339" y="2955"/>
                    </a:cubicBezTo>
                    <a:cubicBezTo>
                      <a:pt x="3354" y="2969"/>
                      <a:pt x="3354" y="2955"/>
                      <a:pt x="3354" y="2955"/>
                    </a:cubicBezTo>
                    <a:cubicBezTo>
                      <a:pt x="3368" y="2940"/>
                      <a:pt x="3383" y="2955"/>
                      <a:pt x="3398" y="2969"/>
                    </a:cubicBezTo>
                    <a:cubicBezTo>
                      <a:pt x="3413" y="2969"/>
                      <a:pt x="3413" y="2969"/>
                      <a:pt x="3398" y="2984"/>
                    </a:cubicBezTo>
                    <a:cubicBezTo>
                      <a:pt x="3383" y="3028"/>
                      <a:pt x="3486" y="2999"/>
                      <a:pt x="3516" y="2984"/>
                    </a:cubicBezTo>
                    <a:cubicBezTo>
                      <a:pt x="3516" y="2984"/>
                      <a:pt x="3648" y="2910"/>
                      <a:pt x="3648" y="2925"/>
                    </a:cubicBezTo>
                    <a:cubicBezTo>
                      <a:pt x="3648" y="2940"/>
                      <a:pt x="3619" y="2969"/>
                      <a:pt x="3648" y="2984"/>
                    </a:cubicBezTo>
                    <a:cubicBezTo>
                      <a:pt x="3677" y="2984"/>
                      <a:pt x="3692" y="2999"/>
                      <a:pt x="3707" y="3014"/>
                    </a:cubicBezTo>
                    <a:cubicBezTo>
                      <a:pt x="3751" y="3058"/>
                      <a:pt x="3766" y="3102"/>
                      <a:pt x="3795" y="3147"/>
                    </a:cubicBezTo>
                    <a:cubicBezTo>
                      <a:pt x="3824" y="3191"/>
                      <a:pt x="3839" y="3235"/>
                      <a:pt x="3869" y="3265"/>
                    </a:cubicBezTo>
                    <a:cubicBezTo>
                      <a:pt x="3913" y="3309"/>
                      <a:pt x="3913" y="3206"/>
                      <a:pt x="3957" y="3250"/>
                    </a:cubicBezTo>
                    <a:cubicBezTo>
                      <a:pt x="4016" y="3309"/>
                      <a:pt x="4045" y="3280"/>
                      <a:pt x="4119" y="3265"/>
                    </a:cubicBezTo>
                    <a:cubicBezTo>
                      <a:pt x="4148" y="3250"/>
                      <a:pt x="4163" y="3294"/>
                      <a:pt x="4177" y="3309"/>
                    </a:cubicBezTo>
                    <a:cubicBezTo>
                      <a:pt x="4192" y="3339"/>
                      <a:pt x="4222" y="3339"/>
                      <a:pt x="4236" y="3368"/>
                    </a:cubicBezTo>
                    <a:cubicBezTo>
                      <a:pt x="4251" y="3398"/>
                      <a:pt x="4280" y="3398"/>
                      <a:pt x="4310" y="3398"/>
                    </a:cubicBezTo>
                    <a:cubicBezTo>
                      <a:pt x="4354" y="3383"/>
                      <a:pt x="4339" y="3398"/>
                      <a:pt x="4354" y="3413"/>
                    </a:cubicBezTo>
                    <a:cubicBezTo>
                      <a:pt x="4383" y="3472"/>
                      <a:pt x="4472" y="3398"/>
                      <a:pt x="4516" y="3398"/>
                    </a:cubicBezTo>
                    <a:cubicBezTo>
                      <a:pt x="4560" y="3383"/>
                      <a:pt x="4604" y="3339"/>
                      <a:pt x="4648" y="3324"/>
                    </a:cubicBezTo>
                    <a:cubicBezTo>
                      <a:pt x="4707" y="3280"/>
                      <a:pt x="4736" y="3280"/>
                      <a:pt x="4810" y="3294"/>
                    </a:cubicBezTo>
                    <a:cubicBezTo>
                      <a:pt x="4839" y="3294"/>
                      <a:pt x="4839" y="3309"/>
                      <a:pt x="4869" y="3339"/>
                    </a:cubicBezTo>
                    <a:cubicBezTo>
                      <a:pt x="4883" y="3353"/>
                      <a:pt x="4913" y="3353"/>
                      <a:pt x="4942" y="3353"/>
                    </a:cubicBezTo>
                    <a:cubicBezTo>
                      <a:pt x="4972" y="3353"/>
                      <a:pt x="4986" y="3368"/>
                      <a:pt x="5016" y="3368"/>
                    </a:cubicBezTo>
                    <a:cubicBezTo>
                      <a:pt x="5045" y="3398"/>
                      <a:pt x="5060" y="3368"/>
                      <a:pt x="5089" y="3353"/>
                    </a:cubicBezTo>
                    <a:cubicBezTo>
                      <a:pt x="5134" y="3309"/>
                      <a:pt x="5060" y="3280"/>
                      <a:pt x="5089" y="3235"/>
                    </a:cubicBezTo>
                    <a:cubicBezTo>
                      <a:pt x="5104" y="3206"/>
                      <a:pt x="5163" y="3147"/>
                      <a:pt x="5192" y="3161"/>
                    </a:cubicBezTo>
                    <a:cubicBezTo>
                      <a:pt x="5251" y="3191"/>
                      <a:pt x="5325" y="3191"/>
                      <a:pt x="5384" y="3221"/>
                    </a:cubicBezTo>
                    <a:cubicBezTo>
                      <a:pt x="5413" y="3235"/>
                      <a:pt x="5398" y="3265"/>
                      <a:pt x="5413" y="3280"/>
                    </a:cubicBezTo>
                    <a:cubicBezTo>
                      <a:pt x="5428" y="3324"/>
                      <a:pt x="5457" y="3324"/>
                      <a:pt x="5501" y="3339"/>
                    </a:cubicBezTo>
                    <a:cubicBezTo>
                      <a:pt x="5560" y="3353"/>
                      <a:pt x="5619" y="3309"/>
                      <a:pt x="5678" y="3324"/>
                    </a:cubicBezTo>
                    <a:cubicBezTo>
                      <a:pt x="5692" y="3324"/>
                      <a:pt x="5722" y="3324"/>
                      <a:pt x="5737" y="3339"/>
                    </a:cubicBezTo>
                    <a:cubicBezTo>
                      <a:pt x="5766" y="3353"/>
                      <a:pt x="5795" y="3353"/>
                      <a:pt x="5825" y="3383"/>
                    </a:cubicBezTo>
                    <a:cubicBezTo>
                      <a:pt x="5898" y="3442"/>
                      <a:pt x="6016" y="3442"/>
                      <a:pt x="6104" y="3413"/>
                    </a:cubicBezTo>
                    <a:cubicBezTo>
                      <a:pt x="6163" y="3398"/>
                      <a:pt x="6207" y="3368"/>
                      <a:pt x="6266" y="3353"/>
                    </a:cubicBezTo>
                    <a:cubicBezTo>
                      <a:pt x="6295" y="3324"/>
                      <a:pt x="6340" y="3353"/>
                      <a:pt x="6369" y="3353"/>
                    </a:cubicBezTo>
                    <a:cubicBezTo>
                      <a:pt x="6398" y="3368"/>
                      <a:pt x="6413" y="3339"/>
                      <a:pt x="6443" y="3353"/>
                    </a:cubicBezTo>
                    <a:cubicBezTo>
                      <a:pt x="6457" y="3368"/>
                      <a:pt x="6516" y="3413"/>
                      <a:pt x="6546" y="3398"/>
                    </a:cubicBezTo>
                    <a:cubicBezTo>
                      <a:pt x="6560" y="3398"/>
                      <a:pt x="6590" y="3383"/>
                      <a:pt x="6604" y="3368"/>
                    </a:cubicBezTo>
                    <a:cubicBezTo>
                      <a:pt x="6648" y="3353"/>
                      <a:pt x="6663" y="3353"/>
                      <a:pt x="6663" y="3324"/>
                    </a:cubicBezTo>
                    <a:cubicBezTo>
                      <a:pt x="6663" y="3265"/>
                      <a:pt x="6707" y="3206"/>
                      <a:pt x="6737" y="3176"/>
                    </a:cubicBezTo>
                    <a:cubicBezTo>
                      <a:pt x="6751" y="3161"/>
                      <a:pt x="6766" y="3132"/>
                      <a:pt x="6751" y="3117"/>
                    </a:cubicBezTo>
                    <a:cubicBezTo>
                      <a:pt x="6737" y="3102"/>
                      <a:pt x="6693" y="3102"/>
                      <a:pt x="6722" y="3073"/>
                    </a:cubicBezTo>
                    <a:cubicBezTo>
                      <a:pt x="6766" y="3028"/>
                      <a:pt x="6840" y="3028"/>
                      <a:pt x="6913" y="3014"/>
                    </a:cubicBezTo>
                    <a:cubicBezTo>
                      <a:pt x="6943" y="3014"/>
                      <a:pt x="6972" y="3014"/>
                      <a:pt x="7001" y="3028"/>
                    </a:cubicBezTo>
                    <a:cubicBezTo>
                      <a:pt x="7031" y="3043"/>
                      <a:pt x="7075" y="3043"/>
                      <a:pt x="7104" y="3058"/>
                    </a:cubicBezTo>
                    <a:cubicBezTo>
                      <a:pt x="7149" y="3073"/>
                      <a:pt x="7163" y="3132"/>
                      <a:pt x="7193" y="3176"/>
                    </a:cubicBezTo>
                    <a:cubicBezTo>
                      <a:pt x="7207" y="3221"/>
                      <a:pt x="7237" y="3265"/>
                      <a:pt x="7252" y="3309"/>
                    </a:cubicBezTo>
                    <a:cubicBezTo>
                      <a:pt x="7252" y="3324"/>
                      <a:pt x="7252" y="3353"/>
                      <a:pt x="7266" y="3383"/>
                    </a:cubicBezTo>
                    <a:cubicBezTo>
                      <a:pt x="7266" y="3398"/>
                      <a:pt x="7310" y="3398"/>
                      <a:pt x="7325" y="3398"/>
                    </a:cubicBezTo>
                    <a:cubicBezTo>
                      <a:pt x="7384" y="3413"/>
                      <a:pt x="7457" y="3442"/>
                      <a:pt x="7472" y="3501"/>
                    </a:cubicBezTo>
                    <a:cubicBezTo>
                      <a:pt x="7487" y="3546"/>
                      <a:pt x="7502" y="3575"/>
                      <a:pt x="7560" y="3575"/>
                    </a:cubicBezTo>
                    <a:lnTo>
                      <a:pt x="7619" y="3575"/>
                    </a:lnTo>
                    <a:cubicBezTo>
                      <a:pt x="7649" y="3575"/>
                      <a:pt x="7649" y="3546"/>
                      <a:pt x="7678" y="3546"/>
                    </a:cubicBezTo>
                    <a:cubicBezTo>
                      <a:pt x="7722" y="3546"/>
                      <a:pt x="7766" y="3501"/>
                      <a:pt x="7796" y="3560"/>
                    </a:cubicBezTo>
                    <a:cubicBezTo>
                      <a:pt x="7796" y="3590"/>
                      <a:pt x="7796" y="3590"/>
                      <a:pt x="7781" y="3605"/>
                    </a:cubicBezTo>
                    <a:cubicBezTo>
                      <a:pt x="7752" y="3634"/>
                      <a:pt x="7752" y="3649"/>
                      <a:pt x="7737" y="3678"/>
                    </a:cubicBezTo>
                    <a:cubicBezTo>
                      <a:pt x="7722" y="3723"/>
                      <a:pt x="7693" y="3767"/>
                      <a:pt x="7663" y="3811"/>
                    </a:cubicBezTo>
                    <a:cubicBezTo>
                      <a:pt x="7649" y="3841"/>
                      <a:pt x="7634" y="3826"/>
                      <a:pt x="7619" y="3811"/>
                    </a:cubicBezTo>
                    <a:cubicBezTo>
                      <a:pt x="7590" y="3797"/>
                      <a:pt x="7590" y="3811"/>
                      <a:pt x="7560" y="3826"/>
                    </a:cubicBezTo>
                    <a:cubicBezTo>
                      <a:pt x="7546" y="3826"/>
                      <a:pt x="7516" y="3841"/>
                      <a:pt x="7516" y="3841"/>
                    </a:cubicBezTo>
                    <a:cubicBezTo>
                      <a:pt x="7502" y="3856"/>
                      <a:pt x="7546" y="3915"/>
                      <a:pt x="7546" y="3944"/>
                    </a:cubicBezTo>
                    <a:cubicBezTo>
                      <a:pt x="7531" y="3959"/>
                      <a:pt x="7531" y="3989"/>
                      <a:pt x="7531" y="4003"/>
                    </a:cubicBezTo>
                    <a:cubicBezTo>
                      <a:pt x="7516" y="4033"/>
                      <a:pt x="7487" y="4018"/>
                      <a:pt x="7487" y="4048"/>
                    </a:cubicBezTo>
                    <a:cubicBezTo>
                      <a:pt x="7516" y="4033"/>
                      <a:pt x="7531" y="4048"/>
                      <a:pt x="7560" y="4018"/>
                    </a:cubicBezTo>
                    <a:cubicBezTo>
                      <a:pt x="7575" y="3989"/>
                      <a:pt x="7605" y="4018"/>
                      <a:pt x="7634" y="4018"/>
                    </a:cubicBezTo>
                    <a:cubicBezTo>
                      <a:pt x="7693" y="4048"/>
                      <a:pt x="7752" y="4018"/>
                      <a:pt x="7810" y="3974"/>
                    </a:cubicBezTo>
                    <a:cubicBezTo>
                      <a:pt x="7855" y="3930"/>
                      <a:pt x="7899" y="3870"/>
                      <a:pt x="7943" y="3826"/>
                    </a:cubicBezTo>
                    <a:cubicBezTo>
                      <a:pt x="7987" y="3767"/>
                      <a:pt x="8031" y="3708"/>
                      <a:pt x="8075" y="3649"/>
                    </a:cubicBezTo>
                    <a:cubicBezTo>
                      <a:pt x="8149" y="3546"/>
                      <a:pt x="8222" y="3472"/>
                      <a:pt x="8208" y="3339"/>
                    </a:cubicBezTo>
                    <a:cubicBezTo>
                      <a:pt x="8208" y="3280"/>
                      <a:pt x="8222" y="3250"/>
                      <a:pt x="8252" y="3206"/>
                    </a:cubicBezTo>
                    <a:cubicBezTo>
                      <a:pt x="8266" y="3176"/>
                      <a:pt x="8266" y="3161"/>
                      <a:pt x="8281" y="3132"/>
                    </a:cubicBezTo>
                    <a:lnTo>
                      <a:pt x="8281" y="3102"/>
                    </a:lnTo>
                    <a:cubicBezTo>
                      <a:pt x="8281" y="3088"/>
                      <a:pt x="8252" y="3073"/>
                      <a:pt x="8252" y="3058"/>
                    </a:cubicBezTo>
                    <a:cubicBezTo>
                      <a:pt x="8252" y="3058"/>
                      <a:pt x="8281" y="3073"/>
                      <a:pt x="8281" y="3058"/>
                    </a:cubicBezTo>
                    <a:cubicBezTo>
                      <a:pt x="8266" y="3043"/>
                      <a:pt x="8266" y="3028"/>
                      <a:pt x="8252" y="3028"/>
                    </a:cubicBezTo>
                    <a:cubicBezTo>
                      <a:pt x="8237" y="3014"/>
                      <a:pt x="8208" y="2969"/>
                      <a:pt x="8193" y="2955"/>
                    </a:cubicBezTo>
                    <a:cubicBezTo>
                      <a:pt x="8178" y="2955"/>
                      <a:pt x="8105" y="2925"/>
                      <a:pt x="8090" y="2940"/>
                    </a:cubicBezTo>
                    <a:cubicBezTo>
                      <a:pt x="8090" y="2955"/>
                      <a:pt x="8105" y="2969"/>
                      <a:pt x="8090" y="2969"/>
                    </a:cubicBezTo>
                    <a:cubicBezTo>
                      <a:pt x="8061" y="2969"/>
                      <a:pt x="8061" y="2999"/>
                      <a:pt x="8046" y="2999"/>
                    </a:cubicBezTo>
                    <a:cubicBezTo>
                      <a:pt x="8016" y="3028"/>
                      <a:pt x="8002" y="2984"/>
                      <a:pt x="8002" y="2969"/>
                    </a:cubicBezTo>
                    <a:cubicBezTo>
                      <a:pt x="8002" y="2940"/>
                      <a:pt x="8031" y="2925"/>
                      <a:pt x="7987" y="2940"/>
                    </a:cubicBezTo>
                    <a:cubicBezTo>
                      <a:pt x="7943" y="2955"/>
                      <a:pt x="8002" y="2984"/>
                      <a:pt x="7943" y="2984"/>
                    </a:cubicBezTo>
                    <a:cubicBezTo>
                      <a:pt x="7928" y="2984"/>
                      <a:pt x="7958" y="2910"/>
                      <a:pt x="7943" y="2896"/>
                    </a:cubicBezTo>
                    <a:cubicBezTo>
                      <a:pt x="7943" y="2910"/>
                      <a:pt x="7781" y="2910"/>
                      <a:pt x="7855" y="2866"/>
                    </a:cubicBezTo>
                    <a:cubicBezTo>
                      <a:pt x="7913" y="2822"/>
                      <a:pt x="7972" y="2777"/>
                      <a:pt x="8031" y="2733"/>
                    </a:cubicBezTo>
                    <a:cubicBezTo>
                      <a:pt x="8046" y="2718"/>
                      <a:pt x="8061" y="2689"/>
                      <a:pt x="8075" y="2674"/>
                    </a:cubicBezTo>
                    <a:cubicBezTo>
                      <a:pt x="8119" y="2644"/>
                      <a:pt x="8163" y="2615"/>
                      <a:pt x="8193" y="2585"/>
                    </a:cubicBezTo>
                    <a:cubicBezTo>
                      <a:pt x="8208" y="2571"/>
                      <a:pt x="8222" y="2541"/>
                      <a:pt x="8252" y="2526"/>
                    </a:cubicBezTo>
                    <a:cubicBezTo>
                      <a:pt x="8281" y="2497"/>
                      <a:pt x="8311" y="2467"/>
                      <a:pt x="8340" y="2438"/>
                    </a:cubicBezTo>
                    <a:cubicBezTo>
                      <a:pt x="8399" y="2393"/>
                      <a:pt x="8487" y="2393"/>
                      <a:pt x="8561" y="2393"/>
                    </a:cubicBezTo>
                    <a:lnTo>
                      <a:pt x="8605" y="2393"/>
                    </a:lnTo>
                    <a:cubicBezTo>
                      <a:pt x="8619" y="2408"/>
                      <a:pt x="8619" y="2423"/>
                      <a:pt x="8634" y="2423"/>
                    </a:cubicBezTo>
                    <a:cubicBezTo>
                      <a:pt x="8649" y="2408"/>
                      <a:pt x="8678" y="2408"/>
                      <a:pt x="8693" y="2393"/>
                    </a:cubicBezTo>
                    <a:cubicBezTo>
                      <a:pt x="8708" y="2393"/>
                      <a:pt x="8722" y="2408"/>
                      <a:pt x="8737" y="2408"/>
                    </a:cubicBezTo>
                    <a:lnTo>
                      <a:pt x="8781" y="2408"/>
                    </a:lnTo>
                    <a:cubicBezTo>
                      <a:pt x="8781" y="2393"/>
                      <a:pt x="8796" y="2408"/>
                      <a:pt x="8811" y="2408"/>
                    </a:cubicBezTo>
                    <a:cubicBezTo>
                      <a:pt x="8840" y="2408"/>
                      <a:pt x="8840" y="2364"/>
                      <a:pt x="8884" y="2364"/>
                    </a:cubicBezTo>
                    <a:lnTo>
                      <a:pt x="8943" y="2364"/>
                    </a:lnTo>
                    <a:cubicBezTo>
                      <a:pt x="8958" y="2379"/>
                      <a:pt x="8972" y="2393"/>
                      <a:pt x="8987" y="2393"/>
                    </a:cubicBezTo>
                    <a:cubicBezTo>
                      <a:pt x="9002" y="2408"/>
                      <a:pt x="9061" y="2379"/>
                      <a:pt x="9061" y="2423"/>
                    </a:cubicBezTo>
                    <a:cubicBezTo>
                      <a:pt x="9061" y="2423"/>
                      <a:pt x="9017" y="2423"/>
                      <a:pt x="9017" y="2438"/>
                    </a:cubicBezTo>
                    <a:cubicBezTo>
                      <a:pt x="9002" y="2467"/>
                      <a:pt x="9061" y="2452"/>
                      <a:pt x="9061" y="2452"/>
                    </a:cubicBezTo>
                    <a:lnTo>
                      <a:pt x="9134" y="2452"/>
                    </a:lnTo>
                    <a:cubicBezTo>
                      <a:pt x="9149" y="2438"/>
                      <a:pt x="9149" y="2438"/>
                      <a:pt x="9164" y="2423"/>
                    </a:cubicBezTo>
                    <a:cubicBezTo>
                      <a:pt x="9178" y="2423"/>
                      <a:pt x="9193" y="2438"/>
                      <a:pt x="9222" y="2438"/>
                    </a:cubicBezTo>
                    <a:cubicBezTo>
                      <a:pt x="9237" y="2438"/>
                      <a:pt x="9340" y="2408"/>
                      <a:pt x="9281" y="2393"/>
                    </a:cubicBezTo>
                    <a:cubicBezTo>
                      <a:pt x="9252" y="2393"/>
                      <a:pt x="9237" y="2408"/>
                      <a:pt x="9237" y="2364"/>
                    </a:cubicBezTo>
                    <a:cubicBezTo>
                      <a:pt x="9237" y="2349"/>
                      <a:pt x="9267" y="2305"/>
                      <a:pt x="9281" y="2290"/>
                    </a:cubicBezTo>
                    <a:cubicBezTo>
                      <a:pt x="9311" y="2275"/>
                      <a:pt x="9325" y="2260"/>
                      <a:pt x="9355" y="2231"/>
                    </a:cubicBezTo>
                    <a:cubicBezTo>
                      <a:pt x="9370" y="2216"/>
                      <a:pt x="9399" y="2216"/>
                      <a:pt x="9414" y="2186"/>
                    </a:cubicBezTo>
                    <a:cubicBezTo>
                      <a:pt x="9428" y="2157"/>
                      <a:pt x="9443" y="2142"/>
                      <a:pt x="9473" y="2142"/>
                    </a:cubicBezTo>
                    <a:cubicBezTo>
                      <a:pt x="9502" y="2142"/>
                      <a:pt x="9546" y="2127"/>
                      <a:pt x="9575" y="2127"/>
                    </a:cubicBezTo>
                    <a:cubicBezTo>
                      <a:pt x="9605" y="2127"/>
                      <a:pt x="9620" y="2157"/>
                      <a:pt x="9634" y="2157"/>
                    </a:cubicBezTo>
                    <a:cubicBezTo>
                      <a:pt x="9649" y="2142"/>
                      <a:pt x="9664" y="2113"/>
                      <a:pt x="9678" y="2127"/>
                    </a:cubicBezTo>
                    <a:cubicBezTo>
                      <a:pt x="9693" y="2142"/>
                      <a:pt x="9649" y="2186"/>
                      <a:pt x="9649" y="2201"/>
                    </a:cubicBezTo>
                    <a:cubicBezTo>
                      <a:pt x="9649" y="2231"/>
                      <a:pt x="9664" y="2201"/>
                      <a:pt x="9693" y="2216"/>
                    </a:cubicBezTo>
                    <a:cubicBezTo>
                      <a:pt x="9693" y="2216"/>
                      <a:pt x="9664" y="2246"/>
                      <a:pt x="9664" y="2260"/>
                    </a:cubicBezTo>
                    <a:cubicBezTo>
                      <a:pt x="9664" y="2275"/>
                      <a:pt x="9767" y="2201"/>
                      <a:pt x="9767" y="2201"/>
                    </a:cubicBezTo>
                    <a:cubicBezTo>
                      <a:pt x="9781" y="2186"/>
                      <a:pt x="9796" y="2172"/>
                      <a:pt x="9826" y="2157"/>
                    </a:cubicBezTo>
                    <a:cubicBezTo>
                      <a:pt x="9840" y="2142"/>
                      <a:pt x="9884" y="2172"/>
                      <a:pt x="9884" y="2142"/>
                    </a:cubicBezTo>
                    <a:cubicBezTo>
                      <a:pt x="9870" y="2113"/>
                      <a:pt x="9884" y="2054"/>
                      <a:pt x="9929" y="2054"/>
                    </a:cubicBezTo>
                    <a:cubicBezTo>
                      <a:pt x="9943" y="2039"/>
                      <a:pt x="9973" y="2024"/>
                      <a:pt x="9987" y="2039"/>
                    </a:cubicBezTo>
                    <a:cubicBezTo>
                      <a:pt x="10002" y="2039"/>
                      <a:pt x="10031" y="2068"/>
                      <a:pt x="10046" y="2054"/>
                    </a:cubicBezTo>
                    <a:cubicBezTo>
                      <a:pt x="10017" y="2068"/>
                      <a:pt x="9973" y="2054"/>
                      <a:pt x="9958" y="2098"/>
                    </a:cubicBezTo>
                    <a:lnTo>
                      <a:pt x="9958" y="2142"/>
                    </a:lnTo>
                    <a:cubicBezTo>
                      <a:pt x="9958" y="2157"/>
                      <a:pt x="9929" y="2157"/>
                      <a:pt x="9943" y="2172"/>
                    </a:cubicBezTo>
                    <a:cubicBezTo>
                      <a:pt x="9943" y="2186"/>
                      <a:pt x="9958" y="2186"/>
                      <a:pt x="9943" y="2201"/>
                    </a:cubicBezTo>
                    <a:cubicBezTo>
                      <a:pt x="9929" y="2201"/>
                      <a:pt x="9914" y="2216"/>
                      <a:pt x="9929" y="2231"/>
                    </a:cubicBezTo>
                    <a:cubicBezTo>
                      <a:pt x="9929" y="2231"/>
                      <a:pt x="9840" y="2260"/>
                      <a:pt x="9840" y="2275"/>
                    </a:cubicBezTo>
                    <a:cubicBezTo>
                      <a:pt x="9811" y="2290"/>
                      <a:pt x="9796" y="2319"/>
                      <a:pt x="9767" y="2334"/>
                    </a:cubicBezTo>
                    <a:cubicBezTo>
                      <a:pt x="9737" y="2364"/>
                      <a:pt x="9708" y="2379"/>
                      <a:pt x="9678" y="2408"/>
                    </a:cubicBezTo>
                    <a:cubicBezTo>
                      <a:pt x="9620" y="2452"/>
                      <a:pt x="9575" y="2556"/>
                      <a:pt x="9502" y="2556"/>
                    </a:cubicBezTo>
                    <a:cubicBezTo>
                      <a:pt x="9487" y="2556"/>
                      <a:pt x="9428" y="2571"/>
                      <a:pt x="9428" y="2585"/>
                    </a:cubicBezTo>
                    <a:cubicBezTo>
                      <a:pt x="9428" y="2630"/>
                      <a:pt x="9428" y="2644"/>
                      <a:pt x="9384" y="2674"/>
                    </a:cubicBezTo>
                    <a:cubicBezTo>
                      <a:pt x="9325" y="2718"/>
                      <a:pt x="9325" y="2807"/>
                      <a:pt x="9340" y="2881"/>
                    </a:cubicBezTo>
                    <a:cubicBezTo>
                      <a:pt x="9355" y="2955"/>
                      <a:pt x="9340" y="3043"/>
                      <a:pt x="9384" y="3102"/>
                    </a:cubicBezTo>
                    <a:cubicBezTo>
                      <a:pt x="9399" y="3132"/>
                      <a:pt x="9399" y="3176"/>
                      <a:pt x="9399" y="3206"/>
                    </a:cubicBezTo>
                    <a:cubicBezTo>
                      <a:pt x="9399" y="3206"/>
                      <a:pt x="9399" y="3235"/>
                      <a:pt x="9414" y="3235"/>
                    </a:cubicBezTo>
                    <a:cubicBezTo>
                      <a:pt x="9428" y="3235"/>
                      <a:pt x="9399" y="3280"/>
                      <a:pt x="9414" y="3280"/>
                    </a:cubicBezTo>
                    <a:cubicBezTo>
                      <a:pt x="9414" y="3280"/>
                      <a:pt x="9487" y="3221"/>
                      <a:pt x="9487" y="3206"/>
                    </a:cubicBezTo>
                    <a:cubicBezTo>
                      <a:pt x="9517" y="3176"/>
                      <a:pt x="9531" y="3147"/>
                      <a:pt x="9546" y="3102"/>
                    </a:cubicBezTo>
                    <a:cubicBezTo>
                      <a:pt x="9561" y="3073"/>
                      <a:pt x="9620" y="3043"/>
                      <a:pt x="9634" y="3043"/>
                    </a:cubicBezTo>
                    <a:cubicBezTo>
                      <a:pt x="9678" y="3073"/>
                      <a:pt x="9634" y="2984"/>
                      <a:pt x="9649" y="2969"/>
                    </a:cubicBezTo>
                    <a:cubicBezTo>
                      <a:pt x="9678" y="2925"/>
                      <a:pt x="9693" y="2910"/>
                      <a:pt x="9737" y="2910"/>
                    </a:cubicBezTo>
                    <a:cubicBezTo>
                      <a:pt x="9781" y="2910"/>
                      <a:pt x="9840" y="2910"/>
                      <a:pt x="9811" y="2866"/>
                    </a:cubicBezTo>
                    <a:cubicBezTo>
                      <a:pt x="9767" y="2822"/>
                      <a:pt x="9796" y="2777"/>
                      <a:pt x="9840" y="2748"/>
                    </a:cubicBezTo>
                    <a:cubicBezTo>
                      <a:pt x="9855" y="2733"/>
                      <a:pt x="9855" y="2763"/>
                      <a:pt x="9870" y="2763"/>
                    </a:cubicBezTo>
                    <a:cubicBezTo>
                      <a:pt x="9899" y="2763"/>
                      <a:pt x="9899" y="2718"/>
                      <a:pt x="9899" y="2704"/>
                    </a:cubicBezTo>
                    <a:cubicBezTo>
                      <a:pt x="9870" y="2674"/>
                      <a:pt x="9840" y="2659"/>
                      <a:pt x="9870" y="2615"/>
                    </a:cubicBezTo>
                    <a:cubicBezTo>
                      <a:pt x="9870" y="2615"/>
                      <a:pt x="9914" y="2600"/>
                      <a:pt x="9899" y="2585"/>
                    </a:cubicBezTo>
                    <a:cubicBezTo>
                      <a:pt x="9884" y="2585"/>
                      <a:pt x="9870" y="2556"/>
                      <a:pt x="9855" y="2556"/>
                    </a:cubicBezTo>
                    <a:cubicBezTo>
                      <a:pt x="9840" y="2556"/>
                      <a:pt x="9855" y="2571"/>
                      <a:pt x="9840" y="2571"/>
                    </a:cubicBezTo>
                    <a:cubicBezTo>
                      <a:pt x="9811" y="2571"/>
                      <a:pt x="9796" y="2556"/>
                      <a:pt x="9811" y="2526"/>
                    </a:cubicBezTo>
                    <a:cubicBezTo>
                      <a:pt x="9826" y="2497"/>
                      <a:pt x="9855" y="2482"/>
                      <a:pt x="9884" y="2438"/>
                    </a:cubicBezTo>
                    <a:cubicBezTo>
                      <a:pt x="9899" y="2408"/>
                      <a:pt x="9899" y="2364"/>
                      <a:pt x="9943" y="2334"/>
                    </a:cubicBezTo>
                    <a:cubicBezTo>
                      <a:pt x="9958" y="2319"/>
                      <a:pt x="9958" y="2349"/>
                      <a:pt x="9958" y="2349"/>
                    </a:cubicBezTo>
                    <a:cubicBezTo>
                      <a:pt x="9987" y="2349"/>
                      <a:pt x="9987" y="2319"/>
                      <a:pt x="10002" y="2334"/>
                    </a:cubicBezTo>
                    <a:cubicBezTo>
                      <a:pt x="10017" y="2334"/>
                      <a:pt x="10017" y="2349"/>
                      <a:pt x="10031" y="2334"/>
                    </a:cubicBezTo>
                    <a:cubicBezTo>
                      <a:pt x="10061" y="2319"/>
                      <a:pt x="10076" y="2305"/>
                      <a:pt x="10105" y="2290"/>
                    </a:cubicBezTo>
                    <a:cubicBezTo>
                      <a:pt x="10149" y="2275"/>
                      <a:pt x="10090" y="2334"/>
                      <a:pt x="10120" y="2349"/>
                    </a:cubicBezTo>
                    <a:cubicBezTo>
                      <a:pt x="10120" y="2364"/>
                      <a:pt x="10179" y="2305"/>
                      <a:pt x="10193" y="2305"/>
                    </a:cubicBezTo>
                    <a:cubicBezTo>
                      <a:pt x="10223" y="2290"/>
                      <a:pt x="10252" y="2275"/>
                      <a:pt x="10296" y="2275"/>
                    </a:cubicBezTo>
                    <a:cubicBezTo>
                      <a:pt x="10326" y="2275"/>
                      <a:pt x="10355" y="2275"/>
                      <a:pt x="10370" y="2305"/>
                    </a:cubicBezTo>
                    <a:cubicBezTo>
                      <a:pt x="10384" y="2305"/>
                      <a:pt x="10399" y="2319"/>
                      <a:pt x="10414" y="2334"/>
                    </a:cubicBezTo>
                    <a:cubicBezTo>
                      <a:pt x="10429" y="2349"/>
                      <a:pt x="10429" y="2305"/>
                      <a:pt x="10443" y="2305"/>
                    </a:cubicBezTo>
                    <a:cubicBezTo>
                      <a:pt x="10561" y="2201"/>
                      <a:pt x="10693" y="2157"/>
                      <a:pt x="10826" y="2098"/>
                    </a:cubicBezTo>
                    <a:cubicBezTo>
                      <a:pt x="10855" y="2083"/>
                      <a:pt x="10899" y="2068"/>
                      <a:pt x="10914" y="2039"/>
                    </a:cubicBezTo>
                    <a:cubicBezTo>
                      <a:pt x="10929" y="2009"/>
                      <a:pt x="10929" y="2054"/>
                      <a:pt x="10958" y="2054"/>
                    </a:cubicBezTo>
                    <a:lnTo>
                      <a:pt x="11017" y="2054"/>
                    </a:lnTo>
                    <a:cubicBezTo>
                      <a:pt x="11032" y="2068"/>
                      <a:pt x="11046" y="2083"/>
                      <a:pt x="11061" y="2083"/>
                    </a:cubicBezTo>
                    <a:cubicBezTo>
                      <a:pt x="11105" y="2083"/>
                      <a:pt x="11105" y="2024"/>
                      <a:pt x="11090" y="1994"/>
                    </a:cubicBezTo>
                    <a:cubicBezTo>
                      <a:pt x="11090" y="1980"/>
                      <a:pt x="11032" y="1950"/>
                      <a:pt x="11046" y="1935"/>
                    </a:cubicBezTo>
                    <a:cubicBezTo>
                      <a:pt x="11046" y="1921"/>
                      <a:pt x="11017" y="1847"/>
                      <a:pt x="11002" y="1862"/>
                    </a:cubicBezTo>
                    <a:cubicBezTo>
                      <a:pt x="11002" y="1876"/>
                      <a:pt x="10973" y="1847"/>
                      <a:pt x="10958" y="1847"/>
                    </a:cubicBezTo>
                    <a:cubicBezTo>
                      <a:pt x="10943" y="1832"/>
                      <a:pt x="10958" y="1817"/>
                      <a:pt x="10943" y="1802"/>
                    </a:cubicBezTo>
                    <a:cubicBezTo>
                      <a:pt x="10943" y="1788"/>
                      <a:pt x="10899" y="1802"/>
                      <a:pt x="10899" y="1802"/>
                    </a:cubicBezTo>
                    <a:cubicBezTo>
                      <a:pt x="10885" y="1817"/>
                      <a:pt x="10840" y="1802"/>
                      <a:pt x="10855" y="1788"/>
                    </a:cubicBezTo>
                    <a:cubicBezTo>
                      <a:pt x="10855" y="1773"/>
                      <a:pt x="10899" y="1788"/>
                      <a:pt x="10914" y="1788"/>
                    </a:cubicBezTo>
                    <a:cubicBezTo>
                      <a:pt x="10914" y="1773"/>
                      <a:pt x="10870" y="1773"/>
                      <a:pt x="10870" y="1773"/>
                    </a:cubicBezTo>
                    <a:cubicBezTo>
                      <a:pt x="10870" y="1729"/>
                      <a:pt x="10988" y="1802"/>
                      <a:pt x="11002" y="1802"/>
                    </a:cubicBezTo>
                    <a:cubicBezTo>
                      <a:pt x="11032" y="1817"/>
                      <a:pt x="11120" y="1788"/>
                      <a:pt x="11149" y="1758"/>
                    </a:cubicBezTo>
                    <a:cubicBezTo>
                      <a:pt x="11164" y="1743"/>
                      <a:pt x="11135" y="1743"/>
                      <a:pt x="11135" y="1729"/>
                    </a:cubicBezTo>
                    <a:cubicBezTo>
                      <a:pt x="11135" y="1729"/>
                      <a:pt x="11193" y="1729"/>
                      <a:pt x="11193" y="1699"/>
                    </a:cubicBezTo>
                    <a:cubicBezTo>
                      <a:pt x="11179" y="1684"/>
                      <a:pt x="11149" y="1669"/>
                      <a:pt x="11164" y="1655"/>
                    </a:cubicBezTo>
                    <a:cubicBezTo>
                      <a:pt x="11164" y="1640"/>
                      <a:pt x="11193" y="1610"/>
                      <a:pt x="11193" y="1610"/>
                    </a:cubicBezTo>
                    <a:cubicBezTo>
                      <a:pt x="11208" y="1610"/>
                      <a:pt x="11267" y="1625"/>
                      <a:pt x="11267" y="1610"/>
                    </a:cubicBezTo>
                    <a:cubicBezTo>
                      <a:pt x="11252" y="1625"/>
                      <a:pt x="11208" y="1640"/>
                      <a:pt x="11223" y="1655"/>
                    </a:cubicBezTo>
                    <a:cubicBezTo>
                      <a:pt x="11238" y="1669"/>
                      <a:pt x="11252" y="1684"/>
                      <a:pt x="11252" y="1684"/>
                    </a:cubicBezTo>
                    <a:cubicBezTo>
                      <a:pt x="11252" y="1699"/>
                      <a:pt x="11238" y="1714"/>
                      <a:pt x="11252" y="1714"/>
                    </a:cubicBezTo>
                    <a:cubicBezTo>
                      <a:pt x="11282" y="1714"/>
                      <a:pt x="11311" y="1699"/>
                      <a:pt x="11341" y="1699"/>
                    </a:cubicBezTo>
                    <a:cubicBezTo>
                      <a:pt x="11370" y="1699"/>
                      <a:pt x="11399" y="1699"/>
                      <a:pt x="11429" y="1714"/>
                    </a:cubicBezTo>
                    <a:cubicBezTo>
                      <a:pt x="11443" y="1729"/>
                      <a:pt x="11443" y="1729"/>
                      <a:pt x="11443" y="1758"/>
                    </a:cubicBezTo>
                    <a:cubicBezTo>
                      <a:pt x="11443" y="1773"/>
                      <a:pt x="11502" y="1788"/>
                      <a:pt x="11517" y="1788"/>
                    </a:cubicBezTo>
                    <a:cubicBezTo>
                      <a:pt x="11532" y="1802"/>
                      <a:pt x="11620" y="1862"/>
                      <a:pt x="11635" y="1832"/>
                    </a:cubicBezTo>
                    <a:cubicBezTo>
                      <a:pt x="11620" y="1876"/>
                      <a:pt x="11708" y="1832"/>
                      <a:pt x="11708" y="1832"/>
                    </a:cubicBezTo>
                    <a:cubicBezTo>
                      <a:pt x="11708" y="1817"/>
                      <a:pt x="11649" y="1817"/>
                      <a:pt x="11664" y="1802"/>
                    </a:cubicBezTo>
                    <a:cubicBezTo>
                      <a:pt x="11664" y="1773"/>
                      <a:pt x="11708" y="1802"/>
                      <a:pt x="11708" y="1802"/>
                    </a:cubicBezTo>
                    <a:cubicBezTo>
                      <a:pt x="11708" y="1773"/>
                      <a:pt x="11694" y="1802"/>
                      <a:pt x="11708" y="1758"/>
                    </a:cubicBezTo>
                    <a:lnTo>
                      <a:pt x="11708" y="1714"/>
                    </a:lnTo>
                    <a:cubicBezTo>
                      <a:pt x="11694" y="1699"/>
                      <a:pt x="11679" y="1699"/>
                      <a:pt x="11679" y="1684"/>
                    </a:cubicBezTo>
                    <a:cubicBezTo>
                      <a:pt x="11679" y="1684"/>
                      <a:pt x="11782" y="1714"/>
                      <a:pt x="11796" y="1699"/>
                    </a:cubicBezTo>
                    <a:cubicBezTo>
                      <a:pt x="11796" y="1699"/>
                      <a:pt x="11782" y="1684"/>
                      <a:pt x="11767" y="1684"/>
                    </a:cubicBezTo>
                    <a:cubicBezTo>
                      <a:pt x="11782" y="1684"/>
                      <a:pt x="11826" y="1699"/>
                      <a:pt x="11841" y="1684"/>
                    </a:cubicBezTo>
                    <a:cubicBezTo>
                      <a:pt x="11841" y="1669"/>
                      <a:pt x="11841" y="1655"/>
                      <a:pt x="11855" y="1640"/>
                    </a:cubicBezTo>
                    <a:lnTo>
                      <a:pt x="11899" y="1640"/>
                    </a:lnTo>
                    <a:lnTo>
                      <a:pt x="11885" y="1640"/>
                    </a:lnTo>
                    <a:cubicBezTo>
                      <a:pt x="11870" y="1625"/>
                      <a:pt x="11914" y="1640"/>
                      <a:pt x="11885" y="1640"/>
                    </a:cubicBezTo>
                    <a:lnTo>
                      <a:pt x="11885" y="1640"/>
                    </a:lnTo>
                    <a:close/>
                    <a:moveTo>
                      <a:pt x="5957" y="2836"/>
                    </a:moveTo>
                    <a:lnTo>
                      <a:pt x="5957" y="2836"/>
                    </a:lnTo>
                    <a:cubicBezTo>
                      <a:pt x="5942" y="2881"/>
                      <a:pt x="5942" y="2925"/>
                      <a:pt x="5928" y="2969"/>
                    </a:cubicBezTo>
                    <a:cubicBezTo>
                      <a:pt x="5913" y="2999"/>
                      <a:pt x="5869" y="2984"/>
                      <a:pt x="5869" y="3014"/>
                    </a:cubicBezTo>
                    <a:lnTo>
                      <a:pt x="5913" y="3014"/>
                    </a:lnTo>
                    <a:cubicBezTo>
                      <a:pt x="5913" y="3014"/>
                      <a:pt x="5781" y="3102"/>
                      <a:pt x="5766" y="3102"/>
                    </a:cubicBezTo>
                    <a:cubicBezTo>
                      <a:pt x="5751" y="3117"/>
                      <a:pt x="5737" y="3132"/>
                      <a:pt x="5707" y="3132"/>
                    </a:cubicBezTo>
                    <a:cubicBezTo>
                      <a:pt x="5692" y="3147"/>
                      <a:pt x="5678" y="3176"/>
                      <a:pt x="5663" y="3191"/>
                    </a:cubicBezTo>
                    <a:cubicBezTo>
                      <a:pt x="5648" y="3206"/>
                      <a:pt x="5545" y="3235"/>
                      <a:pt x="5531" y="3206"/>
                    </a:cubicBezTo>
                    <a:cubicBezTo>
                      <a:pt x="5531" y="3191"/>
                      <a:pt x="5634" y="3161"/>
                      <a:pt x="5648" y="3147"/>
                    </a:cubicBezTo>
                    <a:cubicBezTo>
                      <a:pt x="5692" y="3117"/>
                      <a:pt x="5737" y="3073"/>
                      <a:pt x="5781" y="3043"/>
                    </a:cubicBezTo>
                    <a:cubicBezTo>
                      <a:pt x="5810" y="3028"/>
                      <a:pt x="5810" y="2984"/>
                      <a:pt x="5840" y="2969"/>
                    </a:cubicBezTo>
                    <a:cubicBezTo>
                      <a:pt x="5869" y="2925"/>
                      <a:pt x="5898" y="2881"/>
                      <a:pt x="5913" y="2836"/>
                    </a:cubicBezTo>
                    <a:cubicBezTo>
                      <a:pt x="5913" y="2807"/>
                      <a:pt x="5913" y="2807"/>
                      <a:pt x="5942" y="2792"/>
                    </a:cubicBezTo>
                    <a:cubicBezTo>
                      <a:pt x="5972" y="2777"/>
                      <a:pt x="5957" y="2822"/>
                      <a:pt x="5957" y="2836"/>
                    </a:cubicBezTo>
                    <a:cubicBezTo>
                      <a:pt x="5942" y="2851"/>
                      <a:pt x="5957" y="2807"/>
                      <a:pt x="5957" y="2836"/>
                    </a:cubicBezTo>
                    <a:lnTo>
                      <a:pt x="5957" y="283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83" name="Freeform 1721">
                <a:extLst>
                  <a:ext uri="{FF2B5EF4-FFF2-40B4-BE49-F238E27FC236}">
                    <a16:creationId xmlns:a16="http://schemas.microsoft.com/office/drawing/2014/main" id="{79C9F880-AC09-60F5-58C6-8A55ED4A9F2F}"/>
                  </a:ext>
                </a:extLst>
              </p:cNvPr>
              <p:cNvSpPr>
                <a:spLocks/>
              </p:cNvSpPr>
              <p:nvPr/>
            </p:nvSpPr>
            <p:spPr bwMode="auto">
              <a:xfrm>
                <a:off x="3640" y="2337"/>
                <a:ext cx="16" cy="8"/>
              </a:xfrm>
              <a:custGeom>
                <a:avLst/>
                <a:gdLst>
                  <a:gd name="T0" fmla="*/ 67 w 83"/>
                  <a:gd name="T1" fmla="*/ 21 h 42"/>
                  <a:gd name="T2" fmla="*/ 67 w 83"/>
                  <a:gd name="T3" fmla="*/ 21 h 42"/>
                  <a:gd name="T4" fmla="*/ 50 w 83"/>
                  <a:gd name="T5" fmla="*/ 31 h 42"/>
                  <a:gd name="T6" fmla="*/ 0 w 83"/>
                  <a:gd name="T7" fmla="*/ 21 h 42"/>
                  <a:gd name="T8" fmla="*/ 67 w 83"/>
                  <a:gd name="T9" fmla="*/ 0 h 42"/>
                  <a:gd name="T10" fmla="*/ 67 w 83"/>
                  <a:gd name="T11" fmla="*/ 21 h 42"/>
                  <a:gd name="T12" fmla="*/ 67 w 83"/>
                  <a:gd name="T13" fmla="*/ 21 h 42"/>
                </a:gdLst>
                <a:ahLst/>
                <a:cxnLst>
                  <a:cxn ang="0">
                    <a:pos x="T0" y="T1"/>
                  </a:cxn>
                  <a:cxn ang="0">
                    <a:pos x="T2" y="T3"/>
                  </a:cxn>
                  <a:cxn ang="0">
                    <a:pos x="T4" y="T5"/>
                  </a:cxn>
                  <a:cxn ang="0">
                    <a:pos x="T6" y="T7"/>
                  </a:cxn>
                  <a:cxn ang="0">
                    <a:pos x="T8" y="T9"/>
                  </a:cxn>
                  <a:cxn ang="0">
                    <a:pos x="T10" y="T11"/>
                  </a:cxn>
                  <a:cxn ang="0">
                    <a:pos x="T12" y="T13"/>
                  </a:cxn>
                </a:cxnLst>
                <a:rect l="0" t="0" r="r" b="b"/>
                <a:pathLst>
                  <a:path w="83" h="42">
                    <a:moveTo>
                      <a:pt x="67" y="21"/>
                    </a:moveTo>
                    <a:lnTo>
                      <a:pt x="67" y="21"/>
                    </a:lnTo>
                    <a:cubicBezTo>
                      <a:pt x="83" y="11"/>
                      <a:pt x="67" y="42"/>
                      <a:pt x="50" y="31"/>
                    </a:cubicBezTo>
                    <a:lnTo>
                      <a:pt x="0" y="21"/>
                    </a:lnTo>
                    <a:cubicBezTo>
                      <a:pt x="0" y="21"/>
                      <a:pt x="50" y="0"/>
                      <a:pt x="67" y="0"/>
                    </a:cubicBezTo>
                    <a:cubicBezTo>
                      <a:pt x="67" y="0"/>
                      <a:pt x="50" y="21"/>
                      <a:pt x="67" y="21"/>
                    </a:cubicBezTo>
                    <a:cubicBezTo>
                      <a:pt x="83" y="11"/>
                      <a:pt x="50" y="21"/>
                      <a:pt x="67" y="2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4" name="Freeform 1722">
                <a:extLst>
                  <a:ext uri="{FF2B5EF4-FFF2-40B4-BE49-F238E27FC236}">
                    <a16:creationId xmlns:a16="http://schemas.microsoft.com/office/drawing/2014/main" id="{A8975B31-6DA0-38CF-9813-438A7455A0BF}"/>
                  </a:ext>
                </a:extLst>
              </p:cNvPr>
              <p:cNvSpPr>
                <a:spLocks/>
              </p:cNvSpPr>
              <p:nvPr/>
            </p:nvSpPr>
            <p:spPr bwMode="auto">
              <a:xfrm>
                <a:off x="3640" y="2337"/>
                <a:ext cx="16" cy="8"/>
              </a:xfrm>
              <a:custGeom>
                <a:avLst/>
                <a:gdLst>
                  <a:gd name="T0" fmla="*/ 67 w 83"/>
                  <a:gd name="T1" fmla="*/ 21 h 42"/>
                  <a:gd name="T2" fmla="*/ 67 w 83"/>
                  <a:gd name="T3" fmla="*/ 21 h 42"/>
                  <a:gd name="T4" fmla="*/ 50 w 83"/>
                  <a:gd name="T5" fmla="*/ 31 h 42"/>
                  <a:gd name="T6" fmla="*/ 0 w 83"/>
                  <a:gd name="T7" fmla="*/ 21 h 42"/>
                  <a:gd name="T8" fmla="*/ 67 w 83"/>
                  <a:gd name="T9" fmla="*/ 0 h 42"/>
                  <a:gd name="T10" fmla="*/ 67 w 83"/>
                  <a:gd name="T11" fmla="*/ 21 h 42"/>
                  <a:gd name="T12" fmla="*/ 67 w 83"/>
                  <a:gd name="T13" fmla="*/ 21 h 42"/>
                  <a:gd name="T14" fmla="*/ 67 w 83"/>
                  <a:gd name="T15" fmla="*/ 2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42">
                    <a:moveTo>
                      <a:pt x="67" y="21"/>
                    </a:moveTo>
                    <a:lnTo>
                      <a:pt x="67" y="21"/>
                    </a:lnTo>
                    <a:cubicBezTo>
                      <a:pt x="83" y="11"/>
                      <a:pt x="67" y="42"/>
                      <a:pt x="50" y="31"/>
                    </a:cubicBezTo>
                    <a:lnTo>
                      <a:pt x="0" y="21"/>
                    </a:lnTo>
                    <a:cubicBezTo>
                      <a:pt x="0" y="21"/>
                      <a:pt x="50" y="0"/>
                      <a:pt x="67" y="0"/>
                    </a:cubicBezTo>
                    <a:cubicBezTo>
                      <a:pt x="67" y="0"/>
                      <a:pt x="50" y="21"/>
                      <a:pt x="67" y="21"/>
                    </a:cubicBezTo>
                    <a:cubicBezTo>
                      <a:pt x="83" y="11"/>
                      <a:pt x="50" y="21"/>
                      <a:pt x="67" y="21"/>
                    </a:cubicBezTo>
                    <a:lnTo>
                      <a:pt x="67"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5" name="Freeform 1723">
                <a:extLst>
                  <a:ext uri="{FF2B5EF4-FFF2-40B4-BE49-F238E27FC236}">
                    <a16:creationId xmlns:a16="http://schemas.microsoft.com/office/drawing/2014/main" id="{ADD4C805-9E4E-096D-4A9A-934CEA5874D9}"/>
                  </a:ext>
                </a:extLst>
              </p:cNvPr>
              <p:cNvSpPr>
                <a:spLocks/>
              </p:cNvSpPr>
              <p:nvPr/>
            </p:nvSpPr>
            <p:spPr bwMode="auto">
              <a:xfrm>
                <a:off x="3640" y="2337"/>
                <a:ext cx="16" cy="8"/>
              </a:xfrm>
              <a:custGeom>
                <a:avLst/>
                <a:gdLst>
                  <a:gd name="T0" fmla="*/ 67 w 83"/>
                  <a:gd name="T1" fmla="*/ 21 h 42"/>
                  <a:gd name="T2" fmla="*/ 67 w 83"/>
                  <a:gd name="T3" fmla="*/ 21 h 42"/>
                  <a:gd name="T4" fmla="*/ 50 w 83"/>
                  <a:gd name="T5" fmla="*/ 31 h 42"/>
                  <a:gd name="T6" fmla="*/ 0 w 83"/>
                  <a:gd name="T7" fmla="*/ 21 h 42"/>
                  <a:gd name="T8" fmla="*/ 67 w 83"/>
                  <a:gd name="T9" fmla="*/ 0 h 42"/>
                  <a:gd name="T10" fmla="*/ 67 w 83"/>
                  <a:gd name="T11" fmla="*/ 21 h 42"/>
                  <a:gd name="T12" fmla="*/ 67 w 83"/>
                  <a:gd name="T13" fmla="*/ 21 h 42"/>
                </a:gdLst>
                <a:ahLst/>
                <a:cxnLst>
                  <a:cxn ang="0">
                    <a:pos x="T0" y="T1"/>
                  </a:cxn>
                  <a:cxn ang="0">
                    <a:pos x="T2" y="T3"/>
                  </a:cxn>
                  <a:cxn ang="0">
                    <a:pos x="T4" y="T5"/>
                  </a:cxn>
                  <a:cxn ang="0">
                    <a:pos x="T6" y="T7"/>
                  </a:cxn>
                  <a:cxn ang="0">
                    <a:pos x="T8" y="T9"/>
                  </a:cxn>
                  <a:cxn ang="0">
                    <a:pos x="T10" y="T11"/>
                  </a:cxn>
                  <a:cxn ang="0">
                    <a:pos x="T12" y="T13"/>
                  </a:cxn>
                </a:cxnLst>
                <a:rect l="0" t="0" r="r" b="b"/>
                <a:pathLst>
                  <a:path w="83" h="42">
                    <a:moveTo>
                      <a:pt x="67" y="21"/>
                    </a:moveTo>
                    <a:lnTo>
                      <a:pt x="67" y="21"/>
                    </a:lnTo>
                    <a:cubicBezTo>
                      <a:pt x="83" y="11"/>
                      <a:pt x="67" y="42"/>
                      <a:pt x="50" y="31"/>
                    </a:cubicBezTo>
                    <a:lnTo>
                      <a:pt x="0" y="21"/>
                    </a:lnTo>
                    <a:cubicBezTo>
                      <a:pt x="0" y="21"/>
                      <a:pt x="50" y="0"/>
                      <a:pt x="67" y="0"/>
                    </a:cubicBezTo>
                    <a:cubicBezTo>
                      <a:pt x="67" y="0"/>
                      <a:pt x="50" y="21"/>
                      <a:pt x="67" y="21"/>
                    </a:cubicBezTo>
                    <a:cubicBezTo>
                      <a:pt x="83" y="11"/>
                      <a:pt x="50" y="21"/>
                      <a:pt x="67" y="2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6" name="Freeform 1724">
                <a:extLst>
                  <a:ext uri="{FF2B5EF4-FFF2-40B4-BE49-F238E27FC236}">
                    <a16:creationId xmlns:a16="http://schemas.microsoft.com/office/drawing/2014/main" id="{4F65BE16-7DFE-0513-825A-2456557AA5A3}"/>
                  </a:ext>
                </a:extLst>
              </p:cNvPr>
              <p:cNvSpPr>
                <a:spLocks/>
              </p:cNvSpPr>
              <p:nvPr/>
            </p:nvSpPr>
            <p:spPr bwMode="auto">
              <a:xfrm>
                <a:off x="3640" y="2337"/>
                <a:ext cx="16" cy="8"/>
              </a:xfrm>
              <a:custGeom>
                <a:avLst/>
                <a:gdLst>
                  <a:gd name="T0" fmla="*/ 67 w 83"/>
                  <a:gd name="T1" fmla="*/ 21 h 42"/>
                  <a:gd name="T2" fmla="*/ 67 w 83"/>
                  <a:gd name="T3" fmla="*/ 21 h 42"/>
                  <a:gd name="T4" fmla="*/ 50 w 83"/>
                  <a:gd name="T5" fmla="*/ 31 h 42"/>
                  <a:gd name="T6" fmla="*/ 0 w 83"/>
                  <a:gd name="T7" fmla="*/ 21 h 42"/>
                  <a:gd name="T8" fmla="*/ 67 w 83"/>
                  <a:gd name="T9" fmla="*/ 0 h 42"/>
                  <a:gd name="T10" fmla="*/ 67 w 83"/>
                  <a:gd name="T11" fmla="*/ 21 h 42"/>
                  <a:gd name="T12" fmla="*/ 67 w 83"/>
                  <a:gd name="T13" fmla="*/ 21 h 42"/>
                  <a:gd name="T14" fmla="*/ 67 w 83"/>
                  <a:gd name="T15" fmla="*/ 2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42">
                    <a:moveTo>
                      <a:pt x="67" y="21"/>
                    </a:moveTo>
                    <a:lnTo>
                      <a:pt x="67" y="21"/>
                    </a:lnTo>
                    <a:cubicBezTo>
                      <a:pt x="83" y="11"/>
                      <a:pt x="67" y="42"/>
                      <a:pt x="50" y="31"/>
                    </a:cubicBezTo>
                    <a:lnTo>
                      <a:pt x="0" y="21"/>
                    </a:lnTo>
                    <a:cubicBezTo>
                      <a:pt x="0" y="21"/>
                      <a:pt x="50" y="0"/>
                      <a:pt x="67" y="0"/>
                    </a:cubicBezTo>
                    <a:cubicBezTo>
                      <a:pt x="67" y="0"/>
                      <a:pt x="50" y="21"/>
                      <a:pt x="67" y="21"/>
                    </a:cubicBezTo>
                    <a:cubicBezTo>
                      <a:pt x="83" y="11"/>
                      <a:pt x="50" y="21"/>
                      <a:pt x="67" y="21"/>
                    </a:cubicBezTo>
                    <a:lnTo>
                      <a:pt x="67"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7" name="Freeform 1725">
                <a:extLst>
                  <a:ext uri="{FF2B5EF4-FFF2-40B4-BE49-F238E27FC236}">
                    <a16:creationId xmlns:a16="http://schemas.microsoft.com/office/drawing/2014/main" id="{3002D7BD-9C18-1FE9-1171-D0B15A64BC1B}"/>
                  </a:ext>
                </a:extLst>
              </p:cNvPr>
              <p:cNvSpPr>
                <a:spLocks/>
              </p:cNvSpPr>
              <p:nvPr/>
            </p:nvSpPr>
            <p:spPr bwMode="auto">
              <a:xfrm>
                <a:off x="3696" y="2201"/>
                <a:ext cx="64" cy="40"/>
              </a:xfrm>
              <a:custGeom>
                <a:avLst/>
                <a:gdLst>
                  <a:gd name="T0" fmla="*/ 257 w 333"/>
                  <a:gd name="T1" fmla="*/ 14 h 208"/>
                  <a:gd name="T2" fmla="*/ 257 w 333"/>
                  <a:gd name="T3" fmla="*/ 14 h 208"/>
                  <a:gd name="T4" fmla="*/ 136 w 333"/>
                  <a:gd name="T5" fmla="*/ 14 h 208"/>
                  <a:gd name="T6" fmla="*/ 121 w 333"/>
                  <a:gd name="T7" fmla="*/ 28 h 208"/>
                  <a:gd name="T8" fmla="*/ 75 w 333"/>
                  <a:gd name="T9" fmla="*/ 28 h 208"/>
                  <a:gd name="T10" fmla="*/ 45 w 333"/>
                  <a:gd name="T11" fmla="*/ 70 h 208"/>
                  <a:gd name="T12" fmla="*/ 15 w 333"/>
                  <a:gd name="T13" fmla="*/ 125 h 208"/>
                  <a:gd name="T14" fmla="*/ 60 w 333"/>
                  <a:gd name="T15" fmla="*/ 139 h 208"/>
                  <a:gd name="T16" fmla="*/ 106 w 333"/>
                  <a:gd name="T17" fmla="*/ 153 h 208"/>
                  <a:gd name="T18" fmla="*/ 166 w 333"/>
                  <a:gd name="T19" fmla="*/ 139 h 208"/>
                  <a:gd name="T20" fmla="*/ 196 w 333"/>
                  <a:gd name="T21" fmla="*/ 139 h 208"/>
                  <a:gd name="T22" fmla="*/ 242 w 333"/>
                  <a:gd name="T23" fmla="*/ 111 h 208"/>
                  <a:gd name="T24" fmla="*/ 272 w 333"/>
                  <a:gd name="T25" fmla="*/ 125 h 208"/>
                  <a:gd name="T26" fmla="*/ 318 w 333"/>
                  <a:gd name="T27" fmla="*/ 111 h 208"/>
                  <a:gd name="T28" fmla="*/ 333 w 333"/>
                  <a:gd name="T29" fmla="*/ 70 h 208"/>
                  <a:gd name="T30" fmla="*/ 272 w 333"/>
                  <a:gd name="T31" fmla="*/ 56 h 208"/>
                  <a:gd name="T32" fmla="*/ 257 w 333"/>
                  <a:gd name="T33" fmla="*/ 1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3" h="208">
                    <a:moveTo>
                      <a:pt x="257" y="14"/>
                    </a:moveTo>
                    <a:lnTo>
                      <a:pt x="257" y="14"/>
                    </a:lnTo>
                    <a:cubicBezTo>
                      <a:pt x="212" y="0"/>
                      <a:pt x="181" y="14"/>
                      <a:pt x="136" y="14"/>
                    </a:cubicBezTo>
                    <a:cubicBezTo>
                      <a:pt x="106" y="14"/>
                      <a:pt x="136" y="14"/>
                      <a:pt x="121" y="28"/>
                    </a:cubicBezTo>
                    <a:lnTo>
                      <a:pt x="75" y="28"/>
                    </a:lnTo>
                    <a:cubicBezTo>
                      <a:pt x="60" y="28"/>
                      <a:pt x="45" y="70"/>
                      <a:pt x="45" y="70"/>
                    </a:cubicBezTo>
                    <a:cubicBezTo>
                      <a:pt x="30" y="83"/>
                      <a:pt x="0" y="139"/>
                      <a:pt x="15" y="125"/>
                    </a:cubicBezTo>
                    <a:cubicBezTo>
                      <a:pt x="45" y="125"/>
                      <a:pt x="45" y="111"/>
                      <a:pt x="60" y="139"/>
                    </a:cubicBezTo>
                    <a:cubicBezTo>
                      <a:pt x="60" y="167"/>
                      <a:pt x="75" y="153"/>
                      <a:pt x="106" y="153"/>
                    </a:cubicBezTo>
                    <a:cubicBezTo>
                      <a:pt x="121" y="153"/>
                      <a:pt x="151" y="153"/>
                      <a:pt x="166" y="139"/>
                    </a:cubicBezTo>
                    <a:cubicBezTo>
                      <a:pt x="181" y="111"/>
                      <a:pt x="196" y="125"/>
                      <a:pt x="196" y="139"/>
                    </a:cubicBezTo>
                    <a:cubicBezTo>
                      <a:pt x="242" y="208"/>
                      <a:pt x="227" y="111"/>
                      <a:pt x="242" y="111"/>
                    </a:cubicBezTo>
                    <a:cubicBezTo>
                      <a:pt x="257" y="111"/>
                      <a:pt x="257" y="125"/>
                      <a:pt x="272" y="125"/>
                    </a:cubicBezTo>
                    <a:cubicBezTo>
                      <a:pt x="287" y="125"/>
                      <a:pt x="303" y="125"/>
                      <a:pt x="318" y="111"/>
                    </a:cubicBezTo>
                    <a:cubicBezTo>
                      <a:pt x="333" y="97"/>
                      <a:pt x="333" y="97"/>
                      <a:pt x="333" y="70"/>
                    </a:cubicBezTo>
                    <a:cubicBezTo>
                      <a:pt x="333" y="70"/>
                      <a:pt x="287" y="56"/>
                      <a:pt x="272" y="56"/>
                    </a:cubicBezTo>
                    <a:cubicBezTo>
                      <a:pt x="257" y="42"/>
                      <a:pt x="257" y="28"/>
                      <a:pt x="257" y="14"/>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8" name="Freeform 1726">
                <a:extLst>
                  <a:ext uri="{FF2B5EF4-FFF2-40B4-BE49-F238E27FC236}">
                    <a16:creationId xmlns:a16="http://schemas.microsoft.com/office/drawing/2014/main" id="{FAB542EC-9552-AD4E-ED29-F2E2A1C6494C}"/>
                  </a:ext>
                </a:extLst>
              </p:cNvPr>
              <p:cNvSpPr>
                <a:spLocks/>
              </p:cNvSpPr>
              <p:nvPr/>
            </p:nvSpPr>
            <p:spPr bwMode="auto">
              <a:xfrm>
                <a:off x="3696" y="2201"/>
                <a:ext cx="64" cy="40"/>
              </a:xfrm>
              <a:custGeom>
                <a:avLst/>
                <a:gdLst>
                  <a:gd name="T0" fmla="*/ 257 w 333"/>
                  <a:gd name="T1" fmla="*/ 14 h 208"/>
                  <a:gd name="T2" fmla="*/ 257 w 333"/>
                  <a:gd name="T3" fmla="*/ 14 h 208"/>
                  <a:gd name="T4" fmla="*/ 136 w 333"/>
                  <a:gd name="T5" fmla="*/ 14 h 208"/>
                  <a:gd name="T6" fmla="*/ 121 w 333"/>
                  <a:gd name="T7" fmla="*/ 28 h 208"/>
                  <a:gd name="T8" fmla="*/ 75 w 333"/>
                  <a:gd name="T9" fmla="*/ 28 h 208"/>
                  <a:gd name="T10" fmla="*/ 45 w 333"/>
                  <a:gd name="T11" fmla="*/ 70 h 208"/>
                  <a:gd name="T12" fmla="*/ 15 w 333"/>
                  <a:gd name="T13" fmla="*/ 125 h 208"/>
                  <a:gd name="T14" fmla="*/ 60 w 333"/>
                  <a:gd name="T15" fmla="*/ 139 h 208"/>
                  <a:gd name="T16" fmla="*/ 106 w 333"/>
                  <a:gd name="T17" fmla="*/ 153 h 208"/>
                  <a:gd name="T18" fmla="*/ 166 w 333"/>
                  <a:gd name="T19" fmla="*/ 139 h 208"/>
                  <a:gd name="T20" fmla="*/ 196 w 333"/>
                  <a:gd name="T21" fmla="*/ 139 h 208"/>
                  <a:gd name="T22" fmla="*/ 242 w 333"/>
                  <a:gd name="T23" fmla="*/ 111 h 208"/>
                  <a:gd name="T24" fmla="*/ 272 w 333"/>
                  <a:gd name="T25" fmla="*/ 125 h 208"/>
                  <a:gd name="T26" fmla="*/ 318 w 333"/>
                  <a:gd name="T27" fmla="*/ 111 h 208"/>
                  <a:gd name="T28" fmla="*/ 333 w 333"/>
                  <a:gd name="T29" fmla="*/ 70 h 208"/>
                  <a:gd name="T30" fmla="*/ 272 w 333"/>
                  <a:gd name="T31" fmla="*/ 56 h 208"/>
                  <a:gd name="T32" fmla="*/ 257 w 333"/>
                  <a:gd name="T33" fmla="*/ 14 h 208"/>
                  <a:gd name="T34" fmla="*/ 257 w 333"/>
                  <a:gd name="T35" fmla="*/ 1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3" h="208">
                    <a:moveTo>
                      <a:pt x="257" y="14"/>
                    </a:moveTo>
                    <a:lnTo>
                      <a:pt x="257" y="14"/>
                    </a:lnTo>
                    <a:cubicBezTo>
                      <a:pt x="212" y="0"/>
                      <a:pt x="181" y="14"/>
                      <a:pt x="136" y="14"/>
                    </a:cubicBezTo>
                    <a:cubicBezTo>
                      <a:pt x="106" y="14"/>
                      <a:pt x="136" y="14"/>
                      <a:pt x="121" y="28"/>
                    </a:cubicBezTo>
                    <a:lnTo>
                      <a:pt x="75" y="28"/>
                    </a:lnTo>
                    <a:cubicBezTo>
                      <a:pt x="60" y="28"/>
                      <a:pt x="45" y="70"/>
                      <a:pt x="45" y="70"/>
                    </a:cubicBezTo>
                    <a:cubicBezTo>
                      <a:pt x="30" y="83"/>
                      <a:pt x="0" y="139"/>
                      <a:pt x="15" y="125"/>
                    </a:cubicBezTo>
                    <a:cubicBezTo>
                      <a:pt x="45" y="125"/>
                      <a:pt x="45" y="111"/>
                      <a:pt x="60" y="139"/>
                    </a:cubicBezTo>
                    <a:cubicBezTo>
                      <a:pt x="60" y="167"/>
                      <a:pt x="75" y="153"/>
                      <a:pt x="106" y="153"/>
                    </a:cubicBezTo>
                    <a:cubicBezTo>
                      <a:pt x="121" y="153"/>
                      <a:pt x="151" y="153"/>
                      <a:pt x="166" y="139"/>
                    </a:cubicBezTo>
                    <a:cubicBezTo>
                      <a:pt x="181" y="111"/>
                      <a:pt x="196" y="125"/>
                      <a:pt x="196" y="139"/>
                    </a:cubicBezTo>
                    <a:cubicBezTo>
                      <a:pt x="242" y="208"/>
                      <a:pt x="227" y="111"/>
                      <a:pt x="242" y="111"/>
                    </a:cubicBezTo>
                    <a:cubicBezTo>
                      <a:pt x="257" y="111"/>
                      <a:pt x="257" y="125"/>
                      <a:pt x="272" y="125"/>
                    </a:cubicBezTo>
                    <a:cubicBezTo>
                      <a:pt x="287" y="125"/>
                      <a:pt x="303" y="125"/>
                      <a:pt x="318" y="111"/>
                    </a:cubicBezTo>
                    <a:cubicBezTo>
                      <a:pt x="333" y="97"/>
                      <a:pt x="333" y="97"/>
                      <a:pt x="333" y="70"/>
                    </a:cubicBezTo>
                    <a:cubicBezTo>
                      <a:pt x="333" y="70"/>
                      <a:pt x="287" y="56"/>
                      <a:pt x="272" y="56"/>
                    </a:cubicBezTo>
                    <a:cubicBezTo>
                      <a:pt x="257" y="42"/>
                      <a:pt x="257" y="28"/>
                      <a:pt x="257" y="14"/>
                    </a:cubicBezTo>
                    <a:lnTo>
                      <a:pt x="257"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9" name="Freeform 1727">
                <a:extLst>
                  <a:ext uri="{FF2B5EF4-FFF2-40B4-BE49-F238E27FC236}">
                    <a16:creationId xmlns:a16="http://schemas.microsoft.com/office/drawing/2014/main" id="{D47739DD-3BF5-280B-FA8A-B31AE5449C85}"/>
                  </a:ext>
                </a:extLst>
              </p:cNvPr>
              <p:cNvSpPr>
                <a:spLocks/>
              </p:cNvSpPr>
              <p:nvPr/>
            </p:nvSpPr>
            <p:spPr bwMode="auto">
              <a:xfrm>
                <a:off x="3696" y="2201"/>
                <a:ext cx="64" cy="40"/>
              </a:xfrm>
              <a:custGeom>
                <a:avLst/>
                <a:gdLst>
                  <a:gd name="T0" fmla="*/ 257 w 333"/>
                  <a:gd name="T1" fmla="*/ 14 h 208"/>
                  <a:gd name="T2" fmla="*/ 257 w 333"/>
                  <a:gd name="T3" fmla="*/ 14 h 208"/>
                  <a:gd name="T4" fmla="*/ 136 w 333"/>
                  <a:gd name="T5" fmla="*/ 14 h 208"/>
                  <a:gd name="T6" fmla="*/ 121 w 333"/>
                  <a:gd name="T7" fmla="*/ 28 h 208"/>
                  <a:gd name="T8" fmla="*/ 75 w 333"/>
                  <a:gd name="T9" fmla="*/ 28 h 208"/>
                  <a:gd name="T10" fmla="*/ 45 w 333"/>
                  <a:gd name="T11" fmla="*/ 70 h 208"/>
                  <a:gd name="T12" fmla="*/ 15 w 333"/>
                  <a:gd name="T13" fmla="*/ 125 h 208"/>
                  <a:gd name="T14" fmla="*/ 60 w 333"/>
                  <a:gd name="T15" fmla="*/ 139 h 208"/>
                  <a:gd name="T16" fmla="*/ 106 w 333"/>
                  <a:gd name="T17" fmla="*/ 153 h 208"/>
                  <a:gd name="T18" fmla="*/ 166 w 333"/>
                  <a:gd name="T19" fmla="*/ 139 h 208"/>
                  <a:gd name="T20" fmla="*/ 196 w 333"/>
                  <a:gd name="T21" fmla="*/ 139 h 208"/>
                  <a:gd name="T22" fmla="*/ 242 w 333"/>
                  <a:gd name="T23" fmla="*/ 111 h 208"/>
                  <a:gd name="T24" fmla="*/ 272 w 333"/>
                  <a:gd name="T25" fmla="*/ 125 h 208"/>
                  <a:gd name="T26" fmla="*/ 318 w 333"/>
                  <a:gd name="T27" fmla="*/ 111 h 208"/>
                  <a:gd name="T28" fmla="*/ 333 w 333"/>
                  <a:gd name="T29" fmla="*/ 70 h 208"/>
                  <a:gd name="T30" fmla="*/ 272 w 333"/>
                  <a:gd name="T31" fmla="*/ 56 h 208"/>
                  <a:gd name="T32" fmla="*/ 257 w 333"/>
                  <a:gd name="T33" fmla="*/ 1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3" h="208">
                    <a:moveTo>
                      <a:pt x="257" y="14"/>
                    </a:moveTo>
                    <a:lnTo>
                      <a:pt x="257" y="14"/>
                    </a:lnTo>
                    <a:cubicBezTo>
                      <a:pt x="212" y="0"/>
                      <a:pt x="181" y="14"/>
                      <a:pt x="136" y="14"/>
                    </a:cubicBezTo>
                    <a:cubicBezTo>
                      <a:pt x="106" y="14"/>
                      <a:pt x="136" y="14"/>
                      <a:pt x="121" y="28"/>
                    </a:cubicBezTo>
                    <a:lnTo>
                      <a:pt x="75" y="28"/>
                    </a:lnTo>
                    <a:cubicBezTo>
                      <a:pt x="60" y="28"/>
                      <a:pt x="45" y="70"/>
                      <a:pt x="45" y="70"/>
                    </a:cubicBezTo>
                    <a:cubicBezTo>
                      <a:pt x="30" y="83"/>
                      <a:pt x="0" y="139"/>
                      <a:pt x="15" y="125"/>
                    </a:cubicBezTo>
                    <a:cubicBezTo>
                      <a:pt x="45" y="125"/>
                      <a:pt x="45" y="111"/>
                      <a:pt x="60" y="139"/>
                    </a:cubicBezTo>
                    <a:cubicBezTo>
                      <a:pt x="60" y="167"/>
                      <a:pt x="75" y="153"/>
                      <a:pt x="106" y="153"/>
                    </a:cubicBezTo>
                    <a:cubicBezTo>
                      <a:pt x="121" y="153"/>
                      <a:pt x="151" y="153"/>
                      <a:pt x="166" y="139"/>
                    </a:cubicBezTo>
                    <a:cubicBezTo>
                      <a:pt x="181" y="111"/>
                      <a:pt x="196" y="125"/>
                      <a:pt x="196" y="139"/>
                    </a:cubicBezTo>
                    <a:cubicBezTo>
                      <a:pt x="242" y="208"/>
                      <a:pt x="227" y="111"/>
                      <a:pt x="242" y="111"/>
                    </a:cubicBezTo>
                    <a:cubicBezTo>
                      <a:pt x="257" y="111"/>
                      <a:pt x="257" y="125"/>
                      <a:pt x="272" y="125"/>
                    </a:cubicBezTo>
                    <a:cubicBezTo>
                      <a:pt x="287" y="125"/>
                      <a:pt x="303" y="125"/>
                      <a:pt x="318" y="111"/>
                    </a:cubicBezTo>
                    <a:cubicBezTo>
                      <a:pt x="333" y="97"/>
                      <a:pt x="333" y="97"/>
                      <a:pt x="333" y="70"/>
                    </a:cubicBezTo>
                    <a:cubicBezTo>
                      <a:pt x="333" y="70"/>
                      <a:pt x="287" y="56"/>
                      <a:pt x="272" y="56"/>
                    </a:cubicBezTo>
                    <a:cubicBezTo>
                      <a:pt x="257" y="42"/>
                      <a:pt x="257" y="28"/>
                      <a:pt x="257" y="14"/>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0" name="Freeform 1728">
                <a:extLst>
                  <a:ext uri="{FF2B5EF4-FFF2-40B4-BE49-F238E27FC236}">
                    <a16:creationId xmlns:a16="http://schemas.microsoft.com/office/drawing/2014/main" id="{449E9448-10FD-E1CA-2262-98F70ADB5BFE}"/>
                  </a:ext>
                </a:extLst>
              </p:cNvPr>
              <p:cNvSpPr>
                <a:spLocks/>
              </p:cNvSpPr>
              <p:nvPr/>
            </p:nvSpPr>
            <p:spPr bwMode="auto">
              <a:xfrm>
                <a:off x="3696" y="2201"/>
                <a:ext cx="64" cy="40"/>
              </a:xfrm>
              <a:custGeom>
                <a:avLst/>
                <a:gdLst>
                  <a:gd name="T0" fmla="*/ 257 w 333"/>
                  <a:gd name="T1" fmla="*/ 14 h 208"/>
                  <a:gd name="T2" fmla="*/ 257 w 333"/>
                  <a:gd name="T3" fmla="*/ 14 h 208"/>
                  <a:gd name="T4" fmla="*/ 136 w 333"/>
                  <a:gd name="T5" fmla="*/ 14 h 208"/>
                  <a:gd name="T6" fmla="*/ 121 w 333"/>
                  <a:gd name="T7" fmla="*/ 28 h 208"/>
                  <a:gd name="T8" fmla="*/ 75 w 333"/>
                  <a:gd name="T9" fmla="*/ 28 h 208"/>
                  <a:gd name="T10" fmla="*/ 45 w 333"/>
                  <a:gd name="T11" fmla="*/ 70 h 208"/>
                  <a:gd name="T12" fmla="*/ 15 w 333"/>
                  <a:gd name="T13" fmla="*/ 125 h 208"/>
                  <a:gd name="T14" fmla="*/ 60 w 333"/>
                  <a:gd name="T15" fmla="*/ 139 h 208"/>
                  <a:gd name="T16" fmla="*/ 106 w 333"/>
                  <a:gd name="T17" fmla="*/ 153 h 208"/>
                  <a:gd name="T18" fmla="*/ 166 w 333"/>
                  <a:gd name="T19" fmla="*/ 139 h 208"/>
                  <a:gd name="T20" fmla="*/ 196 w 333"/>
                  <a:gd name="T21" fmla="*/ 139 h 208"/>
                  <a:gd name="T22" fmla="*/ 242 w 333"/>
                  <a:gd name="T23" fmla="*/ 111 h 208"/>
                  <a:gd name="T24" fmla="*/ 272 w 333"/>
                  <a:gd name="T25" fmla="*/ 125 h 208"/>
                  <a:gd name="T26" fmla="*/ 318 w 333"/>
                  <a:gd name="T27" fmla="*/ 111 h 208"/>
                  <a:gd name="T28" fmla="*/ 333 w 333"/>
                  <a:gd name="T29" fmla="*/ 70 h 208"/>
                  <a:gd name="T30" fmla="*/ 272 w 333"/>
                  <a:gd name="T31" fmla="*/ 56 h 208"/>
                  <a:gd name="T32" fmla="*/ 257 w 333"/>
                  <a:gd name="T33" fmla="*/ 14 h 208"/>
                  <a:gd name="T34" fmla="*/ 257 w 333"/>
                  <a:gd name="T35" fmla="*/ 1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3" h="208">
                    <a:moveTo>
                      <a:pt x="257" y="14"/>
                    </a:moveTo>
                    <a:lnTo>
                      <a:pt x="257" y="14"/>
                    </a:lnTo>
                    <a:cubicBezTo>
                      <a:pt x="212" y="0"/>
                      <a:pt x="181" y="14"/>
                      <a:pt x="136" y="14"/>
                    </a:cubicBezTo>
                    <a:cubicBezTo>
                      <a:pt x="106" y="14"/>
                      <a:pt x="136" y="14"/>
                      <a:pt x="121" y="28"/>
                    </a:cubicBezTo>
                    <a:lnTo>
                      <a:pt x="75" y="28"/>
                    </a:lnTo>
                    <a:cubicBezTo>
                      <a:pt x="60" y="28"/>
                      <a:pt x="45" y="70"/>
                      <a:pt x="45" y="70"/>
                    </a:cubicBezTo>
                    <a:cubicBezTo>
                      <a:pt x="30" y="83"/>
                      <a:pt x="0" y="139"/>
                      <a:pt x="15" y="125"/>
                    </a:cubicBezTo>
                    <a:cubicBezTo>
                      <a:pt x="45" y="125"/>
                      <a:pt x="45" y="111"/>
                      <a:pt x="60" y="139"/>
                    </a:cubicBezTo>
                    <a:cubicBezTo>
                      <a:pt x="60" y="167"/>
                      <a:pt x="75" y="153"/>
                      <a:pt x="106" y="153"/>
                    </a:cubicBezTo>
                    <a:cubicBezTo>
                      <a:pt x="121" y="153"/>
                      <a:pt x="151" y="153"/>
                      <a:pt x="166" y="139"/>
                    </a:cubicBezTo>
                    <a:cubicBezTo>
                      <a:pt x="181" y="111"/>
                      <a:pt x="196" y="125"/>
                      <a:pt x="196" y="139"/>
                    </a:cubicBezTo>
                    <a:cubicBezTo>
                      <a:pt x="242" y="208"/>
                      <a:pt x="227" y="111"/>
                      <a:pt x="242" y="111"/>
                    </a:cubicBezTo>
                    <a:cubicBezTo>
                      <a:pt x="257" y="111"/>
                      <a:pt x="257" y="125"/>
                      <a:pt x="272" y="125"/>
                    </a:cubicBezTo>
                    <a:cubicBezTo>
                      <a:pt x="287" y="125"/>
                      <a:pt x="303" y="125"/>
                      <a:pt x="318" y="111"/>
                    </a:cubicBezTo>
                    <a:cubicBezTo>
                      <a:pt x="333" y="97"/>
                      <a:pt x="333" y="97"/>
                      <a:pt x="333" y="70"/>
                    </a:cubicBezTo>
                    <a:cubicBezTo>
                      <a:pt x="333" y="70"/>
                      <a:pt x="287" y="56"/>
                      <a:pt x="272" y="56"/>
                    </a:cubicBezTo>
                    <a:cubicBezTo>
                      <a:pt x="257" y="42"/>
                      <a:pt x="257" y="28"/>
                      <a:pt x="257" y="14"/>
                    </a:cubicBezTo>
                    <a:lnTo>
                      <a:pt x="257"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1" name="Freeform 1729">
                <a:extLst>
                  <a:ext uri="{FF2B5EF4-FFF2-40B4-BE49-F238E27FC236}">
                    <a16:creationId xmlns:a16="http://schemas.microsoft.com/office/drawing/2014/main" id="{20167AC1-5F74-CCD5-9022-9F8EB2E19697}"/>
                  </a:ext>
                </a:extLst>
              </p:cNvPr>
              <p:cNvSpPr>
                <a:spLocks/>
              </p:cNvSpPr>
              <p:nvPr/>
            </p:nvSpPr>
            <p:spPr bwMode="auto">
              <a:xfrm>
                <a:off x="3519" y="1992"/>
                <a:ext cx="113" cy="169"/>
              </a:xfrm>
              <a:custGeom>
                <a:avLst/>
                <a:gdLst>
                  <a:gd name="T0" fmla="*/ 219 w 583"/>
                  <a:gd name="T1" fmla="*/ 0 h 875"/>
                  <a:gd name="T2" fmla="*/ 73 w 583"/>
                  <a:gd name="T3" fmla="*/ 15 h 875"/>
                  <a:gd name="T4" fmla="*/ 73 w 583"/>
                  <a:gd name="T5" fmla="*/ 58 h 875"/>
                  <a:gd name="T6" fmla="*/ 29 w 583"/>
                  <a:gd name="T7" fmla="*/ 190 h 875"/>
                  <a:gd name="T8" fmla="*/ 73 w 583"/>
                  <a:gd name="T9" fmla="*/ 233 h 875"/>
                  <a:gd name="T10" fmla="*/ 0 w 583"/>
                  <a:gd name="T11" fmla="*/ 292 h 875"/>
                  <a:gd name="T12" fmla="*/ 44 w 583"/>
                  <a:gd name="T13" fmla="*/ 306 h 875"/>
                  <a:gd name="T14" fmla="*/ 58 w 583"/>
                  <a:gd name="T15" fmla="*/ 321 h 875"/>
                  <a:gd name="T16" fmla="*/ 58 w 583"/>
                  <a:gd name="T17" fmla="*/ 277 h 875"/>
                  <a:gd name="T18" fmla="*/ 88 w 583"/>
                  <a:gd name="T19" fmla="*/ 292 h 875"/>
                  <a:gd name="T20" fmla="*/ 102 w 583"/>
                  <a:gd name="T21" fmla="*/ 394 h 875"/>
                  <a:gd name="T22" fmla="*/ 219 w 583"/>
                  <a:gd name="T23" fmla="*/ 379 h 875"/>
                  <a:gd name="T24" fmla="*/ 233 w 583"/>
                  <a:gd name="T25" fmla="*/ 467 h 875"/>
                  <a:gd name="T26" fmla="*/ 190 w 583"/>
                  <a:gd name="T27" fmla="*/ 554 h 875"/>
                  <a:gd name="T28" fmla="*/ 160 w 583"/>
                  <a:gd name="T29" fmla="*/ 598 h 875"/>
                  <a:gd name="T30" fmla="*/ 131 w 583"/>
                  <a:gd name="T31" fmla="*/ 642 h 875"/>
                  <a:gd name="T32" fmla="*/ 88 w 583"/>
                  <a:gd name="T33" fmla="*/ 714 h 875"/>
                  <a:gd name="T34" fmla="*/ 190 w 583"/>
                  <a:gd name="T35" fmla="*/ 729 h 875"/>
                  <a:gd name="T36" fmla="*/ 190 w 583"/>
                  <a:gd name="T37" fmla="*/ 758 h 875"/>
                  <a:gd name="T38" fmla="*/ 117 w 583"/>
                  <a:gd name="T39" fmla="*/ 744 h 875"/>
                  <a:gd name="T40" fmla="*/ 73 w 583"/>
                  <a:gd name="T41" fmla="*/ 831 h 875"/>
                  <a:gd name="T42" fmla="*/ 73 w 583"/>
                  <a:gd name="T43" fmla="*/ 860 h 875"/>
                  <a:gd name="T44" fmla="*/ 117 w 583"/>
                  <a:gd name="T45" fmla="*/ 831 h 875"/>
                  <a:gd name="T46" fmla="*/ 219 w 583"/>
                  <a:gd name="T47" fmla="*/ 802 h 875"/>
                  <a:gd name="T48" fmla="*/ 335 w 583"/>
                  <a:gd name="T49" fmla="*/ 802 h 875"/>
                  <a:gd name="T50" fmla="*/ 496 w 583"/>
                  <a:gd name="T51" fmla="*/ 787 h 875"/>
                  <a:gd name="T52" fmla="*/ 481 w 583"/>
                  <a:gd name="T53" fmla="*/ 729 h 875"/>
                  <a:gd name="T54" fmla="*/ 525 w 583"/>
                  <a:gd name="T55" fmla="*/ 583 h 875"/>
                  <a:gd name="T56" fmla="*/ 467 w 583"/>
                  <a:gd name="T57" fmla="*/ 569 h 875"/>
                  <a:gd name="T58" fmla="*/ 408 w 583"/>
                  <a:gd name="T59" fmla="*/ 496 h 875"/>
                  <a:gd name="T60" fmla="*/ 423 w 583"/>
                  <a:gd name="T61" fmla="*/ 452 h 875"/>
                  <a:gd name="T62" fmla="*/ 263 w 583"/>
                  <a:gd name="T63" fmla="*/ 277 h 875"/>
                  <a:gd name="T64" fmla="*/ 248 w 583"/>
                  <a:gd name="T65" fmla="*/ 233 h 875"/>
                  <a:gd name="T66" fmla="*/ 263 w 583"/>
                  <a:gd name="T67" fmla="*/ 219 h 875"/>
                  <a:gd name="T68" fmla="*/ 219 w 583"/>
                  <a:gd name="T69" fmla="*/ 87 h 875"/>
                  <a:gd name="T70" fmla="*/ 160 w 583"/>
                  <a:gd name="T71" fmla="*/ 87 h 875"/>
                  <a:gd name="T72" fmla="*/ 219 w 583"/>
                  <a:gd name="T73"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3" h="875">
                    <a:moveTo>
                      <a:pt x="219" y="0"/>
                    </a:moveTo>
                    <a:lnTo>
                      <a:pt x="219" y="0"/>
                    </a:lnTo>
                    <a:cubicBezTo>
                      <a:pt x="175" y="0"/>
                      <a:pt x="146" y="15"/>
                      <a:pt x="102" y="0"/>
                    </a:cubicBezTo>
                    <a:cubicBezTo>
                      <a:pt x="88" y="0"/>
                      <a:pt x="73" y="0"/>
                      <a:pt x="73" y="15"/>
                    </a:cubicBezTo>
                    <a:cubicBezTo>
                      <a:pt x="88" y="44"/>
                      <a:pt x="73" y="29"/>
                      <a:pt x="58" y="44"/>
                    </a:cubicBezTo>
                    <a:cubicBezTo>
                      <a:pt x="73" y="29"/>
                      <a:pt x="73" y="58"/>
                      <a:pt x="73" y="58"/>
                    </a:cubicBezTo>
                    <a:cubicBezTo>
                      <a:pt x="58" y="87"/>
                      <a:pt x="15" y="73"/>
                      <a:pt x="29" y="117"/>
                    </a:cubicBezTo>
                    <a:cubicBezTo>
                      <a:pt x="58" y="146"/>
                      <a:pt x="44" y="160"/>
                      <a:pt x="29" y="190"/>
                    </a:cubicBezTo>
                    <a:cubicBezTo>
                      <a:pt x="29" y="219"/>
                      <a:pt x="58" y="219"/>
                      <a:pt x="73" y="204"/>
                    </a:cubicBezTo>
                    <a:cubicBezTo>
                      <a:pt x="58" y="219"/>
                      <a:pt x="73" y="219"/>
                      <a:pt x="73" y="233"/>
                    </a:cubicBezTo>
                    <a:cubicBezTo>
                      <a:pt x="73" y="219"/>
                      <a:pt x="44" y="262"/>
                      <a:pt x="44" y="262"/>
                    </a:cubicBezTo>
                    <a:cubicBezTo>
                      <a:pt x="29" y="262"/>
                      <a:pt x="0" y="262"/>
                      <a:pt x="0" y="292"/>
                    </a:cubicBezTo>
                    <a:cubicBezTo>
                      <a:pt x="15" y="292"/>
                      <a:pt x="29" y="262"/>
                      <a:pt x="44" y="277"/>
                    </a:cubicBezTo>
                    <a:lnTo>
                      <a:pt x="44" y="306"/>
                    </a:lnTo>
                    <a:cubicBezTo>
                      <a:pt x="29" y="321"/>
                      <a:pt x="29" y="335"/>
                      <a:pt x="29" y="335"/>
                    </a:cubicBezTo>
                    <a:cubicBezTo>
                      <a:pt x="29" y="350"/>
                      <a:pt x="44" y="321"/>
                      <a:pt x="58" y="321"/>
                    </a:cubicBezTo>
                    <a:cubicBezTo>
                      <a:pt x="58" y="306"/>
                      <a:pt x="73" y="335"/>
                      <a:pt x="73" y="335"/>
                    </a:cubicBezTo>
                    <a:cubicBezTo>
                      <a:pt x="88" y="335"/>
                      <a:pt x="73" y="277"/>
                      <a:pt x="58" y="277"/>
                    </a:cubicBezTo>
                    <a:cubicBezTo>
                      <a:pt x="73" y="277"/>
                      <a:pt x="102" y="292"/>
                      <a:pt x="102" y="277"/>
                    </a:cubicBezTo>
                    <a:lnTo>
                      <a:pt x="88" y="292"/>
                    </a:lnTo>
                    <a:cubicBezTo>
                      <a:pt x="88" y="306"/>
                      <a:pt x="102" y="321"/>
                      <a:pt x="102" y="335"/>
                    </a:cubicBezTo>
                    <a:cubicBezTo>
                      <a:pt x="102" y="350"/>
                      <a:pt x="58" y="394"/>
                      <a:pt x="102" y="394"/>
                    </a:cubicBezTo>
                    <a:lnTo>
                      <a:pt x="160" y="394"/>
                    </a:lnTo>
                    <a:cubicBezTo>
                      <a:pt x="175" y="379"/>
                      <a:pt x="219" y="379"/>
                      <a:pt x="219" y="379"/>
                    </a:cubicBezTo>
                    <a:cubicBezTo>
                      <a:pt x="204" y="408"/>
                      <a:pt x="190" y="408"/>
                      <a:pt x="204" y="437"/>
                    </a:cubicBezTo>
                    <a:cubicBezTo>
                      <a:pt x="219" y="481"/>
                      <a:pt x="219" y="452"/>
                      <a:pt x="233" y="467"/>
                    </a:cubicBezTo>
                    <a:cubicBezTo>
                      <a:pt x="233" y="481"/>
                      <a:pt x="219" y="510"/>
                      <a:pt x="233" y="525"/>
                    </a:cubicBezTo>
                    <a:cubicBezTo>
                      <a:pt x="248" y="554"/>
                      <a:pt x="204" y="554"/>
                      <a:pt x="190" y="554"/>
                    </a:cubicBezTo>
                    <a:cubicBezTo>
                      <a:pt x="160" y="569"/>
                      <a:pt x="146" y="539"/>
                      <a:pt x="117" y="569"/>
                    </a:cubicBezTo>
                    <a:cubicBezTo>
                      <a:pt x="102" y="598"/>
                      <a:pt x="175" y="583"/>
                      <a:pt x="160" y="598"/>
                    </a:cubicBezTo>
                    <a:lnTo>
                      <a:pt x="131" y="612"/>
                    </a:lnTo>
                    <a:cubicBezTo>
                      <a:pt x="131" y="627"/>
                      <a:pt x="146" y="627"/>
                      <a:pt x="131" y="642"/>
                    </a:cubicBezTo>
                    <a:cubicBezTo>
                      <a:pt x="117" y="656"/>
                      <a:pt x="102" y="671"/>
                      <a:pt x="73" y="685"/>
                    </a:cubicBezTo>
                    <a:cubicBezTo>
                      <a:pt x="58" y="700"/>
                      <a:pt x="88" y="714"/>
                      <a:pt x="88" y="714"/>
                    </a:cubicBezTo>
                    <a:cubicBezTo>
                      <a:pt x="102" y="714"/>
                      <a:pt x="131" y="700"/>
                      <a:pt x="131" y="700"/>
                    </a:cubicBezTo>
                    <a:cubicBezTo>
                      <a:pt x="131" y="714"/>
                      <a:pt x="175" y="714"/>
                      <a:pt x="190" y="729"/>
                    </a:cubicBezTo>
                    <a:cubicBezTo>
                      <a:pt x="219" y="729"/>
                      <a:pt x="248" y="700"/>
                      <a:pt x="263" y="700"/>
                    </a:cubicBezTo>
                    <a:cubicBezTo>
                      <a:pt x="263" y="700"/>
                      <a:pt x="233" y="773"/>
                      <a:pt x="190" y="758"/>
                    </a:cubicBezTo>
                    <a:cubicBezTo>
                      <a:pt x="175" y="744"/>
                      <a:pt x="160" y="758"/>
                      <a:pt x="146" y="758"/>
                    </a:cubicBezTo>
                    <a:cubicBezTo>
                      <a:pt x="117" y="758"/>
                      <a:pt x="131" y="744"/>
                      <a:pt x="117" y="744"/>
                    </a:cubicBezTo>
                    <a:cubicBezTo>
                      <a:pt x="117" y="744"/>
                      <a:pt x="117" y="787"/>
                      <a:pt x="102" y="802"/>
                    </a:cubicBezTo>
                    <a:lnTo>
                      <a:pt x="73" y="831"/>
                    </a:lnTo>
                    <a:cubicBezTo>
                      <a:pt x="73" y="831"/>
                      <a:pt x="44" y="846"/>
                      <a:pt x="44" y="860"/>
                    </a:cubicBezTo>
                    <a:lnTo>
                      <a:pt x="73" y="860"/>
                    </a:lnTo>
                    <a:cubicBezTo>
                      <a:pt x="73" y="860"/>
                      <a:pt x="58" y="860"/>
                      <a:pt x="73" y="875"/>
                    </a:cubicBezTo>
                    <a:cubicBezTo>
                      <a:pt x="73" y="875"/>
                      <a:pt x="102" y="831"/>
                      <a:pt x="117" y="831"/>
                    </a:cubicBezTo>
                    <a:cubicBezTo>
                      <a:pt x="131" y="831"/>
                      <a:pt x="160" y="846"/>
                      <a:pt x="175" y="831"/>
                    </a:cubicBezTo>
                    <a:cubicBezTo>
                      <a:pt x="204" y="831"/>
                      <a:pt x="190" y="802"/>
                      <a:pt x="219" y="802"/>
                    </a:cubicBezTo>
                    <a:cubicBezTo>
                      <a:pt x="233" y="787"/>
                      <a:pt x="248" y="802"/>
                      <a:pt x="277" y="802"/>
                    </a:cubicBezTo>
                    <a:cubicBezTo>
                      <a:pt x="292" y="816"/>
                      <a:pt x="306" y="787"/>
                      <a:pt x="335" y="802"/>
                    </a:cubicBezTo>
                    <a:cubicBezTo>
                      <a:pt x="350" y="816"/>
                      <a:pt x="379" y="802"/>
                      <a:pt x="394" y="787"/>
                    </a:cubicBezTo>
                    <a:lnTo>
                      <a:pt x="496" y="787"/>
                    </a:lnTo>
                    <a:lnTo>
                      <a:pt x="554" y="744"/>
                    </a:lnTo>
                    <a:cubicBezTo>
                      <a:pt x="540" y="729"/>
                      <a:pt x="481" y="744"/>
                      <a:pt x="481" y="729"/>
                    </a:cubicBezTo>
                    <a:cubicBezTo>
                      <a:pt x="481" y="714"/>
                      <a:pt x="540" y="671"/>
                      <a:pt x="554" y="671"/>
                    </a:cubicBezTo>
                    <a:cubicBezTo>
                      <a:pt x="569" y="642"/>
                      <a:pt x="583" y="583"/>
                      <a:pt x="525" y="583"/>
                    </a:cubicBezTo>
                    <a:cubicBezTo>
                      <a:pt x="510" y="583"/>
                      <a:pt x="481" y="598"/>
                      <a:pt x="467" y="598"/>
                    </a:cubicBezTo>
                    <a:cubicBezTo>
                      <a:pt x="437" y="583"/>
                      <a:pt x="467" y="583"/>
                      <a:pt x="467" y="569"/>
                    </a:cubicBezTo>
                    <a:cubicBezTo>
                      <a:pt x="467" y="554"/>
                      <a:pt x="467" y="539"/>
                      <a:pt x="452" y="525"/>
                    </a:cubicBezTo>
                    <a:cubicBezTo>
                      <a:pt x="452" y="525"/>
                      <a:pt x="394" y="510"/>
                      <a:pt x="408" y="496"/>
                    </a:cubicBezTo>
                    <a:cubicBezTo>
                      <a:pt x="408" y="496"/>
                      <a:pt x="437" y="510"/>
                      <a:pt x="437" y="496"/>
                    </a:cubicBezTo>
                    <a:cubicBezTo>
                      <a:pt x="452" y="481"/>
                      <a:pt x="437" y="467"/>
                      <a:pt x="423" y="452"/>
                    </a:cubicBezTo>
                    <a:cubicBezTo>
                      <a:pt x="379" y="423"/>
                      <a:pt x="365" y="423"/>
                      <a:pt x="335" y="365"/>
                    </a:cubicBezTo>
                    <a:cubicBezTo>
                      <a:pt x="321" y="335"/>
                      <a:pt x="306" y="306"/>
                      <a:pt x="263" y="277"/>
                    </a:cubicBezTo>
                    <a:cubicBezTo>
                      <a:pt x="248" y="262"/>
                      <a:pt x="190" y="292"/>
                      <a:pt x="175" y="262"/>
                    </a:cubicBezTo>
                    <a:cubicBezTo>
                      <a:pt x="175" y="262"/>
                      <a:pt x="263" y="248"/>
                      <a:pt x="248" y="233"/>
                    </a:cubicBezTo>
                    <a:cubicBezTo>
                      <a:pt x="248" y="233"/>
                      <a:pt x="219" y="248"/>
                      <a:pt x="204" y="233"/>
                    </a:cubicBezTo>
                    <a:lnTo>
                      <a:pt x="263" y="219"/>
                    </a:lnTo>
                    <a:cubicBezTo>
                      <a:pt x="277" y="204"/>
                      <a:pt x="321" y="131"/>
                      <a:pt x="306" y="117"/>
                    </a:cubicBezTo>
                    <a:cubicBezTo>
                      <a:pt x="292" y="87"/>
                      <a:pt x="248" y="87"/>
                      <a:pt x="219" y="87"/>
                    </a:cubicBezTo>
                    <a:cubicBezTo>
                      <a:pt x="204" y="102"/>
                      <a:pt x="131" y="102"/>
                      <a:pt x="131" y="102"/>
                    </a:cubicBezTo>
                    <a:lnTo>
                      <a:pt x="160" y="87"/>
                    </a:lnTo>
                    <a:cubicBezTo>
                      <a:pt x="160" y="87"/>
                      <a:pt x="131" y="73"/>
                      <a:pt x="131" y="87"/>
                    </a:cubicBezTo>
                    <a:cubicBezTo>
                      <a:pt x="131" y="73"/>
                      <a:pt x="263" y="15"/>
                      <a:pt x="219" y="0"/>
                    </a:cubicBezTo>
                    <a:cubicBezTo>
                      <a:pt x="204" y="0"/>
                      <a:pt x="248" y="15"/>
                      <a:pt x="219" y="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2" name="Freeform 1730">
                <a:extLst>
                  <a:ext uri="{FF2B5EF4-FFF2-40B4-BE49-F238E27FC236}">
                    <a16:creationId xmlns:a16="http://schemas.microsoft.com/office/drawing/2014/main" id="{E5033B5A-111B-96D1-EC2B-5BEC422F9B53}"/>
                  </a:ext>
                </a:extLst>
              </p:cNvPr>
              <p:cNvSpPr>
                <a:spLocks/>
              </p:cNvSpPr>
              <p:nvPr/>
            </p:nvSpPr>
            <p:spPr bwMode="auto">
              <a:xfrm>
                <a:off x="3519" y="1992"/>
                <a:ext cx="113" cy="169"/>
              </a:xfrm>
              <a:custGeom>
                <a:avLst/>
                <a:gdLst>
                  <a:gd name="T0" fmla="*/ 219 w 583"/>
                  <a:gd name="T1" fmla="*/ 0 h 875"/>
                  <a:gd name="T2" fmla="*/ 73 w 583"/>
                  <a:gd name="T3" fmla="*/ 15 h 875"/>
                  <a:gd name="T4" fmla="*/ 73 w 583"/>
                  <a:gd name="T5" fmla="*/ 58 h 875"/>
                  <a:gd name="T6" fmla="*/ 29 w 583"/>
                  <a:gd name="T7" fmla="*/ 190 h 875"/>
                  <a:gd name="T8" fmla="*/ 73 w 583"/>
                  <a:gd name="T9" fmla="*/ 233 h 875"/>
                  <a:gd name="T10" fmla="*/ 0 w 583"/>
                  <a:gd name="T11" fmla="*/ 292 h 875"/>
                  <a:gd name="T12" fmla="*/ 44 w 583"/>
                  <a:gd name="T13" fmla="*/ 306 h 875"/>
                  <a:gd name="T14" fmla="*/ 58 w 583"/>
                  <a:gd name="T15" fmla="*/ 321 h 875"/>
                  <a:gd name="T16" fmla="*/ 58 w 583"/>
                  <a:gd name="T17" fmla="*/ 277 h 875"/>
                  <a:gd name="T18" fmla="*/ 88 w 583"/>
                  <a:gd name="T19" fmla="*/ 292 h 875"/>
                  <a:gd name="T20" fmla="*/ 102 w 583"/>
                  <a:gd name="T21" fmla="*/ 394 h 875"/>
                  <a:gd name="T22" fmla="*/ 219 w 583"/>
                  <a:gd name="T23" fmla="*/ 379 h 875"/>
                  <a:gd name="T24" fmla="*/ 233 w 583"/>
                  <a:gd name="T25" fmla="*/ 467 h 875"/>
                  <a:gd name="T26" fmla="*/ 190 w 583"/>
                  <a:gd name="T27" fmla="*/ 554 h 875"/>
                  <a:gd name="T28" fmla="*/ 160 w 583"/>
                  <a:gd name="T29" fmla="*/ 598 h 875"/>
                  <a:gd name="T30" fmla="*/ 131 w 583"/>
                  <a:gd name="T31" fmla="*/ 642 h 875"/>
                  <a:gd name="T32" fmla="*/ 88 w 583"/>
                  <a:gd name="T33" fmla="*/ 714 h 875"/>
                  <a:gd name="T34" fmla="*/ 190 w 583"/>
                  <a:gd name="T35" fmla="*/ 729 h 875"/>
                  <a:gd name="T36" fmla="*/ 190 w 583"/>
                  <a:gd name="T37" fmla="*/ 758 h 875"/>
                  <a:gd name="T38" fmla="*/ 117 w 583"/>
                  <a:gd name="T39" fmla="*/ 744 h 875"/>
                  <a:gd name="T40" fmla="*/ 73 w 583"/>
                  <a:gd name="T41" fmla="*/ 831 h 875"/>
                  <a:gd name="T42" fmla="*/ 73 w 583"/>
                  <a:gd name="T43" fmla="*/ 860 h 875"/>
                  <a:gd name="T44" fmla="*/ 117 w 583"/>
                  <a:gd name="T45" fmla="*/ 831 h 875"/>
                  <a:gd name="T46" fmla="*/ 219 w 583"/>
                  <a:gd name="T47" fmla="*/ 802 h 875"/>
                  <a:gd name="T48" fmla="*/ 335 w 583"/>
                  <a:gd name="T49" fmla="*/ 802 h 875"/>
                  <a:gd name="T50" fmla="*/ 496 w 583"/>
                  <a:gd name="T51" fmla="*/ 787 h 875"/>
                  <a:gd name="T52" fmla="*/ 481 w 583"/>
                  <a:gd name="T53" fmla="*/ 729 h 875"/>
                  <a:gd name="T54" fmla="*/ 525 w 583"/>
                  <a:gd name="T55" fmla="*/ 583 h 875"/>
                  <a:gd name="T56" fmla="*/ 467 w 583"/>
                  <a:gd name="T57" fmla="*/ 569 h 875"/>
                  <a:gd name="T58" fmla="*/ 408 w 583"/>
                  <a:gd name="T59" fmla="*/ 496 h 875"/>
                  <a:gd name="T60" fmla="*/ 423 w 583"/>
                  <a:gd name="T61" fmla="*/ 452 h 875"/>
                  <a:gd name="T62" fmla="*/ 263 w 583"/>
                  <a:gd name="T63" fmla="*/ 277 h 875"/>
                  <a:gd name="T64" fmla="*/ 248 w 583"/>
                  <a:gd name="T65" fmla="*/ 233 h 875"/>
                  <a:gd name="T66" fmla="*/ 263 w 583"/>
                  <a:gd name="T67" fmla="*/ 219 h 875"/>
                  <a:gd name="T68" fmla="*/ 219 w 583"/>
                  <a:gd name="T69" fmla="*/ 87 h 875"/>
                  <a:gd name="T70" fmla="*/ 160 w 583"/>
                  <a:gd name="T71" fmla="*/ 87 h 875"/>
                  <a:gd name="T72" fmla="*/ 219 w 583"/>
                  <a:gd name="T73" fmla="*/ 0 h 875"/>
                  <a:gd name="T74" fmla="*/ 219 w 583"/>
                  <a:gd name="T75"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3" h="875">
                    <a:moveTo>
                      <a:pt x="219" y="0"/>
                    </a:moveTo>
                    <a:lnTo>
                      <a:pt x="219" y="0"/>
                    </a:lnTo>
                    <a:cubicBezTo>
                      <a:pt x="175" y="0"/>
                      <a:pt x="146" y="15"/>
                      <a:pt x="102" y="0"/>
                    </a:cubicBezTo>
                    <a:cubicBezTo>
                      <a:pt x="88" y="0"/>
                      <a:pt x="73" y="0"/>
                      <a:pt x="73" y="15"/>
                    </a:cubicBezTo>
                    <a:cubicBezTo>
                      <a:pt x="88" y="44"/>
                      <a:pt x="73" y="29"/>
                      <a:pt x="58" y="44"/>
                    </a:cubicBezTo>
                    <a:cubicBezTo>
                      <a:pt x="73" y="29"/>
                      <a:pt x="73" y="58"/>
                      <a:pt x="73" y="58"/>
                    </a:cubicBezTo>
                    <a:cubicBezTo>
                      <a:pt x="58" y="87"/>
                      <a:pt x="15" y="73"/>
                      <a:pt x="29" y="117"/>
                    </a:cubicBezTo>
                    <a:cubicBezTo>
                      <a:pt x="58" y="146"/>
                      <a:pt x="44" y="160"/>
                      <a:pt x="29" y="190"/>
                    </a:cubicBezTo>
                    <a:cubicBezTo>
                      <a:pt x="29" y="219"/>
                      <a:pt x="58" y="219"/>
                      <a:pt x="73" y="204"/>
                    </a:cubicBezTo>
                    <a:cubicBezTo>
                      <a:pt x="58" y="219"/>
                      <a:pt x="73" y="219"/>
                      <a:pt x="73" y="233"/>
                    </a:cubicBezTo>
                    <a:cubicBezTo>
                      <a:pt x="73" y="219"/>
                      <a:pt x="44" y="262"/>
                      <a:pt x="44" y="262"/>
                    </a:cubicBezTo>
                    <a:cubicBezTo>
                      <a:pt x="29" y="262"/>
                      <a:pt x="0" y="262"/>
                      <a:pt x="0" y="292"/>
                    </a:cubicBezTo>
                    <a:cubicBezTo>
                      <a:pt x="15" y="292"/>
                      <a:pt x="29" y="262"/>
                      <a:pt x="44" y="277"/>
                    </a:cubicBezTo>
                    <a:lnTo>
                      <a:pt x="44" y="306"/>
                    </a:lnTo>
                    <a:cubicBezTo>
                      <a:pt x="29" y="321"/>
                      <a:pt x="29" y="335"/>
                      <a:pt x="29" y="335"/>
                    </a:cubicBezTo>
                    <a:cubicBezTo>
                      <a:pt x="29" y="350"/>
                      <a:pt x="44" y="321"/>
                      <a:pt x="58" y="321"/>
                    </a:cubicBezTo>
                    <a:cubicBezTo>
                      <a:pt x="58" y="306"/>
                      <a:pt x="73" y="335"/>
                      <a:pt x="73" y="335"/>
                    </a:cubicBezTo>
                    <a:cubicBezTo>
                      <a:pt x="88" y="335"/>
                      <a:pt x="73" y="277"/>
                      <a:pt x="58" y="277"/>
                    </a:cubicBezTo>
                    <a:cubicBezTo>
                      <a:pt x="73" y="277"/>
                      <a:pt x="102" y="292"/>
                      <a:pt x="102" y="277"/>
                    </a:cubicBezTo>
                    <a:lnTo>
                      <a:pt x="88" y="292"/>
                    </a:lnTo>
                    <a:cubicBezTo>
                      <a:pt x="88" y="306"/>
                      <a:pt x="102" y="321"/>
                      <a:pt x="102" y="335"/>
                    </a:cubicBezTo>
                    <a:cubicBezTo>
                      <a:pt x="102" y="350"/>
                      <a:pt x="58" y="394"/>
                      <a:pt x="102" y="394"/>
                    </a:cubicBezTo>
                    <a:lnTo>
                      <a:pt x="160" y="394"/>
                    </a:lnTo>
                    <a:cubicBezTo>
                      <a:pt x="175" y="379"/>
                      <a:pt x="219" y="379"/>
                      <a:pt x="219" y="379"/>
                    </a:cubicBezTo>
                    <a:cubicBezTo>
                      <a:pt x="204" y="408"/>
                      <a:pt x="190" y="408"/>
                      <a:pt x="204" y="437"/>
                    </a:cubicBezTo>
                    <a:cubicBezTo>
                      <a:pt x="219" y="481"/>
                      <a:pt x="219" y="452"/>
                      <a:pt x="233" y="467"/>
                    </a:cubicBezTo>
                    <a:cubicBezTo>
                      <a:pt x="233" y="481"/>
                      <a:pt x="219" y="510"/>
                      <a:pt x="233" y="525"/>
                    </a:cubicBezTo>
                    <a:cubicBezTo>
                      <a:pt x="248" y="554"/>
                      <a:pt x="204" y="554"/>
                      <a:pt x="190" y="554"/>
                    </a:cubicBezTo>
                    <a:cubicBezTo>
                      <a:pt x="160" y="569"/>
                      <a:pt x="146" y="539"/>
                      <a:pt x="117" y="569"/>
                    </a:cubicBezTo>
                    <a:cubicBezTo>
                      <a:pt x="102" y="598"/>
                      <a:pt x="175" y="583"/>
                      <a:pt x="160" y="598"/>
                    </a:cubicBezTo>
                    <a:lnTo>
                      <a:pt x="131" y="612"/>
                    </a:lnTo>
                    <a:cubicBezTo>
                      <a:pt x="131" y="627"/>
                      <a:pt x="146" y="627"/>
                      <a:pt x="131" y="642"/>
                    </a:cubicBezTo>
                    <a:cubicBezTo>
                      <a:pt x="117" y="656"/>
                      <a:pt x="102" y="671"/>
                      <a:pt x="73" y="685"/>
                    </a:cubicBezTo>
                    <a:cubicBezTo>
                      <a:pt x="58" y="700"/>
                      <a:pt x="88" y="714"/>
                      <a:pt x="88" y="714"/>
                    </a:cubicBezTo>
                    <a:cubicBezTo>
                      <a:pt x="102" y="714"/>
                      <a:pt x="131" y="700"/>
                      <a:pt x="131" y="700"/>
                    </a:cubicBezTo>
                    <a:cubicBezTo>
                      <a:pt x="131" y="714"/>
                      <a:pt x="175" y="714"/>
                      <a:pt x="190" y="729"/>
                    </a:cubicBezTo>
                    <a:cubicBezTo>
                      <a:pt x="219" y="729"/>
                      <a:pt x="248" y="700"/>
                      <a:pt x="263" y="700"/>
                    </a:cubicBezTo>
                    <a:cubicBezTo>
                      <a:pt x="263" y="700"/>
                      <a:pt x="233" y="773"/>
                      <a:pt x="190" y="758"/>
                    </a:cubicBezTo>
                    <a:cubicBezTo>
                      <a:pt x="175" y="744"/>
                      <a:pt x="160" y="758"/>
                      <a:pt x="146" y="758"/>
                    </a:cubicBezTo>
                    <a:cubicBezTo>
                      <a:pt x="117" y="758"/>
                      <a:pt x="131" y="744"/>
                      <a:pt x="117" y="744"/>
                    </a:cubicBezTo>
                    <a:cubicBezTo>
                      <a:pt x="117" y="744"/>
                      <a:pt x="117" y="787"/>
                      <a:pt x="102" y="802"/>
                    </a:cubicBezTo>
                    <a:lnTo>
                      <a:pt x="73" y="831"/>
                    </a:lnTo>
                    <a:cubicBezTo>
                      <a:pt x="73" y="831"/>
                      <a:pt x="44" y="846"/>
                      <a:pt x="44" y="860"/>
                    </a:cubicBezTo>
                    <a:lnTo>
                      <a:pt x="73" y="860"/>
                    </a:lnTo>
                    <a:cubicBezTo>
                      <a:pt x="73" y="860"/>
                      <a:pt x="58" y="860"/>
                      <a:pt x="73" y="875"/>
                    </a:cubicBezTo>
                    <a:cubicBezTo>
                      <a:pt x="73" y="875"/>
                      <a:pt x="102" y="831"/>
                      <a:pt x="117" y="831"/>
                    </a:cubicBezTo>
                    <a:cubicBezTo>
                      <a:pt x="131" y="831"/>
                      <a:pt x="160" y="846"/>
                      <a:pt x="175" y="831"/>
                    </a:cubicBezTo>
                    <a:cubicBezTo>
                      <a:pt x="204" y="831"/>
                      <a:pt x="190" y="802"/>
                      <a:pt x="219" y="802"/>
                    </a:cubicBezTo>
                    <a:cubicBezTo>
                      <a:pt x="233" y="787"/>
                      <a:pt x="248" y="802"/>
                      <a:pt x="277" y="802"/>
                    </a:cubicBezTo>
                    <a:cubicBezTo>
                      <a:pt x="292" y="816"/>
                      <a:pt x="306" y="787"/>
                      <a:pt x="335" y="802"/>
                    </a:cubicBezTo>
                    <a:cubicBezTo>
                      <a:pt x="350" y="816"/>
                      <a:pt x="379" y="802"/>
                      <a:pt x="394" y="787"/>
                    </a:cubicBezTo>
                    <a:lnTo>
                      <a:pt x="496" y="787"/>
                    </a:lnTo>
                    <a:lnTo>
                      <a:pt x="554" y="744"/>
                    </a:lnTo>
                    <a:cubicBezTo>
                      <a:pt x="540" y="729"/>
                      <a:pt x="481" y="744"/>
                      <a:pt x="481" y="729"/>
                    </a:cubicBezTo>
                    <a:cubicBezTo>
                      <a:pt x="481" y="714"/>
                      <a:pt x="540" y="671"/>
                      <a:pt x="554" y="671"/>
                    </a:cubicBezTo>
                    <a:cubicBezTo>
                      <a:pt x="569" y="642"/>
                      <a:pt x="583" y="583"/>
                      <a:pt x="525" y="583"/>
                    </a:cubicBezTo>
                    <a:cubicBezTo>
                      <a:pt x="510" y="583"/>
                      <a:pt x="481" y="598"/>
                      <a:pt x="467" y="598"/>
                    </a:cubicBezTo>
                    <a:cubicBezTo>
                      <a:pt x="437" y="583"/>
                      <a:pt x="467" y="583"/>
                      <a:pt x="467" y="569"/>
                    </a:cubicBezTo>
                    <a:cubicBezTo>
                      <a:pt x="467" y="554"/>
                      <a:pt x="467" y="539"/>
                      <a:pt x="452" y="525"/>
                    </a:cubicBezTo>
                    <a:cubicBezTo>
                      <a:pt x="452" y="525"/>
                      <a:pt x="394" y="510"/>
                      <a:pt x="408" y="496"/>
                    </a:cubicBezTo>
                    <a:cubicBezTo>
                      <a:pt x="408" y="496"/>
                      <a:pt x="437" y="510"/>
                      <a:pt x="437" y="496"/>
                    </a:cubicBezTo>
                    <a:cubicBezTo>
                      <a:pt x="452" y="481"/>
                      <a:pt x="437" y="467"/>
                      <a:pt x="423" y="452"/>
                    </a:cubicBezTo>
                    <a:cubicBezTo>
                      <a:pt x="379" y="423"/>
                      <a:pt x="365" y="423"/>
                      <a:pt x="335" y="365"/>
                    </a:cubicBezTo>
                    <a:cubicBezTo>
                      <a:pt x="321" y="335"/>
                      <a:pt x="306" y="306"/>
                      <a:pt x="263" y="277"/>
                    </a:cubicBezTo>
                    <a:cubicBezTo>
                      <a:pt x="248" y="262"/>
                      <a:pt x="190" y="292"/>
                      <a:pt x="175" y="262"/>
                    </a:cubicBezTo>
                    <a:cubicBezTo>
                      <a:pt x="175" y="262"/>
                      <a:pt x="263" y="248"/>
                      <a:pt x="248" y="233"/>
                    </a:cubicBezTo>
                    <a:cubicBezTo>
                      <a:pt x="248" y="233"/>
                      <a:pt x="219" y="248"/>
                      <a:pt x="204" y="233"/>
                    </a:cubicBezTo>
                    <a:lnTo>
                      <a:pt x="263" y="219"/>
                    </a:lnTo>
                    <a:cubicBezTo>
                      <a:pt x="277" y="204"/>
                      <a:pt x="321" y="131"/>
                      <a:pt x="306" y="117"/>
                    </a:cubicBezTo>
                    <a:cubicBezTo>
                      <a:pt x="292" y="87"/>
                      <a:pt x="248" y="87"/>
                      <a:pt x="219" y="87"/>
                    </a:cubicBezTo>
                    <a:cubicBezTo>
                      <a:pt x="204" y="102"/>
                      <a:pt x="131" y="102"/>
                      <a:pt x="131" y="102"/>
                    </a:cubicBezTo>
                    <a:lnTo>
                      <a:pt x="160" y="87"/>
                    </a:lnTo>
                    <a:cubicBezTo>
                      <a:pt x="160" y="87"/>
                      <a:pt x="131" y="73"/>
                      <a:pt x="131" y="87"/>
                    </a:cubicBezTo>
                    <a:cubicBezTo>
                      <a:pt x="131" y="73"/>
                      <a:pt x="263" y="15"/>
                      <a:pt x="219" y="0"/>
                    </a:cubicBezTo>
                    <a:cubicBezTo>
                      <a:pt x="204" y="0"/>
                      <a:pt x="248" y="15"/>
                      <a:pt x="219" y="0"/>
                    </a:cubicBezTo>
                    <a:lnTo>
                      <a:pt x="219"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3" name="Freeform 1731">
                <a:extLst>
                  <a:ext uri="{FF2B5EF4-FFF2-40B4-BE49-F238E27FC236}">
                    <a16:creationId xmlns:a16="http://schemas.microsoft.com/office/drawing/2014/main" id="{B1CB2766-66B3-E8C9-9448-67CB8384D4AB}"/>
                  </a:ext>
                </a:extLst>
              </p:cNvPr>
              <p:cNvSpPr>
                <a:spLocks/>
              </p:cNvSpPr>
              <p:nvPr/>
            </p:nvSpPr>
            <p:spPr bwMode="auto">
              <a:xfrm>
                <a:off x="3519" y="1992"/>
                <a:ext cx="113" cy="169"/>
              </a:xfrm>
              <a:custGeom>
                <a:avLst/>
                <a:gdLst>
                  <a:gd name="T0" fmla="*/ 219 w 583"/>
                  <a:gd name="T1" fmla="*/ 0 h 875"/>
                  <a:gd name="T2" fmla="*/ 73 w 583"/>
                  <a:gd name="T3" fmla="*/ 15 h 875"/>
                  <a:gd name="T4" fmla="*/ 73 w 583"/>
                  <a:gd name="T5" fmla="*/ 58 h 875"/>
                  <a:gd name="T6" fmla="*/ 29 w 583"/>
                  <a:gd name="T7" fmla="*/ 190 h 875"/>
                  <a:gd name="T8" fmla="*/ 73 w 583"/>
                  <a:gd name="T9" fmla="*/ 233 h 875"/>
                  <a:gd name="T10" fmla="*/ 0 w 583"/>
                  <a:gd name="T11" fmla="*/ 292 h 875"/>
                  <a:gd name="T12" fmla="*/ 44 w 583"/>
                  <a:gd name="T13" fmla="*/ 306 h 875"/>
                  <a:gd name="T14" fmla="*/ 58 w 583"/>
                  <a:gd name="T15" fmla="*/ 321 h 875"/>
                  <a:gd name="T16" fmla="*/ 58 w 583"/>
                  <a:gd name="T17" fmla="*/ 277 h 875"/>
                  <a:gd name="T18" fmla="*/ 88 w 583"/>
                  <a:gd name="T19" fmla="*/ 292 h 875"/>
                  <a:gd name="T20" fmla="*/ 102 w 583"/>
                  <a:gd name="T21" fmla="*/ 394 h 875"/>
                  <a:gd name="T22" fmla="*/ 219 w 583"/>
                  <a:gd name="T23" fmla="*/ 379 h 875"/>
                  <a:gd name="T24" fmla="*/ 233 w 583"/>
                  <a:gd name="T25" fmla="*/ 467 h 875"/>
                  <a:gd name="T26" fmla="*/ 190 w 583"/>
                  <a:gd name="T27" fmla="*/ 554 h 875"/>
                  <a:gd name="T28" fmla="*/ 160 w 583"/>
                  <a:gd name="T29" fmla="*/ 598 h 875"/>
                  <a:gd name="T30" fmla="*/ 131 w 583"/>
                  <a:gd name="T31" fmla="*/ 642 h 875"/>
                  <a:gd name="T32" fmla="*/ 88 w 583"/>
                  <a:gd name="T33" fmla="*/ 714 h 875"/>
                  <a:gd name="T34" fmla="*/ 190 w 583"/>
                  <a:gd name="T35" fmla="*/ 729 h 875"/>
                  <a:gd name="T36" fmla="*/ 190 w 583"/>
                  <a:gd name="T37" fmla="*/ 758 h 875"/>
                  <a:gd name="T38" fmla="*/ 117 w 583"/>
                  <a:gd name="T39" fmla="*/ 744 h 875"/>
                  <a:gd name="T40" fmla="*/ 73 w 583"/>
                  <a:gd name="T41" fmla="*/ 831 h 875"/>
                  <a:gd name="T42" fmla="*/ 73 w 583"/>
                  <a:gd name="T43" fmla="*/ 860 h 875"/>
                  <a:gd name="T44" fmla="*/ 117 w 583"/>
                  <a:gd name="T45" fmla="*/ 831 h 875"/>
                  <a:gd name="T46" fmla="*/ 219 w 583"/>
                  <a:gd name="T47" fmla="*/ 802 h 875"/>
                  <a:gd name="T48" fmla="*/ 335 w 583"/>
                  <a:gd name="T49" fmla="*/ 802 h 875"/>
                  <a:gd name="T50" fmla="*/ 496 w 583"/>
                  <a:gd name="T51" fmla="*/ 787 h 875"/>
                  <a:gd name="T52" fmla="*/ 481 w 583"/>
                  <a:gd name="T53" fmla="*/ 729 h 875"/>
                  <a:gd name="T54" fmla="*/ 525 w 583"/>
                  <a:gd name="T55" fmla="*/ 583 h 875"/>
                  <a:gd name="T56" fmla="*/ 467 w 583"/>
                  <a:gd name="T57" fmla="*/ 569 h 875"/>
                  <a:gd name="T58" fmla="*/ 408 w 583"/>
                  <a:gd name="T59" fmla="*/ 496 h 875"/>
                  <a:gd name="T60" fmla="*/ 423 w 583"/>
                  <a:gd name="T61" fmla="*/ 452 h 875"/>
                  <a:gd name="T62" fmla="*/ 263 w 583"/>
                  <a:gd name="T63" fmla="*/ 277 h 875"/>
                  <a:gd name="T64" fmla="*/ 248 w 583"/>
                  <a:gd name="T65" fmla="*/ 233 h 875"/>
                  <a:gd name="T66" fmla="*/ 263 w 583"/>
                  <a:gd name="T67" fmla="*/ 219 h 875"/>
                  <a:gd name="T68" fmla="*/ 219 w 583"/>
                  <a:gd name="T69" fmla="*/ 87 h 875"/>
                  <a:gd name="T70" fmla="*/ 160 w 583"/>
                  <a:gd name="T71" fmla="*/ 87 h 875"/>
                  <a:gd name="T72" fmla="*/ 219 w 583"/>
                  <a:gd name="T73"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3" h="875">
                    <a:moveTo>
                      <a:pt x="219" y="0"/>
                    </a:moveTo>
                    <a:lnTo>
                      <a:pt x="219" y="0"/>
                    </a:lnTo>
                    <a:cubicBezTo>
                      <a:pt x="175" y="0"/>
                      <a:pt x="146" y="15"/>
                      <a:pt x="102" y="0"/>
                    </a:cubicBezTo>
                    <a:cubicBezTo>
                      <a:pt x="88" y="0"/>
                      <a:pt x="73" y="0"/>
                      <a:pt x="73" y="15"/>
                    </a:cubicBezTo>
                    <a:cubicBezTo>
                      <a:pt x="88" y="44"/>
                      <a:pt x="73" y="29"/>
                      <a:pt x="58" y="44"/>
                    </a:cubicBezTo>
                    <a:cubicBezTo>
                      <a:pt x="73" y="29"/>
                      <a:pt x="73" y="58"/>
                      <a:pt x="73" y="58"/>
                    </a:cubicBezTo>
                    <a:cubicBezTo>
                      <a:pt x="58" y="87"/>
                      <a:pt x="15" y="73"/>
                      <a:pt x="29" y="117"/>
                    </a:cubicBezTo>
                    <a:cubicBezTo>
                      <a:pt x="58" y="146"/>
                      <a:pt x="44" y="160"/>
                      <a:pt x="29" y="190"/>
                    </a:cubicBezTo>
                    <a:cubicBezTo>
                      <a:pt x="29" y="219"/>
                      <a:pt x="58" y="219"/>
                      <a:pt x="73" y="204"/>
                    </a:cubicBezTo>
                    <a:cubicBezTo>
                      <a:pt x="58" y="219"/>
                      <a:pt x="73" y="219"/>
                      <a:pt x="73" y="233"/>
                    </a:cubicBezTo>
                    <a:cubicBezTo>
                      <a:pt x="73" y="219"/>
                      <a:pt x="44" y="262"/>
                      <a:pt x="44" y="262"/>
                    </a:cubicBezTo>
                    <a:cubicBezTo>
                      <a:pt x="29" y="262"/>
                      <a:pt x="0" y="262"/>
                      <a:pt x="0" y="292"/>
                    </a:cubicBezTo>
                    <a:cubicBezTo>
                      <a:pt x="15" y="292"/>
                      <a:pt x="29" y="262"/>
                      <a:pt x="44" y="277"/>
                    </a:cubicBezTo>
                    <a:lnTo>
                      <a:pt x="44" y="306"/>
                    </a:lnTo>
                    <a:cubicBezTo>
                      <a:pt x="29" y="321"/>
                      <a:pt x="29" y="335"/>
                      <a:pt x="29" y="335"/>
                    </a:cubicBezTo>
                    <a:cubicBezTo>
                      <a:pt x="29" y="350"/>
                      <a:pt x="44" y="321"/>
                      <a:pt x="58" y="321"/>
                    </a:cubicBezTo>
                    <a:cubicBezTo>
                      <a:pt x="58" y="306"/>
                      <a:pt x="73" y="335"/>
                      <a:pt x="73" y="335"/>
                    </a:cubicBezTo>
                    <a:cubicBezTo>
                      <a:pt x="88" y="335"/>
                      <a:pt x="73" y="277"/>
                      <a:pt x="58" y="277"/>
                    </a:cubicBezTo>
                    <a:cubicBezTo>
                      <a:pt x="73" y="277"/>
                      <a:pt x="102" y="292"/>
                      <a:pt x="102" y="277"/>
                    </a:cubicBezTo>
                    <a:lnTo>
                      <a:pt x="88" y="292"/>
                    </a:lnTo>
                    <a:cubicBezTo>
                      <a:pt x="88" y="306"/>
                      <a:pt x="102" y="321"/>
                      <a:pt x="102" y="335"/>
                    </a:cubicBezTo>
                    <a:cubicBezTo>
                      <a:pt x="102" y="350"/>
                      <a:pt x="58" y="394"/>
                      <a:pt x="102" y="394"/>
                    </a:cubicBezTo>
                    <a:lnTo>
                      <a:pt x="160" y="394"/>
                    </a:lnTo>
                    <a:cubicBezTo>
                      <a:pt x="175" y="379"/>
                      <a:pt x="219" y="379"/>
                      <a:pt x="219" y="379"/>
                    </a:cubicBezTo>
                    <a:cubicBezTo>
                      <a:pt x="204" y="408"/>
                      <a:pt x="190" y="408"/>
                      <a:pt x="204" y="437"/>
                    </a:cubicBezTo>
                    <a:cubicBezTo>
                      <a:pt x="219" y="481"/>
                      <a:pt x="219" y="452"/>
                      <a:pt x="233" y="467"/>
                    </a:cubicBezTo>
                    <a:cubicBezTo>
                      <a:pt x="233" y="481"/>
                      <a:pt x="219" y="510"/>
                      <a:pt x="233" y="525"/>
                    </a:cubicBezTo>
                    <a:cubicBezTo>
                      <a:pt x="248" y="554"/>
                      <a:pt x="204" y="554"/>
                      <a:pt x="190" y="554"/>
                    </a:cubicBezTo>
                    <a:cubicBezTo>
                      <a:pt x="160" y="569"/>
                      <a:pt x="146" y="539"/>
                      <a:pt x="117" y="569"/>
                    </a:cubicBezTo>
                    <a:cubicBezTo>
                      <a:pt x="102" y="598"/>
                      <a:pt x="175" y="583"/>
                      <a:pt x="160" y="598"/>
                    </a:cubicBezTo>
                    <a:lnTo>
                      <a:pt x="131" y="612"/>
                    </a:lnTo>
                    <a:cubicBezTo>
                      <a:pt x="131" y="627"/>
                      <a:pt x="146" y="627"/>
                      <a:pt x="131" y="642"/>
                    </a:cubicBezTo>
                    <a:cubicBezTo>
                      <a:pt x="117" y="656"/>
                      <a:pt x="102" y="671"/>
                      <a:pt x="73" y="685"/>
                    </a:cubicBezTo>
                    <a:cubicBezTo>
                      <a:pt x="58" y="700"/>
                      <a:pt x="88" y="714"/>
                      <a:pt x="88" y="714"/>
                    </a:cubicBezTo>
                    <a:cubicBezTo>
                      <a:pt x="102" y="714"/>
                      <a:pt x="131" y="700"/>
                      <a:pt x="131" y="700"/>
                    </a:cubicBezTo>
                    <a:cubicBezTo>
                      <a:pt x="131" y="714"/>
                      <a:pt x="175" y="714"/>
                      <a:pt x="190" y="729"/>
                    </a:cubicBezTo>
                    <a:cubicBezTo>
                      <a:pt x="219" y="729"/>
                      <a:pt x="248" y="700"/>
                      <a:pt x="263" y="700"/>
                    </a:cubicBezTo>
                    <a:cubicBezTo>
                      <a:pt x="263" y="700"/>
                      <a:pt x="233" y="773"/>
                      <a:pt x="190" y="758"/>
                    </a:cubicBezTo>
                    <a:cubicBezTo>
                      <a:pt x="175" y="744"/>
                      <a:pt x="160" y="758"/>
                      <a:pt x="146" y="758"/>
                    </a:cubicBezTo>
                    <a:cubicBezTo>
                      <a:pt x="117" y="758"/>
                      <a:pt x="131" y="744"/>
                      <a:pt x="117" y="744"/>
                    </a:cubicBezTo>
                    <a:cubicBezTo>
                      <a:pt x="117" y="744"/>
                      <a:pt x="117" y="787"/>
                      <a:pt x="102" y="802"/>
                    </a:cubicBezTo>
                    <a:lnTo>
                      <a:pt x="73" y="831"/>
                    </a:lnTo>
                    <a:cubicBezTo>
                      <a:pt x="73" y="831"/>
                      <a:pt x="44" y="846"/>
                      <a:pt x="44" y="860"/>
                    </a:cubicBezTo>
                    <a:lnTo>
                      <a:pt x="73" y="860"/>
                    </a:lnTo>
                    <a:cubicBezTo>
                      <a:pt x="73" y="860"/>
                      <a:pt x="58" y="860"/>
                      <a:pt x="73" y="875"/>
                    </a:cubicBezTo>
                    <a:cubicBezTo>
                      <a:pt x="73" y="875"/>
                      <a:pt x="102" y="831"/>
                      <a:pt x="117" y="831"/>
                    </a:cubicBezTo>
                    <a:cubicBezTo>
                      <a:pt x="131" y="831"/>
                      <a:pt x="160" y="846"/>
                      <a:pt x="175" y="831"/>
                    </a:cubicBezTo>
                    <a:cubicBezTo>
                      <a:pt x="204" y="831"/>
                      <a:pt x="190" y="802"/>
                      <a:pt x="219" y="802"/>
                    </a:cubicBezTo>
                    <a:cubicBezTo>
                      <a:pt x="233" y="787"/>
                      <a:pt x="248" y="802"/>
                      <a:pt x="277" y="802"/>
                    </a:cubicBezTo>
                    <a:cubicBezTo>
                      <a:pt x="292" y="816"/>
                      <a:pt x="306" y="787"/>
                      <a:pt x="335" y="802"/>
                    </a:cubicBezTo>
                    <a:cubicBezTo>
                      <a:pt x="350" y="816"/>
                      <a:pt x="379" y="802"/>
                      <a:pt x="394" y="787"/>
                    </a:cubicBezTo>
                    <a:lnTo>
                      <a:pt x="496" y="787"/>
                    </a:lnTo>
                    <a:lnTo>
                      <a:pt x="554" y="744"/>
                    </a:lnTo>
                    <a:cubicBezTo>
                      <a:pt x="540" y="729"/>
                      <a:pt x="481" y="744"/>
                      <a:pt x="481" y="729"/>
                    </a:cubicBezTo>
                    <a:cubicBezTo>
                      <a:pt x="481" y="714"/>
                      <a:pt x="540" y="671"/>
                      <a:pt x="554" y="671"/>
                    </a:cubicBezTo>
                    <a:cubicBezTo>
                      <a:pt x="569" y="642"/>
                      <a:pt x="583" y="583"/>
                      <a:pt x="525" y="583"/>
                    </a:cubicBezTo>
                    <a:cubicBezTo>
                      <a:pt x="510" y="583"/>
                      <a:pt x="481" y="598"/>
                      <a:pt x="467" y="598"/>
                    </a:cubicBezTo>
                    <a:cubicBezTo>
                      <a:pt x="437" y="583"/>
                      <a:pt x="467" y="583"/>
                      <a:pt x="467" y="569"/>
                    </a:cubicBezTo>
                    <a:cubicBezTo>
                      <a:pt x="467" y="554"/>
                      <a:pt x="467" y="539"/>
                      <a:pt x="452" y="525"/>
                    </a:cubicBezTo>
                    <a:cubicBezTo>
                      <a:pt x="452" y="525"/>
                      <a:pt x="394" y="510"/>
                      <a:pt x="408" y="496"/>
                    </a:cubicBezTo>
                    <a:cubicBezTo>
                      <a:pt x="408" y="496"/>
                      <a:pt x="437" y="510"/>
                      <a:pt x="437" y="496"/>
                    </a:cubicBezTo>
                    <a:cubicBezTo>
                      <a:pt x="452" y="481"/>
                      <a:pt x="437" y="467"/>
                      <a:pt x="423" y="452"/>
                    </a:cubicBezTo>
                    <a:cubicBezTo>
                      <a:pt x="379" y="423"/>
                      <a:pt x="365" y="423"/>
                      <a:pt x="335" y="365"/>
                    </a:cubicBezTo>
                    <a:cubicBezTo>
                      <a:pt x="321" y="335"/>
                      <a:pt x="306" y="306"/>
                      <a:pt x="263" y="277"/>
                    </a:cubicBezTo>
                    <a:cubicBezTo>
                      <a:pt x="248" y="262"/>
                      <a:pt x="190" y="292"/>
                      <a:pt x="175" y="262"/>
                    </a:cubicBezTo>
                    <a:cubicBezTo>
                      <a:pt x="175" y="262"/>
                      <a:pt x="263" y="248"/>
                      <a:pt x="248" y="233"/>
                    </a:cubicBezTo>
                    <a:cubicBezTo>
                      <a:pt x="248" y="233"/>
                      <a:pt x="219" y="248"/>
                      <a:pt x="204" y="233"/>
                    </a:cubicBezTo>
                    <a:lnTo>
                      <a:pt x="263" y="219"/>
                    </a:lnTo>
                    <a:cubicBezTo>
                      <a:pt x="277" y="204"/>
                      <a:pt x="321" y="131"/>
                      <a:pt x="306" y="117"/>
                    </a:cubicBezTo>
                    <a:cubicBezTo>
                      <a:pt x="292" y="87"/>
                      <a:pt x="248" y="87"/>
                      <a:pt x="219" y="87"/>
                    </a:cubicBezTo>
                    <a:cubicBezTo>
                      <a:pt x="204" y="102"/>
                      <a:pt x="131" y="102"/>
                      <a:pt x="131" y="102"/>
                    </a:cubicBezTo>
                    <a:lnTo>
                      <a:pt x="160" y="87"/>
                    </a:lnTo>
                    <a:cubicBezTo>
                      <a:pt x="160" y="87"/>
                      <a:pt x="131" y="73"/>
                      <a:pt x="131" y="87"/>
                    </a:cubicBezTo>
                    <a:cubicBezTo>
                      <a:pt x="131" y="73"/>
                      <a:pt x="263" y="15"/>
                      <a:pt x="219" y="0"/>
                    </a:cubicBezTo>
                    <a:cubicBezTo>
                      <a:pt x="204" y="0"/>
                      <a:pt x="248" y="15"/>
                      <a:pt x="219" y="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4" name="Freeform 1732">
                <a:extLst>
                  <a:ext uri="{FF2B5EF4-FFF2-40B4-BE49-F238E27FC236}">
                    <a16:creationId xmlns:a16="http://schemas.microsoft.com/office/drawing/2014/main" id="{2890324F-1F5F-7F2A-E64A-AFEA54C25167}"/>
                  </a:ext>
                </a:extLst>
              </p:cNvPr>
              <p:cNvSpPr>
                <a:spLocks/>
              </p:cNvSpPr>
              <p:nvPr/>
            </p:nvSpPr>
            <p:spPr bwMode="auto">
              <a:xfrm>
                <a:off x="3519" y="1992"/>
                <a:ext cx="113" cy="169"/>
              </a:xfrm>
              <a:custGeom>
                <a:avLst/>
                <a:gdLst>
                  <a:gd name="T0" fmla="*/ 219 w 583"/>
                  <a:gd name="T1" fmla="*/ 0 h 875"/>
                  <a:gd name="T2" fmla="*/ 73 w 583"/>
                  <a:gd name="T3" fmla="*/ 15 h 875"/>
                  <a:gd name="T4" fmla="*/ 73 w 583"/>
                  <a:gd name="T5" fmla="*/ 58 h 875"/>
                  <a:gd name="T6" fmla="*/ 29 w 583"/>
                  <a:gd name="T7" fmla="*/ 190 h 875"/>
                  <a:gd name="T8" fmla="*/ 73 w 583"/>
                  <a:gd name="T9" fmla="*/ 233 h 875"/>
                  <a:gd name="T10" fmla="*/ 0 w 583"/>
                  <a:gd name="T11" fmla="*/ 292 h 875"/>
                  <a:gd name="T12" fmla="*/ 44 w 583"/>
                  <a:gd name="T13" fmla="*/ 306 h 875"/>
                  <a:gd name="T14" fmla="*/ 58 w 583"/>
                  <a:gd name="T15" fmla="*/ 321 h 875"/>
                  <a:gd name="T16" fmla="*/ 58 w 583"/>
                  <a:gd name="T17" fmla="*/ 277 h 875"/>
                  <a:gd name="T18" fmla="*/ 88 w 583"/>
                  <a:gd name="T19" fmla="*/ 292 h 875"/>
                  <a:gd name="T20" fmla="*/ 102 w 583"/>
                  <a:gd name="T21" fmla="*/ 394 h 875"/>
                  <a:gd name="T22" fmla="*/ 219 w 583"/>
                  <a:gd name="T23" fmla="*/ 379 h 875"/>
                  <a:gd name="T24" fmla="*/ 233 w 583"/>
                  <a:gd name="T25" fmla="*/ 467 h 875"/>
                  <a:gd name="T26" fmla="*/ 190 w 583"/>
                  <a:gd name="T27" fmla="*/ 554 h 875"/>
                  <a:gd name="T28" fmla="*/ 160 w 583"/>
                  <a:gd name="T29" fmla="*/ 598 h 875"/>
                  <a:gd name="T30" fmla="*/ 131 w 583"/>
                  <a:gd name="T31" fmla="*/ 642 h 875"/>
                  <a:gd name="T32" fmla="*/ 88 w 583"/>
                  <a:gd name="T33" fmla="*/ 714 h 875"/>
                  <a:gd name="T34" fmla="*/ 190 w 583"/>
                  <a:gd name="T35" fmla="*/ 729 h 875"/>
                  <a:gd name="T36" fmla="*/ 190 w 583"/>
                  <a:gd name="T37" fmla="*/ 758 h 875"/>
                  <a:gd name="T38" fmla="*/ 117 w 583"/>
                  <a:gd name="T39" fmla="*/ 744 h 875"/>
                  <a:gd name="T40" fmla="*/ 73 w 583"/>
                  <a:gd name="T41" fmla="*/ 831 h 875"/>
                  <a:gd name="T42" fmla="*/ 73 w 583"/>
                  <a:gd name="T43" fmla="*/ 860 h 875"/>
                  <a:gd name="T44" fmla="*/ 117 w 583"/>
                  <a:gd name="T45" fmla="*/ 831 h 875"/>
                  <a:gd name="T46" fmla="*/ 219 w 583"/>
                  <a:gd name="T47" fmla="*/ 802 h 875"/>
                  <a:gd name="T48" fmla="*/ 335 w 583"/>
                  <a:gd name="T49" fmla="*/ 802 h 875"/>
                  <a:gd name="T50" fmla="*/ 496 w 583"/>
                  <a:gd name="T51" fmla="*/ 787 h 875"/>
                  <a:gd name="T52" fmla="*/ 481 w 583"/>
                  <a:gd name="T53" fmla="*/ 729 h 875"/>
                  <a:gd name="T54" fmla="*/ 525 w 583"/>
                  <a:gd name="T55" fmla="*/ 583 h 875"/>
                  <a:gd name="T56" fmla="*/ 467 w 583"/>
                  <a:gd name="T57" fmla="*/ 569 h 875"/>
                  <a:gd name="T58" fmla="*/ 408 w 583"/>
                  <a:gd name="T59" fmla="*/ 496 h 875"/>
                  <a:gd name="T60" fmla="*/ 423 w 583"/>
                  <a:gd name="T61" fmla="*/ 452 h 875"/>
                  <a:gd name="T62" fmla="*/ 263 w 583"/>
                  <a:gd name="T63" fmla="*/ 277 h 875"/>
                  <a:gd name="T64" fmla="*/ 248 w 583"/>
                  <a:gd name="T65" fmla="*/ 233 h 875"/>
                  <a:gd name="T66" fmla="*/ 263 w 583"/>
                  <a:gd name="T67" fmla="*/ 219 h 875"/>
                  <a:gd name="T68" fmla="*/ 219 w 583"/>
                  <a:gd name="T69" fmla="*/ 87 h 875"/>
                  <a:gd name="T70" fmla="*/ 160 w 583"/>
                  <a:gd name="T71" fmla="*/ 87 h 875"/>
                  <a:gd name="T72" fmla="*/ 219 w 583"/>
                  <a:gd name="T73" fmla="*/ 0 h 875"/>
                  <a:gd name="T74" fmla="*/ 219 w 583"/>
                  <a:gd name="T75"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3" h="875">
                    <a:moveTo>
                      <a:pt x="219" y="0"/>
                    </a:moveTo>
                    <a:lnTo>
                      <a:pt x="219" y="0"/>
                    </a:lnTo>
                    <a:cubicBezTo>
                      <a:pt x="175" y="0"/>
                      <a:pt x="146" y="15"/>
                      <a:pt x="102" y="0"/>
                    </a:cubicBezTo>
                    <a:cubicBezTo>
                      <a:pt x="88" y="0"/>
                      <a:pt x="73" y="0"/>
                      <a:pt x="73" y="15"/>
                    </a:cubicBezTo>
                    <a:cubicBezTo>
                      <a:pt x="88" y="44"/>
                      <a:pt x="73" y="29"/>
                      <a:pt x="58" y="44"/>
                    </a:cubicBezTo>
                    <a:cubicBezTo>
                      <a:pt x="73" y="29"/>
                      <a:pt x="73" y="58"/>
                      <a:pt x="73" y="58"/>
                    </a:cubicBezTo>
                    <a:cubicBezTo>
                      <a:pt x="58" y="87"/>
                      <a:pt x="15" y="73"/>
                      <a:pt x="29" y="117"/>
                    </a:cubicBezTo>
                    <a:cubicBezTo>
                      <a:pt x="58" y="146"/>
                      <a:pt x="44" y="160"/>
                      <a:pt x="29" y="190"/>
                    </a:cubicBezTo>
                    <a:cubicBezTo>
                      <a:pt x="29" y="219"/>
                      <a:pt x="58" y="219"/>
                      <a:pt x="73" y="204"/>
                    </a:cubicBezTo>
                    <a:cubicBezTo>
                      <a:pt x="58" y="219"/>
                      <a:pt x="73" y="219"/>
                      <a:pt x="73" y="233"/>
                    </a:cubicBezTo>
                    <a:cubicBezTo>
                      <a:pt x="73" y="219"/>
                      <a:pt x="44" y="262"/>
                      <a:pt x="44" y="262"/>
                    </a:cubicBezTo>
                    <a:cubicBezTo>
                      <a:pt x="29" y="262"/>
                      <a:pt x="0" y="262"/>
                      <a:pt x="0" y="292"/>
                    </a:cubicBezTo>
                    <a:cubicBezTo>
                      <a:pt x="15" y="292"/>
                      <a:pt x="29" y="262"/>
                      <a:pt x="44" y="277"/>
                    </a:cubicBezTo>
                    <a:lnTo>
                      <a:pt x="44" y="306"/>
                    </a:lnTo>
                    <a:cubicBezTo>
                      <a:pt x="29" y="321"/>
                      <a:pt x="29" y="335"/>
                      <a:pt x="29" y="335"/>
                    </a:cubicBezTo>
                    <a:cubicBezTo>
                      <a:pt x="29" y="350"/>
                      <a:pt x="44" y="321"/>
                      <a:pt x="58" y="321"/>
                    </a:cubicBezTo>
                    <a:cubicBezTo>
                      <a:pt x="58" y="306"/>
                      <a:pt x="73" y="335"/>
                      <a:pt x="73" y="335"/>
                    </a:cubicBezTo>
                    <a:cubicBezTo>
                      <a:pt x="88" y="335"/>
                      <a:pt x="73" y="277"/>
                      <a:pt x="58" y="277"/>
                    </a:cubicBezTo>
                    <a:cubicBezTo>
                      <a:pt x="73" y="277"/>
                      <a:pt x="102" y="292"/>
                      <a:pt x="102" y="277"/>
                    </a:cubicBezTo>
                    <a:lnTo>
                      <a:pt x="88" y="292"/>
                    </a:lnTo>
                    <a:cubicBezTo>
                      <a:pt x="88" y="306"/>
                      <a:pt x="102" y="321"/>
                      <a:pt x="102" y="335"/>
                    </a:cubicBezTo>
                    <a:cubicBezTo>
                      <a:pt x="102" y="350"/>
                      <a:pt x="58" y="394"/>
                      <a:pt x="102" y="394"/>
                    </a:cubicBezTo>
                    <a:lnTo>
                      <a:pt x="160" y="394"/>
                    </a:lnTo>
                    <a:cubicBezTo>
                      <a:pt x="175" y="379"/>
                      <a:pt x="219" y="379"/>
                      <a:pt x="219" y="379"/>
                    </a:cubicBezTo>
                    <a:cubicBezTo>
                      <a:pt x="204" y="408"/>
                      <a:pt x="190" y="408"/>
                      <a:pt x="204" y="437"/>
                    </a:cubicBezTo>
                    <a:cubicBezTo>
                      <a:pt x="219" y="481"/>
                      <a:pt x="219" y="452"/>
                      <a:pt x="233" y="467"/>
                    </a:cubicBezTo>
                    <a:cubicBezTo>
                      <a:pt x="233" y="481"/>
                      <a:pt x="219" y="510"/>
                      <a:pt x="233" y="525"/>
                    </a:cubicBezTo>
                    <a:cubicBezTo>
                      <a:pt x="248" y="554"/>
                      <a:pt x="204" y="554"/>
                      <a:pt x="190" y="554"/>
                    </a:cubicBezTo>
                    <a:cubicBezTo>
                      <a:pt x="160" y="569"/>
                      <a:pt x="146" y="539"/>
                      <a:pt x="117" y="569"/>
                    </a:cubicBezTo>
                    <a:cubicBezTo>
                      <a:pt x="102" y="598"/>
                      <a:pt x="175" y="583"/>
                      <a:pt x="160" y="598"/>
                    </a:cubicBezTo>
                    <a:lnTo>
                      <a:pt x="131" y="612"/>
                    </a:lnTo>
                    <a:cubicBezTo>
                      <a:pt x="131" y="627"/>
                      <a:pt x="146" y="627"/>
                      <a:pt x="131" y="642"/>
                    </a:cubicBezTo>
                    <a:cubicBezTo>
                      <a:pt x="117" y="656"/>
                      <a:pt x="102" y="671"/>
                      <a:pt x="73" y="685"/>
                    </a:cubicBezTo>
                    <a:cubicBezTo>
                      <a:pt x="58" y="700"/>
                      <a:pt x="88" y="714"/>
                      <a:pt x="88" y="714"/>
                    </a:cubicBezTo>
                    <a:cubicBezTo>
                      <a:pt x="102" y="714"/>
                      <a:pt x="131" y="700"/>
                      <a:pt x="131" y="700"/>
                    </a:cubicBezTo>
                    <a:cubicBezTo>
                      <a:pt x="131" y="714"/>
                      <a:pt x="175" y="714"/>
                      <a:pt x="190" y="729"/>
                    </a:cubicBezTo>
                    <a:cubicBezTo>
                      <a:pt x="219" y="729"/>
                      <a:pt x="248" y="700"/>
                      <a:pt x="263" y="700"/>
                    </a:cubicBezTo>
                    <a:cubicBezTo>
                      <a:pt x="263" y="700"/>
                      <a:pt x="233" y="773"/>
                      <a:pt x="190" y="758"/>
                    </a:cubicBezTo>
                    <a:cubicBezTo>
                      <a:pt x="175" y="744"/>
                      <a:pt x="160" y="758"/>
                      <a:pt x="146" y="758"/>
                    </a:cubicBezTo>
                    <a:cubicBezTo>
                      <a:pt x="117" y="758"/>
                      <a:pt x="131" y="744"/>
                      <a:pt x="117" y="744"/>
                    </a:cubicBezTo>
                    <a:cubicBezTo>
                      <a:pt x="117" y="744"/>
                      <a:pt x="117" y="787"/>
                      <a:pt x="102" y="802"/>
                    </a:cubicBezTo>
                    <a:lnTo>
                      <a:pt x="73" y="831"/>
                    </a:lnTo>
                    <a:cubicBezTo>
                      <a:pt x="73" y="831"/>
                      <a:pt x="44" y="846"/>
                      <a:pt x="44" y="860"/>
                    </a:cubicBezTo>
                    <a:lnTo>
                      <a:pt x="73" y="860"/>
                    </a:lnTo>
                    <a:cubicBezTo>
                      <a:pt x="73" y="860"/>
                      <a:pt x="58" y="860"/>
                      <a:pt x="73" y="875"/>
                    </a:cubicBezTo>
                    <a:cubicBezTo>
                      <a:pt x="73" y="875"/>
                      <a:pt x="102" y="831"/>
                      <a:pt x="117" y="831"/>
                    </a:cubicBezTo>
                    <a:cubicBezTo>
                      <a:pt x="131" y="831"/>
                      <a:pt x="160" y="846"/>
                      <a:pt x="175" y="831"/>
                    </a:cubicBezTo>
                    <a:cubicBezTo>
                      <a:pt x="204" y="831"/>
                      <a:pt x="190" y="802"/>
                      <a:pt x="219" y="802"/>
                    </a:cubicBezTo>
                    <a:cubicBezTo>
                      <a:pt x="233" y="787"/>
                      <a:pt x="248" y="802"/>
                      <a:pt x="277" y="802"/>
                    </a:cubicBezTo>
                    <a:cubicBezTo>
                      <a:pt x="292" y="816"/>
                      <a:pt x="306" y="787"/>
                      <a:pt x="335" y="802"/>
                    </a:cubicBezTo>
                    <a:cubicBezTo>
                      <a:pt x="350" y="816"/>
                      <a:pt x="379" y="802"/>
                      <a:pt x="394" y="787"/>
                    </a:cubicBezTo>
                    <a:lnTo>
                      <a:pt x="496" y="787"/>
                    </a:lnTo>
                    <a:lnTo>
                      <a:pt x="554" y="744"/>
                    </a:lnTo>
                    <a:cubicBezTo>
                      <a:pt x="540" y="729"/>
                      <a:pt x="481" y="744"/>
                      <a:pt x="481" y="729"/>
                    </a:cubicBezTo>
                    <a:cubicBezTo>
                      <a:pt x="481" y="714"/>
                      <a:pt x="540" y="671"/>
                      <a:pt x="554" y="671"/>
                    </a:cubicBezTo>
                    <a:cubicBezTo>
                      <a:pt x="569" y="642"/>
                      <a:pt x="583" y="583"/>
                      <a:pt x="525" y="583"/>
                    </a:cubicBezTo>
                    <a:cubicBezTo>
                      <a:pt x="510" y="583"/>
                      <a:pt x="481" y="598"/>
                      <a:pt x="467" y="598"/>
                    </a:cubicBezTo>
                    <a:cubicBezTo>
                      <a:pt x="437" y="583"/>
                      <a:pt x="467" y="583"/>
                      <a:pt x="467" y="569"/>
                    </a:cubicBezTo>
                    <a:cubicBezTo>
                      <a:pt x="467" y="554"/>
                      <a:pt x="467" y="539"/>
                      <a:pt x="452" y="525"/>
                    </a:cubicBezTo>
                    <a:cubicBezTo>
                      <a:pt x="452" y="525"/>
                      <a:pt x="394" y="510"/>
                      <a:pt x="408" y="496"/>
                    </a:cubicBezTo>
                    <a:cubicBezTo>
                      <a:pt x="408" y="496"/>
                      <a:pt x="437" y="510"/>
                      <a:pt x="437" y="496"/>
                    </a:cubicBezTo>
                    <a:cubicBezTo>
                      <a:pt x="452" y="481"/>
                      <a:pt x="437" y="467"/>
                      <a:pt x="423" y="452"/>
                    </a:cubicBezTo>
                    <a:cubicBezTo>
                      <a:pt x="379" y="423"/>
                      <a:pt x="365" y="423"/>
                      <a:pt x="335" y="365"/>
                    </a:cubicBezTo>
                    <a:cubicBezTo>
                      <a:pt x="321" y="335"/>
                      <a:pt x="306" y="306"/>
                      <a:pt x="263" y="277"/>
                    </a:cubicBezTo>
                    <a:cubicBezTo>
                      <a:pt x="248" y="262"/>
                      <a:pt x="190" y="292"/>
                      <a:pt x="175" y="262"/>
                    </a:cubicBezTo>
                    <a:cubicBezTo>
                      <a:pt x="175" y="262"/>
                      <a:pt x="263" y="248"/>
                      <a:pt x="248" y="233"/>
                    </a:cubicBezTo>
                    <a:cubicBezTo>
                      <a:pt x="248" y="233"/>
                      <a:pt x="219" y="248"/>
                      <a:pt x="204" y="233"/>
                    </a:cubicBezTo>
                    <a:lnTo>
                      <a:pt x="263" y="219"/>
                    </a:lnTo>
                    <a:cubicBezTo>
                      <a:pt x="277" y="204"/>
                      <a:pt x="321" y="131"/>
                      <a:pt x="306" y="117"/>
                    </a:cubicBezTo>
                    <a:cubicBezTo>
                      <a:pt x="292" y="87"/>
                      <a:pt x="248" y="87"/>
                      <a:pt x="219" y="87"/>
                    </a:cubicBezTo>
                    <a:cubicBezTo>
                      <a:pt x="204" y="102"/>
                      <a:pt x="131" y="102"/>
                      <a:pt x="131" y="102"/>
                    </a:cubicBezTo>
                    <a:lnTo>
                      <a:pt x="160" y="87"/>
                    </a:lnTo>
                    <a:cubicBezTo>
                      <a:pt x="160" y="87"/>
                      <a:pt x="131" y="73"/>
                      <a:pt x="131" y="87"/>
                    </a:cubicBezTo>
                    <a:cubicBezTo>
                      <a:pt x="131" y="73"/>
                      <a:pt x="263" y="15"/>
                      <a:pt x="219" y="0"/>
                    </a:cubicBezTo>
                    <a:cubicBezTo>
                      <a:pt x="204" y="0"/>
                      <a:pt x="248" y="15"/>
                      <a:pt x="219" y="0"/>
                    </a:cubicBezTo>
                    <a:lnTo>
                      <a:pt x="219"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5" name="Freeform 1733">
                <a:extLst>
                  <a:ext uri="{FF2B5EF4-FFF2-40B4-BE49-F238E27FC236}">
                    <a16:creationId xmlns:a16="http://schemas.microsoft.com/office/drawing/2014/main" id="{BD3E2E64-8CF2-FBB3-8910-B3D6A15B0E2F}"/>
                  </a:ext>
                </a:extLst>
              </p:cNvPr>
              <p:cNvSpPr>
                <a:spLocks/>
              </p:cNvSpPr>
              <p:nvPr/>
            </p:nvSpPr>
            <p:spPr bwMode="auto">
              <a:xfrm>
                <a:off x="3503" y="1992"/>
                <a:ext cx="16" cy="16"/>
              </a:xfrm>
              <a:custGeom>
                <a:avLst/>
                <a:gdLst>
                  <a:gd name="T0" fmla="*/ 69 w 83"/>
                  <a:gd name="T1" fmla="*/ 14 h 83"/>
                  <a:gd name="T2" fmla="*/ 69 w 83"/>
                  <a:gd name="T3" fmla="*/ 14 h 83"/>
                  <a:gd name="T4" fmla="*/ 55 w 83"/>
                  <a:gd name="T5" fmla="*/ 69 h 83"/>
                  <a:gd name="T6" fmla="*/ 14 w 83"/>
                  <a:gd name="T7" fmla="*/ 69 h 83"/>
                  <a:gd name="T8" fmla="*/ 69 w 83"/>
                  <a:gd name="T9" fmla="*/ 14 h 83"/>
                  <a:gd name="T10" fmla="*/ 69 w 83"/>
                  <a:gd name="T11" fmla="*/ 14 h 83"/>
                </a:gdLst>
                <a:ahLst/>
                <a:cxnLst>
                  <a:cxn ang="0">
                    <a:pos x="T0" y="T1"/>
                  </a:cxn>
                  <a:cxn ang="0">
                    <a:pos x="T2" y="T3"/>
                  </a:cxn>
                  <a:cxn ang="0">
                    <a:pos x="T4" y="T5"/>
                  </a:cxn>
                  <a:cxn ang="0">
                    <a:pos x="T6" y="T7"/>
                  </a:cxn>
                  <a:cxn ang="0">
                    <a:pos x="T8" y="T9"/>
                  </a:cxn>
                  <a:cxn ang="0">
                    <a:pos x="T10" y="T11"/>
                  </a:cxn>
                </a:cxnLst>
                <a:rect l="0" t="0" r="r" b="b"/>
                <a:pathLst>
                  <a:path w="83" h="83">
                    <a:moveTo>
                      <a:pt x="69" y="14"/>
                    </a:moveTo>
                    <a:lnTo>
                      <a:pt x="69" y="14"/>
                    </a:lnTo>
                    <a:cubicBezTo>
                      <a:pt x="83" y="28"/>
                      <a:pt x="55" y="42"/>
                      <a:pt x="55" y="69"/>
                    </a:cubicBezTo>
                    <a:cubicBezTo>
                      <a:pt x="41" y="83"/>
                      <a:pt x="28" y="83"/>
                      <a:pt x="14" y="69"/>
                    </a:cubicBezTo>
                    <a:cubicBezTo>
                      <a:pt x="0" y="56"/>
                      <a:pt x="69" y="0"/>
                      <a:pt x="69" y="14"/>
                    </a:cubicBezTo>
                    <a:cubicBezTo>
                      <a:pt x="83" y="28"/>
                      <a:pt x="69" y="0"/>
                      <a:pt x="69" y="14"/>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6" name="Freeform 1734">
                <a:extLst>
                  <a:ext uri="{FF2B5EF4-FFF2-40B4-BE49-F238E27FC236}">
                    <a16:creationId xmlns:a16="http://schemas.microsoft.com/office/drawing/2014/main" id="{E910CCEA-7DAD-4C18-090E-87366E3BB3CD}"/>
                  </a:ext>
                </a:extLst>
              </p:cNvPr>
              <p:cNvSpPr>
                <a:spLocks/>
              </p:cNvSpPr>
              <p:nvPr/>
            </p:nvSpPr>
            <p:spPr bwMode="auto">
              <a:xfrm>
                <a:off x="3503" y="1992"/>
                <a:ext cx="16" cy="16"/>
              </a:xfrm>
              <a:custGeom>
                <a:avLst/>
                <a:gdLst>
                  <a:gd name="T0" fmla="*/ 69 w 83"/>
                  <a:gd name="T1" fmla="*/ 14 h 83"/>
                  <a:gd name="T2" fmla="*/ 69 w 83"/>
                  <a:gd name="T3" fmla="*/ 14 h 83"/>
                  <a:gd name="T4" fmla="*/ 55 w 83"/>
                  <a:gd name="T5" fmla="*/ 69 h 83"/>
                  <a:gd name="T6" fmla="*/ 14 w 83"/>
                  <a:gd name="T7" fmla="*/ 69 h 83"/>
                  <a:gd name="T8" fmla="*/ 69 w 83"/>
                  <a:gd name="T9" fmla="*/ 14 h 83"/>
                  <a:gd name="T10" fmla="*/ 69 w 83"/>
                  <a:gd name="T11" fmla="*/ 14 h 83"/>
                  <a:gd name="T12" fmla="*/ 69 w 83"/>
                  <a:gd name="T13" fmla="*/ 14 h 83"/>
                </a:gdLst>
                <a:ahLst/>
                <a:cxnLst>
                  <a:cxn ang="0">
                    <a:pos x="T0" y="T1"/>
                  </a:cxn>
                  <a:cxn ang="0">
                    <a:pos x="T2" y="T3"/>
                  </a:cxn>
                  <a:cxn ang="0">
                    <a:pos x="T4" y="T5"/>
                  </a:cxn>
                  <a:cxn ang="0">
                    <a:pos x="T6" y="T7"/>
                  </a:cxn>
                  <a:cxn ang="0">
                    <a:pos x="T8" y="T9"/>
                  </a:cxn>
                  <a:cxn ang="0">
                    <a:pos x="T10" y="T11"/>
                  </a:cxn>
                  <a:cxn ang="0">
                    <a:pos x="T12" y="T13"/>
                  </a:cxn>
                </a:cxnLst>
                <a:rect l="0" t="0" r="r" b="b"/>
                <a:pathLst>
                  <a:path w="83" h="83">
                    <a:moveTo>
                      <a:pt x="69" y="14"/>
                    </a:moveTo>
                    <a:lnTo>
                      <a:pt x="69" y="14"/>
                    </a:lnTo>
                    <a:cubicBezTo>
                      <a:pt x="83" y="28"/>
                      <a:pt x="55" y="42"/>
                      <a:pt x="55" y="69"/>
                    </a:cubicBezTo>
                    <a:cubicBezTo>
                      <a:pt x="41" y="83"/>
                      <a:pt x="28" y="83"/>
                      <a:pt x="14" y="69"/>
                    </a:cubicBezTo>
                    <a:cubicBezTo>
                      <a:pt x="0" y="56"/>
                      <a:pt x="69" y="0"/>
                      <a:pt x="69" y="14"/>
                    </a:cubicBezTo>
                    <a:cubicBezTo>
                      <a:pt x="83" y="28"/>
                      <a:pt x="69" y="0"/>
                      <a:pt x="69" y="14"/>
                    </a:cubicBezTo>
                    <a:lnTo>
                      <a:pt x="69"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7" name="Freeform 1735">
                <a:extLst>
                  <a:ext uri="{FF2B5EF4-FFF2-40B4-BE49-F238E27FC236}">
                    <a16:creationId xmlns:a16="http://schemas.microsoft.com/office/drawing/2014/main" id="{6AE5AD06-34E9-03D0-CB28-5779633713C4}"/>
                  </a:ext>
                </a:extLst>
              </p:cNvPr>
              <p:cNvSpPr>
                <a:spLocks/>
              </p:cNvSpPr>
              <p:nvPr/>
            </p:nvSpPr>
            <p:spPr bwMode="auto">
              <a:xfrm>
                <a:off x="3503" y="1992"/>
                <a:ext cx="16" cy="16"/>
              </a:xfrm>
              <a:custGeom>
                <a:avLst/>
                <a:gdLst>
                  <a:gd name="T0" fmla="*/ 69 w 83"/>
                  <a:gd name="T1" fmla="*/ 14 h 83"/>
                  <a:gd name="T2" fmla="*/ 69 w 83"/>
                  <a:gd name="T3" fmla="*/ 14 h 83"/>
                  <a:gd name="T4" fmla="*/ 55 w 83"/>
                  <a:gd name="T5" fmla="*/ 69 h 83"/>
                  <a:gd name="T6" fmla="*/ 14 w 83"/>
                  <a:gd name="T7" fmla="*/ 69 h 83"/>
                  <a:gd name="T8" fmla="*/ 69 w 83"/>
                  <a:gd name="T9" fmla="*/ 14 h 83"/>
                  <a:gd name="T10" fmla="*/ 69 w 83"/>
                  <a:gd name="T11" fmla="*/ 14 h 83"/>
                </a:gdLst>
                <a:ahLst/>
                <a:cxnLst>
                  <a:cxn ang="0">
                    <a:pos x="T0" y="T1"/>
                  </a:cxn>
                  <a:cxn ang="0">
                    <a:pos x="T2" y="T3"/>
                  </a:cxn>
                  <a:cxn ang="0">
                    <a:pos x="T4" y="T5"/>
                  </a:cxn>
                  <a:cxn ang="0">
                    <a:pos x="T6" y="T7"/>
                  </a:cxn>
                  <a:cxn ang="0">
                    <a:pos x="T8" y="T9"/>
                  </a:cxn>
                  <a:cxn ang="0">
                    <a:pos x="T10" y="T11"/>
                  </a:cxn>
                </a:cxnLst>
                <a:rect l="0" t="0" r="r" b="b"/>
                <a:pathLst>
                  <a:path w="83" h="83">
                    <a:moveTo>
                      <a:pt x="69" y="14"/>
                    </a:moveTo>
                    <a:lnTo>
                      <a:pt x="69" y="14"/>
                    </a:lnTo>
                    <a:cubicBezTo>
                      <a:pt x="83" y="28"/>
                      <a:pt x="55" y="42"/>
                      <a:pt x="55" y="69"/>
                    </a:cubicBezTo>
                    <a:cubicBezTo>
                      <a:pt x="41" y="83"/>
                      <a:pt x="28" y="83"/>
                      <a:pt x="14" y="69"/>
                    </a:cubicBezTo>
                    <a:cubicBezTo>
                      <a:pt x="0" y="56"/>
                      <a:pt x="69" y="0"/>
                      <a:pt x="69" y="14"/>
                    </a:cubicBezTo>
                    <a:cubicBezTo>
                      <a:pt x="83" y="28"/>
                      <a:pt x="69" y="0"/>
                      <a:pt x="69" y="14"/>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8" name="Freeform 1736">
                <a:extLst>
                  <a:ext uri="{FF2B5EF4-FFF2-40B4-BE49-F238E27FC236}">
                    <a16:creationId xmlns:a16="http://schemas.microsoft.com/office/drawing/2014/main" id="{29B11E78-7DE9-2106-4C5D-6A9234531D61}"/>
                  </a:ext>
                </a:extLst>
              </p:cNvPr>
              <p:cNvSpPr>
                <a:spLocks/>
              </p:cNvSpPr>
              <p:nvPr/>
            </p:nvSpPr>
            <p:spPr bwMode="auto">
              <a:xfrm>
                <a:off x="3503" y="1992"/>
                <a:ext cx="16" cy="16"/>
              </a:xfrm>
              <a:custGeom>
                <a:avLst/>
                <a:gdLst>
                  <a:gd name="T0" fmla="*/ 69 w 83"/>
                  <a:gd name="T1" fmla="*/ 14 h 83"/>
                  <a:gd name="T2" fmla="*/ 69 w 83"/>
                  <a:gd name="T3" fmla="*/ 14 h 83"/>
                  <a:gd name="T4" fmla="*/ 55 w 83"/>
                  <a:gd name="T5" fmla="*/ 69 h 83"/>
                  <a:gd name="T6" fmla="*/ 14 w 83"/>
                  <a:gd name="T7" fmla="*/ 69 h 83"/>
                  <a:gd name="T8" fmla="*/ 69 w 83"/>
                  <a:gd name="T9" fmla="*/ 14 h 83"/>
                  <a:gd name="T10" fmla="*/ 69 w 83"/>
                  <a:gd name="T11" fmla="*/ 14 h 83"/>
                  <a:gd name="T12" fmla="*/ 69 w 83"/>
                  <a:gd name="T13" fmla="*/ 14 h 83"/>
                </a:gdLst>
                <a:ahLst/>
                <a:cxnLst>
                  <a:cxn ang="0">
                    <a:pos x="T0" y="T1"/>
                  </a:cxn>
                  <a:cxn ang="0">
                    <a:pos x="T2" y="T3"/>
                  </a:cxn>
                  <a:cxn ang="0">
                    <a:pos x="T4" y="T5"/>
                  </a:cxn>
                  <a:cxn ang="0">
                    <a:pos x="T6" y="T7"/>
                  </a:cxn>
                  <a:cxn ang="0">
                    <a:pos x="T8" y="T9"/>
                  </a:cxn>
                  <a:cxn ang="0">
                    <a:pos x="T10" y="T11"/>
                  </a:cxn>
                  <a:cxn ang="0">
                    <a:pos x="T12" y="T13"/>
                  </a:cxn>
                </a:cxnLst>
                <a:rect l="0" t="0" r="r" b="b"/>
                <a:pathLst>
                  <a:path w="83" h="83">
                    <a:moveTo>
                      <a:pt x="69" y="14"/>
                    </a:moveTo>
                    <a:lnTo>
                      <a:pt x="69" y="14"/>
                    </a:lnTo>
                    <a:cubicBezTo>
                      <a:pt x="83" y="28"/>
                      <a:pt x="55" y="42"/>
                      <a:pt x="55" y="69"/>
                    </a:cubicBezTo>
                    <a:cubicBezTo>
                      <a:pt x="41" y="83"/>
                      <a:pt x="28" y="83"/>
                      <a:pt x="14" y="69"/>
                    </a:cubicBezTo>
                    <a:cubicBezTo>
                      <a:pt x="0" y="56"/>
                      <a:pt x="69" y="0"/>
                      <a:pt x="69" y="14"/>
                    </a:cubicBezTo>
                    <a:cubicBezTo>
                      <a:pt x="83" y="28"/>
                      <a:pt x="69" y="0"/>
                      <a:pt x="69" y="14"/>
                    </a:cubicBezTo>
                    <a:lnTo>
                      <a:pt x="69"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9" name="Freeform 1737">
                <a:extLst>
                  <a:ext uri="{FF2B5EF4-FFF2-40B4-BE49-F238E27FC236}">
                    <a16:creationId xmlns:a16="http://schemas.microsoft.com/office/drawing/2014/main" id="{EBECAA0C-9043-0C7C-29DA-F27A2106AAA3}"/>
                  </a:ext>
                </a:extLst>
              </p:cNvPr>
              <p:cNvSpPr>
                <a:spLocks/>
              </p:cNvSpPr>
              <p:nvPr/>
            </p:nvSpPr>
            <p:spPr bwMode="auto">
              <a:xfrm>
                <a:off x="3511" y="2008"/>
                <a:ext cx="8" cy="8"/>
              </a:xfrm>
              <a:custGeom>
                <a:avLst/>
                <a:gdLst>
                  <a:gd name="T0" fmla="*/ 42 w 42"/>
                  <a:gd name="T1" fmla="*/ 14 h 42"/>
                  <a:gd name="T2" fmla="*/ 42 w 42"/>
                  <a:gd name="T3" fmla="*/ 14 h 42"/>
                  <a:gd name="T4" fmla="*/ 0 w 42"/>
                  <a:gd name="T5" fmla="*/ 28 h 42"/>
                  <a:gd name="T6" fmla="*/ 28 w 42"/>
                  <a:gd name="T7" fmla="*/ 42 h 42"/>
                  <a:gd name="T8" fmla="*/ 42 w 42"/>
                  <a:gd name="T9" fmla="*/ 14 h 42"/>
                  <a:gd name="T10" fmla="*/ 42 w 42"/>
                  <a:gd name="T11" fmla="*/ 14 h 42"/>
                </a:gdLst>
                <a:ahLst/>
                <a:cxnLst>
                  <a:cxn ang="0">
                    <a:pos x="T0" y="T1"/>
                  </a:cxn>
                  <a:cxn ang="0">
                    <a:pos x="T2" y="T3"/>
                  </a:cxn>
                  <a:cxn ang="0">
                    <a:pos x="T4" y="T5"/>
                  </a:cxn>
                  <a:cxn ang="0">
                    <a:pos x="T6" y="T7"/>
                  </a:cxn>
                  <a:cxn ang="0">
                    <a:pos x="T8" y="T9"/>
                  </a:cxn>
                  <a:cxn ang="0">
                    <a:pos x="T10" y="T11"/>
                  </a:cxn>
                </a:cxnLst>
                <a:rect l="0" t="0" r="r" b="b"/>
                <a:pathLst>
                  <a:path w="42" h="42">
                    <a:moveTo>
                      <a:pt x="42" y="14"/>
                    </a:moveTo>
                    <a:lnTo>
                      <a:pt x="42" y="14"/>
                    </a:lnTo>
                    <a:cubicBezTo>
                      <a:pt x="28" y="14"/>
                      <a:pt x="0" y="14"/>
                      <a:pt x="0" y="28"/>
                    </a:cubicBezTo>
                    <a:cubicBezTo>
                      <a:pt x="0" y="42"/>
                      <a:pt x="28" y="42"/>
                      <a:pt x="28" y="42"/>
                    </a:cubicBezTo>
                    <a:cubicBezTo>
                      <a:pt x="42" y="42"/>
                      <a:pt x="42" y="0"/>
                      <a:pt x="42" y="14"/>
                    </a:cubicBezTo>
                    <a:cubicBezTo>
                      <a:pt x="28" y="14"/>
                      <a:pt x="42" y="14"/>
                      <a:pt x="42" y="14"/>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0" name="Freeform 1738">
                <a:extLst>
                  <a:ext uri="{FF2B5EF4-FFF2-40B4-BE49-F238E27FC236}">
                    <a16:creationId xmlns:a16="http://schemas.microsoft.com/office/drawing/2014/main" id="{A803AAD8-AEDE-3401-69ED-A86287541642}"/>
                  </a:ext>
                </a:extLst>
              </p:cNvPr>
              <p:cNvSpPr>
                <a:spLocks/>
              </p:cNvSpPr>
              <p:nvPr/>
            </p:nvSpPr>
            <p:spPr bwMode="auto">
              <a:xfrm>
                <a:off x="3511" y="2008"/>
                <a:ext cx="8" cy="8"/>
              </a:xfrm>
              <a:custGeom>
                <a:avLst/>
                <a:gdLst>
                  <a:gd name="T0" fmla="*/ 42 w 42"/>
                  <a:gd name="T1" fmla="*/ 14 h 42"/>
                  <a:gd name="T2" fmla="*/ 42 w 42"/>
                  <a:gd name="T3" fmla="*/ 14 h 42"/>
                  <a:gd name="T4" fmla="*/ 0 w 42"/>
                  <a:gd name="T5" fmla="*/ 28 h 42"/>
                  <a:gd name="T6" fmla="*/ 28 w 42"/>
                  <a:gd name="T7" fmla="*/ 42 h 42"/>
                  <a:gd name="T8" fmla="*/ 42 w 42"/>
                  <a:gd name="T9" fmla="*/ 14 h 42"/>
                  <a:gd name="T10" fmla="*/ 42 w 42"/>
                  <a:gd name="T11" fmla="*/ 14 h 42"/>
                  <a:gd name="T12" fmla="*/ 42 w 42"/>
                  <a:gd name="T13" fmla="*/ 14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14"/>
                    </a:moveTo>
                    <a:lnTo>
                      <a:pt x="42" y="14"/>
                    </a:lnTo>
                    <a:cubicBezTo>
                      <a:pt x="28" y="14"/>
                      <a:pt x="0" y="14"/>
                      <a:pt x="0" y="28"/>
                    </a:cubicBezTo>
                    <a:cubicBezTo>
                      <a:pt x="0" y="42"/>
                      <a:pt x="28" y="42"/>
                      <a:pt x="28" y="42"/>
                    </a:cubicBezTo>
                    <a:cubicBezTo>
                      <a:pt x="42" y="42"/>
                      <a:pt x="42" y="0"/>
                      <a:pt x="42" y="14"/>
                    </a:cubicBezTo>
                    <a:cubicBezTo>
                      <a:pt x="28" y="14"/>
                      <a:pt x="42" y="14"/>
                      <a:pt x="42" y="14"/>
                    </a:cubicBezTo>
                    <a:lnTo>
                      <a:pt x="42"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1" name="Freeform 1739">
                <a:extLst>
                  <a:ext uri="{FF2B5EF4-FFF2-40B4-BE49-F238E27FC236}">
                    <a16:creationId xmlns:a16="http://schemas.microsoft.com/office/drawing/2014/main" id="{223516C0-3505-FC09-A024-B8D55A067157}"/>
                  </a:ext>
                </a:extLst>
              </p:cNvPr>
              <p:cNvSpPr>
                <a:spLocks/>
              </p:cNvSpPr>
              <p:nvPr/>
            </p:nvSpPr>
            <p:spPr bwMode="auto">
              <a:xfrm>
                <a:off x="3511" y="2008"/>
                <a:ext cx="8" cy="8"/>
              </a:xfrm>
              <a:custGeom>
                <a:avLst/>
                <a:gdLst>
                  <a:gd name="T0" fmla="*/ 42 w 42"/>
                  <a:gd name="T1" fmla="*/ 14 h 42"/>
                  <a:gd name="T2" fmla="*/ 42 w 42"/>
                  <a:gd name="T3" fmla="*/ 14 h 42"/>
                  <a:gd name="T4" fmla="*/ 0 w 42"/>
                  <a:gd name="T5" fmla="*/ 28 h 42"/>
                  <a:gd name="T6" fmla="*/ 28 w 42"/>
                  <a:gd name="T7" fmla="*/ 42 h 42"/>
                  <a:gd name="T8" fmla="*/ 42 w 42"/>
                  <a:gd name="T9" fmla="*/ 14 h 42"/>
                  <a:gd name="T10" fmla="*/ 42 w 42"/>
                  <a:gd name="T11" fmla="*/ 14 h 42"/>
                </a:gdLst>
                <a:ahLst/>
                <a:cxnLst>
                  <a:cxn ang="0">
                    <a:pos x="T0" y="T1"/>
                  </a:cxn>
                  <a:cxn ang="0">
                    <a:pos x="T2" y="T3"/>
                  </a:cxn>
                  <a:cxn ang="0">
                    <a:pos x="T4" y="T5"/>
                  </a:cxn>
                  <a:cxn ang="0">
                    <a:pos x="T6" y="T7"/>
                  </a:cxn>
                  <a:cxn ang="0">
                    <a:pos x="T8" y="T9"/>
                  </a:cxn>
                  <a:cxn ang="0">
                    <a:pos x="T10" y="T11"/>
                  </a:cxn>
                </a:cxnLst>
                <a:rect l="0" t="0" r="r" b="b"/>
                <a:pathLst>
                  <a:path w="42" h="42">
                    <a:moveTo>
                      <a:pt x="42" y="14"/>
                    </a:moveTo>
                    <a:lnTo>
                      <a:pt x="42" y="14"/>
                    </a:lnTo>
                    <a:cubicBezTo>
                      <a:pt x="28" y="14"/>
                      <a:pt x="0" y="14"/>
                      <a:pt x="0" y="28"/>
                    </a:cubicBezTo>
                    <a:cubicBezTo>
                      <a:pt x="0" y="42"/>
                      <a:pt x="28" y="42"/>
                      <a:pt x="28" y="42"/>
                    </a:cubicBezTo>
                    <a:cubicBezTo>
                      <a:pt x="42" y="42"/>
                      <a:pt x="42" y="0"/>
                      <a:pt x="42" y="14"/>
                    </a:cubicBezTo>
                    <a:cubicBezTo>
                      <a:pt x="28" y="14"/>
                      <a:pt x="42" y="14"/>
                      <a:pt x="42" y="14"/>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2" name="Freeform 1740">
                <a:extLst>
                  <a:ext uri="{FF2B5EF4-FFF2-40B4-BE49-F238E27FC236}">
                    <a16:creationId xmlns:a16="http://schemas.microsoft.com/office/drawing/2014/main" id="{EB3633C4-899C-5010-0747-AFD11492C868}"/>
                  </a:ext>
                </a:extLst>
              </p:cNvPr>
              <p:cNvSpPr>
                <a:spLocks/>
              </p:cNvSpPr>
              <p:nvPr/>
            </p:nvSpPr>
            <p:spPr bwMode="auto">
              <a:xfrm>
                <a:off x="3511" y="2008"/>
                <a:ext cx="8" cy="8"/>
              </a:xfrm>
              <a:custGeom>
                <a:avLst/>
                <a:gdLst>
                  <a:gd name="T0" fmla="*/ 42 w 42"/>
                  <a:gd name="T1" fmla="*/ 14 h 42"/>
                  <a:gd name="T2" fmla="*/ 42 w 42"/>
                  <a:gd name="T3" fmla="*/ 14 h 42"/>
                  <a:gd name="T4" fmla="*/ 0 w 42"/>
                  <a:gd name="T5" fmla="*/ 28 h 42"/>
                  <a:gd name="T6" fmla="*/ 28 w 42"/>
                  <a:gd name="T7" fmla="*/ 42 h 42"/>
                  <a:gd name="T8" fmla="*/ 42 w 42"/>
                  <a:gd name="T9" fmla="*/ 14 h 42"/>
                  <a:gd name="T10" fmla="*/ 42 w 42"/>
                  <a:gd name="T11" fmla="*/ 14 h 42"/>
                  <a:gd name="T12" fmla="*/ 42 w 42"/>
                  <a:gd name="T13" fmla="*/ 14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14"/>
                    </a:moveTo>
                    <a:lnTo>
                      <a:pt x="42" y="14"/>
                    </a:lnTo>
                    <a:cubicBezTo>
                      <a:pt x="28" y="14"/>
                      <a:pt x="0" y="14"/>
                      <a:pt x="0" y="28"/>
                    </a:cubicBezTo>
                    <a:cubicBezTo>
                      <a:pt x="0" y="42"/>
                      <a:pt x="28" y="42"/>
                      <a:pt x="28" y="42"/>
                    </a:cubicBezTo>
                    <a:cubicBezTo>
                      <a:pt x="42" y="42"/>
                      <a:pt x="42" y="0"/>
                      <a:pt x="42" y="14"/>
                    </a:cubicBezTo>
                    <a:cubicBezTo>
                      <a:pt x="28" y="14"/>
                      <a:pt x="42" y="14"/>
                      <a:pt x="42" y="14"/>
                    </a:cubicBezTo>
                    <a:lnTo>
                      <a:pt x="42"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3" name="Freeform 1741">
                <a:extLst>
                  <a:ext uri="{FF2B5EF4-FFF2-40B4-BE49-F238E27FC236}">
                    <a16:creationId xmlns:a16="http://schemas.microsoft.com/office/drawing/2014/main" id="{CAF013A6-124C-7C1F-2E35-B4133BA7450C}"/>
                  </a:ext>
                </a:extLst>
              </p:cNvPr>
              <p:cNvSpPr>
                <a:spLocks/>
              </p:cNvSpPr>
              <p:nvPr/>
            </p:nvSpPr>
            <p:spPr bwMode="auto">
              <a:xfrm>
                <a:off x="3519" y="2016"/>
                <a:ext cx="8" cy="8"/>
              </a:xfrm>
              <a:custGeom>
                <a:avLst/>
                <a:gdLst>
                  <a:gd name="T0" fmla="*/ 42 w 42"/>
                  <a:gd name="T1" fmla="*/ 0 h 42"/>
                  <a:gd name="T2" fmla="*/ 42 w 42"/>
                  <a:gd name="T3" fmla="*/ 0 h 42"/>
                  <a:gd name="T4" fmla="*/ 21 w 42"/>
                  <a:gd name="T5" fmla="*/ 42 h 42"/>
                  <a:gd name="T6" fmla="*/ 42 w 42"/>
                  <a:gd name="T7" fmla="*/ 0 h 42"/>
                </a:gdLst>
                <a:ahLst/>
                <a:cxnLst>
                  <a:cxn ang="0">
                    <a:pos x="T0" y="T1"/>
                  </a:cxn>
                  <a:cxn ang="0">
                    <a:pos x="T2" y="T3"/>
                  </a:cxn>
                  <a:cxn ang="0">
                    <a:pos x="T4" y="T5"/>
                  </a:cxn>
                  <a:cxn ang="0">
                    <a:pos x="T6" y="T7"/>
                  </a:cxn>
                </a:cxnLst>
                <a:rect l="0" t="0" r="r" b="b"/>
                <a:pathLst>
                  <a:path w="42" h="42">
                    <a:moveTo>
                      <a:pt x="42" y="0"/>
                    </a:moveTo>
                    <a:lnTo>
                      <a:pt x="42" y="0"/>
                    </a:lnTo>
                    <a:cubicBezTo>
                      <a:pt x="21" y="0"/>
                      <a:pt x="0" y="42"/>
                      <a:pt x="21" y="42"/>
                    </a:cubicBezTo>
                    <a:cubicBezTo>
                      <a:pt x="42" y="42"/>
                      <a:pt x="42" y="0"/>
                      <a:pt x="42" y="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4" name="Freeform 1742">
                <a:extLst>
                  <a:ext uri="{FF2B5EF4-FFF2-40B4-BE49-F238E27FC236}">
                    <a16:creationId xmlns:a16="http://schemas.microsoft.com/office/drawing/2014/main" id="{D40943DA-9BD7-B91C-32C6-9D22A515142F}"/>
                  </a:ext>
                </a:extLst>
              </p:cNvPr>
              <p:cNvSpPr>
                <a:spLocks/>
              </p:cNvSpPr>
              <p:nvPr/>
            </p:nvSpPr>
            <p:spPr bwMode="auto">
              <a:xfrm>
                <a:off x="3519" y="2016"/>
                <a:ext cx="8" cy="8"/>
              </a:xfrm>
              <a:custGeom>
                <a:avLst/>
                <a:gdLst>
                  <a:gd name="T0" fmla="*/ 42 w 42"/>
                  <a:gd name="T1" fmla="*/ 0 h 42"/>
                  <a:gd name="T2" fmla="*/ 42 w 42"/>
                  <a:gd name="T3" fmla="*/ 0 h 42"/>
                  <a:gd name="T4" fmla="*/ 21 w 42"/>
                  <a:gd name="T5" fmla="*/ 42 h 42"/>
                  <a:gd name="T6" fmla="*/ 42 w 42"/>
                  <a:gd name="T7" fmla="*/ 0 h 42"/>
                  <a:gd name="T8" fmla="*/ 42 w 42"/>
                  <a:gd name="T9" fmla="*/ 0 h 42"/>
                </a:gdLst>
                <a:ahLst/>
                <a:cxnLst>
                  <a:cxn ang="0">
                    <a:pos x="T0" y="T1"/>
                  </a:cxn>
                  <a:cxn ang="0">
                    <a:pos x="T2" y="T3"/>
                  </a:cxn>
                  <a:cxn ang="0">
                    <a:pos x="T4" y="T5"/>
                  </a:cxn>
                  <a:cxn ang="0">
                    <a:pos x="T6" y="T7"/>
                  </a:cxn>
                  <a:cxn ang="0">
                    <a:pos x="T8" y="T9"/>
                  </a:cxn>
                </a:cxnLst>
                <a:rect l="0" t="0" r="r" b="b"/>
                <a:pathLst>
                  <a:path w="42" h="42">
                    <a:moveTo>
                      <a:pt x="42" y="0"/>
                    </a:moveTo>
                    <a:lnTo>
                      <a:pt x="42" y="0"/>
                    </a:lnTo>
                    <a:cubicBezTo>
                      <a:pt x="21" y="0"/>
                      <a:pt x="0" y="42"/>
                      <a:pt x="21" y="42"/>
                    </a:cubicBezTo>
                    <a:cubicBezTo>
                      <a:pt x="42" y="42"/>
                      <a:pt x="42" y="0"/>
                      <a:pt x="42" y="0"/>
                    </a:cubicBezTo>
                    <a:lnTo>
                      <a:pt x="4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5" name="Freeform 1743">
                <a:extLst>
                  <a:ext uri="{FF2B5EF4-FFF2-40B4-BE49-F238E27FC236}">
                    <a16:creationId xmlns:a16="http://schemas.microsoft.com/office/drawing/2014/main" id="{EE07264F-E80F-2393-7541-C2407EFD5F51}"/>
                  </a:ext>
                </a:extLst>
              </p:cNvPr>
              <p:cNvSpPr>
                <a:spLocks/>
              </p:cNvSpPr>
              <p:nvPr/>
            </p:nvSpPr>
            <p:spPr bwMode="auto">
              <a:xfrm>
                <a:off x="3519" y="2016"/>
                <a:ext cx="8" cy="8"/>
              </a:xfrm>
              <a:custGeom>
                <a:avLst/>
                <a:gdLst>
                  <a:gd name="T0" fmla="*/ 42 w 42"/>
                  <a:gd name="T1" fmla="*/ 0 h 42"/>
                  <a:gd name="T2" fmla="*/ 42 w 42"/>
                  <a:gd name="T3" fmla="*/ 0 h 42"/>
                  <a:gd name="T4" fmla="*/ 21 w 42"/>
                  <a:gd name="T5" fmla="*/ 42 h 42"/>
                  <a:gd name="T6" fmla="*/ 42 w 42"/>
                  <a:gd name="T7" fmla="*/ 0 h 42"/>
                </a:gdLst>
                <a:ahLst/>
                <a:cxnLst>
                  <a:cxn ang="0">
                    <a:pos x="T0" y="T1"/>
                  </a:cxn>
                  <a:cxn ang="0">
                    <a:pos x="T2" y="T3"/>
                  </a:cxn>
                  <a:cxn ang="0">
                    <a:pos x="T4" y="T5"/>
                  </a:cxn>
                  <a:cxn ang="0">
                    <a:pos x="T6" y="T7"/>
                  </a:cxn>
                </a:cxnLst>
                <a:rect l="0" t="0" r="r" b="b"/>
                <a:pathLst>
                  <a:path w="42" h="42">
                    <a:moveTo>
                      <a:pt x="42" y="0"/>
                    </a:moveTo>
                    <a:lnTo>
                      <a:pt x="42" y="0"/>
                    </a:lnTo>
                    <a:cubicBezTo>
                      <a:pt x="21" y="0"/>
                      <a:pt x="0" y="42"/>
                      <a:pt x="21" y="42"/>
                    </a:cubicBezTo>
                    <a:cubicBezTo>
                      <a:pt x="42" y="42"/>
                      <a:pt x="42" y="0"/>
                      <a:pt x="42" y="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6" name="Freeform 1744">
                <a:extLst>
                  <a:ext uri="{FF2B5EF4-FFF2-40B4-BE49-F238E27FC236}">
                    <a16:creationId xmlns:a16="http://schemas.microsoft.com/office/drawing/2014/main" id="{E06CD3FC-13E0-1F8F-D3E6-2679F8B29CD8}"/>
                  </a:ext>
                </a:extLst>
              </p:cNvPr>
              <p:cNvSpPr>
                <a:spLocks/>
              </p:cNvSpPr>
              <p:nvPr/>
            </p:nvSpPr>
            <p:spPr bwMode="auto">
              <a:xfrm>
                <a:off x="3519" y="2016"/>
                <a:ext cx="8" cy="8"/>
              </a:xfrm>
              <a:custGeom>
                <a:avLst/>
                <a:gdLst>
                  <a:gd name="T0" fmla="*/ 42 w 42"/>
                  <a:gd name="T1" fmla="*/ 0 h 42"/>
                  <a:gd name="T2" fmla="*/ 42 w 42"/>
                  <a:gd name="T3" fmla="*/ 0 h 42"/>
                  <a:gd name="T4" fmla="*/ 21 w 42"/>
                  <a:gd name="T5" fmla="*/ 42 h 42"/>
                  <a:gd name="T6" fmla="*/ 42 w 42"/>
                  <a:gd name="T7" fmla="*/ 0 h 42"/>
                  <a:gd name="T8" fmla="*/ 42 w 42"/>
                  <a:gd name="T9" fmla="*/ 0 h 42"/>
                </a:gdLst>
                <a:ahLst/>
                <a:cxnLst>
                  <a:cxn ang="0">
                    <a:pos x="T0" y="T1"/>
                  </a:cxn>
                  <a:cxn ang="0">
                    <a:pos x="T2" y="T3"/>
                  </a:cxn>
                  <a:cxn ang="0">
                    <a:pos x="T4" y="T5"/>
                  </a:cxn>
                  <a:cxn ang="0">
                    <a:pos x="T6" y="T7"/>
                  </a:cxn>
                  <a:cxn ang="0">
                    <a:pos x="T8" y="T9"/>
                  </a:cxn>
                </a:cxnLst>
                <a:rect l="0" t="0" r="r" b="b"/>
                <a:pathLst>
                  <a:path w="42" h="42">
                    <a:moveTo>
                      <a:pt x="42" y="0"/>
                    </a:moveTo>
                    <a:lnTo>
                      <a:pt x="42" y="0"/>
                    </a:lnTo>
                    <a:cubicBezTo>
                      <a:pt x="21" y="0"/>
                      <a:pt x="0" y="42"/>
                      <a:pt x="21" y="42"/>
                    </a:cubicBezTo>
                    <a:cubicBezTo>
                      <a:pt x="42" y="42"/>
                      <a:pt x="42" y="0"/>
                      <a:pt x="42" y="0"/>
                    </a:cubicBezTo>
                    <a:lnTo>
                      <a:pt x="4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7" name="Freeform 1745">
                <a:extLst>
                  <a:ext uri="{FF2B5EF4-FFF2-40B4-BE49-F238E27FC236}">
                    <a16:creationId xmlns:a16="http://schemas.microsoft.com/office/drawing/2014/main" id="{5A03D126-1804-098B-91B8-01274E33FFF0}"/>
                  </a:ext>
                </a:extLst>
              </p:cNvPr>
              <p:cNvSpPr>
                <a:spLocks/>
              </p:cNvSpPr>
              <p:nvPr/>
            </p:nvSpPr>
            <p:spPr bwMode="auto">
              <a:xfrm>
                <a:off x="3519" y="2024"/>
                <a:ext cx="8" cy="8"/>
              </a:xfrm>
              <a:custGeom>
                <a:avLst/>
                <a:gdLst>
                  <a:gd name="T0" fmla="*/ 42 w 42"/>
                  <a:gd name="T1" fmla="*/ 0 h 41"/>
                  <a:gd name="T2" fmla="*/ 42 w 42"/>
                  <a:gd name="T3" fmla="*/ 0 h 41"/>
                  <a:gd name="T4" fmla="*/ 0 w 42"/>
                  <a:gd name="T5" fmla="*/ 41 h 41"/>
                  <a:gd name="T6" fmla="*/ 42 w 42"/>
                  <a:gd name="T7" fmla="*/ 0 h 41"/>
                </a:gdLst>
                <a:ahLst/>
                <a:cxnLst>
                  <a:cxn ang="0">
                    <a:pos x="T0" y="T1"/>
                  </a:cxn>
                  <a:cxn ang="0">
                    <a:pos x="T2" y="T3"/>
                  </a:cxn>
                  <a:cxn ang="0">
                    <a:pos x="T4" y="T5"/>
                  </a:cxn>
                  <a:cxn ang="0">
                    <a:pos x="T6" y="T7"/>
                  </a:cxn>
                </a:cxnLst>
                <a:rect l="0" t="0" r="r" b="b"/>
                <a:pathLst>
                  <a:path w="42" h="41">
                    <a:moveTo>
                      <a:pt x="42" y="0"/>
                    </a:moveTo>
                    <a:lnTo>
                      <a:pt x="42" y="0"/>
                    </a:lnTo>
                    <a:cubicBezTo>
                      <a:pt x="42" y="20"/>
                      <a:pt x="0" y="41"/>
                      <a:pt x="0" y="41"/>
                    </a:cubicBezTo>
                    <a:cubicBezTo>
                      <a:pt x="42" y="41"/>
                      <a:pt x="42" y="0"/>
                      <a:pt x="42" y="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8" name="Freeform 1746">
                <a:extLst>
                  <a:ext uri="{FF2B5EF4-FFF2-40B4-BE49-F238E27FC236}">
                    <a16:creationId xmlns:a16="http://schemas.microsoft.com/office/drawing/2014/main" id="{DF12F63A-12FD-6403-63F7-B95298466963}"/>
                  </a:ext>
                </a:extLst>
              </p:cNvPr>
              <p:cNvSpPr>
                <a:spLocks/>
              </p:cNvSpPr>
              <p:nvPr/>
            </p:nvSpPr>
            <p:spPr bwMode="auto">
              <a:xfrm>
                <a:off x="3519" y="2024"/>
                <a:ext cx="8" cy="8"/>
              </a:xfrm>
              <a:custGeom>
                <a:avLst/>
                <a:gdLst>
                  <a:gd name="T0" fmla="*/ 42 w 42"/>
                  <a:gd name="T1" fmla="*/ 0 h 41"/>
                  <a:gd name="T2" fmla="*/ 42 w 42"/>
                  <a:gd name="T3" fmla="*/ 0 h 41"/>
                  <a:gd name="T4" fmla="*/ 0 w 42"/>
                  <a:gd name="T5" fmla="*/ 41 h 41"/>
                  <a:gd name="T6" fmla="*/ 42 w 42"/>
                  <a:gd name="T7" fmla="*/ 0 h 41"/>
                  <a:gd name="T8" fmla="*/ 42 w 42"/>
                  <a:gd name="T9" fmla="*/ 0 h 41"/>
                </a:gdLst>
                <a:ahLst/>
                <a:cxnLst>
                  <a:cxn ang="0">
                    <a:pos x="T0" y="T1"/>
                  </a:cxn>
                  <a:cxn ang="0">
                    <a:pos x="T2" y="T3"/>
                  </a:cxn>
                  <a:cxn ang="0">
                    <a:pos x="T4" y="T5"/>
                  </a:cxn>
                  <a:cxn ang="0">
                    <a:pos x="T6" y="T7"/>
                  </a:cxn>
                  <a:cxn ang="0">
                    <a:pos x="T8" y="T9"/>
                  </a:cxn>
                </a:cxnLst>
                <a:rect l="0" t="0" r="r" b="b"/>
                <a:pathLst>
                  <a:path w="42" h="41">
                    <a:moveTo>
                      <a:pt x="42" y="0"/>
                    </a:moveTo>
                    <a:lnTo>
                      <a:pt x="42" y="0"/>
                    </a:lnTo>
                    <a:cubicBezTo>
                      <a:pt x="42" y="20"/>
                      <a:pt x="0" y="41"/>
                      <a:pt x="0" y="41"/>
                    </a:cubicBezTo>
                    <a:cubicBezTo>
                      <a:pt x="42" y="41"/>
                      <a:pt x="42" y="0"/>
                      <a:pt x="42" y="0"/>
                    </a:cubicBezTo>
                    <a:lnTo>
                      <a:pt x="4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9" name="Freeform 1747">
                <a:extLst>
                  <a:ext uri="{FF2B5EF4-FFF2-40B4-BE49-F238E27FC236}">
                    <a16:creationId xmlns:a16="http://schemas.microsoft.com/office/drawing/2014/main" id="{F4AC9B01-DED0-3B27-E468-9D4E083D7B60}"/>
                  </a:ext>
                </a:extLst>
              </p:cNvPr>
              <p:cNvSpPr>
                <a:spLocks/>
              </p:cNvSpPr>
              <p:nvPr/>
            </p:nvSpPr>
            <p:spPr bwMode="auto">
              <a:xfrm>
                <a:off x="3519" y="2024"/>
                <a:ext cx="8" cy="8"/>
              </a:xfrm>
              <a:custGeom>
                <a:avLst/>
                <a:gdLst>
                  <a:gd name="T0" fmla="*/ 42 w 42"/>
                  <a:gd name="T1" fmla="*/ 0 h 41"/>
                  <a:gd name="T2" fmla="*/ 42 w 42"/>
                  <a:gd name="T3" fmla="*/ 0 h 41"/>
                  <a:gd name="T4" fmla="*/ 0 w 42"/>
                  <a:gd name="T5" fmla="*/ 41 h 41"/>
                  <a:gd name="T6" fmla="*/ 42 w 42"/>
                  <a:gd name="T7" fmla="*/ 0 h 41"/>
                </a:gdLst>
                <a:ahLst/>
                <a:cxnLst>
                  <a:cxn ang="0">
                    <a:pos x="T0" y="T1"/>
                  </a:cxn>
                  <a:cxn ang="0">
                    <a:pos x="T2" y="T3"/>
                  </a:cxn>
                  <a:cxn ang="0">
                    <a:pos x="T4" y="T5"/>
                  </a:cxn>
                  <a:cxn ang="0">
                    <a:pos x="T6" y="T7"/>
                  </a:cxn>
                </a:cxnLst>
                <a:rect l="0" t="0" r="r" b="b"/>
                <a:pathLst>
                  <a:path w="42" h="41">
                    <a:moveTo>
                      <a:pt x="42" y="0"/>
                    </a:moveTo>
                    <a:lnTo>
                      <a:pt x="42" y="0"/>
                    </a:lnTo>
                    <a:cubicBezTo>
                      <a:pt x="42" y="20"/>
                      <a:pt x="0" y="41"/>
                      <a:pt x="0" y="41"/>
                    </a:cubicBezTo>
                    <a:cubicBezTo>
                      <a:pt x="42" y="41"/>
                      <a:pt x="42" y="0"/>
                      <a:pt x="42" y="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0" name="Freeform 1748">
                <a:extLst>
                  <a:ext uri="{FF2B5EF4-FFF2-40B4-BE49-F238E27FC236}">
                    <a16:creationId xmlns:a16="http://schemas.microsoft.com/office/drawing/2014/main" id="{5A421000-3498-036E-0F0F-7C655755A449}"/>
                  </a:ext>
                </a:extLst>
              </p:cNvPr>
              <p:cNvSpPr>
                <a:spLocks/>
              </p:cNvSpPr>
              <p:nvPr/>
            </p:nvSpPr>
            <p:spPr bwMode="auto">
              <a:xfrm>
                <a:off x="3519" y="2024"/>
                <a:ext cx="8" cy="8"/>
              </a:xfrm>
              <a:custGeom>
                <a:avLst/>
                <a:gdLst>
                  <a:gd name="T0" fmla="*/ 42 w 42"/>
                  <a:gd name="T1" fmla="*/ 0 h 41"/>
                  <a:gd name="T2" fmla="*/ 42 w 42"/>
                  <a:gd name="T3" fmla="*/ 0 h 41"/>
                  <a:gd name="T4" fmla="*/ 0 w 42"/>
                  <a:gd name="T5" fmla="*/ 41 h 41"/>
                  <a:gd name="T6" fmla="*/ 42 w 42"/>
                  <a:gd name="T7" fmla="*/ 0 h 41"/>
                  <a:gd name="T8" fmla="*/ 42 w 42"/>
                  <a:gd name="T9" fmla="*/ 0 h 41"/>
                </a:gdLst>
                <a:ahLst/>
                <a:cxnLst>
                  <a:cxn ang="0">
                    <a:pos x="T0" y="T1"/>
                  </a:cxn>
                  <a:cxn ang="0">
                    <a:pos x="T2" y="T3"/>
                  </a:cxn>
                  <a:cxn ang="0">
                    <a:pos x="T4" y="T5"/>
                  </a:cxn>
                  <a:cxn ang="0">
                    <a:pos x="T6" y="T7"/>
                  </a:cxn>
                  <a:cxn ang="0">
                    <a:pos x="T8" y="T9"/>
                  </a:cxn>
                </a:cxnLst>
                <a:rect l="0" t="0" r="r" b="b"/>
                <a:pathLst>
                  <a:path w="42" h="41">
                    <a:moveTo>
                      <a:pt x="42" y="0"/>
                    </a:moveTo>
                    <a:lnTo>
                      <a:pt x="42" y="0"/>
                    </a:lnTo>
                    <a:cubicBezTo>
                      <a:pt x="42" y="20"/>
                      <a:pt x="0" y="41"/>
                      <a:pt x="0" y="41"/>
                    </a:cubicBezTo>
                    <a:cubicBezTo>
                      <a:pt x="42" y="41"/>
                      <a:pt x="42" y="0"/>
                      <a:pt x="42" y="0"/>
                    </a:cubicBezTo>
                    <a:lnTo>
                      <a:pt x="4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1" name="Freeform 1749">
                <a:extLst>
                  <a:ext uri="{FF2B5EF4-FFF2-40B4-BE49-F238E27FC236}">
                    <a16:creationId xmlns:a16="http://schemas.microsoft.com/office/drawing/2014/main" id="{B473DE5F-4721-7C33-34FD-5018B89D0159}"/>
                  </a:ext>
                </a:extLst>
              </p:cNvPr>
              <p:cNvSpPr>
                <a:spLocks/>
              </p:cNvSpPr>
              <p:nvPr/>
            </p:nvSpPr>
            <p:spPr bwMode="auto">
              <a:xfrm>
                <a:off x="3519" y="2032"/>
                <a:ext cx="8" cy="8"/>
              </a:xfrm>
              <a:custGeom>
                <a:avLst/>
                <a:gdLst>
                  <a:gd name="T0" fmla="*/ 42 w 42"/>
                  <a:gd name="T1" fmla="*/ 0 h 42"/>
                  <a:gd name="T2" fmla="*/ 42 w 42"/>
                  <a:gd name="T3" fmla="*/ 0 h 42"/>
                  <a:gd name="T4" fmla="*/ 21 w 42"/>
                  <a:gd name="T5" fmla="*/ 42 h 42"/>
                  <a:gd name="T6" fmla="*/ 42 w 42"/>
                  <a:gd name="T7" fmla="*/ 0 h 42"/>
                </a:gdLst>
                <a:ahLst/>
                <a:cxnLst>
                  <a:cxn ang="0">
                    <a:pos x="T0" y="T1"/>
                  </a:cxn>
                  <a:cxn ang="0">
                    <a:pos x="T2" y="T3"/>
                  </a:cxn>
                  <a:cxn ang="0">
                    <a:pos x="T4" y="T5"/>
                  </a:cxn>
                  <a:cxn ang="0">
                    <a:pos x="T6" y="T7"/>
                  </a:cxn>
                </a:cxnLst>
                <a:rect l="0" t="0" r="r" b="b"/>
                <a:pathLst>
                  <a:path w="42" h="42">
                    <a:moveTo>
                      <a:pt x="42" y="0"/>
                    </a:moveTo>
                    <a:lnTo>
                      <a:pt x="42" y="0"/>
                    </a:lnTo>
                    <a:cubicBezTo>
                      <a:pt x="21" y="0"/>
                      <a:pt x="0" y="42"/>
                      <a:pt x="21" y="42"/>
                    </a:cubicBezTo>
                    <a:cubicBezTo>
                      <a:pt x="42" y="42"/>
                      <a:pt x="42" y="0"/>
                      <a:pt x="42" y="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2" name="Freeform 1750">
                <a:extLst>
                  <a:ext uri="{FF2B5EF4-FFF2-40B4-BE49-F238E27FC236}">
                    <a16:creationId xmlns:a16="http://schemas.microsoft.com/office/drawing/2014/main" id="{B16D24AE-260A-2FB5-FFCC-EF73EA5BFF8A}"/>
                  </a:ext>
                </a:extLst>
              </p:cNvPr>
              <p:cNvSpPr>
                <a:spLocks/>
              </p:cNvSpPr>
              <p:nvPr/>
            </p:nvSpPr>
            <p:spPr bwMode="auto">
              <a:xfrm>
                <a:off x="3519" y="2032"/>
                <a:ext cx="8" cy="8"/>
              </a:xfrm>
              <a:custGeom>
                <a:avLst/>
                <a:gdLst>
                  <a:gd name="T0" fmla="*/ 42 w 42"/>
                  <a:gd name="T1" fmla="*/ 0 h 42"/>
                  <a:gd name="T2" fmla="*/ 42 w 42"/>
                  <a:gd name="T3" fmla="*/ 0 h 42"/>
                  <a:gd name="T4" fmla="*/ 21 w 42"/>
                  <a:gd name="T5" fmla="*/ 42 h 42"/>
                  <a:gd name="T6" fmla="*/ 42 w 42"/>
                  <a:gd name="T7" fmla="*/ 0 h 42"/>
                  <a:gd name="T8" fmla="*/ 42 w 42"/>
                  <a:gd name="T9" fmla="*/ 0 h 42"/>
                </a:gdLst>
                <a:ahLst/>
                <a:cxnLst>
                  <a:cxn ang="0">
                    <a:pos x="T0" y="T1"/>
                  </a:cxn>
                  <a:cxn ang="0">
                    <a:pos x="T2" y="T3"/>
                  </a:cxn>
                  <a:cxn ang="0">
                    <a:pos x="T4" y="T5"/>
                  </a:cxn>
                  <a:cxn ang="0">
                    <a:pos x="T6" y="T7"/>
                  </a:cxn>
                  <a:cxn ang="0">
                    <a:pos x="T8" y="T9"/>
                  </a:cxn>
                </a:cxnLst>
                <a:rect l="0" t="0" r="r" b="b"/>
                <a:pathLst>
                  <a:path w="42" h="42">
                    <a:moveTo>
                      <a:pt x="42" y="0"/>
                    </a:moveTo>
                    <a:lnTo>
                      <a:pt x="42" y="0"/>
                    </a:lnTo>
                    <a:cubicBezTo>
                      <a:pt x="21" y="0"/>
                      <a:pt x="0" y="42"/>
                      <a:pt x="21" y="42"/>
                    </a:cubicBezTo>
                    <a:cubicBezTo>
                      <a:pt x="42" y="42"/>
                      <a:pt x="42" y="0"/>
                      <a:pt x="42" y="0"/>
                    </a:cubicBezTo>
                    <a:lnTo>
                      <a:pt x="4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 name="Freeform 1751">
                <a:extLst>
                  <a:ext uri="{FF2B5EF4-FFF2-40B4-BE49-F238E27FC236}">
                    <a16:creationId xmlns:a16="http://schemas.microsoft.com/office/drawing/2014/main" id="{461B0E8A-F0FF-81AD-81E4-949A7648EC4A}"/>
                  </a:ext>
                </a:extLst>
              </p:cNvPr>
              <p:cNvSpPr>
                <a:spLocks/>
              </p:cNvSpPr>
              <p:nvPr/>
            </p:nvSpPr>
            <p:spPr bwMode="auto">
              <a:xfrm>
                <a:off x="3519" y="2032"/>
                <a:ext cx="8" cy="8"/>
              </a:xfrm>
              <a:custGeom>
                <a:avLst/>
                <a:gdLst>
                  <a:gd name="T0" fmla="*/ 42 w 42"/>
                  <a:gd name="T1" fmla="*/ 0 h 42"/>
                  <a:gd name="T2" fmla="*/ 42 w 42"/>
                  <a:gd name="T3" fmla="*/ 0 h 42"/>
                  <a:gd name="T4" fmla="*/ 21 w 42"/>
                  <a:gd name="T5" fmla="*/ 42 h 42"/>
                  <a:gd name="T6" fmla="*/ 42 w 42"/>
                  <a:gd name="T7" fmla="*/ 0 h 42"/>
                </a:gdLst>
                <a:ahLst/>
                <a:cxnLst>
                  <a:cxn ang="0">
                    <a:pos x="T0" y="T1"/>
                  </a:cxn>
                  <a:cxn ang="0">
                    <a:pos x="T2" y="T3"/>
                  </a:cxn>
                  <a:cxn ang="0">
                    <a:pos x="T4" y="T5"/>
                  </a:cxn>
                  <a:cxn ang="0">
                    <a:pos x="T6" y="T7"/>
                  </a:cxn>
                </a:cxnLst>
                <a:rect l="0" t="0" r="r" b="b"/>
                <a:pathLst>
                  <a:path w="42" h="42">
                    <a:moveTo>
                      <a:pt x="42" y="0"/>
                    </a:moveTo>
                    <a:lnTo>
                      <a:pt x="42" y="0"/>
                    </a:lnTo>
                    <a:cubicBezTo>
                      <a:pt x="21" y="0"/>
                      <a:pt x="0" y="42"/>
                      <a:pt x="21" y="42"/>
                    </a:cubicBezTo>
                    <a:cubicBezTo>
                      <a:pt x="42" y="42"/>
                      <a:pt x="42" y="0"/>
                      <a:pt x="42" y="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4" name="Freeform 1752">
                <a:extLst>
                  <a:ext uri="{FF2B5EF4-FFF2-40B4-BE49-F238E27FC236}">
                    <a16:creationId xmlns:a16="http://schemas.microsoft.com/office/drawing/2014/main" id="{6F7C7F95-7DA0-8FE8-117F-29A56299112F}"/>
                  </a:ext>
                </a:extLst>
              </p:cNvPr>
              <p:cNvSpPr>
                <a:spLocks/>
              </p:cNvSpPr>
              <p:nvPr/>
            </p:nvSpPr>
            <p:spPr bwMode="auto">
              <a:xfrm>
                <a:off x="3519" y="2032"/>
                <a:ext cx="8" cy="8"/>
              </a:xfrm>
              <a:custGeom>
                <a:avLst/>
                <a:gdLst>
                  <a:gd name="T0" fmla="*/ 42 w 42"/>
                  <a:gd name="T1" fmla="*/ 0 h 42"/>
                  <a:gd name="T2" fmla="*/ 42 w 42"/>
                  <a:gd name="T3" fmla="*/ 0 h 42"/>
                  <a:gd name="T4" fmla="*/ 21 w 42"/>
                  <a:gd name="T5" fmla="*/ 42 h 42"/>
                  <a:gd name="T6" fmla="*/ 42 w 42"/>
                  <a:gd name="T7" fmla="*/ 0 h 42"/>
                  <a:gd name="T8" fmla="*/ 42 w 42"/>
                  <a:gd name="T9" fmla="*/ 0 h 42"/>
                </a:gdLst>
                <a:ahLst/>
                <a:cxnLst>
                  <a:cxn ang="0">
                    <a:pos x="T0" y="T1"/>
                  </a:cxn>
                  <a:cxn ang="0">
                    <a:pos x="T2" y="T3"/>
                  </a:cxn>
                  <a:cxn ang="0">
                    <a:pos x="T4" y="T5"/>
                  </a:cxn>
                  <a:cxn ang="0">
                    <a:pos x="T6" y="T7"/>
                  </a:cxn>
                  <a:cxn ang="0">
                    <a:pos x="T8" y="T9"/>
                  </a:cxn>
                </a:cxnLst>
                <a:rect l="0" t="0" r="r" b="b"/>
                <a:pathLst>
                  <a:path w="42" h="42">
                    <a:moveTo>
                      <a:pt x="42" y="0"/>
                    </a:moveTo>
                    <a:lnTo>
                      <a:pt x="42" y="0"/>
                    </a:lnTo>
                    <a:cubicBezTo>
                      <a:pt x="21" y="0"/>
                      <a:pt x="0" y="42"/>
                      <a:pt x="21" y="42"/>
                    </a:cubicBezTo>
                    <a:cubicBezTo>
                      <a:pt x="42" y="42"/>
                      <a:pt x="42" y="0"/>
                      <a:pt x="42" y="0"/>
                    </a:cubicBezTo>
                    <a:lnTo>
                      <a:pt x="42"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 name="Freeform 1753">
                <a:extLst>
                  <a:ext uri="{FF2B5EF4-FFF2-40B4-BE49-F238E27FC236}">
                    <a16:creationId xmlns:a16="http://schemas.microsoft.com/office/drawing/2014/main" id="{F364D2A4-5B95-9A38-209B-2B123E6146E5}"/>
                  </a:ext>
                </a:extLst>
              </p:cNvPr>
              <p:cNvSpPr>
                <a:spLocks/>
              </p:cNvSpPr>
              <p:nvPr/>
            </p:nvSpPr>
            <p:spPr bwMode="auto">
              <a:xfrm>
                <a:off x="3543" y="2072"/>
                <a:ext cx="9" cy="8"/>
              </a:xfrm>
              <a:custGeom>
                <a:avLst/>
                <a:gdLst>
                  <a:gd name="T0" fmla="*/ 0 w 42"/>
                  <a:gd name="T1" fmla="*/ 0 h 41"/>
                  <a:gd name="T2" fmla="*/ 0 w 42"/>
                  <a:gd name="T3" fmla="*/ 0 h 41"/>
                  <a:gd name="T4" fmla="*/ 0 w 42"/>
                  <a:gd name="T5" fmla="*/ 41 h 41"/>
                  <a:gd name="T6" fmla="*/ 0 w 42"/>
                  <a:gd name="T7" fmla="*/ 0 h 41"/>
                </a:gdLst>
                <a:ahLst/>
                <a:cxnLst>
                  <a:cxn ang="0">
                    <a:pos x="T0" y="T1"/>
                  </a:cxn>
                  <a:cxn ang="0">
                    <a:pos x="T2" y="T3"/>
                  </a:cxn>
                  <a:cxn ang="0">
                    <a:pos x="T4" y="T5"/>
                  </a:cxn>
                  <a:cxn ang="0">
                    <a:pos x="T6" y="T7"/>
                  </a:cxn>
                </a:cxnLst>
                <a:rect l="0" t="0" r="r" b="b"/>
                <a:pathLst>
                  <a:path w="42" h="41">
                    <a:moveTo>
                      <a:pt x="0" y="0"/>
                    </a:moveTo>
                    <a:lnTo>
                      <a:pt x="0" y="0"/>
                    </a:lnTo>
                    <a:lnTo>
                      <a:pt x="0" y="41"/>
                    </a:lnTo>
                    <a:cubicBezTo>
                      <a:pt x="0" y="41"/>
                      <a:pt x="42" y="0"/>
                      <a:pt x="0" y="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6" name="Freeform 1754">
                <a:extLst>
                  <a:ext uri="{FF2B5EF4-FFF2-40B4-BE49-F238E27FC236}">
                    <a16:creationId xmlns:a16="http://schemas.microsoft.com/office/drawing/2014/main" id="{CA8436A5-38CE-3674-D834-1B8C156D7B25}"/>
                  </a:ext>
                </a:extLst>
              </p:cNvPr>
              <p:cNvSpPr>
                <a:spLocks/>
              </p:cNvSpPr>
              <p:nvPr/>
            </p:nvSpPr>
            <p:spPr bwMode="auto">
              <a:xfrm>
                <a:off x="3543" y="2072"/>
                <a:ext cx="9" cy="8"/>
              </a:xfrm>
              <a:custGeom>
                <a:avLst/>
                <a:gdLst>
                  <a:gd name="T0" fmla="*/ 0 w 42"/>
                  <a:gd name="T1" fmla="*/ 0 h 41"/>
                  <a:gd name="T2" fmla="*/ 0 w 42"/>
                  <a:gd name="T3" fmla="*/ 0 h 41"/>
                  <a:gd name="T4" fmla="*/ 0 w 42"/>
                  <a:gd name="T5" fmla="*/ 41 h 41"/>
                  <a:gd name="T6" fmla="*/ 0 w 42"/>
                  <a:gd name="T7" fmla="*/ 0 h 41"/>
                  <a:gd name="T8" fmla="*/ 0 w 42"/>
                  <a:gd name="T9" fmla="*/ 0 h 41"/>
                </a:gdLst>
                <a:ahLst/>
                <a:cxnLst>
                  <a:cxn ang="0">
                    <a:pos x="T0" y="T1"/>
                  </a:cxn>
                  <a:cxn ang="0">
                    <a:pos x="T2" y="T3"/>
                  </a:cxn>
                  <a:cxn ang="0">
                    <a:pos x="T4" y="T5"/>
                  </a:cxn>
                  <a:cxn ang="0">
                    <a:pos x="T6" y="T7"/>
                  </a:cxn>
                  <a:cxn ang="0">
                    <a:pos x="T8" y="T9"/>
                  </a:cxn>
                </a:cxnLst>
                <a:rect l="0" t="0" r="r" b="b"/>
                <a:pathLst>
                  <a:path w="42" h="41">
                    <a:moveTo>
                      <a:pt x="0" y="0"/>
                    </a:moveTo>
                    <a:lnTo>
                      <a:pt x="0" y="0"/>
                    </a:lnTo>
                    <a:lnTo>
                      <a:pt x="0" y="41"/>
                    </a:lnTo>
                    <a:cubicBezTo>
                      <a:pt x="0" y="41"/>
                      <a:pt x="42" y="0"/>
                      <a:pt x="0" y="0"/>
                    </a:cubicBezTo>
                    <a:lnTo>
                      <a:pt x="0"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 name="Freeform 1755">
                <a:extLst>
                  <a:ext uri="{FF2B5EF4-FFF2-40B4-BE49-F238E27FC236}">
                    <a16:creationId xmlns:a16="http://schemas.microsoft.com/office/drawing/2014/main" id="{9D5262CC-108B-8CF8-64E7-A5A69F75ED23}"/>
                  </a:ext>
                </a:extLst>
              </p:cNvPr>
              <p:cNvSpPr>
                <a:spLocks/>
              </p:cNvSpPr>
              <p:nvPr/>
            </p:nvSpPr>
            <p:spPr bwMode="auto">
              <a:xfrm>
                <a:off x="3543" y="2072"/>
                <a:ext cx="9" cy="8"/>
              </a:xfrm>
              <a:custGeom>
                <a:avLst/>
                <a:gdLst>
                  <a:gd name="T0" fmla="*/ 0 w 42"/>
                  <a:gd name="T1" fmla="*/ 0 h 41"/>
                  <a:gd name="T2" fmla="*/ 0 w 42"/>
                  <a:gd name="T3" fmla="*/ 0 h 41"/>
                  <a:gd name="T4" fmla="*/ 0 w 42"/>
                  <a:gd name="T5" fmla="*/ 41 h 41"/>
                  <a:gd name="T6" fmla="*/ 0 w 42"/>
                  <a:gd name="T7" fmla="*/ 0 h 41"/>
                </a:gdLst>
                <a:ahLst/>
                <a:cxnLst>
                  <a:cxn ang="0">
                    <a:pos x="T0" y="T1"/>
                  </a:cxn>
                  <a:cxn ang="0">
                    <a:pos x="T2" y="T3"/>
                  </a:cxn>
                  <a:cxn ang="0">
                    <a:pos x="T4" y="T5"/>
                  </a:cxn>
                  <a:cxn ang="0">
                    <a:pos x="T6" y="T7"/>
                  </a:cxn>
                </a:cxnLst>
                <a:rect l="0" t="0" r="r" b="b"/>
                <a:pathLst>
                  <a:path w="42" h="41">
                    <a:moveTo>
                      <a:pt x="0" y="0"/>
                    </a:moveTo>
                    <a:lnTo>
                      <a:pt x="0" y="0"/>
                    </a:lnTo>
                    <a:lnTo>
                      <a:pt x="0" y="41"/>
                    </a:lnTo>
                    <a:cubicBezTo>
                      <a:pt x="0" y="41"/>
                      <a:pt x="42" y="0"/>
                      <a:pt x="0" y="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8" name="Freeform 1756">
                <a:extLst>
                  <a:ext uri="{FF2B5EF4-FFF2-40B4-BE49-F238E27FC236}">
                    <a16:creationId xmlns:a16="http://schemas.microsoft.com/office/drawing/2014/main" id="{82255AEA-B9F6-D6DD-BE42-7E7DE99904DB}"/>
                  </a:ext>
                </a:extLst>
              </p:cNvPr>
              <p:cNvSpPr>
                <a:spLocks/>
              </p:cNvSpPr>
              <p:nvPr/>
            </p:nvSpPr>
            <p:spPr bwMode="auto">
              <a:xfrm>
                <a:off x="3543" y="2072"/>
                <a:ext cx="9" cy="8"/>
              </a:xfrm>
              <a:custGeom>
                <a:avLst/>
                <a:gdLst>
                  <a:gd name="T0" fmla="*/ 0 w 42"/>
                  <a:gd name="T1" fmla="*/ 0 h 41"/>
                  <a:gd name="T2" fmla="*/ 0 w 42"/>
                  <a:gd name="T3" fmla="*/ 0 h 41"/>
                  <a:gd name="T4" fmla="*/ 0 w 42"/>
                  <a:gd name="T5" fmla="*/ 41 h 41"/>
                  <a:gd name="T6" fmla="*/ 0 w 42"/>
                  <a:gd name="T7" fmla="*/ 0 h 41"/>
                  <a:gd name="T8" fmla="*/ 0 w 42"/>
                  <a:gd name="T9" fmla="*/ 0 h 41"/>
                </a:gdLst>
                <a:ahLst/>
                <a:cxnLst>
                  <a:cxn ang="0">
                    <a:pos x="T0" y="T1"/>
                  </a:cxn>
                  <a:cxn ang="0">
                    <a:pos x="T2" y="T3"/>
                  </a:cxn>
                  <a:cxn ang="0">
                    <a:pos x="T4" y="T5"/>
                  </a:cxn>
                  <a:cxn ang="0">
                    <a:pos x="T6" y="T7"/>
                  </a:cxn>
                  <a:cxn ang="0">
                    <a:pos x="T8" y="T9"/>
                  </a:cxn>
                </a:cxnLst>
                <a:rect l="0" t="0" r="r" b="b"/>
                <a:pathLst>
                  <a:path w="42" h="41">
                    <a:moveTo>
                      <a:pt x="0" y="0"/>
                    </a:moveTo>
                    <a:lnTo>
                      <a:pt x="0" y="0"/>
                    </a:lnTo>
                    <a:lnTo>
                      <a:pt x="0" y="41"/>
                    </a:lnTo>
                    <a:cubicBezTo>
                      <a:pt x="0" y="41"/>
                      <a:pt x="42" y="0"/>
                      <a:pt x="0" y="0"/>
                    </a:cubicBezTo>
                    <a:lnTo>
                      <a:pt x="0"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 name="Freeform 1757">
                <a:extLst>
                  <a:ext uri="{FF2B5EF4-FFF2-40B4-BE49-F238E27FC236}">
                    <a16:creationId xmlns:a16="http://schemas.microsoft.com/office/drawing/2014/main" id="{B6025DEA-AA32-CD95-7FCF-F73F89059208}"/>
                  </a:ext>
                </a:extLst>
              </p:cNvPr>
              <p:cNvSpPr>
                <a:spLocks/>
              </p:cNvSpPr>
              <p:nvPr/>
            </p:nvSpPr>
            <p:spPr bwMode="auto">
              <a:xfrm>
                <a:off x="3455" y="2064"/>
                <a:ext cx="72" cy="72"/>
              </a:xfrm>
              <a:custGeom>
                <a:avLst/>
                <a:gdLst>
                  <a:gd name="T0" fmla="*/ 328 w 375"/>
                  <a:gd name="T1" fmla="*/ 120 h 375"/>
                  <a:gd name="T2" fmla="*/ 328 w 375"/>
                  <a:gd name="T3" fmla="*/ 120 h 375"/>
                  <a:gd name="T4" fmla="*/ 281 w 375"/>
                  <a:gd name="T5" fmla="*/ 75 h 375"/>
                  <a:gd name="T6" fmla="*/ 234 w 375"/>
                  <a:gd name="T7" fmla="*/ 90 h 375"/>
                  <a:gd name="T8" fmla="*/ 250 w 375"/>
                  <a:gd name="T9" fmla="*/ 15 h 375"/>
                  <a:gd name="T10" fmla="*/ 156 w 375"/>
                  <a:gd name="T11" fmla="*/ 15 h 375"/>
                  <a:gd name="T12" fmla="*/ 156 w 375"/>
                  <a:gd name="T13" fmla="*/ 30 h 375"/>
                  <a:gd name="T14" fmla="*/ 140 w 375"/>
                  <a:gd name="T15" fmla="*/ 45 h 375"/>
                  <a:gd name="T16" fmla="*/ 172 w 375"/>
                  <a:gd name="T17" fmla="*/ 60 h 375"/>
                  <a:gd name="T18" fmla="*/ 140 w 375"/>
                  <a:gd name="T19" fmla="*/ 75 h 375"/>
                  <a:gd name="T20" fmla="*/ 31 w 375"/>
                  <a:gd name="T21" fmla="*/ 90 h 375"/>
                  <a:gd name="T22" fmla="*/ 47 w 375"/>
                  <a:gd name="T23" fmla="*/ 105 h 375"/>
                  <a:gd name="T24" fmla="*/ 31 w 375"/>
                  <a:gd name="T25" fmla="*/ 120 h 375"/>
                  <a:gd name="T26" fmla="*/ 15 w 375"/>
                  <a:gd name="T27" fmla="*/ 120 h 375"/>
                  <a:gd name="T28" fmla="*/ 47 w 375"/>
                  <a:gd name="T29" fmla="*/ 150 h 375"/>
                  <a:gd name="T30" fmla="*/ 94 w 375"/>
                  <a:gd name="T31" fmla="*/ 195 h 375"/>
                  <a:gd name="T32" fmla="*/ 78 w 375"/>
                  <a:gd name="T33" fmla="*/ 255 h 375"/>
                  <a:gd name="T34" fmla="*/ 15 w 375"/>
                  <a:gd name="T35" fmla="*/ 300 h 375"/>
                  <a:gd name="T36" fmla="*/ 47 w 375"/>
                  <a:gd name="T37" fmla="*/ 300 h 375"/>
                  <a:gd name="T38" fmla="*/ 0 w 375"/>
                  <a:gd name="T39" fmla="*/ 330 h 375"/>
                  <a:gd name="T40" fmla="*/ 47 w 375"/>
                  <a:gd name="T41" fmla="*/ 315 h 375"/>
                  <a:gd name="T42" fmla="*/ 31 w 375"/>
                  <a:gd name="T43" fmla="*/ 360 h 375"/>
                  <a:gd name="T44" fmla="*/ 62 w 375"/>
                  <a:gd name="T45" fmla="*/ 345 h 375"/>
                  <a:gd name="T46" fmla="*/ 62 w 375"/>
                  <a:gd name="T47" fmla="*/ 375 h 375"/>
                  <a:gd name="T48" fmla="*/ 125 w 375"/>
                  <a:gd name="T49" fmla="*/ 360 h 375"/>
                  <a:gd name="T50" fmla="*/ 265 w 375"/>
                  <a:gd name="T51" fmla="*/ 300 h 375"/>
                  <a:gd name="T52" fmla="*/ 344 w 375"/>
                  <a:gd name="T53" fmla="*/ 240 h 375"/>
                  <a:gd name="T54" fmla="*/ 328 w 375"/>
                  <a:gd name="T55" fmla="*/ 120 h 375"/>
                  <a:gd name="T56" fmla="*/ 328 w 375"/>
                  <a:gd name="T57" fmla="*/ 12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5" h="375">
                    <a:moveTo>
                      <a:pt x="328" y="120"/>
                    </a:moveTo>
                    <a:lnTo>
                      <a:pt x="328" y="120"/>
                    </a:lnTo>
                    <a:cubicBezTo>
                      <a:pt x="312" y="120"/>
                      <a:pt x="297" y="75"/>
                      <a:pt x="281" y="75"/>
                    </a:cubicBezTo>
                    <a:cubicBezTo>
                      <a:pt x="250" y="90"/>
                      <a:pt x="265" y="105"/>
                      <a:pt x="234" y="90"/>
                    </a:cubicBezTo>
                    <a:cubicBezTo>
                      <a:pt x="172" y="75"/>
                      <a:pt x="234" y="45"/>
                      <a:pt x="250" y="15"/>
                    </a:cubicBezTo>
                    <a:cubicBezTo>
                      <a:pt x="219" y="15"/>
                      <a:pt x="172" y="0"/>
                      <a:pt x="156" y="15"/>
                    </a:cubicBezTo>
                    <a:cubicBezTo>
                      <a:pt x="156" y="15"/>
                      <a:pt x="187" y="15"/>
                      <a:pt x="156" y="30"/>
                    </a:cubicBezTo>
                    <a:cubicBezTo>
                      <a:pt x="156" y="30"/>
                      <a:pt x="125" y="45"/>
                      <a:pt x="140" y="45"/>
                    </a:cubicBezTo>
                    <a:cubicBezTo>
                      <a:pt x="140" y="60"/>
                      <a:pt x="172" y="45"/>
                      <a:pt x="172" y="60"/>
                    </a:cubicBezTo>
                    <a:cubicBezTo>
                      <a:pt x="187" y="75"/>
                      <a:pt x="140" y="75"/>
                      <a:pt x="140" y="75"/>
                    </a:cubicBezTo>
                    <a:cubicBezTo>
                      <a:pt x="109" y="90"/>
                      <a:pt x="47" y="75"/>
                      <a:pt x="31" y="90"/>
                    </a:cubicBezTo>
                    <a:cubicBezTo>
                      <a:pt x="31" y="90"/>
                      <a:pt x="47" y="90"/>
                      <a:pt x="47" y="105"/>
                    </a:cubicBezTo>
                    <a:cubicBezTo>
                      <a:pt x="47" y="105"/>
                      <a:pt x="15" y="105"/>
                      <a:pt x="31" y="120"/>
                    </a:cubicBezTo>
                    <a:lnTo>
                      <a:pt x="15" y="120"/>
                    </a:lnTo>
                    <a:cubicBezTo>
                      <a:pt x="15" y="135"/>
                      <a:pt x="78" y="135"/>
                      <a:pt x="47" y="150"/>
                    </a:cubicBezTo>
                    <a:cubicBezTo>
                      <a:pt x="0" y="180"/>
                      <a:pt x="62" y="195"/>
                      <a:pt x="94" y="195"/>
                    </a:cubicBezTo>
                    <a:cubicBezTo>
                      <a:pt x="109" y="195"/>
                      <a:pt x="78" y="240"/>
                      <a:pt x="78" y="255"/>
                    </a:cubicBezTo>
                    <a:cubicBezTo>
                      <a:pt x="62" y="255"/>
                      <a:pt x="31" y="315"/>
                      <a:pt x="15" y="300"/>
                    </a:cubicBezTo>
                    <a:lnTo>
                      <a:pt x="47" y="300"/>
                    </a:lnTo>
                    <a:cubicBezTo>
                      <a:pt x="31" y="315"/>
                      <a:pt x="15" y="300"/>
                      <a:pt x="0" y="330"/>
                    </a:cubicBezTo>
                    <a:lnTo>
                      <a:pt x="47" y="315"/>
                    </a:lnTo>
                    <a:cubicBezTo>
                      <a:pt x="47" y="315"/>
                      <a:pt x="31" y="345"/>
                      <a:pt x="31" y="360"/>
                    </a:cubicBezTo>
                    <a:lnTo>
                      <a:pt x="62" y="345"/>
                    </a:lnTo>
                    <a:lnTo>
                      <a:pt x="62" y="375"/>
                    </a:lnTo>
                    <a:cubicBezTo>
                      <a:pt x="78" y="375"/>
                      <a:pt x="109" y="360"/>
                      <a:pt x="125" y="360"/>
                    </a:cubicBezTo>
                    <a:cubicBezTo>
                      <a:pt x="172" y="345"/>
                      <a:pt x="219" y="300"/>
                      <a:pt x="265" y="300"/>
                    </a:cubicBezTo>
                    <a:cubicBezTo>
                      <a:pt x="328" y="300"/>
                      <a:pt x="312" y="285"/>
                      <a:pt x="344" y="240"/>
                    </a:cubicBezTo>
                    <a:cubicBezTo>
                      <a:pt x="375" y="195"/>
                      <a:pt x="328" y="165"/>
                      <a:pt x="328" y="120"/>
                    </a:cubicBezTo>
                    <a:cubicBezTo>
                      <a:pt x="312" y="120"/>
                      <a:pt x="328" y="135"/>
                      <a:pt x="328" y="12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0" name="Freeform 1758">
                <a:extLst>
                  <a:ext uri="{FF2B5EF4-FFF2-40B4-BE49-F238E27FC236}">
                    <a16:creationId xmlns:a16="http://schemas.microsoft.com/office/drawing/2014/main" id="{50EA4468-1804-9D5C-38DE-976D9BAA5EB0}"/>
                  </a:ext>
                </a:extLst>
              </p:cNvPr>
              <p:cNvSpPr>
                <a:spLocks/>
              </p:cNvSpPr>
              <p:nvPr/>
            </p:nvSpPr>
            <p:spPr bwMode="auto">
              <a:xfrm>
                <a:off x="3455" y="2064"/>
                <a:ext cx="72" cy="72"/>
              </a:xfrm>
              <a:custGeom>
                <a:avLst/>
                <a:gdLst>
                  <a:gd name="T0" fmla="*/ 328 w 375"/>
                  <a:gd name="T1" fmla="*/ 120 h 375"/>
                  <a:gd name="T2" fmla="*/ 328 w 375"/>
                  <a:gd name="T3" fmla="*/ 120 h 375"/>
                  <a:gd name="T4" fmla="*/ 281 w 375"/>
                  <a:gd name="T5" fmla="*/ 75 h 375"/>
                  <a:gd name="T6" fmla="*/ 234 w 375"/>
                  <a:gd name="T7" fmla="*/ 90 h 375"/>
                  <a:gd name="T8" fmla="*/ 250 w 375"/>
                  <a:gd name="T9" fmla="*/ 15 h 375"/>
                  <a:gd name="T10" fmla="*/ 156 w 375"/>
                  <a:gd name="T11" fmla="*/ 15 h 375"/>
                  <a:gd name="T12" fmla="*/ 156 w 375"/>
                  <a:gd name="T13" fmla="*/ 30 h 375"/>
                  <a:gd name="T14" fmla="*/ 140 w 375"/>
                  <a:gd name="T15" fmla="*/ 45 h 375"/>
                  <a:gd name="T16" fmla="*/ 172 w 375"/>
                  <a:gd name="T17" fmla="*/ 60 h 375"/>
                  <a:gd name="T18" fmla="*/ 140 w 375"/>
                  <a:gd name="T19" fmla="*/ 75 h 375"/>
                  <a:gd name="T20" fmla="*/ 31 w 375"/>
                  <a:gd name="T21" fmla="*/ 90 h 375"/>
                  <a:gd name="T22" fmla="*/ 47 w 375"/>
                  <a:gd name="T23" fmla="*/ 105 h 375"/>
                  <a:gd name="T24" fmla="*/ 31 w 375"/>
                  <a:gd name="T25" fmla="*/ 120 h 375"/>
                  <a:gd name="T26" fmla="*/ 15 w 375"/>
                  <a:gd name="T27" fmla="*/ 120 h 375"/>
                  <a:gd name="T28" fmla="*/ 47 w 375"/>
                  <a:gd name="T29" fmla="*/ 150 h 375"/>
                  <a:gd name="T30" fmla="*/ 94 w 375"/>
                  <a:gd name="T31" fmla="*/ 195 h 375"/>
                  <a:gd name="T32" fmla="*/ 78 w 375"/>
                  <a:gd name="T33" fmla="*/ 255 h 375"/>
                  <a:gd name="T34" fmla="*/ 15 w 375"/>
                  <a:gd name="T35" fmla="*/ 300 h 375"/>
                  <a:gd name="T36" fmla="*/ 47 w 375"/>
                  <a:gd name="T37" fmla="*/ 300 h 375"/>
                  <a:gd name="T38" fmla="*/ 0 w 375"/>
                  <a:gd name="T39" fmla="*/ 330 h 375"/>
                  <a:gd name="T40" fmla="*/ 47 w 375"/>
                  <a:gd name="T41" fmla="*/ 315 h 375"/>
                  <a:gd name="T42" fmla="*/ 31 w 375"/>
                  <a:gd name="T43" fmla="*/ 360 h 375"/>
                  <a:gd name="T44" fmla="*/ 62 w 375"/>
                  <a:gd name="T45" fmla="*/ 345 h 375"/>
                  <a:gd name="T46" fmla="*/ 62 w 375"/>
                  <a:gd name="T47" fmla="*/ 375 h 375"/>
                  <a:gd name="T48" fmla="*/ 125 w 375"/>
                  <a:gd name="T49" fmla="*/ 360 h 375"/>
                  <a:gd name="T50" fmla="*/ 265 w 375"/>
                  <a:gd name="T51" fmla="*/ 300 h 375"/>
                  <a:gd name="T52" fmla="*/ 344 w 375"/>
                  <a:gd name="T53" fmla="*/ 240 h 375"/>
                  <a:gd name="T54" fmla="*/ 328 w 375"/>
                  <a:gd name="T55" fmla="*/ 120 h 375"/>
                  <a:gd name="T56" fmla="*/ 328 w 375"/>
                  <a:gd name="T57" fmla="*/ 120 h 375"/>
                  <a:gd name="T58" fmla="*/ 328 w 375"/>
                  <a:gd name="T59" fmla="*/ 12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5" h="375">
                    <a:moveTo>
                      <a:pt x="328" y="120"/>
                    </a:moveTo>
                    <a:lnTo>
                      <a:pt x="328" y="120"/>
                    </a:lnTo>
                    <a:cubicBezTo>
                      <a:pt x="312" y="120"/>
                      <a:pt x="297" y="75"/>
                      <a:pt x="281" y="75"/>
                    </a:cubicBezTo>
                    <a:cubicBezTo>
                      <a:pt x="250" y="90"/>
                      <a:pt x="265" y="105"/>
                      <a:pt x="234" y="90"/>
                    </a:cubicBezTo>
                    <a:cubicBezTo>
                      <a:pt x="172" y="75"/>
                      <a:pt x="234" y="45"/>
                      <a:pt x="250" y="15"/>
                    </a:cubicBezTo>
                    <a:cubicBezTo>
                      <a:pt x="219" y="15"/>
                      <a:pt x="172" y="0"/>
                      <a:pt x="156" y="15"/>
                    </a:cubicBezTo>
                    <a:cubicBezTo>
                      <a:pt x="156" y="15"/>
                      <a:pt x="187" y="15"/>
                      <a:pt x="156" y="30"/>
                    </a:cubicBezTo>
                    <a:cubicBezTo>
                      <a:pt x="156" y="30"/>
                      <a:pt x="125" y="45"/>
                      <a:pt x="140" y="45"/>
                    </a:cubicBezTo>
                    <a:cubicBezTo>
                      <a:pt x="140" y="60"/>
                      <a:pt x="172" y="45"/>
                      <a:pt x="172" y="60"/>
                    </a:cubicBezTo>
                    <a:cubicBezTo>
                      <a:pt x="187" y="75"/>
                      <a:pt x="140" y="75"/>
                      <a:pt x="140" y="75"/>
                    </a:cubicBezTo>
                    <a:cubicBezTo>
                      <a:pt x="109" y="90"/>
                      <a:pt x="47" y="75"/>
                      <a:pt x="31" y="90"/>
                    </a:cubicBezTo>
                    <a:cubicBezTo>
                      <a:pt x="31" y="90"/>
                      <a:pt x="47" y="90"/>
                      <a:pt x="47" y="105"/>
                    </a:cubicBezTo>
                    <a:cubicBezTo>
                      <a:pt x="47" y="105"/>
                      <a:pt x="15" y="105"/>
                      <a:pt x="31" y="120"/>
                    </a:cubicBezTo>
                    <a:lnTo>
                      <a:pt x="15" y="120"/>
                    </a:lnTo>
                    <a:cubicBezTo>
                      <a:pt x="15" y="135"/>
                      <a:pt x="78" y="135"/>
                      <a:pt x="47" y="150"/>
                    </a:cubicBezTo>
                    <a:cubicBezTo>
                      <a:pt x="0" y="180"/>
                      <a:pt x="62" y="195"/>
                      <a:pt x="94" y="195"/>
                    </a:cubicBezTo>
                    <a:cubicBezTo>
                      <a:pt x="109" y="195"/>
                      <a:pt x="78" y="240"/>
                      <a:pt x="78" y="255"/>
                    </a:cubicBezTo>
                    <a:cubicBezTo>
                      <a:pt x="62" y="255"/>
                      <a:pt x="31" y="315"/>
                      <a:pt x="15" y="300"/>
                    </a:cubicBezTo>
                    <a:lnTo>
                      <a:pt x="47" y="300"/>
                    </a:lnTo>
                    <a:cubicBezTo>
                      <a:pt x="31" y="315"/>
                      <a:pt x="15" y="300"/>
                      <a:pt x="0" y="330"/>
                    </a:cubicBezTo>
                    <a:lnTo>
                      <a:pt x="47" y="315"/>
                    </a:lnTo>
                    <a:cubicBezTo>
                      <a:pt x="47" y="315"/>
                      <a:pt x="31" y="345"/>
                      <a:pt x="31" y="360"/>
                    </a:cubicBezTo>
                    <a:lnTo>
                      <a:pt x="62" y="345"/>
                    </a:lnTo>
                    <a:lnTo>
                      <a:pt x="62" y="375"/>
                    </a:lnTo>
                    <a:cubicBezTo>
                      <a:pt x="78" y="375"/>
                      <a:pt x="109" y="360"/>
                      <a:pt x="125" y="360"/>
                    </a:cubicBezTo>
                    <a:cubicBezTo>
                      <a:pt x="172" y="345"/>
                      <a:pt x="219" y="300"/>
                      <a:pt x="265" y="300"/>
                    </a:cubicBezTo>
                    <a:cubicBezTo>
                      <a:pt x="328" y="300"/>
                      <a:pt x="312" y="285"/>
                      <a:pt x="344" y="240"/>
                    </a:cubicBezTo>
                    <a:cubicBezTo>
                      <a:pt x="375" y="195"/>
                      <a:pt x="328" y="165"/>
                      <a:pt x="328" y="120"/>
                    </a:cubicBezTo>
                    <a:cubicBezTo>
                      <a:pt x="312" y="120"/>
                      <a:pt x="328" y="135"/>
                      <a:pt x="328" y="120"/>
                    </a:cubicBezTo>
                    <a:lnTo>
                      <a:pt x="328" y="12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 name="Freeform 1759">
                <a:extLst>
                  <a:ext uri="{FF2B5EF4-FFF2-40B4-BE49-F238E27FC236}">
                    <a16:creationId xmlns:a16="http://schemas.microsoft.com/office/drawing/2014/main" id="{3B5D167D-18A4-D814-41A1-B8FB8A74039C}"/>
                  </a:ext>
                </a:extLst>
              </p:cNvPr>
              <p:cNvSpPr>
                <a:spLocks/>
              </p:cNvSpPr>
              <p:nvPr/>
            </p:nvSpPr>
            <p:spPr bwMode="auto">
              <a:xfrm>
                <a:off x="3455" y="2064"/>
                <a:ext cx="72" cy="72"/>
              </a:xfrm>
              <a:custGeom>
                <a:avLst/>
                <a:gdLst>
                  <a:gd name="T0" fmla="*/ 328 w 375"/>
                  <a:gd name="T1" fmla="*/ 120 h 375"/>
                  <a:gd name="T2" fmla="*/ 328 w 375"/>
                  <a:gd name="T3" fmla="*/ 120 h 375"/>
                  <a:gd name="T4" fmla="*/ 281 w 375"/>
                  <a:gd name="T5" fmla="*/ 75 h 375"/>
                  <a:gd name="T6" fmla="*/ 234 w 375"/>
                  <a:gd name="T7" fmla="*/ 90 h 375"/>
                  <a:gd name="T8" fmla="*/ 250 w 375"/>
                  <a:gd name="T9" fmla="*/ 15 h 375"/>
                  <a:gd name="T10" fmla="*/ 156 w 375"/>
                  <a:gd name="T11" fmla="*/ 15 h 375"/>
                  <a:gd name="T12" fmla="*/ 156 w 375"/>
                  <a:gd name="T13" fmla="*/ 30 h 375"/>
                  <a:gd name="T14" fmla="*/ 140 w 375"/>
                  <a:gd name="T15" fmla="*/ 45 h 375"/>
                  <a:gd name="T16" fmla="*/ 172 w 375"/>
                  <a:gd name="T17" fmla="*/ 60 h 375"/>
                  <a:gd name="T18" fmla="*/ 140 w 375"/>
                  <a:gd name="T19" fmla="*/ 75 h 375"/>
                  <a:gd name="T20" fmla="*/ 31 w 375"/>
                  <a:gd name="T21" fmla="*/ 90 h 375"/>
                  <a:gd name="T22" fmla="*/ 47 w 375"/>
                  <a:gd name="T23" fmla="*/ 105 h 375"/>
                  <a:gd name="T24" fmla="*/ 31 w 375"/>
                  <a:gd name="T25" fmla="*/ 120 h 375"/>
                  <a:gd name="T26" fmla="*/ 15 w 375"/>
                  <a:gd name="T27" fmla="*/ 120 h 375"/>
                  <a:gd name="T28" fmla="*/ 47 w 375"/>
                  <a:gd name="T29" fmla="*/ 150 h 375"/>
                  <a:gd name="T30" fmla="*/ 94 w 375"/>
                  <a:gd name="T31" fmla="*/ 195 h 375"/>
                  <a:gd name="T32" fmla="*/ 78 w 375"/>
                  <a:gd name="T33" fmla="*/ 255 h 375"/>
                  <a:gd name="T34" fmla="*/ 15 w 375"/>
                  <a:gd name="T35" fmla="*/ 300 h 375"/>
                  <a:gd name="T36" fmla="*/ 47 w 375"/>
                  <a:gd name="T37" fmla="*/ 300 h 375"/>
                  <a:gd name="T38" fmla="*/ 0 w 375"/>
                  <a:gd name="T39" fmla="*/ 330 h 375"/>
                  <a:gd name="T40" fmla="*/ 47 w 375"/>
                  <a:gd name="T41" fmla="*/ 315 h 375"/>
                  <a:gd name="T42" fmla="*/ 31 w 375"/>
                  <a:gd name="T43" fmla="*/ 360 h 375"/>
                  <a:gd name="T44" fmla="*/ 62 w 375"/>
                  <a:gd name="T45" fmla="*/ 345 h 375"/>
                  <a:gd name="T46" fmla="*/ 62 w 375"/>
                  <a:gd name="T47" fmla="*/ 375 h 375"/>
                  <a:gd name="T48" fmla="*/ 125 w 375"/>
                  <a:gd name="T49" fmla="*/ 360 h 375"/>
                  <a:gd name="T50" fmla="*/ 265 w 375"/>
                  <a:gd name="T51" fmla="*/ 300 h 375"/>
                  <a:gd name="T52" fmla="*/ 344 w 375"/>
                  <a:gd name="T53" fmla="*/ 240 h 375"/>
                  <a:gd name="T54" fmla="*/ 328 w 375"/>
                  <a:gd name="T55" fmla="*/ 120 h 375"/>
                  <a:gd name="T56" fmla="*/ 328 w 375"/>
                  <a:gd name="T57" fmla="*/ 12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5" h="375">
                    <a:moveTo>
                      <a:pt x="328" y="120"/>
                    </a:moveTo>
                    <a:lnTo>
                      <a:pt x="328" y="120"/>
                    </a:lnTo>
                    <a:cubicBezTo>
                      <a:pt x="312" y="120"/>
                      <a:pt x="297" y="75"/>
                      <a:pt x="281" y="75"/>
                    </a:cubicBezTo>
                    <a:cubicBezTo>
                      <a:pt x="250" y="90"/>
                      <a:pt x="265" y="105"/>
                      <a:pt x="234" y="90"/>
                    </a:cubicBezTo>
                    <a:cubicBezTo>
                      <a:pt x="172" y="75"/>
                      <a:pt x="234" y="45"/>
                      <a:pt x="250" y="15"/>
                    </a:cubicBezTo>
                    <a:cubicBezTo>
                      <a:pt x="219" y="15"/>
                      <a:pt x="172" y="0"/>
                      <a:pt x="156" y="15"/>
                    </a:cubicBezTo>
                    <a:cubicBezTo>
                      <a:pt x="156" y="15"/>
                      <a:pt x="187" y="15"/>
                      <a:pt x="156" y="30"/>
                    </a:cubicBezTo>
                    <a:cubicBezTo>
                      <a:pt x="156" y="30"/>
                      <a:pt x="125" y="45"/>
                      <a:pt x="140" y="45"/>
                    </a:cubicBezTo>
                    <a:cubicBezTo>
                      <a:pt x="140" y="60"/>
                      <a:pt x="172" y="45"/>
                      <a:pt x="172" y="60"/>
                    </a:cubicBezTo>
                    <a:cubicBezTo>
                      <a:pt x="187" y="75"/>
                      <a:pt x="140" y="75"/>
                      <a:pt x="140" y="75"/>
                    </a:cubicBezTo>
                    <a:cubicBezTo>
                      <a:pt x="109" y="90"/>
                      <a:pt x="47" y="75"/>
                      <a:pt x="31" y="90"/>
                    </a:cubicBezTo>
                    <a:cubicBezTo>
                      <a:pt x="31" y="90"/>
                      <a:pt x="47" y="90"/>
                      <a:pt x="47" y="105"/>
                    </a:cubicBezTo>
                    <a:cubicBezTo>
                      <a:pt x="47" y="105"/>
                      <a:pt x="15" y="105"/>
                      <a:pt x="31" y="120"/>
                    </a:cubicBezTo>
                    <a:lnTo>
                      <a:pt x="15" y="120"/>
                    </a:lnTo>
                    <a:cubicBezTo>
                      <a:pt x="15" y="135"/>
                      <a:pt x="78" y="135"/>
                      <a:pt x="47" y="150"/>
                    </a:cubicBezTo>
                    <a:cubicBezTo>
                      <a:pt x="0" y="180"/>
                      <a:pt x="62" y="195"/>
                      <a:pt x="94" y="195"/>
                    </a:cubicBezTo>
                    <a:cubicBezTo>
                      <a:pt x="109" y="195"/>
                      <a:pt x="78" y="240"/>
                      <a:pt x="78" y="255"/>
                    </a:cubicBezTo>
                    <a:cubicBezTo>
                      <a:pt x="62" y="255"/>
                      <a:pt x="31" y="315"/>
                      <a:pt x="15" y="300"/>
                    </a:cubicBezTo>
                    <a:lnTo>
                      <a:pt x="47" y="300"/>
                    </a:lnTo>
                    <a:cubicBezTo>
                      <a:pt x="31" y="315"/>
                      <a:pt x="15" y="300"/>
                      <a:pt x="0" y="330"/>
                    </a:cubicBezTo>
                    <a:lnTo>
                      <a:pt x="47" y="315"/>
                    </a:lnTo>
                    <a:cubicBezTo>
                      <a:pt x="47" y="315"/>
                      <a:pt x="31" y="345"/>
                      <a:pt x="31" y="360"/>
                    </a:cubicBezTo>
                    <a:lnTo>
                      <a:pt x="62" y="345"/>
                    </a:lnTo>
                    <a:lnTo>
                      <a:pt x="62" y="375"/>
                    </a:lnTo>
                    <a:cubicBezTo>
                      <a:pt x="78" y="375"/>
                      <a:pt x="109" y="360"/>
                      <a:pt x="125" y="360"/>
                    </a:cubicBezTo>
                    <a:cubicBezTo>
                      <a:pt x="172" y="345"/>
                      <a:pt x="219" y="300"/>
                      <a:pt x="265" y="300"/>
                    </a:cubicBezTo>
                    <a:cubicBezTo>
                      <a:pt x="328" y="300"/>
                      <a:pt x="312" y="285"/>
                      <a:pt x="344" y="240"/>
                    </a:cubicBezTo>
                    <a:cubicBezTo>
                      <a:pt x="375" y="195"/>
                      <a:pt x="328" y="165"/>
                      <a:pt x="328" y="120"/>
                    </a:cubicBezTo>
                    <a:cubicBezTo>
                      <a:pt x="312" y="120"/>
                      <a:pt x="328" y="135"/>
                      <a:pt x="328" y="12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2" name="Freeform 1760">
                <a:extLst>
                  <a:ext uri="{FF2B5EF4-FFF2-40B4-BE49-F238E27FC236}">
                    <a16:creationId xmlns:a16="http://schemas.microsoft.com/office/drawing/2014/main" id="{EB40CFE3-5776-77A4-CBB6-90500FDBA70B}"/>
                  </a:ext>
                </a:extLst>
              </p:cNvPr>
              <p:cNvSpPr>
                <a:spLocks/>
              </p:cNvSpPr>
              <p:nvPr/>
            </p:nvSpPr>
            <p:spPr bwMode="auto">
              <a:xfrm>
                <a:off x="3455" y="2064"/>
                <a:ext cx="72" cy="72"/>
              </a:xfrm>
              <a:custGeom>
                <a:avLst/>
                <a:gdLst>
                  <a:gd name="T0" fmla="*/ 328 w 375"/>
                  <a:gd name="T1" fmla="*/ 120 h 375"/>
                  <a:gd name="T2" fmla="*/ 328 w 375"/>
                  <a:gd name="T3" fmla="*/ 120 h 375"/>
                  <a:gd name="T4" fmla="*/ 281 w 375"/>
                  <a:gd name="T5" fmla="*/ 75 h 375"/>
                  <a:gd name="T6" fmla="*/ 234 w 375"/>
                  <a:gd name="T7" fmla="*/ 90 h 375"/>
                  <a:gd name="T8" fmla="*/ 250 w 375"/>
                  <a:gd name="T9" fmla="*/ 15 h 375"/>
                  <a:gd name="T10" fmla="*/ 156 w 375"/>
                  <a:gd name="T11" fmla="*/ 15 h 375"/>
                  <a:gd name="T12" fmla="*/ 156 w 375"/>
                  <a:gd name="T13" fmla="*/ 30 h 375"/>
                  <a:gd name="T14" fmla="*/ 140 w 375"/>
                  <a:gd name="T15" fmla="*/ 45 h 375"/>
                  <a:gd name="T16" fmla="*/ 172 w 375"/>
                  <a:gd name="T17" fmla="*/ 60 h 375"/>
                  <a:gd name="T18" fmla="*/ 140 w 375"/>
                  <a:gd name="T19" fmla="*/ 75 h 375"/>
                  <a:gd name="T20" fmla="*/ 31 w 375"/>
                  <a:gd name="T21" fmla="*/ 90 h 375"/>
                  <a:gd name="T22" fmla="*/ 47 w 375"/>
                  <a:gd name="T23" fmla="*/ 105 h 375"/>
                  <a:gd name="T24" fmla="*/ 31 w 375"/>
                  <a:gd name="T25" fmla="*/ 120 h 375"/>
                  <a:gd name="T26" fmla="*/ 15 w 375"/>
                  <a:gd name="T27" fmla="*/ 120 h 375"/>
                  <a:gd name="T28" fmla="*/ 47 w 375"/>
                  <a:gd name="T29" fmla="*/ 150 h 375"/>
                  <a:gd name="T30" fmla="*/ 94 w 375"/>
                  <a:gd name="T31" fmla="*/ 195 h 375"/>
                  <a:gd name="T32" fmla="*/ 78 w 375"/>
                  <a:gd name="T33" fmla="*/ 255 h 375"/>
                  <a:gd name="T34" fmla="*/ 15 w 375"/>
                  <a:gd name="T35" fmla="*/ 300 h 375"/>
                  <a:gd name="T36" fmla="*/ 47 w 375"/>
                  <a:gd name="T37" fmla="*/ 300 h 375"/>
                  <a:gd name="T38" fmla="*/ 0 w 375"/>
                  <a:gd name="T39" fmla="*/ 330 h 375"/>
                  <a:gd name="T40" fmla="*/ 47 w 375"/>
                  <a:gd name="T41" fmla="*/ 315 h 375"/>
                  <a:gd name="T42" fmla="*/ 31 w 375"/>
                  <a:gd name="T43" fmla="*/ 360 h 375"/>
                  <a:gd name="T44" fmla="*/ 62 w 375"/>
                  <a:gd name="T45" fmla="*/ 345 h 375"/>
                  <a:gd name="T46" fmla="*/ 62 w 375"/>
                  <a:gd name="T47" fmla="*/ 375 h 375"/>
                  <a:gd name="T48" fmla="*/ 125 w 375"/>
                  <a:gd name="T49" fmla="*/ 360 h 375"/>
                  <a:gd name="T50" fmla="*/ 265 w 375"/>
                  <a:gd name="T51" fmla="*/ 300 h 375"/>
                  <a:gd name="T52" fmla="*/ 344 w 375"/>
                  <a:gd name="T53" fmla="*/ 240 h 375"/>
                  <a:gd name="T54" fmla="*/ 328 w 375"/>
                  <a:gd name="T55" fmla="*/ 120 h 375"/>
                  <a:gd name="T56" fmla="*/ 328 w 375"/>
                  <a:gd name="T57" fmla="*/ 120 h 375"/>
                  <a:gd name="T58" fmla="*/ 328 w 375"/>
                  <a:gd name="T59" fmla="*/ 12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5" h="375">
                    <a:moveTo>
                      <a:pt x="328" y="120"/>
                    </a:moveTo>
                    <a:lnTo>
                      <a:pt x="328" y="120"/>
                    </a:lnTo>
                    <a:cubicBezTo>
                      <a:pt x="312" y="120"/>
                      <a:pt x="297" y="75"/>
                      <a:pt x="281" y="75"/>
                    </a:cubicBezTo>
                    <a:cubicBezTo>
                      <a:pt x="250" y="90"/>
                      <a:pt x="265" y="105"/>
                      <a:pt x="234" y="90"/>
                    </a:cubicBezTo>
                    <a:cubicBezTo>
                      <a:pt x="172" y="75"/>
                      <a:pt x="234" y="45"/>
                      <a:pt x="250" y="15"/>
                    </a:cubicBezTo>
                    <a:cubicBezTo>
                      <a:pt x="219" y="15"/>
                      <a:pt x="172" y="0"/>
                      <a:pt x="156" y="15"/>
                    </a:cubicBezTo>
                    <a:cubicBezTo>
                      <a:pt x="156" y="15"/>
                      <a:pt x="187" y="15"/>
                      <a:pt x="156" y="30"/>
                    </a:cubicBezTo>
                    <a:cubicBezTo>
                      <a:pt x="156" y="30"/>
                      <a:pt x="125" y="45"/>
                      <a:pt x="140" y="45"/>
                    </a:cubicBezTo>
                    <a:cubicBezTo>
                      <a:pt x="140" y="60"/>
                      <a:pt x="172" y="45"/>
                      <a:pt x="172" y="60"/>
                    </a:cubicBezTo>
                    <a:cubicBezTo>
                      <a:pt x="187" y="75"/>
                      <a:pt x="140" y="75"/>
                      <a:pt x="140" y="75"/>
                    </a:cubicBezTo>
                    <a:cubicBezTo>
                      <a:pt x="109" y="90"/>
                      <a:pt x="47" y="75"/>
                      <a:pt x="31" y="90"/>
                    </a:cubicBezTo>
                    <a:cubicBezTo>
                      <a:pt x="31" y="90"/>
                      <a:pt x="47" y="90"/>
                      <a:pt x="47" y="105"/>
                    </a:cubicBezTo>
                    <a:cubicBezTo>
                      <a:pt x="47" y="105"/>
                      <a:pt x="15" y="105"/>
                      <a:pt x="31" y="120"/>
                    </a:cubicBezTo>
                    <a:lnTo>
                      <a:pt x="15" y="120"/>
                    </a:lnTo>
                    <a:cubicBezTo>
                      <a:pt x="15" y="135"/>
                      <a:pt x="78" y="135"/>
                      <a:pt x="47" y="150"/>
                    </a:cubicBezTo>
                    <a:cubicBezTo>
                      <a:pt x="0" y="180"/>
                      <a:pt x="62" y="195"/>
                      <a:pt x="94" y="195"/>
                    </a:cubicBezTo>
                    <a:cubicBezTo>
                      <a:pt x="109" y="195"/>
                      <a:pt x="78" y="240"/>
                      <a:pt x="78" y="255"/>
                    </a:cubicBezTo>
                    <a:cubicBezTo>
                      <a:pt x="62" y="255"/>
                      <a:pt x="31" y="315"/>
                      <a:pt x="15" y="300"/>
                    </a:cubicBezTo>
                    <a:lnTo>
                      <a:pt x="47" y="300"/>
                    </a:lnTo>
                    <a:cubicBezTo>
                      <a:pt x="31" y="315"/>
                      <a:pt x="15" y="300"/>
                      <a:pt x="0" y="330"/>
                    </a:cubicBezTo>
                    <a:lnTo>
                      <a:pt x="47" y="315"/>
                    </a:lnTo>
                    <a:cubicBezTo>
                      <a:pt x="47" y="315"/>
                      <a:pt x="31" y="345"/>
                      <a:pt x="31" y="360"/>
                    </a:cubicBezTo>
                    <a:lnTo>
                      <a:pt x="62" y="345"/>
                    </a:lnTo>
                    <a:lnTo>
                      <a:pt x="62" y="375"/>
                    </a:lnTo>
                    <a:cubicBezTo>
                      <a:pt x="78" y="375"/>
                      <a:pt x="109" y="360"/>
                      <a:pt x="125" y="360"/>
                    </a:cubicBezTo>
                    <a:cubicBezTo>
                      <a:pt x="172" y="345"/>
                      <a:pt x="219" y="300"/>
                      <a:pt x="265" y="300"/>
                    </a:cubicBezTo>
                    <a:cubicBezTo>
                      <a:pt x="328" y="300"/>
                      <a:pt x="312" y="285"/>
                      <a:pt x="344" y="240"/>
                    </a:cubicBezTo>
                    <a:cubicBezTo>
                      <a:pt x="375" y="195"/>
                      <a:pt x="328" y="165"/>
                      <a:pt x="328" y="120"/>
                    </a:cubicBezTo>
                    <a:cubicBezTo>
                      <a:pt x="312" y="120"/>
                      <a:pt x="328" y="135"/>
                      <a:pt x="328" y="120"/>
                    </a:cubicBezTo>
                    <a:lnTo>
                      <a:pt x="328" y="12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 name="Freeform 1761">
                <a:extLst>
                  <a:ext uri="{FF2B5EF4-FFF2-40B4-BE49-F238E27FC236}">
                    <a16:creationId xmlns:a16="http://schemas.microsoft.com/office/drawing/2014/main" id="{3D972A20-AAFF-E785-008A-8DE4324FC0F8}"/>
                  </a:ext>
                </a:extLst>
              </p:cNvPr>
              <p:cNvSpPr>
                <a:spLocks/>
              </p:cNvSpPr>
              <p:nvPr/>
            </p:nvSpPr>
            <p:spPr bwMode="auto">
              <a:xfrm>
                <a:off x="3495" y="2056"/>
                <a:ext cx="40" cy="32"/>
              </a:xfrm>
              <a:custGeom>
                <a:avLst/>
                <a:gdLst>
                  <a:gd name="T0" fmla="*/ 13 w 208"/>
                  <a:gd name="T1" fmla="*/ 100 h 167"/>
                  <a:gd name="T2" fmla="*/ 13 w 208"/>
                  <a:gd name="T3" fmla="*/ 100 h 167"/>
                  <a:gd name="T4" fmla="*/ 52 w 208"/>
                  <a:gd name="T5" fmla="*/ 134 h 167"/>
                  <a:gd name="T6" fmla="*/ 65 w 208"/>
                  <a:gd name="T7" fmla="*/ 117 h 167"/>
                  <a:gd name="T8" fmla="*/ 104 w 208"/>
                  <a:gd name="T9" fmla="*/ 134 h 167"/>
                  <a:gd name="T10" fmla="*/ 143 w 208"/>
                  <a:gd name="T11" fmla="*/ 67 h 167"/>
                  <a:gd name="T12" fmla="*/ 143 w 208"/>
                  <a:gd name="T13" fmla="*/ 34 h 167"/>
                  <a:gd name="T14" fmla="*/ 91 w 208"/>
                  <a:gd name="T15" fmla="*/ 17 h 167"/>
                  <a:gd name="T16" fmla="*/ 52 w 208"/>
                  <a:gd name="T17" fmla="*/ 34 h 167"/>
                  <a:gd name="T18" fmla="*/ 13 w 208"/>
                  <a:gd name="T19" fmla="*/ 100 h 167"/>
                  <a:gd name="T20" fmla="*/ 13 w 208"/>
                  <a:gd name="T21" fmla="*/ 10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167">
                    <a:moveTo>
                      <a:pt x="13" y="100"/>
                    </a:moveTo>
                    <a:lnTo>
                      <a:pt x="13" y="100"/>
                    </a:lnTo>
                    <a:cubicBezTo>
                      <a:pt x="0" y="117"/>
                      <a:pt x="39" y="134"/>
                      <a:pt x="52" y="134"/>
                    </a:cubicBezTo>
                    <a:lnTo>
                      <a:pt x="65" y="117"/>
                    </a:lnTo>
                    <a:cubicBezTo>
                      <a:pt x="78" y="100"/>
                      <a:pt x="91" y="117"/>
                      <a:pt x="104" y="134"/>
                    </a:cubicBezTo>
                    <a:cubicBezTo>
                      <a:pt x="130" y="167"/>
                      <a:pt x="208" y="84"/>
                      <a:pt x="143" y="67"/>
                    </a:cubicBezTo>
                    <a:cubicBezTo>
                      <a:pt x="156" y="67"/>
                      <a:pt x="143" y="34"/>
                      <a:pt x="143" y="34"/>
                    </a:cubicBezTo>
                    <a:cubicBezTo>
                      <a:pt x="130" y="0"/>
                      <a:pt x="117" y="0"/>
                      <a:pt x="91" y="17"/>
                    </a:cubicBezTo>
                    <a:cubicBezTo>
                      <a:pt x="78" y="17"/>
                      <a:pt x="52" y="17"/>
                      <a:pt x="52" y="34"/>
                    </a:cubicBezTo>
                    <a:cubicBezTo>
                      <a:pt x="39" y="50"/>
                      <a:pt x="13" y="67"/>
                      <a:pt x="13" y="100"/>
                    </a:cubicBezTo>
                    <a:cubicBezTo>
                      <a:pt x="13" y="100"/>
                      <a:pt x="13" y="84"/>
                      <a:pt x="13" y="10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4" name="Freeform 1762">
                <a:extLst>
                  <a:ext uri="{FF2B5EF4-FFF2-40B4-BE49-F238E27FC236}">
                    <a16:creationId xmlns:a16="http://schemas.microsoft.com/office/drawing/2014/main" id="{07C0AFE0-FE75-22E5-05F0-E6EA18479ECF}"/>
                  </a:ext>
                </a:extLst>
              </p:cNvPr>
              <p:cNvSpPr>
                <a:spLocks/>
              </p:cNvSpPr>
              <p:nvPr/>
            </p:nvSpPr>
            <p:spPr bwMode="auto">
              <a:xfrm>
                <a:off x="3495" y="2056"/>
                <a:ext cx="40" cy="32"/>
              </a:xfrm>
              <a:custGeom>
                <a:avLst/>
                <a:gdLst>
                  <a:gd name="T0" fmla="*/ 13 w 208"/>
                  <a:gd name="T1" fmla="*/ 100 h 167"/>
                  <a:gd name="T2" fmla="*/ 13 w 208"/>
                  <a:gd name="T3" fmla="*/ 100 h 167"/>
                  <a:gd name="T4" fmla="*/ 52 w 208"/>
                  <a:gd name="T5" fmla="*/ 134 h 167"/>
                  <a:gd name="T6" fmla="*/ 65 w 208"/>
                  <a:gd name="T7" fmla="*/ 117 h 167"/>
                  <a:gd name="T8" fmla="*/ 104 w 208"/>
                  <a:gd name="T9" fmla="*/ 134 h 167"/>
                  <a:gd name="T10" fmla="*/ 143 w 208"/>
                  <a:gd name="T11" fmla="*/ 67 h 167"/>
                  <a:gd name="T12" fmla="*/ 143 w 208"/>
                  <a:gd name="T13" fmla="*/ 34 h 167"/>
                  <a:gd name="T14" fmla="*/ 91 w 208"/>
                  <a:gd name="T15" fmla="*/ 17 h 167"/>
                  <a:gd name="T16" fmla="*/ 52 w 208"/>
                  <a:gd name="T17" fmla="*/ 34 h 167"/>
                  <a:gd name="T18" fmla="*/ 13 w 208"/>
                  <a:gd name="T19" fmla="*/ 100 h 167"/>
                  <a:gd name="T20" fmla="*/ 13 w 208"/>
                  <a:gd name="T21" fmla="*/ 100 h 167"/>
                  <a:gd name="T22" fmla="*/ 13 w 208"/>
                  <a:gd name="T23" fmla="*/ 10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167">
                    <a:moveTo>
                      <a:pt x="13" y="100"/>
                    </a:moveTo>
                    <a:lnTo>
                      <a:pt x="13" y="100"/>
                    </a:lnTo>
                    <a:cubicBezTo>
                      <a:pt x="0" y="117"/>
                      <a:pt x="39" y="134"/>
                      <a:pt x="52" y="134"/>
                    </a:cubicBezTo>
                    <a:lnTo>
                      <a:pt x="65" y="117"/>
                    </a:lnTo>
                    <a:cubicBezTo>
                      <a:pt x="78" y="100"/>
                      <a:pt x="91" y="117"/>
                      <a:pt x="104" y="134"/>
                    </a:cubicBezTo>
                    <a:cubicBezTo>
                      <a:pt x="130" y="167"/>
                      <a:pt x="208" y="84"/>
                      <a:pt x="143" y="67"/>
                    </a:cubicBezTo>
                    <a:cubicBezTo>
                      <a:pt x="156" y="67"/>
                      <a:pt x="143" y="34"/>
                      <a:pt x="143" y="34"/>
                    </a:cubicBezTo>
                    <a:cubicBezTo>
                      <a:pt x="130" y="0"/>
                      <a:pt x="117" y="0"/>
                      <a:pt x="91" y="17"/>
                    </a:cubicBezTo>
                    <a:cubicBezTo>
                      <a:pt x="78" y="17"/>
                      <a:pt x="52" y="17"/>
                      <a:pt x="52" y="34"/>
                    </a:cubicBezTo>
                    <a:cubicBezTo>
                      <a:pt x="39" y="50"/>
                      <a:pt x="13" y="67"/>
                      <a:pt x="13" y="100"/>
                    </a:cubicBezTo>
                    <a:cubicBezTo>
                      <a:pt x="13" y="100"/>
                      <a:pt x="13" y="84"/>
                      <a:pt x="13" y="100"/>
                    </a:cubicBezTo>
                    <a:lnTo>
                      <a:pt x="13" y="10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 name="Freeform 1763">
                <a:extLst>
                  <a:ext uri="{FF2B5EF4-FFF2-40B4-BE49-F238E27FC236}">
                    <a16:creationId xmlns:a16="http://schemas.microsoft.com/office/drawing/2014/main" id="{EF0CEC8B-E7BA-5859-C888-3EF35D30FE3E}"/>
                  </a:ext>
                </a:extLst>
              </p:cNvPr>
              <p:cNvSpPr>
                <a:spLocks/>
              </p:cNvSpPr>
              <p:nvPr/>
            </p:nvSpPr>
            <p:spPr bwMode="auto">
              <a:xfrm>
                <a:off x="3495" y="2056"/>
                <a:ext cx="40" cy="32"/>
              </a:xfrm>
              <a:custGeom>
                <a:avLst/>
                <a:gdLst>
                  <a:gd name="T0" fmla="*/ 13 w 208"/>
                  <a:gd name="T1" fmla="*/ 100 h 167"/>
                  <a:gd name="T2" fmla="*/ 13 w 208"/>
                  <a:gd name="T3" fmla="*/ 100 h 167"/>
                  <a:gd name="T4" fmla="*/ 52 w 208"/>
                  <a:gd name="T5" fmla="*/ 134 h 167"/>
                  <a:gd name="T6" fmla="*/ 65 w 208"/>
                  <a:gd name="T7" fmla="*/ 117 h 167"/>
                  <a:gd name="T8" fmla="*/ 104 w 208"/>
                  <a:gd name="T9" fmla="*/ 134 h 167"/>
                  <a:gd name="T10" fmla="*/ 143 w 208"/>
                  <a:gd name="T11" fmla="*/ 67 h 167"/>
                  <a:gd name="T12" fmla="*/ 143 w 208"/>
                  <a:gd name="T13" fmla="*/ 34 h 167"/>
                  <a:gd name="T14" fmla="*/ 91 w 208"/>
                  <a:gd name="T15" fmla="*/ 17 h 167"/>
                  <a:gd name="T16" fmla="*/ 52 w 208"/>
                  <a:gd name="T17" fmla="*/ 34 h 167"/>
                  <a:gd name="T18" fmla="*/ 13 w 208"/>
                  <a:gd name="T19" fmla="*/ 100 h 167"/>
                  <a:gd name="T20" fmla="*/ 13 w 208"/>
                  <a:gd name="T21" fmla="*/ 10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167">
                    <a:moveTo>
                      <a:pt x="13" y="100"/>
                    </a:moveTo>
                    <a:lnTo>
                      <a:pt x="13" y="100"/>
                    </a:lnTo>
                    <a:cubicBezTo>
                      <a:pt x="0" y="117"/>
                      <a:pt x="39" y="134"/>
                      <a:pt x="52" y="134"/>
                    </a:cubicBezTo>
                    <a:lnTo>
                      <a:pt x="65" y="117"/>
                    </a:lnTo>
                    <a:cubicBezTo>
                      <a:pt x="78" y="100"/>
                      <a:pt x="91" y="117"/>
                      <a:pt x="104" y="134"/>
                    </a:cubicBezTo>
                    <a:cubicBezTo>
                      <a:pt x="130" y="167"/>
                      <a:pt x="208" y="84"/>
                      <a:pt x="143" y="67"/>
                    </a:cubicBezTo>
                    <a:cubicBezTo>
                      <a:pt x="156" y="67"/>
                      <a:pt x="143" y="34"/>
                      <a:pt x="143" y="34"/>
                    </a:cubicBezTo>
                    <a:cubicBezTo>
                      <a:pt x="130" y="0"/>
                      <a:pt x="117" y="0"/>
                      <a:pt x="91" y="17"/>
                    </a:cubicBezTo>
                    <a:cubicBezTo>
                      <a:pt x="78" y="17"/>
                      <a:pt x="52" y="17"/>
                      <a:pt x="52" y="34"/>
                    </a:cubicBezTo>
                    <a:cubicBezTo>
                      <a:pt x="39" y="50"/>
                      <a:pt x="13" y="67"/>
                      <a:pt x="13" y="100"/>
                    </a:cubicBezTo>
                    <a:cubicBezTo>
                      <a:pt x="13" y="100"/>
                      <a:pt x="13" y="84"/>
                      <a:pt x="13" y="10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6" name="Freeform 1764">
                <a:extLst>
                  <a:ext uri="{FF2B5EF4-FFF2-40B4-BE49-F238E27FC236}">
                    <a16:creationId xmlns:a16="http://schemas.microsoft.com/office/drawing/2014/main" id="{AAC90EF7-0A36-35EE-AC6B-EFF5E524A8F5}"/>
                  </a:ext>
                </a:extLst>
              </p:cNvPr>
              <p:cNvSpPr>
                <a:spLocks/>
              </p:cNvSpPr>
              <p:nvPr/>
            </p:nvSpPr>
            <p:spPr bwMode="auto">
              <a:xfrm>
                <a:off x="3495" y="2056"/>
                <a:ext cx="40" cy="32"/>
              </a:xfrm>
              <a:custGeom>
                <a:avLst/>
                <a:gdLst>
                  <a:gd name="T0" fmla="*/ 13 w 208"/>
                  <a:gd name="T1" fmla="*/ 100 h 167"/>
                  <a:gd name="T2" fmla="*/ 13 w 208"/>
                  <a:gd name="T3" fmla="*/ 100 h 167"/>
                  <a:gd name="T4" fmla="*/ 52 w 208"/>
                  <a:gd name="T5" fmla="*/ 134 h 167"/>
                  <a:gd name="T6" fmla="*/ 65 w 208"/>
                  <a:gd name="T7" fmla="*/ 117 h 167"/>
                  <a:gd name="T8" fmla="*/ 104 w 208"/>
                  <a:gd name="T9" fmla="*/ 134 h 167"/>
                  <a:gd name="T10" fmla="*/ 143 w 208"/>
                  <a:gd name="T11" fmla="*/ 67 h 167"/>
                  <a:gd name="T12" fmla="*/ 143 w 208"/>
                  <a:gd name="T13" fmla="*/ 34 h 167"/>
                  <a:gd name="T14" fmla="*/ 91 w 208"/>
                  <a:gd name="T15" fmla="*/ 17 h 167"/>
                  <a:gd name="T16" fmla="*/ 52 w 208"/>
                  <a:gd name="T17" fmla="*/ 34 h 167"/>
                  <a:gd name="T18" fmla="*/ 13 w 208"/>
                  <a:gd name="T19" fmla="*/ 100 h 167"/>
                  <a:gd name="T20" fmla="*/ 13 w 208"/>
                  <a:gd name="T21" fmla="*/ 100 h 167"/>
                  <a:gd name="T22" fmla="*/ 13 w 208"/>
                  <a:gd name="T23" fmla="*/ 10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167">
                    <a:moveTo>
                      <a:pt x="13" y="100"/>
                    </a:moveTo>
                    <a:lnTo>
                      <a:pt x="13" y="100"/>
                    </a:lnTo>
                    <a:cubicBezTo>
                      <a:pt x="0" y="117"/>
                      <a:pt x="39" y="134"/>
                      <a:pt x="52" y="134"/>
                    </a:cubicBezTo>
                    <a:lnTo>
                      <a:pt x="65" y="117"/>
                    </a:lnTo>
                    <a:cubicBezTo>
                      <a:pt x="78" y="100"/>
                      <a:pt x="91" y="117"/>
                      <a:pt x="104" y="134"/>
                    </a:cubicBezTo>
                    <a:cubicBezTo>
                      <a:pt x="130" y="167"/>
                      <a:pt x="208" y="84"/>
                      <a:pt x="143" y="67"/>
                    </a:cubicBezTo>
                    <a:cubicBezTo>
                      <a:pt x="156" y="67"/>
                      <a:pt x="143" y="34"/>
                      <a:pt x="143" y="34"/>
                    </a:cubicBezTo>
                    <a:cubicBezTo>
                      <a:pt x="130" y="0"/>
                      <a:pt x="117" y="0"/>
                      <a:pt x="91" y="17"/>
                    </a:cubicBezTo>
                    <a:cubicBezTo>
                      <a:pt x="78" y="17"/>
                      <a:pt x="52" y="17"/>
                      <a:pt x="52" y="34"/>
                    </a:cubicBezTo>
                    <a:cubicBezTo>
                      <a:pt x="39" y="50"/>
                      <a:pt x="13" y="67"/>
                      <a:pt x="13" y="100"/>
                    </a:cubicBezTo>
                    <a:cubicBezTo>
                      <a:pt x="13" y="100"/>
                      <a:pt x="13" y="84"/>
                      <a:pt x="13" y="100"/>
                    </a:cubicBezTo>
                    <a:lnTo>
                      <a:pt x="13" y="10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 name="Freeform 1765">
                <a:extLst>
                  <a:ext uri="{FF2B5EF4-FFF2-40B4-BE49-F238E27FC236}">
                    <a16:creationId xmlns:a16="http://schemas.microsoft.com/office/drawing/2014/main" id="{410654ED-8EEC-C816-D4C5-B5A6540A1BFC}"/>
                  </a:ext>
                </a:extLst>
              </p:cNvPr>
              <p:cNvSpPr>
                <a:spLocks/>
              </p:cNvSpPr>
              <p:nvPr/>
            </p:nvSpPr>
            <p:spPr bwMode="auto">
              <a:xfrm>
                <a:off x="3728" y="2281"/>
                <a:ext cx="16" cy="32"/>
              </a:xfrm>
              <a:custGeom>
                <a:avLst/>
                <a:gdLst>
                  <a:gd name="T0" fmla="*/ 70 w 83"/>
                  <a:gd name="T1" fmla="*/ 15 h 166"/>
                  <a:gd name="T2" fmla="*/ 70 w 83"/>
                  <a:gd name="T3" fmla="*/ 15 h 166"/>
                  <a:gd name="T4" fmla="*/ 70 w 83"/>
                  <a:gd name="T5" fmla="*/ 106 h 166"/>
                  <a:gd name="T6" fmla="*/ 42 w 83"/>
                  <a:gd name="T7" fmla="*/ 151 h 166"/>
                  <a:gd name="T8" fmla="*/ 14 w 83"/>
                  <a:gd name="T9" fmla="*/ 60 h 166"/>
                  <a:gd name="T10" fmla="*/ 70 w 83"/>
                  <a:gd name="T11" fmla="*/ 15 h 166"/>
                  <a:gd name="T12" fmla="*/ 70 w 83"/>
                  <a:gd name="T13" fmla="*/ 15 h 166"/>
                </a:gdLst>
                <a:ahLst/>
                <a:cxnLst>
                  <a:cxn ang="0">
                    <a:pos x="T0" y="T1"/>
                  </a:cxn>
                  <a:cxn ang="0">
                    <a:pos x="T2" y="T3"/>
                  </a:cxn>
                  <a:cxn ang="0">
                    <a:pos x="T4" y="T5"/>
                  </a:cxn>
                  <a:cxn ang="0">
                    <a:pos x="T6" y="T7"/>
                  </a:cxn>
                  <a:cxn ang="0">
                    <a:pos x="T8" y="T9"/>
                  </a:cxn>
                  <a:cxn ang="0">
                    <a:pos x="T10" y="T11"/>
                  </a:cxn>
                  <a:cxn ang="0">
                    <a:pos x="T12" y="T13"/>
                  </a:cxn>
                </a:cxnLst>
                <a:rect l="0" t="0" r="r" b="b"/>
                <a:pathLst>
                  <a:path w="83" h="166">
                    <a:moveTo>
                      <a:pt x="70" y="15"/>
                    </a:moveTo>
                    <a:lnTo>
                      <a:pt x="70" y="15"/>
                    </a:lnTo>
                    <a:cubicBezTo>
                      <a:pt x="70" y="45"/>
                      <a:pt x="83" y="75"/>
                      <a:pt x="70" y="106"/>
                    </a:cubicBezTo>
                    <a:cubicBezTo>
                      <a:pt x="56" y="121"/>
                      <a:pt x="70" y="166"/>
                      <a:pt x="42" y="151"/>
                    </a:cubicBezTo>
                    <a:cubicBezTo>
                      <a:pt x="14" y="121"/>
                      <a:pt x="0" y="91"/>
                      <a:pt x="14" y="60"/>
                    </a:cubicBezTo>
                    <a:cubicBezTo>
                      <a:pt x="14" y="45"/>
                      <a:pt x="70" y="0"/>
                      <a:pt x="70" y="15"/>
                    </a:cubicBezTo>
                    <a:cubicBezTo>
                      <a:pt x="70" y="30"/>
                      <a:pt x="70" y="0"/>
                      <a:pt x="70" y="15"/>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8" name="Freeform 1766">
                <a:extLst>
                  <a:ext uri="{FF2B5EF4-FFF2-40B4-BE49-F238E27FC236}">
                    <a16:creationId xmlns:a16="http://schemas.microsoft.com/office/drawing/2014/main" id="{38BF927F-C931-2379-89E2-0AC023C95E1C}"/>
                  </a:ext>
                </a:extLst>
              </p:cNvPr>
              <p:cNvSpPr>
                <a:spLocks/>
              </p:cNvSpPr>
              <p:nvPr/>
            </p:nvSpPr>
            <p:spPr bwMode="auto">
              <a:xfrm>
                <a:off x="3728" y="2281"/>
                <a:ext cx="16" cy="32"/>
              </a:xfrm>
              <a:custGeom>
                <a:avLst/>
                <a:gdLst>
                  <a:gd name="T0" fmla="*/ 70 w 83"/>
                  <a:gd name="T1" fmla="*/ 15 h 166"/>
                  <a:gd name="T2" fmla="*/ 70 w 83"/>
                  <a:gd name="T3" fmla="*/ 15 h 166"/>
                  <a:gd name="T4" fmla="*/ 70 w 83"/>
                  <a:gd name="T5" fmla="*/ 106 h 166"/>
                  <a:gd name="T6" fmla="*/ 42 w 83"/>
                  <a:gd name="T7" fmla="*/ 151 h 166"/>
                  <a:gd name="T8" fmla="*/ 14 w 83"/>
                  <a:gd name="T9" fmla="*/ 60 h 166"/>
                  <a:gd name="T10" fmla="*/ 70 w 83"/>
                  <a:gd name="T11" fmla="*/ 15 h 166"/>
                  <a:gd name="T12" fmla="*/ 70 w 83"/>
                  <a:gd name="T13" fmla="*/ 15 h 166"/>
                  <a:gd name="T14" fmla="*/ 70 w 83"/>
                  <a:gd name="T15" fmla="*/ 15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66">
                    <a:moveTo>
                      <a:pt x="70" y="15"/>
                    </a:moveTo>
                    <a:lnTo>
                      <a:pt x="70" y="15"/>
                    </a:lnTo>
                    <a:cubicBezTo>
                      <a:pt x="70" y="45"/>
                      <a:pt x="83" y="75"/>
                      <a:pt x="70" y="106"/>
                    </a:cubicBezTo>
                    <a:cubicBezTo>
                      <a:pt x="56" y="121"/>
                      <a:pt x="70" y="166"/>
                      <a:pt x="42" y="151"/>
                    </a:cubicBezTo>
                    <a:cubicBezTo>
                      <a:pt x="14" y="121"/>
                      <a:pt x="0" y="91"/>
                      <a:pt x="14" y="60"/>
                    </a:cubicBezTo>
                    <a:cubicBezTo>
                      <a:pt x="14" y="45"/>
                      <a:pt x="70" y="0"/>
                      <a:pt x="70" y="15"/>
                    </a:cubicBezTo>
                    <a:cubicBezTo>
                      <a:pt x="70" y="30"/>
                      <a:pt x="70" y="0"/>
                      <a:pt x="70" y="15"/>
                    </a:cubicBezTo>
                    <a:lnTo>
                      <a:pt x="70"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 name="Freeform 1767">
                <a:extLst>
                  <a:ext uri="{FF2B5EF4-FFF2-40B4-BE49-F238E27FC236}">
                    <a16:creationId xmlns:a16="http://schemas.microsoft.com/office/drawing/2014/main" id="{F25991B6-174E-70E2-3DA5-F9F364C60C0F}"/>
                  </a:ext>
                </a:extLst>
              </p:cNvPr>
              <p:cNvSpPr>
                <a:spLocks/>
              </p:cNvSpPr>
              <p:nvPr/>
            </p:nvSpPr>
            <p:spPr bwMode="auto">
              <a:xfrm>
                <a:off x="3728" y="2281"/>
                <a:ext cx="16" cy="32"/>
              </a:xfrm>
              <a:custGeom>
                <a:avLst/>
                <a:gdLst>
                  <a:gd name="T0" fmla="*/ 70 w 83"/>
                  <a:gd name="T1" fmla="*/ 15 h 166"/>
                  <a:gd name="T2" fmla="*/ 70 w 83"/>
                  <a:gd name="T3" fmla="*/ 15 h 166"/>
                  <a:gd name="T4" fmla="*/ 70 w 83"/>
                  <a:gd name="T5" fmla="*/ 106 h 166"/>
                  <a:gd name="T6" fmla="*/ 42 w 83"/>
                  <a:gd name="T7" fmla="*/ 151 h 166"/>
                  <a:gd name="T8" fmla="*/ 14 w 83"/>
                  <a:gd name="T9" fmla="*/ 60 h 166"/>
                  <a:gd name="T10" fmla="*/ 70 w 83"/>
                  <a:gd name="T11" fmla="*/ 15 h 166"/>
                  <a:gd name="T12" fmla="*/ 70 w 83"/>
                  <a:gd name="T13" fmla="*/ 15 h 166"/>
                </a:gdLst>
                <a:ahLst/>
                <a:cxnLst>
                  <a:cxn ang="0">
                    <a:pos x="T0" y="T1"/>
                  </a:cxn>
                  <a:cxn ang="0">
                    <a:pos x="T2" y="T3"/>
                  </a:cxn>
                  <a:cxn ang="0">
                    <a:pos x="T4" y="T5"/>
                  </a:cxn>
                  <a:cxn ang="0">
                    <a:pos x="T6" y="T7"/>
                  </a:cxn>
                  <a:cxn ang="0">
                    <a:pos x="T8" y="T9"/>
                  </a:cxn>
                  <a:cxn ang="0">
                    <a:pos x="T10" y="T11"/>
                  </a:cxn>
                  <a:cxn ang="0">
                    <a:pos x="T12" y="T13"/>
                  </a:cxn>
                </a:cxnLst>
                <a:rect l="0" t="0" r="r" b="b"/>
                <a:pathLst>
                  <a:path w="83" h="166">
                    <a:moveTo>
                      <a:pt x="70" y="15"/>
                    </a:moveTo>
                    <a:lnTo>
                      <a:pt x="70" y="15"/>
                    </a:lnTo>
                    <a:cubicBezTo>
                      <a:pt x="70" y="45"/>
                      <a:pt x="83" y="75"/>
                      <a:pt x="70" y="106"/>
                    </a:cubicBezTo>
                    <a:cubicBezTo>
                      <a:pt x="56" y="121"/>
                      <a:pt x="70" y="166"/>
                      <a:pt x="42" y="151"/>
                    </a:cubicBezTo>
                    <a:cubicBezTo>
                      <a:pt x="14" y="121"/>
                      <a:pt x="0" y="91"/>
                      <a:pt x="14" y="60"/>
                    </a:cubicBezTo>
                    <a:cubicBezTo>
                      <a:pt x="14" y="45"/>
                      <a:pt x="70" y="0"/>
                      <a:pt x="70" y="15"/>
                    </a:cubicBezTo>
                    <a:cubicBezTo>
                      <a:pt x="70" y="30"/>
                      <a:pt x="70" y="0"/>
                      <a:pt x="70" y="15"/>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0" name="Freeform 1768">
                <a:extLst>
                  <a:ext uri="{FF2B5EF4-FFF2-40B4-BE49-F238E27FC236}">
                    <a16:creationId xmlns:a16="http://schemas.microsoft.com/office/drawing/2014/main" id="{E482F187-887E-B83C-5480-CD585DCC21AE}"/>
                  </a:ext>
                </a:extLst>
              </p:cNvPr>
              <p:cNvSpPr>
                <a:spLocks/>
              </p:cNvSpPr>
              <p:nvPr/>
            </p:nvSpPr>
            <p:spPr bwMode="auto">
              <a:xfrm>
                <a:off x="3728" y="2281"/>
                <a:ext cx="16" cy="32"/>
              </a:xfrm>
              <a:custGeom>
                <a:avLst/>
                <a:gdLst>
                  <a:gd name="T0" fmla="*/ 70 w 83"/>
                  <a:gd name="T1" fmla="*/ 15 h 166"/>
                  <a:gd name="T2" fmla="*/ 70 w 83"/>
                  <a:gd name="T3" fmla="*/ 15 h 166"/>
                  <a:gd name="T4" fmla="*/ 70 w 83"/>
                  <a:gd name="T5" fmla="*/ 106 h 166"/>
                  <a:gd name="T6" fmla="*/ 42 w 83"/>
                  <a:gd name="T7" fmla="*/ 151 h 166"/>
                  <a:gd name="T8" fmla="*/ 14 w 83"/>
                  <a:gd name="T9" fmla="*/ 60 h 166"/>
                  <a:gd name="T10" fmla="*/ 70 w 83"/>
                  <a:gd name="T11" fmla="*/ 15 h 166"/>
                  <a:gd name="T12" fmla="*/ 70 w 83"/>
                  <a:gd name="T13" fmla="*/ 15 h 166"/>
                  <a:gd name="T14" fmla="*/ 70 w 83"/>
                  <a:gd name="T15" fmla="*/ 15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66">
                    <a:moveTo>
                      <a:pt x="70" y="15"/>
                    </a:moveTo>
                    <a:lnTo>
                      <a:pt x="70" y="15"/>
                    </a:lnTo>
                    <a:cubicBezTo>
                      <a:pt x="70" y="45"/>
                      <a:pt x="83" y="75"/>
                      <a:pt x="70" y="106"/>
                    </a:cubicBezTo>
                    <a:cubicBezTo>
                      <a:pt x="56" y="121"/>
                      <a:pt x="70" y="166"/>
                      <a:pt x="42" y="151"/>
                    </a:cubicBezTo>
                    <a:cubicBezTo>
                      <a:pt x="14" y="121"/>
                      <a:pt x="0" y="91"/>
                      <a:pt x="14" y="60"/>
                    </a:cubicBezTo>
                    <a:cubicBezTo>
                      <a:pt x="14" y="45"/>
                      <a:pt x="70" y="0"/>
                      <a:pt x="70" y="15"/>
                    </a:cubicBezTo>
                    <a:cubicBezTo>
                      <a:pt x="70" y="30"/>
                      <a:pt x="70" y="0"/>
                      <a:pt x="70" y="15"/>
                    </a:cubicBezTo>
                    <a:lnTo>
                      <a:pt x="70"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 name="Freeform 1769">
                <a:extLst>
                  <a:ext uri="{FF2B5EF4-FFF2-40B4-BE49-F238E27FC236}">
                    <a16:creationId xmlns:a16="http://schemas.microsoft.com/office/drawing/2014/main" id="{82802C92-1E17-8446-5429-3B757CBDF700}"/>
                  </a:ext>
                </a:extLst>
              </p:cNvPr>
              <p:cNvSpPr>
                <a:spLocks/>
              </p:cNvSpPr>
              <p:nvPr/>
            </p:nvSpPr>
            <p:spPr bwMode="auto">
              <a:xfrm>
                <a:off x="3720" y="2313"/>
                <a:ext cx="24" cy="40"/>
              </a:xfrm>
              <a:custGeom>
                <a:avLst/>
                <a:gdLst>
                  <a:gd name="T0" fmla="*/ 97 w 125"/>
                  <a:gd name="T1" fmla="*/ 42 h 209"/>
                  <a:gd name="T2" fmla="*/ 97 w 125"/>
                  <a:gd name="T3" fmla="*/ 42 h 209"/>
                  <a:gd name="T4" fmla="*/ 69 w 125"/>
                  <a:gd name="T5" fmla="*/ 28 h 209"/>
                  <a:gd name="T6" fmla="*/ 0 w 125"/>
                  <a:gd name="T7" fmla="*/ 28 h 209"/>
                  <a:gd name="T8" fmla="*/ 13 w 125"/>
                  <a:gd name="T9" fmla="*/ 111 h 209"/>
                  <a:gd name="T10" fmla="*/ 27 w 125"/>
                  <a:gd name="T11" fmla="*/ 181 h 209"/>
                  <a:gd name="T12" fmla="*/ 55 w 125"/>
                  <a:gd name="T13" fmla="*/ 195 h 209"/>
                  <a:gd name="T14" fmla="*/ 111 w 125"/>
                  <a:gd name="T15" fmla="*/ 139 h 209"/>
                  <a:gd name="T16" fmla="*/ 97 w 125"/>
                  <a:gd name="T17" fmla="*/ 4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209">
                    <a:moveTo>
                      <a:pt x="97" y="42"/>
                    </a:moveTo>
                    <a:lnTo>
                      <a:pt x="97" y="42"/>
                    </a:lnTo>
                    <a:cubicBezTo>
                      <a:pt x="83" y="42"/>
                      <a:pt x="97" y="0"/>
                      <a:pt x="69" y="28"/>
                    </a:cubicBezTo>
                    <a:cubicBezTo>
                      <a:pt x="27" y="56"/>
                      <a:pt x="41" y="56"/>
                      <a:pt x="0" y="28"/>
                    </a:cubicBezTo>
                    <a:lnTo>
                      <a:pt x="13" y="111"/>
                    </a:lnTo>
                    <a:cubicBezTo>
                      <a:pt x="27" y="139"/>
                      <a:pt x="27" y="153"/>
                      <a:pt x="27" y="181"/>
                    </a:cubicBezTo>
                    <a:cubicBezTo>
                      <a:pt x="27" y="195"/>
                      <a:pt x="27" y="209"/>
                      <a:pt x="55" y="195"/>
                    </a:cubicBezTo>
                    <a:cubicBezTo>
                      <a:pt x="83" y="181"/>
                      <a:pt x="111" y="181"/>
                      <a:pt x="111" y="139"/>
                    </a:cubicBezTo>
                    <a:cubicBezTo>
                      <a:pt x="111" y="125"/>
                      <a:pt x="125" y="42"/>
                      <a:pt x="97" y="4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2" name="Freeform 1770">
                <a:extLst>
                  <a:ext uri="{FF2B5EF4-FFF2-40B4-BE49-F238E27FC236}">
                    <a16:creationId xmlns:a16="http://schemas.microsoft.com/office/drawing/2014/main" id="{D739D0BA-BB38-88A3-F8D3-F0F8B784466B}"/>
                  </a:ext>
                </a:extLst>
              </p:cNvPr>
              <p:cNvSpPr>
                <a:spLocks/>
              </p:cNvSpPr>
              <p:nvPr/>
            </p:nvSpPr>
            <p:spPr bwMode="auto">
              <a:xfrm>
                <a:off x="3720" y="2313"/>
                <a:ext cx="24" cy="40"/>
              </a:xfrm>
              <a:custGeom>
                <a:avLst/>
                <a:gdLst>
                  <a:gd name="T0" fmla="*/ 97 w 125"/>
                  <a:gd name="T1" fmla="*/ 42 h 209"/>
                  <a:gd name="T2" fmla="*/ 97 w 125"/>
                  <a:gd name="T3" fmla="*/ 42 h 209"/>
                  <a:gd name="T4" fmla="*/ 69 w 125"/>
                  <a:gd name="T5" fmla="*/ 28 h 209"/>
                  <a:gd name="T6" fmla="*/ 0 w 125"/>
                  <a:gd name="T7" fmla="*/ 28 h 209"/>
                  <a:gd name="T8" fmla="*/ 13 w 125"/>
                  <a:gd name="T9" fmla="*/ 111 h 209"/>
                  <a:gd name="T10" fmla="*/ 27 w 125"/>
                  <a:gd name="T11" fmla="*/ 181 h 209"/>
                  <a:gd name="T12" fmla="*/ 55 w 125"/>
                  <a:gd name="T13" fmla="*/ 195 h 209"/>
                  <a:gd name="T14" fmla="*/ 111 w 125"/>
                  <a:gd name="T15" fmla="*/ 139 h 209"/>
                  <a:gd name="T16" fmla="*/ 97 w 125"/>
                  <a:gd name="T17" fmla="*/ 42 h 209"/>
                  <a:gd name="T18" fmla="*/ 97 w 125"/>
                  <a:gd name="T19" fmla="*/ 4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209">
                    <a:moveTo>
                      <a:pt x="97" y="42"/>
                    </a:moveTo>
                    <a:lnTo>
                      <a:pt x="97" y="42"/>
                    </a:lnTo>
                    <a:cubicBezTo>
                      <a:pt x="83" y="42"/>
                      <a:pt x="97" y="0"/>
                      <a:pt x="69" y="28"/>
                    </a:cubicBezTo>
                    <a:cubicBezTo>
                      <a:pt x="27" y="56"/>
                      <a:pt x="41" y="56"/>
                      <a:pt x="0" y="28"/>
                    </a:cubicBezTo>
                    <a:lnTo>
                      <a:pt x="13" y="111"/>
                    </a:lnTo>
                    <a:cubicBezTo>
                      <a:pt x="27" y="139"/>
                      <a:pt x="27" y="153"/>
                      <a:pt x="27" y="181"/>
                    </a:cubicBezTo>
                    <a:cubicBezTo>
                      <a:pt x="27" y="195"/>
                      <a:pt x="27" y="209"/>
                      <a:pt x="55" y="195"/>
                    </a:cubicBezTo>
                    <a:cubicBezTo>
                      <a:pt x="83" y="181"/>
                      <a:pt x="111" y="181"/>
                      <a:pt x="111" y="139"/>
                    </a:cubicBezTo>
                    <a:cubicBezTo>
                      <a:pt x="111" y="125"/>
                      <a:pt x="125" y="42"/>
                      <a:pt x="97" y="42"/>
                    </a:cubicBezTo>
                    <a:lnTo>
                      <a:pt x="97"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 name="Freeform 1771">
                <a:extLst>
                  <a:ext uri="{FF2B5EF4-FFF2-40B4-BE49-F238E27FC236}">
                    <a16:creationId xmlns:a16="http://schemas.microsoft.com/office/drawing/2014/main" id="{6B6BF123-CFE2-8296-595B-9A1407EF4D8C}"/>
                  </a:ext>
                </a:extLst>
              </p:cNvPr>
              <p:cNvSpPr>
                <a:spLocks/>
              </p:cNvSpPr>
              <p:nvPr/>
            </p:nvSpPr>
            <p:spPr bwMode="auto">
              <a:xfrm>
                <a:off x="3720" y="2313"/>
                <a:ext cx="24" cy="40"/>
              </a:xfrm>
              <a:custGeom>
                <a:avLst/>
                <a:gdLst>
                  <a:gd name="T0" fmla="*/ 97 w 125"/>
                  <a:gd name="T1" fmla="*/ 42 h 209"/>
                  <a:gd name="T2" fmla="*/ 97 w 125"/>
                  <a:gd name="T3" fmla="*/ 42 h 209"/>
                  <a:gd name="T4" fmla="*/ 69 w 125"/>
                  <a:gd name="T5" fmla="*/ 28 h 209"/>
                  <a:gd name="T6" fmla="*/ 0 w 125"/>
                  <a:gd name="T7" fmla="*/ 28 h 209"/>
                  <a:gd name="T8" fmla="*/ 13 w 125"/>
                  <a:gd name="T9" fmla="*/ 111 h 209"/>
                  <a:gd name="T10" fmla="*/ 27 w 125"/>
                  <a:gd name="T11" fmla="*/ 181 h 209"/>
                  <a:gd name="T12" fmla="*/ 55 w 125"/>
                  <a:gd name="T13" fmla="*/ 195 h 209"/>
                  <a:gd name="T14" fmla="*/ 111 w 125"/>
                  <a:gd name="T15" fmla="*/ 139 h 209"/>
                  <a:gd name="T16" fmla="*/ 97 w 125"/>
                  <a:gd name="T17" fmla="*/ 4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209">
                    <a:moveTo>
                      <a:pt x="97" y="42"/>
                    </a:moveTo>
                    <a:lnTo>
                      <a:pt x="97" y="42"/>
                    </a:lnTo>
                    <a:cubicBezTo>
                      <a:pt x="83" y="42"/>
                      <a:pt x="97" y="0"/>
                      <a:pt x="69" y="28"/>
                    </a:cubicBezTo>
                    <a:cubicBezTo>
                      <a:pt x="27" y="56"/>
                      <a:pt x="41" y="56"/>
                      <a:pt x="0" y="28"/>
                    </a:cubicBezTo>
                    <a:lnTo>
                      <a:pt x="13" y="111"/>
                    </a:lnTo>
                    <a:cubicBezTo>
                      <a:pt x="27" y="139"/>
                      <a:pt x="27" y="153"/>
                      <a:pt x="27" y="181"/>
                    </a:cubicBezTo>
                    <a:cubicBezTo>
                      <a:pt x="27" y="195"/>
                      <a:pt x="27" y="209"/>
                      <a:pt x="55" y="195"/>
                    </a:cubicBezTo>
                    <a:cubicBezTo>
                      <a:pt x="83" y="181"/>
                      <a:pt x="111" y="181"/>
                      <a:pt x="111" y="139"/>
                    </a:cubicBezTo>
                    <a:cubicBezTo>
                      <a:pt x="111" y="125"/>
                      <a:pt x="125" y="42"/>
                      <a:pt x="97" y="4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4" name="Freeform 1772">
                <a:extLst>
                  <a:ext uri="{FF2B5EF4-FFF2-40B4-BE49-F238E27FC236}">
                    <a16:creationId xmlns:a16="http://schemas.microsoft.com/office/drawing/2014/main" id="{6590CFEC-74DD-7974-9EB9-DC84A228BC6A}"/>
                  </a:ext>
                </a:extLst>
              </p:cNvPr>
              <p:cNvSpPr>
                <a:spLocks/>
              </p:cNvSpPr>
              <p:nvPr/>
            </p:nvSpPr>
            <p:spPr bwMode="auto">
              <a:xfrm>
                <a:off x="3720" y="2313"/>
                <a:ext cx="24" cy="40"/>
              </a:xfrm>
              <a:custGeom>
                <a:avLst/>
                <a:gdLst>
                  <a:gd name="T0" fmla="*/ 97 w 125"/>
                  <a:gd name="T1" fmla="*/ 42 h 209"/>
                  <a:gd name="T2" fmla="*/ 97 w 125"/>
                  <a:gd name="T3" fmla="*/ 42 h 209"/>
                  <a:gd name="T4" fmla="*/ 69 w 125"/>
                  <a:gd name="T5" fmla="*/ 28 h 209"/>
                  <a:gd name="T6" fmla="*/ 0 w 125"/>
                  <a:gd name="T7" fmla="*/ 28 h 209"/>
                  <a:gd name="T8" fmla="*/ 13 w 125"/>
                  <a:gd name="T9" fmla="*/ 111 h 209"/>
                  <a:gd name="T10" fmla="*/ 27 w 125"/>
                  <a:gd name="T11" fmla="*/ 181 h 209"/>
                  <a:gd name="T12" fmla="*/ 55 w 125"/>
                  <a:gd name="T13" fmla="*/ 195 h 209"/>
                  <a:gd name="T14" fmla="*/ 111 w 125"/>
                  <a:gd name="T15" fmla="*/ 139 h 209"/>
                  <a:gd name="T16" fmla="*/ 97 w 125"/>
                  <a:gd name="T17" fmla="*/ 42 h 209"/>
                  <a:gd name="T18" fmla="*/ 97 w 125"/>
                  <a:gd name="T19" fmla="*/ 4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209">
                    <a:moveTo>
                      <a:pt x="97" y="42"/>
                    </a:moveTo>
                    <a:lnTo>
                      <a:pt x="97" y="42"/>
                    </a:lnTo>
                    <a:cubicBezTo>
                      <a:pt x="83" y="42"/>
                      <a:pt x="97" y="0"/>
                      <a:pt x="69" y="28"/>
                    </a:cubicBezTo>
                    <a:cubicBezTo>
                      <a:pt x="27" y="56"/>
                      <a:pt x="41" y="56"/>
                      <a:pt x="0" y="28"/>
                    </a:cubicBezTo>
                    <a:lnTo>
                      <a:pt x="13" y="111"/>
                    </a:lnTo>
                    <a:cubicBezTo>
                      <a:pt x="27" y="139"/>
                      <a:pt x="27" y="153"/>
                      <a:pt x="27" y="181"/>
                    </a:cubicBezTo>
                    <a:cubicBezTo>
                      <a:pt x="27" y="195"/>
                      <a:pt x="27" y="209"/>
                      <a:pt x="55" y="195"/>
                    </a:cubicBezTo>
                    <a:cubicBezTo>
                      <a:pt x="83" y="181"/>
                      <a:pt x="111" y="181"/>
                      <a:pt x="111" y="139"/>
                    </a:cubicBezTo>
                    <a:cubicBezTo>
                      <a:pt x="111" y="125"/>
                      <a:pt x="125" y="42"/>
                      <a:pt x="97" y="42"/>
                    </a:cubicBezTo>
                    <a:lnTo>
                      <a:pt x="97"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 name="Freeform 1773">
                <a:extLst>
                  <a:ext uri="{FF2B5EF4-FFF2-40B4-BE49-F238E27FC236}">
                    <a16:creationId xmlns:a16="http://schemas.microsoft.com/office/drawing/2014/main" id="{BC8EFA2E-4B48-7C4E-850C-DB1F14EAA9D7}"/>
                  </a:ext>
                </a:extLst>
              </p:cNvPr>
              <p:cNvSpPr>
                <a:spLocks/>
              </p:cNvSpPr>
              <p:nvPr/>
            </p:nvSpPr>
            <p:spPr bwMode="auto">
              <a:xfrm>
                <a:off x="3784" y="2361"/>
                <a:ext cx="41" cy="33"/>
              </a:xfrm>
              <a:custGeom>
                <a:avLst/>
                <a:gdLst>
                  <a:gd name="T0" fmla="*/ 65 w 208"/>
                  <a:gd name="T1" fmla="*/ 17 h 167"/>
                  <a:gd name="T2" fmla="*/ 65 w 208"/>
                  <a:gd name="T3" fmla="*/ 17 h 167"/>
                  <a:gd name="T4" fmla="*/ 0 w 208"/>
                  <a:gd name="T5" fmla="*/ 34 h 167"/>
                  <a:gd name="T6" fmla="*/ 39 w 208"/>
                  <a:gd name="T7" fmla="*/ 84 h 167"/>
                  <a:gd name="T8" fmla="*/ 104 w 208"/>
                  <a:gd name="T9" fmla="*/ 117 h 167"/>
                  <a:gd name="T10" fmla="*/ 182 w 208"/>
                  <a:gd name="T11" fmla="*/ 134 h 167"/>
                  <a:gd name="T12" fmla="*/ 169 w 208"/>
                  <a:gd name="T13" fmla="*/ 67 h 167"/>
                  <a:gd name="T14" fmla="*/ 195 w 208"/>
                  <a:gd name="T15" fmla="*/ 17 h 167"/>
                  <a:gd name="T16" fmla="*/ 143 w 208"/>
                  <a:gd name="T17" fmla="*/ 17 h 167"/>
                  <a:gd name="T18" fmla="*/ 65 w 208"/>
                  <a:gd name="T19" fmla="*/ 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67">
                    <a:moveTo>
                      <a:pt x="65" y="17"/>
                    </a:moveTo>
                    <a:lnTo>
                      <a:pt x="65" y="17"/>
                    </a:lnTo>
                    <a:cubicBezTo>
                      <a:pt x="52" y="17"/>
                      <a:pt x="13" y="17"/>
                      <a:pt x="0" y="34"/>
                    </a:cubicBezTo>
                    <a:cubicBezTo>
                      <a:pt x="0" y="50"/>
                      <a:pt x="26" y="67"/>
                      <a:pt x="39" y="84"/>
                    </a:cubicBezTo>
                    <a:cubicBezTo>
                      <a:pt x="65" y="84"/>
                      <a:pt x="91" y="100"/>
                      <a:pt x="104" y="117"/>
                    </a:cubicBezTo>
                    <a:cubicBezTo>
                      <a:pt x="130" y="134"/>
                      <a:pt x="156" y="167"/>
                      <a:pt x="182" y="134"/>
                    </a:cubicBezTo>
                    <a:cubicBezTo>
                      <a:pt x="208" y="117"/>
                      <a:pt x="156" y="100"/>
                      <a:pt x="169" y="67"/>
                    </a:cubicBezTo>
                    <a:cubicBezTo>
                      <a:pt x="169" y="67"/>
                      <a:pt x="208" y="34"/>
                      <a:pt x="195" y="17"/>
                    </a:cubicBezTo>
                    <a:cubicBezTo>
                      <a:pt x="195" y="0"/>
                      <a:pt x="143" y="17"/>
                      <a:pt x="143" y="17"/>
                    </a:cubicBezTo>
                    <a:cubicBezTo>
                      <a:pt x="117" y="34"/>
                      <a:pt x="91" y="17"/>
                      <a:pt x="65" y="1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6" name="Freeform 1774">
                <a:extLst>
                  <a:ext uri="{FF2B5EF4-FFF2-40B4-BE49-F238E27FC236}">
                    <a16:creationId xmlns:a16="http://schemas.microsoft.com/office/drawing/2014/main" id="{0FB01E49-F676-CE22-7099-BEDD82F4F4C8}"/>
                  </a:ext>
                </a:extLst>
              </p:cNvPr>
              <p:cNvSpPr>
                <a:spLocks/>
              </p:cNvSpPr>
              <p:nvPr/>
            </p:nvSpPr>
            <p:spPr bwMode="auto">
              <a:xfrm>
                <a:off x="3784" y="2361"/>
                <a:ext cx="41" cy="33"/>
              </a:xfrm>
              <a:custGeom>
                <a:avLst/>
                <a:gdLst>
                  <a:gd name="T0" fmla="*/ 65 w 208"/>
                  <a:gd name="T1" fmla="*/ 17 h 167"/>
                  <a:gd name="T2" fmla="*/ 65 w 208"/>
                  <a:gd name="T3" fmla="*/ 17 h 167"/>
                  <a:gd name="T4" fmla="*/ 0 w 208"/>
                  <a:gd name="T5" fmla="*/ 34 h 167"/>
                  <a:gd name="T6" fmla="*/ 39 w 208"/>
                  <a:gd name="T7" fmla="*/ 84 h 167"/>
                  <a:gd name="T8" fmla="*/ 104 w 208"/>
                  <a:gd name="T9" fmla="*/ 117 h 167"/>
                  <a:gd name="T10" fmla="*/ 182 w 208"/>
                  <a:gd name="T11" fmla="*/ 134 h 167"/>
                  <a:gd name="T12" fmla="*/ 169 w 208"/>
                  <a:gd name="T13" fmla="*/ 67 h 167"/>
                  <a:gd name="T14" fmla="*/ 195 w 208"/>
                  <a:gd name="T15" fmla="*/ 17 h 167"/>
                  <a:gd name="T16" fmla="*/ 143 w 208"/>
                  <a:gd name="T17" fmla="*/ 17 h 167"/>
                  <a:gd name="T18" fmla="*/ 65 w 208"/>
                  <a:gd name="T19" fmla="*/ 17 h 167"/>
                  <a:gd name="T20" fmla="*/ 65 w 208"/>
                  <a:gd name="T21" fmla="*/ 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167">
                    <a:moveTo>
                      <a:pt x="65" y="17"/>
                    </a:moveTo>
                    <a:lnTo>
                      <a:pt x="65" y="17"/>
                    </a:lnTo>
                    <a:cubicBezTo>
                      <a:pt x="52" y="17"/>
                      <a:pt x="13" y="17"/>
                      <a:pt x="0" y="34"/>
                    </a:cubicBezTo>
                    <a:cubicBezTo>
                      <a:pt x="0" y="50"/>
                      <a:pt x="26" y="67"/>
                      <a:pt x="39" y="84"/>
                    </a:cubicBezTo>
                    <a:cubicBezTo>
                      <a:pt x="65" y="84"/>
                      <a:pt x="91" y="100"/>
                      <a:pt x="104" y="117"/>
                    </a:cubicBezTo>
                    <a:cubicBezTo>
                      <a:pt x="130" y="134"/>
                      <a:pt x="156" y="167"/>
                      <a:pt x="182" y="134"/>
                    </a:cubicBezTo>
                    <a:cubicBezTo>
                      <a:pt x="208" y="117"/>
                      <a:pt x="156" y="100"/>
                      <a:pt x="169" y="67"/>
                    </a:cubicBezTo>
                    <a:cubicBezTo>
                      <a:pt x="169" y="67"/>
                      <a:pt x="208" y="34"/>
                      <a:pt x="195" y="17"/>
                    </a:cubicBezTo>
                    <a:cubicBezTo>
                      <a:pt x="195" y="0"/>
                      <a:pt x="143" y="17"/>
                      <a:pt x="143" y="17"/>
                    </a:cubicBezTo>
                    <a:cubicBezTo>
                      <a:pt x="117" y="34"/>
                      <a:pt x="91" y="17"/>
                      <a:pt x="65" y="17"/>
                    </a:cubicBezTo>
                    <a:lnTo>
                      <a:pt x="65" y="1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 name="Freeform 1775">
                <a:extLst>
                  <a:ext uri="{FF2B5EF4-FFF2-40B4-BE49-F238E27FC236}">
                    <a16:creationId xmlns:a16="http://schemas.microsoft.com/office/drawing/2014/main" id="{8F391A28-BF71-BDA6-2C51-80D91C49C73C}"/>
                  </a:ext>
                </a:extLst>
              </p:cNvPr>
              <p:cNvSpPr>
                <a:spLocks/>
              </p:cNvSpPr>
              <p:nvPr/>
            </p:nvSpPr>
            <p:spPr bwMode="auto">
              <a:xfrm>
                <a:off x="3784" y="2361"/>
                <a:ext cx="41" cy="33"/>
              </a:xfrm>
              <a:custGeom>
                <a:avLst/>
                <a:gdLst>
                  <a:gd name="T0" fmla="*/ 65 w 208"/>
                  <a:gd name="T1" fmla="*/ 17 h 167"/>
                  <a:gd name="T2" fmla="*/ 65 w 208"/>
                  <a:gd name="T3" fmla="*/ 17 h 167"/>
                  <a:gd name="T4" fmla="*/ 0 w 208"/>
                  <a:gd name="T5" fmla="*/ 34 h 167"/>
                  <a:gd name="T6" fmla="*/ 39 w 208"/>
                  <a:gd name="T7" fmla="*/ 84 h 167"/>
                  <a:gd name="T8" fmla="*/ 104 w 208"/>
                  <a:gd name="T9" fmla="*/ 117 h 167"/>
                  <a:gd name="T10" fmla="*/ 182 w 208"/>
                  <a:gd name="T11" fmla="*/ 134 h 167"/>
                  <a:gd name="T12" fmla="*/ 169 w 208"/>
                  <a:gd name="T13" fmla="*/ 67 h 167"/>
                  <a:gd name="T14" fmla="*/ 195 w 208"/>
                  <a:gd name="T15" fmla="*/ 17 h 167"/>
                  <a:gd name="T16" fmla="*/ 143 w 208"/>
                  <a:gd name="T17" fmla="*/ 17 h 167"/>
                  <a:gd name="T18" fmla="*/ 65 w 208"/>
                  <a:gd name="T19" fmla="*/ 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67">
                    <a:moveTo>
                      <a:pt x="65" y="17"/>
                    </a:moveTo>
                    <a:lnTo>
                      <a:pt x="65" y="17"/>
                    </a:lnTo>
                    <a:cubicBezTo>
                      <a:pt x="52" y="17"/>
                      <a:pt x="13" y="17"/>
                      <a:pt x="0" y="34"/>
                    </a:cubicBezTo>
                    <a:cubicBezTo>
                      <a:pt x="0" y="50"/>
                      <a:pt x="26" y="67"/>
                      <a:pt x="39" y="84"/>
                    </a:cubicBezTo>
                    <a:cubicBezTo>
                      <a:pt x="65" y="84"/>
                      <a:pt x="91" y="100"/>
                      <a:pt x="104" y="117"/>
                    </a:cubicBezTo>
                    <a:cubicBezTo>
                      <a:pt x="130" y="134"/>
                      <a:pt x="156" y="167"/>
                      <a:pt x="182" y="134"/>
                    </a:cubicBezTo>
                    <a:cubicBezTo>
                      <a:pt x="208" y="117"/>
                      <a:pt x="156" y="100"/>
                      <a:pt x="169" y="67"/>
                    </a:cubicBezTo>
                    <a:cubicBezTo>
                      <a:pt x="169" y="67"/>
                      <a:pt x="208" y="34"/>
                      <a:pt x="195" y="17"/>
                    </a:cubicBezTo>
                    <a:cubicBezTo>
                      <a:pt x="195" y="0"/>
                      <a:pt x="143" y="17"/>
                      <a:pt x="143" y="17"/>
                    </a:cubicBezTo>
                    <a:cubicBezTo>
                      <a:pt x="117" y="34"/>
                      <a:pt x="91" y="17"/>
                      <a:pt x="65" y="1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8" name="Freeform 1776">
                <a:extLst>
                  <a:ext uri="{FF2B5EF4-FFF2-40B4-BE49-F238E27FC236}">
                    <a16:creationId xmlns:a16="http://schemas.microsoft.com/office/drawing/2014/main" id="{12D41BEE-9FE4-7487-A1B3-E9659DCA06F2}"/>
                  </a:ext>
                </a:extLst>
              </p:cNvPr>
              <p:cNvSpPr>
                <a:spLocks/>
              </p:cNvSpPr>
              <p:nvPr/>
            </p:nvSpPr>
            <p:spPr bwMode="auto">
              <a:xfrm>
                <a:off x="3784" y="2361"/>
                <a:ext cx="41" cy="33"/>
              </a:xfrm>
              <a:custGeom>
                <a:avLst/>
                <a:gdLst>
                  <a:gd name="T0" fmla="*/ 65 w 208"/>
                  <a:gd name="T1" fmla="*/ 17 h 167"/>
                  <a:gd name="T2" fmla="*/ 65 w 208"/>
                  <a:gd name="T3" fmla="*/ 17 h 167"/>
                  <a:gd name="T4" fmla="*/ 0 w 208"/>
                  <a:gd name="T5" fmla="*/ 34 h 167"/>
                  <a:gd name="T6" fmla="*/ 39 w 208"/>
                  <a:gd name="T7" fmla="*/ 84 h 167"/>
                  <a:gd name="T8" fmla="*/ 104 w 208"/>
                  <a:gd name="T9" fmla="*/ 117 h 167"/>
                  <a:gd name="T10" fmla="*/ 182 w 208"/>
                  <a:gd name="T11" fmla="*/ 134 h 167"/>
                  <a:gd name="T12" fmla="*/ 169 w 208"/>
                  <a:gd name="T13" fmla="*/ 67 h 167"/>
                  <a:gd name="T14" fmla="*/ 195 w 208"/>
                  <a:gd name="T15" fmla="*/ 17 h 167"/>
                  <a:gd name="T16" fmla="*/ 143 w 208"/>
                  <a:gd name="T17" fmla="*/ 17 h 167"/>
                  <a:gd name="T18" fmla="*/ 65 w 208"/>
                  <a:gd name="T19" fmla="*/ 17 h 167"/>
                  <a:gd name="T20" fmla="*/ 65 w 208"/>
                  <a:gd name="T21" fmla="*/ 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167">
                    <a:moveTo>
                      <a:pt x="65" y="17"/>
                    </a:moveTo>
                    <a:lnTo>
                      <a:pt x="65" y="17"/>
                    </a:lnTo>
                    <a:cubicBezTo>
                      <a:pt x="52" y="17"/>
                      <a:pt x="13" y="17"/>
                      <a:pt x="0" y="34"/>
                    </a:cubicBezTo>
                    <a:cubicBezTo>
                      <a:pt x="0" y="50"/>
                      <a:pt x="26" y="67"/>
                      <a:pt x="39" y="84"/>
                    </a:cubicBezTo>
                    <a:cubicBezTo>
                      <a:pt x="65" y="84"/>
                      <a:pt x="91" y="100"/>
                      <a:pt x="104" y="117"/>
                    </a:cubicBezTo>
                    <a:cubicBezTo>
                      <a:pt x="130" y="134"/>
                      <a:pt x="156" y="167"/>
                      <a:pt x="182" y="134"/>
                    </a:cubicBezTo>
                    <a:cubicBezTo>
                      <a:pt x="208" y="117"/>
                      <a:pt x="156" y="100"/>
                      <a:pt x="169" y="67"/>
                    </a:cubicBezTo>
                    <a:cubicBezTo>
                      <a:pt x="169" y="67"/>
                      <a:pt x="208" y="34"/>
                      <a:pt x="195" y="17"/>
                    </a:cubicBezTo>
                    <a:cubicBezTo>
                      <a:pt x="195" y="0"/>
                      <a:pt x="143" y="17"/>
                      <a:pt x="143" y="17"/>
                    </a:cubicBezTo>
                    <a:cubicBezTo>
                      <a:pt x="117" y="34"/>
                      <a:pt x="91" y="17"/>
                      <a:pt x="65" y="17"/>
                    </a:cubicBezTo>
                    <a:lnTo>
                      <a:pt x="65" y="1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 name="Freeform 1777">
                <a:extLst>
                  <a:ext uri="{FF2B5EF4-FFF2-40B4-BE49-F238E27FC236}">
                    <a16:creationId xmlns:a16="http://schemas.microsoft.com/office/drawing/2014/main" id="{D1703CAD-5811-1247-9B5E-78B802B4CB36}"/>
                  </a:ext>
                </a:extLst>
              </p:cNvPr>
              <p:cNvSpPr>
                <a:spLocks/>
              </p:cNvSpPr>
              <p:nvPr/>
            </p:nvSpPr>
            <p:spPr bwMode="auto">
              <a:xfrm>
                <a:off x="3704" y="2209"/>
                <a:ext cx="161" cy="160"/>
              </a:xfrm>
              <a:custGeom>
                <a:avLst/>
                <a:gdLst>
                  <a:gd name="T0" fmla="*/ 541 w 833"/>
                  <a:gd name="T1" fmla="*/ 151 h 833"/>
                  <a:gd name="T2" fmla="*/ 541 w 833"/>
                  <a:gd name="T3" fmla="*/ 151 h 833"/>
                  <a:gd name="T4" fmla="*/ 599 w 833"/>
                  <a:gd name="T5" fmla="*/ 136 h 833"/>
                  <a:gd name="T6" fmla="*/ 629 w 833"/>
                  <a:gd name="T7" fmla="*/ 91 h 833"/>
                  <a:gd name="T8" fmla="*/ 658 w 833"/>
                  <a:gd name="T9" fmla="*/ 60 h 833"/>
                  <a:gd name="T10" fmla="*/ 658 w 833"/>
                  <a:gd name="T11" fmla="*/ 15 h 833"/>
                  <a:gd name="T12" fmla="*/ 599 w 833"/>
                  <a:gd name="T13" fmla="*/ 30 h 833"/>
                  <a:gd name="T14" fmla="*/ 526 w 833"/>
                  <a:gd name="T15" fmla="*/ 60 h 833"/>
                  <a:gd name="T16" fmla="*/ 395 w 833"/>
                  <a:gd name="T17" fmla="*/ 15 h 833"/>
                  <a:gd name="T18" fmla="*/ 322 w 833"/>
                  <a:gd name="T19" fmla="*/ 15 h 833"/>
                  <a:gd name="T20" fmla="*/ 278 w 833"/>
                  <a:gd name="T21" fmla="*/ 15 h 833"/>
                  <a:gd name="T22" fmla="*/ 263 w 833"/>
                  <a:gd name="T23" fmla="*/ 45 h 833"/>
                  <a:gd name="T24" fmla="*/ 249 w 833"/>
                  <a:gd name="T25" fmla="*/ 60 h 833"/>
                  <a:gd name="T26" fmla="*/ 219 w 833"/>
                  <a:gd name="T27" fmla="*/ 75 h 833"/>
                  <a:gd name="T28" fmla="*/ 190 w 833"/>
                  <a:gd name="T29" fmla="*/ 75 h 833"/>
                  <a:gd name="T30" fmla="*/ 176 w 833"/>
                  <a:gd name="T31" fmla="*/ 60 h 833"/>
                  <a:gd name="T32" fmla="*/ 161 w 833"/>
                  <a:gd name="T33" fmla="*/ 121 h 833"/>
                  <a:gd name="T34" fmla="*/ 132 w 833"/>
                  <a:gd name="T35" fmla="*/ 75 h 833"/>
                  <a:gd name="T36" fmla="*/ 73 w 833"/>
                  <a:gd name="T37" fmla="*/ 106 h 833"/>
                  <a:gd name="T38" fmla="*/ 0 w 833"/>
                  <a:gd name="T39" fmla="*/ 106 h 833"/>
                  <a:gd name="T40" fmla="*/ 15 w 833"/>
                  <a:gd name="T41" fmla="*/ 151 h 833"/>
                  <a:gd name="T42" fmla="*/ 0 w 833"/>
                  <a:gd name="T43" fmla="*/ 212 h 833"/>
                  <a:gd name="T44" fmla="*/ 29 w 833"/>
                  <a:gd name="T45" fmla="*/ 272 h 833"/>
                  <a:gd name="T46" fmla="*/ 59 w 833"/>
                  <a:gd name="T47" fmla="*/ 318 h 833"/>
                  <a:gd name="T48" fmla="*/ 176 w 833"/>
                  <a:gd name="T49" fmla="*/ 257 h 833"/>
                  <a:gd name="T50" fmla="*/ 219 w 833"/>
                  <a:gd name="T51" fmla="*/ 288 h 833"/>
                  <a:gd name="T52" fmla="*/ 249 w 833"/>
                  <a:gd name="T53" fmla="*/ 333 h 833"/>
                  <a:gd name="T54" fmla="*/ 263 w 833"/>
                  <a:gd name="T55" fmla="*/ 378 h 833"/>
                  <a:gd name="T56" fmla="*/ 307 w 833"/>
                  <a:gd name="T57" fmla="*/ 424 h 833"/>
                  <a:gd name="T58" fmla="*/ 409 w 833"/>
                  <a:gd name="T59" fmla="*/ 500 h 833"/>
                  <a:gd name="T60" fmla="*/ 483 w 833"/>
                  <a:gd name="T61" fmla="*/ 545 h 833"/>
                  <a:gd name="T62" fmla="*/ 614 w 833"/>
                  <a:gd name="T63" fmla="*/ 636 h 833"/>
                  <a:gd name="T64" fmla="*/ 658 w 833"/>
                  <a:gd name="T65" fmla="*/ 727 h 833"/>
                  <a:gd name="T66" fmla="*/ 629 w 833"/>
                  <a:gd name="T67" fmla="*/ 833 h 833"/>
                  <a:gd name="T68" fmla="*/ 716 w 833"/>
                  <a:gd name="T69" fmla="*/ 727 h 833"/>
                  <a:gd name="T70" fmla="*/ 687 w 833"/>
                  <a:gd name="T71" fmla="*/ 681 h 833"/>
                  <a:gd name="T72" fmla="*/ 731 w 833"/>
                  <a:gd name="T73" fmla="*/ 606 h 833"/>
                  <a:gd name="T74" fmla="*/ 775 w 833"/>
                  <a:gd name="T75" fmla="*/ 621 h 833"/>
                  <a:gd name="T76" fmla="*/ 804 w 833"/>
                  <a:gd name="T77" fmla="*/ 666 h 833"/>
                  <a:gd name="T78" fmla="*/ 775 w 833"/>
                  <a:gd name="T79" fmla="*/ 591 h 833"/>
                  <a:gd name="T80" fmla="*/ 643 w 833"/>
                  <a:gd name="T81" fmla="*/ 530 h 833"/>
                  <a:gd name="T82" fmla="*/ 643 w 833"/>
                  <a:gd name="T83" fmla="*/ 484 h 833"/>
                  <a:gd name="T84" fmla="*/ 570 w 833"/>
                  <a:gd name="T85" fmla="*/ 469 h 833"/>
                  <a:gd name="T86" fmla="*/ 512 w 833"/>
                  <a:gd name="T87" fmla="*/ 394 h 833"/>
                  <a:gd name="T88" fmla="*/ 468 w 833"/>
                  <a:gd name="T89" fmla="*/ 318 h 833"/>
                  <a:gd name="T90" fmla="*/ 395 w 833"/>
                  <a:gd name="T91" fmla="*/ 257 h 833"/>
                  <a:gd name="T92" fmla="*/ 395 w 833"/>
                  <a:gd name="T93" fmla="*/ 227 h 833"/>
                  <a:gd name="T94" fmla="*/ 409 w 833"/>
                  <a:gd name="T95" fmla="*/ 182 h 833"/>
                  <a:gd name="T96" fmla="*/ 439 w 833"/>
                  <a:gd name="T97" fmla="*/ 136 h 833"/>
                  <a:gd name="T98" fmla="*/ 468 w 833"/>
                  <a:gd name="T99" fmla="*/ 121 h 833"/>
                  <a:gd name="T100" fmla="*/ 497 w 833"/>
                  <a:gd name="T101" fmla="*/ 151 h 833"/>
                  <a:gd name="T102" fmla="*/ 541 w 833"/>
                  <a:gd name="T103" fmla="*/ 151 h 833"/>
                  <a:gd name="T104" fmla="*/ 541 w 833"/>
                  <a:gd name="T105" fmla="*/ 151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3" h="833">
                    <a:moveTo>
                      <a:pt x="541" y="151"/>
                    </a:moveTo>
                    <a:lnTo>
                      <a:pt x="541" y="151"/>
                    </a:lnTo>
                    <a:cubicBezTo>
                      <a:pt x="556" y="136"/>
                      <a:pt x="585" y="151"/>
                      <a:pt x="599" y="136"/>
                    </a:cubicBezTo>
                    <a:cubicBezTo>
                      <a:pt x="629" y="121"/>
                      <a:pt x="614" y="106"/>
                      <a:pt x="629" y="91"/>
                    </a:cubicBezTo>
                    <a:cubicBezTo>
                      <a:pt x="629" y="75"/>
                      <a:pt x="643" y="60"/>
                      <a:pt x="658" y="60"/>
                    </a:cubicBezTo>
                    <a:cubicBezTo>
                      <a:pt x="673" y="45"/>
                      <a:pt x="658" y="45"/>
                      <a:pt x="658" y="15"/>
                    </a:cubicBezTo>
                    <a:cubicBezTo>
                      <a:pt x="643" y="30"/>
                      <a:pt x="629" y="30"/>
                      <a:pt x="599" y="30"/>
                    </a:cubicBezTo>
                    <a:cubicBezTo>
                      <a:pt x="570" y="30"/>
                      <a:pt x="541" y="75"/>
                      <a:pt x="526" y="60"/>
                    </a:cubicBezTo>
                    <a:cubicBezTo>
                      <a:pt x="483" y="45"/>
                      <a:pt x="409" y="60"/>
                      <a:pt x="395" y="15"/>
                    </a:cubicBezTo>
                    <a:cubicBezTo>
                      <a:pt x="380" y="0"/>
                      <a:pt x="336" y="15"/>
                      <a:pt x="322" y="15"/>
                    </a:cubicBezTo>
                    <a:cubicBezTo>
                      <a:pt x="293" y="45"/>
                      <a:pt x="293" y="15"/>
                      <a:pt x="278" y="15"/>
                    </a:cubicBezTo>
                    <a:cubicBezTo>
                      <a:pt x="263" y="15"/>
                      <a:pt x="263" y="45"/>
                      <a:pt x="263" y="45"/>
                    </a:cubicBezTo>
                    <a:lnTo>
                      <a:pt x="249" y="60"/>
                    </a:lnTo>
                    <a:cubicBezTo>
                      <a:pt x="249" y="75"/>
                      <a:pt x="234" y="75"/>
                      <a:pt x="219" y="75"/>
                    </a:cubicBezTo>
                    <a:lnTo>
                      <a:pt x="190" y="75"/>
                    </a:lnTo>
                    <a:lnTo>
                      <a:pt x="176" y="60"/>
                    </a:lnTo>
                    <a:cubicBezTo>
                      <a:pt x="176" y="60"/>
                      <a:pt x="161" y="106"/>
                      <a:pt x="161" y="121"/>
                    </a:cubicBezTo>
                    <a:cubicBezTo>
                      <a:pt x="161" y="136"/>
                      <a:pt x="132" y="91"/>
                      <a:pt x="132" y="75"/>
                    </a:cubicBezTo>
                    <a:cubicBezTo>
                      <a:pt x="103" y="60"/>
                      <a:pt x="88" y="106"/>
                      <a:pt x="73" y="106"/>
                    </a:cubicBezTo>
                    <a:lnTo>
                      <a:pt x="0" y="106"/>
                    </a:lnTo>
                    <a:cubicBezTo>
                      <a:pt x="0" y="121"/>
                      <a:pt x="15" y="136"/>
                      <a:pt x="15" y="151"/>
                    </a:cubicBezTo>
                    <a:cubicBezTo>
                      <a:pt x="15" y="182"/>
                      <a:pt x="0" y="182"/>
                      <a:pt x="0" y="212"/>
                    </a:cubicBezTo>
                    <a:cubicBezTo>
                      <a:pt x="0" y="227"/>
                      <a:pt x="0" y="272"/>
                      <a:pt x="29" y="272"/>
                    </a:cubicBezTo>
                    <a:cubicBezTo>
                      <a:pt x="44" y="288"/>
                      <a:pt x="59" y="272"/>
                      <a:pt x="59" y="318"/>
                    </a:cubicBezTo>
                    <a:cubicBezTo>
                      <a:pt x="88" y="303"/>
                      <a:pt x="146" y="242"/>
                      <a:pt x="176" y="257"/>
                    </a:cubicBezTo>
                    <a:cubicBezTo>
                      <a:pt x="190" y="272"/>
                      <a:pt x="205" y="288"/>
                      <a:pt x="219" y="288"/>
                    </a:cubicBezTo>
                    <a:cubicBezTo>
                      <a:pt x="234" y="288"/>
                      <a:pt x="249" y="318"/>
                      <a:pt x="249" y="333"/>
                    </a:cubicBezTo>
                    <a:cubicBezTo>
                      <a:pt x="263" y="348"/>
                      <a:pt x="263" y="363"/>
                      <a:pt x="263" y="378"/>
                    </a:cubicBezTo>
                    <a:cubicBezTo>
                      <a:pt x="278" y="394"/>
                      <a:pt x="293" y="409"/>
                      <a:pt x="307" y="424"/>
                    </a:cubicBezTo>
                    <a:cubicBezTo>
                      <a:pt x="336" y="439"/>
                      <a:pt x="366" y="469"/>
                      <a:pt x="409" y="500"/>
                    </a:cubicBezTo>
                    <a:cubicBezTo>
                      <a:pt x="439" y="530"/>
                      <a:pt x="453" y="530"/>
                      <a:pt x="483" y="545"/>
                    </a:cubicBezTo>
                    <a:cubicBezTo>
                      <a:pt x="526" y="575"/>
                      <a:pt x="556" y="621"/>
                      <a:pt x="614" y="636"/>
                    </a:cubicBezTo>
                    <a:cubicBezTo>
                      <a:pt x="643" y="651"/>
                      <a:pt x="643" y="697"/>
                      <a:pt x="658" y="727"/>
                    </a:cubicBezTo>
                    <a:cubicBezTo>
                      <a:pt x="658" y="757"/>
                      <a:pt x="614" y="787"/>
                      <a:pt x="629" y="833"/>
                    </a:cubicBezTo>
                    <a:cubicBezTo>
                      <a:pt x="629" y="818"/>
                      <a:pt x="716" y="742"/>
                      <a:pt x="716" y="727"/>
                    </a:cubicBezTo>
                    <a:cubicBezTo>
                      <a:pt x="731" y="712"/>
                      <a:pt x="687" y="681"/>
                      <a:pt x="687" y="681"/>
                    </a:cubicBezTo>
                    <a:cubicBezTo>
                      <a:pt x="658" y="651"/>
                      <a:pt x="716" y="591"/>
                      <a:pt x="731" y="606"/>
                    </a:cubicBezTo>
                    <a:cubicBezTo>
                      <a:pt x="746" y="621"/>
                      <a:pt x="760" y="621"/>
                      <a:pt x="775" y="621"/>
                    </a:cubicBezTo>
                    <a:cubicBezTo>
                      <a:pt x="790" y="636"/>
                      <a:pt x="790" y="651"/>
                      <a:pt x="804" y="666"/>
                    </a:cubicBezTo>
                    <a:cubicBezTo>
                      <a:pt x="833" y="666"/>
                      <a:pt x="790" y="606"/>
                      <a:pt x="775" y="591"/>
                    </a:cubicBezTo>
                    <a:cubicBezTo>
                      <a:pt x="746" y="560"/>
                      <a:pt x="687" y="560"/>
                      <a:pt x="643" y="530"/>
                    </a:cubicBezTo>
                    <a:cubicBezTo>
                      <a:pt x="629" y="515"/>
                      <a:pt x="673" y="484"/>
                      <a:pt x="643" y="484"/>
                    </a:cubicBezTo>
                    <a:cubicBezTo>
                      <a:pt x="629" y="469"/>
                      <a:pt x="599" y="484"/>
                      <a:pt x="570" y="469"/>
                    </a:cubicBezTo>
                    <a:cubicBezTo>
                      <a:pt x="541" y="454"/>
                      <a:pt x="526" y="424"/>
                      <a:pt x="512" y="394"/>
                    </a:cubicBezTo>
                    <a:cubicBezTo>
                      <a:pt x="497" y="363"/>
                      <a:pt x="497" y="333"/>
                      <a:pt x="468" y="318"/>
                    </a:cubicBezTo>
                    <a:cubicBezTo>
                      <a:pt x="453" y="303"/>
                      <a:pt x="395" y="288"/>
                      <a:pt x="395" y="257"/>
                    </a:cubicBezTo>
                    <a:lnTo>
                      <a:pt x="395" y="227"/>
                    </a:lnTo>
                    <a:cubicBezTo>
                      <a:pt x="409" y="197"/>
                      <a:pt x="409" y="197"/>
                      <a:pt x="409" y="182"/>
                    </a:cubicBezTo>
                    <a:cubicBezTo>
                      <a:pt x="395" y="136"/>
                      <a:pt x="439" y="151"/>
                      <a:pt x="439" y="136"/>
                    </a:cubicBezTo>
                    <a:cubicBezTo>
                      <a:pt x="453" y="121"/>
                      <a:pt x="468" y="121"/>
                      <a:pt x="468" y="121"/>
                    </a:cubicBezTo>
                    <a:cubicBezTo>
                      <a:pt x="497" y="121"/>
                      <a:pt x="497" y="136"/>
                      <a:pt x="497" y="151"/>
                    </a:cubicBezTo>
                    <a:lnTo>
                      <a:pt x="541" y="151"/>
                    </a:lnTo>
                    <a:cubicBezTo>
                      <a:pt x="541" y="136"/>
                      <a:pt x="526" y="151"/>
                      <a:pt x="541" y="15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0" name="Freeform 1778">
                <a:extLst>
                  <a:ext uri="{FF2B5EF4-FFF2-40B4-BE49-F238E27FC236}">
                    <a16:creationId xmlns:a16="http://schemas.microsoft.com/office/drawing/2014/main" id="{410DC361-BF70-B162-FD48-C26035D397B0}"/>
                  </a:ext>
                </a:extLst>
              </p:cNvPr>
              <p:cNvSpPr>
                <a:spLocks/>
              </p:cNvSpPr>
              <p:nvPr/>
            </p:nvSpPr>
            <p:spPr bwMode="auto">
              <a:xfrm>
                <a:off x="3704" y="2209"/>
                <a:ext cx="161" cy="160"/>
              </a:xfrm>
              <a:custGeom>
                <a:avLst/>
                <a:gdLst>
                  <a:gd name="T0" fmla="*/ 541 w 833"/>
                  <a:gd name="T1" fmla="*/ 151 h 833"/>
                  <a:gd name="T2" fmla="*/ 541 w 833"/>
                  <a:gd name="T3" fmla="*/ 151 h 833"/>
                  <a:gd name="T4" fmla="*/ 599 w 833"/>
                  <a:gd name="T5" fmla="*/ 136 h 833"/>
                  <a:gd name="T6" fmla="*/ 629 w 833"/>
                  <a:gd name="T7" fmla="*/ 91 h 833"/>
                  <a:gd name="T8" fmla="*/ 658 w 833"/>
                  <a:gd name="T9" fmla="*/ 60 h 833"/>
                  <a:gd name="T10" fmla="*/ 658 w 833"/>
                  <a:gd name="T11" fmla="*/ 15 h 833"/>
                  <a:gd name="T12" fmla="*/ 599 w 833"/>
                  <a:gd name="T13" fmla="*/ 30 h 833"/>
                  <a:gd name="T14" fmla="*/ 526 w 833"/>
                  <a:gd name="T15" fmla="*/ 60 h 833"/>
                  <a:gd name="T16" fmla="*/ 395 w 833"/>
                  <a:gd name="T17" fmla="*/ 15 h 833"/>
                  <a:gd name="T18" fmla="*/ 322 w 833"/>
                  <a:gd name="T19" fmla="*/ 15 h 833"/>
                  <a:gd name="T20" fmla="*/ 278 w 833"/>
                  <a:gd name="T21" fmla="*/ 15 h 833"/>
                  <a:gd name="T22" fmla="*/ 263 w 833"/>
                  <a:gd name="T23" fmla="*/ 45 h 833"/>
                  <a:gd name="T24" fmla="*/ 249 w 833"/>
                  <a:gd name="T25" fmla="*/ 60 h 833"/>
                  <a:gd name="T26" fmla="*/ 219 w 833"/>
                  <a:gd name="T27" fmla="*/ 75 h 833"/>
                  <a:gd name="T28" fmla="*/ 190 w 833"/>
                  <a:gd name="T29" fmla="*/ 75 h 833"/>
                  <a:gd name="T30" fmla="*/ 176 w 833"/>
                  <a:gd name="T31" fmla="*/ 60 h 833"/>
                  <a:gd name="T32" fmla="*/ 161 w 833"/>
                  <a:gd name="T33" fmla="*/ 121 h 833"/>
                  <a:gd name="T34" fmla="*/ 132 w 833"/>
                  <a:gd name="T35" fmla="*/ 75 h 833"/>
                  <a:gd name="T36" fmla="*/ 73 w 833"/>
                  <a:gd name="T37" fmla="*/ 106 h 833"/>
                  <a:gd name="T38" fmla="*/ 0 w 833"/>
                  <a:gd name="T39" fmla="*/ 106 h 833"/>
                  <a:gd name="T40" fmla="*/ 15 w 833"/>
                  <a:gd name="T41" fmla="*/ 151 h 833"/>
                  <a:gd name="T42" fmla="*/ 0 w 833"/>
                  <a:gd name="T43" fmla="*/ 212 h 833"/>
                  <a:gd name="T44" fmla="*/ 29 w 833"/>
                  <a:gd name="T45" fmla="*/ 272 h 833"/>
                  <a:gd name="T46" fmla="*/ 59 w 833"/>
                  <a:gd name="T47" fmla="*/ 318 h 833"/>
                  <a:gd name="T48" fmla="*/ 176 w 833"/>
                  <a:gd name="T49" fmla="*/ 257 h 833"/>
                  <a:gd name="T50" fmla="*/ 219 w 833"/>
                  <a:gd name="T51" fmla="*/ 288 h 833"/>
                  <a:gd name="T52" fmla="*/ 249 w 833"/>
                  <a:gd name="T53" fmla="*/ 333 h 833"/>
                  <a:gd name="T54" fmla="*/ 263 w 833"/>
                  <a:gd name="T55" fmla="*/ 378 h 833"/>
                  <a:gd name="T56" fmla="*/ 307 w 833"/>
                  <a:gd name="T57" fmla="*/ 424 h 833"/>
                  <a:gd name="T58" fmla="*/ 409 w 833"/>
                  <a:gd name="T59" fmla="*/ 500 h 833"/>
                  <a:gd name="T60" fmla="*/ 483 w 833"/>
                  <a:gd name="T61" fmla="*/ 545 h 833"/>
                  <a:gd name="T62" fmla="*/ 614 w 833"/>
                  <a:gd name="T63" fmla="*/ 636 h 833"/>
                  <a:gd name="T64" fmla="*/ 658 w 833"/>
                  <a:gd name="T65" fmla="*/ 727 h 833"/>
                  <a:gd name="T66" fmla="*/ 629 w 833"/>
                  <a:gd name="T67" fmla="*/ 833 h 833"/>
                  <a:gd name="T68" fmla="*/ 716 w 833"/>
                  <a:gd name="T69" fmla="*/ 727 h 833"/>
                  <a:gd name="T70" fmla="*/ 687 w 833"/>
                  <a:gd name="T71" fmla="*/ 681 h 833"/>
                  <a:gd name="T72" fmla="*/ 731 w 833"/>
                  <a:gd name="T73" fmla="*/ 606 h 833"/>
                  <a:gd name="T74" fmla="*/ 775 w 833"/>
                  <a:gd name="T75" fmla="*/ 621 h 833"/>
                  <a:gd name="T76" fmla="*/ 804 w 833"/>
                  <a:gd name="T77" fmla="*/ 666 h 833"/>
                  <a:gd name="T78" fmla="*/ 775 w 833"/>
                  <a:gd name="T79" fmla="*/ 591 h 833"/>
                  <a:gd name="T80" fmla="*/ 643 w 833"/>
                  <a:gd name="T81" fmla="*/ 530 h 833"/>
                  <a:gd name="T82" fmla="*/ 643 w 833"/>
                  <a:gd name="T83" fmla="*/ 484 h 833"/>
                  <a:gd name="T84" fmla="*/ 570 w 833"/>
                  <a:gd name="T85" fmla="*/ 469 h 833"/>
                  <a:gd name="T86" fmla="*/ 512 w 833"/>
                  <a:gd name="T87" fmla="*/ 394 h 833"/>
                  <a:gd name="T88" fmla="*/ 468 w 833"/>
                  <a:gd name="T89" fmla="*/ 318 h 833"/>
                  <a:gd name="T90" fmla="*/ 395 w 833"/>
                  <a:gd name="T91" fmla="*/ 257 h 833"/>
                  <a:gd name="T92" fmla="*/ 395 w 833"/>
                  <a:gd name="T93" fmla="*/ 227 h 833"/>
                  <a:gd name="T94" fmla="*/ 409 w 833"/>
                  <a:gd name="T95" fmla="*/ 182 h 833"/>
                  <a:gd name="T96" fmla="*/ 439 w 833"/>
                  <a:gd name="T97" fmla="*/ 136 h 833"/>
                  <a:gd name="T98" fmla="*/ 468 w 833"/>
                  <a:gd name="T99" fmla="*/ 121 h 833"/>
                  <a:gd name="T100" fmla="*/ 497 w 833"/>
                  <a:gd name="T101" fmla="*/ 151 h 833"/>
                  <a:gd name="T102" fmla="*/ 541 w 833"/>
                  <a:gd name="T103" fmla="*/ 151 h 833"/>
                  <a:gd name="T104" fmla="*/ 541 w 833"/>
                  <a:gd name="T105" fmla="*/ 151 h 833"/>
                  <a:gd name="T106" fmla="*/ 541 w 833"/>
                  <a:gd name="T107" fmla="*/ 151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3" h="833">
                    <a:moveTo>
                      <a:pt x="541" y="151"/>
                    </a:moveTo>
                    <a:lnTo>
                      <a:pt x="541" y="151"/>
                    </a:lnTo>
                    <a:cubicBezTo>
                      <a:pt x="556" y="136"/>
                      <a:pt x="585" y="151"/>
                      <a:pt x="599" y="136"/>
                    </a:cubicBezTo>
                    <a:cubicBezTo>
                      <a:pt x="629" y="121"/>
                      <a:pt x="614" y="106"/>
                      <a:pt x="629" y="91"/>
                    </a:cubicBezTo>
                    <a:cubicBezTo>
                      <a:pt x="629" y="75"/>
                      <a:pt x="643" y="60"/>
                      <a:pt x="658" y="60"/>
                    </a:cubicBezTo>
                    <a:cubicBezTo>
                      <a:pt x="673" y="45"/>
                      <a:pt x="658" y="45"/>
                      <a:pt x="658" y="15"/>
                    </a:cubicBezTo>
                    <a:cubicBezTo>
                      <a:pt x="643" y="30"/>
                      <a:pt x="629" y="30"/>
                      <a:pt x="599" y="30"/>
                    </a:cubicBezTo>
                    <a:cubicBezTo>
                      <a:pt x="570" y="30"/>
                      <a:pt x="541" y="75"/>
                      <a:pt x="526" y="60"/>
                    </a:cubicBezTo>
                    <a:cubicBezTo>
                      <a:pt x="483" y="45"/>
                      <a:pt x="409" y="60"/>
                      <a:pt x="395" y="15"/>
                    </a:cubicBezTo>
                    <a:cubicBezTo>
                      <a:pt x="380" y="0"/>
                      <a:pt x="336" y="15"/>
                      <a:pt x="322" y="15"/>
                    </a:cubicBezTo>
                    <a:cubicBezTo>
                      <a:pt x="293" y="45"/>
                      <a:pt x="293" y="15"/>
                      <a:pt x="278" y="15"/>
                    </a:cubicBezTo>
                    <a:cubicBezTo>
                      <a:pt x="263" y="15"/>
                      <a:pt x="263" y="45"/>
                      <a:pt x="263" y="45"/>
                    </a:cubicBezTo>
                    <a:lnTo>
                      <a:pt x="249" y="60"/>
                    </a:lnTo>
                    <a:cubicBezTo>
                      <a:pt x="249" y="75"/>
                      <a:pt x="234" y="75"/>
                      <a:pt x="219" y="75"/>
                    </a:cubicBezTo>
                    <a:lnTo>
                      <a:pt x="190" y="75"/>
                    </a:lnTo>
                    <a:lnTo>
                      <a:pt x="176" y="60"/>
                    </a:lnTo>
                    <a:cubicBezTo>
                      <a:pt x="176" y="60"/>
                      <a:pt x="161" y="106"/>
                      <a:pt x="161" y="121"/>
                    </a:cubicBezTo>
                    <a:cubicBezTo>
                      <a:pt x="161" y="136"/>
                      <a:pt x="132" y="91"/>
                      <a:pt x="132" y="75"/>
                    </a:cubicBezTo>
                    <a:cubicBezTo>
                      <a:pt x="103" y="60"/>
                      <a:pt x="88" y="106"/>
                      <a:pt x="73" y="106"/>
                    </a:cubicBezTo>
                    <a:lnTo>
                      <a:pt x="0" y="106"/>
                    </a:lnTo>
                    <a:cubicBezTo>
                      <a:pt x="0" y="121"/>
                      <a:pt x="15" y="136"/>
                      <a:pt x="15" y="151"/>
                    </a:cubicBezTo>
                    <a:cubicBezTo>
                      <a:pt x="15" y="182"/>
                      <a:pt x="0" y="182"/>
                      <a:pt x="0" y="212"/>
                    </a:cubicBezTo>
                    <a:cubicBezTo>
                      <a:pt x="0" y="227"/>
                      <a:pt x="0" y="272"/>
                      <a:pt x="29" y="272"/>
                    </a:cubicBezTo>
                    <a:cubicBezTo>
                      <a:pt x="44" y="288"/>
                      <a:pt x="59" y="272"/>
                      <a:pt x="59" y="318"/>
                    </a:cubicBezTo>
                    <a:cubicBezTo>
                      <a:pt x="88" y="303"/>
                      <a:pt x="146" y="242"/>
                      <a:pt x="176" y="257"/>
                    </a:cubicBezTo>
                    <a:cubicBezTo>
                      <a:pt x="190" y="272"/>
                      <a:pt x="205" y="288"/>
                      <a:pt x="219" y="288"/>
                    </a:cubicBezTo>
                    <a:cubicBezTo>
                      <a:pt x="234" y="288"/>
                      <a:pt x="249" y="318"/>
                      <a:pt x="249" y="333"/>
                    </a:cubicBezTo>
                    <a:cubicBezTo>
                      <a:pt x="263" y="348"/>
                      <a:pt x="263" y="363"/>
                      <a:pt x="263" y="378"/>
                    </a:cubicBezTo>
                    <a:cubicBezTo>
                      <a:pt x="278" y="394"/>
                      <a:pt x="293" y="409"/>
                      <a:pt x="307" y="424"/>
                    </a:cubicBezTo>
                    <a:cubicBezTo>
                      <a:pt x="336" y="439"/>
                      <a:pt x="366" y="469"/>
                      <a:pt x="409" y="500"/>
                    </a:cubicBezTo>
                    <a:cubicBezTo>
                      <a:pt x="439" y="530"/>
                      <a:pt x="453" y="530"/>
                      <a:pt x="483" y="545"/>
                    </a:cubicBezTo>
                    <a:cubicBezTo>
                      <a:pt x="526" y="575"/>
                      <a:pt x="556" y="621"/>
                      <a:pt x="614" y="636"/>
                    </a:cubicBezTo>
                    <a:cubicBezTo>
                      <a:pt x="643" y="651"/>
                      <a:pt x="643" y="697"/>
                      <a:pt x="658" y="727"/>
                    </a:cubicBezTo>
                    <a:cubicBezTo>
                      <a:pt x="658" y="757"/>
                      <a:pt x="614" y="787"/>
                      <a:pt x="629" y="833"/>
                    </a:cubicBezTo>
                    <a:cubicBezTo>
                      <a:pt x="629" y="818"/>
                      <a:pt x="716" y="742"/>
                      <a:pt x="716" y="727"/>
                    </a:cubicBezTo>
                    <a:cubicBezTo>
                      <a:pt x="731" y="712"/>
                      <a:pt x="687" y="681"/>
                      <a:pt x="687" y="681"/>
                    </a:cubicBezTo>
                    <a:cubicBezTo>
                      <a:pt x="658" y="651"/>
                      <a:pt x="716" y="591"/>
                      <a:pt x="731" y="606"/>
                    </a:cubicBezTo>
                    <a:cubicBezTo>
                      <a:pt x="746" y="621"/>
                      <a:pt x="760" y="621"/>
                      <a:pt x="775" y="621"/>
                    </a:cubicBezTo>
                    <a:cubicBezTo>
                      <a:pt x="790" y="636"/>
                      <a:pt x="790" y="651"/>
                      <a:pt x="804" y="666"/>
                    </a:cubicBezTo>
                    <a:cubicBezTo>
                      <a:pt x="833" y="666"/>
                      <a:pt x="790" y="606"/>
                      <a:pt x="775" y="591"/>
                    </a:cubicBezTo>
                    <a:cubicBezTo>
                      <a:pt x="746" y="560"/>
                      <a:pt x="687" y="560"/>
                      <a:pt x="643" y="530"/>
                    </a:cubicBezTo>
                    <a:cubicBezTo>
                      <a:pt x="629" y="515"/>
                      <a:pt x="673" y="484"/>
                      <a:pt x="643" y="484"/>
                    </a:cubicBezTo>
                    <a:cubicBezTo>
                      <a:pt x="629" y="469"/>
                      <a:pt x="599" y="484"/>
                      <a:pt x="570" y="469"/>
                    </a:cubicBezTo>
                    <a:cubicBezTo>
                      <a:pt x="541" y="454"/>
                      <a:pt x="526" y="424"/>
                      <a:pt x="512" y="394"/>
                    </a:cubicBezTo>
                    <a:cubicBezTo>
                      <a:pt x="497" y="363"/>
                      <a:pt x="497" y="333"/>
                      <a:pt x="468" y="318"/>
                    </a:cubicBezTo>
                    <a:cubicBezTo>
                      <a:pt x="453" y="303"/>
                      <a:pt x="395" y="288"/>
                      <a:pt x="395" y="257"/>
                    </a:cubicBezTo>
                    <a:lnTo>
                      <a:pt x="395" y="227"/>
                    </a:lnTo>
                    <a:cubicBezTo>
                      <a:pt x="409" y="197"/>
                      <a:pt x="409" y="197"/>
                      <a:pt x="409" y="182"/>
                    </a:cubicBezTo>
                    <a:cubicBezTo>
                      <a:pt x="395" y="136"/>
                      <a:pt x="439" y="151"/>
                      <a:pt x="439" y="136"/>
                    </a:cubicBezTo>
                    <a:cubicBezTo>
                      <a:pt x="453" y="121"/>
                      <a:pt x="468" y="121"/>
                      <a:pt x="468" y="121"/>
                    </a:cubicBezTo>
                    <a:cubicBezTo>
                      <a:pt x="497" y="121"/>
                      <a:pt x="497" y="136"/>
                      <a:pt x="497" y="151"/>
                    </a:cubicBezTo>
                    <a:lnTo>
                      <a:pt x="541" y="151"/>
                    </a:lnTo>
                    <a:cubicBezTo>
                      <a:pt x="541" y="136"/>
                      <a:pt x="526" y="151"/>
                      <a:pt x="541" y="151"/>
                    </a:cubicBezTo>
                    <a:lnTo>
                      <a:pt x="541" y="15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 name="Freeform 1779">
                <a:extLst>
                  <a:ext uri="{FF2B5EF4-FFF2-40B4-BE49-F238E27FC236}">
                    <a16:creationId xmlns:a16="http://schemas.microsoft.com/office/drawing/2014/main" id="{8D71D061-C911-A01B-3FFF-F626AA422011}"/>
                  </a:ext>
                </a:extLst>
              </p:cNvPr>
              <p:cNvSpPr>
                <a:spLocks/>
              </p:cNvSpPr>
              <p:nvPr/>
            </p:nvSpPr>
            <p:spPr bwMode="auto">
              <a:xfrm>
                <a:off x="3704" y="2209"/>
                <a:ext cx="161" cy="160"/>
              </a:xfrm>
              <a:custGeom>
                <a:avLst/>
                <a:gdLst>
                  <a:gd name="T0" fmla="*/ 541 w 833"/>
                  <a:gd name="T1" fmla="*/ 151 h 833"/>
                  <a:gd name="T2" fmla="*/ 541 w 833"/>
                  <a:gd name="T3" fmla="*/ 151 h 833"/>
                  <a:gd name="T4" fmla="*/ 599 w 833"/>
                  <a:gd name="T5" fmla="*/ 136 h 833"/>
                  <a:gd name="T6" fmla="*/ 629 w 833"/>
                  <a:gd name="T7" fmla="*/ 91 h 833"/>
                  <a:gd name="T8" fmla="*/ 658 w 833"/>
                  <a:gd name="T9" fmla="*/ 60 h 833"/>
                  <a:gd name="T10" fmla="*/ 658 w 833"/>
                  <a:gd name="T11" fmla="*/ 15 h 833"/>
                  <a:gd name="T12" fmla="*/ 599 w 833"/>
                  <a:gd name="T13" fmla="*/ 30 h 833"/>
                  <a:gd name="T14" fmla="*/ 526 w 833"/>
                  <a:gd name="T15" fmla="*/ 60 h 833"/>
                  <a:gd name="T16" fmla="*/ 395 w 833"/>
                  <a:gd name="T17" fmla="*/ 15 h 833"/>
                  <a:gd name="T18" fmla="*/ 322 w 833"/>
                  <a:gd name="T19" fmla="*/ 15 h 833"/>
                  <a:gd name="T20" fmla="*/ 278 w 833"/>
                  <a:gd name="T21" fmla="*/ 15 h 833"/>
                  <a:gd name="T22" fmla="*/ 263 w 833"/>
                  <a:gd name="T23" fmla="*/ 45 h 833"/>
                  <a:gd name="T24" fmla="*/ 249 w 833"/>
                  <a:gd name="T25" fmla="*/ 60 h 833"/>
                  <a:gd name="T26" fmla="*/ 219 w 833"/>
                  <a:gd name="T27" fmla="*/ 75 h 833"/>
                  <a:gd name="T28" fmla="*/ 190 w 833"/>
                  <a:gd name="T29" fmla="*/ 75 h 833"/>
                  <a:gd name="T30" fmla="*/ 176 w 833"/>
                  <a:gd name="T31" fmla="*/ 60 h 833"/>
                  <a:gd name="T32" fmla="*/ 161 w 833"/>
                  <a:gd name="T33" fmla="*/ 121 h 833"/>
                  <a:gd name="T34" fmla="*/ 132 w 833"/>
                  <a:gd name="T35" fmla="*/ 75 h 833"/>
                  <a:gd name="T36" fmla="*/ 73 w 833"/>
                  <a:gd name="T37" fmla="*/ 106 h 833"/>
                  <a:gd name="T38" fmla="*/ 0 w 833"/>
                  <a:gd name="T39" fmla="*/ 106 h 833"/>
                  <a:gd name="T40" fmla="*/ 15 w 833"/>
                  <a:gd name="T41" fmla="*/ 151 h 833"/>
                  <a:gd name="T42" fmla="*/ 0 w 833"/>
                  <a:gd name="T43" fmla="*/ 212 h 833"/>
                  <a:gd name="T44" fmla="*/ 29 w 833"/>
                  <a:gd name="T45" fmla="*/ 272 h 833"/>
                  <a:gd name="T46" fmla="*/ 59 w 833"/>
                  <a:gd name="T47" fmla="*/ 318 h 833"/>
                  <a:gd name="T48" fmla="*/ 176 w 833"/>
                  <a:gd name="T49" fmla="*/ 257 h 833"/>
                  <a:gd name="T50" fmla="*/ 219 w 833"/>
                  <a:gd name="T51" fmla="*/ 288 h 833"/>
                  <a:gd name="T52" fmla="*/ 249 w 833"/>
                  <a:gd name="T53" fmla="*/ 333 h 833"/>
                  <a:gd name="T54" fmla="*/ 263 w 833"/>
                  <a:gd name="T55" fmla="*/ 378 h 833"/>
                  <a:gd name="T56" fmla="*/ 307 w 833"/>
                  <a:gd name="T57" fmla="*/ 424 h 833"/>
                  <a:gd name="T58" fmla="*/ 409 w 833"/>
                  <a:gd name="T59" fmla="*/ 500 h 833"/>
                  <a:gd name="T60" fmla="*/ 483 w 833"/>
                  <a:gd name="T61" fmla="*/ 545 h 833"/>
                  <a:gd name="T62" fmla="*/ 614 w 833"/>
                  <a:gd name="T63" fmla="*/ 636 h 833"/>
                  <a:gd name="T64" fmla="*/ 658 w 833"/>
                  <a:gd name="T65" fmla="*/ 727 h 833"/>
                  <a:gd name="T66" fmla="*/ 629 w 833"/>
                  <a:gd name="T67" fmla="*/ 833 h 833"/>
                  <a:gd name="T68" fmla="*/ 716 w 833"/>
                  <a:gd name="T69" fmla="*/ 727 h 833"/>
                  <a:gd name="T70" fmla="*/ 687 w 833"/>
                  <a:gd name="T71" fmla="*/ 681 h 833"/>
                  <a:gd name="T72" fmla="*/ 731 w 833"/>
                  <a:gd name="T73" fmla="*/ 606 h 833"/>
                  <a:gd name="T74" fmla="*/ 775 w 833"/>
                  <a:gd name="T75" fmla="*/ 621 h 833"/>
                  <a:gd name="T76" fmla="*/ 804 w 833"/>
                  <a:gd name="T77" fmla="*/ 666 h 833"/>
                  <a:gd name="T78" fmla="*/ 775 w 833"/>
                  <a:gd name="T79" fmla="*/ 591 h 833"/>
                  <a:gd name="T80" fmla="*/ 643 w 833"/>
                  <a:gd name="T81" fmla="*/ 530 h 833"/>
                  <a:gd name="T82" fmla="*/ 643 w 833"/>
                  <a:gd name="T83" fmla="*/ 484 h 833"/>
                  <a:gd name="T84" fmla="*/ 570 w 833"/>
                  <a:gd name="T85" fmla="*/ 469 h 833"/>
                  <a:gd name="T86" fmla="*/ 512 w 833"/>
                  <a:gd name="T87" fmla="*/ 394 h 833"/>
                  <a:gd name="T88" fmla="*/ 468 w 833"/>
                  <a:gd name="T89" fmla="*/ 318 h 833"/>
                  <a:gd name="T90" fmla="*/ 395 w 833"/>
                  <a:gd name="T91" fmla="*/ 257 h 833"/>
                  <a:gd name="T92" fmla="*/ 395 w 833"/>
                  <a:gd name="T93" fmla="*/ 227 h 833"/>
                  <a:gd name="T94" fmla="*/ 409 w 833"/>
                  <a:gd name="T95" fmla="*/ 182 h 833"/>
                  <a:gd name="T96" fmla="*/ 439 w 833"/>
                  <a:gd name="T97" fmla="*/ 136 h 833"/>
                  <a:gd name="T98" fmla="*/ 468 w 833"/>
                  <a:gd name="T99" fmla="*/ 121 h 833"/>
                  <a:gd name="T100" fmla="*/ 497 w 833"/>
                  <a:gd name="T101" fmla="*/ 151 h 833"/>
                  <a:gd name="T102" fmla="*/ 541 w 833"/>
                  <a:gd name="T103" fmla="*/ 151 h 833"/>
                  <a:gd name="T104" fmla="*/ 541 w 833"/>
                  <a:gd name="T105" fmla="*/ 151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3" h="833">
                    <a:moveTo>
                      <a:pt x="541" y="151"/>
                    </a:moveTo>
                    <a:lnTo>
                      <a:pt x="541" y="151"/>
                    </a:lnTo>
                    <a:cubicBezTo>
                      <a:pt x="556" y="136"/>
                      <a:pt x="585" y="151"/>
                      <a:pt x="599" y="136"/>
                    </a:cubicBezTo>
                    <a:cubicBezTo>
                      <a:pt x="629" y="121"/>
                      <a:pt x="614" y="106"/>
                      <a:pt x="629" y="91"/>
                    </a:cubicBezTo>
                    <a:cubicBezTo>
                      <a:pt x="629" y="75"/>
                      <a:pt x="643" y="60"/>
                      <a:pt x="658" y="60"/>
                    </a:cubicBezTo>
                    <a:cubicBezTo>
                      <a:pt x="673" y="45"/>
                      <a:pt x="658" y="45"/>
                      <a:pt x="658" y="15"/>
                    </a:cubicBezTo>
                    <a:cubicBezTo>
                      <a:pt x="643" y="30"/>
                      <a:pt x="629" y="30"/>
                      <a:pt x="599" y="30"/>
                    </a:cubicBezTo>
                    <a:cubicBezTo>
                      <a:pt x="570" y="30"/>
                      <a:pt x="541" y="75"/>
                      <a:pt x="526" y="60"/>
                    </a:cubicBezTo>
                    <a:cubicBezTo>
                      <a:pt x="483" y="45"/>
                      <a:pt x="409" y="60"/>
                      <a:pt x="395" y="15"/>
                    </a:cubicBezTo>
                    <a:cubicBezTo>
                      <a:pt x="380" y="0"/>
                      <a:pt x="336" y="15"/>
                      <a:pt x="322" y="15"/>
                    </a:cubicBezTo>
                    <a:cubicBezTo>
                      <a:pt x="293" y="45"/>
                      <a:pt x="293" y="15"/>
                      <a:pt x="278" y="15"/>
                    </a:cubicBezTo>
                    <a:cubicBezTo>
                      <a:pt x="263" y="15"/>
                      <a:pt x="263" y="45"/>
                      <a:pt x="263" y="45"/>
                    </a:cubicBezTo>
                    <a:lnTo>
                      <a:pt x="249" y="60"/>
                    </a:lnTo>
                    <a:cubicBezTo>
                      <a:pt x="249" y="75"/>
                      <a:pt x="234" y="75"/>
                      <a:pt x="219" y="75"/>
                    </a:cubicBezTo>
                    <a:lnTo>
                      <a:pt x="190" y="75"/>
                    </a:lnTo>
                    <a:lnTo>
                      <a:pt x="176" y="60"/>
                    </a:lnTo>
                    <a:cubicBezTo>
                      <a:pt x="176" y="60"/>
                      <a:pt x="161" y="106"/>
                      <a:pt x="161" y="121"/>
                    </a:cubicBezTo>
                    <a:cubicBezTo>
                      <a:pt x="161" y="136"/>
                      <a:pt x="132" y="91"/>
                      <a:pt x="132" y="75"/>
                    </a:cubicBezTo>
                    <a:cubicBezTo>
                      <a:pt x="103" y="60"/>
                      <a:pt x="88" y="106"/>
                      <a:pt x="73" y="106"/>
                    </a:cubicBezTo>
                    <a:lnTo>
                      <a:pt x="0" y="106"/>
                    </a:lnTo>
                    <a:cubicBezTo>
                      <a:pt x="0" y="121"/>
                      <a:pt x="15" y="136"/>
                      <a:pt x="15" y="151"/>
                    </a:cubicBezTo>
                    <a:cubicBezTo>
                      <a:pt x="15" y="182"/>
                      <a:pt x="0" y="182"/>
                      <a:pt x="0" y="212"/>
                    </a:cubicBezTo>
                    <a:cubicBezTo>
                      <a:pt x="0" y="227"/>
                      <a:pt x="0" y="272"/>
                      <a:pt x="29" y="272"/>
                    </a:cubicBezTo>
                    <a:cubicBezTo>
                      <a:pt x="44" y="288"/>
                      <a:pt x="59" y="272"/>
                      <a:pt x="59" y="318"/>
                    </a:cubicBezTo>
                    <a:cubicBezTo>
                      <a:pt x="88" y="303"/>
                      <a:pt x="146" y="242"/>
                      <a:pt x="176" y="257"/>
                    </a:cubicBezTo>
                    <a:cubicBezTo>
                      <a:pt x="190" y="272"/>
                      <a:pt x="205" y="288"/>
                      <a:pt x="219" y="288"/>
                    </a:cubicBezTo>
                    <a:cubicBezTo>
                      <a:pt x="234" y="288"/>
                      <a:pt x="249" y="318"/>
                      <a:pt x="249" y="333"/>
                    </a:cubicBezTo>
                    <a:cubicBezTo>
                      <a:pt x="263" y="348"/>
                      <a:pt x="263" y="363"/>
                      <a:pt x="263" y="378"/>
                    </a:cubicBezTo>
                    <a:cubicBezTo>
                      <a:pt x="278" y="394"/>
                      <a:pt x="293" y="409"/>
                      <a:pt x="307" y="424"/>
                    </a:cubicBezTo>
                    <a:cubicBezTo>
                      <a:pt x="336" y="439"/>
                      <a:pt x="366" y="469"/>
                      <a:pt x="409" y="500"/>
                    </a:cubicBezTo>
                    <a:cubicBezTo>
                      <a:pt x="439" y="530"/>
                      <a:pt x="453" y="530"/>
                      <a:pt x="483" y="545"/>
                    </a:cubicBezTo>
                    <a:cubicBezTo>
                      <a:pt x="526" y="575"/>
                      <a:pt x="556" y="621"/>
                      <a:pt x="614" y="636"/>
                    </a:cubicBezTo>
                    <a:cubicBezTo>
                      <a:pt x="643" y="651"/>
                      <a:pt x="643" y="697"/>
                      <a:pt x="658" y="727"/>
                    </a:cubicBezTo>
                    <a:cubicBezTo>
                      <a:pt x="658" y="757"/>
                      <a:pt x="614" y="787"/>
                      <a:pt x="629" y="833"/>
                    </a:cubicBezTo>
                    <a:cubicBezTo>
                      <a:pt x="629" y="818"/>
                      <a:pt x="716" y="742"/>
                      <a:pt x="716" y="727"/>
                    </a:cubicBezTo>
                    <a:cubicBezTo>
                      <a:pt x="731" y="712"/>
                      <a:pt x="687" y="681"/>
                      <a:pt x="687" y="681"/>
                    </a:cubicBezTo>
                    <a:cubicBezTo>
                      <a:pt x="658" y="651"/>
                      <a:pt x="716" y="591"/>
                      <a:pt x="731" y="606"/>
                    </a:cubicBezTo>
                    <a:cubicBezTo>
                      <a:pt x="746" y="621"/>
                      <a:pt x="760" y="621"/>
                      <a:pt x="775" y="621"/>
                    </a:cubicBezTo>
                    <a:cubicBezTo>
                      <a:pt x="790" y="636"/>
                      <a:pt x="790" y="651"/>
                      <a:pt x="804" y="666"/>
                    </a:cubicBezTo>
                    <a:cubicBezTo>
                      <a:pt x="833" y="666"/>
                      <a:pt x="790" y="606"/>
                      <a:pt x="775" y="591"/>
                    </a:cubicBezTo>
                    <a:cubicBezTo>
                      <a:pt x="746" y="560"/>
                      <a:pt x="687" y="560"/>
                      <a:pt x="643" y="530"/>
                    </a:cubicBezTo>
                    <a:cubicBezTo>
                      <a:pt x="629" y="515"/>
                      <a:pt x="673" y="484"/>
                      <a:pt x="643" y="484"/>
                    </a:cubicBezTo>
                    <a:cubicBezTo>
                      <a:pt x="629" y="469"/>
                      <a:pt x="599" y="484"/>
                      <a:pt x="570" y="469"/>
                    </a:cubicBezTo>
                    <a:cubicBezTo>
                      <a:pt x="541" y="454"/>
                      <a:pt x="526" y="424"/>
                      <a:pt x="512" y="394"/>
                    </a:cubicBezTo>
                    <a:cubicBezTo>
                      <a:pt x="497" y="363"/>
                      <a:pt x="497" y="333"/>
                      <a:pt x="468" y="318"/>
                    </a:cubicBezTo>
                    <a:cubicBezTo>
                      <a:pt x="453" y="303"/>
                      <a:pt x="395" y="288"/>
                      <a:pt x="395" y="257"/>
                    </a:cubicBezTo>
                    <a:lnTo>
                      <a:pt x="395" y="227"/>
                    </a:lnTo>
                    <a:cubicBezTo>
                      <a:pt x="409" y="197"/>
                      <a:pt x="409" y="197"/>
                      <a:pt x="409" y="182"/>
                    </a:cubicBezTo>
                    <a:cubicBezTo>
                      <a:pt x="395" y="136"/>
                      <a:pt x="439" y="151"/>
                      <a:pt x="439" y="136"/>
                    </a:cubicBezTo>
                    <a:cubicBezTo>
                      <a:pt x="453" y="121"/>
                      <a:pt x="468" y="121"/>
                      <a:pt x="468" y="121"/>
                    </a:cubicBezTo>
                    <a:cubicBezTo>
                      <a:pt x="497" y="121"/>
                      <a:pt x="497" y="136"/>
                      <a:pt x="497" y="151"/>
                    </a:cubicBezTo>
                    <a:lnTo>
                      <a:pt x="541" y="151"/>
                    </a:lnTo>
                    <a:cubicBezTo>
                      <a:pt x="541" y="136"/>
                      <a:pt x="526" y="151"/>
                      <a:pt x="541" y="15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2" name="Freeform 1780">
                <a:extLst>
                  <a:ext uri="{FF2B5EF4-FFF2-40B4-BE49-F238E27FC236}">
                    <a16:creationId xmlns:a16="http://schemas.microsoft.com/office/drawing/2014/main" id="{031DDEFE-1549-4476-DFE6-4AEE3863F873}"/>
                  </a:ext>
                </a:extLst>
              </p:cNvPr>
              <p:cNvSpPr>
                <a:spLocks/>
              </p:cNvSpPr>
              <p:nvPr/>
            </p:nvSpPr>
            <p:spPr bwMode="auto">
              <a:xfrm>
                <a:off x="3704" y="2209"/>
                <a:ext cx="161" cy="160"/>
              </a:xfrm>
              <a:custGeom>
                <a:avLst/>
                <a:gdLst>
                  <a:gd name="T0" fmla="*/ 541 w 833"/>
                  <a:gd name="T1" fmla="*/ 151 h 833"/>
                  <a:gd name="T2" fmla="*/ 541 w 833"/>
                  <a:gd name="T3" fmla="*/ 151 h 833"/>
                  <a:gd name="T4" fmla="*/ 599 w 833"/>
                  <a:gd name="T5" fmla="*/ 136 h 833"/>
                  <a:gd name="T6" fmla="*/ 629 w 833"/>
                  <a:gd name="T7" fmla="*/ 91 h 833"/>
                  <a:gd name="T8" fmla="*/ 658 w 833"/>
                  <a:gd name="T9" fmla="*/ 60 h 833"/>
                  <a:gd name="T10" fmla="*/ 658 w 833"/>
                  <a:gd name="T11" fmla="*/ 15 h 833"/>
                  <a:gd name="T12" fmla="*/ 599 w 833"/>
                  <a:gd name="T13" fmla="*/ 30 h 833"/>
                  <a:gd name="T14" fmla="*/ 526 w 833"/>
                  <a:gd name="T15" fmla="*/ 60 h 833"/>
                  <a:gd name="T16" fmla="*/ 395 w 833"/>
                  <a:gd name="T17" fmla="*/ 15 h 833"/>
                  <a:gd name="T18" fmla="*/ 322 w 833"/>
                  <a:gd name="T19" fmla="*/ 15 h 833"/>
                  <a:gd name="T20" fmla="*/ 278 w 833"/>
                  <a:gd name="T21" fmla="*/ 15 h 833"/>
                  <a:gd name="T22" fmla="*/ 263 w 833"/>
                  <a:gd name="T23" fmla="*/ 45 h 833"/>
                  <a:gd name="T24" fmla="*/ 249 w 833"/>
                  <a:gd name="T25" fmla="*/ 60 h 833"/>
                  <a:gd name="T26" fmla="*/ 219 w 833"/>
                  <a:gd name="T27" fmla="*/ 75 h 833"/>
                  <a:gd name="T28" fmla="*/ 190 w 833"/>
                  <a:gd name="T29" fmla="*/ 75 h 833"/>
                  <a:gd name="T30" fmla="*/ 176 w 833"/>
                  <a:gd name="T31" fmla="*/ 60 h 833"/>
                  <a:gd name="T32" fmla="*/ 161 w 833"/>
                  <a:gd name="T33" fmla="*/ 121 h 833"/>
                  <a:gd name="T34" fmla="*/ 132 w 833"/>
                  <a:gd name="T35" fmla="*/ 75 h 833"/>
                  <a:gd name="T36" fmla="*/ 73 w 833"/>
                  <a:gd name="T37" fmla="*/ 106 h 833"/>
                  <a:gd name="T38" fmla="*/ 0 w 833"/>
                  <a:gd name="T39" fmla="*/ 106 h 833"/>
                  <a:gd name="T40" fmla="*/ 15 w 833"/>
                  <a:gd name="T41" fmla="*/ 151 h 833"/>
                  <a:gd name="T42" fmla="*/ 0 w 833"/>
                  <a:gd name="T43" fmla="*/ 212 h 833"/>
                  <a:gd name="T44" fmla="*/ 29 w 833"/>
                  <a:gd name="T45" fmla="*/ 272 h 833"/>
                  <a:gd name="T46" fmla="*/ 59 w 833"/>
                  <a:gd name="T47" fmla="*/ 318 h 833"/>
                  <a:gd name="T48" fmla="*/ 176 w 833"/>
                  <a:gd name="T49" fmla="*/ 257 h 833"/>
                  <a:gd name="T50" fmla="*/ 219 w 833"/>
                  <a:gd name="T51" fmla="*/ 288 h 833"/>
                  <a:gd name="T52" fmla="*/ 249 w 833"/>
                  <a:gd name="T53" fmla="*/ 333 h 833"/>
                  <a:gd name="T54" fmla="*/ 263 w 833"/>
                  <a:gd name="T55" fmla="*/ 378 h 833"/>
                  <a:gd name="T56" fmla="*/ 307 w 833"/>
                  <a:gd name="T57" fmla="*/ 424 h 833"/>
                  <a:gd name="T58" fmla="*/ 409 w 833"/>
                  <a:gd name="T59" fmla="*/ 500 h 833"/>
                  <a:gd name="T60" fmla="*/ 483 w 833"/>
                  <a:gd name="T61" fmla="*/ 545 h 833"/>
                  <a:gd name="T62" fmla="*/ 614 w 833"/>
                  <a:gd name="T63" fmla="*/ 636 h 833"/>
                  <a:gd name="T64" fmla="*/ 658 w 833"/>
                  <a:gd name="T65" fmla="*/ 727 h 833"/>
                  <a:gd name="T66" fmla="*/ 629 w 833"/>
                  <a:gd name="T67" fmla="*/ 833 h 833"/>
                  <a:gd name="T68" fmla="*/ 716 w 833"/>
                  <a:gd name="T69" fmla="*/ 727 h 833"/>
                  <a:gd name="T70" fmla="*/ 687 w 833"/>
                  <a:gd name="T71" fmla="*/ 681 h 833"/>
                  <a:gd name="T72" fmla="*/ 731 w 833"/>
                  <a:gd name="T73" fmla="*/ 606 h 833"/>
                  <a:gd name="T74" fmla="*/ 775 w 833"/>
                  <a:gd name="T75" fmla="*/ 621 h 833"/>
                  <a:gd name="T76" fmla="*/ 804 w 833"/>
                  <a:gd name="T77" fmla="*/ 666 h 833"/>
                  <a:gd name="T78" fmla="*/ 775 w 833"/>
                  <a:gd name="T79" fmla="*/ 591 h 833"/>
                  <a:gd name="T80" fmla="*/ 643 w 833"/>
                  <a:gd name="T81" fmla="*/ 530 h 833"/>
                  <a:gd name="T82" fmla="*/ 643 w 833"/>
                  <a:gd name="T83" fmla="*/ 484 h 833"/>
                  <a:gd name="T84" fmla="*/ 570 w 833"/>
                  <a:gd name="T85" fmla="*/ 469 h 833"/>
                  <a:gd name="T86" fmla="*/ 512 w 833"/>
                  <a:gd name="T87" fmla="*/ 394 h 833"/>
                  <a:gd name="T88" fmla="*/ 468 w 833"/>
                  <a:gd name="T89" fmla="*/ 318 h 833"/>
                  <a:gd name="T90" fmla="*/ 395 w 833"/>
                  <a:gd name="T91" fmla="*/ 257 h 833"/>
                  <a:gd name="T92" fmla="*/ 395 w 833"/>
                  <a:gd name="T93" fmla="*/ 227 h 833"/>
                  <a:gd name="T94" fmla="*/ 409 w 833"/>
                  <a:gd name="T95" fmla="*/ 182 h 833"/>
                  <a:gd name="T96" fmla="*/ 439 w 833"/>
                  <a:gd name="T97" fmla="*/ 136 h 833"/>
                  <a:gd name="T98" fmla="*/ 468 w 833"/>
                  <a:gd name="T99" fmla="*/ 121 h 833"/>
                  <a:gd name="T100" fmla="*/ 497 w 833"/>
                  <a:gd name="T101" fmla="*/ 151 h 833"/>
                  <a:gd name="T102" fmla="*/ 541 w 833"/>
                  <a:gd name="T103" fmla="*/ 151 h 833"/>
                  <a:gd name="T104" fmla="*/ 541 w 833"/>
                  <a:gd name="T105" fmla="*/ 151 h 833"/>
                  <a:gd name="T106" fmla="*/ 541 w 833"/>
                  <a:gd name="T107" fmla="*/ 151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3" h="833">
                    <a:moveTo>
                      <a:pt x="541" y="151"/>
                    </a:moveTo>
                    <a:lnTo>
                      <a:pt x="541" y="151"/>
                    </a:lnTo>
                    <a:cubicBezTo>
                      <a:pt x="556" y="136"/>
                      <a:pt x="585" y="151"/>
                      <a:pt x="599" y="136"/>
                    </a:cubicBezTo>
                    <a:cubicBezTo>
                      <a:pt x="629" y="121"/>
                      <a:pt x="614" y="106"/>
                      <a:pt x="629" y="91"/>
                    </a:cubicBezTo>
                    <a:cubicBezTo>
                      <a:pt x="629" y="75"/>
                      <a:pt x="643" y="60"/>
                      <a:pt x="658" y="60"/>
                    </a:cubicBezTo>
                    <a:cubicBezTo>
                      <a:pt x="673" y="45"/>
                      <a:pt x="658" y="45"/>
                      <a:pt x="658" y="15"/>
                    </a:cubicBezTo>
                    <a:cubicBezTo>
                      <a:pt x="643" y="30"/>
                      <a:pt x="629" y="30"/>
                      <a:pt x="599" y="30"/>
                    </a:cubicBezTo>
                    <a:cubicBezTo>
                      <a:pt x="570" y="30"/>
                      <a:pt x="541" y="75"/>
                      <a:pt x="526" y="60"/>
                    </a:cubicBezTo>
                    <a:cubicBezTo>
                      <a:pt x="483" y="45"/>
                      <a:pt x="409" y="60"/>
                      <a:pt x="395" y="15"/>
                    </a:cubicBezTo>
                    <a:cubicBezTo>
                      <a:pt x="380" y="0"/>
                      <a:pt x="336" y="15"/>
                      <a:pt x="322" y="15"/>
                    </a:cubicBezTo>
                    <a:cubicBezTo>
                      <a:pt x="293" y="45"/>
                      <a:pt x="293" y="15"/>
                      <a:pt x="278" y="15"/>
                    </a:cubicBezTo>
                    <a:cubicBezTo>
                      <a:pt x="263" y="15"/>
                      <a:pt x="263" y="45"/>
                      <a:pt x="263" y="45"/>
                    </a:cubicBezTo>
                    <a:lnTo>
                      <a:pt x="249" y="60"/>
                    </a:lnTo>
                    <a:cubicBezTo>
                      <a:pt x="249" y="75"/>
                      <a:pt x="234" y="75"/>
                      <a:pt x="219" y="75"/>
                    </a:cubicBezTo>
                    <a:lnTo>
                      <a:pt x="190" y="75"/>
                    </a:lnTo>
                    <a:lnTo>
                      <a:pt x="176" y="60"/>
                    </a:lnTo>
                    <a:cubicBezTo>
                      <a:pt x="176" y="60"/>
                      <a:pt x="161" y="106"/>
                      <a:pt x="161" y="121"/>
                    </a:cubicBezTo>
                    <a:cubicBezTo>
                      <a:pt x="161" y="136"/>
                      <a:pt x="132" y="91"/>
                      <a:pt x="132" y="75"/>
                    </a:cubicBezTo>
                    <a:cubicBezTo>
                      <a:pt x="103" y="60"/>
                      <a:pt x="88" y="106"/>
                      <a:pt x="73" y="106"/>
                    </a:cubicBezTo>
                    <a:lnTo>
                      <a:pt x="0" y="106"/>
                    </a:lnTo>
                    <a:cubicBezTo>
                      <a:pt x="0" y="121"/>
                      <a:pt x="15" y="136"/>
                      <a:pt x="15" y="151"/>
                    </a:cubicBezTo>
                    <a:cubicBezTo>
                      <a:pt x="15" y="182"/>
                      <a:pt x="0" y="182"/>
                      <a:pt x="0" y="212"/>
                    </a:cubicBezTo>
                    <a:cubicBezTo>
                      <a:pt x="0" y="227"/>
                      <a:pt x="0" y="272"/>
                      <a:pt x="29" y="272"/>
                    </a:cubicBezTo>
                    <a:cubicBezTo>
                      <a:pt x="44" y="288"/>
                      <a:pt x="59" y="272"/>
                      <a:pt x="59" y="318"/>
                    </a:cubicBezTo>
                    <a:cubicBezTo>
                      <a:pt x="88" y="303"/>
                      <a:pt x="146" y="242"/>
                      <a:pt x="176" y="257"/>
                    </a:cubicBezTo>
                    <a:cubicBezTo>
                      <a:pt x="190" y="272"/>
                      <a:pt x="205" y="288"/>
                      <a:pt x="219" y="288"/>
                    </a:cubicBezTo>
                    <a:cubicBezTo>
                      <a:pt x="234" y="288"/>
                      <a:pt x="249" y="318"/>
                      <a:pt x="249" y="333"/>
                    </a:cubicBezTo>
                    <a:cubicBezTo>
                      <a:pt x="263" y="348"/>
                      <a:pt x="263" y="363"/>
                      <a:pt x="263" y="378"/>
                    </a:cubicBezTo>
                    <a:cubicBezTo>
                      <a:pt x="278" y="394"/>
                      <a:pt x="293" y="409"/>
                      <a:pt x="307" y="424"/>
                    </a:cubicBezTo>
                    <a:cubicBezTo>
                      <a:pt x="336" y="439"/>
                      <a:pt x="366" y="469"/>
                      <a:pt x="409" y="500"/>
                    </a:cubicBezTo>
                    <a:cubicBezTo>
                      <a:pt x="439" y="530"/>
                      <a:pt x="453" y="530"/>
                      <a:pt x="483" y="545"/>
                    </a:cubicBezTo>
                    <a:cubicBezTo>
                      <a:pt x="526" y="575"/>
                      <a:pt x="556" y="621"/>
                      <a:pt x="614" y="636"/>
                    </a:cubicBezTo>
                    <a:cubicBezTo>
                      <a:pt x="643" y="651"/>
                      <a:pt x="643" y="697"/>
                      <a:pt x="658" y="727"/>
                    </a:cubicBezTo>
                    <a:cubicBezTo>
                      <a:pt x="658" y="757"/>
                      <a:pt x="614" y="787"/>
                      <a:pt x="629" y="833"/>
                    </a:cubicBezTo>
                    <a:cubicBezTo>
                      <a:pt x="629" y="818"/>
                      <a:pt x="716" y="742"/>
                      <a:pt x="716" y="727"/>
                    </a:cubicBezTo>
                    <a:cubicBezTo>
                      <a:pt x="731" y="712"/>
                      <a:pt x="687" y="681"/>
                      <a:pt x="687" y="681"/>
                    </a:cubicBezTo>
                    <a:cubicBezTo>
                      <a:pt x="658" y="651"/>
                      <a:pt x="716" y="591"/>
                      <a:pt x="731" y="606"/>
                    </a:cubicBezTo>
                    <a:cubicBezTo>
                      <a:pt x="746" y="621"/>
                      <a:pt x="760" y="621"/>
                      <a:pt x="775" y="621"/>
                    </a:cubicBezTo>
                    <a:cubicBezTo>
                      <a:pt x="790" y="636"/>
                      <a:pt x="790" y="651"/>
                      <a:pt x="804" y="666"/>
                    </a:cubicBezTo>
                    <a:cubicBezTo>
                      <a:pt x="833" y="666"/>
                      <a:pt x="790" y="606"/>
                      <a:pt x="775" y="591"/>
                    </a:cubicBezTo>
                    <a:cubicBezTo>
                      <a:pt x="746" y="560"/>
                      <a:pt x="687" y="560"/>
                      <a:pt x="643" y="530"/>
                    </a:cubicBezTo>
                    <a:cubicBezTo>
                      <a:pt x="629" y="515"/>
                      <a:pt x="673" y="484"/>
                      <a:pt x="643" y="484"/>
                    </a:cubicBezTo>
                    <a:cubicBezTo>
                      <a:pt x="629" y="469"/>
                      <a:pt x="599" y="484"/>
                      <a:pt x="570" y="469"/>
                    </a:cubicBezTo>
                    <a:cubicBezTo>
                      <a:pt x="541" y="454"/>
                      <a:pt x="526" y="424"/>
                      <a:pt x="512" y="394"/>
                    </a:cubicBezTo>
                    <a:cubicBezTo>
                      <a:pt x="497" y="363"/>
                      <a:pt x="497" y="333"/>
                      <a:pt x="468" y="318"/>
                    </a:cubicBezTo>
                    <a:cubicBezTo>
                      <a:pt x="453" y="303"/>
                      <a:pt x="395" y="288"/>
                      <a:pt x="395" y="257"/>
                    </a:cubicBezTo>
                    <a:lnTo>
                      <a:pt x="395" y="227"/>
                    </a:lnTo>
                    <a:cubicBezTo>
                      <a:pt x="409" y="197"/>
                      <a:pt x="409" y="197"/>
                      <a:pt x="409" y="182"/>
                    </a:cubicBezTo>
                    <a:cubicBezTo>
                      <a:pt x="395" y="136"/>
                      <a:pt x="439" y="151"/>
                      <a:pt x="439" y="136"/>
                    </a:cubicBezTo>
                    <a:cubicBezTo>
                      <a:pt x="453" y="121"/>
                      <a:pt x="468" y="121"/>
                      <a:pt x="468" y="121"/>
                    </a:cubicBezTo>
                    <a:cubicBezTo>
                      <a:pt x="497" y="121"/>
                      <a:pt x="497" y="136"/>
                      <a:pt x="497" y="151"/>
                    </a:cubicBezTo>
                    <a:lnTo>
                      <a:pt x="541" y="151"/>
                    </a:lnTo>
                    <a:cubicBezTo>
                      <a:pt x="541" y="136"/>
                      <a:pt x="526" y="151"/>
                      <a:pt x="541" y="151"/>
                    </a:cubicBezTo>
                    <a:lnTo>
                      <a:pt x="541" y="15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 name="Freeform 1781">
                <a:extLst>
                  <a:ext uri="{FF2B5EF4-FFF2-40B4-BE49-F238E27FC236}">
                    <a16:creationId xmlns:a16="http://schemas.microsoft.com/office/drawing/2014/main" id="{978CCB0B-1662-36EB-EEDD-82D7934B3935}"/>
                  </a:ext>
                </a:extLst>
              </p:cNvPr>
              <p:cNvSpPr>
                <a:spLocks/>
              </p:cNvSpPr>
              <p:nvPr/>
            </p:nvSpPr>
            <p:spPr bwMode="auto">
              <a:xfrm>
                <a:off x="3535" y="2136"/>
                <a:ext cx="193" cy="161"/>
              </a:xfrm>
              <a:custGeom>
                <a:avLst/>
                <a:gdLst>
                  <a:gd name="T0" fmla="*/ 894 w 1000"/>
                  <a:gd name="T1" fmla="*/ 453 h 833"/>
                  <a:gd name="T2" fmla="*/ 894 w 1000"/>
                  <a:gd name="T3" fmla="*/ 453 h 833"/>
                  <a:gd name="T4" fmla="*/ 849 w 1000"/>
                  <a:gd name="T5" fmla="*/ 438 h 833"/>
                  <a:gd name="T6" fmla="*/ 909 w 1000"/>
                  <a:gd name="T7" fmla="*/ 351 h 833"/>
                  <a:gd name="T8" fmla="*/ 955 w 1000"/>
                  <a:gd name="T9" fmla="*/ 336 h 833"/>
                  <a:gd name="T10" fmla="*/ 985 w 1000"/>
                  <a:gd name="T11" fmla="*/ 219 h 833"/>
                  <a:gd name="T12" fmla="*/ 909 w 1000"/>
                  <a:gd name="T13" fmla="*/ 190 h 833"/>
                  <a:gd name="T14" fmla="*/ 864 w 1000"/>
                  <a:gd name="T15" fmla="*/ 161 h 833"/>
                  <a:gd name="T16" fmla="*/ 834 w 1000"/>
                  <a:gd name="T17" fmla="*/ 161 h 833"/>
                  <a:gd name="T18" fmla="*/ 728 w 1000"/>
                  <a:gd name="T19" fmla="*/ 102 h 833"/>
                  <a:gd name="T20" fmla="*/ 652 w 1000"/>
                  <a:gd name="T21" fmla="*/ 73 h 833"/>
                  <a:gd name="T22" fmla="*/ 576 w 1000"/>
                  <a:gd name="T23" fmla="*/ 14 h 833"/>
                  <a:gd name="T24" fmla="*/ 515 w 1000"/>
                  <a:gd name="T25" fmla="*/ 14 h 833"/>
                  <a:gd name="T26" fmla="*/ 500 w 1000"/>
                  <a:gd name="T27" fmla="*/ 73 h 833"/>
                  <a:gd name="T28" fmla="*/ 455 w 1000"/>
                  <a:gd name="T29" fmla="*/ 117 h 833"/>
                  <a:gd name="T30" fmla="*/ 394 w 1000"/>
                  <a:gd name="T31" fmla="*/ 146 h 833"/>
                  <a:gd name="T32" fmla="*/ 364 w 1000"/>
                  <a:gd name="T33" fmla="*/ 175 h 833"/>
                  <a:gd name="T34" fmla="*/ 303 w 1000"/>
                  <a:gd name="T35" fmla="*/ 161 h 833"/>
                  <a:gd name="T36" fmla="*/ 243 w 1000"/>
                  <a:gd name="T37" fmla="*/ 146 h 833"/>
                  <a:gd name="T38" fmla="*/ 243 w 1000"/>
                  <a:gd name="T39" fmla="*/ 234 h 833"/>
                  <a:gd name="T40" fmla="*/ 137 w 1000"/>
                  <a:gd name="T41" fmla="*/ 219 h 833"/>
                  <a:gd name="T42" fmla="*/ 16 w 1000"/>
                  <a:gd name="T43" fmla="*/ 248 h 833"/>
                  <a:gd name="T44" fmla="*/ 31 w 1000"/>
                  <a:gd name="T45" fmla="*/ 278 h 833"/>
                  <a:gd name="T46" fmla="*/ 61 w 1000"/>
                  <a:gd name="T47" fmla="*/ 307 h 833"/>
                  <a:gd name="T48" fmla="*/ 228 w 1000"/>
                  <a:gd name="T49" fmla="*/ 365 h 833"/>
                  <a:gd name="T50" fmla="*/ 212 w 1000"/>
                  <a:gd name="T51" fmla="*/ 409 h 833"/>
                  <a:gd name="T52" fmla="*/ 288 w 1000"/>
                  <a:gd name="T53" fmla="*/ 453 h 833"/>
                  <a:gd name="T54" fmla="*/ 303 w 1000"/>
                  <a:gd name="T55" fmla="*/ 511 h 833"/>
                  <a:gd name="T56" fmla="*/ 334 w 1000"/>
                  <a:gd name="T57" fmla="*/ 555 h 833"/>
                  <a:gd name="T58" fmla="*/ 288 w 1000"/>
                  <a:gd name="T59" fmla="*/ 526 h 833"/>
                  <a:gd name="T60" fmla="*/ 243 w 1000"/>
                  <a:gd name="T61" fmla="*/ 716 h 833"/>
                  <a:gd name="T62" fmla="*/ 409 w 1000"/>
                  <a:gd name="T63" fmla="*/ 775 h 833"/>
                  <a:gd name="T64" fmla="*/ 455 w 1000"/>
                  <a:gd name="T65" fmla="*/ 775 h 833"/>
                  <a:gd name="T66" fmla="*/ 500 w 1000"/>
                  <a:gd name="T67" fmla="*/ 804 h 833"/>
                  <a:gd name="T68" fmla="*/ 606 w 1000"/>
                  <a:gd name="T69" fmla="*/ 789 h 833"/>
                  <a:gd name="T70" fmla="*/ 712 w 1000"/>
                  <a:gd name="T71" fmla="*/ 701 h 833"/>
                  <a:gd name="T72" fmla="*/ 864 w 1000"/>
                  <a:gd name="T73" fmla="*/ 731 h 833"/>
                  <a:gd name="T74" fmla="*/ 940 w 1000"/>
                  <a:gd name="T75" fmla="*/ 687 h 833"/>
                  <a:gd name="T76" fmla="*/ 940 w 1000"/>
                  <a:gd name="T77" fmla="*/ 658 h 833"/>
                  <a:gd name="T78" fmla="*/ 894 w 1000"/>
                  <a:gd name="T79" fmla="*/ 555 h 833"/>
                  <a:gd name="T80" fmla="*/ 894 w 1000"/>
                  <a:gd name="T81" fmla="*/ 497 h 833"/>
                  <a:gd name="T82" fmla="*/ 894 w 1000"/>
                  <a:gd name="T83" fmla="*/ 453 h 833"/>
                  <a:gd name="T84" fmla="*/ 894 w 1000"/>
                  <a:gd name="T85" fmla="*/ 453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0" h="833">
                    <a:moveTo>
                      <a:pt x="894" y="453"/>
                    </a:moveTo>
                    <a:lnTo>
                      <a:pt x="894" y="453"/>
                    </a:lnTo>
                    <a:cubicBezTo>
                      <a:pt x="879" y="424"/>
                      <a:pt x="834" y="482"/>
                      <a:pt x="849" y="438"/>
                    </a:cubicBezTo>
                    <a:cubicBezTo>
                      <a:pt x="849" y="424"/>
                      <a:pt x="894" y="351"/>
                      <a:pt x="909" y="351"/>
                    </a:cubicBezTo>
                    <a:cubicBezTo>
                      <a:pt x="924" y="336"/>
                      <a:pt x="940" y="365"/>
                      <a:pt x="955" y="336"/>
                    </a:cubicBezTo>
                    <a:cubicBezTo>
                      <a:pt x="970" y="292"/>
                      <a:pt x="955" y="263"/>
                      <a:pt x="985" y="219"/>
                    </a:cubicBezTo>
                    <a:cubicBezTo>
                      <a:pt x="1000" y="190"/>
                      <a:pt x="924" y="190"/>
                      <a:pt x="909" y="190"/>
                    </a:cubicBezTo>
                    <a:cubicBezTo>
                      <a:pt x="879" y="190"/>
                      <a:pt x="864" y="175"/>
                      <a:pt x="864" y="161"/>
                    </a:cubicBezTo>
                    <a:lnTo>
                      <a:pt x="834" y="161"/>
                    </a:lnTo>
                    <a:cubicBezTo>
                      <a:pt x="803" y="161"/>
                      <a:pt x="728" y="131"/>
                      <a:pt x="728" y="102"/>
                    </a:cubicBezTo>
                    <a:cubicBezTo>
                      <a:pt x="712" y="146"/>
                      <a:pt x="667" y="73"/>
                      <a:pt x="652" y="73"/>
                    </a:cubicBezTo>
                    <a:cubicBezTo>
                      <a:pt x="621" y="58"/>
                      <a:pt x="591" y="44"/>
                      <a:pt x="576" y="14"/>
                    </a:cubicBezTo>
                    <a:cubicBezTo>
                      <a:pt x="561" y="0"/>
                      <a:pt x="531" y="0"/>
                      <a:pt x="515" y="14"/>
                    </a:cubicBezTo>
                    <a:cubicBezTo>
                      <a:pt x="500" y="29"/>
                      <a:pt x="485" y="58"/>
                      <a:pt x="500" y="73"/>
                    </a:cubicBezTo>
                    <a:cubicBezTo>
                      <a:pt x="500" y="88"/>
                      <a:pt x="470" y="102"/>
                      <a:pt x="455" y="117"/>
                    </a:cubicBezTo>
                    <a:cubicBezTo>
                      <a:pt x="440" y="117"/>
                      <a:pt x="409" y="117"/>
                      <a:pt x="394" y="146"/>
                    </a:cubicBezTo>
                    <a:cubicBezTo>
                      <a:pt x="394" y="161"/>
                      <a:pt x="379" y="175"/>
                      <a:pt x="364" y="175"/>
                    </a:cubicBezTo>
                    <a:cubicBezTo>
                      <a:pt x="334" y="175"/>
                      <a:pt x="319" y="175"/>
                      <a:pt x="303" y="161"/>
                    </a:cubicBezTo>
                    <a:cubicBezTo>
                      <a:pt x="273" y="161"/>
                      <a:pt x="273" y="146"/>
                      <a:pt x="243" y="146"/>
                    </a:cubicBezTo>
                    <a:cubicBezTo>
                      <a:pt x="212" y="131"/>
                      <a:pt x="303" y="234"/>
                      <a:pt x="243" y="234"/>
                    </a:cubicBezTo>
                    <a:cubicBezTo>
                      <a:pt x="197" y="234"/>
                      <a:pt x="167" y="248"/>
                      <a:pt x="137" y="219"/>
                    </a:cubicBezTo>
                    <a:cubicBezTo>
                      <a:pt x="122" y="204"/>
                      <a:pt x="16" y="234"/>
                      <a:pt x="16" y="248"/>
                    </a:cubicBezTo>
                    <a:cubicBezTo>
                      <a:pt x="16" y="263"/>
                      <a:pt x="61" y="263"/>
                      <a:pt x="31" y="278"/>
                    </a:cubicBezTo>
                    <a:cubicBezTo>
                      <a:pt x="0" y="292"/>
                      <a:pt x="46" y="307"/>
                      <a:pt x="61" y="307"/>
                    </a:cubicBezTo>
                    <a:cubicBezTo>
                      <a:pt x="91" y="321"/>
                      <a:pt x="228" y="336"/>
                      <a:pt x="228" y="365"/>
                    </a:cubicBezTo>
                    <a:cubicBezTo>
                      <a:pt x="228" y="380"/>
                      <a:pt x="197" y="380"/>
                      <a:pt x="212" y="409"/>
                    </a:cubicBezTo>
                    <a:cubicBezTo>
                      <a:pt x="243" y="438"/>
                      <a:pt x="258" y="438"/>
                      <a:pt x="288" y="453"/>
                    </a:cubicBezTo>
                    <a:cubicBezTo>
                      <a:pt x="319" y="468"/>
                      <a:pt x="273" y="497"/>
                      <a:pt x="303" y="511"/>
                    </a:cubicBezTo>
                    <a:lnTo>
                      <a:pt x="334" y="555"/>
                    </a:lnTo>
                    <a:cubicBezTo>
                      <a:pt x="319" y="570"/>
                      <a:pt x="303" y="526"/>
                      <a:pt x="288" y="526"/>
                    </a:cubicBezTo>
                    <a:cubicBezTo>
                      <a:pt x="273" y="526"/>
                      <a:pt x="288" y="701"/>
                      <a:pt x="243" y="716"/>
                    </a:cubicBezTo>
                    <a:cubicBezTo>
                      <a:pt x="288" y="745"/>
                      <a:pt x="349" y="789"/>
                      <a:pt x="409" y="775"/>
                    </a:cubicBezTo>
                    <a:cubicBezTo>
                      <a:pt x="425" y="775"/>
                      <a:pt x="440" y="760"/>
                      <a:pt x="455" y="775"/>
                    </a:cubicBezTo>
                    <a:cubicBezTo>
                      <a:pt x="470" y="775"/>
                      <a:pt x="485" y="789"/>
                      <a:pt x="500" y="804"/>
                    </a:cubicBezTo>
                    <a:cubicBezTo>
                      <a:pt x="531" y="818"/>
                      <a:pt x="621" y="833"/>
                      <a:pt x="606" y="789"/>
                    </a:cubicBezTo>
                    <a:cubicBezTo>
                      <a:pt x="591" y="716"/>
                      <a:pt x="667" y="687"/>
                      <a:pt x="712" y="701"/>
                    </a:cubicBezTo>
                    <a:cubicBezTo>
                      <a:pt x="773" y="716"/>
                      <a:pt x="803" y="760"/>
                      <a:pt x="864" y="731"/>
                    </a:cubicBezTo>
                    <a:cubicBezTo>
                      <a:pt x="894" y="716"/>
                      <a:pt x="909" y="701"/>
                      <a:pt x="940" y="687"/>
                    </a:cubicBezTo>
                    <a:cubicBezTo>
                      <a:pt x="940" y="687"/>
                      <a:pt x="970" y="658"/>
                      <a:pt x="940" y="658"/>
                    </a:cubicBezTo>
                    <a:cubicBezTo>
                      <a:pt x="909" y="643"/>
                      <a:pt x="879" y="584"/>
                      <a:pt x="894" y="555"/>
                    </a:cubicBezTo>
                    <a:cubicBezTo>
                      <a:pt x="924" y="526"/>
                      <a:pt x="909" y="526"/>
                      <a:pt x="894" y="497"/>
                    </a:cubicBezTo>
                    <a:lnTo>
                      <a:pt x="894" y="453"/>
                    </a:lnTo>
                    <a:cubicBezTo>
                      <a:pt x="879" y="438"/>
                      <a:pt x="894" y="468"/>
                      <a:pt x="894" y="45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4" name="Freeform 1782">
                <a:extLst>
                  <a:ext uri="{FF2B5EF4-FFF2-40B4-BE49-F238E27FC236}">
                    <a16:creationId xmlns:a16="http://schemas.microsoft.com/office/drawing/2014/main" id="{C89E6CF8-108F-EA19-0733-75E0642EA043}"/>
                  </a:ext>
                </a:extLst>
              </p:cNvPr>
              <p:cNvSpPr>
                <a:spLocks/>
              </p:cNvSpPr>
              <p:nvPr/>
            </p:nvSpPr>
            <p:spPr bwMode="auto">
              <a:xfrm>
                <a:off x="3535" y="2136"/>
                <a:ext cx="193" cy="161"/>
              </a:xfrm>
              <a:custGeom>
                <a:avLst/>
                <a:gdLst>
                  <a:gd name="T0" fmla="*/ 894 w 1000"/>
                  <a:gd name="T1" fmla="*/ 453 h 833"/>
                  <a:gd name="T2" fmla="*/ 894 w 1000"/>
                  <a:gd name="T3" fmla="*/ 453 h 833"/>
                  <a:gd name="T4" fmla="*/ 849 w 1000"/>
                  <a:gd name="T5" fmla="*/ 438 h 833"/>
                  <a:gd name="T6" fmla="*/ 909 w 1000"/>
                  <a:gd name="T7" fmla="*/ 351 h 833"/>
                  <a:gd name="T8" fmla="*/ 955 w 1000"/>
                  <a:gd name="T9" fmla="*/ 336 h 833"/>
                  <a:gd name="T10" fmla="*/ 985 w 1000"/>
                  <a:gd name="T11" fmla="*/ 219 h 833"/>
                  <a:gd name="T12" fmla="*/ 909 w 1000"/>
                  <a:gd name="T13" fmla="*/ 190 h 833"/>
                  <a:gd name="T14" fmla="*/ 864 w 1000"/>
                  <a:gd name="T15" fmla="*/ 161 h 833"/>
                  <a:gd name="T16" fmla="*/ 834 w 1000"/>
                  <a:gd name="T17" fmla="*/ 161 h 833"/>
                  <a:gd name="T18" fmla="*/ 728 w 1000"/>
                  <a:gd name="T19" fmla="*/ 102 h 833"/>
                  <a:gd name="T20" fmla="*/ 652 w 1000"/>
                  <a:gd name="T21" fmla="*/ 73 h 833"/>
                  <a:gd name="T22" fmla="*/ 576 w 1000"/>
                  <a:gd name="T23" fmla="*/ 14 h 833"/>
                  <a:gd name="T24" fmla="*/ 515 w 1000"/>
                  <a:gd name="T25" fmla="*/ 14 h 833"/>
                  <a:gd name="T26" fmla="*/ 500 w 1000"/>
                  <a:gd name="T27" fmla="*/ 73 h 833"/>
                  <a:gd name="T28" fmla="*/ 455 w 1000"/>
                  <a:gd name="T29" fmla="*/ 117 h 833"/>
                  <a:gd name="T30" fmla="*/ 394 w 1000"/>
                  <a:gd name="T31" fmla="*/ 146 h 833"/>
                  <a:gd name="T32" fmla="*/ 364 w 1000"/>
                  <a:gd name="T33" fmla="*/ 175 h 833"/>
                  <a:gd name="T34" fmla="*/ 303 w 1000"/>
                  <a:gd name="T35" fmla="*/ 161 h 833"/>
                  <a:gd name="T36" fmla="*/ 243 w 1000"/>
                  <a:gd name="T37" fmla="*/ 146 h 833"/>
                  <a:gd name="T38" fmla="*/ 243 w 1000"/>
                  <a:gd name="T39" fmla="*/ 234 h 833"/>
                  <a:gd name="T40" fmla="*/ 137 w 1000"/>
                  <a:gd name="T41" fmla="*/ 219 h 833"/>
                  <a:gd name="T42" fmla="*/ 16 w 1000"/>
                  <a:gd name="T43" fmla="*/ 248 h 833"/>
                  <a:gd name="T44" fmla="*/ 31 w 1000"/>
                  <a:gd name="T45" fmla="*/ 278 h 833"/>
                  <a:gd name="T46" fmla="*/ 61 w 1000"/>
                  <a:gd name="T47" fmla="*/ 307 h 833"/>
                  <a:gd name="T48" fmla="*/ 228 w 1000"/>
                  <a:gd name="T49" fmla="*/ 365 h 833"/>
                  <a:gd name="T50" fmla="*/ 212 w 1000"/>
                  <a:gd name="T51" fmla="*/ 409 h 833"/>
                  <a:gd name="T52" fmla="*/ 288 w 1000"/>
                  <a:gd name="T53" fmla="*/ 453 h 833"/>
                  <a:gd name="T54" fmla="*/ 303 w 1000"/>
                  <a:gd name="T55" fmla="*/ 511 h 833"/>
                  <a:gd name="T56" fmla="*/ 334 w 1000"/>
                  <a:gd name="T57" fmla="*/ 555 h 833"/>
                  <a:gd name="T58" fmla="*/ 288 w 1000"/>
                  <a:gd name="T59" fmla="*/ 526 h 833"/>
                  <a:gd name="T60" fmla="*/ 243 w 1000"/>
                  <a:gd name="T61" fmla="*/ 716 h 833"/>
                  <a:gd name="T62" fmla="*/ 409 w 1000"/>
                  <a:gd name="T63" fmla="*/ 775 h 833"/>
                  <a:gd name="T64" fmla="*/ 455 w 1000"/>
                  <a:gd name="T65" fmla="*/ 775 h 833"/>
                  <a:gd name="T66" fmla="*/ 500 w 1000"/>
                  <a:gd name="T67" fmla="*/ 804 h 833"/>
                  <a:gd name="T68" fmla="*/ 606 w 1000"/>
                  <a:gd name="T69" fmla="*/ 789 h 833"/>
                  <a:gd name="T70" fmla="*/ 712 w 1000"/>
                  <a:gd name="T71" fmla="*/ 701 h 833"/>
                  <a:gd name="T72" fmla="*/ 864 w 1000"/>
                  <a:gd name="T73" fmla="*/ 731 h 833"/>
                  <a:gd name="T74" fmla="*/ 940 w 1000"/>
                  <a:gd name="T75" fmla="*/ 687 h 833"/>
                  <a:gd name="T76" fmla="*/ 940 w 1000"/>
                  <a:gd name="T77" fmla="*/ 658 h 833"/>
                  <a:gd name="T78" fmla="*/ 894 w 1000"/>
                  <a:gd name="T79" fmla="*/ 555 h 833"/>
                  <a:gd name="T80" fmla="*/ 894 w 1000"/>
                  <a:gd name="T81" fmla="*/ 497 h 833"/>
                  <a:gd name="T82" fmla="*/ 894 w 1000"/>
                  <a:gd name="T83" fmla="*/ 453 h 833"/>
                  <a:gd name="T84" fmla="*/ 894 w 1000"/>
                  <a:gd name="T85" fmla="*/ 453 h 833"/>
                  <a:gd name="T86" fmla="*/ 894 w 1000"/>
                  <a:gd name="T87" fmla="*/ 453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833">
                    <a:moveTo>
                      <a:pt x="894" y="453"/>
                    </a:moveTo>
                    <a:lnTo>
                      <a:pt x="894" y="453"/>
                    </a:lnTo>
                    <a:cubicBezTo>
                      <a:pt x="879" y="424"/>
                      <a:pt x="834" y="482"/>
                      <a:pt x="849" y="438"/>
                    </a:cubicBezTo>
                    <a:cubicBezTo>
                      <a:pt x="849" y="424"/>
                      <a:pt x="894" y="351"/>
                      <a:pt x="909" y="351"/>
                    </a:cubicBezTo>
                    <a:cubicBezTo>
                      <a:pt x="924" y="336"/>
                      <a:pt x="940" y="365"/>
                      <a:pt x="955" y="336"/>
                    </a:cubicBezTo>
                    <a:cubicBezTo>
                      <a:pt x="970" y="292"/>
                      <a:pt x="955" y="263"/>
                      <a:pt x="985" y="219"/>
                    </a:cubicBezTo>
                    <a:cubicBezTo>
                      <a:pt x="1000" y="190"/>
                      <a:pt x="924" y="190"/>
                      <a:pt x="909" y="190"/>
                    </a:cubicBezTo>
                    <a:cubicBezTo>
                      <a:pt x="879" y="190"/>
                      <a:pt x="864" y="175"/>
                      <a:pt x="864" y="161"/>
                    </a:cubicBezTo>
                    <a:lnTo>
                      <a:pt x="834" y="161"/>
                    </a:lnTo>
                    <a:cubicBezTo>
                      <a:pt x="803" y="161"/>
                      <a:pt x="728" y="131"/>
                      <a:pt x="728" y="102"/>
                    </a:cubicBezTo>
                    <a:cubicBezTo>
                      <a:pt x="712" y="146"/>
                      <a:pt x="667" y="73"/>
                      <a:pt x="652" y="73"/>
                    </a:cubicBezTo>
                    <a:cubicBezTo>
                      <a:pt x="621" y="58"/>
                      <a:pt x="591" y="44"/>
                      <a:pt x="576" y="14"/>
                    </a:cubicBezTo>
                    <a:cubicBezTo>
                      <a:pt x="561" y="0"/>
                      <a:pt x="531" y="0"/>
                      <a:pt x="515" y="14"/>
                    </a:cubicBezTo>
                    <a:cubicBezTo>
                      <a:pt x="500" y="29"/>
                      <a:pt x="485" y="58"/>
                      <a:pt x="500" y="73"/>
                    </a:cubicBezTo>
                    <a:cubicBezTo>
                      <a:pt x="500" y="88"/>
                      <a:pt x="470" y="102"/>
                      <a:pt x="455" y="117"/>
                    </a:cubicBezTo>
                    <a:cubicBezTo>
                      <a:pt x="440" y="117"/>
                      <a:pt x="409" y="117"/>
                      <a:pt x="394" y="146"/>
                    </a:cubicBezTo>
                    <a:cubicBezTo>
                      <a:pt x="394" y="161"/>
                      <a:pt x="379" y="175"/>
                      <a:pt x="364" y="175"/>
                    </a:cubicBezTo>
                    <a:cubicBezTo>
                      <a:pt x="334" y="175"/>
                      <a:pt x="319" y="175"/>
                      <a:pt x="303" y="161"/>
                    </a:cubicBezTo>
                    <a:cubicBezTo>
                      <a:pt x="273" y="161"/>
                      <a:pt x="273" y="146"/>
                      <a:pt x="243" y="146"/>
                    </a:cubicBezTo>
                    <a:cubicBezTo>
                      <a:pt x="212" y="131"/>
                      <a:pt x="303" y="234"/>
                      <a:pt x="243" y="234"/>
                    </a:cubicBezTo>
                    <a:cubicBezTo>
                      <a:pt x="197" y="234"/>
                      <a:pt x="167" y="248"/>
                      <a:pt x="137" y="219"/>
                    </a:cubicBezTo>
                    <a:cubicBezTo>
                      <a:pt x="122" y="204"/>
                      <a:pt x="16" y="234"/>
                      <a:pt x="16" y="248"/>
                    </a:cubicBezTo>
                    <a:cubicBezTo>
                      <a:pt x="16" y="263"/>
                      <a:pt x="61" y="263"/>
                      <a:pt x="31" y="278"/>
                    </a:cubicBezTo>
                    <a:cubicBezTo>
                      <a:pt x="0" y="292"/>
                      <a:pt x="46" y="307"/>
                      <a:pt x="61" y="307"/>
                    </a:cubicBezTo>
                    <a:cubicBezTo>
                      <a:pt x="91" y="321"/>
                      <a:pt x="228" y="336"/>
                      <a:pt x="228" y="365"/>
                    </a:cubicBezTo>
                    <a:cubicBezTo>
                      <a:pt x="228" y="380"/>
                      <a:pt x="197" y="380"/>
                      <a:pt x="212" y="409"/>
                    </a:cubicBezTo>
                    <a:cubicBezTo>
                      <a:pt x="243" y="438"/>
                      <a:pt x="258" y="438"/>
                      <a:pt x="288" y="453"/>
                    </a:cubicBezTo>
                    <a:cubicBezTo>
                      <a:pt x="319" y="468"/>
                      <a:pt x="273" y="497"/>
                      <a:pt x="303" y="511"/>
                    </a:cubicBezTo>
                    <a:lnTo>
                      <a:pt x="334" y="555"/>
                    </a:lnTo>
                    <a:cubicBezTo>
                      <a:pt x="319" y="570"/>
                      <a:pt x="303" y="526"/>
                      <a:pt x="288" y="526"/>
                    </a:cubicBezTo>
                    <a:cubicBezTo>
                      <a:pt x="273" y="526"/>
                      <a:pt x="288" y="701"/>
                      <a:pt x="243" y="716"/>
                    </a:cubicBezTo>
                    <a:cubicBezTo>
                      <a:pt x="288" y="745"/>
                      <a:pt x="349" y="789"/>
                      <a:pt x="409" y="775"/>
                    </a:cubicBezTo>
                    <a:cubicBezTo>
                      <a:pt x="425" y="775"/>
                      <a:pt x="440" y="760"/>
                      <a:pt x="455" y="775"/>
                    </a:cubicBezTo>
                    <a:cubicBezTo>
                      <a:pt x="470" y="775"/>
                      <a:pt x="485" y="789"/>
                      <a:pt x="500" y="804"/>
                    </a:cubicBezTo>
                    <a:cubicBezTo>
                      <a:pt x="531" y="818"/>
                      <a:pt x="621" y="833"/>
                      <a:pt x="606" y="789"/>
                    </a:cubicBezTo>
                    <a:cubicBezTo>
                      <a:pt x="591" y="716"/>
                      <a:pt x="667" y="687"/>
                      <a:pt x="712" y="701"/>
                    </a:cubicBezTo>
                    <a:cubicBezTo>
                      <a:pt x="773" y="716"/>
                      <a:pt x="803" y="760"/>
                      <a:pt x="864" y="731"/>
                    </a:cubicBezTo>
                    <a:cubicBezTo>
                      <a:pt x="894" y="716"/>
                      <a:pt x="909" y="701"/>
                      <a:pt x="940" y="687"/>
                    </a:cubicBezTo>
                    <a:cubicBezTo>
                      <a:pt x="940" y="687"/>
                      <a:pt x="970" y="658"/>
                      <a:pt x="940" y="658"/>
                    </a:cubicBezTo>
                    <a:cubicBezTo>
                      <a:pt x="909" y="643"/>
                      <a:pt x="879" y="584"/>
                      <a:pt x="894" y="555"/>
                    </a:cubicBezTo>
                    <a:cubicBezTo>
                      <a:pt x="924" y="526"/>
                      <a:pt x="909" y="526"/>
                      <a:pt x="894" y="497"/>
                    </a:cubicBezTo>
                    <a:lnTo>
                      <a:pt x="894" y="453"/>
                    </a:lnTo>
                    <a:cubicBezTo>
                      <a:pt x="879" y="438"/>
                      <a:pt x="894" y="468"/>
                      <a:pt x="894" y="453"/>
                    </a:cubicBezTo>
                    <a:lnTo>
                      <a:pt x="894" y="45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 name="Freeform 1783">
                <a:extLst>
                  <a:ext uri="{FF2B5EF4-FFF2-40B4-BE49-F238E27FC236}">
                    <a16:creationId xmlns:a16="http://schemas.microsoft.com/office/drawing/2014/main" id="{9D836072-2ECA-1409-E327-7343CEE4C991}"/>
                  </a:ext>
                </a:extLst>
              </p:cNvPr>
              <p:cNvSpPr>
                <a:spLocks/>
              </p:cNvSpPr>
              <p:nvPr/>
            </p:nvSpPr>
            <p:spPr bwMode="auto">
              <a:xfrm>
                <a:off x="3535" y="2136"/>
                <a:ext cx="193" cy="161"/>
              </a:xfrm>
              <a:custGeom>
                <a:avLst/>
                <a:gdLst>
                  <a:gd name="T0" fmla="*/ 894 w 1000"/>
                  <a:gd name="T1" fmla="*/ 453 h 833"/>
                  <a:gd name="T2" fmla="*/ 894 w 1000"/>
                  <a:gd name="T3" fmla="*/ 453 h 833"/>
                  <a:gd name="T4" fmla="*/ 849 w 1000"/>
                  <a:gd name="T5" fmla="*/ 438 h 833"/>
                  <a:gd name="T6" fmla="*/ 909 w 1000"/>
                  <a:gd name="T7" fmla="*/ 351 h 833"/>
                  <a:gd name="T8" fmla="*/ 955 w 1000"/>
                  <a:gd name="T9" fmla="*/ 336 h 833"/>
                  <a:gd name="T10" fmla="*/ 985 w 1000"/>
                  <a:gd name="T11" fmla="*/ 219 h 833"/>
                  <a:gd name="T12" fmla="*/ 909 w 1000"/>
                  <a:gd name="T13" fmla="*/ 190 h 833"/>
                  <a:gd name="T14" fmla="*/ 864 w 1000"/>
                  <a:gd name="T15" fmla="*/ 161 h 833"/>
                  <a:gd name="T16" fmla="*/ 834 w 1000"/>
                  <a:gd name="T17" fmla="*/ 161 h 833"/>
                  <a:gd name="T18" fmla="*/ 728 w 1000"/>
                  <a:gd name="T19" fmla="*/ 102 h 833"/>
                  <a:gd name="T20" fmla="*/ 652 w 1000"/>
                  <a:gd name="T21" fmla="*/ 73 h 833"/>
                  <a:gd name="T22" fmla="*/ 576 w 1000"/>
                  <a:gd name="T23" fmla="*/ 14 h 833"/>
                  <a:gd name="T24" fmla="*/ 515 w 1000"/>
                  <a:gd name="T25" fmla="*/ 14 h 833"/>
                  <a:gd name="T26" fmla="*/ 500 w 1000"/>
                  <a:gd name="T27" fmla="*/ 73 h 833"/>
                  <a:gd name="T28" fmla="*/ 455 w 1000"/>
                  <a:gd name="T29" fmla="*/ 117 h 833"/>
                  <a:gd name="T30" fmla="*/ 394 w 1000"/>
                  <a:gd name="T31" fmla="*/ 146 h 833"/>
                  <a:gd name="T32" fmla="*/ 364 w 1000"/>
                  <a:gd name="T33" fmla="*/ 175 h 833"/>
                  <a:gd name="T34" fmla="*/ 303 w 1000"/>
                  <a:gd name="T35" fmla="*/ 161 h 833"/>
                  <a:gd name="T36" fmla="*/ 243 w 1000"/>
                  <a:gd name="T37" fmla="*/ 146 h 833"/>
                  <a:gd name="T38" fmla="*/ 243 w 1000"/>
                  <a:gd name="T39" fmla="*/ 234 h 833"/>
                  <a:gd name="T40" fmla="*/ 137 w 1000"/>
                  <a:gd name="T41" fmla="*/ 219 h 833"/>
                  <a:gd name="T42" fmla="*/ 16 w 1000"/>
                  <a:gd name="T43" fmla="*/ 248 h 833"/>
                  <a:gd name="T44" fmla="*/ 31 w 1000"/>
                  <a:gd name="T45" fmla="*/ 278 h 833"/>
                  <a:gd name="T46" fmla="*/ 61 w 1000"/>
                  <a:gd name="T47" fmla="*/ 307 h 833"/>
                  <a:gd name="T48" fmla="*/ 228 w 1000"/>
                  <a:gd name="T49" fmla="*/ 365 h 833"/>
                  <a:gd name="T50" fmla="*/ 212 w 1000"/>
                  <a:gd name="T51" fmla="*/ 409 h 833"/>
                  <a:gd name="T52" fmla="*/ 288 w 1000"/>
                  <a:gd name="T53" fmla="*/ 453 h 833"/>
                  <a:gd name="T54" fmla="*/ 303 w 1000"/>
                  <a:gd name="T55" fmla="*/ 511 h 833"/>
                  <a:gd name="T56" fmla="*/ 334 w 1000"/>
                  <a:gd name="T57" fmla="*/ 555 h 833"/>
                  <a:gd name="T58" fmla="*/ 288 w 1000"/>
                  <a:gd name="T59" fmla="*/ 526 h 833"/>
                  <a:gd name="T60" fmla="*/ 243 w 1000"/>
                  <a:gd name="T61" fmla="*/ 716 h 833"/>
                  <a:gd name="T62" fmla="*/ 409 w 1000"/>
                  <a:gd name="T63" fmla="*/ 775 h 833"/>
                  <a:gd name="T64" fmla="*/ 455 w 1000"/>
                  <a:gd name="T65" fmla="*/ 775 h 833"/>
                  <a:gd name="T66" fmla="*/ 500 w 1000"/>
                  <a:gd name="T67" fmla="*/ 804 h 833"/>
                  <a:gd name="T68" fmla="*/ 606 w 1000"/>
                  <a:gd name="T69" fmla="*/ 789 h 833"/>
                  <a:gd name="T70" fmla="*/ 712 w 1000"/>
                  <a:gd name="T71" fmla="*/ 701 h 833"/>
                  <a:gd name="T72" fmla="*/ 864 w 1000"/>
                  <a:gd name="T73" fmla="*/ 731 h 833"/>
                  <a:gd name="T74" fmla="*/ 940 w 1000"/>
                  <a:gd name="T75" fmla="*/ 687 h 833"/>
                  <a:gd name="T76" fmla="*/ 940 w 1000"/>
                  <a:gd name="T77" fmla="*/ 658 h 833"/>
                  <a:gd name="T78" fmla="*/ 894 w 1000"/>
                  <a:gd name="T79" fmla="*/ 555 h 833"/>
                  <a:gd name="T80" fmla="*/ 894 w 1000"/>
                  <a:gd name="T81" fmla="*/ 497 h 833"/>
                  <a:gd name="T82" fmla="*/ 894 w 1000"/>
                  <a:gd name="T83" fmla="*/ 453 h 833"/>
                  <a:gd name="T84" fmla="*/ 894 w 1000"/>
                  <a:gd name="T85" fmla="*/ 453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0" h="833">
                    <a:moveTo>
                      <a:pt x="894" y="453"/>
                    </a:moveTo>
                    <a:lnTo>
                      <a:pt x="894" y="453"/>
                    </a:lnTo>
                    <a:cubicBezTo>
                      <a:pt x="879" y="424"/>
                      <a:pt x="834" y="482"/>
                      <a:pt x="849" y="438"/>
                    </a:cubicBezTo>
                    <a:cubicBezTo>
                      <a:pt x="849" y="424"/>
                      <a:pt x="894" y="351"/>
                      <a:pt x="909" y="351"/>
                    </a:cubicBezTo>
                    <a:cubicBezTo>
                      <a:pt x="924" y="336"/>
                      <a:pt x="940" y="365"/>
                      <a:pt x="955" y="336"/>
                    </a:cubicBezTo>
                    <a:cubicBezTo>
                      <a:pt x="970" y="292"/>
                      <a:pt x="955" y="263"/>
                      <a:pt x="985" y="219"/>
                    </a:cubicBezTo>
                    <a:cubicBezTo>
                      <a:pt x="1000" y="190"/>
                      <a:pt x="924" y="190"/>
                      <a:pt x="909" y="190"/>
                    </a:cubicBezTo>
                    <a:cubicBezTo>
                      <a:pt x="879" y="190"/>
                      <a:pt x="864" y="175"/>
                      <a:pt x="864" y="161"/>
                    </a:cubicBezTo>
                    <a:lnTo>
                      <a:pt x="834" y="161"/>
                    </a:lnTo>
                    <a:cubicBezTo>
                      <a:pt x="803" y="161"/>
                      <a:pt x="728" y="131"/>
                      <a:pt x="728" y="102"/>
                    </a:cubicBezTo>
                    <a:cubicBezTo>
                      <a:pt x="712" y="146"/>
                      <a:pt x="667" y="73"/>
                      <a:pt x="652" y="73"/>
                    </a:cubicBezTo>
                    <a:cubicBezTo>
                      <a:pt x="621" y="58"/>
                      <a:pt x="591" y="44"/>
                      <a:pt x="576" y="14"/>
                    </a:cubicBezTo>
                    <a:cubicBezTo>
                      <a:pt x="561" y="0"/>
                      <a:pt x="531" y="0"/>
                      <a:pt x="515" y="14"/>
                    </a:cubicBezTo>
                    <a:cubicBezTo>
                      <a:pt x="500" y="29"/>
                      <a:pt x="485" y="58"/>
                      <a:pt x="500" y="73"/>
                    </a:cubicBezTo>
                    <a:cubicBezTo>
                      <a:pt x="500" y="88"/>
                      <a:pt x="470" y="102"/>
                      <a:pt x="455" y="117"/>
                    </a:cubicBezTo>
                    <a:cubicBezTo>
                      <a:pt x="440" y="117"/>
                      <a:pt x="409" y="117"/>
                      <a:pt x="394" y="146"/>
                    </a:cubicBezTo>
                    <a:cubicBezTo>
                      <a:pt x="394" y="161"/>
                      <a:pt x="379" y="175"/>
                      <a:pt x="364" y="175"/>
                    </a:cubicBezTo>
                    <a:cubicBezTo>
                      <a:pt x="334" y="175"/>
                      <a:pt x="319" y="175"/>
                      <a:pt x="303" y="161"/>
                    </a:cubicBezTo>
                    <a:cubicBezTo>
                      <a:pt x="273" y="161"/>
                      <a:pt x="273" y="146"/>
                      <a:pt x="243" y="146"/>
                    </a:cubicBezTo>
                    <a:cubicBezTo>
                      <a:pt x="212" y="131"/>
                      <a:pt x="303" y="234"/>
                      <a:pt x="243" y="234"/>
                    </a:cubicBezTo>
                    <a:cubicBezTo>
                      <a:pt x="197" y="234"/>
                      <a:pt x="167" y="248"/>
                      <a:pt x="137" y="219"/>
                    </a:cubicBezTo>
                    <a:cubicBezTo>
                      <a:pt x="122" y="204"/>
                      <a:pt x="16" y="234"/>
                      <a:pt x="16" y="248"/>
                    </a:cubicBezTo>
                    <a:cubicBezTo>
                      <a:pt x="16" y="263"/>
                      <a:pt x="61" y="263"/>
                      <a:pt x="31" y="278"/>
                    </a:cubicBezTo>
                    <a:cubicBezTo>
                      <a:pt x="0" y="292"/>
                      <a:pt x="46" y="307"/>
                      <a:pt x="61" y="307"/>
                    </a:cubicBezTo>
                    <a:cubicBezTo>
                      <a:pt x="91" y="321"/>
                      <a:pt x="228" y="336"/>
                      <a:pt x="228" y="365"/>
                    </a:cubicBezTo>
                    <a:cubicBezTo>
                      <a:pt x="228" y="380"/>
                      <a:pt x="197" y="380"/>
                      <a:pt x="212" y="409"/>
                    </a:cubicBezTo>
                    <a:cubicBezTo>
                      <a:pt x="243" y="438"/>
                      <a:pt x="258" y="438"/>
                      <a:pt x="288" y="453"/>
                    </a:cubicBezTo>
                    <a:cubicBezTo>
                      <a:pt x="319" y="468"/>
                      <a:pt x="273" y="497"/>
                      <a:pt x="303" y="511"/>
                    </a:cubicBezTo>
                    <a:lnTo>
                      <a:pt x="334" y="555"/>
                    </a:lnTo>
                    <a:cubicBezTo>
                      <a:pt x="319" y="570"/>
                      <a:pt x="303" y="526"/>
                      <a:pt x="288" y="526"/>
                    </a:cubicBezTo>
                    <a:cubicBezTo>
                      <a:pt x="273" y="526"/>
                      <a:pt x="288" y="701"/>
                      <a:pt x="243" y="716"/>
                    </a:cubicBezTo>
                    <a:cubicBezTo>
                      <a:pt x="288" y="745"/>
                      <a:pt x="349" y="789"/>
                      <a:pt x="409" y="775"/>
                    </a:cubicBezTo>
                    <a:cubicBezTo>
                      <a:pt x="425" y="775"/>
                      <a:pt x="440" y="760"/>
                      <a:pt x="455" y="775"/>
                    </a:cubicBezTo>
                    <a:cubicBezTo>
                      <a:pt x="470" y="775"/>
                      <a:pt x="485" y="789"/>
                      <a:pt x="500" y="804"/>
                    </a:cubicBezTo>
                    <a:cubicBezTo>
                      <a:pt x="531" y="818"/>
                      <a:pt x="621" y="833"/>
                      <a:pt x="606" y="789"/>
                    </a:cubicBezTo>
                    <a:cubicBezTo>
                      <a:pt x="591" y="716"/>
                      <a:pt x="667" y="687"/>
                      <a:pt x="712" y="701"/>
                    </a:cubicBezTo>
                    <a:cubicBezTo>
                      <a:pt x="773" y="716"/>
                      <a:pt x="803" y="760"/>
                      <a:pt x="864" y="731"/>
                    </a:cubicBezTo>
                    <a:cubicBezTo>
                      <a:pt x="894" y="716"/>
                      <a:pt x="909" y="701"/>
                      <a:pt x="940" y="687"/>
                    </a:cubicBezTo>
                    <a:cubicBezTo>
                      <a:pt x="940" y="687"/>
                      <a:pt x="970" y="658"/>
                      <a:pt x="940" y="658"/>
                    </a:cubicBezTo>
                    <a:cubicBezTo>
                      <a:pt x="909" y="643"/>
                      <a:pt x="879" y="584"/>
                      <a:pt x="894" y="555"/>
                    </a:cubicBezTo>
                    <a:cubicBezTo>
                      <a:pt x="924" y="526"/>
                      <a:pt x="909" y="526"/>
                      <a:pt x="894" y="497"/>
                    </a:cubicBezTo>
                    <a:lnTo>
                      <a:pt x="894" y="453"/>
                    </a:lnTo>
                    <a:cubicBezTo>
                      <a:pt x="879" y="438"/>
                      <a:pt x="894" y="468"/>
                      <a:pt x="894" y="45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6" name="Freeform 1784">
                <a:extLst>
                  <a:ext uri="{FF2B5EF4-FFF2-40B4-BE49-F238E27FC236}">
                    <a16:creationId xmlns:a16="http://schemas.microsoft.com/office/drawing/2014/main" id="{9CFAA89A-A2D2-55EA-D5B9-522D61FD1D55}"/>
                  </a:ext>
                </a:extLst>
              </p:cNvPr>
              <p:cNvSpPr>
                <a:spLocks/>
              </p:cNvSpPr>
              <p:nvPr/>
            </p:nvSpPr>
            <p:spPr bwMode="auto">
              <a:xfrm>
                <a:off x="3535" y="2136"/>
                <a:ext cx="193" cy="161"/>
              </a:xfrm>
              <a:custGeom>
                <a:avLst/>
                <a:gdLst>
                  <a:gd name="T0" fmla="*/ 894 w 1000"/>
                  <a:gd name="T1" fmla="*/ 453 h 833"/>
                  <a:gd name="T2" fmla="*/ 894 w 1000"/>
                  <a:gd name="T3" fmla="*/ 453 h 833"/>
                  <a:gd name="T4" fmla="*/ 849 w 1000"/>
                  <a:gd name="T5" fmla="*/ 438 h 833"/>
                  <a:gd name="T6" fmla="*/ 909 w 1000"/>
                  <a:gd name="T7" fmla="*/ 351 h 833"/>
                  <a:gd name="T8" fmla="*/ 955 w 1000"/>
                  <a:gd name="T9" fmla="*/ 336 h 833"/>
                  <a:gd name="T10" fmla="*/ 985 w 1000"/>
                  <a:gd name="T11" fmla="*/ 219 h 833"/>
                  <a:gd name="T12" fmla="*/ 909 w 1000"/>
                  <a:gd name="T13" fmla="*/ 190 h 833"/>
                  <a:gd name="T14" fmla="*/ 864 w 1000"/>
                  <a:gd name="T15" fmla="*/ 161 h 833"/>
                  <a:gd name="T16" fmla="*/ 834 w 1000"/>
                  <a:gd name="T17" fmla="*/ 161 h 833"/>
                  <a:gd name="T18" fmla="*/ 728 w 1000"/>
                  <a:gd name="T19" fmla="*/ 102 h 833"/>
                  <a:gd name="T20" fmla="*/ 652 w 1000"/>
                  <a:gd name="T21" fmla="*/ 73 h 833"/>
                  <a:gd name="T22" fmla="*/ 576 w 1000"/>
                  <a:gd name="T23" fmla="*/ 14 h 833"/>
                  <a:gd name="T24" fmla="*/ 515 w 1000"/>
                  <a:gd name="T25" fmla="*/ 14 h 833"/>
                  <a:gd name="T26" fmla="*/ 500 w 1000"/>
                  <a:gd name="T27" fmla="*/ 73 h 833"/>
                  <a:gd name="T28" fmla="*/ 455 w 1000"/>
                  <a:gd name="T29" fmla="*/ 117 h 833"/>
                  <a:gd name="T30" fmla="*/ 394 w 1000"/>
                  <a:gd name="T31" fmla="*/ 146 h 833"/>
                  <a:gd name="T32" fmla="*/ 364 w 1000"/>
                  <a:gd name="T33" fmla="*/ 175 h 833"/>
                  <a:gd name="T34" fmla="*/ 303 w 1000"/>
                  <a:gd name="T35" fmla="*/ 161 h 833"/>
                  <a:gd name="T36" fmla="*/ 243 w 1000"/>
                  <a:gd name="T37" fmla="*/ 146 h 833"/>
                  <a:gd name="T38" fmla="*/ 243 w 1000"/>
                  <a:gd name="T39" fmla="*/ 234 h 833"/>
                  <a:gd name="T40" fmla="*/ 137 w 1000"/>
                  <a:gd name="T41" fmla="*/ 219 h 833"/>
                  <a:gd name="T42" fmla="*/ 16 w 1000"/>
                  <a:gd name="T43" fmla="*/ 248 h 833"/>
                  <a:gd name="T44" fmla="*/ 31 w 1000"/>
                  <a:gd name="T45" fmla="*/ 278 h 833"/>
                  <a:gd name="T46" fmla="*/ 61 w 1000"/>
                  <a:gd name="T47" fmla="*/ 307 h 833"/>
                  <a:gd name="T48" fmla="*/ 228 w 1000"/>
                  <a:gd name="T49" fmla="*/ 365 h 833"/>
                  <a:gd name="T50" fmla="*/ 212 w 1000"/>
                  <a:gd name="T51" fmla="*/ 409 h 833"/>
                  <a:gd name="T52" fmla="*/ 288 w 1000"/>
                  <a:gd name="T53" fmla="*/ 453 h 833"/>
                  <a:gd name="T54" fmla="*/ 303 w 1000"/>
                  <a:gd name="T55" fmla="*/ 511 h 833"/>
                  <a:gd name="T56" fmla="*/ 334 w 1000"/>
                  <a:gd name="T57" fmla="*/ 555 h 833"/>
                  <a:gd name="T58" fmla="*/ 288 w 1000"/>
                  <a:gd name="T59" fmla="*/ 526 h 833"/>
                  <a:gd name="T60" fmla="*/ 243 w 1000"/>
                  <a:gd name="T61" fmla="*/ 716 h 833"/>
                  <a:gd name="T62" fmla="*/ 409 w 1000"/>
                  <a:gd name="T63" fmla="*/ 775 h 833"/>
                  <a:gd name="T64" fmla="*/ 455 w 1000"/>
                  <a:gd name="T65" fmla="*/ 775 h 833"/>
                  <a:gd name="T66" fmla="*/ 500 w 1000"/>
                  <a:gd name="T67" fmla="*/ 804 h 833"/>
                  <a:gd name="T68" fmla="*/ 606 w 1000"/>
                  <a:gd name="T69" fmla="*/ 789 h 833"/>
                  <a:gd name="T70" fmla="*/ 712 w 1000"/>
                  <a:gd name="T71" fmla="*/ 701 h 833"/>
                  <a:gd name="T72" fmla="*/ 864 w 1000"/>
                  <a:gd name="T73" fmla="*/ 731 h 833"/>
                  <a:gd name="T74" fmla="*/ 940 w 1000"/>
                  <a:gd name="T75" fmla="*/ 687 h 833"/>
                  <a:gd name="T76" fmla="*/ 940 w 1000"/>
                  <a:gd name="T77" fmla="*/ 658 h 833"/>
                  <a:gd name="T78" fmla="*/ 894 w 1000"/>
                  <a:gd name="T79" fmla="*/ 555 h 833"/>
                  <a:gd name="T80" fmla="*/ 894 w 1000"/>
                  <a:gd name="T81" fmla="*/ 497 h 833"/>
                  <a:gd name="T82" fmla="*/ 894 w 1000"/>
                  <a:gd name="T83" fmla="*/ 453 h 833"/>
                  <a:gd name="T84" fmla="*/ 894 w 1000"/>
                  <a:gd name="T85" fmla="*/ 453 h 833"/>
                  <a:gd name="T86" fmla="*/ 894 w 1000"/>
                  <a:gd name="T87" fmla="*/ 453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833">
                    <a:moveTo>
                      <a:pt x="894" y="453"/>
                    </a:moveTo>
                    <a:lnTo>
                      <a:pt x="894" y="453"/>
                    </a:lnTo>
                    <a:cubicBezTo>
                      <a:pt x="879" y="424"/>
                      <a:pt x="834" y="482"/>
                      <a:pt x="849" y="438"/>
                    </a:cubicBezTo>
                    <a:cubicBezTo>
                      <a:pt x="849" y="424"/>
                      <a:pt x="894" y="351"/>
                      <a:pt x="909" y="351"/>
                    </a:cubicBezTo>
                    <a:cubicBezTo>
                      <a:pt x="924" y="336"/>
                      <a:pt x="940" y="365"/>
                      <a:pt x="955" y="336"/>
                    </a:cubicBezTo>
                    <a:cubicBezTo>
                      <a:pt x="970" y="292"/>
                      <a:pt x="955" y="263"/>
                      <a:pt x="985" y="219"/>
                    </a:cubicBezTo>
                    <a:cubicBezTo>
                      <a:pt x="1000" y="190"/>
                      <a:pt x="924" y="190"/>
                      <a:pt x="909" y="190"/>
                    </a:cubicBezTo>
                    <a:cubicBezTo>
                      <a:pt x="879" y="190"/>
                      <a:pt x="864" y="175"/>
                      <a:pt x="864" y="161"/>
                    </a:cubicBezTo>
                    <a:lnTo>
                      <a:pt x="834" y="161"/>
                    </a:lnTo>
                    <a:cubicBezTo>
                      <a:pt x="803" y="161"/>
                      <a:pt x="728" y="131"/>
                      <a:pt x="728" y="102"/>
                    </a:cubicBezTo>
                    <a:cubicBezTo>
                      <a:pt x="712" y="146"/>
                      <a:pt x="667" y="73"/>
                      <a:pt x="652" y="73"/>
                    </a:cubicBezTo>
                    <a:cubicBezTo>
                      <a:pt x="621" y="58"/>
                      <a:pt x="591" y="44"/>
                      <a:pt x="576" y="14"/>
                    </a:cubicBezTo>
                    <a:cubicBezTo>
                      <a:pt x="561" y="0"/>
                      <a:pt x="531" y="0"/>
                      <a:pt x="515" y="14"/>
                    </a:cubicBezTo>
                    <a:cubicBezTo>
                      <a:pt x="500" y="29"/>
                      <a:pt x="485" y="58"/>
                      <a:pt x="500" y="73"/>
                    </a:cubicBezTo>
                    <a:cubicBezTo>
                      <a:pt x="500" y="88"/>
                      <a:pt x="470" y="102"/>
                      <a:pt x="455" y="117"/>
                    </a:cubicBezTo>
                    <a:cubicBezTo>
                      <a:pt x="440" y="117"/>
                      <a:pt x="409" y="117"/>
                      <a:pt x="394" y="146"/>
                    </a:cubicBezTo>
                    <a:cubicBezTo>
                      <a:pt x="394" y="161"/>
                      <a:pt x="379" y="175"/>
                      <a:pt x="364" y="175"/>
                    </a:cubicBezTo>
                    <a:cubicBezTo>
                      <a:pt x="334" y="175"/>
                      <a:pt x="319" y="175"/>
                      <a:pt x="303" y="161"/>
                    </a:cubicBezTo>
                    <a:cubicBezTo>
                      <a:pt x="273" y="161"/>
                      <a:pt x="273" y="146"/>
                      <a:pt x="243" y="146"/>
                    </a:cubicBezTo>
                    <a:cubicBezTo>
                      <a:pt x="212" y="131"/>
                      <a:pt x="303" y="234"/>
                      <a:pt x="243" y="234"/>
                    </a:cubicBezTo>
                    <a:cubicBezTo>
                      <a:pt x="197" y="234"/>
                      <a:pt x="167" y="248"/>
                      <a:pt x="137" y="219"/>
                    </a:cubicBezTo>
                    <a:cubicBezTo>
                      <a:pt x="122" y="204"/>
                      <a:pt x="16" y="234"/>
                      <a:pt x="16" y="248"/>
                    </a:cubicBezTo>
                    <a:cubicBezTo>
                      <a:pt x="16" y="263"/>
                      <a:pt x="61" y="263"/>
                      <a:pt x="31" y="278"/>
                    </a:cubicBezTo>
                    <a:cubicBezTo>
                      <a:pt x="0" y="292"/>
                      <a:pt x="46" y="307"/>
                      <a:pt x="61" y="307"/>
                    </a:cubicBezTo>
                    <a:cubicBezTo>
                      <a:pt x="91" y="321"/>
                      <a:pt x="228" y="336"/>
                      <a:pt x="228" y="365"/>
                    </a:cubicBezTo>
                    <a:cubicBezTo>
                      <a:pt x="228" y="380"/>
                      <a:pt x="197" y="380"/>
                      <a:pt x="212" y="409"/>
                    </a:cubicBezTo>
                    <a:cubicBezTo>
                      <a:pt x="243" y="438"/>
                      <a:pt x="258" y="438"/>
                      <a:pt x="288" y="453"/>
                    </a:cubicBezTo>
                    <a:cubicBezTo>
                      <a:pt x="319" y="468"/>
                      <a:pt x="273" y="497"/>
                      <a:pt x="303" y="511"/>
                    </a:cubicBezTo>
                    <a:lnTo>
                      <a:pt x="334" y="555"/>
                    </a:lnTo>
                    <a:cubicBezTo>
                      <a:pt x="319" y="570"/>
                      <a:pt x="303" y="526"/>
                      <a:pt x="288" y="526"/>
                    </a:cubicBezTo>
                    <a:cubicBezTo>
                      <a:pt x="273" y="526"/>
                      <a:pt x="288" y="701"/>
                      <a:pt x="243" y="716"/>
                    </a:cubicBezTo>
                    <a:cubicBezTo>
                      <a:pt x="288" y="745"/>
                      <a:pt x="349" y="789"/>
                      <a:pt x="409" y="775"/>
                    </a:cubicBezTo>
                    <a:cubicBezTo>
                      <a:pt x="425" y="775"/>
                      <a:pt x="440" y="760"/>
                      <a:pt x="455" y="775"/>
                    </a:cubicBezTo>
                    <a:cubicBezTo>
                      <a:pt x="470" y="775"/>
                      <a:pt x="485" y="789"/>
                      <a:pt x="500" y="804"/>
                    </a:cubicBezTo>
                    <a:cubicBezTo>
                      <a:pt x="531" y="818"/>
                      <a:pt x="621" y="833"/>
                      <a:pt x="606" y="789"/>
                    </a:cubicBezTo>
                    <a:cubicBezTo>
                      <a:pt x="591" y="716"/>
                      <a:pt x="667" y="687"/>
                      <a:pt x="712" y="701"/>
                    </a:cubicBezTo>
                    <a:cubicBezTo>
                      <a:pt x="773" y="716"/>
                      <a:pt x="803" y="760"/>
                      <a:pt x="864" y="731"/>
                    </a:cubicBezTo>
                    <a:cubicBezTo>
                      <a:pt x="894" y="716"/>
                      <a:pt x="909" y="701"/>
                      <a:pt x="940" y="687"/>
                    </a:cubicBezTo>
                    <a:cubicBezTo>
                      <a:pt x="940" y="687"/>
                      <a:pt x="970" y="658"/>
                      <a:pt x="940" y="658"/>
                    </a:cubicBezTo>
                    <a:cubicBezTo>
                      <a:pt x="909" y="643"/>
                      <a:pt x="879" y="584"/>
                      <a:pt x="894" y="555"/>
                    </a:cubicBezTo>
                    <a:cubicBezTo>
                      <a:pt x="924" y="526"/>
                      <a:pt x="909" y="526"/>
                      <a:pt x="894" y="497"/>
                    </a:cubicBezTo>
                    <a:lnTo>
                      <a:pt x="894" y="453"/>
                    </a:lnTo>
                    <a:cubicBezTo>
                      <a:pt x="879" y="438"/>
                      <a:pt x="894" y="468"/>
                      <a:pt x="894" y="453"/>
                    </a:cubicBezTo>
                    <a:lnTo>
                      <a:pt x="894" y="45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 name="Freeform 1785">
                <a:extLst>
                  <a:ext uri="{FF2B5EF4-FFF2-40B4-BE49-F238E27FC236}">
                    <a16:creationId xmlns:a16="http://schemas.microsoft.com/office/drawing/2014/main" id="{D4B8E70F-85B4-AB71-7976-F6E30A80C420}"/>
                  </a:ext>
                </a:extLst>
              </p:cNvPr>
              <p:cNvSpPr>
                <a:spLocks/>
              </p:cNvSpPr>
              <p:nvPr/>
            </p:nvSpPr>
            <p:spPr bwMode="auto">
              <a:xfrm>
                <a:off x="3479" y="2273"/>
                <a:ext cx="177" cy="129"/>
              </a:xfrm>
              <a:custGeom>
                <a:avLst/>
                <a:gdLst>
                  <a:gd name="T0" fmla="*/ 844 w 916"/>
                  <a:gd name="T1" fmla="*/ 116 h 667"/>
                  <a:gd name="T2" fmla="*/ 844 w 916"/>
                  <a:gd name="T3" fmla="*/ 116 h 667"/>
                  <a:gd name="T4" fmla="*/ 756 w 916"/>
                  <a:gd name="T5" fmla="*/ 87 h 667"/>
                  <a:gd name="T6" fmla="*/ 713 w 916"/>
                  <a:gd name="T7" fmla="*/ 87 h 667"/>
                  <a:gd name="T8" fmla="*/ 654 w 916"/>
                  <a:gd name="T9" fmla="*/ 87 h 667"/>
                  <a:gd name="T10" fmla="*/ 582 w 916"/>
                  <a:gd name="T11" fmla="*/ 58 h 667"/>
                  <a:gd name="T12" fmla="*/ 553 w 916"/>
                  <a:gd name="T13" fmla="*/ 29 h 667"/>
                  <a:gd name="T14" fmla="*/ 509 w 916"/>
                  <a:gd name="T15" fmla="*/ 29 h 667"/>
                  <a:gd name="T16" fmla="*/ 451 w 916"/>
                  <a:gd name="T17" fmla="*/ 29 h 667"/>
                  <a:gd name="T18" fmla="*/ 393 w 916"/>
                  <a:gd name="T19" fmla="*/ 29 h 667"/>
                  <a:gd name="T20" fmla="*/ 247 w 916"/>
                  <a:gd name="T21" fmla="*/ 14 h 667"/>
                  <a:gd name="T22" fmla="*/ 116 w 916"/>
                  <a:gd name="T23" fmla="*/ 0 h 667"/>
                  <a:gd name="T24" fmla="*/ 29 w 916"/>
                  <a:gd name="T25" fmla="*/ 43 h 667"/>
                  <a:gd name="T26" fmla="*/ 29 w 916"/>
                  <a:gd name="T27" fmla="*/ 87 h 667"/>
                  <a:gd name="T28" fmla="*/ 29 w 916"/>
                  <a:gd name="T29" fmla="*/ 159 h 667"/>
                  <a:gd name="T30" fmla="*/ 73 w 916"/>
                  <a:gd name="T31" fmla="*/ 145 h 667"/>
                  <a:gd name="T32" fmla="*/ 102 w 916"/>
                  <a:gd name="T33" fmla="*/ 174 h 667"/>
                  <a:gd name="T34" fmla="*/ 174 w 916"/>
                  <a:gd name="T35" fmla="*/ 159 h 667"/>
                  <a:gd name="T36" fmla="*/ 203 w 916"/>
                  <a:gd name="T37" fmla="*/ 203 h 667"/>
                  <a:gd name="T38" fmla="*/ 189 w 916"/>
                  <a:gd name="T39" fmla="*/ 290 h 667"/>
                  <a:gd name="T40" fmla="*/ 174 w 916"/>
                  <a:gd name="T41" fmla="*/ 362 h 667"/>
                  <a:gd name="T42" fmla="*/ 174 w 916"/>
                  <a:gd name="T43" fmla="*/ 406 h 667"/>
                  <a:gd name="T44" fmla="*/ 145 w 916"/>
                  <a:gd name="T45" fmla="*/ 478 h 667"/>
                  <a:gd name="T46" fmla="*/ 145 w 916"/>
                  <a:gd name="T47" fmla="*/ 551 h 667"/>
                  <a:gd name="T48" fmla="*/ 247 w 916"/>
                  <a:gd name="T49" fmla="*/ 638 h 667"/>
                  <a:gd name="T50" fmla="*/ 291 w 916"/>
                  <a:gd name="T51" fmla="*/ 652 h 667"/>
                  <a:gd name="T52" fmla="*/ 305 w 916"/>
                  <a:gd name="T53" fmla="*/ 623 h 667"/>
                  <a:gd name="T54" fmla="*/ 349 w 916"/>
                  <a:gd name="T55" fmla="*/ 609 h 667"/>
                  <a:gd name="T56" fmla="*/ 523 w 916"/>
                  <a:gd name="T57" fmla="*/ 594 h 667"/>
                  <a:gd name="T58" fmla="*/ 567 w 916"/>
                  <a:gd name="T59" fmla="*/ 551 h 667"/>
                  <a:gd name="T60" fmla="*/ 625 w 916"/>
                  <a:gd name="T61" fmla="*/ 507 h 667"/>
                  <a:gd name="T62" fmla="*/ 684 w 916"/>
                  <a:gd name="T63" fmla="*/ 435 h 667"/>
                  <a:gd name="T64" fmla="*/ 654 w 916"/>
                  <a:gd name="T65" fmla="*/ 377 h 667"/>
                  <a:gd name="T66" fmla="*/ 698 w 916"/>
                  <a:gd name="T67" fmla="*/ 304 h 667"/>
                  <a:gd name="T68" fmla="*/ 727 w 916"/>
                  <a:gd name="T69" fmla="*/ 275 h 667"/>
                  <a:gd name="T70" fmla="*/ 742 w 916"/>
                  <a:gd name="T71" fmla="*/ 246 h 667"/>
                  <a:gd name="T72" fmla="*/ 873 w 916"/>
                  <a:gd name="T73" fmla="*/ 188 h 667"/>
                  <a:gd name="T74" fmla="*/ 916 w 916"/>
                  <a:gd name="T75" fmla="*/ 130 h 667"/>
                  <a:gd name="T76" fmla="*/ 844 w 916"/>
                  <a:gd name="T77" fmla="*/ 116 h 667"/>
                  <a:gd name="T78" fmla="*/ 844 w 916"/>
                  <a:gd name="T79" fmla="*/ 116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6" h="667">
                    <a:moveTo>
                      <a:pt x="844" y="116"/>
                    </a:moveTo>
                    <a:lnTo>
                      <a:pt x="844" y="116"/>
                    </a:lnTo>
                    <a:cubicBezTo>
                      <a:pt x="800" y="116"/>
                      <a:pt x="785" y="101"/>
                      <a:pt x="756" y="87"/>
                    </a:cubicBezTo>
                    <a:cubicBezTo>
                      <a:pt x="742" y="72"/>
                      <a:pt x="727" y="87"/>
                      <a:pt x="713" y="87"/>
                    </a:cubicBezTo>
                    <a:lnTo>
                      <a:pt x="654" y="87"/>
                    </a:lnTo>
                    <a:cubicBezTo>
                      <a:pt x="625" y="72"/>
                      <a:pt x="596" y="58"/>
                      <a:pt x="582" y="58"/>
                    </a:cubicBezTo>
                    <a:cubicBezTo>
                      <a:pt x="567" y="43"/>
                      <a:pt x="567" y="43"/>
                      <a:pt x="553" y="29"/>
                    </a:cubicBezTo>
                    <a:cubicBezTo>
                      <a:pt x="538" y="43"/>
                      <a:pt x="523" y="29"/>
                      <a:pt x="509" y="29"/>
                    </a:cubicBezTo>
                    <a:cubicBezTo>
                      <a:pt x="480" y="14"/>
                      <a:pt x="465" y="29"/>
                      <a:pt x="451" y="29"/>
                    </a:cubicBezTo>
                    <a:lnTo>
                      <a:pt x="393" y="29"/>
                    </a:lnTo>
                    <a:cubicBezTo>
                      <a:pt x="349" y="29"/>
                      <a:pt x="305" y="14"/>
                      <a:pt x="247" y="14"/>
                    </a:cubicBezTo>
                    <a:cubicBezTo>
                      <a:pt x="218" y="14"/>
                      <a:pt x="160" y="0"/>
                      <a:pt x="116" y="0"/>
                    </a:cubicBezTo>
                    <a:cubicBezTo>
                      <a:pt x="102" y="14"/>
                      <a:pt x="58" y="29"/>
                      <a:pt x="29" y="43"/>
                    </a:cubicBezTo>
                    <a:cubicBezTo>
                      <a:pt x="0" y="58"/>
                      <a:pt x="14" y="72"/>
                      <a:pt x="29" y="87"/>
                    </a:cubicBezTo>
                    <a:lnTo>
                      <a:pt x="29" y="159"/>
                    </a:lnTo>
                    <a:cubicBezTo>
                      <a:pt x="43" y="159"/>
                      <a:pt x="73" y="145"/>
                      <a:pt x="73" y="145"/>
                    </a:cubicBezTo>
                    <a:cubicBezTo>
                      <a:pt x="87" y="145"/>
                      <a:pt x="73" y="174"/>
                      <a:pt x="102" y="174"/>
                    </a:cubicBezTo>
                    <a:cubicBezTo>
                      <a:pt x="131" y="174"/>
                      <a:pt x="145" y="159"/>
                      <a:pt x="174" y="159"/>
                    </a:cubicBezTo>
                    <a:cubicBezTo>
                      <a:pt x="203" y="145"/>
                      <a:pt x="233" y="188"/>
                      <a:pt x="203" y="203"/>
                    </a:cubicBezTo>
                    <a:cubicBezTo>
                      <a:pt x="174" y="232"/>
                      <a:pt x="189" y="246"/>
                      <a:pt x="189" y="290"/>
                    </a:cubicBezTo>
                    <a:cubicBezTo>
                      <a:pt x="174" y="304"/>
                      <a:pt x="189" y="348"/>
                      <a:pt x="174" y="362"/>
                    </a:cubicBezTo>
                    <a:cubicBezTo>
                      <a:pt x="131" y="362"/>
                      <a:pt x="145" y="377"/>
                      <a:pt x="174" y="406"/>
                    </a:cubicBezTo>
                    <a:cubicBezTo>
                      <a:pt x="189" y="420"/>
                      <a:pt x="145" y="449"/>
                      <a:pt x="145" y="478"/>
                    </a:cubicBezTo>
                    <a:cubicBezTo>
                      <a:pt x="174" y="507"/>
                      <a:pt x="145" y="522"/>
                      <a:pt x="145" y="551"/>
                    </a:cubicBezTo>
                    <a:cubicBezTo>
                      <a:pt x="189" y="536"/>
                      <a:pt x="218" y="609"/>
                      <a:pt x="247" y="638"/>
                    </a:cubicBezTo>
                    <a:cubicBezTo>
                      <a:pt x="247" y="652"/>
                      <a:pt x="276" y="667"/>
                      <a:pt x="291" y="652"/>
                    </a:cubicBezTo>
                    <a:cubicBezTo>
                      <a:pt x="291" y="652"/>
                      <a:pt x="305" y="638"/>
                      <a:pt x="305" y="623"/>
                    </a:cubicBezTo>
                    <a:cubicBezTo>
                      <a:pt x="320" y="623"/>
                      <a:pt x="349" y="609"/>
                      <a:pt x="349" y="609"/>
                    </a:cubicBezTo>
                    <a:cubicBezTo>
                      <a:pt x="407" y="594"/>
                      <a:pt x="465" y="609"/>
                      <a:pt x="523" y="594"/>
                    </a:cubicBezTo>
                    <a:cubicBezTo>
                      <a:pt x="538" y="580"/>
                      <a:pt x="538" y="565"/>
                      <a:pt x="567" y="551"/>
                    </a:cubicBezTo>
                    <a:cubicBezTo>
                      <a:pt x="596" y="536"/>
                      <a:pt x="611" y="522"/>
                      <a:pt x="625" y="507"/>
                    </a:cubicBezTo>
                    <a:cubicBezTo>
                      <a:pt x="640" y="464"/>
                      <a:pt x="654" y="449"/>
                      <a:pt x="684" y="435"/>
                    </a:cubicBezTo>
                    <a:cubicBezTo>
                      <a:pt x="698" y="420"/>
                      <a:pt x="669" y="391"/>
                      <a:pt x="654" y="377"/>
                    </a:cubicBezTo>
                    <a:cubicBezTo>
                      <a:pt x="654" y="362"/>
                      <a:pt x="684" y="319"/>
                      <a:pt x="698" y="304"/>
                    </a:cubicBezTo>
                    <a:cubicBezTo>
                      <a:pt x="698" y="304"/>
                      <a:pt x="713" y="290"/>
                      <a:pt x="727" y="275"/>
                    </a:cubicBezTo>
                    <a:cubicBezTo>
                      <a:pt x="727" y="275"/>
                      <a:pt x="727" y="246"/>
                      <a:pt x="742" y="246"/>
                    </a:cubicBezTo>
                    <a:cubicBezTo>
                      <a:pt x="785" y="217"/>
                      <a:pt x="829" y="203"/>
                      <a:pt x="873" y="188"/>
                    </a:cubicBezTo>
                    <a:cubicBezTo>
                      <a:pt x="887" y="174"/>
                      <a:pt x="916" y="159"/>
                      <a:pt x="916" y="130"/>
                    </a:cubicBezTo>
                    <a:cubicBezTo>
                      <a:pt x="902" y="101"/>
                      <a:pt x="873" y="130"/>
                      <a:pt x="844" y="116"/>
                    </a:cubicBezTo>
                    <a:cubicBezTo>
                      <a:pt x="800" y="116"/>
                      <a:pt x="873" y="130"/>
                      <a:pt x="844" y="116"/>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8" name="Freeform 1786">
                <a:extLst>
                  <a:ext uri="{FF2B5EF4-FFF2-40B4-BE49-F238E27FC236}">
                    <a16:creationId xmlns:a16="http://schemas.microsoft.com/office/drawing/2014/main" id="{1251D2B1-57C8-ED6D-23C9-F38B7912E068}"/>
                  </a:ext>
                </a:extLst>
              </p:cNvPr>
              <p:cNvSpPr>
                <a:spLocks/>
              </p:cNvSpPr>
              <p:nvPr/>
            </p:nvSpPr>
            <p:spPr bwMode="auto">
              <a:xfrm>
                <a:off x="3479" y="2273"/>
                <a:ext cx="177" cy="129"/>
              </a:xfrm>
              <a:custGeom>
                <a:avLst/>
                <a:gdLst>
                  <a:gd name="T0" fmla="*/ 844 w 916"/>
                  <a:gd name="T1" fmla="*/ 116 h 667"/>
                  <a:gd name="T2" fmla="*/ 844 w 916"/>
                  <a:gd name="T3" fmla="*/ 116 h 667"/>
                  <a:gd name="T4" fmla="*/ 756 w 916"/>
                  <a:gd name="T5" fmla="*/ 87 h 667"/>
                  <a:gd name="T6" fmla="*/ 713 w 916"/>
                  <a:gd name="T7" fmla="*/ 87 h 667"/>
                  <a:gd name="T8" fmla="*/ 654 w 916"/>
                  <a:gd name="T9" fmla="*/ 87 h 667"/>
                  <a:gd name="T10" fmla="*/ 582 w 916"/>
                  <a:gd name="T11" fmla="*/ 58 h 667"/>
                  <a:gd name="T12" fmla="*/ 553 w 916"/>
                  <a:gd name="T13" fmla="*/ 29 h 667"/>
                  <a:gd name="T14" fmla="*/ 509 w 916"/>
                  <a:gd name="T15" fmla="*/ 29 h 667"/>
                  <a:gd name="T16" fmla="*/ 451 w 916"/>
                  <a:gd name="T17" fmla="*/ 29 h 667"/>
                  <a:gd name="T18" fmla="*/ 393 w 916"/>
                  <a:gd name="T19" fmla="*/ 29 h 667"/>
                  <a:gd name="T20" fmla="*/ 247 w 916"/>
                  <a:gd name="T21" fmla="*/ 14 h 667"/>
                  <a:gd name="T22" fmla="*/ 116 w 916"/>
                  <a:gd name="T23" fmla="*/ 0 h 667"/>
                  <a:gd name="T24" fmla="*/ 29 w 916"/>
                  <a:gd name="T25" fmla="*/ 43 h 667"/>
                  <a:gd name="T26" fmla="*/ 29 w 916"/>
                  <a:gd name="T27" fmla="*/ 87 h 667"/>
                  <a:gd name="T28" fmla="*/ 29 w 916"/>
                  <a:gd name="T29" fmla="*/ 159 h 667"/>
                  <a:gd name="T30" fmla="*/ 73 w 916"/>
                  <a:gd name="T31" fmla="*/ 145 h 667"/>
                  <a:gd name="T32" fmla="*/ 102 w 916"/>
                  <a:gd name="T33" fmla="*/ 174 h 667"/>
                  <a:gd name="T34" fmla="*/ 174 w 916"/>
                  <a:gd name="T35" fmla="*/ 159 h 667"/>
                  <a:gd name="T36" fmla="*/ 203 w 916"/>
                  <a:gd name="T37" fmla="*/ 203 h 667"/>
                  <a:gd name="T38" fmla="*/ 189 w 916"/>
                  <a:gd name="T39" fmla="*/ 290 h 667"/>
                  <a:gd name="T40" fmla="*/ 174 w 916"/>
                  <a:gd name="T41" fmla="*/ 362 h 667"/>
                  <a:gd name="T42" fmla="*/ 174 w 916"/>
                  <a:gd name="T43" fmla="*/ 406 h 667"/>
                  <a:gd name="T44" fmla="*/ 145 w 916"/>
                  <a:gd name="T45" fmla="*/ 478 h 667"/>
                  <a:gd name="T46" fmla="*/ 145 w 916"/>
                  <a:gd name="T47" fmla="*/ 551 h 667"/>
                  <a:gd name="T48" fmla="*/ 247 w 916"/>
                  <a:gd name="T49" fmla="*/ 638 h 667"/>
                  <a:gd name="T50" fmla="*/ 291 w 916"/>
                  <a:gd name="T51" fmla="*/ 652 h 667"/>
                  <a:gd name="T52" fmla="*/ 305 w 916"/>
                  <a:gd name="T53" fmla="*/ 623 h 667"/>
                  <a:gd name="T54" fmla="*/ 349 w 916"/>
                  <a:gd name="T55" fmla="*/ 609 h 667"/>
                  <a:gd name="T56" fmla="*/ 523 w 916"/>
                  <a:gd name="T57" fmla="*/ 594 h 667"/>
                  <a:gd name="T58" fmla="*/ 567 w 916"/>
                  <a:gd name="T59" fmla="*/ 551 h 667"/>
                  <a:gd name="T60" fmla="*/ 625 w 916"/>
                  <a:gd name="T61" fmla="*/ 507 h 667"/>
                  <a:gd name="T62" fmla="*/ 684 w 916"/>
                  <a:gd name="T63" fmla="*/ 435 h 667"/>
                  <a:gd name="T64" fmla="*/ 654 w 916"/>
                  <a:gd name="T65" fmla="*/ 377 h 667"/>
                  <a:gd name="T66" fmla="*/ 698 w 916"/>
                  <a:gd name="T67" fmla="*/ 304 h 667"/>
                  <a:gd name="T68" fmla="*/ 727 w 916"/>
                  <a:gd name="T69" fmla="*/ 275 h 667"/>
                  <a:gd name="T70" fmla="*/ 742 w 916"/>
                  <a:gd name="T71" fmla="*/ 246 h 667"/>
                  <a:gd name="T72" fmla="*/ 873 w 916"/>
                  <a:gd name="T73" fmla="*/ 188 h 667"/>
                  <a:gd name="T74" fmla="*/ 916 w 916"/>
                  <a:gd name="T75" fmla="*/ 130 h 667"/>
                  <a:gd name="T76" fmla="*/ 844 w 916"/>
                  <a:gd name="T77" fmla="*/ 116 h 667"/>
                  <a:gd name="T78" fmla="*/ 844 w 916"/>
                  <a:gd name="T79" fmla="*/ 116 h 667"/>
                  <a:gd name="T80" fmla="*/ 844 w 916"/>
                  <a:gd name="T81" fmla="*/ 116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6" h="667">
                    <a:moveTo>
                      <a:pt x="844" y="116"/>
                    </a:moveTo>
                    <a:lnTo>
                      <a:pt x="844" y="116"/>
                    </a:lnTo>
                    <a:cubicBezTo>
                      <a:pt x="800" y="116"/>
                      <a:pt x="785" y="101"/>
                      <a:pt x="756" y="87"/>
                    </a:cubicBezTo>
                    <a:cubicBezTo>
                      <a:pt x="742" y="72"/>
                      <a:pt x="727" y="87"/>
                      <a:pt x="713" y="87"/>
                    </a:cubicBezTo>
                    <a:lnTo>
                      <a:pt x="654" y="87"/>
                    </a:lnTo>
                    <a:cubicBezTo>
                      <a:pt x="625" y="72"/>
                      <a:pt x="596" y="58"/>
                      <a:pt x="582" y="58"/>
                    </a:cubicBezTo>
                    <a:cubicBezTo>
                      <a:pt x="567" y="43"/>
                      <a:pt x="567" y="43"/>
                      <a:pt x="553" y="29"/>
                    </a:cubicBezTo>
                    <a:cubicBezTo>
                      <a:pt x="538" y="43"/>
                      <a:pt x="523" y="29"/>
                      <a:pt x="509" y="29"/>
                    </a:cubicBezTo>
                    <a:cubicBezTo>
                      <a:pt x="480" y="14"/>
                      <a:pt x="465" y="29"/>
                      <a:pt x="451" y="29"/>
                    </a:cubicBezTo>
                    <a:lnTo>
                      <a:pt x="393" y="29"/>
                    </a:lnTo>
                    <a:cubicBezTo>
                      <a:pt x="349" y="29"/>
                      <a:pt x="305" y="14"/>
                      <a:pt x="247" y="14"/>
                    </a:cubicBezTo>
                    <a:cubicBezTo>
                      <a:pt x="218" y="14"/>
                      <a:pt x="160" y="0"/>
                      <a:pt x="116" y="0"/>
                    </a:cubicBezTo>
                    <a:cubicBezTo>
                      <a:pt x="102" y="14"/>
                      <a:pt x="58" y="29"/>
                      <a:pt x="29" y="43"/>
                    </a:cubicBezTo>
                    <a:cubicBezTo>
                      <a:pt x="0" y="58"/>
                      <a:pt x="14" y="72"/>
                      <a:pt x="29" y="87"/>
                    </a:cubicBezTo>
                    <a:lnTo>
                      <a:pt x="29" y="159"/>
                    </a:lnTo>
                    <a:cubicBezTo>
                      <a:pt x="43" y="159"/>
                      <a:pt x="73" y="145"/>
                      <a:pt x="73" y="145"/>
                    </a:cubicBezTo>
                    <a:cubicBezTo>
                      <a:pt x="87" y="145"/>
                      <a:pt x="73" y="174"/>
                      <a:pt x="102" y="174"/>
                    </a:cubicBezTo>
                    <a:cubicBezTo>
                      <a:pt x="131" y="174"/>
                      <a:pt x="145" y="159"/>
                      <a:pt x="174" y="159"/>
                    </a:cubicBezTo>
                    <a:cubicBezTo>
                      <a:pt x="203" y="145"/>
                      <a:pt x="233" y="188"/>
                      <a:pt x="203" y="203"/>
                    </a:cubicBezTo>
                    <a:cubicBezTo>
                      <a:pt x="174" y="232"/>
                      <a:pt x="189" y="246"/>
                      <a:pt x="189" y="290"/>
                    </a:cubicBezTo>
                    <a:cubicBezTo>
                      <a:pt x="174" y="304"/>
                      <a:pt x="189" y="348"/>
                      <a:pt x="174" y="362"/>
                    </a:cubicBezTo>
                    <a:cubicBezTo>
                      <a:pt x="131" y="362"/>
                      <a:pt x="145" y="377"/>
                      <a:pt x="174" y="406"/>
                    </a:cubicBezTo>
                    <a:cubicBezTo>
                      <a:pt x="189" y="420"/>
                      <a:pt x="145" y="449"/>
                      <a:pt x="145" y="478"/>
                    </a:cubicBezTo>
                    <a:cubicBezTo>
                      <a:pt x="174" y="507"/>
                      <a:pt x="145" y="522"/>
                      <a:pt x="145" y="551"/>
                    </a:cubicBezTo>
                    <a:cubicBezTo>
                      <a:pt x="189" y="536"/>
                      <a:pt x="218" y="609"/>
                      <a:pt x="247" y="638"/>
                    </a:cubicBezTo>
                    <a:cubicBezTo>
                      <a:pt x="247" y="652"/>
                      <a:pt x="276" y="667"/>
                      <a:pt x="291" y="652"/>
                    </a:cubicBezTo>
                    <a:cubicBezTo>
                      <a:pt x="291" y="652"/>
                      <a:pt x="305" y="638"/>
                      <a:pt x="305" y="623"/>
                    </a:cubicBezTo>
                    <a:cubicBezTo>
                      <a:pt x="320" y="623"/>
                      <a:pt x="349" y="609"/>
                      <a:pt x="349" y="609"/>
                    </a:cubicBezTo>
                    <a:cubicBezTo>
                      <a:pt x="407" y="594"/>
                      <a:pt x="465" y="609"/>
                      <a:pt x="523" y="594"/>
                    </a:cubicBezTo>
                    <a:cubicBezTo>
                      <a:pt x="538" y="580"/>
                      <a:pt x="538" y="565"/>
                      <a:pt x="567" y="551"/>
                    </a:cubicBezTo>
                    <a:cubicBezTo>
                      <a:pt x="596" y="536"/>
                      <a:pt x="611" y="522"/>
                      <a:pt x="625" y="507"/>
                    </a:cubicBezTo>
                    <a:cubicBezTo>
                      <a:pt x="640" y="464"/>
                      <a:pt x="654" y="449"/>
                      <a:pt x="684" y="435"/>
                    </a:cubicBezTo>
                    <a:cubicBezTo>
                      <a:pt x="698" y="420"/>
                      <a:pt x="669" y="391"/>
                      <a:pt x="654" y="377"/>
                    </a:cubicBezTo>
                    <a:cubicBezTo>
                      <a:pt x="654" y="362"/>
                      <a:pt x="684" y="319"/>
                      <a:pt x="698" y="304"/>
                    </a:cubicBezTo>
                    <a:cubicBezTo>
                      <a:pt x="698" y="304"/>
                      <a:pt x="713" y="290"/>
                      <a:pt x="727" y="275"/>
                    </a:cubicBezTo>
                    <a:cubicBezTo>
                      <a:pt x="727" y="275"/>
                      <a:pt x="727" y="246"/>
                      <a:pt x="742" y="246"/>
                    </a:cubicBezTo>
                    <a:cubicBezTo>
                      <a:pt x="785" y="217"/>
                      <a:pt x="829" y="203"/>
                      <a:pt x="873" y="188"/>
                    </a:cubicBezTo>
                    <a:cubicBezTo>
                      <a:pt x="887" y="174"/>
                      <a:pt x="916" y="159"/>
                      <a:pt x="916" y="130"/>
                    </a:cubicBezTo>
                    <a:cubicBezTo>
                      <a:pt x="902" y="101"/>
                      <a:pt x="873" y="130"/>
                      <a:pt x="844" y="116"/>
                    </a:cubicBezTo>
                    <a:cubicBezTo>
                      <a:pt x="800" y="116"/>
                      <a:pt x="873" y="130"/>
                      <a:pt x="844" y="116"/>
                    </a:cubicBezTo>
                    <a:lnTo>
                      <a:pt x="844" y="11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 name="Freeform 1787">
                <a:extLst>
                  <a:ext uri="{FF2B5EF4-FFF2-40B4-BE49-F238E27FC236}">
                    <a16:creationId xmlns:a16="http://schemas.microsoft.com/office/drawing/2014/main" id="{5C50B9E0-63C7-D602-9E81-6102CA217564}"/>
                  </a:ext>
                </a:extLst>
              </p:cNvPr>
              <p:cNvSpPr>
                <a:spLocks/>
              </p:cNvSpPr>
              <p:nvPr/>
            </p:nvSpPr>
            <p:spPr bwMode="auto">
              <a:xfrm>
                <a:off x="3479" y="2273"/>
                <a:ext cx="177" cy="129"/>
              </a:xfrm>
              <a:custGeom>
                <a:avLst/>
                <a:gdLst>
                  <a:gd name="T0" fmla="*/ 844 w 916"/>
                  <a:gd name="T1" fmla="*/ 116 h 667"/>
                  <a:gd name="T2" fmla="*/ 844 w 916"/>
                  <a:gd name="T3" fmla="*/ 116 h 667"/>
                  <a:gd name="T4" fmla="*/ 756 w 916"/>
                  <a:gd name="T5" fmla="*/ 87 h 667"/>
                  <a:gd name="T6" fmla="*/ 713 w 916"/>
                  <a:gd name="T7" fmla="*/ 87 h 667"/>
                  <a:gd name="T8" fmla="*/ 654 w 916"/>
                  <a:gd name="T9" fmla="*/ 87 h 667"/>
                  <a:gd name="T10" fmla="*/ 582 w 916"/>
                  <a:gd name="T11" fmla="*/ 58 h 667"/>
                  <a:gd name="T12" fmla="*/ 553 w 916"/>
                  <a:gd name="T13" fmla="*/ 29 h 667"/>
                  <a:gd name="T14" fmla="*/ 509 w 916"/>
                  <a:gd name="T15" fmla="*/ 29 h 667"/>
                  <a:gd name="T16" fmla="*/ 451 w 916"/>
                  <a:gd name="T17" fmla="*/ 29 h 667"/>
                  <a:gd name="T18" fmla="*/ 393 w 916"/>
                  <a:gd name="T19" fmla="*/ 29 h 667"/>
                  <a:gd name="T20" fmla="*/ 247 w 916"/>
                  <a:gd name="T21" fmla="*/ 14 h 667"/>
                  <a:gd name="T22" fmla="*/ 116 w 916"/>
                  <a:gd name="T23" fmla="*/ 0 h 667"/>
                  <a:gd name="T24" fmla="*/ 29 w 916"/>
                  <a:gd name="T25" fmla="*/ 43 h 667"/>
                  <a:gd name="T26" fmla="*/ 29 w 916"/>
                  <a:gd name="T27" fmla="*/ 87 h 667"/>
                  <a:gd name="T28" fmla="*/ 29 w 916"/>
                  <a:gd name="T29" fmla="*/ 159 h 667"/>
                  <a:gd name="T30" fmla="*/ 73 w 916"/>
                  <a:gd name="T31" fmla="*/ 145 h 667"/>
                  <a:gd name="T32" fmla="*/ 102 w 916"/>
                  <a:gd name="T33" fmla="*/ 174 h 667"/>
                  <a:gd name="T34" fmla="*/ 174 w 916"/>
                  <a:gd name="T35" fmla="*/ 159 h 667"/>
                  <a:gd name="T36" fmla="*/ 203 w 916"/>
                  <a:gd name="T37" fmla="*/ 203 h 667"/>
                  <a:gd name="T38" fmla="*/ 189 w 916"/>
                  <a:gd name="T39" fmla="*/ 290 h 667"/>
                  <a:gd name="T40" fmla="*/ 174 w 916"/>
                  <a:gd name="T41" fmla="*/ 362 h 667"/>
                  <a:gd name="T42" fmla="*/ 174 w 916"/>
                  <a:gd name="T43" fmla="*/ 406 h 667"/>
                  <a:gd name="T44" fmla="*/ 145 w 916"/>
                  <a:gd name="T45" fmla="*/ 478 h 667"/>
                  <a:gd name="T46" fmla="*/ 145 w 916"/>
                  <a:gd name="T47" fmla="*/ 551 h 667"/>
                  <a:gd name="T48" fmla="*/ 247 w 916"/>
                  <a:gd name="T49" fmla="*/ 638 h 667"/>
                  <a:gd name="T50" fmla="*/ 291 w 916"/>
                  <a:gd name="T51" fmla="*/ 652 h 667"/>
                  <a:gd name="T52" fmla="*/ 305 w 916"/>
                  <a:gd name="T53" fmla="*/ 623 h 667"/>
                  <a:gd name="T54" fmla="*/ 349 w 916"/>
                  <a:gd name="T55" fmla="*/ 609 h 667"/>
                  <a:gd name="T56" fmla="*/ 523 w 916"/>
                  <a:gd name="T57" fmla="*/ 594 h 667"/>
                  <a:gd name="T58" fmla="*/ 567 w 916"/>
                  <a:gd name="T59" fmla="*/ 551 h 667"/>
                  <a:gd name="T60" fmla="*/ 625 w 916"/>
                  <a:gd name="T61" fmla="*/ 507 h 667"/>
                  <a:gd name="T62" fmla="*/ 684 w 916"/>
                  <a:gd name="T63" fmla="*/ 435 h 667"/>
                  <a:gd name="T64" fmla="*/ 654 w 916"/>
                  <a:gd name="T65" fmla="*/ 377 h 667"/>
                  <a:gd name="T66" fmla="*/ 698 w 916"/>
                  <a:gd name="T67" fmla="*/ 304 h 667"/>
                  <a:gd name="T68" fmla="*/ 727 w 916"/>
                  <a:gd name="T69" fmla="*/ 275 h 667"/>
                  <a:gd name="T70" fmla="*/ 742 w 916"/>
                  <a:gd name="T71" fmla="*/ 246 h 667"/>
                  <a:gd name="T72" fmla="*/ 873 w 916"/>
                  <a:gd name="T73" fmla="*/ 188 h 667"/>
                  <a:gd name="T74" fmla="*/ 916 w 916"/>
                  <a:gd name="T75" fmla="*/ 130 h 667"/>
                  <a:gd name="T76" fmla="*/ 844 w 916"/>
                  <a:gd name="T77" fmla="*/ 116 h 667"/>
                  <a:gd name="T78" fmla="*/ 844 w 916"/>
                  <a:gd name="T79" fmla="*/ 116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6" h="667">
                    <a:moveTo>
                      <a:pt x="844" y="116"/>
                    </a:moveTo>
                    <a:lnTo>
                      <a:pt x="844" y="116"/>
                    </a:lnTo>
                    <a:cubicBezTo>
                      <a:pt x="800" y="116"/>
                      <a:pt x="785" y="101"/>
                      <a:pt x="756" y="87"/>
                    </a:cubicBezTo>
                    <a:cubicBezTo>
                      <a:pt x="742" y="72"/>
                      <a:pt x="727" y="87"/>
                      <a:pt x="713" y="87"/>
                    </a:cubicBezTo>
                    <a:lnTo>
                      <a:pt x="654" y="87"/>
                    </a:lnTo>
                    <a:cubicBezTo>
                      <a:pt x="625" y="72"/>
                      <a:pt x="596" y="58"/>
                      <a:pt x="582" y="58"/>
                    </a:cubicBezTo>
                    <a:cubicBezTo>
                      <a:pt x="567" y="43"/>
                      <a:pt x="567" y="43"/>
                      <a:pt x="553" y="29"/>
                    </a:cubicBezTo>
                    <a:cubicBezTo>
                      <a:pt x="538" y="43"/>
                      <a:pt x="523" y="29"/>
                      <a:pt x="509" y="29"/>
                    </a:cubicBezTo>
                    <a:cubicBezTo>
                      <a:pt x="480" y="14"/>
                      <a:pt x="465" y="29"/>
                      <a:pt x="451" y="29"/>
                    </a:cubicBezTo>
                    <a:lnTo>
                      <a:pt x="393" y="29"/>
                    </a:lnTo>
                    <a:cubicBezTo>
                      <a:pt x="349" y="29"/>
                      <a:pt x="305" y="14"/>
                      <a:pt x="247" y="14"/>
                    </a:cubicBezTo>
                    <a:cubicBezTo>
                      <a:pt x="218" y="14"/>
                      <a:pt x="160" y="0"/>
                      <a:pt x="116" y="0"/>
                    </a:cubicBezTo>
                    <a:cubicBezTo>
                      <a:pt x="102" y="14"/>
                      <a:pt x="58" y="29"/>
                      <a:pt x="29" y="43"/>
                    </a:cubicBezTo>
                    <a:cubicBezTo>
                      <a:pt x="0" y="58"/>
                      <a:pt x="14" y="72"/>
                      <a:pt x="29" y="87"/>
                    </a:cubicBezTo>
                    <a:lnTo>
                      <a:pt x="29" y="159"/>
                    </a:lnTo>
                    <a:cubicBezTo>
                      <a:pt x="43" y="159"/>
                      <a:pt x="73" y="145"/>
                      <a:pt x="73" y="145"/>
                    </a:cubicBezTo>
                    <a:cubicBezTo>
                      <a:pt x="87" y="145"/>
                      <a:pt x="73" y="174"/>
                      <a:pt x="102" y="174"/>
                    </a:cubicBezTo>
                    <a:cubicBezTo>
                      <a:pt x="131" y="174"/>
                      <a:pt x="145" y="159"/>
                      <a:pt x="174" y="159"/>
                    </a:cubicBezTo>
                    <a:cubicBezTo>
                      <a:pt x="203" y="145"/>
                      <a:pt x="233" y="188"/>
                      <a:pt x="203" y="203"/>
                    </a:cubicBezTo>
                    <a:cubicBezTo>
                      <a:pt x="174" y="232"/>
                      <a:pt x="189" y="246"/>
                      <a:pt x="189" y="290"/>
                    </a:cubicBezTo>
                    <a:cubicBezTo>
                      <a:pt x="174" y="304"/>
                      <a:pt x="189" y="348"/>
                      <a:pt x="174" y="362"/>
                    </a:cubicBezTo>
                    <a:cubicBezTo>
                      <a:pt x="131" y="362"/>
                      <a:pt x="145" y="377"/>
                      <a:pt x="174" y="406"/>
                    </a:cubicBezTo>
                    <a:cubicBezTo>
                      <a:pt x="189" y="420"/>
                      <a:pt x="145" y="449"/>
                      <a:pt x="145" y="478"/>
                    </a:cubicBezTo>
                    <a:cubicBezTo>
                      <a:pt x="174" y="507"/>
                      <a:pt x="145" y="522"/>
                      <a:pt x="145" y="551"/>
                    </a:cubicBezTo>
                    <a:cubicBezTo>
                      <a:pt x="189" y="536"/>
                      <a:pt x="218" y="609"/>
                      <a:pt x="247" y="638"/>
                    </a:cubicBezTo>
                    <a:cubicBezTo>
                      <a:pt x="247" y="652"/>
                      <a:pt x="276" y="667"/>
                      <a:pt x="291" y="652"/>
                    </a:cubicBezTo>
                    <a:cubicBezTo>
                      <a:pt x="291" y="652"/>
                      <a:pt x="305" y="638"/>
                      <a:pt x="305" y="623"/>
                    </a:cubicBezTo>
                    <a:cubicBezTo>
                      <a:pt x="320" y="623"/>
                      <a:pt x="349" y="609"/>
                      <a:pt x="349" y="609"/>
                    </a:cubicBezTo>
                    <a:cubicBezTo>
                      <a:pt x="407" y="594"/>
                      <a:pt x="465" y="609"/>
                      <a:pt x="523" y="594"/>
                    </a:cubicBezTo>
                    <a:cubicBezTo>
                      <a:pt x="538" y="580"/>
                      <a:pt x="538" y="565"/>
                      <a:pt x="567" y="551"/>
                    </a:cubicBezTo>
                    <a:cubicBezTo>
                      <a:pt x="596" y="536"/>
                      <a:pt x="611" y="522"/>
                      <a:pt x="625" y="507"/>
                    </a:cubicBezTo>
                    <a:cubicBezTo>
                      <a:pt x="640" y="464"/>
                      <a:pt x="654" y="449"/>
                      <a:pt x="684" y="435"/>
                    </a:cubicBezTo>
                    <a:cubicBezTo>
                      <a:pt x="698" y="420"/>
                      <a:pt x="669" y="391"/>
                      <a:pt x="654" y="377"/>
                    </a:cubicBezTo>
                    <a:cubicBezTo>
                      <a:pt x="654" y="362"/>
                      <a:pt x="684" y="319"/>
                      <a:pt x="698" y="304"/>
                    </a:cubicBezTo>
                    <a:cubicBezTo>
                      <a:pt x="698" y="304"/>
                      <a:pt x="713" y="290"/>
                      <a:pt x="727" y="275"/>
                    </a:cubicBezTo>
                    <a:cubicBezTo>
                      <a:pt x="727" y="275"/>
                      <a:pt x="727" y="246"/>
                      <a:pt x="742" y="246"/>
                    </a:cubicBezTo>
                    <a:cubicBezTo>
                      <a:pt x="785" y="217"/>
                      <a:pt x="829" y="203"/>
                      <a:pt x="873" y="188"/>
                    </a:cubicBezTo>
                    <a:cubicBezTo>
                      <a:pt x="887" y="174"/>
                      <a:pt x="916" y="159"/>
                      <a:pt x="916" y="130"/>
                    </a:cubicBezTo>
                    <a:cubicBezTo>
                      <a:pt x="902" y="101"/>
                      <a:pt x="873" y="130"/>
                      <a:pt x="844" y="116"/>
                    </a:cubicBezTo>
                    <a:cubicBezTo>
                      <a:pt x="800" y="116"/>
                      <a:pt x="873" y="130"/>
                      <a:pt x="844" y="116"/>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0" name="Freeform 1788">
                <a:extLst>
                  <a:ext uri="{FF2B5EF4-FFF2-40B4-BE49-F238E27FC236}">
                    <a16:creationId xmlns:a16="http://schemas.microsoft.com/office/drawing/2014/main" id="{86B3975A-B3CC-5DAD-F31F-DAA05ACFC56E}"/>
                  </a:ext>
                </a:extLst>
              </p:cNvPr>
              <p:cNvSpPr>
                <a:spLocks/>
              </p:cNvSpPr>
              <p:nvPr/>
            </p:nvSpPr>
            <p:spPr bwMode="auto">
              <a:xfrm>
                <a:off x="3479" y="2273"/>
                <a:ext cx="177" cy="129"/>
              </a:xfrm>
              <a:custGeom>
                <a:avLst/>
                <a:gdLst>
                  <a:gd name="T0" fmla="*/ 844 w 916"/>
                  <a:gd name="T1" fmla="*/ 116 h 667"/>
                  <a:gd name="T2" fmla="*/ 844 w 916"/>
                  <a:gd name="T3" fmla="*/ 116 h 667"/>
                  <a:gd name="T4" fmla="*/ 756 w 916"/>
                  <a:gd name="T5" fmla="*/ 87 h 667"/>
                  <a:gd name="T6" fmla="*/ 713 w 916"/>
                  <a:gd name="T7" fmla="*/ 87 h 667"/>
                  <a:gd name="T8" fmla="*/ 654 w 916"/>
                  <a:gd name="T9" fmla="*/ 87 h 667"/>
                  <a:gd name="T10" fmla="*/ 582 w 916"/>
                  <a:gd name="T11" fmla="*/ 58 h 667"/>
                  <a:gd name="T12" fmla="*/ 553 w 916"/>
                  <a:gd name="T13" fmla="*/ 29 h 667"/>
                  <a:gd name="T14" fmla="*/ 509 w 916"/>
                  <a:gd name="T15" fmla="*/ 29 h 667"/>
                  <a:gd name="T16" fmla="*/ 451 w 916"/>
                  <a:gd name="T17" fmla="*/ 29 h 667"/>
                  <a:gd name="T18" fmla="*/ 393 w 916"/>
                  <a:gd name="T19" fmla="*/ 29 h 667"/>
                  <a:gd name="T20" fmla="*/ 247 w 916"/>
                  <a:gd name="T21" fmla="*/ 14 h 667"/>
                  <a:gd name="T22" fmla="*/ 116 w 916"/>
                  <a:gd name="T23" fmla="*/ 0 h 667"/>
                  <a:gd name="T24" fmla="*/ 29 w 916"/>
                  <a:gd name="T25" fmla="*/ 43 h 667"/>
                  <a:gd name="T26" fmla="*/ 29 w 916"/>
                  <a:gd name="T27" fmla="*/ 87 h 667"/>
                  <a:gd name="T28" fmla="*/ 29 w 916"/>
                  <a:gd name="T29" fmla="*/ 159 h 667"/>
                  <a:gd name="T30" fmla="*/ 73 w 916"/>
                  <a:gd name="T31" fmla="*/ 145 h 667"/>
                  <a:gd name="T32" fmla="*/ 102 w 916"/>
                  <a:gd name="T33" fmla="*/ 174 h 667"/>
                  <a:gd name="T34" fmla="*/ 174 w 916"/>
                  <a:gd name="T35" fmla="*/ 159 h 667"/>
                  <a:gd name="T36" fmla="*/ 203 w 916"/>
                  <a:gd name="T37" fmla="*/ 203 h 667"/>
                  <a:gd name="T38" fmla="*/ 189 w 916"/>
                  <a:gd name="T39" fmla="*/ 290 h 667"/>
                  <a:gd name="T40" fmla="*/ 174 w 916"/>
                  <a:gd name="T41" fmla="*/ 362 h 667"/>
                  <a:gd name="T42" fmla="*/ 174 w 916"/>
                  <a:gd name="T43" fmla="*/ 406 h 667"/>
                  <a:gd name="T44" fmla="*/ 145 w 916"/>
                  <a:gd name="T45" fmla="*/ 478 h 667"/>
                  <a:gd name="T46" fmla="*/ 145 w 916"/>
                  <a:gd name="T47" fmla="*/ 551 h 667"/>
                  <a:gd name="T48" fmla="*/ 247 w 916"/>
                  <a:gd name="T49" fmla="*/ 638 h 667"/>
                  <a:gd name="T50" fmla="*/ 291 w 916"/>
                  <a:gd name="T51" fmla="*/ 652 h 667"/>
                  <a:gd name="T52" fmla="*/ 305 w 916"/>
                  <a:gd name="T53" fmla="*/ 623 h 667"/>
                  <a:gd name="T54" fmla="*/ 349 w 916"/>
                  <a:gd name="T55" fmla="*/ 609 h 667"/>
                  <a:gd name="T56" fmla="*/ 523 w 916"/>
                  <a:gd name="T57" fmla="*/ 594 h 667"/>
                  <a:gd name="T58" fmla="*/ 567 w 916"/>
                  <a:gd name="T59" fmla="*/ 551 h 667"/>
                  <a:gd name="T60" fmla="*/ 625 w 916"/>
                  <a:gd name="T61" fmla="*/ 507 h 667"/>
                  <a:gd name="T62" fmla="*/ 684 w 916"/>
                  <a:gd name="T63" fmla="*/ 435 h 667"/>
                  <a:gd name="T64" fmla="*/ 654 w 916"/>
                  <a:gd name="T65" fmla="*/ 377 h 667"/>
                  <a:gd name="T66" fmla="*/ 698 w 916"/>
                  <a:gd name="T67" fmla="*/ 304 h 667"/>
                  <a:gd name="T68" fmla="*/ 727 w 916"/>
                  <a:gd name="T69" fmla="*/ 275 h 667"/>
                  <a:gd name="T70" fmla="*/ 742 w 916"/>
                  <a:gd name="T71" fmla="*/ 246 h 667"/>
                  <a:gd name="T72" fmla="*/ 873 w 916"/>
                  <a:gd name="T73" fmla="*/ 188 h 667"/>
                  <a:gd name="T74" fmla="*/ 916 w 916"/>
                  <a:gd name="T75" fmla="*/ 130 h 667"/>
                  <a:gd name="T76" fmla="*/ 844 w 916"/>
                  <a:gd name="T77" fmla="*/ 116 h 667"/>
                  <a:gd name="T78" fmla="*/ 844 w 916"/>
                  <a:gd name="T79" fmla="*/ 116 h 667"/>
                  <a:gd name="T80" fmla="*/ 844 w 916"/>
                  <a:gd name="T81" fmla="*/ 116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6" h="667">
                    <a:moveTo>
                      <a:pt x="844" y="116"/>
                    </a:moveTo>
                    <a:lnTo>
                      <a:pt x="844" y="116"/>
                    </a:lnTo>
                    <a:cubicBezTo>
                      <a:pt x="800" y="116"/>
                      <a:pt x="785" y="101"/>
                      <a:pt x="756" y="87"/>
                    </a:cubicBezTo>
                    <a:cubicBezTo>
                      <a:pt x="742" y="72"/>
                      <a:pt x="727" y="87"/>
                      <a:pt x="713" y="87"/>
                    </a:cubicBezTo>
                    <a:lnTo>
                      <a:pt x="654" y="87"/>
                    </a:lnTo>
                    <a:cubicBezTo>
                      <a:pt x="625" y="72"/>
                      <a:pt x="596" y="58"/>
                      <a:pt x="582" y="58"/>
                    </a:cubicBezTo>
                    <a:cubicBezTo>
                      <a:pt x="567" y="43"/>
                      <a:pt x="567" y="43"/>
                      <a:pt x="553" y="29"/>
                    </a:cubicBezTo>
                    <a:cubicBezTo>
                      <a:pt x="538" y="43"/>
                      <a:pt x="523" y="29"/>
                      <a:pt x="509" y="29"/>
                    </a:cubicBezTo>
                    <a:cubicBezTo>
                      <a:pt x="480" y="14"/>
                      <a:pt x="465" y="29"/>
                      <a:pt x="451" y="29"/>
                    </a:cubicBezTo>
                    <a:lnTo>
                      <a:pt x="393" y="29"/>
                    </a:lnTo>
                    <a:cubicBezTo>
                      <a:pt x="349" y="29"/>
                      <a:pt x="305" y="14"/>
                      <a:pt x="247" y="14"/>
                    </a:cubicBezTo>
                    <a:cubicBezTo>
                      <a:pt x="218" y="14"/>
                      <a:pt x="160" y="0"/>
                      <a:pt x="116" y="0"/>
                    </a:cubicBezTo>
                    <a:cubicBezTo>
                      <a:pt x="102" y="14"/>
                      <a:pt x="58" y="29"/>
                      <a:pt x="29" y="43"/>
                    </a:cubicBezTo>
                    <a:cubicBezTo>
                      <a:pt x="0" y="58"/>
                      <a:pt x="14" y="72"/>
                      <a:pt x="29" y="87"/>
                    </a:cubicBezTo>
                    <a:lnTo>
                      <a:pt x="29" y="159"/>
                    </a:lnTo>
                    <a:cubicBezTo>
                      <a:pt x="43" y="159"/>
                      <a:pt x="73" y="145"/>
                      <a:pt x="73" y="145"/>
                    </a:cubicBezTo>
                    <a:cubicBezTo>
                      <a:pt x="87" y="145"/>
                      <a:pt x="73" y="174"/>
                      <a:pt x="102" y="174"/>
                    </a:cubicBezTo>
                    <a:cubicBezTo>
                      <a:pt x="131" y="174"/>
                      <a:pt x="145" y="159"/>
                      <a:pt x="174" y="159"/>
                    </a:cubicBezTo>
                    <a:cubicBezTo>
                      <a:pt x="203" y="145"/>
                      <a:pt x="233" y="188"/>
                      <a:pt x="203" y="203"/>
                    </a:cubicBezTo>
                    <a:cubicBezTo>
                      <a:pt x="174" y="232"/>
                      <a:pt x="189" y="246"/>
                      <a:pt x="189" y="290"/>
                    </a:cubicBezTo>
                    <a:cubicBezTo>
                      <a:pt x="174" y="304"/>
                      <a:pt x="189" y="348"/>
                      <a:pt x="174" y="362"/>
                    </a:cubicBezTo>
                    <a:cubicBezTo>
                      <a:pt x="131" y="362"/>
                      <a:pt x="145" y="377"/>
                      <a:pt x="174" y="406"/>
                    </a:cubicBezTo>
                    <a:cubicBezTo>
                      <a:pt x="189" y="420"/>
                      <a:pt x="145" y="449"/>
                      <a:pt x="145" y="478"/>
                    </a:cubicBezTo>
                    <a:cubicBezTo>
                      <a:pt x="174" y="507"/>
                      <a:pt x="145" y="522"/>
                      <a:pt x="145" y="551"/>
                    </a:cubicBezTo>
                    <a:cubicBezTo>
                      <a:pt x="189" y="536"/>
                      <a:pt x="218" y="609"/>
                      <a:pt x="247" y="638"/>
                    </a:cubicBezTo>
                    <a:cubicBezTo>
                      <a:pt x="247" y="652"/>
                      <a:pt x="276" y="667"/>
                      <a:pt x="291" y="652"/>
                    </a:cubicBezTo>
                    <a:cubicBezTo>
                      <a:pt x="291" y="652"/>
                      <a:pt x="305" y="638"/>
                      <a:pt x="305" y="623"/>
                    </a:cubicBezTo>
                    <a:cubicBezTo>
                      <a:pt x="320" y="623"/>
                      <a:pt x="349" y="609"/>
                      <a:pt x="349" y="609"/>
                    </a:cubicBezTo>
                    <a:cubicBezTo>
                      <a:pt x="407" y="594"/>
                      <a:pt x="465" y="609"/>
                      <a:pt x="523" y="594"/>
                    </a:cubicBezTo>
                    <a:cubicBezTo>
                      <a:pt x="538" y="580"/>
                      <a:pt x="538" y="565"/>
                      <a:pt x="567" y="551"/>
                    </a:cubicBezTo>
                    <a:cubicBezTo>
                      <a:pt x="596" y="536"/>
                      <a:pt x="611" y="522"/>
                      <a:pt x="625" y="507"/>
                    </a:cubicBezTo>
                    <a:cubicBezTo>
                      <a:pt x="640" y="464"/>
                      <a:pt x="654" y="449"/>
                      <a:pt x="684" y="435"/>
                    </a:cubicBezTo>
                    <a:cubicBezTo>
                      <a:pt x="698" y="420"/>
                      <a:pt x="669" y="391"/>
                      <a:pt x="654" y="377"/>
                    </a:cubicBezTo>
                    <a:cubicBezTo>
                      <a:pt x="654" y="362"/>
                      <a:pt x="684" y="319"/>
                      <a:pt x="698" y="304"/>
                    </a:cubicBezTo>
                    <a:cubicBezTo>
                      <a:pt x="698" y="304"/>
                      <a:pt x="713" y="290"/>
                      <a:pt x="727" y="275"/>
                    </a:cubicBezTo>
                    <a:cubicBezTo>
                      <a:pt x="727" y="275"/>
                      <a:pt x="727" y="246"/>
                      <a:pt x="742" y="246"/>
                    </a:cubicBezTo>
                    <a:cubicBezTo>
                      <a:pt x="785" y="217"/>
                      <a:pt x="829" y="203"/>
                      <a:pt x="873" y="188"/>
                    </a:cubicBezTo>
                    <a:cubicBezTo>
                      <a:pt x="887" y="174"/>
                      <a:pt x="916" y="159"/>
                      <a:pt x="916" y="130"/>
                    </a:cubicBezTo>
                    <a:cubicBezTo>
                      <a:pt x="902" y="101"/>
                      <a:pt x="873" y="130"/>
                      <a:pt x="844" y="116"/>
                    </a:cubicBezTo>
                    <a:cubicBezTo>
                      <a:pt x="800" y="116"/>
                      <a:pt x="873" y="130"/>
                      <a:pt x="844" y="116"/>
                    </a:cubicBezTo>
                    <a:lnTo>
                      <a:pt x="844" y="11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 name="Freeform 1789">
                <a:extLst>
                  <a:ext uri="{FF2B5EF4-FFF2-40B4-BE49-F238E27FC236}">
                    <a16:creationId xmlns:a16="http://schemas.microsoft.com/office/drawing/2014/main" id="{F77CC3AB-50DB-AD5E-0B44-F1474620E441}"/>
                  </a:ext>
                </a:extLst>
              </p:cNvPr>
              <p:cNvSpPr>
                <a:spLocks/>
              </p:cNvSpPr>
              <p:nvPr/>
            </p:nvSpPr>
            <p:spPr bwMode="auto">
              <a:xfrm>
                <a:off x="2331" y="1622"/>
                <a:ext cx="409" cy="297"/>
              </a:xfrm>
              <a:custGeom>
                <a:avLst/>
                <a:gdLst>
                  <a:gd name="T0" fmla="*/ 1003 w 2124"/>
                  <a:gd name="T1" fmla="*/ 1262 h 1541"/>
                  <a:gd name="T2" fmla="*/ 1106 w 2124"/>
                  <a:gd name="T3" fmla="*/ 1130 h 1541"/>
                  <a:gd name="T4" fmla="*/ 1283 w 2124"/>
                  <a:gd name="T5" fmla="*/ 969 h 1541"/>
                  <a:gd name="T6" fmla="*/ 1460 w 2124"/>
                  <a:gd name="T7" fmla="*/ 1027 h 1541"/>
                  <a:gd name="T8" fmla="*/ 1372 w 2124"/>
                  <a:gd name="T9" fmla="*/ 969 h 1541"/>
                  <a:gd name="T10" fmla="*/ 1195 w 2124"/>
                  <a:gd name="T11" fmla="*/ 763 h 1541"/>
                  <a:gd name="T12" fmla="*/ 1047 w 2124"/>
                  <a:gd name="T13" fmla="*/ 704 h 1541"/>
                  <a:gd name="T14" fmla="*/ 1018 w 2124"/>
                  <a:gd name="T15" fmla="*/ 631 h 1541"/>
                  <a:gd name="T16" fmla="*/ 841 w 2124"/>
                  <a:gd name="T17" fmla="*/ 499 h 1541"/>
                  <a:gd name="T18" fmla="*/ 826 w 2124"/>
                  <a:gd name="T19" fmla="*/ 528 h 1541"/>
                  <a:gd name="T20" fmla="*/ 708 w 2124"/>
                  <a:gd name="T21" fmla="*/ 572 h 1541"/>
                  <a:gd name="T22" fmla="*/ 590 w 2124"/>
                  <a:gd name="T23" fmla="*/ 543 h 1541"/>
                  <a:gd name="T24" fmla="*/ 133 w 2124"/>
                  <a:gd name="T25" fmla="*/ 499 h 1541"/>
                  <a:gd name="T26" fmla="*/ 192 w 2124"/>
                  <a:gd name="T27" fmla="*/ 396 h 1541"/>
                  <a:gd name="T28" fmla="*/ 133 w 2124"/>
                  <a:gd name="T29" fmla="*/ 73 h 1541"/>
                  <a:gd name="T30" fmla="*/ 251 w 2124"/>
                  <a:gd name="T31" fmla="*/ 191 h 1541"/>
                  <a:gd name="T32" fmla="*/ 324 w 2124"/>
                  <a:gd name="T33" fmla="*/ 396 h 1541"/>
                  <a:gd name="T34" fmla="*/ 310 w 2124"/>
                  <a:gd name="T35" fmla="*/ 293 h 1541"/>
                  <a:gd name="T36" fmla="*/ 398 w 2124"/>
                  <a:gd name="T37" fmla="*/ 235 h 1541"/>
                  <a:gd name="T38" fmla="*/ 413 w 2124"/>
                  <a:gd name="T39" fmla="*/ 132 h 1541"/>
                  <a:gd name="T40" fmla="*/ 472 w 2124"/>
                  <a:gd name="T41" fmla="*/ 88 h 1541"/>
                  <a:gd name="T42" fmla="*/ 693 w 2124"/>
                  <a:gd name="T43" fmla="*/ 147 h 1541"/>
                  <a:gd name="T44" fmla="*/ 708 w 2124"/>
                  <a:gd name="T45" fmla="*/ 249 h 1541"/>
                  <a:gd name="T46" fmla="*/ 885 w 2124"/>
                  <a:gd name="T47" fmla="*/ 308 h 1541"/>
                  <a:gd name="T48" fmla="*/ 900 w 2124"/>
                  <a:gd name="T49" fmla="*/ 176 h 1541"/>
                  <a:gd name="T50" fmla="*/ 1047 w 2124"/>
                  <a:gd name="T51" fmla="*/ 264 h 1541"/>
                  <a:gd name="T52" fmla="*/ 1092 w 2124"/>
                  <a:gd name="T53" fmla="*/ 337 h 1541"/>
                  <a:gd name="T54" fmla="*/ 1165 w 2124"/>
                  <a:gd name="T55" fmla="*/ 396 h 1541"/>
                  <a:gd name="T56" fmla="*/ 1224 w 2124"/>
                  <a:gd name="T57" fmla="*/ 411 h 1541"/>
                  <a:gd name="T58" fmla="*/ 1269 w 2124"/>
                  <a:gd name="T59" fmla="*/ 440 h 1541"/>
                  <a:gd name="T60" fmla="*/ 1416 w 2124"/>
                  <a:gd name="T61" fmla="*/ 396 h 1541"/>
                  <a:gd name="T62" fmla="*/ 1372 w 2124"/>
                  <a:gd name="T63" fmla="*/ 528 h 1541"/>
                  <a:gd name="T64" fmla="*/ 1578 w 2124"/>
                  <a:gd name="T65" fmla="*/ 470 h 1541"/>
                  <a:gd name="T66" fmla="*/ 1490 w 2124"/>
                  <a:gd name="T67" fmla="*/ 572 h 1541"/>
                  <a:gd name="T68" fmla="*/ 1652 w 2124"/>
                  <a:gd name="T69" fmla="*/ 543 h 1541"/>
                  <a:gd name="T70" fmla="*/ 1623 w 2124"/>
                  <a:gd name="T71" fmla="*/ 646 h 1541"/>
                  <a:gd name="T72" fmla="*/ 1652 w 2124"/>
                  <a:gd name="T73" fmla="*/ 748 h 1541"/>
                  <a:gd name="T74" fmla="*/ 1815 w 2124"/>
                  <a:gd name="T75" fmla="*/ 836 h 1541"/>
                  <a:gd name="T76" fmla="*/ 1903 w 2124"/>
                  <a:gd name="T77" fmla="*/ 866 h 1541"/>
                  <a:gd name="T78" fmla="*/ 2051 w 2124"/>
                  <a:gd name="T79" fmla="*/ 925 h 1541"/>
                  <a:gd name="T80" fmla="*/ 2095 w 2124"/>
                  <a:gd name="T81" fmla="*/ 1013 h 1541"/>
                  <a:gd name="T82" fmla="*/ 2021 w 2124"/>
                  <a:gd name="T83" fmla="*/ 1086 h 1541"/>
                  <a:gd name="T84" fmla="*/ 1933 w 2124"/>
                  <a:gd name="T85" fmla="*/ 1159 h 1541"/>
                  <a:gd name="T86" fmla="*/ 1844 w 2124"/>
                  <a:gd name="T87" fmla="*/ 1130 h 1541"/>
                  <a:gd name="T88" fmla="*/ 1874 w 2124"/>
                  <a:gd name="T89" fmla="*/ 1027 h 1541"/>
                  <a:gd name="T90" fmla="*/ 1711 w 2124"/>
                  <a:gd name="T91" fmla="*/ 998 h 1541"/>
                  <a:gd name="T92" fmla="*/ 1652 w 2124"/>
                  <a:gd name="T93" fmla="*/ 1057 h 1541"/>
                  <a:gd name="T94" fmla="*/ 1726 w 2124"/>
                  <a:gd name="T95" fmla="*/ 1189 h 1541"/>
                  <a:gd name="T96" fmla="*/ 1800 w 2124"/>
                  <a:gd name="T97" fmla="*/ 1233 h 1541"/>
                  <a:gd name="T98" fmla="*/ 1859 w 2124"/>
                  <a:gd name="T99" fmla="*/ 1306 h 1541"/>
                  <a:gd name="T100" fmla="*/ 1829 w 2124"/>
                  <a:gd name="T101" fmla="*/ 1321 h 1541"/>
                  <a:gd name="T102" fmla="*/ 1741 w 2124"/>
                  <a:gd name="T103" fmla="*/ 1394 h 1541"/>
                  <a:gd name="T104" fmla="*/ 1652 w 2124"/>
                  <a:gd name="T105" fmla="*/ 1336 h 1541"/>
                  <a:gd name="T106" fmla="*/ 1578 w 2124"/>
                  <a:gd name="T107" fmla="*/ 1350 h 1541"/>
                  <a:gd name="T108" fmla="*/ 1726 w 2124"/>
                  <a:gd name="T109" fmla="*/ 1526 h 1541"/>
                  <a:gd name="T110" fmla="*/ 1372 w 2124"/>
                  <a:gd name="T111" fmla="*/ 1350 h 1541"/>
                  <a:gd name="T112" fmla="*/ 1136 w 2124"/>
                  <a:gd name="T113" fmla="*/ 1218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24" h="1541">
                    <a:moveTo>
                      <a:pt x="1136" y="1218"/>
                    </a:moveTo>
                    <a:lnTo>
                      <a:pt x="1136" y="1218"/>
                    </a:lnTo>
                    <a:cubicBezTo>
                      <a:pt x="1121" y="1262"/>
                      <a:pt x="1092" y="1218"/>
                      <a:pt x="1047" y="1233"/>
                    </a:cubicBezTo>
                    <a:cubicBezTo>
                      <a:pt x="1033" y="1233"/>
                      <a:pt x="1018" y="1248"/>
                      <a:pt x="1003" y="1262"/>
                    </a:cubicBezTo>
                    <a:cubicBezTo>
                      <a:pt x="974" y="1277"/>
                      <a:pt x="959" y="1262"/>
                      <a:pt x="929" y="1262"/>
                    </a:cubicBezTo>
                    <a:cubicBezTo>
                      <a:pt x="885" y="1248"/>
                      <a:pt x="826" y="1218"/>
                      <a:pt x="885" y="1174"/>
                    </a:cubicBezTo>
                    <a:cubicBezTo>
                      <a:pt x="915" y="1145"/>
                      <a:pt x="915" y="1115"/>
                      <a:pt x="959" y="1115"/>
                    </a:cubicBezTo>
                    <a:cubicBezTo>
                      <a:pt x="1003" y="1130"/>
                      <a:pt x="1047" y="1145"/>
                      <a:pt x="1106" y="1130"/>
                    </a:cubicBezTo>
                    <a:cubicBezTo>
                      <a:pt x="1136" y="1130"/>
                      <a:pt x="1165" y="1115"/>
                      <a:pt x="1195" y="1115"/>
                    </a:cubicBezTo>
                    <a:cubicBezTo>
                      <a:pt x="1210" y="1115"/>
                      <a:pt x="1195" y="1101"/>
                      <a:pt x="1195" y="1086"/>
                    </a:cubicBezTo>
                    <a:cubicBezTo>
                      <a:pt x="1151" y="1057"/>
                      <a:pt x="1136" y="1042"/>
                      <a:pt x="1180" y="1013"/>
                    </a:cubicBezTo>
                    <a:cubicBezTo>
                      <a:pt x="1210" y="969"/>
                      <a:pt x="1239" y="969"/>
                      <a:pt x="1283" y="969"/>
                    </a:cubicBezTo>
                    <a:cubicBezTo>
                      <a:pt x="1298" y="969"/>
                      <a:pt x="1328" y="969"/>
                      <a:pt x="1342" y="983"/>
                    </a:cubicBezTo>
                    <a:cubicBezTo>
                      <a:pt x="1372" y="998"/>
                      <a:pt x="1372" y="1013"/>
                      <a:pt x="1372" y="1042"/>
                    </a:cubicBezTo>
                    <a:cubicBezTo>
                      <a:pt x="1387" y="1071"/>
                      <a:pt x="1401" y="1027"/>
                      <a:pt x="1416" y="1027"/>
                    </a:cubicBezTo>
                    <a:cubicBezTo>
                      <a:pt x="1416" y="1013"/>
                      <a:pt x="1460" y="1027"/>
                      <a:pt x="1460" y="1027"/>
                    </a:cubicBezTo>
                    <a:cubicBezTo>
                      <a:pt x="1475" y="1027"/>
                      <a:pt x="1519" y="1027"/>
                      <a:pt x="1519" y="998"/>
                    </a:cubicBezTo>
                    <a:cubicBezTo>
                      <a:pt x="1519" y="983"/>
                      <a:pt x="1475" y="969"/>
                      <a:pt x="1460" y="969"/>
                    </a:cubicBezTo>
                    <a:cubicBezTo>
                      <a:pt x="1431" y="954"/>
                      <a:pt x="1416" y="939"/>
                      <a:pt x="1401" y="925"/>
                    </a:cubicBezTo>
                    <a:cubicBezTo>
                      <a:pt x="1387" y="925"/>
                      <a:pt x="1372" y="954"/>
                      <a:pt x="1372" y="969"/>
                    </a:cubicBezTo>
                    <a:cubicBezTo>
                      <a:pt x="1357" y="983"/>
                      <a:pt x="1298" y="969"/>
                      <a:pt x="1283" y="969"/>
                    </a:cubicBezTo>
                    <a:cubicBezTo>
                      <a:pt x="1195" y="954"/>
                      <a:pt x="1313" y="925"/>
                      <a:pt x="1298" y="895"/>
                    </a:cubicBezTo>
                    <a:cubicBezTo>
                      <a:pt x="1283" y="851"/>
                      <a:pt x="1269" y="792"/>
                      <a:pt x="1239" y="763"/>
                    </a:cubicBezTo>
                    <a:cubicBezTo>
                      <a:pt x="1224" y="763"/>
                      <a:pt x="1195" y="778"/>
                      <a:pt x="1195" y="763"/>
                    </a:cubicBezTo>
                    <a:cubicBezTo>
                      <a:pt x="1195" y="748"/>
                      <a:pt x="1195" y="719"/>
                      <a:pt x="1180" y="704"/>
                    </a:cubicBezTo>
                    <a:cubicBezTo>
                      <a:pt x="1165" y="690"/>
                      <a:pt x="1151" y="778"/>
                      <a:pt x="1165" y="778"/>
                    </a:cubicBezTo>
                    <a:cubicBezTo>
                      <a:pt x="1151" y="778"/>
                      <a:pt x="1106" y="675"/>
                      <a:pt x="1106" y="675"/>
                    </a:cubicBezTo>
                    <a:cubicBezTo>
                      <a:pt x="1077" y="675"/>
                      <a:pt x="1062" y="690"/>
                      <a:pt x="1047" y="704"/>
                    </a:cubicBezTo>
                    <a:cubicBezTo>
                      <a:pt x="1033" y="704"/>
                      <a:pt x="988" y="734"/>
                      <a:pt x="988" y="719"/>
                    </a:cubicBezTo>
                    <a:cubicBezTo>
                      <a:pt x="988" y="675"/>
                      <a:pt x="974" y="675"/>
                      <a:pt x="1018" y="675"/>
                    </a:cubicBezTo>
                    <a:cubicBezTo>
                      <a:pt x="1033" y="675"/>
                      <a:pt x="1047" y="660"/>
                      <a:pt x="1047" y="646"/>
                    </a:cubicBezTo>
                    <a:cubicBezTo>
                      <a:pt x="1062" y="631"/>
                      <a:pt x="1018" y="631"/>
                      <a:pt x="1018" y="631"/>
                    </a:cubicBezTo>
                    <a:cubicBezTo>
                      <a:pt x="1003" y="616"/>
                      <a:pt x="944" y="587"/>
                      <a:pt x="944" y="587"/>
                    </a:cubicBezTo>
                    <a:cubicBezTo>
                      <a:pt x="944" y="543"/>
                      <a:pt x="929" y="572"/>
                      <a:pt x="915" y="572"/>
                    </a:cubicBezTo>
                    <a:cubicBezTo>
                      <a:pt x="900" y="572"/>
                      <a:pt x="915" y="499"/>
                      <a:pt x="885" y="514"/>
                    </a:cubicBezTo>
                    <a:cubicBezTo>
                      <a:pt x="870" y="514"/>
                      <a:pt x="870" y="528"/>
                      <a:pt x="841" y="499"/>
                    </a:cubicBezTo>
                    <a:cubicBezTo>
                      <a:pt x="826" y="499"/>
                      <a:pt x="811" y="470"/>
                      <a:pt x="797" y="470"/>
                    </a:cubicBezTo>
                    <a:lnTo>
                      <a:pt x="811" y="484"/>
                    </a:lnTo>
                    <a:cubicBezTo>
                      <a:pt x="811" y="484"/>
                      <a:pt x="767" y="484"/>
                      <a:pt x="767" y="499"/>
                    </a:cubicBezTo>
                    <a:cubicBezTo>
                      <a:pt x="782" y="514"/>
                      <a:pt x="811" y="499"/>
                      <a:pt x="826" y="528"/>
                    </a:cubicBezTo>
                    <a:cubicBezTo>
                      <a:pt x="826" y="558"/>
                      <a:pt x="797" y="558"/>
                      <a:pt x="782" y="558"/>
                    </a:cubicBezTo>
                    <a:cubicBezTo>
                      <a:pt x="752" y="572"/>
                      <a:pt x="679" y="514"/>
                      <a:pt x="649" y="543"/>
                    </a:cubicBezTo>
                    <a:cubicBezTo>
                      <a:pt x="634" y="543"/>
                      <a:pt x="664" y="558"/>
                      <a:pt x="679" y="572"/>
                    </a:cubicBezTo>
                    <a:cubicBezTo>
                      <a:pt x="679" y="587"/>
                      <a:pt x="693" y="572"/>
                      <a:pt x="708" y="572"/>
                    </a:cubicBezTo>
                    <a:cubicBezTo>
                      <a:pt x="723" y="572"/>
                      <a:pt x="767" y="558"/>
                      <a:pt x="767" y="572"/>
                    </a:cubicBezTo>
                    <a:cubicBezTo>
                      <a:pt x="767" y="587"/>
                      <a:pt x="752" y="602"/>
                      <a:pt x="738" y="616"/>
                    </a:cubicBezTo>
                    <a:cubicBezTo>
                      <a:pt x="738" y="616"/>
                      <a:pt x="575" y="514"/>
                      <a:pt x="546" y="528"/>
                    </a:cubicBezTo>
                    <a:cubicBezTo>
                      <a:pt x="560" y="528"/>
                      <a:pt x="575" y="543"/>
                      <a:pt x="590" y="543"/>
                    </a:cubicBezTo>
                    <a:cubicBezTo>
                      <a:pt x="619" y="572"/>
                      <a:pt x="546" y="558"/>
                      <a:pt x="546" y="558"/>
                    </a:cubicBezTo>
                    <a:cubicBezTo>
                      <a:pt x="501" y="528"/>
                      <a:pt x="442" y="558"/>
                      <a:pt x="398" y="543"/>
                    </a:cubicBezTo>
                    <a:cubicBezTo>
                      <a:pt x="339" y="528"/>
                      <a:pt x="295" y="543"/>
                      <a:pt x="251" y="499"/>
                    </a:cubicBezTo>
                    <a:cubicBezTo>
                      <a:pt x="206" y="470"/>
                      <a:pt x="177" y="514"/>
                      <a:pt x="133" y="499"/>
                    </a:cubicBezTo>
                    <a:cubicBezTo>
                      <a:pt x="118" y="484"/>
                      <a:pt x="88" y="484"/>
                      <a:pt x="74" y="470"/>
                    </a:cubicBezTo>
                    <a:cubicBezTo>
                      <a:pt x="74" y="455"/>
                      <a:pt x="29" y="411"/>
                      <a:pt x="59" y="411"/>
                    </a:cubicBezTo>
                    <a:cubicBezTo>
                      <a:pt x="103" y="411"/>
                      <a:pt x="162" y="455"/>
                      <a:pt x="206" y="425"/>
                    </a:cubicBezTo>
                    <a:cubicBezTo>
                      <a:pt x="221" y="411"/>
                      <a:pt x="192" y="396"/>
                      <a:pt x="192" y="396"/>
                    </a:cubicBezTo>
                    <a:cubicBezTo>
                      <a:pt x="162" y="381"/>
                      <a:pt x="133" y="381"/>
                      <a:pt x="118" y="381"/>
                    </a:cubicBezTo>
                    <a:cubicBezTo>
                      <a:pt x="74" y="381"/>
                      <a:pt x="0" y="381"/>
                      <a:pt x="0" y="337"/>
                    </a:cubicBezTo>
                    <a:cubicBezTo>
                      <a:pt x="0" y="279"/>
                      <a:pt x="0" y="235"/>
                      <a:pt x="29" y="176"/>
                    </a:cubicBezTo>
                    <a:cubicBezTo>
                      <a:pt x="44" y="132"/>
                      <a:pt x="88" y="103"/>
                      <a:pt x="133" y="73"/>
                    </a:cubicBezTo>
                    <a:cubicBezTo>
                      <a:pt x="162" y="44"/>
                      <a:pt x="192" y="44"/>
                      <a:pt x="236" y="29"/>
                    </a:cubicBezTo>
                    <a:cubicBezTo>
                      <a:pt x="265" y="29"/>
                      <a:pt x="354" y="0"/>
                      <a:pt x="369" y="44"/>
                    </a:cubicBezTo>
                    <a:cubicBezTo>
                      <a:pt x="369" y="29"/>
                      <a:pt x="295" y="103"/>
                      <a:pt x="280" y="103"/>
                    </a:cubicBezTo>
                    <a:cubicBezTo>
                      <a:pt x="251" y="132"/>
                      <a:pt x="221" y="161"/>
                      <a:pt x="251" y="191"/>
                    </a:cubicBezTo>
                    <a:cubicBezTo>
                      <a:pt x="280" y="220"/>
                      <a:pt x="251" y="235"/>
                      <a:pt x="265" y="264"/>
                    </a:cubicBezTo>
                    <a:cubicBezTo>
                      <a:pt x="265" y="293"/>
                      <a:pt x="295" y="308"/>
                      <a:pt x="310" y="323"/>
                    </a:cubicBezTo>
                    <a:cubicBezTo>
                      <a:pt x="324" y="337"/>
                      <a:pt x="354" y="352"/>
                      <a:pt x="369" y="367"/>
                    </a:cubicBezTo>
                    <a:cubicBezTo>
                      <a:pt x="383" y="381"/>
                      <a:pt x="324" y="381"/>
                      <a:pt x="324" y="396"/>
                    </a:cubicBezTo>
                    <a:cubicBezTo>
                      <a:pt x="324" y="381"/>
                      <a:pt x="383" y="425"/>
                      <a:pt x="383" y="425"/>
                    </a:cubicBezTo>
                    <a:cubicBezTo>
                      <a:pt x="398" y="411"/>
                      <a:pt x="383" y="381"/>
                      <a:pt x="383" y="367"/>
                    </a:cubicBezTo>
                    <a:cubicBezTo>
                      <a:pt x="383" y="367"/>
                      <a:pt x="413" y="352"/>
                      <a:pt x="398" y="337"/>
                    </a:cubicBezTo>
                    <a:cubicBezTo>
                      <a:pt x="383" y="323"/>
                      <a:pt x="324" y="308"/>
                      <a:pt x="310" y="293"/>
                    </a:cubicBezTo>
                    <a:cubicBezTo>
                      <a:pt x="295" y="293"/>
                      <a:pt x="280" y="279"/>
                      <a:pt x="295" y="279"/>
                    </a:cubicBezTo>
                    <a:cubicBezTo>
                      <a:pt x="324" y="279"/>
                      <a:pt x="324" y="264"/>
                      <a:pt x="339" y="249"/>
                    </a:cubicBezTo>
                    <a:cubicBezTo>
                      <a:pt x="369" y="235"/>
                      <a:pt x="413" y="264"/>
                      <a:pt x="428" y="279"/>
                    </a:cubicBezTo>
                    <a:cubicBezTo>
                      <a:pt x="413" y="264"/>
                      <a:pt x="398" y="249"/>
                      <a:pt x="398" y="235"/>
                    </a:cubicBezTo>
                    <a:cubicBezTo>
                      <a:pt x="398" y="205"/>
                      <a:pt x="324" y="220"/>
                      <a:pt x="324" y="191"/>
                    </a:cubicBezTo>
                    <a:cubicBezTo>
                      <a:pt x="295" y="103"/>
                      <a:pt x="428" y="176"/>
                      <a:pt x="428" y="176"/>
                    </a:cubicBezTo>
                    <a:cubicBezTo>
                      <a:pt x="428" y="161"/>
                      <a:pt x="339" y="132"/>
                      <a:pt x="339" y="132"/>
                    </a:cubicBezTo>
                    <a:cubicBezTo>
                      <a:pt x="339" y="117"/>
                      <a:pt x="413" y="132"/>
                      <a:pt x="413" y="132"/>
                    </a:cubicBezTo>
                    <a:cubicBezTo>
                      <a:pt x="413" y="117"/>
                      <a:pt x="369" y="103"/>
                      <a:pt x="369" y="103"/>
                    </a:cubicBezTo>
                    <a:cubicBezTo>
                      <a:pt x="354" y="88"/>
                      <a:pt x="369" y="88"/>
                      <a:pt x="383" y="88"/>
                    </a:cubicBezTo>
                    <a:cubicBezTo>
                      <a:pt x="398" y="103"/>
                      <a:pt x="398" y="88"/>
                      <a:pt x="413" y="88"/>
                    </a:cubicBezTo>
                    <a:cubicBezTo>
                      <a:pt x="442" y="73"/>
                      <a:pt x="442" y="88"/>
                      <a:pt x="472" y="88"/>
                    </a:cubicBezTo>
                    <a:cubicBezTo>
                      <a:pt x="428" y="73"/>
                      <a:pt x="487" y="44"/>
                      <a:pt x="501" y="44"/>
                    </a:cubicBezTo>
                    <a:cubicBezTo>
                      <a:pt x="531" y="29"/>
                      <a:pt x="619" y="29"/>
                      <a:pt x="634" y="58"/>
                    </a:cubicBezTo>
                    <a:cubicBezTo>
                      <a:pt x="649" y="73"/>
                      <a:pt x="649" y="88"/>
                      <a:pt x="649" y="103"/>
                    </a:cubicBezTo>
                    <a:cubicBezTo>
                      <a:pt x="664" y="117"/>
                      <a:pt x="679" y="132"/>
                      <a:pt x="693" y="147"/>
                    </a:cubicBezTo>
                    <a:cubicBezTo>
                      <a:pt x="708" y="176"/>
                      <a:pt x="634" y="235"/>
                      <a:pt x="634" y="235"/>
                    </a:cubicBezTo>
                    <a:cubicBezTo>
                      <a:pt x="649" y="249"/>
                      <a:pt x="679" y="205"/>
                      <a:pt x="693" y="205"/>
                    </a:cubicBezTo>
                    <a:cubicBezTo>
                      <a:pt x="693" y="205"/>
                      <a:pt x="664" y="293"/>
                      <a:pt x="679" y="279"/>
                    </a:cubicBezTo>
                    <a:cubicBezTo>
                      <a:pt x="693" y="279"/>
                      <a:pt x="693" y="249"/>
                      <a:pt x="708" y="249"/>
                    </a:cubicBezTo>
                    <a:cubicBezTo>
                      <a:pt x="738" y="249"/>
                      <a:pt x="738" y="264"/>
                      <a:pt x="767" y="235"/>
                    </a:cubicBezTo>
                    <a:cubicBezTo>
                      <a:pt x="782" y="220"/>
                      <a:pt x="782" y="235"/>
                      <a:pt x="797" y="249"/>
                    </a:cubicBezTo>
                    <a:cubicBezTo>
                      <a:pt x="811" y="264"/>
                      <a:pt x="797" y="264"/>
                      <a:pt x="797" y="279"/>
                    </a:cubicBezTo>
                    <a:cubicBezTo>
                      <a:pt x="797" y="293"/>
                      <a:pt x="870" y="308"/>
                      <a:pt x="885" y="308"/>
                    </a:cubicBezTo>
                    <a:cubicBezTo>
                      <a:pt x="885" y="308"/>
                      <a:pt x="811" y="235"/>
                      <a:pt x="797" y="220"/>
                    </a:cubicBezTo>
                    <a:cubicBezTo>
                      <a:pt x="797" y="220"/>
                      <a:pt x="929" y="264"/>
                      <a:pt x="929" y="249"/>
                    </a:cubicBezTo>
                    <a:cubicBezTo>
                      <a:pt x="929" y="249"/>
                      <a:pt x="841" y="235"/>
                      <a:pt x="841" y="205"/>
                    </a:cubicBezTo>
                    <a:cubicBezTo>
                      <a:pt x="841" y="191"/>
                      <a:pt x="885" y="176"/>
                      <a:pt x="900" y="176"/>
                    </a:cubicBezTo>
                    <a:cubicBezTo>
                      <a:pt x="929" y="161"/>
                      <a:pt x="944" y="176"/>
                      <a:pt x="974" y="191"/>
                    </a:cubicBezTo>
                    <a:cubicBezTo>
                      <a:pt x="1018" y="205"/>
                      <a:pt x="1077" y="191"/>
                      <a:pt x="1092" y="249"/>
                    </a:cubicBezTo>
                    <a:cubicBezTo>
                      <a:pt x="1092" y="249"/>
                      <a:pt x="988" y="249"/>
                      <a:pt x="1003" y="293"/>
                    </a:cubicBezTo>
                    <a:cubicBezTo>
                      <a:pt x="1003" y="279"/>
                      <a:pt x="1047" y="264"/>
                      <a:pt x="1047" y="264"/>
                    </a:cubicBezTo>
                    <a:cubicBezTo>
                      <a:pt x="1077" y="264"/>
                      <a:pt x="1033" y="293"/>
                      <a:pt x="1033" y="308"/>
                    </a:cubicBezTo>
                    <a:lnTo>
                      <a:pt x="1077" y="279"/>
                    </a:lnTo>
                    <a:cubicBezTo>
                      <a:pt x="1077" y="264"/>
                      <a:pt x="1136" y="264"/>
                      <a:pt x="1151" y="279"/>
                    </a:cubicBezTo>
                    <a:cubicBezTo>
                      <a:pt x="1210" y="279"/>
                      <a:pt x="1077" y="323"/>
                      <a:pt x="1092" y="337"/>
                    </a:cubicBezTo>
                    <a:cubicBezTo>
                      <a:pt x="1092" y="337"/>
                      <a:pt x="1121" y="308"/>
                      <a:pt x="1121" y="323"/>
                    </a:cubicBezTo>
                    <a:cubicBezTo>
                      <a:pt x="1121" y="337"/>
                      <a:pt x="1092" y="367"/>
                      <a:pt x="1106" y="381"/>
                    </a:cubicBezTo>
                    <a:cubicBezTo>
                      <a:pt x="1092" y="367"/>
                      <a:pt x="1151" y="308"/>
                      <a:pt x="1165" y="323"/>
                    </a:cubicBezTo>
                    <a:cubicBezTo>
                      <a:pt x="1165" y="352"/>
                      <a:pt x="1151" y="381"/>
                      <a:pt x="1165" y="396"/>
                    </a:cubicBezTo>
                    <a:cubicBezTo>
                      <a:pt x="1165" y="396"/>
                      <a:pt x="1165" y="337"/>
                      <a:pt x="1195" y="337"/>
                    </a:cubicBezTo>
                    <a:cubicBezTo>
                      <a:pt x="1224" y="352"/>
                      <a:pt x="1180" y="396"/>
                      <a:pt x="1195" y="411"/>
                    </a:cubicBezTo>
                    <a:cubicBezTo>
                      <a:pt x="1195" y="411"/>
                      <a:pt x="1210" y="367"/>
                      <a:pt x="1224" y="367"/>
                    </a:cubicBezTo>
                    <a:cubicBezTo>
                      <a:pt x="1224" y="367"/>
                      <a:pt x="1210" y="411"/>
                      <a:pt x="1224" y="411"/>
                    </a:cubicBezTo>
                    <a:cubicBezTo>
                      <a:pt x="1210" y="411"/>
                      <a:pt x="1254" y="352"/>
                      <a:pt x="1269" y="337"/>
                    </a:cubicBezTo>
                    <a:cubicBezTo>
                      <a:pt x="1283" y="323"/>
                      <a:pt x="1328" y="337"/>
                      <a:pt x="1342" y="352"/>
                    </a:cubicBezTo>
                    <a:cubicBezTo>
                      <a:pt x="1372" y="367"/>
                      <a:pt x="1387" y="396"/>
                      <a:pt x="1342" y="396"/>
                    </a:cubicBezTo>
                    <a:cubicBezTo>
                      <a:pt x="1328" y="396"/>
                      <a:pt x="1269" y="396"/>
                      <a:pt x="1269" y="440"/>
                    </a:cubicBezTo>
                    <a:cubicBezTo>
                      <a:pt x="1269" y="425"/>
                      <a:pt x="1357" y="396"/>
                      <a:pt x="1357" y="411"/>
                    </a:cubicBezTo>
                    <a:cubicBezTo>
                      <a:pt x="1357" y="411"/>
                      <a:pt x="1298" y="440"/>
                      <a:pt x="1298" y="455"/>
                    </a:cubicBezTo>
                    <a:cubicBezTo>
                      <a:pt x="1298" y="440"/>
                      <a:pt x="1357" y="440"/>
                      <a:pt x="1357" y="440"/>
                    </a:cubicBezTo>
                    <a:cubicBezTo>
                      <a:pt x="1372" y="425"/>
                      <a:pt x="1401" y="381"/>
                      <a:pt x="1416" y="396"/>
                    </a:cubicBezTo>
                    <a:cubicBezTo>
                      <a:pt x="1431" y="425"/>
                      <a:pt x="1416" y="455"/>
                      <a:pt x="1387" y="455"/>
                    </a:cubicBezTo>
                    <a:cubicBezTo>
                      <a:pt x="1372" y="470"/>
                      <a:pt x="1357" y="484"/>
                      <a:pt x="1342" y="499"/>
                    </a:cubicBezTo>
                    <a:cubicBezTo>
                      <a:pt x="1342" y="499"/>
                      <a:pt x="1372" y="470"/>
                      <a:pt x="1387" y="470"/>
                    </a:cubicBezTo>
                    <a:lnTo>
                      <a:pt x="1372" y="528"/>
                    </a:lnTo>
                    <a:cubicBezTo>
                      <a:pt x="1357" y="499"/>
                      <a:pt x="1460" y="396"/>
                      <a:pt x="1475" y="425"/>
                    </a:cubicBezTo>
                    <a:cubicBezTo>
                      <a:pt x="1490" y="440"/>
                      <a:pt x="1460" y="455"/>
                      <a:pt x="1446" y="455"/>
                    </a:cubicBezTo>
                    <a:lnTo>
                      <a:pt x="1519" y="455"/>
                    </a:lnTo>
                    <a:cubicBezTo>
                      <a:pt x="1534" y="455"/>
                      <a:pt x="1564" y="455"/>
                      <a:pt x="1578" y="470"/>
                    </a:cubicBezTo>
                    <a:cubicBezTo>
                      <a:pt x="1593" y="514"/>
                      <a:pt x="1446" y="514"/>
                      <a:pt x="1460" y="558"/>
                    </a:cubicBezTo>
                    <a:cubicBezTo>
                      <a:pt x="1460" y="558"/>
                      <a:pt x="1505" y="514"/>
                      <a:pt x="1519" y="514"/>
                    </a:cubicBezTo>
                    <a:cubicBezTo>
                      <a:pt x="1534" y="514"/>
                      <a:pt x="1564" y="514"/>
                      <a:pt x="1564" y="528"/>
                    </a:cubicBezTo>
                    <a:cubicBezTo>
                      <a:pt x="1578" y="543"/>
                      <a:pt x="1490" y="572"/>
                      <a:pt x="1490" y="572"/>
                    </a:cubicBezTo>
                    <a:lnTo>
                      <a:pt x="1534" y="558"/>
                    </a:lnTo>
                    <a:cubicBezTo>
                      <a:pt x="1549" y="558"/>
                      <a:pt x="1578" y="543"/>
                      <a:pt x="1593" y="528"/>
                    </a:cubicBezTo>
                    <a:cubicBezTo>
                      <a:pt x="1608" y="528"/>
                      <a:pt x="1593" y="514"/>
                      <a:pt x="1608" y="499"/>
                    </a:cubicBezTo>
                    <a:cubicBezTo>
                      <a:pt x="1623" y="499"/>
                      <a:pt x="1652" y="528"/>
                      <a:pt x="1652" y="543"/>
                    </a:cubicBezTo>
                    <a:cubicBezTo>
                      <a:pt x="1711" y="587"/>
                      <a:pt x="1652" y="572"/>
                      <a:pt x="1608" y="587"/>
                    </a:cubicBezTo>
                    <a:cubicBezTo>
                      <a:pt x="1608" y="587"/>
                      <a:pt x="1505" y="616"/>
                      <a:pt x="1505" y="602"/>
                    </a:cubicBezTo>
                    <a:cubicBezTo>
                      <a:pt x="1505" y="616"/>
                      <a:pt x="1741" y="616"/>
                      <a:pt x="1726" y="646"/>
                    </a:cubicBezTo>
                    <a:cubicBezTo>
                      <a:pt x="1711" y="660"/>
                      <a:pt x="1637" y="660"/>
                      <a:pt x="1623" y="646"/>
                    </a:cubicBezTo>
                    <a:lnTo>
                      <a:pt x="1564" y="660"/>
                    </a:lnTo>
                    <a:cubicBezTo>
                      <a:pt x="1578" y="675"/>
                      <a:pt x="1623" y="660"/>
                      <a:pt x="1623" y="675"/>
                    </a:cubicBezTo>
                    <a:cubicBezTo>
                      <a:pt x="1637" y="675"/>
                      <a:pt x="1578" y="690"/>
                      <a:pt x="1578" y="704"/>
                    </a:cubicBezTo>
                    <a:cubicBezTo>
                      <a:pt x="1578" y="734"/>
                      <a:pt x="1637" y="748"/>
                      <a:pt x="1652" y="748"/>
                    </a:cubicBezTo>
                    <a:cubicBezTo>
                      <a:pt x="1682" y="763"/>
                      <a:pt x="1726" y="763"/>
                      <a:pt x="1741" y="792"/>
                    </a:cubicBezTo>
                    <a:cubicBezTo>
                      <a:pt x="1756" y="807"/>
                      <a:pt x="1756" y="822"/>
                      <a:pt x="1770" y="822"/>
                    </a:cubicBezTo>
                    <a:lnTo>
                      <a:pt x="1800" y="807"/>
                    </a:lnTo>
                    <a:cubicBezTo>
                      <a:pt x="1800" y="807"/>
                      <a:pt x="1800" y="836"/>
                      <a:pt x="1815" y="836"/>
                    </a:cubicBezTo>
                    <a:cubicBezTo>
                      <a:pt x="1815" y="836"/>
                      <a:pt x="1815" y="807"/>
                      <a:pt x="1829" y="807"/>
                    </a:cubicBezTo>
                    <a:lnTo>
                      <a:pt x="1829" y="836"/>
                    </a:lnTo>
                    <a:cubicBezTo>
                      <a:pt x="1829" y="851"/>
                      <a:pt x="1859" y="836"/>
                      <a:pt x="1874" y="836"/>
                    </a:cubicBezTo>
                    <a:cubicBezTo>
                      <a:pt x="1874" y="836"/>
                      <a:pt x="1903" y="851"/>
                      <a:pt x="1903" y="866"/>
                    </a:cubicBezTo>
                    <a:cubicBezTo>
                      <a:pt x="1903" y="881"/>
                      <a:pt x="1888" y="866"/>
                      <a:pt x="1888" y="881"/>
                    </a:cubicBezTo>
                    <a:cubicBezTo>
                      <a:pt x="1903" y="866"/>
                      <a:pt x="2036" y="910"/>
                      <a:pt x="2036" y="910"/>
                    </a:cubicBezTo>
                    <a:lnTo>
                      <a:pt x="2021" y="925"/>
                    </a:lnTo>
                    <a:cubicBezTo>
                      <a:pt x="2021" y="939"/>
                      <a:pt x="2051" y="925"/>
                      <a:pt x="2051" y="925"/>
                    </a:cubicBezTo>
                    <a:cubicBezTo>
                      <a:pt x="2065" y="910"/>
                      <a:pt x="2065" y="925"/>
                      <a:pt x="2080" y="939"/>
                    </a:cubicBezTo>
                    <a:cubicBezTo>
                      <a:pt x="2095" y="939"/>
                      <a:pt x="2124" y="969"/>
                      <a:pt x="2110" y="983"/>
                    </a:cubicBezTo>
                    <a:lnTo>
                      <a:pt x="2080" y="983"/>
                    </a:lnTo>
                    <a:cubicBezTo>
                      <a:pt x="2080" y="998"/>
                      <a:pt x="2110" y="998"/>
                      <a:pt x="2095" y="1013"/>
                    </a:cubicBezTo>
                    <a:lnTo>
                      <a:pt x="2051" y="1013"/>
                    </a:lnTo>
                    <a:cubicBezTo>
                      <a:pt x="2021" y="1027"/>
                      <a:pt x="2051" y="1027"/>
                      <a:pt x="2051" y="1042"/>
                    </a:cubicBezTo>
                    <a:cubicBezTo>
                      <a:pt x="2065" y="1071"/>
                      <a:pt x="2006" y="1042"/>
                      <a:pt x="1992" y="1042"/>
                    </a:cubicBezTo>
                    <a:cubicBezTo>
                      <a:pt x="2006" y="1057"/>
                      <a:pt x="2036" y="1071"/>
                      <a:pt x="2021" y="1086"/>
                    </a:cubicBezTo>
                    <a:cubicBezTo>
                      <a:pt x="2006" y="1086"/>
                      <a:pt x="1947" y="1086"/>
                      <a:pt x="1962" y="1071"/>
                    </a:cubicBezTo>
                    <a:cubicBezTo>
                      <a:pt x="1947" y="1086"/>
                      <a:pt x="1992" y="1115"/>
                      <a:pt x="1977" y="1130"/>
                    </a:cubicBezTo>
                    <a:cubicBezTo>
                      <a:pt x="1962" y="1130"/>
                      <a:pt x="1962" y="1101"/>
                      <a:pt x="1947" y="1115"/>
                    </a:cubicBezTo>
                    <a:cubicBezTo>
                      <a:pt x="1933" y="1130"/>
                      <a:pt x="1992" y="1203"/>
                      <a:pt x="1933" y="1159"/>
                    </a:cubicBezTo>
                    <a:lnTo>
                      <a:pt x="1888" y="1130"/>
                    </a:lnTo>
                    <a:cubicBezTo>
                      <a:pt x="1874" y="1145"/>
                      <a:pt x="1874" y="1159"/>
                      <a:pt x="1859" y="1159"/>
                    </a:cubicBezTo>
                    <a:cubicBezTo>
                      <a:pt x="1859" y="1145"/>
                      <a:pt x="1874" y="1130"/>
                      <a:pt x="1874" y="1115"/>
                    </a:cubicBezTo>
                    <a:cubicBezTo>
                      <a:pt x="1874" y="1130"/>
                      <a:pt x="1844" y="1130"/>
                      <a:pt x="1844" y="1130"/>
                    </a:cubicBezTo>
                    <a:cubicBezTo>
                      <a:pt x="1829" y="1115"/>
                      <a:pt x="1859" y="1101"/>
                      <a:pt x="1844" y="1086"/>
                    </a:cubicBezTo>
                    <a:lnTo>
                      <a:pt x="1815" y="1101"/>
                    </a:lnTo>
                    <a:cubicBezTo>
                      <a:pt x="1800" y="1086"/>
                      <a:pt x="1815" y="1057"/>
                      <a:pt x="1815" y="1057"/>
                    </a:cubicBezTo>
                    <a:cubicBezTo>
                      <a:pt x="1829" y="1057"/>
                      <a:pt x="1888" y="1027"/>
                      <a:pt x="1874" y="1027"/>
                    </a:cubicBezTo>
                    <a:cubicBezTo>
                      <a:pt x="1859" y="1013"/>
                      <a:pt x="1800" y="1071"/>
                      <a:pt x="1770" y="1057"/>
                    </a:cubicBezTo>
                    <a:cubicBezTo>
                      <a:pt x="1770" y="1057"/>
                      <a:pt x="1815" y="1013"/>
                      <a:pt x="1800" y="1013"/>
                    </a:cubicBezTo>
                    <a:cubicBezTo>
                      <a:pt x="1785" y="1013"/>
                      <a:pt x="1770" y="1042"/>
                      <a:pt x="1756" y="1027"/>
                    </a:cubicBezTo>
                    <a:cubicBezTo>
                      <a:pt x="1741" y="1013"/>
                      <a:pt x="1726" y="1013"/>
                      <a:pt x="1711" y="998"/>
                    </a:cubicBezTo>
                    <a:cubicBezTo>
                      <a:pt x="1697" y="983"/>
                      <a:pt x="1682" y="969"/>
                      <a:pt x="1667" y="983"/>
                    </a:cubicBezTo>
                    <a:lnTo>
                      <a:pt x="1667" y="1013"/>
                    </a:lnTo>
                    <a:lnTo>
                      <a:pt x="1652" y="1013"/>
                    </a:lnTo>
                    <a:cubicBezTo>
                      <a:pt x="1652" y="1027"/>
                      <a:pt x="1711" y="1057"/>
                      <a:pt x="1652" y="1057"/>
                    </a:cubicBezTo>
                    <a:cubicBezTo>
                      <a:pt x="1637" y="1057"/>
                      <a:pt x="1578" y="1042"/>
                      <a:pt x="1593" y="1027"/>
                    </a:cubicBezTo>
                    <a:cubicBezTo>
                      <a:pt x="1578" y="1057"/>
                      <a:pt x="1637" y="1086"/>
                      <a:pt x="1652" y="1101"/>
                    </a:cubicBezTo>
                    <a:cubicBezTo>
                      <a:pt x="1682" y="1101"/>
                      <a:pt x="1682" y="1145"/>
                      <a:pt x="1697" y="1159"/>
                    </a:cubicBezTo>
                    <a:cubicBezTo>
                      <a:pt x="1711" y="1174"/>
                      <a:pt x="1711" y="1189"/>
                      <a:pt x="1726" y="1189"/>
                    </a:cubicBezTo>
                    <a:cubicBezTo>
                      <a:pt x="1741" y="1189"/>
                      <a:pt x="1726" y="1174"/>
                      <a:pt x="1741" y="1174"/>
                    </a:cubicBezTo>
                    <a:cubicBezTo>
                      <a:pt x="1741" y="1174"/>
                      <a:pt x="1756" y="1189"/>
                      <a:pt x="1756" y="1203"/>
                    </a:cubicBezTo>
                    <a:cubicBezTo>
                      <a:pt x="1770" y="1218"/>
                      <a:pt x="1770" y="1203"/>
                      <a:pt x="1785" y="1189"/>
                    </a:cubicBezTo>
                    <a:cubicBezTo>
                      <a:pt x="1800" y="1189"/>
                      <a:pt x="1785" y="1248"/>
                      <a:pt x="1800" y="1233"/>
                    </a:cubicBezTo>
                    <a:cubicBezTo>
                      <a:pt x="1815" y="1233"/>
                      <a:pt x="1800" y="1218"/>
                      <a:pt x="1815" y="1203"/>
                    </a:cubicBezTo>
                    <a:lnTo>
                      <a:pt x="1815" y="1248"/>
                    </a:lnTo>
                    <a:cubicBezTo>
                      <a:pt x="1815" y="1262"/>
                      <a:pt x="1815" y="1262"/>
                      <a:pt x="1829" y="1277"/>
                    </a:cubicBezTo>
                    <a:cubicBezTo>
                      <a:pt x="1844" y="1277"/>
                      <a:pt x="1859" y="1292"/>
                      <a:pt x="1859" y="1306"/>
                    </a:cubicBezTo>
                    <a:cubicBezTo>
                      <a:pt x="1874" y="1306"/>
                      <a:pt x="1888" y="1365"/>
                      <a:pt x="1888" y="1365"/>
                    </a:cubicBezTo>
                    <a:cubicBezTo>
                      <a:pt x="1874" y="1350"/>
                      <a:pt x="1874" y="1336"/>
                      <a:pt x="1874" y="1336"/>
                    </a:cubicBezTo>
                    <a:cubicBezTo>
                      <a:pt x="1859" y="1336"/>
                      <a:pt x="1874" y="1394"/>
                      <a:pt x="1874" y="1394"/>
                    </a:cubicBezTo>
                    <a:cubicBezTo>
                      <a:pt x="1874" y="1394"/>
                      <a:pt x="1844" y="1336"/>
                      <a:pt x="1829" y="1321"/>
                    </a:cubicBezTo>
                    <a:cubicBezTo>
                      <a:pt x="1829" y="1321"/>
                      <a:pt x="1844" y="1380"/>
                      <a:pt x="1859" y="1394"/>
                    </a:cubicBezTo>
                    <a:cubicBezTo>
                      <a:pt x="1859" y="1438"/>
                      <a:pt x="1829" y="1394"/>
                      <a:pt x="1829" y="1409"/>
                    </a:cubicBezTo>
                    <a:cubicBezTo>
                      <a:pt x="1815" y="1424"/>
                      <a:pt x="1888" y="1453"/>
                      <a:pt x="1888" y="1468"/>
                    </a:cubicBezTo>
                    <a:cubicBezTo>
                      <a:pt x="1888" y="1482"/>
                      <a:pt x="1756" y="1394"/>
                      <a:pt x="1741" y="1394"/>
                    </a:cubicBezTo>
                    <a:lnTo>
                      <a:pt x="1741" y="1409"/>
                    </a:lnTo>
                    <a:cubicBezTo>
                      <a:pt x="1741" y="1424"/>
                      <a:pt x="1711" y="1365"/>
                      <a:pt x="1697" y="1365"/>
                    </a:cubicBezTo>
                    <a:lnTo>
                      <a:pt x="1711" y="1394"/>
                    </a:lnTo>
                    <a:cubicBezTo>
                      <a:pt x="1697" y="1409"/>
                      <a:pt x="1667" y="1350"/>
                      <a:pt x="1652" y="1336"/>
                    </a:cubicBezTo>
                    <a:cubicBezTo>
                      <a:pt x="1637" y="1321"/>
                      <a:pt x="1637" y="1350"/>
                      <a:pt x="1623" y="1365"/>
                    </a:cubicBezTo>
                    <a:cubicBezTo>
                      <a:pt x="1623" y="1380"/>
                      <a:pt x="1593" y="1321"/>
                      <a:pt x="1593" y="1321"/>
                    </a:cubicBezTo>
                    <a:lnTo>
                      <a:pt x="1549" y="1321"/>
                    </a:lnTo>
                    <a:cubicBezTo>
                      <a:pt x="1549" y="1336"/>
                      <a:pt x="1564" y="1350"/>
                      <a:pt x="1578" y="1350"/>
                    </a:cubicBezTo>
                    <a:cubicBezTo>
                      <a:pt x="1593" y="1365"/>
                      <a:pt x="1593" y="1365"/>
                      <a:pt x="1608" y="1380"/>
                    </a:cubicBezTo>
                    <a:cubicBezTo>
                      <a:pt x="1623" y="1394"/>
                      <a:pt x="1652" y="1409"/>
                      <a:pt x="1682" y="1424"/>
                    </a:cubicBezTo>
                    <a:cubicBezTo>
                      <a:pt x="1711" y="1453"/>
                      <a:pt x="1726" y="1468"/>
                      <a:pt x="1741" y="1497"/>
                    </a:cubicBezTo>
                    <a:cubicBezTo>
                      <a:pt x="1770" y="1541"/>
                      <a:pt x="1770" y="1541"/>
                      <a:pt x="1726" y="1526"/>
                    </a:cubicBezTo>
                    <a:cubicBezTo>
                      <a:pt x="1667" y="1497"/>
                      <a:pt x="1564" y="1512"/>
                      <a:pt x="1519" y="1453"/>
                    </a:cubicBezTo>
                    <a:cubicBezTo>
                      <a:pt x="1505" y="1424"/>
                      <a:pt x="1460" y="1453"/>
                      <a:pt x="1431" y="1424"/>
                    </a:cubicBezTo>
                    <a:cubicBezTo>
                      <a:pt x="1416" y="1409"/>
                      <a:pt x="1328" y="1380"/>
                      <a:pt x="1328" y="1365"/>
                    </a:cubicBezTo>
                    <a:cubicBezTo>
                      <a:pt x="1328" y="1350"/>
                      <a:pt x="1372" y="1365"/>
                      <a:pt x="1372" y="1350"/>
                    </a:cubicBezTo>
                    <a:cubicBezTo>
                      <a:pt x="1387" y="1336"/>
                      <a:pt x="1342" y="1321"/>
                      <a:pt x="1342" y="1321"/>
                    </a:cubicBezTo>
                    <a:cubicBezTo>
                      <a:pt x="1298" y="1306"/>
                      <a:pt x="1269" y="1277"/>
                      <a:pt x="1239" y="1262"/>
                    </a:cubicBezTo>
                    <a:cubicBezTo>
                      <a:pt x="1224" y="1248"/>
                      <a:pt x="1239" y="1233"/>
                      <a:pt x="1210" y="1233"/>
                    </a:cubicBezTo>
                    <a:cubicBezTo>
                      <a:pt x="1210" y="1218"/>
                      <a:pt x="1136" y="1218"/>
                      <a:pt x="1136" y="1218"/>
                    </a:cubicBezTo>
                    <a:cubicBezTo>
                      <a:pt x="1136" y="1233"/>
                      <a:pt x="1151" y="1203"/>
                      <a:pt x="1136" y="1218"/>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2" name="Freeform 1790">
                <a:extLst>
                  <a:ext uri="{FF2B5EF4-FFF2-40B4-BE49-F238E27FC236}">
                    <a16:creationId xmlns:a16="http://schemas.microsoft.com/office/drawing/2014/main" id="{67C77C6A-6330-E8FC-22E4-E2B816C86763}"/>
                  </a:ext>
                </a:extLst>
              </p:cNvPr>
              <p:cNvSpPr>
                <a:spLocks/>
              </p:cNvSpPr>
              <p:nvPr/>
            </p:nvSpPr>
            <p:spPr bwMode="auto">
              <a:xfrm>
                <a:off x="2331" y="1622"/>
                <a:ext cx="409" cy="297"/>
              </a:xfrm>
              <a:custGeom>
                <a:avLst/>
                <a:gdLst>
                  <a:gd name="T0" fmla="*/ 1003 w 2124"/>
                  <a:gd name="T1" fmla="*/ 1262 h 1541"/>
                  <a:gd name="T2" fmla="*/ 1106 w 2124"/>
                  <a:gd name="T3" fmla="*/ 1130 h 1541"/>
                  <a:gd name="T4" fmla="*/ 1283 w 2124"/>
                  <a:gd name="T5" fmla="*/ 969 h 1541"/>
                  <a:gd name="T6" fmla="*/ 1460 w 2124"/>
                  <a:gd name="T7" fmla="*/ 1027 h 1541"/>
                  <a:gd name="T8" fmla="*/ 1372 w 2124"/>
                  <a:gd name="T9" fmla="*/ 969 h 1541"/>
                  <a:gd name="T10" fmla="*/ 1195 w 2124"/>
                  <a:gd name="T11" fmla="*/ 763 h 1541"/>
                  <a:gd name="T12" fmla="*/ 1047 w 2124"/>
                  <a:gd name="T13" fmla="*/ 704 h 1541"/>
                  <a:gd name="T14" fmla="*/ 1018 w 2124"/>
                  <a:gd name="T15" fmla="*/ 631 h 1541"/>
                  <a:gd name="T16" fmla="*/ 841 w 2124"/>
                  <a:gd name="T17" fmla="*/ 499 h 1541"/>
                  <a:gd name="T18" fmla="*/ 826 w 2124"/>
                  <a:gd name="T19" fmla="*/ 528 h 1541"/>
                  <a:gd name="T20" fmla="*/ 708 w 2124"/>
                  <a:gd name="T21" fmla="*/ 572 h 1541"/>
                  <a:gd name="T22" fmla="*/ 590 w 2124"/>
                  <a:gd name="T23" fmla="*/ 543 h 1541"/>
                  <a:gd name="T24" fmla="*/ 133 w 2124"/>
                  <a:gd name="T25" fmla="*/ 499 h 1541"/>
                  <a:gd name="T26" fmla="*/ 192 w 2124"/>
                  <a:gd name="T27" fmla="*/ 396 h 1541"/>
                  <a:gd name="T28" fmla="*/ 133 w 2124"/>
                  <a:gd name="T29" fmla="*/ 73 h 1541"/>
                  <a:gd name="T30" fmla="*/ 251 w 2124"/>
                  <a:gd name="T31" fmla="*/ 191 h 1541"/>
                  <a:gd name="T32" fmla="*/ 324 w 2124"/>
                  <a:gd name="T33" fmla="*/ 396 h 1541"/>
                  <a:gd name="T34" fmla="*/ 310 w 2124"/>
                  <a:gd name="T35" fmla="*/ 293 h 1541"/>
                  <a:gd name="T36" fmla="*/ 398 w 2124"/>
                  <a:gd name="T37" fmla="*/ 235 h 1541"/>
                  <a:gd name="T38" fmla="*/ 413 w 2124"/>
                  <a:gd name="T39" fmla="*/ 132 h 1541"/>
                  <a:gd name="T40" fmla="*/ 472 w 2124"/>
                  <a:gd name="T41" fmla="*/ 88 h 1541"/>
                  <a:gd name="T42" fmla="*/ 693 w 2124"/>
                  <a:gd name="T43" fmla="*/ 147 h 1541"/>
                  <a:gd name="T44" fmla="*/ 708 w 2124"/>
                  <a:gd name="T45" fmla="*/ 249 h 1541"/>
                  <a:gd name="T46" fmla="*/ 885 w 2124"/>
                  <a:gd name="T47" fmla="*/ 308 h 1541"/>
                  <a:gd name="T48" fmla="*/ 900 w 2124"/>
                  <a:gd name="T49" fmla="*/ 176 h 1541"/>
                  <a:gd name="T50" fmla="*/ 1047 w 2124"/>
                  <a:gd name="T51" fmla="*/ 264 h 1541"/>
                  <a:gd name="T52" fmla="*/ 1092 w 2124"/>
                  <a:gd name="T53" fmla="*/ 337 h 1541"/>
                  <a:gd name="T54" fmla="*/ 1165 w 2124"/>
                  <a:gd name="T55" fmla="*/ 396 h 1541"/>
                  <a:gd name="T56" fmla="*/ 1224 w 2124"/>
                  <a:gd name="T57" fmla="*/ 411 h 1541"/>
                  <a:gd name="T58" fmla="*/ 1269 w 2124"/>
                  <a:gd name="T59" fmla="*/ 440 h 1541"/>
                  <a:gd name="T60" fmla="*/ 1416 w 2124"/>
                  <a:gd name="T61" fmla="*/ 396 h 1541"/>
                  <a:gd name="T62" fmla="*/ 1372 w 2124"/>
                  <a:gd name="T63" fmla="*/ 528 h 1541"/>
                  <a:gd name="T64" fmla="*/ 1578 w 2124"/>
                  <a:gd name="T65" fmla="*/ 470 h 1541"/>
                  <a:gd name="T66" fmla="*/ 1490 w 2124"/>
                  <a:gd name="T67" fmla="*/ 572 h 1541"/>
                  <a:gd name="T68" fmla="*/ 1652 w 2124"/>
                  <a:gd name="T69" fmla="*/ 543 h 1541"/>
                  <a:gd name="T70" fmla="*/ 1623 w 2124"/>
                  <a:gd name="T71" fmla="*/ 646 h 1541"/>
                  <a:gd name="T72" fmla="*/ 1652 w 2124"/>
                  <a:gd name="T73" fmla="*/ 748 h 1541"/>
                  <a:gd name="T74" fmla="*/ 1815 w 2124"/>
                  <a:gd name="T75" fmla="*/ 836 h 1541"/>
                  <a:gd name="T76" fmla="*/ 1903 w 2124"/>
                  <a:gd name="T77" fmla="*/ 866 h 1541"/>
                  <a:gd name="T78" fmla="*/ 2051 w 2124"/>
                  <a:gd name="T79" fmla="*/ 925 h 1541"/>
                  <a:gd name="T80" fmla="*/ 2095 w 2124"/>
                  <a:gd name="T81" fmla="*/ 1013 h 1541"/>
                  <a:gd name="T82" fmla="*/ 2021 w 2124"/>
                  <a:gd name="T83" fmla="*/ 1086 h 1541"/>
                  <a:gd name="T84" fmla="*/ 1933 w 2124"/>
                  <a:gd name="T85" fmla="*/ 1159 h 1541"/>
                  <a:gd name="T86" fmla="*/ 1844 w 2124"/>
                  <a:gd name="T87" fmla="*/ 1130 h 1541"/>
                  <a:gd name="T88" fmla="*/ 1874 w 2124"/>
                  <a:gd name="T89" fmla="*/ 1027 h 1541"/>
                  <a:gd name="T90" fmla="*/ 1711 w 2124"/>
                  <a:gd name="T91" fmla="*/ 998 h 1541"/>
                  <a:gd name="T92" fmla="*/ 1652 w 2124"/>
                  <a:gd name="T93" fmla="*/ 1057 h 1541"/>
                  <a:gd name="T94" fmla="*/ 1726 w 2124"/>
                  <a:gd name="T95" fmla="*/ 1189 h 1541"/>
                  <a:gd name="T96" fmla="*/ 1800 w 2124"/>
                  <a:gd name="T97" fmla="*/ 1233 h 1541"/>
                  <a:gd name="T98" fmla="*/ 1859 w 2124"/>
                  <a:gd name="T99" fmla="*/ 1306 h 1541"/>
                  <a:gd name="T100" fmla="*/ 1829 w 2124"/>
                  <a:gd name="T101" fmla="*/ 1321 h 1541"/>
                  <a:gd name="T102" fmla="*/ 1741 w 2124"/>
                  <a:gd name="T103" fmla="*/ 1394 h 1541"/>
                  <a:gd name="T104" fmla="*/ 1652 w 2124"/>
                  <a:gd name="T105" fmla="*/ 1336 h 1541"/>
                  <a:gd name="T106" fmla="*/ 1578 w 2124"/>
                  <a:gd name="T107" fmla="*/ 1350 h 1541"/>
                  <a:gd name="T108" fmla="*/ 1726 w 2124"/>
                  <a:gd name="T109" fmla="*/ 1526 h 1541"/>
                  <a:gd name="T110" fmla="*/ 1372 w 2124"/>
                  <a:gd name="T111" fmla="*/ 1350 h 1541"/>
                  <a:gd name="T112" fmla="*/ 1136 w 2124"/>
                  <a:gd name="T113" fmla="*/ 1218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24" h="1541">
                    <a:moveTo>
                      <a:pt x="1136" y="1218"/>
                    </a:moveTo>
                    <a:lnTo>
                      <a:pt x="1136" y="1218"/>
                    </a:lnTo>
                    <a:cubicBezTo>
                      <a:pt x="1121" y="1262"/>
                      <a:pt x="1092" y="1218"/>
                      <a:pt x="1047" y="1233"/>
                    </a:cubicBezTo>
                    <a:cubicBezTo>
                      <a:pt x="1033" y="1233"/>
                      <a:pt x="1018" y="1248"/>
                      <a:pt x="1003" y="1262"/>
                    </a:cubicBezTo>
                    <a:cubicBezTo>
                      <a:pt x="974" y="1277"/>
                      <a:pt x="959" y="1262"/>
                      <a:pt x="929" y="1262"/>
                    </a:cubicBezTo>
                    <a:cubicBezTo>
                      <a:pt x="885" y="1248"/>
                      <a:pt x="826" y="1218"/>
                      <a:pt x="885" y="1174"/>
                    </a:cubicBezTo>
                    <a:cubicBezTo>
                      <a:pt x="915" y="1145"/>
                      <a:pt x="915" y="1115"/>
                      <a:pt x="959" y="1115"/>
                    </a:cubicBezTo>
                    <a:cubicBezTo>
                      <a:pt x="1003" y="1130"/>
                      <a:pt x="1047" y="1145"/>
                      <a:pt x="1106" y="1130"/>
                    </a:cubicBezTo>
                    <a:cubicBezTo>
                      <a:pt x="1136" y="1130"/>
                      <a:pt x="1165" y="1115"/>
                      <a:pt x="1195" y="1115"/>
                    </a:cubicBezTo>
                    <a:cubicBezTo>
                      <a:pt x="1210" y="1115"/>
                      <a:pt x="1195" y="1101"/>
                      <a:pt x="1195" y="1086"/>
                    </a:cubicBezTo>
                    <a:cubicBezTo>
                      <a:pt x="1151" y="1057"/>
                      <a:pt x="1136" y="1042"/>
                      <a:pt x="1180" y="1013"/>
                    </a:cubicBezTo>
                    <a:cubicBezTo>
                      <a:pt x="1210" y="969"/>
                      <a:pt x="1239" y="969"/>
                      <a:pt x="1283" y="969"/>
                    </a:cubicBezTo>
                    <a:cubicBezTo>
                      <a:pt x="1298" y="969"/>
                      <a:pt x="1328" y="969"/>
                      <a:pt x="1342" y="983"/>
                    </a:cubicBezTo>
                    <a:cubicBezTo>
                      <a:pt x="1372" y="998"/>
                      <a:pt x="1372" y="1013"/>
                      <a:pt x="1372" y="1042"/>
                    </a:cubicBezTo>
                    <a:cubicBezTo>
                      <a:pt x="1387" y="1071"/>
                      <a:pt x="1401" y="1027"/>
                      <a:pt x="1416" y="1027"/>
                    </a:cubicBezTo>
                    <a:cubicBezTo>
                      <a:pt x="1416" y="1013"/>
                      <a:pt x="1460" y="1027"/>
                      <a:pt x="1460" y="1027"/>
                    </a:cubicBezTo>
                    <a:cubicBezTo>
                      <a:pt x="1475" y="1027"/>
                      <a:pt x="1519" y="1027"/>
                      <a:pt x="1519" y="998"/>
                    </a:cubicBezTo>
                    <a:cubicBezTo>
                      <a:pt x="1519" y="983"/>
                      <a:pt x="1475" y="969"/>
                      <a:pt x="1460" y="969"/>
                    </a:cubicBezTo>
                    <a:cubicBezTo>
                      <a:pt x="1431" y="954"/>
                      <a:pt x="1416" y="939"/>
                      <a:pt x="1401" y="925"/>
                    </a:cubicBezTo>
                    <a:cubicBezTo>
                      <a:pt x="1387" y="925"/>
                      <a:pt x="1372" y="954"/>
                      <a:pt x="1372" y="969"/>
                    </a:cubicBezTo>
                    <a:cubicBezTo>
                      <a:pt x="1357" y="983"/>
                      <a:pt x="1298" y="969"/>
                      <a:pt x="1283" y="969"/>
                    </a:cubicBezTo>
                    <a:cubicBezTo>
                      <a:pt x="1195" y="954"/>
                      <a:pt x="1313" y="925"/>
                      <a:pt x="1298" y="895"/>
                    </a:cubicBezTo>
                    <a:cubicBezTo>
                      <a:pt x="1283" y="851"/>
                      <a:pt x="1269" y="792"/>
                      <a:pt x="1239" y="763"/>
                    </a:cubicBezTo>
                    <a:cubicBezTo>
                      <a:pt x="1224" y="763"/>
                      <a:pt x="1195" y="778"/>
                      <a:pt x="1195" y="763"/>
                    </a:cubicBezTo>
                    <a:cubicBezTo>
                      <a:pt x="1195" y="748"/>
                      <a:pt x="1195" y="719"/>
                      <a:pt x="1180" y="704"/>
                    </a:cubicBezTo>
                    <a:cubicBezTo>
                      <a:pt x="1165" y="690"/>
                      <a:pt x="1151" y="778"/>
                      <a:pt x="1165" y="778"/>
                    </a:cubicBezTo>
                    <a:cubicBezTo>
                      <a:pt x="1151" y="778"/>
                      <a:pt x="1106" y="675"/>
                      <a:pt x="1106" y="675"/>
                    </a:cubicBezTo>
                    <a:cubicBezTo>
                      <a:pt x="1077" y="675"/>
                      <a:pt x="1062" y="690"/>
                      <a:pt x="1047" y="704"/>
                    </a:cubicBezTo>
                    <a:cubicBezTo>
                      <a:pt x="1033" y="704"/>
                      <a:pt x="988" y="734"/>
                      <a:pt x="988" y="719"/>
                    </a:cubicBezTo>
                    <a:cubicBezTo>
                      <a:pt x="988" y="675"/>
                      <a:pt x="974" y="675"/>
                      <a:pt x="1018" y="675"/>
                    </a:cubicBezTo>
                    <a:cubicBezTo>
                      <a:pt x="1033" y="675"/>
                      <a:pt x="1047" y="660"/>
                      <a:pt x="1047" y="646"/>
                    </a:cubicBezTo>
                    <a:cubicBezTo>
                      <a:pt x="1062" y="631"/>
                      <a:pt x="1018" y="631"/>
                      <a:pt x="1018" y="631"/>
                    </a:cubicBezTo>
                    <a:cubicBezTo>
                      <a:pt x="1003" y="616"/>
                      <a:pt x="944" y="587"/>
                      <a:pt x="944" y="587"/>
                    </a:cubicBezTo>
                    <a:cubicBezTo>
                      <a:pt x="944" y="543"/>
                      <a:pt x="929" y="572"/>
                      <a:pt x="915" y="572"/>
                    </a:cubicBezTo>
                    <a:cubicBezTo>
                      <a:pt x="900" y="572"/>
                      <a:pt x="915" y="499"/>
                      <a:pt x="885" y="514"/>
                    </a:cubicBezTo>
                    <a:cubicBezTo>
                      <a:pt x="870" y="514"/>
                      <a:pt x="870" y="528"/>
                      <a:pt x="841" y="499"/>
                    </a:cubicBezTo>
                    <a:cubicBezTo>
                      <a:pt x="826" y="499"/>
                      <a:pt x="811" y="470"/>
                      <a:pt x="797" y="470"/>
                    </a:cubicBezTo>
                    <a:lnTo>
                      <a:pt x="811" y="484"/>
                    </a:lnTo>
                    <a:cubicBezTo>
                      <a:pt x="811" y="484"/>
                      <a:pt x="767" y="484"/>
                      <a:pt x="767" y="499"/>
                    </a:cubicBezTo>
                    <a:cubicBezTo>
                      <a:pt x="782" y="514"/>
                      <a:pt x="811" y="499"/>
                      <a:pt x="826" y="528"/>
                    </a:cubicBezTo>
                    <a:cubicBezTo>
                      <a:pt x="826" y="558"/>
                      <a:pt x="797" y="558"/>
                      <a:pt x="782" y="558"/>
                    </a:cubicBezTo>
                    <a:cubicBezTo>
                      <a:pt x="752" y="572"/>
                      <a:pt x="679" y="514"/>
                      <a:pt x="649" y="543"/>
                    </a:cubicBezTo>
                    <a:cubicBezTo>
                      <a:pt x="634" y="543"/>
                      <a:pt x="664" y="558"/>
                      <a:pt x="679" y="572"/>
                    </a:cubicBezTo>
                    <a:cubicBezTo>
                      <a:pt x="679" y="587"/>
                      <a:pt x="693" y="572"/>
                      <a:pt x="708" y="572"/>
                    </a:cubicBezTo>
                    <a:cubicBezTo>
                      <a:pt x="723" y="572"/>
                      <a:pt x="767" y="558"/>
                      <a:pt x="767" y="572"/>
                    </a:cubicBezTo>
                    <a:cubicBezTo>
                      <a:pt x="767" y="587"/>
                      <a:pt x="752" y="602"/>
                      <a:pt x="738" y="616"/>
                    </a:cubicBezTo>
                    <a:cubicBezTo>
                      <a:pt x="738" y="616"/>
                      <a:pt x="575" y="514"/>
                      <a:pt x="546" y="528"/>
                    </a:cubicBezTo>
                    <a:cubicBezTo>
                      <a:pt x="560" y="528"/>
                      <a:pt x="575" y="543"/>
                      <a:pt x="590" y="543"/>
                    </a:cubicBezTo>
                    <a:cubicBezTo>
                      <a:pt x="619" y="572"/>
                      <a:pt x="546" y="558"/>
                      <a:pt x="546" y="558"/>
                    </a:cubicBezTo>
                    <a:cubicBezTo>
                      <a:pt x="501" y="528"/>
                      <a:pt x="442" y="558"/>
                      <a:pt x="398" y="543"/>
                    </a:cubicBezTo>
                    <a:cubicBezTo>
                      <a:pt x="339" y="528"/>
                      <a:pt x="295" y="543"/>
                      <a:pt x="251" y="499"/>
                    </a:cubicBezTo>
                    <a:cubicBezTo>
                      <a:pt x="206" y="470"/>
                      <a:pt x="177" y="514"/>
                      <a:pt x="133" y="499"/>
                    </a:cubicBezTo>
                    <a:cubicBezTo>
                      <a:pt x="118" y="484"/>
                      <a:pt x="88" y="484"/>
                      <a:pt x="74" y="470"/>
                    </a:cubicBezTo>
                    <a:cubicBezTo>
                      <a:pt x="74" y="455"/>
                      <a:pt x="29" y="411"/>
                      <a:pt x="59" y="411"/>
                    </a:cubicBezTo>
                    <a:cubicBezTo>
                      <a:pt x="103" y="411"/>
                      <a:pt x="162" y="455"/>
                      <a:pt x="206" y="425"/>
                    </a:cubicBezTo>
                    <a:cubicBezTo>
                      <a:pt x="221" y="411"/>
                      <a:pt x="192" y="396"/>
                      <a:pt x="192" y="396"/>
                    </a:cubicBezTo>
                    <a:cubicBezTo>
                      <a:pt x="162" y="381"/>
                      <a:pt x="133" y="381"/>
                      <a:pt x="118" y="381"/>
                    </a:cubicBezTo>
                    <a:cubicBezTo>
                      <a:pt x="74" y="381"/>
                      <a:pt x="0" y="381"/>
                      <a:pt x="0" y="337"/>
                    </a:cubicBezTo>
                    <a:cubicBezTo>
                      <a:pt x="0" y="279"/>
                      <a:pt x="0" y="235"/>
                      <a:pt x="29" y="176"/>
                    </a:cubicBezTo>
                    <a:cubicBezTo>
                      <a:pt x="44" y="132"/>
                      <a:pt x="88" y="103"/>
                      <a:pt x="133" y="73"/>
                    </a:cubicBezTo>
                    <a:cubicBezTo>
                      <a:pt x="162" y="44"/>
                      <a:pt x="192" y="44"/>
                      <a:pt x="236" y="29"/>
                    </a:cubicBezTo>
                    <a:cubicBezTo>
                      <a:pt x="265" y="29"/>
                      <a:pt x="354" y="0"/>
                      <a:pt x="369" y="44"/>
                    </a:cubicBezTo>
                    <a:cubicBezTo>
                      <a:pt x="369" y="29"/>
                      <a:pt x="295" y="103"/>
                      <a:pt x="280" y="103"/>
                    </a:cubicBezTo>
                    <a:cubicBezTo>
                      <a:pt x="251" y="132"/>
                      <a:pt x="221" y="161"/>
                      <a:pt x="251" y="191"/>
                    </a:cubicBezTo>
                    <a:cubicBezTo>
                      <a:pt x="280" y="220"/>
                      <a:pt x="251" y="235"/>
                      <a:pt x="265" y="264"/>
                    </a:cubicBezTo>
                    <a:cubicBezTo>
                      <a:pt x="265" y="293"/>
                      <a:pt x="295" y="308"/>
                      <a:pt x="310" y="323"/>
                    </a:cubicBezTo>
                    <a:cubicBezTo>
                      <a:pt x="324" y="337"/>
                      <a:pt x="354" y="352"/>
                      <a:pt x="369" y="367"/>
                    </a:cubicBezTo>
                    <a:cubicBezTo>
                      <a:pt x="383" y="381"/>
                      <a:pt x="324" y="381"/>
                      <a:pt x="324" y="396"/>
                    </a:cubicBezTo>
                    <a:cubicBezTo>
                      <a:pt x="324" y="381"/>
                      <a:pt x="383" y="425"/>
                      <a:pt x="383" y="425"/>
                    </a:cubicBezTo>
                    <a:cubicBezTo>
                      <a:pt x="398" y="411"/>
                      <a:pt x="383" y="381"/>
                      <a:pt x="383" y="367"/>
                    </a:cubicBezTo>
                    <a:cubicBezTo>
                      <a:pt x="383" y="367"/>
                      <a:pt x="413" y="352"/>
                      <a:pt x="398" y="337"/>
                    </a:cubicBezTo>
                    <a:cubicBezTo>
                      <a:pt x="383" y="323"/>
                      <a:pt x="324" y="308"/>
                      <a:pt x="310" y="293"/>
                    </a:cubicBezTo>
                    <a:cubicBezTo>
                      <a:pt x="295" y="293"/>
                      <a:pt x="280" y="279"/>
                      <a:pt x="295" y="279"/>
                    </a:cubicBezTo>
                    <a:cubicBezTo>
                      <a:pt x="324" y="279"/>
                      <a:pt x="324" y="264"/>
                      <a:pt x="339" y="249"/>
                    </a:cubicBezTo>
                    <a:cubicBezTo>
                      <a:pt x="369" y="235"/>
                      <a:pt x="413" y="264"/>
                      <a:pt x="428" y="279"/>
                    </a:cubicBezTo>
                    <a:cubicBezTo>
                      <a:pt x="413" y="264"/>
                      <a:pt x="398" y="249"/>
                      <a:pt x="398" y="235"/>
                    </a:cubicBezTo>
                    <a:cubicBezTo>
                      <a:pt x="398" y="205"/>
                      <a:pt x="324" y="220"/>
                      <a:pt x="324" y="191"/>
                    </a:cubicBezTo>
                    <a:cubicBezTo>
                      <a:pt x="295" y="103"/>
                      <a:pt x="428" y="176"/>
                      <a:pt x="428" y="176"/>
                    </a:cubicBezTo>
                    <a:cubicBezTo>
                      <a:pt x="428" y="161"/>
                      <a:pt x="339" y="132"/>
                      <a:pt x="339" y="132"/>
                    </a:cubicBezTo>
                    <a:cubicBezTo>
                      <a:pt x="339" y="117"/>
                      <a:pt x="413" y="132"/>
                      <a:pt x="413" y="132"/>
                    </a:cubicBezTo>
                    <a:cubicBezTo>
                      <a:pt x="413" y="117"/>
                      <a:pt x="369" y="103"/>
                      <a:pt x="369" y="103"/>
                    </a:cubicBezTo>
                    <a:cubicBezTo>
                      <a:pt x="354" y="88"/>
                      <a:pt x="369" y="88"/>
                      <a:pt x="383" y="88"/>
                    </a:cubicBezTo>
                    <a:cubicBezTo>
                      <a:pt x="398" y="103"/>
                      <a:pt x="398" y="88"/>
                      <a:pt x="413" y="88"/>
                    </a:cubicBezTo>
                    <a:cubicBezTo>
                      <a:pt x="442" y="73"/>
                      <a:pt x="442" y="88"/>
                      <a:pt x="472" y="88"/>
                    </a:cubicBezTo>
                    <a:cubicBezTo>
                      <a:pt x="428" y="73"/>
                      <a:pt x="487" y="44"/>
                      <a:pt x="501" y="44"/>
                    </a:cubicBezTo>
                    <a:cubicBezTo>
                      <a:pt x="531" y="29"/>
                      <a:pt x="619" y="29"/>
                      <a:pt x="634" y="58"/>
                    </a:cubicBezTo>
                    <a:cubicBezTo>
                      <a:pt x="649" y="73"/>
                      <a:pt x="649" y="88"/>
                      <a:pt x="649" y="103"/>
                    </a:cubicBezTo>
                    <a:cubicBezTo>
                      <a:pt x="664" y="117"/>
                      <a:pt x="679" y="132"/>
                      <a:pt x="693" y="147"/>
                    </a:cubicBezTo>
                    <a:cubicBezTo>
                      <a:pt x="708" y="176"/>
                      <a:pt x="634" y="235"/>
                      <a:pt x="634" y="235"/>
                    </a:cubicBezTo>
                    <a:cubicBezTo>
                      <a:pt x="649" y="249"/>
                      <a:pt x="679" y="205"/>
                      <a:pt x="693" y="205"/>
                    </a:cubicBezTo>
                    <a:cubicBezTo>
                      <a:pt x="693" y="205"/>
                      <a:pt x="664" y="293"/>
                      <a:pt x="679" y="279"/>
                    </a:cubicBezTo>
                    <a:cubicBezTo>
                      <a:pt x="693" y="279"/>
                      <a:pt x="693" y="249"/>
                      <a:pt x="708" y="249"/>
                    </a:cubicBezTo>
                    <a:cubicBezTo>
                      <a:pt x="738" y="249"/>
                      <a:pt x="738" y="264"/>
                      <a:pt x="767" y="235"/>
                    </a:cubicBezTo>
                    <a:cubicBezTo>
                      <a:pt x="782" y="220"/>
                      <a:pt x="782" y="235"/>
                      <a:pt x="797" y="249"/>
                    </a:cubicBezTo>
                    <a:cubicBezTo>
                      <a:pt x="811" y="264"/>
                      <a:pt x="797" y="264"/>
                      <a:pt x="797" y="279"/>
                    </a:cubicBezTo>
                    <a:cubicBezTo>
                      <a:pt x="797" y="293"/>
                      <a:pt x="870" y="308"/>
                      <a:pt x="885" y="308"/>
                    </a:cubicBezTo>
                    <a:cubicBezTo>
                      <a:pt x="885" y="308"/>
                      <a:pt x="811" y="235"/>
                      <a:pt x="797" y="220"/>
                    </a:cubicBezTo>
                    <a:cubicBezTo>
                      <a:pt x="797" y="220"/>
                      <a:pt x="929" y="264"/>
                      <a:pt x="929" y="249"/>
                    </a:cubicBezTo>
                    <a:cubicBezTo>
                      <a:pt x="929" y="249"/>
                      <a:pt x="841" y="235"/>
                      <a:pt x="841" y="205"/>
                    </a:cubicBezTo>
                    <a:cubicBezTo>
                      <a:pt x="841" y="191"/>
                      <a:pt x="885" y="176"/>
                      <a:pt x="900" y="176"/>
                    </a:cubicBezTo>
                    <a:cubicBezTo>
                      <a:pt x="929" y="161"/>
                      <a:pt x="944" y="176"/>
                      <a:pt x="974" y="191"/>
                    </a:cubicBezTo>
                    <a:cubicBezTo>
                      <a:pt x="1018" y="205"/>
                      <a:pt x="1077" y="191"/>
                      <a:pt x="1092" y="249"/>
                    </a:cubicBezTo>
                    <a:cubicBezTo>
                      <a:pt x="1092" y="249"/>
                      <a:pt x="988" y="249"/>
                      <a:pt x="1003" y="293"/>
                    </a:cubicBezTo>
                    <a:cubicBezTo>
                      <a:pt x="1003" y="279"/>
                      <a:pt x="1047" y="264"/>
                      <a:pt x="1047" y="264"/>
                    </a:cubicBezTo>
                    <a:cubicBezTo>
                      <a:pt x="1077" y="264"/>
                      <a:pt x="1033" y="293"/>
                      <a:pt x="1033" y="308"/>
                    </a:cubicBezTo>
                    <a:lnTo>
                      <a:pt x="1077" y="279"/>
                    </a:lnTo>
                    <a:cubicBezTo>
                      <a:pt x="1077" y="264"/>
                      <a:pt x="1136" y="264"/>
                      <a:pt x="1151" y="279"/>
                    </a:cubicBezTo>
                    <a:cubicBezTo>
                      <a:pt x="1210" y="279"/>
                      <a:pt x="1077" y="323"/>
                      <a:pt x="1092" y="337"/>
                    </a:cubicBezTo>
                    <a:cubicBezTo>
                      <a:pt x="1092" y="337"/>
                      <a:pt x="1121" y="308"/>
                      <a:pt x="1121" y="323"/>
                    </a:cubicBezTo>
                    <a:cubicBezTo>
                      <a:pt x="1121" y="337"/>
                      <a:pt x="1092" y="367"/>
                      <a:pt x="1106" y="381"/>
                    </a:cubicBezTo>
                    <a:cubicBezTo>
                      <a:pt x="1092" y="367"/>
                      <a:pt x="1151" y="308"/>
                      <a:pt x="1165" y="323"/>
                    </a:cubicBezTo>
                    <a:cubicBezTo>
                      <a:pt x="1165" y="352"/>
                      <a:pt x="1151" y="381"/>
                      <a:pt x="1165" y="396"/>
                    </a:cubicBezTo>
                    <a:cubicBezTo>
                      <a:pt x="1165" y="396"/>
                      <a:pt x="1165" y="337"/>
                      <a:pt x="1195" y="337"/>
                    </a:cubicBezTo>
                    <a:cubicBezTo>
                      <a:pt x="1224" y="352"/>
                      <a:pt x="1180" y="396"/>
                      <a:pt x="1195" y="411"/>
                    </a:cubicBezTo>
                    <a:cubicBezTo>
                      <a:pt x="1195" y="411"/>
                      <a:pt x="1210" y="367"/>
                      <a:pt x="1224" y="367"/>
                    </a:cubicBezTo>
                    <a:cubicBezTo>
                      <a:pt x="1224" y="367"/>
                      <a:pt x="1210" y="411"/>
                      <a:pt x="1224" y="411"/>
                    </a:cubicBezTo>
                    <a:cubicBezTo>
                      <a:pt x="1210" y="411"/>
                      <a:pt x="1254" y="352"/>
                      <a:pt x="1269" y="337"/>
                    </a:cubicBezTo>
                    <a:cubicBezTo>
                      <a:pt x="1283" y="323"/>
                      <a:pt x="1328" y="337"/>
                      <a:pt x="1342" y="352"/>
                    </a:cubicBezTo>
                    <a:cubicBezTo>
                      <a:pt x="1372" y="367"/>
                      <a:pt x="1387" y="396"/>
                      <a:pt x="1342" y="396"/>
                    </a:cubicBezTo>
                    <a:cubicBezTo>
                      <a:pt x="1328" y="396"/>
                      <a:pt x="1269" y="396"/>
                      <a:pt x="1269" y="440"/>
                    </a:cubicBezTo>
                    <a:cubicBezTo>
                      <a:pt x="1269" y="425"/>
                      <a:pt x="1357" y="396"/>
                      <a:pt x="1357" y="411"/>
                    </a:cubicBezTo>
                    <a:cubicBezTo>
                      <a:pt x="1357" y="411"/>
                      <a:pt x="1298" y="440"/>
                      <a:pt x="1298" y="455"/>
                    </a:cubicBezTo>
                    <a:cubicBezTo>
                      <a:pt x="1298" y="440"/>
                      <a:pt x="1357" y="440"/>
                      <a:pt x="1357" y="440"/>
                    </a:cubicBezTo>
                    <a:cubicBezTo>
                      <a:pt x="1372" y="425"/>
                      <a:pt x="1401" y="381"/>
                      <a:pt x="1416" y="396"/>
                    </a:cubicBezTo>
                    <a:cubicBezTo>
                      <a:pt x="1431" y="425"/>
                      <a:pt x="1416" y="455"/>
                      <a:pt x="1387" y="455"/>
                    </a:cubicBezTo>
                    <a:cubicBezTo>
                      <a:pt x="1372" y="470"/>
                      <a:pt x="1357" y="484"/>
                      <a:pt x="1342" y="499"/>
                    </a:cubicBezTo>
                    <a:cubicBezTo>
                      <a:pt x="1342" y="499"/>
                      <a:pt x="1372" y="470"/>
                      <a:pt x="1387" y="470"/>
                    </a:cubicBezTo>
                    <a:lnTo>
                      <a:pt x="1372" y="528"/>
                    </a:lnTo>
                    <a:cubicBezTo>
                      <a:pt x="1357" y="499"/>
                      <a:pt x="1460" y="396"/>
                      <a:pt x="1475" y="425"/>
                    </a:cubicBezTo>
                    <a:cubicBezTo>
                      <a:pt x="1490" y="440"/>
                      <a:pt x="1460" y="455"/>
                      <a:pt x="1446" y="455"/>
                    </a:cubicBezTo>
                    <a:lnTo>
                      <a:pt x="1519" y="455"/>
                    </a:lnTo>
                    <a:cubicBezTo>
                      <a:pt x="1534" y="455"/>
                      <a:pt x="1564" y="455"/>
                      <a:pt x="1578" y="470"/>
                    </a:cubicBezTo>
                    <a:cubicBezTo>
                      <a:pt x="1593" y="514"/>
                      <a:pt x="1446" y="514"/>
                      <a:pt x="1460" y="558"/>
                    </a:cubicBezTo>
                    <a:cubicBezTo>
                      <a:pt x="1460" y="558"/>
                      <a:pt x="1505" y="514"/>
                      <a:pt x="1519" y="514"/>
                    </a:cubicBezTo>
                    <a:cubicBezTo>
                      <a:pt x="1534" y="514"/>
                      <a:pt x="1564" y="514"/>
                      <a:pt x="1564" y="528"/>
                    </a:cubicBezTo>
                    <a:cubicBezTo>
                      <a:pt x="1578" y="543"/>
                      <a:pt x="1490" y="572"/>
                      <a:pt x="1490" y="572"/>
                    </a:cubicBezTo>
                    <a:lnTo>
                      <a:pt x="1534" y="558"/>
                    </a:lnTo>
                    <a:cubicBezTo>
                      <a:pt x="1549" y="558"/>
                      <a:pt x="1578" y="543"/>
                      <a:pt x="1593" y="528"/>
                    </a:cubicBezTo>
                    <a:cubicBezTo>
                      <a:pt x="1608" y="528"/>
                      <a:pt x="1593" y="514"/>
                      <a:pt x="1608" y="499"/>
                    </a:cubicBezTo>
                    <a:cubicBezTo>
                      <a:pt x="1623" y="499"/>
                      <a:pt x="1652" y="528"/>
                      <a:pt x="1652" y="543"/>
                    </a:cubicBezTo>
                    <a:cubicBezTo>
                      <a:pt x="1711" y="587"/>
                      <a:pt x="1652" y="572"/>
                      <a:pt x="1608" y="587"/>
                    </a:cubicBezTo>
                    <a:cubicBezTo>
                      <a:pt x="1608" y="587"/>
                      <a:pt x="1505" y="616"/>
                      <a:pt x="1505" y="602"/>
                    </a:cubicBezTo>
                    <a:cubicBezTo>
                      <a:pt x="1505" y="616"/>
                      <a:pt x="1741" y="616"/>
                      <a:pt x="1726" y="646"/>
                    </a:cubicBezTo>
                    <a:cubicBezTo>
                      <a:pt x="1711" y="660"/>
                      <a:pt x="1637" y="660"/>
                      <a:pt x="1623" y="646"/>
                    </a:cubicBezTo>
                    <a:lnTo>
                      <a:pt x="1564" y="660"/>
                    </a:lnTo>
                    <a:cubicBezTo>
                      <a:pt x="1578" y="675"/>
                      <a:pt x="1623" y="660"/>
                      <a:pt x="1623" y="675"/>
                    </a:cubicBezTo>
                    <a:cubicBezTo>
                      <a:pt x="1637" y="675"/>
                      <a:pt x="1578" y="690"/>
                      <a:pt x="1578" y="704"/>
                    </a:cubicBezTo>
                    <a:cubicBezTo>
                      <a:pt x="1578" y="734"/>
                      <a:pt x="1637" y="748"/>
                      <a:pt x="1652" y="748"/>
                    </a:cubicBezTo>
                    <a:cubicBezTo>
                      <a:pt x="1682" y="763"/>
                      <a:pt x="1726" y="763"/>
                      <a:pt x="1741" y="792"/>
                    </a:cubicBezTo>
                    <a:cubicBezTo>
                      <a:pt x="1756" y="807"/>
                      <a:pt x="1756" y="822"/>
                      <a:pt x="1770" y="822"/>
                    </a:cubicBezTo>
                    <a:lnTo>
                      <a:pt x="1800" y="807"/>
                    </a:lnTo>
                    <a:cubicBezTo>
                      <a:pt x="1800" y="807"/>
                      <a:pt x="1800" y="836"/>
                      <a:pt x="1815" y="836"/>
                    </a:cubicBezTo>
                    <a:cubicBezTo>
                      <a:pt x="1815" y="836"/>
                      <a:pt x="1815" y="807"/>
                      <a:pt x="1829" y="807"/>
                    </a:cubicBezTo>
                    <a:lnTo>
                      <a:pt x="1829" y="836"/>
                    </a:lnTo>
                    <a:cubicBezTo>
                      <a:pt x="1829" y="851"/>
                      <a:pt x="1859" y="836"/>
                      <a:pt x="1874" y="836"/>
                    </a:cubicBezTo>
                    <a:cubicBezTo>
                      <a:pt x="1874" y="836"/>
                      <a:pt x="1903" y="851"/>
                      <a:pt x="1903" y="866"/>
                    </a:cubicBezTo>
                    <a:cubicBezTo>
                      <a:pt x="1903" y="881"/>
                      <a:pt x="1888" y="866"/>
                      <a:pt x="1888" y="881"/>
                    </a:cubicBezTo>
                    <a:cubicBezTo>
                      <a:pt x="1903" y="866"/>
                      <a:pt x="2036" y="910"/>
                      <a:pt x="2036" y="910"/>
                    </a:cubicBezTo>
                    <a:lnTo>
                      <a:pt x="2021" y="925"/>
                    </a:lnTo>
                    <a:cubicBezTo>
                      <a:pt x="2021" y="939"/>
                      <a:pt x="2051" y="925"/>
                      <a:pt x="2051" y="925"/>
                    </a:cubicBezTo>
                    <a:cubicBezTo>
                      <a:pt x="2065" y="910"/>
                      <a:pt x="2065" y="925"/>
                      <a:pt x="2080" y="939"/>
                    </a:cubicBezTo>
                    <a:cubicBezTo>
                      <a:pt x="2095" y="939"/>
                      <a:pt x="2124" y="969"/>
                      <a:pt x="2110" y="983"/>
                    </a:cubicBezTo>
                    <a:lnTo>
                      <a:pt x="2080" y="983"/>
                    </a:lnTo>
                    <a:cubicBezTo>
                      <a:pt x="2080" y="998"/>
                      <a:pt x="2110" y="998"/>
                      <a:pt x="2095" y="1013"/>
                    </a:cubicBezTo>
                    <a:lnTo>
                      <a:pt x="2051" y="1013"/>
                    </a:lnTo>
                    <a:cubicBezTo>
                      <a:pt x="2021" y="1027"/>
                      <a:pt x="2051" y="1027"/>
                      <a:pt x="2051" y="1042"/>
                    </a:cubicBezTo>
                    <a:cubicBezTo>
                      <a:pt x="2065" y="1071"/>
                      <a:pt x="2006" y="1042"/>
                      <a:pt x="1992" y="1042"/>
                    </a:cubicBezTo>
                    <a:cubicBezTo>
                      <a:pt x="2006" y="1057"/>
                      <a:pt x="2036" y="1071"/>
                      <a:pt x="2021" y="1086"/>
                    </a:cubicBezTo>
                    <a:cubicBezTo>
                      <a:pt x="2006" y="1086"/>
                      <a:pt x="1947" y="1086"/>
                      <a:pt x="1962" y="1071"/>
                    </a:cubicBezTo>
                    <a:cubicBezTo>
                      <a:pt x="1947" y="1086"/>
                      <a:pt x="1992" y="1115"/>
                      <a:pt x="1977" y="1130"/>
                    </a:cubicBezTo>
                    <a:cubicBezTo>
                      <a:pt x="1962" y="1130"/>
                      <a:pt x="1962" y="1101"/>
                      <a:pt x="1947" y="1115"/>
                    </a:cubicBezTo>
                    <a:cubicBezTo>
                      <a:pt x="1933" y="1130"/>
                      <a:pt x="1992" y="1203"/>
                      <a:pt x="1933" y="1159"/>
                    </a:cubicBezTo>
                    <a:lnTo>
                      <a:pt x="1888" y="1130"/>
                    </a:lnTo>
                    <a:cubicBezTo>
                      <a:pt x="1874" y="1145"/>
                      <a:pt x="1874" y="1159"/>
                      <a:pt x="1859" y="1159"/>
                    </a:cubicBezTo>
                    <a:cubicBezTo>
                      <a:pt x="1859" y="1145"/>
                      <a:pt x="1874" y="1130"/>
                      <a:pt x="1874" y="1115"/>
                    </a:cubicBezTo>
                    <a:cubicBezTo>
                      <a:pt x="1874" y="1130"/>
                      <a:pt x="1844" y="1130"/>
                      <a:pt x="1844" y="1130"/>
                    </a:cubicBezTo>
                    <a:cubicBezTo>
                      <a:pt x="1829" y="1115"/>
                      <a:pt x="1859" y="1101"/>
                      <a:pt x="1844" y="1086"/>
                    </a:cubicBezTo>
                    <a:lnTo>
                      <a:pt x="1815" y="1101"/>
                    </a:lnTo>
                    <a:cubicBezTo>
                      <a:pt x="1800" y="1086"/>
                      <a:pt x="1815" y="1057"/>
                      <a:pt x="1815" y="1057"/>
                    </a:cubicBezTo>
                    <a:cubicBezTo>
                      <a:pt x="1829" y="1057"/>
                      <a:pt x="1888" y="1027"/>
                      <a:pt x="1874" y="1027"/>
                    </a:cubicBezTo>
                    <a:cubicBezTo>
                      <a:pt x="1859" y="1013"/>
                      <a:pt x="1800" y="1071"/>
                      <a:pt x="1770" y="1057"/>
                    </a:cubicBezTo>
                    <a:cubicBezTo>
                      <a:pt x="1770" y="1057"/>
                      <a:pt x="1815" y="1013"/>
                      <a:pt x="1800" y="1013"/>
                    </a:cubicBezTo>
                    <a:cubicBezTo>
                      <a:pt x="1785" y="1013"/>
                      <a:pt x="1770" y="1042"/>
                      <a:pt x="1756" y="1027"/>
                    </a:cubicBezTo>
                    <a:cubicBezTo>
                      <a:pt x="1741" y="1013"/>
                      <a:pt x="1726" y="1013"/>
                      <a:pt x="1711" y="998"/>
                    </a:cubicBezTo>
                    <a:cubicBezTo>
                      <a:pt x="1697" y="983"/>
                      <a:pt x="1682" y="969"/>
                      <a:pt x="1667" y="983"/>
                    </a:cubicBezTo>
                    <a:lnTo>
                      <a:pt x="1667" y="1013"/>
                    </a:lnTo>
                    <a:lnTo>
                      <a:pt x="1652" y="1013"/>
                    </a:lnTo>
                    <a:cubicBezTo>
                      <a:pt x="1652" y="1027"/>
                      <a:pt x="1711" y="1057"/>
                      <a:pt x="1652" y="1057"/>
                    </a:cubicBezTo>
                    <a:cubicBezTo>
                      <a:pt x="1637" y="1057"/>
                      <a:pt x="1578" y="1042"/>
                      <a:pt x="1593" y="1027"/>
                    </a:cubicBezTo>
                    <a:cubicBezTo>
                      <a:pt x="1578" y="1057"/>
                      <a:pt x="1637" y="1086"/>
                      <a:pt x="1652" y="1101"/>
                    </a:cubicBezTo>
                    <a:cubicBezTo>
                      <a:pt x="1682" y="1101"/>
                      <a:pt x="1682" y="1145"/>
                      <a:pt x="1697" y="1159"/>
                    </a:cubicBezTo>
                    <a:cubicBezTo>
                      <a:pt x="1711" y="1174"/>
                      <a:pt x="1711" y="1189"/>
                      <a:pt x="1726" y="1189"/>
                    </a:cubicBezTo>
                    <a:cubicBezTo>
                      <a:pt x="1741" y="1189"/>
                      <a:pt x="1726" y="1174"/>
                      <a:pt x="1741" y="1174"/>
                    </a:cubicBezTo>
                    <a:cubicBezTo>
                      <a:pt x="1741" y="1174"/>
                      <a:pt x="1756" y="1189"/>
                      <a:pt x="1756" y="1203"/>
                    </a:cubicBezTo>
                    <a:cubicBezTo>
                      <a:pt x="1770" y="1218"/>
                      <a:pt x="1770" y="1203"/>
                      <a:pt x="1785" y="1189"/>
                    </a:cubicBezTo>
                    <a:cubicBezTo>
                      <a:pt x="1800" y="1189"/>
                      <a:pt x="1785" y="1248"/>
                      <a:pt x="1800" y="1233"/>
                    </a:cubicBezTo>
                    <a:cubicBezTo>
                      <a:pt x="1815" y="1233"/>
                      <a:pt x="1800" y="1218"/>
                      <a:pt x="1815" y="1203"/>
                    </a:cubicBezTo>
                    <a:lnTo>
                      <a:pt x="1815" y="1248"/>
                    </a:lnTo>
                    <a:cubicBezTo>
                      <a:pt x="1815" y="1262"/>
                      <a:pt x="1815" y="1262"/>
                      <a:pt x="1829" y="1277"/>
                    </a:cubicBezTo>
                    <a:cubicBezTo>
                      <a:pt x="1844" y="1277"/>
                      <a:pt x="1859" y="1292"/>
                      <a:pt x="1859" y="1306"/>
                    </a:cubicBezTo>
                    <a:cubicBezTo>
                      <a:pt x="1874" y="1306"/>
                      <a:pt x="1888" y="1365"/>
                      <a:pt x="1888" y="1365"/>
                    </a:cubicBezTo>
                    <a:cubicBezTo>
                      <a:pt x="1874" y="1350"/>
                      <a:pt x="1874" y="1336"/>
                      <a:pt x="1874" y="1336"/>
                    </a:cubicBezTo>
                    <a:cubicBezTo>
                      <a:pt x="1859" y="1336"/>
                      <a:pt x="1874" y="1394"/>
                      <a:pt x="1874" y="1394"/>
                    </a:cubicBezTo>
                    <a:cubicBezTo>
                      <a:pt x="1874" y="1394"/>
                      <a:pt x="1844" y="1336"/>
                      <a:pt x="1829" y="1321"/>
                    </a:cubicBezTo>
                    <a:cubicBezTo>
                      <a:pt x="1829" y="1321"/>
                      <a:pt x="1844" y="1380"/>
                      <a:pt x="1859" y="1394"/>
                    </a:cubicBezTo>
                    <a:cubicBezTo>
                      <a:pt x="1859" y="1438"/>
                      <a:pt x="1829" y="1394"/>
                      <a:pt x="1829" y="1409"/>
                    </a:cubicBezTo>
                    <a:cubicBezTo>
                      <a:pt x="1815" y="1424"/>
                      <a:pt x="1888" y="1453"/>
                      <a:pt x="1888" y="1468"/>
                    </a:cubicBezTo>
                    <a:cubicBezTo>
                      <a:pt x="1888" y="1482"/>
                      <a:pt x="1756" y="1394"/>
                      <a:pt x="1741" y="1394"/>
                    </a:cubicBezTo>
                    <a:lnTo>
                      <a:pt x="1741" y="1409"/>
                    </a:lnTo>
                    <a:cubicBezTo>
                      <a:pt x="1741" y="1424"/>
                      <a:pt x="1711" y="1365"/>
                      <a:pt x="1697" y="1365"/>
                    </a:cubicBezTo>
                    <a:lnTo>
                      <a:pt x="1711" y="1394"/>
                    </a:lnTo>
                    <a:cubicBezTo>
                      <a:pt x="1697" y="1409"/>
                      <a:pt x="1667" y="1350"/>
                      <a:pt x="1652" y="1336"/>
                    </a:cubicBezTo>
                    <a:cubicBezTo>
                      <a:pt x="1637" y="1321"/>
                      <a:pt x="1637" y="1350"/>
                      <a:pt x="1623" y="1365"/>
                    </a:cubicBezTo>
                    <a:cubicBezTo>
                      <a:pt x="1623" y="1380"/>
                      <a:pt x="1593" y="1321"/>
                      <a:pt x="1593" y="1321"/>
                    </a:cubicBezTo>
                    <a:lnTo>
                      <a:pt x="1549" y="1321"/>
                    </a:lnTo>
                    <a:cubicBezTo>
                      <a:pt x="1549" y="1336"/>
                      <a:pt x="1564" y="1350"/>
                      <a:pt x="1578" y="1350"/>
                    </a:cubicBezTo>
                    <a:cubicBezTo>
                      <a:pt x="1593" y="1365"/>
                      <a:pt x="1593" y="1365"/>
                      <a:pt x="1608" y="1380"/>
                    </a:cubicBezTo>
                    <a:cubicBezTo>
                      <a:pt x="1623" y="1394"/>
                      <a:pt x="1652" y="1409"/>
                      <a:pt x="1682" y="1424"/>
                    </a:cubicBezTo>
                    <a:cubicBezTo>
                      <a:pt x="1711" y="1453"/>
                      <a:pt x="1726" y="1468"/>
                      <a:pt x="1741" y="1497"/>
                    </a:cubicBezTo>
                    <a:cubicBezTo>
                      <a:pt x="1770" y="1541"/>
                      <a:pt x="1770" y="1541"/>
                      <a:pt x="1726" y="1526"/>
                    </a:cubicBezTo>
                    <a:cubicBezTo>
                      <a:pt x="1667" y="1497"/>
                      <a:pt x="1564" y="1512"/>
                      <a:pt x="1519" y="1453"/>
                    </a:cubicBezTo>
                    <a:cubicBezTo>
                      <a:pt x="1505" y="1424"/>
                      <a:pt x="1460" y="1453"/>
                      <a:pt x="1431" y="1424"/>
                    </a:cubicBezTo>
                    <a:cubicBezTo>
                      <a:pt x="1416" y="1409"/>
                      <a:pt x="1328" y="1380"/>
                      <a:pt x="1328" y="1365"/>
                    </a:cubicBezTo>
                    <a:cubicBezTo>
                      <a:pt x="1328" y="1350"/>
                      <a:pt x="1372" y="1365"/>
                      <a:pt x="1372" y="1350"/>
                    </a:cubicBezTo>
                    <a:cubicBezTo>
                      <a:pt x="1387" y="1336"/>
                      <a:pt x="1342" y="1321"/>
                      <a:pt x="1342" y="1321"/>
                    </a:cubicBezTo>
                    <a:cubicBezTo>
                      <a:pt x="1298" y="1306"/>
                      <a:pt x="1269" y="1277"/>
                      <a:pt x="1239" y="1262"/>
                    </a:cubicBezTo>
                    <a:cubicBezTo>
                      <a:pt x="1224" y="1248"/>
                      <a:pt x="1239" y="1233"/>
                      <a:pt x="1210" y="1233"/>
                    </a:cubicBezTo>
                    <a:cubicBezTo>
                      <a:pt x="1210" y="1218"/>
                      <a:pt x="1136" y="1218"/>
                      <a:pt x="1136" y="1218"/>
                    </a:cubicBezTo>
                    <a:cubicBezTo>
                      <a:pt x="1136" y="1233"/>
                      <a:pt x="1151" y="1203"/>
                      <a:pt x="1136" y="1218"/>
                    </a:cubicBezTo>
                    <a:lnTo>
                      <a:pt x="1136" y="121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 name="Freeform 1791">
                <a:extLst>
                  <a:ext uri="{FF2B5EF4-FFF2-40B4-BE49-F238E27FC236}">
                    <a16:creationId xmlns:a16="http://schemas.microsoft.com/office/drawing/2014/main" id="{8D2C6042-416F-5563-E287-0F4B83D89CAA}"/>
                  </a:ext>
                </a:extLst>
              </p:cNvPr>
              <p:cNvSpPr>
                <a:spLocks/>
              </p:cNvSpPr>
              <p:nvPr/>
            </p:nvSpPr>
            <p:spPr bwMode="auto">
              <a:xfrm>
                <a:off x="2331" y="1622"/>
                <a:ext cx="409" cy="297"/>
              </a:xfrm>
              <a:custGeom>
                <a:avLst/>
                <a:gdLst>
                  <a:gd name="T0" fmla="*/ 1003 w 2124"/>
                  <a:gd name="T1" fmla="*/ 1262 h 1541"/>
                  <a:gd name="T2" fmla="*/ 1106 w 2124"/>
                  <a:gd name="T3" fmla="*/ 1130 h 1541"/>
                  <a:gd name="T4" fmla="*/ 1283 w 2124"/>
                  <a:gd name="T5" fmla="*/ 969 h 1541"/>
                  <a:gd name="T6" fmla="*/ 1460 w 2124"/>
                  <a:gd name="T7" fmla="*/ 1027 h 1541"/>
                  <a:gd name="T8" fmla="*/ 1372 w 2124"/>
                  <a:gd name="T9" fmla="*/ 969 h 1541"/>
                  <a:gd name="T10" fmla="*/ 1195 w 2124"/>
                  <a:gd name="T11" fmla="*/ 763 h 1541"/>
                  <a:gd name="T12" fmla="*/ 1047 w 2124"/>
                  <a:gd name="T13" fmla="*/ 704 h 1541"/>
                  <a:gd name="T14" fmla="*/ 1018 w 2124"/>
                  <a:gd name="T15" fmla="*/ 631 h 1541"/>
                  <a:gd name="T16" fmla="*/ 841 w 2124"/>
                  <a:gd name="T17" fmla="*/ 499 h 1541"/>
                  <a:gd name="T18" fmla="*/ 826 w 2124"/>
                  <a:gd name="T19" fmla="*/ 528 h 1541"/>
                  <a:gd name="T20" fmla="*/ 708 w 2124"/>
                  <a:gd name="T21" fmla="*/ 572 h 1541"/>
                  <a:gd name="T22" fmla="*/ 590 w 2124"/>
                  <a:gd name="T23" fmla="*/ 543 h 1541"/>
                  <a:gd name="T24" fmla="*/ 133 w 2124"/>
                  <a:gd name="T25" fmla="*/ 499 h 1541"/>
                  <a:gd name="T26" fmla="*/ 192 w 2124"/>
                  <a:gd name="T27" fmla="*/ 396 h 1541"/>
                  <a:gd name="T28" fmla="*/ 133 w 2124"/>
                  <a:gd name="T29" fmla="*/ 73 h 1541"/>
                  <a:gd name="T30" fmla="*/ 251 w 2124"/>
                  <a:gd name="T31" fmla="*/ 191 h 1541"/>
                  <a:gd name="T32" fmla="*/ 324 w 2124"/>
                  <a:gd name="T33" fmla="*/ 396 h 1541"/>
                  <a:gd name="T34" fmla="*/ 310 w 2124"/>
                  <a:gd name="T35" fmla="*/ 293 h 1541"/>
                  <a:gd name="T36" fmla="*/ 398 w 2124"/>
                  <a:gd name="T37" fmla="*/ 235 h 1541"/>
                  <a:gd name="T38" fmla="*/ 413 w 2124"/>
                  <a:gd name="T39" fmla="*/ 132 h 1541"/>
                  <a:gd name="T40" fmla="*/ 472 w 2124"/>
                  <a:gd name="T41" fmla="*/ 88 h 1541"/>
                  <a:gd name="T42" fmla="*/ 693 w 2124"/>
                  <a:gd name="T43" fmla="*/ 147 h 1541"/>
                  <a:gd name="T44" fmla="*/ 708 w 2124"/>
                  <a:gd name="T45" fmla="*/ 249 h 1541"/>
                  <a:gd name="T46" fmla="*/ 885 w 2124"/>
                  <a:gd name="T47" fmla="*/ 308 h 1541"/>
                  <a:gd name="T48" fmla="*/ 900 w 2124"/>
                  <a:gd name="T49" fmla="*/ 176 h 1541"/>
                  <a:gd name="T50" fmla="*/ 1047 w 2124"/>
                  <a:gd name="T51" fmla="*/ 264 h 1541"/>
                  <a:gd name="T52" fmla="*/ 1092 w 2124"/>
                  <a:gd name="T53" fmla="*/ 337 h 1541"/>
                  <a:gd name="T54" fmla="*/ 1165 w 2124"/>
                  <a:gd name="T55" fmla="*/ 396 h 1541"/>
                  <a:gd name="T56" fmla="*/ 1224 w 2124"/>
                  <a:gd name="T57" fmla="*/ 411 h 1541"/>
                  <a:gd name="T58" fmla="*/ 1269 w 2124"/>
                  <a:gd name="T59" fmla="*/ 440 h 1541"/>
                  <a:gd name="T60" fmla="*/ 1416 w 2124"/>
                  <a:gd name="T61" fmla="*/ 396 h 1541"/>
                  <a:gd name="T62" fmla="*/ 1372 w 2124"/>
                  <a:gd name="T63" fmla="*/ 528 h 1541"/>
                  <a:gd name="T64" fmla="*/ 1578 w 2124"/>
                  <a:gd name="T65" fmla="*/ 470 h 1541"/>
                  <a:gd name="T66" fmla="*/ 1490 w 2124"/>
                  <a:gd name="T67" fmla="*/ 572 h 1541"/>
                  <a:gd name="T68" fmla="*/ 1652 w 2124"/>
                  <a:gd name="T69" fmla="*/ 543 h 1541"/>
                  <a:gd name="T70" fmla="*/ 1623 w 2124"/>
                  <a:gd name="T71" fmla="*/ 646 h 1541"/>
                  <a:gd name="T72" fmla="*/ 1652 w 2124"/>
                  <a:gd name="T73" fmla="*/ 748 h 1541"/>
                  <a:gd name="T74" fmla="*/ 1815 w 2124"/>
                  <a:gd name="T75" fmla="*/ 836 h 1541"/>
                  <a:gd name="T76" fmla="*/ 1903 w 2124"/>
                  <a:gd name="T77" fmla="*/ 866 h 1541"/>
                  <a:gd name="T78" fmla="*/ 2051 w 2124"/>
                  <a:gd name="T79" fmla="*/ 925 h 1541"/>
                  <a:gd name="T80" fmla="*/ 2095 w 2124"/>
                  <a:gd name="T81" fmla="*/ 1013 h 1541"/>
                  <a:gd name="T82" fmla="*/ 2021 w 2124"/>
                  <a:gd name="T83" fmla="*/ 1086 h 1541"/>
                  <a:gd name="T84" fmla="*/ 1933 w 2124"/>
                  <a:gd name="T85" fmla="*/ 1159 h 1541"/>
                  <a:gd name="T86" fmla="*/ 1844 w 2124"/>
                  <a:gd name="T87" fmla="*/ 1130 h 1541"/>
                  <a:gd name="T88" fmla="*/ 1874 w 2124"/>
                  <a:gd name="T89" fmla="*/ 1027 h 1541"/>
                  <a:gd name="T90" fmla="*/ 1711 w 2124"/>
                  <a:gd name="T91" fmla="*/ 998 h 1541"/>
                  <a:gd name="T92" fmla="*/ 1652 w 2124"/>
                  <a:gd name="T93" fmla="*/ 1057 h 1541"/>
                  <a:gd name="T94" fmla="*/ 1726 w 2124"/>
                  <a:gd name="T95" fmla="*/ 1189 h 1541"/>
                  <a:gd name="T96" fmla="*/ 1800 w 2124"/>
                  <a:gd name="T97" fmla="*/ 1233 h 1541"/>
                  <a:gd name="T98" fmla="*/ 1859 w 2124"/>
                  <a:gd name="T99" fmla="*/ 1306 h 1541"/>
                  <a:gd name="T100" fmla="*/ 1829 w 2124"/>
                  <a:gd name="T101" fmla="*/ 1321 h 1541"/>
                  <a:gd name="T102" fmla="*/ 1741 w 2124"/>
                  <a:gd name="T103" fmla="*/ 1394 h 1541"/>
                  <a:gd name="T104" fmla="*/ 1652 w 2124"/>
                  <a:gd name="T105" fmla="*/ 1336 h 1541"/>
                  <a:gd name="T106" fmla="*/ 1578 w 2124"/>
                  <a:gd name="T107" fmla="*/ 1350 h 1541"/>
                  <a:gd name="T108" fmla="*/ 1726 w 2124"/>
                  <a:gd name="T109" fmla="*/ 1526 h 1541"/>
                  <a:gd name="T110" fmla="*/ 1372 w 2124"/>
                  <a:gd name="T111" fmla="*/ 1350 h 1541"/>
                  <a:gd name="T112" fmla="*/ 1136 w 2124"/>
                  <a:gd name="T113" fmla="*/ 1218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24" h="1541">
                    <a:moveTo>
                      <a:pt x="1136" y="1218"/>
                    </a:moveTo>
                    <a:lnTo>
                      <a:pt x="1136" y="1218"/>
                    </a:lnTo>
                    <a:cubicBezTo>
                      <a:pt x="1121" y="1262"/>
                      <a:pt x="1092" y="1218"/>
                      <a:pt x="1047" y="1233"/>
                    </a:cubicBezTo>
                    <a:cubicBezTo>
                      <a:pt x="1033" y="1233"/>
                      <a:pt x="1018" y="1248"/>
                      <a:pt x="1003" y="1262"/>
                    </a:cubicBezTo>
                    <a:cubicBezTo>
                      <a:pt x="974" y="1277"/>
                      <a:pt x="959" y="1262"/>
                      <a:pt x="929" y="1262"/>
                    </a:cubicBezTo>
                    <a:cubicBezTo>
                      <a:pt x="885" y="1248"/>
                      <a:pt x="826" y="1218"/>
                      <a:pt x="885" y="1174"/>
                    </a:cubicBezTo>
                    <a:cubicBezTo>
                      <a:pt x="915" y="1145"/>
                      <a:pt x="915" y="1115"/>
                      <a:pt x="959" y="1115"/>
                    </a:cubicBezTo>
                    <a:cubicBezTo>
                      <a:pt x="1003" y="1130"/>
                      <a:pt x="1047" y="1145"/>
                      <a:pt x="1106" y="1130"/>
                    </a:cubicBezTo>
                    <a:cubicBezTo>
                      <a:pt x="1136" y="1130"/>
                      <a:pt x="1165" y="1115"/>
                      <a:pt x="1195" y="1115"/>
                    </a:cubicBezTo>
                    <a:cubicBezTo>
                      <a:pt x="1210" y="1115"/>
                      <a:pt x="1195" y="1101"/>
                      <a:pt x="1195" y="1086"/>
                    </a:cubicBezTo>
                    <a:cubicBezTo>
                      <a:pt x="1151" y="1057"/>
                      <a:pt x="1136" y="1042"/>
                      <a:pt x="1180" y="1013"/>
                    </a:cubicBezTo>
                    <a:cubicBezTo>
                      <a:pt x="1210" y="969"/>
                      <a:pt x="1239" y="969"/>
                      <a:pt x="1283" y="969"/>
                    </a:cubicBezTo>
                    <a:cubicBezTo>
                      <a:pt x="1298" y="969"/>
                      <a:pt x="1328" y="969"/>
                      <a:pt x="1342" y="983"/>
                    </a:cubicBezTo>
                    <a:cubicBezTo>
                      <a:pt x="1372" y="998"/>
                      <a:pt x="1372" y="1013"/>
                      <a:pt x="1372" y="1042"/>
                    </a:cubicBezTo>
                    <a:cubicBezTo>
                      <a:pt x="1387" y="1071"/>
                      <a:pt x="1401" y="1027"/>
                      <a:pt x="1416" y="1027"/>
                    </a:cubicBezTo>
                    <a:cubicBezTo>
                      <a:pt x="1416" y="1013"/>
                      <a:pt x="1460" y="1027"/>
                      <a:pt x="1460" y="1027"/>
                    </a:cubicBezTo>
                    <a:cubicBezTo>
                      <a:pt x="1475" y="1027"/>
                      <a:pt x="1519" y="1027"/>
                      <a:pt x="1519" y="998"/>
                    </a:cubicBezTo>
                    <a:cubicBezTo>
                      <a:pt x="1519" y="983"/>
                      <a:pt x="1475" y="969"/>
                      <a:pt x="1460" y="969"/>
                    </a:cubicBezTo>
                    <a:cubicBezTo>
                      <a:pt x="1431" y="954"/>
                      <a:pt x="1416" y="939"/>
                      <a:pt x="1401" y="925"/>
                    </a:cubicBezTo>
                    <a:cubicBezTo>
                      <a:pt x="1387" y="925"/>
                      <a:pt x="1372" y="954"/>
                      <a:pt x="1372" y="969"/>
                    </a:cubicBezTo>
                    <a:cubicBezTo>
                      <a:pt x="1357" y="983"/>
                      <a:pt x="1298" y="969"/>
                      <a:pt x="1283" y="969"/>
                    </a:cubicBezTo>
                    <a:cubicBezTo>
                      <a:pt x="1195" y="954"/>
                      <a:pt x="1313" y="925"/>
                      <a:pt x="1298" y="895"/>
                    </a:cubicBezTo>
                    <a:cubicBezTo>
                      <a:pt x="1283" y="851"/>
                      <a:pt x="1269" y="792"/>
                      <a:pt x="1239" y="763"/>
                    </a:cubicBezTo>
                    <a:cubicBezTo>
                      <a:pt x="1224" y="763"/>
                      <a:pt x="1195" y="778"/>
                      <a:pt x="1195" y="763"/>
                    </a:cubicBezTo>
                    <a:cubicBezTo>
                      <a:pt x="1195" y="748"/>
                      <a:pt x="1195" y="719"/>
                      <a:pt x="1180" y="704"/>
                    </a:cubicBezTo>
                    <a:cubicBezTo>
                      <a:pt x="1165" y="690"/>
                      <a:pt x="1151" y="778"/>
                      <a:pt x="1165" y="778"/>
                    </a:cubicBezTo>
                    <a:cubicBezTo>
                      <a:pt x="1151" y="778"/>
                      <a:pt x="1106" y="675"/>
                      <a:pt x="1106" y="675"/>
                    </a:cubicBezTo>
                    <a:cubicBezTo>
                      <a:pt x="1077" y="675"/>
                      <a:pt x="1062" y="690"/>
                      <a:pt x="1047" y="704"/>
                    </a:cubicBezTo>
                    <a:cubicBezTo>
                      <a:pt x="1033" y="704"/>
                      <a:pt x="988" y="734"/>
                      <a:pt x="988" y="719"/>
                    </a:cubicBezTo>
                    <a:cubicBezTo>
                      <a:pt x="988" y="675"/>
                      <a:pt x="974" y="675"/>
                      <a:pt x="1018" y="675"/>
                    </a:cubicBezTo>
                    <a:cubicBezTo>
                      <a:pt x="1033" y="675"/>
                      <a:pt x="1047" y="660"/>
                      <a:pt x="1047" y="646"/>
                    </a:cubicBezTo>
                    <a:cubicBezTo>
                      <a:pt x="1062" y="631"/>
                      <a:pt x="1018" y="631"/>
                      <a:pt x="1018" y="631"/>
                    </a:cubicBezTo>
                    <a:cubicBezTo>
                      <a:pt x="1003" y="616"/>
                      <a:pt x="944" y="587"/>
                      <a:pt x="944" y="587"/>
                    </a:cubicBezTo>
                    <a:cubicBezTo>
                      <a:pt x="944" y="543"/>
                      <a:pt x="929" y="572"/>
                      <a:pt x="915" y="572"/>
                    </a:cubicBezTo>
                    <a:cubicBezTo>
                      <a:pt x="900" y="572"/>
                      <a:pt x="915" y="499"/>
                      <a:pt x="885" y="514"/>
                    </a:cubicBezTo>
                    <a:cubicBezTo>
                      <a:pt x="870" y="514"/>
                      <a:pt x="870" y="528"/>
                      <a:pt x="841" y="499"/>
                    </a:cubicBezTo>
                    <a:cubicBezTo>
                      <a:pt x="826" y="499"/>
                      <a:pt x="811" y="470"/>
                      <a:pt x="797" y="470"/>
                    </a:cubicBezTo>
                    <a:lnTo>
                      <a:pt x="811" y="484"/>
                    </a:lnTo>
                    <a:cubicBezTo>
                      <a:pt x="811" y="484"/>
                      <a:pt x="767" y="484"/>
                      <a:pt x="767" y="499"/>
                    </a:cubicBezTo>
                    <a:cubicBezTo>
                      <a:pt x="782" y="514"/>
                      <a:pt x="811" y="499"/>
                      <a:pt x="826" y="528"/>
                    </a:cubicBezTo>
                    <a:cubicBezTo>
                      <a:pt x="826" y="558"/>
                      <a:pt x="797" y="558"/>
                      <a:pt x="782" y="558"/>
                    </a:cubicBezTo>
                    <a:cubicBezTo>
                      <a:pt x="752" y="572"/>
                      <a:pt x="679" y="514"/>
                      <a:pt x="649" y="543"/>
                    </a:cubicBezTo>
                    <a:cubicBezTo>
                      <a:pt x="634" y="543"/>
                      <a:pt x="664" y="558"/>
                      <a:pt x="679" y="572"/>
                    </a:cubicBezTo>
                    <a:cubicBezTo>
                      <a:pt x="679" y="587"/>
                      <a:pt x="693" y="572"/>
                      <a:pt x="708" y="572"/>
                    </a:cubicBezTo>
                    <a:cubicBezTo>
                      <a:pt x="723" y="572"/>
                      <a:pt x="767" y="558"/>
                      <a:pt x="767" y="572"/>
                    </a:cubicBezTo>
                    <a:cubicBezTo>
                      <a:pt x="767" y="587"/>
                      <a:pt x="752" y="602"/>
                      <a:pt x="738" y="616"/>
                    </a:cubicBezTo>
                    <a:cubicBezTo>
                      <a:pt x="738" y="616"/>
                      <a:pt x="575" y="514"/>
                      <a:pt x="546" y="528"/>
                    </a:cubicBezTo>
                    <a:cubicBezTo>
                      <a:pt x="560" y="528"/>
                      <a:pt x="575" y="543"/>
                      <a:pt x="590" y="543"/>
                    </a:cubicBezTo>
                    <a:cubicBezTo>
                      <a:pt x="619" y="572"/>
                      <a:pt x="546" y="558"/>
                      <a:pt x="546" y="558"/>
                    </a:cubicBezTo>
                    <a:cubicBezTo>
                      <a:pt x="501" y="528"/>
                      <a:pt x="442" y="558"/>
                      <a:pt x="398" y="543"/>
                    </a:cubicBezTo>
                    <a:cubicBezTo>
                      <a:pt x="339" y="528"/>
                      <a:pt x="295" y="543"/>
                      <a:pt x="251" y="499"/>
                    </a:cubicBezTo>
                    <a:cubicBezTo>
                      <a:pt x="206" y="470"/>
                      <a:pt x="177" y="514"/>
                      <a:pt x="133" y="499"/>
                    </a:cubicBezTo>
                    <a:cubicBezTo>
                      <a:pt x="118" y="484"/>
                      <a:pt x="88" y="484"/>
                      <a:pt x="74" y="470"/>
                    </a:cubicBezTo>
                    <a:cubicBezTo>
                      <a:pt x="74" y="455"/>
                      <a:pt x="29" y="411"/>
                      <a:pt x="59" y="411"/>
                    </a:cubicBezTo>
                    <a:cubicBezTo>
                      <a:pt x="103" y="411"/>
                      <a:pt x="162" y="455"/>
                      <a:pt x="206" y="425"/>
                    </a:cubicBezTo>
                    <a:cubicBezTo>
                      <a:pt x="221" y="411"/>
                      <a:pt x="192" y="396"/>
                      <a:pt x="192" y="396"/>
                    </a:cubicBezTo>
                    <a:cubicBezTo>
                      <a:pt x="162" y="381"/>
                      <a:pt x="133" y="381"/>
                      <a:pt x="118" y="381"/>
                    </a:cubicBezTo>
                    <a:cubicBezTo>
                      <a:pt x="74" y="381"/>
                      <a:pt x="0" y="381"/>
                      <a:pt x="0" y="337"/>
                    </a:cubicBezTo>
                    <a:cubicBezTo>
                      <a:pt x="0" y="279"/>
                      <a:pt x="0" y="235"/>
                      <a:pt x="29" y="176"/>
                    </a:cubicBezTo>
                    <a:cubicBezTo>
                      <a:pt x="44" y="132"/>
                      <a:pt x="88" y="103"/>
                      <a:pt x="133" y="73"/>
                    </a:cubicBezTo>
                    <a:cubicBezTo>
                      <a:pt x="162" y="44"/>
                      <a:pt x="192" y="44"/>
                      <a:pt x="236" y="29"/>
                    </a:cubicBezTo>
                    <a:cubicBezTo>
                      <a:pt x="265" y="29"/>
                      <a:pt x="354" y="0"/>
                      <a:pt x="369" y="44"/>
                    </a:cubicBezTo>
                    <a:cubicBezTo>
                      <a:pt x="369" y="29"/>
                      <a:pt x="295" y="103"/>
                      <a:pt x="280" y="103"/>
                    </a:cubicBezTo>
                    <a:cubicBezTo>
                      <a:pt x="251" y="132"/>
                      <a:pt x="221" y="161"/>
                      <a:pt x="251" y="191"/>
                    </a:cubicBezTo>
                    <a:cubicBezTo>
                      <a:pt x="280" y="220"/>
                      <a:pt x="251" y="235"/>
                      <a:pt x="265" y="264"/>
                    </a:cubicBezTo>
                    <a:cubicBezTo>
                      <a:pt x="265" y="293"/>
                      <a:pt x="295" y="308"/>
                      <a:pt x="310" y="323"/>
                    </a:cubicBezTo>
                    <a:cubicBezTo>
                      <a:pt x="324" y="337"/>
                      <a:pt x="354" y="352"/>
                      <a:pt x="369" y="367"/>
                    </a:cubicBezTo>
                    <a:cubicBezTo>
                      <a:pt x="383" y="381"/>
                      <a:pt x="324" y="381"/>
                      <a:pt x="324" y="396"/>
                    </a:cubicBezTo>
                    <a:cubicBezTo>
                      <a:pt x="324" y="381"/>
                      <a:pt x="383" y="425"/>
                      <a:pt x="383" y="425"/>
                    </a:cubicBezTo>
                    <a:cubicBezTo>
                      <a:pt x="398" y="411"/>
                      <a:pt x="383" y="381"/>
                      <a:pt x="383" y="367"/>
                    </a:cubicBezTo>
                    <a:cubicBezTo>
                      <a:pt x="383" y="367"/>
                      <a:pt x="413" y="352"/>
                      <a:pt x="398" y="337"/>
                    </a:cubicBezTo>
                    <a:cubicBezTo>
                      <a:pt x="383" y="323"/>
                      <a:pt x="324" y="308"/>
                      <a:pt x="310" y="293"/>
                    </a:cubicBezTo>
                    <a:cubicBezTo>
                      <a:pt x="295" y="293"/>
                      <a:pt x="280" y="279"/>
                      <a:pt x="295" y="279"/>
                    </a:cubicBezTo>
                    <a:cubicBezTo>
                      <a:pt x="324" y="279"/>
                      <a:pt x="324" y="264"/>
                      <a:pt x="339" y="249"/>
                    </a:cubicBezTo>
                    <a:cubicBezTo>
                      <a:pt x="369" y="235"/>
                      <a:pt x="413" y="264"/>
                      <a:pt x="428" y="279"/>
                    </a:cubicBezTo>
                    <a:cubicBezTo>
                      <a:pt x="413" y="264"/>
                      <a:pt x="398" y="249"/>
                      <a:pt x="398" y="235"/>
                    </a:cubicBezTo>
                    <a:cubicBezTo>
                      <a:pt x="398" y="205"/>
                      <a:pt x="324" y="220"/>
                      <a:pt x="324" y="191"/>
                    </a:cubicBezTo>
                    <a:cubicBezTo>
                      <a:pt x="295" y="103"/>
                      <a:pt x="428" y="176"/>
                      <a:pt x="428" y="176"/>
                    </a:cubicBezTo>
                    <a:cubicBezTo>
                      <a:pt x="428" y="161"/>
                      <a:pt x="339" y="132"/>
                      <a:pt x="339" y="132"/>
                    </a:cubicBezTo>
                    <a:cubicBezTo>
                      <a:pt x="339" y="117"/>
                      <a:pt x="413" y="132"/>
                      <a:pt x="413" y="132"/>
                    </a:cubicBezTo>
                    <a:cubicBezTo>
                      <a:pt x="413" y="117"/>
                      <a:pt x="369" y="103"/>
                      <a:pt x="369" y="103"/>
                    </a:cubicBezTo>
                    <a:cubicBezTo>
                      <a:pt x="354" y="88"/>
                      <a:pt x="369" y="88"/>
                      <a:pt x="383" y="88"/>
                    </a:cubicBezTo>
                    <a:cubicBezTo>
                      <a:pt x="398" y="103"/>
                      <a:pt x="398" y="88"/>
                      <a:pt x="413" y="88"/>
                    </a:cubicBezTo>
                    <a:cubicBezTo>
                      <a:pt x="442" y="73"/>
                      <a:pt x="442" y="88"/>
                      <a:pt x="472" y="88"/>
                    </a:cubicBezTo>
                    <a:cubicBezTo>
                      <a:pt x="428" y="73"/>
                      <a:pt x="487" y="44"/>
                      <a:pt x="501" y="44"/>
                    </a:cubicBezTo>
                    <a:cubicBezTo>
                      <a:pt x="531" y="29"/>
                      <a:pt x="619" y="29"/>
                      <a:pt x="634" y="58"/>
                    </a:cubicBezTo>
                    <a:cubicBezTo>
                      <a:pt x="649" y="73"/>
                      <a:pt x="649" y="88"/>
                      <a:pt x="649" y="103"/>
                    </a:cubicBezTo>
                    <a:cubicBezTo>
                      <a:pt x="664" y="117"/>
                      <a:pt x="679" y="132"/>
                      <a:pt x="693" y="147"/>
                    </a:cubicBezTo>
                    <a:cubicBezTo>
                      <a:pt x="708" y="176"/>
                      <a:pt x="634" y="235"/>
                      <a:pt x="634" y="235"/>
                    </a:cubicBezTo>
                    <a:cubicBezTo>
                      <a:pt x="649" y="249"/>
                      <a:pt x="679" y="205"/>
                      <a:pt x="693" y="205"/>
                    </a:cubicBezTo>
                    <a:cubicBezTo>
                      <a:pt x="693" y="205"/>
                      <a:pt x="664" y="293"/>
                      <a:pt x="679" y="279"/>
                    </a:cubicBezTo>
                    <a:cubicBezTo>
                      <a:pt x="693" y="279"/>
                      <a:pt x="693" y="249"/>
                      <a:pt x="708" y="249"/>
                    </a:cubicBezTo>
                    <a:cubicBezTo>
                      <a:pt x="738" y="249"/>
                      <a:pt x="738" y="264"/>
                      <a:pt x="767" y="235"/>
                    </a:cubicBezTo>
                    <a:cubicBezTo>
                      <a:pt x="782" y="220"/>
                      <a:pt x="782" y="235"/>
                      <a:pt x="797" y="249"/>
                    </a:cubicBezTo>
                    <a:cubicBezTo>
                      <a:pt x="811" y="264"/>
                      <a:pt x="797" y="264"/>
                      <a:pt x="797" y="279"/>
                    </a:cubicBezTo>
                    <a:cubicBezTo>
                      <a:pt x="797" y="293"/>
                      <a:pt x="870" y="308"/>
                      <a:pt x="885" y="308"/>
                    </a:cubicBezTo>
                    <a:cubicBezTo>
                      <a:pt x="885" y="308"/>
                      <a:pt x="811" y="235"/>
                      <a:pt x="797" y="220"/>
                    </a:cubicBezTo>
                    <a:cubicBezTo>
                      <a:pt x="797" y="220"/>
                      <a:pt x="929" y="264"/>
                      <a:pt x="929" y="249"/>
                    </a:cubicBezTo>
                    <a:cubicBezTo>
                      <a:pt x="929" y="249"/>
                      <a:pt x="841" y="235"/>
                      <a:pt x="841" y="205"/>
                    </a:cubicBezTo>
                    <a:cubicBezTo>
                      <a:pt x="841" y="191"/>
                      <a:pt x="885" y="176"/>
                      <a:pt x="900" y="176"/>
                    </a:cubicBezTo>
                    <a:cubicBezTo>
                      <a:pt x="929" y="161"/>
                      <a:pt x="944" y="176"/>
                      <a:pt x="974" y="191"/>
                    </a:cubicBezTo>
                    <a:cubicBezTo>
                      <a:pt x="1018" y="205"/>
                      <a:pt x="1077" y="191"/>
                      <a:pt x="1092" y="249"/>
                    </a:cubicBezTo>
                    <a:cubicBezTo>
                      <a:pt x="1092" y="249"/>
                      <a:pt x="988" y="249"/>
                      <a:pt x="1003" y="293"/>
                    </a:cubicBezTo>
                    <a:cubicBezTo>
                      <a:pt x="1003" y="279"/>
                      <a:pt x="1047" y="264"/>
                      <a:pt x="1047" y="264"/>
                    </a:cubicBezTo>
                    <a:cubicBezTo>
                      <a:pt x="1077" y="264"/>
                      <a:pt x="1033" y="293"/>
                      <a:pt x="1033" y="308"/>
                    </a:cubicBezTo>
                    <a:lnTo>
                      <a:pt x="1077" y="279"/>
                    </a:lnTo>
                    <a:cubicBezTo>
                      <a:pt x="1077" y="264"/>
                      <a:pt x="1136" y="264"/>
                      <a:pt x="1151" y="279"/>
                    </a:cubicBezTo>
                    <a:cubicBezTo>
                      <a:pt x="1210" y="279"/>
                      <a:pt x="1077" y="323"/>
                      <a:pt x="1092" y="337"/>
                    </a:cubicBezTo>
                    <a:cubicBezTo>
                      <a:pt x="1092" y="337"/>
                      <a:pt x="1121" y="308"/>
                      <a:pt x="1121" y="323"/>
                    </a:cubicBezTo>
                    <a:cubicBezTo>
                      <a:pt x="1121" y="337"/>
                      <a:pt x="1092" y="367"/>
                      <a:pt x="1106" y="381"/>
                    </a:cubicBezTo>
                    <a:cubicBezTo>
                      <a:pt x="1092" y="367"/>
                      <a:pt x="1151" y="308"/>
                      <a:pt x="1165" y="323"/>
                    </a:cubicBezTo>
                    <a:cubicBezTo>
                      <a:pt x="1165" y="352"/>
                      <a:pt x="1151" y="381"/>
                      <a:pt x="1165" y="396"/>
                    </a:cubicBezTo>
                    <a:cubicBezTo>
                      <a:pt x="1165" y="396"/>
                      <a:pt x="1165" y="337"/>
                      <a:pt x="1195" y="337"/>
                    </a:cubicBezTo>
                    <a:cubicBezTo>
                      <a:pt x="1224" y="352"/>
                      <a:pt x="1180" y="396"/>
                      <a:pt x="1195" y="411"/>
                    </a:cubicBezTo>
                    <a:cubicBezTo>
                      <a:pt x="1195" y="411"/>
                      <a:pt x="1210" y="367"/>
                      <a:pt x="1224" y="367"/>
                    </a:cubicBezTo>
                    <a:cubicBezTo>
                      <a:pt x="1224" y="367"/>
                      <a:pt x="1210" y="411"/>
                      <a:pt x="1224" y="411"/>
                    </a:cubicBezTo>
                    <a:cubicBezTo>
                      <a:pt x="1210" y="411"/>
                      <a:pt x="1254" y="352"/>
                      <a:pt x="1269" y="337"/>
                    </a:cubicBezTo>
                    <a:cubicBezTo>
                      <a:pt x="1283" y="323"/>
                      <a:pt x="1328" y="337"/>
                      <a:pt x="1342" y="352"/>
                    </a:cubicBezTo>
                    <a:cubicBezTo>
                      <a:pt x="1372" y="367"/>
                      <a:pt x="1387" y="396"/>
                      <a:pt x="1342" y="396"/>
                    </a:cubicBezTo>
                    <a:cubicBezTo>
                      <a:pt x="1328" y="396"/>
                      <a:pt x="1269" y="396"/>
                      <a:pt x="1269" y="440"/>
                    </a:cubicBezTo>
                    <a:cubicBezTo>
                      <a:pt x="1269" y="425"/>
                      <a:pt x="1357" y="396"/>
                      <a:pt x="1357" y="411"/>
                    </a:cubicBezTo>
                    <a:cubicBezTo>
                      <a:pt x="1357" y="411"/>
                      <a:pt x="1298" y="440"/>
                      <a:pt x="1298" y="455"/>
                    </a:cubicBezTo>
                    <a:cubicBezTo>
                      <a:pt x="1298" y="440"/>
                      <a:pt x="1357" y="440"/>
                      <a:pt x="1357" y="440"/>
                    </a:cubicBezTo>
                    <a:cubicBezTo>
                      <a:pt x="1372" y="425"/>
                      <a:pt x="1401" y="381"/>
                      <a:pt x="1416" y="396"/>
                    </a:cubicBezTo>
                    <a:cubicBezTo>
                      <a:pt x="1431" y="425"/>
                      <a:pt x="1416" y="455"/>
                      <a:pt x="1387" y="455"/>
                    </a:cubicBezTo>
                    <a:cubicBezTo>
                      <a:pt x="1372" y="470"/>
                      <a:pt x="1357" y="484"/>
                      <a:pt x="1342" y="499"/>
                    </a:cubicBezTo>
                    <a:cubicBezTo>
                      <a:pt x="1342" y="499"/>
                      <a:pt x="1372" y="470"/>
                      <a:pt x="1387" y="470"/>
                    </a:cubicBezTo>
                    <a:lnTo>
                      <a:pt x="1372" y="528"/>
                    </a:lnTo>
                    <a:cubicBezTo>
                      <a:pt x="1357" y="499"/>
                      <a:pt x="1460" y="396"/>
                      <a:pt x="1475" y="425"/>
                    </a:cubicBezTo>
                    <a:cubicBezTo>
                      <a:pt x="1490" y="440"/>
                      <a:pt x="1460" y="455"/>
                      <a:pt x="1446" y="455"/>
                    </a:cubicBezTo>
                    <a:lnTo>
                      <a:pt x="1519" y="455"/>
                    </a:lnTo>
                    <a:cubicBezTo>
                      <a:pt x="1534" y="455"/>
                      <a:pt x="1564" y="455"/>
                      <a:pt x="1578" y="470"/>
                    </a:cubicBezTo>
                    <a:cubicBezTo>
                      <a:pt x="1593" y="514"/>
                      <a:pt x="1446" y="514"/>
                      <a:pt x="1460" y="558"/>
                    </a:cubicBezTo>
                    <a:cubicBezTo>
                      <a:pt x="1460" y="558"/>
                      <a:pt x="1505" y="514"/>
                      <a:pt x="1519" y="514"/>
                    </a:cubicBezTo>
                    <a:cubicBezTo>
                      <a:pt x="1534" y="514"/>
                      <a:pt x="1564" y="514"/>
                      <a:pt x="1564" y="528"/>
                    </a:cubicBezTo>
                    <a:cubicBezTo>
                      <a:pt x="1578" y="543"/>
                      <a:pt x="1490" y="572"/>
                      <a:pt x="1490" y="572"/>
                    </a:cubicBezTo>
                    <a:lnTo>
                      <a:pt x="1534" y="558"/>
                    </a:lnTo>
                    <a:cubicBezTo>
                      <a:pt x="1549" y="558"/>
                      <a:pt x="1578" y="543"/>
                      <a:pt x="1593" y="528"/>
                    </a:cubicBezTo>
                    <a:cubicBezTo>
                      <a:pt x="1608" y="528"/>
                      <a:pt x="1593" y="514"/>
                      <a:pt x="1608" y="499"/>
                    </a:cubicBezTo>
                    <a:cubicBezTo>
                      <a:pt x="1623" y="499"/>
                      <a:pt x="1652" y="528"/>
                      <a:pt x="1652" y="543"/>
                    </a:cubicBezTo>
                    <a:cubicBezTo>
                      <a:pt x="1711" y="587"/>
                      <a:pt x="1652" y="572"/>
                      <a:pt x="1608" y="587"/>
                    </a:cubicBezTo>
                    <a:cubicBezTo>
                      <a:pt x="1608" y="587"/>
                      <a:pt x="1505" y="616"/>
                      <a:pt x="1505" y="602"/>
                    </a:cubicBezTo>
                    <a:cubicBezTo>
                      <a:pt x="1505" y="616"/>
                      <a:pt x="1741" y="616"/>
                      <a:pt x="1726" y="646"/>
                    </a:cubicBezTo>
                    <a:cubicBezTo>
                      <a:pt x="1711" y="660"/>
                      <a:pt x="1637" y="660"/>
                      <a:pt x="1623" y="646"/>
                    </a:cubicBezTo>
                    <a:lnTo>
                      <a:pt x="1564" y="660"/>
                    </a:lnTo>
                    <a:cubicBezTo>
                      <a:pt x="1578" y="675"/>
                      <a:pt x="1623" y="660"/>
                      <a:pt x="1623" y="675"/>
                    </a:cubicBezTo>
                    <a:cubicBezTo>
                      <a:pt x="1637" y="675"/>
                      <a:pt x="1578" y="690"/>
                      <a:pt x="1578" y="704"/>
                    </a:cubicBezTo>
                    <a:cubicBezTo>
                      <a:pt x="1578" y="734"/>
                      <a:pt x="1637" y="748"/>
                      <a:pt x="1652" y="748"/>
                    </a:cubicBezTo>
                    <a:cubicBezTo>
                      <a:pt x="1682" y="763"/>
                      <a:pt x="1726" y="763"/>
                      <a:pt x="1741" y="792"/>
                    </a:cubicBezTo>
                    <a:cubicBezTo>
                      <a:pt x="1756" y="807"/>
                      <a:pt x="1756" y="822"/>
                      <a:pt x="1770" y="822"/>
                    </a:cubicBezTo>
                    <a:lnTo>
                      <a:pt x="1800" y="807"/>
                    </a:lnTo>
                    <a:cubicBezTo>
                      <a:pt x="1800" y="807"/>
                      <a:pt x="1800" y="836"/>
                      <a:pt x="1815" y="836"/>
                    </a:cubicBezTo>
                    <a:cubicBezTo>
                      <a:pt x="1815" y="836"/>
                      <a:pt x="1815" y="807"/>
                      <a:pt x="1829" y="807"/>
                    </a:cubicBezTo>
                    <a:lnTo>
                      <a:pt x="1829" y="836"/>
                    </a:lnTo>
                    <a:cubicBezTo>
                      <a:pt x="1829" y="851"/>
                      <a:pt x="1859" y="836"/>
                      <a:pt x="1874" y="836"/>
                    </a:cubicBezTo>
                    <a:cubicBezTo>
                      <a:pt x="1874" y="836"/>
                      <a:pt x="1903" y="851"/>
                      <a:pt x="1903" y="866"/>
                    </a:cubicBezTo>
                    <a:cubicBezTo>
                      <a:pt x="1903" y="881"/>
                      <a:pt x="1888" y="866"/>
                      <a:pt x="1888" y="881"/>
                    </a:cubicBezTo>
                    <a:cubicBezTo>
                      <a:pt x="1903" y="866"/>
                      <a:pt x="2036" y="910"/>
                      <a:pt x="2036" y="910"/>
                    </a:cubicBezTo>
                    <a:lnTo>
                      <a:pt x="2021" y="925"/>
                    </a:lnTo>
                    <a:cubicBezTo>
                      <a:pt x="2021" y="939"/>
                      <a:pt x="2051" y="925"/>
                      <a:pt x="2051" y="925"/>
                    </a:cubicBezTo>
                    <a:cubicBezTo>
                      <a:pt x="2065" y="910"/>
                      <a:pt x="2065" y="925"/>
                      <a:pt x="2080" y="939"/>
                    </a:cubicBezTo>
                    <a:cubicBezTo>
                      <a:pt x="2095" y="939"/>
                      <a:pt x="2124" y="969"/>
                      <a:pt x="2110" y="983"/>
                    </a:cubicBezTo>
                    <a:lnTo>
                      <a:pt x="2080" y="983"/>
                    </a:lnTo>
                    <a:cubicBezTo>
                      <a:pt x="2080" y="998"/>
                      <a:pt x="2110" y="998"/>
                      <a:pt x="2095" y="1013"/>
                    </a:cubicBezTo>
                    <a:lnTo>
                      <a:pt x="2051" y="1013"/>
                    </a:lnTo>
                    <a:cubicBezTo>
                      <a:pt x="2021" y="1027"/>
                      <a:pt x="2051" y="1027"/>
                      <a:pt x="2051" y="1042"/>
                    </a:cubicBezTo>
                    <a:cubicBezTo>
                      <a:pt x="2065" y="1071"/>
                      <a:pt x="2006" y="1042"/>
                      <a:pt x="1992" y="1042"/>
                    </a:cubicBezTo>
                    <a:cubicBezTo>
                      <a:pt x="2006" y="1057"/>
                      <a:pt x="2036" y="1071"/>
                      <a:pt x="2021" y="1086"/>
                    </a:cubicBezTo>
                    <a:cubicBezTo>
                      <a:pt x="2006" y="1086"/>
                      <a:pt x="1947" y="1086"/>
                      <a:pt x="1962" y="1071"/>
                    </a:cubicBezTo>
                    <a:cubicBezTo>
                      <a:pt x="1947" y="1086"/>
                      <a:pt x="1992" y="1115"/>
                      <a:pt x="1977" y="1130"/>
                    </a:cubicBezTo>
                    <a:cubicBezTo>
                      <a:pt x="1962" y="1130"/>
                      <a:pt x="1962" y="1101"/>
                      <a:pt x="1947" y="1115"/>
                    </a:cubicBezTo>
                    <a:cubicBezTo>
                      <a:pt x="1933" y="1130"/>
                      <a:pt x="1992" y="1203"/>
                      <a:pt x="1933" y="1159"/>
                    </a:cubicBezTo>
                    <a:lnTo>
                      <a:pt x="1888" y="1130"/>
                    </a:lnTo>
                    <a:cubicBezTo>
                      <a:pt x="1874" y="1145"/>
                      <a:pt x="1874" y="1159"/>
                      <a:pt x="1859" y="1159"/>
                    </a:cubicBezTo>
                    <a:cubicBezTo>
                      <a:pt x="1859" y="1145"/>
                      <a:pt x="1874" y="1130"/>
                      <a:pt x="1874" y="1115"/>
                    </a:cubicBezTo>
                    <a:cubicBezTo>
                      <a:pt x="1874" y="1130"/>
                      <a:pt x="1844" y="1130"/>
                      <a:pt x="1844" y="1130"/>
                    </a:cubicBezTo>
                    <a:cubicBezTo>
                      <a:pt x="1829" y="1115"/>
                      <a:pt x="1859" y="1101"/>
                      <a:pt x="1844" y="1086"/>
                    </a:cubicBezTo>
                    <a:lnTo>
                      <a:pt x="1815" y="1101"/>
                    </a:lnTo>
                    <a:cubicBezTo>
                      <a:pt x="1800" y="1086"/>
                      <a:pt x="1815" y="1057"/>
                      <a:pt x="1815" y="1057"/>
                    </a:cubicBezTo>
                    <a:cubicBezTo>
                      <a:pt x="1829" y="1057"/>
                      <a:pt x="1888" y="1027"/>
                      <a:pt x="1874" y="1027"/>
                    </a:cubicBezTo>
                    <a:cubicBezTo>
                      <a:pt x="1859" y="1013"/>
                      <a:pt x="1800" y="1071"/>
                      <a:pt x="1770" y="1057"/>
                    </a:cubicBezTo>
                    <a:cubicBezTo>
                      <a:pt x="1770" y="1057"/>
                      <a:pt x="1815" y="1013"/>
                      <a:pt x="1800" y="1013"/>
                    </a:cubicBezTo>
                    <a:cubicBezTo>
                      <a:pt x="1785" y="1013"/>
                      <a:pt x="1770" y="1042"/>
                      <a:pt x="1756" y="1027"/>
                    </a:cubicBezTo>
                    <a:cubicBezTo>
                      <a:pt x="1741" y="1013"/>
                      <a:pt x="1726" y="1013"/>
                      <a:pt x="1711" y="998"/>
                    </a:cubicBezTo>
                    <a:cubicBezTo>
                      <a:pt x="1697" y="983"/>
                      <a:pt x="1682" y="969"/>
                      <a:pt x="1667" y="983"/>
                    </a:cubicBezTo>
                    <a:lnTo>
                      <a:pt x="1667" y="1013"/>
                    </a:lnTo>
                    <a:lnTo>
                      <a:pt x="1652" y="1013"/>
                    </a:lnTo>
                    <a:cubicBezTo>
                      <a:pt x="1652" y="1027"/>
                      <a:pt x="1711" y="1057"/>
                      <a:pt x="1652" y="1057"/>
                    </a:cubicBezTo>
                    <a:cubicBezTo>
                      <a:pt x="1637" y="1057"/>
                      <a:pt x="1578" y="1042"/>
                      <a:pt x="1593" y="1027"/>
                    </a:cubicBezTo>
                    <a:cubicBezTo>
                      <a:pt x="1578" y="1057"/>
                      <a:pt x="1637" y="1086"/>
                      <a:pt x="1652" y="1101"/>
                    </a:cubicBezTo>
                    <a:cubicBezTo>
                      <a:pt x="1682" y="1101"/>
                      <a:pt x="1682" y="1145"/>
                      <a:pt x="1697" y="1159"/>
                    </a:cubicBezTo>
                    <a:cubicBezTo>
                      <a:pt x="1711" y="1174"/>
                      <a:pt x="1711" y="1189"/>
                      <a:pt x="1726" y="1189"/>
                    </a:cubicBezTo>
                    <a:cubicBezTo>
                      <a:pt x="1741" y="1189"/>
                      <a:pt x="1726" y="1174"/>
                      <a:pt x="1741" y="1174"/>
                    </a:cubicBezTo>
                    <a:cubicBezTo>
                      <a:pt x="1741" y="1174"/>
                      <a:pt x="1756" y="1189"/>
                      <a:pt x="1756" y="1203"/>
                    </a:cubicBezTo>
                    <a:cubicBezTo>
                      <a:pt x="1770" y="1218"/>
                      <a:pt x="1770" y="1203"/>
                      <a:pt x="1785" y="1189"/>
                    </a:cubicBezTo>
                    <a:cubicBezTo>
                      <a:pt x="1800" y="1189"/>
                      <a:pt x="1785" y="1248"/>
                      <a:pt x="1800" y="1233"/>
                    </a:cubicBezTo>
                    <a:cubicBezTo>
                      <a:pt x="1815" y="1233"/>
                      <a:pt x="1800" y="1218"/>
                      <a:pt x="1815" y="1203"/>
                    </a:cubicBezTo>
                    <a:lnTo>
                      <a:pt x="1815" y="1248"/>
                    </a:lnTo>
                    <a:cubicBezTo>
                      <a:pt x="1815" y="1262"/>
                      <a:pt x="1815" y="1262"/>
                      <a:pt x="1829" y="1277"/>
                    </a:cubicBezTo>
                    <a:cubicBezTo>
                      <a:pt x="1844" y="1277"/>
                      <a:pt x="1859" y="1292"/>
                      <a:pt x="1859" y="1306"/>
                    </a:cubicBezTo>
                    <a:cubicBezTo>
                      <a:pt x="1874" y="1306"/>
                      <a:pt x="1888" y="1365"/>
                      <a:pt x="1888" y="1365"/>
                    </a:cubicBezTo>
                    <a:cubicBezTo>
                      <a:pt x="1874" y="1350"/>
                      <a:pt x="1874" y="1336"/>
                      <a:pt x="1874" y="1336"/>
                    </a:cubicBezTo>
                    <a:cubicBezTo>
                      <a:pt x="1859" y="1336"/>
                      <a:pt x="1874" y="1394"/>
                      <a:pt x="1874" y="1394"/>
                    </a:cubicBezTo>
                    <a:cubicBezTo>
                      <a:pt x="1874" y="1394"/>
                      <a:pt x="1844" y="1336"/>
                      <a:pt x="1829" y="1321"/>
                    </a:cubicBezTo>
                    <a:cubicBezTo>
                      <a:pt x="1829" y="1321"/>
                      <a:pt x="1844" y="1380"/>
                      <a:pt x="1859" y="1394"/>
                    </a:cubicBezTo>
                    <a:cubicBezTo>
                      <a:pt x="1859" y="1438"/>
                      <a:pt x="1829" y="1394"/>
                      <a:pt x="1829" y="1409"/>
                    </a:cubicBezTo>
                    <a:cubicBezTo>
                      <a:pt x="1815" y="1424"/>
                      <a:pt x="1888" y="1453"/>
                      <a:pt x="1888" y="1468"/>
                    </a:cubicBezTo>
                    <a:cubicBezTo>
                      <a:pt x="1888" y="1482"/>
                      <a:pt x="1756" y="1394"/>
                      <a:pt x="1741" y="1394"/>
                    </a:cubicBezTo>
                    <a:lnTo>
                      <a:pt x="1741" y="1409"/>
                    </a:lnTo>
                    <a:cubicBezTo>
                      <a:pt x="1741" y="1424"/>
                      <a:pt x="1711" y="1365"/>
                      <a:pt x="1697" y="1365"/>
                    </a:cubicBezTo>
                    <a:lnTo>
                      <a:pt x="1711" y="1394"/>
                    </a:lnTo>
                    <a:cubicBezTo>
                      <a:pt x="1697" y="1409"/>
                      <a:pt x="1667" y="1350"/>
                      <a:pt x="1652" y="1336"/>
                    </a:cubicBezTo>
                    <a:cubicBezTo>
                      <a:pt x="1637" y="1321"/>
                      <a:pt x="1637" y="1350"/>
                      <a:pt x="1623" y="1365"/>
                    </a:cubicBezTo>
                    <a:cubicBezTo>
                      <a:pt x="1623" y="1380"/>
                      <a:pt x="1593" y="1321"/>
                      <a:pt x="1593" y="1321"/>
                    </a:cubicBezTo>
                    <a:lnTo>
                      <a:pt x="1549" y="1321"/>
                    </a:lnTo>
                    <a:cubicBezTo>
                      <a:pt x="1549" y="1336"/>
                      <a:pt x="1564" y="1350"/>
                      <a:pt x="1578" y="1350"/>
                    </a:cubicBezTo>
                    <a:cubicBezTo>
                      <a:pt x="1593" y="1365"/>
                      <a:pt x="1593" y="1365"/>
                      <a:pt x="1608" y="1380"/>
                    </a:cubicBezTo>
                    <a:cubicBezTo>
                      <a:pt x="1623" y="1394"/>
                      <a:pt x="1652" y="1409"/>
                      <a:pt x="1682" y="1424"/>
                    </a:cubicBezTo>
                    <a:cubicBezTo>
                      <a:pt x="1711" y="1453"/>
                      <a:pt x="1726" y="1468"/>
                      <a:pt x="1741" y="1497"/>
                    </a:cubicBezTo>
                    <a:cubicBezTo>
                      <a:pt x="1770" y="1541"/>
                      <a:pt x="1770" y="1541"/>
                      <a:pt x="1726" y="1526"/>
                    </a:cubicBezTo>
                    <a:cubicBezTo>
                      <a:pt x="1667" y="1497"/>
                      <a:pt x="1564" y="1512"/>
                      <a:pt x="1519" y="1453"/>
                    </a:cubicBezTo>
                    <a:cubicBezTo>
                      <a:pt x="1505" y="1424"/>
                      <a:pt x="1460" y="1453"/>
                      <a:pt x="1431" y="1424"/>
                    </a:cubicBezTo>
                    <a:cubicBezTo>
                      <a:pt x="1416" y="1409"/>
                      <a:pt x="1328" y="1380"/>
                      <a:pt x="1328" y="1365"/>
                    </a:cubicBezTo>
                    <a:cubicBezTo>
                      <a:pt x="1328" y="1350"/>
                      <a:pt x="1372" y="1365"/>
                      <a:pt x="1372" y="1350"/>
                    </a:cubicBezTo>
                    <a:cubicBezTo>
                      <a:pt x="1387" y="1336"/>
                      <a:pt x="1342" y="1321"/>
                      <a:pt x="1342" y="1321"/>
                    </a:cubicBezTo>
                    <a:cubicBezTo>
                      <a:pt x="1298" y="1306"/>
                      <a:pt x="1269" y="1277"/>
                      <a:pt x="1239" y="1262"/>
                    </a:cubicBezTo>
                    <a:cubicBezTo>
                      <a:pt x="1224" y="1248"/>
                      <a:pt x="1239" y="1233"/>
                      <a:pt x="1210" y="1233"/>
                    </a:cubicBezTo>
                    <a:cubicBezTo>
                      <a:pt x="1210" y="1218"/>
                      <a:pt x="1136" y="1218"/>
                      <a:pt x="1136" y="1218"/>
                    </a:cubicBezTo>
                    <a:cubicBezTo>
                      <a:pt x="1136" y="1233"/>
                      <a:pt x="1151" y="1203"/>
                      <a:pt x="1136" y="1218"/>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4" name="Freeform 1792">
                <a:extLst>
                  <a:ext uri="{FF2B5EF4-FFF2-40B4-BE49-F238E27FC236}">
                    <a16:creationId xmlns:a16="http://schemas.microsoft.com/office/drawing/2014/main" id="{6A765AAF-F21F-719A-4F67-DFC4FDB5F111}"/>
                  </a:ext>
                </a:extLst>
              </p:cNvPr>
              <p:cNvSpPr>
                <a:spLocks/>
              </p:cNvSpPr>
              <p:nvPr/>
            </p:nvSpPr>
            <p:spPr bwMode="auto">
              <a:xfrm>
                <a:off x="2331" y="1622"/>
                <a:ext cx="409" cy="297"/>
              </a:xfrm>
              <a:custGeom>
                <a:avLst/>
                <a:gdLst>
                  <a:gd name="T0" fmla="*/ 1003 w 2124"/>
                  <a:gd name="T1" fmla="*/ 1262 h 1541"/>
                  <a:gd name="T2" fmla="*/ 1106 w 2124"/>
                  <a:gd name="T3" fmla="*/ 1130 h 1541"/>
                  <a:gd name="T4" fmla="*/ 1283 w 2124"/>
                  <a:gd name="T5" fmla="*/ 969 h 1541"/>
                  <a:gd name="T6" fmla="*/ 1460 w 2124"/>
                  <a:gd name="T7" fmla="*/ 1027 h 1541"/>
                  <a:gd name="T8" fmla="*/ 1372 w 2124"/>
                  <a:gd name="T9" fmla="*/ 969 h 1541"/>
                  <a:gd name="T10" fmla="*/ 1195 w 2124"/>
                  <a:gd name="T11" fmla="*/ 763 h 1541"/>
                  <a:gd name="T12" fmla="*/ 1047 w 2124"/>
                  <a:gd name="T13" fmla="*/ 704 h 1541"/>
                  <a:gd name="T14" fmla="*/ 1018 w 2124"/>
                  <a:gd name="T15" fmla="*/ 631 h 1541"/>
                  <a:gd name="T16" fmla="*/ 841 w 2124"/>
                  <a:gd name="T17" fmla="*/ 499 h 1541"/>
                  <a:gd name="T18" fmla="*/ 826 w 2124"/>
                  <a:gd name="T19" fmla="*/ 528 h 1541"/>
                  <a:gd name="T20" fmla="*/ 708 w 2124"/>
                  <a:gd name="T21" fmla="*/ 572 h 1541"/>
                  <a:gd name="T22" fmla="*/ 590 w 2124"/>
                  <a:gd name="T23" fmla="*/ 543 h 1541"/>
                  <a:gd name="T24" fmla="*/ 133 w 2124"/>
                  <a:gd name="T25" fmla="*/ 499 h 1541"/>
                  <a:gd name="T26" fmla="*/ 192 w 2124"/>
                  <a:gd name="T27" fmla="*/ 396 h 1541"/>
                  <a:gd name="T28" fmla="*/ 133 w 2124"/>
                  <a:gd name="T29" fmla="*/ 73 h 1541"/>
                  <a:gd name="T30" fmla="*/ 251 w 2124"/>
                  <a:gd name="T31" fmla="*/ 191 h 1541"/>
                  <a:gd name="T32" fmla="*/ 324 w 2124"/>
                  <a:gd name="T33" fmla="*/ 396 h 1541"/>
                  <a:gd name="T34" fmla="*/ 310 w 2124"/>
                  <a:gd name="T35" fmla="*/ 293 h 1541"/>
                  <a:gd name="T36" fmla="*/ 398 w 2124"/>
                  <a:gd name="T37" fmla="*/ 235 h 1541"/>
                  <a:gd name="T38" fmla="*/ 413 w 2124"/>
                  <a:gd name="T39" fmla="*/ 132 h 1541"/>
                  <a:gd name="T40" fmla="*/ 472 w 2124"/>
                  <a:gd name="T41" fmla="*/ 88 h 1541"/>
                  <a:gd name="T42" fmla="*/ 693 w 2124"/>
                  <a:gd name="T43" fmla="*/ 147 h 1541"/>
                  <a:gd name="T44" fmla="*/ 708 w 2124"/>
                  <a:gd name="T45" fmla="*/ 249 h 1541"/>
                  <a:gd name="T46" fmla="*/ 885 w 2124"/>
                  <a:gd name="T47" fmla="*/ 308 h 1541"/>
                  <a:gd name="T48" fmla="*/ 900 w 2124"/>
                  <a:gd name="T49" fmla="*/ 176 h 1541"/>
                  <a:gd name="T50" fmla="*/ 1047 w 2124"/>
                  <a:gd name="T51" fmla="*/ 264 h 1541"/>
                  <a:gd name="T52" fmla="*/ 1092 w 2124"/>
                  <a:gd name="T53" fmla="*/ 337 h 1541"/>
                  <a:gd name="T54" fmla="*/ 1165 w 2124"/>
                  <a:gd name="T55" fmla="*/ 396 h 1541"/>
                  <a:gd name="T56" fmla="*/ 1224 w 2124"/>
                  <a:gd name="T57" fmla="*/ 411 h 1541"/>
                  <a:gd name="T58" fmla="*/ 1269 w 2124"/>
                  <a:gd name="T59" fmla="*/ 440 h 1541"/>
                  <a:gd name="T60" fmla="*/ 1416 w 2124"/>
                  <a:gd name="T61" fmla="*/ 396 h 1541"/>
                  <a:gd name="T62" fmla="*/ 1372 w 2124"/>
                  <a:gd name="T63" fmla="*/ 528 h 1541"/>
                  <a:gd name="T64" fmla="*/ 1578 w 2124"/>
                  <a:gd name="T65" fmla="*/ 470 h 1541"/>
                  <a:gd name="T66" fmla="*/ 1490 w 2124"/>
                  <a:gd name="T67" fmla="*/ 572 h 1541"/>
                  <a:gd name="T68" fmla="*/ 1652 w 2124"/>
                  <a:gd name="T69" fmla="*/ 543 h 1541"/>
                  <a:gd name="T70" fmla="*/ 1623 w 2124"/>
                  <a:gd name="T71" fmla="*/ 646 h 1541"/>
                  <a:gd name="T72" fmla="*/ 1652 w 2124"/>
                  <a:gd name="T73" fmla="*/ 748 h 1541"/>
                  <a:gd name="T74" fmla="*/ 1815 w 2124"/>
                  <a:gd name="T75" fmla="*/ 836 h 1541"/>
                  <a:gd name="T76" fmla="*/ 1903 w 2124"/>
                  <a:gd name="T77" fmla="*/ 866 h 1541"/>
                  <a:gd name="T78" fmla="*/ 2051 w 2124"/>
                  <a:gd name="T79" fmla="*/ 925 h 1541"/>
                  <a:gd name="T80" fmla="*/ 2095 w 2124"/>
                  <a:gd name="T81" fmla="*/ 1013 h 1541"/>
                  <a:gd name="T82" fmla="*/ 2021 w 2124"/>
                  <a:gd name="T83" fmla="*/ 1086 h 1541"/>
                  <a:gd name="T84" fmla="*/ 1933 w 2124"/>
                  <a:gd name="T85" fmla="*/ 1159 h 1541"/>
                  <a:gd name="T86" fmla="*/ 1844 w 2124"/>
                  <a:gd name="T87" fmla="*/ 1130 h 1541"/>
                  <a:gd name="T88" fmla="*/ 1874 w 2124"/>
                  <a:gd name="T89" fmla="*/ 1027 h 1541"/>
                  <a:gd name="T90" fmla="*/ 1711 w 2124"/>
                  <a:gd name="T91" fmla="*/ 998 h 1541"/>
                  <a:gd name="T92" fmla="*/ 1652 w 2124"/>
                  <a:gd name="T93" fmla="*/ 1057 h 1541"/>
                  <a:gd name="T94" fmla="*/ 1726 w 2124"/>
                  <a:gd name="T95" fmla="*/ 1189 h 1541"/>
                  <a:gd name="T96" fmla="*/ 1800 w 2124"/>
                  <a:gd name="T97" fmla="*/ 1233 h 1541"/>
                  <a:gd name="T98" fmla="*/ 1859 w 2124"/>
                  <a:gd name="T99" fmla="*/ 1306 h 1541"/>
                  <a:gd name="T100" fmla="*/ 1829 w 2124"/>
                  <a:gd name="T101" fmla="*/ 1321 h 1541"/>
                  <a:gd name="T102" fmla="*/ 1741 w 2124"/>
                  <a:gd name="T103" fmla="*/ 1394 h 1541"/>
                  <a:gd name="T104" fmla="*/ 1652 w 2124"/>
                  <a:gd name="T105" fmla="*/ 1336 h 1541"/>
                  <a:gd name="T106" fmla="*/ 1578 w 2124"/>
                  <a:gd name="T107" fmla="*/ 1350 h 1541"/>
                  <a:gd name="T108" fmla="*/ 1726 w 2124"/>
                  <a:gd name="T109" fmla="*/ 1526 h 1541"/>
                  <a:gd name="T110" fmla="*/ 1372 w 2124"/>
                  <a:gd name="T111" fmla="*/ 1350 h 1541"/>
                  <a:gd name="T112" fmla="*/ 1136 w 2124"/>
                  <a:gd name="T113" fmla="*/ 1218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24" h="1541">
                    <a:moveTo>
                      <a:pt x="1136" y="1218"/>
                    </a:moveTo>
                    <a:lnTo>
                      <a:pt x="1136" y="1218"/>
                    </a:lnTo>
                    <a:cubicBezTo>
                      <a:pt x="1121" y="1262"/>
                      <a:pt x="1092" y="1218"/>
                      <a:pt x="1047" y="1233"/>
                    </a:cubicBezTo>
                    <a:cubicBezTo>
                      <a:pt x="1033" y="1233"/>
                      <a:pt x="1018" y="1248"/>
                      <a:pt x="1003" y="1262"/>
                    </a:cubicBezTo>
                    <a:cubicBezTo>
                      <a:pt x="974" y="1277"/>
                      <a:pt x="959" y="1262"/>
                      <a:pt x="929" y="1262"/>
                    </a:cubicBezTo>
                    <a:cubicBezTo>
                      <a:pt x="885" y="1248"/>
                      <a:pt x="826" y="1218"/>
                      <a:pt x="885" y="1174"/>
                    </a:cubicBezTo>
                    <a:cubicBezTo>
                      <a:pt x="915" y="1145"/>
                      <a:pt x="915" y="1115"/>
                      <a:pt x="959" y="1115"/>
                    </a:cubicBezTo>
                    <a:cubicBezTo>
                      <a:pt x="1003" y="1130"/>
                      <a:pt x="1047" y="1145"/>
                      <a:pt x="1106" y="1130"/>
                    </a:cubicBezTo>
                    <a:cubicBezTo>
                      <a:pt x="1136" y="1130"/>
                      <a:pt x="1165" y="1115"/>
                      <a:pt x="1195" y="1115"/>
                    </a:cubicBezTo>
                    <a:cubicBezTo>
                      <a:pt x="1210" y="1115"/>
                      <a:pt x="1195" y="1101"/>
                      <a:pt x="1195" y="1086"/>
                    </a:cubicBezTo>
                    <a:cubicBezTo>
                      <a:pt x="1151" y="1057"/>
                      <a:pt x="1136" y="1042"/>
                      <a:pt x="1180" y="1013"/>
                    </a:cubicBezTo>
                    <a:cubicBezTo>
                      <a:pt x="1210" y="969"/>
                      <a:pt x="1239" y="969"/>
                      <a:pt x="1283" y="969"/>
                    </a:cubicBezTo>
                    <a:cubicBezTo>
                      <a:pt x="1298" y="969"/>
                      <a:pt x="1328" y="969"/>
                      <a:pt x="1342" y="983"/>
                    </a:cubicBezTo>
                    <a:cubicBezTo>
                      <a:pt x="1372" y="998"/>
                      <a:pt x="1372" y="1013"/>
                      <a:pt x="1372" y="1042"/>
                    </a:cubicBezTo>
                    <a:cubicBezTo>
                      <a:pt x="1387" y="1071"/>
                      <a:pt x="1401" y="1027"/>
                      <a:pt x="1416" y="1027"/>
                    </a:cubicBezTo>
                    <a:cubicBezTo>
                      <a:pt x="1416" y="1013"/>
                      <a:pt x="1460" y="1027"/>
                      <a:pt x="1460" y="1027"/>
                    </a:cubicBezTo>
                    <a:cubicBezTo>
                      <a:pt x="1475" y="1027"/>
                      <a:pt x="1519" y="1027"/>
                      <a:pt x="1519" y="998"/>
                    </a:cubicBezTo>
                    <a:cubicBezTo>
                      <a:pt x="1519" y="983"/>
                      <a:pt x="1475" y="969"/>
                      <a:pt x="1460" y="969"/>
                    </a:cubicBezTo>
                    <a:cubicBezTo>
                      <a:pt x="1431" y="954"/>
                      <a:pt x="1416" y="939"/>
                      <a:pt x="1401" y="925"/>
                    </a:cubicBezTo>
                    <a:cubicBezTo>
                      <a:pt x="1387" y="925"/>
                      <a:pt x="1372" y="954"/>
                      <a:pt x="1372" y="969"/>
                    </a:cubicBezTo>
                    <a:cubicBezTo>
                      <a:pt x="1357" y="983"/>
                      <a:pt x="1298" y="969"/>
                      <a:pt x="1283" y="969"/>
                    </a:cubicBezTo>
                    <a:cubicBezTo>
                      <a:pt x="1195" y="954"/>
                      <a:pt x="1313" y="925"/>
                      <a:pt x="1298" y="895"/>
                    </a:cubicBezTo>
                    <a:cubicBezTo>
                      <a:pt x="1283" y="851"/>
                      <a:pt x="1269" y="792"/>
                      <a:pt x="1239" y="763"/>
                    </a:cubicBezTo>
                    <a:cubicBezTo>
                      <a:pt x="1224" y="763"/>
                      <a:pt x="1195" y="778"/>
                      <a:pt x="1195" y="763"/>
                    </a:cubicBezTo>
                    <a:cubicBezTo>
                      <a:pt x="1195" y="748"/>
                      <a:pt x="1195" y="719"/>
                      <a:pt x="1180" y="704"/>
                    </a:cubicBezTo>
                    <a:cubicBezTo>
                      <a:pt x="1165" y="690"/>
                      <a:pt x="1151" y="778"/>
                      <a:pt x="1165" y="778"/>
                    </a:cubicBezTo>
                    <a:cubicBezTo>
                      <a:pt x="1151" y="778"/>
                      <a:pt x="1106" y="675"/>
                      <a:pt x="1106" y="675"/>
                    </a:cubicBezTo>
                    <a:cubicBezTo>
                      <a:pt x="1077" y="675"/>
                      <a:pt x="1062" y="690"/>
                      <a:pt x="1047" y="704"/>
                    </a:cubicBezTo>
                    <a:cubicBezTo>
                      <a:pt x="1033" y="704"/>
                      <a:pt x="988" y="734"/>
                      <a:pt x="988" y="719"/>
                    </a:cubicBezTo>
                    <a:cubicBezTo>
                      <a:pt x="988" y="675"/>
                      <a:pt x="974" y="675"/>
                      <a:pt x="1018" y="675"/>
                    </a:cubicBezTo>
                    <a:cubicBezTo>
                      <a:pt x="1033" y="675"/>
                      <a:pt x="1047" y="660"/>
                      <a:pt x="1047" y="646"/>
                    </a:cubicBezTo>
                    <a:cubicBezTo>
                      <a:pt x="1062" y="631"/>
                      <a:pt x="1018" y="631"/>
                      <a:pt x="1018" y="631"/>
                    </a:cubicBezTo>
                    <a:cubicBezTo>
                      <a:pt x="1003" y="616"/>
                      <a:pt x="944" y="587"/>
                      <a:pt x="944" y="587"/>
                    </a:cubicBezTo>
                    <a:cubicBezTo>
                      <a:pt x="944" y="543"/>
                      <a:pt x="929" y="572"/>
                      <a:pt x="915" y="572"/>
                    </a:cubicBezTo>
                    <a:cubicBezTo>
                      <a:pt x="900" y="572"/>
                      <a:pt x="915" y="499"/>
                      <a:pt x="885" y="514"/>
                    </a:cubicBezTo>
                    <a:cubicBezTo>
                      <a:pt x="870" y="514"/>
                      <a:pt x="870" y="528"/>
                      <a:pt x="841" y="499"/>
                    </a:cubicBezTo>
                    <a:cubicBezTo>
                      <a:pt x="826" y="499"/>
                      <a:pt x="811" y="470"/>
                      <a:pt x="797" y="470"/>
                    </a:cubicBezTo>
                    <a:lnTo>
                      <a:pt x="811" y="484"/>
                    </a:lnTo>
                    <a:cubicBezTo>
                      <a:pt x="811" y="484"/>
                      <a:pt x="767" y="484"/>
                      <a:pt x="767" y="499"/>
                    </a:cubicBezTo>
                    <a:cubicBezTo>
                      <a:pt x="782" y="514"/>
                      <a:pt x="811" y="499"/>
                      <a:pt x="826" y="528"/>
                    </a:cubicBezTo>
                    <a:cubicBezTo>
                      <a:pt x="826" y="558"/>
                      <a:pt x="797" y="558"/>
                      <a:pt x="782" y="558"/>
                    </a:cubicBezTo>
                    <a:cubicBezTo>
                      <a:pt x="752" y="572"/>
                      <a:pt x="679" y="514"/>
                      <a:pt x="649" y="543"/>
                    </a:cubicBezTo>
                    <a:cubicBezTo>
                      <a:pt x="634" y="543"/>
                      <a:pt x="664" y="558"/>
                      <a:pt x="679" y="572"/>
                    </a:cubicBezTo>
                    <a:cubicBezTo>
                      <a:pt x="679" y="587"/>
                      <a:pt x="693" y="572"/>
                      <a:pt x="708" y="572"/>
                    </a:cubicBezTo>
                    <a:cubicBezTo>
                      <a:pt x="723" y="572"/>
                      <a:pt x="767" y="558"/>
                      <a:pt x="767" y="572"/>
                    </a:cubicBezTo>
                    <a:cubicBezTo>
                      <a:pt x="767" y="587"/>
                      <a:pt x="752" y="602"/>
                      <a:pt x="738" y="616"/>
                    </a:cubicBezTo>
                    <a:cubicBezTo>
                      <a:pt x="738" y="616"/>
                      <a:pt x="575" y="514"/>
                      <a:pt x="546" y="528"/>
                    </a:cubicBezTo>
                    <a:cubicBezTo>
                      <a:pt x="560" y="528"/>
                      <a:pt x="575" y="543"/>
                      <a:pt x="590" y="543"/>
                    </a:cubicBezTo>
                    <a:cubicBezTo>
                      <a:pt x="619" y="572"/>
                      <a:pt x="546" y="558"/>
                      <a:pt x="546" y="558"/>
                    </a:cubicBezTo>
                    <a:cubicBezTo>
                      <a:pt x="501" y="528"/>
                      <a:pt x="442" y="558"/>
                      <a:pt x="398" y="543"/>
                    </a:cubicBezTo>
                    <a:cubicBezTo>
                      <a:pt x="339" y="528"/>
                      <a:pt x="295" y="543"/>
                      <a:pt x="251" y="499"/>
                    </a:cubicBezTo>
                    <a:cubicBezTo>
                      <a:pt x="206" y="470"/>
                      <a:pt x="177" y="514"/>
                      <a:pt x="133" y="499"/>
                    </a:cubicBezTo>
                    <a:cubicBezTo>
                      <a:pt x="118" y="484"/>
                      <a:pt x="88" y="484"/>
                      <a:pt x="74" y="470"/>
                    </a:cubicBezTo>
                    <a:cubicBezTo>
                      <a:pt x="74" y="455"/>
                      <a:pt x="29" y="411"/>
                      <a:pt x="59" y="411"/>
                    </a:cubicBezTo>
                    <a:cubicBezTo>
                      <a:pt x="103" y="411"/>
                      <a:pt x="162" y="455"/>
                      <a:pt x="206" y="425"/>
                    </a:cubicBezTo>
                    <a:cubicBezTo>
                      <a:pt x="221" y="411"/>
                      <a:pt x="192" y="396"/>
                      <a:pt x="192" y="396"/>
                    </a:cubicBezTo>
                    <a:cubicBezTo>
                      <a:pt x="162" y="381"/>
                      <a:pt x="133" y="381"/>
                      <a:pt x="118" y="381"/>
                    </a:cubicBezTo>
                    <a:cubicBezTo>
                      <a:pt x="74" y="381"/>
                      <a:pt x="0" y="381"/>
                      <a:pt x="0" y="337"/>
                    </a:cubicBezTo>
                    <a:cubicBezTo>
                      <a:pt x="0" y="279"/>
                      <a:pt x="0" y="235"/>
                      <a:pt x="29" y="176"/>
                    </a:cubicBezTo>
                    <a:cubicBezTo>
                      <a:pt x="44" y="132"/>
                      <a:pt x="88" y="103"/>
                      <a:pt x="133" y="73"/>
                    </a:cubicBezTo>
                    <a:cubicBezTo>
                      <a:pt x="162" y="44"/>
                      <a:pt x="192" y="44"/>
                      <a:pt x="236" y="29"/>
                    </a:cubicBezTo>
                    <a:cubicBezTo>
                      <a:pt x="265" y="29"/>
                      <a:pt x="354" y="0"/>
                      <a:pt x="369" y="44"/>
                    </a:cubicBezTo>
                    <a:cubicBezTo>
                      <a:pt x="369" y="29"/>
                      <a:pt x="295" y="103"/>
                      <a:pt x="280" y="103"/>
                    </a:cubicBezTo>
                    <a:cubicBezTo>
                      <a:pt x="251" y="132"/>
                      <a:pt x="221" y="161"/>
                      <a:pt x="251" y="191"/>
                    </a:cubicBezTo>
                    <a:cubicBezTo>
                      <a:pt x="280" y="220"/>
                      <a:pt x="251" y="235"/>
                      <a:pt x="265" y="264"/>
                    </a:cubicBezTo>
                    <a:cubicBezTo>
                      <a:pt x="265" y="293"/>
                      <a:pt x="295" y="308"/>
                      <a:pt x="310" y="323"/>
                    </a:cubicBezTo>
                    <a:cubicBezTo>
                      <a:pt x="324" y="337"/>
                      <a:pt x="354" y="352"/>
                      <a:pt x="369" y="367"/>
                    </a:cubicBezTo>
                    <a:cubicBezTo>
                      <a:pt x="383" y="381"/>
                      <a:pt x="324" y="381"/>
                      <a:pt x="324" y="396"/>
                    </a:cubicBezTo>
                    <a:cubicBezTo>
                      <a:pt x="324" y="381"/>
                      <a:pt x="383" y="425"/>
                      <a:pt x="383" y="425"/>
                    </a:cubicBezTo>
                    <a:cubicBezTo>
                      <a:pt x="398" y="411"/>
                      <a:pt x="383" y="381"/>
                      <a:pt x="383" y="367"/>
                    </a:cubicBezTo>
                    <a:cubicBezTo>
                      <a:pt x="383" y="367"/>
                      <a:pt x="413" y="352"/>
                      <a:pt x="398" y="337"/>
                    </a:cubicBezTo>
                    <a:cubicBezTo>
                      <a:pt x="383" y="323"/>
                      <a:pt x="324" y="308"/>
                      <a:pt x="310" y="293"/>
                    </a:cubicBezTo>
                    <a:cubicBezTo>
                      <a:pt x="295" y="293"/>
                      <a:pt x="280" y="279"/>
                      <a:pt x="295" y="279"/>
                    </a:cubicBezTo>
                    <a:cubicBezTo>
                      <a:pt x="324" y="279"/>
                      <a:pt x="324" y="264"/>
                      <a:pt x="339" y="249"/>
                    </a:cubicBezTo>
                    <a:cubicBezTo>
                      <a:pt x="369" y="235"/>
                      <a:pt x="413" y="264"/>
                      <a:pt x="428" y="279"/>
                    </a:cubicBezTo>
                    <a:cubicBezTo>
                      <a:pt x="413" y="264"/>
                      <a:pt x="398" y="249"/>
                      <a:pt x="398" y="235"/>
                    </a:cubicBezTo>
                    <a:cubicBezTo>
                      <a:pt x="398" y="205"/>
                      <a:pt x="324" y="220"/>
                      <a:pt x="324" y="191"/>
                    </a:cubicBezTo>
                    <a:cubicBezTo>
                      <a:pt x="295" y="103"/>
                      <a:pt x="428" y="176"/>
                      <a:pt x="428" y="176"/>
                    </a:cubicBezTo>
                    <a:cubicBezTo>
                      <a:pt x="428" y="161"/>
                      <a:pt x="339" y="132"/>
                      <a:pt x="339" y="132"/>
                    </a:cubicBezTo>
                    <a:cubicBezTo>
                      <a:pt x="339" y="117"/>
                      <a:pt x="413" y="132"/>
                      <a:pt x="413" y="132"/>
                    </a:cubicBezTo>
                    <a:cubicBezTo>
                      <a:pt x="413" y="117"/>
                      <a:pt x="369" y="103"/>
                      <a:pt x="369" y="103"/>
                    </a:cubicBezTo>
                    <a:cubicBezTo>
                      <a:pt x="354" y="88"/>
                      <a:pt x="369" y="88"/>
                      <a:pt x="383" y="88"/>
                    </a:cubicBezTo>
                    <a:cubicBezTo>
                      <a:pt x="398" y="103"/>
                      <a:pt x="398" y="88"/>
                      <a:pt x="413" y="88"/>
                    </a:cubicBezTo>
                    <a:cubicBezTo>
                      <a:pt x="442" y="73"/>
                      <a:pt x="442" y="88"/>
                      <a:pt x="472" y="88"/>
                    </a:cubicBezTo>
                    <a:cubicBezTo>
                      <a:pt x="428" y="73"/>
                      <a:pt x="487" y="44"/>
                      <a:pt x="501" y="44"/>
                    </a:cubicBezTo>
                    <a:cubicBezTo>
                      <a:pt x="531" y="29"/>
                      <a:pt x="619" y="29"/>
                      <a:pt x="634" y="58"/>
                    </a:cubicBezTo>
                    <a:cubicBezTo>
                      <a:pt x="649" y="73"/>
                      <a:pt x="649" y="88"/>
                      <a:pt x="649" y="103"/>
                    </a:cubicBezTo>
                    <a:cubicBezTo>
                      <a:pt x="664" y="117"/>
                      <a:pt x="679" y="132"/>
                      <a:pt x="693" y="147"/>
                    </a:cubicBezTo>
                    <a:cubicBezTo>
                      <a:pt x="708" y="176"/>
                      <a:pt x="634" y="235"/>
                      <a:pt x="634" y="235"/>
                    </a:cubicBezTo>
                    <a:cubicBezTo>
                      <a:pt x="649" y="249"/>
                      <a:pt x="679" y="205"/>
                      <a:pt x="693" y="205"/>
                    </a:cubicBezTo>
                    <a:cubicBezTo>
                      <a:pt x="693" y="205"/>
                      <a:pt x="664" y="293"/>
                      <a:pt x="679" y="279"/>
                    </a:cubicBezTo>
                    <a:cubicBezTo>
                      <a:pt x="693" y="279"/>
                      <a:pt x="693" y="249"/>
                      <a:pt x="708" y="249"/>
                    </a:cubicBezTo>
                    <a:cubicBezTo>
                      <a:pt x="738" y="249"/>
                      <a:pt x="738" y="264"/>
                      <a:pt x="767" y="235"/>
                    </a:cubicBezTo>
                    <a:cubicBezTo>
                      <a:pt x="782" y="220"/>
                      <a:pt x="782" y="235"/>
                      <a:pt x="797" y="249"/>
                    </a:cubicBezTo>
                    <a:cubicBezTo>
                      <a:pt x="811" y="264"/>
                      <a:pt x="797" y="264"/>
                      <a:pt x="797" y="279"/>
                    </a:cubicBezTo>
                    <a:cubicBezTo>
                      <a:pt x="797" y="293"/>
                      <a:pt x="870" y="308"/>
                      <a:pt x="885" y="308"/>
                    </a:cubicBezTo>
                    <a:cubicBezTo>
                      <a:pt x="885" y="308"/>
                      <a:pt x="811" y="235"/>
                      <a:pt x="797" y="220"/>
                    </a:cubicBezTo>
                    <a:cubicBezTo>
                      <a:pt x="797" y="220"/>
                      <a:pt x="929" y="264"/>
                      <a:pt x="929" y="249"/>
                    </a:cubicBezTo>
                    <a:cubicBezTo>
                      <a:pt x="929" y="249"/>
                      <a:pt x="841" y="235"/>
                      <a:pt x="841" y="205"/>
                    </a:cubicBezTo>
                    <a:cubicBezTo>
                      <a:pt x="841" y="191"/>
                      <a:pt x="885" y="176"/>
                      <a:pt x="900" y="176"/>
                    </a:cubicBezTo>
                    <a:cubicBezTo>
                      <a:pt x="929" y="161"/>
                      <a:pt x="944" y="176"/>
                      <a:pt x="974" y="191"/>
                    </a:cubicBezTo>
                    <a:cubicBezTo>
                      <a:pt x="1018" y="205"/>
                      <a:pt x="1077" y="191"/>
                      <a:pt x="1092" y="249"/>
                    </a:cubicBezTo>
                    <a:cubicBezTo>
                      <a:pt x="1092" y="249"/>
                      <a:pt x="988" y="249"/>
                      <a:pt x="1003" y="293"/>
                    </a:cubicBezTo>
                    <a:cubicBezTo>
                      <a:pt x="1003" y="279"/>
                      <a:pt x="1047" y="264"/>
                      <a:pt x="1047" y="264"/>
                    </a:cubicBezTo>
                    <a:cubicBezTo>
                      <a:pt x="1077" y="264"/>
                      <a:pt x="1033" y="293"/>
                      <a:pt x="1033" y="308"/>
                    </a:cubicBezTo>
                    <a:lnTo>
                      <a:pt x="1077" y="279"/>
                    </a:lnTo>
                    <a:cubicBezTo>
                      <a:pt x="1077" y="264"/>
                      <a:pt x="1136" y="264"/>
                      <a:pt x="1151" y="279"/>
                    </a:cubicBezTo>
                    <a:cubicBezTo>
                      <a:pt x="1210" y="279"/>
                      <a:pt x="1077" y="323"/>
                      <a:pt x="1092" y="337"/>
                    </a:cubicBezTo>
                    <a:cubicBezTo>
                      <a:pt x="1092" y="337"/>
                      <a:pt x="1121" y="308"/>
                      <a:pt x="1121" y="323"/>
                    </a:cubicBezTo>
                    <a:cubicBezTo>
                      <a:pt x="1121" y="337"/>
                      <a:pt x="1092" y="367"/>
                      <a:pt x="1106" y="381"/>
                    </a:cubicBezTo>
                    <a:cubicBezTo>
                      <a:pt x="1092" y="367"/>
                      <a:pt x="1151" y="308"/>
                      <a:pt x="1165" y="323"/>
                    </a:cubicBezTo>
                    <a:cubicBezTo>
                      <a:pt x="1165" y="352"/>
                      <a:pt x="1151" y="381"/>
                      <a:pt x="1165" y="396"/>
                    </a:cubicBezTo>
                    <a:cubicBezTo>
                      <a:pt x="1165" y="396"/>
                      <a:pt x="1165" y="337"/>
                      <a:pt x="1195" y="337"/>
                    </a:cubicBezTo>
                    <a:cubicBezTo>
                      <a:pt x="1224" y="352"/>
                      <a:pt x="1180" y="396"/>
                      <a:pt x="1195" y="411"/>
                    </a:cubicBezTo>
                    <a:cubicBezTo>
                      <a:pt x="1195" y="411"/>
                      <a:pt x="1210" y="367"/>
                      <a:pt x="1224" y="367"/>
                    </a:cubicBezTo>
                    <a:cubicBezTo>
                      <a:pt x="1224" y="367"/>
                      <a:pt x="1210" y="411"/>
                      <a:pt x="1224" y="411"/>
                    </a:cubicBezTo>
                    <a:cubicBezTo>
                      <a:pt x="1210" y="411"/>
                      <a:pt x="1254" y="352"/>
                      <a:pt x="1269" y="337"/>
                    </a:cubicBezTo>
                    <a:cubicBezTo>
                      <a:pt x="1283" y="323"/>
                      <a:pt x="1328" y="337"/>
                      <a:pt x="1342" y="352"/>
                    </a:cubicBezTo>
                    <a:cubicBezTo>
                      <a:pt x="1372" y="367"/>
                      <a:pt x="1387" y="396"/>
                      <a:pt x="1342" y="396"/>
                    </a:cubicBezTo>
                    <a:cubicBezTo>
                      <a:pt x="1328" y="396"/>
                      <a:pt x="1269" y="396"/>
                      <a:pt x="1269" y="440"/>
                    </a:cubicBezTo>
                    <a:cubicBezTo>
                      <a:pt x="1269" y="425"/>
                      <a:pt x="1357" y="396"/>
                      <a:pt x="1357" y="411"/>
                    </a:cubicBezTo>
                    <a:cubicBezTo>
                      <a:pt x="1357" y="411"/>
                      <a:pt x="1298" y="440"/>
                      <a:pt x="1298" y="455"/>
                    </a:cubicBezTo>
                    <a:cubicBezTo>
                      <a:pt x="1298" y="440"/>
                      <a:pt x="1357" y="440"/>
                      <a:pt x="1357" y="440"/>
                    </a:cubicBezTo>
                    <a:cubicBezTo>
                      <a:pt x="1372" y="425"/>
                      <a:pt x="1401" y="381"/>
                      <a:pt x="1416" y="396"/>
                    </a:cubicBezTo>
                    <a:cubicBezTo>
                      <a:pt x="1431" y="425"/>
                      <a:pt x="1416" y="455"/>
                      <a:pt x="1387" y="455"/>
                    </a:cubicBezTo>
                    <a:cubicBezTo>
                      <a:pt x="1372" y="470"/>
                      <a:pt x="1357" y="484"/>
                      <a:pt x="1342" y="499"/>
                    </a:cubicBezTo>
                    <a:cubicBezTo>
                      <a:pt x="1342" y="499"/>
                      <a:pt x="1372" y="470"/>
                      <a:pt x="1387" y="470"/>
                    </a:cubicBezTo>
                    <a:lnTo>
                      <a:pt x="1372" y="528"/>
                    </a:lnTo>
                    <a:cubicBezTo>
                      <a:pt x="1357" y="499"/>
                      <a:pt x="1460" y="396"/>
                      <a:pt x="1475" y="425"/>
                    </a:cubicBezTo>
                    <a:cubicBezTo>
                      <a:pt x="1490" y="440"/>
                      <a:pt x="1460" y="455"/>
                      <a:pt x="1446" y="455"/>
                    </a:cubicBezTo>
                    <a:lnTo>
                      <a:pt x="1519" y="455"/>
                    </a:lnTo>
                    <a:cubicBezTo>
                      <a:pt x="1534" y="455"/>
                      <a:pt x="1564" y="455"/>
                      <a:pt x="1578" y="470"/>
                    </a:cubicBezTo>
                    <a:cubicBezTo>
                      <a:pt x="1593" y="514"/>
                      <a:pt x="1446" y="514"/>
                      <a:pt x="1460" y="558"/>
                    </a:cubicBezTo>
                    <a:cubicBezTo>
                      <a:pt x="1460" y="558"/>
                      <a:pt x="1505" y="514"/>
                      <a:pt x="1519" y="514"/>
                    </a:cubicBezTo>
                    <a:cubicBezTo>
                      <a:pt x="1534" y="514"/>
                      <a:pt x="1564" y="514"/>
                      <a:pt x="1564" y="528"/>
                    </a:cubicBezTo>
                    <a:cubicBezTo>
                      <a:pt x="1578" y="543"/>
                      <a:pt x="1490" y="572"/>
                      <a:pt x="1490" y="572"/>
                    </a:cubicBezTo>
                    <a:lnTo>
                      <a:pt x="1534" y="558"/>
                    </a:lnTo>
                    <a:cubicBezTo>
                      <a:pt x="1549" y="558"/>
                      <a:pt x="1578" y="543"/>
                      <a:pt x="1593" y="528"/>
                    </a:cubicBezTo>
                    <a:cubicBezTo>
                      <a:pt x="1608" y="528"/>
                      <a:pt x="1593" y="514"/>
                      <a:pt x="1608" y="499"/>
                    </a:cubicBezTo>
                    <a:cubicBezTo>
                      <a:pt x="1623" y="499"/>
                      <a:pt x="1652" y="528"/>
                      <a:pt x="1652" y="543"/>
                    </a:cubicBezTo>
                    <a:cubicBezTo>
                      <a:pt x="1711" y="587"/>
                      <a:pt x="1652" y="572"/>
                      <a:pt x="1608" y="587"/>
                    </a:cubicBezTo>
                    <a:cubicBezTo>
                      <a:pt x="1608" y="587"/>
                      <a:pt x="1505" y="616"/>
                      <a:pt x="1505" y="602"/>
                    </a:cubicBezTo>
                    <a:cubicBezTo>
                      <a:pt x="1505" y="616"/>
                      <a:pt x="1741" y="616"/>
                      <a:pt x="1726" y="646"/>
                    </a:cubicBezTo>
                    <a:cubicBezTo>
                      <a:pt x="1711" y="660"/>
                      <a:pt x="1637" y="660"/>
                      <a:pt x="1623" y="646"/>
                    </a:cubicBezTo>
                    <a:lnTo>
                      <a:pt x="1564" y="660"/>
                    </a:lnTo>
                    <a:cubicBezTo>
                      <a:pt x="1578" y="675"/>
                      <a:pt x="1623" y="660"/>
                      <a:pt x="1623" y="675"/>
                    </a:cubicBezTo>
                    <a:cubicBezTo>
                      <a:pt x="1637" y="675"/>
                      <a:pt x="1578" y="690"/>
                      <a:pt x="1578" y="704"/>
                    </a:cubicBezTo>
                    <a:cubicBezTo>
                      <a:pt x="1578" y="734"/>
                      <a:pt x="1637" y="748"/>
                      <a:pt x="1652" y="748"/>
                    </a:cubicBezTo>
                    <a:cubicBezTo>
                      <a:pt x="1682" y="763"/>
                      <a:pt x="1726" y="763"/>
                      <a:pt x="1741" y="792"/>
                    </a:cubicBezTo>
                    <a:cubicBezTo>
                      <a:pt x="1756" y="807"/>
                      <a:pt x="1756" y="822"/>
                      <a:pt x="1770" y="822"/>
                    </a:cubicBezTo>
                    <a:lnTo>
                      <a:pt x="1800" y="807"/>
                    </a:lnTo>
                    <a:cubicBezTo>
                      <a:pt x="1800" y="807"/>
                      <a:pt x="1800" y="836"/>
                      <a:pt x="1815" y="836"/>
                    </a:cubicBezTo>
                    <a:cubicBezTo>
                      <a:pt x="1815" y="836"/>
                      <a:pt x="1815" y="807"/>
                      <a:pt x="1829" y="807"/>
                    </a:cubicBezTo>
                    <a:lnTo>
                      <a:pt x="1829" y="836"/>
                    </a:lnTo>
                    <a:cubicBezTo>
                      <a:pt x="1829" y="851"/>
                      <a:pt x="1859" y="836"/>
                      <a:pt x="1874" y="836"/>
                    </a:cubicBezTo>
                    <a:cubicBezTo>
                      <a:pt x="1874" y="836"/>
                      <a:pt x="1903" y="851"/>
                      <a:pt x="1903" y="866"/>
                    </a:cubicBezTo>
                    <a:cubicBezTo>
                      <a:pt x="1903" y="881"/>
                      <a:pt x="1888" y="866"/>
                      <a:pt x="1888" y="881"/>
                    </a:cubicBezTo>
                    <a:cubicBezTo>
                      <a:pt x="1903" y="866"/>
                      <a:pt x="2036" y="910"/>
                      <a:pt x="2036" y="910"/>
                    </a:cubicBezTo>
                    <a:lnTo>
                      <a:pt x="2021" y="925"/>
                    </a:lnTo>
                    <a:cubicBezTo>
                      <a:pt x="2021" y="939"/>
                      <a:pt x="2051" y="925"/>
                      <a:pt x="2051" y="925"/>
                    </a:cubicBezTo>
                    <a:cubicBezTo>
                      <a:pt x="2065" y="910"/>
                      <a:pt x="2065" y="925"/>
                      <a:pt x="2080" y="939"/>
                    </a:cubicBezTo>
                    <a:cubicBezTo>
                      <a:pt x="2095" y="939"/>
                      <a:pt x="2124" y="969"/>
                      <a:pt x="2110" y="983"/>
                    </a:cubicBezTo>
                    <a:lnTo>
                      <a:pt x="2080" y="983"/>
                    </a:lnTo>
                    <a:cubicBezTo>
                      <a:pt x="2080" y="998"/>
                      <a:pt x="2110" y="998"/>
                      <a:pt x="2095" y="1013"/>
                    </a:cubicBezTo>
                    <a:lnTo>
                      <a:pt x="2051" y="1013"/>
                    </a:lnTo>
                    <a:cubicBezTo>
                      <a:pt x="2021" y="1027"/>
                      <a:pt x="2051" y="1027"/>
                      <a:pt x="2051" y="1042"/>
                    </a:cubicBezTo>
                    <a:cubicBezTo>
                      <a:pt x="2065" y="1071"/>
                      <a:pt x="2006" y="1042"/>
                      <a:pt x="1992" y="1042"/>
                    </a:cubicBezTo>
                    <a:cubicBezTo>
                      <a:pt x="2006" y="1057"/>
                      <a:pt x="2036" y="1071"/>
                      <a:pt x="2021" y="1086"/>
                    </a:cubicBezTo>
                    <a:cubicBezTo>
                      <a:pt x="2006" y="1086"/>
                      <a:pt x="1947" y="1086"/>
                      <a:pt x="1962" y="1071"/>
                    </a:cubicBezTo>
                    <a:cubicBezTo>
                      <a:pt x="1947" y="1086"/>
                      <a:pt x="1992" y="1115"/>
                      <a:pt x="1977" y="1130"/>
                    </a:cubicBezTo>
                    <a:cubicBezTo>
                      <a:pt x="1962" y="1130"/>
                      <a:pt x="1962" y="1101"/>
                      <a:pt x="1947" y="1115"/>
                    </a:cubicBezTo>
                    <a:cubicBezTo>
                      <a:pt x="1933" y="1130"/>
                      <a:pt x="1992" y="1203"/>
                      <a:pt x="1933" y="1159"/>
                    </a:cubicBezTo>
                    <a:lnTo>
                      <a:pt x="1888" y="1130"/>
                    </a:lnTo>
                    <a:cubicBezTo>
                      <a:pt x="1874" y="1145"/>
                      <a:pt x="1874" y="1159"/>
                      <a:pt x="1859" y="1159"/>
                    </a:cubicBezTo>
                    <a:cubicBezTo>
                      <a:pt x="1859" y="1145"/>
                      <a:pt x="1874" y="1130"/>
                      <a:pt x="1874" y="1115"/>
                    </a:cubicBezTo>
                    <a:cubicBezTo>
                      <a:pt x="1874" y="1130"/>
                      <a:pt x="1844" y="1130"/>
                      <a:pt x="1844" y="1130"/>
                    </a:cubicBezTo>
                    <a:cubicBezTo>
                      <a:pt x="1829" y="1115"/>
                      <a:pt x="1859" y="1101"/>
                      <a:pt x="1844" y="1086"/>
                    </a:cubicBezTo>
                    <a:lnTo>
                      <a:pt x="1815" y="1101"/>
                    </a:lnTo>
                    <a:cubicBezTo>
                      <a:pt x="1800" y="1086"/>
                      <a:pt x="1815" y="1057"/>
                      <a:pt x="1815" y="1057"/>
                    </a:cubicBezTo>
                    <a:cubicBezTo>
                      <a:pt x="1829" y="1057"/>
                      <a:pt x="1888" y="1027"/>
                      <a:pt x="1874" y="1027"/>
                    </a:cubicBezTo>
                    <a:cubicBezTo>
                      <a:pt x="1859" y="1013"/>
                      <a:pt x="1800" y="1071"/>
                      <a:pt x="1770" y="1057"/>
                    </a:cubicBezTo>
                    <a:cubicBezTo>
                      <a:pt x="1770" y="1057"/>
                      <a:pt x="1815" y="1013"/>
                      <a:pt x="1800" y="1013"/>
                    </a:cubicBezTo>
                    <a:cubicBezTo>
                      <a:pt x="1785" y="1013"/>
                      <a:pt x="1770" y="1042"/>
                      <a:pt x="1756" y="1027"/>
                    </a:cubicBezTo>
                    <a:cubicBezTo>
                      <a:pt x="1741" y="1013"/>
                      <a:pt x="1726" y="1013"/>
                      <a:pt x="1711" y="998"/>
                    </a:cubicBezTo>
                    <a:cubicBezTo>
                      <a:pt x="1697" y="983"/>
                      <a:pt x="1682" y="969"/>
                      <a:pt x="1667" y="983"/>
                    </a:cubicBezTo>
                    <a:lnTo>
                      <a:pt x="1667" y="1013"/>
                    </a:lnTo>
                    <a:lnTo>
                      <a:pt x="1652" y="1013"/>
                    </a:lnTo>
                    <a:cubicBezTo>
                      <a:pt x="1652" y="1027"/>
                      <a:pt x="1711" y="1057"/>
                      <a:pt x="1652" y="1057"/>
                    </a:cubicBezTo>
                    <a:cubicBezTo>
                      <a:pt x="1637" y="1057"/>
                      <a:pt x="1578" y="1042"/>
                      <a:pt x="1593" y="1027"/>
                    </a:cubicBezTo>
                    <a:cubicBezTo>
                      <a:pt x="1578" y="1057"/>
                      <a:pt x="1637" y="1086"/>
                      <a:pt x="1652" y="1101"/>
                    </a:cubicBezTo>
                    <a:cubicBezTo>
                      <a:pt x="1682" y="1101"/>
                      <a:pt x="1682" y="1145"/>
                      <a:pt x="1697" y="1159"/>
                    </a:cubicBezTo>
                    <a:cubicBezTo>
                      <a:pt x="1711" y="1174"/>
                      <a:pt x="1711" y="1189"/>
                      <a:pt x="1726" y="1189"/>
                    </a:cubicBezTo>
                    <a:cubicBezTo>
                      <a:pt x="1741" y="1189"/>
                      <a:pt x="1726" y="1174"/>
                      <a:pt x="1741" y="1174"/>
                    </a:cubicBezTo>
                    <a:cubicBezTo>
                      <a:pt x="1741" y="1174"/>
                      <a:pt x="1756" y="1189"/>
                      <a:pt x="1756" y="1203"/>
                    </a:cubicBezTo>
                    <a:cubicBezTo>
                      <a:pt x="1770" y="1218"/>
                      <a:pt x="1770" y="1203"/>
                      <a:pt x="1785" y="1189"/>
                    </a:cubicBezTo>
                    <a:cubicBezTo>
                      <a:pt x="1800" y="1189"/>
                      <a:pt x="1785" y="1248"/>
                      <a:pt x="1800" y="1233"/>
                    </a:cubicBezTo>
                    <a:cubicBezTo>
                      <a:pt x="1815" y="1233"/>
                      <a:pt x="1800" y="1218"/>
                      <a:pt x="1815" y="1203"/>
                    </a:cubicBezTo>
                    <a:lnTo>
                      <a:pt x="1815" y="1248"/>
                    </a:lnTo>
                    <a:cubicBezTo>
                      <a:pt x="1815" y="1262"/>
                      <a:pt x="1815" y="1262"/>
                      <a:pt x="1829" y="1277"/>
                    </a:cubicBezTo>
                    <a:cubicBezTo>
                      <a:pt x="1844" y="1277"/>
                      <a:pt x="1859" y="1292"/>
                      <a:pt x="1859" y="1306"/>
                    </a:cubicBezTo>
                    <a:cubicBezTo>
                      <a:pt x="1874" y="1306"/>
                      <a:pt x="1888" y="1365"/>
                      <a:pt x="1888" y="1365"/>
                    </a:cubicBezTo>
                    <a:cubicBezTo>
                      <a:pt x="1874" y="1350"/>
                      <a:pt x="1874" y="1336"/>
                      <a:pt x="1874" y="1336"/>
                    </a:cubicBezTo>
                    <a:cubicBezTo>
                      <a:pt x="1859" y="1336"/>
                      <a:pt x="1874" y="1394"/>
                      <a:pt x="1874" y="1394"/>
                    </a:cubicBezTo>
                    <a:cubicBezTo>
                      <a:pt x="1874" y="1394"/>
                      <a:pt x="1844" y="1336"/>
                      <a:pt x="1829" y="1321"/>
                    </a:cubicBezTo>
                    <a:cubicBezTo>
                      <a:pt x="1829" y="1321"/>
                      <a:pt x="1844" y="1380"/>
                      <a:pt x="1859" y="1394"/>
                    </a:cubicBezTo>
                    <a:cubicBezTo>
                      <a:pt x="1859" y="1438"/>
                      <a:pt x="1829" y="1394"/>
                      <a:pt x="1829" y="1409"/>
                    </a:cubicBezTo>
                    <a:cubicBezTo>
                      <a:pt x="1815" y="1424"/>
                      <a:pt x="1888" y="1453"/>
                      <a:pt x="1888" y="1468"/>
                    </a:cubicBezTo>
                    <a:cubicBezTo>
                      <a:pt x="1888" y="1482"/>
                      <a:pt x="1756" y="1394"/>
                      <a:pt x="1741" y="1394"/>
                    </a:cubicBezTo>
                    <a:lnTo>
                      <a:pt x="1741" y="1409"/>
                    </a:lnTo>
                    <a:cubicBezTo>
                      <a:pt x="1741" y="1424"/>
                      <a:pt x="1711" y="1365"/>
                      <a:pt x="1697" y="1365"/>
                    </a:cubicBezTo>
                    <a:lnTo>
                      <a:pt x="1711" y="1394"/>
                    </a:lnTo>
                    <a:cubicBezTo>
                      <a:pt x="1697" y="1409"/>
                      <a:pt x="1667" y="1350"/>
                      <a:pt x="1652" y="1336"/>
                    </a:cubicBezTo>
                    <a:cubicBezTo>
                      <a:pt x="1637" y="1321"/>
                      <a:pt x="1637" y="1350"/>
                      <a:pt x="1623" y="1365"/>
                    </a:cubicBezTo>
                    <a:cubicBezTo>
                      <a:pt x="1623" y="1380"/>
                      <a:pt x="1593" y="1321"/>
                      <a:pt x="1593" y="1321"/>
                    </a:cubicBezTo>
                    <a:lnTo>
                      <a:pt x="1549" y="1321"/>
                    </a:lnTo>
                    <a:cubicBezTo>
                      <a:pt x="1549" y="1336"/>
                      <a:pt x="1564" y="1350"/>
                      <a:pt x="1578" y="1350"/>
                    </a:cubicBezTo>
                    <a:cubicBezTo>
                      <a:pt x="1593" y="1365"/>
                      <a:pt x="1593" y="1365"/>
                      <a:pt x="1608" y="1380"/>
                    </a:cubicBezTo>
                    <a:cubicBezTo>
                      <a:pt x="1623" y="1394"/>
                      <a:pt x="1652" y="1409"/>
                      <a:pt x="1682" y="1424"/>
                    </a:cubicBezTo>
                    <a:cubicBezTo>
                      <a:pt x="1711" y="1453"/>
                      <a:pt x="1726" y="1468"/>
                      <a:pt x="1741" y="1497"/>
                    </a:cubicBezTo>
                    <a:cubicBezTo>
                      <a:pt x="1770" y="1541"/>
                      <a:pt x="1770" y="1541"/>
                      <a:pt x="1726" y="1526"/>
                    </a:cubicBezTo>
                    <a:cubicBezTo>
                      <a:pt x="1667" y="1497"/>
                      <a:pt x="1564" y="1512"/>
                      <a:pt x="1519" y="1453"/>
                    </a:cubicBezTo>
                    <a:cubicBezTo>
                      <a:pt x="1505" y="1424"/>
                      <a:pt x="1460" y="1453"/>
                      <a:pt x="1431" y="1424"/>
                    </a:cubicBezTo>
                    <a:cubicBezTo>
                      <a:pt x="1416" y="1409"/>
                      <a:pt x="1328" y="1380"/>
                      <a:pt x="1328" y="1365"/>
                    </a:cubicBezTo>
                    <a:cubicBezTo>
                      <a:pt x="1328" y="1350"/>
                      <a:pt x="1372" y="1365"/>
                      <a:pt x="1372" y="1350"/>
                    </a:cubicBezTo>
                    <a:cubicBezTo>
                      <a:pt x="1387" y="1336"/>
                      <a:pt x="1342" y="1321"/>
                      <a:pt x="1342" y="1321"/>
                    </a:cubicBezTo>
                    <a:cubicBezTo>
                      <a:pt x="1298" y="1306"/>
                      <a:pt x="1269" y="1277"/>
                      <a:pt x="1239" y="1262"/>
                    </a:cubicBezTo>
                    <a:cubicBezTo>
                      <a:pt x="1224" y="1248"/>
                      <a:pt x="1239" y="1233"/>
                      <a:pt x="1210" y="1233"/>
                    </a:cubicBezTo>
                    <a:cubicBezTo>
                      <a:pt x="1210" y="1218"/>
                      <a:pt x="1136" y="1218"/>
                      <a:pt x="1136" y="1218"/>
                    </a:cubicBezTo>
                    <a:cubicBezTo>
                      <a:pt x="1136" y="1233"/>
                      <a:pt x="1151" y="1203"/>
                      <a:pt x="1136" y="1218"/>
                    </a:cubicBezTo>
                    <a:lnTo>
                      <a:pt x="1136" y="121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 name="Freeform 1793">
                <a:extLst>
                  <a:ext uri="{FF2B5EF4-FFF2-40B4-BE49-F238E27FC236}">
                    <a16:creationId xmlns:a16="http://schemas.microsoft.com/office/drawing/2014/main" id="{26312413-965C-76EB-DB45-AFE04F1AF07C}"/>
                  </a:ext>
                </a:extLst>
              </p:cNvPr>
              <p:cNvSpPr>
                <a:spLocks/>
              </p:cNvSpPr>
              <p:nvPr/>
            </p:nvSpPr>
            <p:spPr bwMode="auto">
              <a:xfrm>
                <a:off x="1945" y="1534"/>
                <a:ext cx="169" cy="80"/>
              </a:xfrm>
              <a:custGeom>
                <a:avLst/>
                <a:gdLst>
                  <a:gd name="T0" fmla="*/ 729 w 875"/>
                  <a:gd name="T1" fmla="*/ 327 h 416"/>
                  <a:gd name="T2" fmla="*/ 729 w 875"/>
                  <a:gd name="T3" fmla="*/ 327 h 416"/>
                  <a:gd name="T4" fmla="*/ 700 w 875"/>
                  <a:gd name="T5" fmla="*/ 312 h 416"/>
                  <a:gd name="T6" fmla="*/ 671 w 875"/>
                  <a:gd name="T7" fmla="*/ 342 h 416"/>
                  <a:gd name="T8" fmla="*/ 627 w 875"/>
                  <a:gd name="T9" fmla="*/ 327 h 416"/>
                  <a:gd name="T10" fmla="*/ 583 w 875"/>
                  <a:gd name="T11" fmla="*/ 342 h 416"/>
                  <a:gd name="T12" fmla="*/ 350 w 875"/>
                  <a:gd name="T13" fmla="*/ 401 h 416"/>
                  <a:gd name="T14" fmla="*/ 277 w 875"/>
                  <a:gd name="T15" fmla="*/ 416 h 416"/>
                  <a:gd name="T16" fmla="*/ 248 w 875"/>
                  <a:gd name="T17" fmla="*/ 357 h 416"/>
                  <a:gd name="T18" fmla="*/ 350 w 875"/>
                  <a:gd name="T19" fmla="*/ 327 h 416"/>
                  <a:gd name="T20" fmla="*/ 423 w 875"/>
                  <a:gd name="T21" fmla="*/ 327 h 416"/>
                  <a:gd name="T22" fmla="*/ 452 w 875"/>
                  <a:gd name="T23" fmla="*/ 297 h 416"/>
                  <a:gd name="T24" fmla="*/ 350 w 875"/>
                  <a:gd name="T25" fmla="*/ 297 h 416"/>
                  <a:gd name="T26" fmla="*/ 277 w 875"/>
                  <a:gd name="T27" fmla="*/ 312 h 416"/>
                  <a:gd name="T28" fmla="*/ 277 w 875"/>
                  <a:gd name="T29" fmla="*/ 282 h 416"/>
                  <a:gd name="T30" fmla="*/ 175 w 875"/>
                  <a:gd name="T31" fmla="*/ 312 h 416"/>
                  <a:gd name="T32" fmla="*/ 161 w 875"/>
                  <a:gd name="T33" fmla="*/ 327 h 416"/>
                  <a:gd name="T34" fmla="*/ 132 w 875"/>
                  <a:gd name="T35" fmla="*/ 342 h 416"/>
                  <a:gd name="T36" fmla="*/ 73 w 875"/>
                  <a:gd name="T37" fmla="*/ 312 h 416"/>
                  <a:gd name="T38" fmla="*/ 0 w 875"/>
                  <a:gd name="T39" fmla="*/ 297 h 416"/>
                  <a:gd name="T40" fmla="*/ 59 w 875"/>
                  <a:gd name="T41" fmla="*/ 267 h 416"/>
                  <a:gd name="T42" fmla="*/ 132 w 875"/>
                  <a:gd name="T43" fmla="*/ 252 h 416"/>
                  <a:gd name="T44" fmla="*/ 161 w 875"/>
                  <a:gd name="T45" fmla="*/ 238 h 416"/>
                  <a:gd name="T46" fmla="*/ 73 w 875"/>
                  <a:gd name="T47" fmla="*/ 238 h 416"/>
                  <a:gd name="T48" fmla="*/ 59 w 875"/>
                  <a:gd name="T49" fmla="*/ 208 h 416"/>
                  <a:gd name="T50" fmla="*/ 175 w 875"/>
                  <a:gd name="T51" fmla="*/ 193 h 416"/>
                  <a:gd name="T52" fmla="*/ 59 w 875"/>
                  <a:gd name="T53" fmla="*/ 178 h 416"/>
                  <a:gd name="T54" fmla="*/ 190 w 875"/>
                  <a:gd name="T55" fmla="*/ 148 h 416"/>
                  <a:gd name="T56" fmla="*/ 132 w 875"/>
                  <a:gd name="T57" fmla="*/ 119 h 416"/>
                  <a:gd name="T58" fmla="*/ 204 w 875"/>
                  <a:gd name="T59" fmla="*/ 89 h 416"/>
                  <a:gd name="T60" fmla="*/ 248 w 875"/>
                  <a:gd name="T61" fmla="*/ 148 h 416"/>
                  <a:gd name="T62" fmla="*/ 365 w 875"/>
                  <a:gd name="T63" fmla="*/ 163 h 416"/>
                  <a:gd name="T64" fmla="*/ 423 w 875"/>
                  <a:gd name="T65" fmla="*/ 208 h 416"/>
                  <a:gd name="T66" fmla="*/ 467 w 875"/>
                  <a:gd name="T67" fmla="*/ 252 h 416"/>
                  <a:gd name="T68" fmla="*/ 569 w 875"/>
                  <a:gd name="T69" fmla="*/ 238 h 416"/>
                  <a:gd name="T70" fmla="*/ 540 w 875"/>
                  <a:gd name="T71" fmla="*/ 193 h 416"/>
                  <a:gd name="T72" fmla="*/ 554 w 875"/>
                  <a:gd name="T73" fmla="*/ 133 h 416"/>
                  <a:gd name="T74" fmla="*/ 525 w 875"/>
                  <a:gd name="T75" fmla="*/ 119 h 416"/>
                  <a:gd name="T76" fmla="*/ 554 w 875"/>
                  <a:gd name="T77" fmla="*/ 74 h 416"/>
                  <a:gd name="T78" fmla="*/ 627 w 875"/>
                  <a:gd name="T79" fmla="*/ 44 h 416"/>
                  <a:gd name="T80" fmla="*/ 642 w 875"/>
                  <a:gd name="T81" fmla="*/ 104 h 416"/>
                  <a:gd name="T82" fmla="*/ 656 w 875"/>
                  <a:gd name="T83" fmla="*/ 133 h 416"/>
                  <a:gd name="T84" fmla="*/ 642 w 875"/>
                  <a:gd name="T85" fmla="*/ 148 h 416"/>
                  <a:gd name="T86" fmla="*/ 686 w 875"/>
                  <a:gd name="T87" fmla="*/ 163 h 416"/>
                  <a:gd name="T88" fmla="*/ 744 w 875"/>
                  <a:gd name="T89" fmla="*/ 208 h 416"/>
                  <a:gd name="T90" fmla="*/ 773 w 875"/>
                  <a:gd name="T91" fmla="*/ 193 h 416"/>
                  <a:gd name="T92" fmla="*/ 831 w 875"/>
                  <a:gd name="T93" fmla="*/ 178 h 416"/>
                  <a:gd name="T94" fmla="*/ 861 w 875"/>
                  <a:gd name="T95" fmla="*/ 223 h 416"/>
                  <a:gd name="T96" fmla="*/ 846 w 875"/>
                  <a:gd name="T97" fmla="*/ 297 h 416"/>
                  <a:gd name="T98" fmla="*/ 729 w 875"/>
                  <a:gd name="T99" fmla="*/ 327 h 416"/>
                  <a:gd name="T100" fmla="*/ 729 w 875"/>
                  <a:gd name="T101" fmla="*/ 32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5" h="416">
                    <a:moveTo>
                      <a:pt x="729" y="327"/>
                    </a:moveTo>
                    <a:lnTo>
                      <a:pt x="729" y="327"/>
                    </a:lnTo>
                    <a:cubicBezTo>
                      <a:pt x="715" y="327"/>
                      <a:pt x="715" y="312"/>
                      <a:pt x="700" y="312"/>
                    </a:cubicBezTo>
                    <a:cubicBezTo>
                      <a:pt x="700" y="312"/>
                      <a:pt x="671" y="327"/>
                      <a:pt x="671" y="342"/>
                    </a:cubicBezTo>
                    <a:cubicBezTo>
                      <a:pt x="656" y="342"/>
                      <a:pt x="642" y="342"/>
                      <a:pt x="627" y="327"/>
                    </a:cubicBezTo>
                    <a:cubicBezTo>
                      <a:pt x="613" y="327"/>
                      <a:pt x="598" y="327"/>
                      <a:pt x="583" y="342"/>
                    </a:cubicBezTo>
                    <a:cubicBezTo>
                      <a:pt x="511" y="371"/>
                      <a:pt x="438" y="386"/>
                      <a:pt x="350" y="401"/>
                    </a:cubicBezTo>
                    <a:cubicBezTo>
                      <a:pt x="336" y="401"/>
                      <a:pt x="292" y="416"/>
                      <a:pt x="277" y="416"/>
                    </a:cubicBezTo>
                    <a:cubicBezTo>
                      <a:pt x="248" y="401"/>
                      <a:pt x="190" y="386"/>
                      <a:pt x="248" y="357"/>
                    </a:cubicBezTo>
                    <a:cubicBezTo>
                      <a:pt x="277" y="357"/>
                      <a:pt x="321" y="327"/>
                      <a:pt x="350" y="327"/>
                    </a:cubicBezTo>
                    <a:lnTo>
                      <a:pt x="423" y="327"/>
                    </a:lnTo>
                    <a:cubicBezTo>
                      <a:pt x="423" y="327"/>
                      <a:pt x="467" y="297"/>
                      <a:pt x="452" y="297"/>
                    </a:cubicBezTo>
                    <a:cubicBezTo>
                      <a:pt x="438" y="282"/>
                      <a:pt x="365" y="297"/>
                      <a:pt x="350" y="297"/>
                    </a:cubicBezTo>
                    <a:cubicBezTo>
                      <a:pt x="321" y="312"/>
                      <a:pt x="306" y="312"/>
                      <a:pt x="277" y="312"/>
                    </a:cubicBezTo>
                    <a:cubicBezTo>
                      <a:pt x="248" y="312"/>
                      <a:pt x="277" y="297"/>
                      <a:pt x="277" y="282"/>
                    </a:cubicBezTo>
                    <a:cubicBezTo>
                      <a:pt x="277" y="238"/>
                      <a:pt x="190" y="312"/>
                      <a:pt x="175" y="312"/>
                    </a:cubicBezTo>
                    <a:lnTo>
                      <a:pt x="161" y="327"/>
                    </a:lnTo>
                    <a:cubicBezTo>
                      <a:pt x="132" y="297"/>
                      <a:pt x="132" y="327"/>
                      <a:pt x="132" y="342"/>
                    </a:cubicBezTo>
                    <a:cubicBezTo>
                      <a:pt x="132" y="342"/>
                      <a:pt x="88" y="312"/>
                      <a:pt x="73" y="312"/>
                    </a:cubicBezTo>
                    <a:cubicBezTo>
                      <a:pt x="59" y="312"/>
                      <a:pt x="0" y="327"/>
                      <a:pt x="0" y="297"/>
                    </a:cubicBezTo>
                    <a:cubicBezTo>
                      <a:pt x="0" y="267"/>
                      <a:pt x="29" y="282"/>
                      <a:pt x="59" y="267"/>
                    </a:cubicBezTo>
                    <a:cubicBezTo>
                      <a:pt x="88" y="267"/>
                      <a:pt x="117" y="267"/>
                      <a:pt x="132" y="252"/>
                    </a:cubicBezTo>
                    <a:cubicBezTo>
                      <a:pt x="132" y="252"/>
                      <a:pt x="175" y="238"/>
                      <a:pt x="161" y="238"/>
                    </a:cubicBezTo>
                    <a:cubicBezTo>
                      <a:pt x="132" y="223"/>
                      <a:pt x="88" y="238"/>
                      <a:pt x="73" y="238"/>
                    </a:cubicBezTo>
                    <a:cubicBezTo>
                      <a:pt x="29" y="238"/>
                      <a:pt x="0" y="208"/>
                      <a:pt x="59" y="208"/>
                    </a:cubicBezTo>
                    <a:cubicBezTo>
                      <a:pt x="88" y="208"/>
                      <a:pt x="146" y="193"/>
                      <a:pt x="175" y="193"/>
                    </a:cubicBezTo>
                    <a:cubicBezTo>
                      <a:pt x="161" y="193"/>
                      <a:pt x="59" y="208"/>
                      <a:pt x="59" y="178"/>
                    </a:cubicBezTo>
                    <a:cubicBezTo>
                      <a:pt x="44" y="148"/>
                      <a:pt x="175" y="163"/>
                      <a:pt x="190" y="148"/>
                    </a:cubicBezTo>
                    <a:cubicBezTo>
                      <a:pt x="190" y="148"/>
                      <a:pt x="132" y="133"/>
                      <a:pt x="132" y="119"/>
                    </a:cubicBezTo>
                    <a:cubicBezTo>
                      <a:pt x="117" y="104"/>
                      <a:pt x="204" y="89"/>
                      <a:pt x="204" y="89"/>
                    </a:cubicBezTo>
                    <a:cubicBezTo>
                      <a:pt x="248" y="89"/>
                      <a:pt x="219" y="148"/>
                      <a:pt x="248" y="148"/>
                    </a:cubicBezTo>
                    <a:cubicBezTo>
                      <a:pt x="292" y="148"/>
                      <a:pt x="321" y="148"/>
                      <a:pt x="365" y="163"/>
                    </a:cubicBezTo>
                    <a:cubicBezTo>
                      <a:pt x="379" y="178"/>
                      <a:pt x="409" y="193"/>
                      <a:pt x="423" y="208"/>
                    </a:cubicBezTo>
                    <a:cubicBezTo>
                      <a:pt x="452" y="238"/>
                      <a:pt x="438" y="252"/>
                      <a:pt x="467" y="252"/>
                    </a:cubicBezTo>
                    <a:cubicBezTo>
                      <a:pt x="511" y="252"/>
                      <a:pt x="540" y="252"/>
                      <a:pt x="569" y="238"/>
                    </a:cubicBezTo>
                    <a:cubicBezTo>
                      <a:pt x="627" y="223"/>
                      <a:pt x="540" y="208"/>
                      <a:pt x="540" y="193"/>
                    </a:cubicBezTo>
                    <a:cubicBezTo>
                      <a:pt x="540" y="193"/>
                      <a:pt x="656" y="178"/>
                      <a:pt x="554" y="133"/>
                    </a:cubicBezTo>
                    <a:cubicBezTo>
                      <a:pt x="540" y="133"/>
                      <a:pt x="511" y="133"/>
                      <a:pt x="525" y="119"/>
                    </a:cubicBezTo>
                    <a:cubicBezTo>
                      <a:pt x="540" y="104"/>
                      <a:pt x="554" y="89"/>
                      <a:pt x="554" y="74"/>
                    </a:cubicBezTo>
                    <a:cubicBezTo>
                      <a:pt x="569" y="59"/>
                      <a:pt x="627" y="0"/>
                      <a:pt x="627" y="44"/>
                    </a:cubicBezTo>
                    <a:cubicBezTo>
                      <a:pt x="627" y="59"/>
                      <a:pt x="642" y="74"/>
                      <a:pt x="642" y="104"/>
                    </a:cubicBezTo>
                    <a:cubicBezTo>
                      <a:pt x="656" y="104"/>
                      <a:pt x="656" y="119"/>
                      <a:pt x="656" y="133"/>
                    </a:cubicBezTo>
                    <a:cubicBezTo>
                      <a:pt x="671" y="148"/>
                      <a:pt x="642" y="133"/>
                      <a:pt x="642" y="148"/>
                    </a:cubicBezTo>
                    <a:cubicBezTo>
                      <a:pt x="642" y="178"/>
                      <a:pt x="686" y="148"/>
                      <a:pt x="686" y="163"/>
                    </a:cubicBezTo>
                    <a:cubicBezTo>
                      <a:pt x="686" y="193"/>
                      <a:pt x="729" y="208"/>
                      <a:pt x="744" y="208"/>
                    </a:cubicBezTo>
                    <a:cubicBezTo>
                      <a:pt x="773" y="208"/>
                      <a:pt x="773" y="223"/>
                      <a:pt x="773" y="193"/>
                    </a:cubicBezTo>
                    <a:cubicBezTo>
                      <a:pt x="773" y="163"/>
                      <a:pt x="802" y="163"/>
                      <a:pt x="831" y="178"/>
                    </a:cubicBezTo>
                    <a:cubicBezTo>
                      <a:pt x="846" y="178"/>
                      <a:pt x="875" y="208"/>
                      <a:pt x="861" y="223"/>
                    </a:cubicBezTo>
                    <a:cubicBezTo>
                      <a:pt x="861" y="238"/>
                      <a:pt x="846" y="282"/>
                      <a:pt x="846" y="297"/>
                    </a:cubicBezTo>
                    <a:cubicBezTo>
                      <a:pt x="831" y="312"/>
                      <a:pt x="744" y="327"/>
                      <a:pt x="729" y="327"/>
                    </a:cubicBezTo>
                    <a:cubicBezTo>
                      <a:pt x="700" y="312"/>
                      <a:pt x="744" y="327"/>
                      <a:pt x="729" y="32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6" name="Freeform 1794">
                <a:extLst>
                  <a:ext uri="{FF2B5EF4-FFF2-40B4-BE49-F238E27FC236}">
                    <a16:creationId xmlns:a16="http://schemas.microsoft.com/office/drawing/2014/main" id="{5FC4D1B3-DE64-693E-265B-42F96DC75FEA}"/>
                  </a:ext>
                </a:extLst>
              </p:cNvPr>
              <p:cNvSpPr>
                <a:spLocks/>
              </p:cNvSpPr>
              <p:nvPr/>
            </p:nvSpPr>
            <p:spPr bwMode="auto">
              <a:xfrm>
                <a:off x="1945" y="1534"/>
                <a:ext cx="169" cy="80"/>
              </a:xfrm>
              <a:custGeom>
                <a:avLst/>
                <a:gdLst>
                  <a:gd name="T0" fmla="*/ 729 w 875"/>
                  <a:gd name="T1" fmla="*/ 327 h 416"/>
                  <a:gd name="T2" fmla="*/ 729 w 875"/>
                  <a:gd name="T3" fmla="*/ 327 h 416"/>
                  <a:gd name="T4" fmla="*/ 700 w 875"/>
                  <a:gd name="T5" fmla="*/ 312 h 416"/>
                  <a:gd name="T6" fmla="*/ 671 w 875"/>
                  <a:gd name="T7" fmla="*/ 342 h 416"/>
                  <a:gd name="T8" fmla="*/ 627 w 875"/>
                  <a:gd name="T9" fmla="*/ 327 h 416"/>
                  <a:gd name="T10" fmla="*/ 583 w 875"/>
                  <a:gd name="T11" fmla="*/ 342 h 416"/>
                  <a:gd name="T12" fmla="*/ 350 w 875"/>
                  <a:gd name="T13" fmla="*/ 401 h 416"/>
                  <a:gd name="T14" fmla="*/ 277 w 875"/>
                  <a:gd name="T15" fmla="*/ 416 h 416"/>
                  <a:gd name="T16" fmla="*/ 248 w 875"/>
                  <a:gd name="T17" fmla="*/ 357 h 416"/>
                  <a:gd name="T18" fmla="*/ 350 w 875"/>
                  <a:gd name="T19" fmla="*/ 327 h 416"/>
                  <a:gd name="T20" fmla="*/ 423 w 875"/>
                  <a:gd name="T21" fmla="*/ 327 h 416"/>
                  <a:gd name="T22" fmla="*/ 452 w 875"/>
                  <a:gd name="T23" fmla="*/ 297 h 416"/>
                  <a:gd name="T24" fmla="*/ 350 w 875"/>
                  <a:gd name="T25" fmla="*/ 297 h 416"/>
                  <a:gd name="T26" fmla="*/ 277 w 875"/>
                  <a:gd name="T27" fmla="*/ 312 h 416"/>
                  <a:gd name="T28" fmla="*/ 277 w 875"/>
                  <a:gd name="T29" fmla="*/ 282 h 416"/>
                  <a:gd name="T30" fmla="*/ 175 w 875"/>
                  <a:gd name="T31" fmla="*/ 312 h 416"/>
                  <a:gd name="T32" fmla="*/ 161 w 875"/>
                  <a:gd name="T33" fmla="*/ 327 h 416"/>
                  <a:gd name="T34" fmla="*/ 132 w 875"/>
                  <a:gd name="T35" fmla="*/ 342 h 416"/>
                  <a:gd name="T36" fmla="*/ 73 w 875"/>
                  <a:gd name="T37" fmla="*/ 312 h 416"/>
                  <a:gd name="T38" fmla="*/ 0 w 875"/>
                  <a:gd name="T39" fmla="*/ 297 h 416"/>
                  <a:gd name="T40" fmla="*/ 59 w 875"/>
                  <a:gd name="T41" fmla="*/ 267 h 416"/>
                  <a:gd name="T42" fmla="*/ 132 w 875"/>
                  <a:gd name="T43" fmla="*/ 252 h 416"/>
                  <a:gd name="T44" fmla="*/ 161 w 875"/>
                  <a:gd name="T45" fmla="*/ 238 h 416"/>
                  <a:gd name="T46" fmla="*/ 73 w 875"/>
                  <a:gd name="T47" fmla="*/ 238 h 416"/>
                  <a:gd name="T48" fmla="*/ 59 w 875"/>
                  <a:gd name="T49" fmla="*/ 208 h 416"/>
                  <a:gd name="T50" fmla="*/ 175 w 875"/>
                  <a:gd name="T51" fmla="*/ 193 h 416"/>
                  <a:gd name="T52" fmla="*/ 59 w 875"/>
                  <a:gd name="T53" fmla="*/ 178 h 416"/>
                  <a:gd name="T54" fmla="*/ 190 w 875"/>
                  <a:gd name="T55" fmla="*/ 148 h 416"/>
                  <a:gd name="T56" fmla="*/ 132 w 875"/>
                  <a:gd name="T57" fmla="*/ 119 h 416"/>
                  <a:gd name="T58" fmla="*/ 204 w 875"/>
                  <a:gd name="T59" fmla="*/ 89 h 416"/>
                  <a:gd name="T60" fmla="*/ 248 w 875"/>
                  <a:gd name="T61" fmla="*/ 148 h 416"/>
                  <a:gd name="T62" fmla="*/ 365 w 875"/>
                  <a:gd name="T63" fmla="*/ 163 h 416"/>
                  <a:gd name="T64" fmla="*/ 423 w 875"/>
                  <a:gd name="T65" fmla="*/ 208 h 416"/>
                  <a:gd name="T66" fmla="*/ 467 w 875"/>
                  <a:gd name="T67" fmla="*/ 252 h 416"/>
                  <a:gd name="T68" fmla="*/ 569 w 875"/>
                  <a:gd name="T69" fmla="*/ 238 h 416"/>
                  <a:gd name="T70" fmla="*/ 540 w 875"/>
                  <a:gd name="T71" fmla="*/ 193 h 416"/>
                  <a:gd name="T72" fmla="*/ 554 w 875"/>
                  <a:gd name="T73" fmla="*/ 133 h 416"/>
                  <a:gd name="T74" fmla="*/ 525 w 875"/>
                  <a:gd name="T75" fmla="*/ 119 h 416"/>
                  <a:gd name="T76" fmla="*/ 554 w 875"/>
                  <a:gd name="T77" fmla="*/ 74 h 416"/>
                  <a:gd name="T78" fmla="*/ 627 w 875"/>
                  <a:gd name="T79" fmla="*/ 44 h 416"/>
                  <a:gd name="T80" fmla="*/ 642 w 875"/>
                  <a:gd name="T81" fmla="*/ 104 h 416"/>
                  <a:gd name="T82" fmla="*/ 656 w 875"/>
                  <a:gd name="T83" fmla="*/ 133 h 416"/>
                  <a:gd name="T84" fmla="*/ 642 w 875"/>
                  <a:gd name="T85" fmla="*/ 148 h 416"/>
                  <a:gd name="T86" fmla="*/ 686 w 875"/>
                  <a:gd name="T87" fmla="*/ 163 h 416"/>
                  <a:gd name="T88" fmla="*/ 744 w 875"/>
                  <a:gd name="T89" fmla="*/ 208 h 416"/>
                  <a:gd name="T90" fmla="*/ 773 w 875"/>
                  <a:gd name="T91" fmla="*/ 193 h 416"/>
                  <a:gd name="T92" fmla="*/ 831 w 875"/>
                  <a:gd name="T93" fmla="*/ 178 h 416"/>
                  <a:gd name="T94" fmla="*/ 861 w 875"/>
                  <a:gd name="T95" fmla="*/ 223 h 416"/>
                  <a:gd name="T96" fmla="*/ 846 w 875"/>
                  <a:gd name="T97" fmla="*/ 297 h 416"/>
                  <a:gd name="T98" fmla="*/ 729 w 875"/>
                  <a:gd name="T99" fmla="*/ 327 h 416"/>
                  <a:gd name="T100" fmla="*/ 729 w 875"/>
                  <a:gd name="T101" fmla="*/ 327 h 416"/>
                  <a:gd name="T102" fmla="*/ 729 w 875"/>
                  <a:gd name="T103" fmla="*/ 32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5" h="416">
                    <a:moveTo>
                      <a:pt x="729" y="327"/>
                    </a:moveTo>
                    <a:lnTo>
                      <a:pt x="729" y="327"/>
                    </a:lnTo>
                    <a:cubicBezTo>
                      <a:pt x="715" y="327"/>
                      <a:pt x="715" y="312"/>
                      <a:pt x="700" y="312"/>
                    </a:cubicBezTo>
                    <a:cubicBezTo>
                      <a:pt x="700" y="312"/>
                      <a:pt x="671" y="327"/>
                      <a:pt x="671" y="342"/>
                    </a:cubicBezTo>
                    <a:cubicBezTo>
                      <a:pt x="656" y="342"/>
                      <a:pt x="642" y="342"/>
                      <a:pt x="627" y="327"/>
                    </a:cubicBezTo>
                    <a:cubicBezTo>
                      <a:pt x="613" y="327"/>
                      <a:pt x="598" y="327"/>
                      <a:pt x="583" y="342"/>
                    </a:cubicBezTo>
                    <a:cubicBezTo>
                      <a:pt x="511" y="371"/>
                      <a:pt x="438" y="386"/>
                      <a:pt x="350" y="401"/>
                    </a:cubicBezTo>
                    <a:cubicBezTo>
                      <a:pt x="336" y="401"/>
                      <a:pt x="292" y="416"/>
                      <a:pt x="277" y="416"/>
                    </a:cubicBezTo>
                    <a:cubicBezTo>
                      <a:pt x="248" y="401"/>
                      <a:pt x="190" y="386"/>
                      <a:pt x="248" y="357"/>
                    </a:cubicBezTo>
                    <a:cubicBezTo>
                      <a:pt x="277" y="357"/>
                      <a:pt x="321" y="327"/>
                      <a:pt x="350" y="327"/>
                    </a:cubicBezTo>
                    <a:lnTo>
                      <a:pt x="423" y="327"/>
                    </a:lnTo>
                    <a:cubicBezTo>
                      <a:pt x="423" y="327"/>
                      <a:pt x="467" y="297"/>
                      <a:pt x="452" y="297"/>
                    </a:cubicBezTo>
                    <a:cubicBezTo>
                      <a:pt x="438" y="282"/>
                      <a:pt x="365" y="297"/>
                      <a:pt x="350" y="297"/>
                    </a:cubicBezTo>
                    <a:cubicBezTo>
                      <a:pt x="321" y="312"/>
                      <a:pt x="306" y="312"/>
                      <a:pt x="277" y="312"/>
                    </a:cubicBezTo>
                    <a:cubicBezTo>
                      <a:pt x="248" y="312"/>
                      <a:pt x="277" y="297"/>
                      <a:pt x="277" y="282"/>
                    </a:cubicBezTo>
                    <a:cubicBezTo>
                      <a:pt x="277" y="238"/>
                      <a:pt x="190" y="312"/>
                      <a:pt x="175" y="312"/>
                    </a:cubicBezTo>
                    <a:lnTo>
                      <a:pt x="161" y="327"/>
                    </a:lnTo>
                    <a:cubicBezTo>
                      <a:pt x="132" y="297"/>
                      <a:pt x="132" y="327"/>
                      <a:pt x="132" y="342"/>
                    </a:cubicBezTo>
                    <a:cubicBezTo>
                      <a:pt x="132" y="342"/>
                      <a:pt x="88" y="312"/>
                      <a:pt x="73" y="312"/>
                    </a:cubicBezTo>
                    <a:cubicBezTo>
                      <a:pt x="59" y="312"/>
                      <a:pt x="0" y="327"/>
                      <a:pt x="0" y="297"/>
                    </a:cubicBezTo>
                    <a:cubicBezTo>
                      <a:pt x="0" y="267"/>
                      <a:pt x="29" y="282"/>
                      <a:pt x="59" y="267"/>
                    </a:cubicBezTo>
                    <a:cubicBezTo>
                      <a:pt x="88" y="267"/>
                      <a:pt x="117" y="267"/>
                      <a:pt x="132" y="252"/>
                    </a:cubicBezTo>
                    <a:cubicBezTo>
                      <a:pt x="132" y="252"/>
                      <a:pt x="175" y="238"/>
                      <a:pt x="161" y="238"/>
                    </a:cubicBezTo>
                    <a:cubicBezTo>
                      <a:pt x="132" y="223"/>
                      <a:pt x="88" y="238"/>
                      <a:pt x="73" y="238"/>
                    </a:cubicBezTo>
                    <a:cubicBezTo>
                      <a:pt x="29" y="238"/>
                      <a:pt x="0" y="208"/>
                      <a:pt x="59" y="208"/>
                    </a:cubicBezTo>
                    <a:cubicBezTo>
                      <a:pt x="88" y="208"/>
                      <a:pt x="146" y="193"/>
                      <a:pt x="175" y="193"/>
                    </a:cubicBezTo>
                    <a:cubicBezTo>
                      <a:pt x="161" y="193"/>
                      <a:pt x="59" y="208"/>
                      <a:pt x="59" y="178"/>
                    </a:cubicBezTo>
                    <a:cubicBezTo>
                      <a:pt x="44" y="148"/>
                      <a:pt x="175" y="163"/>
                      <a:pt x="190" y="148"/>
                    </a:cubicBezTo>
                    <a:cubicBezTo>
                      <a:pt x="190" y="148"/>
                      <a:pt x="132" y="133"/>
                      <a:pt x="132" y="119"/>
                    </a:cubicBezTo>
                    <a:cubicBezTo>
                      <a:pt x="117" y="104"/>
                      <a:pt x="204" y="89"/>
                      <a:pt x="204" y="89"/>
                    </a:cubicBezTo>
                    <a:cubicBezTo>
                      <a:pt x="248" y="89"/>
                      <a:pt x="219" y="148"/>
                      <a:pt x="248" y="148"/>
                    </a:cubicBezTo>
                    <a:cubicBezTo>
                      <a:pt x="292" y="148"/>
                      <a:pt x="321" y="148"/>
                      <a:pt x="365" y="163"/>
                    </a:cubicBezTo>
                    <a:cubicBezTo>
                      <a:pt x="379" y="178"/>
                      <a:pt x="409" y="193"/>
                      <a:pt x="423" y="208"/>
                    </a:cubicBezTo>
                    <a:cubicBezTo>
                      <a:pt x="452" y="238"/>
                      <a:pt x="438" y="252"/>
                      <a:pt x="467" y="252"/>
                    </a:cubicBezTo>
                    <a:cubicBezTo>
                      <a:pt x="511" y="252"/>
                      <a:pt x="540" y="252"/>
                      <a:pt x="569" y="238"/>
                    </a:cubicBezTo>
                    <a:cubicBezTo>
                      <a:pt x="627" y="223"/>
                      <a:pt x="540" y="208"/>
                      <a:pt x="540" y="193"/>
                    </a:cubicBezTo>
                    <a:cubicBezTo>
                      <a:pt x="540" y="193"/>
                      <a:pt x="656" y="178"/>
                      <a:pt x="554" y="133"/>
                    </a:cubicBezTo>
                    <a:cubicBezTo>
                      <a:pt x="540" y="133"/>
                      <a:pt x="511" y="133"/>
                      <a:pt x="525" y="119"/>
                    </a:cubicBezTo>
                    <a:cubicBezTo>
                      <a:pt x="540" y="104"/>
                      <a:pt x="554" y="89"/>
                      <a:pt x="554" y="74"/>
                    </a:cubicBezTo>
                    <a:cubicBezTo>
                      <a:pt x="569" y="59"/>
                      <a:pt x="627" y="0"/>
                      <a:pt x="627" y="44"/>
                    </a:cubicBezTo>
                    <a:cubicBezTo>
                      <a:pt x="627" y="59"/>
                      <a:pt x="642" y="74"/>
                      <a:pt x="642" y="104"/>
                    </a:cubicBezTo>
                    <a:cubicBezTo>
                      <a:pt x="656" y="104"/>
                      <a:pt x="656" y="119"/>
                      <a:pt x="656" y="133"/>
                    </a:cubicBezTo>
                    <a:cubicBezTo>
                      <a:pt x="671" y="148"/>
                      <a:pt x="642" y="133"/>
                      <a:pt x="642" y="148"/>
                    </a:cubicBezTo>
                    <a:cubicBezTo>
                      <a:pt x="642" y="178"/>
                      <a:pt x="686" y="148"/>
                      <a:pt x="686" y="163"/>
                    </a:cubicBezTo>
                    <a:cubicBezTo>
                      <a:pt x="686" y="193"/>
                      <a:pt x="729" y="208"/>
                      <a:pt x="744" y="208"/>
                    </a:cubicBezTo>
                    <a:cubicBezTo>
                      <a:pt x="773" y="208"/>
                      <a:pt x="773" y="223"/>
                      <a:pt x="773" y="193"/>
                    </a:cubicBezTo>
                    <a:cubicBezTo>
                      <a:pt x="773" y="163"/>
                      <a:pt x="802" y="163"/>
                      <a:pt x="831" y="178"/>
                    </a:cubicBezTo>
                    <a:cubicBezTo>
                      <a:pt x="846" y="178"/>
                      <a:pt x="875" y="208"/>
                      <a:pt x="861" y="223"/>
                    </a:cubicBezTo>
                    <a:cubicBezTo>
                      <a:pt x="861" y="238"/>
                      <a:pt x="846" y="282"/>
                      <a:pt x="846" y="297"/>
                    </a:cubicBezTo>
                    <a:cubicBezTo>
                      <a:pt x="831" y="312"/>
                      <a:pt x="744" y="327"/>
                      <a:pt x="729" y="327"/>
                    </a:cubicBezTo>
                    <a:cubicBezTo>
                      <a:pt x="700" y="312"/>
                      <a:pt x="744" y="327"/>
                      <a:pt x="729" y="327"/>
                    </a:cubicBezTo>
                    <a:lnTo>
                      <a:pt x="729" y="32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 name="Freeform 1795">
                <a:extLst>
                  <a:ext uri="{FF2B5EF4-FFF2-40B4-BE49-F238E27FC236}">
                    <a16:creationId xmlns:a16="http://schemas.microsoft.com/office/drawing/2014/main" id="{232F19CB-0E94-67DB-069E-294823A6EFB4}"/>
                  </a:ext>
                </a:extLst>
              </p:cNvPr>
              <p:cNvSpPr>
                <a:spLocks/>
              </p:cNvSpPr>
              <p:nvPr/>
            </p:nvSpPr>
            <p:spPr bwMode="auto">
              <a:xfrm>
                <a:off x="1945" y="1534"/>
                <a:ext cx="169" cy="80"/>
              </a:xfrm>
              <a:custGeom>
                <a:avLst/>
                <a:gdLst>
                  <a:gd name="T0" fmla="*/ 729 w 875"/>
                  <a:gd name="T1" fmla="*/ 327 h 416"/>
                  <a:gd name="T2" fmla="*/ 729 w 875"/>
                  <a:gd name="T3" fmla="*/ 327 h 416"/>
                  <a:gd name="T4" fmla="*/ 700 w 875"/>
                  <a:gd name="T5" fmla="*/ 312 h 416"/>
                  <a:gd name="T6" fmla="*/ 671 w 875"/>
                  <a:gd name="T7" fmla="*/ 342 h 416"/>
                  <a:gd name="T8" fmla="*/ 627 w 875"/>
                  <a:gd name="T9" fmla="*/ 327 h 416"/>
                  <a:gd name="T10" fmla="*/ 583 w 875"/>
                  <a:gd name="T11" fmla="*/ 342 h 416"/>
                  <a:gd name="T12" fmla="*/ 350 w 875"/>
                  <a:gd name="T13" fmla="*/ 401 h 416"/>
                  <a:gd name="T14" fmla="*/ 277 w 875"/>
                  <a:gd name="T15" fmla="*/ 416 h 416"/>
                  <a:gd name="T16" fmla="*/ 248 w 875"/>
                  <a:gd name="T17" fmla="*/ 357 h 416"/>
                  <a:gd name="T18" fmla="*/ 350 w 875"/>
                  <a:gd name="T19" fmla="*/ 327 h 416"/>
                  <a:gd name="T20" fmla="*/ 423 w 875"/>
                  <a:gd name="T21" fmla="*/ 327 h 416"/>
                  <a:gd name="T22" fmla="*/ 452 w 875"/>
                  <a:gd name="T23" fmla="*/ 297 h 416"/>
                  <a:gd name="T24" fmla="*/ 350 w 875"/>
                  <a:gd name="T25" fmla="*/ 297 h 416"/>
                  <a:gd name="T26" fmla="*/ 277 w 875"/>
                  <a:gd name="T27" fmla="*/ 312 h 416"/>
                  <a:gd name="T28" fmla="*/ 277 w 875"/>
                  <a:gd name="T29" fmla="*/ 282 h 416"/>
                  <a:gd name="T30" fmla="*/ 175 w 875"/>
                  <a:gd name="T31" fmla="*/ 312 h 416"/>
                  <a:gd name="T32" fmla="*/ 161 w 875"/>
                  <a:gd name="T33" fmla="*/ 327 h 416"/>
                  <a:gd name="T34" fmla="*/ 132 w 875"/>
                  <a:gd name="T35" fmla="*/ 342 h 416"/>
                  <a:gd name="T36" fmla="*/ 73 w 875"/>
                  <a:gd name="T37" fmla="*/ 312 h 416"/>
                  <a:gd name="T38" fmla="*/ 0 w 875"/>
                  <a:gd name="T39" fmla="*/ 297 h 416"/>
                  <a:gd name="T40" fmla="*/ 59 w 875"/>
                  <a:gd name="T41" fmla="*/ 267 h 416"/>
                  <a:gd name="T42" fmla="*/ 132 w 875"/>
                  <a:gd name="T43" fmla="*/ 252 h 416"/>
                  <a:gd name="T44" fmla="*/ 161 w 875"/>
                  <a:gd name="T45" fmla="*/ 238 h 416"/>
                  <a:gd name="T46" fmla="*/ 73 w 875"/>
                  <a:gd name="T47" fmla="*/ 238 h 416"/>
                  <a:gd name="T48" fmla="*/ 59 w 875"/>
                  <a:gd name="T49" fmla="*/ 208 h 416"/>
                  <a:gd name="T50" fmla="*/ 175 w 875"/>
                  <a:gd name="T51" fmla="*/ 193 h 416"/>
                  <a:gd name="T52" fmla="*/ 59 w 875"/>
                  <a:gd name="T53" fmla="*/ 178 h 416"/>
                  <a:gd name="T54" fmla="*/ 190 w 875"/>
                  <a:gd name="T55" fmla="*/ 148 h 416"/>
                  <a:gd name="T56" fmla="*/ 132 w 875"/>
                  <a:gd name="T57" fmla="*/ 119 h 416"/>
                  <a:gd name="T58" fmla="*/ 204 w 875"/>
                  <a:gd name="T59" fmla="*/ 89 h 416"/>
                  <a:gd name="T60" fmla="*/ 248 w 875"/>
                  <a:gd name="T61" fmla="*/ 148 h 416"/>
                  <a:gd name="T62" fmla="*/ 365 w 875"/>
                  <a:gd name="T63" fmla="*/ 163 h 416"/>
                  <a:gd name="T64" fmla="*/ 423 w 875"/>
                  <a:gd name="T65" fmla="*/ 208 h 416"/>
                  <a:gd name="T66" fmla="*/ 467 w 875"/>
                  <a:gd name="T67" fmla="*/ 252 h 416"/>
                  <a:gd name="T68" fmla="*/ 569 w 875"/>
                  <a:gd name="T69" fmla="*/ 238 h 416"/>
                  <a:gd name="T70" fmla="*/ 540 w 875"/>
                  <a:gd name="T71" fmla="*/ 193 h 416"/>
                  <a:gd name="T72" fmla="*/ 554 w 875"/>
                  <a:gd name="T73" fmla="*/ 133 h 416"/>
                  <a:gd name="T74" fmla="*/ 525 w 875"/>
                  <a:gd name="T75" fmla="*/ 119 h 416"/>
                  <a:gd name="T76" fmla="*/ 554 w 875"/>
                  <a:gd name="T77" fmla="*/ 74 h 416"/>
                  <a:gd name="T78" fmla="*/ 627 w 875"/>
                  <a:gd name="T79" fmla="*/ 44 h 416"/>
                  <a:gd name="T80" fmla="*/ 642 w 875"/>
                  <a:gd name="T81" fmla="*/ 104 h 416"/>
                  <a:gd name="T82" fmla="*/ 656 w 875"/>
                  <a:gd name="T83" fmla="*/ 133 h 416"/>
                  <a:gd name="T84" fmla="*/ 642 w 875"/>
                  <a:gd name="T85" fmla="*/ 148 h 416"/>
                  <a:gd name="T86" fmla="*/ 686 w 875"/>
                  <a:gd name="T87" fmla="*/ 163 h 416"/>
                  <a:gd name="T88" fmla="*/ 744 w 875"/>
                  <a:gd name="T89" fmla="*/ 208 h 416"/>
                  <a:gd name="T90" fmla="*/ 773 w 875"/>
                  <a:gd name="T91" fmla="*/ 193 h 416"/>
                  <a:gd name="T92" fmla="*/ 831 w 875"/>
                  <a:gd name="T93" fmla="*/ 178 h 416"/>
                  <a:gd name="T94" fmla="*/ 861 w 875"/>
                  <a:gd name="T95" fmla="*/ 223 h 416"/>
                  <a:gd name="T96" fmla="*/ 846 w 875"/>
                  <a:gd name="T97" fmla="*/ 297 h 416"/>
                  <a:gd name="T98" fmla="*/ 729 w 875"/>
                  <a:gd name="T99" fmla="*/ 327 h 416"/>
                  <a:gd name="T100" fmla="*/ 729 w 875"/>
                  <a:gd name="T101" fmla="*/ 32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5" h="416">
                    <a:moveTo>
                      <a:pt x="729" y="327"/>
                    </a:moveTo>
                    <a:lnTo>
                      <a:pt x="729" y="327"/>
                    </a:lnTo>
                    <a:cubicBezTo>
                      <a:pt x="715" y="327"/>
                      <a:pt x="715" y="312"/>
                      <a:pt x="700" y="312"/>
                    </a:cubicBezTo>
                    <a:cubicBezTo>
                      <a:pt x="700" y="312"/>
                      <a:pt x="671" y="327"/>
                      <a:pt x="671" y="342"/>
                    </a:cubicBezTo>
                    <a:cubicBezTo>
                      <a:pt x="656" y="342"/>
                      <a:pt x="642" y="342"/>
                      <a:pt x="627" y="327"/>
                    </a:cubicBezTo>
                    <a:cubicBezTo>
                      <a:pt x="613" y="327"/>
                      <a:pt x="598" y="327"/>
                      <a:pt x="583" y="342"/>
                    </a:cubicBezTo>
                    <a:cubicBezTo>
                      <a:pt x="511" y="371"/>
                      <a:pt x="438" y="386"/>
                      <a:pt x="350" y="401"/>
                    </a:cubicBezTo>
                    <a:cubicBezTo>
                      <a:pt x="336" y="401"/>
                      <a:pt x="292" y="416"/>
                      <a:pt x="277" y="416"/>
                    </a:cubicBezTo>
                    <a:cubicBezTo>
                      <a:pt x="248" y="401"/>
                      <a:pt x="190" y="386"/>
                      <a:pt x="248" y="357"/>
                    </a:cubicBezTo>
                    <a:cubicBezTo>
                      <a:pt x="277" y="357"/>
                      <a:pt x="321" y="327"/>
                      <a:pt x="350" y="327"/>
                    </a:cubicBezTo>
                    <a:lnTo>
                      <a:pt x="423" y="327"/>
                    </a:lnTo>
                    <a:cubicBezTo>
                      <a:pt x="423" y="327"/>
                      <a:pt x="467" y="297"/>
                      <a:pt x="452" y="297"/>
                    </a:cubicBezTo>
                    <a:cubicBezTo>
                      <a:pt x="438" y="282"/>
                      <a:pt x="365" y="297"/>
                      <a:pt x="350" y="297"/>
                    </a:cubicBezTo>
                    <a:cubicBezTo>
                      <a:pt x="321" y="312"/>
                      <a:pt x="306" y="312"/>
                      <a:pt x="277" y="312"/>
                    </a:cubicBezTo>
                    <a:cubicBezTo>
                      <a:pt x="248" y="312"/>
                      <a:pt x="277" y="297"/>
                      <a:pt x="277" y="282"/>
                    </a:cubicBezTo>
                    <a:cubicBezTo>
                      <a:pt x="277" y="238"/>
                      <a:pt x="190" y="312"/>
                      <a:pt x="175" y="312"/>
                    </a:cubicBezTo>
                    <a:lnTo>
                      <a:pt x="161" y="327"/>
                    </a:lnTo>
                    <a:cubicBezTo>
                      <a:pt x="132" y="297"/>
                      <a:pt x="132" y="327"/>
                      <a:pt x="132" y="342"/>
                    </a:cubicBezTo>
                    <a:cubicBezTo>
                      <a:pt x="132" y="342"/>
                      <a:pt x="88" y="312"/>
                      <a:pt x="73" y="312"/>
                    </a:cubicBezTo>
                    <a:cubicBezTo>
                      <a:pt x="59" y="312"/>
                      <a:pt x="0" y="327"/>
                      <a:pt x="0" y="297"/>
                    </a:cubicBezTo>
                    <a:cubicBezTo>
                      <a:pt x="0" y="267"/>
                      <a:pt x="29" y="282"/>
                      <a:pt x="59" y="267"/>
                    </a:cubicBezTo>
                    <a:cubicBezTo>
                      <a:pt x="88" y="267"/>
                      <a:pt x="117" y="267"/>
                      <a:pt x="132" y="252"/>
                    </a:cubicBezTo>
                    <a:cubicBezTo>
                      <a:pt x="132" y="252"/>
                      <a:pt x="175" y="238"/>
                      <a:pt x="161" y="238"/>
                    </a:cubicBezTo>
                    <a:cubicBezTo>
                      <a:pt x="132" y="223"/>
                      <a:pt x="88" y="238"/>
                      <a:pt x="73" y="238"/>
                    </a:cubicBezTo>
                    <a:cubicBezTo>
                      <a:pt x="29" y="238"/>
                      <a:pt x="0" y="208"/>
                      <a:pt x="59" y="208"/>
                    </a:cubicBezTo>
                    <a:cubicBezTo>
                      <a:pt x="88" y="208"/>
                      <a:pt x="146" y="193"/>
                      <a:pt x="175" y="193"/>
                    </a:cubicBezTo>
                    <a:cubicBezTo>
                      <a:pt x="161" y="193"/>
                      <a:pt x="59" y="208"/>
                      <a:pt x="59" y="178"/>
                    </a:cubicBezTo>
                    <a:cubicBezTo>
                      <a:pt x="44" y="148"/>
                      <a:pt x="175" y="163"/>
                      <a:pt x="190" y="148"/>
                    </a:cubicBezTo>
                    <a:cubicBezTo>
                      <a:pt x="190" y="148"/>
                      <a:pt x="132" y="133"/>
                      <a:pt x="132" y="119"/>
                    </a:cubicBezTo>
                    <a:cubicBezTo>
                      <a:pt x="117" y="104"/>
                      <a:pt x="204" y="89"/>
                      <a:pt x="204" y="89"/>
                    </a:cubicBezTo>
                    <a:cubicBezTo>
                      <a:pt x="248" y="89"/>
                      <a:pt x="219" y="148"/>
                      <a:pt x="248" y="148"/>
                    </a:cubicBezTo>
                    <a:cubicBezTo>
                      <a:pt x="292" y="148"/>
                      <a:pt x="321" y="148"/>
                      <a:pt x="365" y="163"/>
                    </a:cubicBezTo>
                    <a:cubicBezTo>
                      <a:pt x="379" y="178"/>
                      <a:pt x="409" y="193"/>
                      <a:pt x="423" y="208"/>
                    </a:cubicBezTo>
                    <a:cubicBezTo>
                      <a:pt x="452" y="238"/>
                      <a:pt x="438" y="252"/>
                      <a:pt x="467" y="252"/>
                    </a:cubicBezTo>
                    <a:cubicBezTo>
                      <a:pt x="511" y="252"/>
                      <a:pt x="540" y="252"/>
                      <a:pt x="569" y="238"/>
                    </a:cubicBezTo>
                    <a:cubicBezTo>
                      <a:pt x="627" y="223"/>
                      <a:pt x="540" y="208"/>
                      <a:pt x="540" y="193"/>
                    </a:cubicBezTo>
                    <a:cubicBezTo>
                      <a:pt x="540" y="193"/>
                      <a:pt x="656" y="178"/>
                      <a:pt x="554" y="133"/>
                    </a:cubicBezTo>
                    <a:cubicBezTo>
                      <a:pt x="540" y="133"/>
                      <a:pt x="511" y="133"/>
                      <a:pt x="525" y="119"/>
                    </a:cubicBezTo>
                    <a:cubicBezTo>
                      <a:pt x="540" y="104"/>
                      <a:pt x="554" y="89"/>
                      <a:pt x="554" y="74"/>
                    </a:cubicBezTo>
                    <a:cubicBezTo>
                      <a:pt x="569" y="59"/>
                      <a:pt x="627" y="0"/>
                      <a:pt x="627" y="44"/>
                    </a:cubicBezTo>
                    <a:cubicBezTo>
                      <a:pt x="627" y="59"/>
                      <a:pt x="642" y="74"/>
                      <a:pt x="642" y="104"/>
                    </a:cubicBezTo>
                    <a:cubicBezTo>
                      <a:pt x="656" y="104"/>
                      <a:pt x="656" y="119"/>
                      <a:pt x="656" y="133"/>
                    </a:cubicBezTo>
                    <a:cubicBezTo>
                      <a:pt x="671" y="148"/>
                      <a:pt x="642" y="133"/>
                      <a:pt x="642" y="148"/>
                    </a:cubicBezTo>
                    <a:cubicBezTo>
                      <a:pt x="642" y="178"/>
                      <a:pt x="686" y="148"/>
                      <a:pt x="686" y="163"/>
                    </a:cubicBezTo>
                    <a:cubicBezTo>
                      <a:pt x="686" y="193"/>
                      <a:pt x="729" y="208"/>
                      <a:pt x="744" y="208"/>
                    </a:cubicBezTo>
                    <a:cubicBezTo>
                      <a:pt x="773" y="208"/>
                      <a:pt x="773" y="223"/>
                      <a:pt x="773" y="193"/>
                    </a:cubicBezTo>
                    <a:cubicBezTo>
                      <a:pt x="773" y="163"/>
                      <a:pt x="802" y="163"/>
                      <a:pt x="831" y="178"/>
                    </a:cubicBezTo>
                    <a:cubicBezTo>
                      <a:pt x="846" y="178"/>
                      <a:pt x="875" y="208"/>
                      <a:pt x="861" y="223"/>
                    </a:cubicBezTo>
                    <a:cubicBezTo>
                      <a:pt x="861" y="238"/>
                      <a:pt x="846" y="282"/>
                      <a:pt x="846" y="297"/>
                    </a:cubicBezTo>
                    <a:cubicBezTo>
                      <a:pt x="831" y="312"/>
                      <a:pt x="744" y="327"/>
                      <a:pt x="729" y="327"/>
                    </a:cubicBezTo>
                    <a:cubicBezTo>
                      <a:pt x="700" y="312"/>
                      <a:pt x="744" y="327"/>
                      <a:pt x="729" y="32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8" name="Freeform 1796">
                <a:extLst>
                  <a:ext uri="{FF2B5EF4-FFF2-40B4-BE49-F238E27FC236}">
                    <a16:creationId xmlns:a16="http://schemas.microsoft.com/office/drawing/2014/main" id="{70342F91-E31F-7194-94AE-BDCB95470782}"/>
                  </a:ext>
                </a:extLst>
              </p:cNvPr>
              <p:cNvSpPr>
                <a:spLocks/>
              </p:cNvSpPr>
              <p:nvPr/>
            </p:nvSpPr>
            <p:spPr bwMode="auto">
              <a:xfrm>
                <a:off x="1945" y="1534"/>
                <a:ext cx="169" cy="80"/>
              </a:xfrm>
              <a:custGeom>
                <a:avLst/>
                <a:gdLst>
                  <a:gd name="T0" fmla="*/ 729 w 875"/>
                  <a:gd name="T1" fmla="*/ 327 h 416"/>
                  <a:gd name="T2" fmla="*/ 729 w 875"/>
                  <a:gd name="T3" fmla="*/ 327 h 416"/>
                  <a:gd name="T4" fmla="*/ 700 w 875"/>
                  <a:gd name="T5" fmla="*/ 312 h 416"/>
                  <a:gd name="T6" fmla="*/ 671 w 875"/>
                  <a:gd name="T7" fmla="*/ 342 h 416"/>
                  <a:gd name="T8" fmla="*/ 627 w 875"/>
                  <a:gd name="T9" fmla="*/ 327 h 416"/>
                  <a:gd name="T10" fmla="*/ 583 w 875"/>
                  <a:gd name="T11" fmla="*/ 342 h 416"/>
                  <a:gd name="T12" fmla="*/ 350 w 875"/>
                  <a:gd name="T13" fmla="*/ 401 h 416"/>
                  <a:gd name="T14" fmla="*/ 277 w 875"/>
                  <a:gd name="T15" fmla="*/ 416 h 416"/>
                  <a:gd name="T16" fmla="*/ 248 w 875"/>
                  <a:gd name="T17" fmla="*/ 357 h 416"/>
                  <a:gd name="T18" fmla="*/ 350 w 875"/>
                  <a:gd name="T19" fmla="*/ 327 h 416"/>
                  <a:gd name="T20" fmla="*/ 423 w 875"/>
                  <a:gd name="T21" fmla="*/ 327 h 416"/>
                  <a:gd name="T22" fmla="*/ 452 w 875"/>
                  <a:gd name="T23" fmla="*/ 297 h 416"/>
                  <a:gd name="T24" fmla="*/ 350 w 875"/>
                  <a:gd name="T25" fmla="*/ 297 h 416"/>
                  <a:gd name="T26" fmla="*/ 277 w 875"/>
                  <a:gd name="T27" fmla="*/ 312 h 416"/>
                  <a:gd name="T28" fmla="*/ 277 w 875"/>
                  <a:gd name="T29" fmla="*/ 282 h 416"/>
                  <a:gd name="T30" fmla="*/ 175 w 875"/>
                  <a:gd name="T31" fmla="*/ 312 h 416"/>
                  <a:gd name="T32" fmla="*/ 161 w 875"/>
                  <a:gd name="T33" fmla="*/ 327 h 416"/>
                  <a:gd name="T34" fmla="*/ 132 w 875"/>
                  <a:gd name="T35" fmla="*/ 342 h 416"/>
                  <a:gd name="T36" fmla="*/ 73 w 875"/>
                  <a:gd name="T37" fmla="*/ 312 h 416"/>
                  <a:gd name="T38" fmla="*/ 0 w 875"/>
                  <a:gd name="T39" fmla="*/ 297 h 416"/>
                  <a:gd name="T40" fmla="*/ 59 w 875"/>
                  <a:gd name="T41" fmla="*/ 267 h 416"/>
                  <a:gd name="T42" fmla="*/ 132 w 875"/>
                  <a:gd name="T43" fmla="*/ 252 h 416"/>
                  <a:gd name="T44" fmla="*/ 161 w 875"/>
                  <a:gd name="T45" fmla="*/ 238 h 416"/>
                  <a:gd name="T46" fmla="*/ 73 w 875"/>
                  <a:gd name="T47" fmla="*/ 238 h 416"/>
                  <a:gd name="T48" fmla="*/ 59 w 875"/>
                  <a:gd name="T49" fmla="*/ 208 h 416"/>
                  <a:gd name="T50" fmla="*/ 175 w 875"/>
                  <a:gd name="T51" fmla="*/ 193 h 416"/>
                  <a:gd name="T52" fmla="*/ 59 w 875"/>
                  <a:gd name="T53" fmla="*/ 178 h 416"/>
                  <a:gd name="T54" fmla="*/ 190 w 875"/>
                  <a:gd name="T55" fmla="*/ 148 h 416"/>
                  <a:gd name="T56" fmla="*/ 132 w 875"/>
                  <a:gd name="T57" fmla="*/ 119 h 416"/>
                  <a:gd name="T58" fmla="*/ 204 w 875"/>
                  <a:gd name="T59" fmla="*/ 89 h 416"/>
                  <a:gd name="T60" fmla="*/ 248 w 875"/>
                  <a:gd name="T61" fmla="*/ 148 h 416"/>
                  <a:gd name="T62" fmla="*/ 365 w 875"/>
                  <a:gd name="T63" fmla="*/ 163 h 416"/>
                  <a:gd name="T64" fmla="*/ 423 w 875"/>
                  <a:gd name="T65" fmla="*/ 208 h 416"/>
                  <a:gd name="T66" fmla="*/ 467 w 875"/>
                  <a:gd name="T67" fmla="*/ 252 h 416"/>
                  <a:gd name="T68" fmla="*/ 569 w 875"/>
                  <a:gd name="T69" fmla="*/ 238 h 416"/>
                  <a:gd name="T70" fmla="*/ 540 w 875"/>
                  <a:gd name="T71" fmla="*/ 193 h 416"/>
                  <a:gd name="T72" fmla="*/ 554 w 875"/>
                  <a:gd name="T73" fmla="*/ 133 h 416"/>
                  <a:gd name="T74" fmla="*/ 525 w 875"/>
                  <a:gd name="T75" fmla="*/ 119 h 416"/>
                  <a:gd name="T76" fmla="*/ 554 w 875"/>
                  <a:gd name="T77" fmla="*/ 74 h 416"/>
                  <a:gd name="T78" fmla="*/ 627 w 875"/>
                  <a:gd name="T79" fmla="*/ 44 h 416"/>
                  <a:gd name="T80" fmla="*/ 642 w 875"/>
                  <a:gd name="T81" fmla="*/ 104 h 416"/>
                  <a:gd name="T82" fmla="*/ 656 w 875"/>
                  <a:gd name="T83" fmla="*/ 133 h 416"/>
                  <a:gd name="T84" fmla="*/ 642 w 875"/>
                  <a:gd name="T85" fmla="*/ 148 h 416"/>
                  <a:gd name="T86" fmla="*/ 686 w 875"/>
                  <a:gd name="T87" fmla="*/ 163 h 416"/>
                  <a:gd name="T88" fmla="*/ 744 w 875"/>
                  <a:gd name="T89" fmla="*/ 208 h 416"/>
                  <a:gd name="T90" fmla="*/ 773 w 875"/>
                  <a:gd name="T91" fmla="*/ 193 h 416"/>
                  <a:gd name="T92" fmla="*/ 831 w 875"/>
                  <a:gd name="T93" fmla="*/ 178 h 416"/>
                  <a:gd name="T94" fmla="*/ 861 w 875"/>
                  <a:gd name="T95" fmla="*/ 223 h 416"/>
                  <a:gd name="T96" fmla="*/ 846 w 875"/>
                  <a:gd name="T97" fmla="*/ 297 h 416"/>
                  <a:gd name="T98" fmla="*/ 729 w 875"/>
                  <a:gd name="T99" fmla="*/ 327 h 416"/>
                  <a:gd name="T100" fmla="*/ 729 w 875"/>
                  <a:gd name="T101" fmla="*/ 327 h 416"/>
                  <a:gd name="T102" fmla="*/ 729 w 875"/>
                  <a:gd name="T103" fmla="*/ 32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5" h="416">
                    <a:moveTo>
                      <a:pt x="729" y="327"/>
                    </a:moveTo>
                    <a:lnTo>
                      <a:pt x="729" y="327"/>
                    </a:lnTo>
                    <a:cubicBezTo>
                      <a:pt x="715" y="327"/>
                      <a:pt x="715" y="312"/>
                      <a:pt x="700" y="312"/>
                    </a:cubicBezTo>
                    <a:cubicBezTo>
                      <a:pt x="700" y="312"/>
                      <a:pt x="671" y="327"/>
                      <a:pt x="671" y="342"/>
                    </a:cubicBezTo>
                    <a:cubicBezTo>
                      <a:pt x="656" y="342"/>
                      <a:pt x="642" y="342"/>
                      <a:pt x="627" y="327"/>
                    </a:cubicBezTo>
                    <a:cubicBezTo>
                      <a:pt x="613" y="327"/>
                      <a:pt x="598" y="327"/>
                      <a:pt x="583" y="342"/>
                    </a:cubicBezTo>
                    <a:cubicBezTo>
                      <a:pt x="511" y="371"/>
                      <a:pt x="438" y="386"/>
                      <a:pt x="350" y="401"/>
                    </a:cubicBezTo>
                    <a:cubicBezTo>
                      <a:pt x="336" y="401"/>
                      <a:pt x="292" y="416"/>
                      <a:pt x="277" y="416"/>
                    </a:cubicBezTo>
                    <a:cubicBezTo>
                      <a:pt x="248" y="401"/>
                      <a:pt x="190" y="386"/>
                      <a:pt x="248" y="357"/>
                    </a:cubicBezTo>
                    <a:cubicBezTo>
                      <a:pt x="277" y="357"/>
                      <a:pt x="321" y="327"/>
                      <a:pt x="350" y="327"/>
                    </a:cubicBezTo>
                    <a:lnTo>
                      <a:pt x="423" y="327"/>
                    </a:lnTo>
                    <a:cubicBezTo>
                      <a:pt x="423" y="327"/>
                      <a:pt x="467" y="297"/>
                      <a:pt x="452" y="297"/>
                    </a:cubicBezTo>
                    <a:cubicBezTo>
                      <a:pt x="438" y="282"/>
                      <a:pt x="365" y="297"/>
                      <a:pt x="350" y="297"/>
                    </a:cubicBezTo>
                    <a:cubicBezTo>
                      <a:pt x="321" y="312"/>
                      <a:pt x="306" y="312"/>
                      <a:pt x="277" y="312"/>
                    </a:cubicBezTo>
                    <a:cubicBezTo>
                      <a:pt x="248" y="312"/>
                      <a:pt x="277" y="297"/>
                      <a:pt x="277" y="282"/>
                    </a:cubicBezTo>
                    <a:cubicBezTo>
                      <a:pt x="277" y="238"/>
                      <a:pt x="190" y="312"/>
                      <a:pt x="175" y="312"/>
                    </a:cubicBezTo>
                    <a:lnTo>
                      <a:pt x="161" y="327"/>
                    </a:lnTo>
                    <a:cubicBezTo>
                      <a:pt x="132" y="297"/>
                      <a:pt x="132" y="327"/>
                      <a:pt x="132" y="342"/>
                    </a:cubicBezTo>
                    <a:cubicBezTo>
                      <a:pt x="132" y="342"/>
                      <a:pt x="88" y="312"/>
                      <a:pt x="73" y="312"/>
                    </a:cubicBezTo>
                    <a:cubicBezTo>
                      <a:pt x="59" y="312"/>
                      <a:pt x="0" y="327"/>
                      <a:pt x="0" y="297"/>
                    </a:cubicBezTo>
                    <a:cubicBezTo>
                      <a:pt x="0" y="267"/>
                      <a:pt x="29" y="282"/>
                      <a:pt x="59" y="267"/>
                    </a:cubicBezTo>
                    <a:cubicBezTo>
                      <a:pt x="88" y="267"/>
                      <a:pt x="117" y="267"/>
                      <a:pt x="132" y="252"/>
                    </a:cubicBezTo>
                    <a:cubicBezTo>
                      <a:pt x="132" y="252"/>
                      <a:pt x="175" y="238"/>
                      <a:pt x="161" y="238"/>
                    </a:cubicBezTo>
                    <a:cubicBezTo>
                      <a:pt x="132" y="223"/>
                      <a:pt x="88" y="238"/>
                      <a:pt x="73" y="238"/>
                    </a:cubicBezTo>
                    <a:cubicBezTo>
                      <a:pt x="29" y="238"/>
                      <a:pt x="0" y="208"/>
                      <a:pt x="59" y="208"/>
                    </a:cubicBezTo>
                    <a:cubicBezTo>
                      <a:pt x="88" y="208"/>
                      <a:pt x="146" y="193"/>
                      <a:pt x="175" y="193"/>
                    </a:cubicBezTo>
                    <a:cubicBezTo>
                      <a:pt x="161" y="193"/>
                      <a:pt x="59" y="208"/>
                      <a:pt x="59" y="178"/>
                    </a:cubicBezTo>
                    <a:cubicBezTo>
                      <a:pt x="44" y="148"/>
                      <a:pt x="175" y="163"/>
                      <a:pt x="190" y="148"/>
                    </a:cubicBezTo>
                    <a:cubicBezTo>
                      <a:pt x="190" y="148"/>
                      <a:pt x="132" y="133"/>
                      <a:pt x="132" y="119"/>
                    </a:cubicBezTo>
                    <a:cubicBezTo>
                      <a:pt x="117" y="104"/>
                      <a:pt x="204" y="89"/>
                      <a:pt x="204" y="89"/>
                    </a:cubicBezTo>
                    <a:cubicBezTo>
                      <a:pt x="248" y="89"/>
                      <a:pt x="219" y="148"/>
                      <a:pt x="248" y="148"/>
                    </a:cubicBezTo>
                    <a:cubicBezTo>
                      <a:pt x="292" y="148"/>
                      <a:pt x="321" y="148"/>
                      <a:pt x="365" y="163"/>
                    </a:cubicBezTo>
                    <a:cubicBezTo>
                      <a:pt x="379" y="178"/>
                      <a:pt x="409" y="193"/>
                      <a:pt x="423" y="208"/>
                    </a:cubicBezTo>
                    <a:cubicBezTo>
                      <a:pt x="452" y="238"/>
                      <a:pt x="438" y="252"/>
                      <a:pt x="467" y="252"/>
                    </a:cubicBezTo>
                    <a:cubicBezTo>
                      <a:pt x="511" y="252"/>
                      <a:pt x="540" y="252"/>
                      <a:pt x="569" y="238"/>
                    </a:cubicBezTo>
                    <a:cubicBezTo>
                      <a:pt x="627" y="223"/>
                      <a:pt x="540" y="208"/>
                      <a:pt x="540" y="193"/>
                    </a:cubicBezTo>
                    <a:cubicBezTo>
                      <a:pt x="540" y="193"/>
                      <a:pt x="656" y="178"/>
                      <a:pt x="554" y="133"/>
                    </a:cubicBezTo>
                    <a:cubicBezTo>
                      <a:pt x="540" y="133"/>
                      <a:pt x="511" y="133"/>
                      <a:pt x="525" y="119"/>
                    </a:cubicBezTo>
                    <a:cubicBezTo>
                      <a:pt x="540" y="104"/>
                      <a:pt x="554" y="89"/>
                      <a:pt x="554" y="74"/>
                    </a:cubicBezTo>
                    <a:cubicBezTo>
                      <a:pt x="569" y="59"/>
                      <a:pt x="627" y="0"/>
                      <a:pt x="627" y="44"/>
                    </a:cubicBezTo>
                    <a:cubicBezTo>
                      <a:pt x="627" y="59"/>
                      <a:pt x="642" y="74"/>
                      <a:pt x="642" y="104"/>
                    </a:cubicBezTo>
                    <a:cubicBezTo>
                      <a:pt x="656" y="104"/>
                      <a:pt x="656" y="119"/>
                      <a:pt x="656" y="133"/>
                    </a:cubicBezTo>
                    <a:cubicBezTo>
                      <a:pt x="671" y="148"/>
                      <a:pt x="642" y="133"/>
                      <a:pt x="642" y="148"/>
                    </a:cubicBezTo>
                    <a:cubicBezTo>
                      <a:pt x="642" y="178"/>
                      <a:pt x="686" y="148"/>
                      <a:pt x="686" y="163"/>
                    </a:cubicBezTo>
                    <a:cubicBezTo>
                      <a:pt x="686" y="193"/>
                      <a:pt x="729" y="208"/>
                      <a:pt x="744" y="208"/>
                    </a:cubicBezTo>
                    <a:cubicBezTo>
                      <a:pt x="773" y="208"/>
                      <a:pt x="773" y="223"/>
                      <a:pt x="773" y="193"/>
                    </a:cubicBezTo>
                    <a:cubicBezTo>
                      <a:pt x="773" y="163"/>
                      <a:pt x="802" y="163"/>
                      <a:pt x="831" y="178"/>
                    </a:cubicBezTo>
                    <a:cubicBezTo>
                      <a:pt x="846" y="178"/>
                      <a:pt x="875" y="208"/>
                      <a:pt x="861" y="223"/>
                    </a:cubicBezTo>
                    <a:cubicBezTo>
                      <a:pt x="861" y="238"/>
                      <a:pt x="846" y="282"/>
                      <a:pt x="846" y="297"/>
                    </a:cubicBezTo>
                    <a:cubicBezTo>
                      <a:pt x="831" y="312"/>
                      <a:pt x="744" y="327"/>
                      <a:pt x="729" y="327"/>
                    </a:cubicBezTo>
                    <a:cubicBezTo>
                      <a:pt x="700" y="312"/>
                      <a:pt x="744" y="327"/>
                      <a:pt x="729" y="327"/>
                    </a:cubicBezTo>
                    <a:lnTo>
                      <a:pt x="729" y="32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 name="Freeform 1797">
                <a:extLst>
                  <a:ext uri="{FF2B5EF4-FFF2-40B4-BE49-F238E27FC236}">
                    <a16:creationId xmlns:a16="http://schemas.microsoft.com/office/drawing/2014/main" id="{7A77FF8B-AD4A-55FA-E8DA-6DF8A3063874}"/>
                  </a:ext>
                </a:extLst>
              </p:cNvPr>
              <p:cNvSpPr>
                <a:spLocks/>
              </p:cNvSpPr>
              <p:nvPr/>
            </p:nvSpPr>
            <p:spPr bwMode="auto">
              <a:xfrm>
                <a:off x="1865" y="1525"/>
                <a:ext cx="104" cy="49"/>
              </a:xfrm>
              <a:custGeom>
                <a:avLst/>
                <a:gdLst>
                  <a:gd name="T0" fmla="*/ 439 w 541"/>
                  <a:gd name="T1" fmla="*/ 176 h 250"/>
                  <a:gd name="T2" fmla="*/ 439 w 541"/>
                  <a:gd name="T3" fmla="*/ 176 h 250"/>
                  <a:gd name="T4" fmla="*/ 395 w 541"/>
                  <a:gd name="T5" fmla="*/ 191 h 250"/>
                  <a:gd name="T6" fmla="*/ 380 w 541"/>
                  <a:gd name="T7" fmla="*/ 147 h 250"/>
                  <a:gd name="T8" fmla="*/ 336 w 541"/>
                  <a:gd name="T9" fmla="*/ 117 h 250"/>
                  <a:gd name="T10" fmla="*/ 322 w 541"/>
                  <a:gd name="T11" fmla="*/ 147 h 250"/>
                  <a:gd name="T12" fmla="*/ 307 w 541"/>
                  <a:gd name="T13" fmla="*/ 132 h 250"/>
                  <a:gd name="T14" fmla="*/ 292 w 541"/>
                  <a:gd name="T15" fmla="*/ 191 h 250"/>
                  <a:gd name="T16" fmla="*/ 249 w 541"/>
                  <a:gd name="T17" fmla="*/ 206 h 250"/>
                  <a:gd name="T18" fmla="*/ 234 w 541"/>
                  <a:gd name="T19" fmla="*/ 235 h 250"/>
                  <a:gd name="T20" fmla="*/ 175 w 541"/>
                  <a:gd name="T21" fmla="*/ 250 h 250"/>
                  <a:gd name="T22" fmla="*/ 146 w 541"/>
                  <a:gd name="T23" fmla="*/ 220 h 250"/>
                  <a:gd name="T24" fmla="*/ 73 w 541"/>
                  <a:gd name="T25" fmla="*/ 235 h 250"/>
                  <a:gd name="T26" fmla="*/ 14 w 541"/>
                  <a:gd name="T27" fmla="*/ 250 h 250"/>
                  <a:gd name="T28" fmla="*/ 29 w 541"/>
                  <a:gd name="T29" fmla="*/ 191 h 250"/>
                  <a:gd name="T30" fmla="*/ 0 w 541"/>
                  <a:gd name="T31" fmla="*/ 206 h 250"/>
                  <a:gd name="T32" fmla="*/ 88 w 541"/>
                  <a:gd name="T33" fmla="*/ 176 h 250"/>
                  <a:gd name="T34" fmla="*/ 131 w 541"/>
                  <a:gd name="T35" fmla="*/ 147 h 250"/>
                  <a:gd name="T36" fmla="*/ 190 w 541"/>
                  <a:gd name="T37" fmla="*/ 103 h 250"/>
                  <a:gd name="T38" fmla="*/ 263 w 541"/>
                  <a:gd name="T39" fmla="*/ 44 h 250"/>
                  <a:gd name="T40" fmla="*/ 351 w 541"/>
                  <a:gd name="T41" fmla="*/ 44 h 250"/>
                  <a:gd name="T42" fmla="*/ 439 w 541"/>
                  <a:gd name="T43" fmla="*/ 44 h 250"/>
                  <a:gd name="T44" fmla="*/ 468 w 541"/>
                  <a:gd name="T45" fmla="*/ 0 h 250"/>
                  <a:gd name="T46" fmla="*/ 527 w 541"/>
                  <a:gd name="T47" fmla="*/ 29 h 250"/>
                  <a:gd name="T48" fmla="*/ 497 w 541"/>
                  <a:gd name="T49" fmla="*/ 59 h 250"/>
                  <a:gd name="T50" fmla="*/ 497 w 541"/>
                  <a:gd name="T51" fmla="*/ 103 h 250"/>
                  <a:gd name="T52" fmla="*/ 512 w 541"/>
                  <a:gd name="T53" fmla="*/ 132 h 250"/>
                  <a:gd name="T54" fmla="*/ 453 w 541"/>
                  <a:gd name="T55" fmla="*/ 147 h 250"/>
                  <a:gd name="T56" fmla="*/ 439 w 541"/>
                  <a:gd name="T57" fmla="*/ 176 h 250"/>
                  <a:gd name="T58" fmla="*/ 439 w 541"/>
                  <a:gd name="T59" fmla="*/ 17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1" h="250">
                    <a:moveTo>
                      <a:pt x="439" y="176"/>
                    </a:moveTo>
                    <a:lnTo>
                      <a:pt x="439" y="176"/>
                    </a:lnTo>
                    <a:cubicBezTo>
                      <a:pt x="424" y="191"/>
                      <a:pt x="395" y="191"/>
                      <a:pt x="395" y="191"/>
                    </a:cubicBezTo>
                    <a:cubicBezTo>
                      <a:pt x="351" y="191"/>
                      <a:pt x="366" y="162"/>
                      <a:pt x="380" y="147"/>
                    </a:cubicBezTo>
                    <a:cubicBezTo>
                      <a:pt x="395" y="117"/>
                      <a:pt x="351" y="103"/>
                      <a:pt x="336" y="117"/>
                    </a:cubicBezTo>
                    <a:cubicBezTo>
                      <a:pt x="336" y="132"/>
                      <a:pt x="336" y="147"/>
                      <a:pt x="322" y="147"/>
                    </a:cubicBezTo>
                    <a:cubicBezTo>
                      <a:pt x="322" y="147"/>
                      <a:pt x="307" y="147"/>
                      <a:pt x="307" y="132"/>
                    </a:cubicBezTo>
                    <a:cubicBezTo>
                      <a:pt x="292" y="147"/>
                      <a:pt x="307" y="176"/>
                      <a:pt x="292" y="191"/>
                    </a:cubicBezTo>
                    <a:cubicBezTo>
                      <a:pt x="278" y="220"/>
                      <a:pt x="263" y="191"/>
                      <a:pt x="249" y="206"/>
                    </a:cubicBezTo>
                    <a:cubicBezTo>
                      <a:pt x="234" y="206"/>
                      <a:pt x="249" y="235"/>
                      <a:pt x="234" y="235"/>
                    </a:cubicBezTo>
                    <a:cubicBezTo>
                      <a:pt x="234" y="250"/>
                      <a:pt x="190" y="250"/>
                      <a:pt x="175" y="250"/>
                    </a:cubicBezTo>
                    <a:cubicBezTo>
                      <a:pt x="161" y="235"/>
                      <a:pt x="161" y="206"/>
                      <a:pt x="146" y="220"/>
                    </a:cubicBezTo>
                    <a:cubicBezTo>
                      <a:pt x="117" y="235"/>
                      <a:pt x="102" y="235"/>
                      <a:pt x="73" y="235"/>
                    </a:cubicBezTo>
                    <a:cubicBezTo>
                      <a:pt x="58" y="235"/>
                      <a:pt x="29" y="250"/>
                      <a:pt x="14" y="250"/>
                    </a:cubicBezTo>
                    <a:cubicBezTo>
                      <a:pt x="0" y="250"/>
                      <a:pt x="44" y="206"/>
                      <a:pt x="29" y="191"/>
                    </a:cubicBezTo>
                    <a:cubicBezTo>
                      <a:pt x="29" y="191"/>
                      <a:pt x="14" y="206"/>
                      <a:pt x="0" y="206"/>
                    </a:cubicBezTo>
                    <a:cubicBezTo>
                      <a:pt x="0" y="191"/>
                      <a:pt x="73" y="176"/>
                      <a:pt x="88" y="176"/>
                    </a:cubicBezTo>
                    <a:cubicBezTo>
                      <a:pt x="117" y="176"/>
                      <a:pt x="117" y="162"/>
                      <a:pt x="131" y="147"/>
                    </a:cubicBezTo>
                    <a:cubicBezTo>
                      <a:pt x="161" y="117"/>
                      <a:pt x="175" y="117"/>
                      <a:pt x="190" y="103"/>
                    </a:cubicBezTo>
                    <a:cubicBezTo>
                      <a:pt x="219" y="73"/>
                      <a:pt x="234" y="44"/>
                      <a:pt x="263" y="44"/>
                    </a:cubicBezTo>
                    <a:cubicBezTo>
                      <a:pt x="292" y="29"/>
                      <a:pt x="322" y="29"/>
                      <a:pt x="351" y="44"/>
                    </a:cubicBezTo>
                    <a:cubicBezTo>
                      <a:pt x="380" y="44"/>
                      <a:pt x="424" y="59"/>
                      <a:pt x="439" y="44"/>
                    </a:cubicBezTo>
                    <a:cubicBezTo>
                      <a:pt x="453" y="29"/>
                      <a:pt x="439" y="0"/>
                      <a:pt x="468" y="0"/>
                    </a:cubicBezTo>
                    <a:cubicBezTo>
                      <a:pt x="468" y="0"/>
                      <a:pt x="527" y="15"/>
                      <a:pt x="527" y="29"/>
                    </a:cubicBezTo>
                    <a:cubicBezTo>
                      <a:pt x="541" y="29"/>
                      <a:pt x="497" y="44"/>
                      <a:pt x="497" y="59"/>
                    </a:cubicBezTo>
                    <a:cubicBezTo>
                      <a:pt x="497" y="73"/>
                      <a:pt x="541" y="88"/>
                      <a:pt x="497" y="103"/>
                    </a:cubicBezTo>
                    <a:cubicBezTo>
                      <a:pt x="483" y="117"/>
                      <a:pt x="527" y="132"/>
                      <a:pt x="512" y="132"/>
                    </a:cubicBezTo>
                    <a:cubicBezTo>
                      <a:pt x="483" y="147"/>
                      <a:pt x="468" y="147"/>
                      <a:pt x="453" y="147"/>
                    </a:cubicBezTo>
                    <a:cubicBezTo>
                      <a:pt x="453" y="162"/>
                      <a:pt x="453" y="162"/>
                      <a:pt x="439" y="176"/>
                    </a:cubicBezTo>
                    <a:cubicBezTo>
                      <a:pt x="424" y="191"/>
                      <a:pt x="453" y="162"/>
                      <a:pt x="439" y="176"/>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0" name="Freeform 1798">
                <a:extLst>
                  <a:ext uri="{FF2B5EF4-FFF2-40B4-BE49-F238E27FC236}">
                    <a16:creationId xmlns:a16="http://schemas.microsoft.com/office/drawing/2014/main" id="{329DADB4-3D60-114F-59CD-6D9612F6AA45}"/>
                  </a:ext>
                </a:extLst>
              </p:cNvPr>
              <p:cNvSpPr>
                <a:spLocks/>
              </p:cNvSpPr>
              <p:nvPr/>
            </p:nvSpPr>
            <p:spPr bwMode="auto">
              <a:xfrm>
                <a:off x="1865" y="1525"/>
                <a:ext cx="104" cy="49"/>
              </a:xfrm>
              <a:custGeom>
                <a:avLst/>
                <a:gdLst>
                  <a:gd name="T0" fmla="*/ 439 w 541"/>
                  <a:gd name="T1" fmla="*/ 176 h 250"/>
                  <a:gd name="T2" fmla="*/ 439 w 541"/>
                  <a:gd name="T3" fmla="*/ 176 h 250"/>
                  <a:gd name="T4" fmla="*/ 395 w 541"/>
                  <a:gd name="T5" fmla="*/ 191 h 250"/>
                  <a:gd name="T6" fmla="*/ 380 w 541"/>
                  <a:gd name="T7" fmla="*/ 147 h 250"/>
                  <a:gd name="T8" fmla="*/ 336 w 541"/>
                  <a:gd name="T9" fmla="*/ 117 h 250"/>
                  <a:gd name="T10" fmla="*/ 322 w 541"/>
                  <a:gd name="T11" fmla="*/ 147 h 250"/>
                  <a:gd name="T12" fmla="*/ 307 w 541"/>
                  <a:gd name="T13" fmla="*/ 132 h 250"/>
                  <a:gd name="T14" fmla="*/ 292 w 541"/>
                  <a:gd name="T15" fmla="*/ 191 h 250"/>
                  <a:gd name="T16" fmla="*/ 249 w 541"/>
                  <a:gd name="T17" fmla="*/ 206 h 250"/>
                  <a:gd name="T18" fmla="*/ 234 w 541"/>
                  <a:gd name="T19" fmla="*/ 235 h 250"/>
                  <a:gd name="T20" fmla="*/ 175 w 541"/>
                  <a:gd name="T21" fmla="*/ 250 h 250"/>
                  <a:gd name="T22" fmla="*/ 146 w 541"/>
                  <a:gd name="T23" fmla="*/ 220 h 250"/>
                  <a:gd name="T24" fmla="*/ 73 w 541"/>
                  <a:gd name="T25" fmla="*/ 235 h 250"/>
                  <a:gd name="T26" fmla="*/ 14 w 541"/>
                  <a:gd name="T27" fmla="*/ 250 h 250"/>
                  <a:gd name="T28" fmla="*/ 29 w 541"/>
                  <a:gd name="T29" fmla="*/ 191 h 250"/>
                  <a:gd name="T30" fmla="*/ 0 w 541"/>
                  <a:gd name="T31" fmla="*/ 206 h 250"/>
                  <a:gd name="T32" fmla="*/ 88 w 541"/>
                  <a:gd name="T33" fmla="*/ 176 h 250"/>
                  <a:gd name="T34" fmla="*/ 131 w 541"/>
                  <a:gd name="T35" fmla="*/ 147 h 250"/>
                  <a:gd name="T36" fmla="*/ 190 w 541"/>
                  <a:gd name="T37" fmla="*/ 103 h 250"/>
                  <a:gd name="T38" fmla="*/ 263 w 541"/>
                  <a:gd name="T39" fmla="*/ 44 h 250"/>
                  <a:gd name="T40" fmla="*/ 351 w 541"/>
                  <a:gd name="T41" fmla="*/ 44 h 250"/>
                  <a:gd name="T42" fmla="*/ 439 w 541"/>
                  <a:gd name="T43" fmla="*/ 44 h 250"/>
                  <a:gd name="T44" fmla="*/ 468 w 541"/>
                  <a:gd name="T45" fmla="*/ 0 h 250"/>
                  <a:gd name="T46" fmla="*/ 527 w 541"/>
                  <a:gd name="T47" fmla="*/ 29 h 250"/>
                  <a:gd name="T48" fmla="*/ 497 w 541"/>
                  <a:gd name="T49" fmla="*/ 59 h 250"/>
                  <a:gd name="T50" fmla="*/ 497 w 541"/>
                  <a:gd name="T51" fmla="*/ 103 h 250"/>
                  <a:gd name="T52" fmla="*/ 512 w 541"/>
                  <a:gd name="T53" fmla="*/ 132 h 250"/>
                  <a:gd name="T54" fmla="*/ 453 w 541"/>
                  <a:gd name="T55" fmla="*/ 147 h 250"/>
                  <a:gd name="T56" fmla="*/ 439 w 541"/>
                  <a:gd name="T57" fmla="*/ 176 h 250"/>
                  <a:gd name="T58" fmla="*/ 439 w 541"/>
                  <a:gd name="T59" fmla="*/ 176 h 250"/>
                  <a:gd name="T60" fmla="*/ 439 w 541"/>
                  <a:gd name="T61" fmla="*/ 17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1" h="250">
                    <a:moveTo>
                      <a:pt x="439" y="176"/>
                    </a:moveTo>
                    <a:lnTo>
                      <a:pt x="439" y="176"/>
                    </a:lnTo>
                    <a:cubicBezTo>
                      <a:pt x="424" y="191"/>
                      <a:pt x="395" y="191"/>
                      <a:pt x="395" y="191"/>
                    </a:cubicBezTo>
                    <a:cubicBezTo>
                      <a:pt x="351" y="191"/>
                      <a:pt x="366" y="162"/>
                      <a:pt x="380" y="147"/>
                    </a:cubicBezTo>
                    <a:cubicBezTo>
                      <a:pt x="395" y="117"/>
                      <a:pt x="351" y="103"/>
                      <a:pt x="336" y="117"/>
                    </a:cubicBezTo>
                    <a:cubicBezTo>
                      <a:pt x="336" y="132"/>
                      <a:pt x="336" y="147"/>
                      <a:pt x="322" y="147"/>
                    </a:cubicBezTo>
                    <a:cubicBezTo>
                      <a:pt x="322" y="147"/>
                      <a:pt x="307" y="147"/>
                      <a:pt x="307" y="132"/>
                    </a:cubicBezTo>
                    <a:cubicBezTo>
                      <a:pt x="292" y="147"/>
                      <a:pt x="307" y="176"/>
                      <a:pt x="292" y="191"/>
                    </a:cubicBezTo>
                    <a:cubicBezTo>
                      <a:pt x="278" y="220"/>
                      <a:pt x="263" y="191"/>
                      <a:pt x="249" y="206"/>
                    </a:cubicBezTo>
                    <a:cubicBezTo>
                      <a:pt x="234" y="206"/>
                      <a:pt x="249" y="235"/>
                      <a:pt x="234" y="235"/>
                    </a:cubicBezTo>
                    <a:cubicBezTo>
                      <a:pt x="234" y="250"/>
                      <a:pt x="190" y="250"/>
                      <a:pt x="175" y="250"/>
                    </a:cubicBezTo>
                    <a:cubicBezTo>
                      <a:pt x="161" y="235"/>
                      <a:pt x="161" y="206"/>
                      <a:pt x="146" y="220"/>
                    </a:cubicBezTo>
                    <a:cubicBezTo>
                      <a:pt x="117" y="235"/>
                      <a:pt x="102" y="235"/>
                      <a:pt x="73" y="235"/>
                    </a:cubicBezTo>
                    <a:cubicBezTo>
                      <a:pt x="58" y="235"/>
                      <a:pt x="29" y="250"/>
                      <a:pt x="14" y="250"/>
                    </a:cubicBezTo>
                    <a:cubicBezTo>
                      <a:pt x="0" y="250"/>
                      <a:pt x="44" y="206"/>
                      <a:pt x="29" y="191"/>
                    </a:cubicBezTo>
                    <a:cubicBezTo>
                      <a:pt x="29" y="191"/>
                      <a:pt x="14" y="206"/>
                      <a:pt x="0" y="206"/>
                    </a:cubicBezTo>
                    <a:cubicBezTo>
                      <a:pt x="0" y="191"/>
                      <a:pt x="73" y="176"/>
                      <a:pt x="88" y="176"/>
                    </a:cubicBezTo>
                    <a:cubicBezTo>
                      <a:pt x="117" y="176"/>
                      <a:pt x="117" y="162"/>
                      <a:pt x="131" y="147"/>
                    </a:cubicBezTo>
                    <a:cubicBezTo>
                      <a:pt x="161" y="117"/>
                      <a:pt x="175" y="117"/>
                      <a:pt x="190" y="103"/>
                    </a:cubicBezTo>
                    <a:cubicBezTo>
                      <a:pt x="219" y="73"/>
                      <a:pt x="234" y="44"/>
                      <a:pt x="263" y="44"/>
                    </a:cubicBezTo>
                    <a:cubicBezTo>
                      <a:pt x="292" y="29"/>
                      <a:pt x="322" y="29"/>
                      <a:pt x="351" y="44"/>
                    </a:cubicBezTo>
                    <a:cubicBezTo>
                      <a:pt x="380" y="44"/>
                      <a:pt x="424" y="59"/>
                      <a:pt x="439" y="44"/>
                    </a:cubicBezTo>
                    <a:cubicBezTo>
                      <a:pt x="453" y="29"/>
                      <a:pt x="439" y="0"/>
                      <a:pt x="468" y="0"/>
                    </a:cubicBezTo>
                    <a:cubicBezTo>
                      <a:pt x="468" y="0"/>
                      <a:pt x="527" y="15"/>
                      <a:pt x="527" y="29"/>
                    </a:cubicBezTo>
                    <a:cubicBezTo>
                      <a:pt x="541" y="29"/>
                      <a:pt x="497" y="44"/>
                      <a:pt x="497" y="59"/>
                    </a:cubicBezTo>
                    <a:cubicBezTo>
                      <a:pt x="497" y="73"/>
                      <a:pt x="541" y="88"/>
                      <a:pt x="497" y="103"/>
                    </a:cubicBezTo>
                    <a:cubicBezTo>
                      <a:pt x="483" y="117"/>
                      <a:pt x="527" y="132"/>
                      <a:pt x="512" y="132"/>
                    </a:cubicBezTo>
                    <a:cubicBezTo>
                      <a:pt x="483" y="147"/>
                      <a:pt x="468" y="147"/>
                      <a:pt x="453" y="147"/>
                    </a:cubicBezTo>
                    <a:cubicBezTo>
                      <a:pt x="453" y="162"/>
                      <a:pt x="453" y="162"/>
                      <a:pt x="439" y="176"/>
                    </a:cubicBezTo>
                    <a:cubicBezTo>
                      <a:pt x="424" y="191"/>
                      <a:pt x="453" y="162"/>
                      <a:pt x="439" y="176"/>
                    </a:cubicBezTo>
                    <a:lnTo>
                      <a:pt x="439" y="17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 name="Freeform 1799">
                <a:extLst>
                  <a:ext uri="{FF2B5EF4-FFF2-40B4-BE49-F238E27FC236}">
                    <a16:creationId xmlns:a16="http://schemas.microsoft.com/office/drawing/2014/main" id="{BD9BE9C9-1AA8-1A50-AA9A-7A33FDD45309}"/>
                  </a:ext>
                </a:extLst>
              </p:cNvPr>
              <p:cNvSpPr>
                <a:spLocks/>
              </p:cNvSpPr>
              <p:nvPr/>
            </p:nvSpPr>
            <p:spPr bwMode="auto">
              <a:xfrm>
                <a:off x="1865" y="1525"/>
                <a:ext cx="104" cy="49"/>
              </a:xfrm>
              <a:custGeom>
                <a:avLst/>
                <a:gdLst>
                  <a:gd name="T0" fmla="*/ 439 w 541"/>
                  <a:gd name="T1" fmla="*/ 176 h 250"/>
                  <a:gd name="T2" fmla="*/ 439 w 541"/>
                  <a:gd name="T3" fmla="*/ 176 h 250"/>
                  <a:gd name="T4" fmla="*/ 395 w 541"/>
                  <a:gd name="T5" fmla="*/ 191 h 250"/>
                  <a:gd name="T6" fmla="*/ 380 w 541"/>
                  <a:gd name="T7" fmla="*/ 147 h 250"/>
                  <a:gd name="T8" fmla="*/ 336 w 541"/>
                  <a:gd name="T9" fmla="*/ 117 h 250"/>
                  <a:gd name="T10" fmla="*/ 322 w 541"/>
                  <a:gd name="T11" fmla="*/ 147 h 250"/>
                  <a:gd name="T12" fmla="*/ 307 w 541"/>
                  <a:gd name="T13" fmla="*/ 132 h 250"/>
                  <a:gd name="T14" fmla="*/ 292 w 541"/>
                  <a:gd name="T15" fmla="*/ 191 h 250"/>
                  <a:gd name="T16" fmla="*/ 249 w 541"/>
                  <a:gd name="T17" fmla="*/ 206 h 250"/>
                  <a:gd name="T18" fmla="*/ 234 w 541"/>
                  <a:gd name="T19" fmla="*/ 235 h 250"/>
                  <a:gd name="T20" fmla="*/ 175 w 541"/>
                  <a:gd name="T21" fmla="*/ 250 h 250"/>
                  <a:gd name="T22" fmla="*/ 146 w 541"/>
                  <a:gd name="T23" fmla="*/ 220 h 250"/>
                  <a:gd name="T24" fmla="*/ 73 w 541"/>
                  <a:gd name="T25" fmla="*/ 235 h 250"/>
                  <a:gd name="T26" fmla="*/ 14 w 541"/>
                  <a:gd name="T27" fmla="*/ 250 h 250"/>
                  <a:gd name="T28" fmla="*/ 29 w 541"/>
                  <a:gd name="T29" fmla="*/ 191 h 250"/>
                  <a:gd name="T30" fmla="*/ 0 w 541"/>
                  <a:gd name="T31" fmla="*/ 206 h 250"/>
                  <a:gd name="T32" fmla="*/ 88 w 541"/>
                  <a:gd name="T33" fmla="*/ 176 h 250"/>
                  <a:gd name="T34" fmla="*/ 131 w 541"/>
                  <a:gd name="T35" fmla="*/ 147 h 250"/>
                  <a:gd name="T36" fmla="*/ 190 w 541"/>
                  <a:gd name="T37" fmla="*/ 103 h 250"/>
                  <a:gd name="T38" fmla="*/ 263 w 541"/>
                  <a:gd name="T39" fmla="*/ 44 h 250"/>
                  <a:gd name="T40" fmla="*/ 351 w 541"/>
                  <a:gd name="T41" fmla="*/ 44 h 250"/>
                  <a:gd name="T42" fmla="*/ 439 w 541"/>
                  <a:gd name="T43" fmla="*/ 44 h 250"/>
                  <a:gd name="T44" fmla="*/ 468 w 541"/>
                  <a:gd name="T45" fmla="*/ 0 h 250"/>
                  <a:gd name="T46" fmla="*/ 527 w 541"/>
                  <a:gd name="T47" fmla="*/ 29 h 250"/>
                  <a:gd name="T48" fmla="*/ 497 w 541"/>
                  <a:gd name="T49" fmla="*/ 59 h 250"/>
                  <a:gd name="T50" fmla="*/ 497 w 541"/>
                  <a:gd name="T51" fmla="*/ 103 h 250"/>
                  <a:gd name="T52" fmla="*/ 512 w 541"/>
                  <a:gd name="T53" fmla="*/ 132 h 250"/>
                  <a:gd name="T54" fmla="*/ 453 w 541"/>
                  <a:gd name="T55" fmla="*/ 147 h 250"/>
                  <a:gd name="T56" fmla="*/ 439 w 541"/>
                  <a:gd name="T57" fmla="*/ 176 h 250"/>
                  <a:gd name="T58" fmla="*/ 439 w 541"/>
                  <a:gd name="T59" fmla="*/ 17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1" h="250">
                    <a:moveTo>
                      <a:pt x="439" y="176"/>
                    </a:moveTo>
                    <a:lnTo>
                      <a:pt x="439" y="176"/>
                    </a:lnTo>
                    <a:cubicBezTo>
                      <a:pt x="424" y="191"/>
                      <a:pt x="395" y="191"/>
                      <a:pt x="395" y="191"/>
                    </a:cubicBezTo>
                    <a:cubicBezTo>
                      <a:pt x="351" y="191"/>
                      <a:pt x="366" y="162"/>
                      <a:pt x="380" y="147"/>
                    </a:cubicBezTo>
                    <a:cubicBezTo>
                      <a:pt x="395" y="117"/>
                      <a:pt x="351" y="103"/>
                      <a:pt x="336" y="117"/>
                    </a:cubicBezTo>
                    <a:cubicBezTo>
                      <a:pt x="336" y="132"/>
                      <a:pt x="336" y="147"/>
                      <a:pt x="322" y="147"/>
                    </a:cubicBezTo>
                    <a:cubicBezTo>
                      <a:pt x="322" y="147"/>
                      <a:pt x="307" y="147"/>
                      <a:pt x="307" y="132"/>
                    </a:cubicBezTo>
                    <a:cubicBezTo>
                      <a:pt x="292" y="147"/>
                      <a:pt x="307" y="176"/>
                      <a:pt x="292" y="191"/>
                    </a:cubicBezTo>
                    <a:cubicBezTo>
                      <a:pt x="278" y="220"/>
                      <a:pt x="263" y="191"/>
                      <a:pt x="249" y="206"/>
                    </a:cubicBezTo>
                    <a:cubicBezTo>
                      <a:pt x="234" y="206"/>
                      <a:pt x="249" y="235"/>
                      <a:pt x="234" y="235"/>
                    </a:cubicBezTo>
                    <a:cubicBezTo>
                      <a:pt x="234" y="250"/>
                      <a:pt x="190" y="250"/>
                      <a:pt x="175" y="250"/>
                    </a:cubicBezTo>
                    <a:cubicBezTo>
                      <a:pt x="161" y="235"/>
                      <a:pt x="161" y="206"/>
                      <a:pt x="146" y="220"/>
                    </a:cubicBezTo>
                    <a:cubicBezTo>
                      <a:pt x="117" y="235"/>
                      <a:pt x="102" y="235"/>
                      <a:pt x="73" y="235"/>
                    </a:cubicBezTo>
                    <a:cubicBezTo>
                      <a:pt x="58" y="235"/>
                      <a:pt x="29" y="250"/>
                      <a:pt x="14" y="250"/>
                    </a:cubicBezTo>
                    <a:cubicBezTo>
                      <a:pt x="0" y="250"/>
                      <a:pt x="44" y="206"/>
                      <a:pt x="29" y="191"/>
                    </a:cubicBezTo>
                    <a:cubicBezTo>
                      <a:pt x="29" y="191"/>
                      <a:pt x="14" y="206"/>
                      <a:pt x="0" y="206"/>
                    </a:cubicBezTo>
                    <a:cubicBezTo>
                      <a:pt x="0" y="191"/>
                      <a:pt x="73" y="176"/>
                      <a:pt x="88" y="176"/>
                    </a:cubicBezTo>
                    <a:cubicBezTo>
                      <a:pt x="117" y="176"/>
                      <a:pt x="117" y="162"/>
                      <a:pt x="131" y="147"/>
                    </a:cubicBezTo>
                    <a:cubicBezTo>
                      <a:pt x="161" y="117"/>
                      <a:pt x="175" y="117"/>
                      <a:pt x="190" y="103"/>
                    </a:cubicBezTo>
                    <a:cubicBezTo>
                      <a:pt x="219" y="73"/>
                      <a:pt x="234" y="44"/>
                      <a:pt x="263" y="44"/>
                    </a:cubicBezTo>
                    <a:cubicBezTo>
                      <a:pt x="292" y="29"/>
                      <a:pt x="322" y="29"/>
                      <a:pt x="351" y="44"/>
                    </a:cubicBezTo>
                    <a:cubicBezTo>
                      <a:pt x="380" y="44"/>
                      <a:pt x="424" y="59"/>
                      <a:pt x="439" y="44"/>
                    </a:cubicBezTo>
                    <a:cubicBezTo>
                      <a:pt x="453" y="29"/>
                      <a:pt x="439" y="0"/>
                      <a:pt x="468" y="0"/>
                    </a:cubicBezTo>
                    <a:cubicBezTo>
                      <a:pt x="468" y="0"/>
                      <a:pt x="527" y="15"/>
                      <a:pt x="527" y="29"/>
                    </a:cubicBezTo>
                    <a:cubicBezTo>
                      <a:pt x="541" y="29"/>
                      <a:pt x="497" y="44"/>
                      <a:pt x="497" y="59"/>
                    </a:cubicBezTo>
                    <a:cubicBezTo>
                      <a:pt x="497" y="73"/>
                      <a:pt x="541" y="88"/>
                      <a:pt x="497" y="103"/>
                    </a:cubicBezTo>
                    <a:cubicBezTo>
                      <a:pt x="483" y="117"/>
                      <a:pt x="527" y="132"/>
                      <a:pt x="512" y="132"/>
                    </a:cubicBezTo>
                    <a:cubicBezTo>
                      <a:pt x="483" y="147"/>
                      <a:pt x="468" y="147"/>
                      <a:pt x="453" y="147"/>
                    </a:cubicBezTo>
                    <a:cubicBezTo>
                      <a:pt x="453" y="162"/>
                      <a:pt x="453" y="162"/>
                      <a:pt x="439" y="176"/>
                    </a:cubicBezTo>
                    <a:cubicBezTo>
                      <a:pt x="424" y="191"/>
                      <a:pt x="453" y="162"/>
                      <a:pt x="439" y="176"/>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2" name="Freeform 1800">
                <a:extLst>
                  <a:ext uri="{FF2B5EF4-FFF2-40B4-BE49-F238E27FC236}">
                    <a16:creationId xmlns:a16="http://schemas.microsoft.com/office/drawing/2014/main" id="{89F411BD-AC6A-61BF-A91C-B0AE39C315F9}"/>
                  </a:ext>
                </a:extLst>
              </p:cNvPr>
              <p:cNvSpPr>
                <a:spLocks/>
              </p:cNvSpPr>
              <p:nvPr/>
            </p:nvSpPr>
            <p:spPr bwMode="auto">
              <a:xfrm>
                <a:off x="1865" y="1525"/>
                <a:ext cx="104" cy="49"/>
              </a:xfrm>
              <a:custGeom>
                <a:avLst/>
                <a:gdLst>
                  <a:gd name="T0" fmla="*/ 439 w 541"/>
                  <a:gd name="T1" fmla="*/ 176 h 250"/>
                  <a:gd name="T2" fmla="*/ 439 w 541"/>
                  <a:gd name="T3" fmla="*/ 176 h 250"/>
                  <a:gd name="T4" fmla="*/ 395 w 541"/>
                  <a:gd name="T5" fmla="*/ 191 h 250"/>
                  <a:gd name="T6" fmla="*/ 380 w 541"/>
                  <a:gd name="T7" fmla="*/ 147 h 250"/>
                  <a:gd name="T8" fmla="*/ 336 w 541"/>
                  <a:gd name="T9" fmla="*/ 117 h 250"/>
                  <a:gd name="T10" fmla="*/ 322 w 541"/>
                  <a:gd name="T11" fmla="*/ 147 h 250"/>
                  <a:gd name="T12" fmla="*/ 307 w 541"/>
                  <a:gd name="T13" fmla="*/ 132 h 250"/>
                  <a:gd name="T14" fmla="*/ 292 w 541"/>
                  <a:gd name="T15" fmla="*/ 191 h 250"/>
                  <a:gd name="T16" fmla="*/ 249 w 541"/>
                  <a:gd name="T17" fmla="*/ 206 h 250"/>
                  <a:gd name="T18" fmla="*/ 234 w 541"/>
                  <a:gd name="T19" fmla="*/ 235 h 250"/>
                  <a:gd name="T20" fmla="*/ 175 w 541"/>
                  <a:gd name="T21" fmla="*/ 250 h 250"/>
                  <a:gd name="T22" fmla="*/ 146 w 541"/>
                  <a:gd name="T23" fmla="*/ 220 h 250"/>
                  <a:gd name="T24" fmla="*/ 73 w 541"/>
                  <a:gd name="T25" fmla="*/ 235 h 250"/>
                  <a:gd name="T26" fmla="*/ 14 w 541"/>
                  <a:gd name="T27" fmla="*/ 250 h 250"/>
                  <a:gd name="T28" fmla="*/ 29 w 541"/>
                  <a:gd name="T29" fmla="*/ 191 h 250"/>
                  <a:gd name="T30" fmla="*/ 0 w 541"/>
                  <a:gd name="T31" fmla="*/ 206 h 250"/>
                  <a:gd name="T32" fmla="*/ 88 w 541"/>
                  <a:gd name="T33" fmla="*/ 176 h 250"/>
                  <a:gd name="T34" fmla="*/ 131 w 541"/>
                  <a:gd name="T35" fmla="*/ 147 h 250"/>
                  <a:gd name="T36" fmla="*/ 190 w 541"/>
                  <a:gd name="T37" fmla="*/ 103 h 250"/>
                  <a:gd name="T38" fmla="*/ 263 w 541"/>
                  <a:gd name="T39" fmla="*/ 44 h 250"/>
                  <a:gd name="T40" fmla="*/ 351 w 541"/>
                  <a:gd name="T41" fmla="*/ 44 h 250"/>
                  <a:gd name="T42" fmla="*/ 439 w 541"/>
                  <a:gd name="T43" fmla="*/ 44 h 250"/>
                  <a:gd name="T44" fmla="*/ 468 w 541"/>
                  <a:gd name="T45" fmla="*/ 0 h 250"/>
                  <a:gd name="T46" fmla="*/ 527 w 541"/>
                  <a:gd name="T47" fmla="*/ 29 h 250"/>
                  <a:gd name="T48" fmla="*/ 497 w 541"/>
                  <a:gd name="T49" fmla="*/ 59 h 250"/>
                  <a:gd name="T50" fmla="*/ 497 w 541"/>
                  <a:gd name="T51" fmla="*/ 103 h 250"/>
                  <a:gd name="T52" fmla="*/ 512 w 541"/>
                  <a:gd name="T53" fmla="*/ 132 h 250"/>
                  <a:gd name="T54" fmla="*/ 453 w 541"/>
                  <a:gd name="T55" fmla="*/ 147 h 250"/>
                  <a:gd name="T56" fmla="*/ 439 w 541"/>
                  <a:gd name="T57" fmla="*/ 176 h 250"/>
                  <a:gd name="T58" fmla="*/ 439 w 541"/>
                  <a:gd name="T59" fmla="*/ 176 h 250"/>
                  <a:gd name="T60" fmla="*/ 439 w 541"/>
                  <a:gd name="T61" fmla="*/ 17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1" h="250">
                    <a:moveTo>
                      <a:pt x="439" y="176"/>
                    </a:moveTo>
                    <a:lnTo>
                      <a:pt x="439" y="176"/>
                    </a:lnTo>
                    <a:cubicBezTo>
                      <a:pt x="424" y="191"/>
                      <a:pt x="395" y="191"/>
                      <a:pt x="395" y="191"/>
                    </a:cubicBezTo>
                    <a:cubicBezTo>
                      <a:pt x="351" y="191"/>
                      <a:pt x="366" y="162"/>
                      <a:pt x="380" y="147"/>
                    </a:cubicBezTo>
                    <a:cubicBezTo>
                      <a:pt x="395" y="117"/>
                      <a:pt x="351" y="103"/>
                      <a:pt x="336" y="117"/>
                    </a:cubicBezTo>
                    <a:cubicBezTo>
                      <a:pt x="336" y="132"/>
                      <a:pt x="336" y="147"/>
                      <a:pt x="322" y="147"/>
                    </a:cubicBezTo>
                    <a:cubicBezTo>
                      <a:pt x="322" y="147"/>
                      <a:pt x="307" y="147"/>
                      <a:pt x="307" y="132"/>
                    </a:cubicBezTo>
                    <a:cubicBezTo>
                      <a:pt x="292" y="147"/>
                      <a:pt x="307" y="176"/>
                      <a:pt x="292" y="191"/>
                    </a:cubicBezTo>
                    <a:cubicBezTo>
                      <a:pt x="278" y="220"/>
                      <a:pt x="263" y="191"/>
                      <a:pt x="249" y="206"/>
                    </a:cubicBezTo>
                    <a:cubicBezTo>
                      <a:pt x="234" y="206"/>
                      <a:pt x="249" y="235"/>
                      <a:pt x="234" y="235"/>
                    </a:cubicBezTo>
                    <a:cubicBezTo>
                      <a:pt x="234" y="250"/>
                      <a:pt x="190" y="250"/>
                      <a:pt x="175" y="250"/>
                    </a:cubicBezTo>
                    <a:cubicBezTo>
                      <a:pt x="161" y="235"/>
                      <a:pt x="161" y="206"/>
                      <a:pt x="146" y="220"/>
                    </a:cubicBezTo>
                    <a:cubicBezTo>
                      <a:pt x="117" y="235"/>
                      <a:pt x="102" y="235"/>
                      <a:pt x="73" y="235"/>
                    </a:cubicBezTo>
                    <a:cubicBezTo>
                      <a:pt x="58" y="235"/>
                      <a:pt x="29" y="250"/>
                      <a:pt x="14" y="250"/>
                    </a:cubicBezTo>
                    <a:cubicBezTo>
                      <a:pt x="0" y="250"/>
                      <a:pt x="44" y="206"/>
                      <a:pt x="29" y="191"/>
                    </a:cubicBezTo>
                    <a:cubicBezTo>
                      <a:pt x="29" y="191"/>
                      <a:pt x="14" y="206"/>
                      <a:pt x="0" y="206"/>
                    </a:cubicBezTo>
                    <a:cubicBezTo>
                      <a:pt x="0" y="191"/>
                      <a:pt x="73" y="176"/>
                      <a:pt x="88" y="176"/>
                    </a:cubicBezTo>
                    <a:cubicBezTo>
                      <a:pt x="117" y="176"/>
                      <a:pt x="117" y="162"/>
                      <a:pt x="131" y="147"/>
                    </a:cubicBezTo>
                    <a:cubicBezTo>
                      <a:pt x="161" y="117"/>
                      <a:pt x="175" y="117"/>
                      <a:pt x="190" y="103"/>
                    </a:cubicBezTo>
                    <a:cubicBezTo>
                      <a:pt x="219" y="73"/>
                      <a:pt x="234" y="44"/>
                      <a:pt x="263" y="44"/>
                    </a:cubicBezTo>
                    <a:cubicBezTo>
                      <a:pt x="292" y="29"/>
                      <a:pt x="322" y="29"/>
                      <a:pt x="351" y="44"/>
                    </a:cubicBezTo>
                    <a:cubicBezTo>
                      <a:pt x="380" y="44"/>
                      <a:pt x="424" y="59"/>
                      <a:pt x="439" y="44"/>
                    </a:cubicBezTo>
                    <a:cubicBezTo>
                      <a:pt x="453" y="29"/>
                      <a:pt x="439" y="0"/>
                      <a:pt x="468" y="0"/>
                    </a:cubicBezTo>
                    <a:cubicBezTo>
                      <a:pt x="468" y="0"/>
                      <a:pt x="527" y="15"/>
                      <a:pt x="527" y="29"/>
                    </a:cubicBezTo>
                    <a:cubicBezTo>
                      <a:pt x="541" y="29"/>
                      <a:pt x="497" y="44"/>
                      <a:pt x="497" y="59"/>
                    </a:cubicBezTo>
                    <a:cubicBezTo>
                      <a:pt x="497" y="73"/>
                      <a:pt x="541" y="88"/>
                      <a:pt x="497" y="103"/>
                    </a:cubicBezTo>
                    <a:cubicBezTo>
                      <a:pt x="483" y="117"/>
                      <a:pt x="527" y="132"/>
                      <a:pt x="512" y="132"/>
                    </a:cubicBezTo>
                    <a:cubicBezTo>
                      <a:pt x="483" y="147"/>
                      <a:pt x="468" y="147"/>
                      <a:pt x="453" y="147"/>
                    </a:cubicBezTo>
                    <a:cubicBezTo>
                      <a:pt x="453" y="162"/>
                      <a:pt x="453" y="162"/>
                      <a:pt x="439" y="176"/>
                    </a:cubicBezTo>
                    <a:cubicBezTo>
                      <a:pt x="424" y="191"/>
                      <a:pt x="453" y="162"/>
                      <a:pt x="439" y="176"/>
                    </a:cubicBezTo>
                    <a:lnTo>
                      <a:pt x="439" y="17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 name="Freeform 1801">
                <a:extLst>
                  <a:ext uri="{FF2B5EF4-FFF2-40B4-BE49-F238E27FC236}">
                    <a16:creationId xmlns:a16="http://schemas.microsoft.com/office/drawing/2014/main" id="{490F8871-F100-ABFA-501B-3C0C7C609D44}"/>
                  </a:ext>
                </a:extLst>
              </p:cNvPr>
              <p:cNvSpPr>
                <a:spLocks/>
              </p:cNvSpPr>
              <p:nvPr/>
            </p:nvSpPr>
            <p:spPr bwMode="auto">
              <a:xfrm>
                <a:off x="1977" y="1541"/>
                <a:ext cx="24" cy="9"/>
              </a:xfrm>
              <a:custGeom>
                <a:avLst/>
                <a:gdLst>
                  <a:gd name="T0" fmla="*/ 94 w 125"/>
                  <a:gd name="T1" fmla="*/ 42 h 42"/>
                  <a:gd name="T2" fmla="*/ 94 w 125"/>
                  <a:gd name="T3" fmla="*/ 42 h 42"/>
                  <a:gd name="T4" fmla="*/ 47 w 125"/>
                  <a:gd name="T5" fmla="*/ 0 h 42"/>
                  <a:gd name="T6" fmla="*/ 94 w 125"/>
                  <a:gd name="T7" fmla="*/ 42 h 42"/>
                </a:gdLst>
                <a:ahLst/>
                <a:cxnLst>
                  <a:cxn ang="0">
                    <a:pos x="T0" y="T1"/>
                  </a:cxn>
                  <a:cxn ang="0">
                    <a:pos x="T2" y="T3"/>
                  </a:cxn>
                  <a:cxn ang="0">
                    <a:pos x="T4" y="T5"/>
                  </a:cxn>
                  <a:cxn ang="0">
                    <a:pos x="T6" y="T7"/>
                  </a:cxn>
                </a:cxnLst>
                <a:rect l="0" t="0" r="r" b="b"/>
                <a:pathLst>
                  <a:path w="125" h="42">
                    <a:moveTo>
                      <a:pt x="94" y="42"/>
                    </a:moveTo>
                    <a:lnTo>
                      <a:pt x="94" y="42"/>
                    </a:lnTo>
                    <a:cubicBezTo>
                      <a:pt x="62" y="42"/>
                      <a:pt x="0" y="21"/>
                      <a:pt x="47" y="0"/>
                    </a:cubicBezTo>
                    <a:cubicBezTo>
                      <a:pt x="78" y="0"/>
                      <a:pt x="125" y="42"/>
                      <a:pt x="94" y="4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4" name="Freeform 1802">
                <a:extLst>
                  <a:ext uri="{FF2B5EF4-FFF2-40B4-BE49-F238E27FC236}">
                    <a16:creationId xmlns:a16="http://schemas.microsoft.com/office/drawing/2014/main" id="{556D6505-5D72-F969-62DE-AC1ED006F5E5}"/>
                  </a:ext>
                </a:extLst>
              </p:cNvPr>
              <p:cNvSpPr>
                <a:spLocks/>
              </p:cNvSpPr>
              <p:nvPr/>
            </p:nvSpPr>
            <p:spPr bwMode="auto">
              <a:xfrm>
                <a:off x="1977" y="1541"/>
                <a:ext cx="24" cy="9"/>
              </a:xfrm>
              <a:custGeom>
                <a:avLst/>
                <a:gdLst>
                  <a:gd name="T0" fmla="*/ 94 w 125"/>
                  <a:gd name="T1" fmla="*/ 42 h 42"/>
                  <a:gd name="T2" fmla="*/ 94 w 125"/>
                  <a:gd name="T3" fmla="*/ 42 h 42"/>
                  <a:gd name="T4" fmla="*/ 47 w 125"/>
                  <a:gd name="T5" fmla="*/ 0 h 42"/>
                  <a:gd name="T6" fmla="*/ 94 w 125"/>
                  <a:gd name="T7" fmla="*/ 42 h 42"/>
                  <a:gd name="T8" fmla="*/ 94 w 125"/>
                  <a:gd name="T9" fmla="*/ 42 h 42"/>
                </a:gdLst>
                <a:ahLst/>
                <a:cxnLst>
                  <a:cxn ang="0">
                    <a:pos x="T0" y="T1"/>
                  </a:cxn>
                  <a:cxn ang="0">
                    <a:pos x="T2" y="T3"/>
                  </a:cxn>
                  <a:cxn ang="0">
                    <a:pos x="T4" y="T5"/>
                  </a:cxn>
                  <a:cxn ang="0">
                    <a:pos x="T6" y="T7"/>
                  </a:cxn>
                  <a:cxn ang="0">
                    <a:pos x="T8" y="T9"/>
                  </a:cxn>
                </a:cxnLst>
                <a:rect l="0" t="0" r="r" b="b"/>
                <a:pathLst>
                  <a:path w="125" h="42">
                    <a:moveTo>
                      <a:pt x="94" y="42"/>
                    </a:moveTo>
                    <a:lnTo>
                      <a:pt x="94" y="42"/>
                    </a:lnTo>
                    <a:cubicBezTo>
                      <a:pt x="62" y="42"/>
                      <a:pt x="0" y="21"/>
                      <a:pt x="47" y="0"/>
                    </a:cubicBezTo>
                    <a:cubicBezTo>
                      <a:pt x="78" y="0"/>
                      <a:pt x="125" y="42"/>
                      <a:pt x="94" y="42"/>
                    </a:cubicBezTo>
                    <a:lnTo>
                      <a:pt x="94"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 name="Freeform 1803">
                <a:extLst>
                  <a:ext uri="{FF2B5EF4-FFF2-40B4-BE49-F238E27FC236}">
                    <a16:creationId xmlns:a16="http://schemas.microsoft.com/office/drawing/2014/main" id="{25A84181-321D-6FD2-CB52-D540836F0475}"/>
                  </a:ext>
                </a:extLst>
              </p:cNvPr>
              <p:cNvSpPr>
                <a:spLocks/>
              </p:cNvSpPr>
              <p:nvPr/>
            </p:nvSpPr>
            <p:spPr bwMode="auto">
              <a:xfrm>
                <a:off x="1977" y="1541"/>
                <a:ext cx="24" cy="9"/>
              </a:xfrm>
              <a:custGeom>
                <a:avLst/>
                <a:gdLst>
                  <a:gd name="T0" fmla="*/ 94 w 125"/>
                  <a:gd name="T1" fmla="*/ 42 h 42"/>
                  <a:gd name="T2" fmla="*/ 94 w 125"/>
                  <a:gd name="T3" fmla="*/ 42 h 42"/>
                  <a:gd name="T4" fmla="*/ 47 w 125"/>
                  <a:gd name="T5" fmla="*/ 0 h 42"/>
                  <a:gd name="T6" fmla="*/ 94 w 125"/>
                  <a:gd name="T7" fmla="*/ 42 h 42"/>
                </a:gdLst>
                <a:ahLst/>
                <a:cxnLst>
                  <a:cxn ang="0">
                    <a:pos x="T0" y="T1"/>
                  </a:cxn>
                  <a:cxn ang="0">
                    <a:pos x="T2" y="T3"/>
                  </a:cxn>
                  <a:cxn ang="0">
                    <a:pos x="T4" y="T5"/>
                  </a:cxn>
                  <a:cxn ang="0">
                    <a:pos x="T6" y="T7"/>
                  </a:cxn>
                </a:cxnLst>
                <a:rect l="0" t="0" r="r" b="b"/>
                <a:pathLst>
                  <a:path w="125" h="42">
                    <a:moveTo>
                      <a:pt x="94" y="42"/>
                    </a:moveTo>
                    <a:lnTo>
                      <a:pt x="94" y="42"/>
                    </a:lnTo>
                    <a:cubicBezTo>
                      <a:pt x="62" y="42"/>
                      <a:pt x="0" y="21"/>
                      <a:pt x="47" y="0"/>
                    </a:cubicBezTo>
                    <a:cubicBezTo>
                      <a:pt x="78" y="0"/>
                      <a:pt x="125" y="42"/>
                      <a:pt x="94" y="4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6" name="Freeform 1804">
                <a:extLst>
                  <a:ext uri="{FF2B5EF4-FFF2-40B4-BE49-F238E27FC236}">
                    <a16:creationId xmlns:a16="http://schemas.microsoft.com/office/drawing/2014/main" id="{0B4555C1-81BA-E8DA-6C42-284567D60969}"/>
                  </a:ext>
                </a:extLst>
              </p:cNvPr>
              <p:cNvSpPr>
                <a:spLocks/>
              </p:cNvSpPr>
              <p:nvPr/>
            </p:nvSpPr>
            <p:spPr bwMode="auto">
              <a:xfrm>
                <a:off x="1977" y="1541"/>
                <a:ext cx="24" cy="9"/>
              </a:xfrm>
              <a:custGeom>
                <a:avLst/>
                <a:gdLst>
                  <a:gd name="T0" fmla="*/ 94 w 125"/>
                  <a:gd name="T1" fmla="*/ 42 h 42"/>
                  <a:gd name="T2" fmla="*/ 94 w 125"/>
                  <a:gd name="T3" fmla="*/ 42 h 42"/>
                  <a:gd name="T4" fmla="*/ 47 w 125"/>
                  <a:gd name="T5" fmla="*/ 0 h 42"/>
                  <a:gd name="T6" fmla="*/ 94 w 125"/>
                  <a:gd name="T7" fmla="*/ 42 h 42"/>
                  <a:gd name="T8" fmla="*/ 94 w 125"/>
                  <a:gd name="T9" fmla="*/ 42 h 42"/>
                </a:gdLst>
                <a:ahLst/>
                <a:cxnLst>
                  <a:cxn ang="0">
                    <a:pos x="T0" y="T1"/>
                  </a:cxn>
                  <a:cxn ang="0">
                    <a:pos x="T2" y="T3"/>
                  </a:cxn>
                  <a:cxn ang="0">
                    <a:pos x="T4" y="T5"/>
                  </a:cxn>
                  <a:cxn ang="0">
                    <a:pos x="T6" y="T7"/>
                  </a:cxn>
                  <a:cxn ang="0">
                    <a:pos x="T8" y="T9"/>
                  </a:cxn>
                </a:cxnLst>
                <a:rect l="0" t="0" r="r" b="b"/>
                <a:pathLst>
                  <a:path w="125" h="42">
                    <a:moveTo>
                      <a:pt x="94" y="42"/>
                    </a:moveTo>
                    <a:lnTo>
                      <a:pt x="94" y="42"/>
                    </a:lnTo>
                    <a:cubicBezTo>
                      <a:pt x="62" y="42"/>
                      <a:pt x="0" y="21"/>
                      <a:pt x="47" y="0"/>
                    </a:cubicBezTo>
                    <a:cubicBezTo>
                      <a:pt x="78" y="0"/>
                      <a:pt x="125" y="42"/>
                      <a:pt x="94" y="42"/>
                    </a:cubicBezTo>
                    <a:lnTo>
                      <a:pt x="94"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 name="Freeform 1805">
                <a:extLst>
                  <a:ext uri="{FF2B5EF4-FFF2-40B4-BE49-F238E27FC236}">
                    <a16:creationId xmlns:a16="http://schemas.microsoft.com/office/drawing/2014/main" id="{7E9F59E0-821A-91E7-ADE3-9056318FD36A}"/>
                  </a:ext>
                </a:extLst>
              </p:cNvPr>
              <p:cNvSpPr>
                <a:spLocks/>
              </p:cNvSpPr>
              <p:nvPr/>
            </p:nvSpPr>
            <p:spPr bwMode="auto">
              <a:xfrm>
                <a:off x="2001" y="1501"/>
                <a:ext cx="56" cy="24"/>
              </a:xfrm>
              <a:custGeom>
                <a:avLst/>
                <a:gdLst>
                  <a:gd name="T0" fmla="*/ 97 w 291"/>
                  <a:gd name="T1" fmla="*/ 112 h 125"/>
                  <a:gd name="T2" fmla="*/ 97 w 291"/>
                  <a:gd name="T3" fmla="*/ 112 h 125"/>
                  <a:gd name="T4" fmla="*/ 28 w 291"/>
                  <a:gd name="T5" fmla="*/ 50 h 125"/>
                  <a:gd name="T6" fmla="*/ 125 w 291"/>
                  <a:gd name="T7" fmla="*/ 25 h 125"/>
                  <a:gd name="T8" fmla="*/ 236 w 291"/>
                  <a:gd name="T9" fmla="*/ 0 h 125"/>
                  <a:gd name="T10" fmla="*/ 264 w 291"/>
                  <a:gd name="T11" fmla="*/ 25 h 125"/>
                  <a:gd name="T12" fmla="*/ 194 w 291"/>
                  <a:gd name="T13" fmla="*/ 50 h 125"/>
                  <a:gd name="T14" fmla="*/ 208 w 291"/>
                  <a:gd name="T15" fmla="*/ 87 h 125"/>
                  <a:gd name="T16" fmla="*/ 97 w 291"/>
                  <a:gd name="T17" fmla="*/ 112 h 125"/>
                  <a:gd name="T18" fmla="*/ 97 w 291"/>
                  <a:gd name="T19"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125">
                    <a:moveTo>
                      <a:pt x="97" y="112"/>
                    </a:moveTo>
                    <a:lnTo>
                      <a:pt x="97" y="112"/>
                    </a:lnTo>
                    <a:cubicBezTo>
                      <a:pt x="83" y="112"/>
                      <a:pt x="0" y="75"/>
                      <a:pt x="28" y="50"/>
                    </a:cubicBezTo>
                    <a:cubicBezTo>
                      <a:pt x="55" y="25"/>
                      <a:pt x="97" y="25"/>
                      <a:pt x="125" y="25"/>
                    </a:cubicBezTo>
                    <a:cubicBezTo>
                      <a:pt x="167" y="12"/>
                      <a:pt x="208" y="0"/>
                      <a:pt x="236" y="0"/>
                    </a:cubicBezTo>
                    <a:cubicBezTo>
                      <a:pt x="250" y="0"/>
                      <a:pt x="291" y="12"/>
                      <a:pt x="264" y="25"/>
                    </a:cubicBezTo>
                    <a:cubicBezTo>
                      <a:pt x="250" y="37"/>
                      <a:pt x="208" y="25"/>
                      <a:pt x="194" y="50"/>
                    </a:cubicBezTo>
                    <a:cubicBezTo>
                      <a:pt x="194" y="50"/>
                      <a:pt x="264" y="75"/>
                      <a:pt x="208" y="87"/>
                    </a:cubicBezTo>
                    <a:cubicBezTo>
                      <a:pt x="180" y="100"/>
                      <a:pt x="139" y="125"/>
                      <a:pt x="97" y="112"/>
                    </a:cubicBezTo>
                    <a:cubicBezTo>
                      <a:pt x="69" y="112"/>
                      <a:pt x="125" y="125"/>
                      <a:pt x="97" y="11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8" name="Freeform 1806">
                <a:extLst>
                  <a:ext uri="{FF2B5EF4-FFF2-40B4-BE49-F238E27FC236}">
                    <a16:creationId xmlns:a16="http://schemas.microsoft.com/office/drawing/2014/main" id="{E724BE45-5760-9AE0-2461-C4B379EC2B39}"/>
                  </a:ext>
                </a:extLst>
              </p:cNvPr>
              <p:cNvSpPr>
                <a:spLocks/>
              </p:cNvSpPr>
              <p:nvPr/>
            </p:nvSpPr>
            <p:spPr bwMode="auto">
              <a:xfrm>
                <a:off x="2001" y="1501"/>
                <a:ext cx="56" cy="24"/>
              </a:xfrm>
              <a:custGeom>
                <a:avLst/>
                <a:gdLst>
                  <a:gd name="T0" fmla="*/ 97 w 291"/>
                  <a:gd name="T1" fmla="*/ 112 h 125"/>
                  <a:gd name="T2" fmla="*/ 97 w 291"/>
                  <a:gd name="T3" fmla="*/ 112 h 125"/>
                  <a:gd name="T4" fmla="*/ 28 w 291"/>
                  <a:gd name="T5" fmla="*/ 50 h 125"/>
                  <a:gd name="T6" fmla="*/ 125 w 291"/>
                  <a:gd name="T7" fmla="*/ 25 h 125"/>
                  <a:gd name="T8" fmla="*/ 236 w 291"/>
                  <a:gd name="T9" fmla="*/ 0 h 125"/>
                  <a:gd name="T10" fmla="*/ 264 w 291"/>
                  <a:gd name="T11" fmla="*/ 25 h 125"/>
                  <a:gd name="T12" fmla="*/ 194 w 291"/>
                  <a:gd name="T13" fmla="*/ 50 h 125"/>
                  <a:gd name="T14" fmla="*/ 208 w 291"/>
                  <a:gd name="T15" fmla="*/ 87 h 125"/>
                  <a:gd name="T16" fmla="*/ 97 w 291"/>
                  <a:gd name="T17" fmla="*/ 112 h 125"/>
                  <a:gd name="T18" fmla="*/ 97 w 291"/>
                  <a:gd name="T19" fmla="*/ 112 h 125"/>
                  <a:gd name="T20" fmla="*/ 97 w 291"/>
                  <a:gd name="T21"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125">
                    <a:moveTo>
                      <a:pt x="97" y="112"/>
                    </a:moveTo>
                    <a:lnTo>
                      <a:pt x="97" y="112"/>
                    </a:lnTo>
                    <a:cubicBezTo>
                      <a:pt x="83" y="112"/>
                      <a:pt x="0" y="75"/>
                      <a:pt x="28" y="50"/>
                    </a:cubicBezTo>
                    <a:cubicBezTo>
                      <a:pt x="55" y="25"/>
                      <a:pt x="97" y="25"/>
                      <a:pt x="125" y="25"/>
                    </a:cubicBezTo>
                    <a:cubicBezTo>
                      <a:pt x="167" y="12"/>
                      <a:pt x="208" y="0"/>
                      <a:pt x="236" y="0"/>
                    </a:cubicBezTo>
                    <a:cubicBezTo>
                      <a:pt x="250" y="0"/>
                      <a:pt x="291" y="12"/>
                      <a:pt x="264" y="25"/>
                    </a:cubicBezTo>
                    <a:cubicBezTo>
                      <a:pt x="250" y="37"/>
                      <a:pt x="208" y="25"/>
                      <a:pt x="194" y="50"/>
                    </a:cubicBezTo>
                    <a:cubicBezTo>
                      <a:pt x="194" y="50"/>
                      <a:pt x="264" y="75"/>
                      <a:pt x="208" y="87"/>
                    </a:cubicBezTo>
                    <a:cubicBezTo>
                      <a:pt x="180" y="100"/>
                      <a:pt x="139" y="125"/>
                      <a:pt x="97" y="112"/>
                    </a:cubicBezTo>
                    <a:cubicBezTo>
                      <a:pt x="69" y="112"/>
                      <a:pt x="125" y="125"/>
                      <a:pt x="97" y="112"/>
                    </a:cubicBezTo>
                    <a:lnTo>
                      <a:pt x="97" y="11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 name="Freeform 1807">
                <a:extLst>
                  <a:ext uri="{FF2B5EF4-FFF2-40B4-BE49-F238E27FC236}">
                    <a16:creationId xmlns:a16="http://schemas.microsoft.com/office/drawing/2014/main" id="{A52329B7-A70F-E6F9-1874-39FF7B6DA48F}"/>
                  </a:ext>
                </a:extLst>
              </p:cNvPr>
              <p:cNvSpPr>
                <a:spLocks/>
              </p:cNvSpPr>
              <p:nvPr/>
            </p:nvSpPr>
            <p:spPr bwMode="auto">
              <a:xfrm>
                <a:off x="2001" y="1501"/>
                <a:ext cx="56" cy="24"/>
              </a:xfrm>
              <a:custGeom>
                <a:avLst/>
                <a:gdLst>
                  <a:gd name="T0" fmla="*/ 97 w 291"/>
                  <a:gd name="T1" fmla="*/ 112 h 125"/>
                  <a:gd name="T2" fmla="*/ 97 w 291"/>
                  <a:gd name="T3" fmla="*/ 112 h 125"/>
                  <a:gd name="T4" fmla="*/ 28 w 291"/>
                  <a:gd name="T5" fmla="*/ 50 h 125"/>
                  <a:gd name="T6" fmla="*/ 125 w 291"/>
                  <a:gd name="T7" fmla="*/ 25 h 125"/>
                  <a:gd name="T8" fmla="*/ 236 w 291"/>
                  <a:gd name="T9" fmla="*/ 0 h 125"/>
                  <a:gd name="T10" fmla="*/ 264 w 291"/>
                  <a:gd name="T11" fmla="*/ 25 h 125"/>
                  <a:gd name="T12" fmla="*/ 194 w 291"/>
                  <a:gd name="T13" fmla="*/ 50 h 125"/>
                  <a:gd name="T14" fmla="*/ 208 w 291"/>
                  <a:gd name="T15" fmla="*/ 87 h 125"/>
                  <a:gd name="T16" fmla="*/ 97 w 291"/>
                  <a:gd name="T17" fmla="*/ 112 h 125"/>
                  <a:gd name="T18" fmla="*/ 97 w 291"/>
                  <a:gd name="T19"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125">
                    <a:moveTo>
                      <a:pt x="97" y="112"/>
                    </a:moveTo>
                    <a:lnTo>
                      <a:pt x="97" y="112"/>
                    </a:lnTo>
                    <a:cubicBezTo>
                      <a:pt x="83" y="112"/>
                      <a:pt x="0" y="75"/>
                      <a:pt x="28" y="50"/>
                    </a:cubicBezTo>
                    <a:cubicBezTo>
                      <a:pt x="55" y="25"/>
                      <a:pt x="97" y="25"/>
                      <a:pt x="125" y="25"/>
                    </a:cubicBezTo>
                    <a:cubicBezTo>
                      <a:pt x="167" y="12"/>
                      <a:pt x="208" y="0"/>
                      <a:pt x="236" y="0"/>
                    </a:cubicBezTo>
                    <a:cubicBezTo>
                      <a:pt x="250" y="0"/>
                      <a:pt x="291" y="12"/>
                      <a:pt x="264" y="25"/>
                    </a:cubicBezTo>
                    <a:cubicBezTo>
                      <a:pt x="250" y="37"/>
                      <a:pt x="208" y="25"/>
                      <a:pt x="194" y="50"/>
                    </a:cubicBezTo>
                    <a:cubicBezTo>
                      <a:pt x="194" y="50"/>
                      <a:pt x="264" y="75"/>
                      <a:pt x="208" y="87"/>
                    </a:cubicBezTo>
                    <a:cubicBezTo>
                      <a:pt x="180" y="100"/>
                      <a:pt x="139" y="125"/>
                      <a:pt x="97" y="112"/>
                    </a:cubicBezTo>
                    <a:cubicBezTo>
                      <a:pt x="69" y="112"/>
                      <a:pt x="125" y="125"/>
                      <a:pt x="97" y="11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0" name="Freeform 1808">
                <a:extLst>
                  <a:ext uri="{FF2B5EF4-FFF2-40B4-BE49-F238E27FC236}">
                    <a16:creationId xmlns:a16="http://schemas.microsoft.com/office/drawing/2014/main" id="{2CF701CE-B3A1-2C1D-EB92-1C98E88250B6}"/>
                  </a:ext>
                </a:extLst>
              </p:cNvPr>
              <p:cNvSpPr>
                <a:spLocks/>
              </p:cNvSpPr>
              <p:nvPr/>
            </p:nvSpPr>
            <p:spPr bwMode="auto">
              <a:xfrm>
                <a:off x="2001" y="1501"/>
                <a:ext cx="56" cy="24"/>
              </a:xfrm>
              <a:custGeom>
                <a:avLst/>
                <a:gdLst>
                  <a:gd name="T0" fmla="*/ 97 w 291"/>
                  <a:gd name="T1" fmla="*/ 112 h 125"/>
                  <a:gd name="T2" fmla="*/ 97 w 291"/>
                  <a:gd name="T3" fmla="*/ 112 h 125"/>
                  <a:gd name="T4" fmla="*/ 28 w 291"/>
                  <a:gd name="T5" fmla="*/ 50 h 125"/>
                  <a:gd name="T6" fmla="*/ 125 w 291"/>
                  <a:gd name="T7" fmla="*/ 25 h 125"/>
                  <a:gd name="T8" fmla="*/ 236 w 291"/>
                  <a:gd name="T9" fmla="*/ 0 h 125"/>
                  <a:gd name="T10" fmla="*/ 264 w 291"/>
                  <a:gd name="T11" fmla="*/ 25 h 125"/>
                  <a:gd name="T12" fmla="*/ 194 w 291"/>
                  <a:gd name="T13" fmla="*/ 50 h 125"/>
                  <a:gd name="T14" fmla="*/ 208 w 291"/>
                  <a:gd name="T15" fmla="*/ 87 h 125"/>
                  <a:gd name="T16" fmla="*/ 97 w 291"/>
                  <a:gd name="T17" fmla="*/ 112 h 125"/>
                  <a:gd name="T18" fmla="*/ 97 w 291"/>
                  <a:gd name="T19" fmla="*/ 112 h 125"/>
                  <a:gd name="T20" fmla="*/ 97 w 291"/>
                  <a:gd name="T21"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125">
                    <a:moveTo>
                      <a:pt x="97" y="112"/>
                    </a:moveTo>
                    <a:lnTo>
                      <a:pt x="97" y="112"/>
                    </a:lnTo>
                    <a:cubicBezTo>
                      <a:pt x="83" y="112"/>
                      <a:pt x="0" y="75"/>
                      <a:pt x="28" y="50"/>
                    </a:cubicBezTo>
                    <a:cubicBezTo>
                      <a:pt x="55" y="25"/>
                      <a:pt x="97" y="25"/>
                      <a:pt x="125" y="25"/>
                    </a:cubicBezTo>
                    <a:cubicBezTo>
                      <a:pt x="167" y="12"/>
                      <a:pt x="208" y="0"/>
                      <a:pt x="236" y="0"/>
                    </a:cubicBezTo>
                    <a:cubicBezTo>
                      <a:pt x="250" y="0"/>
                      <a:pt x="291" y="12"/>
                      <a:pt x="264" y="25"/>
                    </a:cubicBezTo>
                    <a:cubicBezTo>
                      <a:pt x="250" y="37"/>
                      <a:pt x="208" y="25"/>
                      <a:pt x="194" y="50"/>
                    </a:cubicBezTo>
                    <a:cubicBezTo>
                      <a:pt x="194" y="50"/>
                      <a:pt x="264" y="75"/>
                      <a:pt x="208" y="87"/>
                    </a:cubicBezTo>
                    <a:cubicBezTo>
                      <a:pt x="180" y="100"/>
                      <a:pt x="139" y="125"/>
                      <a:pt x="97" y="112"/>
                    </a:cubicBezTo>
                    <a:cubicBezTo>
                      <a:pt x="69" y="112"/>
                      <a:pt x="125" y="125"/>
                      <a:pt x="97" y="112"/>
                    </a:cubicBezTo>
                    <a:lnTo>
                      <a:pt x="97" y="11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 name="Freeform 1809">
                <a:extLst>
                  <a:ext uri="{FF2B5EF4-FFF2-40B4-BE49-F238E27FC236}">
                    <a16:creationId xmlns:a16="http://schemas.microsoft.com/office/drawing/2014/main" id="{2A08ADFF-799D-A2F0-AF38-E58F09D3FDBA}"/>
                  </a:ext>
                </a:extLst>
              </p:cNvPr>
              <p:cNvSpPr>
                <a:spLocks/>
              </p:cNvSpPr>
              <p:nvPr/>
            </p:nvSpPr>
            <p:spPr bwMode="auto">
              <a:xfrm>
                <a:off x="1977" y="1509"/>
                <a:ext cx="16" cy="8"/>
              </a:xfrm>
              <a:custGeom>
                <a:avLst/>
                <a:gdLst>
                  <a:gd name="T0" fmla="*/ 62 w 83"/>
                  <a:gd name="T1" fmla="*/ 41 h 41"/>
                  <a:gd name="T2" fmla="*/ 62 w 83"/>
                  <a:gd name="T3" fmla="*/ 41 h 41"/>
                  <a:gd name="T4" fmla="*/ 31 w 83"/>
                  <a:gd name="T5" fmla="*/ 0 h 41"/>
                  <a:gd name="T6" fmla="*/ 62 w 83"/>
                  <a:gd name="T7" fmla="*/ 41 h 41"/>
                </a:gdLst>
                <a:ahLst/>
                <a:cxnLst>
                  <a:cxn ang="0">
                    <a:pos x="T0" y="T1"/>
                  </a:cxn>
                  <a:cxn ang="0">
                    <a:pos x="T2" y="T3"/>
                  </a:cxn>
                  <a:cxn ang="0">
                    <a:pos x="T4" y="T5"/>
                  </a:cxn>
                  <a:cxn ang="0">
                    <a:pos x="T6" y="T7"/>
                  </a:cxn>
                </a:cxnLst>
                <a:rect l="0" t="0" r="r" b="b"/>
                <a:pathLst>
                  <a:path w="83" h="41">
                    <a:moveTo>
                      <a:pt x="62" y="41"/>
                    </a:moveTo>
                    <a:lnTo>
                      <a:pt x="62" y="41"/>
                    </a:lnTo>
                    <a:cubicBezTo>
                      <a:pt x="42" y="41"/>
                      <a:pt x="0" y="0"/>
                      <a:pt x="31" y="0"/>
                    </a:cubicBezTo>
                    <a:cubicBezTo>
                      <a:pt x="62" y="0"/>
                      <a:pt x="83" y="31"/>
                      <a:pt x="62" y="4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2" name="Freeform 1810">
                <a:extLst>
                  <a:ext uri="{FF2B5EF4-FFF2-40B4-BE49-F238E27FC236}">
                    <a16:creationId xmlns:a16="http://schemas.microsoft.com/office/drawing/2014/main" id="{3FAFA3CA-FB5E-D0D7-5E89-A937457BCF29}"/>
                  </a:ext>
                </a:extLst>
              </p:cNvPr>
              <p:cNvSpPr>
                <a:spLocks/>
              </p:cNvSpPr>
              <p:nvPr/>
            </p:nvSpPr>
            <p:spPr bwMode="auto">
              <a:xfrm>
                <a:off x="1977" y="1509"/>
                <a:ext cx="16" cy="8"/>
              </a:xfrm>
              <a:custGeom>
                <a:avLst/>
                <a:gdLst>
                  <a:gd name="T0" fmla="*/ 62 w 83"/>
                  <a:gd name="T1" fmla="*/ 41 h 41"/>
                  <a:gd name="T2" fmla="*/ 62 w 83"/>
                  <a:gd name="T3" fmla="*/ 41 h 41"/>
                  <a:gd name="T4" fmla="*/ 31 w 83"/>
                  <a:gd name="T5" fmla="*/ 0 h 41"/>
                  <a:gd name="T6" fmla="*/ 62 w 83"/>
                  <a:gd name="T7" fmla="*/ 41 h 41"/>
                  <a:gd name="T8" fmla="*/ 62 w 83"/>
                  <a:gd name="T9" fmla="*/ 41 h 41"/>
                </a:gdLst>
                <a:ahLst/>
                <a:cxnLst>
                  <a:cxn ang="0">
                    <a:pos x="T0" y="T1"/>
                  </a:cxn>
                  <a:cxn ang="0">
                    <a:pos x="T2" y="T3"/>
                  </a:cxn>
                  <a:cxn ang="0">
                    <a:pos x="T4" y="T5"/>
                  </a:cxn>
                  <a:cxn ang="0">
                    <a:pos x="T6" y="T7"/>
                  </a:cxn>
                  <a:cxn ang="0">
                    <a:pos x="T8" y="T9"/>
                  </a:cxn>
                </a:cxnLst>
                <a:rect l="0" t="0" r="r" b="b"/>
                <a:pathLst>
                  <a:path w="83" h="41">
                    <a:moveTo>
                      <a:pt x="62" y="41"/>
                    </a:moveTo>
                    <a:lnTo>
                      <a:pt x="62" y="41"/>
                    </a:lnTo>
                    <a:cubicBezTo>
                      <a:pt x="42" y="41"/>
                      <a:pt x="0" y="0"/>
                      <a:pt x="31" y="0"/>
                    </a:cubicBezTo>
                    <a:cubicBezTo>
                      <a:pt x="62" y="0"/>
                      <a:pt x="83" y="31"/>
                      <a:pt x="62" y="41"/>
                    </a:cubicBezTo>
                    <a:lnTo>
                      <a:pt x="62" y="4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 name="Freeform 1811">
                <a:extLst>
                  <a:ext uri="{FF2B5EF4-FFF2-40B4-BE49-F238E27FC236}">
                    <a16:creationId xmlns:a16="http://schemas.microsoft.com/office/drawing/2014/main" id="{7F3EED96-6281-5FA8-457C-ACF216BD857F}"/>
                  </a:ext>
                </a:extLst>
              </p:cNvPr>
              <p:cNvSpPr>
                <a:spLocks/>
              </p:cNvSpPr>
              <p:nvPr/>
            </p:nvSpPr>
            <p:spPr bwMode="auto">
              <a:xfrm>
                <a:off x="1977" y="1509"/>
                <a:ext cx="16" cy="8"/>
              </a:xfrm>
              <a:custGeom>
                <a:avLst/>
                <a:gdLst>
                  <a:gd name="T0" fmla="*/ 62 w 83"/>
                  <a:gd name="T1" fmla="*/ 41 h 41"/>
                  <a:gd name="T2" fmla="*/ 62 w 83"/>
                  <a:gd name="T3" fmla="*/ 41 h 41"/>
                  <a:gd name="T4" fmla="*/ 31 w 83"/>
                  <a:gd name="T5" fmla="*/ 0 h 41"/>
                  <a:gd name="T6" fmla="*/ 62 w 83"/>
                  <a:gd name="T7" fmla="*/ 41 h 41"/>
                </a:gdLst>
                <a:ahLst/>
                <a:cxnLst>
                  <a:cxn ang="0">
                    <a:pos x="T0" y="T1"/>
                  </a:cxn>
                  <a:cxn ang="0">
                    <a:pos x="T2" y="T3"/>
                  </a:cxn>
                  <a:cxn ang="0">
                    <a:pos x="T4" y="T5"/>
                  </a:cxn>
                  <a:cxn ang="0">
                    <a:pos x="T6" y="T7"/>
                  </a:cxn>
                </a:cxnLst>
                <a:rect l="0" t="0" r="r" b="b"/>
                <a:pathLst>
                  <a:path w="83" h="41">
                    <a:moveTo>
                      <a:pt x="62" y="41"/>
                    </a:moveTo>
                    <a:lnTo>
                      <a:pt x="62" y="41"/>
                    </a:lnTo>
                    <a:cubicBezTo>
                      <a:pt x="42" y="41"/>
                      <a:pt x="0" y="0"/>
                      <a:pt x="31" y="0"/>
                    </a:cubicBezTo>
                    <a:cubicBezTo>
                      <a:pt x="62" y="0"/>
                      <a:pt x="83" y="31"/>
                      <a:pt x="62" y="4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4" name="Freeform 1812">
                <a:extLst>
                  <a:ext uri="{FF2B5EF4-FFF2-40B4-BE49-F238E27FC236}">
                    <a16:creationId xmlns:a16="http://schemas.microsoft.com/office/drawing/2014/main" id="{62537897-012B-734D-2233-C043F4A0CE48}"/>
                  </a:ext>
                </a:extLst>
              </p:cNvPr>
              <p:cNvSpPr>
                <a:spLocks/>
              </p:cNvSpPr>
              <p:nvPr/>
            </p:nvSpPr>
            <p:spPr bwMode="auto">
              <a:xfrm>
                <a:off x="1977" y="1509"/>
                <a:ext cx="16" cy="8"/>
              </a:xfrm>
              <a:custGeom>
                <a:avLst/>
                <a:gdLst>
                  <a:gd name="T0" fmla="*/ 62 w 83"/>
                  <a:gd name="T1" fmla="*/ 41 h 41"/>
                  <a:gd name="T2" fmla="*/ 62 w 83"/>
                  <a:gd name="T3" fmla="*/ 41 h 41"/>
                  <a:gd name="T4" fmla="*/ 31 w 83"/>
                  <a:gd name="T5" fmla="*/ 0 h 41"/>
                  <a:gd name="T6" fmla="*/ 62 w 83"/>
                  <a:gd name="T7" fmla="*/ 41 h 41"/>
                  <a:gd name="T8" fmla="*/ 62 w 83"/>
                  <a:gd name="T9" fmla="*/ 41 h 41"/>
                </a:gdLst>
                <a:ahLst/>
                <a:cxnLst>
                  <a:cxn ang="0">
                    <a:pos x="T0" y="T1"/>
                  </a:cxn>
                  <a:cxn ang="0">
                    <a:pos x="T2" y="T3"/>
                  </a:cxn>
                  <a:cxn ang="0">
                    <a:pos x="T4" y="T5"/>
                  </a:cxn>
                  <a:cxn ang="0">
                    <a:pos x="T6" y="T7"/>
                  </a:cxn>
                  <a:cxn ang="0">
                    <a:pos x="T8" y="T9"/>
                  </a:cxn>
                </a:cxnLst>
                <a:rect l="0" t="0" r="r" b="b"/>
                <a:pathLst>
                  <a:path w="83" h="41">
                    <a:moveTo>
                      <a:pt x="62" y="41"/>
                    </a:moveTo>
                    <a:lnTo>
                      <a:pt x="62" y="41"/>
                    </a:lnTo>
                    <a:cubicBezTo>
                      <a:pt x="42" y="41"/>
                      <a:pt x="0" y="0"/>
                      <a:pt x="31" y="0"/>
                    </a:cubicBezTo>
                    <a:cubicBezTo>
                      <a:pt x="62" y="0"/>
                      <a:pt x="83" y="31"/>
                      <a:pt x="62" y="41"/>
                    </a:cubicBezTo>
                    <a:lnTo>
                      <a:pt x="62" y="4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5" name="Group 2014">
              <a:extLst>
                <a:ext uri="{FF2B5EF4-FFF2-40B4-BE49-F238E27FC236}">
                  <a16:creationId xmlns:a16="http://schemas.microsoft.com/office/drawing/2014/main" id="{501CC033-814A-A21D-5011-733E81132FCE}"/>
                </a:ext>
              </a:extLst>
            </p:cNvPr>
            <p:cNvGrpSpPr>
              <a:grpSpLocks/>
            </p:cNvGrpSpPr>
            <p:nvPr/>
          </p:nvGrpSpPr>
          <p:grpSpPr bwMode="auto">
            <a:xfrm>
              <a:off x="1672" y="1332"/>
              <a:ext cx="1189" cy="909"/>
              <a:chOff x="1672" y="1332"/>
              <a:chExt cx="1189" cy="909"/>
            </a:xfrm>
          </p:grpSpPr>
          <p:sp>
            <p:nvSpPr>
              <p:cNvPr id="175" name="Freeform 1814">
                <a:extLst>
                  <a:ext uri="{FF2B5EF4-FFF2-40B4-BE49-F238E27FC236}">
                    <a16:creationId xmlns:a16="http://schemas.microsoft.com/office/drawing/2014/main" id="{68145D63-486E-AFCD-532A-616B763D9BAF}"/>
                  </a:ext>
                </a:extLst>
              </p:cNvPr>
              <p:cNvSpPr>
                <a:spLocks/>
              </p:cNvSpPr>
              <p:nvPr/>
            </p:nvSpPr>
            <p:spPr bwMode="auto">
              <a:xfrm>
                <a:off x="2009" y="1477"/>
                <a:ext cx="56" cy="24"/>
              </a:xfrm>
              <a:custGeom>
                <a:avLst/>
                <a:gdLst>
                  <a:gd name="T0" fmla="*/ 13 w 291"/>
                  <a:gd name="T1" fmla="*/ 89 h 125"/>
                  <a:gd name="T2" fmla="*/ 13 w 291"/>
                  <a:gd name="T3" fmla="*/ 89 h 125"/>
                  <a:gd name="T4" fmla="*/ 55 w 291"/>
                  <a:gd name="T5" fmla="*/ 71 h 125"/>
                  <a:gd name="T6" fmla="*/ 125 w 291"/>
                  <a:gd name="T7" fmla="*/ 18 h 125"/>
                  <a:gd name="T8" fmla="*/ 249 w 291"/>
                  <a:gd name="T9" fmla="*/ 54 h 125"/>
                  <a:gd name="T10" fmla="*/ 152 w 291"/>
                  <a:gd name="T11" fmla="*/ 107 h 125"/>
                  <a:gd name="T12" fmla="*/ 83 w 291"/>
                  <a:gd name="T13" fmla="*/ 107 h 125"/>
                  <a:gd name="T14" fmla="*/ 13 w 291"/>
                  <a:gd name="T15" fmla="*/ 89 h 125"/>
                  <a:gd name="T16" fmla="*/ 13 w 291"/>
                  <a:gd name="T17" fmla="*/ 8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125">
                    <a:moveTo>
                      <a:pt x="13" y="89"/>
                    </a:moveTo>
                    <a:lnTo>
                      <a:pt x="13" y="89"/>
                    </a:lnTo>
                    <a:cubicBezTo>
                      <a:pt x="0" y="89"/>
                      <a:pt x="41" y="71"/>
                      <a:pt x="55" y="71"/>
                    </a:cubicBezTo>
                    <a:cubicBezTo>
                      <a:pt x="83" y="54"/>
                      <a:pt x="97" y="36"/>
                      <a:pt x="125" y="18"/>
                    </a:cubicBezTo>
                    <a:cubicBezTo>
                      <a:pt x="166" y="0"/>
                      <a:pt x="208" y="18"/>
                      <a:pt x="249" y="54"/>
                    </a:cubicBezTo>
                    <a:cubicBezTo>
                      <a:pt x="291" y="107"/>
                      <a:pt x="166" y="107"/>
                      <a:pt x="152" y="107"/>
                    </a:cubicBezTo>
                    <a:cubicBezTo>
                      <a:pt x="125" y="107"/>
                      <a:pt x="111" y="125"/>
                      <a:pt x="83" y="107"/>
                    </a:cubicBezTo>
                    <a:cubicBezTo>
                      <a:pt x="55" y="89"/>
                      <a:pt x="27" y="107"/>
                      <a:pt x="13" y="89"/>
                    </a:cubicBezTo>
                    <a:cubicBezTo>
                      <a:pt x="0" y="71"/>
                      <a:pt x="27" y="107"/>
                      <a:pt x="13" y="89"/>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 name="Freeform 1815">
                <a:extLst>
                  <a:ext uri="{FF2B5EF4-FFF2-40B4-BE49-F238E27FC236}">
                    <a16:creationId xmlns:a16="http://schemas.microsoft.com/office/drawing/2014/main" id="{3B4E03BA-E485-6406-FFD8-870A16FB1A6D}"/>
                  </a:ext>
                </a:extLst>
              </p:cNvPr>
              <p:cNvSpPr>
                <a:spLocks/>
              </p:cNvSpPr>
              <p:nvPr/>
            </p:nvSpPr>
            <p:spPr bwMode="auto">
              <a:xfrm>
                <a:off x="2009" y="1477"/>
                <a:ext cx="56" cy="24"/>
              </a:xfrm>
              <a:custGeom>
                <a:avLst/>
                <a:gdLst>
                  <a:gd name="T0" fmla="*/ 13 w 291"/>
                  <a:gd name="T1" fmla="*/ 89 h 125"/>
                  <a:gd name="T2" fmla="*/ 13 w 291"/>
                  <a:gd name="T3" fmla="*/ 89 h 125"/>
                  <a:gd name="T4" fmla="*/ 55 w 291"/>
                  <a:gd name="T5" fmla="*/ 71 h 125"/>
                  <a:gd name="T6" fmla="*/ 125 w 291"/>
                  <a:gd name="T7" fmla="*/ 18 h 125"/>
                  <a:gd name="T8" fmla="*/ 249 w 291"/>
                  <a:gd name="T9" fmla="*/ 54 h 125"/>
                  <a:gd name="T10" fmla="*/ 152 w 291"/>
                  <a:gd name="T11" fmla="*/ 107 h 125"/>
                  <a:gd name="T12" fmla="*/ 83 w 291"/>
                  <a:gd name="T13" fmla="*/ 107 h 125"/>
                  <a:gd name="T14" fmla="*/ 13 w 291"/>
                  <a:gd name="T15" fmla="*/ 89 h 125"/>
                  <a:gd name="T16" fmla="*/ 13 w 291"/>
                  <a:gd name="T17" fmla="*/ 89 h 125"/>
                  <a:gd name="T18" fmla="*/ 13 w 291"/>
                  <a:gd name="T19" fmla="*/ 8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125">
                    <a:moveTo>
                      <a:pt x="13" y="89"/>
                    </a:moveTo>
                    <a:lnTo>
                      <a:pt x="13" y="89"/>
                    </a:lnTo>
                    <a:cubicBezTo>
                      <a:pt x="0" y="89"/>
                      <a:pt x="41" y="71"/>
                      <a:pt x="55" y="71"/>
                    </a:cubicBezTo>
                    <a:cubicBezTo>
                      <a:pt x="83" y="54"/>
                      <a:pt x="97" y="36"/>
                      <a:pt x="125" y="18"/>
                    </a:cubicBezTo>
                    <a:cubicBezTo>
                      <a:pt x="166" y="0"/>
                      <a:pt x="208" y="18"/>
                      <a:pt x="249" y="54"/>
                    </a:cubicBezTo>
                    <a:cubicBezTo>
                      <a:pt x="291" y="107"/>
                      <a:pt x="166" y="107"/>
                      <a:pt x="152" y="107"/>
                    </a:cubicBezTo>
                    <a:cubicBezTo>
                      <a:pt x="125" y="107"/>
                      <a:pt x="111" y="125"/>
                      <a:pt x="83" y="107"/>
                    </a:cubicBezTo>
                    <a:cubicBezTo>
                      <a:pt x="55" y="89"/>
                      <a:pt x="27" y="107"/>
                      <a:pt x="13" y="89"/>
                    </a:cubicBezTo>
                    <a:cubicBezTo>
                      <a:pt x="0" y="71"/>
                      <a:pt x="27" y="107"/>
                      <a:pt x="13" y="89"/>
                    </a:cubicBezTo>
                    <a:lnTo>
                      <a:pt x="13" y="8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Freeform 1816">
                <a:extLst>
                  <a:ext uri="{FF2B5EF4-FFF2-40B4-BE49-F238E27FC236}">
                    <a16:creationId xmlns:a16="http://schemas.microsoft.com/office/drawing/2014/main" id="{DDFF038E-3BF7-AAA7-12DD-E1F0FB4C93D9}"/>
                  </a:ext>
                </a:extLst>
              </p:cNvPr>
              <p:cNvSpPr>
                <a:spLocks/>
              </p:cNvSpPr>
              <p:nvPr/>
            </p:nvSpPr>
            <p:spPr bwMode="auto">
              <a:xfrm>
                <a:off x="2009" y="1477"/>
                <a:ext cx="56" cy="24"/>
              </a:xfrm>
              <a:custGeom>
                <a:avLst/>
                <a:gdLst>
                  <a:gd name="T0" fmla="*/ 13 w 291"/>
                  <a:gd name="T1" fmla="*/ 89 h 125"/>
                  <a:gd name="T2" fmla="*/ 13 w 291"/>
                  <a:gd name="T3" fmla="*/ 89 h 125"/>
                  <a:gd name="T4" fmla="*/ 55 w 291"/>
                  <a:gd name="T5" fmla="*/ 71 h 125"/>
                  <a:gd name="T6" fmla="*/ 125 w 291"/>
                  <a:gd name="T7" fmla="*/ 18 h 125"/>
                  <a:gd name="T8" fmla="*/ 249 w 291"/>
                  <a:gd name="T9" fmla="*/ 53 h 125"/>
                  <a:gd name="T10" fmla="*/ 152 w 291"/>
                  <a:gd name="T11" fmla="*/ 107 h 125"/>
                  <a:gd name="T12" fmla="*/ 83 w 291"/>
                  <a:gd name="T13" fmla="*/ 107 h 125"/>
                  <a:gd name="T14" fmla="*/ 13 w 291"/>
                  <a:gd name="T15" fmla="*/ 89 h 125"/>
                  <a:gd name="T16" fmla="*/ 13 w 291"/>
                  <a:gd name="T17" fmla="*/ 8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125">
                    <a:moveTo>
                      <a:pt x="13" y="89"/>
                    </a:moveTo>
                    <a:lnTo>
                      <a:pt x="13" y="89"/>
                    </a:lnTo>
                    <a:cubicBezTo>
                      <a:pt x="0" y="89"/>
                      <a:pt x="41" y="71"/>
                      <a:pt x="55" y="71"/>
                    </a:cubicBezTo>
                    <a:cubicBezTo>
                      <a:pt x="83" y="53"/>
                      <a:pt x="97" y="36"/>
                      <a:pt x="125" y="18"/>
                    </a:cubicBezTo>
                    <a:cubicBezTo>
                      <a:pt x="166" y="0"/>
                      <a:pt x="208" y="18"/>
                      <a:pt x="249" y="53"/>
                    </a:cubicBezTo>
                    <a:cubicBezTo>
                      <a:pt x="291" y="107"/>
                      <a:pt x="166" y="107"/>
                      <a:pt x="152" y="107"/>
                    </a:cubicBezTo>
                    <a:cubicBezTo>
                      <a:pt x="125" y="107"/>
                      <a:pt x="111" y="125"/>
                      <a:pt x="83" y="107"/>
                    </a:cubicBezTo>
                    <a:cubicBezTo>
                      <a:pt x="55" y="89"/>
                      <a:pt x="27" y="107"/>
                      <a:pt x="13" y="89"/>
                    </a:cubicBezTo>
                    <a:cubicBezTo>
                      <a:pt x="0" y="71"/>
                      <a:pt x="27" y="107"/>
                      <a:pt x="13" y="89"/>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8" name="Freeform 1817">
                <a:extLst>
                  <a:ext uri="{FF2B5EF4-FFF2-40B4-BE49-F238E27FC236}">
                    <a16:creationId xmlns:a16="http://schemas.microsoft.com/office/drawing/2014/main" id="{D8CECB98-6D1F-8D2D-39A5-B6DFEF7190F0}"/>
                  </a:ext>
                </a:extLst>
              </p:cNvPr>
              <p:cNvSpPr>
                <a:spLocks/>
              </p:cNvSpPr>
              <p:nvPr/>
            </p:nvSpPr>
            <p:spPr bwMode="auto">
              <a:xfrm>
                <a:off x="2009" y="1477"/>
                <a:ext cx="56" cy="24"/>
              </a:xfrm>
              <a:custGeom>
                <a:avLst/>
                <a:gdLst>
                  <a:gd name="T0" fmla="*/ 13 w 291"/>
                  <a:gd name="T1" fmla="*/ 89 h 125"/>
                  <a:gd name="T2" fmla="*/ 13 w 291"/>
                  <a:gd name="T3" fmla="*/ 89 h 125"/>
                  <a:gd name="T4" fmla="*/ 55 w 291"/>
                  <a:gd name="T5" fmla="*/ 71 h 125"/>
                  <a:gd name="T6" fmla="*/ 125 w 291"/>
                  <a:gd name="T7" fmla="*/ 18 h 125"/>
                  <a:gd name="T8" fmla="*/ 249 w 291"/>
                  <a:gd name="T9" fmla="*/ 53 h 125"/>
                  <a:gd name="T10" fmla="*/ 152 w 291"/>
                  <a:gd name="T11" fmla="*/ 107 h 125"/>
                  <a:gd name="T12" fmla="*/ 83 w 291"/>
                  <a:gd name="T13" fmla="*/ 107 h 125"/>
                  <a:gd name="T14" fmla="*/ 13 w 291"/>
                  <a:gd name="T15" fmla="*/ 89 h 125"/>
                  <a:gd name="T16" fmla="*/ 13 w 291"/>
                  <a:gd name="T17" fmla="*/ 89 h 125"/>
                  <a:gd name="T18" fmla="*/ 13 w 291"/>
                  <a:gd name="T19" fmla="*/ 8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125">
                    <a:moveTo>
                      <a:pt x="13" y="89"/>
                    </a:moveTo>
                    <a:lnTo>
                      <a:pt x="13" y="89"/>
                    </a:lnTo>
                    <a:cubicBezTo>
                      <a:pt x="0" y="89"/>
                      <a:pt x="41" y="71"/>
                      <a:pt x="55" y="71"/>
                    </a:cubicBezTo>
                    <a:cubicBezTo>
                      <a:pt x="83" y="53"/>
                      <a:pt x="97" y="36"/>
                      <a:pt x="125" y="18"/>
                    </a:cubicBezTo>
                    <a:cubicBezTo>
                      <a:pt x="166" y="0"/>
                      <a:pt x="208" y="18"/>
                      <a:pt x="249" y="53"/>
                    </a:cubicBezTo>
                    <a:cubicBezTo>
                      <a:pt x="291" y="107"/>
                      <a:pt x="166" y="107"/>
                      <a:pt x="152" y="107"/>
                    </a:cubicBezTo>
                    <a:cubicBezTo>
                      <a:pt x="125" y="107"/>
                      <a:pt x="111" y="125"/>
                      <a:pt x="83" y="107"/>
                    </a:cubicBezTo>
                    <a:cubicBezTo>
                      <a:pt x="55" y="89"/>
                      <a:pt x="27" y="107"/>
                      <a:pt x="13" y="89"/>
                    </a:cubicBezTo>
                    <a:cubicBezTo>
                      <a:pt x="0" y="71"/>
                      <a:pt x="27" y="107"/>
                      <a:pt x="13" y="89"/>
                    </a:cubicBezTo>
                    <a:lnTo>
                      <a:pt x="13" y="8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Freeform 1818">
                <a:extLst>
                  <a:ext uri="{FF2B5EF4-FFF2-40B4-BE49-F238E27FC236}">
                    <a16:creationId xmlns:a16="http://schemas.microsoft.com/office/drawing/2014/main" id="{09006FD8-9414-5820-C7ED-D99596066E12}"/>
                  </a:ext>
                </a:extLst>
              </p:cNvPr>
              <p:cNvSpPr>
                <a:spLocks/>
              </p:cNvSpPr>
              <p:nvPr/>
            </p:nvSpPr>
            <p:spPr bwMode="auto">
              <a:xfrm>
                <a:off x="2154" y="1541"/>
                <a:ext cx="72" cy="57"/>
              </a:xfrm>
              <a:custGeom>
                <a:avLst/>
                <a:gdLst>
                  <a:gd name="T0" fmla="*/ 295 w 375"/>
                  <a:gd name="T1" fmla="*/ 292 h 292"/>
                  <a:gd name="T2" fmla="*/ 295 w 375"/>
                  <a:gd name="T3" fmla="*/ 292 h 292"/>
                  <a:gd name="T4" fmla="*/ 201 w 375"/>
                  <a:gd name="T5" fmla="*/ 292 h 292"/>
                  <a:gd name="T6" fmla="*/ 201 w 375"/>
                  <a:gd name="T7" fmla="*/ 261 h 292"/>
                  <a:gd name="T8" fmla="*/ 161 w 375"/>
                  <a:gd name="T9" fmla="*/ 230 h 292"/>
                  <a:gd name="T10" fmla="*/ 228 w 375"/>
                  <a:gd name="T11" fmla="*/ 200 h 292"/>
                  <a:gd name="T12" fmla="*/ 215 w 375"/>
                  <a:gd name="T13" fmla="*/ 184 h 292"/>
                  <a:gd name="T14" fmla="*/ 121 w 375"/>
                  <a:gd name="T15" fmla="*/ 200 h 292"/>
                  <a:gd name="T16" fmla="*/ 27 w 375"/>
                  <a:gd name="T17" fmla="*/ 200 h 292"/>
                  <a:gd name="T18" fmla="*/ 14 w 375"/>
                  <a:gd name="T19" fmla="*/ 184 h 292"/>
                  <a:gd name="T20" fmla="*/ 94 w 375"/>
                  <a:gd name="T21" fmla="*/ 154 h 292"/>
                  <a:gd name="T22" fmla="*/ 54 w 375"/>
                  <a:gd name="T23" fmla="*/ 123 h 292"/>
                  <a:gd name="T24" fmla="*/ 94 w 375"/>
                  <a:gd name="T25" fmla="*/ 92 h 292"/>
                  <a:gd name="T26" fmla="*/ 41 w 375"/>
                  <a:gd name="T27" fmla="*/ 92 h 292"/>
                  <a:gd name="T28" fmla="*/ 94 w 375"/>
                  <a:gd name="T29" fmla="*/ 62 h 292"/>
                  <a:gd name="T30" fmla="*/ 174 w 375"/>
                  <a:gd name="T31" fmla="*/ 123 h 292"/>
                  <a:gd name="T32" fmla="*/ 215 w 375"/>
                  <a:gd name="T33" fmla="*/ 138 h 292"/>
                  <a:gd name="T34" fmla="*/ 174 w 375"/>
                  <a:gd name="T35" fmla="*/ 108 h 292"/>
                  <a:gd name="T36" fmla="*/ 188 w 375"/>
                  <a:gd name="T37" fmla="*/ 77 h 292"/>
                  <a:gd name="T38" fmla="*/ 148 w 375"/>
                  <a:gd name="T39" fmla="*/ 62 h 292"/>
                  <a:gd name="T40" fmla="*/ 148 w 375"/>
                  <a:gd name="T41" fmla="*/ 31 h 292"/>
                  <a:gd name="T42" fmla="*/ 94 w 375"/>
                  <a:gd name="T43" fmla="*/ 46 h 292"/>
                  <a:gd name="T44" fmla="*/ 174 w 375"/>
                  <a:gd name="T45" fmla="*/ 16 h 292"/>
                  <a:gd name="T46" fmla="*/ 161 w 375"/>
                  <a:gd name="T47" fmla="*/ 31 h 292"/>
                  <a:gd name="T48" fmla="*/ 201 w 375"/>
                  <a:gd name="T49" fmla="*/ 46 h 292"/>
                  <a:gd name="T50" fmla="*/ 282 w 375"/>
                  <a:gd name="T51" fmla="*/ 31 h 292"/>
                  <a:gd name="T52" fmla="*/ 349 w 375"/>
                  <a:gd name="T53" fmla="*/ 123 h 292"/>
                  <a:gd name="T54" fmla="*/ 362 w 375"/>
                  <a:gd name="T55" fmla="*/ 184 h 292"/>
                  <a:gd name="T56" fmla="*/ 349 w 375"/>
                  <a:gd name="T57" fmla="*/ 215 h 292"/>
                  <a:gd name="T58" fmla="*/ 349 w 375"/>
                  <a:gd name="T59" fmla="*/ 261 h 292"/>
                  <a:gd name="T60" fmla="*/ 295 w 375"/>
                  <a:gd name="T61"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5" h="292">
                    <a:moveTo>
                      <a:pt x="295" y="292"/>
                    </a:moveTo>
                    <a:lnTo>
                      <a:pt x="295" y="292"/>
                    </a:lnTo>
                    <a:lnTo>
                      <a:pt x="201" y="292"/>
                    </a:lnTo>
                    <a:cubicBezTo>
                      <a:pt x="161" y="292"/>
                      <a:pt x="201" y="276"/>
                      <a:pt x="201" y="261"/>
                    </a:cubicBezTo>
                    <a:cubicBezTo>
                      <a:pt x="215" y="246"/>
                      <a:pt x="148" y="246"/>
                      <a:pt x="161" y="230"/>
                    </a:cubicBezTo>
                    <a:cubicBezTo>
                      <a:pt x="174" y="215"/>
                      <a:pt x="201" y="200"/>
                      <a:pt x="228" y="200"/>
                    </a:cubicBezTo>
                    <a:cubicBezTo>
                      <a:pt x="241" y="184"/>
                      <a:pt x="228" y="184"/>
                      <a:pt x="215" y="184"/>
                    </a:cubicBezTo>
                    <a:cubicBezTo>
                      <a:pt x="188" y="169"/>
                      <a:pt x="161" y="184"/>
                      <a:pt x="121" y="200"/>
                    </a:cubicBezTo>
                    <a:lnTo>
                      <a:pt x="27" y="200"/>
                    </a:lnTo>
                    <a:cubicBezTo>
                      <a:pt x="27" y="215"/>
                      <a:pt x="0" y="215"/>
                      <a:pt x="14" y="184"/>
                    </a:cubicBezTo>
                    <a:cubicBezTo>
                      <a:pt x="41" y="154"/>
                      <a:pt x="67" y="169"/>
                      <a:pt x="94" y="154"/>
                    </a:cubicBezTo>
                    <a:cubicBezTo>
                      <a:pt x="148" y="138"/>
                      <a:pt x="54" y="138"/>
                      <a:pt x="54" y="123"/>
                    </a:cubicBezTo>
                    <a:cubicBezTo>
                      <a:pt x="41" y="123"/>
                      <a:pt x="94" y="92"/>
                      <a:pt x="94" y="92"/>
                    </a:cubicBezTo>
                    <a:lnTo>
                      <a:pt x="41" y="92"/>
                    </a:lnTo>
                    <a:cubicBezTo>
                      <a:pt x="41" y="77"/>
                      <a:pt x="81" y="62"/>
                      <a:pt x="94" y="62"/>
                    </a:cubicBezTo>
                    <a:cubicBezTo>
                      <a:pt x="121" y="62"/>
                      <a:pt x="148" y="108"/>
                      <a:pt x="174" y="123"/>
                    </a:cubicBezTo>
                    <a:cubicBezTo>
                      <a:pt x="188" y="123"/>
                      <a:pt x="201" y="154"/>
                      <a:pt x="215" y="138"/>
                    </a:cubicBezTo>
                    <a:cubicBezTo>
                      <a:pt x="255" y="108"/>
                      <a:pt x="174" y="108"/>
                      <a:pt x="174" y="108"/>
                    </a:cubicBezTo>
                    <a:cubicBezTo>
                      <a:pt x="188" y="108"/>
                      <a:pt x="241" y="92"/>
                      <a:pt x="188" y="77"/>
                    </a:cubicBezTo>
                    <a:cubicBezTo>
                      <a:pt x="174" y="77"/>
                      <a:pt x="161" y="77"/>
                      <a:pt x="148" y="62"/>
                    </a:cubicBezTo>
                    <a:cubicBezTo>
                      <a:pt x="121" y="46"/>
                      <a:pt x="148" y="46"/>
                      <a:pt x="148" y="31"/>
                    </a:cubicBezTo>
                    <a:cubicBezTo>
                      <a:pt x="134" y="31"/>
                      <a:pt x="94" y="46"/>
                      <a:pt x="94" y="46"/>
                    </a:cubicBezTo>
                    <a:cubicBezTo>
                      <a:pt x="81" y="31"/>
                      <a:pt x="174" y="16"/>
                      <a:pt x="174" y="16"/>
                    </a:cubicBezTo>
                    <a:lnTo>
                      <a:pt x="161" y="31"/>
                    </a:lnTo>
                    <a:cubicBezTo>
                      <a:pt x="148" y="46"/>
                      <a:pt x="188" y="46"/>
                      <a:pt x="201" y="46"/>
                    </a:cubicBezTo>
                    <a:cubicBezTo>
                      <a:pt x="241" y="62"/>
                      <a:pt x="255" y="62"/>
                      <a:pt x="282" y="31"/>
                    </a:cubicBezTo>
                    <a:cubicBezTo>
                      <a:pt x="322" y="0"/>
                      <a:pt x="362" y="92"/>
                      <a:pt x="349" y="123"/>
                    </a:cubicBezTo>
                    <a:cubicBezTo>
                      <a:pt x="349" y="154"/>
                      <a:pt x="349" y="169"/>
                      <a:pt x="362" y="184"/>
                    </a:cubicBezTo>
                    <a:cubicBezTo>
                      <a:pt x="375" y="215"/>
                      <a:pt x="375" y="230"/>
                      <a:pt x="349" y="215"/>
                    </a:cubicBezTo>
                    <a:cubicBezTo>
                      <a:pt x="322" y="184"/>
                      <a:pt x="335" y="246"/>
                      <a:pt x="349" y="261"/>
                    </a:cubicBezTo>
                    <a:cubicBezTo>
                      <a:pt x="362" y="276"/>
                      <a:pt x="308" y="292"/>
                      <a:pt x="295" y="29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0" name="Freeform 1819">
                <a:extLst>
                  <a:ext uri="{FF2B5EF4-FFF2-40B4-BE49-F238E27FC236}">
                    <a16:creationId xmlns:a16="http://schemas.microsoft.com/office/drawing/2014/main" id="{5BA2952A-2D15-F413-1E90-5F0FC2D57B91}"/>
                  </a:ext>
                </a:extLst>
              </p:cNvPr>
              <p:cNvSpPr>
                <a:spLocks/>
              </p:cNvSpPr>
              <p:nvPr/>
            </p:nvSpPr>
            <p:spPr bwMode="auto">
              <a:xfrm>
                <a:off x="2154" y="1541"/>
                <a:ext cx="72" cy="57"/>
              </a:xfrm>
              <a:custGeom>
                <a:avLst/>
                <a:gdLst>
                  <a:gd name="T0" fmla="*/ 295 w 375"/>
                  <a:gd name="T1" fmla="*/ 292 h 292"/>
                  <a:gd name="T2" fmla="*/ 295 w 375"/>
                  <a:gd name="T3" fmla="*/ 292 h 292"/>
                  <a:gd name="T4" fmla="*/ 201 w 375"/>
                  <a:gd name="T5" fmla="*/ 292 h 292"/>
                  <a:gd name="T6" fmla="*/ 201 w 375"/>
                  <a:gd name="T7" fmla="*/ 261 h 292"/>
                  <a:gd name="T8" fmla="*/ 161 w 375"/>
                  <a:gd name="T9" fmla="*/ 230 h 292"/>
                  <a:gd name="T10" fmla="*/ 228 w 375"/>
                  <a:gd name="T11" fmla="*/ 200 h 292"/>
                  <a:gd name="T12" fmla="*/ 215 w 375"/>
                  <a:gd name="T13" fmla="*/ 184 h 292"/>
                  <a:gd name="T14" fmla="*/ 121 w 375"/>
                  <a:gd name="T15" fmla="*/ 200 h 292"/>
                  <a:gd name="T16" fmla="*/ 27 w 375"/>
                  <a:gd name="T17" fmla="*/ 200 h 292"/>
                  <a:gd name="T18" fmla="*/ 14 w 375"/>
                  <a:gd name="T19" fmla="*/ 184 h 292"/>
                  <a:gd name="T20" fmla="*/ 94 w 375"/>
                  <a:gd name="T21" fmla="*/ 154 h 292"/>
                  <a:gd name="T22" fmla="*/ 54 w 375"/>
                  <a:gd name="T23" fmla="*/ 123 h 292"/>
                  <a:gd name="T24" fmla="*/ 94 w 375"/>
                  <a:gd name="T25" fmla="*/ 92 h 292"/>
                  <a:gd name="T26" fmla="*/ 41 w 375"/>
                  <a:gd name="T27" fmla="*/ 92 h 292"/>
                  <a:gd name="T28" fmla="*/ 94 w 375"/>
                  <a:gd name="T29" fmla="*/ 62 h 292"/>
                  <a:gd name="T30" fmla="*/ 174 w 375"/>
                  <a:gd name="T31" fmla="*/ 123 h 292"/>
                  <a:gd name="T32" fmla="*/ 215 w 375"/>
                  <a:gd name="T33" fmla="*/ 138 h 292"/>
                  <a:gd name="T34" fmla="*/ 174 w 375"/>
                  <a:gd name="T35" fmla="*/ 108 h 292"/>
                  <a:gd name="T36" fmla="*/ 188 w 375"/>
                  <a:gd name="T37" fmla="*/ 77 h 292"/>
                  <a:gd name="T38" fmla="*/ 148 w 375"/>
                  <a:gd name="T39" fmla="*/ 62 h 292"/>
                  <a:gd name="T40" fmla="*/ 148 w 375"/>
                  <a:gd name="T41" fmla="*/ 31 h 292"/>
                  <a:gd name="T42" fmla="*/ 94 w 375"/>
                  <a:gd name="T43" fmla="*/ 46 h 292"/>
                  <a:gd name="T44" fmla="*/ 174 w 375"/>
                  <a:gd name="T45" fmla="*/ 16 h 292"/>
                  <a:gd name="T46" fmla="*/ 161 w 375"/>
                  <a:gd name="T47" fmla="*/ 31 h 292"/>
                  <a:gd name="T48" fmla="*/ 201 w 375"/>
                  <a:gd name="T49" fmla="*/ 46 h 292"/>
                  <a:gd name="T50" fmla="*/ 282 w 375"/>
                  <a:gd name="T51" fmla="*/ 31 h 292"/>
                  <a:gd name="T52" fmla="*/ 349 w 375"/>
                  <a:gd name="T53" fmla="*/ 123 h 292"/>
                  <a:gd name="T54" fmla="*/ 362 w 375"/>
                  <a:gd name="T55" fmla="*/ 184 h 292"/>
                  <a:gd name="T56" fmla="*/ 349 w 375"/>
                  <a:gd name="T57" fmla="*/ 215 h 292"/>
                  <a:gd name="T58" fmla="*/ 349 w 375"/>
                  <a:gd name="T59" fmla="*/ 261 h 292"/>
                  <a:gd name="T60" fmla="*/ 295 w 375"/>
                  <a:gd name="T61" fmla="*/ 292 h 292"/>
                  <a:gd name="T62" fmla="*/ 295 w 375"/>
                  <a:gd name="T63"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292">
                    <a:moveTo>
                      <a:pt x="295" y="292"/>
                    </a:moveTo>
                    <a:lnTo>
                      <a:pt x="295" y="292"/>
                    </a:lnTo>
                    <a:lnTo>
                      <a:pt x="201" y="292"/>
                    </a:lnTo>
                    <a:cubicBezTo>
                      <a:pt x="161" y="292"/>
                      <a:pt x="201" y="276"/>
                      <a:pt x="201" y="261"/>
                    </a:cubicBezTo>
                    <a:cubicBezTo>
                      <a:pt x="215" y="246"/>
                      <a:pt x="148" y="246"/>
                      <a:pt x="161" y="230"/>
                    </a:cubicBezTo>
                    <a:cubicBezTo>
                      <a:pt x="174" y="215"/>
                      <a:pt x="201" y="200"/>
                      <a:pt x="228" y="200"/>
                    </a:cubicBezTo>
                    <a:cubicBezTo>
                      <a:pt x="241" y="184"/>
                      <a:pt x="228" y="184"/>
                      <a:pt x="215" y="184"/>
                    </a:cubicBezTo>
                    <a:cubicBezTo>
                      <a:pt x="188" y="169"/>
                      <a:pt x="161" y="184"/>
                      <a:pt x="121" y="200"/>
                    </a:cubicBezTo>
                    <a:lnTo>
                      <a:pt x="27" y="200"/>
                    </a:lnTo>
                    <a:cubicBezTo>
                      <a:pt x="27" y="215"/>
                      <a:pt x="0" y="215"/>
                      <a:pt x="14" y="184"/>
                    </a:cubicBezTo>
                    <a:cubicBezTo>
                      <a:pt x="41" y="154"/>
                      <a:pt x="67" y="169"/>
                      <a:pt x="94" y="154"/>
                    </a:cubicBezTo>
                    <a:cubicBezTo>
                      <a:pt x="148" y="138"/>
                      <a:pt x="54" y="138"/>
                      <a:pt x="54" y="123"/>
                    </a:cubicBezTo>
                    <a:cubicBezTo>
                      <a:pt x="41" y="123"/>
                      <a:pt x="94" y="92"/>
                      <a:pt x="94" y="92"/>
                    </a:cubicBezTo>
                    <a:lnTo>
                      <a:pt x="41" y="92"/>
                    </a:lnTo>
                    <a:cubicBezTo>
                      <a:pt x="41" y="77"/>
                      <a:pt x="81" y="62"/>
                      <a:pt x="94" y="62"/>
                    </a:cubicBezTo>
                    <a:cubicBezTo>
                      <a:pt x="121" y="62"/>
                      <a:pt x="148" y="108"/>
                      <a:pt x="174" y="123"/>
                    </a:cubicBezTo>
                    <a:cubicBezTo>
                      <a:pt x="188" y="123"/>
                      <a:pt x="201" y="154"/>
                      <a:pt x="215" y="138"/>
                    </a:cubicBezTo>
                    <a:cubicBezTo>
                      <a:pt x="255" y="108"/>
                      <a:pt x="174" y="108"/>
                      <a:pt x="174" y="108"/>
                    </a:cubicBezTo>
                    <a:cubicBezTo>
                      <a:pt x="188" y="108"/>
                      <a:pt x="241" y="92"/>
                      <a:pt x="188" y="77"/>
                    </a:cubicBezTo>
                    <a:cubicBezTo>
                      <a:pt x="174" y="77"/>
                      <a:pt x="161" y="77"/>
                      <a:pt x="148" y="62"/>
                    </a:cubicBezTo>
                    <a:cubicBezTo>
                      <a:pt x="121" y="46"/>
                      <a:pt x="148" y="46"/>
                      <a:pt x="148" y="31"/>
                    </a:cubicBezTo>
                    <a:cubicBezTo>
                      <a:pt x="134" y="31"/>
                      <a:pt x="94" y="46"/>
                      <a:pt x="94" y="46"/>
                    </a:cubicBezTo>
                    <a:cubicBezTo>
                      <a:pt x="81" y="31"/>
                      <a:pt x="174" y="16"/>
                      <a:pt x="174" y="16"/>
                    </a:cubicBezTo>
                    <a:lnTo>
                      <a:pt x="161" y="31"/>
                    </a:lnTo>
                    <a:cubicBezTo>
                      <a:pt x="148" y="46"/>
                      <a:pt x="188" y="46"/>
                      <a:pt x="201" y="46"/>
                    </a:cubicBezTo>
                    <a:cubicBezTo>
                      <a:pt x="241" y="62"/>
                      <a:pt x="255" y="62"/>
                      <a:pt x="282" y="31"/>
                    </a:cubicBezTo>
                    <a:cubicBezTo>
                      <a:pt x="322" y="0"/>
                      <a:pt x="362" y="92"/>
                      <a:pt x="349" y="123"/>
                    </a:cubicBezTo>
                    <a:cubicBezTo>
                      <a:pt x="349" y="154"/>
                      <a:pt x="349" y="169"/>
                      <a:pt x="362" y="184"/>
                    </a:cubicBezTo>
                    <a:cubicBezTo>
                      <a:pt x="375" y="215"/>
                      <a:pt x="375" y="230"/>
                      <a:pt x="349" y="215"/>
                    </a:cubicBezTo>
                    <a:cubicBezTo>
                      <a:pt x="322" y="184"/>
                      <a:pt x="335" y="246"/>
                      <a:pt x="349" y="261"/>
                    </a:cubicBezTo>
                    <a:cubicBezTo>
                      <a:pt x="362" y="276"/>
                      <a:pt x="308" y="292"/>
                      <a:pt x="295" y="292"/>
                    </a:cubicBezTo>
                    <a:lnTo>
                      <a:pt x="295" y="29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Freeform 1820">
                <a:extLst>
                  <a:ext uri="{FF2B5EF4-FFF2-40B4-BE49-F238E27FC236}">
                    <a16:creationId xmlns:a16="http://schemas.microsoft.com/office/drawing/2014/main" id="{C47A13F6-C715-6712-4885-F01A15D89397}"/>
                  </a:ext>
                </a:extLst>
              </p:cNvPr>
              <p:cNvSpPr>
                <a:spLocks/>
              </p:cNvSpPr>
              <p:nvPr/>
            </p:nvSpPr>
            <p:spPr bwMode="auto">
              <a:xfrm>
                <a:off x="2154" y="1541"/>
                <a:ext cx="72" cy="57"/>
              </a:xfrm>
              <a:custGeom>
                <a:avLst/>
                <a:gdLst>
                  <a:gd name="T0" fmla="*/ 295 w 375"/>
                  <a:gd name="T1" fmla="*/ 292 h 292"/>
                  <a:gd name="T2" fmla="*/ 295 w 375"/>
                  <a:gd name="T3" fmla="*/ 292 h 292"/>
                  <a:gd name="T4" fmla="*/ 201 w 375"/>
                  <a:gd name="T5" fmla="*/ 292 h 292"/>
                  <a:gd name="T6" fmla="*/ 201 w 375"/>
                  <a:gd name="T7" fmla="*/ 261 h 292"/>
                  <a:gd name="T8" fmla="*/ 161 w 375"/>
                  <a:gd name="T9" fmla="*/ 230 h 292"/>
                  <a:gd name="T10" fmla="*/ 228 w 375"/>
                  <a:gd name="T11" fmla="*/ 200 h 292"/>
                  <a:gd name="T12" fmla="*/ 215 w 375"/>
                  <a:gd name="T13" fmla="*/ 184 h 292"/>
                  <a:gd name="T14" fmla="*/ 121 w 375"/>
                  <a:gd name="T15" fmla="*/ 200 h 292"/>
                  <a:gd name="T16" fmla="*/ 27 w 375"/>
                  <a:gd name="T17" fmla="*/ 200 h 292"/>
                  <a:gd name="T18" fmla="*/ 14 w 375"/>
                  <a:gd name="T19" fmla="*/ 184 h 292"/>
                  <a:gd name="T20" fmla="*/ 94 w 375"/>
                  <a:gd name="T21" fmla="*/ 154 h 292"/>
                  <a:gd name="T22" fmla="*/ 54 w 375"/>
                  <a:gd name="T23" fmla="*/ 123 h 292"/>
                  <a:gd name="T24" fmla="*/ 94 w 375"/>
                  <a:gd name="T25" fmla="*/ 92 h 292"/>
                  <a:gd name="T26" fmla="*/ 41 w 375"/>
                  <a:gd name="T27" fmla="*/ 92 h 292"/>
                  <a:gd name="T28" fmla="*/ 94 w 375"/>
                  <a:gd name="T29" fmla="*/ 62 h 292"/>
                  <a:gd name="T30" fmla="*/ 174 w 375"/>
                  <a:gd name="T31" fmla="*/ 123 h 292"/>
                  <a:gd name="T32" fmla="*/ 215 w 375"/>
                  <a:gd name="T33" fmla="*/ 138 h 292"/>
                  <a:gd name="T34" fmla="*/ 174 w 375"/>
                  <a:gd name="T35" fmla="*/ 108 h 292"/>
                  <a:gd name="T36" fmla="*/ 188 w 375"/>
                  <a:gd name="T37" fmla="*/ 77 h 292"/>
                  <a:gd name="T38" fmla="*/ 148 w 375"/>
                  <a:gd name="T39" fmla="*/ 62 h 292"/>
                  <a:gd name="T40" fmla="*/ 148 w 375"/>
                  <a:gd name="T41" fmla="*/ 31 h 292"/>
                  <a:gd name="T42" fmla="*/ 94 w 375"/>
                  <a:gd name="T43" fmla="*/ 46 h 292"/>
                  <a:gd name="T44" fmla="*/ 174 w 375"/>
                  <a:gd name="T45" fmla="*/ 16 h 292"/>
                  <a:gd name="T46" fmla="*/ 161 w 375"/>
                  <a:gd name="T47" fmla="*/ 31 h 292"/>
                  <a:gd name="T48" fmla="*/ 201 w 375"/>
                  <a:gd name="T49" fmla="*/ 46 h 292"/>
                  <a:gd name="T50" fmla="*/ 282 w 375"/>
                  <a:gd name="T51" fmla="*/ 31 h 292"/>
                  <a:gd name="T52" fmla="*/ 349 w 375"/>
                  <a:gd name="T53" fmla="*/ 123 h 292"/>
                  <a:gd name="T54" fmla="*/ 362 w 375"/>
                  <a:gd name="T55" fmla="*/ 184 h 292"/>
                  <a:gd name="T56" fmla="*/ 349 w 375"/>
                  <a:gd name="T57" fmla="*/ 215 h 292"/>
                  <a:gd name="T58" fmla="*/ 349 w 375"/>
                  <a:gd name="T59" fmla="*/ 261 h 292"/>
                  <a:gd name="T60" fmla="*/ 295 w 375"/>
                  <a:gd name="T61"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5" h="292">
                    <a:moveTo>
                      <a:pt x="295" y="292"/>
                    </a:moveTo>
                    <a:lnTo>
                      <a:pt x="295" y="292"/>
                    </a:lnTo>
                    <a:lnTo>
                      <a:pt x="201" y="292"/>
                    </a:lnTo>
                    <a:cubicBezTo>
                      <a:pt x="161" y="292"/>
                      <a:pt x="201" y="276"/>
                      <a:pt x="201" y="261"/>
                    </a:cubicBezTo>
                    <a:cubicBezTo>
                      <a:pt x="215" y="246"/>
                      <a:pt x="148" y="246"/>
                      <a:pt x="161" y="230"/>
                    </a:cubicBezTo>
                    <a:cubicBezTo>
                      <a:pt x="174" y="215"/>
                      <a:pt x="201" y="200"/>
                      <a:pt x="228" y="200"/>
                    </a:cubicBezTo>
                    <a:cubicBezTo>
                      <a:pt x="241" y="184"/>
                      <a:pt x="228" y="184"/>
                      <a:pt x="215" y="184"/>
                    </a:cubicBezTo>
                    <a:cubicBezTo>
                      <a:pt x="188" y="169"/>
                      <a:pt x="161" y="184"/>
                      <a:pt x="121" y="200"/>
                    </a:cubicBezTo>
                    <a:lnTo>
                      <a:pt x="27" y="200"/>
                    </a:lnTo>
                    <a:cubicBezTo>
                      <a:pt x="27" y="215"/>
                      <a:pt x="0" y="215"/>
                      <a:pt x="14" y="184"/>
                    </a:cubicBezTo>
                    <a:cubicBezTo>
                      <a:pt x="41" y="154"/>
                      <a:pt x="67" y="169"/>
                      <a:pt x="94" y="154"/>
                    </a:cubicBezTo>
                    <a:cubicBezTo>
                      <a:pt x="148" y="138"/>
                      <a:pt x="54" y="138"/>
                      <a:pt x="54" y="123"/>
                    </a:cubicBezTo>
                    <a:cubicBezTo>
                      <a:pt x="41" y="123"/>
                      <a:pt x="94" y="92"/>
                      <a:pt x="94" y="92"/>
                    </a:cubicBezTo>
                    <a:lnTo>
                      <a:pt x="41" y="92"/>
                    </a:lnTo>
                    <a:cubicBezTo>
                      <a:pt x="41" y="77"/>
                      <a:pt x="81" y="62"/>
                      <a:pt x="94" y="62"/>
                    </a:cubicBezTo>
                    <a:cubicBezTo>
                      <a:pt x="121" y="62"/>
                      <a:pt x="148" y="108"/>
                      <a:pt x="174" y="123"/>
                    </a:cubicBezTo>
                    <a:cubicBezTo>
                      <a:pt x="188" y="123"/>
                      <a:pt x="201" y="154"/>
                      <a:pt x="215" y="138"/>
                    </a:cubicBezTo>
                    <a:cubicBezTo>
                      <a:pt x="255" y="108"/>
                      <a:pt x="174" y="108"/>
                      <a:pt x="174" y="108"/>
                    </a:cubicBezTo>
                    <a:cubicBezTo>
                      <a:pt x="188" y="108"/>
                      <a:pt x="241" y="92"/>
                      <a:pt x="188" y="77"/>
                    </a:cubicBezTo>
                    <a:cubicBezTo>
                      <a:pt x="174" y="77"/>
                      <a:pt x="161" y="77"/>
                      <a:pt x="148" y="62"/>
                    </a:cubicBezTo>
                    <a:cubicBezTo>
                      <a:pt x="121" y="46"/>
                      <a:pt x="148" y="46"/>
                      <a:pt x="148" y="31"/>
                    </a:cubicBezTo>
                    <a:cubicBezTo>
                      <a:pt x="134" y="31"/>
                      <a:pt x="94" y="46"/>
                      <a:pt x="94" y="46"/>
                    </a:cubicBezTo>
                    <a:cubicBezTo>
                      <a:pt x="81" y="31"/>
                      <a:pt x="174" y="16"/>
                      <a:pt x="174" y="16"/>
                    </a:cubicBezTo>
                    <a:lnTo>
                      <a:pt x="161" y="31"/>
                    </a:lnTo>
                    <a:cubicBezTo>
                      <a:pt x="148" y="46"/>
                      <a:pt x="188" y="46"/>
                      <a:pt x="201" y="46"/>
                    </a:cubicBezTo>
                    <a:cubicBezTo>
                      <a:pt x="241" y="62"/>
                      <a:pt x="255" y="62"/>
                      <a:pt x="282" y="31"/>
                    </a:cubicBezTo>
                    <a:cubicBezTo>
                      <a:pt x="322" y="0"/>
                      <a:pt x="362" y="92"/>
                      <a:pt x="349" y="123"/>
                    </a:cubicBezTo>
                    <a:cubicBezTo>
                      <a:pt x="349" y="154"/>
                      <a:pt x="349" y="169"/>
                      <a:pt x="362" y="184"/>
                    </a:cubicBezTo>
                    <a:cubicBezTo>
                      <a:pt x="375" y="215"/>
                      <a:pt x="375" y="230"/>
                      <a:pt x="349" y="215"/>
                    </a:cubicBezTo>
                    <a:cubicBezTo>
                      <a:pt x="322" y="184"/>
                      <a:pt x="335" y="246"/>
                      <a:pt x="349" y="261"/>
                    </a:cubicBezTo>
                    <a:cubicBezTo>
                      <a:pt x="362" y="276"/>
                      <a:pt x="308" y="292"/>
                      <a:pt x="295" y="29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2" name="Freeform 1821">
                <a:extLst>
                  <a:ext uri="{FF2B5EF4-FFF2-40B4-BE49-F238E27FC236}">
                    <a16:creationId xmlns:a16="http://schemas.microsoft.com/office/drawing/2014/main" id="{57A420A2-8F1D-8914-94EC-236DD9DFA694}"/>
                  </a:ext>
                </a:extLst>
              </p:cNvPr>
              <p:cNvSpPr>
                <a:spLocks/>
              </p:cNvSpPr>
              <p:nvPr/>
            </p:nvSpPr>
            <p:spPr bwMode="auto">
              <a:xfrm>
                <a:off x="2154" y="1541"/>
                <a:ext cx="72" cy="57"/>
              </a:xfrm>
              <a:custGeom>
                <a:avLst/>
                <a:gdLst>
                  <a:gd name="T0" fmla="*/ 295 w 375"/>
                  <a:gd name="T1" fmla="*/ 292 h 292"/>
                  <a:gd name="T2" fmla="*/ 295 w 375"/>
                  <a:gd name="T3" fmla="*/ 292 h 292"/>
                  <a:gd name="T4" fmla="*/ 201 w 375"/>
                  <a:gd name="T5" fmla="*/ 292 h 292"/>
                  <a:gd name="T6" fmla="*/ 201 w 375"/>
                  <a:gd name="T7" fmla="*/ 261 h 292"/>
                  <a:gd name="T8" fmla="*/ 161 w 375"/>
                  <a:gd name="T9" fmla="*/ 230 h 292"/>
                  <a:gd name="T10" fmla="*/ 228 w 375"/>
                  <a:gd name="T11" fmla="*/ 200 h 292"/>
                  <a:gd name="T12" fmla="*/ 215 w 375"/>
                  <a:gd name="T13" fmla="*/ 184 h 292"/>
                  <a:gd name="T14" fmla="*/ 121 w 375"/>
                  <a:gd name="T15" fmla="*/ 200 h 292"/>
                  <a:gd name="T16" fmla="*/ 27 w 375"/>
                  <a:gd name="T17" fmla="*/ 200 h 292"/>
                  <a:gd name="T18" fmla="*/ 14 w 375"/>
                  <a:gd name="T19" fmla="*/ 184 h 292"/>
                  <a:gd name="T20" fmla="*/ 94 w 375"/>
                  <a:gd name="T21" fmla="*/ 154 h 292"/>
                  <a:gd name="T22" fmla="*/ 54 w 375"/>
                  <a:gd name="T23" fmla="*/ 123 h 292"/>
                  <a:gd name="T24" fmla="*/ 94 w 375"/>
                  <a:gd name="T25" fmla="*/ 92 h 292"/>
                  <a:gd name="T26" fmla="*/ 41 w 375"/>
                  <a:gd name="T27" fmla="*/ 92 h 292"/>
                  <a:gd name="T28" fmla="*/ 94 w 375"/>
                  <a:gd name="T29" fmla="*/ 62 h 292"/>
                  <a:gd name="T30" fmla="*/ 174 w 375"/>
                  <a:gd name="T31" fmla="*/ 123 h 292"/>
                  <a:gd name="T32" fmla="*/ 215 w 375"/>
                  <a:gd name="T33" fmla="*/ 138 h 292"/>
                  <a:gd name="T34" fmla="*/ 174 w 375"/>
                  <a:gd name="T35" fmla="*/ 108 h 292"/>
                  <a:gd name="T36" fmla="*/ 188 w 375"/>
                  <a:gd name="T37" fmla="*/ 77 h 292"/>
                  <a:gd name="T38" fmla="*/ 148 w 375"/>
                  <a:gd name="T39" fmla="*/ 62 h 292"/>
                  <a:gd name="T40" fmla="*/ 148 w 375"/>
                  <a:gd name="T41" fmla="*/ 31 h 292"/>
                  <a:gd name="T42" fmla="*/ 94 w 375"/>
                  <a:gd name="T43" fmla="*/ 46 h 292"/>
                  <a:gd name="T44" fmla="*/ 174 w 375"/>
                  <a:gd name="T45" fmla="*/ 16 h 292"/>
                  <a:gd name="T46" fmla="*/ 161 w 375"/>
                  <a:gd name="T47" fmla="*/ 31 h 292"/>
                  <a:gd name="T48" fmla="*/ 201 w 375"/>
                  <a:gd name="T49" fmla="*/ 46 h 292"/>
                  <a:gd name="T50" fmla="*/ 282 w 375"/>
                  <a:gd name="T51" fmla="*/ 31 h 292"/>
                  <a:gd name="T52" fmla="*/ 349 w 375"/>
                  <a:gd name="T53" fmla="*/ 123 h 292"/>
                  <a:gd name="T54" fmla="*/ 362 w 375"/>
                  <a:gd name="T55" fmla="*/ 184 h 292"/>
                  <a:gd name="T56" fmla="*/ 349 w 375"/>
                  <a:gd name="T57" fmla="*/ 215 h 292"/>
                  <a:gd name="T58" fmla="*/ 349 w 375"/>
                  <a:gd name="T59" fmla="*/ 261 h 292"/>
                  <a:gd name="T60" fmla="*/ 295 w 375"/>
                  <a:gd name="T61" fmla="*/ 292 h 292"/>
                  <a:gd name="T62" fmla="*/ 295 w 375"/>
                  <a:gd name="T63"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292">
                    <a:moveTo>
                      <a:pt x="295" y="292"/>
                    </a:moveTo>
                    <a:lnTo>
                      <a:pt x="295" y="292"/>
                    </a:lnTo>
                    <a:lnTo>
                      <a:pt x="201" y="292"/>
                    </a:lnTo>
                    <a:cubicBezTo>
                      <a:pt x="161" y="292"/>
                      <a:pt x="201" y="276"/>
                      <a:pt x="201" y="261"/>
                    </a:cubicBezTo>
                    <a:cubicBezTo>
                      <a:pt x="215" y="246"/>
                      <a:pt x="148" y="246"/>
                      <a:pt x="161" y="230"/>
                    </a:cubicBezTo>
                    <a:cubicBezTo>
                      <a:pt x="174" y="215"/>
                      <a:pt x="201" y="200"/>
                      <a:pt x="228" y="200"/>
                    </a:cubicBezTo>
                    <a:cubicBezTo>
                      <a:pt x="241" y="184"/>
                      <a:pt x="228" y="184"/>
                      <a:pt x="215" y="184"/>
                    </a:cubicBezTo>
                    <a:cubicBezTo>
                      <a:pt x="188" y="169"/>
                      <a:pt x="161" y="184"/>
                      <a:pt x="121" y="200"/>
                    </a:cubicBezTo>
                    <a:lnTo>
                      <a:pt x="27" y="200"/>
                    </a:lnTo>
                    <a:cubicBezTo>
                      <a:pt x="27" y="215"/>
                      <a:pt x="0" y="215"/>
                      <a:pt x="14" y="184"/>
                    </a:cubicBezTo>
                    <a:cubicBezTo>
                      <a:pt x="41" y="154"/>
                      <a:pt x="67" y="169"/>
                      <a:pt x="94" y="154"/>
                    </a:cubicBezTo>
                    <a:cubicBezTo>
                      <a:pt x="148" y="138"/>
                      <a:pt x="54" y="138"/>
                      <a:pt x="54" y="123"/>
                    </a:cubicBezTo>
                    <a:cubicBezTo>
                      <a:pt x="41" y="123"/>
                      <a:pt x="94" y="92"/>
                      <a:pt x="94" y="92"/>
                    </a:cubicBezTo>
                    <a:lnTo>
                      <a:pt x="41" y="92"/>
                    </a:lnTo>
                    <a:cubicBezTo>
                      <a:pt x="41" y="77"/>
                      <a:pt x="81" y="62"/>
                      <a:pt x="94" y="62"/>
                    </a:cubicBezTo>
                    <a:cubicBezTo>
                      <a:pt x="121" y="62"/>
                      <a:pt x="148" y="108"/>
                      <a:pt x="174" y="123"/>
                    </a:cubicBezTo>
                    <a:cubicBezTo>
                      <a:pt x="188" y="123"/>
                      <a:pt x="201" y="154"/>
                      <a:pt x="215" y="138"/>
                    </a:cubicBezTo>
                    <a:cubicBezTo>
                      <a:pt x="255" y="108"/>
                      <a:pt x="174" y="108"/>
                      <a:pt x="174" y="108"/>
                    </a:cubicBezTo>
                    <a:cubicBezTo>
                      <a:pt x="188" y="108"/>
                      <a:pt x="241" y="92"/>
                      <a:pt x="188" y="77"/>
                    </a:cubicBezTo>
                    <a:cubicBezTo>
                      <a:pt x="174" y="77"/>
                      <a:pt x="161" y="77"/>
                      <a:pt x="148" y="62"/>
                    </a:cubicBezTo>
                    <a:cubicBezTo>
                      <a:pt x="121" y="46"/>
                      <a:pt x="148" y="46"/>
                      <a:pt x="148" y="31"/>
                    </a:cubicBezTo>
                    <a:cubicBezTo>
                      <a:pt x="134" y="31"/>
                      <a:pt x="94" y="46"/>
                      <a:pt x="94" y="46"/>
                    </a:cubicBezTo>
                    <a:cubicBezTo>
                      <a:pt x="81" y="31"/>
                      <a:pt x="174" y="16"/>
                      <a:pt x="174" y="16"/>
                    </a:cubicBezTo>
                    <a:lnTo>
                      <a:pt x="161" y="31"/>
                    </a:lnTo>
                    <a:cubicBezTo>
                      <a:pt x="148" y="46"/>
                      <a:pt x="188" y="46"/>
                      <a:pt x="201" y="46"/>
                    </a:cubicBezTo>
                    <a:cubicBezTo>
                      <a:pt x="241" y="62"/>
                      <a:pt x="255" y="62"/>
                      <a:pt x="282" y="31"/>
                    </a:cubicBezTo>
                    <a:cubicBezTo>
                      <a:pt x="322" y="0"/>
                      <a:pt x="362" y="92"/>
                      <a:pt x="349" y="123"/>
                    </a:cubicBezTo>
                    <a:cubicBezTo>
                      <a:pt x="349" y="154"/>
                      <a:pt x="349" y="169"/>
                      <a:pt x="362" y="184"/>
                    </a:cubicBezTo>
                    <a:cubicBezTo>
                      <a:pt x="375" y="215"/>
                      <a:pt x="375" y="230"/>
                      <a:pt x="349" y="215"/>
                    </a:cubicBezTo>
                    <a:cubicBezTo>
                      <a:pt x="322" y="184"/>
                      <a:pt x="335" y="246"/>
                      <a:pt x="349" y="261"/>
                    </a:cubicBezTo>
                    <a:cubicBezTo>
                      <a:pt x="362" y="276"/>
                      <a:pt x="308" y="292"/>
                      <a:pt x="295" y="292"/>
                    </a:cubicBezTo>
                    <a:lnTo>
                      <a:pt x="295" y="29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Freeform 1822">
                <a:extLst>
                  <a:ext uri="{FF2B5EF4-FFF2-40B4-BE49-F238E27FC236}">
                    <a16:creationId xmlns:a16="http://schemas.microsoft.com/office/drawing/2014/main" id="{4E2E79BF-32BC-F76B-11C4-3EF8354199A5}"/>
                  </a:ext>
                </a:extLst>
              </p:cNvPr>
              <p:cNvSpPr>
                <a:spLocks/>
              </p:cNvSpPr>
              <p:nvPr/>
            </p:nvSpPr>
            <p:spPr bwMode="auto">
              <a:xfrm>
                <a:off x="2122" y="1558"/>
                <a:ext cx="32" cy="16"/>
              </a:xfrm>
              <a:custGeom>
                <a:avLst/>
                <a:gdLst>
                  <a:gd name="T0" fmla="*/ 33 w 166"/>
                  <a:gd name="T1" fmla="*/ 50 h 83"/>
                  <a:gd name="T2" fmla="*/ 33 w 166"/>
                  <a:gd name="T3" fmla="*/ 50 h 83"/>
                  <a:gd name="T4" fmla="*/ 166 w 166"/>
                  <a:gd name="T5" fmla="*/ 16 h 83"/>
                  <a:gd name="T6" fmla="*/ 33 w 166"/>
                  <a:gd name="T7" fmla="*/ 50 h 83"/>
                </a:gdLst>
                <a:ahLst/>
                <a:cxnLst>
                  <a:cxn ang="0">
                    <a:pos x="T0" y="T1"/>
                  </a:cxn>
                  <a:cxn ang="0">
                    <a:pos x="T2" y="T3"/>
                  </a:cxn>
                  <a:cxn ang="0">
                    <a:pos x="T4" y="T5"/>
                  </a:cxn>
                  <a:cxn ang="0">
                    <a:pos x="T6" y="T7"/>
                  </a:cxn>
                </a:cxnLst>
                <a:rect l="0" t="0" r="r" b="b"/>
                <a:pathLst>
                  <a:path w="166" h="83">
                    <a:moveTo>
                      <a:pt x="33" y="50"/>
                    </a:moveTo>
                    <a:lnTo>
                      <a:pt x="33" y="50"/>
                    </a:lnTo>
                    <a:cubicBezTo>
                      <a:pt x="0" y="33"/>
                      <a:pt x="166" y="0"/>
                      <a:pt x="166" y="16"/>
                    </a:cubicBezTo>
                    <a:cubicBezTo>
                      <a:pt x="166" y="33"/>
                      <a:pt x="100" y="83"/>
                      <a:pt x="33" y="5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4" name="Freeform 1823">
                <a:extLst>
                  <a:ext uri="{FF2B5EF4-FFF2-40B4-BE49-F238E27FC236}">
                    <a16:creationId xmlns:a16="http://schemas.microsoft.com/office/drawing/2014/main" id="{CFE87009-7A03-9AB6-96B4-94B890519AD0}"/>
                  </a:ext>
                </a:extLst>
              </p:cNvPr>
              <p:cNvSpPr>
                <a:spLocks/>
              </p:cNvSpPr>
              <p:nvPr/>
            </p:nvSpPr>
            <p:spPr bwMode="auto">
              <a:xfrm>
                <a:off x="2122" y="1558"/>
                <a:ext cx="32" cy="16"/>
              </a:xfrm>
              <a:custGeom>
                <a:avLst/>
                <a:gdLst>
                  <a:gd name="T0" fmla="*/ 33 w 166"/>
                  <a:gd name="T1" fmla="*/ 50 h 83"/>
                  <a:gd name="T2" fmla="*/ 33 w 166"/>
                  <a:gd name="T3" fmla="*/ 50 h 83"/>
                  <a:gd name="T4" fmla="*/ 166 w 166"/>
                  <a:gd name="T5" fmla="*/ 16 h 83"/>
                  <a:gd name="T6" fmla="*/ 33 w 166"/>
                  <a:gd name="T7" fmla="*/ 50 h 83"/>
                  <a:gd name="T8" fmla="*/ 33 w 166"/>
                  <a:gd name="T9" fmla="*/ 50 h 83"/>
                </a:gdLst>
                <a:ahLst/>
                <a:cxnLst>
                  <a:cxn ang="0">
                    <a:pos x="T0" y="T1"/>
                  </a:cxn>
                  <a:cxn ang="0">
                    <a:pos x="T2" y="T3"/>
                  </a:cxn>
                  <a:cxn ang="0">
                    <a:pos x="T4" y="T5"/>
                  </a:cxn>
                  <a:cxn ang="0">
                    <a:pos x="T6" y="T7"/>
                  </a:cxn>
                  <a:cxn ang="0">
                    <a:pos x="T8" y="T9"/>
                  </a:cxn>
                </a:cxnLst>
                <a:rect l="0" t="0" r="r" b="b"/>
                <a:pathLst>
                  <a:path w="166" h="83">
                    <a:moveTo>
                      <a:pt x="33" y="50"/>
                    </a:moveTo>
                    <a:lnTo>
                      <a:pt x="33" y="50"/>
                    </a:lnTo>
                    <a:cubicBezTo>
                      <a:pt x="0" y="33"/>
                      <a:pt x="166" y="0"/>
                      <a:pt x="166" y="16"/>
                    </a:cubicBezTo>
                    <a:cubicBezTo>
                      <a:pt x="166" y="33"/>
                      <a:pt x="100" y="83"/>
                      <a:pt x="33" y="50"/>
                    </a:cubicBezTo>
                    <a:lnTo>
                      <a:pt x="33" y="5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Freeform 1824">
                <a:extLst>
                  <a:ext uri="{FF2B5EF4-FFF2-40B4-BE49-F238E27FC236}">
                    <a16:creationId xmlns:a16="http://schemas.microsoft.com/office/drawing/2014/main" id="{86B78783-6AE5-58E1-4D7D-6BF34FF86DD3}"/>
                  </a:ext>
                </a:extLst>
              </p:cNvPr>
              <p:cNvSpPr>
                <a:spLocks/>
              </p:cNvSpPr>
              <p:nvPr/>
            </p:nvSpPr>
            <p:spPr bwMode="auto">
              <a:xfrm>
                <a:off x="2122" y="1558"/>
                <a:ext cx="32" cy="16"/>
              </a:xfrm>
              <a:custGeom>
                <a:avLst/>
                <a:gdLst>
                  <a:gd name="T0" fmla="*/ 33 w 166"/>
                  <a:gd name="T1" fmla="*/ 50 h 83"/>
                  <a:gd name="T2" fmla="*/ 33 w 166"/>
                  <a:gd name="T3" fmla="*/ 50 h 83"/>
                  <a:gd name="T4" fmla="*/ 166 w 166"/>
                  <a:gd name="T5" fmla="*/ 16 h 83"/>
                  <a:gd name="T6" fmla="*/ 33 w 166"/>
                  <a:gd name="T7" fmla="*/ 50 h 83"/>
                </a:gdLst>
                <a:ahLst/>
                <a:cxnLst>
                  <a:cxn ang="0">
                    <a:pos x="T0" y="T1"/>
                  </a:cxn>
                  <a:cxn ang="0">
                    <a:pos x="T2" y="T3"/>
                  </a:cxn>
                  <a:cxn ang="0">
                    <a:pos x="T4" y="T5"/>
                  </a:cxn>
                  <a:cxn ang="0">
                    <a:pos x="T6" y="T7"/>
                  </a:cxn>
                </a:cxnLst>
                <a:rect l="0" t="0" r="r" b="b"/>
                <a:pathLst>
                  <a:path w="166" h="83">
                    <a:moveTo>
                      <a:pt x="33" y="50"/>
                    </a:moveTo>
                    <a:lnTo>
                      <a:pt x="33" y="50"/>
                    </a:lnTo>
                    <a:cubicBezTo>
                      <a:pt x="0" y="33"/>
                      <a:pt x="166" y="0"/>
                      <a:pt x="166" y="16"/>
                    </a:cubicBezTo>
                    <a:cubicBezTo>
                      <a:pt x="166" y="33"/>
                      <a:pt x="100" y="83"/>
                      <a:pt x="33" y="5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6" name="Freeform 1825">
                <a:extLst>
                  <a:ext uri="{FF2B5EF4-FFF2-40B4-BE49-F238E27FC236}">
                    <a16:creationId xmlns:a16="http://schemas.microsoft.com/office/drawing/2014/main" id="{B134F7B0-3362-0142-C45C-F8C5332703B0}"/>
                  </a:ext>
                </a:extLst>
              </p:cNvPr>
              <p:cNvSpPr>
                <a:spLocks/>
              </p:cNvSpPr>
              <p:nvPr/>
            </p:nvSpPr>
            <p:spPr bwMode="auto">
              <a:xfrm>
                <a:off x="2122" y="1558"/>
                <a:ext cx="32" cy="16"/>
              </a:xfrm>
              <a:custGeom>
                <a:avLst/>
                <a:gdLst>
                  <a:gd name="T0" fmla="*/ 33 w 166"/>
                  <a:gd name="T1" fmla="*/ 50 h 83"/>
                  <a:gd name="T2" fmla="*/ 33 w 166"/>
                  <a:gd name="T3" fmla="*/ 50 h 83"/>
                  <a:gd name="T4" fmla="*/ 166 w 166"/>
                  <a:gd name="T5" fmla="*/ 16 h 83"/>
                  <a:gd name="T6" fmla="*/ 33 w 166"/>
                  <a:gd name="T7" fmla="*/ 50 h 83"/>
                  <a:gd name="T8" fmla="*/ 33 w 166"/>
                  <a:gd name="T9" fmla="*/ 50 h 83"/>
                </a:gdLst>
                <a:ahLst/>
                <a:cxnLst>
                  <a:cxn ang="0">
                    <a:pos x="T0" y="T1"/>
                  </a:cxn>
                  <a:cxn ang="0">
                    <a:pos x="T2" y="T3"/>
                  </a:cxn>
                  <a:cxn ang="0">
                    <a:pos x="T4" y="T5"/>
                  </a:cxn>
                  <a:cxn ang="0">
                    <a:pos x="T6" y="T7"/>
                  </a:cxn>
                  <a:cxn ang="0">
                    <a:pos x="T8" y="T9"/>
                  </a:cxn>
                </a:cxnLst>
                <a:rect l="0" t="0" r="r" b="b"/>
                <a:pathLst>
                  <a:path w="166" h="83">
                    <a:moveTo>
                      <a:pt x="33" y="50"/>
                    </a:moveTo>
                    <a:lnTo>
                      <a:pt x="33" y="50"/>
                    </a:lnTo>
                    <a:cubicBezTo>
                      <a:pt x="0" y="33"/>
                      <a:pt x="166" y="0"/>
                      <a:pt x="166" y="16"/>
                    </a:cubicBezTo>
                    <a:cubicBezTo>
                      <a:pt x="166" y="33"/>
                      <a:pt x="100" y="83"/>
                      <a:pt x="33" y="50"/>
                    </a:cubicBezTo>
                    <a:lnTo>
                      <a:pt x="33" y="5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Freeform 1826">
                <a:extLst>
                  <a:ext uri="{FF2B5EF4-FFF2-40B4-BE49-F238E27FC236}">
                    <a16:creationId xmlns:a16="http://schemas.microsoft.com/office/drawing/2014/main" id="{DEFD1373-95A6-A762-4146-CDF12414F495}"/>
                  </a:ext>
                </a:extLst>
              </p:cNvPr>
              <p:cNvSpPr>
                <a:spLocks/>
              </p:cNvSpPr>
              <p:nvPr/>
            </p:nvSpPr>
            <p:spPr bwMode="auto">
              <a:xfrm>
                <a:off x="2130" y="1541"/>
                <a:ext cx="16" cy="17"/>
              </a:xfrm>
              <a:custGeom>
                <a:avLst/>
                <a:gdLst>
                  <a:gd name="T0" fmla="*/ 12 w 84"/>
                  <a:gd name="T1" fmla="*/ 84 h 84"/>
                  <a:gd name="T2" fmla="*/ 12 w 84"/>
                  <a:gd name="T3" fmla="*/ 84 h 84"/>
                  <a:gd name="T4" fmla="*/ 0 w 84"/>
                  <a:gd name="T5" fmla="*/ 17 h 84"/>
                  <a:gd name="T6" fmla="*/ 48 w 84"/>
                  <a:gd name="T7" fmla="*/ 34 h 84"/>
                  <a:gd name="T8" fmla="*/ 84 w 84"/>
                  <a:gd name="T9" fmla="*/ 67 h 84"/>
                  <a:gd name="T10" fmla="*/ 12 w 84"/>
                  <a:gd name="T11" fmla="*/ 84 h 84"/>
                  <a:gd name="T12" fmla="*/ 12 w 84"/>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84" h="84">
                    <a:moveTo>
                      <a:pt x="12" y="84"/>
                    </a:moveTo>
                    <a:lnTo>
                      <a:pt x="12" y="84"/>
                    </a:lnTo>
                    <a:cubicBezTo>
                      <a:pt x="0" y="67"/>
                      <a:pt x="0" y="34"/>
                      <a:pt x="0" y="17"/>
                    </a:cubicBezTo>
                    <a:cubicBezTo>
                      <a:pt x="12" y="0"/>
                      <a:pt x="36" y="17"/>
                      <a:pt x="48" y="34"/>
                    </a:cubicBezTo>
                    <a:cubicBezTo>
                      <a:pt x="48" y="34"/>
                      <a:pt x="84" y="50"/>
                      <a:pt x="84" y="67"/>
                    </a:cubicBezTo>
                    <a:cubicBezTo>
                      <a:pt x="84" y="67"/>
                      <a:pt x="24" y="84"/>
                      <a:pt x="12" y="84"/>
                    </a:cubicBezTo>
                    <a:cubicBezTo>
                      <a:pt x="0" y="67"/>
                      <a:pt x="48" y="84"/>
                      <a:pt x="12" y="84"/>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8" name="Freeform 1827">
                <a:extLst>
                  <a:ext uri="{FF2B5EF4-FFF2-40B4-BE49-F238E27FC236}">
                    <a16:creationId xmlns:a16="http://schemas.microsoft.com/office/drawing/2014/main" id="{DBEC9CD8-9C6F-F578-87EC-9A46C83F7909}"/>
                  </a:ext>
                </a:extLst>
              </p:cNvPr>
              <p:cNvSpPr>
                <a:spLocks/>
              </p:cNvSpPr>
              <p:nvPr/>
            </p:nvSpPr>
            <p:spPr bwMode="auto">
              <a:xfrm>
                <a:off x="2130" y="1541"/>
                <a:ext cx="16" cy="17"/>
              </a:xfrm>
              <a:custGeom>
                <a:avLst/>
                <a:gdLst>
                  <a:gd name="T0" fmla="*/ 12 w 84"/>
                  <a:gd name="T1" fmla="*/ 84 h 84"/>
                  <a:gd name="T2" fmla="*/ 12 w 84"/>
                  <a:gd name="T3" fmla="*/ 84 h 84"/>
                  <a:gd name="T4" fmla="*/ 0 w 84"/>
                  <a:gd name="T5" fmla="*/ 17 h 84"/>
                  <a:gd name="T6" fmla="*/ 48 w 84"/>
                  <a:gd name="T7" fmla="*/ 34 h 84"/>
                  <a:gd name="T8" fmla="*/ 84 w 84"/>
                  <a:gd name="T9" fmla="*/ 67 h 84"/>
                  <a:gd name="T10" fmla="*/ 12 w 84"/>
                  <a:gd name="T11" fmla="*/ 84 h 84"/>
                  <a:gd name="T12" fmla="*/ 12 w 84"/>
                  <a:gd name="T13" fmla="*/ 84 h 84"/>
                  <a:gd name="T14" fmla="*/ 12 w 84"/>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84">
                    <a:moveTo>
                      <a:pt x="12" y="84"/>
                    </a:moveTo>
                    <a:lnTo>
                      <a:pt x="12" y="84"/>
                    </a:lnTo>
                    <a:cubicBezTo>
                      <a:pt x="0" y="67"/>
                      <a:pt x="0" y="34"/>
                      <a:pt x="0" y="17"/>
                    </a:cubicBezTo>
                    <a:cubicBezTo>
                      <a:pt x="12" y="0"/>
                      <a:pt x="36" y="17"/>
                      <a:pt x="48" y="34"/>
                    </a:cubicBezTo>
                    <a:cubicBezTo>
                      <a:pt x="48" y="34"/>
                      <a:pt x="84" y="50"/>
                      <a:pt x="84" y="67"/>
                    </a:cubicBezTo>
                    <a:cubicBezTo>
                      <a:pt x="84" y="67"/>
                      <a:pt x="24" y="84"/>
                      <a:pt x="12" y="84"/>
                    </a:cubicBezTo>
                    <a:cubicBezTo>
                      <a:pt x="0" y="67"/>
                      <a:pt x="48" y="84"/>
                      <a:pt x="12" y="84"/>
                    </a:cubicBezTo>
                    <a:lnTo>
                      <a:pt x="12" y="8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Freeform 1828">
                <a:extLst>
                  <a:ext uri="{FF2B5EF4-FFF2-40B4-BE49-F238E27FC236}">
                    <a16:creationId xmlns:a16="http://schemas.microsoft.com/office/drawing/2014/main" id="{71ECD7E0-3D63-E733-4B64-CFBB5073CE0B}"/>
                  </a:ext>
                </a:extLst>
              </p:cNvPr>
              <p:cNvSpPr>
                <a:spLocks/>
              </p:cNvSpPr>
              <p:nvPr/>
            </p:nvSpPr>
            <p:spPr bwMode="auto">
              <a:xfrm>
                <a:off x="2130" y="1541"/>
                <a:ext cx="16" cy="17"/>
              </a:xfrm>
              <a:custGeom>
                <a:avLst/>
                <a:gdLst>
                  <a:gd name="T0" fmla="*/ 12 w 84"/>
                  <a:gd name="T1" fmla="*/ 84 h 84"/>
                  <a:gd name="T2" fmla="*/ 12 w 84"/>
                  <a:gd name="T3" fmla="*/ 84 h 84"/>
                  <a:gd name="T4" fmla="*/ 0 w 84"/>
                  <a:gd name="T5" fmla="*/ 17 h 84"/>
                  <a:gd name="T6" fmla="*/ 48 w 84"/>
                  <a:gd name="T7" fmla="*/ 34 h 84"/>
                  <a:gd name="T8" fmla="*/ 84 w 84"/>
                  <a:gd name="T9" fmla="*/ 67 h 84"/>
                  <a:gd name="T10" fmla="*/ 12 w 84"/>
                  <a:gd name="T11" fmla="*/ 84 h 84"/>
                  <a:gd name="T12" fmla="*/ 12 w 84"/>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84" h="84">
                    <a:moveTo>
                      <a:pt x="12" y="84"/>
                    </a:moveTo>
                    <a:lnTo>
                      <a:pt x="12" y="84"/>
                    </a:lnTo>
                    <a:cubicBezTo>
                      <a:pt x="0" y="67"/>
                      <a:pt x="0" y="34"/>
                      <a:pt x="0" y="17"/>
                    </a:cubicBezTo>
                    <a:cubicBezTo>
                      <a:pt x="12" y="0"/>
                      <a:pt x="36" y="17"/>
                      <a:pt x="48" y="34"/>
                    </a:cubicBezTo>
                    <a:cubicBezTo>
                      <a:pt x="48" y="34"/>
                      <a:pt x="84" y="50"/>
                      <a:pt x="84" y="67"/>
                    </a:cubicBezTo>
                    <a:cubicBezTo>
                      <a:pt x="84" y="67"/>
                      <a:pt x="24" y="84"/>
                      <a:pt x="12" y="84"/>
                    </a:cubicBezTo>
                    <a:cubicBezTo>
                      <a:pt x="0" y="67"/>
                      <a:pt x="48" y="84"/>
                      <a:pt x="12" y="84"/>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0" name="Freeform 1829">
                <a:extLst>
                  <a:ext uri="{FF2B5EF4-FFF2-40B4-BE49-F238E27FC236}">
                    <a16:creationId xmlns:a16="http://schemas.microsoft.com/office/drawing/2014/main" id="{CAFE823C-0D38-C780-9B6D-2FF85B78AB47}"/>
                  </a:ext>
                </a:extLst>
              </p:cNvPr>
              <p:cNvSpPr>
                <a:spLocks/>
              </p:cNvSpPr>
              <p:nvPr/>
            </p:nvSpPr>
            <p:spPr bwMode="auto">
              <a:xfrm>
                <a:off x="2130" y="1541"/>
                <a:ext cx="16" cy="17"/>
              </a:xfrm>
              <a:custGeom>
                <a:avLst/>
                <a:gdLst>
                  <a:gd name="T0" fmla="*/ 12 w 84"/>
                  <a:gd name="T1" fmla="*/ 84 h 84"/>
                  <a:gd name="T2" fmla="*/ 12 w 84"/>
                  <a:gd name="T3" fmla="*/ 84 h 84"/>
                  <a:gd name="T4" fmla="*/ 0 w 84"/>
                  <a:gd name="T5" fmla="*/ 17 h 84"/>
                  <a:gd name="T6" fmla="*/ 48 w 84"/>
                  <a:gd name="T7" fmla="*/ 34 h 84"/>
                  <a:gd name="T8" fmla="*/ 84 w 84"/>
                  <a:gd name="T9" fmla="*/ 67 h 84"/>
                  <a:gd name="T10" fmla="*/ 12 w 84"/>
                  <a:gd name="T11" fmla="*/ 84 h 84"/>
                  <a:gd name="T12" fmla="*/ 12 w 84"/>
                  <a:gd name="T13" fmla="*/ 84 h 84"/>
                  <a:gd name="T14" fmla="*/ 12 w 84"/>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84">
                    <a:moveTo>
                      <a:pt x="12" y="84"/>
                    </a:moveTo>
                    <a:lnTo>
                      <a:pt x="12" y="84"/>
                    </a:lnTo>
                    <a:cubicBezTo>
                      <a:pt x="0" y="67"/>
                      <a:pt x="0" y="34"/>
                      <a:pt x="0" y="17"/>
                    </a:cubicBezTo>
                    <a:cubicBezTo>
                      <a:pt x="12" y="0"/>
                      <a:pt x="36" y="17"/>
                      <a:pt x="48" y="34"/>
                    </a:cubicBezTo>
                    <a:cubicBezTo>
                      <a:pt x="48" y="34"/>
                      <a:pt x="84" y="50"/>
                      <a:pt x="84" y="67"/>
                    </a:cubicBezTo>
                    <a:cubicBezTo>
                      <a:pt x="84" y="67"/>
                      <a:pt x="24" y="84"/>
                      <a:pt x="12" y="84"/>
                    </a:cubicBezTo>
                    <a:cubicBezTo>
                      <a:pt x="0" y="67"/>
                      <a:pt x="48" y="84"/>
                      <a:pt x="12" y="84"/>
                    </a:cubicBezTo>
                    <a:lnTo>
                      <a:pt x="12" y="8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Freeform 1830">
                <a:extLst>
                  <a:ext uri="{FF2B5EF4-FFF2-40B4-BE49-F238E27FC236}">
                    <a16:creationId xmlns:a16="http://schemas.microsoft.com/office/drawing/2014/main" id="{75D1FD54-8B50-1D43-CDA2-F1F0CFD2E15F}"/>
                  </a:ext>
                </a:extLst>
              </p:cNvPr>
              <p:cNvSpPr>
                <a:spLocks/>
              </p:cNvSpPr>
              <p:nvPr/>
            </p:nvSpPr>
            <p:spPr bwMode="auto">
              <a:xfrm>
                <a:off x="2098" y="1509"/>
                <a:ext cx="32" cy="25"/>
              </a:xfrm>
              <a:custGeom>
                <a:avLst/>
                <a:gdLst>
                  <a:gd name="T0" fmla="*/ 111 w 166"/>
                  <a:gd name="T1" fmla="*/ 111 h 125"/>
                  <a:gd name="T2" fmla="*/ 111 w 166"/>
                  <a:gd name="T3" fmla="*/ 111 h 125"/>
                  <a:gd name="T4" fmla="*/ 41 w 166"/>
                  <a:gd name="T5" fmla="*/ 13 h 125"/>
                  <a:gd name="T6" fmla="*/ 111 w 166"/>
                  <a:gd name="T7" fmla="*/ 111 h 125"/>
                </a:gdLst>
                <a:ahLst/>
                <a:cxnLst>
                  <a:cxn ang="0">
                    <a:pos x="T0" y="T1"/>
                  </a:cxn>
                  <a:cxn ang="0">
                    <a:pos x="T2" y="T3"/>
                  </a:cxn>
                  <a:cxn ang="0">
                    <a:pos x="T4" y="T5"/>
                  </a:cxn>
                  <a:cxn ang="0">
                    <a:pos x="T6" y="T7"/>
                  </a:cxn>
                </a:cxnLst>
                <a:rect l="0" t="0" r="r" b="b"/>
                <a:pathLst>
                  <a:path w="166" h="125">
                    <a:moveTo>
                      <a:pt x="111" y="111"/>
                    </a:moveTo>
                    <a:lnTo>
                      <a:pt x="111" y="111"/>
                    </a:lnTo>
                    <a:cubicBezTo>
                      <a:pt x="83" y="125"/>
                      <a:pt x="0" y="0"/>
                      <a:pt x="41" y="13"/>
                    </a:cubicBezTo>
                    <a:cubicBezTo>
                      <a:pt x="83" y="41"/>
                      <a:pt x="166" y="111"/>
                      <a:pt x="111" y="11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2" name="Freeform 1831">
                <a:extLst>
                  <a:ext uri="{FF2B5EF4-FFF2-40B4-BE49-F238E27FC236}">
                    <a16:creationId xmlns:a16="http://schemas.microsoft.com/office/drawing/2014/main" id="{7D51718F-464C-1CB0-849A-7FFA4CBD5139}"/>
                  </a:ext>
                </a:extLst>
              </p:cNvPr>
              <p:cNvSpPr>
                <a:spLocks/>
              </p:cNvSpPr>
              <p:nvPr/>
            </p:nvSpPr>
            <p:spPr bwMode="auto">
              <a:xfrm>
                <a:off x="2098" y="1509"/>
                <a:ext cx="32" cy="25"/>
              </a:xfrm>
              <a:custGeom>
                <a:avLst/>
                <a:gdLst>
                  <a:gd name="T0" fmla="*/ 111 w 166"/>
                  <a:gd name="T1" fmla="*/ 111 h 125"/>
                  <a:gd name="T2" fmla="*/ 111 w 166"/>
                  <a:gd name="T3" fmla="*/ 111 h 125"/>
                  <a:gd name="T4" fmla="*/ 41 w 166"/>
                  <a:gd name="T5" fmla="*/ 13 h 125"/>
                  <a:gd name="T6" fmla="*/ 111 w 166"/>
                  <a:gd name="T7" fmla="*/ 111 h 125"/>
                  <a:gd name="T8" fmla="*/ 111 w 166"/>
                  <a:gd name="T9" fmla="*/ 111 h 125"/>
                </a:gdLst>
                <a:ahLst/>
                <a:cxnLst>
                  <a:cxn ang="0">
                    <a:pos x="T0" y="T1"/>
                  </a:cxn>
                  <a:cxn ang="0">
                    <a:pos x="T2" y="T3"/>
                  </a:cxn>
                  <a:cxn ang="0">
                    <a:pos x="T4" y="T5"/>
                  </a:cxn>
                  <a:cxn ang="0">
                    <a:pos x="T6" y="T7"/>
                  </a:cxn>
                  <a:cxn ang="0">
                    <a:pos x="T8" y="T9"/>
                  </a:cxn>
                </a:cxnLst>
                <a:rect l="0" t="0" r="r" b="b"/>
                <a:pathLst>
                  <a:path w="166" h="125">
                    <a:moveTo>
                      <a:pt x="111" y="111"/>
                    </a:moveTo>
                    <a:lnTo>
                      <a:pt x="111" y="111"/>
                    </a:lnTo>
                    <a:cubicBezTo>
                      <a:pt x="83" y="125"/>
                      <a:pt x="0" y="0"/>
                      <a:pt x="41" y="13"/>
                    </a:cubicBezTo>
                    <a:cubicBezTo>
                      <a:pt x="83" y="41"/>
                      <a:pt x="166" y="111"/>
                      <a:pt x="111" y="111"/>
                    </a:cubicBezTo>
                    <a:lnTo>
                      <a:pt x="111" y="11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Freeform 1832">
                <a:extLst>
                  <a:ext uri="{FF2B5EF4-FFF2-40B4-BE49-F238E27FC236}">
                    <a16:creationId xmlns:a16="http://schemas.microsoft.com/office/drawing/2014/main" id="{79B22849-BC69-182F-66BB-ABF6D81BEA5D}"/>
                  </a:ext>
                </a:extLst>
              </p:cNvPr>
              <p:cNvSpPr>
                <a:spLocks/>
              </p:cNvSpPr>
              <p:nvPr/>
            </p:nvSpPr>
            <p:spPr bwMode="auto">
              <a:xfrm>
                <a:off x="2098" y="1509"/>
                <a:ext cx="32" cy="25"/>
              </a:xfrm>
              <a:custGeom>
                <a:avLst/>
                <a:gdLst>
                  <a:gd name="T0" fmla="*/ 111 w 166"/>
                  <a:gd name="T1" fmla="*/ 111 h 125"/>
                  <a:gd name="T2" fmla="*/ 111 w 166"/>
                  <a:gd name="T3" fmla="*/ 111 h 125"/>
                  <a:gd name="T4" fmla="*/ 41 w 166"/>
                  <a:gd name="T5" fmla="*/ 13 h 125"/>
                  <a:gd name="T6" fmla="*/ 111 w 166"/>
                  <a:gd name="T7" fmla="*/ 111 h 125"/>
                </a:gdLst>
                <a:ahLst/>
                <a:cxnLst>
                  <a:cxn ang="0">
                    <a:pos x="T0" y="T1"/>
                  </a:cxn>
                  <a:cxn ang="0">
                    <a:pos x="T2" y="T3"/>
                  </a:cxn>
                  <a:cxn ang="0">
                    <a:pos x="T4" y="T5"/>
                  </a:cxn>
                  <a:cxn ang="0">
                    <a:pos x="T6" y="T7"/>
                  </a:cxn>
                </a:cxnLst>
                <a:rect l="0" t="0" r="r" b="b"/>
                <a:pathLst>
                  <a:path w="166" h="125">
                    <a:moveTo>
                      <a:pt x="111" y="111"/>
                    </a:moveTo>
                    <a:lnTo>
                      <a:pt x="111" y="111"/>
                    </a:lnTo>
                    <a:cubicBezTo>
                      <a:pt x="83" y="125"/>
                      <a:pt x="0" y="0"/>
                      <a:pt x="41" y="13"/>
                    </a:cubicBezTo>
                    <a:cubicBezTo>
                      <a:pt x="83" y="41"/>
                      <a:pt x="166" y="111"/>
                      <a:pt x="111" y="11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4" name="Freeform 1833">
                <a:extLst>
                  <a:ext uri="{FF2B5EF4-FFF2-40B4-BE49-F238E27FC236}">
                    <a16:creationId xmlns:a16="http://schemas.microsoft.com/office/drawing/2014/main" id="{8CB1466F-DFFA-FF57-E128-AB28997E9F7C}"/>
                  </a:ext>
                </a:extLst>
              </p:cNvPr>
              <p:cNvSpPr>
                <a:spLocks/>
              </p:cNvSpPr>
              <p:nvPr/>
            </p:nvSpPr>
            <p:spPr bwMode="auto">
              <a:xfrm>
                <a:off x="2098" y="1509"/>
                <a:ext cx="32" cy="25"/>
              </a:xfrm>
              <a:custGeom>
                <a:avLst/>
                <a:gdLst>
                  <a:gd name="T0" fmla="*/ 111 w 166"/>
                  <a:gd name="T1" fmla="*/ 111 h 125"/>
                  <a:gd name="T2" fmla="*/ 111 w 166"/>
                  <a:gd name="T3" fmla="*/ 111 h 125"/>
                  <a:gd name="T4" fmla="*/ 41 w 166"/>
                  <a:gd name="T5" fmla="*/ 13 h 125"/>
                  <a:gd name="T6" fmla="*/ 111 w 166"/>
                  <a:gd name="T7" fmla="*/ 111 h 125"/>
                  <a:gd name="T8" fmla="*/ 111 w 166"/>
                  <a:gd name="T9" fmla="*/ 111 h 125"/>
                </a:gdLst>
                <a:ahLst/>
                <a:cxnLst>
                  <a:cxn ang="0">
                    <a:pos x="T0" y="T1"/>
                  </a:cxn>
                  <a:cxn ang="0">
                    <a:pos x="T2" y="T3"/>
                  </a:cxn>
                  <a:cxn ang="0">
                    <a:pos x="T4" y="T5"/>
                  </a:cxn>
                  <a:cxn ang="0">
                    <a:pos x="T6" y="T7"/>
                  </a:cxn>
                  <a:cxn ang="0">
                    <a:pos x="T8" y="T9"/>
                  </a:cxn>
                </a:cxnLst>
                <a:rect l="0" t="0" r="r" b="b"/>
                <a:pathLst>
                  <a:path w="166" h="125">
                    <a:moveTo>
                      <a:pt x="111" y="111"/>
                    </a:moveTo>
                    <a:lnTo>
                      <a:pt x="111" y="111"/>
                    </a:lnTo>
                    <a:cubicBezTo>
                      <a:pt x="83" y="125"/>
                      <a:pt x="0" y="0"/>
                      <a:pt x="41" y="13"/>
                    </a:cubicBezTo>
                    <a:cubicBezTo>
                      <a:pt x="83" y="41"/>
                      <a:pt x="166" y="111"/>
                      <a:pt x="111" y="111"/>
                    </a:cubicBezTo>
                    <a:lnTo>
                      <a:pt x="111" y="11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Freeform 1834">
                <a:extLst>
                  <a:ext uri="{FF2B5EF4-FFF2-40B4-BE49-F238E27FC236}">
                    <a16:creationId xmlns:a16="http://schemas.microsoft.com/office/drawing/2014/main" id="{0A70B658-0AFA-9D8C-1D13-8356C24CB00F}"/>
                  </a:ext>
                </a:extLst>
              </p:cNvPr>
              <p:cNvSpPr>
                <a:spLocks/>
              </p:cNvSpPr>
              <p:nvPr/>
            </p:nvSpPr>
            <p:spPr bwMode="auto">
              <a:xfrm>
                <a:off x="2154" y="1509"/>
                <a:ext cx="24" cy="8"/>
              </a:xfrm>
              <a:custGeom>
                <a:avLst/>
                <a:gdLst>
                  <a:gd name="T0" fmla="*/ 28 w 125"/>
                  <a:gd name="T1" fmla="*/ 13 h 41"/>
                  <a:gd name="T2" fmla="*/ 28 w 125"/>
                  <a:gd name="T3" fmla="*/ 13 h 41"/>
                  <a:gd name="T4" fmla="*/ 111 w 125"/>
                  <a:gd name="T5" fmla="*/ 27 h 41"/>
                  <a:gd name="T6" fmla="*/ 28 w 125"/>
                  <a:gd name="T7" fmla="*/ 13 h 41"/>
                </a:gdLst>
                <a:ahLst/>
                <a:cxnLst>
                  <a:cxn ang="0">
                    <a:pos x="T0" y="T1"/>
                  </a:cxn>
                  <a:cxn ang="0">
                    <a:pos x="T2" y="T3"/>
                  </a:cxn>
                  <a:cxn ang="0">
                    <a:pos x="T4" y="T5"/>
                  </a:cxn>
                  <a:cxn ang="0">
                    <a:pos x="T6" y="T7"/>
                  </a:cxn>
                </a:cxnLst>
                <a:rect l="0" t="0" r="r" b="b"/>
                <a:pathLst>
                  <a:path w="125" h="41">
                    <a:moveTo>
                      <a:pt x="28" y="13"/>
                    </a:moveTo>
                    <a:lnTo>
                      <a:pt x="28" y="13"/>
                    </a:lnTo>
                    <a:cubicBezTo>
                      <a:pt x="70" y="0"/>
                      <a:pt x="125" y="27"/>
                      <a:pt x="111" y="27"/>
                    </a:cubicBezTo>
                    <a:cubicBezTo>
                      <a:pt x="42" y="41"/>
                      <a:pt x="0" y="27"/>
                      <a:pt x="28" y="1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6" name="Freeform 1835">
                <a:extLst>
                  <a:ext uri="{FF2B5EF4-FFF2-40B4-BE49-F238E27FC236}">
                    <a16:creationId xmlns:a16="http://schemas.microsoft.com/office/drawing/2014/main" id="{D4BDDADB-483D-FD47-9CAC-03DDE18AC857}"/>
                  </a:ext>
                </a:extLst>
              </p:cNvPr>
              <p:cNvSpPr>
                <a:spLocks/>
              </p:cNvSpPr>
              <p:nvPr/>
            </p:nvSpPr>
            <p:spPr bwMode="auto">
              <a:xfrm>
                <a:off x="2154" y="1509"/>
                <a:ext cx="24" cy="8"/>
              </a:xfrm>
              <a:custGeom>
                <a:avLst/>
                <a:gdLst>
                  <a:gd name="T0" fmla="*/ 28 w 125"/>
                  <a:gd name="T1" fmla="*/ 13 h 41"/>
                  <a:gd name="T2" fmla="*/ 28 w 125"/>
                  <a:gd name="T3" fmla="*/ 13 h 41"/>
                  <a:gd name="T4" fmla="*/ 111 w 125"/>
                  <a:gd name="T5" fmla="*/ 27 h 41"/>
                  <a:gd name="T6" fmla="*/ 28 w 125"/>
                  <a:gd name="T7" fmla="*/ 13 h 41"/>
                  <a:gd name="T8" fmla="*/ 28 w 125"/>
                  <a:gd name="T9" fmla="*/ 13 h 41"/>
                </a:gdLst>
                <a:ahLst/>
                <a:cxnLst>
                  <a:cxn ang="0">
                    <a:pos x="T0" y="T1"/>
                  </a:cxn>
                  <a:cxn ang="0">
                    <a:pos x="T2" y="T3"/>
                  </a:cxn>
                  <a:cxn ang="0">
                    <a:pos x="T4" y="T5"/>
                  </a:cxn>
                  <a:cxn ang="0">
                    <a:pos x="T6" y="T7"/>
                  </a:cxn>
                  <a:cxn ang="0">
                    <a:pos x="T8" y="T9"/>
                  </a:cxn>
                </a:cxnLst>
                <a:rect l="0" t="0" r="r" b="b"/>
                <a:pathLst>
                  <a:path w="125" h="41">
                    <a:moveTo>
                      <a:pt x="28" y="13"/>
                    </a:moveTo>
                    <a:lnTo>
                      <a:pt x="28" y="13"/>
                    </a:lnTo>
                    <a:cubicBezTo>
                      <a:pt x="70" y="0"/>
                      <a:pt x="125" y="27"/>
                      <a:pt x="111" y="27"/>
                    </a:cubicBezTo>
                    <a:cubicBezTo>
                      <a:pt x="42" y="41"/>
                      <a:pt x="0" y="27"/>
                      <a:pt x="28" y="13"/>
                    </a:cubicBezTo>
                    <a:lnTo>
                      <a:pt x="28" y="1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Freeform 1836">
                <a:extLst>
                  <a:ext uri="{FF2B5EF4-FFF2-40B4-BE49-F238E27FC236}">
                    <a16:creationId xmlns:a16="http://schemas.microsoft.com/office/drawing/2014/main" id="{51C98976-4C06-DCCD-66A2-F3D18EE8EC6B}"/>
                  </a:ext>
                </a:extLst>
              </p:cNvPr>
              <p:cNvSpPr>
                <a:spLocks/>
              </p:cNvSpPr>
              <p:nvPr/>
            </p:nvSpPr>
            <p:spPr bwMode="auto">
              <a:xfrm>
                <a:off x="2154" y="1509"/>
                <a:ext cx="24" cy="8"/>
              </a:xfrm>
              <a:custGeom>
                <a:avLst/>
                <a:gdLst>
                  <a:gd name="T0" fmla="*/ 28 w 125"/>
                  <a:gd name="T1" fmla="*/ 13 h 41"/>
                  <a:gd name="T2" fmla="*/ 28 w 125"/>
                  <a:gd name="T3" fmla="*/ 13 h 41"/>
                  <a:gd name="T4" fmla="*/ 111 w 125"/>
                  <a:gd name="T5" fmla="*/ 27 h 41"/>
                  <a:gd name="T6" fmla="*/ 28 w 125"/>
                  <a:gd name="T7" fmla="*/ 13 h 41"/>
                </a:gdLst>
                <a:ahLst/>
                <a:cxnLst>
                  <a:cxn ang="0">
                    <a:pos x="T0" y="T1"/>
                  </a:cxn>
                  <a:cxn ang="0">
                    <a:pos x="T2" y="T3"/>
                  </a:cxn>
                  <a:cxn ang="0">
                    <a:pos x="T4" y="T5"/>
                  </a:cxn>
                  <a:cxn ang="0">
                    <a:pos x="T6" y="T7"/>
                  </a:cxn>
                </a:cxnLst>
                <a:rect l="0" t="0" r="r" b="b"/>
                <a:pathLst>
                  <a:path w="125" h="41">
                    <a:moveTo>
                      <a:pt x="28" y="13"/>
                    </a:moveTo>
                    <a:lnTo>
                      <a:pt x="28" y="13"/>
                    </a:lnTo>
                    <a:cubicBezTo>
                      <a:pt x="70" y="0"/>
                      <a:pt x="125" y="27"/>
                      <a:pt x="111" y="27"/>
                    </a:cubicBezTo>
                    <a:cubicBezTo>
                      <a:pt x="42" y="41"/>
                      <a:pt x="0" y="27"/>
                      <a:pt x="28" y="1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 name="Freeform 1837">
                <a:extLst>
                  <a:ext uri="{FF2B5EF4-FFF2-40B4-BE49-F238E27FC236}">
                    <a16:creationId xmlns:a16="http://schemas.microsoft.com/office/drawing/2014/main" id="{58E86A0A-DED6-8729-3E31-6471CAE40958}"/>
                  </a:ext>
                </a:extLst>
              </p:cNvPr>
              <p:cNvSpPr>
                <a:spLocks/>
              </p:cNvSpPr>
              <p:nvPr/>
            </p:nvSpPr>
            <p:spPr bwMode="auto">
              <a:xfrm>
                <a:off x="2154" y="1509"/>
                <a:ext cx="24" cy="8"/>
              </a:xfrm>
              <a:custGeom>
                <a:avLst/>
                <a:gdLst>
                  <a:gd name="T0" fmla="*/ 28 w 125"/>
                  <a:gd name="T1" fmla="*/ 13 h 41"/>
                  <a:gd name="T2" fmla="*/ 28 w 125"/>
                  <a:gd name="T3" fmla="*/ 13 h 41"/>
                  <a:gd name="T4" fmla="*/ 111 w 125"/>
                  <a:gd name="T5" fmla="*/ 27 h 41"/>
                  <a:gd name="T6" fmla="*/ 28 w 125"/>
                  <a:gd name="T7" fmla="*/ 13 h 41"/>
                  <a:gd name="T8" fmla="*/ 28 w 125"/>
                  <a:gd name="T9" fmla="*/ 13 h 41"/>
                </a:gdLst>
                <a:ahLst/>
                <a:cxnLst>
                  <a:cxn ang="0">
                    <a:pos x="T0" y="T1"/>
                  </a:cxn>
                  <a:cxn ang="0">
                    <a:pos x="T2" y="T3"/>
                  </a:cxn>
                  <a:cxn ang="0">
                    <a:pos x="T4" y="T5"/>
                  </a:cxn>
                  <a:cxn ang="0">
                    <a:pos x="T6" y="T7"/>
                  </a:cxn>
                  <a:cxn ang="0">
                    <a:pos x="T8" y="T9"/>
                  </a:cxn>
                </a:cxnLst>
                <a:rect l="0" t="0" r="r" b="b"/>
                <a:pathLst>
                  <a:path w="125" h="41">
                    <a:moveTo>
                      <a:pt x="28" y="13"/>
                    </a:moveTo>
                    <a:lnTo>
                      <a:pt x="28" y="13"/>
                    </a:lnTo>
                    <a:cubicBezTo>
                      <a:pt x="70" y="0"/>
                      <a:pt x="125" y="27"/>
                      <a:pt x="111" y="27"/>
                    </a:cubicBezTo>
                    <a:cubicBezTo>
                      <a:pt x="42" y="41"/>
                      <a:pt x="0" y="27"/>
                      <a:pt x="28" y="13"/>
                    </a:cubicBezTo>
                    <a:lnTo>
                      <a:pt x="28" y="1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Freeform 1838">
                <a:extLst>
                  <a:ext uri="{FF2B5EF4-FFF2-40B4-BE49-F238E27FC236}">
                    <a16:creationId xmlns:a16="http://schemas.microsoft.com/office/drawing/2014/main" id="{17787A3A-D602-9BB2-B70D-EF4C7DAB4BA4}"/>
                  </a:ext>
                </a:extLst>
              </p:cNvPr>
              <p:cNvSpPr>
                <a:spLocks/>
              </p:cNvSpPr>
              <p:nvPr/>
            </p:nvSpPr>
            <p:spPr bwMode="auto">
              <a:xfrm>
                <a:off x="2106" y="1461"/>
                <a:ext cx="104" cy="56"/>
              </a:xfrm>
              <a:custGeom>
                <a:avLst/>
                <a:gdLst>
                  <a:gd name="T0" fmla="*/ 422 w 542"/>
                  <a:gd name="T1" fmla="*/ 261 h 291"/>
                  <a:gd name="T2" fmla="*/ 422 w 542"/>
                  <a:gd name="T3" fmla="*/ 261 h 291"/>
                  <a:gd name="T4" fmla="*/ 407 w 542"/>
                  <a:gd name="T5" fmla="*/ 230 h 291"/>
                  <a:gd name="T6" fmla="*/ 331 w 542"/>
                  <a:gd name="T7" fmla="*/ 199 h 291"/>
                  <a:gd name="T8" fmla="*/ 211 w 542"/>
                  <a:gd name="T9" fmla="*/ 214 h 291"/>
                  <a:gd name="T10" fmla="*/ 271 w 542"/>
                  <a:gd name="T11" fmla="*/ 184 h 291"/>
                  <a:gd name="T12" fmla="*/ 121 w 542"/>
                  <a:gd name="T13" fmla="*/ 184 h 291"/>
                  <a:gd name="T14" fmla="*/ 196 w 542"/>
                  <a:gd name="T15" fmla="*/ 153 h 291"/>
                  <a:gd name="T16" fmla="*/ 181 w 542"/>
                  <a:gd name="T17" fmla="*/ 138 h 291"/>
                  <a:gd name="T18" fmla="*/ 196 w 542"/>
                  <a:gd name="T19" fmla="*/ 122 h 291"/>
                  <a:gd name="T20" fmla="*/ 166 w 542"/>
                  <a:gd name="T21" fmla="*/ 122 h 291"/>
                  <a:gd name="T22" fmla="*/ 151 w 542"/>
                  <a:gd name="T23" fmla="*/ 92 h 291"/>
                  <a:gd name="T24" fmla="*/ 91 w 542"/>
                  <a:gd name="T25" fmla="*/ 92 h 291"/>
                  <a:gd name="T26" fmla="*/ 46 w 542"/>
                  <a:gd name="T27" fmla="*/ 76 h 291"/>
                  <a:gd name="T28" fmla="*/ 136 w 542"/>
                  <a:gd name="T29" fmla="*/ 30 h 291"/>
                  <a:gd name="T30" fmla="*/ 241 w 542"/>
                  <a:gd name="T31" fmla="*/ 15 h 291"/>
                  <a:gd name="T32" fmla="*/ 271 w 542"/>
                  <a:gd name="T33" fmla="*/ 76 h 291"/>
                  <a:gd name="T34" fmla="*/ 331 w 542"/>
                  <a:gd name="T35" fmla="*/ 61 h 291"/>
                  <a:gd name="T36" fmla="*/ 377 w 542"/>
                  <a:gd name="T37" fmla="*/ 107 h 291"/>
                  <a:gd name="T38" fmla="*/ 452 w 542"/>
                  <a:gd name="T39" fmla="*/ 107 h 291"/>
                  <a:gd name="T40" fmla="*/ 497 w 542"/>
                  <a:gd name="T41" fmla="*/ 184 h 291"/>
                  <a:gd name="T42" fmla="*/ 512 w 542"/>
                  <a:gd name="T43" fmla="*/ 245 h 291"/>
                  <a:gd name="T44" fmla="*/ 422 w 542"/>
                  <a:gd name="T45" fmla="*/ 261 h 291"/>
                  <a:gd name="T46" fmla="*/ 422 w 542"/>
                  <a:gd name="T47" fmla="*/ 26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2" h="291">
                    <a:moveTo>
                      <a:pt x="422" y="261"/>
                    </a:moveTo>
                    <a:lnTo>
                      <a:pt x="422" y="261"/>
                    </a:lnTo>
                    <a:cubicBezTo>
                      <a:pt x="407" y="261"/>
                      <a:pt x="407" y="245"/>
                      <a:pt x="407" y="230"/>
                    </a:cubicBezTo>
                    <a:cubicBezTo>
                      <a:pt x="392" y="214"/>
                      <a:pt x="346" y="199"/>
                      <a:pt x="331" y="199"/>
                    </a:cubicBezTo>
                    <a:cubicBezTo>
                      <a:pt x="316" y="199"/>
                      <a:pt x="211" y="230"/>
                      <a:pt x="211" y="214"/>
                    </a:cubicBezTo>
                    <a:lnTo>
                      <a:pt x="271" y="184"/>
                    </a:lnTo>
                    <a:cubicBezTo>
                      <a:pt x="226" y="168"/>
                      <a:pt x="166" y="214"/>
                      <a:pt x="121" y="184"/>
                    </a:cubicBezTo>
                    <a:cubicBezTo>
                      <a:pt x="31" y="138"/>
                      <a:pt x="196" y="153"/>
                      <a:pt x="196" y="153"/>
                    </a:cubicBezTo>
                    <a:lnTo>
                      <a:pt x="181" y="138"/>
                    </a:lnTo>
                    <a:lnTo>
                      <a:pt x="196" y="122"/>
                    </a:lnTo>
                    <a:cubicBezTo>
                      <a:pt x="211" y="107"/>
                      <a:pt x="166" y="122"/>
                      <a:pt x="166" y="122"/>
                    </a:cubicBezTo>
                    <a:cubicBezTo>
                      <a:pt x="151" y="107"/>
                      <a:pt x="181" y="92"/>
                      <a:pt x="151" y="92"/>
                    </a:cubicBezTo>
                    <a:cubicBezTo>
                      <a:pt x="136" y="92"/>
                      <a:pt x="106" y="107"/>
                      <a:pt x="91" y="92"/>
                    </a:cubicBezTo>
                    <a:cubicBezTo>
                      <a:pt x="91" y="76"/>
                      <a:pt x="61" y="92"/>
                      <a:pt x="46" y="76"/>
                    </a:cubicBezTo>
                    <a:cubicBezTo>
                      <a:pt x="0" y="0"/>
                      <a:pt x="106" y="30"/>
                      <a:pt x="136" y="30"/>
                    </a:cubicBezTo>
                    <a:cubicBezTo>
                      <a:pt x="166" y="15"/>
                      <a:pt x="211" y="0"/>
                      <a:pt x="241" y="15"/>
                    </a:cubicBezTo>
                    <a:cubicBezTo>
                      <a:pt x="286" y="30"/>
                      <a:pt x="211" y="107"/>
                      <a:pt x="271" y="76"/>
                    </a:cubicBezTo>
                    <a:cubicBezTo>
                      <a:pt x="286" y="76"/>
                      <a:pt x="316" y="46"/>
                      <a:pt x="331" y="61"/>
                    </a:cubicBezTo>
                    <a:cubicBezTo>
                      <a:pt x="346" y="76"/>
                      <a:pt x="361" y="107"/>
                      <a:pt x="377" y="107"/>
                    </a:cubicBezTo>
                    <a:cubicBezTo>
                      <a:pt x="392" y="107"/>
                      <a:pt x="437" y="92"/>
                      <a:pt x="452" y="107"/>
                    </a:cubicBezTo>
                    <a:cubicBezTo>
                      <a:pt x="482" y="122"/>
                      <a:pt x="482" y="168"/>
                      <a:pt x="497" y="184"/>
                    </a:cubicBezTo>
                    <a:cubicBezTo>
                      <a:pt x="512" y="214"/>
                      <a:pt x="542" y="230"/>
                      <a:pt x="512" y="245"/>
                    </a:cubicBezTo>
                    <a:cubicBezTo>
                      <a:pt x="497" y="276"/>
                      <a:pt x="452" y="276"/>
                      <a:pt x="422" y="261"/>
                    </a:cubicBezTo>
                    <a:cubicBezTo>
                      <a:pt x="407" y="245"/>
                      <a:pt x="467" y="291"/>
                      <a:pt x="422" y="26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 name="Freeform 1839">
                <a:extLst>
                  <a:ext uri="{FF2B5EF4-FFF2-40B4-BE49-F238E27FC236}">
                    <a16:creationId xmlns:a16="http://schemas.microsoft.com/office/drawing/2014/main" id="{A77F0780-78A9-2920-1CF6-B5002303D6ED}"/>
                  </a:ext>
                </a:extLst>
              </p:cNvPr>
              <p:cNvSpPr>
                <a:spLocks/>
              </p:cNvSpPr>
              <p:nvPr/>
            </p:nvSpPr>
            <p:spPr bwMode="auto">
              <a:xfrm>
                <a:off x="2106" y="1461"/>
                <a:ext cx="104" cy="56"/>
              </a:xfrm>
              <a:custGeom>
                <a:avLst/>
                <a:gdLst>
                  <a:gd name="T0" fmla="*/ 422 w 542"/>
                  <a:gd name="T1" fmla="*/ 261 h 291"/>
                  <a:gd name="T2" fmla="*/ 422 w 542"/>
                  <a:gd name="T3" fmla="*/ 261 h 291"/>
                  <a:gd name="T4" fmla="*/ 407 w 542"/>
                  <a:gd name="T5" fmla="*/ 230 h 291"/>
                  <a:gd name="T6" fmla="*/ 331 w 542"/>
                  <a:gd name="T7" fmla="*/ 199 h 291"/>
                  <a:gd name="T8" fmla="*/ 211 w 542"/>
                  <a:gd name="T9" fmla="*/ 214 h 291"/>
                  <a:gd name="T10" fmla="*/ 271 w 542"/>
                  <a:gd name="T11" fmla="*/ 184 h 291"/>
                  <a:gd name="T12" fmla="*/ 121 w 542"/>
                  <a:gd name="T13" fmla="*/ 184 h 291"/>
                  <a:gd name="T14" fmla="*/ 196 w 542"/>
                  <a:gd name="T15" fmla="*/ 153 h 291"/>
                  <a:gd name="T16" fmla="*/ 181 w 542"/>
                  <a:gd name="T17" fmla="*/ 138 h 291"/>
                  <a:gd name="T18" fmla="*/ 196 w 542"/>
                  <a:gd name="T19" fmla="*/ 122 h 291"/>
                  <a:gd name="T20" fmla="*/ 166 w 542"/>
                  <a:gd name="T21" fmla="*/ 122 h 291"/>
                  <a:gd name="T22" fmla="*/ 151 w 542"/>
                  <a:gd name="T23" fmla="*/ 92 h 291"/>
                  <a:gd name="T24" fmla="*/ 91 w 542"/>
                  <a:gd name="T25" fmla="*/ 92 h 291"/>
                  <a:gd name="T26" fmla="*/ 46 w 542"/>
                  <a:gd name="T27" fmla="*/ 76 h 291"/>
                  <a:gd name="T28" fmla="*/ 136 w 542"/>
                  <a:gd name="T29" fmla="*/ 30 h 291"/>
                  <a:gd name="T30" fmla="*/ 241 w 542"/>
                  <a:gd name="T31" fmla="*/ 15 h 291"/>
                  <a:gd name="T32" fmla="*/ 271 w 542"/>
                  <a:gd name="T33" fmla="*/ 76 h 291"/>
                  <a:gd name="T34" fmla="*/ 331 w 542"/>
                  <a:gd name="T35" fmla="*/ 61 h 291"/>
                  <a:gd name="T36" fmla="*/ 377 w 542"/>
                  <a:gd name="T37" fmla="*/ 107 h 291"/>
                  <a:gd name="T38" fmla="*/ 452 w 542"/>
                  <a:gd name="T39" fmla="*/ 107 h 291"/>
                  <a:gd name="T40" fmla="*/ 497 w 542"/>
                  <a:gd name="T41" fmla="*/ 184 h 291"/>
                  <a:gd name="T42" fmla="*/ 512 w 542"/>
                  <a:gd name="T43" fmla="*/ 245 h 291"/>
                  <a:gd name="T44" fmla="*/ 422 w 542"/>
                  <a:gd name="T45" fmla="*/ 261 h 291"/>
                  <a:gd name="T46" fmla="*/ 422 w 542"/>
                  <a:gd name="T47" fmla="*/ 261 h 291"/>
                  <a:gd name="T48" fmla="*/ 422 w 542"/>
                  <a:gd name="T49" fmla="*/ 26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2" h="291">
                    <a:moveTo>
                      <a:pt x="422" y="261"/>
                    </a:moveTo>
                    <a:lnTo>
                      <a:pt x="422" y="261"/>
                    </a:lnTo>
                    <a:cubicBezTo>
                      <a:pt x="407" y="261"/>
                      <a:pt x="407" y="245"/>
                      <a:pt x="407" y="230"/>
                    </a:cubicBezTo>
                    <a:cubicBezTo>
                      <a:pt x="392" y="214"/>
                      <a:pt x="346" y="199"/>
                      <a:pt x="331" y="199"/>
                    </a:cubicBezTo>
                    <a:cubicBezTo>
                      <a:pt x="316" y="199"/>
                      <a:pt x="211" y="230"/>
                      <a:pt x="211" y="214"/>
                    </a:cubicBezTo>
                    <a:lnTo>
                      <a:pt x="271" y="184"/>
                    </a:lnTo>
                    <a:cubicBezTo>
                      <a:pt x="226" y="168"/>
                      <a:pt x="166" y="214"/>
                      <a:pt x="121" y="184"/>
                    </a:cubicBezTo>
                    <a:cubicBezTo>
                      <a:pt x="31" y="138"/>
                      <a:pt x="196" y="153"/>
                      <a:pt x="196" y="153"/>
                    </a:cubicBezTo>
                    <a:lnTo>
                      <a:pt x="181" y="138"/>
                    </a:lnTo>
                    <a:lnTo>
                      <a:pt x="196" y="122"/>
                    </a:lnTo>
                    <a:cubicBezTo>
                      <a:pt x="211" y="107"/>
                      <a:pt x="166" y="122"/>
                      <a:pt x="166" y="122"/>
                    </a:cubicBezTo>
                    <a:cubicBezTo>
                      <a:pt x="151" y="107"/>
                      <a:pt x="181" y="92"/>
                      <a:pt x="151" y="92"/>
                    </a:cubicBezTo>
                    <a:cubicBezTo>
                      <a:pt x="136" y="92"/>
                      <a:pt x="106" y="107"/>
                      <a:pt x="91" y="92"/>
                    </a:cubicBezTo>
                    <a:cubicBezTo>
                      <a:pt x="91" y="76"/>
                      <a:pt x="61" y="92"/>
                      <a:pt x="46" y="76"/>
                    </a:cubicBezTo>
                    <a:cubicBezTo>
                      <a:pt x="0" y="0"/>
                      <a:pt x="106" y="30"/>
                      <a:pt x="136" y="30"/>
                    </a:cubicBezTo>
                    <a:cubicBezTo>
                      <a:pt x="166" y="15"/>
                      <a:pt x="211" y="0"/>
                      <a:pt x="241" y="15"/>
                    </a:cubicBezTo>
                    <a:cubicBezTo>
                      <a:pt x="286" y="30"/>
                      <a:pt x="211" y="107"/>
                      <a:pt x="271" y="76"/>
                    </a:cubicBezTo>
                    <a:cubicBezTo>
                      <a:pt x="286" y="76"/>
                      <a:pt x="316" y="46"/>
                      <a:pt x="331" y="61"/>
                    </a:cubicBezTo>
                    <a:cubicBezTo>
                      <a:pt x="346" y="76"/>
                      <a:pt x="361" y="107"/>
                      <a:pt x="377" y="107"/>
                    </a:cubicBezTo>
                    <a:cubicBezTo>
                      <a:pt x="392" y="107"/>
                      <a:pt x="437" y="92"/>
                      <a:pt x="452" y="107"/>
                    </a:cubicBezTo>
                    <a:cubicBezTo>
                      <a:pt x="482" y="122"/>
                      <a:pt x="482" y="168"/>
                      <a:pt x="497" y="184"/>
                    </a:cubicBezTo>
                    <a:cubicBezTo>
                      <a:pt x="512" y="214"/>
                      <a:pt x="542" y="230"/>
                      <a:pt x="512" y="245"/>
                    </a:cubicBezTo>
                    <a:cubicBezTo>
                      <a:pt x="497" y="276"/>
                      <a:pt x="452" y="276"/>
                      <a:pt x="422" y="261"/>
                    </a:cubicBezTo>
                    <a:cubicBezTo>
                      <a:pt x="407" y="245"/>
                      <a:pt x="467" y="291"/>
                      <a:pt x="422" y="261"/>
                    </a:cubicBezTo>
                    <a:lnTo>
                      <a:pt x="422" y="26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Freeform 1840">
                <a:extLst>
                  <a:ext uri="{FF2B5EF4-FFF2-40B4-BE49-F238E27FC236}">
                    <a16:creationId xmlns:a16="http://schemas.microsoft.com/office/drawing/2014/main" id="{CD7EDF89-9BF1-DD09-A3C3-14EAD0944271}"/>
                  </a:ext>
                </a:extLst>
              </p:cNvPr>
              <p:cNvSpPr>
                <a:spLocks/>
              </p:cNvSpPr>
              <p:nvPr/>
            </p:nvSpPr>
            <p:spPr bwMode="auto">
              <a:xfrm>
                <a:off x="2106" y="1461"/>
                <a:ext cx="104" cy="56"/>
              </a:xfrm>
              <a:custGeom>
                <a:avLst/>
                <a:gdLst>
                  <a:gd name="T0" fmla="*/ 422 w 542"/>
                  <a:gd name="T1" fmla="*/ 261 h 291"/>
                  <a:gd name="T2" fmla="*/ 422 w 542"/>
                  <a:gd name="T3" fmla="*/ 261 h 291"/>
                  <a:gd name="T4" fmla="*/ 407 w 542"/>
                  <a:gd name="T5" fmla="*/ 230 h 291"/>
                  <a:gd name="T6" fmla="*/ 331 w 542"/>
                  <a:gd name="T7" fmla="*/ 199 h 291"/>
                  <a:gd name="T8" fmla="*/ 211 w 542"/>
                  <a:gd name="T9" fmla="*/ 214 h 291"/>
                  <a:gd name="T10" fmla="*/ 271 w 542"/>
                  <a:gd name="T11" fmla="*/ 184 h 291"/>
                  <a:gd name="T12" fmla="*/ 121 w 542"/>
                  <a:gd name="T13" fmla="*/ 184 h 291"/>
                  <a:gd name="T14" fmla="*/ 196 w 542"/>
                  <a:gd name="T15" fmla="*/ 153 h 291"/>
                  <a:gd name="T16" fmla="*/ 181 w 542"/>
                  <a:gd name="T17" fmla="*/ 138 h 291"/>
                  <a:gd name="T18" fmla="*/ 196 w 542"/>
                  <a:gd name="T19" fmla="*/ 122 h 291"/>
                  <a:gd name="T20" fmla="*/ 166 w 542"/>
                  <a:gd name="T21" fmla="*/ 122 h 291"/>
                  <a:gd name="T22" fmla="*/ 151 w 542"/>
                  <a:gd name="T23" fmla="*/ 92 h 291"/>
                  <a:gd name="T24" fmla="*/ 91 w 542"/>
                  <a:gd name="T25" fmla="*/ 92 h 291"/>
                  <a:gd name="T26" fmla="*/ 46 w 542"/>
                  <a:gd name="T27" fmla="*/ 76 h 291"/>
                  <a:gd name="T28" fmla="*/ 136 w 542"/>
                  <a:gd name="T29" fmla="*/ 30 h 291"/>
                  <a:gd name="T30" fmla="*/ 241 w 542"/>
                  <a:gd name="T31" fmla="*/ 15 h 291"/>
                  <a:gd name="T32" fmla="*/ 271 w 542"/>
                  <a:gd name="T33" fmla="*/ 76 h 291"/>
                  <a:gd name="T34" fmla="*/ 331 w 542"/>
                  <a:gd name="T35" fmla="*/ 61 h 291"/>
                  <a:gd name="T36" fmla="*/ 377 w 542"/>
                  <a:gd name="T37" fmla="*/ 107 h 291"/>
                  <a:gd name="T38" fmla="*/ 452 w 542"/>
                  <a:gd name="T39" fmla="*/ 107 h 291"/>
                  <a:gd name="T40" fmla="*/ 497 w 542"/>
                  <a:gd name="T41" fmla="*/ 184 h 291"/>
                  <a:gd name="T42" fmla="*/ 512 w 542"/>
                  <a:gd name="T43" fmla="*/ 245 h 291"/>
                  <a:gd name="T44" fmla="*/ 422 w 542"/>
                  <a:gd name="T45" fmla="*/ 261 h 291"/>
                  <a:gd name="T46" fmla="*/ 422 w 542"/>
                  <a:gd name="T47" fmla="*/ 26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2" h="291">
                    <a:moveTo>
                      <a:pt x="422" y="261"/>
                    </a:moveTo>
                    <a:lnTo>
                      <a:pt x="422" y="261"/>
                    </a:lnTo>
                    <a:cubicBezTo>
                      <a:pt x="407" y="261"/>
                      <a:pt x="407" y="245"/>
                      <a:pt x="407" y="230"/>
                    </a:cubicBezTo>
                    <a:cubicBezTo>
                      <a:pt x="392" y="214"/>
                      <a:pt x="346" y="199"/>
                      <a:pt x="331" y="199"/>
                    </a:cubicBezTo>
                    <a:cubicBezTo>
                      <a:pt x="316" y="199"/>
                      <a:pt x="211" y="230"/>
                      <a:pt x="211" y="214"/>
                    </a:cubicBezTo>
                    <a:lnTo>
                      <a:pt x="271" y="184"/>
                    </a:lnTo>
                    <a:cubicBezTo>
                      <a:pt x="226" y="168"/>
                      <a:pt x="166" y="214"/>
                      <a:pt x="121" y="184"/>
                    </a:cubicBezTo>
                    <a:cubicBezTo>
                      <a:pt x="31" y="138"/>
                      <a:pt x="196" y="153"/>
                      <a:pt x="196" y="153"/>
                    </a:cubicBezTo>
                    <a:lnTo>
                      <a:pt x="181" y="138"/>
                    </a:lnTo>
                    <a:lnTo>
                      <a:pt x="196" y="122"/>
                    </a:lnTo>
                    <a:cubicBezTo>
                      <a:pt x="211" y="107"/>
                      <a:pt x="166" y="122"/>
                      <a:pt x="166" y="122"/>
                    </a:cubicBezTo>
                    <a:cubicBezTo>
                      <a:pt x="151" y="107"/>
                      <a:pt x="181" y="92"/>
                      <a:pt x="151" y="92"/>
                    </a:cubicBezTo>
                    <a:cubicBezTo>
                      <a:pt x="136" y="92"/>
                      <a:pt x="106" y="107"/>
                      <a:pt x="91" y="92"/>
                    </a:cubicBezTo>
                    <a:cubicBezTo>
                      <a:pt x="91" y="76"/>
                      <a:pt x="61" y="92"/>
                      <a:pt x="46" y="76"/>
                    </a:cubicBezTo>
                    <a:cubicBezTo>
                      <a:pt x="0" y="0"/>
                      <a:pt x="106" y="30"/>
                      <a:pt x="136" y="30"/>
                    </a:cubicBezTo>
                    <a:cubicBezTo>
                      <a:pt x="166" y="15"/>
                      <a:pt x="211" y="0"/>
                      <a:pt x="241" y="15"/>
                    </a:cubicBezTo>
                    <a:cubicBezTo>
                      <a:pt x="286" y="30"/>
                      <a:pt x="211" y="107"/>
                      <a:pt x="271" y="76"/>
                    </a:cubicBezTo>
                    <a:cubicBezTo>
                      <a:pt x="286" y="76"/>
                      <a:pt x="316" y="46"/>
                      <a:pt x="331" y="61"/>
                    </a:cubicBezTo>
                    <a:cubicBezTo>
                      <a:pt x="346" y="76"/>
                      <a:pt x="361" y="107"/>
                      <a:pt x="377" y="107"/>
                    </a:cubicBezTo>
                    <a:cubicBezTo>
                      <a:pt x="392" y="107"/>
                      <a:pt x="437" y="92"/>
                      <a:pt x="452" y="107"/>
                    </a:cubicBezTo>
                    <a:cubicBezTo>
                      <a:pt x="482" y="122"/>
                      <a:pt x="482" y="168"/>
                      <a:pt x="497" y="184"/>
                    </a:cubicBezTo>
                    <a:cubicBezTo>
                      <a:pt x="512" y="214"/>
                      <a:pt x="542" y="230"/>
                      <a:pt x="512" y="245"/>
                    </a:cubicBezTo>
                    <a:cubicBezTo>
                      <a:pt x="497" y="276"/>
                      <a:pt x="452" y="276"/>
                      <a:pt x="422" y="261"/>
                    </a:cubicBezTo>
                    <a:cubicBezTo>
                      <a:pt x="407" y="245"/>
                      <a:pt x="467" y="291"/>
                      <a:pt x="422" y="26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2" name="Freeform 1841">
                <a:extLst>
                  <a:ext uri="{FF2B5EF4-FFF2-40B4-BE49-F238E27FC236}">
                    <a16:creationId xmlns:a16="http://schemas.microsoft.com/office/drawing/2014/main" id="{F6D46352-0049-C01B-1610-C1954DA13D53}"/>
                  </a:ext>
                </a:extLst>
              </p:cNvPr>
              <p:cNvSpPr>
                <a:spLocks/>
              </p:cNvSpPr>
              <p:nvPr/>
            </p:nvSpPr>
            <p:spPr bwMode="auto">
              <a:xfrm>
                <a:off x="2106" y="1461"/>
                <a:ext cx="104" cy="56"/>
              </a:xfrm>
              <a:custGeom>
                <a:avLst/>
                <a:gdLst>
                  <a:gd name="T0" fmla="*/ 422 w 542"/>
                  <a:gd name="T1" fmla="*/ 261 h 291"/>
                  <a:gd name="T2" fmla="*/ 422 w 542"/>
                  <a:gd name="T3" fmla="*/ 261 h 291"/>
                  <a:gd name="T4" fmla="*/ 407 w 542"/>
                  <a:gd name="T5" fmla="*/ 230 h 291"/>
                  <a:gd name="T6" fmla="*/ 331 w 542"/>
                  <a:gd name="T7" fmla="*/ 199 h 291"/>
                  <a:gd name="T8" fmla="*/ 211 w 542"/>
                  <a:gd name="T9" fmla="*/ 214 h 291"/>
                  <a:gd name="T10" fmla="*/ 271 w 542"/>
                  <a:gd name="T11" fmla="*/ 184 h 291"/>
                  <a:gd name="T12" fmla="*/ 121 w 542"/>
                  <a:gd name="T13" fmla="*/ 184 h 291"/>
                  <a:gd name="T14" fmla="*/ 196 w 542"/>
                  <a:gd name="T15" fmla="*/ 153 h 291"/>
                  <a:gd name="T16" fmla="*/ 181 w 542"/>
                  <a:gd name="T17" fmla="*/ 138 h 291"/>
                  <a:gd name="T18" fmla="*/ 196 w 542"/>
                  <a:gd name="T19" fmla="*/ 122 h 291"/>
                  <a:gd name="T20" fmla="*/ 166 w 542"/>
                  <a:gd name="T21" fmla="*/ 122 h 291"/>
                  <a:gd name="T22" fmla="*/ 151 w 542"/>
                  <a:gd name="T23" fmla="*/ 92 h 291"/>
                  <a:gd name="T24" fmla="*/ 91 w 542"/>
                  <a:gd name="T25" fmla="*/ 92 h 291"/>
                  <a:gd name="T26" fmla="*/ 46 w 542"/>
                  <a:gd name="T27" fmla="*/ 76 h 291"/>
                  <a:gd name="T28" fmla="*/ 136 w 542"/>
                  <a:gd name="T29" fmla="*/ 30 h 291"/>
                  <a:gd name="T30" fmla="*/ 241 w 542"/>
                  <a:gd name="T31" fmla="*/ 15 h 291"/>
                  <a:gd name="T32" fmla="*/ 271 w 542"/>
                  <a:gd name="T33" fmla="*/ 76 h 291"/>
                  <a:gd name="T34" fmla="*/ 331 w 542"/>
                  <a:gd name="T35" fmla="*/ 61 h 291"/>
                  <a:gd name="T36" fmla="*/ 377 w 542"/>
                  <a:gd name="T37" fmla="*/ 107 h 291"/>
                  <a:gd name="T38" fmla="*/ 452 w 542"/>
                  <a:gd name="T39" fmla="*/ 107 h 291"/>
                  <a:gd name="T40" fmla="*/ 497 w 542"/>
                  <a:gd name="T41" fmla="*/ 184 h 291"/>
                  <a:gd name="T42" fmla="*/ 512 w 542"/>
                  <a:gd name="T43" fmla="*/ 245 h 291"/>
                  <a:gd name="T44" fmla="*/ 422 w 542"/>
                  <a:gd name="T45" fmla="*/ 261 h 291"/>
                  <a:gd name="T46" fmla="*/ 422 w 542"/>
                  <a:gd name="T47" fmla="*/ 261 h 291"/>
                  <a:gd name="T48" fmla="*/ 422 w 542"/>
                  <a:gd name="T49" fmla="*/ 26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2" h="291">
                    <a:moveTo>
                      <a:pt x="422" y="261"/>
                    </a:moveTo>
                    <a:lnTo>
                      <a:pt x="422" y="261"/>
                    </a:lnTo>
                    <a:cubicBezTo>
                      <a:pt x="407" y="261"/>
                      <a:pt x="407" y="245"/>
                      <a:pt x="407" y="230"/>
                    </a:cubicBezTo>
                    <a:cubicBezTo>
                      <a:pt x="392" y="214"/>
                      <a:pt x="346" y="199"/>
                      <a:pt x="331" y="199"/>
                    </a:cubicBezTo>
                    <a:cubicBezTo>
                      <a:pt x="316" y="199"/>
                      <a:pt x="211" y="230"/>
                      <a:pt x="211" y="214"/>
                    </a:cubicBezTo>
                    <a:lnTo>
                      <a:pt x="271" y="184"/>
                    </a:lnTo>
                    <a:cubicBezTo>
                      <a:pt x="226" y="168"/>
                      <a:pt x="166" y="214"/>
                      <a:pt x="121" y="184"/>
                    </a:cubicBezTo>
                    <a:cubicBezTo>
                      <a:pt x="31" y="138"/>
                      <a:pt x="196" y="153"/>
                      <a:pt x="196" y="153"/>
                    </a:cubicBezTo>
                    <a:lnTo>
                      <a:pt x="181" y="138"/>
                    </a:lnTo>
                    <a:lnTo>
                      <a:pt x="196" y="122"/>
                    </a:lnTo>
                    <a:cubicBezTo>
                      <a:pt x="211" y="107"/>
                      <a:pt x="166" y="122"/>
                      <a:pt x="166" y="122"/>
                    </a:cubicBezTo>
                    <a:cubicBezTo>
                      <a:pt x="151" y="107"/>
                      <a:pt x="181" y="92"/>
                      <a:pt x="151" y="92"/>
                    </a:cubicBezTo>
                    <a:cubicBezTo>
                      <a:pt x="136" y="92"/>
                      <a:pt x="106" y="107"/>
                      <a:pt x="91" y="92"/>
                    </a:cubicBezTo>
                    <a:cubicBezTo>
                      <a:pt x="91" y="76"/>
                      <a:pt x="61" y="92"/>
                      <a:pt x="46" y="76"/>
                    </a:cubicBezTo>
                    <a:cubicBezTo>
                      <a:pt x="0" y="0"/>
                      <a:pt x="106" y="30"/>
                      <a:pt x="136" y="30"/>
                    </a:cubicBezTo>
                    <a:cubicBezTo>
                      <a:pt x="166" y="15"/>
                      <a:pt x="211" y="0"/>
                      <a:pt x="241" y="15"/>
                    </a:cubicBezTo>
                    <a:cubicBezTo>
                      <a:pt x="286" y="30"/>
                      <a:pt x="211" y="107"/>
                      <a:pt x="271" y="76"/>
                    </a:cubicBezTo>
                    <a:cubicBezTo>
                      <a:pt x="286" y="76"/>
                      <a:pt x="316" y="46"/>
                      <a:pt x="331" y="61"/>
                    </a:cubicBezTo>
                    <a:cubicBezTo>
                      <a:pt x="346" y="76"/>
                      <a:pt x="361" y="107"/>
                      <a:pt x="377" y="107"/>
                    </a:cubicBezTo>
                    <a:cubicBezTo>
                      <a:pt x="392" y="107"/>
                      <a:pt x="437" y="92"/>
                      <a:pt x="452" y="107"/>
                    </a:cubicBezTo>
                    <a:cubicBezTo>
                      <a:pt x="482" y="122"/>
                      <a:pt x="482" y="168"/>
                      <a:pt x="497" y="184"/>
                    </a:cubicBezTo>
                    <a:cubicBezTo>
                      <a:pt x="512" y="214"/>
                      <a:pt x="542" y="230"/>
                      <a:pt x="512" y="245"/>
                    </a:cubicBezTo>
                    <a:cubicBezTo>
                      <a:pt x="497" y="276"/>
                      <a:pt x="452" y="276"/>
                      <a:pt x="422" y="261"/>
                    </a:cubicBezTo>
                    <a:cubicBezTo>
                      <a:pt x="407" y="245"/>
                      <a:pt x="467" y="291"/>
                      <a:pt x="422" y="261"/>
                    </a:cubicBezTo>
                    <a:lnTo>
                      <a:pt x="422" y="26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Freeform 1842">
                <a:extLst>
                  <a:ext uri="{FF2B5EF4-FFF2-40B4-BE49-F238E27FC236}">
                    <a16:creationId xmlns:a16="http://schemas.microsoft.com/office/drawing/2014/main" id="{532270AC-48A5-F87F-A81D-D3AA485FF331}"/>
                  </a:ext>
                </a:extLst>
              </p:cNvPr>
              <p:cNvSpPr>
                <a:spLocks/>
              </p:cNvSpPr>
              <p:nvPr/>
            </p:nvSpPr>
            <p:spPr bwMode="auto">
              <a:xfrm>
                <a:off x="2186" y="1437"/>
                <a:ext cx="32" cy="16"/>
              </a:xfrm>
              <a:custGeom>
                <a:avLst/>
                <a:gdLst>
                  <a:gd name="T0" fmla="*/ 121 w 167"/>
                  <a:gd name="T1" fmla="*/ 83 h 83"/>
                  <a:gd name="T2" fmla="*/ 121 w 167"/>
                  <a:gd name="T3" fmla="*/ 83 h 83"/>
                  <a:gd name="T4" fmla="*/ 61 w 167"/>
                  <a:gd name="T5" fmla="*/ 66 h 83"/>
                  <a:gd name="T6" fmla="*/ 30 w 167"/>
                  <a:gd name="T7" fmla="*/ 50 h 83"/>
                  <a:gd name="T8" fmla="*/ 106 w 167"/>
                  <a:gd name="T9" fmla="*/ 33 h 83"/>
                  <a:gd name="T10" fmla="*/ 121 w 167"/>
                  <a:gd name="T11" fmla="*/ 83 h 83"/>
                </a:gdLst>
                <a:ahLst/>
                <a:cxnLst>
                  <a:cxn ang="0">
                    <a:pos x="T0" y="T1"/>
                  </a:cxn>
                  <a:cxn ang="0">
                    <a:pos x="T2" y="T3"/>
                  </a:cxn>
                  <a:cxn ang="0">
                    <a:pos x="T4" y="T5"/>
                  </a:cxn>
                  <a:cxn ang="0">
                    <a:pos x="T6" y="T7"/>
                  </a:cxn>
                  <a:cxn ang="0">
                    <a:pos x="T8" y="T9"/>
                  </a:cxn>
                  <a:cxn ang="0">
                    <a:pos x="T10" y="T11"/>
                  </a:cxn>
                </a:cxnLst>
                <a:rect l="0" t="0" r="r" b="b"/>
                <a:pathLst>
                  <a:path w="167" h="83">
                    <a:moveTo>
                      <a:pt x="121" y="83"/>
                    </a:moveTo>
                    <a:lnTo>
                      <a:pt x="121" y="83"/>
                    </a:lnTo>
                    <a:cubicBezTo>
                      <a:pt x="91" y="83"/>
                      <a:pt x="91" y="66"/>
                      <a:pt x="61" y="66"/>
                    </a:cubicBezTo>
                    <a:cubicBezTo>
                      <a:pt x="61" y="66"/>
                      <a:pt x="0" y="66"/>
                      <a:pt x="30" y="50"/>
                    </a:cubicBezTo>
                    <a:cubicBezTo>
                      <a:pt x="45" y="16"/>
                      <a:pt x="91" y="0"/>
                      <a:pt x="106" y="33"/>
                    </a:cubicBezTo>
                    <a:cubicBezTo>
                      <a:pt x="136" y="50"/>
                      <a:pt x="167" y="83"/>
                      <a:pt x="121" y="8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4" name="Freeform 1843">
                <a:extLst>
                  <a:ext uri="{FF2B5EF4-FFF2-40B4-BE49-F238E27FC236}">
                    <a16:creationId xmlns:a16="http://schemas.microsoft.com/office/drawing/2014/main" id="{46FC3B69-9A6F-4EC0-29C2-00508FA9E860}"/>
                  </a:ext>
                </a:extLst>
              </p:cNvPr>
              <p:cNvSpPr>
                <a:spLocks/>
              </p:cNvSpPr>
              <p:nvPr/>
            </p:nvSpPr>
            <p:spPr bwMode="auto">
              <a:xfrm>
                <a:off x="2186" y="1437"/>
                <a:ext cx="32" cy="16"/>
              </a:xfrm>
              <a:custGeom>
                <a:avLst/>
                <a:gdLst>
                  <a:gd name="T0" fmla="*/ 121 w 167"/>
                  <a:gd name="T1" fmla="*/ 83 h 83"/>
                  <a:gd name="T2" fmla="*/ 121 w 167"/>
                  <a:gd name="T3" fmla="*/ 83 h 83"/>
                  <a:gd name="T4" fmla="*/ 61 w 167"/>
                  <a:gd name="T5" fmla="*/ 66 h 83"/>
                  <a:gd name="T6" fmla="*/ 30 w 167"/>
                  <a:gd name="T7" fmla="*/ 50 h 83"/>
                  <a:gd name="T8" fmla="*/ 106 w 167"/>
                  <a:gd name="T9" fmla="*/ 33 h 83"/>
                  <a:gd name="T10" fmla="*/ 121 w 167"/>
                  <a:gd name="T11" fmla="*/ 83 h 83"/>
                  <a:gd name="T12" fmla="*/ 121 w 167"/>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67" h="83">
                    <a:moveTo>
                      <a:pt x="121" y="83"/>
                    </a:moveTo>
                    <a:lnTo>
                      <a:pt x="121" y="83"/>
                    </a:lnTo>
                    <a:cubicBezTo>
                      <a:pt x="91" y="83"/>
                      <a:pt x="91" y="66"/>
                      <a:pt x="61" y="66"/>
                    </a:cubicBezTo>
                    <a:cubicBezTo>
                      <a:pt x="61" y="66"/>
                      <a:pt x="0" y="66"/>
                      <a:pt x="30" y="50"/>
                    </a:cubicBezTo>
                    <a:cubicBezTo>
                      <a:pt x="45" y="16"/>
                      <a:pt x="91" y="0"/>
                      <a:pt x="106" y="33"/>
                    </a:cubicBezTo>
                    <a:cubicBezTo>
                      <a:pt x="136" y="50"/>
                      <a:pt x="167" y="83"/>
                      <a:pt x="121" y="83"/>
                    </a:cubicBezTo>
                    <a:lnTo>
                      <a:pt x="121"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Freeform 1844">
                <a:extLst>
                  <a:ext uri="{FF2B5EF4-FFF2-40B4-BE49-F238E27FC236}">
                    <a16:creationId xmlns:a16="http://schemas.microsoft.com/office/drawing/2014/main" id="{81FC01B0-D502-AA3A-1F7D-7CBC8AB2B891}"/>
                  </a:ext>
                </a:extLst>
              </p:cNvPr>
              <p:cNvSpPr>
                <a:spLocks/>
              </p:cNvSpPr>
              <p:nvPr/>
            </p:nvSpPr>
            <p:spPr bwMode="auto">
              <a:xfrm>
                <a:off x="2186" y="1437"/>
                <a:ext cx="32" cy="16"/>
              </a:xfrm>
              <a:custGeom>
                <a:avLst/>
                <a:gdLst>
                  <a:gd name="T0" fmla="*/ 121 w 167"/>
                  <a:gd name="T1" fmla="*/ 83 h 83"/>
                  <a:gd name="T2" fmla="*/ 121 w 167"/>
                  <a:gd name="T3" fmla="*/ 83 h 83"/>
                  <a:gd name="T4" fmla="*/ 61 w 167"/>
                  <a:gd name="T5" fmla="*/ 66 h 83"/>
                  <a:gd name="T6" fmla="*/ 30 w 167"/>
                  <a:gd name="T7" fmla="*/ 50 h 83"/>
                  <a:gd name="T8" fmla="*/ 106 w 167"/>
                  <a:gd name="T9" fmla="*/ 33 h 83"/>
                  <a:gd name="T10" fmla="*/ 121 w 167"/>
                  <a:gd name="T11" fmla="*/ 83 h 83"/>
                </a:gdLst>
                <a:ahLst/>
                <a:cxnLst>
                  <a:cxn ang="0">
                    <a:pos x="T0" y="T1"/>
                  </a:cxn>
                  <a:cxn ang="0">
                    <a:pos x="T2" y="T3"/>
                  </a:cxn>
                  <a:cxn ang="0">
                    <a:pos x="T4" y="T5"/>
                  </a:cxn>
                  <a:cxn ang="0">
                    <a:pos x="T6" y="T7"/>
                  </a:cxn>
                  <a:cxn ang="0">
                    <a:pos x="T8" y="T9"/>
                  </a:cxn>
                  <a:cxn ang="0">
                    <a:pos x="T10" y="T11"/>
                  </a:cxn>
                </a:cxnLst>
                <a:rect l="0" t="0" r="r" b="b"/>
                <a:pathLst>
                  <a:path w="167" h="83">
                    <a:moveTo>
                      <a:pt x="121" y="83"/>
                    </a:moveTo>
                    <a:lnTo>
                      <a:pt x="121" y="83"/>
                    </a:lnTo>
                    <a:cubicBezTo>
                      <a:pt x="91" y="83"/>
                      <a:pt x="91" y="66"/>
                      <a:pt x="61" y="66"/>
                    </a:cubicBezTo>
                    <a:cubicBezTo>
                      <a:pt x="61" y="66"/>
                      <a:pt x="0" y="66"/>
                      <a:pt x="30" y="50"/>
                    </a:cubicBezTo>
                    <a:cubicBezTo>
                      <a:pt x="45" y="16"/>
                      <a:pt x="91" y="0"/>
                      <a:pt x="106" y="33"/>
                    </a:cubicBezTo>
                    <a:cubicBezTo>
                      <a:pt x="136" y="50"/>
                      <a:pt x="167" y="83"/>
                      <a:pt x="121" y="8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 name="Freeform 1845">
                <a:extLst>
                  <a:ext uri="{FF2B5EF4-FFF2-40B4-BE49-F238E27FC236}">
                    <a16:creationId xmlns:a16="http://schemas.microsoft.com/office/drawing/2014/main" id="{862DD7B4-031F-5844-6449-A719180822E8}"/>
                  </a:ext>
                </a:extLst>
              </p:cNvPr>
              <p:cNvSpPr>
                <a:spLocks/>
              </p:cNvSpPr>
              <p:nvPr/>
            </p:nvSpPr>
            <p:spPr bwMode="auto">
              <a:xfrm>
                <a:off x="2186" y="1437"/>
                <a:ext cx="32" cy="16"/>
              </a:xfrm>
              <a:custGeom>
                <a:avLst/>
                <a:gdLst>
                  <a:gd name="T0" fmla="*/ 121 w 167"/>
                  <a:gd name="T1" fmla="*/ 83 h 83"/>
                  <a:gd name="T2" fmla="*/ 121 w 167"/>
                  <a:gd name="T3" fmla="*/ 83 h 83"/>
                  <a:gd name="T4" fmla="*/ 61 w 167"/>
                  <a:gd name="T5" fmla="*/ 66 h 83"/>
                  <a:gd name="T6" fmla="*/ 30 w 167"/>
                  <a:gd name="T7" fmla="*/ 50 h 83"/>
                  <a:gd name="T8" fmla="*/ 106 w 167"/>
                  <a:gd name="T9" fmla="*/ 33 h 83"/>
                  <a:gd name="T10" fmla="*/ 121 w 167"/>
                  <a:gd name="T11" fmla="*/ 83 h 83"/>
                  <a:gd name="T12" fmla="*/ 121 w 167"/>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67" h="83">
                    <a:moveTo>
                      <a:pt x="121" y="83"/>
                    </a:moveTo>
                    <a:lnTo>
                      <a:pt x="121" y="83"/>
                    </a:lnTo>
                    <a:cubicBezTo>
                      <a:pt x="91" y="83"/>
                      <a:pt x="91" y="66"/>
                      <a:pt x="61" y="66"/>
                    </a:cubicBezTo>
                    <a:cubicBezTo>
                      <a:pt x="61" y="66"/>
                      <a:pt x="0" y="66"/>
                      <a:pt x="30" y="50"/>
                    </a:cubicBezTo>
                    <a:cubicBezTo>
                      <a:pt x="45" y="16"/>
                      <a:pt x="91" y="0"/>
                      <a:pt x="106" y="33"/>
                    </a:cubicBezTo>
                    <a:cubicBezTo>
                      <a:pt x="136" y="50"/>
                      <a:pt x="167" y="83"/>
                      <a:pt x="121" y="83"/>
                    </a:cubicBezTo>
                    <a:lnTo>
                      <a:pt x="121"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Freeform 1846">
                <a:extLst>
                  <a:ext uri="{FF2B5EF4-FFF2-40B4-BE49-F238E27FC236}">
                    <a16:creationId xmlns:a16="http://schemas.microsoft.com/office/drawing/2014/main" id="{28B0FB95-6B75-09CB-D062-D3F8F9E824B8}"/>
                  </a:ext>
                </a:extLst>
              </p:cNvPr>
              <p:cNvSpPr>
                <a:spLocks/>
              </p:cNvSpPr>
              <p:nvPr/>
            </p:nvSpPr>
            <p:spPr bwMode="auto">
              <a:xfrm>
                <a:off x="2210" y="1477"/>
                <a:ext cx="56" cy="32"/>
              </a:xfrm>
              <a:custGeom>
                <a:avLst/>
                <a:gdLst>
                  <a:gd name="T0" fmla="*/ 117 w 292"/>
                  <a:gd name="T1" fmla="*/ 106 h 167"/>
                  <a:gd name="T2" fmla="*/ 117 w 292"/>
                  <a:gd name="T3" fmla="*/ 106 h 167"/>
                  <a:gd name="T4" fmla="*/ 44 w 292"/>
                  <a:gd name="T5" fmla="*/ 76 h 167"/>
                  <a:gd name="T6" fmla="*/ 58 w 292"/>
                  <a:gd name="T7" fmla="*/ 45 h 167"/>
                  <a:gd name="T8" fmla="*/ 15 w 292"/>
                  <a:gd name="T9" fmla="*/ 15 h 167"/>
                  <a:gd name="T10" fmla="*/ 87 w 292"/>
                  <a:gd name="T11" fmla="*/ 15 h 167"/>
                  <a:gd name="T12" fmla="*/ 175 w 292"/>
                  <a:gd name="T13" fmla="*/ 45 h 167"/>
                  <a:gd name="T14" fmla="*/ 233 w 292"/>
                  <a:gd name="T15" fmla="*/ 45 h 167"/>
                  <a:gd name="T16" fmla="*/ 277 w 292"/>
                  <a:gd name="T17" fmla="*/ 61 h 167"/>
                  <a:gd name="T18" fmla="*/ 262 w 292"/>
                  <a:gd name="T19" fmla="*/ 121 h 167"/>
                  <a:gd name="T20" fmla="*/ 219 w 292"/>
                  <a:gd name="T21" fmla="*/ 151 h 167"/>
                  <a:gd name="T22" fmla="*/ 131 w 292"/>
                  <a:gd name="T23" fmla="*/ 167 h 167"/>
                  <a:gd name="T24" fmla="*/ 58 w 292"/>
                  <a:gd name="T25" fmla="*/ 121 h 167"/>
                  <a:gd name="T26" fmla="*/ 117 w 292"/>
                  <a:gd name="T27" fmla="*/ 106 h 167"/>
                  <a:gd name="T28" fmla="*/ 117 w 292"/>
                  <a:gd name="T29" fmla="*/ 10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167">
                    <a:moveTo>
                      <a:pt x="117" y="106"/>
                    </a:moveTo>
                    <a:lnTo>
                      <a:pt x="117" y="106"/>
                    </a:lnTo>
                    <a:cubicBezTo>
                      <a:pt x="87" y="106"/>
                      <a:pt x="58" y="91"/>
                      <a:pt x="44" y="76"/>
                    </a:cubicBezTo>
                    <a:cubicBezTo>
                      <a:pt x="0" y="61"/>
                      <a:pt x="58" y="45"/>
                      <a:pt x="58" y="45"/>
                    </a:cubicBezTo>
                    <a:cubicBezTo>
                      <a:pt x="58" y="30"/>
                      <a:pt x="29" y="15"/>
                      <a:pt x="15" y="15"/>
                    </a:cubicBezTo>
                    <a:cubicBezTo>
                      <a:pt x="15" y="0"/>
                      <a:pt x="87" y="15"/>
                      <a:pt x="87" y="15"/>
                    </a:cubicBezTo>
                    <a:cubicBezTo>
                      <a:pt x="117" y="15"/>
                      <a:pt x="146" y="30"/>
                      <a:pt x="175" y="45"/>
                    </a:cubicBezTo>
                    <a:lnTo>
                      <a:pt x="233" y="45"/>
                    </a:lnTo>
                    <a:cubicBezTo>
                      <a:pt x="248" y="45"/>
                      <a:pt x="292" y="61"/>
                      <a:pt x="277" y="61"/>
                    </a:cubicBezTo>
                    <a:cubicBezTo>
                      <a:pt x="248" y="91"/>
                      <a:pt x="233" y="76"/>
                      <a:pt x="262" y="121"/>
                    </a:cubicBezTo>
                    <a:cubicBezTo>
                      <a:pt x="277" y="136"/>
                      <a:pt x="233" y="136"/>
                      <a:pt x="219" y="151"/>
                    </a:cubicBezTo>
                    <a:cubicBezTo>
                      <a:pt x="190" y="151"/>
                      <a:pt x="160" y="167"/>
                      <a:pt x="131" y="167"/>
                    </a:cubicBezTo>
                    <a:cubicBezTo>
                      <a:pt x="117" y="151"/>
                      <a:pt x="58" y="136"/>
                      <a:pt x="58" y="121"/>
                    </a:cubicBezTo>
                    <a:cubicBezTo>
                      <a:pt x="58" y="121"/>
                      <a:pt x="146" y="106"/>
                      <a:pt x="117" y="106"/>
                    </a:cubicBezTo>
                    <a:cubicBezTo>
                      <a:pt x="73" y="91"/>
                      <a:pt x="146" y="106"/>
                      <a:pt x="117" y="106"/>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 name="Freeform 1847">
                <a:extLst>
                  <a:ext uri="{FF2B5EF4-FFF2-40B4-BE49-F238E27FC236}">
                    <a16:creationId xmlns:a16="http://schemas.microsoft.com/office/drawing/2014/main" id="{6DE1DAD7-D8B2-1C0B-20E5-CCB7944DA2AA}"/>
                  </a:ext>
                </a:extLst>
              </p:cNvPr>
              <p:cNvSpPr>
                <a:spLocks/>
              </p:cNvSpPr>
              <p:nvPr/>
            </p:nvSpPr>
            <p:spPr bwMode="auto">
              <a:xfrm>
                <a:off x="2210" y="1477"/>
                <a:ext cx="56" cy="32"/>
              </a:xfrm>
              <a:custGeom>
                <a:avLst/>
                <a:gdLst>
                  <a:gd name="T0" fmla="*/ 117 w 292"/>
                  <a:gd name="T1" fmla="*/ 106 h 167"/>
                  <a:gd name="T2" fmla="*/ 117 w 292"/>
                  <a:gd name="T3" fmla="*/ 106 h 167"/>
                  <a:gd name="T4" fmla="*/ 44 w 292"/>
                  <a:gd name="T5" fmla="*/ 76 h 167"/>
                  <a:gd name="T6" fmla="*/ 58 w 292"/>
                  <a:gd name="T7" fmla="*/ 45 h 167"/>
                  <a:gd name="T8" fmla="*/ 15 w 292"/>
                  <a:gd name="T9" fmla="*/ 15 h 167"/>
                  <a:gd name="T10" fmla="*/ 87 w 292"/>
                  <a:gd name="T11" fmla="*/ 15 h 167"/>
                  <a:gd name="T12" fmla="*/ 175 w 292"/>
                  <a:gd name="T13" fmla="*/ 45 h 167"/>
                  <a:gd name="T14" fmla="*/ 233 w 292"/>
                  <a:gd name="T15" fmla="*/ 45 h 167"/>
                  <a:gd name="T16" fmla="*/ 277 w 292"/>
                  <a:gd name="T17" fmla="*/ 61 h 167"/>
                  <a:gd name="T18" fmla="*/ 262 w 292"/>
                  <a:gd name="T19" fmla="*/ 121 h 167"/>
                  <a:gd name="T20" fmla="*/ 219 w 292"/>
                  <a:gd name="T21" fmla="*/ 151 h 167"/>
                  <a:gd name="T22" fmla="*/ 131 w 292"/>
                  <a:gd name="T23" fmla="*/ 167 h 167"/>
                  <a:gd name="T24" fmla="*/ 58 w 292"/>
                  <a:gd name="T25" fmla="*/ 121 h 167"/>
                  <a:gd name="T26" fmla="*/ 117 w 292"/>
                  <a:gd name="T27" fmla="*/ 106 h 167"/>
                  <a:gd name="T28" fmla="*/ 117 w 292"/>
                  <a:gd name="T29" fmla="*/ 106 h 167"/>
                  <a:gd name="T30" fmla="*/ 117 w 292"/>
                  <a:gd name="T31" fmla="*/ 10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2" h="167">
                    <a:moveTo>
                      <a:pt x="117" y="106"/>
                    </a:moveTo>
                    <a:lnTo>
                      <a:pt x="117" y="106"/>
                    </a:lnTo>
                    <a:cubicBezTo>
                      <a:pt x="87" y="106"/>
                      <a:pt x="58" y="91"/>
                      <a:pt x="44" y="76"/>
                    </a:cubicBezTo>
                    <a:cubicBezTo>
                      <a:pt x="0" y="61"/>
                      <a:pt x="58" y="45"/>
                      <a:pt x="58" y="45"/>
                    </a:cubicBezTo>
                    <a:cubicBezTo>
                      <a:pt x="58" y="30"/>
                      <a:pt x="29" y="15"/>
                      <a:pt x="15" y="15"/>
                    </a:cubicBezTo>
                    <a:cubicBezTo>
                      <a:pt x="15" y="0"/>
                      <a:pt x="87" y="15"/>
                      <a:pt x="87" y="15"/>
                    </a:cubicBezTo>
                    <a:cubicBezTo>
                      <a:pt x="117" y="15"/>
                      <a:pt x="146" y="30"/>
                      <a:pt x="175" y="45"/>
                    </a:cubicBezTo>
                    <a:lnTo>
                      <a:pt x="233" y="45"/>
                    </a:lnTo>
                    <a:cubicBezTo>
                      <a:pt x="248" y="45"/>
                      <a:pt x="292" y="61"/>
                      <a:pt x="277" y="61"/>
                    </a:cubicBezTo>
                    <a:cubicBezTo>
                      <a:pt x="248" y="91"/>
                      <a:pt x="233" y="76"/>
                      <a:pt x="262" y="121"/>
                    </a:cubicBezTo>
                    <a:cubicBezTo>
                      <a:pt x="277" y="136"/>
                      <a:pt x="233" y="136"/>
                      <a:pt x="219" y="151"/>
                    </a:cubicBezTo>
                    <a:cubicBezTo>
                      <a:pt x="190" y="151"/>
                      <a:pt x="160" y="167"/>
                      <a:pt x="131" y="167"/>
                    </a:cubicBezTo>
                    <a:cubicBezTo>
                      <a:pt x="117" y="151"/>
                      <a:pt x="58" y="136"/>
                      <a:pt x="58" y="121"/>
                    </a:cubicBezTo>
                    <a:cubicBezTo>
                      <a:pt x="58" y="121"/>
                      <a:pt x="146" y="106"/>
                      <a:pt x="117" y="106"/>
                    </a:cubicBezTo>
                    <a:cubicBezTo>
                      <a:pt x="73" y="91"/>
                      <a:pt x="146" y="106"/>
                      <a:pt x="117" y="106"/>
                    </a:cubicBezTo>
                    <a:lnTo>
                      <a:pt x="117" y="10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Freeform 1848">
                <a:extLst>
                  <a:ext uri="{FF2B5EF4-FFF2-40B4-BE49-F238E27FC236}">
                    <a16:creationId xmlns:a16="http://schemas.microsoft.com/office/drawing/2014/main" id="{198F3D59-CB00-DFC3-3702-A7FA968E98FF}"/>
                  </a:ext>
                </a:extLst>
              </p:cNvPr>
              <p:cNvSpPr>
                <a:spLocks/>
              </p:cNvSpPr>
              <p:nvPr/>
            </p:nvSpPr>
            <p:spPr bwMode="auto">
              <a:xfrm>
                <a:off x="2210" y="1477"/>
                <a:ext cx="56" cy="32"/>
              </a:xfrm>
              <a:custGeom>
                <a:avLst/>
                <a:gdLst>
                  <a:gd name="T0" fmla="*/ 117 w 292"/>
                  <a:gd name="T1" fmla="*/ 106 h 167"/>
                  <a:gd name="T2" fmla="*/ 117 w 292"/>
                  <a:gd name="T3" fmla="*/ 106 h 167"/>
                  <a:gd name="T4" fmla="*/ 44 w 292"/>
                  <a:gd name="T5" fmla="*/ 76 h 167"/>
                  <a:gd name="T6" fmla="*/ 58 w 292"/>
                  <a:gd name="T7" fmla="*/ 45 h 167"/>
                  <a:gd name="T8" fmla="*/ 15 w 292"/>
                  <a:gd name="T9" fmla="*/ 15 h 167"/>
                  <a:gd name="T10" fmla="*/ 87 w 292"/>
                  <a:gd name="T11" fmla="*/ 15 h 167"/>
                  <a:gd name="T12" fmla="*/ 175 w 292"/>
                  <a:gd name="T13" fmla="*/ 45 h 167"/>
                  <a:gd name="T14" fmla="*/ 233 w 292"/>
                  <a:gd name="T15" fmla="*/ 45 h 167"/>
                  <a:gd name="T16" fmla="*/ 277 w 292"/>
                  <a:gd name="T17" fmla="*/ 61 h 167"/>
                  <a:gd name="T18" fmla="*/ 262 w 292"/>
                  <a:gd name="T19" fmla="*/ 121 h 167"/>
                  <a:gd name="T20" fmla="*/ 219 w 292"/>
                  <a:gd name="T21" fmla="*/ 151 h 167"/>
                  <a:gd name="T22" fmla="*/ 131 w 292"/>
                  <a:gd name="T23" fmla="*/ 167 h 167"/>
                  <a:gd name="T24" fmla="*/ 58 w 292"/>
                  <a:gd name="T25" fmla="*/ 121 h 167"/>
                  <a:gd name="T26" fmla="*/ 117 w 292"/>
                  <a:gd name="T27" fmla="*/ 106 h 167"/>
                  <a:gd name="T28" fmla="*/ 117 w 292"/>
                  <a:gd name="T29" fmla="*/ 10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167">
                    <a:moveTo>
                      <a:pt x="117" y="106"/>
                    </a:moveTo>
                    <a:lnTo>
                      <a:pt x="117" y="106"/>
                    </a:lnTo>
                    <a:cubicBezTo>
                      <a:pt x="87" y="106"/>
                      <a:pt x="58" y="91"/>
                      <a:pt x="44" y="76"/>
                    </a:cubicBezTo>
                    <a:cubicBezTo>
                      <a:pt x="0" y="61"/>
                      <a:pt x="58" y="45"/>
                      <a:pt x="58" y="45"/>
                    </a:cubicBezTo>
                    <a:cubicBezTo>
                      <a:pt x="58" y="30"/>
                      <a:pt x="29" y="15"/>
                      <a:pt x="15" y="15"/>
                    </a:cubicBezTo>
                    <a:cubicBezTo>
                      <a:pt x="15" y="0"/>
                      <a:pt x="87" y="15"/>
                      <a:pt x="87" y="15"/>
                    </a:cubicBezTo>
                    <a:cubicBezTo>
                      <a:pt x="117" y="15"/>
                      <a:pt x="146" y="30"/>
                      <a:pt x="175" y="45"/>
                    </a:cubicBezTo>
                    <a:lnTo>
                      <a:pt x="233" y="45"/>
                    </a:lnTo>
                    <a:cubicBezTo>
                      <a:pt x="248" y="45"/>
                      <a:pt x="292" y="61"/>
                      <a:pt x="277" y="61"/>
                    </a:cubicBezTo>
                    <a:cubicBezTo>
                      <a:pt x="248" y="91"/>
                      <a:pt x="233" y="76"/>
                      <a:pt x="262" y="121"/>
                    </a:cubicBezTo>
                    <a:cubicBezTo>
                      <a:pt x="277" y="136"/>
                      <a:pt x="233" y="136"/>
                      <a:pt x="219" y="151"/>
                    </a:cubicBezTo>
                    <a:cubicBezTo>
                      <a:pt x="190" y="151"/>
                      <a:pt x="160" y="167"/>
                      <a:pt x="131" y="167"/>
                    </a:cubicBezTo>
                    <a:cubicBezTo>
                      <a:pt x="117" y="151"/>
                      <a:pt x="58" y="136"/>
                      <a:pt x="58" y="121"/>
                    </a:cubicBezTo>
                    <a:cubicBezTo>
                      <a:pt x="58" y="121"/>
                      <a:pt x="146" y="106"/>
                      <a:pt x="117" y="106"/>
                    </a:cubicBezTo>
                    <a:cubicBezTo>
                      <a:pt x="73" y="91"/>
                      <a:pt x="146" y="106"/>
                      <a:pt x="117" y="106"/>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 name="Freeform 1849">
                <a:extLst>
                  <a:ext uri="{FF2B5EF4-FFF2-40B4-BE49-F238E27FC236}">
                    <a16:creationId xmlns:a16="http://schemas.microsoft.com/office/drawing/2014/main" id="{774B8D68-2B91-C278-0376-49A287E29F60}"/>
                  </a:ext>
                </a:extLst>
              </p:cNvPr>
              <p:cNvSpPr>
                <a:spLocks/>
              </p:cNvSpPr>
              <p:nvPr/>
            </p:nvSpPr>
            <p:spPr bwMode="auto">
              <a:xfrm>
                <a:off x="2210" y="1477"/>
                <a:ext cx="56" cy="32"/>
              </a:xfrm>
              <a:custGeom>
                <a:avLst/>
                <a:gdLst>
                  <a:gd name="T0" fmla="*/ 117 w 292"/>
                  <a:gd name="T1" fmla="*/ 106 h 167"/>
                  <a:gd name="T2" fmla="*/ 117 w 292"/>
                  <a:gd name="T3" fmla="*/ 106 h 167"/>
                  <a:gd name="T4" fmla="*/ 44 w 292"/>
                  <a:gd name="T5" fmla="*/ 76 h 167"/>
                  <a:gd name="T6" fmla="*/ 58 w 292"/>
                  <a:gd name="T7" fmla="*/ 45 h 167"/>
                  <a:gd name="T8" fmla="*/ 15 w 292"/>
                  <a:gd name="T9" fmla="*/ 15 h 167"/>
                  <a:gd name="T10" fmla="*/ 87 w 292"/>
                  <a:gd name="T11" fmla="*/ 15 h 167"/>
                  <a:gd name="T12" fmla="*/ 175 w 292"/>
                  <a:gd name="T13" fmla="*/ 45 h 167"/>
                  <a:gd name="T14" fmla="*/ 233 w 292"/>
                  <a:gd name="T15" fmla="*/ 45 h 167"/>
                  <a:gd name="T16" fmla="*/ 277 w 292"/>
                  <a:gd name="T17" fmla="*/ 61 h 167"/>
                  <a:gd name="T18" fmla="*/ 262 w 292"/>
                  <a:gd name="T19" fmla="*/ 121 h 167"/>
                  <a:gd name="T20" fmla="*/ 219 w 292"/>
                  <a:gd name="T21" fmla="*/ 151 h 167"/>
                  <a:gd name="T22" fmla="*/ 131 w 292"/>
                  <a:gd name="T23" fmla="*/ 167 h 167"/>
                  <a:gd name="T24" fmla="*/ 58 w 292"/>
                  <a:gd name="T25" fmla="*/ 121 h 167"/>
                  <a:gd name="T26" fmla="*/ 117 w 292"/>
                  <a:gd name="T27" fmla="*/ 106 h 167"/>
                  <a:gd name="T28" fmla="*/ 117 w 292"/>
                  <a:gd name="T29" fmla="*/ 106 h 167"/>
                  <a:gd name="T30" fmla="*/ 117 w 292"/>
                  <a:gd name="T31" fmla="*/ 10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2" h="167">
                    <a:moveTo>
                      <a:pt x="117" y="106"/>
                    </a:moveTo>
                    <a:lnTo>
                      <a:pt x="117" y="106"/>
                    </a:lnTo>
                    <a:cubicBezTo>
                      <a:pt x="87" y="106"/>
                      <a:pt x="58" y="91"/>
                      <a:pt x="44" y="76"/>
                    </a:cubicBezTo>
                    <a:cubicBezTo>
                      <a:pt x="0" y="61"/>
                      <a:pt x="58" y="45"/>
                      <a:pt x="58" y="45"/>
                    </a:cubicBezTo>
                    <a:cubicBezTo>
                      <a:pt x="58" y="30"/>
                      <a:pt x="29" y="15"/>
                      <a:pt x="15" y="15"/>
                    </a:cubicBezTo>
                    <a:cubicBezTo>
                      <a:pt x="15" y="0"/>
                      <a:pt x="87" y="15"/>
                      <a:pt x="87" y="15"/>
                    </a:cubicBezTo>
                    <a:cubicBezTo>
                      <a:pt x="117" y="15"/>
                      <a:pt x="146" y="30"/>
                      <a:pt x="175" y="45"/>
                    </a:cubicBezTo>
                    <a:lnTo>
                      <a:pt x="233" y="45"/>
                    </a:lnTo>
                    <a:cubicBezTo>
                      <a:pt x="248" y="45"/>
                      <a:pt x="292" y="61"/>
                      <a:pt x="277" y="61"/>
                    </a:cubicBezTo>
                    <a:cubicBezTo>
                      <a:pt x="248" y="91"/>
                      <a:pt x="233" y="76"/>
                      <a:pt x="262" y="121"/>
                    </a:cubicBezTo>
                    <a:cubicBezTo>
                      <a:pt x="277" y="136"/>
                      <a:pt x="233" y="136"/>
                      <a:pt x="219" y="151"/>
                    </a:cubicBezTo>
                    <a:cubicBezTo>
                      <a:pt x="190" y="151"/>
                      <a:pt x="160" y="167"/>
                      <a:pt x="131" y="167"/>
                    </a:cubicBezTo>
                    <a:cubicBezTo>
                      <a:pt x="117" y="151"/>
                      <a:pt x="58" y="136"/>
                      <a:pt x="58" y="121"/>
                    </a:cubicBezTo>
                    <a:cubicBezTo>
                      <a:pt x="58" y="121"/>
                      <a:pt x="146" y="106"/>
                      <a:pt x="117" y="106"/>
                    </a:cubicBezTo>
                    <a:cubicBezTo>
                      <a:pt x="73" y="91"/>
                      <a:pt x="146" y="106"/>
                      <a:pt x="117" y="106"/>
                    </a:cubicBezTo>
                    <a:lnTo>
                      <a:pt x="117" y="10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Freeform 1850">
                <a:extLst>
                  <a:ext uri="{FF2B5EF4-FFF2-40B4-BE49-F238E27FC236}">
                    <a16:creationId xmlns:a16="http://schemas.microsoft.com/office/drawing/2014/main" id="{8C93E0FA-F5E2-2697-FD83-E0ECE61E33A2}"/>
                  </a:ext>
                </a:extLst>
              </p:cNvPr>
              <p:cNvSpPr>
                <a:spLocks/>
              </p:cNvSpPr>
              <p:nvPr/>
            </p:nvSpPr>
            <p:spPr bwMode="auto">
              <a:xfrm>
                <a:off x="2242" y="1509"/>
                <a:ext cx="49" cy="16"/>
              </a:xfrm>
              <a:custGeom>
                <a:avLst/>
                <a:gdLst>
                  <a:gd name="T0" fmla="*/ 194 w 250"/>
                  <a:gd name="T1" fmla="*/ 83 h 83"/>
                  <a:gd name="T2" fmla="*/ 194 w 250"/>
                  <a:gd name="T3" fmla="*/ 83 h 83"/>
                  <a:gd name="T4" fmla="*/ 222 w 250"/>
                  <a:gd name="T5" fmla="*/ 33 h 83"/>
                  <a:gd name="T6" fmla="*/ 180 w 250"/>
                  <a:gd name="T7" fmla="*/ 16 h 83"/>
                  <a:gd name="T8" fmla="*/ 41 w 250"/>
                  <a:gd name="T9" fmla="*/ 16 h 83"/>
                  <a:gd name="T10" fmla="*/ 55 w 250"/>
                  <a:gd name="T11" fmla="*/ 66 h 83"/>
                  <a:gd name="T12" fmla="*/ 194 w 250"/>
                  <a:gd name="T13" fmla="*/ 83 h 83"/>
                  <a:gd name="T14" fmla="*/ 194 w 250"/>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83">
                    <a:moveTo>
                      <a:pt x="194" y="83"/>
                    </a:moveTo>
                    <a:lnTo>
                      <a:pt x="194" y="83"/>
                    </a:lnTo>
                    <a:cubicBezTo>
                      <a:pt x="194" y="66"/>
                      <a:pt x="250" y="33"/>
                      <a:pt x="222" y="33"/>
                    </a:cubicBezTo>
                    <a:cubicBezTo>
                      <a:pt x="208" y="16"/>
                      <a:pt x="194" y="16"/>
                      <a:pt x="180" y="16"/>
                    </a:cubicBezTo>
                    <a:cubicBezTo>
                      <a:pt x="138" y="16"/>
                      <a:pt x="83" y="0"/>
                      <a:pt x="41" y="16"/>
                    </a:cubicBezTo>
                    <a:cubicBezTo>
                      <a:pt x="0" y="16"/>
                      <a:pt x="13" y="66"/>
                      <a:pt x="55" y="66"/>
                    </a:cubicBezTo>
                    <a:cubicBezTo>
                      <a:pt x="97" y="66"/>
                      <a:pt x="152" y="83"/>
                      <a:pt x="194" y="83"/>
                    </a:cubicBezTo>
                    <a:cubicBezTo>
                      <a:pt x="222" y="66"/>
                      <a:pt x="166" y="83"/>
                      <a:pt x="194" y="8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 name="Freeform 1851">
                <a:extLst>
                  <a:ext uri="{FF2B5EF4-FFF2-40B4-BE49-F238E27FC236}">
                    <a16:creationId xmlns:a16="http://schemas.microsoft.com/office/drawing/2014/main" id="{A1C0927C-FB6A-A629-8C1A-7AE69F6A1332}"/>
                  </a:ext>
                </a:extLst>
              </p:cNvPr>
              <p:cNvSpPr>
                <a:spLocks/>
              </p:cNvSpPr>
              <p:nvPr/>
            </p:nvSpPr>
            <p:spPr bwMode="auto">
              <a:xfrm>
                <a:off x="2242" y="1509"/>
                <a:ext cx="49" cy="16"/>
              </a:xfrm>
              <a:custGeom>
                <a:avLst/>
                <a:gdLst>
                  <a:gd name="T0" fmla="*/ 194 w 250"/>
                  <a:gd name="T1" fmla="*/ 83 h 83"/>
                  <a:gd name="T2" fmla="*/ 194 w 250"/>
                  <a:gd name="T3" fmla="*/ 83 h 83"/>
                  <a:gd name="T4" fmla="*/ 222 w 250"/>
                  <a:gd name="T5" fmla="*/ 33 h 83"/>
                  <a:gd name="T6" fmla="*/ 180 w 250"/>
                  <a:gd name="T7" fmla="*/ 16 h 83"/>
                  <a:gd name="T8" fmla="*/ 41 w 250"/>
                  <a:gd name="T9" fmla="*/ 16 h 83"/>
                  <a:gd name="T10" fmla="*/ 55 w 250"/>
                  <a:gd name="T11" fmla="*/ 66 h 83"/>
                  <a:gd name="T12" fmla="*/ 194 w 250"/>
                  <a:gd name="T13" fmla="*/ 83 h 83"/>
                  <a:gd name="T14" fmla="*/ 194 w 250"/>
                  <a:gd name="T15" fmla="*/ 83 h 83"/>
                  <a:gd name="T16" fmla="*/ 194 w 250"/>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83">
                    <a:moveTo>
                      <a:pt x="194" y="83"/>
                    </a:moveTo>
                    <a:lnTo>
                      <a:pt x="194" y="83"/>
                    </a:lnTo>
                    <a:cubicBezTo>
                      <a:pt x="194" y="66"/>
                      <a:pt x="250" y="33"/>
                      <a:pt x="222" y="33"/>
                    </a:cubicBezTo>
                    <a:cubicBezTo>
                      <a:pt x="208" y="16"/>
                      <a:pt x="194" y="16"/>
                      <a:pt x="180" y="16"/>
                    </a:cubicBezTo>
                    <a:cubicBezTo>
                      <a:pt x="138" y="16"/>
                      <a:pt x="83" y="0"/>
                      <a:pt x="41" y="16"/>
                    </a:cubicBezTo>
                    <a:cubicBezTo>
                      <a:pt x="0" y="16"/>
                      <a:pt x="13" y="66"/>
                      <a:pt x="55" y="66"/>
                    </a:cubicBezTo>
                    <a:cubicBezTo>
                      <a:pt x="97" y="66"/>
                      <a:pt x="152" y="83"/>
                      <a:pt x="194" y="83"/>
                    </a:cubicBezTo>
                    <a:cubicBezTo>
                      <a:pt x="222" y="66"/>
                      <a:pt x="166" y="83"/>
                      <a:pt x="194" y="83"/>
                    </a:cubicBezTo>
                    <a:lnTo>
                      <a:pt x="194"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Freeform 1852">
                <a:extLst>
                  <a:ext uri="{FF2B5EF4-FFF2-40B4-BE49-F238E27FC236}">
                    <a16:creationId xmlns:a16="http://schemas.microsoft.com/office/drawing/2014/main" id="{5B5F9AD5-123D-B25F-9837-413EA0597E32}"/>
                  </a:ext>
                </a:extLst>
              </p:cNvPr>
              <p:cNvSpPr>
                <a:spLocks/>
              </p:cNvSpPr>
              <p:nvPr/>
            </p:nvSpPr>
            <p:spPr bwMode="auto">
              <a:xfrm>
                <a:off x="2242" y="1509"/>
                <a:ext cx="49" cy="16"/>
              </a:xfrm>
              <a:custGeom>
                <a:avLst/>
                <a:gdLst>
                  <a:gd name="T0" fmla="*/ 194 w 250"/>
                  <a:gd name="T1" fmla="*/ 83 h 83"/>
                  <a:gd name="T2" fmla="*/ 194 w 250"/>
                  <a:gd name="T3" fmla="*/ 83 h 83"/>
                  <a:gd name="T4" fmla="*/ 222 w 250"/>
                  <a:gd name="T5" fmla="*/ 33 h 83"/>
                  <a:gd name="T6" fmla="*/ 180 w 250"/>
                  <a:gd name="T7" fmla="*/ 16 h 83"/>
                  <a:gd name="T8" fmla="*/ 41 w 250"/>
                  <a:gd name="T9" fmla="*/ 16 h 83"/>
                  <a:gd name="T10" fmla="*/ 55 w 250"/>
                  <a:gd name="T11" fmla="*/ 66 h 83"/>
                  <a:gd name="T12" fmla="*/ 194 w 250"/>
                  <a:gd name="T13" fmla="*/ 83 h 83"/>
                  <a:gd name="T14" fmla="*/ 194 w 250"/>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83">
                    <a:moveTo>
                      <a:pt x="194" y="83"/>
                    </a:moveTo>
                    <a:lnTo>
                      <a:pt x="194" y="83"/>
                    </a:lnTo>
                    <a:cubicBezTo>
                      <a:pt x="194" y="66"/>
                      <a:pt x="250" y="33"/>
                      <a:pt x="222" y="33"/>
                    </a:cubicBezTo>
                    <a:cubicBezTo>
                      <a:pt x="208" y="16"/>
                      <a:pt x="194" y="16"/>
                      <a:pt x="180" y="16"/>
                    </a:cubicBezTo>
                    <a:cubicBezTo>
                      <a:pt x="138" y="16"/>
                      <a:pt x="83" y="0"/>
                      <a:pt x="41" y="16"/>
                    </a:cubicBezTo>
                    <a:cubicBezTo>
                      <a:pt x="0" y="16"/>
                      <a:pt x="13" y="66"/>
                      <a:pt x="55" y="66"/>
                    </a:cubicBezTo>
                    <a:cubicBezTo>
                      <a:pt x="97" y="66"/>
                      <a:pt x="152" y="83"/>
                      <a:pt x="194" y="83"/>
                    </a:cubicBezTo>
                    <a:cubicBezTo>
                      <a:pt x="222" y="66"/>
                      <a:pt x="166" y="83"/>
                      <a:pt x="194" y="8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 name="Freeform 1853">
                <a:extLst>
                  <a:ext uri="{FF2B5EF4-FFF2-40B4-BE49-F238E27FC236}">
                    <a16:creationId xmlns:a16="http://schemas.microsoft.com/office/drawing/2014/main" id="{0D37B4D6-583B-80F9-A57E-9CB6AFAC3566}"/>
                  </a:ext>
                </a:extLst>
              </p:cNvPr>
              <p:cNvSpPr>
                <a:spLocks/>
              </p:cNvSpPr>
              <p:nvPr/>
            </p:nvSpPr>
            <p:spPr bwMode="auto">
              <a:xfrm>
                <a:off x="2242" y="1509"/>
                <a:ext cx="49" cy="16"/>
              </a:xfrm>
              <a:custGeom>
                <a:avLst/>
                <a:gdLst>
                  <a:gd name="T0" fmla="*/ 194 w 250"/>
                  <a:gd name="T1" fmla="*/ 83 h 83"/>
                  <a:gd name="T2" fmla="*/ 194 w 250"/>
                  <a:gd name="T3" fmla="*/ 83 h 83"/>
                  <a:gd name="T4" fmla="*/ 222 w 250"/>
                  <a:gd name="T5" fmla="*/ 33 h 83"/>
                  <a:gd name="T6" fmla="*/ 180 w 250"/>
                  <a:gd name="T7" fmla="*/ 16 h 83"/>
                  <a:gd name="T8" fmla="*/ 41 w 250"/>
                  <a:gd name="T9" fmla="*/ 16 h 83"/>
                  <a:gd name="T10" fmla="*/ 55 w 250"/>
                  <a:gd name="T11" fmla="*/ 66 h 83"/>
                  <a:gd name="T12" fmla="*/ 194 w 250"/>
                  <a:gd name="T13" fmla="*/ 83 h 83"/>
                  <a:gd name="T14" fmla="*/ 194 w 250"/>
                  <a:gd name="T15" fmla="*/ 83 h 83"/>
                  <a:gd name="T16" fmla="*/ 194 w 250"/>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83">
                    <a:moveTo>
                      <a:pt x="194" y="83"/>
                    </a:moveTo>
                    <a:lnTo>
                      <a:pt x="194" y="83"/>
                    </a:lnTo>
                    <a:cubicBezTo>
                      <a:pt x="194" y="66"/>
                      <a:pt x="250" y="33"/>
                      <a:pt x="222" y="33"/>
                    </a:cubicBezTo>
                    <a:cubicBezTo>
                      <a:pt x="208" y="16"/>
                      <a:pt x="194" y="16"/>
                      <a:pt x="180" y="16"/>
                    </a:cubicBezTo>
                    <a:cubicBezTo>
                      <a:pt x="138" y="16"/>
                      <a:pt x="83" y="0"/>
                      <a:pt x="41" y="16"/>
                    </a:cubicBezTo>
                    <a:cubicBezTo>
                      <a:pt x="0" y="16"/>
                      <a:pt x="13" y="66"/>
                      <a:pt x="55" y="66"/>
                    </a:cubicBezTo>
                    <a:cubicBezTo>
                      <a:pt x="97" y="66"/>
                      <a:pt x="152" y="83"/>
                      <a:pt x="194" y="83"/>
                    </a:cubicBezTo>
                    <a:cubicBezTo>
                      <a:pt x="222" y="66"/>
                      <a:pt x="166" y="83"/>
                      <a:pt x="194" y="83"/>
                    </a:cubicBezTo>
                    <a:lnTo>
                      <a:pt x="194"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Freeform 1854">
                <a:extLst>
                  <a:ext uri="{FF2B5EF4-FFF2-40B4-BE49-F238E27FC236}">
                    <a16:creationId xmlns:a16="http://schemas.microsoft.com/office/drawing/2014/main" id="{F76513BA-8531-DA98-45D0-6871E1ED94CB}"/>
                  </a:ext>
                </a:extLst>
              </p:cNvPr>
              <p:cNvSpPr>
                <a:spLocks/>
              </p:cNvSpPr>
              <p:nvPr/>
            </p:nvSpPr>
            <p:spPr bwMode="auto">
              <a:xfrm>
                <a:off x="2315" y="1517"/>
                <a:ext cx="24" cy="17"/>
              </a:xfrm>
              <a:custGeom>
                <a:avLst/>
                <a:gdLst>
                  <a:gd name="T0" fmla="*/ 13 w 125"/>
                  <a:gd name="T1" fmla="*/ 70 h 84"/>
                  <a:gd name="T2" fmla="*/ 13 w 125"/>
                  <a:gd name="T3" fmla="*/ 70 h 84"/>
                  <a:gd name="T4" fmla="*/ 13 w 125"/>
                  <a:gd name="T5" fmla="*/ 14 h 84"/>
                  <a:gd name="T6" fmla="*/ 69 w 125"/>
                  <a:gd name="T7" fmla="*/ 14 h 84"/>
                  <a:gd name="T8" fmla="*/ 125 w 125"/>
                  <a:gd name="T9" fmla="*/ 42 h 84"/>
                  <a:gd name="T10" fmla="*/ 69 w 125"/>
                  <a:gd name="T11" fmla="*/ 70 h 84"/>
                  <a:gd name="T12" fmla="*/ 13 w 125"/>
                  <a:gd name="T13" fmla="*/ 70 h 84"/>
                  <a:gd name="T14" fmla="*/ 13 w 125"/>
                  <a:gd name="T15" fmla="*/ 7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84">
                    <a:moveTo>
                      <a:pt x="13" y="70"/>
                    </a:moveTo>
                    <a:lnTo>
                      <a:pt x="13" y="70"/>
                    </a:lnTo>
                    <a:cubicBezTo>
                      <a:pt x="13" y="70"/>
                      <a:pt x="27" y="28"/>
                      <a:pt x="13" y="14"/>
                    </a:cubicBezTo>
                    <a:cubicBezTo>
                      <a:pt x="13" y="0"/>
                      <a:pt x="55" y="14"/>
                      <a:pt x="69" y="14"/>
                    </a:cubicBezTo>
                    <a:cubicBezTo>
                      <a:pt x="83" y="14"/>
                      <a:pt x="125" y="28"/>
                      <a:pt x="125" y="42"/>
                    </a:cubicBezTo>
                    <a:cubicBezTo>
                      <a:pt x="111" y="56"/>
                      <a:pt x="83" y="70"/>
                      <a:pt x="69" y="70"/>
                    </a:cubicBezTo>
                    <a:cubicBezTo>
                      <a:pt x="41" y="84"/>
                      <a:pt x="41" y="84"/>
                      <a:pt x="13" y="70"/>
                    </a:cubicBezTo>
                    <a:cubicBezTo>
                      <a:pt x="0" y="56"/>
                      <a:pt x="27" y="84"/>
                      <a:pt x="13" y="7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6" name="Freeform 1855">
                <a:extLst>
                  <a:ext uri="{FF2B5EF4-FFF2-40B4-BE49-F238E27FC236}">
                    <a16:creationId xmlns:a16="http://schemas.microsoft.com/office/drawing/2014/main" id="{7EBC42D8-8E1E-7A26-FFE4-F5F55811B1C3}"/>
                  </a:ext>
                </a:extLst>
              </p:cNvPr>
              <p:cNvSpPr>
                <a:spLocks/>
              </p:cNvSpPr>
              <p:nvPr/>
            </p:nvSpPr>
            <p:spPr bwMode="auto">
              <a:xfrm>
                <a:off x="2315" y="1517"/>
                <a:ext cx="24" cy="17"/>
              </a:xfrm>
              <a:custGeom>
                <a:avLst/>
                <a:gdLst>
                  <a:gd name="T0" fmla="*/ 13 w 125"/>
                  <a:gd name="T1" fmla="*/ 70 h 84"/>
                  <a:gd name="T2" fmla="*/ 13 w 125"/>
                  <a:gd name="T3" fmla="*/ 70 h 84"/>
                  <a:gd name="T4" fmla="*/ 13 w 125"/>
                  <a:gd name="T5" fmla="*/ 14 h 84"/>
                  <a:gd name="T6" fmla="*/ 69 w 125"/>
                  <a:gd name="T7" fmla="*/ 14 h 84"/>
                  <a:gd name="T8" fmla="*/ 125 w 125"/>
                  <a:gd name="T9" fmla="*/ 42 h 84"/>
                  <a:gd name="T10" fmla="*/ 69 w 125"/>
                  <a:gd name="T11" fmla="*/ 70 h 84"/>
                  <a:gd name="T12" fmla="*/ 13 w 125"/>
                  <a:gd name="T13" fmla="*/ 70 h 84"/>
                  <a:gd name="T14" fmla="*/ 13 w 125"/>
                  <a:gd name="T15" fmla="*/ 70 h 84"/>
                  <a:gd name="T16" fmla="*/ 13 w 125"/>
                  <a:gd name="T17" fmla="*/ 7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84">
                    <a:moveTo>
                      <a:pt x="13" y="70"/>
                    </a:moveTo>
                    <a:lnTo>
                      <a:pt x="13" y="70"/>
                    </a:lnTo>
                    <a:cubicBezTo>
                      <a:pt x="13" y="70"/>
                      <a:pt x="27" y="28"/>
                      <a:pt x="13" y="14"/>
                    </a:cubicBezTo>
                    <a:cubicBezTo>
                      <a:pt x="13" y="0"/>
                      <a:pt x="55" y="14"/>
                      <a:pt x="69" y="14"/>
                    </a:cubicBezTo>
                    <a:cubicBezTo>
                      <a:pt x="83" y="14"/>
                      <a:pt x="125" y="28"/>
                      <a:pt x="125" y="42"/>
                    </a:cubicBezTo>
                    <a:cubicBezTo>
                      <a:pt x="111" y="56"/>
                      <a:pt x="83" y="70"/>
                      <a:pt x="69" y="70"/>
                    </a:cubicBezTo>
                    <a:cubicBezTo>
                      <a:pt x="41" y="84"/>
                      <a:pt x="41" y="84"/>
                      <a:pt x="13" y="70"/>
                    </a:cubicBezTo>
                    <a:cubicBezTo>
                      <a:pt x="0" y="56"/>
                      <a:pt x="27" y="84"/>
                      <a:pt x="13" y="70"/>
                    </a:cubicBezTo>
                    <a:lnTo>
                      <a:pt x="13" y="7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Freeform 1856">
                <a:extLst>
                  <a:ext uri="{FF2B5EF4-FFF2-40B4-BE49-F238E27FC236}">
                    <a16:creationId xmlns:a16="http://schemas.microsoft.com/office/drawing/2014/main" id="{5798B822-783C-62D5-C464-DDB2EB7716EB}"/>
                  </a:ext>
                </a:extLst>
              </p:cNvPr>
              <p:cNvSpPr>
                <a:spLocks/>
              </p:cNvSpPr>
              <p:nvPr/>
            </p:nvSpPr>
            <p:spPr bwMode="auto">
              <a:xfrm>
                <a:off x="2315" y="1517"/>
                <a:ext cx="24" cy="17"/>
              </a:xfrm>
              <a:custGeom>
                <a:avLst/>
                <a:gdLst>
                  <a:gd name="T0" fmla="*/ 13 w 124"/>
                  <a:gd name="T1" fmla="*/ 70 h 84"/>
                  <a:gd name="T2" fmla="*/ 13 w 124"/>
                  <a:gd name="T3" fmla="*/ 70 h 84"/>
                  <a:gd name="T4" fmla="*/ 13 w 124"/>
                  <a:gd name="T5" fmla="*/ 14 h 84"/>
                  <a:gd name="T6" fmla="*/ 69 w 124"/>
                  <a:gd name="T7" fmla="*/ 14 h 84"/>
                  <a:gd name="T8" fmla="*/ 124 w 124"/>
                  <a:gd name="T9" fmla="*/ 42 h 84"/>
                  <a:gd name="T10" fmla="*/ 69 w 124"/>
                  <a:gd name="T11" fmla="*/ 70 h 84"/>
                  <a:gd name="T12" fmla="*/ 13 w 124"/>
                  <a:gd name="T13" fmla="*/ 70 h 84"/>
                  <a:gd name="T14" fmla="*/ 13 w 124"/>
                  <a:gd name="T15" fmla="*/ 7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84">
                    <a:moveTo>
                      <a:pt x="13" y="70"/>
                    </a:moveTo>
                    <a:lnTo>
                      <a:pt x="13" y="70"/>
                    </a:lnTo>
                    <a:cubicBezTo>
                      <a:pt x="13" y="70"/>
                      <a:pt x="27" y="28"/>
                      <a:pt x="13" y="14"/>
                    </a:cubicBezTo>
                    <a:cubicBezTo>
                      <a:pt x="13" y="0"/>
                      <a:pt x="55" y="14"/>
                      <a:pt x="69" y="14"/>
                    </a:cubicBezTo>
                    <a:cubicBezTo>
                      <a:pt x="83" y="14"/>
                      <a:pt x="124" y="28"/>
                      <a:pt x="124" y="42"/>
                    </a:cubicBezTo>
                    <a:cubicBezTo>
                      <a:pt x="111" y="56"/>
                      <a:pt x="83" y="70"/>
                      <a:pt x="69" y="70"/>
                    </a:cubicBezTo>
                    <a:cubicBezTo>
                      <a:pt x="41" y="84"/>
                      <a:pt x="41" y="84"/>
                      <a:pt x="13" y="70"/>
                    </a:cubicBezTo>
                    <a:cubicBezTo>
                      <a:pt x="0" y="56"/>
                      <a:pt x="27" y="84"/>
                      <a:pt x="13" y="7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8" name="Freeform 1857">
                <a:extLst>
                  <a:ext uri="{FF2B5EF4-FFF2-40B4-BE49-F238E27FC236}">
                    <a16:creationId xmlns:a16="http://schemas.microsoft.com/office/drawing/2014/main" id="{4096B066-CFE6-EEDB-C7B9-BFEF9BB4B254}"/>
                  </a:ext>
                </a:extLst>
              </p:cNvPr>
              <p:cNvSpPr>
                <a:spLocks/>
              </p:cNvSpPr>
              <p:nvPr/>
            </p:nvSpPr>
            <p:spPr bwMode="auto">
              <a:xfrm>
                <a:off x="2315" y="1517"/>
                <a:ext cx="24" cy="17"/>
              </a:xfrm>
              <a:custGeom>
                <a:avLst/>
                <a:gdLst>
                  <a:gd name="T0" fmla="*/ 13 w 124"/>
                  <a:gd name="T1" fmla="*/ 70 h 84"/>
                  <a:gd name="T2" fmla="*/ 13 w 124"/>
                  <a:gd name="T3" fmla="*/ 70 h 84"/>
                  <a:gd name="T4" fmla="*/ 13 w 124"/>
                  <a:gd name="T5" fmla="*/ 14 h 84"/>
                  <a:gd name="T6" fmla="*/ 69 w 124"/>
                  <a:gd name="T7" fmla="*/ 14 h 84"/>
                  <a:gd name="T8" fmla="*/ 124 w 124"/>
                  <a:gd name="T9" fmla="*/ 42 h 84"/>
                  <a:gd name="T10" fmla="*/ 69 w 124"/>
                  <a:gd name="T11" fmla="*/ 70 h 84"/>
                  <a:gd name="T12" fmla="*/ 13 w 124"/>
                  <a:gd name="T13" fmla="*/ 70 h 84"/>
                  <a:gd name="T14" fmla="*/ 13 w 124"/>
                  <a:gd name="T15" fmla="*/ 70 h 84"/>
                  <a:gd name="T16" fmla="*/ 13 w 124"/>
                  <a:gd name="T17" fmla="*/ 7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84">
                    <a:moveTo>
                      <a:pt x="13" y="70"/>
                    </a:moveTo>
                    <a:lnTo>
                      <a:pt x="13" y="70"/>
                    </a:lnTo>
                    <a:cubicBezTo>
                      <a:pt x="13" y="70"/>
                      <a:pt x="27" y="28"/>
                      <a:pt x="13" y="14"/>
                    </a:cubicBezTo>
                    <a:cubicBezTo>
                      <a:pt x="13" y="0"/>
                      <a:pt x="55" y="14"/>
                      <a:pt x="69" y="14"/>
                    </a:cubicBezTo>
                    <a:cubicBezTo>
                      <a:pt x="83" y="14"/>
                      <a:pt x="124" y="28"/>
                      <a:pt x="124" y="42"/>
                    </a:cubicBezTo>
                    <a:cubicBezTo>
                      <a:pt x="111" y="56"/>
                      <a:pt x="83" y="70"/>
                      <a:pt x="69" y="70"/>
                    </a:cubicBezTo>
                    <a:cubicBezTo>
                      <a:pt x="41" y="84"/>
                      <a:pt x="41" y="84"/>
                      <a:pt x="13" y="70"/>
                    </a:cubicBezTo>
                    <a:cubicBezTo>
                      <a:pt x="0" y="56"/>
                      <a:pt x="27" y="84"/>
                      <a:pt x="13" y="70"/>
                    </a:cubicBezTo>
                    <a:lnTo>
                      <a:pt x="13" y="7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Freeform 1858">
                <a:extLst>
                  <a:ext uri="{FF2B5EF4-FFF2-40B4-BE49-F238E27FC236}">
                    <a16:creationId xmlns:a16="http://schemas.microsoft.com/office/drawing/2014/main" id="{ACB9D10E-409B-64A3-C757-496D6D9B6C87}"/>
                  </a:ext>
                </a:extLst>
              </p:cNvPr>
              <p:cNvSpPr>
                <a:spLocks/>
              </p:cNvSpPr>
              <p:nvPr/>
            </p:nvSpPr>
            <p:spPr bwMode="auto">
              <a:xfrm>
                <a:off x="2323" y="1541"/>
                <a:ext cx="16" cy="9"/>
              </a:xfrm>
              <a:custGeom>
                <a:avLst/>
                <a:gdLst>
                  <a:gd name="T0" fmla="*/ 56 w 83"/>
                  <a:gd name="T1" fmla="*/ 11 h 42"/>
                  <a:gd name="T2" fmla="*/ 56 w 83"/>
                  <a:gd name="T3" fmla="*/ 11 h 42"/>
                  <a:gd name="T4" fmla="*/ 28 w 83"/>
                  <a:gd name="T5" fmla="*/ 31 h 42"/>
                  <a:gd name="T6" fmla="*/ 56 w 83"/>
                  <a:gd name="T7" fmla="*/ 11 h 42"/>
                </a:gdLst>
                <a:ahLst/>
                <a:cxnLst>
                  <a:cxn ang="0">
                    <a:pos x="T0" y="T1"/>
                  </a:cxn>
                  <a:cxn ang="0">
                    <a:pos x="T2" y="T3"/>
                  </a:cxn>
                  <a:cxn ang="0">
                    <a:pos x="T4" y="T5"/>
                  </a:cxn>
                  <a:cxn ang="0">
                    <a:pos x="T6" y="T7"/>
                  </a:cxn>
                </a:cxnLst>
                <a:rect l="0" t="0" r="r" b="b"/>
                <a:pathLst>
                  <a:path w="83" h="42">
                    <a:moveTo>
                      <a:pt x="56" y="11"/>
                    </a:moveTo>
                    <a:lnTo>
                      <a:pt x="56" y="11"/>
                    </a:lnTo>
                    <a:cubicBezTo>
                      <a:pt x="0" y="0"/>
                      <a:pt x="0" y="31"/>
                      <a:pt x="28" y="31"/>
                    </a:cubicBezTo>
                    <a:cubicBezTo>
                      <a:pt x="56" y="42"/>
                      <a:pt x="83" y="21"/>
                      <a:pt x="56" y="1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0" name="Freeform 1859">
                <a:extLst>
                  <a:ext uri="{FF2B5EF4-FFF2-40B4-BE49-F238E27FC236}">
                    <a16:creationId xmlns:a16="http://schemas.microsoft.com/office/drawing/2014/main" id="{1A4C5486-E05A-DF3E-9ADB-6E157CFC48C0}"/>
                  </a:ext>
                </a:extLst>
              </p:cNvPr>
              <p:cNvSpPr>
                <a:spLocks/>
              </p:cNvSpPr>
              <p:nvPr/>
            </p:nvSpPr>
            <p:spPr bwMode="auto">
              <a:xfrm>
                <a:off x="2323" y="1541"/>
                <a:ext cx="16" cy="9"/>
              </a:xfrm>
              <a:custGeom>
                <a:avLst/>
                <a:gdLst>
                  <a:gd name="T0" fmla="*/ 56 w 83"/>
                  <a:gd name="T1" fmla="*/ 11 h 42"/>
                  <a:gd name="T2" fmla="*/ 56 w 83"/>
                  <a:gd name="T3" fmla="*/ 11 h 42"/>
                  <a:gd name="T4" fmla="*/ 28 w 83"/>
                  <a:gd name="T5" fmla="*/ 31 h 42"/>
                  <a:gd name="T6" fmla="*/ 56 w 83"/>
                  <a:gd name="T7" fmla="*/ 11 h 42"/>
                  <a:gd name="T8" fmla="*/ 56 w 83"/>
                  <a:gd name="T9" fmla="*/ 11 h 42"/>
                </a:gdLst>
                <a:ahLst/>
                <a:cxnLst>
                  <a:cxn ang="0">
                    <a:pos x="T0" y="T1"/>
                  </a:cxn>
                  <a:cxn ang="0">
                    <a:pos x="T2" y="T3"/>
                  </a:cxn>
                  <a:cxn ang="0">
                    <a:pos x="T4" y="T5"/>
                  </a:cxn>
                  <a:cxn ang="0">
                    <a:pos x="T6" y="T7"/>
                  </a:cxn>
                  <a:cxn ang="0">
                    <a:pos x="T8" y="T9"/>
                  </a:cxn>
                </a:cxnLst>
                <a:rect l="0" t="0" r="r" b="b"/>
                <a:pathLst>
                  <a:path w="83" h="42">
                    <a:moveTo>
                      <a:pt x="56" y="11"/>
                    </a:moveTo>
                    <a:lnTo>
                      <a:pt x="56" y="11"/>
                    </a:lnTo>
                    <a:cubicBezTo>
                      <a:pt x="0" y="0"/>
                      <a:pt x="0" y="31"/>
                      <a:pt x="28" y="31"/>
                    </a:cubicBezTo>
                    <a:cubicBezTo>
                      <a:pt x="56" y="42"/>
                      <a:pt x="83" y="21"/>
                      <a:pt x="56" y="11"/>
                    </a:cubicBezTo>
                    <a:lnTo>
                      <a:pt x="56" y="1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Freeform 1860">
                <a:extLst>
                  <a:ext uri="{FF2B5EF4-FFF2-40B4-BE49-F238E27FC236}">
                    <a16:creationId xmlns:a16="http://schemas.microsoft.com/office/drawing/2014/main" id="{1DDD7522-8CB3-CB10-4A23-4CE83BC9F5C5}"/>
                  </a:ext>
                </a:extLst>
              </p:cNvPr>
              <p:cNvSpPr>
                <a:spLocks/>
              </p:cNvSpPr>
              <p:nvPr/>
            </p:nvSpPr>
            <p:spPr bwMode="auto">
              <a:xfrm>
                <a:off x="2323" y="1541"/>
                <a:ext cx="16" cy="9"/>
              </a:xfrm>
              <a:custGeom>
                <a:avLst/>
                <a:gdLst>
                  <a:gd name="T0" fmla="*/ 56 w 83"/>
                  <a:gd name="T1" fmla="*/ 11 h 42"/>
                  <a:gd name="T2" fmla="*/ 56 w 83"/>
                  <a:gd name="T3" fmla="*/ 11 h 42"/>
                  <a:gd name="T4" fmla="*/ 28 w 83"/>
                  <a:gd name="T5" fmla="*/ 31 h 42"/>
                  <a:gd name="T6" fmla="*/ 56 w 83"/>
                  <a:gd name="T7" fmla="*/ 11 h 42"/>
                </a:gdLst>
                <a:ahLst/>
                <a:cxnLst>
                  <a:cxn ang="0">
                    <a:pos x="T0" y="T1"/>
                  </a:cxn>
                  <a:cxn ang="0">
                    <a:pos x="T2" y="T3"/>
                  </a:cxn>
                  <a:cxn ang="0">
                    <a:pos x="T4" y="T5"/>
                  </a:cxn>
                  <a:cxn ang="0">
                    <a:pos x="T6" y="T7"/>
                  </a:cxn>
                </a:cxnLst>
                <a:rect l="0" t="0" r="r" b="b"/>
                <a:pathLst>
                  <a:path w="83" h="42">
                    <a:moveTo>
                      <a:pt x="56" y="11"/>
                    </a:moveTo>
                    <a:lnTo>
                      <a:pt x="56" y="11"/>
                    </a:lnTo>
                    <a:cubicBezTo>
                      <a:pt x="0" y="0"/>
                      <a:pt x="0" y="31"/>
                      <a:pt x="28" y="31"/>
                    </a:cubicBezTo>
                    <a:cubicBezTo>
                      <a:pt x="56" y="42"/>
                      <a:pt x="83" y="21"/>
                      <a:pt x="56" y="1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2" name="Freeform 1861">
                <a:extLst>
                  <a:ext uri="{FF2B5EF4-FFF2-40B4-BE49-F238E27FC236}">
                    <a16:creationId xmlns:a16="http://schemas.microsoft.com/office/drawing/2014/main" id="{295194E2-E615-3910-2B56-15BC527BBE7A}"/>
                  </a:ext>
                </a:extLst>
              </p:cNvPr>
              <p:cNvSpPr>
                <a:spLocks/>
              </p:cNvSpPr>
              <p:nvPr/>
            </p:nvSpPr>
            <p:spPr bwMode="auto">
              <a:xfrm>
                <a:off x="2323" y="1541"/>
                <a:ext cx="16" cy="9"/>
              </a:xfrm>
              <a:custGeom>
                <a:avLst/>
                <a:gdLst>
                  <a:gd name="T0" fmla="*/ 56 w 83"/>
                  <a:gd name="T1" fmla="*/ 11 h 42"/>
                  <a:gd name="T2" fmla="*/ 56 w 83"/>
                  <a:gd name="T3" fmla="*/ 11 h 42"/>
                  <a:gd name="T4" fmla="*/ 28 w 83"/>
                  <a:gd name="T5" fmla="*/ 31 h 42"/>
                  <a:gd name="T6" fmla="*/ 56 w 83"/>
                  <a:gd name="T7" fmla="*/ 11 h 42"/>
                  <a:gd name="T8" fmla="*/ 56 w 83"/>
                  <a:gd name="T9" fmla="*/ 11 h 42"/>
                </a:gdLst>
                <a:ahLst/>
                <a:cxnLst>
                  <a:cxn ang="0">
                    <a:pos x="T0" y="T1"/>
                  </a:cxn>
                  <a:cxn ang="0">
                    <a:pos x="T2" y="T3"/>
                  </a:cxn>
                  <a:cxn ang="0">
                    <a:pos x="T4" y="T5"/>
                  </a:cxn>
                  <a:cxn ang="0">
                    <a:pos x="T6" y="T7"/>
                  </a:cxn>
                  <a:cxn ang="0">
                    <a:pos x="T8" y="T9"/>
                  </a:cxn>
                </a:cxnLst>
                <a:rect l="0" t="0" r="r" b="b"/>
                <a:pathLst>
                  <a:path w="83" h="42">
                    <a:moveTo>
                      <a:pt x="56" y="11"/>
                    </a:moveTo>
                    <a:lnTo>
                      <a:pt x="56" y="11"/>
                    </a:lnTo>
                    <a:cubicBezTo>
                      <a:pt x="0" y="0"/>
                      <a:pt x="0" y="31"/>
                      <a:pt x="28" y="31"/>
                    </a:cubicBezTo>
                    <a:cubicBezTo>
                      <a:pt x="56" y="42"/>
                      <a:pt x="83" y="21"/>
                      <a:pt x="56" y="11"/>
                    </a:cubicBezTo>
                    <a:lnTo>
                      <a:pt x="56" y="1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Freeform 1862">
                <a:extLst>
                  <a:ext uri="{FF2B5EF4-FFF2-40B4-BE49-F238E27FC236}">
                    <a16:creationId xmlns:a16="http://schemas.microsoft.com/office/drawing/2014/main" id="{EE4CD835-B5A2-80A5-3B1D-37706B47B2F8}"/>
                  </a:ext>
                </a:extLst>
              </p:cNvPr>
              <p:cNvSpPr>
                <a:spLocks/>
              </p:cNvSpPr>
              <p:nvPr/>
            </p:nvSpPr>
            <p:spPr bwMode="auto">
              <a:xfrm>
                <a:off x="2234" y="1534"/>
                <a:ext cx="249" cy="80"/>
              </a:xfrm>
              <a:custGeom>
                <a:avLst/>
                <a:gdLst>
                  <a:gd name="T0" fmla="*/ 247 w 1291"/>
                  <a:gd name="T1" fmla="*/ 108 h 416"/>
                  <a:gd name="T2" fmla="*/ 247 w 1291"/>
                  <a:gd name="T3" fmla="*/ 108 h 416"/>
                  <a:gd name="T4" fmla="*/ 276 w 1291"/>
                  <a:gd name="T5" fmla="*/ 61 h 416"/>
                  <a:gd name="T6" fmla="*/ 218 w 1291"/>
                  <a:gd name="T7" fmla="*/ 30 h 416"/>
                  <a:gd name="T8" fmla="*/ 174 w 1291"/>
                  <a:gd name="T9" fmla="*/ 30 h 416"/>
                  <a:gd name="T10" fmla="*/ 58 w 1291"/>
                  <a:gd name="T11" fmla="*/ 15 h 416"/>
                  <a:gd name="T12" fmla="*/ 58 w 1291"/>
                  <a:gd name="T13" fmla="*/ 46 h 416"/>
                  <a:gd name="T14" fmla="*/ 0 w 1291"/>
                  <a:gd name="T15" fmla="*/ 61 h 416"/>
                  <a:gd name="T16" fmla="*/ 72 w 1291"/>
                  <a:gd name="T17" fmla="*/ 77 h 416"/>
                  <a:gd name="T18" fmla="*/ 102 w 1291"/>
                  <a:gd name="T19" fmla="*/ 92 h 416"/>
                  <a:gd name="T20" fmla="*/ 87 w 1291"/>
                  <a:gd name="T21" fmla="*/ 108 h 416"/>
                  <a:gd name="T22" fmla="*/ 348 w 1291"/>
                  <a:gd name="T23" fmla="*/ 200 h 416"/>
                  <a:gd name="T24" fmla="*/ 363 w 1291"/>
                  <a:gd name="T25" fmla="*/ 246 h 416"/>
                  <a:gd name="T26" fmla="*/ 348 w 1291"/>
                  <a:gd name="T27" fmla="*/ 324 h 416"/>
                  <a:gd name="T28" fmla="*/ 392 w 1291"/>
                  <a:gd name="T29" fmla="*/ 385 h 416"/>
                  <a:gd name="T30" fmla="*/ 435 w 1291"/>
                  <a:gd name="T31" fmla="*/ 370 h 416"/>
                  <a:gd name="T32" fmla="*/ 479 w 1291"/>
                  <a:gd name="T33" fmla="*/ 401 h 416"/>
                  <a:gd name="T34" fmla="*/ 551 w 1291"/>
                  <a:gd name="T35" fmla="*/ 401 h 416"/>
                  <a:gd name="T36" fmla="*/ 609 w 1291"/>
                  <a:gd name="T37" fmla="*/ 354 h 416"/>
                  <a:gd name="T38" fmla="*/ 653 w 1291"/>
                  <a:gd name="T39" fmla="*/ 401 h 416"/>
                  <a:gd name="T40" fmla="*/ 754 w 1291"/>
                  <a:gd name="T41" fmla="*/ 416 h 416"/>
                  <a:gd name="T42" fmla="*/ 900 w 1291"/>
                  <a:gd name="T43" fmla="*/ 416 h 416"/>
                  <a:gd name="T44" fmla="*/ 943 w 1291"/>
                  <a:gd name="T45" fmla="*/ 416 h 416"/>
                  <a:gd name="T46" fmla="*/ 972 w 1291"/>
                  <a:gd name="T47" fmla="*/ 370 h 416"/>
                  <a:gd name="T48" fmla="*/ 1016 w 1291"/>
                  <a:gd name="T49" fmla="*/ 385 h 416"/>
                  <a:gd name="T50" fmla="*/ 1103 w 1291"/>
                  <a:gd name="T51" fmla="*/ 416 h 416"/>
                  <a:gd name="T52" fmla="*/ 1190 w 1291"/>
                  <a:gd name="T53" fmla="*/ 401 h 416"/>
                  <a:gd name="T54" fmla="*/ 1233 w 1291"/>
                  <a:gd name="T55" fmla="*/ 370 h 416"/>
                  <a:gd name="T56" fmla="*/ 1233 w 1291"/>
                  <a:gd name="T57" fmla="*/ 339 h 416"/>
                  <a:gd name="T58" fmla="*/ 1190 w 1291"/>
                  <a:gd name="T59" fmla="*/ 339 h 416"/>
                  <a:gd name="T60" fmla="*/ 1233 w 1291"/>
                  <a:gd name="T61" fmla="*/ 262 h 416"/>
                  <a:gd name="T62" fmla="*/ 1161 w 1291"/>
                  <a:gd name="T63" fmla="*/ 246 h 416"/>
                  <a:gd name="T64" fmla="*/ 1132 w 1291"/>
                  <a:gd name="T65" fmla="*/ 216 h 416"/>
                  <a:gd name="T66" fmla="*/ 1016 w 1291"/>
                  <a:gd name="T67" fmla="*/ 216 h 416"/>
                  <a:gd name="T68" fmla="*/ 943 w 1291"/>
                  <a:gd name="T69" fmla="*/ 216 h 416"/>
                  <a:gd name="T70" fmla="*/ 798 w 1291"/>
                  <a:gd name="T71" fmla="*/ 262 h 416"/>
                  <a:gd name="T72" fmla="*/ 812 w 1291"/>
                  <a:gd name="T73" fmla="*/ 277 h 416"/>
                  <a:gd name="T74" fmla="*/ 754 w 1291"/>
                  <a:gd name="T75" fmla="*/ 277 h 416"/>
                  <a:gd name="T76" fmla="*/ 711 w 1291"/>
                  <a:gd name="T77" fmla="*/ 246 h 416"/>
                  <a:gd name="T78" fmla="*/ 667 w 1291"/>
                  <a:gd name="T79" fmla="*/ 262 h 416"/>
                  <a:gd name="T80" fmla="*/ 609 w 1291"/>
                  <a:gd name="T81" fmla="*/ 246 h 416"/>
                  <a:gd name="T82" fmla="*/ 595 w 1291"/>
                  <a:gd name="T83" fmla="*/ 277 h 416"/>
                  <a:gd name="T84" fmla="*/ 551 w 1291"/>
                  <a:gd name="T85" fmla="*/ 246 h 416"/>
                  <a:gd name="T86" fmla="*/ 566 w 1291"/>
                  <a:gd name="T87" fmla="*/ 216 h 416"/>
                  <a:gd name="T88" fmla="*/ 493 w 1291"/>
                  <a:gd name="T89" fmla="*/ 185 h 416"/>
                  <a:gd name="T90" fmla="*/ 435 w 1291"/>
                  <a:gd name="T91" fmla="*/ 200 h 416"/>
                  <a:gd name="T92" fmla="*/ 464 w 1291"/>
                  <a:gd name="T93" fmla="*/ 185 h 416"/>
                  <a:gd name="T94" fmla="*/ 406 w 1291"/>
                  <a:gd name="T95" fmla="*/ 138 h 416"/>
                  <a:gd name="T96" fmla="*/ 551 w 1291"/>
                  <a:gd name="T97" fmla="*/ 154 h 416"/>
                  <a:gd name="T98" fmla="*/ 479 w 1291"/>
                  <a:gd name="T99" fmla="*/ 108 h 416"/>
                  <a:gd name="T100" fmla="*/ 406 w 1291"/>
                  <a:gd name="T101" fmla="*/ 108 h 416"/>
                  <a:gd name="T102" fmla="*/ 464 w 1291"/>
                  <a:gd name="T103" fmla="*/ 92 h 416"/>
                  <a:gd name="T104" fmla="*/ 392 w 1291"/>
                  <a:gd name="T105" fmla="*/ 77 h 416"/>
                  <a:gd name="T106" fmla="*/ 247 w 1291"/>
                  <a:gd name="T107" fmla="*/ 108 h 416"/>
                  <a:gd name="T108" fmla="*/ 247 w 1291"/>
                  <a:gd name="T109" fmla="*/ 10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1" h="416">
                    <a:moveTo>
                      <a:pt x="247" y="108"/>
                    </a:moveTo>
                    <a:lnTo>
                      <a:pt x="247" y="108"/>
                    </a:lnTo>
                    <a:cubicBezTo>
                      <a:pt x="261" y="108"/>
                      <a:pt x="290" y="77"/>
                      <a:pt x="276" y="61"/>
                    </a:cubicBezTo>
                    <a:cubicBezTo>
                      <a:pt x="261" y="46"/>
                      <a:pt x="232" y="30"/>
                      <a:pt x="218" y="30"/>
                    </a:cubicBezTo>
                    <a:lnTo>
                      <a:pt x="174" y="30"/>
                    </a:lnTo>
                    <a:cubicBezTo>
                      <a:pt x="131" y="15"/>
                      <a:pt x="102" y="0"/>
                      <a:pt x="58" y="15"/>
                    </a:cubicBezTo>
                    <a:cubicBezTo>
                      <a:pt x="0" y="30"/>
                      <a:pt x="43" y="30"/>
                      <a:pt x="58" y="46"/>
                    </a:cubicBezTo>
                    <a:cubicBezTo>
                      <a:pt x="58" y="46"/>
                      <a:pt x="0" y="46"/>
                      <a:pt x="0" y="61"/>
                    </a:cubicBezTo>
                    <a:cubicBezTo>
                      <a:pt x="0" y="77"/>
                      <a:pt x="58" y="77"/>
                      <a:pt x="72" y="77"/>
                    </a:cubicBezTo>
                    <a:cubicBezTo>
                      <a:pt x="72" y="92"/>
                      <a:pt x="102" y="92"/>
                      <a:pt x="102" y="92"/>
                    </a:cubicBezTo>
                    <a:cubicBezTo>
                      <a:pt x="102" y="108"/>
                      <a:pt x="87" y="108"/>
                      <a:pt x="87" y="108"/>
                    </a:cubicBezTo>
                    <a:cubicBezTo>
                      <a:pt x="174" y="169"/>
                      <a:pt x="305" y="77"/>
                      <a:pt x="348" y="200"/>
                    </a:cubicBezTo>
                    <a:cubicBezTo>
                      <a:pt x="348" y="216"/>
                      <a:pt x="377" y="231"/>
                      <a:pt x="363" y="246"/>
                    </a:cubicBezTo>
                    <a:cubicBezTo>
                      <a:pt x="348" y="277"/>
                      <a:pt x="334" y="293"/>
                      <a:pt x="348" y="324"/>
                    </a:cubicBezTo>
                    <a:cubicBezTo>
                      <a:pt x="348" y="324"/>
                      <a:pt x="377" y="385"/>
                      <a:pt x="392" y="385"/>
                    </a:cubicBezTo>
                    <a:cubicBezTo>
                      <a:pt x="406" y="401"/>
                      <a:pt x="435" y="354"/>
                      <a:pt x="435" y="370"/>
                    </a:cubicBezTo>
                    <a:cubicBezTo>
                      <a:pt x="450" y="370"/>
                      <a:pt x="464" y="401"/>
                      <a:pt x="479" y="401"/>
                    </a:cubicBezTo>
                    <a:cubicBezTo>
                      <a:pt x="508" y="416"/>
                      <a:pt x="537" y="401"/>
                      <a:pt x="551" y="401"/>
                    </a:cubicBezTo>
                    <a:cubicBezTo>
                      <a:pt x="566" y="385"/>
                      <a:pt x="595" y="354"/>
                      <a:pt x="609" y="354"/>
                    </a:cubicBezTo>
                    <a:cubicBezTo>
                      <a:pt x="609" y="354"/>
                      <a:pt x="638" y="401"/>
                      <a:pt x="653" y="401"/>
                    </a:cubicBezTo>
                    <a:cubicBezTo>
                      <a:pt x="682" y="416"/>
                      <a:pt x="725" y="416"/>
                      <a:pt x="754" y="416"/>
                    </a:cubicBezTo>
                    <a:lnTo>
                      <a:pt x="900" y="416"/>
                    </a:lnTo>
                    <a:lnTo>
                      <a:pt x="943" y="416"/>
                    </a:lnTo>
                    <a:cubicBezTo>
                      <a:pt x="972" y="401"/>
                      <a:pt x="958" y="370"/>
                      <a:pt x="972" y="370"/>
                    </a:cubicBezTo>
                    <a:cubicBezTo>
                      <a:pt x="987" y="354"/>
                      <a:pt x="1001" y="370"/>
                      <a:pt x="1016" y="385"/>
                    </a:cubicBezTo>
                    <a:cubicBezTo>
                      <a:pt x="1030" y="401"/>
                      <a:pt x="1074" y="416"/>
                      <a:pt x="1103" y="416"/>
                    </a:cubicBezTo>
                    <a:cubicBezTo>
                      <a:pt x="1132" y="416"/>
                      <a:pt x="1161" y="416"/>
                      <a:pt x="1190" y="401"/>
                    </a:cubicBezTo>
                    <a:cubicBezTo>
                      <a:pt x="1219" y="401"/>
                      <a:pt x="1204" y="370"/>
                      <a:pt x="1233" y="370"/>
                    </a:cubicBezTo>
                    <a:cubicBezTo>
                      <a:pt x="1248" y="370"/>
                      <a:pt x="1262" y="324"/>
                      <a:pt x="1233" y="339"/>
                    </a:cubicBezTo>
                    <a:lnTo>
                      <a:pt x="1190" y="339"/>
                    </a:lnTo>
                    <a:cubicBezTo>
                      <a:pt x="1190" y="339"/>
                      <a:pt x="1291" y="277"/>
                      <a:pt x="1233" y="262"/>
                    </a:cubicBezTo>
                    <a:cubicBezTo>
                      <a:pt x="1219" y="262"/>
                      <a:pt x="1190" y="246"/>
                      <a:pt x="1161" y="246"/>
                    </a:cubicBezTo>
                    <a:cubicBezTo>
                      <a:pt x="1132" y="246"/>
                      <a:pt x="1161" y="216"/>
                      <a:pt x="1132" y="216"/>
                    </a:cubicBezTo>
                    <a:lnTo>
                      <a:pt x="1016" y="216"/>
                    </a:lnTo>
                    <a:cubicBezTo>
                      <a:pt x="987" y="216"/>
                      <a:pt x="972" y="200"/>
                      <a:pt x="943" y="216"/>
                    </a:cubicBezTo>
                    <a:cubicBezTo>
                      <a:pt x="929" y="216"/>
                      <a:pt x="798" y="246"/>
                      <a:pt x="798" y="262"/>
                    </a:cubicBezTo>
                    <a:cubicBezTo>
                      <a:pt x="798" y="262"/>
                      <a:pt x="812" y="262"/>
                      <a:pt x="812" y="277"/>
                    </a:cubicBezTo>
                    <a:lnTo>
                      <a:pt x="754" y="277"/>
                    </a:lnTo>
                    <a:cubicBezTo>
                      <a:pt x="740" y="277"/>
                      <a:pt x="725" y="262"/>
                      <a:pt x="711" y="246"/>
                    </a:cubicBezTo>
                    <a:cubicBezTo>
                      <a:pt x="696" y="246"/>
                      <a:pt x="682" y="262"/>
                      <a:pt x="667" y="262"/>
                    </a:cubicBezTo>
                    <a:cubicBezTo>
                      <a:pt x="653" y="262"/>
                      <a:pt x="624" y="246"/>
                      <a:pt x="609" y="246"/>
                    </a:cubicBezTo>
                    <a:cubicBezTo>
                      <a:pt x="595" y="246"/>
                      <a:pt x="609" y="277"/>
                      <a:pt x="595" y="277"/>
                    </a:cubicBezTo>
                    <a:cubicBezTo>
                      <a:pt x="580" y="277"/>
                      <a:pt x="566" y="246"/>
                      <a:pt x="551" y="246"/>
                    </a:cubicBezTo>
                    <a:cubicBezTo>
                      <a:pt x="508" y="246"/>
                      <a:pt x="566" y="231"/>
                      <a:pt x="566" y="216"/>
                    </a:cubicBezTo>
                    <a:cubicBezTo>
                      <a:pt x="566" y="200"/>
                      <a:pt x="508" y="185"/>
                      <a:pt x="493" y="185"/>
                    </a:cubicBezTo>
                    <a:lnTo>
                      <a:pt x="435" y="200"/>
                    </a:lnTo>
                    <a:cubicBezTo>
                      <a:pt x="435" y="185"/>
                      <a:pt x="464" y="185"/>
                      <a:pt x="464" y="185"/>
                    </a:cubicBezTo>
                    <a:cubicBezTo>
                      <a:pt x="464" y="169"/>
                      <a:pt x="392" y="154"/>
                      <a:pt x="406" y="138"/>
                    </a:cubicBezTo>
                    <a:lnTo>
                      <a:pt x="551" y="154"/>
                    </a:lnTo>
                    <a:cubicBezTo>
                      <a:pt x="551" y="138"/>
                      <a:pt x="493" y="123"/>
                      <a:pt x="479" y="108"/>
                    </a:cubicBezTo>
                    <a:lnTo>
                      <a:pt x="406" y="108"/>
                    </a:lnTo>
                    <a:cubicBezTo>
                      <a:pt x="421" y="108"/>
                      <a:pt x="450" y="108"/>
                      <a:pt x="464" y="92"/>
                    </a:cubicBezTo>
                    <a:cubicBezTo>
                      <a:pt x="464" y="77"/>
                      <a:pt x="392" y="77"/>
                      <a:pt x="392" y="77"/>
                    </a:cubicBezTo>
                    <a:cubicBezTo>
                      <a:pt x="334" y="77"/>
                      <a:pt x="305" y="92"/>
                      <a:pt x="247" y="108"/>
                    </a:cubicBezTo>
                    <a:cubicBezTo>
                      <a:pt x="247" y="108"/>
                      <a:pt x="261" y="108"/>
                      <a:pt x="247" y="108"/>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4" name="Freeform 1863">
                <a:extLst>
                  <a:ext uri="{FF2B5EF4-FFF2-40B4-BE49-F238E27FC236}">
                    <a16:creationId xmlns:a16="http://schemas.microsoft.com/office/drawing/2014/main" id="{A426669D-E730-490E-D46F-CFD9D1D64C2C}"/>
                  </a:ext>
                </a:extLst>
              </p:cNvPr>
              <p:cNvSpPr>
                <a:spLocks/>
              </p:cNvSpPr>
              <p:nvPr/>
            </p:nvSpPr>
            <p:spPr bwMode="auto">
              <a:xfrm>
                <a:off x="2234" y="1534"/>
                <a:ext cx="249" cy="80"/>
              </a:xfrm>
              <a:custGeom>
                <a:avLst/>
                <a:gdLst>
                  <a:gd name="T0" fmla="*/ 247 w 1291"/>
                  <a:gd name="T1" fmla="*/ 108 h 416"/>
                  <a:gd name="T2" fmla="*/ 247 w 1291"/>
                  <a:gd name="T3" fmla="*/ 108 h 416"/>
                  <a:gd name="T4" fmla="*/ 276 w 1291"/>
                  <a:gd name="T5" fmla="*/ 61 h 416"/>
                  <a:gd name="T6" fmla="*/ 218 w 1291"/>
                  <a:gd name="T7" fmla="*/ 30 h 416"/>
                  <a:gd name="T8" fmla="*/ 174 w 1291"/>
                  <a:gd name="T9" fmla="*/ 30 h 416"/>
                  <a:gd name="T10" fmla="*/ 58 w 1291"/>
                  <a:gd name="T11" fmla="*/ 15 h 416"/>
                  <a:gd name="T12" fmla="*/ 58 w 1291"/>
                  <a:gd name="T13" fmla="*/ 46 h 416"/>
                  <a:gd name="T14" fmla="*/ 0 w 1291"/>
                  <a:gd name="T15" fmla="*/ 61 h 416"/>
                  <a:gd name="T16" fmla="*/ 72 w 1291"/>
                  <a:gd name="T17" fmla="*/ 77 h 416"/>
                  <a:gd name="T18" fmla="*/ 102 w 1291"/>
                  <a:gd name="T19" fmla="*/ 92 h 416"/>
                  <a:gd name="T20" fmla="*/ 87 w 1291"/>
                  <a:gd name="T21" fmla="*/ 108 h 416"/>
                  <a:gd name="T22" fmla="*/ 348 w 1291"/>
                  <a:gd name="T23" fmla="*/ 200 h 416"/>
                  <a:gd name="T24" fmla="*/ 363 w 1291"/>
                  <a:gd name="T25" fmla="*/ 246 h 416"/>
                  <a:gd name="T26" fmla="*/ 348 w 1291"/>
                  <a:gd name="T27" fmla="*/ 324 h 416"/>
                  <a:gd name="T28" fmla="*/ 392 w 1291"/>
                  <a:gd name="T29" fmla="*/ 385 h 416"/>
                  <a:gd name="T30" fmla="*/ 435 w 1291"/>
                  <a:gd name="T31" fmla="*/ 370 h 416"/>
                  <a:gd name="T32" fmla="*/ 479 w 1291"/>
                  <a:gd name="T33" fmla="*/ 401 h 416"/>
                  <a:gd name="T34" fmla="*/ 551 w 1291"/>
                  <a:gd name="T35" fmla="*/ 401 h 416"/>
                  <a:gd name="T36" fmla="*/ 609 w 1291"/>
                  <a:gd name="T37" fmla="*/ 354 h 416"/>
                  <a:gd name="T38" fmla="*/ 653 w 1291"/>
                  <a:gd name="T39" fmla="*/ 401 h 416"/>
                  <a:gd name="T40" fmla="*/ 754 w 1291"/>
                  <a:gd name="T41" fmla="*/ 416 h 416"/>
                  <a:gd name="T42" fmla="*/ 900 w 1291"/>
                  <a:gd name="T43" fmla="*/ 416 h 416"/>
                  <a:gd name="T44" fmla="*/ 943 w 1291"/>
                  <a:gd name="T45" fmla="*/ 416 h 416"/>
                  <a:gd name="T46" fmla="*/ 972 w 1291"/>
                  <a:gd name="T47" fmla="*/ 370 h 416"/>
                  <a:gd name="T48" fmla="*/ 1016 w 1291"/>
                  <a:gd name="T49" fmla="*/ 385 h 416"/>
                  <a:gd name="T50" fmla="*/ 1103 w 1291"/>
                  <a:gd name="T51" fmla="*/ 416 h 416"/>
                  <a:gd name="T52" fmla="*/ 1190 w 1291"/>
                  <a:gd name="T53" fmla="*/ 401 h 416"/>
                  <a:gd name="T54" fmla="*/ 1233 w 1291"/>
                  <a:gd name="T55" fmla="*/ 370 h 416"/>
                  <a:gd name="T56" fmla="*/ 1233 w 1291"/>
                  <a:gd name="T57" fmla="*/ 339 h 416"/>
                  <a:gd name="T58" fmla="*/ 1190 w 1291"/>
                  <a:gd name="T59" fmla="*/ 339 h 416"/>
                  <a:gd name="T60" fmla="*/ 1233 w 1291"/>
                  <a:gd name="T61" fmla="*/ 262 h 416"/>
                  <a:gd name="T62" fmla="*/ 1161 w 1291"/>
                  <a:gd name="T63" fmla="*/ 246 h 416"/>
                  <a:gd name="T64" fmla="*/ 1132 w 1291"/>
                  <a:gd name="T65" fmla="*/ 216 h 416"/>
                  <a:gd name="T66" fmla="*/ 1016 w 1291"/>
                  <a:gd name="T67" fmla="*/ 216 h 416"/>
                  <a:gd name="T68" fmla="*/ 943 w 1291"/>
                  <a:gd name="T69" fmla="*/ 216 h 416"/>
                  <a:gd name="T70" fmla="*/ 798 w 1291"/>
                  <a:gd name="T71" fmla="*/ 262 h 416"/>
                  <a:gd name="T72" fmla="*/ 812 w 1291"/>
                  <a:gd name="T73" fmla="*/ 277 h 416"/>
                  <a:gd name="T74" fmla="*/ 754 w 1291"/>
                  <a:gd name="T75" fmla="*/ 277 h 416"/>
                  <a:gd name="T76" fmla="*/ 711 w 1291"/>
                  <a:gd name="T77" fmla="*/ 246 h 416"/>
                  <a:gd name="T78" fmla="*/ 667 w 1291"/>
                  <a:gd name="T79" fmla="*/ 262 h 416"/>
                  <a:gd name="T80" fmla="*/ 609 w 1291"/>
                  <a:gd name="T81" fmla="*/ 246 h 416"/>
                  <a:gd name="T82" fmla="*/ 595 w 1291"/>
                  <a:gd name="T83" fmla="*/ 277 h 416"/>
                  <a:gd name="T84" fmla="*/ 551 w 1291"/>
                  <a:gd name="T85" fmla="*/ 246 h 416"/>
                  <a:gd name="T86" fmla="*/ 566 w 1291"/>
                  <a:gd name="T87" fmla="*/ 216 h 416"/>
                  <a:gd name="T88" fmla="*/ 493 w 1291"/>
                  <a:gd name="T89" fmla="*/ 185 h 416"/>
                  <a:gd name="T90" fmla="*/ 435 w 1291"/>
                  <a:gd name="T91" fmla="*/ 200 h 416"/>
                  <a:gd name="T92" fmla="*/ 464 w 1291"/>
                  <a:gd name="T93" fmla="*/ 185 h 416"/>
                  <a:gd name="T94" fmla="*/ 406 w 1291"/>
                  <a:gd name="T95" fmla="*/ 138 h 416"/>
                  <a:gd name="T96" fmla="*/ 551 w 1291"/>
                  <a:gd name="T97" fmla="*/ 154 h 416"/>
                  <a:gd name="T98" fmla="*/ 479 w 1291"/>
                  <a:gd name="T99" fmla="*/ 108 h 416"/>
                  <a:gd name="T100" fmla="*/ 406 w 1291"/>
                  <a:gd name="T101" fmla="*/ 108 h 416"/>
                  <a:gd name="T102" fmla="*/ 464 w 1291"/>
                  <a:gd name="T103" fmla="*/ 92 h 416"/>
                  <a:gd name="T104" fmla="*/ 392 w 1291"/>
                  <a:gd name="T105" fmla="*/ 77 h 416"/>
                  <a:gd name="T106" fmla="*/ 247 w 1291"/>
                  <a:gd name="T107" fmla="*/ 108 h 416"/>
                  <a:gd name="T108" fmla="*/ 247 w 1291"/>
                  <a:gd name="T109" fmla="*/ 108 h 416"/>
                  <a:gd name="T110" fmla="*/ 247 w 1291"/>
                  <a:gd name="T111" fmla="*/ 10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91" h="416">
                    <a:moveTo>
                      <a:pt x="247" y="108"/>
                    </a:moveTo>
                    <a:lnTo>
                      <a:pt x="247" y="108"/>
                    </a:lnTo>
                    <a:cubicBezTo>
                      <a:pt x="261" y="108"/>
                      <a:pt x="290" y="77"/>
                      <a:pt x="276" y="61"/>
                    </a:cubicBezTo>
                    <a:cubicBezTo>
                      <a:pt x="261" y="46"/>
                      <a:pt x="232" y="30"/>
                      <a:pt x="218" y="30"/>
                    </a:cubicBezTo>
                    <a:lnTo>
                      <a:pt x="174" y="30"/>
                    </a:lnTo>
                    <a:cubicBezTo>
                      <a:pt x="131" y="15"/>
                      <a:pt x="102" y="0"/>
                      <a:pt x="58" y="15"/>
                    </a:cubicBezTo>
                    <a:cubicBezTo>
                      <a:pt x="0" y="30"/>
                      <a:pt x="43" y="30"/>
                      <a:pt x="58" y="46"/>
                    </a:cubicBezTo>
                    <a:cubicBezTo>
                      <a:pt x="58" y="46"/>
                      <a:pt x="0" y="46"/>
                      <a:pt x="0" y="61"/>
                    </a:cubicBezTo>
                    <a:cubicBezTo>
                      <a:pt x="0" y="77"/>
                      <a:pt x="58" y="77"/>
                      <a:pt x="72" y="77"/>
                    </a:cubicBezTo>
                    <a:cubicBezTo>
                      <a:pt x="72" y="92"/>
                      <a:pt x="102" y="92"/>
                      <a:pt x="102" y="92"/>
                    </a:cubicBezTo>
                    <a:cubicBezTo>
                      <a:pt x="102" y="108"/>
                      <a:pt x="87" y="108"/>
                      <a:pt x="87" y="108"/>
                    </a:cubicBezTo>
                    <a:cubicBezTo>
                      <a:pt x="174" y="169"/>
                      <a:pt x="305" y="77"/>
                      <a:pt x="348" y="200"/>
                    </a:cubicBezTo>
                    <a:cubicBezTo>
                      <a:pt x="348" y="216"/>
                      <a:pt x="377" y="231"/>
                      <a:pt x="363" y="246"/>
                    </a:cubicBezTo>
                    <a:cubicBezTo>
                      <a:pt x="348" y="277"/>
                      <a:pt x="334" y="293"/>
                      <a:pt x="348" y="324"/>
                    </a:cubicBezTo>
                    <a:cubicBezTo>
                      <a:pt x="348" y="324"/>
                      <a:pt x="377" y="385"/>
                      <a:pt x="392" y="385"/>
                    </a:cubicBezTo>
                    <a:cubicBezTo>
                      <a:pt x="406" y="401"/>
                      <a:pt x="435" y="354"/>
                      <a:pt x="435" y="370"/>
                    </a:cubicBezTo>
                    <a:cubicBezTo>
                      <a:pt x="450" y="370"/>
                      <a:pt x="464" y="401"/>
                      <a:pt x="479" y="401"/>
                    </a:cubicBezTo>
                    <a:cubicBezTo>
                      <a:pt x="508" y="416"/>
                      <a:pt x="537" y="401"/>
                      <a:pt x="551" y="401"/>
                    </a:cubicBezTo>
                    <a:cubicBezTo>
                      <a:pt x="566" y="385"/>
                      <a:pt x="595" y="354"/>
                      <a:pt x="609" y="354"/>
                    </a:cubicBezTo>
                    <a:cubicBezTo>
                      <a:pt x="609" y="354"/>
                      <a:pt x="638" y="401"/>
                      <a:pt x="653" y="401"/>
                    </a:cubicBezTo>
                    <a:cubicBezTo>
                      <a:pt x="682" y="416"/>
                      <a:pt x="725" y="416"/>
                      <a:pt x="754" y="416"/>
                    </a:cubicBezTo>
                    <a:lnTo>
                      <a:pt x="900" y="416"/>
                    </a:lnTo>
                    <a:lnTo>
                      <a:pt x="943" y="416"/>
                    </a:lnTo>
                    <a:cubicBezTo>
                      <a:pt x="972" y="401"/>
                      <a:pt x="958" y="370"/>
                      <a:pt x="972" y="370"/>
                    </a:cubicBezTo>
                    <a:cubicBezTo>
                      <a:pt x="987" y="354"/>
                      <a:pt x="1001" y="370"/>
                      <a:pt x="1016" y="385"/>
                    </a:cubicBezTo>
                    <a:cubicBezTo>
                      <a:pt x="1030" y="401"/>
                      <a:pt x="1074" y="416"/>
                      <a:pt x="1103" y="416"/>
                    </a:cubicBezTo>
                    <a:cubicBezTo>
                      <a:pt x="1132" y="416"/>
                      <a:pt x="1161" y="416"/>
                      <a:pt x="1190" y="401"/>
                    </a:cubicBezTo>
                    <a:cubicBezTo>
                      <a:pt x="1219" y="401"/>
                      <a:pt x="1204" y="370"/>
                      <a:pt x="1233" y="370"/>
                    </a:cubicBezTo>
                    <a:cubicBezTo>
                      <a:pt x="1248" y="370"/>
                      <a:pt x="1262" y="324"/>
                      <a:pt x="1233" y="339"/>
                    </a:cubicBezTo>
                    <a:lnTo>
                      <a:pt x="1190" y="339"/>
                    </a:lnTo>
                    <a:cubicBezTo>
                      <a:pt x="1190" y="339"/>
                      <a:pt x="1291" y="277"/>
                      <a:pt x="1233" y="262"/>
                    </a:cubicBezTo>
                    <a:cubicBezTo>
                      <a:pt x="1219" y="262"/>
                      <a:pt x="1190" y="246"/>
                      <a:pt x="1161" y="246"/>
                    </a:cubicBezTo>
                    <a:cubicBezTo>
                      <a:pt x="1132" y="246"/>
                      <a:pt x="1161" y="216"/>
                      <a:pt x="1132" y="216"/>
                    </a:cubicBezTo>
                    <a:lnTo>
                      <a:pt x="1016" y="216"/>
                    </a:lnTo>
                    <a:cubicBezTo>
                      <a:pt x="987" y="216"/>
                      <a:pt x="972" y="200"/>
                      <a:pt x="943" y="216"/>
                    </a:cubicBezTo>
                    <a:cubicBezTo>
                      <a:pt x="929" y="216"/>
                      <a:pt x="798" y="246"/>
                      <a:pt x="798" y="262"/>
                    </a:cubicBezTo>
                    <a:cubicBezTo>
                      <a:pt x="798" y="262"/>
                      <a:pt x="812" y="262"/>
                      <a:pt x="812" y="277"/>
                    </a:cubicBezTo>
                    <a:lnTo>
                      <a:pt x="754" y="277"/>
                    </a:lnTo>
                    <a:cubicBezTo>
                      <a:pt x="740" y="277"/>
                      <a:pt x="725" y="262"/>
                      <a:pt x="711" y="246"/>
                    </a:cubicBezTo>
                    <a:cubicBezTo>
                      <a:pt x="696" y="246"/>
                      <a:pt x="682" y="262"/>
                      <a:pt x="667" y="262"/>
                    </a:cubicBezTo>
                    <a:cubicBezTo>
                      <a:pt x="653" y="262"/>
                      <a:pt x="624" y="246"/>
                      <a:pt x="609" y="246"/>
                    </a:cubicBezTo>
                    <a:cubicBezTo>
                      <a:pt x="595" y="246"/>
                      <a:pt x="609" y="277"/>
                      <a:pt x="595" y="277"/>
                    </a:cubicBezTo>
                    <a:cubicBezTo>
                      <a:pt x="580" y="277"/>
                      <a:pt x="566" y="246"/>
                      <a:pt x="551" y="246"/>
                    </a:cubicBezTo>
                    <a:cubicBezTo>
                      <a:pt x="508" y="246"/>
                      <a:pt x="566" y="231"/>
                      <a:pt x="566" y="216"/>
                    </a:cubicBezTo>
                    <a:cubicBezTo>
                      <a:pt x="566" y="200"/>
                      <a:pt x="508" y="185"/>
                      <a:pt x="493" y="185"/>
                    </a:cubicBezTo>
                    <a:lnTo>
                      <a:pt x="435" y="200"/>
                    </a:lnTo>
                    <a:cubicBezTo>
                      <a:pt x="435" y="185"/>
                      <a:pt x="464" y="185"/>
                      <a:pt x="464" y="185"/>
                    </a:cubicBezTo>
                    <a:cubicBezTo>
                      <a:pt x="464" y="169"/>
                      <a:pt x="392" y="154"/>
                      <a:pt x="406" y="138"/>
                    </a:cubicBezTo>
                    <a:lnTo>
                      <a:pt x="551" y="154"/>
                    </a:lnTo>
                    <a:cubicBezTo>
                      <a:pt x="551" y="138"/>
                      <a:pt x="493" y="123"/>
                      <a:pt x="479" y="108"/>
                    </a:cubicBezTo>
                    <a:lnTo>
                      <a:pt x="406" y="108"/>
                    </a:lnTo>
                    <a:cubicBezTo>
                      <a:pt x="421" y="108"/>
                      <a:pt x="450" y="108"/>
                      <a:pt x="464" y="92"/>
                    </a:cubicBezTo>
                    <a:cubicBezTo>
                      <a:pt x="464" y="77"/>
                      <a:pt x="392" y="77"/>
                      <a:pt x="392" y="77"/>
                    </a:cubicBezTo>
                    <a:cubicBezTo>
                      <a:pt x="334" y="77"/>
                      <a:pt x="305" y="92"/>
                      <a:pt x="247" y="108"/>
                    </a:cubicBezTo>
                    <a:cubicBezTo>
                      <a:pt x="247" y="108"/>
                      <a:pt x="261" y="108"/>
                      <a:pt x="247" y="108"/>
                    </a:cubicBezTo>
                    <a:lnTo>
                      <a:pt x="247" y="10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Freeform 1864">
                <a:extLst>
                  <a:ext uri="{FF2B5EF4-FFF2-40B4-BE49-F238E27FC236}">
                    <a16:creationId xmlns:a16="http://schemas.microsoft.com/office/drawing/2014/main" id="{E57D263B-74A6-93AC-16AE-CCE53B8D3010}"/>
                  </a:ext>
                </a:extLst>
              </p:cNvPr>
              <p:cNvSpPr>
                <a:spLocks/>
              </p:cNvSpPr>
              <p:nvPr/>
            </p:nvSpPr>
            <p:spPr bwMode="auto">
              <a:xfrm>
                <a:off x="2234" y="1534"/>
                <a:ext cx="249" cy="80"/>
              </a:xfrm>
              <a:custGeom>
                <a:avLst/>
                <a:gdLst>
                  <a:gd name="T0" fmla="*/ 247 w 1291"/>
                  <a:gd name="T1" fmla="*/ 108 h 416"/>
                  <a:gd name="T2" fmla="*/ 247 w 1291"/>
                  <a:gd name="T3" fmla="*/ 108 h 416"/>
                  <a:gd name="T4" fmla="*/ 276 w 1291"/>
                  <a:gd name="T5" fmla="*/ 61 h 416"/>
                  <a:gd name="T6" fmla="*/ 218 w 1291"/>
                  <a:gd name="T7" fmla="*/ 30 h 416"/>
                  <a:gd name="T8" fmla="*/ 174 w 1291"/>
                  <a:gd name="T9" fmla="*/ 30 h 416"/>
                  <a:gd name="T10" fmla="*/ 58 w 1291"/>
                  <a:gd name="T11" fmla="*/ 15 h 416"/>
                  <a:gd name="T12" fmla="*/ 58 w 1291"/>
                  <a:gd name="T13" fmla="*/ 46 h 416"/>
                  <a:gd name="T14" fmla="*/ 0 w 1291"/>
                  <a:gd name="T15" fmla="*/ 61 h 416"/>
                  <a:gd name="T16" fmla="*/ 72 w 1291"/>
                  <a:gd name="T17" fmla="*/ 77 h 416"/>
                  <a:gd name="T18" fmla="*/ 102 w 1291"/>
                  <a:gd name="T19" fmla="*/ 92 h 416"/>
                  <a:gd name="T20" fmla="*/ 87 w 1291"/>
                  <a:gd name="T21" fmla="*/ 108 h 416"/>
                  <a:gd name="T22" fmla="*/ 348 w 1291"/>
                  <a:gd name="T23" fmla="*/ 200 h 416"/>
                  <a:gd name="T24" fmla="*/ 363 w 1291"/>
                  <a:gd name="T25" fmla="*/ 246 h 416"/>
                  <a:gd name="T26" fmla="*/ 348 w 1291"/>
                  <a:gd name="T27" fmla="*/ 324 h 416"/>
                  <a:gd name="T28" fmla="*/ 392 w 1291"/>
                  <a:gd name="T29" fmla="*/ 385 h 416"/>
                  <a:gd name="T30" fmla="*/ 435 w 1291"/>
                  <a:gd name="T31" fmla="*/ 370 h 416"/>
                  <a:gd name="T32" fmla="*/ 479 w 1291"/>
                  <a:gd name="T33" fmla="*/ 401 h 416"/>
                  <a:gd name="T34" fmla="*/ 551 w 1291"/>
                  <a:gd name="T35" fmla="*/ 401 h 416"/>
                  <a:gd name="T36" fmla="*/ 609 w 1291"/>
                  <a:gd name="T37" fmla="*/ 354 h 416"/>
                  <a:gd name="T38" fmla="*/ 653 w 1291"/>
                  <a:gd name="T39" fmla="*/ 401 h 416"/>
                  <a:gd name="T40" fmla="*/ 754 w 1291"/>
                  <a:gd name="T41" fmla="*/ 416 h 416"/>
                  <a:gd name="T42" fmla="*/ 900 w 1291"/>
                  <a:gd name="T43" fmla="*/ 416 h 416"/>
                  <a:gd name="T44" fmla="*/ 943 w 1291"/>
                  <a:gd name="T45" fmla="*/ 416 h 416"/>
                  <a:gd name="T46" fmla="*/ 972 w 1291"/>
                  <a:gd name="T47" fmla="*/ 370 h 416"/>
                  <a:gd name="T48" fmla="*/ 1016 w 1291"/>
                  <a:gd name="T49" fmla="*/ 385 h 416"/>
                  <a:gd name="T50" fmla="*/ 1103 w 1291"/>
                  <a:gd name="T51" fmla="*/ 416 h 416"/>
                  <a:gd name="T52" fmla="*/ 1190 w 1291"/>
                  <a:gd name="T53" fmla="*/ 401 h 416"/>
                  <a:gd name="T54" fmla="*/ 1233 w 1291"/>
                  <a:gd name="T55" fmla="*/ 370 h 416"/>
                  <a:gd name="T56" fmla="*/ 1233 w 1291"/>
                  <a:gd name="T57" fmla="*/ 339 h 416"/>
                  <a:gd name="T58" fmla="*/ 1190 w 1291"/>
                  <a:gd name="T59" fmla="*/ 339 h 416"/>
                  <a:gd name="T60" fmla="*/ 1233 w 1291"/>
                  <a:gd name="T61" fmla="*/ 262 h 416"/>
                  <a:gd name="T62" fmla="*/ 1161 w 1291"/>
                  <a:gd name="T63" fmla="*/ 246 h 416"/>
                  <a:gd name="T64" fmla="*/ 1132 w 1291"/>
                  <a:gd name="T65" fmla="*/ 216 h 416"/>
                  <a:gd name="T66" fmla="*/ 1016 w 1291"/>
                  <a:gd name="T67" fmla="*/ 216 h 416"/>
                  <a:gd name="T68" fmla="*/ 943 w 1291"/>
                  <a:gd name="T69" fmla="*/ 216 h 416"/>
                  <a:gd name="T70" fmla="*/ 798 w 1291"/>
                  <a:gd name="T71" fmla="*/ 262 h 416"/>
                  <a:gd name="T72" fmla="*/ 812 w 1291"/>
                  <a:gd name="T73" fmla="*/ 277 h 416"/>
                  <a:gd name="T74" fmla="*/ 754 w 1291"/>
                  <a:gd name="T75" fmla="*/ 277 h 416"/>
                  <a:gd name="T76" fmla="*/ 711 w 1291"/>
                  <a:gd name="T77" fmla="*/ 246 h 416"/>
                  <a:gd name="T78" fmla="*/ 667 w 1291"/>
                  <a:gd name="T79" fmla="*/ 262 h 416"/>
                  <a:gd name="T80" fmla="*/ 609 w 1291"/>
                  <a:gd name="T81" fmla="*/ 246 h 416"/>
                  <a:gd name="T82" fmla="*/ 595 w 1291"/>
                  <a:gd name="T83" fmla="*/ 277 h 416"/>
                  <a:gd name="T84" fmla="*/ 551 w 1291"/>
                  <a:gd name="T85" fmla="*/ 246 h 416"/>
                  <a:gd name="T86" fmla="*/ 566 w 1291"/>
                  <a:gd name="T87" fmla="*/ 216 h 416"/>
                  <a:gd name="T88" fmla="*/ 493 w 1291"/>
                  <a:gd name="T89" fmla="*/ 185 h 416"/>
                  <a:gd name="T90" fmla="*/ 435 w 1291"/>
                  <a:gd name="T91" fmla="*/ 200 h 416"/>
                  <a:gd name="T92" fmla="*/ 464 w 1291"/>
                  <a:gd name="T93" fmla="*/ 185 h 416"/>
                  <a:gd name="T94" fmla="*/ 406 w 1291"/>
                  <a:gd name="T95" fmla="*/ 138 h 416"/>
                  <a:gd name="T96" fmla="*/ 551 w 1291"/>
                  <a:gd name="T97" fmla="*/ 154 h 416"/>
                  <a:gd name="T98" fmla="*/ 479 w 1291"/>
                  <a:gd name="T99" fmla="*/ 108 h 416"/>
                  <a:gd name="T100" fmla="*/ 406 w 1291"/>
                  <a:gd name="T101" fmla="*/ 108 h 416"/>
                  <a:gd name="T102" fmla="*/ 464 w 1291"/>
                  <a:gd name="T103" fmla="*/ 92 h 416"/>
                  <a:gd name="T104" fmla="*/ 392 w 1291"/>
                  <a:gd name="T105" fmla="*/ 77 h 416"/>
                  <a:gd name="T106" fmla="*/ 247 w 1291"/>
                  <a:gd name="T107" fmla="*/ 108 h 416"/>
                  <a:gd name="T108" fmla="*/ 247 w 1291"/>
                  <a:gd name="T109" fmla="*/ 10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1" h="416">
                    <a:moveTo>
                      <a:pt x="247" y="108"/>
                    </a:moveTo>
                    <a:lnTo>
                      <a:pt x="247" y="108"/>
                    </a:lnTo>
                    <a:cubicBezTo>
                      <a:pt x="261" y="108"/>
                      <a:pt x="290" y="77"/>
                      <a:pt x="276" y="61"/>
                    </a:cubicBezTo>
                    <a:cubicBezTo>
                      <a:pt x="261" y="46"/>
                      <a:pt x="232" y="30"/>
                      <a:pt x="218" y="30"/>
                    </a:cubicBezTo>
                    <a:lnTo>
                      <a:pt x="174" y="30"/>
                    </a:lnTo>
                    <a:cubicBezTo>
                      <a:pt x="131" y="15"/>
                      <a:pt x="102" y="0"/>
                      <a:pt x="58" y="15"/>
                    </a:cubicBezTo>
                    <a:cubicBezTo>
                      <a:pt x="0" y="30"/>
                      <a:pt x="43" y="30"/>
                      <a:pt x="58" y="46"/>
                    </a:cubicBezTo>
                    <a:cubicBezTo>
                      <a:pt x="58" y="46"/>
                      <a:pt x="0" y="46"/>
                      <a:pt x="0" y="61"/>
                    </a:cubicBezTo>
                    <a:cubicBezTo>
                      <a:pt x="0" y="77"/>
                      <a:pt x="58" y="77"/>
                      <a:pt x="72" y="77"/>
                    </a:cubicBezTo>
                    <a:cubicBezTo>
                      <a:pt x="72" y="92"/>
                      <a:pt x="102" y="92"/>
                      <a:pt x="102" y="92"/>
                    </a:cubicBezTo>
                    <a:cubicBezTo>
                      <a:pt x="102" y="108"/>
                      <a:pt x="87" y="108"/>
                      <a:pt x="87" y="108"/>
                    </a:cubicBezTo>
                    <a:cubicBezTo>
                      <a:pt x="174" y="169"/>
                      <a:pt x="305" y="77"/>
                      <a:pt x="348" y="200"/>
                    </a:cubicBezTo>
                    <a:cubicBezTo>
                      <a:pt x="348" y="216"/>
                      <a:pt x="377" y="231"/>
                      <a:pt x="363" y="246"/>
                    </a:cubicBezTo>
                    <a:cubicBezTo>
                      <a:pt x="348" y="277"/>
                      <a:pt x="334" y="293"/>
                      <a:pt x="348" y="324"/>
                    </a:cubicBezTo>
                    <a:cubicBezTo>
                      <a:pt x="348" y="324"/>
                      <a:pt x="377" y="385"/>
                      <a:pt x="392" y="385"/>
                    </a:cubicBezTo>
                    <a:cubicBezTo>
                      <a:pt x="406" y="401"/>
                      <a:pt x="435" y="354"/>
                      <a:pt x="435" y="370"/>
                    </a:cubicBezTo>
                    <a:cubicBezTo>
                      <a:pt x="450" y="370"/>
                      <a:pt x="464" y="401"/>
                      <a:pt x="479" y="401"/>
                    </a:cubicBezTo>
                    <a:cubicBezTo>
                      <a:pt x="508" y="416"/>
                      <a:pt x="537" y="401"/>
                      <a:pt x="551" y="401"/>
                    </a:cubicBezTo>
                    <a:cubicBezTo>
                      <a:pt x="566" y="385"/>
                      <a:pt x="595" y="354"/>
                      <a:pt x="609" y="354"/>
                    </a:cubicBezTo>
                    <a:cubicBezTo>
                      <a:pt x="609" y="354"/>
                      <a:pt x="638" y="401"/>
                      <a:pt x="653" y="401"/>
                    </a:cubicBezTo>
                    <a:cubicBezTo>
                      <a:pt x="682" y="416"/>
                      <a:pt x="725" y="416"/>
                      <a:pt x="754" y="416"/>
                    </a:cubicBezTo>
                    <a:lnTo>
                      <a:pt x="900" y="416"/>
                    </a:lnTo>
                    <a:lnTo>
                      <a:pt x="943" y="416"/>
                    </a:lnTo>
                    <a:cubicBezTo>
                      <a:pt x="972" y="401"/>
                      <a:pt x="958" y="370"/>
                      <a:pt x="972" y="370"/>
                    </a:cubicBezTo>
                    <a:cubicBezTo>
                      <a:pt x="987" y="354"/>
                      <a:pt x="1001" y="370"/>
                      <a:pt x="1016" y="385"/>
                    </a:cubicBezTo>
                    <a:cubicBezTo>
                      <a:pt x="1030" y="401"/>
                      <a:pt x="1074" y="416"/>
                      <a:pt x="1103" y="416"/>
                    </a:cubicBezTo>
                    <a:cubicBezTo>
                      <a:pt x="1132" y="416"/>
                      <a:pt x="1161" y="416"/>
                      <a:pt x="1190" y="401"/>
                    </a:cubicBezTo>
                    <a:cubicBezTo>
                      <a:pt x="1219" y="401"/>
                      <a:pt x="1204" y="370"/>
                      <a:pt x="1233" y="370"/>
                    </a:cubicBezTo>
                    <a:cubicBezTo>
                      <a:pt x="1248" y="370"/>
                      <a:pt x="1262" y="324"/>
                      <a:pt x="1233" y="339"/>
                    </a:cubicBezTo>
                    <a:lnTo>
                      <a:pt x="1190" y="339"/>
                    </a:lnTo>
                    <a:cubicBezTo>
                      <a:pt x="1190" y="339"/>
                      <a:pt x="1291" y="277"/>
                      <a:pt x="1233" y="262"/>
                    </a:cubicBezTo>
                    <a:cubicBezTo>
                      <a:pt x="1219" y="262"/>
                      <a:pt x="1190" y="246"/>
                      <a:pt x="1161" y="246"/>
                    </a:cubicBezTo>
                    <a:cubicBezTo>
                      <a:pt x="1132" y="246"/>
                      <a:pt x="1161" y="216"/>
                      <a:pt x="1132" y="216"/>
                    </a:cubicBezTo>
                    <a:lnTo>
                      <a:pt x="1016" y="216"/>
                    </a:lnTo>
                    <a:cubicBezTo>
                      <a:pt x="987" y="216"/>
                      <a:pt x="972" y="200"/>
                      <a:pt x="943" y="216"/>
                    </a:cubicBezTo>
                    <a:cubicBezTo>
                      <a:pt x="929" y="216"/>
                      <a:pt x="798" y="246"/>
                      <a:pt x="798" y="262"/>
                    </a:cubicBezTo>
                    <a:cubicBezTo>
                      <a:pt x="798" y="262"/>
                      <a:pt x="812" y="262"/>
                      <a:pt x="812" y="277"/>
                    </a:cubicBezTo>
                    <a:lnTo>
                      <a:pt x="754" y="277"/>
                    </a:lnTo>
                    <a:cubicBezTo>
                      <a:pt x="740" y="277"/>
                      <a:pt x="725" y="262"/>
                      <a:pt x="711" y="246"/>
                    </a:cubicBezTo>
                    <a:cubicBezTo>
                      <a:pt x="696" y="246"/>
                      <a:pt x="682" y="262"/>
                      <a:pt x="667" y="262"/>
                    </a:cubicBezTo>
                    <a:cubicBezTo>
                      <a:pt x="653" y="262"/>
                      <a:pt x="624" y="246"/>
                      <a:pt x="609" y="246"/>
                    </a:cubicBezTo>
                    <a:cubicBezTo>
                      <a:pt x="595" y="246"/>
                      <a:pt x="609" y="277"/>
                      <a:pt x="595" y="277"/>
                    </a:cubicBezTo>
                    <a:cubicBezTo>
                      <a:pt x="580" y="277"/>
                      <a:pt x="566" y="246"/>
                      <a:pt x="551" y="246"/>
                    </a:cubicBezTo>
                    <a:cubicBezTo>
                      <a:pt x="508" y="246"/>
                      <a:pt x="566" y="231"/>
                      <a:pt x="566" y="216"/>
                    </a:cubicBezTo>
                    <a:cubicBezTo>
                      <a:pt x="566" y="200"/>
                      <a:pt x="508" y="185"/>
                      <a:pt x="493" y="185"/>
                    </a:cubicBezTo>
                    <a:lnTo>
                      <a:pt x="435" y="200"/>
                    </a:lnTo>
                    <a:cubicBezTo>
                      <a:pt x="435" y="185"/>
                      <a:pt x="464" y="185"/>
                      <a:pt x="464" y="185"/>
                    </a:cubicBezTo>
                    <a:cubicBezTo>
                      <a:pt x="464" y="169"/>
                      <a:pt x="392" y="154"/>
                      <a:pt x="406" y="138"/>
                    </a:cubicBezTo>
                    <a:lnTo>
                      <a:pt x="551" y="154"/>
                    </a:lnTo>
                    <a:cubicBezTo>
                      <a:pt x="551" y="138"/>
                      <a:pt x="493" y="123"/>
                      <a:pt x="479" y="108"/>
                    </a:cubicBezTo>
                    <a:lnTo>
                      <a:pt x="406" y="108"/>
                    </a:lnTo>
                    <a:cubicBezTo>
                      <a:pt x="421" y="108"/>
                      <a:pt x="450" y="108"/>
                      <a:pt x="464" y="92"/>
                    </a:cubicBezTo>
                    <a:cubicBezTo>
                      <a:pt x="464" y="77"/>
                      <a:pt x="392" y="77"/>
                      <a:pt x="392" y="77"/>
                    </a:cubicBezTo>
                    <a:cubicBezTo>
                      <a:pt x="334" y="77"/>
                      <a:pt x="305" y="92"/>
                      <a:pt x="247" y="108"/>
                    </a:cubicBezTo>
                    <a:cubicBezTo>
                      <a:pt x="247" y="108"/>
                      <a:pt x="261" y="108"/>
                      <a:pt x="247" y="108"/>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6" name="Freeform 1865">
                <a:extLst>
                  <a:ext uri="{FF2B5EF4-FFF2-40B4-BE49-F238E27FC236}">
                    <a16:creationId xmlns:a16="http://schemas.microsoft.com/office/drawing/2014/main" id="{2150D10D-D387-537B-BE04-FA5E532F6DC1}"/>
                  </a:ext>
                </a:extLst>
              </p:cNvPr>
              <p:cNvSpPr>
                <a:spLocks/>
              </p:cNvSpPr>
              <p:nvPr/>
            </p:nvSpPr>
            <p:spPr bwMode="auto">
              <a:xfrm>
                <a:off x="2234" y="1534"/>
                <a:ext cx="249" cy="80"/>
              </a:xfrm>
              <a:custGeom>
                <a:avLst/>
                <a:gdLst>
                  <a:gd name="T0" fmla="*/ 247 w 1291"/>
                  <a:gd name="T1" fmla="*/ 108 h 416"/>
                  <a:gd name="T2" fmla="*/ 247 w 1291"/>
                  <a:gd name="T3" fmla="*/ 108 h 416"/>
                  <a:gd name="T4" fmla="*/ 276 w 1291"/>
                  <a:gd name="T5" fmla="*/ 61 h 416"/>
                  <a:gd name="T6" fmla="*/ 218 w 1291"/>
                  <a:gd name="T7" fmla="*/ 30 h 416"/>
                  <a:gd name="T8" fmla="*/ 174 w 1291"/>
                  <a:gd name="T9" fmla="*/ 30 h 416"/>
                  <a:gd name="T10" fmla="*/ 58 w 1291"/>
                  <a:gd name="T11" fmla="*/ 15 h 416"/>
                  <a:gd name="T12" fmla="*/ 58 w 1291"/>
                  <a:gd name="T13" fmla="*/ 46 h 416"/>
                  <a:gd name="T14" fmla="*/ 0 w 1291"/>
                  <a:gd name="T15" fmla="*/ 61 h 416"/>
                  <a:gd name="T16" fmla="*/ 72 w 1291"/>
                  <a:gd name="T17" fmla="*/ 77 h 416"/>
                  <a:gd name="T18" fmla="*/ 102 w 1291"/>
                  <a:gd name="T19" fmla="*/ 92 h 416"/>
                  <a:gd name="T20" fmla="*/ 87 w 1291"/>
                  <a:gd name="T21" fmla="*/ 108 h 416"/>
                  <a:gd name="T22" fmla="*/ 348 w 1291"/>
                  <a:gd name="T23" fmla="*/ 200 h 416"/>
                  <a:gd name="T24" fmla="*/ 363 w 1291"/>
                  <a:gd name="T25" fmla="*/ 246 h 416"/>
                  <a:gd name="T26" fmla="*/ 348 w 1291"/>
                  <a:gd name="T27" fmla="*/ 324 h 416"/>
                  <a:gd name="T28" fmla="*/ 392 w 1291"/>
                  <a:gd name="T29" fmla="*/ 385 h 416"/>
                  <a:gd name="T30" fmla="*/ 435 w 1291"/>
                  <a:gd name="T31" fmla="*/ 370 h 416"/>
                  <a:gd name="T32" fmla="*/ 479 w 1291"/>
                  <a:gd name="T33" fmla="*/ 401 h 416"/>
                  <a:gd name="T34" fmla="*/ 551 w 1291"/>
                  <a:gd name="T35" fmla="*/ 401 h 416"/>
                  <a:gd name="T36" fmla="*/ 609 w 1291"/>
                  <a:gd name="T37" fmla="*/ 354 h 416"/>
                  <a:gd name="T38" fmla="*/ 653 w 1291"/>
                  <a:gd name="T39" fmla="*/ 401 h 416"/>
                  <a:gd name="T40" fmla="*/ 754 w 1291"/>
                  <a:gd name="T41" fmla="*/ 416 h 416"/>
                  <a:gd name="T42" fmla="*/ 900 w 1291"/>
                  <a:gd name="T43" fmla="*/ 416 h 416"/>
                  <a:gd name="T44" fmla="*/ 943 w 1291"/>
                  <a:gd name="T45" fmla="*/ 416 h 416"/>
                  <a:gd name="T46" fmla="*/ 972 w 1291"/>
                  <a:gd name="T47" fmla="*/ 370 h 416"/>
                  <a:gd name="T48" fmla="*/ 1016 w 1291"/>
                  <a:gd name="T49" fmla="*/ 385 h 416"/>
                  <a:gd name="T50" fmla="*/ 1103 w 1291"/>
                  <a:gd name="T51" fmla="*/ 416 h 416"/>
                  <a:gd name="T52" fmla="*/ 1190 w 1291"/>
                  <a:gd name="T53" fmla="*/ 401 h 416"/>
                  <a:gd name="T54" fmla="*/ 1233 w 1291"/>
                  <a:gd name="T55" fmla="*/ 370 h 416"/>
                  <a:gd name="T56" fmla="*/ 1233 w 1291"/>
                  <a:gd name="T57" fmla="*/ 339 h 416"/>
                  <a:gd name="T58" fmla="*/ 1190 w 1291"/>
                  <a:gd name="T59" fmla="*/ 339 h 416"/>
                  <a:gd name="T60" fmla="*/ 1233 w 1291"/>
                  <a:gd name="T61" fmla="*/ 262 h 416"/>
                  <a:gd name="T62" fmla="*/ 1161 w 1291"/>
                  <a:gd name="T63" fmla="*/ 246 h 416"/>
                  <a:gd name="T64" fmla="*/ 1132 w 1291"/>
                  <a:gd name="T65" fmla="*/ 216 h 416"/>
                  <a:gd name="T66" fmla="*/ 1016 w 1291"/>
                  <a:gd name="T67" fmla="*/ 216 h 416"/>
                  <a:gd name="T68" fmla="*/ 943 w 1291"/>
                  <a:gd name="T69" fmla="*/ 216 h 416"/>
                  <a:gd name="T70" fmla="*/ 798 w 1291"/>
                  <a:gd name="T71" fmla="*/ 262 h 416"/>
                  <a:gd name="T72" fmla="*/ 812 w 1291"/>
                  <a:gd name="T73" fmla="*/ 277 h 416"/>
                  <a:gd name="T74" fmla="*/ 754 w 1291"/>
                  <a:gd name="T75" fmla="*/ 277 h 416"/>
                  <a:gd name="T76" fmla="*/ 711 w 1291"/>
                  <a:gd name="T77" fmla="*/ 246 h 416"/>
                  <a:gd name="T78" fmla="*/ 667 w 1291"/>
                  <a:gd name="T79" fmla="*/ 262 h 416"/>
                  <a:gd name="T80" fmla="*/ 609 w 1291"/>
                  <a:gd name="T81" fmla="*/ 246 h 416"/>
                  <a:gd name="T82" fmla="*/ 595 w 1291"/>
                  <a:gd name="T83" fmla="*/ 277 h 416"/>
                  <a:gd name="T84" fmla="*/ 551 w 1291"/>
                  <a:gd name="T85" fmla="*/ 246 h 416"/>
                  <a:gd name="T86" fmla="*/ 566 w 1291"/>
                  <a:gd name="T87" fmla="*/ 216 h 416"/>
                  <a:gd name="T88" fmla="*/ 493 w 1291"/>
                  <a:gd name="T89" fmla="*/ 185 h 416"/>
                  <a:gd name="T90" fmla="*/ 435 w 1291"/>
                  <a:gd name="T91" fmla="*/ 200 h 416"/>
                  <a:gd name="T92" fmla="*/ 464 w 1291"/>
                  <a:gd name="T93" fmla="*/ 185 h 416"/>
                  <a:gd name="T94" fmla="*/ 406 w 1291"/>
                  <a:gd name="T95" fmla="*/ 138 h 416"/>
                  <a:gd name="T96" fmla="*/ 551 w 1291"/>
                  <a:gd name="T97" fmla="*/ 154 h 416"/>
                  <a:gd name="T98" fmla="*/ 479 w 1291"/>
                  <a:gd name="T99" fmla="*/ 108 h 416"/>
                  <a:gd name="T100" fmla="*/ 406 w 1291"/>
                  <a:gd name="T101" fmla="*/ 108 h 416"/>
                  <a:gd name="T102" fmla="*/ 464 w 1291"/>
                  <a:gd name="T103" fmla="*/ 92 h 416"/>
                  <a:gd name="T104" fmla="*/ 392 w 1291"/>
                  <a:gd name="T105" fmla="*/ 77 h 416"/>
                  <a:gd name="T106" fmla="*/ 247 w 1291"/>
                  <a:gd name="T107" fmla="*/ 108 h 416"/>
                  <a:gd name="T108" fmla="*/ 247 w 1291"/>
                  <a:gd name="T109" fmla="*/ 108 h 416"/>
                  <a:gd name="T110" fmla="*/ 247 w 1291"/>
                  <a:gd name="T111" fmla="*/ 10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91" h="416">
                    <a:moveTo>
                      <a:pt x="247" y="108"/>
                    </a:moveTo>
                    <a:lnTo>
                      <a:pt x="247" y="108"/>
                    </a:lnTo>
                    <a:cubicBezTo>
                      <a:pt x="261" y="108"/>
                      <a:pt x="290" y="77"/>
                      <a:pt x="276" y="61"/>
                    </a:cubicBezTo>
                    <a:cubicBezTo>
                      <a:pt x="261" y="46"/>
                      <a:pt x="232" y="30"/>
                      <a:pt x="218" y="30"/>
                    </a:cubicBezTo>
                    <a:lnTo>
                      <a:pt x="174" y="30"/>
                    </a:lnTo>
                    <a:cubicBezTo>
                      <a:pt x="131" y="15"/>
                      <a:pt x="102" y="0"/>
                      <a:pt x="58" y="15"/>
                    </a:cubicBezTo>
                    <a:cubicBezTo>
                      <a:pt x="0" y="30"/>
                      <a:pt x="43" y="30"/>
                      <a:pt x="58" y="46"/>
                    </a:cubicBezTo>
                    <a:cubicBezTo>
                      <a:pt x="58" y="46"/>
                      <a:pt x="0" y="46"/>
                      <a:pt x="0" y="61"/>
                    </a:cubicBezTo>
                    <a:cubicBezTo>
                      <a:pt x="0" y="77"/>
                      <a:pt x="58" y="77"/>
                      <a:pt x="72" y="77"/>
                    </a:cubicBezTo>
                    <a:cubicBezTo>
                      <a:pt x="72" y="92"/>
                      <a:pt x="102" y="92"/>
                      <a:pt x="102" y="92"/>
                    </a:cubicBezTo>
                    <a:cubicBezTo>
                      <a:pt x="102" y="108"/>
                      <a:pt x="87" y="108"/>
                      <a:pt x="87" y="108"/>
                    </a:cubicBezTo>
                    <a:cubicBezTo>
                      <a:pt x="174" y="169"/>
                      <a:pt x="305" y="77"/>
                      <a:pt x="348" y="200"/>
                    </a:cubicBezTo>
                    <a:cubicBezTo>
                      <a:pt x="348" y="216"/>
                      <a:pt x="377" y="231"/>
                      <a:pt x="363" y="246"/>
                    </a:cubicBezTo>
                    <a:cubicBezTo>
                      <a:pt x="348" y="277"/>
                      <a:pt x="334" y="293"/>
                      <a:pt x="348" y="324"/>
                    </a:cubicBezTo>
                    <a:cubicBezTo>
                      <a:pt x="348" y="324"/>
                      <a:pt x="377" y="385"/>
                      <a:pt x="392" y="385"/>
                    </a:cubicBezTo>
                    <a:cubicBezTo>
                      <a:pt x="406" y="401"/>
                      <a:pt x="435" y="354"/>
                      <a:pt x="435" y="370"/>
                    </a:cubicBezTo>
                    <a:cubicBezTo>
                      <a:pt x="450" y="370"/>
                      <a:pt x="464" y="401"/>
                      <a:pt x="479" y="401"/>
                    </a:cubicBezTo>
                    <a:cubicBezTo>
                      <a:pt x="508" y="416"/>
                      <a:pt x="537" y="401"/>
                      <a:pt x="551" y="401"/>
                    </a:cubicBezTo>
                    <a:cubicBezTo>
                      <a:pt x="566" y="385"/>
                      <a:pt x="595" y="354"/>
                      <a:pt x="609" y="354"/>
                    </a:cubicBezTo>
                    <a:cubicBezTo>
                      <a:pt x="609" y="354"/>
                      <a:pt x="638" y="401"/>
                      <a:pt x="653" y="401"/>
                    </a:cubicBezTo>
                    <a:cubicBezTo>
                      <a:pt x="682" y="416"/>
                      <a:pt x="725" y="416"/>
                      <a:pt x="754" y="416"/>
                    </a:cubicBezTo>
                    <a:lnTo>
                      <a:pt x="900" y="416"/>
                    </a:lnTo>
                    <a:lnTo>
                      <a:pt x="943" y="416"/>
                    </a:lnTo>
                    <a:cubicBezTo>
                      <a:pt x="972" y="401"/>
                      <a:pt x="958" y="370"/>
                      <a:pt x="972" y="370"/>
                    </a:cubicBezTo>
                    <a:cubicBezTo>
                      <a:pt x="987" y="354"/>
                      <a:pt x="1001" y="370"/>
                      <a:pt x="1016" y="385"/>
                    </a:cubicBezTo>
                    <a:cubicBezTo>
                      <a:pt x="1030" y="401"/>
                      <a:pt x="1074" y="416"/>
                      <a:pt x="1103" y="416"/>
                    </a:cubicBezTo>
                    <a:cubicBezTo>
                      <a:pt x="1132" y="416"/>
                      <a:pt x="1161" y="416"/>
                      <a:pt x="1190" y="401"/>
                    </a:cubicBezTo>
                    <a:cubicBezTo>
                      <a:pt x="1219" y="401"/>
                      <a:pt x="1204" y="370"/>
                      <a:pt x="1233" y="370"/>
                    </a:cubicBezTo>
                    <a:cubicBezTo>
                      <a:pt x="1248" y="370"/>
                      <a:pt x="1262" y="324"/>
                      <a:pt x="1233" y="339"/>
                    </a:cubicBezTo>
                    <a:lnTo>
                      <a:pt x="1190" y="339"/>
                    </a:lnTo>
                    <a:cubicBezTo>
                      <a:pt x="1190" y="339"/>
                      <a:pt x="1291" y="277"/>
                      <a:pt x="1233" y="262"/>
                    </a:cubicBezTo>
                    <a:cubicBezTo>
                      <a:pt x="1219" y="262"/>
                      <a:pt x="1190" y="246"/>
                      <a:pt x="1161" y="246"/>
                    </a:cubicBezTo>
                    <a:cubicBezTo>
                      <a:pt x="1132" y="246"/>
                      <a:pt x="1161" y="216"/>
                      <a:pt x="1132" y="216"/>
                    </a:cubicBezTo>
                    <a:lnTo>
                      <a:pt x="1016" y="216"/>
                    </a:lnTo>
                    <a:cubicBezTo>
                      <a:pt x="987" y="216"/>
                      <a:pt x="972" y="200"/>
                      <a:pt x="943" y="216"/>
                    </a:cubicBezTo>
                    <a:cubicBezTo>
                      <a:pt x="929" y="216"/>
                      <a:pt x="798" y="246"/>
                      <a:pt x="798" y="262"/>
                    </a:cubicBezTo>
                    <a:cubicBezTo>
                      <a:pt x="798" y="262"/>
                      <a:pt x="812" y="262"/>
                      <a:pt x="812" y="277"/>
                    </a:cubicBezTo>
                    <a:lnTo>
                      <a:pt x="754" y="277"/>
                    </a:lnTo>
                    <a:cubicBezTo>
                      <a:pt x="740" y="277"/>
                      <a:pt x="725" y="262"/>
                      <a:pt x="711" y="246"/>
                    </a:cubicBezTo>
                    <a:cubicBezTo>
                      <a:pt x="696" y="246"/>
                      <a:pt x="682" y="262"/>
                      <a:pt x="667" y="262"/>
                    </a:cubicBezTo>
                    <a:cubicBezTo>
                      <a:pt x="653" y="262"/>
                      <a:pt x="624" y="246"/>
                      <a:pt x="609" y="246"/>
                    </a:cubicBezTo>
                    <a:cubicBezTo>
                      <a:pt x="595" y="246"/>
                      <a:pt x="609" y="277"/>
                      <a:pt x="595" y="277"/>
                    </a:cubicBezTo>
                    <a:cubicBezTo>
                      <a:pt x="580" y="277"/>
                      <a:pt x="566" y="246"/>
                      <a:pt x="551" y="246"/>
                    </a:cubicBezTo>
                    <a:cubicBezTo>
                      <a:pt x="508" y="246"/>
                      <a:pt x="566" y="231"/>
                      <a:pt x="566" y="216"/>
                    </a:cubicBezTo>
                    <a:cubicBezTo>
                      <a:pt x="566" y="200"/>
                      <a:pt x="508" y="185"/>
                      <a:pt x="493" y="185"/>
                    </a:cubicBezTo>
                    <a:lnTo>
                      <a:pt x="435" y="200"/>
                    </a:lnTo>
                    <a:cubicBezTo>
                      <a:pt x="435" y="185"/>
                      <a:pt x="464" y="185"/>
                      <a:pt x="464" y="185"/>
                    </a:cubicBezTo>
                    <a:cubicBezTo>
                      <a:pt x="464" y="169"/>
                      <a:pt x="392" y="154"/>
                      <a:pt x="406" y="138"/>
                    </a:cubicBezTo>
                    <a:lnTo>
                      <a:pt x="551" y="154"/>
                    </a:lnTo>
                    <a:cubicBezTo>
                      <a:pt x="551" y="138"/>
                      <a:pt x="493" y="123"/>
                      <a:pt x="479" y="108"/>
                    </a:cubicBezTo>
                    <a:lnTo>
                      <a:pt x="406" y="108"/>
                    </a:lnTo>
                    <a:cubicBezTo>
                      <a:pt x="421" y="108"/>
                      <a:pt x="450" y="108"/>
                      <a:pt x="464" y="92"/>
                    </a:cubicBezTo>
                    <a:cubicBezTo>
                      <a:pt x="464" y="77"/>
                      <a:pt x="392" y="77"/>
                      <a:pt x="392" y="77"/>
                    </a:cubicBezTo>
                    <a:cubicBezTo>
                      <a:pt x="334" y="77"/>
                      <a:pt x="305" y="92"/>
                      <a:pt x="247" y="108"/>
                    </a:cubicBezTo>
                    <a:cubicBezTo>
                      <a:pt x="247" y="108"/>
                      <a:pt x="261" y="108"/>
                      <a:pt x="247" y="108"/>
                    </a:cubicBezTo>
                    <a:lnTo>
                      <a:pt x="247" y="10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Freeform 1866">
                <a:extLst>
                  <a:ext uri="{FF2B5EF4-FFF2-40B4-BE49-F238E27FC236}">
                    <a16:creationId xmlns:a16="http://schemas.microsoft.com/office/drawing/2014/main" id="{CF47C2A0-767E-8688-20A6-7282D18D6272}"/>
                  </a:ext>
                </a:extLst>
              </p:cNvPr>
              <p:cNvSpPr>
                <a:spLocks/>
              </p:cNvSpPr>
              <p:nvPr/>
            </p:nvSpPr>
            <p:spPr bwMode="auto">
              <a:xfrm>
                <a:off x="2242" y="1397"/>
                <a:ext cx="161" cy="104"/>
              </a:xfrm>
              <a:custGeom>
                <a:avLst/>
                <a:gdLst>
                  <a:gd name="T0" fmla="*/ 819 w 833"/>
                  <a:gd name="T1" fmla="*/ 352 h 542"/>
                  <a:gd name="T2" fmla="*/ 734 w 833"/>
                  <a:gd name="T3" fmla="*/ 308 h 542"/>
                  <a:gd name="T4" fmla="*/ 677 w 833"/>
                  <a:gd name="T5" fmla="*/ 264 h 542"/>
                  <a:gd name="T6" fmla="*/ 663 w 833"/>
                  <a:gd name="T7" fmla="*/ 235 h 542"/>
                  <a:gd name="T8" fmla="*/ 635 w 833"/>
                  <a:gd name="T9" fmla="*/ 205 h 542"/>
                  <a:gd name="T10" fmla="*/ 536 w 833"/>
                  <a:gd name="T11" fmla="*/ 161 h 542"/>
                  <a:gd name="T12" fmla="*/ 536 w 833"/>
                  <a:gd name="T13" fmla="*/ 191 h 542"/>
                  <a:gd name="T14" fmla="*/ 409 w 833"/>
                  <a:gd name="T15" fmla="*/ 117 h 542"/>
                  <a:gd name="T16" fmla="*/ 226 w 833"/>
                  <a:gd name="T17" fmla="*/ 0 h 542"/>
                  <a:gd name="T18" fmla="*/ 240 w 833"/>
                  <a:gd name="T19" fmla="*/ 30 h 542"/>
                  <a:gd name="T20" fmla="*/ 183 w 833"/>
                  <a:gd name="T21" fmla="*/ 59 h 542"/>
                  <a:gd name="T22" fmla="*/ 169 w 833"/>
                  <a:gd name="T23" fmla="*/ 103 h 542"/>
                  <a:gd name="T24" fmla="*/ 42 w 833"/>
                  <a:gd name="T25" fmla="*/ 117 h 542"/>
                  <a:gd name="T26" fmla="*/ 56 w 833"/>
                  <a:gd name="T27" fmla="*/ 132 h 542"/>
                  <a:gd name="T28" fmla="*/ 14 w 833"/>
                  <a:gd name="T29" fmla="*/ 176 h 542"/>
                  <a:gd name="T30" fmla="*/ 169 w 833"/>
                  <a:gd name="T31" fmla="*/ 191 h 542"/>
                  <a:gd name="T32" fmla="*/ 155 w 833"/>
                  <a:gd name="T33" fmla="*/ 220 h 542"/>
                  <a:gd name="T34" fmla="*/ 28 w 833"/>
                  <a:gd name="T35" fmla="*/ 264 h 542"/>
                  <a:gd name="T36" fmla="*/ 84 w 833"/>
                  <a:gd name="T37" fmla="*/ 322 h 542"/>
                  <a:gd name="T38" fmla="*/ 155 w 833"/>
                  <a:gd name="T39" fmla="*/ 337 h 542"/>
                  <a:gd name="T40" fmla="*/ 296 w 833"/>
                  <a:gd name="T41" fmla="*/ 322 h 542"/>
                  <a:gd name="T42" fmla="*/ 296 w 833"/>
                  <a:gd name="T43" fmla="*/ 337 h 542"/>
                  <a:gd name="T44" fmla="*/ 324 w 833"/>
                  <a:gd name="T45" fmla="*/ 366 h 542"/>
                  <a:gd name="T46" fmla="*/ 183 w 833"/>
                  <a:gd name="T47" fmla="*/ 396 h 542"/>
                  <a:gd name="T48" fmla="*/ 324 w 833"/>
                  <a:gd name="T49" fmla="*/ 469 h 542"/>
                  <a:gd name="T50" fmla="*/ 367 w 833"/>
                  <a:gd name="T51" fmla="*/ 527 h 542"/>
                  <a:gd name="T52" fmla="*/ 437 w 833"/>
                  <a:gd name="T53" fmla="*/ 513 h 542"/>
                  <a:gd name="T54" fmla="*/ 466 w 833"/>
                  <a:gd name="T55" fmla="*/ 469 h 542"/>
                  <a:gd name="T56" fmla="*/ 564 w 833"/>
                  <a:gd name="T57" fmla="*/ 469 h 542"/>
                  <a:gd name="T58" fmla="*/ 593 w 833"/>
                  <a:gd name="T59" fmla="*/ 454 h 542"/>
                  <a:gd name="T60" fmla="*/ 607 w 833"/>
                  <a:gd name="T61" fmla="*/ 396 h 542"/>
                  <a:gd name="T62" fmla="*/ 734 w 833"/>
                  <a:gd name="T63" fmla="*/ 396 h 542"/>
                  <a:gd name="T64" fmla="*/ 790 w 833"/>
                  <a:gd name="T65" fmla="*/ 396 h 542"/>
                  <a:gd name="T66" fmla="*/ 819 w 833"/>
                  <a:gd name="T67" fmla="*/ 35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3" h="542">
                    <a:moveTo>
                      <a:pt x="819" y="352"/>
                    </a:moveTo>
                    <a:lnTo>
                      <a:pt x="819" y="352"/>
                    </a:lnTo>
                    <a:cubicBezTo>
                      <a:pt x="819" y="322"/>
                      <a:pt x="790" y="322"/>
                      <a:pt x="776" y="308"/>
                    </a:cubicBezTo>
                    <a:cubicBezTo>
                      <a:pt x="762" y="293"/>
                      <a:pt x="748" y="322"/>
                      <a:pt x="734" y="308"/>
                    </a:cubicBezTo>
                    <a:cubicBezTo>
                      <a:pt x="706" y="278"/>
                      <a:pt x="677" y="308"/>
                      <a:pt x="649" y="293"/>
                    </a:cubicBezTo>
                    <a:cubicBezTo>
                      <a:pt x="649" y="293"/>
                      <a:pt x="677" y="278"/>
                      <a:pt x="677" y="264"/>
                    </a:cubicBezTo>
                    <a:lnTo>
                      <a:pt x="649" y="264"/>
                    </a:lnTo>
                    <a:cubicBezTo>
                      <a:pt x="649" y="249"/>
                      <a:pt x="663" y="249"/>
                      <a:pt x="663" y="235"/>
                    </a:cubicBezTo>
                    <a:cubicBezTo>
                      <a:pt x="663" y="220"/>
                      <a:pt x="621" y="235"/>
                      <a:pt x="621" y="220"/>
                    </a:cubicBezTo>
                    <a:cubicBezTo>
                      <a:pt x="607" y="220"/>
                      <a:pt x="635" y="205"/>
                      <a:pt x="635" y="205"/>
                    </a:cubicBezTo>
                    <a:cubicBezTo>
                      <a:pt x="649" y="191"/>
                      <a:pt x="621" y="176"/>
                      <a:pt x="621" y="161"/>
                    </a:cubicBezTo>
                    <a:cubicBezTo>
                      <a:pt x="607" y="147"/>
                      <a:pt x="536" y="161"/>
                      <a:pt x="536" y="161"/>
                    </a:cubicBezTo>
                    <a:cubicBezTo>
                      <a:pt x="536" y="176"/>
                      <a:pt x="607" y="205"/>
                      <a:pt x="607" y="220"/>
                    </a:cubicBezTo>
                    <a:cubicBezTo>
                      <a:pt x="593" y="235"/>
                      <a:pt x="550" y="205"/>
                      <a:pt x="536" y="191"/>
                    </a:cubicBezTo>
                    <a:cubicBezTo>
                      <a:pt x="508" y="176"/>
                      <a:pt x="550" y="147"/>
                      <a:pt x="494" y="147"/>
                    </a:cubicBezTo>
                    <a:cubicBezTo>
                      <a:pt x="466" y="147"/>
                      <a:pt x="423" y="147"/>
                      <a:pt x="409" y="117"/>
                    </a:cubicBezTo>
                    <a:cubicBezTo>
                      <a:pt x="395" y="88"/>
                      <a:pt x="367" y="44"/>
                      <a:pt x="339" y="30"/>
                    </a:cubicBezTo>
                    <a:cubicBezTo>
                      <a:pt x="296" y="15"/>
                      <a:pt x="254" y="0"/>
                      <a:pt x="226" y="0"/>
                    </a:cubicBezTo>
                    <a:cubicBezTo>
                      <a:pt x="211" y="0"/>
                      <a:pt x="141" y="0"/>
                      <a:pt x="169" y="15"/>
                    </a:cubicBezTo>
                    <a:cubicBezTo>
                      <a:pt x="183" y="15"/>
                      <a:pt x="240" y="30"/>
                      <a:pt x="240" y="30"/>
                    </a:cubicBezTo>
                    <a:cubicBezTo>
                      <a:pt x="240" y="59"/>
                      <a:pt x="183" y="44"/>
                      <a:pt x="169" y="44"/>
                    </a:cubicBezTo>
                    <a:lnTo>
                      <a:pt x="183" y="59"/>
                    </a:lnTo>
                    <a:cubicBezTo>
                      <a:pt x="183" y="74"/>
                      <a:pt x="98" y="30"/>
                      <a:pt x="84" y="74"/>
                    </a:cubicBezTo>
                    <a:cubicBezTo>
                      <a:pt x="84" y="74"/>
                      <a:pt x="155" y="103"/>
                      <a:pt x="169" y="103"/>
                    </a:cubicBezTo>
                    <a:cubicBezTo>
                      <a:pt x="141" y="88"/>
                      <a:pt x="155" y="132"/>
                      <a:pt x="155" y="132"/>
                    </a:cubicBezTo>
                    <a:cubicBezTo>
                      <a:pt x="155" y="147"/>
                      <a:pt x="56" y="103"/>
                      <a:pt x="42" y="117"/>
                    </a:cubicBezTo>
                    <a:cubicBezTo>
                      <a:pt x="42" y="103"/>
                      <a:pt x="84" y="117"/>
                      <a:pt x="84" y="132"/>
                    </a:cubicBezTo>
                    <a:cubicBezTo>
                      <a:pt x="84" y="117"/>
                      <a:pt x="56" y="132"/>
                      <a:pt x="56" y="132"/>
                    </a:cubicBezTo>
                    <a:cubicBezTo>
                      <a:pt x="42" y="147"/>
                      <a:pt x="70" y="161"/>
                      <a:pt x="70" y="161"/>
                    </a:cubicBezTo>
                    <a:cubicBezTo>
                      <a:pt x="84" y="176"/>
                      <a:pt x="28" y="176"/>
                      <a:pt x="14" y="176"/>
                    </a:cubicBezTo>
                    <a:cubicBezTo>
                      <a:pt x="28" y="176"/>
                      <a:pt x="56" y="191"/>
                      <a:pt x="84" y="205"/>
                    </a:cubicBezTo>
                    <a:cubicBezTo>
                      <a:pt x="113" y="205"/>
                      <a:pt x="141" y="191"/>
                      <a:pt x="169" y="191"/>
                    </a:cubicBezTo>
                    <a:lnTo>
                      <a:pt x="141" y="205"/>
                    </a:lnTo>
                    <a:cubicBezTo>
                      <a:pt x="141" y="220"/>
                      <a:pt x="155" y="220"/>
                      <a:pt x="155" y="220"/>
                    </a:cubicBezTo>
                    <a:cubicBezTo>
                      <a:pt x="155" y="235"/>
                      <a:pt x="0" y="220"/>
                      <a:pt x="0" y="220"/>
                    </a:cubicBezTo>
                    <a:lnTo>
                      <a:pt x="28" y="264"/>
                    </a:lnTo>
                    <a:cubicBezTo>
                      <a:pt x="42" y="278"/>
                      <a:pt x="98" y="308"/>
                      <a:pt x="98" y="293"/>
                    </a:cubicBezTo>
                    <a:cubicBezTo>
                      <a:pt x="98" y="308"/>
                      <a:pt x="70" y="293"/>
                      <a:pt x="84" y="322"/>
                    </a:cubicBezTo>
                    <a:cubicBezTo>
                      <a:pt x="84" y="322"/>
                      <a:pt x="98" y="337"/>
                      <a:pt x="113" y="337"/>
                    </a:cubicBezTo>
                    <a:cubicBezTo>
                      <a:pt x="127" y="352"/>
                      <a:pt x="141" y="337"/>
                      <a:pt x="155" y="337"/>
                    </a:cubicBezTo>
                    <a:cubicBezTo>
                      <a:pt x="169" y="322"/>
                      <a:pt x="183" y="352"/>
                      <a:pt x="197" y="337"/>
                    </a:cubicBezTo>
                    <a:cubicBezTo>
                      <a:pt x="240" y="322"/>
                      <a:pt x="268" y="308"/>
                      <a:pt x="296" y="322"/>
                    </a:cubicBezTo>
                    <a:cubicBezTo>
                      <a:pt x="324" y="337"/>
                      <a:pt x="339" y="337"/>
                      <a:pt x="367" y="337"/>
                    </a:cubicBezTo>
                    <a:lnTo>
                      <a:pt x="296" y="337"/>
                    </a:lnTo>
                    <a:cubicBezTo>
                      <a:pt x="324" y="337"/>
                      <a:pt x="381" y="337"/>
                      <a:pt x="395" y="352"/>
                    </a:cubicBezTo>
                    <a:lnTo>
                      <a:pt x="324" y="366"/>
                    </a:lnTo>
                    <a:lnTo>
                      <a:pt x="226" y="366"/>
                    </a:lnTo>
                    <a:cubicBezTo>
                      <a:pt x="226" y="381"/>
                      <a:pt x="169" y="396"/>
                      <a:pt x="183" y="396"/>
                    </a:cubicBezTo>
                    <a:cubicBezTo>
                      <a:pt x="197" y="410"/>
                      <a:pt x="211" y="410"/>
                      <a:pt x="226" y="439"/>
                    </a:cubicBezTo>
                    <a:cubicBezTo>
                      <a:pt x="226" y="469"/>
                      <a:pt x="310" y="439"/>
                      <a:pt x="324" y="469"/>
                    </a:cubicBezTo>
                    <a:cubicBezTo>
                      <a:pt x="324" y="469"/>
                      <a:pt x="268" y="469"/>
                      <a:pt x="268" y="483"/>
                    </a:cubicBezTo>
                    <a:cubicBezTo>
                      <a:pt x="282" y="498"/>
                      <a:pt x="353" y="527"/>
                      <a:pt x="367" y="527"/>
                    </a:cubicBezTo>
                    <a:cubicBezTo>
                      <a:pt x="367" y="527"/>
                      <a:pt x="451" y="527"/>
                      <a:pt x="451" y="513"/>
                    </a:cubicBezTo>
                    <a:lnTo>
                      <a:pt x="437" y="513"/>
                    </a:lnTo>
                    <a:cubicBezTo>
                      <a:pt x="437" y="483"/>
                      <a:pt x="494" y="527"/>
                      <a:pt x="480" y="527"/>
                    </a:cubicBezTo>
                    <a:cubicBezTo>
                      <a:pt x="494" y="527"/>
                      <a:pt x="466" y="483"/>
                      <a:pt x="466" y="469"/>
                    </a:cubicBezTo>
                    <a:cubicBezTo>
                      <a:pt x="494" y="454"/>
                      <a:pt x="522" y="542"/>
                      <a:pt x="564" y="513"/>
                    </a:cubicBezTo>
                    <a:cubicBezTo>
                      <a:pt x="579" y="498"/>
                      <a:pt x="550" y="469"/>
                      <a:pt x="564" y="469"/>
                    </a:cubicBezTo>
                    <a:cubicBezTo>
                      <a:pt x="579" y="469"/>
                      <a:pt x="579" y="498"/>
                      <a:pt x="579" y="513"/>
                    </a:cubicBezTo>
                    <a:cubicBezTo>
                      <a:pt x="593" y="513"/>
                      <a:pt x="607" y="454"/>
                      <a:pt x="593" y="454"/>
                    </a:cubicBezTo>
                    <a:cubicBezTo>
                      <a:pt x="593" y="439"/>
                      <a:pt x="593" y="425"/>
                      <a:pt x="579" y="425"/>
                    </a:cubicBezTo>
                    <a:cubicBezTo>
                      <a:pt x="579" y="410"/>
                      <a:pt x="593" y="381"/>
                      <a:pt x="607" y="396"/>
                    </a:cubicBezTo>
                    <a:cubicBezTo>
                      <a:pt x="621" y="410"/>
                      <a:pt x="607" y="469"/>
                      <a:pt x="649" y="439"/>
                    </a:cubicBezTo>
                    <a:cubicBezTo>
                      <a:pt x="663" y="425"/>
                      <a:pt x="706" y="366"/>
                      <a:pt x="734" y="396"/>
                    </a:cubicBezTo>
                    <a:cubicBezTo>
                      <a:pt x="748" y="396"/>
                      <a:pt x="720" y="410"/>
                      <a:pt x="720" y="410"/>
                    </a:cubicBezTo>
                    <a:lnTo>
                      <a:pt x="790" y="396"/>
                    </a:lnTo>
                    <a:cubicBezTo>
                      <a:pt x="790" y="396"/>
                      <a:pt x="762" y="396"/>
                      <a:pt x="762" y="381"/>
                    </a:cubicBezTo>
                    <a:cubicBezTo>
                      <a:pt x="762" y="366"/>
                      <a:pt x="833" y="366"/>
                      <a:pt x="819" y="352"/>
                    </a:cubicBezTo>
                    <a:cubicBezTo>
                      <a:pt x="819" y="322"/>
                      <a:pt x="819" y="366"/>
                      <a:pt x="819" y="35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8" name="Freeform 1867">
                <a:extLst>
                  <a:ext uri="{FF2B5EF4-FFF2-40B4-BE49-F238E27FC236}">
                    <a16:creationId xmlns:a16="http://schemas.microsoft.com/office/drawing/2014/main" id="{D42A6D3B-A18F-0FD7-A0A7-A5C480E35157}"/>
                  </a:ext>
                </a:extLst>
              </p:cNvPr>
              <p:cNvSpPr>
                <a:spLocks/>
              </p:cNvSpPr>
              <p:nvPr/>
            </p:nvSpPr>
            <p:spPr bwMode="auto">
              <a:xfrm>
                <a:off x="2242" y="1397"/>
                <a:ext cx="161" cy="104"/>
              </a:xfrm>
              <a:custGeom>
                <a:avLst/>
                <a:gdLst>
                  <a:gd name="T0" fmla="*/ 819 w 833"/>
                  <a:gd name="T1" fmla="*/ 352 h 542"/>
                  <a:gd name="T2" fmla="*/ 734 w 833"/>
                  <a:gd name="T3" fmla="*/ 308 h 542"/>
                  <a:gd name="T4" fmla="*/ 677 w 833"/>
                  <a:gd name="T5" fmla="*/ 264 h 542"/>
                  <a:gd name="T6" fmla="*/ 663 w 833"/>
                  <a:gd name="T7" fmla="*/ 235 h 542"/>
                  <a:gd name="T8" fmla="*/ 635 w 833"/>
                  <a:gd name="T9" fmla="*/ 205 h 542"/>
                  <a:gd name="T10" fmla="*/ 536 w 833"/>
                  <a:gd name="T11" fmla="*/ 161 h 542"/>
                  <a:gd name="T12" fmla="*/ 536 w 833"/>
                  <a:gd name="T13" fmla="*/ 191 h 542"/>
                  <a:gd name="T14" fmla="*/ 409 w 833"/>
                  <a:gd name="T15" fmla="*/ 117 h 542"/>
                  <a:gd name="T16" fmla="*/ 226 w 833"/>
                  <a:gd name="T17" fmla="*/ 0 h 542"/>
                  <a:gd name="T18" fmla="*/ 240 w 833"/>
                  <a:gd name="T19" fmla="*/ 30 h 542"/>
                  <a:gd name="T20" fmla="*/ 183 w 833"/>
                  <a:gd name="T21" fmla="*/ 59 h 542"/>
                  <a:gd name="T22" fmla="*/ 169 w 833"/>
                  <a:gd name="T23" fmla="*/ 103 h 542"/>
                  <a:gd name="T24" fmla="*/ 42 w 833"/>
                  <a:gd name="T25" fmla="*/ 117 h 542"/>
                  <a:gd name="T26" fmla="*/ 56 w 833"/>
                  <a:gd name="T27" fmla="*/ 132 h 542"/>
                  <a:gd name="T28" fmla="*/ 14 w 833"/>
                  <a:gd name="T29" fmla="*/ 176 h 542"/>
                  <a:gd name="T30" fmla="*/ 169 w 833"/>
                  <a:gd name="T31" fmla="*/ 191 h 542"/>
                  <a:gd name="T32" fmla="*/ 155 w 833"/>
                  <a:gd name="T33" fmla="*/ 220 h 542"/>
                  <a:gd name="T34" fmla="*/ 28 w 833"/>
                  <a:gd name="T35" fmla="*/ 264 h 542"/>
                  <a:gd name="T36" fmla="*/ 84 w 833"/>
                  <a:gd name="T37" fmla="*/ 322 h 542"/>
                  <a:gd name="T38" fmla="*/ 155 w 833"/>
                  <a:gd name="T39" fmla="*/ 337 h 542"/>
                  <a:gd name="T40" fmla="*/ 296 w 833"/>
                  <a:gd name="T41" fmla="*/ 322 h 542"/>
                  <a:gd name="T42" fmla="*/ 296 w 833"/>
                  <a:gd name="T43" fmla="*/ 337 h 542"/>
                  <a:gd name="T44" fmla="*/ 324 w 833"/>
                  <a:gd name="T45" fmla="*/ 366 h 542"/>
                  <a:gd name="T46" fmla="*/ 183 w 833"/>
                  <a:gd name="T47" fmla="*/ 396 h 542"/>
                  <a:gd name="T48" fmla="*/ 324 w 833"/>
                  <a:gd name="T49" fmla="*/ 469 h 542"/>
                  <a:gd name="T50" fmla="*/ 367 w 833"/>
                  <a:gd name="T51" fmla="*/ 527 h 542"/>
                  <a:gd name="T52" fmla="*/ 437 w 833"/>
                  <a:gd name="T53" fmla="*/ 513 h 542"/>
                  <a:gd name="T54" fmla="*/ 466 w 833"/>
                  <a:gd name="T55" fmla="*/ 469 h 542"/>
                  <a:gd name="T56" fmla="*/ 564 w 833"/>
                  <a:gd name="T57" fmla="*/ 469 h 542"/>
                  <a:gd name="T58" fmla="*/ 593 w 833"/>
                  <a:gd name="T59" fmla="*/ 454 h 542"/>
                  <a:gd name="T60" fmla="*/ 607 w 833"/>
                  <a:gd name="T61" fmla="*/ 396 h 542"/>
                  <a:gd name="T62" fmla="*/ 734 w 833"/>
                  <a:gd name="T63" fmla="*/ 396 h 542"/>
                  <a:gd name="T64" fmla="*/ 790 w 833"/>
                  <a:gd name="T65" fmla="*/ 396 h 542"/>
                  <a:gd name="T66" fmla="*/ 819 w 833"/>
                  <a:gd name="T67" fmla="*/ 352 h 542"/>
                  <a:gd name="T68" fmla="*/ 819 w 833"/>
                  <a:gd name="T69" fmla="*/ 35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3" h="542">
                    <a:moveTo>
                      <a:pt x="819" y="352"/>
                    </a:moveTo>
                    <a:lnTo>
                      <a:pt x="819" y="352"/>
                    </a:lnTo>
                    <a:cubicBezTo>
                      <a:pt x="819" y="322"/>
                      <a:pt x="790" y="322"/>
                      <a:pt x="776" y="308"/>
                    </a:cubicBezTo>
                    <a:cubicBezTo>
                      <a:pt x="762" y="293"/>
                      <a:pt x="748" y="322"/>
                      <a:pt x="734" y="308"/>
                    </a:cubicBezTo>
                    <a:cubicBezTo>
                      <a:pt x="706" y="278"/>
                      <a:pt x="677" y="308"/>
                      <a:pt x="649" y="293"/>
                    </a:cubicBezTo>
                    <a:cubicBezTo>
                      <a:pt x="649" y="293"/>
                      <a:pt x="677" y="278"/>
                      <a:pt x="677" y="264"/>
                    </a:cubicBezTo>
                    <a:lnTo>
                      <a:pt x="649" y="264"/>
                    </a:lnTo>
                    <a:cubicBezTo>
                      <a:pt x="649" y="249"/>
                      <a:pt x="663" y="249"/>
                      <a:pt x="663" y="235"/>
                    </a:cubicBezTo>
                    <a:cubicBezTo>
                      <a:pt x="663" y="220"/>
                      <a:pt x="621" y="235"/>
                      <a:pt x="621" y="220"/>
                    </a:cubicBezTo>
                    <a:cubicBezTo>
                      <a:pt x="607" y="220"/>
                      <a:pt x="635" y="205"/>
                      <a:pt x="635" y="205"/>
                    </a:cubicBezTo>
                    <a:cubicBezTo>
                      <a:pt x="649" y="191"/>
                      <a:pt x="621" y="176"/>
                      <a:pt x="621" y="161"/>
                    </a:cubicBezTo>
                    <a:cubicBezTo>
                      <a:pt x="607" y="147"/>
                      <a:pt x="536" y="161"/>
                      <a:pt x="536" y="161"/>
                    </a:cubicBezTo>
                    <a:cubicBezTo>
                      <a:pt x="536" y="176"/>
                      <a:pt x="607" y="205"/>
                      <a:pt x="607" y="220"/>
                    </a:cubicBezTo>
                    <a:cubicBezTo>
                      <a:pt x="593" y="235"/>
                      <a:pt x="550" y="205"/>
                      <a:pt x="536" y="191"/>
                    </a:cubicBezTo>
                    <a:cubicBezTo>
                      <a:pt x="508" y="176"/>
                      <a:pt x="550" y="147"/>
                      <a:pt x="494" y="147"/>
                    </a:cubicBezTo>
                    <a:cubicBezTo>
                      <a:pt x="466" y="147"/>
                      <a:pt x="423" y="147"/>
                      <a:pt x="409" y="117"/>
                    </a:cubicBezTo>
                    <a:cubicBezTo>
                      <a:pt x="395" y="88"/>
                      <a:pt x="367" y="44"/>
                      <a:pt x="339" y="30"/>
                    </a:cubicBezTo>
                    <a:cubicBezTo>
                      <a:pt x="296" y="15"/>
                      <a:pt x="254" y="0"/>
                      <a:pt x="226" y="0"/>
                    </a:cubicBezTo>
                    <a:cubicBezTo>
                      <a:pt x="211" y="0"/>
                      <a:pt x="141" y="0"/>
                      <a:pt x="169" y="15"/>
                    </a:cubicBezTo>
                    <a:cubicBezTo>
                      <a:pt x="183" y="15"/>
                      <a:pt x="240" y="30"/>
                      <a:pt x="240" y="30"/>
                    </a:cubicBezTo>
                    <a:cubicBezTo>
                      <a:pt x="240" y="59"/>
                      <a:pt x="183" y="44"/>
                      <a:pt x="169" y="44"/>
                    </a:cubicBezTo>
                    <a:lnTo>
                      <a:pt x="183" y="59"/>
                    </a:lnTo>
                    <a:cubicBezTo>
                      <a:pt x="183" y="74"/>
                      <a:pt x="98" y="30"/>
                      <a:pt x="84" y="74"/>
                    </a:cubicBezTo>
                    <a:cubicBezTo>
                      <a:pt x="84" y="74"/>
                      <a:pt x="155" y="103"/>
                      <a:pt x="169" y="103"/>
                    </a:cubicBezTo>
                    <a:cubicBezTo>
                      <a:pt x="141" y="88"/>
                      <a:pt x="155" y="132"/>
                      <a:pt x="155" y="132"/>
                    </a:cubicBezTo>
                    <a:cubicBezTo>
                      <a:pt x="155" y="147"/>
                      <a:pt x="56" y="103"/>
                      <a:pt x="42" y="117"/>
                    </a:cubicBezTo>
                    <a:cubicBezTo>
                      <a:pt x="42" y="103"/>
                      <a:pt x="84" y="117"/>
                      <a:pt x="84" y="132"/>
                    </a:cubicBezTo>
                    <a:cubicBezTo>
                      <a:pt x="84" y="117"/>
                      <a:pt x="56" y="132"/>
                      <a:pt x="56" y="132"/>
                    </a:cubicBezTo>
                    <a:cubicBezTo>
                      <a:pt x="42" y="147"/>
                      <a:pt x="70" y="161"/>
                      <a:pt x="70" y="161"/>
                    </a:cubicBezTo>
                    <a:cubicBezTo>
                      <a:pt x="84" y="176"/>
                      <a:pt x="28" y="176"/>
                      <a:pt x="14" y="176"/>
                    </a:cubicBezTo>
                    <a:cubicBezTo>
                      <a:pt x="28" y="176"/>
                      <a:pt x="56" y="191"/>
                      <a:pt x="84" y="205"/>
                    </a:cubicBezTo>
                    <a:cubicBezTo>
                      <a:pt x="113" y="205"/>
                      <a:pt x="141" y="191"/>
                      <a:pt x="169" y="191"/>
                    </a:cubicBezTo>
                    <a:lnTo>
                      <a:pt x="141" y="205"/>
                    </a:lnTo>
                    <a:cubicBezTo>
                      <a:pt x="141" y="220"/>
                      <a:pt x="155" y="220"/>
                      <a:pt x="155" y="220"/>
                    </a:cubicBezTo>
                    <a:cubicBezTo>
                      <a:pt x="155" y="235"/>
                      <a:pt x="0" y="220"/>
                      <a:pt x="0" y="220"/>
                    </a:cubicBezTo>
                    <a:lnTo>
                      <a:pt x="28" y="264"/>
                    </a:lnTo>
                    <a:cubicBezTo>
                      <a:pt x="42" y="278"/>
                      <a:pt x="98" y="308"/>
                      <a:pt x="98" y="293"/>
                    </a:cubicBezTo>
                    <a:cubicBezTo>
                      <a:pt x="98" y="308"/>
                      <a:pt x="70" y="293"/>
                      <a:pt x="84" y="322"/>
                    </a:cubicBezTo>
                    <a:cubicBezTo>
                      <a:pt x="84" y="322"/>
                      <a:pt x="98" y="337"/>
                      <a:pt x="113" y="337"/>
                    </a:cubicBezTo>
                    <a:cubicBezTo>
                      <a:pt x="127" y="352"/>
                      <a:pt x="141" y="337"/>
                      <a:pt x="155" y="337"/>
                    </a:cubicBezTo>
                    <a:cubicBezTo>
                      <a:pt x="169" y="322"/>
                      <a:pt x="183" y="352"/>
                      <a:pt x="197" y="337"/>
                    </a:cubicBezTo>
                    <a:cubicBezTo>
                      <a:pt x="240" y="322"/>
                      <a:pt x="268" y="308"/>
                      <a:pt x="296" y="322"/>
                    </a:cubicBezTo>
                    <a:cubicBezTo>
                      <a:pt x="324" y="337"/>
                      <a:pt x="339" y="337"/>
                      <a:pt x="367" y="337"/>
                    </a:cubicBezTo>
                    <a:lnTo>
                      <a:pt x="296" y="337"/>
                    </a:lnTo>
                    <a:cubicBezTo>
                      <a:pt x="324" y="337"/>
                      <a:pt x="381" y="337"/>
                      <a:pt x="395" y="352"/>
                    </a:cubicBezTo>
                    <a:lnTo>
                      <a:pt x="324" y="366"/>
                    </a:lnTo>
                    <a:lnTo>
                      <a:pt x="226" y="366"/>
                    </a:lnTo>
                    <a:cubicBezTo>
                      <a:pt x="226" y="381"/>
                      <a:pt x="169" y="396"/>
                      <a:pt x="183" y="396"/>
                    </a:cubicBezTo>
                    <a:cubicBezTo>
                      <a:pt x="197" y="410"/>
                      <a:pt x="211" y="410"/>
                      <a:pt x="226" y="439"/>
                    </a:cubicBezTo>
                    <a:cubicBezTo>
                      <a:pt x="226" y="469"/>
                      <a:pt x="310" y="439"/>
                      <a:pt x="324" y="469"/>
                    </a:cubicBezTo>
                    <a:cubicBezTo>
                      <a:pt x="324" y="469"/>
                      <a:pt x="268" y="469"/>
                      <a:pt x="268" y="483"/>
                    </a:cubicBezTo>
                    <a:cubicBezTo>
                      <a:pt x="282" y="498"/>
                      <a:pt x="353" y="527"/>
                      <a:pt x="367" y="527"/>
                    </a:cubicBezTo>
                    <a:cubicBezTo>
                      <a:pt x="367" y="527"/>
                      <a:pt x="451" y="527"/>
                      <a:pt x="451" y="513"/>
                    </a:cubicBezTo>
                    <a:lnTo>
                      <a:pt x="437" y="513"/>
                    </a:lnTo>
                    <a:cubicBezTo>
                      <a:pt x="437" y="483"/>
                      <a:pt x="494" y="527"/>
                      <a:pt x="480" y="527"/>
                    </a:cubicBezTo>
                    <a:cubicBezTo>
                      <a:pt x="494" y="527"/>
                      <a:pt x="466" y="483"/>
                      <a:pt x="466" y="469"/>
                    </a:cubicBezTo>
                    <a:cubicBezTo>
                      <a:pt x="494" y="454"/>
                      <a:pt x="522" y="542"/>
                      <a:pt x="564" y="513"/>
                    </a:cubicBezTo>
                    <a:cubicBezTo>
                      <a:pt x="579" y="498"/>
                      <a:pt x="550" y="469"/>
                      <a:pt x="564" y="469"/>
                    </a:cubicBezTo>
                    <a:cubicBezTo>
                      <a:pt x="579" y="469"/>
                      <a:pt x="579" y="498"/>
                      <a:pt x="579" y="513"/>
                    </a:cubicBezTo>
                    <a:cubicBezTo>
                      <a:pt x="593" y="513"/>
                      <a:pt x="607" y="454"/>
                      <a:pt x="593" y="454"/>
                    </a:cubicBezTo>
                    <a:cubicBezTo>
                      <a:pt x="593" y="439"/>
                      <a:pt x="593" y="425"/>
                      <a:pt x="579" y="425"/>
                    </a:cubicBezTo>
                    <a:cubicBezTo>
                      <a:pt x="579" y="410"/>
                      <a:pt x="593" y="381"/>
                      <a:pt x="607" y="396"/>
                    </a:cubicBezTo>
                    <a:cubicBezTo>
                      <a:pt x="621" y="410"/>
                      <a:pt x="607" y="469"/>
                      <a:pt x="649" y="439"/>
                    </a:cubicBezTo>
                    <a:cubicBezTo>
                      <a:pt x="663" y="425"/>
                      <a:pt x="706" y="366"/>
                      <a:pt x="734" y="396"/>
                    </a:cubicBezTo>
                    <a:cubicBezTo>
                      <a:pt x="748" y="396"/>
                      <a:pt x="720" y="410"/>
                      <a:pt x="720" y="410"/>
                    </a:cubicBezTo>
                    <a:lnTo>
                      <a:pt x="790" y="396"/>
                    </a:lnTo>
                    <a:cubicBezTo>
                      <a:pt x="790" y="396"/>
                      <a:pt x="762" y="396"/>
                      <a:pt x="762" y="381"/>
                    </a:cubicBezTo>
                    <a:cubicBezTo>
                      <a:pt x="762" y="366"/>
                      <a:pt x="833" y="366"/>
                      <a:pt x="819" y="352"/>
                    </a:cubicBezTo>
                    <a:cubicBezTo>
                      <a:pt x="819" y="322"/>
                      <a:pt x="819" y="366"/>
                      <a:pt x="819" y="352"/>
                    </a:cubicBezTo>
                    <a:lnTo>
                      <a:pt x="819" y="35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Freeform 1868">
                <a:extLst>
                  <a:ext uri="{FF2B5EF4-FFF2-40B4-BE49-F238E27FC236}">
                    <a16:creationId xmlns:a16="http://schemas.microsoft.com/office/drawing/2014/main" id="{8F5BE2C7-0EBE-31CE-A622-10858072C49A}"/>
                  </a:ext>
                </a:extLst>
              </p:cNvPr>
              <p:cNvSpPr>
                <a:spLocks/>
              </p:cNvSpPr>
              <p:nvPr/>
            </p:nvSpPr>
            <p:spPr bwMode="auto">
              <a:xfrm>
                <a:off x="2242" y="1397"/>
                <a:ext cx="161" cy="104"/>
              </a:xfrm>
              <a:custGeom>
                <a:avLst/>
                <a:gdLst>
                  <a:gd name="T0" fmla="*/ 819 w 833"/>
                  <a:gd name="T1" fmla="*/ 352 h 542"/>
                  <a:gd name="T2" fmla="*/ 734 w 833"/>
                  <a:gd name="T3" fmla="*/ 308 h 542"/>
                  <a:gd name="T4" fmla="*/ 677 w 833"/>
                  <a:gd name="T5" fmla="*/ 264 h 542"/>
                  <a:gd name="T6" fmla="*/ 663 w 833"/>
                  <a:gd name="T7" fmla="*/ 235 h 542"/>
                  <a:gd name="T8" fmla="*/ 635 w 833"/>
                  <a:gd name="T9" fmla="*/ 205 h 542"/>
                  <a:gd name="T10" fmla="*/ 536 w 833"/>
                  <a:gd name="T11" fmla="*/ 161 h 542"/>
                  <a:gd name="T12" fmla="*/ 536 w 833"/>
                  <a:gd name="T13" fmla="*/ 191 h 542"/>
                  <a:gd name="T14" fmla="*/ 409 w 833"/>
                  <a:gd name="T15" fmla="*/ 117 h 542"/>
                  <a:gd name="T16" fmla="*/ 226 w 833"/>
                  <a:gd name="T17" fmla="*/ 0 h 542"/>
                  <a:gd name="T18" fmla="*/ 240 w 833"/>
                  <a:gd name="T19" fmla="*/ 30 h 542"/>
                  <a:gd name="T20" fmla="*/ 183 w 833"/>
                  <a:gd name="T21" fmla="*/ 59 h 542"/>
                  <a:gd name="T22" fmla="*/ 169 w 833"/>
                  <a:gd name="T23" fmla="*/ 103 h 542"/>
                  <a:gd name="T24" fmla="*/ 42 w 833"/>
                  <a:gd name="T25" fmla="*/ 117 h 542"/>
                  <a:gd name="T26" fmla="*/ 56 w 833"/>
                  <a:gd name="T27" fmla="*/ 132 h 542"/>
                  <a:gd name="T28" fmla="*/ 14 w 833"/>
                  <a:gd name="T29" fmla="*/ 176 h 542"/>
                  <a:gd name="T30" fmla="*/ 169 w 833"/>
                  <a:gd name="T31" fmla="*/ 191 h 542"/>
                  <a:gd name="T32" fmla="*/ 155 w 833"/>
                  <a:gd name="T33" fmla="*/ 220 h 542"/>
                  <a:gd name="T34" fmla="*/ 28 w 833"/>
                  <a:gd name="T35" fmla="*/ 264 h 542"/>
                  <a:gd name="T36" fmla="*/ 84 w 833"/>
                  <a:gd name="T37" fmla="*/ 322 h 542"/>
                  <a:gd name="T38" fmla="*/ 155 w 833"/>
                  <a:gd name="T39" fmla="*/ 337 h 542"/>
                  <a:gd name="T40" fmla="*/ 296 w 833"/>
                  <a:gd name="T41" fmla="*/ 322 h 542"/>
                  <a:gd name="T42" fmla="*/ 296 w 833"/>
                  <a:gd name="T43" fmla="*/ 337 h 542"/>
                  <a:gd name="T44" fmla="*/ 324 w 833"/>
                  <a:gd name="T45" fmla="*/ 366 h 542"/>
                  <a:gd name="T46" fmla="*/ 183 w 833"/>
                  <a:gd name="T47" fmla="*/ 396 h 542"/>
                  <a:gd name="T48" fmla="*/ 324 w 833"/>
                  <a:gd name="T49" fmla="*/ 469 h 542"/>
                  <a:gd name="T50" fmla="*/ 367 w 833"/>
                  <a:gd name="T51" fmla="*/ 527 h 542"/>
                  <a:gd name="T52" fmla="*/ 437 w 833"/>
                  <a:gd name="T53" fmla="*/ 513 h 542"/>
                  <a:gd name="T54" fmla="*/ 466 w 833"/>
                  <a:gd name="T55" fmla="*/ 469 h 542"/>
                  <a:gd name="T56" fmla="*/ 564 w 833"/>
                  <a:gd name="T57" fmla="*/ 469 h 542"/>
                  <a:gd name="T58" fmla="*/ 593 w 833"/>
                  <a:gd name="T59" fmla="*/ 454 h 542"/>
                  <a:gd name="T60" fmla="*/ 607 w 833"/>
                  <a:gd name="T61" fmla="*/ 396 h 542"/>
                  <a:gd name="T62" fmla="*/ 734 w 833"/>
                  <a:gd name="T63" fmla="*/ 396 h 542"/>
                  <a:gd name="T64" fmla="*/ 790 w 833"/>
                  <a:gd name="T65" fmla="*/ 396 h 542"/>
                  <a:gd name="T66" fmla="*/ 819 w 833"/>
                  <a:gd name="T67" fmla="*/ 35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3" h="542">
                    <a:moveTo>
                      <a:pt x="819" y="352"/>
                    </a:moveTo>
                    <a:lnTo>
                      <a:pt x="819" y="352"/>
                    </a:lnTo>
                    <a:cubicBezTo>
                      <a:pt x="819" y="322"/>
                      <a:pt x="790" y="322"/>
                      <a:pt x="776" y="308"/>
                    </a:cubicBezTo>
                    <a:cubicBezTo>
                      <a:pt x="762" y="293"/>
                      <a:pt x="748" y="322"/>
                      <a:pt x="734" y="308"/>
                    </a:cubicBezTo>
                    <a:cubicBezTo>
                      <a:pt x="706" y="278"/>
                      <a:pt x="677" y="308"/>
                      <a:pt x="649" y="293"/>
                    </a:cubicBezTo>
                    <a:cubicBezTo>
                      <a:pt x="649" y="293"/>
                      <a:pt x="677" y="278"/>
                      <a:pt x="677" y="264"/>
                    </a:cubicBezTo>
                    <a:lnTo>
                      <a:pt x="649" y="264"/>
                    </a:lnTo>
                    <a:cubicBezTo>
                      <a:pt x="649" y="249"/>
                      <a:pt x="663" y="249"/>
                      <a:pt x="663" y="235"/>
                    </a:cubicBezTo>
                    <a:cubicBezTo>
                      <a:pt x="663" y="220"/>
                      <a:pt x="621" y="235"/>
                      <a:pt x="621" y="220"/>
                    </a:cubicBezTo>
                    <a:cubicBezTo>
                      <a:pt x="607" y="220"/>
                      <a:pt x="635" y="205"/>
                      <a:pt x="635" y="205"/>
                    </a:cubicBezTo>
                    <a:cubicBezTo>
                      <a:pt x="649" y="191"/>
                      <a:pt x="621" y="176"/>
                      <a:pt x="621" y="161"/>
                    </a:cubicBezTo>
                    <a:cubicBezTo>
                      <a:pt x="607" y="147"/>
                      <a:pt x="536" y="161"/>
                      <a:pt x="536" y="161"/>
                    </a:cubicBezTo>
                    <a:cubicBezTo>
                      <a:pt x="536" y="176"/>
                      <a:pt x="607" y="205"/>
                      <a:pt x="607" y="220"/>
                    </a:cubicBezTo>
                    <a:cubicBezTo>
                      <a:pt x="593" y="235"/>
                      <a:pt x="550" y="205"/>
                      <a:pt x="536" y="191"/>
                    </a:cubicBezTo>
                    <a:cubicBezTo>
                      <a:pt x="508" y="176"/>
                      <a:pt x="550" y="147"/>
                      <a:pt x="494" y="147"/>
                    </a:cubicBezTo>
                    <a:cubicBezTo>
                      <a:pt x="466" y="147"/>
                      <a:pt x="423" y="147"/>
                      <a:pt x="409" y="117"/>
                    </a:cubicBezTo>
                    <a:cubicBezTo>
                      <a:pt x="395" y="88"/>
                      <a:pt x="367" y="44"/>
                      <a:pt x="339" y="30"/>
                    </a:cubicBezTo>
                    <a:cubicBezTo>
                      <a:pt x="296" y="15"/>
                      <a:pt x="254" y="0"/>
                      <a:pt x="226" y="0"/>
                    </a:cubicBezTo>
                    <a:cubicBezTo>
                      <a:pt x="211" y="0"/>
                      <a:pt x="141" y="0"/>
                      <a:pt x="169" y="15"/>
                    </a:cubicBezTo>
                    <a:cubicBezTo>
                      <a:pt x="183" y="15"/>
                      <a:pt x="240" y="30"/>
                      <a:pt x="240" y="30"/>
                    </a:cubicBezTo>
                    <a:cubicBezTo>
                      <a:pt x="240" y="59"/>
                      <a:pt x="183" y="44"/>
                      <a:pt x="169" y="44"/>
                    </a:cubicBezTo>
                    <a:lnTo>
                      <a:pt x="183" y="59"/>
                    </a:lnTo>
                    <a:cubicBezTo>
                      <a:pt x="183" y="74"/>
                      <a:pt x="98" y="30"/>
                      <a:pt x="84" y="74"/>
                    </a:cubicBezTo>
                    <a:cubicBezTo>
                      <a:pt x="84" y="74"/>
                      <a:pt x="155" y="103"/>
                      <a:pt x="169" y="103"/>
                    </a:cubicBezTo>
                    <a:cubicBezTo>
                      <a:pt x="141" y="88"/>
                      <a:pt x="155" y="132"/>
                      <a:pt x="155" y="132"/>
                    </a:cubicBezTo>
                    <a:cubicBezTo>
                      <a:pt x="155" y="147"/>
                      <a:pt x="56" y="103"/>
                      <a:pt x="42" y="117"/>
                    </a:cubicBezTo>
                    <a:cubicBezTo>
                      <a:pt x="42" y="103"/>
                      <a:pt x="84" y="117"/>
                      <a:pt x="84" y="132"/>
                    </a:cubicBezTo>
                    <a:cubicBezTo>
                      <a:pt x="84" y="117"/>
                      <a:pt x="56" y="132"/>
                      <a:pt x="56" y="132"/>
                    </a:cubicBezTo>
                    <a:cubicBezTo>
                      <a:pt x="42" y="147"/>
                      <a:pt x="70" y="161"/>
                      <a:pt x="70" y="161"/>
                    </a:cubicBezTo>
                    <a:cubicBezTo>
                      <a:pt x="84" y="176"/>
                      <a:pt x="28" y="176"/>
                      <a:pt x="14" y="176"/>
                    </a:cubicBezTo>
                    <a:cubicBezTo>
                      <a:pt x="28" y="176"/>
                      <a:pt x="56" y="191"/>
                      <a:pt x="84" y="205"/>
                    </a:cubicBezTo>
                    <a:cubicBezTo>
                      <a:pt x="113" y="205"/>
                      <a:pt x="141" y="191"/>
                      <a:pt x="169" y="191"/>
                    </a:cubicBezTo>
                    <a:lnTo>
                      <a:pt x="141" y="205"/>
                    </a:lnTo>
                    <a:cubicBezTo>
                      <a:pt x="141" y="220"/>
                      <a:pt x="155" y="220"/>
                      <a:pt x="155" y="220"/>
                    </a:cubicBezTo>
                    <a:cubicBezTo>
                      <a:pt x="155" y="235"/>
                      <a:pt x="0" y="220"/>
                      <a:pt x="0" y="220"/>
                    </a:cubicBezTo>
                    <a:lnTo>
                      <a:pt x="28" y="264"/>
                    </a:lnTo>
                    <a:cubicBezTo>
                      <a:pt x="42" y="278"/>
                      <a:pt x="98" y="308"/>
                      <a:pt x="98" y="293"/>
                    </a:cubicBezTo>
                    <a:cubicBezTo>
                      <a:pt x="98" y="308"/>
                      <a:pt x="70" y="293"/>
                      <a:pt x="84" y="322"/>
                    </a:cubicBezTo>
                    <a:cubicBezTo>
                      <a:pt x="84" y="322"/>
                      <a:pt x="98" y="337"/>
                      <a:pt x="113" y="337"/>
                    </a:cubicBezTo>
                    <a:cubicBezTo>
                      <a:pt x="127" y="352"/>
                      <a:pt x="141" y="337"/>
                      <a:pt x="155" y="337"/>
                    </a:cubicBezTo>
                    <a:cubicBezTo>
                      <a:pt x="169" y="322"/>
                      <a:pt x="183" y="352"/>
                      <a:pt x="197" y="337"/>
                    </a:cubicBezTo>
                    <a:cubicBezTo>
                      <a:pt x="240" y="322"/>
                      <a:pt x="268" y="308"/>
                      <a:pt x="296" y="322"/>
                    </a:cubicBezTo>
                    <a:cubicBezTo>
                      <a:pt x="324" y="337"/>
                      <a:pt x="339" y="337"/>
                      <a:pt x="367" y="337"/>
                    </a:cubicBezTo>
                    <a:lnTo>
                      <a:pt x="296" y="337"/>
                    </a:lnTo>
                    <a:cubicBezTo>
                      <a:pt x="324" y="337"/>
                      <a:pt x="381" y="337"/>
                      <a:pt x="395" y="352"/>
                    </a:cubicBezTo>
                    <a:lnTo>
                      <a:pt x="324" y="366"/>
                    </a:lnTo>
                    <a:lnTo>
                      <a:pt x="226" y="366"/>
                    </a:lnTo>
                    <a:cubicBezTo>
                      <a:pt x="226" y="381"/>
                      <a:pt x="169" y="396"/>
                      <a:pt x="183" y="396"/>
                    </a:cubicBezTo>
                    <a:cubicBezTo>
                      <a:pt x="197" y="410"/>
                      <a:pt x="211" y="410"/>
                      <a:pt x="226" y="439"/>
                    </a:cubicBezTo>
                    <a:cubicBezTo>
                      <a:pt x="226" y="469"/>
                      <a:pt x="310" y="439"/>
                      <a:pt x="324" y="469"/>
                    </a:cubicBezTo>
                    <a:cubicBezTo>
                      <a:pt x="324" y="469"/>
                      <a:pt x="268" y="469"/>
                      <a:pt x="268" y="483"/>
                    </a:cubicBezTo>
                    <a:cubicBezTo>
                      <a:pt x="282" y="498"/>
                      <a:pt x="353" y="527"/>
                      <a:pt x="367" y="527"/>
                    </a:cubicBezTo>
                    <a:cubicBezTo>
                      <a:pt x="367" y="527"/>
                      <a:pt x="451" y="527"/>
                      <a:pt x="451" y="513"/>
                    </a:cubicBezTo>
                    <a:lnTo>
                      <a:pt x="437" y="513"/>
                    </a:lnTo>
                    <a:cubicBezTo>
                      <a:pt x="437" y="483"/>
                      <a:pt x="494" y="527"/>
                      <a:pt x="480" y="527"/>
                    </a:cubicBezTo>
                    <a:cubicBezTo>
                      <a:pt x="494" y="527"/>
                      <a:pt x="466" y="483"/>
                      <a:pt x="466" y="469"/>
                    </a:cubicBezTo>
                    <a:cubicBezTo>
                      <a:pt x="494" y="454"/>
                      <a:pt x="522" y="542"/>
                      <a:pt x="564" y="513"/>
                    </a:cubicBezTo>
                    <a:cubicBezTo>
                      <a:pt x="579" y="498"/>
                      <a:pt x="550" y="469"/>
                      <a:pt x="564" y="469"/>
                    </a:cubicBezTo>
                    <a:cubicBezTo>
                      <a:pt x="579" y="469"/>
                      <a:pt x="579" y="498"/>
                      <a:pt x="579" y="513"/>
                    </a:cubicBezTo>
                    <a:cubicBezTo>
                      <a:pt x="593" y="513"/>
                      <a:pt x="607" y="454"/>
                      <a:pt x="593" y="454"/>
                    </a:cubicBezTo>
                    <a:cubicBezTo>
                      <a:pt x="593" y="439"/>
                      <a:pt x="593" y="425"/>
                      <a:pt x="579" y="425"/>
                    </a:cubicBezTo>
                    <a:cubicBezTo>
                      <a:pt x="579" y="410"/>
                      <a:pt x="593" y="381"/>
                      <a:pt x="607" y="396"/>
                    </a:cubicBezTo>
                    <a:cubicBezTo>
                      <a:pt x="621" y="410"/>
                      <a:pt x="607" y="469"/>
                      <a:pt x="649" y="439"/>
                    </a:cubicBezTo>
                    <a:cubicBezTo>
                      <a:pt x="663" y="425"/>
                      <a:pt x="706" y="366"/>
                      <a:pt x="734" y="396"/>
                    </a:cubicBezTo>
                    <a:cubicBezTo>
                      <a:pt x="748" y="396"/>
                      <a:pt x="720" y="410"/>
                      <a:pt x="720" y="410"/>
                    </a:cubicBezTo>
                    <a:lnTo>
                      <a:pt x="790" y="396"/>
                    </a:lnTo>
                    <a:cubicBezTo>
                      <a:pt x="790" y="396"/>
                      <a:pt x="762" y="396"/>
                      <a:pt x="762" y="381"/>
                    </a:cubicBezTo>
                    <a:cubicBezTo>
                      <a:pt x="762" y="366"/>
                      <a:pt x="833" y="366"/>
                      <a:pt x="819" y="352"/>
                    </a:cubicBezTo>
                    <a:cubicBezTo>
                      <a:pt x="819" y="322"/>
                      <a:pt x="819" y="366"/>
                      <a:pt x="819" y="35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0" name="Freeform 1869">
                <a:extLst>
                  <a:ext uri="{FF2B5EF4-FFF2-40B4-BE49-F238E27FC236}">
                    <a16:creationId xmlns:a16="http://schemas.microsoft.com/office/drawing/2014/main" id="{3F9BC4D4-39DD-065B-B352-61B96A291A01}"/>
                  </a:ext>
                </a:extLst>
              </p:cNvPr>
              <p:cNvSpPr>
                <a:spLocks/>
              </p:cNvSpPr>
              <p:nvPr/>
            </p:nvSpPr>
            <p:spPr bwMode="auto">
              <a:xfrm>
                <a:off x="2242" y="1397"/>
                <a:ext cx="161" cy="104"/>
              </a:xfrm>
              <a:custGeom>
                <a:avLst/>
                <a:gdLst>
                  <a:gd name="T0" fmla="*/ 819 w 833"/>
                  <a:gd name="T1" fmla="*/ 352 h 542"/>
                  <a:gd name="T2" fmla="*/ 734 w 833"/>
                  <a:gd name="T3" fmla="*/ 308 h 542"/>
                  <a:gd name="T4" fmla="*/ 677 w 833"/>
                  <a:gd name="T5" fmla="*/ 264 h 542"/>
                  <a:gd name="T6" fmla="*/ 663 w 833"/>
                  <a:gd name="T7" fmla="*/ 235 h 542"/>
                  <a:gd name="T8" fmla="*/ 635 w 833"/>
                  <a:gd name="T9" fmla="*/ 205 h 542"/>
                  <a:gd name="T10" fmla="*/ 536 w 833"/>
                  <a:gd name="T11" fmla="*/ 161 h 542"/>
                  <a:gd name="T12" fmla="*/ 536 w 833"/>
                  <a:gd name="T13" fmla="*/ 191 h 542"/>
                  <a:gd name="T14" fmla="*/ 409 w 833"/>
                  <a:gd name="T15" fmla="*/ 117 h 542"/>
                  <a:gd name="T16" fmla="*/ 226 w 833"/>
                  <a:gd name="T17" fmla="*/ 0 h 542"/>
                  <a:gd name="T18" fmla="*/ 240 w 833"/>
                  <a:gd name="T19" fmla="*/ 30 h 542"/>
                  <a:gd name="T20" fmla="*/ 183 w 833"/>
                  <a:gd name="T21" fmla="*/ 59 h 542"/>
                  <a:gd name="T22" fmla="*/ 169 w 833"/>
                  <a:gd name="T23" fmla="*/ 103 h 542"/>
                  <a:gd name="T24" fmla="*/ 42 w 833"/>
                  <a:gd name="T25" fmla="*/ 117 h 542"/>
                  <a:gd name="T26" fmla="*/ 56 w 833"/>
                  <a:gd name="T27" fmla="*/ 132 h 542"/>
                  <a:gd name="T28" fmla="*/ 14 w 833"/>
                  <a:gd name="T29" fmla="*/ 176 h 542"/>
                  <a:gd name="T30" fmla="*/ 169 w 833"/>
                  <a:gd name="T31" fmla="*/ 191 h 542"/>
                  <a:gd name="T32" fmla="*/ 155 w 833"/>
                  <a:gd name="T33" fmla="*/ 220 h 542"/>
                  <a:gd name="T34" fmla="*/ 28 w 833"/>
                  <a:gd name="T35" fmla="*/ 264 h 542"/>
                  <a:gd name="T36" fmla="*/ 84 w 833"/>
                  <a:gd name="T37" fmla="*/ 322 h 542"/>
                  <a:gd name="T38" fmla="*/ 155 w 833"/>
                  <a:gd name="T39" fmla="*/ 337 h 542"/>
                  <a:gd name="T40" fmla="*/ 296 w 833"/>
                  <a:gd name="T41" fmla="*/ 322 h 542"/>
                  <a:gd name="T42" fmla="*/ 296 w 833"/>
                  <a:gd name="T43" fmla="*/ 337 h 542"/>
                  <a:gd name="T44" fmla="*/ 324 w 833"/>
                  <a:gd name="T45" fmla="*/ 366 h 542"/>
                  <a:gd name="T46" fmla="*/ 183 w 833"/>
                  <a:gd name="T47" fmla="*/ 396 h 542"/>
                  <a:gd name="T48" fmla="*/ 324 w 833"/>
                  <a:gd name="T49" fmla="*/ 469 h 542"/>
                  <a:gd name="T50" fmla="*/ 367 w 833"/>
                  <a:gd name="T51" fmla="*/ 527 h 542"/>
                  <a:gd name="T52" fmla="*/ 437 w 833"/>
                  <a:gd name="T53" fmla="*/ 513 h 542"/>
                  <a:gd name="T54" fmla="*/ 466 w 833"/>
                  <a:gd name="T55" fmla="*/ 469 h 542"/>
                  <a:gd name="T56" fmla="*/ 564 w 833"/>
                  <a:gd name="T57" fmla="*/ 469 h 542"/>
                  <a:gd name="T58" fmla="*/ 593 w 833"/>
                  <a:gd name="T59" fmla="*/ 454 h 542"/>
                  <a:gd name="T60" fmla="*/ 607 w 833"/>
                  <a:gd name="T61" fmla="*/ 396 h 542"/>
                  <a:gd name="T62" fmla="*/ 734 w 833"/>
                  <a:gd name="T63" fmla="*/ 396 h 542"/>
                  <a:gd name="T64" fmla="*/ 790 w 833"/>
                  <a:gd name="T65" fmla="*/ 396 h 542"/>
                  <a:gd name="T66" fmla="*/ 819 w 833"/>
                  <a:gd name="T67" fmla="*/ 352 h 542"/>
                  <a:gd name="T68" fmla="*/ 819 w 833"/>
                  <a:gd name="T69" fmla="*/ 35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3" h="542">
                    <a:moveTo>
                      <a:pt x="819" y="352"/>
                    </a:moveTo>
                    <a:lnTo>
                      <a:pt x="819" y="352"/>
                    </a:lnTo>
                    <a:cubicBezTo>
                      <a:pt x="819" y="322"/>
                      <a:pt x="790" y="322"/>
                      <a:pt x="776" y="308"/>
                    </a:cubicBezTo>
                    <a:cubicBezTo>
                      <a:pt x="762" y="293"/>
                      <a:pt x="748" y="322"/>
                      <a:pt x="734" y="308"/>
                    </a:cubicBezTo>
                    <a:cubicBezTo>
                      <a:pt x="706" y="278"/>
                      <a:pt x="677" y="308"/>
                      <a:pt x="649" y="293"/>
                    </a:cubicBezTo>
                    <a:cubicBezTo>
                      <a:pt x="649" y="293"/>
                      <a:pt x="677" y="278"/>
                      <a:pt x="677" y="264"/>
                    </a:cubicBezTo>
                    <a:lnTo>
                      <a:pt x="649" y="264"/>
                    </a:lnTo>
                    <a:cubicBezTo>
                      <a:pt x="649" y="249"/>
                      <a:pt x="663" y="249"/>
                      <a:pt x="663" y="235"/>
                    </a:cubicBezTo>
                    <a:cubicBezTo>
                      <a:pt x="663" y="220"/>
                      <a:pt x="621" y="235"/>
                      <a:pt x="621" y="220"/>
                    </a:cubicBezTo>
                    <a:cubicBezTo>
                      <a:pt x="607" y="220"/>
                      <a:pt x="635" y="205"/>
                      <a:pt x="635" y="205"/>
                    </a:cubicBezTo>
                    <a:cubicBezTo>
                      <a:pt x="649" y="191"/>
                      <a:pt x="621" y="176"/>
                      <a:pt x="621" y="161"/>
                    </a:cubicBezTo>
                    <a:cubicBezTo>
                      <a:pt x="607" y="147"/>
                      <a:pt x="536" y="161"/>
                      <a:pt x="536" y="161"/>
                    </a:cubicBezTo>
                    <a:cubicBezTo>
                      <a:pt x="536" y="176"/>
                      <a:pt x="607" y="205"/>
                      <a:pt x="607" y="220"/>
                    </a:cubicBezTo>
                    <a:cubicBezTo>
                      <a:pt x="593" y="235"/>
                      <a:pt x="550" y="205"/>
                      <a:pt x="536" y="191"/>
                    </a:cubicBezTo>
                    <a:cubicBezTo>
                      <a:pt x="508" y="176"/>
                      <a:pt x="550" y="147"/>
                      <a:pt x="494" y="147"/>
                    </a:cubicBezTo>
                    <a:cubicBezTo>
                      <a:pt x="466" y="147"/>
                      <a:pt x="423" y="147"/>
                      <a:pt x="409" y="117"/>
                    </a:cubicBezTo>
                    <a:cubicBezTo>
                      <a:pt x="395" y="88"/>
                      <a:pt x="367" y="44"/>
                      <a:pt x="339" y="30"/>
                    </a:cubicBezTo>
                    <a:cubicBezTo>
                      <a:pt x="296" y="15"/>
                      <a:pt x="254" y="0"/>
                      <a:pt x="226" y="0"/>
                    </a:cubicBezTo>
                    <a:cubicBezTo>
                      <a:pt x="211" y="0"/>
                      <a:pt x="141" y="0"/>
                      <a:pt x="169" y="15"/>
                    </a:cubicBezTo>
                    <a:cubicBezTo>
                      <a:pt x="183" y="15"/>
                      <a:pt x="240" y="30"/>
                      <a:pt x="240" y="30"/>
                    </a:cubicBezTo>
                    <a:cubicBezTo>
                      <a:pt x="240" y="59"/>
                      <a:pt x="183" y="44"/>
                      <a:pt x="169" y="44"/>
                    </a:cubicBezTo>
                    <a:lnTo>
                      <a:pt x="183" y="59"/>
                    </a:lnTo>
                    <a:cubicBezTo>
                      <a:pt x="183" y="74"/>
                      <a:pt x="98" y="30"/>
                      <a:pt x="84" y="74"/>
                    </a:cubicBezTo>
                    <a:cubicBezTo>
                      <a:pt x="84" y="74"/>
                      <a:pt x="155" y="103"/>
                      <a:pt x="169" y="103"/>
                    </a:cubicBezTo>
                    <a:cubicBezTo>
                      <a:pt x="141" y="88"/>
                      <a:pt x="155" y="132"/>
                      <a:pt x="155" y="132"/>
                    </a:cubicBezTo>
                    <a:cubicBezTo>
                      <a:pt x="155" y="147"/>
                      <a:pt x="56" y="103"/>
                      <a:pt x="42" y="117"/>
                    </a:cubicBezTo>
                    <a:cubicBezTo>
                      <a:pt x="42" y="103"/>
                      <a:pt x="84" y="117"/>
                      <a:pt x="84" y="132"/>
                    </a:cubicBezTo>
                    <a:cubicBezTo>
                      <a:pt x="84" y="117"/>
                      <a:pt x="56" y="132"/>
                      <a:pt x="56" y="132"/>
                    </a:cubicBezTo>
                    <a:cubicBezTo>
                      <a:pt x="42" y="147"/>
                      <a:pt x="70" y="161"/>
                      <a:pt x="70" y="161"/>
                    </a:cubicBezTo>
                    <a:cubicBezTo>
                      <a:pt x="84" y="176"/>
                      <a:pt x="28" y="176"/>
                      <a:pt x="14" y="176"/>
                    </a:cubicBezTo>
                    <a:cubicBezTo>
                      <a:pt x="28" y="176"/>
                      <a:pt x="56" y="191"/>
                      <a:pt x="84" y="205"/>
                    </a:cubicBezTo>
                    <a:cubicBezTo>
                      <a:pt x="113" y="205"/>
                      <a:pt x="141" y="191"/>
                      <a:pt x="169" y="191"/>
                    </a:cubicBezTo>
                    <a:lnTo>
                      <a:pt x="141" y="205"/>
                    </a:lnTo>
                    <a:cubicBezTo>
                      <a:pt x="141" y="220"/>
                      <a:pt x="155" y="220"/>
                      <a:pt x="155" y="220"/>
                    </a:cubicBezTo>
                    <a:cubicBezTo>
                      <a:pt x="155" y="235"/>
                      <a:pt x="0" y="220"/>
                      <a:pt x="0" y="220"/>
                    </a:cubicBezTo>
                    <a:lnTo>
                      <a:pt x="28" y="264"/>
                    </a:lnTo>
                    <a:cubicBezTo>
                      <a:pt x="42" y="278"/>
                      <a:pt x="98" y="308"/>
                      <a:pt x="98" y="293"/>
                    </a:cubicBezTo>
                    <a:cubicBezTo>
                      <a:pt x="98" y="308"/>
                      <a:pt x="70" y="293"/>
                      <a:pt x="84" y="322"/>
                    </a:cubicBezTo>
                    <a:cubicBezTo>
                      <a:pt x="84" y="322"/>
                      <a:pt x="98" y="337"/>
                      <a:pt x="113" y="337"/>
                    </a:cubicBezTo>
                    <a:cubicBezTo>
                      <a:pt x="127" y="352"/>
                      <a:pt x="141" y="337"/>
                      <a:pt x="155" y="337"/>
                    </a:cubicBezTo>
                    <a:cubicBezTo>
                      <a:pt x="169" y="322"/>
                      <a:pt x="183" y="352"/>
                      <a:pt x="197" y="337"/>
                    </a:cubicBezTo>
                    <a:cubicBezTo>
                      <a:pt x="240" y="322"/>
                      <a:pt x="268" y="308"/>
                      <a:pt x="296" y="322"/>
                    </a:cubicBezTo>
                    <a:cubicBezTo>
                      <a:pt x="324" y="337"/>
                      <a:pt x="339" y="337"/>
                      <a:pt x="367" y="337"/>
                    </a:cubicBezTo>
                    <a:lnTo>
                      <a:pt x="296" y="337"/>
                    </a:lnTo>
                    <a:cubicBezTo>
                      <a:pt x="324" y="337"/>
                      <a:pt x="381" y="337"/>
                      <a:pt x="395" y="352"/>
                    </a:cubicBezTo>
                    <a:lnTo>
                      <a:pt x="324" y="366"/>
                    </a:lnTo>
                    <a:lnTo>
                      <a:pt x="226" y="366"/>
                    </a:lnTo>
                    <a:cubicBezTo>
                      <a:pt x="226" y="381"/>
                      <a:pt x="169" y="396"/>
                      <a:pt x="183" y="396"/>
                    </a:cubicBezTo>
                    <a:cubicBezTo>
                      <a:pt x="197" y="410"/>
                      <a:pt x="211" y="410"/>
                      <a:pt x="226" y="439"/>
                    </a:cubicBezTo>
                    <a:cubicBezTo>
                      <a:pt x="226" y="469"/>
                      <a:pt x="310" y="439"/>
                      <a:pt x="324" y="469"/>
                    </a:cubicBezTo>
                    <a:cubicBezTo>
                      <a:pt x="324" y="469"/>
                      <a:pt x="268" y="469"/>
                      <a:pt x="268" y="483"/>
                    </a:cubicBezTo>
                    <a:cubicBezTo>
                      <a:pt x="282" y="498"/>
                      <a:pt x="353" y="527"/>
                      <a:pt x="367" y="527"/>
                    </a:cubicBezTo>
                    <a:cubicBezTo>
                      <a:pt x="367" y="527"/>
                      <a:pt x="451" y="527"/>
                      <a:pt x="451" y="513"/>
                    </a:cubicBezTo>
                    <a:lnTo>
                      <a:pt x="437" y="513"/>
                    </a:lnTo>
                    <a:cubicBezTo>
                      <a:pt x="437" y="483"/>
                      <a:pt x="494" y="527"/>
                      <a:pt x="480" y="527"/>
                    </a:cubicBezTo>
                    <a:cubicBezTo>
                      <a:pt x="494" y="527"/>
                      <a:pt x="466" y="483"/>
                      <a:pt x="466" y="469"/>
                    </a:cubicBezTo>
                    <a:cubicBezTo>
                      <a:pt x="494" y="454"/>
                      <a:pt x="522" y="542"/>
                      <a:pt x="564" y="513"/>
                    </a:cubicBezTo>
                    <a:cubicBezTo>
                      <a:pt x="579" y="498"/>
                      <a:pt x="550" y="469"/>
                      <a:pt x="564" y="469"/>
                    </a:cubicBezTo>
                    <a:cubicBezTo>
                      <a:pt x="579" y="469"/>
                      <a:pt x="579" y="498"/>
                      <a:pt x="579" y="513"/>
                    </a:cubicBezTo>
                    <a:cubicBezTo>
                      <a:pt x="593" y="513"/>
                      <a:pt x="607" y="454"/>
                      <a:pt x="593" y="454"/>
                    </a:cubicBezTo>
                    <a:cubicBezTo>
                      <a:pt x="593" y="439"/>
                      <a:pt x="593" y="425"/>
                      <a:pt x="579" y="425"/>
                    </a:cubicBezTo>
                    <a:cubicBezTo>
                      <a:pt x="579" y="410"/>
                      <a:pt x="593" y="381"/>
                      <a:pt x="607" y="396"/>
                    </a:cubicBezTo>
                    <a:cubicBezTo>
                      <a:pt x="621" y="410"/>
                      <a:pt x="607" y="469"/>
                      <a:pt x="649" y="439"/>
                    </a:cubicBezTo>
                    <a:cubicBezTo>
                      <a:pt x="663" y="425"/>
                      <a:pt x="706" y="366"/>
                      <a:pt x="734" y="396"/>
                    </a:cubicBezTo>
                    <a:cubicBezTo>
                      <a:pt x="748" y="396"/>
                      <a:pt x="720" y="410"/>
                      <a:pt x="720" y="410"/>
                    </a:cubicBezTo>
                    <a:lnTo>
                      <a:pt x="790" y="396"/>
                    </a:lnTo>
                    <a:cubicBezTo>
                      <a:pt x="790" y="396"/>
                      <a:pt x="762" y="396"/>
                      <a:pt x="762" y="381"/>
                    </a:cubicBezTo>
                    <a:cubicBezTo>
                      <a:pt x="762" y="366"/>
                      <a:pt x="833" y="366"/>
                      <a:pt x="819" y="352"/>
                    </a:cubicBezTo>
                    <a:cubicBezTo>
                      <a:pt x="819" y="322"/>
                      <a:pt x="819" y="366"/>
                      <a:pt x="819" y="352"/>
                    </a:cubicBezTo>
                    <a:lnTo>
                      <a:pt x="819" y="35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Freeform 1870">
                <a:extLst>
                  <a:ext uri="{FF2B5EF4-FFF2-40B4-BE49-F238E27FC236}">
                    <a16:creationId xmlns:a16="http://schemas.microsoft.com/office/drawing/2014/main" id="{0762370F-A7A9-6C57-C1F9-A4ADBCAE7553}"/>
                  </a:ext>
                </a:extLst>
              </p:cNvPr>
              <p:cNvSpPr>
                <a:spLocks/>
              </p:cNvSpPr>
              <p:nvPr/>
            </p:nvSpPr>
            <p:spPr bwMode="auto">
              <a:xfrm>
                <a:off x="2307" y="1332"/>
                <a:ext cx="441" cy="234"/>
              </a:xfrm>
              <a:custGeom>
                <a:avLst/>
                <a:gdLst>
                  <a:gd name="T0" fmla="*/ 176 w 2291"/>
                  <a:gd name="T1" fmla="*/ 1134 h 1208"/>
                  <a:gd name="T2" fmla="*/ 352 w 2291"/>
                  <a:gd name="T3" fmla="*/ 1163 h 1208"/>
                  <a:gd name="T4" fmla="*/ 499 w 2291"/>
                  <a:gd name="T5" fmla="*/ 1134 h 1208"/>
                  <a:gd name="T6" fmla="*/ 617 w 2291"/>
                  <a:gd name="T7" fmla="*/ 1119 h 1208"/>
                  <a:gd name="T8" fmla="*/ 764 w 2291"/>
                  <a:gd name="T9" fmla="*/ 1193 h 1208"/>
                  <a:gd name="T10" fmla="*/ 925 w 2291"/>
                  <a:gd name="T11" fmla="*/ 1044 h 1208"/>
                  <a:gd name="T12" fmla="*/ 749 w 2291"/>
                  <a:gd name="T13" fmla="*/ 1029 h 1208"/>
                  <a:gd name="T14" fmla="*/ 999 w 2291"/>
                  <a:gd name="T15" fmla="*/ 955 h 1208"/>
                  <a:gd name="T16" fmla="*/ 1204 w 2291"/>
                  <a:gd name="T17" fmla="*/ 850 h 1208"/>
                  <a:gd name="T18" fmla="*/ 1160 w 2291"/>
                  <a:gd name="T19" fmla="*/ 746 h 1208"/>
                  <a:gd name="T20" fmla="*/ 940 w 2291"/>
                  <a:gd name="T21" fmla="*/ 716 h 1208"/>
                  <a:gd name="T22" fmla="*/ 1013 w 2291"/>
                  <a:gd name="T23" fmla="*/ 686 h 1208"/>
                  <a:gd name="T24" fmla="*/ 1204 w 2291"/>
                  <a:gd name="T25" fmla="*/ 686 h 1208"/>
                  <a:gd name="T26" fmla="*/ 1469 w 2291"/>
                  <a:gd name="T27" fmla="*/ 612 h 1208"/>
                  <a:gd name="T28" fmla="*/ 1586 w 2291"/>
                  <a:gd name="T29" fmla="*/ 537 h 1208"/>
                  <a:gd name="T30" fmla="*/ 1748 w 2291"/>
                  <a:gd name="T31" fmla="*/ 433 h 1208"/>
                  <a:gd name="T32" fmla="*/ 1586 w 2291"/>
                  <a:gd name="T33" fmla="*/ 373 h 1208"/>
                  <a:gd name="T34" fmla="*/ 1865 w 2291"/>
                  <a:gd name="T35" fmla="*/ 283 h 1208"/>
                  <a:gd name="T36" fmla="*/ 2247 w 2291"/>
                  <a:gd name="T37" fmla="*/ 149 h 1208"/>
                  <a:gd name="T38" fmla="*/ 1997 w 2291"/>
                  <a:gd name="T39" fmla="*/ 90 h 1208"/>
                  <a:gd name="T40" fmla="*/ 1704 w 2291"/>
                  <a:gd name="T41" fmla="*/ 105 h 1208"/>
                  <a:gd name="T42" fmla="*/ 1542 w 2291"/>
                  <a:gd name="T43" fmla="*/ 60 h 1208"/>
                  <a:gd name="T44" fmla="*/ 1395 w 2291"/>
                  <a:gd name="T45" fmla="*/ 90 h 1208"/>
                  <a:gd name="T46" fmla="*/ 1116 w 2291"/>
                  <a:gd name="T47" fmla="*/ 75 h 1208"/>
                  <a:gd name="T48" fmla="*/ 1028 w 2291"/>
                  <a:gd name="T49" fmla="*/ 60 h 1208"/>
                  <a:gd name="T50" fmla="*/ 866 w 2291"/>
                  <a:gd name="T51" fmla="*/ 105 h 1208"/>
                  <a:gd name="T52" fmla="*/ 749 w 2291"/>
                  <a:gd name="T53" fmla="*/ 134 h 1208"/>
                  <a:gd name="T54" fmla="*/ 764 w 2291"/>
                  <a:gd name="T55" fmla="*/ 209 h 1208"/>
                  <a:gd name="T56" fmla="*/ 587 w 2291"/>
                  <a:gd name="T57" fmla="*/ 164 h 1208"/>
                  <a:gd name="T58" fmla="*/ 426 w 2291"/>
                  <a:gd name="T59" fmla="*/ 194 h 1208"/>
                  <a:gd name="T60" fmla="*/ 382 w 2291"/>
                  <a:gd name="T61" fmla="*/ 224 h 1208"/>
                  <a:gd name="T62" fmla="*/ 147 w 2291"/>
                  <a:gd name="T63" fmla="*/ 254 h 1208"/>
                  <a:gd name="T64" fmla="*/ 73 w 2291"/>
                  <a:gd name="T65" fmla="*/ 328 h 1208"/>
                  <a:gd name="T66" fmla="*/ 132 w 2291"/>
                  <a:gd name="T67" fmla="*/ 358 h 1208"/>
                  <a:gd name="T68" fmla="*/ 426 w 2291"/>
                  <a:gd name="T69" fmla="*/ 388 h 1208"/>
                  <a:gd name="T70" fmla="*/ 235 w 2291"/>
                  <a:gd name="T71" fmla="*/ 433 h 1208"/>
                  <a:gd name="T72" fmla="*/ 543 w 2291"/>
                  <a:gd name="T73" fmla="*/ 388 h 1208"/>
                  <a:gd name="T74" fmla="*/ 587 w 2291"/>
                  <a:gd name="T75" fmla="*/ 433 h 1208"/>
                  <a:gd name="T76" fmla="*/ 631 w 2291"/>
                  <a:gd name="T77" fmla="*/ 477 h 1208"/>
                  <a:gd name="T78" fmla="*/ 955 w 2291"/>
                  <a:gd name="T79" fmla="*/ 358 h 1208"/>
                  <a:gd name="T80" fmla="*/ 1101 w 2291"/>
                  <a:gd name="T81" fmla="*/ 433 h 1208"/>
                  <a:gd name="T82" fmla="*/ 822 w 2291"/>
                  <a:gd name="T83" fmla="*/ 507 h 1208"/>
                  <a:gd name="T84" fmla="*/ 778 w 2291"/>
                  <a:gd name="T85" fmla="*/ 641 h 1208"/>
                  <a:gd name="T86" fmla="*/ 367 w 2291"/>
                  <a:gd name="T87" fmla="*/ 567 h 1208"/>
                  <a:gd name="T88" fmla="*/ 543 w 2291"/>
                  <a:gd name="T89" fmla="*/ 686 h 1208"/>
                  <a:gd name="T90" fmla="*/ 734 w 2291"/>
                  <a:gd name="T91" fmla="*/ 776 h 1208"/>
                  <a:gd name="T92" fmla="*/ 514 w 2291"/>
                  <a:gd name="T93" fmla="*/ 761 h 1208"/>
                  <a:gd name="T94" fmla="*/ 338 w 2291"/>
                  <a:gd name="T95" fmla="*/ 880 h 1208"/>
                  <a:gd name="T96" fmla="*/ 514 w 2291"/>
                  <a:gd name="T97" fmla="*/ 850 h 1208"/>
                  <a:gd name="T98" fmla="*/ 499 w 2291"/>
                  <a:gd name="T99" fmla="*/ 895 h 1208"/>
                  <a:gd name="T100" fmla="*/ 543 w 2291"/>
                  <a:gd name="T101" fmla="*/ 970 h 1208"/>
                  <a:gd name="T102" fmla="*/ 558 w 2291"/>
                  <a:gd name="T103" fmla="*/ 1014 h 1208"/>
                  <a:gd name="T104" fmla="*/ 279 w 2291"/>
                  <a:gd name="T105" fmla="*/ 97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1" h="1208">
                    <a:moveTo>
                      <a:pt x="382" y="1044"/>
                    </a:moveTo>
                    <a:lnTo>
                      <a:pt x="382" y="1044"/>
                    </a:lnTo>
                    <a:cubicBezTo>
                      <a:pt x="323" y="1044"/>
                      <a:pt x="250" y="1044"/>
                      <a:pt x="191" y="1059"/>
                    </a:cubicBezTo>
                    <a:cubicBezTo>
                      <a:pt x="161" y="1074"/>
                      <a:pt x="161" y="1119"/>
                      <a:pt x="176" y="1134"/>
                    </a:cubicBezTo>
                    <a:cubicBezTo>
                      <a:pt x="191" y="1149"/>
                      <a:pt x="220" y="1163"/>
                      <a:pt x="220" y="1149"/>
                    </a:cubicBezTo>
                    <a:cubicBezTo>
                      <a:pt x="250" y="1149"/>
                      <a:pt x="235" y="1134"/>
                      <a:pt x="250" y="1119"/>
                    </a:cubicBezTo>
                    <a:lnTo>
                      <a:pt x="250" y="1163"/>
                    </a:lnTo>
                    <a:lnTo>
                      <a:pt x="352" y="1163"/>
                    </a:lnTo>
                    <a:cubicBezTo>
                      <a:pt x="382" y="1163"/>
                      <a:pt x="382" y="1134"/>
                      <a:pt x="396" y="1134"/>
                    </a:cubicBezTo>
                    <a:cubicBezTo>
                      <a:pt x="426" y="1134"/>
                      <a:pt x="396" y="1163"/>
                      <a:pt x="396" y="1163"/>
                    </a:cubicBezTo>
                    <a:cubicBezTo>
                      <a:pt x="396" y="1163"/>
                      <a:pt x="543" y="1178"/>
                      <a:pt x="543" y="1163"/>
                    </a:cubicBezTo>
                    <a:cubicBezTo>
                      <a:pt x="543" y="1163"/>
                      <a:pt x="514" y="1149"/>
                      <a:pt x="499" y="1134"/>
                    </a:cubicBezTo>
                    <a:cubicBezTo>
                      <a:pt x="499" y="1134"/>
                      <a:pt x="558" y="1149"/>
                      <a:pt x="543" y="1163"/>
                    </a:cubicBezTo>
                    <a:cubicBezTo>
                      <a:pt x="558" y="1149"/>
                      <a:pt x="543" y="1134"/>
                      <a:pt x="558" y="1134"/>
                    </a:cubicBezTo>
                    <a:cubicBezTo>
                      <a:pt x="558" y="1134"/>
                      <a:pt x="587" y="1149"/>
                      <a:pt x="602" y="1149"/>
                    </a:cubicBezTo>
                    <a:cubicBezTo>
                      <a:pt x="631" y="1178"/>
                      <a:pt x="602" y="1134"/>
                      <a:pt x="617" y="1119"/>
                    </a:cubicBezTo>
                    <a:cubicBezTo>
                      <a:pt x="617" y="1119"/>
                      <a:pt x="705" y="1163"/>
                      <a:pt x="705" y="1149"/>
                    </a:cubicBezTo>
                    <a:cubicBezTo>
                      <a:pt x="705" y="1134"/>
                      <a:pt x="675" y="1134"/>
                      <a:pt x="675" y="1119"/>
                    </a:cubicBezTo>
                    <a:lnTo>
                      <a:pt x="778" y="1134"/>
                    </a:lnTo>
                    <a:cubicBezTo>
                      <a:pt x="837" y="1134"/>
                      <a:pt x="764" y="1178"/>
                      <a:pt x="764" y="1193"/>
                    </a:cubicBezTo>
                    <a:cubicBezTo>
                      <a:pt x="764" y="1208"/>
                      <a:pt x="940" y="1134"/>
                      <a:pt x="955" y="1134"/>
                    </a:cubicBezTo>
                    <a:cubicBezTo>
                      <a:pt x="984" y="1134"/>
                      <a:pt x="1057" y="1089"/>
                      <a:pt x="999" y="1074"/>
                    </a:cubicBezTo>
                    <a:cubicBezTo>
                      <a:pt x="969" y="1059"/>
                      <a:pt x="925" y="1089"/>
                      <a:pt x="896" y="1074"/>
                    </a:cubicBezTo>
                    <a:lnTo>
                      <a:pt x="925" y="1044"/>
                    </a:lnTo>
                    <a:cubicBezTo>
                      <a:pt x="925" y="1029"/>
                      <a:pt x="881" y="1044"/>
                      <a:pt x="866" y="1044"/>
                    </a:cubicBezTo>
                    <a:cubicBezTo>
                      <a:pt x="837" y="1044"/>
                      <a:pt x="822" y="1014"/>
                      <a:pt x="793" y="1014"/>
                    </a:cubicBezTo>
                    <a:cubicBezTo>
                      <a:pt x="778" y="1029"/>
                      <a:pt x="734" y="1044"/>
                      <a:pt x="705" y="1029"/>
                    </a:cubicBezTo>
                    <a:lnTo>
                      <a:pt x="749" y="1029"/>
                    </a:lnTo>
                    <a:cubicBezTo>
                      <a:pt x="764" y="1014"/>
                      <a:pt x="734" y="984"/>
                      <a:pt x="734" y="970"/>
                    </a:cubicBezTo>
                    <a:cubicBezTo>
                      <a:pt x="734" y="999"/>
                      <a:pt x="866" y="1014"/>
                      <a:pt x="881" y="1014"/>
                    </a:cubicBezTo>
                    <a:lnTo>
                      <a:pt x="955" y="1014"/>
                    </a:lnTo>
                    <a:cubicBezTo>
                      <a:pt x="984" y="1014"/>
                      <a:pt x="1013" y="970"/>
                      <a:pt x="999" y="955"/>
                    </a:cubicBezTo>
                    <a:cubicBezTo>
                      <a:pt x="955" y="910"/>
                      <a:pt x="1043" y="910"/>
                      <a:pt x="1072" y="910"/>
                    </a:cubicBezTo>
                    <a:cubicBezTo>
                      <a:pt x="1087" y="910"/>
                      <a:pt x="1160" y="910"/>
                      <a:pt x="1175" y="895"/>
                    </a:cubicBezTo>
                    <a:lnTo>
                      <a:pt x="1101" y="865"/>
                    </a:lnTo>
                    <a:cubicBezTo>
                      <a:pt x="1131" y="850"/>
                      <a:pt x="1190" y="880"/>
                      <a:pt x="1204" y="850"/>
                    </a:cubicBezTo>
                    <a:cubicBezTo>
                      <a:pt x="1219" y="835"/>
                      <a:pt x="1131" y="820"/>
                      <a:pt x="1116" y="820"/>
                    </a:cubicBezTo>
                    <a:cubicBezTo>
                      <a:pt x="1131" y="820"/>
                      <a:pt x="1234" y="805"/>
                      <a:pt x="1248" y="791"/>
                    </a:cubicBezTo>
                    <a:cubicBezTo>
                      <a:pt x="1278" y="776"/>
                      <a:pt x="1131" y="746"/>
                      <a:pt x="1131" y="761"/>
                    </a:cubicBezTo>
                    <a:cubicBezTo>
                      <a:pt x="1131" y="746"/>
                      <a:pt x="1160" y="746"/>
                      <a:pt x="1160" y="746"/>
                    </a:cubicBezTo>
                    <a:cubicBezTo>
                      <a:pt x="1160" y="731"/>
                      <a:pt x="1057" y="746"/>
                      <a:pt x="1043" y="746"/>
                    </a:cubicBezTo>
                    <a:cubicBezTo>
                      <a:pt x="1013" y="746"/>
                      <a:pt x="999" y="761"/>
                      <a:pt x="969" y="776"/>
                    </a:cubicBezTo>
                    <a:cubicBezTo>
                      <a:pt x="984" y="776"/>
                      <a:pt x="1028" y="731"/>
                      <a:pt x="999" y="731"/>
                    </a:cubicBezTo>
                    <a:cubicBezTo>
                      <a:pt x="999" y="731"/>
                      <a:pt x="940" y="731"/>
                      <a:pt x="940" y="716"/>
                    </a:cubicBezTo>
                    <a:lnTo>
                      <a:pt x="1057" y="716"/>
                    </a:lnTo>
                    <a:cubicBezTo>
                      <a:pt x="1043" y="716"/>
                      <a:pt x="999" y="701"/>
                      <a:pt x="999" y="701"/>
                    </a:cubicBezTo>
                    <a:cubicBezTo>
                      <a:pt x="1013" y="686"/>
                      <a:pt x="1057" y="716"/>
                      <a:pt x="1087" y="701"/>
                    </a:cubicBezTo>
                    <a:cubicBezTo>
                      <a:pt x="1072" y="701"/>
                      <a:pt x="1013" y="686"/>
                      <a:pt x="1013" y="686"/>
                    </a:cubicBezTo>
                    <a:cubicBezTo>
                      <a:pt x="1013" y="671"/>
                      <a:pt x="1131" y="686"/>
                      <a:pt x="1145" y="671"/>
                    </a:cubicBezTo>
                    <a:lnTo>
                      <a:pt x="1101" y="656"/>
                    </a:lnTo>
                    <a:lnTo>
                      <a:pt x="1131" y="656"/>
                    </a:lnTo>
                    <a:cubicBezTo>
                      <a:pt x="1160" y="671"/>
                      <a:pt x="1175" y="686"/>
                      <a:pt x="1204" y="686"/>
                    </a:cubicBezTo>
                    <a:cubicBezTo>
                      <a:pt x="1234" y="686"/>
                      <a:pt x="1278" y="671"/>
                      <a:pt x="1322" y="656"/>
                    </a:cubicBezTo>
                    <a:cubicBezTo>
                      <a:pt x="1439" y="641"/>
                      <a:pt x="1248" y="627"/>
                      <a:pt x="1234" y="597"/>
                    </a:cubicBezTo>
                    <a:cubicBezTo>
                      <a:pt x="1234" y="582"/>
                      <a:pt x="1366" y="597"/>
                      <a:pt x="1380" y="612"/>
                    </a:cubicBezTo>
                    <a:cubicBezTo>
                      <a:pt x="1410" y="627"/>
                      <a:pt x="1424" y="627"/>
                      <a:pt x="1469" y="612"/>
                    </a:cubicBezTo>
                    <a:cubicBezTo>
                      <a:pt x="1483" y="612"/>
                      <a:pt x="1557" y="582"/>
                      <a:pt x="1542" y="552"/>
                    </a:cubicBezTo>
                    <a:cubicBezTo>
                      <a:pt x="1542" y="537"/>
                      <a:pt x="1380" y="612"/>
                      <a:pt x="1424" y="537"/>
                    </a:cubicBezTo>
                    <a:cubicBezTo>
                      <a:pt x="1410" y="552"/>
                      <a:pt x="1483" y="552"/>
                      <a:pt x="1483" y="552"/>
                    </a:cubicBezTo>
                    <a:cubicBezTo>
                      <a:pt x="1527" y="552"/>
                      <a:pt x="1557" y="537"/>
                      <a:pt x="1586" y="537"/>
                    </a:cubicBezTo>
                    <a:cubicBezTo>
                      <a:pt x="1586" y="522"/>
                      <a:pt x="1542" y="477"/>
                      <a:pt x="1542" y="477"/>
                    </a:cubicBezTo>
                    <a:cubicBezTo>
                      <a:pt x="1557" y="477"/>
                      <a:pt x="1571" y="492"/>
                      <a:pt x="1571" y="507"/>
                    </a:cubicBezTo>
                    <a:cubicBezTo>
                      <a:pt x="1586" y="522"/>
                      <a:pt x="1615" y="507"/>
                      <a:pt x="1630" y="507"/>
                    </a:cubicBezTo>
                    <a:cubicBezTo>
                      <a:pt x="1674" y="477"/>
                      <a:pt x="1704" y="448"/>
                      <a:pt x="1748" y="433"/>
                    </a:cubicBezTo>
                    <a:cubicBezTo>
                      <a:pt x="1777" y="418"/>
                      <a:pt x="1997" y="328"/>
                      <a:pt x="1997" y="313"/>
                    </a:cubicBezTo>
                    <a:cubicBezTo>
                      <a:pt x="1997" y="298"/>
                      <a:pt x="1806" y="343"/>
                      <a:pt x="1792" y="343"/>
                    </a:cubicBezTo>
                    <a:cubicBezTo>
                      <a:pt x="1748" y="358"/>
                      <a:pt x="1704" y="358"/>
                      <a:pt x="1645" y="373"/>
                    </a:cubicBezTo>
                    <a:lnTo>
                      <a:pt x="1586" y="373"/>
                    </a:lnTo>
                    <a:cubicBezTo>
                      <a:pt x="1586" y="358"/>
                      <a:pt x="1674" y="358"/>
                      <a:pt x="1689" y="343"/>
                    </a:cubicBezTo>
                    <a:cubicBezTo>
                      <a:pt x="1704" y="343"/>
                      <a:pt x="1806" y="328"/>
                      <a:pt x="1806" y="313"/>
                    </a:cubicBezTo>
                    <a:cubicBezTo>
                      <a:pt x="1806" y="328"/>
                      <a:pt x="1659" y="298"/>
                      <a:pt x="1674" y="283"/>
                    </a:cubicBezTo>
                    <a:cubicBezTo>
                      <a:pt x="1674" y="283"/>
                      <a:pt x="1850" y="298"/>
                      <a:pt x="1865" y="283"/>
                    </a:cubicBezTo>
                    <a:cubicBezTo>
                      <a:pt x="1894" y="283"/>
                      <a:pt x="1939" y="269"/>
                      <a:pt x="1968" y="269"/>
                    </a:cubicBezTo>
                    <a:lnTo>
                      <a:pt x="2027" y="269"/>
                    </a:lnTo>
                    <a:cubicBezTo>
                      <a:pt x="2085" y="254"/>
                      <a:pt x="2144" y="239"/>
                      <a:pt x="2188" y="224"/>
                    </a:cubicBezTo>
                    <a:cubicBezTo>
                      <a:pt x="2188" y="224"/>
                      <a:pt x="2291" y="164"/>
                      <a:pt x="2247" y="149"/>
                    </a:cubicBezTo>
                    <a:lnTo>
                      <a:pt x="2144" y="149"/>
                    </a:lnTo>
                    <a:cubicBezTo>
                      <a:pt x="2129" y="134"/>
                      <a:pt x="2100" y="149"/>
                      <a:pt x="2100" y="134"/>
                    </a:cubicBezTo>
                    <a:cubicBezTo>
                      <a:pt x="2100" y="105"/>
                      <a:pt x="2071" y="105"/>
                      <a:pt x="2071" y="75"/>
                    </a:cubicBezTo>
                    <a:cubicBezTo>
                      <a:pt x="2071" y="75"/>
                      <a:pt x="2012" y="90"/>
                      <a:pt x="1997" y="90"/>
                    </a:cubicBezTo>
                    <a:cubicBezTo>
                      <a:pt x="1983" y="75"/>
                      <a:pt x="1968" y="45"/>
                      <a:pt x="1953" y="75"/>
                    </a:cubicBezTo>
                    <a:cubicBezTo>
                      <a:pt x="1953" y="75"/>
                      <a:pt x="1865" y="90"/>
                      <a:pt x="1850" y="90"/>
                    </a:cubicBezTo>
                    <a:cubicBezTo>
                      <a:pt x="1821" y="105"/>
                      <a:pt x="1792" y="105"/>
                      <a:pt x="1762" y="105"/>
                    </a:cubicBezTo>
                    <a:lnTo>
                      <a:pt x="1704" y="105"/>
                    </a:lnTo>
                    <a:cubicBezTo>
                      <a:pt x="1704" y="90"/>
                      <a:pt x="1762" y="90"/>
                      <a:pt x="1777" y="75"/>
                    </a:cubicBezTo>
                    <a:cubicBezTo>
                      <a:pt x="1806" y="75"/>
                      <a:pt x="1836" y="60"/>
                      <a:pt x="1850" y="45"/>
                    </a:cubicBezTo>
                    <a:cubicBezTo>
                      <a:pt x="1821" y="90"/>
                      <a:pt x="1513" y="0"/>
                      <a:pt x="1498" y="30"/>
                    </a:cubicBezTo>
                    <a:cubicBezTo>
                      <a:pt x="1498" y="45"/>
                      <a:pt x="1527" y="45"/>
                      <a:pt x="1542" y="60"/>
                    </a:cubicBezTo>
                    <a:cubicBezTo>
                      <a:pt x="1542" y="75"/>
                      <a:pt x="1469" y="30"/>
                      <a:pt x="1469" y="30"/>
                    </a:cubicBezTo>
                    <a:cubicBezTo>
                      <a:pt x="1439" y="15"/>
                      <a:pt x="1395" y="30"/>
                      <a:pt x="1380" y="30"/>
                    </a:cubicBezTo>
                    <a:cubicBezTo>
                      <a:pt x="1366" y="30"/>
                      <a:pt x="1322" y="30"/>
                      <a:pt x="1336" y="45"/>
                    </a:cubicBezTo>
                    <a:cubicBezTo>
                      <a:pt x="1351" y="60"/>
                      <a:pt x="1380" y="105"/>
                      <a:pt x="1395" y="90"/>
                    </a:cubicBezTo>
                    <a:cubicBezTo>
                      <a:pt x="1395" y="105"/>
                      <a:pt x="1336" y="90"/>
                      <a:pt x="1336" y="75"/>
                    </a:cubicBezTo>
                    <a:cubicBezTo>
                      <a:pt x="1292" y="75"/>
                      <a:pt x="1278" y="30"/>
                      <a:pt x="1248" y="30"/>
                    </a:cubicBezTo>
                    <a:lnTo>
                      <a:pt x="1101" y="30"/>
                    </a:lnTo>
                    <a:cubicBezTo>
                      <a:pt x="1028" y="45"/>
                      <a:pt x="1072" y="60"/>
                      <a:pt x="1116" y="75"/>
                    </a:cubicBezTo>
                    <a:cubicBezTo>
                      <a:pt x="1131" y="90"/>
                      <a:pt x="1160" y="105"/>
                      <a:pt x="1175" y="119"/>
                    </a:cubicBezTo>
                    <a:lnTo>
                      <a:pt x="1131" y="149"/>
                    </a:lnTo>
                    <a:cubicBezTo>
                      <a:pt x="1116" y="149"/>
                      <a:pt x="1145" y="134"/>
                      <a:pt x="1145" y="134"/>
                    </a:cubicBezTo>
                    <a:cubicBezTo>
                      <a:pt x="1145" y="119"/>
                      <a:pt x="1043" y="60"/>
                      <a:pt x="1028" y="60"/>
                    </a:cubicBezTo>
                    <a:cubicBezTo>
                      <a:pt x="969" y="60"/>
                      <a:pt x="910" y="45"/>
                      <a:pt x="852" y="60"/>
                    </a:cubicBezTo>
                    <a:cubicBezTo>
                      <a:pt x="852" y="60"/>
                      <a:pt x="881" y="90"/>
                      <a:pt x="896" y="90"/>
                    </a:cubicBezTo>
                    <a:cubicBezTo>
                      <a:pt x="910" y="90"/>
                      <a:pt x="940" y="105"/>
                      <a:pt x="969" y="90"/>
                    </a:cubicBezTo>
                    <a:cubicBezTo>
                      <a:pt x="940" y="105"/>
                      <a:pt x="896" y="119"/>
                      <a:pt x="866" y="105"/>
                    </a:cubicBezTo>
                    <a:cubicBezTo>
                      <a:pt x="852" y="105"/>
                      <a:pt x="749" y="60"/>
                      <a:pt x="764" y="75"/>
                    </a:cubicBezTo>
                    <a:cubicBezTo>
                      <a:pt x="764" y="60"/>
                      <a:pt x="837" y="149"/>
                      <a:pt x="778" y="134"/>
                    </a:cubicBezTo>
                    <a:cubicBezTo>
                      <a:pt x="764" y="119"/>
                      <a:pt x="720" y="105"/>
                      <a:pt x="690" y="119"/>
                    </a:cubicBezTo>
                    <a:cubicBezTo>
                      <a:pt x="705" y="119"/>
                      <a:pt x="749" y="134"/>
                      <a:pt x="749" y="134"/>
                    </a:cubicBezTo>
                    <a:cubicBezTo>
                      <a:pt x="734" y="149"/>
                      <a:pt x="675" y="119"/>
                      <a:pt x="675" y="149"/>
                    </a:cubicBezTo>
                    <a:cubicBezTo>
                      <a:pt x="675" y="164"/>
                      <a:pt x="734" y="179"/>
                      <a:pt x="749" y="194"/>
                    </a:cubicBezTo>
                    <a:cubicBezTo>
                      <a:pt x="793" y="194"/>
                      <a:pt x="896" y="209"/>
                      <a:pt x="896" y="254"/>
                    </a:cubicBezTo>
                    <a:cubicBezTo>
                      <a:pt x="896" y="239"/>
                      <a:pt x="793" y="224"/>
                      <a:pt x="764" y="209"/>
                    </a:cubicBezTo>
                    <a:cubicBezTo>
                      <a:pt x="734" y="209"/>
                      <a:pt x="690" y="164"/>
                      <a:pt x="661" y="179"/>
                    </a:cubicBezTo>
                    <a:lnTo>
                      <a:pt x="705" y="209"/>
                    </a:lnTo>
                    <a:cubicBezTo>
                      <a:pt x="705" y="209"/>
                      <a:pt x="661" y="224"/>
                      <a:pt x="661" y="209"/>
                    </a:cubicBezTo>
                    <a:cubicBezTo>
                      <a:pt x="631" y="194"/>
                      <a:pt x="617" y="179"/>
                      <a:pt x="587" y="164"/>
                    </a:cubicBezTo>
                    <a:cubicBezTo>
                      <a:pt x="573" y="149"/>
                      <a:pt x="455" y="149"/>
                      <a:pt x="455" y="149"/>
                    </a:cubicBezTo>
                    <a:cubicBezTo>
                      <a:pt x="455" y="164"/>
                      <a:pt x="499" y="164"/>
                      <a:pt x="455" y="179"/>
                    </a:cubicBezTo>
                    <a:cubicBezTo>
                      <a:pt x="440" y="179"/>
                      <a:pt x="367" y="209"/>
                      <a:pt x="367" y="209"/>
                    </a:cubicBezTo>
                    <a:cubicBezTo>
                      <a:pt x="382" y="209"/>
                      <a:pt x="426" y="194"/>
                      <a:pt x="426" y="194"/>
                    </a:cubicBezTo>
                    <a:cubicBezTo>
                      <a:pt x="440" y="209"/>
                      <a:pt x="499" y="239"/>
                      <a:pt x="499" y="239"/>
                    </a:cubicBezTo>
                    <a:cubicBezTo>
                      <a:pt x="499" y="239"/>
                      <a:pt x="455" y="224"/>
                      <a:pt x="455" y="239"/>
                    </a:cubicBezTo>
                    <a:cubicBezTo>
                      <a:pt x="455" y="239"/>
                      <a:pt x="470" y="283"/>
                      <a:pt x="440" y="254"/>
                    </a:cubicBezTo>
                    <a:cubicBezTo>
                      <a:pt x="426" y="239"/>
                      <a:pt x="411" y="209"/>
                      <a:pt x="382" y="224"/>
                    </a:cubicBezTo>
                    <a:cubicBezTo>
                      <a:pt x="367" y="224"/>
                      <a:pt x="352" y="254"/>
                      <a:pt x="338" y="239"/>
                    </a:cubicBezTo>
                    <a:cubicBezTo>
                      <a:pt x="323" y="224"/>
                      <a:pt x="308" y="209"/>
                      <a:pt x="279" y="209"/>
                    </a:cubicBezTo>
                    <a:cubicBezTo>
                      <a:pt x="264" y="209"/>
                      <a:pt x="220" y="224"/>
                      <a:pt x="205" y="239"/>
                    </a:cubicBezTo>
                    <a:cubicBezTo>
                      <a:pt x="176" y="254"/>
                      <a:pt x="191" y="269"/>
                      <a:pt x="147" y="254"/>
                    </a:cubicBezTo>
                    <a:cubicBezTo>
                      <a:pt x="117" y="239"/>
                      <a:pt x="103" y="254"/>
                      <a:pt x="73" y="254"/>
                    </a:cubicBezTo>
                    <a:cubicBezTo>
                      <a:pt x="59" y="269"/>
                      <a:pt x="0" y="269"/>
                      <a:pt x="0" y="283"/>
                    </a:cubicBezTo>
                    <a:cubicBezTo>
                      <a:pt x="0" y="313"/>
                      <a:pt x="132" y="283"/>
                      <a:pt x="132" y="298"/>
                    </a:cubicBezTo>
                    <a:cubicBezTo>
                      <a:pt x="132" y="313"/>
                      <a:pt x="88" y="313"/>
                      <a:pt x="73" y="328"/>
                    </a:cubicBezTo>
                    <a:cubicBezTo>
                      <a:pt x="73" y="313"/>
                      <a:pt x="147" y="313"/>
                      <a:pt x="161" y="313"/>
                    </a:cubicBezTo>
                    <a:lnTo>
                      <a:pt x="250" y="313"/>
                    </a:lnTo>
                    <a:cubicBezTo>
                      <a:pt x="250" y="313"/>
                      <a:pt x="220" y="328"/>
                      <a:pt x="205" y="328"/>
                    </a:cubicBezTo>
                    <a:cubicBezTo>
                      <a:pt x="176" y="328"/>
                      <a:pt x="161" y="328"/>
                      <a:pt x="132" y="358"/>
                    </a:cubicBezTo>
                    <a:cubicBezTo>
                      <a:pt x="73" y="388"/>
                      <a:pt x="176" y="388"/>
                      <a:pt x="191" y="388"/>
                    </a:cubicBezTo>
                    <a:cubicBezTo>
                      <a:pt x="250" y="403"/>
                      <a:pt x="294" y="403"/>
                      <a:pt x="352" y="388"/>
                    </a:cubicBezTo>
                    <a:cubicBezTo>
                      <a:pt x="382" y="373"/>
                      <a:pt x="455" y="328"/>
                      <a:pt x="499" y="358"/>
                    </a:cubicBezTo>
                    <a:lnTo>
                      <a:pt x="426" y="388"/>
                    </a:lnTo>
                    <a:cubicBezTo>
                      <a:pt x="396" y="388"/>
                      <a:pt x="367" y="388"/>
                      <a:pt x="338" y="403"/>
                    </a:cubicBezTo>
                    <a:lnTo>
                      <a:pt x="264" y="403"/>
                    </a:lnTo>
                    <a:cubicBezTo>
                      <a:pt x="235" y="418"/>
                      <a:pt x="205" y="403"/>
                      <a:pt x="176" y="418"/>
                    </a:cubicBezTo>
                    <a:cubicBezTo>
                      <a:pt x="191" y="418"/>
                      <a:pt x="235" y="433"/>
                      <a:pt x="235" y="433"/>
                    </a:cubicBezTo>
                    <a:cubicBezTo>
                      <a:pt x="250" y="448"/>
                      <a:pt x="264" y="462"/>
                      <a:pt x="294" y="462"/>
                    </a:cubicBezTo>
                    <a:cubicBezTo>
                      <a:pt x="352" y="462"/>
                      <a:pt x="382" y="418"/>
                      <a:pt x="440" y="403"/>
                    </a:cubicBezTo>
                    <a:cubicBezTo>
                      <a:pt x="455" y="403"/>
                      <a:pt x="646" y="388"/>
                      <a:pt x="646" y="373"/>
                    </a:cubicBezTo>
                    <a:cubicBezTo>
                      <a:pt x="646" y="388"/>
                      <a:pt x="558" y="388"/>
                      <a:pt x="543" y="388"/>
                    </a:cubicBezTo>
                    <a:cubicBezTo>
                      <a:pt x="499" y="403"/>
                      <a:pt x="426" y="418"/>
                      <a:pt x="382" y="448"/>
                    </a:cubicBezTo>
                    <a:cubicBezTo>
                      <a:pt x="338" y="492"/>
                      <a:pt x="470" y="477"/>
                      <a:pt x="485" y="477"/>
                    </a:cubicBezTo>
                    <a:cubicBezTo>
                      <a:pt x="514" y="477"/>
                      <a:pt x="543" y="492"/>
                      <a:pt x="573" y="462"/>
                    </a:cubicBezTo>
                    <a:cubicBezTo>
                      <a:pt x="587" y="462"/>
                      <a:pt x="587" y="448"/>
                      <a:pt x="587" y="433"/>
                    </a:cubicBezTo>
                    <a:cubicBezTo>
                      <a:pt x="602" y="433"/>
                      <a:pt x="617" y="433"/>
                      <a:pt x="617" y="448"/>
                    </a:cubicBezTo>
                    <a:lnTo>
                      <a:pt x="602" y="448"/>
                    </a:lnTo>
                    <a:cubicBezTo>
                      <a:pt x="631" y="448"/>
                      <a:pt x="705" y="418"/>
                      <a:pt x="734" y="433"/>
                    </a:cubicBezTo>
                    <a:cubicBezTo>
                      <a:pt x="720" y="418"/>
                      <a:pt x="646" y="477"/>
                      <a:pt x="631" y="477"/>
                    </a:cubicBezTo>
                    <a:cubicBezTo>
                      <a:pt x="646" y="492"/>
                      <a:pt x="734" y="462"/>
                      <a:pt x="764" y="462"/>
                    </a:cubicBezTo>
                    <a:cubicBezTo>
                      <a:pt x="808" y="462"/>
                      <a:pt x="852" y="448"/>
                      <a:pt x="896" y="418"/>
                    </a:cubicBezTo>
                    <a:cubicBezTo>
                      <a:pt x="910" y="403"/>
                      <a:pt x="910" y="373"/>
                      <a:pt x="910" y="373"/>
                    </a:cubicBezTo>
                    <a:cubicBezTo>
                      <a:pt x="940" y="373"/>
                      <a:pt x="940" y="373"/>
                      <a:pt x="955" y="358"/>
                    </a:cubicBezTo>
                    <a:cubicBezTo>
                      <a:pt x="969" y="358"/>
                      <a:pt x="1072" y="298"/>
                      <a:pt x="1072" y="313"/>
                    </a:cubicBezTo>
                    <a:lnTo>
                      <a:pt x="1013" y="358"/>
                    </a:lnTo>
                    <a:cubicBezTo>
                      <a:pt x="999" y="373"/>
                      <a:pt x="940" y="403"/>
                      <a:pt x="940" y="418"/>
                    </a:cubicBezTo>
                    <a:cubicBezTo>
                      <a:pt x="940" y="433"/>
                      <a:pt x="1101" y="418"/>
                      <a:pt x="1101" y="433"/>
                    </a:cubicBezTo>
                    <a:cubicBezTo>
                      <a:pt x="1101" y="418"/>
                      <a:pt x="881" y="477"/>
                      <a:pt x="881" y="462"/>
                    </a:cubicBezTo>
                    <a:cubicBezTo>
                      <a:pt x="881" y="462"/>
                      <a:pt x="1013" y="477"/>
                      <a:pt x="999" y="477"/>
                    </a:cubicBezTo>
                    <a:cubicBezTo>
                      <a:pt x="999" y="492"/>
                      <a:pt x="940" y="492"/>
                      <a:pt x="925" y="492"/>
                    </a:cubicBezTo>
                    <a:cubicBezTo>
                      <a:pt x="896" y="492"/>
                      <a:pt x="852" y="492"/>
                      <a:pt x="822" y="507"/>
                    </a:cubicBezTo>
                    <a:cubicBezTo>
                      <a:pt x="764" y="507"/>
                      <a:pt x="705" y="507"/>
                      <a:pt x="646" y="522"/>
                    </a:cubicBezTo>
                    <a:cubicBezTo>
                      <a:pt x="631" y="522"/>
                      <a:pt x="631" y="537"/>
                      <a:pt x="661" y="537"/>
                    </a:cubicBezTo>
                    <a:cubicBezTo>
                      <a:pt x="675" y="552"/>
                      <a:pt x="720" y="567"/>
                      <a:pt x="734" y="582"/>
                    </a:cubicBezTo>
                    <a:cubicBezTo>
                      <a:pt x="764" y="612"/>
                      <a:pt x="734" y="641"/>
                      <a:pt x="778" y="641"/>
                    </a:cubicBezTo>
                    <a:cubicBezTo>
                      <a:pt x="793" y="627"/>
                      <a:pt x="837" y="641"/>
                      <a:pt x="852" y="627"/>
                    </a:cubicBezTo>
                    <a:cubicBezTo>
                      <a:pt x="720" y="701"/>
                      <a:pt x="646" y="537"/>
                      <a:pt x="543" y="537"/>
                    </a:cubicBezTo>
                    <a:cubicBezTo>
                      <a:pt x="514" y="537"/>
                      <a:pt x="382" y="507"/>
                      <a:pt x="382" y="537"/>
                    </a:cubicBezTo>
                    <a:lnTo>
                      <a:pt x="367" y="567"/>
                    </a:lnTo>
                    <a:cubicBezTo>
                      <a:pt x="382" y="567"/>
                      <a:pt x="470" y="567"/>
                      <a:pt x="470" y="582"/>
                    </a:cubicBezTo>
                    <a:cubicBezTo>
                      <a:pt x="470" y="582"/>
                      <a:pt x="382" y="582"/>
                      <a:pt x="382" y="612"/>
                    </a:cubicBezTo>
                    <a:cubicBezTo>
                      <a:pt x="382" y="627"/>
                      <a:pt x="470" y="627"/>
                      <a:pt x="499" y="641"/>
                    </a:cubicBezTo>
                    <a:cubicBezTo>
                      <a:pt x="514" y="656"/>
                      <a:pt x="529" y="671"/>
                      <a:pt x="543" y="686"/>
                    </a:cubicBezTo>
                    <a:cubicBezTo>
                      <a:pt x="558" y="716"/>
                      <a:pt x="587" y="731"/>
                      <a:pt x="617" y="746"/>
                    </a:cubicBezTo>
                    <a:cubicBezTo>
                      <a:pt x="646" y="761"/>
                      <a:pt x="661" y="761"/>
                      <a:pt x="690" y="746"/>
                    </a:cubicBezTo>
                    <a:cubicBezTo>
                      <a:pt x="705" y="746"/>
                      <a:pt x="734" y="731"/>
                      <a:pt x="749" y="746"/>
                    </a:cubicBezTo>
                    <a:lnTo>
                      <a:pt x="734" y="776"/>
                    </a:lnTo>
                    <a:cubicBezTo>
                      <a:pt x="705" y="776"/>
                      <a:pt x="661" y="761"/>
                      <a:pt x="646" y="776"/>
                    </a:cubicBezTo>
                    <a:cubicBezTo>
                      <a:pt x="646" y="761"/>
                      <a:pt x="705" y="805"/>
                      <a:pt x="705" y="805"/>
                    </a:cubicBezTo>
                    <a:cubicBezTo>
                      <a:pt x="705" y="820"/>
                      <a:pt x="631" y="791"/>
                      <a:pt x="631" y="791"/>
                    </a:cubicBezTo>
                    <a:cubicBezTo>
                      <a:pt x="587" y="761"/>
                      <a:pt x="558" y="761"/>
                      <a:pt x="514" y="761"/>
                    </a:cubicBezTo>
                    <a:cubicBezTo>
                      <a:pt x="485" y="761"/>
                      <a:pt x="470" y="761"/>
                      <a:pt x="440" y="776"/>
                    </a:cubicBezTo>
                    <a:cubicBezTo>
                      <a:pt x="411" y="791"/>
                      <a:pt x="396" y="776"/>
                      <a:pt x="382" y="791"/>
                    </a:cubicBezTo>
                    <a:cubicBezTo>
                      <a:pt x="367" y="805"/>
                      <a:pt x="367" y="820"/>
                      <a:pt x="338" y="820"/>
                    </a:cubicBezTo>
                    <a:cubicBezTo>
                      <a:pt x="323" y="835"/>
                      <a:pt x="308" y="880"/>
                      <a:pt x="338" y="880"/>
                    </a:cubicBezTo>
                    <a:cubicBezTo>
                      <a:pt x="367" y="880"/>
                      <a:pt x="396" y="865"/>
                      <a:pt x="396" y="880"/>
                    </a:cubicBezTo>
                    <a:cubicBezTo>
                      <a:pt x="411" y="910"/>
                      <a:pt x="470" y="895"/>
                      <a:pt x="470" y="880"/>
                    </a:cubicBezTo>
                    <a:cubicBezTo>
                      <a:pt x="485" y="880"/>
                      <a:pt x="514" y="835"/>
                      <a:pt x="514" y="820"/>
                    </a:cubicBezTo>
                    <a:lnTo>
                      <a:pt x="514" y="850"/>
                    </a:lnTo>
                    <a:lnTo>
                      <a:pt x="529" y="850"/>
                    </a:lnTo>
                    <a:cubicBezTo>
                      <a:pt x="529" y="850"/>
                      <a:pt x="514" y="865"/>
                      <a:pt x="514" y="880"/>
                    </a:cubicBezTo>
                    <a:lnTo>
                      <a:pt x="529" y="880"/>
                    </a:lnTo>
                    <a:cubicBezTo>
                      <a:pt x="529" y="880"/>
                      <a:pt x="485" y="895"/>
                      <a:pt x="499" y="895"/>
                    </a:cubicBezTo>
                    <a:cubicBezTo>
                      <a:pt x="499" y="910"/>
                      <a:pt x="455" y="895"/>
                      <a:pt x="440" y="910"/>
                    </a:cubicBezTo>
                    <a:cubicBezTo>
                      <a:pt x="455" y="910"/>
                      <a:pt x="514" y="910"/>
                      <a:pt x="529" y="925"/>
                    </a:cubicBezTo>
                    <a:cubicBezTo>
                      <a:pt x="529" y="925"/>
                      <a:pt x="455" y="970"/>
                      <a:pt x="470" y="970"/>
                    </a:cubicBezTo>
                    <a:cubicBezTo>
                      <a:pt x="470" y="984"/>
                      <a:pt x="543" y="970"/>
                      <a:pt x="543" y="970"/>
                    </a:cubicBezTo>
                    <a:lnTo>
                      <a:pt x="529" y="970"/>
                    </a:lnTo>
                    <a:cubicBezTo>
                      <a:pt x="529" y="984"/>
                      <a:pt x="602" y="970"/>
                      <a:pt x="617" y="955"/>
                    </a:cubicBezTo>
                    <a:cubicBezTo>
                      <a:pt x="617" y="955"/>
                      <a:pt x="675" y="880"/>
                      <a:pt x="690" y="895"/>
                    </a:cubicBezTo>
                    <a:cubicBezTo>
                      <a:pt x="705" y="910"/>
                      <a:pt x="587" y="999"/>
                      <a:pt x="558" y="1014"/>
                    </a:cubicBezTo>
                    <a:cubicBezTo>
                      <a:pt x="514" y="1014"/>
                      <a:pt x="485" y="1014"/>
                      <a:pt x="440" y="984"/>
                    </a:cubicBezTo>
                    <a:cubicBezTo>
                      <a:pt x="411" y="970"/>
                      <a:pt x="411" y="940"/>
                      <a:pt x="382" y="940"/>
                    </a:cubicBezTo>
                    <a:cubicBezTo>
                      <a:pt x="352" y="925"/>
                      <a:pt x="323" y="925"/>
                      <a:pt x="294" y="925"/>
                    </a:cubicBezTo>
                    <a:cubicBezTo>
                      <a:pt x="250" y="925"/>
                      <a:pt x="250" y="940"/>
                      <a:pt x="279" y="970"/>
                    </a:cubicBezTo>
                    <a:cubicBezTo>
                      <a:pt x="294" y="984"/>
                      <a:pt x="294" y="999"/>
                      <a:pt x="323" y="999"/>
                    </a:cubicBezTo>
                    <a:cubicBezTo>
                      <a:pt x="367" y="999"/>
                      <a:pt x="323" y="999"/>
                      <a:pt x="323" y="1014"/>
                    </a:cubicBezTo>
                    <a:lnTo>
                      <a:pt x="382" y="1044"/>
                    </a:ln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2" name="Freeform 1871">
                <a:extLst>
                  <a:ext uri="{FF2B5EF4-FFF2-40B4-BE49-F238E27FC236}">
                    <a16:creationId xmlns:a16="http://schemas.microsoft.com/office/drawing/2014/main" id="{E0B9DC78-ECB2-22AF-3E99-A6B4CB1354B3}"/>
                  </a:ext>
                </a:extLst>
              </p:cNvPr>
              <p:cNvSpPr>
                <a:spLocks/>
              </p:cNvSpPr>
              <p:nvPr/>
            </p:nvSpPr>
            <p:spPr bwMode="auto">
              <a:xfrm>
                <a:off x="2307" y="1332"/>
                <a:ext cx="441" cy="234"/>
              </a:xfrm>
              <a:custGeom>
                <a:avLst/>
                <a:gdLst>
                  <a:gd name="T0" fmla="*/ 176 w 2291"/>
                  <a:gd name="T1" fmla="*/ 1134 h 1208"/>
                  <a:gd name="T2" fmla="*/ 352 w 2291"/>
                  <a:gd name="T3" fmla="*/ 1163 h 1208"/>
                  <a:gd name="T4" fmla="*/ 499 w 2291"/>
                  <a:gd name="T5" fmla="*/ 1134 h 1208"/>
                  <a:gd name="T6" fmla="*/ 617 w 2291"/>
                  <a:gd name="T7" fmla="*/ 1119 h 1208"/>
                  <a:gd name="T8" fmla="*/ 764 w 2291"/>
                  <a:gd name="T9" fmla="*/ 1193 h 1208"/>
                  <a:gd name="T10" fmla="*/ 925 w 2291"/>
                  <a:gd name="T11" fmla="*/ 1044 h 1208"/>
                  <a:gd name="T12" fmla="*/ 749 w 2291"/>
                  <a:gd name="T13" fmla="*/ 1029 h 1208"/>
                  <a:gd name="T14" fmla="*/ 999 w 2291"/>
                  <a:gd name="T15" fmla="*/ 955 h 1208"/>
                  <a:gd name="T16" fmla="*/ 1204 w 2291"/>
                  <a:gd name="T17" fmla="*/ 850 h 1208"/>
                  <a:gd name="T18" fmla="*/ 1160 w 2291"/>
                  <a:gd name="T19" fmla="*/ 746 h 1208"/>
                  <a:gd name="T20" fmla="*/ 940 w 2291"/>
                  <a:gd name="T21" fmla="*/ 716 h 1208"/>
                  <a:gd name="T22" fmla="*/ 1013 w 2291"/>
                  <a:gd name="T23" fmla="*/ 686 h 1208"/>
                  <a:gd name="T24" fmla="*/ 1204 w 2291"/>
                  <a:gd name="T25" fmla="*/ 686 h 1208"/>
                  <a:gd name="T26" fmla="*/ 1469 w 2291"/>
                  <a:gd name="T27" fmla="*/ 612 h 1208"/>
                  <a:gd name="T28" fmla="*/ 1586 w 2291"/>
                  <a:gd name="T29" fmla="*/ 537 h 1208"/>
                  <a:gd name="T30" fmla="*/ 1748 w 2291"/>
                  <a:gd name="T31" fmla="*/ 433 h 1208"/>
                  <a:gd name="T32" fmla="*/ 1586 w 2291"/>
                  <a:gd name="T33" fmla="*/ 373 h 1208"/>
                  <a:gd name="T34" fmla="*/ 1865 w 2291"/>
                  <a:gd name="T35" fmla="*/ 283 h 1208"/>
                  <a:gd name="T36" fmla="*/ 2247 w 2291"/>
                  <a:gd name="T37" fmla="*/ 149 h 1208"/>
                  <a:gd name="T38" fmla="*/ 1997 w 2291"/>
                  <a:gd name="T39" fmla="*/ 90 h 1208"/>
                  <a:gd name="T40" fmla="*/ 1704 w 2291"/>
                  <a:gd name="T41" fmla="*/ 105 h 1208"/>
                  <a:gd name="T42" fmla="*/ 1542 w 2291"/>
                  <a:gd name="T43" fmla="*/ 60 h 1208"/>
                  <a:gd name="T44" fmla="*/ 1395 w 2291"/>
                  <a:gd name="T45" fmla="*/ 90 h 1208"/>
                  <a:gd name="T46" fmla="*/ 1116 w 2291"/>
                  <a:gd name="T47" fmla="*/ 75 h 1208"/>
                  <a:gd name="T48" fmla="*/ 1028 w 2291"/>
                  <a:gd name="T49" fmla="*/ 60 h 1208"/>
                  <a:gd name="T50" fmla="*/ 866 w 2291"/>
                  <a:gd name="T51" fmla="*/ 105 h 1208"/>
                  <a:gd name="T52" fmla="*/ 749 w 2291"/>
                  <a:gd name="T53" fmla="*/ 134 h 1208"/>
                  <a:gd name="T54" fmla="*/ 764 w 2291"/>
                  <a:gd name="T55" fmla="*/ 209 h 1208"/>
                  <a:gd name="T56" fmla="*/ 587 w 2291"/>
                  <a:gd name="T57" fmla="*/ 164 h 1208"/>
                  <a:gd name="T58" fmla="*/ 426 w 2291"/>
                  <a:gd name="T59" fmla="*/ 194 h 1208"/>
                  <a:gd name="T60" fmla="*/ 382 w 2291"/>
                  <a:gd name="T61" fmla="*/ 224 h 1208"/>
                  <a:gd name="T62" fmla="*/ 147 w 2291"/>
                  <a:gd name="T63" fmla="*/ 254 h 1208"/>
                  <a:gd name="T64" fmla="*/ 73 w 2291"/>
                  <a:gd name="T65" fmla="*/ 328 h 1208"/>
                  <a:gd name="T66" fmla="*/ 132 w 2291"/>
                  <a:gd name="T67" fmla="*/ 358 h 1208"/>
                  <a:gd name="T68" fmla="*/ 426 w 2291"/>
                  <a:gd name="T69" fmla="*/ 388 h 1208"/>
                  <a:gd name="T70" fmla="*/ 235 w 2291"/>
                  <a:gd name="T71" fmla="*/ 433 h 1208"/>
                  <a:gd name="T72" fmla="*/ 543 w 2291"/>
                  <a:gd name="T73" fmla="*/ 388 h 1208"/>
                  <a:gd name="T74" fmla="*/ 587 w 2291"/>
                  <a:gd name="T75" fmla="*/ 433 h 1208"/>
                  <a:gd name="T76" fmla="*/ 631 w 2291"/>
                  <a:gd name="T77" fmla="*/ 477 h 1208"/>
                  <a:gd name="T78" fmla="*/ 955 w 2291"/>
                  <a:gd name="T79" fmla="*/ 358 h 1208"/>
                  <a:gd name="T80" fmla="*/ 1101 w 2291"/>
                  <a:gd name="T81" fmla="*/ 433 h 1208"/>
                  <a:gd name="T82" fmla="*/ 822 w 2291"/>
                  <a:gd name="T83" fmla="*/ 507 h 1208"/>
                  <a:gd name="T84" fmla="*/ 778 w 2291"/>
                  <a:gd name="T85" fmla="*/ 641 h 1208"/>
                  <a:gd name="T86" fmla="*/ 367 w 2291"/>
                  <a:gd name="T87" fmla="*/ 567 h 1208"/>
                  <a:gd name="T88" fmla="*/ 543 w 2291"/>
                  <a:gd name="T89" fmla="*/ 686 h 1208"/>
                  <a:gd name="T90" fmla="*/ 734 w 2291"/>
                  <a:gd name="T91" fmla="*/ 776 h 1208"/>
                  <a:gd name="T92" fmla="*/ 514 w 2291"/>
                  <a:gd name="T93" fmla="*/ 761 h 1208"/>
                  <a:gd name="T94" fmla="*/ 338 w 2291"/>
                  <a:gd name="T95" fmla="*/ 880 h 1208"/>
                  <a:gd name="T96" fmla="*/ 514 w 2291"/>
                  <a:gd name="T97" fmla="*/ 850 h 1208"/>
                  <a:gd name="T98" fmla="*/ 499 w 2291"/>
                  <a:gd name="T99" fmla="*/ 895 h 1208"/>
                  <a:gd name="T100" fmla="*/ 543 w 2291"/>
                  <a:gd name="T101" fmla="*/ 970 h 1208"/>
                  <a:gd name="T102" fmla="*/ 558 w 2291"/>
                  <a:gd name="T103" fmla="*/ 1014 h 1208"/>
                  <a:gd name="T104" fmla="*/ 279 w 2291"/>
                  <a:gd name="T105" fmla="*/ 970 h 1208"/>
                  <a:gd name="T106" fmla="*/ 382 w 2291"/>
                  <a:gd name="T107" fmla="*/ 1044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91" h="1208">
                    <a:moveTo>
                      <a:pt x="382" y="1044"/>
                    </a:moveTo>
                    <a:lnTo>
                      <a:pt x="382" y="1044"/>
                    </a:lnTo>
                    <a:cubicBezTo>
                      <a:pt x="323" y="1044"/>
                      <a:pt x="250" y="1044"/>
                      <a:pt x="191" y="1059"/>
                    </a:cubicBezTo>
                    <a:cubicBezTo>
                      <a:pt x="161" y="1074"/>
                      <a:pt x="161" y="1119"/>
                      <a:pt x="176" y="1134"/>
                    </a:cubicBezTo>
                    <a:cubicBezTo>
                      <a:pt x="191" y="1149"/>
                      <a:pt x="220" y="1163"/>
                      <a:pt x="220" y="1149"/>
                    </a:cubicBezTo>
                    <a:cubicBezTo>
                      <a:pt x="250" y="1149"/>
                      <a:pt x="235" y="1134"/>
                      <a:pt x="250" y="1119"/>
                    </a:cubicBezTo>
                    <a:lnTo>
                      <a:pt x="250" y="1163"/>
                    </a:lnTo>
                    <a:lnTo>
                      <a:pt x="352" y="1163"/>
                    </a:lnTo>
                    <a:cubicBezTo>
                      <a:pt x="382" y="1163"/>
                      <a:pt x="382" y="1134"/>
                      <a:pt x="396" y="1134"/>
                    </a:cubicBezTo>
                    <a:cubicBezTo>
                      <a:pt x="426" y="1134"/>
                      <a:pt x="396" y="1163"/>
                      <a:pt x="396" y="1163"/>
                    </a:cubicBezTo>
                    <a:cubicBezTo>
                      <a:pt x="396" y="1163"/>
                      <a:pt x="543" y="1178"/>
                      <a:pt x="543" y="1163"/>
                    </a:cubicBezTo>
                    <a:cubicBezTo>
                      <a:pt x="543" y="1163"/>
                      <a:pt x="514" y="1149"/>
                      <a:pt x="499" y="1134"/>
                    </a:cubicBezTo>
                    <a:cubicBezTo>
                      <a:pt x="499" y="1134"/>
                      <a:pt x="558" y="1149"/>
                      <a:pt x="543" y="1163"/>
                    </a:cubicBezTo>
                    <a:cubicBezTo>
                      <a:pt x="558" y="1149"/>
                      <a:pt x="543" y="1134"/>
                      <a:pt x="558" y="1134"/>
                    </a:cubicBezTo>
                    <a:cubicBezTo>
                      <a:pt x="558" y="1134"/>
                      <a:pt x="587" y="1149"/>
                      <a:pt x="602" y="1149"/>
                    </a:cubicBezTo>
                    <a:cubicBezTo>
                      <a:pt x="631" y="1178"/>
                      <a:pt x="602" y="1134"/>
                      <a:pt x="617" y="1119"/>
                    </a:cubicBezTo>
                    <a:cubicBezTo>
                      <a:pt x="617" y="1119"/>
                      <a:pt x="705" y="1163"/>
                      <a:pt x="705" y="1149"/>
                    </a:cubicBezTo>
                    <a:cubicBezTo>
                      <a:pt x="705" y="1134"/>
                      <a:pt x="675" y="1134"/>
                      <a:pt x="675" y="1119"/>
                    </a:cubicBezTo>
                    <a:lnTo>
                      <a:pt x="778" y="1134"/>
                    </a:lnTo>
                    <a:cubicBezTo>
                      <a:pt x="837" y="1134"/>
                      <a:pt x="764" y="1178"/>
                      <a:pt x="764" y="1193"/>
                    </a:cubicBezTo>
                    <a:cubicBezTo>
                      <a:pt x="764" y="1208"/>
                      <a:pt x="940" y="1134"/>
                      <a:pt x="955" y="1134"/>
                    </a:cubicBezTo>
                    <a:cubicBezTo>
                      <a:pt x="984" y="1134"/>
                      <a:pt x="1057" y="1089"/>
                      <a:pt x="999" y="1074"/>
                    </a:cubicBezTo>
                    <a:cubicBezTo>
                      <a:pt x="969" y="1059"/>
                      <a:pt x="925" y="1089"/>
                      <a:pt x="896" y="1074"/>
                    </a:cubicBezTo>
                    <a:lnTo>
                      <a:pt x="925" y="1044"/>
                    </a:lnTo>
                    <a:cubicBezTo>
                      <a:pt x="925" y="1029"/>
                      <a:pt x="881" y="1044"/>
                      <a:pt x="866" y="1044"/>
                    </a:cubicBezTo>
                    <a:cubicBezTo>
                      <a:pt x="837" y="1044"/>
                      <a:pt x="822" y="1014"/>
                      <a:pt x="793" y="1014"/>
                    </a:cubicBezTo>
                    <a:cubicBezTo>
                      <a:pt x="778" y="1029"/>
                      <a:pt x="734" y="1044"/>
                      <a:pt x="705" y="1029"/>
                    </a:cubicBezTo>
                    <a:lnTo>
                      <a:pt x="749" y="1029"/>
                    </a:lnTo>
                    <a:cubicBezTo>
                      <a:pt x="764" y="1014"/>
                      <a:pt x="734" y="984"/>
                      <a:pt x="734" y="970"/>
                    </a:cubicBezTo>
                    <a:cubicBezTo>
                      <a:pt x="734" y="999"/>
                      <a:pt x="866" y="1014"/>
                      <a:pt x="881" y="1014"/>
                    </a:cubicBezTo>
                    <a:lnTo>
                      <a:pt x="955" y="1014"/>
                    </a:lnTo>
                    <a:cubicBezTo>
                      <a:pt x="984" y="1014"/>
                      <a:pt x="1013" y="970"/>
                      <a:pt x="999" y="955"/>
                    </a:cubicBezTo>
                    <a:cubicBezTo>
                      <a:pt x="955" y="910"/>
                      <a:pt x="1043" y="910"/>
                      <a:pt x="1072" y="910"/>
                    </a:cubicBezTo>
                    <a:cubicBezTo>
                      <a:pt x="1087" y="910"/>
                      <a:pt x="1160" y="910"/>
                      <a:pt x="1175" y="895"/>
                    </a:cubicBezTo>
                    <a:lnTo>
                      <a:pt x="1101" y="865"/>
                    </a:lnTo>
                    <a:cubicBezTo>
                      <a:pt x="1131" y="850"/>
                      <a:pt x="1190" y="880"/>
                      <a:pt x="1204" y="850"/>
                    </a:cubicBezTo>
                    <a:cubicBezTo>
                      <a:pt x="1219" y="835"/>
                      <a:pt x="1131" y="820"/>
                      <a:pt x="1116" y="820"/>
                    </a:cubicBezTo>
                    <a:cubicBezTo>
                      <a:pt x="1131" y="820"/>
                      <a:pt x="1234" y="805"/>
                      <a:pt x="1248" y="791"/>
                    </a:cubicBezTo>
                    <a:cubicBezTo>
                      <a:pt x="1278" y="776"/>
                      <a:pt x="1131" y="746"/>
                      <a:pt x="1131" y="761"/>
                    </a:cubicBezTo>
                    <a:cubicBezTo>
                      <a:pt x="1131" y="746"/>
                      <a:pt x="1160" y="746"/>
                      <a:pt x="1160" y="746"/>
                    </a:cubicBezTo>
                    <a:cubicBezTo>
                      <a:pt x="1160" y="731"/>
                      <a:pt x="1057" y="746"/>
                      <a:pt x="1043" y="746"/>
                    </a:cubicBezTo>
                    <a:cubicBezTo>
                      <a:pt x="1013" y="746"/>
                      <a:pt x="999" y="761"/>
                      <a:pt x="969" y="776"/>
                    </a:cubicBezTo>
                    <a:cubicBezTo>
                      <a:pt x="984" y="776"/>
                      <a:pt x="1028" y="731"/>
                      <a:pt x="999" y="731"/>
                    </a:cubicBezTo>
                    <a:cubicBezTo>
                      <a:pt x="999" y="731"/>
                      <a:pt x="940" y="731"/>
                      <a:pt x="940" y="716"/>
                    </a:cubicBezTo>
                    <a:lnTo>
                      <a:pt x="1057" y="716"/>
                    </a:lnTo>
                    <a:cubicBezTo>
                      <a:pt x="1043" y="716"/>
                      <a:pt x="999" y="701"/>
                      <a:pt x="999" y="701"/>
                    </a:cubicBezTo>
                    <a:cubicBezTo>
                      <a:pt x="1013" y="686"/>
                      <a:pt x="1057" y="716"/>
                      <a:pt x="1087" y="701"/>
                    </a:cubicBezTo>
                    <a:cubicBezTo>
                      <a:pt x="1072" y="701"/>
                      <a:pt x="1013" y="686"/>
                      <a:pt x="1013" y="686"/>
                    </a:cubicBezTo>
                    <a:cubicBezTo>
                      <a:pt x="1013" y="671"/>
                      <a:pt x="1131" y="686"/>
                      <a:pt x="1145" y="671"/>
                    </a:cubicBezTo>
                    <a:lnTo>
                      <a:pt x="1101" y="656"/>
                    </a:lnTo>
                    <a:lnTo>
                      <a:pt x="1131" y="656"/>
                    </a:lnTo>
                    <a:cubicBezTo>
                      <a:pt x="1160" y="671"/>
                      <a:pt x="1175" y="686"/>
                      <a:pt x="1204" y="686"/>
                    </a:cubicBezTo>
                    <a:cubicBezTo>
                      <a:pt x="1234" y="686"/>
                      <a:pt x="1278" y="671"/>
                      <a:pt x="1322" y="656"/>
                    </a:cubicBezTo>
                    <a:cubicBezTo>
                      <a:pt x="1439" y="641"/>
                      <a:pt x="1248" y="627"/>
                      <a:pt x="1234" y="597"/>
                    </a:cubicBezTo>
                    <a:cubicBezTo>
                      <a:pt x="1234" y="582"/>
                      <a:pt x="1366" y="597"/>
                      <a:pt x="1380" y="612"/>
                    </a:cubicBezTo>
                    <a:cubicBezTo>
                      <a:pt x="1410" y="627"/>
                      <a:pt x="1424" y="627"/>
                      <a:pt x="1469" y="612"/>
                    </a:cubicBezTo>
                    <a:cubicBezTo>
                      <a:pt x="1483" y="612"/>
                      <a:pt x="1557" y="582"/>
                      <a:pt x="1542" y="552"/>
                    </a:cubicBezTo>
                    <a:cubicBezTo>
                      <a:pt x="1542" y="537"/>
                      <a:pt x="1380" y="612"/>
                      <a:pt x="1424" y="537"/>
                    </a:cubicBezTo>
                    <a:cubicBezTo>
                      <a:pt x="1410" y="552"/>
                      <a:pt x="1483" y="552"/>
                      <a:pt x="1483" y="552"/>
                    </a:cubicBezTo>
                    <a:cubicBezTo>
                      <a:pt x="1527" y="552"/>
                      <a:pt x="1557" y="537"/>
                      <a:pt x="1586" y="537"/>
                    </a:cubicBezTo>
                    <a:cubicBezTo>
                      <a:pt x="1586" y="522"/>
                      <a:pt x="1542" y="477"/>
                      <a:pt x="1542" y="477"/>
                    </a:cubicBezTo>
                    <a:cubicBezTo>
                      <a:pt x="1557" y="477"/>
                      <a:pt x="1571" y="492"/>
                      <a:pt x="1571" y="507"/>
                    </a:cubicBezTo>
                    <a:cubicBezTo>
                      <a:pt x="1586" y="522"/>
                      <a:pt x="1615" y="507"/>
                      <a:pt x="1630" y="507"/>
                    </a:cubicBezTo>
                    <a:cubicBezTo>
                      <a:pt x="1674" y="477"/>
                      <a:pt x="1704" y="448"/>
                      <a:pt x="1748" y="433"/>
                    </a:cubicBezTo>
                    <a:cubicBezTo>
                      <a:pt x="1777" y="418"/>
                      <a:pt x="1997" y="328"/>
                      <a:pt x="1997" y="313"/>
                    </a:cubicBezTo>
                    <a:cubicBezTo>
                      <a:pt x="1997" y="298"/>
                      <a:pt x="1806" y="343"/>
                      <a:pt x="1792" y="343"/>
                    </a:cubicBezTo>
                    <a:cubicBezTo>
                      <a:pt x="1748" y="358"/>
                      <a:pt x="1704" y="358"/>
                      <a:pt x="1645" y="373"/>
                    </a:cubicBezTo>
                    <a:lnTo>
                      <a:pt x="1586" y="373"/>
                    </a:lnTo>
                    <a:cubicBezTo>
                      <a:pt x="1586" y="358"/>
                      <a:pt x="1674" y="358"/>
                      <a:pt x="1689" y="343"/>
                    </a:cubicBezTo>
                    <a:cubicBezTo>
                      <a:pt x="1704" y="343"/>
                      <a:pt x="1806" y="328"/>
                      <a:pt x="1806" y="313"/>
                    </a:cubicBezTo>
                    <a:cubicBezTo>
                      <a:pt x="1806" y="328"/>
                      <a:pt x="1659" y="298"/>
                      <a:pt x="1674" y="283"/>
                    </a:cubicBezTo>
                    <a:cubicBezTo>
                      <a:pt x="1674" y="283"/>
                      <a:pt x="1850" y="298"/>
                      <a:pt x="1865" y="283"/>
                    </a:cubicBezTo>
                    <a:cubicBezTo>
                      <a:pt x="1894" y="283"/>
                      <a:pt x="1939" y="269"/>
                      <a:pt x="1968" y="269"/>
                    </a:cubicBezTo>
                    <a:lnTo>
                      <a:pt x="2027" y="269"/>
                    </a:lnTo>
                    <a:cubicBezTo>
                      <a:pt x="2085" y="254"/>
                      <a:pt x="2144" y="239"/>
                      <a:pt x="2188" y="224"/>
                    </a:cubicBezTo>
                    <a:cubicBezTo>
                      <a:pt x="2188" y="224"/>
                      <a:pt x="2291" y="164"/>
                      <a:pt x="2247" y="149"/>
                    </a:cubicBezTo>
                    <a:lnTo>
                      <a:pt x="2144" y="149"/>
                    </a:lnTo>
                    <a:cubicBezTo>
                      <a:pt x="2129" y="134"/>
                      <a:pt x="2100" y="149"/>
                      <a:pt x="2100" y="134"/>
                    </a:cubicBezTo>
                    <a:cubicBezTo>
                      <a:pt x="2100" y="105"/>
                      <a:pt x="2071" y="105"/>
                      <a:pt x="2071" y="75"/>
                    </a:cubicBezTo>
                    <a:cubicBezTo>
                      <a:pt x="2071" y="75"/>
                      <a:pt x="2012" y="90"/>
                      <a:pt x="1997" y="90"/>
                    </a:cubicBezTo>
                    <a:cubicBezTo>
                      <a:pt x="1983" y="75"/>
                      <a:pt x="1968" y="45"/>
                      <a:pt x="1953" y="75"/>
                    </a:cubicBezTo>
                    <a:cubicBezTo>
                      <a:pt x="1953" y="75"/>
                      <a:pt x="1865" y="90"/>
                      <a:pt x="1850" y="90"/>
                    </a:cubicBezTo>
                    <a:cubicBezTo>
                      <a:pt x="1821" y="105"/>
                      <a:pt x="1792" y="105"/>
                      <a:pt x="1762" y="105"/>
                    </a:cubicBezTo>
                    <a:lnTo>
                      <a:pt x="1704" y="105"/>
                    </a:lnTo>
                    <a:cubicBezTo>
                      <a:pt x="1704" y="90"/>
                      <a:pt x="1762" y="90"/>
                      <a:pt x="1777" y="75"/>
                    </a:cubicBezTo>
                    <a:cubicBezTo>
                      <a:pt x="1806" y="75"/>
                      <a:pt x="1836" y="60"/>
                      <a:pt x="1850" y="45"/>
                    </a:cubicBezTo>
                    <a:cubicBezTo>
                      <a:pt x="1821" y="90"/>
                      <a:pt x="1513" y="0"/>
                      <a:pt x="1498" y="30"/>
                    </a:cubicBezTo>
                    <a:cubicBezTo>
                      <a:pt x="1498" y="45"/>
                      <a:pt x="1527" y="45"/>
                      <a:pt x="1542" y="60"/>
                    </a:cubicBezTo>
                    <a:cubicBezTo>
                      <a:pt x="1542" y="75"/>
                      <a:pt x="1469" y="30"/>
                      <a:pt x="1469" y="30"/>
                    </a:cubicBezTo>
                    <a:cubicBezTo>
                      <a:pt x="1439" y="15"/>
                      <a:pt x="1395" y="30"/>
                      <a:pt x="1380" y="30"/>
                    </a:cubicBezTo>
                    <a:cubicBezTo>
                      <a:pt x="1366" y="30"/>
                      <a:pt x="1322" y="30"/>
                      <a:pt x="1336" y="45"/>
                    </a:cubicBezTo>
                    <a:cubicBezTo>
                      <a:pt x="1351" y="60"/>
                      <a:pt x="1380" y="105"/>
                      <a:pt x="1395" y="90"/>
                    </a:cubicBezTo>
                    <a:cubicBezTo>
                      <a:pt x="1395" y="105"/>
                      <a:pt x="1336" y="90"/>
                      <a:pt x="1336" y="75"/>
                    </a:cubicBezTo>
                    <a:cubicBezTo>
                      <a:pt x="1292" y="75"/>
                      <a:pt x="1278" y="30"/>
                      <a:pt x="1248" y="30"/>
                    </a:cubicBezTo>
                    <a:lnTo>
                      <a:pt x="1101" y="30"/>
                    </a:lnTo>
                    <a:cubicBezTo>
                      <a:pt x="1028" y="45"/>
                      <a:pt x="1072" y="60"/>
                      <a:pt x="1116" y="75"/>
                    </a:cubicBezTo>
                    <a:cubicBezTo>
                      <a:pt x="1131" y="90"/>
                      <a:pt x="1160" y="105"/>
                      <a:pt x="1175" y="119"/>
                    </a:cubicBezTo>
                    <a:lnTo>
                      <a:pt x="1131" y="149"/>
                    </a:lnTo>
                    <a:cubicBezTo>
                      <a:pt x="1116" y="149"/>
                      <a:pt x="1145" y="134"/>
                      <a:pt x="1145" y="134"/>
                    </a:cubicBezTo>
                    <a:cubicBezTo>
                      <a:pt x="1145" y="119"/>
                      <a:pt x="1043" y="60"/>
                      <a:pt x="1028" y="60"/>
                    </a:cubicBezTo>
                    <a:cubicBezTo>
                      <a:pt x="969" y="60"/>
                      <a:pt x="910" y="45"/>
                      <a:pt x="852" y="60"/>
                    </a:cubicBezTo>
                    <a:cubicBezTo>
                      <a:pt x="852" y="60"/>
                      <a:pt x="881" y="90"/>
                      <a:pt x="896" y="90"/>
                    </a:cubicBezTo>
                    <a:cubicBezTo>
                      <a:pt x="910" y="90"/>
                      <a:pt x="940" y="105"/>
                      <a:pt x="969" y="90"/>
                    </a:cubicBezTo>
                    <a:cubicBezTo>
                      <a:pt x="940" y="105"/>
                      <a:pt x="896" y="119"/>
                      <a:pt x="866" y="105"/>
                    </a:cubicBezTo>
                    <a:cubicBezTo>
                      <a:pt x="852" y="105"/>
                      <a:pt x="749" y="60"/>
                      <a:pt x="764" y="75"/>
                    </a:cubicBezTo>
                    <a:cubicBezTo>
                      <a:pt x="764" y="60"/>
                      <a:pt x="837" y="149"/>
                      <a:pt x="778" y="134"/>
                    </a:cubicBezTo>
                    <a:cubicBezTo>
                      <a:pt x="764" y="119"/>
                      <a:pt x="720" y="105"/>
                      <a:pt x="690" y="119"/>
                    </a:cubicBezTo>
                    <a:cubicBezTo>
                      <a:pt x="705" y="119"/>
                      <a:pt x="749" y="134"/>
                      <a:pt x="749" y="134"/>
                    </a:cubicBezTo>
                    <a:cubicBezTo>
                      <a:pt x="734" y="149"/>
                      <a:pt x="675" y="119"/>
                      <a:pt x="675" y="149"/>
                    </a:cubicBezTo>
                    <a:cubicBezTo>
                      <a:pt x="675" y="164"/>
                      <a:pt x="734" y="179"/>
                      <a:pt x="749" y="194"/>
                    </a:cubicBezTo>
                    <a:cubicBezTo>
                      <a:pt x="793" y="194"/>
                      <a:pt x="896" y="209"/>
                      <a:pt x="896" y="254"/>
                    </a:cubicBezTo>
                    <a:cubicBezTo>
                      <a:pt x="896" y="239"/>
                      <a:pt x="793" y="224"/>
                      <a:pt x="764" y="209"/>
                    </a:cubicBezTo>
                    <a:cubicBezTo>
                      <a:pt x="734" y="209"/>
                      <a:pt x="690" y="164"/>
                      <a:pt x="661" y="179"/>
                    </a:cubicBezTo>
                    <a:lnTo>
                      <a:pt x="705" y="209"/>
                    </a:lnTo>
                    <a:cubicBezTo>
                      <a:pt x="705" y="209"/>
                      <a:pt x="661" y="224"/>
                      <a:pt x="661" y="209"/>
                    </a:cubicBezTo>
                    <a:cubicBezTo>
                      <a:pt x="631" y="194"/>
                      <a:pt x="617" y="179"/>
                      <a:pt x="587" y="164"/>
                    </a:cubicBezTo>
                    <a:cubicBezTo>
                      <a:pt x="573" y="149"/>
                      <a:pt x="455" y="149"/>
                      <a:pt x="455" y="149"/>
                    </a:cubicBezTo>
                    <a:cubicBezTo>
                      <a:pt x="455" y="164"/>
                      <a:pt x="499" y="164"/>
                      <a:pt x="455" y="179"/>
                    </a:cubicBezTo>
                    <a:cubicBezTo>
                      <a:pt x="440" y="179"/>
                      <a:pt x="367" y="209"/>
                      <a:pt x="367" y="209"/>
                    </a:cubicBezTo>
                    <a:cubicBezTo>
                      <a:pt x="382" y="209"/>
                      <a:pt x="426" y="194"/>
                      <a:pt x="426" y="194"/>
                    </a:cubicBezTo>
                    <a:cubicBezTo>
                      <a:pt x="440" y="209"/>
                      <a:pt x="499" y="239"/>
                      <a:pt x="499" y="239"/>
                    </a:cubicBezTo>
                    <a:cubicBezTo>
                      <a:pt x="499" y="239"/>
                      <a:pt x="455" y="224"/>
                      <a:pt x="455" y="239"/>
                    </a:cubicBezTo>
                    <a:cubicBezTo>
                      <a:pt x="455" y="239"/>
                      <a:pt x="470" y="283"/>
                      <a:pt x="440" y="254"/>
                    </a:cubicBezTo>
                    <a:cubicBezTo>
                      <a:pt x="426" y="239"/>
                      <a:pt x="411" y="209"/>
                      <a:pt x="382" y="224"/>
                    </a:cubicBezTo>
                    <a:cubicBezTo>
                      <a:pt x="367" y="224"/>
                      <a:pt x="352" y="254"/>
                      <a:pt x="338" y="239"/>
                    </a:cubicBezTo>
                    <a:cubicBezTo>
                      <a:pt x="323" y="224"/>
                      <a:pt x="308" y="209"/>
                      <a:pt x="279" y="209"/>
                    </a:cubicBezTo>
                    <a:cubicBezTo>
                      <a:pt x="264" y="209"/>
                      <a:pt x="220" y="224"/>
                      <a:pt x="205" y="239"/>
                    </a:cubicBezTo>
                    <a:cubicBezTo>
                      <a:pt x="176" y="254"/>
                      <a:pt x="191" y="269"/>
                      <a:pt x="147" y="254"/>
                    </a:cubicBezTo>
                    <a:cubicBezTo>
                      <a:pt x="117" y="239"/>
                      <a:pt x="103" y="254"/>
                      <a:pt x="73" y="254"/>
                    </a:cubicBezTo>
                    <a:cubicBezTo>
                      <a:pt x="59" y="269"/>
                      <a:pt x="0" y="269"/>
                      <a:pt x="0" y="283"/>
                    </a:cubicBezTo>
                    <a:cubicBezTo>
                      <a:pt x="0" y="313"/>
                      <a:pt x="132" y="283"/>
                      <a:pt x="132" y="298"/>
                    </a:cubicBezTo>
                    <a:cubicBezTo>
                      <a:pt x="132" y="313"/>
                      <a:pt x="88" y="313"/>
                      <a:pt x="73" y="328"/>
                    </a:cubicBezTo>
                    <a:cubicBezTo>
                      <a:pt x="73" y="313"/>
                      <a:pt x="147" y="313"/>
                      <a:pt x="161" y="313"/>
                    </a:cubicBezTo>
                    <a:lnTo>
                      <a:pt x="250" y="313"/>
                    </a:lnTo>
                    <a:cubicBezTo>
                      <a:pt x="250" y="313"/>
                      <a:pt x="220" y="328"/>
                      <a:pt x="205" y="328"/>
                    </a:cubicBezTo>
                    <a:cubicBezTo>
                      <a:pt x="176" y="328"/>
                      <a:pt x="161" y="328"/>
                      <a:pt x="132" y="358"/>
                    </a:cubicBezTo>
                    <a:cubicBezTo>
                      <a:pt x="73" y="388"/>
                      <a:pt x="176" y="388"/>
                      <a:pt x="191" y="388"/>
                    </a:cubicBezTo>
                    <a:cubicBezTo>
                      <a:pt x="250" y="403"/>
                      <a:pt x="294" y="403"/>
                      <a:pt x="352" y="388"/>
                    </a:cubicBezTo>
                    <a:cubicBezTo>
                      <a:pt x="382" y="373"/>
                      <a:pt x="455" y="328"/>
                      <a:pt x="499" y="358"/>
                    </a:cubicBezTo>
                    <a:lnTo>
                      <a:pt x="426" y="388"/>
                    </a:lnTo>
                    <a:cubicBezTo>
                      <a:pt x="396" y="388"/>
                      <a:pt x="367" y="388"/>
                      <a:pt x="338" y="403"/>
                    </a:cubicBezTo>
                    <a:lnTo>
                      <a:pt x="264" y="403"/>
                    </a:lnTo>
                    <a:cubicBezTo>
                      <a:pt x="235" y="418"/>
                      <a:pt x="205" y="403"/>
                      <a:pt x="176" y="418"/>
                    </a:cubicBezTo>
                    <a:cubicBezTo>
                      <a:pt x="191" y="418"/>
                      <a:pt x="235" y="433"/>
                      <a:pt x="235" y="433"/>
                    </a:cubicBezTo>
                    <a:cubicBezTo>
                      <a:pt x="250" y="448"/>
                      <a:pt x="264" y="462"/>
                      <a:pt x="294" y="462"/>
                    </a:cubicBezTo>
                    <a:cubicBezTo>
                      <a:pt x="352" y="462"/>
                      <a:pt x="382" y="418"/>
                      <a:pt x="440" y="403"/>
                    </a:cubicBezTo>
                    <a:cubicBezTo>
                      <a:pt x="455" y="403"/>
                      <a:pt x="646" y="388"/>
                      <a:pt x="646" y="373"/>
                    </a:cubicBezTo>
                    <a:cubicBezTo>
                      <a:pt x="646" y="388"/>
                      <a:pt x="558" y="388"/>
                      <a:pt x="543" y="388"/>
                    </a:cubicBezTo>
                    <a:cubicBezTo>
                      <a:pt x="499" y="403"/>
                      <a:pt x="426" y="418"/>
                      <a:pt x="382" y="448"/>
                    </a:cubicBezTo>
                    <a:cubicBezTo>
                      <a:pt x="338" y="492"/>
                      <a:pt x="470" y="477"/>
                      <a:pt x="485" y="477"/>
                    </a:cubicBezTo>
                    <a:cubicBezTo>
                      <a:pt x="514" y="477"/>
                      <a:pt x="543" y="492"/>
                      <a:pt x="573" y="462"/>
                    </a:cubicBezTo>
                    <a:cubicBezTo>
                      <a:pt x="587" y="462"/>
                      <a:pt x="587" y="448"/>
                      <a:pt x="587" y="433"/>
                    </a:cubicBezTo>
                    <a:cubicBezTo>
                      <a:pt x="602" y="433"/>
                      <a:pt x="617" y="433"/>
                      <a:pt x="617" y="448"/>
                    </a:cubicBezTo>
                    <a:lnTo>
                      <a:pt x="602" y="448"/>
                    </a:lnTo>
                    <a:cubicBezTo>
                      <a:pt x="631" y="448"/>
                      <a:pt x="705" y="418"/>
                      <a:pt x="734" y="433"/>
                    </a:cubicBezTo>
                    <a:cubicBezTo>
                      <a:pt x="720" y="418"/>
                      <a:pt x="646" y="477"/>
                      <a:pt x="631" y="477"/>
                    </a:cubicBezTo>
                    <a:cubicBezTo>
                      <a:pt x="646" y="492"/>
                      <a:pt x="734" y="462"/>
                      <a:pt x="764" y="462"/>
                    </a:cubicBezTo>
                    <a:cubicBezTo>
                      <a:pt x="808" y="462"/>
                      <a:pt x="852" y="448"/>
                      <a:pt x="896" y="418"/>
                    </a:cubicBezTo>
                    <a:cubicBezTo>
                      <a:pt x="910" y="403"/>
                      <a:pt x="910" y="373"/>
                      <a:pt x="910" y="373"/>
                    </a:cubicBezTo>
                    <a:cubicBezTo>
                      <a:pt x="940" y="373"/>
                      <a:pt x="940" y="373"/>
                      <a:pt x="955" y="358"/>
                    </a:cubicBezTo>
                    <a:cubicBezTo>
                      <a:pt x="969" y="358"/>
                      <a:pt x="1072" y="298"/>
                      <a:pt x="1072" y="313"/>
                    </a:cubicBezTo>
                    <a:lnTo>
                      <a:pt x="1013" y="358"/>
                    </a:lnTo>
                    <a:cubicBezTo>
                      <a:pt x="999" y="373"/>
                      <a:pt x="940" y="403"/>
                      <a:pt x="940" y="418"/>
                    </a:cubicBezTo>
                    <a:cubicBezTo>
                      <a:pt x="940" y="433"/>
                      <a:pt x="1101" y="418"/>
                      <a:pt x="1101" y="433"/>
                    </a:cubicBezTo>
                    <a:cubicBezTo>
                      <a:pt x="1101" y="418"/>
                      <a:pt x="881" y="477"/>
                      <a:pt x="881" y="462"/>
                    </a:cubicBezTo>
                    <a:cubicBezTo>
                      <a:pt x="881" y="462"/>
                      <a:pt x="1013" y="477"/>
                      <a:pt x="999" y="477"/>
                    </a:cubicBezTo>
                    <a:cubicBezTo>
                      <a:pt x="999" y="492"/>
                      <a:pt x="940" y="492"/>
                      <a:pt x="925" y="492"/>
                    </a:cubicBezTo>
                    <a:cubicBezTo>
                      <a:pt x="896" y="492"/>
                      <a:pt x="852" y="492"/>
                      <a:pt x="822" y="507"/>
                    </a:cubicBezTo>
                    <a:cubicBezTo>
                      <a:pt x="764" y="507"/>
                      <a:pt x="705" y="507"/>
                      <a:pt x="646" y="522"/>
                    </a:cubicBezTo>
                    <a:cubicBezTo>
                      <a:pt x="631" y="522"/>
                      <a:pt x="631" y="537"/>
                      <a:pt x="661" y="537"/>
                    </a:cubicBezTo>
                    <a:cubicBezTo>
                      <a:pt x="675" y="552"/>
                      <a:pt x="720" y="567"/>
                      <a:pt x="734" y="582"/>
                    </a:cubicBezTo>
                    <a:cubicBezTo>
                      <a:pt x="764" y="612"/>
                      <a:pt x="734" y="641"/>
                      <a:pt x="778" y="641"/>
                    </a:cubicBezTo>
                    <a:cubicBezTo>
                      <a:pt x="793" y="627"/>
                      <a:pt x="837" y="641"/>
                      <a:pt x="852" y="627"/>
                    </a:cubicBezTo>
                    <a:cubicBezTo>
                      <a:pt x="720" y="701"/>
                      <a:pt x="646" y="537"/>
                      <a:pt x="543" y="537"/>
                    </a:cubicBezTo>
                    <a:cubicBezTo>
                      <a:pt x="514" y="537"/>
                      <a:pt x="382" y="507"/>
                      <a:pt x="382" y="537"/>
                    </a:cubicBezTo>
                    <a:lnTo>
                      <a:pt x="367" y="567"/>
                    </a:lnTo>
                    <a:cubicBezTo>
                      <a:pt x="382" y="567"/>
                      <a:pt x="470" y="567"/>
                      <a:pt x="470" y="582"/>
                    </a:cubicBezTo>
                    <a:cubicBezTo>
                      <a:pt x="470" y="582"/>
                      <a:pt x="382" y="582"/>
                      <a:pt x="382" y="612"/>
                    </a:cubicBezTo>
                    <a:cubicBezTo>
                      <a:pt x="382" y="627"/>
                      <a:pt x="470" y="627"/>
                      <a:pt x="499" y="641"/>
                    </a:cubicBezTo>
                    <a:cubicBezTo>
                      <a:pt x="514" y="656"/>
                      <a:pt x="529" y="671"/>
                      <a:pt x="543" y="686"/>
                    </a:cubicBezTo>
                    <a:cubicBezTo>
                      <a:pt x="558" y="716"/>
                      <a:pt x="587" y="731"/>
                      <a:pt x="617" y="746"/>
                    </a:cubicBezTo>
                    <a:cubicBezTo>
                      <a:pt x="646" y="761"/>
                      <a:pt x="661" y="761"/>
                      <a:pt x="690" y="746"/>
                    </a:cubicBezTo>
                    <a:cubicBezTo>
                      <a:pt x="705" y="746"/>
                      <a:pt x="734" y="731"/>
                      <a:pt x="749" y="746"/>
                    </a:cubicBezTo>
                    <a:lnTo>
                      <a:pt x="734" y="776"/>
                    </a:lnTo>
                    <a:cubicBezTo>
                      <a:pt x="705" y="776"/>
                      <a:pt x="661" y="761"/>
                      <a:pt x="646" y="776"/>
                    </a:cubicBezTo>
                    <a:cubicBezTo>
                      <a:pt x="646" y="761"/>
                      <a:pt x="705" y="805"/>
                      <a:pt x="705" y="805"/>
                    </a:cubicBezTo>
                    <a:cubicBezTo>
                      <a:pt x="705" y="820"/>
                      <a:pt x="631" y="791"/>
                      <a:pt x="631" y="791"/>
                    </a:cubicBezTo>
                    <a:cubicBezTo>
                      <a:pt x="587" y="761"/>
                      <a:pt x="558" y="761"/>
                      <a:pt x="514" y="761"/>
                    </a:cubicBezTo>
                    <a:cubicBezTo>
                      <a:pt x="485" y="761"/>
                      <a:pt x="470" y="761"/>
                      <a:pt x="440" y="776"/>
                    </a:cubicBezTo>
                    <a:cubicBezTo>
                      <a:pt x="411" y="791"/>
                      <a:pt x="396" y="776"/>
                      <a:pt x="382" y="791"/>
                    </a:cubicBezTo>
                    <a:cubicBezTo>
                      <a:pt x="367" y="805"/>
                      <a:pt x="367" y="820"/>
                      <a:pt x="338" y="820"/>
                    </a:cubicBezTo>
                    <a:cubicBezTo>
                      <a:pt x="323" y="835"/>
                      <a:pt x="308" y="880"/>
                      <a:pt x="338" y="880"/>
                    </a:cubicBezTo>
                    <a:cubicBezTo>
                      <a:pt x="367" y="880"/>
                      <a:pt x="396" y="865"/>
                      <a:pt x="396" y="880"/>
                    </a:cubicBezTo>
                    <a:cubicBezTo>
                      <a:pt x="411" y="910"/>
                      <a:pt x="470" y="895"/>
                      <a:pt x="470" y="880"/>
                    </a:cubicBezTo>
                    <a:cubicBezTo>
                      <a:pt x="485" y="880"/>
                      <a:pt x="514" y="835"/>
                      <a:pt x="514" y="820"/>
                    </a:cubicBezTo>
                    <a:lnTo>
                      <a:pt x="514" y="850"/>
                    </a:lnTo>
                    <a:lnTo>
                      <a:pt x="529" y="850"/>
                    </a:lnTo>
                    <a:cubicBezTo>
                      <a:pt x="529" y="850"/>
                      <a:pt x="514" y="865"/>
                      <a:pt x="514" y="880"/>
                    </a:cubicBezTo>
                    <a:lnTo>
                      <a:pt x="529" y="880"/>
                    </a:lnTo>
                    <a:cubicBezTo>
                      <a:pt x="529" y="880"/>
                      <a:pt x="485" y="895"/>
                      <a:pt x="499" y="895"/>
                    </a:cubicBezTo>
                    <a:cubicBezTo>
                      <a:pt x="499" y="910"/>
                      <a:pt x="455" y="895"/>
                      <a:pt x="440" y="910"/>
                    </a:cubicBezTo>
                    <a:cubicBezTo>
                      <a:pt x="455" y="910"/>
                      <a:pt x="514" y="910"/>
                      <a:pt x="529" y="925"/>
                    </a:cubicBezTo>
                    <a:cubicBezTo>
                      <a:pt x="529" y="925"/>
                      <a:pt x="455" y="970"/>
                      <a:pt x="470" y="970"/>
                    </a:cubicBezTo>
                    <a:cubicBezTo>
                      <a:pt x="470" y="984"/>
                      <a:pt x="543" y="970"/>
                      <a:pt x="543" y="970"/>
                    </a:cubicBezTo>
                    <a:lnTo>
                      <a:pt x="529" y="970"/>
                    </a:lnTo>
                    <a:cubicBezTo>
                      <a:pt x="529" y="984"/>
                      <a:pt x="602" y="970"/>
                      <a:pt x="617" y="955"/>
                    </a:cubicBezTo>
                    <a:cubicBezTo>
                      <a:pt x="617" y="955"/>
                      <a:pt x="675" y="880"/>
                      <a:pt x="690" y="895"/>
                    </a:cubicBezTo>
                    <a:cubicBezTo>
                      <a:pt x="705" y="910"/>
                      <a:pt x="587" y="999"/>
                      <a:pt x="558" y="1014"/>
                    </a:cubicBezTo>
                    <a:cubicBezTo>
                      <a:pt x="514" y="1014"/>
                      <a:pt x="485" y="1014"/>
                      <a:pt x="440" y="984"/>
                    </a:cubicBezTo>
                    <a:cubicBezTo>
                      <a:pt x="411" y="970"/>
                      <a:pt x="411" y="940"/>
                      <a:pt x="382" y="940"/>
                    </a:cubicBezTo>
                    <a:cubicBezTo>
                      <a:pt x="352" y="925"/>
                      <a:pt x="323" y="925"/>
                      <a:pt x="294" y="925"/>
                    </a:cubicBezTo>
                    <a:cubicBezTo>
                      <a:pt x="250" y="925"/>
                      <a:pt x="250" y="940"/>
                      <a:pt x="279" y="970"/>
                    </a:cubicBezTo>
                    <a:cubicBezTo>
                      <a:pt x="294" y="984"/>
                      <a:pt x="294" y="999"/>
                      <a:pt x="323" y="999"/>
                    </a:cubicBezTo>
                    <a:cubicBezTo>
                      <a:pt x="367" y="999"/>
                      <a:pt x="323" y="999"/>
                      <a:pt x="323" y="1014"/>
                    </a:cubicBezTo>
                    <a:lnTo>
                      <a:pt x="382" y="1044"/>
                    </a:lnTo>
                    <a:lnTo>
                      <a:pt x="382" y="104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Freeform 1872">
                <a:extLst>
                  <a:ext uri="{FF2B5EF4-FFF2-40B4-BE49-F238E27FC236}">
                    <a16:creationId xmlns:a16="http://schemas.microsoft.com/office/drawing/2014/main" id="{C80D27A4-2E15-DF08-EF3E-13306F92000C}"/>
                  </a:ext>
                </a:extLst>
              </p:cNvPr>
              <p:cNvSpPr>
                <a:spLocks/>
              </p:cNvSpPr>
              <p:nvPr/>
            </p:nvSpPr>
            <p:spPr bwMode="auto">
              <a:xfrm>
                <a:off x="2307" y="1332"/>
                <a:ext cx="441" cy="234"/>
              </a:xfrm>
              <a:custGeom>
                <a:avLst/>
                <a:gdLst>
                  <a:gd name="T0" fmla="*/ 176 w 2291"/>
                  <a:gd name="T1" fmla="*/ 1134 h 1208"/>
                  <a:gd name="T2" fmla="*/ 352 w 2291"/>
                  <a:gd name="T3" fmla="*/ 1163 h 1208"/>
                  <a:gd name="T4" fmla="*/ 499 w 2291"/>
                  <a:gd name="T5" fmla="*/ 1134 h 1208"/>
                  <a:gd name="T6" fmla="*/ 617 w 2291"/>
                  <a:gd name="T7" fmla="*/ 1119 h 1208"/>
                  <a:gd name="T8" fmla="*/ 764 w 2291"/>
                  <a:gd name="T9" fmla="*/ 1193 h 1208"/>
                  <a:gd name="T10" fmla="*/ 925 w 2291"/>
                  <a:gd name="T11" fmla="*/ 1044 h 1208"/>
                  <a:gd name="T12" fmla="*/ 749 w 2291"/>
                  <a:gd name="T13" fmla="*/ 1029 h 1208"/>
                  <a:gd name="T14" fmla="*/ 999 w 2291"/>
                  <a:gd name="T15" fmla="*/ 955 h 1208"/>
                  <a:gd name="T16" fmla="*/ 1204 w 2291"/>
                  <a:gd name="T17" fmla="*/ 850 h 1208"/>
                  <a:gd name="T18" fmla="*/ 1160 w 2291"/>
                  <a:gd name="T19" fmla="*/ 746 h 1208"/>
                  <a:gd name="T20" fmla="*/ 940 w 2291"/>
                  <a:gd name="T21" fmla="*/ 716 h 1208"/>
                  <a:gd name="T22" fmla="*/ 1013 w 2291"/>
                  <a:gd name="T23" fmla="*/ 686 h 1208"/>
                  <a:gd name="T24" fmla="*/ 1204 w 2291"/>
                  <a:gd name="T25" fmla="*/ 686 h 1208"/>
                  <a:gd name="T26" fmla="*/ 1469 w 2291"/>
                  <a:gd name="T27" fmla="*/ 612 h 1208"/>
                  <a:gd name="T28" fmla="*/ 1586 w 2291"/>
                  <a:gd name="T29" fmla="*/ 537 h 1208"/>
                  <a:gd name="T30" fmla="*/ 1748 w 2291"/>
                  <a:gd name="T31" fmla="*/ 433 h 1208"/>
                  <a:gd name="T32" fmla="*/ 1586 w 2291"/>
                  <a:gd name="T33" fmla="*/ 373 h 1208"/>
                  <a:gd name="T34" fmla="*/ 1865 w 2291"/>
                  <a:gd name="T35" fmla="*/ 283 h 1208"/>
                  <a:gd name="T36" fmla="*/ 2247 w 2291"/>
                  <a:gd name="T37" fmla="*/ 149 h 1208"/>
                  <a:gd name="T38" fmla="*/ 1997 w 2291"/>
                  <a:gd name="T39" fmla="*/ 90 h 1208"/>
                  <a:gd name="T40" fmla="*/ 1704 w 2291"/>
                  <a:gd name="T41" fmla="*/ 105 h 1208"/>
                  <a:gd name="T42" fmla="*/ 1542 w 2291"/>
                  <a:gd name="T43" fmla="*/ 60 h 1208"/>
                  <a:gd name="T44" fmla="*/ 1395 w 2291"/>
                  <a:gd name="T45" fmla="*/ 90 h 1208"/>
                  <a:gd name="T46" fmla="*/ 1116 w 2291"/>
                  <a:gd name="T47" fmla="*/ 75 h 1208"/>
                  <a:gd name="T48" fmla="*/ 1028 w 2291"/>
                  <a:gd name="T49" fmla="*/ 60 h 1208"/>
                  <a:gd name="T50" fmla="*/ 866 w 2291"/>
                  <a:gd name="T51" fmla="*/ 105 h 1208"/>
                  <a:gd name="T52" fmla="*/ 749 w 2291"/>
                  <a:gd name="T53" fmla="*/ 134 h 1208"/>
                  <a:gd name="T54" fmla="*/ 764 w 2291"/>
                  <a:gd name="T55" fmla="*/ 209 h 1208"/>
                  <a:gd name="T56" fmla="*/ 587 w 2291"/>
                  <a:gd name="T57" fmla="*/ 164 h 1208"/>
                  <a:gd name="T58" fmla="*/ 426 w 2291"/>
                  <a:gd name="T59" fmla="*/ 194 h 1208"/>
                  <a:gd name="T60" fmla="*/ 382 w 2291"/>
                  <a:gd name="T61" fmla="*/ 224 h 1208"/>
                  <a:gd name="T62" fmla="*/ 147 w 2291"/>
                  <a:gd name="T63" fmla="*/ 254 h 1208"/>
                  <a:gd name="T64" fmla="*/ 73 w 2291"/>
                  <a:gd name="T65" fmla="*/ 328 h 1208"/>
                  <a:gd name="T66" fmla="*/ 132 w 2291"/>
                  <a:gd name="T67" fmla="*/ 358 h 1208"/>
                  <a:gd name="T68" fmla="*/ 426 w 2291"/>
                  <a:gd name="T69" fmla="*/ 388 h 1208"/>
                  <a:gd name="T70" fmla="*/ 235 w 2291"/>
                  <a:gd name="T71" fmla="*/ 433 h 1208"/>
                  <a:gd name="T72" fmla="*/ 543 w 2291"/>
                  <a:gd name="T73" fmla="*/ 388 h 1208"/>
                  <a:gd name="T74" fmla="*/ 587 w 2291"/>
                  <a:gd name="T75" fmla="*/ 433 h 1208"/>
                  <a:gd name="T76" fmla="*/ 631 w 2291"/>
                  <a:gd name="T77" fmla="*/ 477 h 1208"/>
                  <a:gd name="T78" fmla="*/ 955 w 2291"/>
                  <a:gd name="T79" fmla="*/ 358 h 1208"/>
                  <a:gd name="T80" fmla="*/ 1101 w 2291"/>
                  <a:gd name="T81" fmla="*/ 433 h 1208"/>
                  <a:gd name="T82" fmla="*/ 822 w 2291"/>
                  <a:gd name="T83" fmla="*/ 507 h 1208"/>
                  <a:gd name="T84" fmla="*/ 778 w 2291"/>
                  <a:gd name="T85" fmla="*/ 641 h 1208"/>
                  <a:gd name="T86" fmla="*/ 367 w 2291"/>
                  <a:gd name="T87" fmla="*/ 567 h 1208"/>
                  <a:gd name="T88" fmla="*/ 543 w 2291"/>
                  <a:gd name="T89" fmla="*/ 686 h 1208"/>
                  <a:gd name="T90" fmla="*/ 734 w 2291"/>
                  <a:gd name="T91" fmla="*/ 776 h 1208"/>
                  <a:gd name="T92" fmla="*/ 514 w 2291"/>
                  <a:gd name="T93" fmla="*/ 761 h 1208"/>
                  <a:gd name="T94" fmla="*/ 338 w 2291"/>
                  <a:gd name="T95" fmla="*/ 880 h 1208"/>
                  <a:gd name="T96" fmla="*/ 514 w 2291"/>
                  <a:gd name="T97" fmla="*/ 850 h 1208"/>
                  <a:gd name="T98" fmla="*/ 499 w 2291"/>
                  <a:gd name="T99" fmla="*/ 895 h 1208"/>
                  <a:gd name="T100" fmla="*/ 543 w 2291"/>
                  <a:gd name="T101" fmla="*/ 970 h 1208"/>
                  <a:gd name="T102" fmla="*/ 558 w 2291"/>
                  <a:gd name="T103" fmla="*/ 1014 h 1208"/>
                  <a:gd name="T104" fmla="*/ 279 w 2291"/>
                  <a:gd name="T105" fmla="*/ 97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1" h="1208">
                    <a:moveTo>
                      <a:pt x="382" y="1044"/>
                    </a:moveTo>
                    <a:lnTo>
                      <a:pt x="382" y="1044"/>
                    </a:lnTo>
                    <a:cubicBezTo>
                      <a:pt x="323" y="1044"/>
                      <a:pt x="250" y="1044"/>
                      <a:pt x="191" y="1059"/>
                    </a:cubicBezTo>
                    <a:cubicBezTo>
                      <a:pt x="161" y="1074"/>
                      <a:pt x="161" y="1119"/>
                      <a:pt x="176" y="1134"/>
                    </a:cubicBezTo>
                    <a:cubicBezTo>
                      <a:pt x="191" y="1149"/>
                      <a:pt x="220" y="1163"/>
                      <a:pt x="220" y="1149"/>
                    </a:cubicBezTo>
                    <a:cubicBezTo>
                      <a:pt x="250" y="1149"/>
                      <a:pt x="235" y="1134"/>
                      <a:pt x="250" y="1119"/>
                    </a:cubicBezTo>
                    <a:lnTo>
                      <a:pt x="250" y="1163"/>
                    </a:lnTo>
                    <a:lnTo>
                      <a:pt x="352" y="1163"/>
                    </a:lnTo>
                    <a:cubicBezTo>
                      <a:pt x="382" y="1163"/>
                      <a:pt x="382" y="1134"/>
                      <a:pt x="396" y="1134"/>
                    </a:cubicBezTo>
                    <a:cubicBezTo>
                      <a:pt x="426" y="1134"/>
                      <a:pt x="396" y="1163"/>
                      <a:pt x="396" y="1163"/>
                    </a:cubicBezTo>
                    <a:cubicBezTo>
                      <a:pt x="396" y="1163"/>
                      <a:pt x="543" y="1178"/>
                      <a:pt x="543" y="1163"/>
                    </a:cubicBezTo>
                    <a:cubicBezTo>
                      <a:pt x="543" y="1163"/>
                      <a:pt x="514" y="1149"/>
                      <a:pt x="499" y="1134"/>
                    </a:cubicBezTo>
                    <a:cubicBezTo>
                      <a:pt x="499" y="1134"/>
                      <a:pt x="558" y="1149"/>
                      <a:pt x="543" y="1163"/>
                    </a:cubicBezTo>
                    <a:cubicBezTo>
                      <a:pt x="558" y="1149"/>
                      <a:pt x="543" y="1134"/>
                      <a:pt x="558" y="1134"/>
                    </a:cubicBezTo>
                    <a:cubicBezTo>
                      <a:pt x="558" y="1134"/>
                      <a:pt x="587" y="1149"/>
                      <a:pt x="602" y="1149"/>
                    </a:cubicBezTo>
                    <a:cubicBezTo>
                      <a:pt x="631" y="1178"/>
                      <a:pt x="602" y="1134"/>
                      <a:pt x="617" y="1119"/>
                    </a:cubicBezTo>
                    <a:cubicBezTo>
                      <a:pt x="617" y="1119"/>
                      <a:pt x="705" y="1163"/>
                      <a:pt x="705" y="1149"/>
                    </a:cubicBezTo>
                    <a:cubicBezTo>
                      <a:pt x="705" y="1134"/>
                      <a:pt x="675" y="1134"/>
                      <a:pt x="675" y="1119"/>
                    </a:cubicBezTo>
                    <a:lnTo>
                      <a:pt x="778" y="1134"/>
                    </a:lnTo>
                    <a:cubicBezTo>
                      <a:pt x="837" y="1134"/>
                      <a:pt x="764" y="1178"/>
                      <a:pt x="764" y="1193"/>
                    </a:cubicBezTo>
                    <a:cubicBezTo>
                      <a:pt x="764" y="1208"/>
                      <a:pt x="940" y="1134"/>
                      <a:pt x="955" y="1134"/>
                    </a:cubicBezTo>
                    <a:cubicBezTo>
                      <a:pt x="984" y="1134"/>
                      <a:pt x="1057" y="1089"/>
                      <a:pt x="999" y="1074"/>
                    </a:cubicBezTo>
                    <a:cubicBezTo>
                      <a:pt x="969" y="1059"/>
                      <a:pt x="925" y="1089"/>
                      <a:pt x="896" y="1074"/>
                    </a:cubicBezTo>
                    <a:lnTo>
                      <a:pt x="925" y="1044"/>
                    </a:lnTo>
                    <a:cubicBezTo>
                      <a:pt x="925" y="1029"/>
                      <a:pt x="881" y="1044"/>
                      <a:pt x="866" y="1044"/>
                    </a:cubicBezTo>
                    <a:cubicBezTo>
                      <a:pt x="837" y="1044"/>
                      <a:pt x="822" y="1014"/>
                      <a:pt x="793" y="1014"/>
                    </a:cubicBezTo>
                    <a:cubicBezTo>
                      <a:pt x="778" y="1029"/>
                      <a:pt x="734" y="1044"/>
                      <a:pt x="705" y="1029"/>
                    </a:cubicBezTo>
                    <a:lnTo>
                      <a:pt x="749" y="1029"/>
                    </a:lnTo>
                    <a:cubicBezTo>
                      <a:pt x="764" y="1014"/>
                      <a:pt x="734" y="984"/>
                      <a:pt x="734" y="970"/>
                    </a:cubicBezTo>
                    <a:cubicBezTo>
                      <a:pt x="734" y="999"/>
                      <a:pt x="866" y="1014"/>
                      <a:pt x="881" y="1014"/>
                    </a:cubicBezTo>
                    <a:lnTo>
                      <a:pt x="955" y="1014"/>
                    </a:lnTo>
                    <a:cubicBezTo>
                      <a:pt x="984" y="1014"/>
                      <a:pt x="1013" y="970"/>
                      <a:pt x="999" y="955"/>
                    </a:cubicBezTo>
                    <a:cubicBezTo>
                      <a:pt x="955" y="910"/>
                      <a:pt x="1043" y="910"/>
                      <a:pt x="1072" y="910"/>
                    </a:cubicBezTo>
                    <a:cubicBezTo>
                      <a:pt x="1087" y="910"/>
                      <a:pt x="1160" y="910"/>
                      <a:pt x="1175" y="895"/>
                    </a:cubicBezTo>
                    <a:lnTo>
                      <a:pt x="1101" y="865"/>
                    </a:lnTo>
                    <a:cubicBezTo>
                      <a:pt x="1131" y="850"/>
                      <a:pt x="1189" y="880"/>
                      <a:pt x="1204" y="850"/>
                    </a:cubicBezTo>
                    <a:cubicBezTo>
                      <a:pt x="1219" y="835"/>
                      <a:pt x="1131" y="820"/>
                      <a:pt x="1116" y="820"/>
                    </a:cubicBezTo>
                    <a:cubicBezTo>
                      <a:pt x="1131" y="820"/>
                      <a:pt x="1234" y="805"/>
                      <a:pt x="1248" y="791"/>
                    </a:cubicBezTo>
                    <a:cubicBezTo>
                      <a:pt x="1278" y="776"/>
                      <a:pt x="1131" y="746"/>
                      <a:pt x="1131" y="761"/>
                    </a:cubicBezTo>
                    <a:cubicBezTo>
                      <a:pt x="1131" y="746"/>
                      <a:pt x="1160" y="746"/>
                      <a:pt x="1160" y="746"/>
                    </a:cubicBezTo>
                    <a:cubicBezTo>
                      <a:pt x="1160" y="731"/>
                      <a:pt x="1057" y="746"/>
                      <a:pt x="1043" y="746"/>
                    </a:cubicBezTo>
                    <a:cubicBezTo>
                      <a:pt x="1013" y="746"/>
                      <a:pt x="999" y="761"/>
                      <a:pt x="969" y="776"/>
                    </a:cubicBezTo>
                    <a:cubicBezTo>
                      <a:pt x="984" y="776"/>
                      <a:pt x="1028" y="731"/>
                      <a:pt x="999" y="731"/>
                    </a:cubicBezTo>
                    <a:cubicBezTo>
                      <a:pt x="999" y="731"/>
                      <a:pt x="940" y="731"/>
                      <a:pt x="940" y="716"/>
                    </a:cubicBezTo>
                    <a:lnTo>
                      <a:pt x="1057" y="716"/>
                    </a:lnTo>
                    <a:cubicBezTo>
                      <a:pt x="1043" y="716"/>
                      <a:pt x="999" y="701"/>
                      <a:pt x="999" y="701"/>
                    </a:cubicBezTo>
                    <a:cubicBezTo>
                      <a:pt x="1013" y="686"/>
                      <a:pt x="1057" y="716"/>
                      <a:pt x="1087" y="701"/>
                    </a:cubicBezTo>
                    <a:cubicBezTo>
                      <a:pt x="1072" y="701"/>
                      <a:pt x="1013" y="686"/>
                      <a:pt x="1013" y="686"/>
                    </a:cubicBezTo>
                    <a:cubicBezTo>
                      <a:pt x="1013" y="671"/>
                      <a:pt x="1131" y="686"/>
                      <a:pt x="1145" y="671"/>
                    </a:cubicBezTo>
                    <a:lnTo>
                      <a:pt x="1101" y="656"/>
                    </a:lnTo>
                    <a:lnTo>
                      <a:pt x="1131" y="656"/>
                    </a:lnTo>
                    <a:cubicBezTo>
                      <a:pt x="1160" y="671"/>
                      <a:pt x="1175" y="686"/>
                      <a:pt x="1204" y="686"/>
                    </a:cubicBezTo>
                    <a:cubicBezTo>
                      <a:pt x="1234" y="686"/>
                      <a:pt x="1278" y="671"/>
                      <a:pt x="1322" y="656"/>
                    </a:cubicBezTo>
                    <a:cubicBezTo>
                      <a:pt x="1439" y="641"/>
                      <a:pt x="1248" y="627"/>
                      <a:pt x="1234" y="597"/>
                    </a:cubicBezTo>
                    <a:cubicBezTo>
                      <a:pt x="1234" y="582"/>
                      <a:pt x="1366" y="597"/>
                      <a:pt x="1380" y="612"/>
                    </a:cubicBezTo>
                    <a:cubicBezTo>
                      <a:pt x="1410" y="627"/>
                      <a:pt x="1424" y="627"/>
                      <a:pt x="1469" y="612"/>
                    </a:cubicBezTo>
                    <a:cubicBezTo>
                      <a:pt x="1483" y="612"/>
                      <a:pt x="1557" y="582"/>
                      <a:pt x="1542" y="552"/>
                    </a:cubicBezTo>
                    <a:cubicBezTo>
                      <a:pt x="1542" y="537"/>
                      <a:pt x="1380" y="612"/>
                      <a:pt x="1424" y="537"/>
                    </a:cubicBezTo>
                    <a:cubicBezTo>
                      <a:pt x="1410" y="552"/>
                      <a:pt x="1483" y="552"/>
                      <a:pt x="1483" y="552"/>
                    </a:cubicBezTo>
                    <a:cubicBezTo>
                      <a:pt x="1527" y="552"/>
                      <a:pt x="1557" y="537"/>
                      <a:pt x="1586" y="537"/>
                    </a:cubicBezTo>
                    <a:cubicBezTo>
                      <a:pt x="1586" y="522"/>
                      <a:pt x="1542" y="477"/>
                      <a:pt x="1542" y="477"/>
                    </a:cubicBezTo>
                    <a:cubicBezTo>
                      <a:pt x="1557" y="477"/>
                      <a:pt x="1571" y="492"/>
                      <a:pt x="1571" y="507"/>
                    </a:cubicBezTo>
                    <a:cubicBezTo>
                      <a:pt x="1586" y="522"/>
                      <a:pt x="1615" y="507"/>
                      <a:pt x="1630" y="507"/>
                    </a:cubicBezTo>
                    <a:cubicBezTo>
                      <a:pt x="1674" y="477"/>
                      <a:pt x="1704" y="448"/>
                      <a:pt x="1748" y="433"/>
                    </a:cubicBezTo>
                    <a:cubicBezTo>
                      <a:pt x="1777" y="418"/>
                      <a:pt x="1997" y="328"/>
                      <a:pt x="1997" y="313"/>
                    </a:cubicBezTo>
                    <a:cubicBezTo>
                      <a:pt x="1997" y="298"/>
                      <a:pt x="1806" y="343"/>
                      <a:pt x="1792" y="343"/>
                    </a:cubicBezTo>
                    <a:cubicBezTo>
                      <a:pt x="1748" y="358"/>
                      <a:pt x="1704" y="358"/>
                      <a:pt x="1645" y="373"/>
                    </a:cubicBezTo>
                    <a:lnTo>
                      <a:pt x="1586" y="373"/>
                    </a:lnTo>
                    <a:cubicBezTo>
                      <a:pt x="1586" y="358"/>
                      <a:pt x="1674" y="358"/>
                      <a:pt x="1689" y="343"/>
                    </a:cubicBezTo>
                    <a:cubicBezTo>
                      <a:pt x="1704" y="343"/>
                      <a:pt x="1806" y="328"/>
                      <a:pt x="1806" y="313"/>
                    </a:cubicBezTo>
                    <a:cubicBezTo>
                      <a:pt x="1806" y="328"/>
                      <a:pt x="1659" y="298"/>
                      <a:pt x="1674" y="283"/>
                    </a:cubicBezTo>
                    <a:cubicBezTo>
                      <a:pt x="1674" y="283"/>
                      <a:pt x="1850" y="298"/>
                      <a:pt x="1865" y="283"/>
                    </a:cubicBezTo>
                    <a:cubicBezTo>
                      <a:pt x="1894" y="283"/>
                      <a:pt x="1939" y="269"/>
                      <a:pt x="1968" y="269"/>
                    </a:cubicBezTo>
                    <a:lnTo>
                      <a:pt x="2027" y="269"/>
                    </a:lnTo>
                    <a:cubicBezTo>
                      <a:pt x="2085" y="254"/>
                      <a:pt x="2144" y="239"/>
                      <a:pt x="2188" y="224"/>
                    </a:cubicBezTo>
                    <a:cubicBezTo>
                      <a:pt x="2188" y="224"/>
                      <a:pt x="2291" y="164"/>
                      <a:pt x="2247" y="149"/>
                    </a:cubicBezTo>
                    <a:lnTo>
                      <a:pt x="2144" y="149"/>
                    </a:lnTo>
                    <a:cubicBezTo>
                      <a:pt x="2129" y="134"/>
                      <a:pt x="2100" y="149"/>
                      <a:pt x="2100" y="134"/>
                    </a:cubicBezTo>
                    <a:cubicBezTo>
                      <a:pt x="2100" y="105"/>
                      <a:pt x="2071" y="105"/>
                      <a:pt x="2071" y="75"/>
                    </a:cubicBezTo>
                    <a:cubicBezTo>
                      <a:pt x="2071" y="75"/>
                      <a:pt x="2012" y="90"/>
                      <a:pt x="1997" y="90"/>
                    </a:cubicBezTo>
                    <a:cubicBezTo>
                      <a:pt x="1983" y="75"/>
                      <a:pt x="1968" y="45"/>
                      <a:pt x="1953" y="75"/>
                    </a:cubicBezTo>
                    <a:cubicBezTo>
                      <a:pt x="1953" y="75"/>
                      <a:pt x="1865" y="90"/>
                      <a:pt x="1850" y="90"/>
                    </a:cubicBezTo>
                    <a:cubicBezTo>
                      <a:pt x="1821" y="105"/>
                      <a:pt x="1792" y="105"/>
                      <a:pt x="1762" y="105"/>
                    </a:cubicBezTo>
                    <a:lnTo>
                      <a:pt x="1704" y="105"/>
                    </a:lnTo>
                    <a:cubicBezTo>
                      <a:pt x="1704" y="90"/>
                      <a:pt x="1762" y="90"/>
                      <a:pt x="1777" y="75"/>
                    </a:cubicBezTo>
                    <a:cubicBezTo>
                      <a:pt x="1806" y="75"/>
                      <a:pt x="1836" y="60"/>
                      <a:pt x="1850" y="45"/>
                    </a:cubicBezTo>
                    <a:cubicBezTo>
                      <a:pt x="1821" y="90"/>
                      <a:pt x="1513" y="0"/>
                      <a:pt x="1498" y="30"/>
                    </a:cubicBezTo>
                    <a:cubicBezTo>
                      <a:pt x="1498" y="45"/>
                      <a:pt x="1527" y="45"/>
                      <a:pt x="1542" y="60"/>
                    </a:cubicBezTo>
                    <a:cubicBezTo>
                      <a:pt x="1542" y="75"/>
                      <a:pt x="1469" y="30"/>
                      <a:pt x="1469" y="30"/>
                    </a:cubicBezTo>
                    <a:cubicBezTo>
                      <a:pt x="1439" y="15"/>
                      <a:pt x="1395" y="30"/>
                      <a:pt x="1380" y="30"/>
                    </a:cubicBezTo>
                    <a:cubicBezTo>
                      <a:pt x="1366" y="30"/>
                      <a:pt x="1322" y="30"/>
                      <a:pt x="1336" y="45"/>
                    </a:cubicBezTo>
                    <a:cubicBezTo>
                      <a:pt x="1351" y="60"/>
                      <a:pt x="1380" y="105"/>
                      <a:pt x="1395" y="90"/>
                    </a:cubicBezTo>
                    <a:cubicBezTo>
                      <a:pt x="1395" y="105"/>
                      <a:pt x="1336" y="90"/>
                      <a:pt x="1336" y="75"/>
                    </a:cubicBezTo>
                    <a:cubicBezTo>
                      <a:pt x="1292" y="75"/>
                      <a:pt x="1278" y="30"/>
                      <a:pt x="1248" y="30"/>
                    </a:cubicBezTo>
                    <a:lnTo>
                      <a:pt x="1101" y="30"/>
                    </a:lnTo>
                    <a:cubicBezTo>
                      <a:pt x="1028" y="45"/>
                      <a:pt x="1072" y="60"/>
                      <a:pt x="1116" y="75"/>
                    </a:cubicBezTo>
                    <a:cubicBezTo>
                      <a:pt x="1131" y="90"/>
                      <a:pt x="1160" y="105"/>
                      <a:pt x="1175" y="119"/>
                    </a:cubicBezTo>
                    <a:lnTo>
                      <a:pt x="1131" y="149"/>
                    </a:lnTo>
                    <a:cubicBezTo>
                      <a:pt x="1116" y="149"/>
                      <a:pt x="1145" y="134"/>
                      <a:pt x="1145" y="134"/>
                    </a:cubicBezTo>
                    <a:cubicBezTo>
                      <a:pt x="1145" y="119"/>
                      <a:pt x="1043" y="60"/>
                      <a:pt x="1028" y="60"/>
                    </a:cubicBezTo>
                    <a:cubicBezTo>
                      <a:pt x="969" y="60"/>
                      <a:pt x="910" y="45"/>
                      <a:pt x="852" y="60"/>
                    </a:cubicBezTo>
                    <a:cubicBezTo>
                      <a:pt x="852" y="60"/>
                      <a:pt x="881" y="90"/>
                      <a:pt x="896" y="90"/>
                    </a:cubicBezTo>
                    <a:cubicBezTo>
                      <a:pt x="910" y="90"/>
                      <a:pt x="940" y="105"/>
                      <a:pt x="969" y="90"/>
                    </a:cubicBezTo>
                    <a:cubicBezTo>
                      <a:pt x="940" y="105"/>
                      <a:pt x="896" y="119"/>
                      <a:pt x="866" y="105"/>
                    </a:cubicBezTo>
                    <a:cubicBezTo>
                      <a:pt x="852" y="105"/>
                      <a:pt x="749" y="60"/>
                      <a:pt x="764" y="75"/>
                    </a:cubicBezTo>
                    <a:cubicBezTo>
                      <a:pt x="764" y="60"/>
                      <a:pt x="837" y="149"/>
                      <a:pt x="778" y="134"/>
                    </a:cubicBezTo>
                    <a:cubicBezTo>
                      <a:pt x="764" y="119"/>
                      <a:pt x="720" y="105"/>
                      <a:pt x="690" y="119"/>
                    </a:cubicBezTo>
                    <a:cubicBezTo>
                      <a:pt x="705" y="119"/>
                      <a:pt x="749" y="134"/>
                      <a:pt x="749" y="134"/>
                    </a:cubicBezTo>
                    <a:cubicBezTo>
                      <a:pt x="734" y="149"/>
                      <a:pt x="675" y="119"/>
                      <a:pt x="675" y="149"/>
                    </a:cubicBezTo>
                    <a:cubicBezTo>
                      <a:pt x="675" y="164"/>
                      <a:pt x="734" y="179"/>
                      <a:pt x="749" y="194"/>
                    </a:cubicBezTo>
                    <a:cubicBezTo>
                      <a:pt x="793" y="194"/>
                      <a:pt x="896" y="209"/>
                      <a:pt x="896" y="254"/>
                    </a:cubicBezTo>
                    <a:cubicBezTo>
                      <a:pt x="896" y="239"/>
                      <a:pt x="793" y="224"/>
                      <a:pt x="764" y="209"/>
                    </a:cubicBezTo>
                    <a:cubicBezTo>
                      <a:pt x="734" y="209"/>
                      <a:pt x="690" y="164"/>
                      <a:pt x="661" y="179"/>
                    </a:cubicBezTo>
                    <a:lnTo>
                      <a:pt x="705" y="209"/>
                    </a:lnTo>
                    <a:cubicBezTo>
                      <a:pt x="705" y="209"/>
                      <a:pt x="661" y="224"/>
                      <a:pt x="661" y="209"/>
                    </a:cubicBezTo>
                    <a:cubicBezTo>
                      <a:pt x="631" y="194"/>
                      <a:pt x="617" y="179"/>
                      <a:pt x="587" y="164"/>
                    </a:cubicBezTo>
                    <a:cubicBezTo>
                      <a:pt x="573" y="149"/>
                      <a:pt x="455" y="149"/>
                      <a:pt x="455" y="149"/>
                    </a:cubicBezTo>
                    <a:cubicBezTo>
                      <a:pt x="455" y="164"/>
                      <a:pt x="499" y="164"/>
                      <a:pt x="455" y="179"/>
                    </a:cubicBezTo>
                    <a:cubicBezTo>
                      <a:pt x="440" y="179"/>
                      <a:pt x="367" y="209"/>
                      <a:pt x="367" y="209"/>
                    </a:cubicBezTo>
                    <a:cubicBezTo>
                      <a:pt x="382" y="209"/>
                      <a:pt x="426" y="194"/>
                      <a:pt x="426" y="194"/>
                    </a:cubicBezTo>
                    <a:cubicBezTo>
                      <a:pt x="440" y="209"/>
                      <a:pt x="499" y="239"/>
                      <a:pt x="499" y="239"/>
                    </a:cubicBezTo>
                    <a:cubicBezTo>
                      <a:pt x="499" y="239"/>
                      <a:pt x="455" y="224"/>
                      <a:pt x="455" y="239"/>
                    </a:cubicBezTo>
                    <a:cubicBezTo>
                      <a:pt x="455" y="239"/>
                      <a:pt x="470" y="283"/>
                      <a:pt x="440" y="254"/>
                    </a:cubicBezTo>
                    <a:cubicBezTo>
                      <a:pt x="426" y="239"/>
                      <a:pt x="411" y="209"/>
                      <a:pt x="382" y="224"/>
                    </a:cubicBezTo>
                    <a:cubicBezTo>
                      <a:pt x="367" y="224"/>
                      <a:pt x="352" y="254"/>
                      <a:pt x="338" y="239"/>
                    </a:cubicBezTo>
                    <a:cubicBezTo>
                      <a:pt x="323" y="224"/>
                      <a:pt x="308" y="209"/>
                      <a:pt x="279" y="209"/>
                    </a:cubicBezTo>
                    <a:cubicBezTo>
                      <a:pt x="264" y="209"/>
                      <a:pt x="220" y="224"/>
                      <a:pt x="205" y="239"/>
                    </a:cubicBezTo>
                    <a:cubicBezTo>
                      <a:pt x="176" y="254"/>
                      <a:pt x="191" y="269"/>
                      <a:pt x="147" y="254"/>
                    </a:cubicBezTo>
                    <a:cubicBezTo>
                      <a:pt x="117" y="239"/>
                      <a:pt x="103" y="254"/>
                      <a:pt x="73" y="254"/>
                    </a:cubicBezTo>
                    <a:cubicBezTo>
                      <a:pt x="59" y="269"/>
                      <a:pt x="0" y="269"/>
                      <a:pt x="0" y="283"/>
                    </a:cubicBezTo>
                    <a:cubicBezTo>
                      <a:pt x="0" y="313"/>
                      <a:pt x="132" y="283"/>
                      <a:pt x="132" y="298"/>
                    </a:cubicBezTo>
                    <a:cubicBezTo>
                      <a:pt x="132" y="313"/>
                      <a:pt x="88" y="313"/>
                      <a:pt x="73" y="328"/>
                    </a:cubicBezTo>
                    <a:cubicBezTo>
                      <a:pt x="73" y="313"/>
                      <a:pt x="147" y="313"/>
                      <a:pt x="161" y="313"/>
                    </a:cubicBezTo>
                    <a:lnTo>
                      <a:pt x="250" y="313"/>
                    </a:lnTo>
                    <a:cubicBezTo>
                      <a:pt x="250" y="313"/>
                      <a:pt x="220" y="328"/>
                      <a:pt x="205" y="328"/>
                    </a:cubicBezTo>
                    <a:cubicBezTo>
                      <a:pt x="176" y="328"/>
                      <a:pt x="161" y="328"/>
                      <a:pt x="132" y="358"/>
                    </a:cubicBezTo>
                    <a:cubicBezTo>
                      <a:pt x="73" y="388"/>
                      <a:pt x="176" y="388"/>
                      <a:pt x="191" y="388"/>
                    </a:cubicBezTo>
                    <a:cubicBezTo>
                      <a:pt x="250" y="403"/>
                      <a:pt x="294" y="403"/>
                      <a:pt x="352" y="388"/>
                    </a:cubicBezTo>
                    <a:cubicBezTo>
                      <a:pt x="382" y="373"/>
                      <a:pt x="455" y="328"/>
                      <a:pt x="499" y="358"/>
                    </a:cubicBezTo>
                    <a:lnTo>
                      <a:pt x="426" y="388"/>
                    </a:lnTo>
                    <a:cubicBezTo>
                      <a:pt x="396" y="388"/>
                      <a:pt x="367" y="388"/>
                      <a:pt x="338" y="403"/>
                    </a:cubicBezTo>
                    <a:lnTo>
                      <a:pt x="264" y="403"/>
                    </a:lnTo>
                    <a:cubicBezTo>
                      <a:pt x="235" y="418"/>
                      <a:pt x="205" y="403"/>
                      <a:pt x="176" y="418"/>
                    </a:cubicBezTo>
                    <a:cubicBezTo>
                      <a:pt x="191" y="418"/>
                      <a:pt x="235" y="433"/>
                      <a:pt x="235" y="433"/>
                    </a:cubicBezTo>
                    <a:cubicBezTo>
                      <a:pt x="250" y="448"/>
                      <a:pt x="264" y="462"/>
                      <a:pt x="294" y="462"/>
                    </a:cubicBezTo>
                    <a:cubicBezTo>
                      <a:pt x="352" y="462"/>
                      <a:pt x="382" y="418"/>
                      <a:pt x="440" y="403"/>
                    </a:cubicBezTo>
                    <a:cubicBezTo>
                      <a:pt x="455" y="403"/>
                      <a:pt x="646" y="388"/>
                      <a:pt x="646" y="373"/>
                    </a:cubicBezTo>
                    <a:cubicBezTo>
                      <a:pt x="646" y="388"/>
                      <a:pt x="558" y="388"/>
                      <a:pt x="543" y="388"/>
                    </a:cubicBezTo>
                    <a:cubicBezTo>
                      <a:pt x="499" y="403"/>
                      <a:pt x="426" y="418"/>
                      <a:pt x="382" y="448"/>
                    </a:cubicBezTo>
                    <a:cubicBezTo>
                      <a:pt x="338" y="492"/>
                      <a:pt x="470" y="477"/>
                      <a:pt x="485" y="477"/>
                    </a:cubicBezTo>
                    <a:cubicBezTo>
                      <a:pt x="514" y="477"/>
                      <a:pt x="543" y="492"/>
                      <a:pt x="573" y="462"/>
                    </a:cubicBezTo>
                    <a:cubicBezTo>
                      <a:pt x="587" y="462"/>
                      <a:pt x="587" y="448"/>
                      <a:pt x="587" y="433"/>
                    </a:cubicBezTo>
                    <a:cubicBezTo>
                      <a:pt x="602" y="433"/>
                      <a:pt x="617" y="433"/>
                      <a:pt x="617" y="448"/>
                    </a:cubicBezTo>
                    <a:lnTo>
                      <a:pt x="602" y="448"/>
                    </a:lnTo>
                    <a:cubicBezTo>
                      <a:pt x="631" y="448"/>
                      <a:pt x="705" y="418"/>
                      <a:pt x="734" y="433"/>
                    </a:cubicBezTo>
                    <a:cubicBezTo>
                      <a:pt x="720" y="418"/>
                      <a:pt x="646" y="477"/>
                      <a:pt x="631" y="477"/>
                    </a:cubicBezTo>
                    <a:cubicBezTo>
                      <a:pt x="646" y="492"/>
                      <a:pt x="734" y="462"/>
                      <a:pt x="764" y="462"/>
                    </a:cubicBezTo>
                    <a:cubicBezTo>
                      <a:pt x="808" y="462"/>
                      <a:pt x="852" y="448"/>
                      <a:pt x="896" y="418"/>
                    </a:cubicBezTo>
                    <a:cubicBezTo>
                      <a:pt x="910" y="403"/>
                      <a:pt x="910" y="373"/>
                      <a:pt x="910" y="373"/>
                    </a:cubicBezTo>
                    <a:cubicBezTo>
                      <a:pt x="940" y="373"/>
                      <a:pt x="940" y="373"/>
                      <a:pt x="955" y="358"/>
                    </a:cubicBezTo>
                    <a:cubicBezTo>
                      <a:pt x="969" y="358"/>
                      <a:pt x="1072" y="298"/>
                      <a:pt x="1072" y="313"/>
                    </a:cubicBezTo>
                    <a:lnTo>
                      <a:pt x="1013" y="358"/>
                    </a:lnTo>
                    <a:cubicBezTo>
                      <a:pt x="999" y="373"/>
                      <a:pt x="940" y="403"/>
                      <a:pt x="940" y="418"/>
                    </a:cubicBezTo>
                    <a:cubicBezTo>
                      <a:pt x="940" y="433"/>
                      <a:pt x="1101" y="418"/>
                      <a:pt x="1101" y="433"/>
                    </a:cubicBezTo>
                    <a:cubicBezTo>
                      <a:pt x="1101" y="418"/>
                      <a:pt x="881" y="477"/>
                      <a:pt x="881" y="462"/>
                    </a:cubicBezTo>
                    <a:cubicBezTo>
                      <a:pt x="881" y="462"/>
                      <a:pt x="1013" y="477"/>
                      <a:pt x="999" y="477"/>
                    </a:cubicBezTo>
                    <a:cubicBezTo>
                      <a:pt x="999" y="492"/>
                      <a:pt x="940" y="492"/>
                      <a:pt x="925" y="492"/>
                    </a:cubicBezTo>
                    <a:cubicBezTo>
                      <a:pt x="896" y="492"/>
                      <a:pt x="852" y="492"/>
                      <a:pt x="822" y="507"/>
                    </a:cubicBezTo>
                    <a:cubicBezTo>
                      <a:pt x="764" y="507"/>
                      <a:pt x="705" y="507"/>
                      <a:pt x="646" y="522"/>
                    </a:cubicBezTo>
                    <a:cubicBezTo>
                      <a:pt x="631" y="522"/>
                      <a:pt x="631" y="537"/>
                      <a:pt x="661" y="537"/>
                    </a:cubicBezTo>
                    <a:cubicBezTo>
                      <a:pt x="675" y="552"/>
                      <a:pt x="720" y="567"/>
                      <a:pt x="734" y="582"/>
                    </a:cubicBezTo>
                    <a:cubicBezTo>
                      <a:pt x="764" y="612"/>
                      <a:pt x="734" y="641"/>
                      <a:pt x="778" y="641"/>
                    </a:cubicBezTo>
                    <a:cubicBezTo>
                      <a:pt x="793" y="627"/>
                      <a:pt x="837" y="641"/>
                      <a:pt x="852" y="627"/>
                    </a:cubicBezTo>
                    <a:cubicBezTo>
                      <a:pt x="720" y="701"/>
                      <a:pt x="646" y="537"/>
                      <a:pt x="543" y="537"/>
                    </a:cubicBezTo>
                    <a:cubicBezTo>
                      <a:pt x="514" y="537"/>
                      <a:pt x="382" y="507"/>
                      <a:pt x="382" y="537"/>
                    </a:cubicBezTo>
                    <a:lnTo>
                      <a:pt x="367" y="567"/>
                    </a:lnTo>
                    <a:cubicBezTo>
                      <a:pt x="382" y="567"/>
                      <a:pt x="470" y="567"/>
                      <a:pt x="470" y="582"/>
                    </a:cubicBezTo>
                    <a:cubicBezTo>
                      <a:pt x="470" y="582"/>
                      <a:pt x="382" y="582"/>
                      <a:pt x="382" y="612"/>
                    </a:cubicBezTo>
                    <a:cubicBezTo>
                      <a:pt x="382" y="627"/>
                      <a:pt x="470" y="627"/>
                      <a:pt x="499" y="641"/>
                    </a:cubicBezTo>
                    <a:cubicBezTo>
                      <a:pt x="514" y="656"/>
                      <a:pt x="529" y="671"/>
                      <a:pt x="543" y="686"/>
                    </a:cubicBezTo>
                    <a:cubicBezTo>
                      <a:pt x="558" y="716"/>
                      <a:pt x="587" y="731"/>
                      <a:pt x="617" y="746"/>
                    </a:cubicBezTo>
                    <a:cubicBezTo>
                      <a:pt x="646" y="761"/>
                      <a:pt x="661" y="761"/>
                      <a:pt x="690" y="746"/>
                    </a:cubicBezTo>
                    <a:cubicBezTo>
                      <a:pt x="705" y="746"/>
                      <a:pt x="734" y="731"/>
                      <a:pt x="749" y="746"/>
                    </a:cubicBezTo>
                    <a:lnTo>
                      <a:pt x="734" y="776"/>
                    </a:lnTo>
                    <a:cubicBezTo>
                      <a:pt x="705" y="776"/>
                      <a:pt x="661" y="761"/>
                      <a:pt x="646" y="776"/>
                    </a:cubicBezTo>
                    <a:cubicBezTo>
                      <a:pt x="646" y="761"/>
                      <a:pt x="705" y="805"/>
                      <a:pt x="705" y="805"/>
                    </a:cubicBezTo>
                    <a:cubicBezTo>
                      <a:pt x="705" y="820"/>
                      <a:pt x="631" y="791"/>
                      <a:pt x="631" y="791"/>
                    </a:cubicBezTo>
                    <a:cubicBezTo>
                      <a:pt x="587" y="761"/>
                      <a:pt x="558" y="761"/>
                      <a:pt x="514" y="761"/>
                    </a:cubicBezTo>
                    <a:cubicBezTo>
                      <a:pt x="485" y="761"/>
                      <a:pt x="470" y="761"/>
                      <a:pt x="440" y="776"/>
                    </a:cubicBezTo>
                    <a:cubicBezTo>
                      <a:pt x="411" y="791"/>
                      <a:pt x="396" y="776"/>
                      <a:pt x="382" y="791"/>
                    </a:cubicBezTo>
                    <a:cubicBezTo>
                      <a:pt x="367" y="805"/>
                      <a:pt x="367" y="820"/>
                      <a:pt x="338" y="820"/>
                    </a:cubicBezTo>
                    <a:cubicBezTo>
                      <a:pt x="323" y="835"/>
                      <a:pt x="308" y="880"/>
                      <a:pt x="338" y="880"/>
                    </a:cubicBezTo>
                    <a:cubicBezTo>
                      <a:pt x="367" y="880"/>
                      <a:pt x="396" y="865"/>
                      <a:pt x="396" y="880"/>
                    </a:cubicBezTo>
                    <a:cubicBezTo>
                      <a:pt x="411" y="910"/>
                      <a:pt x="470" y="895"/>
                      <a:pt x="470" y="880"/>
                    </a:cubicBezTo>
                    <a:cubicBezTo>
                      <a:pt x="485" y="880"/>
                      <a:pt x="514" y="835"/>
                      <a:pt x="514" y="820"/>
                    </a:cubicBezTo>
                    <a:lnTo>
                      <a:pt x="514" y="850"/>
                    </a:lnTo>
                    <a:lnTo>
                      <a:pt x="529" y="850"/>
                    </a:lnTo>
                    <a:cubicBezTo>
                      <a:pt x="529" y="850"/>
                      <a:pt x="514" y="865"/>
                      <a:pt x="514" y="880"/>
                    </a:cubicBezTo>
                    <a:lnTo>
                      <a:pt x="529" y="880"/>
                    </a:lnTo>
                    <a:cubicBezTo>
                      <a:pt x="529" y="880"/>
                      <a:pt x="485" y="895"/>
                      <a:pt x="499" y="895"/>
                    </a:cubicBezTo>
                    <a:cubicBezTo>
                      <a:pt x="499" y="910"/>
                      <a:pt x="455" y="895"/>
                      <a:pt x="440" y="910"/>
                    </a:cubicBezTo>
                    <a:cubicBezTo>
                      <a:pt x="455" y="910"/>
                      <a:pt x="514" y="910"/>
                      <a:pt x="529" y="925"/>
                    </a:cubicBezTo>
                    <a:cubicBezTo>
                      <a:pt x="529" y="925"/>
                      <a:pt x="455" y="970"/>
                      <a:pt x="470" y="970"/>
                    </a:cubicBezTo>
                    <a:cubicBezTo>
                      <a:pt x="470" y="984"/>
                      <a:pt x="543" y="970"/>
                      <a:pt x="543" y="970"/>
                    </a:cubicBezTo>
                    <a:lnTo>
                      <a:pt x="529" y="970"/>
                    </a:lnTo>
                    <a:cubicBezTo>
                      <a:pt x="529" y="984"/>
                      <a:pt x="602" y="970"/>
                      <a:pt x="617" y="955"/>
                    </a:cubicBezTo>
                    <a:cubicBezTo>
                      <a:pt x="617" y="955"/>
                      <a:pt x="675" y="880"/>
                      <a:pt x="690" y="895"/>
                    </a:cubicBezTo>
                    <a:cubicBezTo>
                      <a:pt x="705" y="910"/>
                      <a:pt x="587" y="999"/>
                      <a:pt x="558" y="1014"/>
                    </a:cubicBezTo>
                    <a:cubicBezTo>
                      <a:pt x="514" y="1014"/>
                      <a:pt x="485" y="1014"/>
                      <a:pt x="440" y="984"/>
                    </a:cubicBezTo>
                    <a:cubicBezTo>
                      <a:pt x="411" y="970"/>
                      <a:pt x="411" y="940"/>
                      <a:pt x="382" y="940"/>
                    </a:cubicBezTo>
                    <a:cubicBezTo>
                      <a:pt x="352" y="925"/>
                      <a:pt x="323" y="925"/>
                      <a:pt x="294" y="925"/>
                    </a:cubicBezTo>
                    <a:cubicBezTo>
                      <a:pt x="250" y="925"/>
                      <a:pt x="250" y="940"/>
                      <a:pt x="279" y="970"/>
                    </a:cubicBezTo>
                    <a:cubicBezTo>
                      <a:pt x="294" y="984"/>
                      <a:pt x="294" y="999"/>
                      <a:pt x="323" y="999"/>
                    </a:cubicBezTo>
                    <a:cubicBezTo>
                      <a:pt x="367" y="999"/>
                      <a:pt x="323" y="999"/>
                      <a:pt x="323" y="1014"/>
                    </a:cubicBezTo>
                    <a:lnTo>
                      <a:pt x="382" y="1044"/>
                    </a:ln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4" name="Freeform 1873">
                <a:extLst>
                  <a:ext uri="{FF2B5EF4-FFF2-40B4-BE49-F238E27FC236}">
                    <a16:creationId xmlns:a16="http://schemas.microsoft.com/office/drawing/2014/main" id="{E7083B7F-FA29-EEFF-F86C-4394B718B486}"/>
                  </a:ext>
                </a:extLst>
              </p:cNvPr>
              <p:cNvSpPr>
                <a:spLocks/>
              </p:cNvSpPr>
              <p:nvPr/>
            </p:nvSpPr>
            <p:spPr bwMode="auto">
              <a:xfrm>
                <a:off x="2307" y="1332"/>
                <a:ext cx="441" cy="234"/>
              </a:xfrm>
              <a:custGeom>
                <a:avLst/>
                <a:gdLst>
                  <a:gd name="T0" fmla="*/ 176 w 2291"/>
                  <a:gd name="T1" fmla="*/ 1134 h 1208"/>
                  <a:gd name="T2" fmla="*/ 352 w 2291"/>
                  <a:gd name="T3" fmla="*/ 1163 h 1208"/>
                  <a:gd name="T4" fmla="*/ 499 w 2291"/>
                  <a:gd name="T5" fmla="*/ 1134 h 1208"/>
                  <a:gd name="T6" fmla="*/ 617 w 2291"/>
                  <a:gd name="T7" fmla="*/ 1119 h 1208"/>
                  <a:gd name="T8" fmla="*/ 764 w 2291"/>
                  <a:gd name="T9" fmla="*/ 1193 h 1208"/>
                  <a:gd name="T10" fmla="*/ 925 w 2291"/>
                  <a:gd name="T11" fmla="*/ 1044 h 1208"/>
                  <a:gd name="T12" fmla="*/ 749 w 2291"/>
                  <a:gd name="T13" fmla="*/ 1029 h 1208"/>
                  <a:gd name="T14" fmla="*/ 999 w 2291"/>
                  <a:gd name="T15" fmla="*/ 955 h 1208"/>
                  <a:gd name="T16" fmla="*/ 1204 w 2291"/>
                  <a:gd name="T17" fmla="*/ 850 h 1208"/>
                  <a:gd name="T18" fmla="*/ 1160 w 2291"/>
                  <a:gd name="T19" fmla="*/ 746 h 1208"/>
                  <a:gd name="T20" fmla="*/ 940 w 2291"/>
                  <a:gd name="T21" fmla="*/ 716 h 1208"/>
                  <a:gd name="T22" fmla="*/ 1013 w 2291"/>
                  <a:gd name="T23" fmla="*/ 686 h 1208"/>
                  <a:gd name="T24" fmla="*/ 1204 w 2291"/>
                  <a:gd name="T25" fmla="*/ 686 h 1208"/>
                  <a:gd name="T26" fmla="*/ 1469 w 2291"/>
                  <a:gd name="T27" fmla="*/ 612 h 1208"/>
                  <a:gd name="T28" fmla="*/ 1586 w 2291"/>
                  <a:gd name="T29" fmla="*/ 537 h 1208"/>
                  <a:gd name="T30" fmla="*/ 1748 w 2291"/>
                  <a:gd name="T31" fmla="*/ 433 h 1208"/>
                  <a:gd name="T32" fmla="*/ 1586 w 2291"/>
                  <a:gd name="T33" fmla="*/ 373 h 1208"/>
                  <a:gd name="T34" fmla="*/ 1865 w 2291"/>
                  <a:gd name="T35" fmla="*/ 283 h 1208"/>
                  <a:gd name="T36" fmla="*/ 2247 w 2291"/>
                  <a:gd name="T37" fmla="*/ 149 h 1208"/>
                  <a:gd name="T38" fmla="*/ 1997 w 2291"/>
                  <a:gd name="T39" fmla="*/ 90 h 1208"/>
                  <a:gd name="T40" fmla="*/ 1704 w 2291"/>
                  <a:gd name="T41" fmla="*/ 105 h 1208"/>
                  <a:gd name="T42" fmla="*/ 1542 w 2291"/>
                  <a:gd name="T43" fmla="*/ 60 h 1208"/>
                  <a:gd name="T44" fmla="*/ 1395 w 2291"/>
                  <a:gd name="T45" fmla="*/ 90 h 1208"/>
                  <a:gd name="T46" fmla="*/ 1116 w 2291"/>
                  <a:gd name="T47" fmla="*/ 75 h 1208"/>
                  <a:gd name="T48" fmla="*/ 1028 w 2291"/>
                  <a:gd name="T49" fmla="*/ 60 h 1208"/>
                  <a:gd name="T50" fmla="*/ 866 w 2291"/>
                  <a:gd name="T51" fmla="*/ 105 h 1208"/>
                  <a:gd name="T52" fmla="*/ 749 w 2291"/>
                  <a:gd name="T53" fmla="*/ 134 h 1208"/>
                  <a:gd name="T54" fmla="*/ 764 w 2291"/>
                  <a:gd name="T55" fmla="*/ 209 h 1208"/>
                  <a:gd name="T56" fmla="*/ 587 w 2291"/>
                  <a:gd name="T57" fmla="*/ 164 h 1208"/>
                  <a:gd name="T58" fmla="*/ 426 w 2291"/>
                  <a:gd name="T59" fmla="*/ 194 h 1208"/>
                  <a:gd name="T60" fmla="*/ 382 w 2291"/>
                  <a:gd name="T61" fmla="*/ 224 h 1208"/>
                  <a:gd name="T62" fmla="*/ 147 w 2291"/>
                  <a:gd name="T63" fmla="*/ 254 h 1208"/>
                  <a:gd name="T64" fmla="*/ 73 w 2291"/>
                  <a:gd name="T65" fmla="*/ 328 h 1208"/>
                  <a:gd name="T66" fmla="*/ 132 w 2291"/>
                  <a:gd name="T67" fmla="*/ 358 h 1208"/>
                  <a:gd name="T68" fmla="*/ 426 w 2291"/>
                  <a:gd name="T69" fmla="*/ 388 h 1208"/>
                  <a:gd name="T70" fmla="*/ 235 w 2291"/>
                  <a:gd name="T71" fmla="*/ 433 h 1208"/>
                  <a:gd name="T72" fmla="*/ 543 w 2291"/>
                  <a:gd name="T73" fmla="*/ 388 h 1208"/>
                  <a:gd name="T74" fmla="*/ 587 w 2291"/>
                  <a:gd name="T75" fmla="*/ 433 h 1208"/>
                  <a:gd name="T76" fmla="*/ 631 w 2291"/>
                  <a:gd name="T77" fmla="*/ 477 h 1208"/>
                  <a:gd name="T78" fmla="*/ 955 w 2291"/>
                  <a:gd name="T79" fmla="*/ 358 h 1208"/>
                  <a:gd name="T80" fmla="*/ 1101 w 2291"/>
                  <a:gd name="T81" fmla="*/ 433 h 1208"/>
                  <a:gd name="T82" fmla="*/ 822 w 2291"/>
                  <a:gd name="T83" fmla="*/ 507 h 1208"/>
                  <a:gd name="T84" fmla="*/ 778 w 2291"/>
                  <a:gd name="T85" fmla="*/ 641 h 1208"/>
                  <a:gd name="T86" fmla="*/ 367 w 2291"/>
                  <a:gd name="T87" fmla="*/ 567 h 1208"/>
                  <a:gd name="T88" fmla="*/ 543 w 2291"/>
                  <a:gd name="T89" fmla="*/ 686 h 1208"/>
                  <a:gd name="T90" fmla="*/ 734 w 2291"/>
                  <a:gd name="T91" fmla="*/ 776 h 1208"/>
                  <a:gd name="T92" fmla="*/ 514 w 2291"/>
                  <a:gd name="T93" fmla="*/ 761 h 1208"/>
                  <a:gd name="T94" fmla="*/ 338 w 2291"/>
                  <a:gd name="T95" fmla="*/ 880 h 1208"/>
                  <a:gd name="T96" fmla="*/ 514 w 2291"/>
                  <a:gd name="T97" fmla="*/ 850 h 1208"/>
                  <a:gd name="T98" fmla="*/ 499 w 2291"/>
                  <a:gd name="T99" fmla="*/ 895 h 1208"/>
                  <a:gd name="T100" fmla="*/ 543 w 2291"/>
                  <a:gd name="T101" fmla="*/ 970 h 1208"/>
                  <a:gd name="T102" fmla="*/ 558 w 2291"/>
                  <a:gd name="T103" fmla="*/ 1014 h 1208"/>
                  <a:gd name="T104" fmla="*/ 279 w 2291"/>
                  <a:gd name="T105" fmla="*/ 970 h 1208"/>
                  <a:gd name="T106" fmla="*/ 382 w 2291"/>
                  <a:gd name="T107" fmla="*/ 1044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91" h="1208">
                    <a:moveTo>
                      <a:pt x="382" y="1044"/>
                    </a:moveTo>
                    <a:lnTo>
                      <a:pt x="382" y="1044"/>
                    </a:lnTo>
                    <a:cubicBezTo>
                      <a:pt x="323" y="1044"/>
                      <a:pt x="250" y="1044"/>
                      <a:pt x="191" y="1059"/>
                    </a:cubicBezTo>
                    <a:cubicBezTo>
                      <a:pt x="161" y="1074"/>
                      <a:pt x="161" y="1119"/>
                      <a:pt x="176" y="1134"/>
                    </a:cubicBezTo>
                    <a:cubicBezTo>
                      <a:pt x="191" y="1149"/>
                      <a:pt x="220" y="1163"/>
                      <a:pt x="220" y="1149"/>
                    </a:cubicBezTo>
                    <a:cubicBezTo>
                      <a:pt x="250" y="1149"/>
                      <a:pt x="235" y="1134"/>
                      <a:pt x="250" y="1119"/>
                    </a:cubicBezTo>
                    <a:lnTo>
                      <a:pt x="250" y="1163"/>
                    </a:lnTo>
                    <a:lnTo>
                      <a:pt x="352" y="1163"/>
                    </a:lnTo>
                    <a:cubicBezTo>
                      <a:pt x="382" y="1163"/>
                      <a:pt x="382" y="1134"/>
                      <a:pt x="396" y="1134"/>
                    </a:cubicBezTo>
                    <a:cubicBezTo>
                      <a:pt x="426" y="1134"/>
                      <a:pt x="396" y="1163"/>
                      <a:pt x="396" y="1163"/>
                    </a:cubicBezTo>
                    <a:cubicBezTo>
                      <a:pt x="396" y="1163"/>
                      <a:pt x="543" y="1178"/>
                      <a:pt x="543" y="1163"/>
                    </a:cubicBezTo>
                    <a:cubicBezTo>
                      <a:pt x="543" y="1163"/>
                      <a:pt x="514" y="1149"/>
                      <a:pt x="499" y="1134"/>
                    </a:cubicBezTo>
                    <a:cubicBezTo>
                      <a:pt x="499" y="1134"/>
                      <a:pt x="558" y="1149"/>
                      <a:pt x="543" y="1163"/>
                    </a:cubicBezTo>
                    <a:cubicBezTo>
                      <a:pt x="558" y="1149"/>
                      <a:pt x="543" y="1134"/>
                      <a:pt x="558" y="1134"/>
                    </a:cubicBezTo>
                    <a:cubicBezTo>
                      <a:pt x="558" y="1134"/>
                      <a:pt x="587" y="1149"/>
                      <a:pt x="602" y="1149"/>
                    </a:cubicBezTo>
                    <a:cubicBezTo>
                      <a:pt x="631" y="1178"/>
                      <a:pt x="602" y="1134"/>
                      <a:pt x="617" y="1119"/>
                    </a:cubicBezTo>
                    <a:cubicBezTo>
                      <a:pt x="617" y="1119"/>
                      <a:pt x="705" y="1163"/>
                      <a:pt x="705" y="1149"/>
                    </a:cubicBezTo>
                    <a:cubicBezTo>
                      <a:pt x="705" y="1134"/>
                      <a:pt x="675" y="1134"/>
                      <a:pt x="675" y="1119"/>
                    </a:cubicBezTo>
                    <a:lnTo>
                      <a:pt x="778" y="1134"/>
                    </a:lnTo>
                    <a:cubicBezTo>
                      <a:pt x="837" y="1134"/>
                      <a:pt x="764" y="1178"/>
                      <a:pt x="764" y="1193"/>
                    </a:cubicBezTo>
                    <a:cubicBezTo>
                      <a:pt x="764" y="1208"/>
                      <a:pt x="940" y="1134"/>
                      <a:pt x="955" y="1134"/>
                    </a:cubicBezTo>
                    <a:cubicBezTo>
                      <a:pt x="984" y="1134"/>
                      <a:pt x="1057" y="1089"/>
                      <a:pt x="999" y="1074"/>
                    </a:cubicBezTo>
                    <a:cubicBezTo>
                      <a:pt x="969" y="1059"/>
                      <a:pt x="925" y="1089"/>
                      <a:pt x="896" y="1074"/>
                    </a:cubicBezTo>
                    <a:lnTo>
                      <a:pt x="925" y="1044"/>
                    </a:lnTo>
                    <a:cubicBezTo>
                      <a:pt x="925" y="1029"/>
                      <a:pt x="881" y="1044"/>
                      <a:pt x="866" y="1044"/>
                    </a:cubicBezTo>
                    <a:cubicBezTo>
                      <a:pt x="837" y="1044"/>
                      <a:pt x="822" y="1014"/>
                      <a:pt x="793" y="1014"/>
                    </a:cubicBezTo>
                    <a:cubicBezTo>
                      <a:pt x="778" y="1029"/>
                      <a:pt x="734" y="1044"/>
                      <a:pt x="705" y="1029"/>
                    </a:cubicBezTo>
                    <a:lnTo>
                      <a:pt x="749" y="1029"/>
                    </a:lnTo>
                    <a:cubicBezTo>
                      <a:pt x="764" y="1014"/>
                      <a:pt x="734" y="984"/>
                      <a:pt x="734" y="970"/>
                    </a:cubicBezTo>
                    <a:cubicBezTo>
                      <a:pt x="734" y="999"/>
                      <a:pt x="866" y="1014"/>
                      <a:pt x="881" y="1014"/>
                    </a:cubicBezTo>
                    <a:lnTo>
                      <a:pt x="955" y="1014"/>
                    </a:lnTo>
                    <a:cubicBezTo>
                      <a:pt x="984" y="1014"/>
                      <a:pt x="1013" y="970"/>
                      <a:pt x="999" y="955"/>
                    </a:cubicBezTo>
                    <a:cubicBezTo>
                      <a:pt x="955" y="910"/>
                      <a:pt x="1043" y="910"/>
                      <a:pt x="1072" y="910"/>
                    </a:cubicBezTo>
                    <a:cubicBezTo>
                      <a:pt x="1087" y="910"/>
                      <a:pt x="1160" y="910"/>
                      <a:pt x="1175" y="895"/>
                    </a:cubicBezTo>
                    <a:lnTo>
                      <a:pt x="1101" y="865"/>
                    </a:lnTo>
                    <a:cubicBezTo>
                      <a:pt x="1131" y="850"/>
                      <a:pt x="1189" y="880"/>
                      <a:pt x="1204" y="850"/>
                    </a:cubicBezTo>
                    <a:cubicBezTo>
                      <a:pt x="1219" y="835"/>
                      <a:pt x="1131" y="820"/>
                      <a:pt x="1116" y="820"/>
                    </a:cubicBezTo>
                    <a:cubicBezTo>
                      <a:pt x="1131" y="820"/>
                      <a:pt x="1234" y="805"/>
                      <a:pt x="1248" y="791"/>
                    </a:cubicBezTo>
                    <a:cubicBezTo>
                      <a:pt x="1278" y="776"/>
                      <a:pt x="1131" y="746"/>
                      <a:pt x="1131" y="761"/>
                    </a:cubicBezTo>
                    <a:cubicBezTo>
                      <a:pt x="1131" y="746"/>
                      <a:pt x="1160" y="746"/>
                      <a:pt x="1160" y="746"/>
                    </a:cubicBezTo>
                    <a:cubicBezTo>
                      <a:pt x="1160" y="731"/>
                      <a:pt x="1057" y="746"/>
                      <a:pt x="1043" y="746"/>
                    </a:cubicBezTo>
                    <a:cubicBezTo>
                      <a:pt x="1013" y="746"/>
                      <a:pt x="999" y="761"/>
                      <a:pt x="969" y="776"/>
                    </a:cubicBezTo>
                    <a:cubicBezTo>
                      <a:pt x="984" y="776"/>
                      <a:pt x="1028" y="731"/>
                      <a:pt x="999" y="731"/>
                    </a:cubicBezTo>
                    <a:cubicBezTo>
                      <a:pt x="999" y="731"/>
                      <a:pt x="940" y="731"/>
                      <a:pt x="940" y="716"/>
                    </a:cubicBezTo>
                    <a:lnTo>
                      <a:pt x="1057" y="716"/>
                    </a:lnTo>
                    <a:cubicBezTo>
                      <a:pt x="1043" y="716"/>
                      <a:pt x="999" y="701"/>
                      <a:pt x="999" y="701"/>
                    </a:cubicBezTo>
                    <a:cubicBezTo>
                      <a:pt x="1013" y="686"/>
                      <a:pt x="1057" y="716"/>
                      <a:pt x="1087" y="701"/>
                    </a:cubicBezTo>
                    <a:cubicBezTo>
                      <a:pt x="1072" y="701"/>
                      <a:pt x="1013" y="686"/>
                      <a:pt x="1013" y="686"/>
                    </a:cubicBezTo>
                    <a:cubicBezTo>
                      <a:pt x="1013" y="671"/>
                      <a:pt x="1131" y="686"/>
                      <a:pt x="1145" y="671"/>
                    </a:cubicBezTo>
                    <a:lnTo>
                      <a:pt x="1101" y="656"/>
                    </a:lnTo>
                    <a:lnTo>
                      <a:pt x="1131" y="656"/>
                    </a:lnTo>
                    <a:cubicBezTo>
                      <a:pt x="1160" y="671"/>
                      <a:pt x="1175" y="686"/>
                      <a:pt x="1204" y="686"/>
                    </a:cubicBezTo>
                    <a:cubicBezTo>
                      <a:pt x="1234" y="686"/>
                      <a:pt x="1278" y="671"/>
                      <a:pt x="1322" y="656"/>
                    </a:cubicBezTo>
                    <a:cubicBezTo>
                      <a:pt x="1439" y="641"/>
                      <a:pt x="1248" y="627"/>
                      <a:pt x="1234" y="597"/>
                    </a:cubicBezTo>
                    <a:cubicBezTo>
                      <a:pt x="1234" y="582"/>
                      <a:pt x="1366" y="597"/>
                      <a:pt x="1380" y="612"/>
                    </a:cubicBezTo>
                    <a:cubicBezTo>
                      <a:pt x="1410" y="627"/>
                      <a:pt x="1424" y="627"/>
                      <a:pt x="1469" y="612"/>
                    </a:cubicBezTo>
                    <a:cubicBezTo>
                      <a:pt x="1483" y="612"/>
                      <a:pt x="1557" y="582"/>
                      <a:pt x="1542" y="552"/>
                    </a:cubicBezTo>
                    <a:cubicBezTo>
                      <a:pt x="1542" y="537"/>
                      <a:pt x="1380" y="612"/>
                      <a:pt x="1424" y="537"/>
                    </a:cubicBezTo>
                    <a:cubicBezTo>
                      <a:pt x="1410" y="552"/>
                      <a:pt x="1483" y="552"/>
                      <a:pt x="1483" y="552"/>
                    </a:cubicBezTo>
                    <a:cubicBezTo>
                      <a:pt x="1527" y="552"/>
                      <a:pt x="1557" y="537"/>
                      <a:pt x="1586" y="537"/>
                    </a:cubicBezTo>
                    <a:cubicBezTo>
                      <a:pt x="1586" y="522"/>
                      <a:pt x="1542" y="477"/>
                      <a:pt x="1542" y="477"/>
                    </a:cubicBezTo>
                    <a:cubicBezTo>
                      <a:pt x="1557" y="477"/>
                      <a:pt x="1571" y="492"/>
                      <a:pt x="1571" y="507"/>
                    </a:cubicBezTo>
                    <a:cubicBezTo>
                      <a:pt x="1586" y="522"/>
                      <a:pt x="1615" y="507"/>
                      <a:pt x="1630" y="507"/>
                    </a:cubicBezTo>
                    <a:cubicBezTo>
                      <a:pt x="1674" y="477"/>
                      <a:pt x="1704" y="448"/>
                      <a:pt x="1748" y="433"/>
                    </a:cubicBezTo>
                    <a:cubicBezTo>
                      <a:pt x="1777" y="418"/>
                      <a:pt x="1997" y="328"/>
                      <a:pt x="1997" y="313"/>
                    </a:cubicBezTo>
                    <a:cubicBezTo>
                      <a:pt x="1997" y="298"/>
                      <a:pt x="1806" y="343"/>
                      <a:pt x="1792" y="343"/>
                    </a:cubicBezTo>
                    <a:cubicBezTo>
                      <a:pt x="1748" y="358"/>
                      <a:pt x="1704" y="358"/>
                      <a:pt x="1645" y="373"/>
                    </a:cubicBezTo>
                    <a:lnTo>
                      <a:pt x="1586" y="373"/>
                    </a:lnTo>
                    <a:cubicBezTo>
                      <a:pt x="1586" y="358"/>
                      <a:pt x="1674" y="358"/>
                      <a:pt x="1689" y="343"/>
                    </a:cubicBezTo>
                    <a:cubicBezTo>
                      <a:pt x="1704" y="343"/>
                      <a:pt x="1806" y="328"/>
                      <a:pt x="1806" y="313"/>
                    </a:cubicBezTo>
                    <a:cubicBezTo>
                      <a:pt x="1806" y="328"/>
                      <a:pt x="1659" y="298"/>
                      <a:pt x="1674" y="283"/>
                    </a:cubicBezTo>
                    <a:cubicBezTo>
                      <a:pt x="1674" y="283"/>
                      <a:pt x="1850" y="298"/>
                      <a:pt x="1865" y="283"/>
                    </a:cubicBezTo>
                    <a:cubicBezTo>
                      <a:pt x="1894" y="283"/>
                      <a:pt x="1939" y="269"/>
                      <a:pt x="1968" y="269"/>
                    </a:cubicBezTo>
                    <a:lnTo>
                      <a:pt x="2027" y="269"/>
                    </a:lnTo>
                    <a:cubicBezTo>
                      <a:pt x="2085" y="254"/>
                      <a:pt x="2144" y="239"/>
                      <a:pt x="2188" y="224"/>
                    </a:cubicBezTo>
                    <a:cubicBezTo>
                      <a:pt x="2188" y="224"/>
                      <a:pt x="2291" y="164"/>
                      <a:pt x="2247" y="149"/>
                    </a:cubicBezTo>
                    <a:lnTo>
                      <a:pt x="2144" y="149"/>
                    </a:lnTo>
                    <a:cubicBezTo>
                      <a:pt x="2129" y="134"/>
                      <a:pt x="2100" y="149"/>
                      <a:pt x="2100" y="134"/>
                    </a:cubicBezTo>
                    <a:cubicBezTo>
                      <a:pt x="2100" y="105"/>
                      <a:pt x="2071" y="105"/>
                      <a:pt x="2071" y="75"/>
                    </a:cubicBezTo>
                    <a:cubicBezTo>
                      <a:pt x="2071" y="75"/>
                      <a:pt x="2012" y="90"/>
                      <a:pt x="1997" y="90"/>
                    </a:cubicBezTo>
                    <a:cubicBezTo>
                      <a:pt x="1983" y="75"/>
                      <a:pt x="1968" y="45"/>
                      <a:pt x="1953" y="75"/>
                    </a:cubicBezTo>
                    <a:cubicBezTo>
                      <a:pt x="1953" y="75"/>
                      <a:pt x="1865" y="90"/>
                      <a:pt x="1850" y="90"/>
                    </a:cubicBezTo>
                    <a:cubicBezTo>
                      <a:pt x="1821" y="105"/>
                      <a:pt x="1792" y="105"/>
                      <a:pt x="1762" y="105"/>
                    </a:cubicBezTo>
                    <a:lnTo>
                      <a:pt x="1704" y="105"/>
                    </a:lnTo>
                    <a:cubicBezTo>
                      <a:pt x="1704" y="90"/>
                      <a:pt x="1762" y="90"/>
                      <a:pt x="1777" y="75"/>
                    </a:cubicBezTo>
                    <a:cubicBezTo>
                      <a:pt x="1806" y="75"/>
                      <a:pt x="1836" y="60"/>
                      <a:pt x="1850" y="45"/>
                    </a:cubicBezTo>
                    <a:cubicBezTo>
                      <a:pt x="1821" y="90"/>
                      <a:pt x="1513" y="0"/>
                      <a:pt x="1498" y="30"/>
                    </a:cubicBezTo>
                    <a:cubicBezTo>
                      <a:pt x="1498" y="45"/>
                      <a:pt x="1527" y="45"/>
                      <a:pt x="1542" y="60"/>
                    </a:cubicBezTo>
                    <a:cubicBezTo>
                      <a:pt x="1542" y="75"/>
                      <a:pt x="1469" y="30"/>
                      <a:pt x="1469" y="30"/>
                    </a:cubicBezTo>
                    <a:cubicBezTo>
                      <a:pt x="1439" y="15"/>
                      <a:pt x="1395" y="30"/>
                      <a:pt x="1380" y="30"/>
                    </a:cubicBezTo>
                    <a:cubicBezTo>
                      <a:pt x="1366" y="30"/>
                      <a:pt x="1322" y="30"/>
                      <a:pt x="1336" y="45"/>
                    </a:cubicBezTo>
                    <a:cubicBezTo>
                      <a:pt x="1351" y="60"/>
                      <a:pt x="1380" y="105"/>
                      <a:pt x="1395" y="90"/>
                    </a:cubicBezTo>
                    <a:cubicBezTo>
                      <a:pt x="1395" y="105"/>
                      <a:pt x="1336" y="90"/>
                      <a:pt x="1336" y="75"/>
                    </a:cubicBezTo>
                    <a:cubicBezTo>
                      <a:pt x="1292" y="75"/>
                      <a:pt x="1278" y="30"/>
                      <a:pt x="1248" y="30"/>
                    </a:cubicBezTo>
                    <a:lnTo>
                      <a:pt x="1101" y="30"/>
                    </a:lnTo>
                    <a:cubicBezTo>
                      <a:pt x="1028" y="45"/>
                      <a:pt x="1072" y="60"/>
                      <a:pt x="1116" y="75"/>
                    </a:cubicBezTo>
                    <a:cubicBezTo>
                      <a:pt x="1131" y="90"/>
                      <a:pt x="1160" y="105"/>
                      <a:pt x="1175" y="119"/>
                    </a:cubicBezTo>
                    <a:lnTo>
                      <a:pt x="1131" y="149"/>
                    </a:lnTo>
                    <a:cubicBezTo>
                      <a:pt x="1116" y="149"/>
                      <a:pt x="1145" y="134"/>
                      <a:pt x="1145" y="134"/>
                    </a:cubicBezTo>
                    <a:cubicBezTo>
                      <a:pt x="1145" y="119"/>
                      <a:pt x="1043" y="60"/>
                      <a:pt x="1028" y="60"/>
                    </a:cubicBezTo>
                    <a:cubicBezTo>
                      <a:pt x="969" y="60"/>
                      <a:pt x="910" y="45"/>
                      <a:pt x="852" y="60"/>
                    </a:cubicBezTo>
                    <a:cubicBezTo>
                      <a:pt x="852" y="60"/>
                      <a:pt x="881" y="90"/>
                      <a:pt x="896" y="90"/>
                    </a:cubicBezTo>
                    <a:cubicBezTo>
                      <a:pt x="910" y="90"/>
                      <a:pt x="940" y="105"/>
                      <a:pt x="969" y="90"/>
                    </a:cubicBezTo>
                    <a:cubicBezTo>
                      <a:pt x="940" y="105"/>
                      <a:pt x="896" y="119"/>
                      <a:pt x="866" y="105"/>
                    </a:cubicBezTo>
                    <a:cubicBezTo>
                      <a:pt x="852" y="105"/>
                      <a:pt x="749" y="60"/>
                      <a:pt x="764" y="75"/>
                    </a:cubicBezTo>
                    <a:cubicBezTo>
                      <a:pt x="764" y="60"/>
                      <a:pt x="837" y="149"/>
                      <a:pt x="778" y="134"/>
                    </a:cubicBezTo>
                    <a:cubicBezTo>
                      <a:pt x="764" y="119"/>
                      <a:pt x="720" y="105"/>
                      <a:pt x="690" y="119"/>
                    </a:cubicBezTo>
                    <a:cubicBezTo>
                      <a:pt x="705" y="119"/>
                      <a:pt x="749" y="134"/>
                      <a:pt x="749" y="134"/>
                    </a:cubicBezTo>
                    <a:cubicBezTo>
                      <a:pt x="734" y="149"/>
                      <a:pt x="675" y="119"/>
                      <a:pt x="675" y="149"/>
                    </a:cubicBezTo>
                    <a:cubicBezTo>
                      <a:pt x="675" y="164"/>
                      <a:pt x="734" y="179"/>
                      <a:pt x="749" y="194"/>
                    </a:cubicBezTo>
                    <a:cubicBezTo>
                      <a:pt x="793" y="194"/>
                      <a:pt x="896" y="209"/>
                      <a:pt x="896" y="254"/>
                    </a:cubicBezTo>
                    <a:cubicBezTo>
                      <a:pt x="896" y="239"/>
                      <a:pt x="793" y="224"/>
                      <a:pt x="764" y="209"/>
                    </a:cubicBezTo>
                    <a:cubicBezTo>
                      <a:pt x="734" y="209"/>
                      <a:pt x="690" y="164"/>
                      <a:pt x="661" y="179"/>
                    </a:cubicBezTo>
                    <a:lnTo>
                      <a:pt x="705" y="209"/>
                    </a:lnTo>
                    <a:cubicBezTo>
                      <a:pt x="705" y="209"/>
                      <a:pt x="661" y="224"/>
                      <a:pt x="661" y="209"/>
                    </a:cubicBezTo>
                    <a:cubicBezTo>
                      <a:pt x="631" y="194"/>
                      <a:pt x="617" y="179"/>
                      <a:pt x="587" y="164"/>
                    </a:cubicBezTo>
                    <a:cubicBezTo>
                      <a:pt x="573" y="149"/>
                      <a:pt x="455" y="149"/>
                      <a:pt x="455" y="149"/>
                    </a:cubicBezTo>
                    <a:cubicBezTo>
                      <a:pt x="455" y="164"/>
                      <a:pt x="499" y="164"/>
                      <a:pt x="455" y="179"/>
                    </a:cubicBezTo>
                    <a:cubicBezTo>
                      <a:pt x="440" y="179"/>
                      <a:pt x="367" y="209"/>
                      <a:pt x="367" y="209"/>
                    </a:cubicBezTo>
                    <a:cubicBezTo>
                      <a:pt x="382" y="209"/>
                      <a:pt x="426" y="194"/>
                      <a:pt x="426" y="194"/>
                    </a:cubicBezTo>
                    <a:cubicBezTo>
                      <a:pt x="440" y="209"/>
                      <a:pt x="499" y="239"/>
                      <a:pt x="499" y="239"/>
                    </a:cubicBezTo>
                    <a:cubicBezTo>
                      <a:pt x="499" y="239"/>
                      <a:pt x="455" y="224"/>
                      <a:pt x="455" y="239"/>
                    </a:cubicBezTo>
                    <a:cubicBezTo>
                      <a:pt x="455" y="239"/>
                      <a:pt x="470" y="283"/>
                      <a:pt x="440" y="254"/>
                    </a:cubicBezTo>
                    <a:cubicBezTo>
                      <a:pt x="426" y="239"/>
                      <a:pt x="411" y="209"/>
                      <a:pt x="382" y="224"/>
                    </a:cubicBezTo>
                    <a:cubicBezTo>
                      <a:pt x="367" y="224"/>
                      <a:pt x="352" y="254"/>
                      <a:pt x="338" y="239"/>
                    </a:cubicBezTo>
                    <a:cubicBezTo>
                      <a:pt x="323" y="224"/>
                      <a:pt x="308" y="209"/>
                      <a:pt x="279" y="209"/>
                    </a:cubicBezTo>
                    <a:cubicBezTo>
                      <a:pt x="264" y="209"/>
                      <a:pt x="220" y="224"/>
                      <a:pt x="205" y="239"/>
                    </a:cubicBezTo>
                    <a:cubicBezTo>
                      <a:pt x="176" y="254"/>
                      <a:pt x="191" y="269"/>
                      <a:pt x="147" y="254"/>
                    </a:cubicBezTo>
                    <a:cubicBezTo>
                      <a:pt x="117" y="239"/>
                      <a:pt x="103" y="254"/>
                      <a:pt x="73" y="254"/>
                    </a:cubicBezTo>
                    <a:cubicBezTo>
                      <a:pt x="59" y="269"/>
                      <a:pt x="0" y="269"/>
                      <a:pt x="0" y="283"/>
                    </a:cubicBezTo>
                    <a:cubicBezTo>
                      <a:pt x="0" y="313"/>
                      <a:pt x="132" y="283"/>
                      <a:pt x="132" y="298"/>
                    </a:cubicBezTo>
                    <a:cubicBezTo>
                      <a:pt x="132" y="313"/>
                      <a:pt x="88" y="313"/>
                      <a:pt x="73" y="328"/>
                    </a:cubicBezTo>
                    <a:cubicBezTo>
                      <a:pt x="73" y="313"/>
                      <a:pt x="147" y="313"/>
                      <a:pt x="161" y="313"/>
                    </a:cubicBezTo>
                    <a:lnTo>
                      <a:pt x="250" y="313"/>
                    </a:lnTo>
                    <a:cubicBezTo>
                      <a:pt x="250" y="313"/>
                      <a:pt x="220" y="328"/>
                      <a:pt x="205" y="328"/>
                    </a:cubicBezTo>
                    <a:cubicBezTo>
                      <a:pt x="176" y="328"/>
                      <a:pt x="161" y="328"/>
                      <a:pt x="132" y="358"/>
                    </a:cubicBezTo>
                    <a:cubicBezTo>
                      <a:pt x="73" y="388"/>
                      <a:pt x="176" y="388"/>
                      <a:pt x="191" y="388"/>
                    </a:cubicBezTo>
                    <a:cubicBezTo>
                      <a:pt x="250" y="403"/>
                      <a:pt x="294" y="403"/>
                      <a:pt x="352" y="388"/>
                    </a:cubicBezTo>
                    <a:cubicBezTo>
                      <a:pt x="382" y="373"/>
                      <a:pt x="455" y="328"/>
                      <a:pt x="499" y="358"/>
                    </a:cubicBezTo>
                    <a:lnTo>
                      <a:pt x="426" y="388"/>
                    </a:lnTo>
                    <a:cubicBezTo>
                      <a:pt x="396" y="388"/>
                      <a:pt x="367" y="388"/>
                      <a:pt x="338" y="403"/>
                    </a:cubicBezTo>
                    <a:lnTo>
                      <a:pt x="264" y="403"/>
                    </a:lnTo>
                    <a:cubicBezTo>
                      <a:pt x="235" y="418"/>
                      <a:pt x="205" y="403"/>
                      <a:pt x="176" y="418"/>
                    </a:cubicBezTo>
                    <a:cubicBezTo>
                      <a:pt x="191" y="418"/>
                      <a:pt x="235" y="433"/>
                      <a:pt x="235" y="433"/>
                    </a:cubicBezTo>
                    <a:cubicBezTo>
                      <a:pt x="250" y="448"/>
                      <a:pt x="264" y="462"/>
                      <a:pt x="294" y="462"/>
                    </a:cubicBezTo>
                    <a:cubicBezTo>
                      <a:pt x="352" y="462"/>
                      <a:pt x="382" y="418"/>
                      <a:pt x="440" y="403"/>
                    </a:cubicBezTo>
                    <a:cubicBezTo>
                      <a:pt x="455" y="403"/>
                      <a:pt x="646" y="388"/>
                      <a:pt x="646" y="373"/>
                    </a:cubicBezTo>
                    <a:cubicBezTo>
                      <a:pt x="646" y="388"/>
                      <a:pt x="558" y="388"/>
                      <a:pt x="543" y="388"/>
                    </a:cubicBezTo>
                    <a:cubicBezTo>
                      <a:pt x="499" y="403"/>
                      <a:pt x="426" y="418"/>
                      <a:pt x="382" y="448"/>
                    </a:cubicBezTo>
                    <a:cubicBezTo>
                      <a:pt x="338" y="492"/>
                      <a:pt x="470" y="477"/>
                      <a:pt x="485" y="477"/>
                    </a:cubicBezTo>
                    <a:cubicBezTo>
                      <a:pt x="514" y="477"/>
                      <a:pt x="543" y="492"/>
                      <a:pt x="573" y="462"/>
                    </a:cubicBezTo>
                    <a:cubicBezTo>
                      <a:pt x="587" y="462"/>
                      <a:pt x="587" y="448"/>
                      <a:pt x="587" y="433"/>
                    </a:cubicBezTo>
                    <a:cubicBezTo>
                      <a:pt x="602" y="433"/>
                      <a:pt x="617" y="433"/>
                      <a:pt x="617" y="448"/>
                    </a:cubicBezTo>
                    <a:lnTo>
                      <a:pt x="602" y="448"/>
                    </a:lnTo>
                    <a:cubicBezTo>
                      <a:pt x="631" y="448"/>
                      <a:pt x="705" y="418"/>
                      <a:pt x="734" y="433"/>
                    </a:cubicBezTo>
                    <a:cubicBezTo>
                      <a:pt x="720" y="418"/>
                      <a:pt x="646" y="477"/>
                      <a:pt x="631" y="477"/>
                    </a:cubicBezTo>
                    <a:cubicBezTo>
                      <a:pt x="646" y="492"/>
                      <a:pt x="734" y="462"/>
                      <a:pt x="764" y="462"/>
                    </a:cubicBezTo>
                    <a:cubicBezTo>
                      <a:pt x="808" y="462"/>
                      <a:pt x="852" y="448"/>
                      <a:pt x="896" y="418"/>
                    </a:cubicBezTo>
                    <a:cubicBezTo>
                      <a:pt x="910" y="403"/>
                      <a:pt x="910" y="373"/>
                      <a:pt x="910" y="373"/>
                    </a:cubicBezTo>
                    <a:cubicBezTo>
                      <a:pt x="940" y="373"/>
                      <a:pt x="940" y="373"/>
                      <a:pt x="955" y="358"/>
                    </a:cubicBezTo>
                    <a:cubicBezTo>
                      <a:pt x="969" y="358"/>
                      <a:pt x="1072" y="298"/>
                      <a:pt x="1072" y="313"/>
                    </a:cubicBezTo>
                    <a:lnTo>
                      <a:pt x="1013" y="358"/>
                    </a:lnTo>
                    <a:cubicBezTo>
                      <a:pt x="999" y="373"/>
                      <a:pt x="940" y="403"/>
                      <a:pt x="940" y="418"/>
                    </a:cubicBezTo>
                    <a:cubicBezTo>
                      <a:pt x="940" y="433"/>
                      <a:pt x="1101" y="418"/>
                      <a:pt x="1101" y="433"/>
                    </a:cubicBezTo>
                    <a:cubicBezTo>
                      <a:pt x="1101" y="418"/>
                      <a:pt x="881" y="477"/>
                      <a:pt x="881" y="462"/>
                    </a:cubicBezTo>
                    <a:cubicBezTo>
                      <a:pt x="881" y="462"/>
                      <a:pt x="1013" y="477"/>
                      <a:pt x="999" y="477"/>
                    </a:cubicBezTo>
                    <a:cubicBezTo>
                      <a:pt x="999" y="492"/>
                      <a:pt x="940" y="492"/>
                      <a:pt x="925" y="492"/>
                    </a:cubicBezTo>
                    <a:cubicBezTo>
                      <a:pt x="896" y="492"/>
                      <a:pt x="852" y="492"/>
                      <a:pt x="822" y="507"/>
                    </a:cubicBezTo>
                    <a:cubicBezTo>
                      <a:pt x="764" y="507"/>
                      <a:pt x="705" y="507"/>
                      <a:pt x="646" y="522"/>
                    </a:cubicBezTo>
                    <a:cubicBezTo>
                      <a:pt x="631" y="522"/>
                      <a:pt x="631" y="537"/>
                      <a:pt x="661" y="537"/>
                    </a:cubicBezTo>
                    <a:cubicBezTo>
                      <a:pt x="675" y="552"/>
                      <a:pt x="720" y="567"/>
                      <a:pt x="734" y="582"/>
                    </a:cubicBezTo>
                    <a:cubicBezTo>
                      <a:pt x="764" y="612"/>
                      <a:pt x="734" y="641"/>
                      <a:pt x="778" y="641"/>
                    </a:cubicBezTo>
                    <a:cubicBezTo>
                      <a:pt x="793" y="627"/>
                      <a:pt x="837" y="641"/>
                      <a:pt x="852" y="627"/>
                    </a:cubicBezTo>
                    <a:cubicBezTo>
                      <a:pt x="720" y="701"/>
                      <a:pt x="646" y="537"/>
                      <a:pt x="543" y="537"/>
                    </a:cubicBezTo>
                    <a:cubicBezTo>
                      <a:pt x="514" y="537"/>
                      <a:pt x="382" y="507"/>
                      <a:pt x="382" y="537"/>
                    </a:cubicBezTo>
                    <a:lnTo>
                      <a:pt x="367" y="567"/>
                    </a:lnTo>
                    <a:cubicBezTo>
                      <a:pt x="382" y="567"/>
                      <a:pt x="470" y="567"/>
                      <a:pt x="470" y="582"/>
                    </a:cubicBezTo>
                    <a:cubicBezTo>
                      <a:pt x="470" y="582"/>
                      <a:pt x="382" y="582"/>
                      <a:pt x="382" y="612"/>
                    </a:cubicBezTo>
                    <a:cubicBezTo>
                      <a:pt x="382" y="627"/>
                      <a:pt x="470" y="627"/>
                      <a:pt x="499" y="641"/>
                    </a:cubicBezTo>
                    <a:cubicBezTo>
                      <a:pt x="514" y="656"/>
                      <a:pt x="529" y="671"/>
                      <a:pt x="543" y="686"/>
                    </a:cubicBezTo>
                    <a:cubicBezTo>
                      <a:pt x="558" y="716"/>
                      <a:pt x="587" y="731"/>
                      <a:pt x="617" y="746"/>
                    </a:cubicBezTo>
                    <a:cubicBezTo>
                      <a:pt x="646" y="761"/>
                      <a:pt x="661" y="761"/>
                      <a:pt x="690" y="746"/>
                    </a:cubicBezTo>
                    <a:cubicBezTo>
                      <a:pt x="705" y="746"/>
                      <a:pt x="734" y="731"/>
                      <a:pt x="749" y="746"/>
                    </a:cubicBezTo>
                    <a:lnTo>
                      <a:pt x="734" y="776"/>
                    </a:lnTo>
                    <a:cubicBezTo>
                      <a:pt x="705" y="776"/>
                      <a:pt x="661" y="761"/>
                      <a:pt x="646" y="776"/>
                    </a:cubicBezTo>
                    <a:cubicBezTo>
                      <a:pt x="646" y="761"/>
                      <a:pt x="705" y="805"/>
                      <a:pt x="705" y="805"/>
                    </a:cubicBezTo>
                    <a:cubicBezTo>
                      <a:pt x="705" y="820"/>
                      <a:pt x="631" y="791"/>
                      <a:pt x="631" y="791"/>
                    </a:cubicBezTo>
                    <a:cubicBezTo>
                      <a:pt x="587" y="761"/>
                      <a:pt x="558" y="761"/>
                      <a:pt x="514" y="761"/>
                    </a:cubicBezTo>
                    <a:cubicBezTo>
                      <a:pt x="485" y="761"/>
                      <a:pt x="470" y="761"/>
                      <a:pt x="440" y="776"/>
                    </a:cubicBezTo>
                    <a:cubicBezTo>
                      <a:pt x="411" y="791"/>
                      <a:pt x="396" y="776"/>
                      <a:pt x="382" y="791"/>
                    </a:cubicBezTo>
                    <a:cubicBezTo>
                      <a:pt x="367" y="805"/>
                      <a:pt x="367" y="820"/>
                      <a:pt x="338" y="820"/>
                    </a:cubicBezTo>
                    <a:cubicBezTo>
                      <a:pt x="323" y="835"/>
                      <a:pt x="308" y="880"/>
                      <a:pt x="338" y="880"/>
                    </a:cubicBezTo>
                    <a:cubicBezTo>
                      <a:pt x="367" y="880"/>
                      <a:pt x="396" y="865"/>
                      <a:pt x="396" y="880"/>
                    </a:cubicBezTo>
                    <a:cubicBezTo>
                      <a:pt x="411" y="910"/>
                      <a:pt x="470" y="895"/>
                      <a:pt x="470" y="880"/>
                    </a:cubicBezTo>
                    <a:cubicBezTo>
                      <a:pt x="485" y="880"/>
                      <a:pt x="514" y="835"/>
                      <a:pt x="514" y="820"/>
                    </a:cubicBezTo>
                    <a:lnTo>
                      <a:pt x="514" y="850"/>
                    </a:lnTo>
                    <a:lnTo>
                      <a:pt x="529" y="850"/>
                    </a:lnTo>
                    <a:cubicBezTo>
                      <a:pt x="529" y="850"/>
                      <a:pt x="514" y="865"/>
                      <a:pt x="514" y="880"/>
                    </a:cubicBezTo>
                    <a:lnTo>
                      <a:pt x="529" y="880"/>
                    </a:lnTo>
                    <a:cubicBezTo>
                      <a:pt x="529" y="880"/>
                      <a:pt x="485" y="895"/>
                      <a:pt x="499" y="895"/>
                    </a:cubicBezTo>
                    <a:cubicBezTo>
                      <a:pt x="499" y="910"/>
                      <a:pt x="455" y="895"/>
                      <a:pt x="440" y="910"/>
                    </a:cubicBezTo>
                    <a:cubicBezTo>
                      <a:pt x="455" y="910"/>
                      <a:pt x="514" y="910"/>
                      <a:pt x="529" y="925"/>
                    </a:cubicBezTo>
                    <a:cubicBezTo>
                      <a:pt x="529" y="925"/>
                      <a:pt x="455" y="970"/>
                      <a:pt x="470" y="970"/>
                    </a:cubicBezTo>
                    <a:cubicBezTo>
                      <a:pt x="470" y="984"/>
                      <a:pt x="543" y="970"/>
                      <a:pt x="543" y="970"/>
                    </a:cubicBezTo>
                    <a:lnTo>
                      <a:pt x="529" y="970"/>
                    </a:lnTo>
                    <a:cubicBezTo>
                      <a:pt x="529" y="984"/>
                      <a:pt x="602" y="970"/>
                      <a:pt x="617" y="955"/>
                    </a:cubicBezTo>
                    <a:cubicBezTo>
                      <a:pt x="617" y="955"/>
                      <a:pt x="675" y="880"/>
                      <a:pt x="690" y="895"/>
                    </a:cubicBezTo>
                    <a:cubicBezTo>
                      <a:pt x="705" y="910"/>
                      <a:pt x="587" y="999"/>
                      <a:pt x="558" y="1014"/>
                    </a:cubicBezTo>
                    <a:cubicBezTo>
                      <a:pt x="514" y="1014"/>
                      <a:pt x="485" y="1014"/>
                      <a:pt x="440" y="984"/>
                    </a:cubicBezTo>
                    <a:cubicBezTo>
                      <a:pt x="411" y="970"/>
                      <a:pt x="411" y="940"/>
                      <a:pt x="382" y="940"/>
                    </a:cubicBezTo>
                    <a:cubicBezTo>
                      <a:pt x="352" y="925"/>
                      <a:pt x="323" y="925"/>
                      <a:pt x="294" y="925"/>
                    </a:cubicBezTo>
                    <a:cubicBezTo>
                      <a:pt x="250" y="925"/>
                      <a:pt x="250" y="940"/>
                      <a:pt x="279" y="970"/>
                    </a:cubicBezTo>
                    <a:cubicBezTo>
                      <a:pt x="294" y="984"/>
                      <a:pt x="294" y="999"/>
                      <a:pt x="323" y="999"/>
                    </a:cubicBezTo>
                    <a:cubicBezTo>
                      <a:pt x="367" y="999"/>
                      <a:pt x="323" y="999"/>
                      <a:pt x="323" y="1014"/>
                    </a:cubicBezTo>
                    <a:lnTo>
                      <a:pt x="382" y="1044"/>
                    </a:lnTo>
                    <a:lnTo>
                      <a:pt x="382" y="104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Freeform 1874">
                <a:extLst>
                  <a:ext uri="{FF2B5EF4-FFF2-40B4-BE49-F238E27FC236}">
                    <a16:creationId xmlns:a16="http://schemas.microsoft.com/office/drawing/2014/main" id="{BB80A308-FD74-918A-3A06-19FF05AEB958}"/>
                  </a:ext>
                </a:extLst>
              </p:cNvPr>
              <p:cNvSpPr>
                <a:spLocks/>
              </p:cNvSpPr>
              <p:nvPr/>
            </p:nvSpPr>
            <p:spPr bwMode="auto">
              <a:xfrm>
                <a:off x="2515" y="1461"/>
                <a:ext cx="40" cy="16"/>
              </a:xfrm>
              <a:custGeom>
                <a:avLst/>
                <a:gdLst>
                  <a:gd name="T0" fmla="*/ 193 w 208"/>
                  <a:gd name="T1" fmla="*/ 66 h 83"/>
                  <a:gd name="T2" fmla="*/ 193 w 208"/>
                  <a:gd name="T3" fmla="*/ 66 h 83"/>
                  <a:gd name="T4" fmla="*/ 164 w 208"/>
                  <a:gd name="T5" fmla="*/ 33 h 83"/>
                  <a:gd name="T6" fmla="*/ 119 w 208"/>
                  <a:gd name="T7" fmla="*/ 33 h 83"/>
                  <a:gd name="T8" fmla="*/ 15 w 208"/>
                  <a:gd name="T9" fmla="*/ 16 h 83"/>
                  <a:gd name="T10" fmla="*/ 30 w 208"/>
                  <a:gd name="T11" fmla="*/ 33 h 83"/>
                  <a:gd name="T12" fmla="*/ 0 w 208"/>
                  <a:gd name="T13" fmla="*/ 50 h 83"/>
                  <a:gd name="T14" fmla="*/ 45 w 208"/>
                  <a:gd name="T15" fmla="*/ 50 h 83"/>
                  <a:gd name="T16" fmla="*/ 119 w 208"/>
                  <a:gd name="T17" fmla="*/ 66 h 83"/>
                  <a:gd name="T18" fmla="*/ 193 w 208"/>
                  <a:gd name="T19" fmla="*/ 66 h 83"/>
                  <a:gd name="T20" fmla="*/ 193 w 208"/>
                  <a:gd name="T21" fmla="*/ 6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83">
                    <a:moveTo>
                      <a:pt x="193" y="66"/>
                    </a:moveTo>
                    <a:lnTo>
                      <a:pt x="193" y="66"/>
                    </a:lnTo>
                    <a:cubicBezTo>
                      <a:pt x="178" y="50"/>
                      <a:pt x="193" y="50"/>
                      <a:pt x="164" y="33"/>
                    </a:cubicBezTo>
                    <a:lnTo>
                      <a:pt x="119" y="33"/>
                    </a:lnTo>
                    <a:cubicBezTo>
                      <a:pt x="104" y="33"/>
                      <a:pt x="30" y="0"/>
                      <a:pt x="15" y="16"/>
                    </a:cubicBezTo>
                    <a:cubicBezTo>
                      <a:pt x="15" y="16"/>
                      <a:pt x="45" y="33"/>
                      <a:pt x="30" y="33"/>
                    </a:cubicBezTo>
                    <a:cubicBezTo>
                      <a:pt x="30" y="50"/>
                      <a:pt x="0" y="66"/>
                      <a:pt x="0" y="50"/>
                    </a:cubicBezTo>
                    <a:cubicBezTo>
                      <a:pt x="0" y="66"/>
                      <a:pt x="30" y="50"/>
                      <a:pt x="45" y="50"/>
                    </a:cubicBezTo>
                    <a:cubicBezTo>
                      <a:pt x="59" y="50"/>
                      <a:pt x="89" y="66"/>
                      <a:pt x="119" y="66"/>
                    </a:cubicBezTo>
                    <a:lnTo>
                      <a:pt x="193" y="66"/>
                    </a:lnTo>
                    <a:cubicBezTo>
                      <a:pt x="178" y="50"/>
                      <a:pt x="208" y="83"/>
                      <a:pt x="193" y="66"/>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6" name="Freeform 1875">
                <a:extLst>
                  <a:ext uri="{FF2B5EF4-FFF2-40B4-BE49-F238E27FC236}">
                    <a16:creationId xmlns:a16="http://schemas.microsoft.com/office/drawing/2014/main" id="{BAB6695F-DE62-EE02-725F-4CA1EFF01D63}"/>
                  </a:ext>
                </a:extLst>
              </p:cNvPr>
              <p:cNvSpPr>
                <a:spLocks/>
              </p:cNvSpPr>
              <p:nvPr/>
            </p:nvSpPr>
            <p:spPr bwMode="auto">
              <a:xfrm>
                <a:off x="2515" y="1461"/>
                <a:ext cx="40" cy="16"/>
              </a:xfrm>
              <a:custGeom>
                <a:avLst/>
                <a:gdLst>
                  <a:gd name="T0" fmla="*/ 193 w 208"/>
                  <a:gd name="T1" fmla="*/ 66 h 83"/>
                  <a:gd name="T2" fmla="*/ 193 w 208"/>
                  <a:gd name="T3" fmla="*/ 66 h 83"/>
                  <a:gd name="T4" fmla="*/ 164 w 208"/>
                  <a:gd name="T5" fmla="*/ 33 h 83"/>
                  <a:gd name="T6" fmla="*/ 119 w 208"/>
                  <a:gd name="T7" fmla="*/ 33 h 83"/>
                  <a:gd name="T8" fmla="*/ 15 w 208"/>
                  <a:gd name="T9" fmla="*/ 16 h 83"/>
                  <a:gd name="T10" fmla="*/ 30 w 208"/>
                  <a:gd name="T11" fmla="*/ 33 h 83"/>
                  <a:gd name="T12" fmla="*/ 0 w 208"/>
                  <a:gd name="T13" fmla="*/ 50 h 83"/>
                  <a:gd name="T14" fmla="*/ 45 w 208"/>
                  <a:gd name="T15" fmla="*/ 50 h 83"/>
                  <a:gd name="T16" fmla="*/ 119 w 208"/>
                  <a:gd name="T17" fmla="*/ 66 h 83"/>
                  <a:gd name="T18" fmla="*/ 193 w 208"/>
                  <a:gd name="T19" fmla="*/ 66 h 83"/>
                  <a:gd name="T20" fmla="*/ 193 w 208"/>
                  <a:gd name="T21" fmla="*/ 66 h 83"/>
                  <a:gd name="T22" fmla="*/ 193 w 208"/>
                  <a:gd name="T23" fmla="*/ 6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83">
                    <a:moveTo>
                      <a:pt x="193" y="66"/>
                    </a:moveTo>
                    <a:lnTo>
                      <a:pt x="193" y="66"/>
                    </a:lnTo>
                    <a:cubicBezTo>
                      <a:pt x="178" y="50"/>
                      <a:pt x="193" y="50"/>
                      <a:pt x="164" y="33"/>
                    </a:cubicBezTo>
                    <a:lnTo>
                      <a:pt x="119" y="33"/>
                    </a:lnTo>
                    <a:cubicBezTo>
                      <a:pt x="104" y="33"/>
                      <a:pt x="30" y="0"/>
                      <a:pt x="15" y="16"/>
                    </a:cubicBezTo>
                    <a:cubicBezTo>
                      <a:pt x="15" y="16"/>
                      <a:pt x="45" y="33"/>
                      <a:pt x="30" y="33"/>
                    </a:cubicBezTo>
                    <a:cubicBezTo>
                      <a:pt x="30" y="50"/>
                      <a:pt x="0" y="66"/>
                      <a:pt x="0" y="50"/>
                    </a:cubicBezTo>
                    <a:cubicBezTo>
                      <a:pt x="0" y="66"/>
                      <a:pt x="30" y="50"/>
                      <a:pt x="45" y="50"/>
                    </a:cubicBezTo>
                    <a:cubicBezTo>
                      <a:pt x="59" y="50"/>
                      <a:pt x="89" y="66"/>
                      <a:pt x="119" y="66"/>
                    </a:cubicBezTo>
                    <a:lnTo>
                      <a:pt x="193" y="66"/>
                    </a:lnTo>
                    <a:cubicBezTo>
                      <a:pt x="178" y="50"/>
                      <a:pt x="208" y="83"/>
                      <a:pt x="193" y="66"/>
                    </a:cubicBezTo>
                    <a:lnTo>
                      <a:pt x="193" y="6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Freeform 1876">
                <a:extLst>
                  <a:ext uri="{FF2B5EF4-FFF2-40B4-BE49-F238E27FC236}">
                    <a16:creationId xmlns:a16="http://schemas.microsoft.com/office/drawing/2014/main" id="{3DCA090A-A578-FDA0-0B77-C1811AE87023}"/>
                  </a:ext>
                </a:extLst>
              </p:cNvPr>
              <p:cNvSpPr>
                <a:spLocks/>
              </p:cNvSpPr>
              <p:nvPr/>
            </p:nvSpPr>
            <p:spPr bwMode="auto">
              <a:xfrm>
                <a:off x="2515" y="1461"/>
                <a:ext cx="40" cy="16"/>
              </a:xfrm>
              <a:custGeom>
                <a:avLst/>
                <a:gdLst>
                  <a:gd name="T0" fmla="*/ 193 w 208"/>
                  <a:gd name="T1" fmla="*/ 66 h 83"/>
                  <a:gd name="T2" fmla="*/ 193 w 208"/>
                  <a:gd name="T3" fmla="*/ 66 h 83"/>
                  <a:gd name="T4" fmla="*/ 164 w 208"/>
                  <a:gd name="T5" fmla="*/ 33 h 83"/>
                  <a:gd name="T6" fmla="*/ 119 w 208"/>
                  <a:gd name="T7" fmla="*/ 33 h 83"/>
                  <a:gd name="T8" fmla="*/ 15 w 208"/>
                  <a:gd name="T9" fmla="*/ 16 h 83"/>
                  <a:gd name="T10" fmla="*/ 30 w 208"/>
                  <a:gd name="T11" fmla="*/ 33 h 83"/>
                  <a:gd name="T12" fmla="*/ 0 w 208"/>
                  <a:gd name="T13" fmla="*/ 50 h 83"/>
                  <a:gd name="T14" fmla="*/ 45 w 208"/>
                  <a:gd name="T15" fmla="*/ 50 h 83"/>
                  <a:gd name="T16" fmla="*/ 119 w 208"/>
                  <a:gd name="T17" fmla="*/ 66 h 83"/>
                  <a:gd name="T18" fmla="*/ 193 w 208"/>
                  <a:gd name="T19" fmla="*/ 66 h 83"/>
                  <a:gd name="T20" fmla="*/ 193 w 208"/>
                  <a:gd name="T21" fmla="*/ 6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83">
                    <a:moveTo>
                      <a:pt x="193" y="66"/>
                    </a:moveTo>
                    <a:lnTo>
                      <a:pt x="193" y="66"/>
                    </a:lnTo>
                    <a:cubicBezTo>
                      <a:pt x="178" y="50"/>
                      <a:pt x="193" y="50"/>
                      <a:pt x="164" y="33"/>
                    </a:cubicBezTo>
                    <a:lnTo>
                      <a:pt x="119" y="33"/>
                    </a:lnTo>
                    <a:cubicBezTo>
                      <a:pt x="104" y="33"/>
                      <a:pt x="30" y="0"/>
                      <a:pt x="15" y="16"/>
                    </a:cubicBezTo>
                    <a:cubicBezTo>
                      <a:pt x="15" y="16"/>
                      <a:pt x="45" y="33"/>
                      <a:pt x="30" y="33"/>
                    </a:cubicBezTo>
                    <a:cubicBezTo>
                      <a:pt x="30" y="50"/>
                      <a:pt x="0" y="66"/>
                      <a:pt x="0" y="50"/>
                    </a:cubicBezTo>
                    <a:cubicBezTo>
                      <a:pt x="0" y="66"/>
                      <a:pt x="30" y="50"/>
                      <a:pt x="45" y="50"/>
                    </a:cubicBezTo>
                    <a:cubicBezTo>
                      <a:pt x="59" y="50"/>
                      <a:pt x="89" y="66"/>
                      <a:pt x="119" y="66"/>
                    </a:cubicBezTo>
                    <a:lnTo>
                      <a:pt x="193" y="66"/>
                    </a:lnTo>
                    <a:cubicBezTo>
                      <a:pt x="178" y="50"/>
                      <a:pt x="208" y="83"/>
                      <a:pt x="193" y="66"/>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8" name="Freeform 1877">
                <a:extLst>
                  <a:ext uri="{FF2B5EF4-FFF2-40B4-BE49-F238E27FC236}">
                    <a16:creationId xmlns:a16="http://schemas.microsoft.com/office/drawing/2014/main" id="{4A46F85C-552B-D89B-C40D-50F71BFE5A35}"/>
                  </a:ext>
                </a:extLst>
              </p:cNvPr>
              <p:cNvSpPr>
                <a:spLocks/>
              </p:cNvSpPr>
              <p:nvPr/>
            </p:nvSpPr>
            <p:spPr bwMode="auto">
              <a:xfrm>
                <a:off x="2515" y="1461"/>
                <a:ext cx="40" cy="16"/>
              </a:xfrm>
              <a:custGeom>
                <a:avLst/>
                <a:gdLst>
                  <a:gd name="T0" fmla="*/ 193 w 208"/>
                  <a:gd name="T1" fmla="*/ 66 h 83"/>
                  <a:gd name="T2" fmla="*/ 193 w 208"/>
                  <a:gd name="T3" fmla="*/ 66 h 83"/>
                  <a:gd name="T4" fmla="*/ 164 w 208"/>
                  <a:gd name="T5" fmla="*/ 33 h 83"/>
                  <a:gd name="T6" fmla="*/ 119 w 208"/>
                  <a:gd name="T7" fmla="*/ 33 h 83"/>
                  <a:gd name="T8" fmla="*/ 15 w 208"/>
                  <a:gd name="T9" fmla="*/ 16 h 83"/>
                  <a:gd name="T10" fmla="*/ 30 w 208"/>
                  <a:gd name="T11" fmla="*/ 33 h 83"/>
                  <a:gd name="T12" fmla="*/ 0 w 208"/>
                  <a:gd name="T13" fmla="*/ 50 h 83"/>
                  <a:gd name="T14" fmla="*/ 45 w 208"/>
                  <a:gd name="T15" fmla="*/ 50 h 83"/>
                  <a:gd name="T16" fmla="*/ 119 w 208"/>
                  <a:gd name="T17" fmla="*/ 66 h 83"/>
                  <a:gd name="T18" fmla="*/ 193 w 208"/>
                  <a:gd name="T19" fmla="*/ 66 h 83"/>
                  <a:gd name="T20" fmla="*/ 193 w 208"/>
                  <a:gd name="T21" fmla="*/ 66 h 83"/>
                  <a:gd name="T22" fmla="*/ 193 w 208"/>
                  <a:gd name="T23" fmla="*/ 6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83">
                    <a:moveTo>
                      <a:pt x="193" y="66"/>
                    </a:moveTo>
                    <a:lnTo>
                      <a:pt x="193" y="66"/>
                    </a:lnTo>
                    <a:cubicBezTo>
                      <a:pt x="178" y="50"/>
                      <a:pt x="193" y="50"/>
                      <a:pt x="164" y="33"/>
                    </a:cubicBezTo>
                    <a:lnTo>
                      <a:pt x="119" y="33"/>
                    </a:lnTo>
                    <a:cubicBezTo>
                      <a:pt x="104" y="33"/>
                      <a:pt x="30" y="0"/>
                      <a:pt x="15" y="16"/>
                    </a:cubicBezTo>
                    <a:cubicBezTo>
                      <a:pt x="15" y="16"/>
                      <a:pt x="45" y="33"/>
                      <a:pt x="30" y="33"/>
                    </a:cubicBezTo>
                    <a:cubicBezTo>
                      <a:pt x="30" y="50"/>
                      <a:pt x="0" y="66"/>
                      <a:pt x="0" y="50"/>
                    </a:cubicBezTo>
                    <a:cubicBezTo>
                      <a:pt x="0" y="66"/>
                      <a:pt x="30" y="50"/>
                      <a:pt x="45" y="50"/>
                    </a:cubicBezTo>
                    <a:cubicBezTo>
                      <a:pt x="59" y="50"/>
                      <a:pt x="89" y="66"/>
                      <a:pt x="119" y="66"/>
                    </a:cubicBezTo>
                    <a:lnTo>
                      <a:pt x="193" y="66"/>
                    </a:lnTo>
                    <a:cubicBezTo>
                      <a:pt x="178" y="50"/>
                      <a:pt x="208" y="83"/>
                      <a:pt x="193" y="66"/>
                    </a:cubicBezTo>
                    <a:lnTo>
                      <a:pt x="193" y="6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Freeform 1878">
                <a:extLst>
                  <a:ext uri="{FF2B5EF4-FFF2-40B4-BE49-F238E27FC236}">
                    <a16:creationId xmlns:a16="http://schemas.microsoft.com/office/drawing/2014/main" id="{D9B46857-FEE3-0DD8-E4AB-7B1A062C54B0}"/>
                  </a:ext>
                </a:extLst>
              </p:cNvPr>
              <p:cNvSpPr>
                <a:spLocks/>
              </p:cNvSpPr>
              <p:nvPr/>
            </p:nvSpPr>
            <p:spPr bwMode="auto">
              <a:xfrm>
                <a:off x="2403" y="1477"/>
                <a:ext cx="16" cy="8"/>
              </a:xfrm>
              <a:custGeom>
                <a:avLst/>
                <a:gdLst>
                  <a:gd name="T0" fmla="*/ 69 w 83"/>
                  <a:gd name="T1" fmla="*/ 21 h 42"/>
                  <a:gd name="T2" fmla="*/ 69 w 83"/>
                  <a:gd name="T3" fmla="*/ 21 h 42"/>
                  <a:gd name="T4" fmla="*/ 28 w 83"/>
                  <a:gd name="T5" fmla="*/ 0 h 42"/>
                  <a:gd name="T6" fmla="*/ 69 w 83"/>
                  <a:gd name="T7" fmla="*/ 21 h 42"/>
                </a:gdLst>
                <a:ahLst/>
                <a:cxnLst>
                  <a:cxn ang="0">
                    <a:pos x="T0" y="T1"/>
                  </a:cxn>
                  <a:cxn ang="0">
                    <a:pos x="T2" y="T3"/>
                  </a:cxn>
                  <a:cxn ang="0">
                    <a:pos x="T4" y="T5"/>
                  </a:cxn>
                  <a:cxn ang="0">
                    <a:pos x="T6" y="T7"/>
                  </a:cxn>
                </a:cxnLst>
                <a:rect l="0" t="0" r="r" b="b"/>
                <a:pathLst>
                  <a:path w="83" h="42">
                    <a:moveTo>
                      <a:pt x="69" y="21"/>
                    </a:moveTo>
                    <a:lnTo>
                      <a:pt x="69" y="21"/>
                    </a:lnTo>
                    <a:cubicBezTo>
                      <a:pt x="55" y="42"/>
                      <a:pt x="0" y="0"/>
                      <a:pt x="28" y="0"/>
                    </a:cubicBezTo>
                    <a:cubicBezTo>
                      <a:pt x="41" y="0"/>
                      <a:pt x="83" y="21"/>
                      <a:pt x="69" y="2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0" name="Freeform 1879">
                <a:extLst>
                  <a:ext uri="{FF2B5EF4-FFF2-40B4-BE49-F238E27FC236}">
                    <a16:creationId xmlns:a16="http://schemas.microsoft.com/office/drawing/2014/main" id="{8B980955-221C-3CAA-C3A0-845D930F1C89}"/>
                  </a:ext>
                </a:extLst>
              </p:cNvPr>
              <p:cNvSpPr>
                <a:spLocks/>
              </p:cNvSpPr>
              <p:nvPr/>
            </p:nvSpPr>
            <p:spPr bwMode="auto">
              <a:xfrm>
                <a:off x="2403" y="1477"/>
                <a:ext cx="16" cy="8"/>
              </a:xfrm>
              <a:custGeom>
                <a:avLst/>
                <a:gdLst>
                  <a:gd name="T0" fmla="*/ 69 w 83"/>
                  <a:gd name="T1" fmla="*/ 21 h 42"/>
                  <a:gd name="T2" fmla="*/ 69 w 83"/>
                  <a:gd name="T3" fmla="*/ 21 h 42"/>
                  <a:gd name="T4" fmla="*/ 28 w 83"/>
                  <a:gd name="T5" fmla="*/ 0 h 42"/>
                  <a:gd name="T6" fmla="*/ 69 w 83"/>
                  <a:gd name="T7" fmla="*/ 21 h 42"/>
                  <a:gd name="T8" fmla="*/ 69 w 83"/>
                  <a:gd name="T9" fmla="*/ 21 h 42"/>
                </a:gdLst>
                <a:ahLst/>
                <a:cxnLst>
                  <a:cxn ang="0">
                    <a:pos x="T0" y="T1"/>
                  </a:cxn>
                  <a:cxn ang="0">
                    <a:pos x="T2" y="T3"/>
                  </a:cxn>
                  <a:cxn ang="0">
                    <a:pos x="T4" y="T5"/>
                  </a:cxn>
                  <a:cxn ang="0">
                    <a:pos x="T6" y="T7"/>
                  </a:cxn>
                  <a:cxn ang="0">
                    <a:pos x="T8" y="T9"/>
                  </a:cxn>
                </a:cxnLst>
                <a:rect l="0" t="0" r="r" b="b"/>
                <a:pathLst>
                  <a:path w="83" h="42">
                    <a:moveTo>
                      <a:pt x="69" y="21"/>
                    </a:moveTo>
                    <a:lnTo>
                      <a:pt x="69" y="21"/>
                    </a:lnTo>
                    <a:cubicBezTo>
                      <a:pt x="55" y="42"/>
                      <a:pt x="0" y="0"/>
                      <a:pt x="28" y="0"/>
                    </a:cubicBezTo>
                    <a:cubicBezTo>
                      <a:pt x="41" y="0"/>
                      <a:pt x="83" y="21"/>
                      <a:pt x="69" y="21"/>
                    </a:cubicBezTo>
                    <a:lnTo>
                      <a:pt x="69"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Freeform 1880">
                <a:extLst>
                  <a:ext uri="{FF2B5EF4-FFF2-40B4-BE49-F238E27FC236}">
                    <a16:creationId xmlns:a16="http://schemas.microsoft.com/office/drawing/2014/main" id="{BDF1D982-A2DC-B508-B58C-31DCADB2DC7C}"/>
                  </a:ext>
                </a:extLst>
              </p:cNvPr>
              <p:cNvSpPr>
                <a:spLocks/>
              </p:cNvSpPr>
              <p:nvPr/>
            </p:nvSpPr>
            <p:spPr bwMode="auto">
              <a:xfrm>
                <a:off x="2403" y="1477"/>
                <a:ext cx="16" cy="8"/>
              </a:xfrm>
              <a:custGeom>
                <a:avLst/>
                <a:gdLst>
                  <a:gd name="T0" fmla="*/ 69 w 83"/>
                  <a:gd name="T1" fmla="*/ 21 h 42"/>
                  <a:gd name="T2" fmla="*/ 69 w 83"/>
                  <a:gd name="T3" fmla="*/ 21 h 42"/>
                  <a:gd name="T4" fmla="*/ 28 w 83"/>
                  <a:gd name="T5" fmla="*/ 0 h 42"/>
                  <a:gd name="T6" fmla="*/ 69 w 83"/>
                  <a:gd name="T7" fmla="*/ 21 h 42"/>
                </a:gdLst>
                <a:ahLst/>
                <a:cxnLst>
                  <a:cxn ang="0">
                    <a:pos x="T0" y="T1"/>
                  </a:cxn>
                  <a:cxn ang="0">
                    <a:pos x="T2" y="T3"/>
                  </a:cxn>
                  <a:cxn ang="0">
                    <a:pos x="T4" y="T5"/>
                  </a:cxn>
                  <a:cxn ang="0">
                    <a:pos x="T6" y="T7"/>
                  </a:cxn>
                </a:cxnLst>
                <a:rect l="0" t="0" r="r" b="b"/>
                <a:pathLst>
                  <a:path w="83" h="42">
                    <a:moveTo>
                      <a:pt x="69" y="21"/>
                    </a:moveTo>
                    <a:lnTo>
                      <a:pt x="69" y="21"/>
                    </a:lnTo>
                    <a:cubicBezTo>
                      <a:pt x="55" y="42"/>
                      <a:pt x="0" y="0"/>
                      <a:pt x="28" y="0"/>
                    </a:cubicBezTo>
                    <a:cubicBezTo>
                      <a:pt x="41" y="0"/>
                      <a:pt x="83" y="21"/>
                      <a:pt x="69" y="2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2" name="Freeform 1881">
                <a:extLst>
                  <a:ext uri="{FF2B5EF4-FFF2-40B4-BE49-F238E27FC236}">
                    <a16:creationId xmlns:a16="http://schemas.microsoft.com/office/drawing/2014/main" id="{53E42ED4-6CC5-0E92-5356-E0B0CA203793}"/>
                  </a:ext>
                </a:extLst>
              </p:cNvPr>
              <p:cNvSpPr>
                <a:spLocks/>
              </p:cNvSpPr>
              <p:nvPr/>
            </p:nvSpPr>
            <p:spPr bwMode="auto">
              <a:xfrm>
                <a:off x="2403" y="1477"/>
                <a:ext cx="16" cy="8"/>
              </a:xfrm>
              <a:custGeom>
                <a:avLst/>
                <a:gdLst>
                  <a:gd name="T0" fmla="*/ 69 w 83"/>
                  <a:gd name="T1" fmla="*/ 21 h 42"/>
                  <a:gd name="T2" fmla="*/ 69 w 83"/>
                  <a:gd name="T3" fmla="*/ 21 h 42"/>
                  <a:gd name="T4" fmla="*/ 28 w 83"/>
                  <a:gd name="T5" fmla="*/ 0 h 42"/>
                  <a:gd name="T6" fmla="*/ 69 w 83"/>
                  <a:gd name="T7" fmla="*/ 21 h 42"/>
                  <a:gd name="T8" fmla="*/ 69 w 83"/>
                  <a:gd name="T9" fmla="*/ 21 h 42"/>
                </a:gdLst>
                <a:ahLst/>
                <a:cxnLst>
                  <a:cxn ang="0">
                    <a:pos x="T0" y="T1"/>
                  </a:cxn>
                  <a:cxn ang="0">
                    <a:pos x="T2" y="T3"/>
                  </a:cxn>
                  <a:cxn ang="0">
                    <a:pos x="T4" y="T5"/>
                  </a:cxn>
                  <a:cxn ang="0">
                    <a:pos x="T6" y="T7"/>
                  </a:cxn>
                  <a:cxn ang="0">
                    <a:pos x="T8" y="T9"/>
                  </a:cxn>
                </a:cxnLst>
                <a:rect l="0" t="0" r="r" b="b"/>
                <a:pathLst>
                  <a:path w="83" h="42">
                    <a:moveTo>
                      <a:pt x="69" y="21"/>
                    </a:moveTo>
                    <a:lnTo>
                      <a:pt x="69" y="21"/>
                    </a:lnTo>
                    <a:cubicBezTo>
                      <a:pt x="55" y="42"/>
                      <a:pt x="0" y="0"/>
                      <a:pt x="28" y="0"/>
                    </a:cubicBezTo>
                    <a:cubicBezTo>
                      <a:pt x="41" y="0"/>
                      <a:pt x="83" y="21"/>
                      <a:pt x="69" y="21"/>
                    </a:cubicBezTo>
                    <a:lnTo>
                      <a:pt x="69"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Freeform 1882">
                <a:extLst>
                  <a:ext uri="{FF2B5EF4-FFF2-40B4-BE49-F238E27FC236}">
                    <a16:creationId xmlns:a16="http://schemas.microsoft.com/office/drawing/2014/main" id="{593804B2-AE47-1D40-190B-E011731A00EB}"/>
                  </a:ext>
                </a:extLst>
              </p:cNvPr>
              <p:cNvSpPr>
                <a:spLocks/>
              </p:cNvSpPr>
              <p:nvPr/>
            </p:nvSpPr>
            <p:spPr bwMode="auto">
              <a:xfrm>
                <a:off x="2580" y="1525"/>
                <a:ext cx="16" cy="9"/>
              </a:xfrm>
              <a:custGeom>
                <a:avLst/>
                <a:gdLst>
                  <a:gd name="T0" fmla="*/ 84 w 84"/>
                  <a:gd name="T1" fmla="*/ 42 h 42"/>
                  <a:gd name="T2" fmla="*/ 84 w 84"/>
                  <a:gd name="T3" fmla="*/ 42 h 42"/>
                  <a:gd name="T4" fmla="*/ 17 w 84"/>
                  <a:gd name="T5" fmla="*/ 0 h 42"/>
                  <a:gd name="T6" fmla="*/ 84 w 84"/>
                  <a:gd name="T7" fmla="*/ 42 h 42"/>
                </a:gdLst>
                <a:ahLst/>
                <a:cxnLst>
                  <a:cxn ang="0">
                    <a:pos x="T0" y="T1"/>
                  </a:cxn>
                  <a:cxn ang="0">
                    <a:pos x="T2" y="T3"/>
                  </a:cxn>
                  <a:cxn ang="0">
                    <a:pos x="T4" y="T5"/>
                  </a:cxn>
                  <a:cxn ang="0">
                    <a:pos x="T6" y="T7"/>
                  </a:cxn>
                </a:cxnLst>
                <a:rect l="0" t="0" r="r" b="b"/>
                <a:pathLst>
                  <a:path w="84" h="42">
                    <a:moveTo>
                      <a:pt x="84" y="42"/>
                    </a:moveTo>
                    <a:lnTo>
                      <a:pt x="84" y="42"/>
                    </a:lnTo>
                    <a:cubicBezTo>
                      <a:pt x="67" y="0"/>
                      <a:pt x="0" y="0"/>
                      <a:pt x="17" y="0"/>
                    </a:cubicBezTo>
                    <a:cubicBezTo>
                      <a:pt x="34" y="42"/>
                      <a:pt x="84" y="42"/>
                      <a:pt x="84" y="4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4" name="Freeform 1883">
                <a:extLst>
                  <a:ext uri="{FF2B5EF4-FFF2-40B4-BE49-F238E27FC236}">
                    <a16:creationId xmlns:a16="http://schemas.microsoft.com/office/drawing/2014/main" id="{4244C175-CED4-AC09-502E-4EE10C6267EB}"/>
                  </a:ext>
                </a:extLst>
              </p:cNvPr>
              <p:cNvSpPr>
                <a:spLocks/>
              </p:cNvSpPr>
              <p:nvPr/>
            </p:nvSpPr>
            <p:spPr bwMode="auto">
              <a:xfrm>
                <a:off x="2580" y="1525"/>
                <a:ext cx="16" cy="9"/>
              </a:xfrm>
              <a:custGeom>
                <a:avLst/>
                <a:gdLst>
                  <a:gd name="T0" fmla="*/ 84 w 84"/>
                  <a:gd name="T1" fmla="*/ 42 h 42"/>
                  <a:gd name="T2" fmla="*/ 84 w 84"/>
                  <a:gd name="T3" fmla="*/ 42 h 42"/>
                  <a:gd name="T4" fmla="*/ 17 w 84"/>
                  <a:gd name="T5" fmla="*/ 0 h 42"/>
                  <a:gd name="T6" fmla="*/ 84 w 84"/>
                  <a:gd name="T7" fmla="*/ 42 h 42"/>
                  <a:gd name="T8" fmla="*/ 84 w 84"/>
                  <a:gd name="T9" fmla="*/ 42 h 42"/>
                </a:gdLst>
                <a:ahLst/>
                <a:cxnLst>
                  <a:cxn ang="0">
                    <a:pos x="T0" y="T1"/>
                  </a:cxn>
                  <a:cxn ang="0">
                    <a:pos x="T2" y="T3"/>
                  </a:cxn>
                  <a:cxn ang="0">
                    <a:pos x="T4" y="T5"/>
                  </a:cxn>
                  <a:cxn ang="0">
                    <a:pos x="T6" y="T7"/>
                  </a:cxn>
                  <a:cxn ang="0">
                    <a:pos x="T8" y="T9"/>
                  </a:cxn>
                </a:cxnLst>
                <a:rect l="0" t="0" r="r" b="b"/>
                <a:pathLst>
                  <a:path w="84" h="42">
                    <a:moveTo>
                      <a:pt x="84" y="42"/>
                    </a:moveTo>
                    <a:lnTo>
                      <a:pt x="84" y="42"/>
                    </a:lnTo>
                    <a:cubicBezTo>
                      <a:pt x="67" y="0"/>
                      <a:pt x="0" y="0"/>
                      <a:pt x="17" y="0"/>
                    </a:cubicBezTo>
                    <a:cubicBezTo>
                      <a:pt x="34" y="42"/>
                      <a:pt x="84" y="42"/>
                      <a:pt x="84" y="42"/>
                    </a:cubicBezTo>
                    <a:lnTo>
                      <a:pt x="84"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Freeform 1884">
                <a:extLst>
                  <a:ext uri="{FF2B5EF4-FFF2-40B4-BE49-F238E27FC236}">
                    <a16:creationId xmlns:a16="http://schemas.microsoft.com/office/drawing/2014/main" id="{5A9B5D33-5861-F3E5-785B-5B6AE56769A2}"/>
                  </a:ext>
                </a:extLst>
              </p:cNvPr>
              <p:cNvSpPr>
                <a:spLocks/>
              </p:cNvSpPr>
              <p:nvPr/>
            </p:nvSpPr>
            <p:spPr bwMode="auto">
              <a:xfrm>
                <a:off x="2580" y="1525"/>
                <a:ext cx="16" cy="9"/>
              </a:xfrm>
              <a:custGeom>
                <a:avLst/>
                <a:gdLst>
                  <a:gd name="T0" fmla="*/ 84 w 84"/>
                  <a:gd name="T1" fmla="*/ 42 h 42"/>
                  <a:gd name="T2" fmla="*/ 84 w 84"/>
                  <a:gd name="T3" fmla="*/ 42 h 42"/>
                  <a:gd name="T4" fmla="*/ 17 w 84"/>
                  <a:gd name="T5" fmla="*/ 0 h 42"/>
                  <a:gd name="T6" fmla="*/ 84 w 84"/>
                  <a:gd name="T7" fmla="*/ 42 h 42"/>
                </a:gdLst>
                <a:ahLst/>
                <a:cxnLst>
                  <a:cxn ang="0">
                    <a:pos x="T0" y="T1"/>
                  </a:cxn>
                  <a:cxn ang="0">
                    <a:pos x="T2" y="T3"/>
                  </a:cxn>
                  <a:cxn ang="0">
                    <a:pos x="T4" y="T5"/>
                  </a:cxn>
                  <a:cxn ang="0">
                    <a:pos x="T6" y="T7"/>
                  </a:cxn>
                </a:cxnLst>
                <a:rect l="0" t="0" r="r" b="b"/>
                <a:pathLst>
                  <a:path w="84" h="42">
                    <a:moveTo>
                      <a:pt x="84" y="42"/>
                    </a:moveTo>
                    <a:lnTo>
                      <a:pt x="84" y="42"/>
                    </a:lnTo>
                    <a:cubicBezTo>
                      <a:pt x="67" y="0"/>
                      <a:pt x="0" y="0"/>
                      <a:pt x="17" y="0"/>
                    </a:cubicBezTo>
                    <a:cubicBezTo>
                      <a:pt x="34" y="42"/>
                      <a:pt x="84" y="42"/>
                      <a:pt x="84" y="4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6" name="Freeform 1885">
                <a:extLst>
                  <a:ext uri="{FF2B5EF4-FFF2-40B4-BE49-F238E27FC236}">
                    <a16:creationId xmlns:a16="http://schemas.microsoft.com/office/drawing/2014/main" id="{A821B34D-E991-31E5-521F-15ECE29E5EF9}"/>
                  </a:ext>
                </a:extLst>
              </p:cNvPr>
              <p:cNvSpPr>
                <a:spLocks/>
              </p:cNvSpPr>
              <p:nvPr/>
            </p:nvSpPr>
            <p:spPr bwMode="auto">
              <a:xfrm>
                <a:off x="2580" y="1525"/>
                <a:ext cx="16" cy="9"/>
              </a:xfrm>
              <a:custGeom>
                <a:avLst/>
                <a:gdLst>
                  <a:gd name="T0" fmla="*/ 84 w 84"/>
                  <a:gd name="T1" fmla="*/ 42 h 42"/>
                  <a:gd name="T2" fmla="*/ 84 w 84"/>
                  <a:gd name="T3" fmla="*/ 42 h 42"/>
                  <a:gd name="T4" fmla="*/ 17 w 84"/>
                  <a:gd name="T5" fmla="*/ 0 h 42"/>
                  <a:gd name="T6" fmla="*/ 84 w 84"/>
                  <a:gd name="T7" fmla="*/ 42 h 42"/>
                  <a:gd name="T8" fmla="*/ 84 w 84"/>
                  <a:gd name="T9" fmla="*/ 42 h 42"/>
                </a:gdLst>
                <a:ahLst/>
                <a:cxnLst>
                  <a:cxn ang="0">
                    <a:pos x="T0" y="T1"/>
                  </a:cxn>
                  <a:cxn ang="0">
                    <a:pos x="T2" y="T3"/>
                  </a:cxn>
                  <a:cxn ang="0">
                    <a:pos x="T4" y="T5"/>
                  </a:cxn>
                  <a:cxn ang="0">
                    <a:pos x="T6" y="T7"/>
                  </a:cxn>
                  <a:cxn ang="0">
                    <a:pos x="T8" y="T9"/>
                  </a:cxn>
                </a:cxnLst>
                <a:rect l="0" t="0" r="r" b="b"/>
                <a:pathLst>
                  <a:path w="84" h="42">
                    <a:moveTo>
                      <a:pt x="84" y="42"/>
                    </a:moveTo>
                    <a:lnTo>
                      <a:pt x="84" y="42"/>
                    </a:lnTo>
                    <a:cubicBezTo>
                      <a:pt x="67" y="0"/>
                      <a:pt x="0" y="0"/>
                      <a:pt x="17" y="0"/>
                    </a:cubicBezTo>
                    <a:cubicBezTo>
                      <a:pt x="34" y="42"/>
                      <a:pt x="84" y="42"/>
                      <a:pt x="84" y="42"/>
                    </a:cubicBezTo>
                    <a:lnTo>
                      <a:pt x="84"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Freeform 1886">
                <a:extLst>
                  <a:ext uri="{FF2B5EF4-FFF2-40B4-BE49-F238E27FC236}">
                    <a16:creationId xmlns:a16="http://schemas.microsoft.com/office/drawing/2014/main" id="{56AE0CEB-DD89-100D-7DB9-ED0CA19F5BEF}"/>
                  </a:ext>
                </a:extLst>
              </p:cNvPr>
              <p:cNvSpPr>
                <a:spLocks/>
              </p:cNvSpPr>
              <p:nvPr/>
            </p:nvSpPr>
            <p:spPr bwMode="auto">
              <a:xfrm>
                <a:off x="2598" y="1525"/>
                <a:ext cx="11" cy="0"/>
              </a:xfrm>
              <a:custGeom>
                <a:avLst/>
                <a:gdLst>
                  <a:gd name="T0" fmla="*/ 56 w 56"/>
                  <a:gd name="T1" fmla="*/ 56 w 56"/>
                  <a:gd name="T2" fmla="*/ 0 w 56"/>
                  <a:gd name="T3" fmla="*/ 56 w 56"/>
                </a:gdLst>
                <a:ahLst/>
                <a:cxnLst>
                  <a:cxn ang="0">
                    <a:pos x="T0" y="0"/>
                  </a:cxn>
                  <a:cxn ang="0">
                    <a:pos x="T1" y="0"/>
                  </a:cxn>
                  <a:cxn ang="0">
                    <a:pos x="T2" y="0"/>
                  </a:cxn>
                  <a:cxn ang="0">
                    <a:pos x="T3" y="0"/>
                  </a:cxn>
                </a:cxnLst>
                <a:rect l="0" t="0" r="r" b="b"/>
                <a:pathLst>
                  <a:path w="56">
                    <a:moveTo>
                      <a:pt x="56" y="0"/>
                    </a:moveTo>
                    <a:lnTo>
                      <a:pt x="56" y="0"/>
                    </a:lnTo>
                    <a:lnTo>
                      <a:pt x="0" y="0"/>
                    </a:lnTo>
                    <a:lnTo>
                      <a:pt x="56" y="0"/>
                    </a:ln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8" name="Freeform 1887">
                <a:extLst>
                  <a:ext uri="{FF2B5EF4-FFF2-40B4-BE49-F238E27FC236}">
                    <a16:creationId xmlns:a16="http://schemas.microsoft.com/office/drawing/2014/main" id="{79158EAC-F597-7127-1589-BC0839594460}"/>
                  </a:ext>
                </a:extLst>
              </p:cNvPr>
              <p:cNvSpPr>
                <a:spLocks/>
              </p:cNvSpPr>
              <p:nvPr/>
            </p:nvSpPr>
            <p:spPr bwMode="auto">
              <a:xfrm>
                <a:off x="2598" y="1525"/>
                <a:ext cx="11" cy="0"/>
              </a:xfrm>
              <a:custGeom>
                <a:avLst/>
                <a:gdLst>
                  <a:gd name="T0" fmla="*/ 56 w 56"/>
                  <a:gd name="T1" fmla="*/ 56 w 56"/>
                  <a:gd name="T2" fmla="*/ 0 w 56"/>
                  <a:gd name="T3" fmla="*/ 56 w 56"/>
                  <a:gd name="T4" fmla="*/ 56 w 56"/>
                </a:gdLst>
                <a:ahLst/>
                <a:cxnLst>
                  <a:cxn ang="0">
                    <a:pos x="T0" y="0"/>
                  </a:cxn>
                  <a:cxn ang="0">
                    <a:pos x="T1" y="0"/>
                  </a:cxn>
                  <a:cxn ang="0">
                    <a:pos x="T2" y="0"/>
                  </a:cxn>
                  <a:cxn ang="0">
                    <a:pos x="T3" y="0"/>
                  </a:cxn>
                  <a:cxn ang="0">
                    <a:pos x="T4" y="0"/>
                  </a:cxn>
                </a:cxnLst>
                <a:rect l="0" t="0" r="r" b="b"/>
                <a:pathLst>
                  <a:path w="56">
                    <a:moveTo>
                      <a:pt x="56" y="0"/>
                    </a:moveTo>
                    <a:lnTo>
                      <a:pt x="56" y="0"/>
                    </a:lnTo>
                    <a:lnTo>
                      <a:pt x="0" y="0"/>
                    </a:lnTo>
                    <a:lnTo>
                      <a:pt x="56" y="0"/>
                    </a:lnTo>
                    <a:lnTo>
                      <a:pt x="56"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Freeform 1888">
                <a:extLst>
                  <a:ext uri="{FF2B5EF4-FFF2-40B4-BE49-F238E27FC236}">
                    <a16:creationId xmlns:a16="http://schemas.microsoft.com/office/drawing/2014/main" id="{1A7D2349-3F59-C730-5A94-7CB0A3F00ED0}"/>
                  </a:ext>
                </a:extLst>
              </p:cNvPr>
              <p:cNvSpPr>
                <a:spLocks/>
              </p:cNvSpPr>
              <p:nvPr/>
            </p:nvSpPr>
            <p:spPr bwMode="auto">
              <a:xfrm>
                <a:off x="2732" y="2209"/>
                <a:ext cx="16" cy="32"/>
              </a:xfrm>
              <a:custGeom>
                <a:avLst/>
                <a:gdLst>
                  <a:gd name="T0" fmla="*/ 41 w 83"/>
                  <a:gd name="T1" fmla="*/ 133 h 166"/>
                  <a:gd name="T2" fmla="*/ 41 w 83"/>
                  <a:gd name="T3" fmla="*/ 133 h 166"/>
                  <a:gd name="T4" fmla="*/ 0 w 83"/>
                  <a:gd name="T5" fmla="*/ 116 h 166"/>
                  <a:gd name="T6" fmla="*/ 55 w 83"/>
                  <a:gd name="T7" fmla="*/ 33 h 166"/>
                  <a:gd name="T8" fmla="*/ 83 w 83"/>
                  <a:gd name="T9" fmla="*/ 66 h 166"/>
                  <a:gd name="T10" fmla="*/ 41 w 83"/>
                  <a:gd name="T11" fmla="*/ 133 h 166"/>
                  <a:gd name="T12" fmla="*/ 41 w 83"/>
                  <a:gd name="T13" fmla="*/ 133 h 166"/>
                </a:gdLst>
                <a:ahLst/>
                <a:cxnLst>
                  <a:cxn ang="0">
                    <a:pos x="T0" y="T1"/>
                  </a:cxn>
                  <a:cxn ang="0">
                    <a:pos x="T2" y="T3"/>
                  </a:cxn>
                  <a:cxn ang="0">
                    <a:pos x="T4" y="T5"/>
                  </a:cxn>
                  <a:cxn ang="0">
                    <a:pos x="T6" y="T7"/>
                  </a:cxn>
                  <a:cxn ang="0">
                    <a:pos x="T8" y="T9"/>
                  </a:cxn>
                  <a:cxn ang="0">
                    <a:pos x="T10" y="T11"/>
                  </a:cxn>
                  <a:cxn ang="0">
                    <a:pos x="T12" y="T13"/>
                  </a:cxn>
                </a:cxnLst>
                <a:rect l="0" t="0" r="r" b="b"/>
                <a:pathLst>
                  <a:path w="83" h="166">
                    <a:moveTo>
                      <a:pt x="41" y="133"/>
                    </a:moveTo>
                    <a:lnTo>
                      <a:pt x="41" y="133"/>
                    </a:lnTo>
                    <a:cubicBezTo>
                      <a:pt x="27" y="166"/>
                      <a:pt x="0" y="150"/>
                      <a:pt x="0" y="116"/>
                    </a:cubicBezTo>
                    <a:cubicBezTo>
                      <a:pt x="14" y="100"/>
                      <a:pt x="41" y="50"/>
                      <a:pt x="55" y="33"/>
                    </a:cubicBezTo>
                    <a:cubicBezTo>
                      <a:pt x="83" y="0"/>
                      <a:pt x="83" y="50"/>
                      <a:pt x="83" y="66"/>
                    </a:cubicBezTo>
                    <a:cubicBezTo>
                      <a:pt x="83" y="100"/>
                      <a:pt x="41" y="100"/>
                      <a:pt x="41" y="133"/>
                    </a:cubicBezTo>
                    <a:cubicBezTo>
                      <a:pt x="27" y="166"/>
                      <a:pt x="41" y="133"/>
                      <a:pt x="41" y="13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0" name="Freeform 1889">
                <a:extLst>
                  <a:ext uri="{FF2B5EF4-FFF2-40B4-BE49-F238E27FC236}">
                    <a16:creationId xmlns:a16="http://schemas.microsoft.com/office/drawing/2014/main" id="{EE6C42C3-02E4-63E7-05AE-59BFEEF69AC9}"/>
                  </a:ext>
                </a:extLst>
              </p:cNvPr>
              <p:cNvSpPr>
                <a:spLocks/>
              </p:cNvSpPr>
              <p:nvPr/>
            </p:nvSpPr>
            <p:spPr bwMode="auto">
              <a:xfrm>
                <a:off x="2732" y="2209"/>
                <a:ext cx="16" cy="32"/>
              </a:xfrm>
              <a:custGeom>
                <a:avLst/>
                <a:gdLst>
                  <a:gd name="T0" fmla="*/ 41 w 83"/>
                  <a:gd name="T1" fmla="*/ 133 h 166"/>
                  <a:gd name="T2" fmla="*/ 41 w 83"/>
                  <a:gd name="T3" fmla="*/ 133 h 166"/>
                  <a:gd name="T4" fmla="*/ 0 w 83"/>
                  <a:gd name="T5" fmla="*/ 116 h 166"/>
                  <a:gd name="T6" fmla="*/ 55 w 83"/>
                  <a:gd name="T7" fmla="*/ 33 h 166"/>
                  <a:gd name="T8" fmla="*/ 83 w 83"/>
                  <a:gd name="T9" fmla="*/ 66 h 166"/>
                  <a:gd name="T10" fmla="*/ 41 w 83"/>
                  <a:gd name="T11" fmla="*/ 133 h 166"/>
                  <a:gd name="T12" fmla="*/ 41 w 83"/>
                  <a:gd name="T13" fmla="*/ 133 h 166"/>
                  <a:gd name="T14" fmla="*/ 41 w 83"/>
                  <a:gd name="T15" fmla="*/ 133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66">
                    <a:moveTo>
                      <a:pt x="41" y="133"/>
                    </a:moveTo>
                    <a:lnTo>
                      <a:pt x="41" y="133"/>
                    </a:lnTo>
                    <a:cubicBezTo>
                      <a:pt x="27" y="166"/>
                      <a:pt x="0" y="150"/>
                      <a:pt x="0" y="116"/>
                    </a:cubicBezTo>
                    <a:cubicBezTo>
                      <a:pt x="14" y="100"/>
                      <a:pt x="41" y="50"/>
                      <a:pt x="55" y="33"/>
                    </a:cubicBezTo>
                    <a:cubicBezTo>
                      <a:pt x="83" y="0"/>
                      <a:pt x="83" y="50"/>
                      <a:pt x="83" y="66"/>
                    </a:cubicBezTo>
                    <a:cubicBezTo>
                      <a:pt x="83" y="100"/>
                      <a:pt x="41" y="100"/>
                      <a:pt x="41" y="133"/>
                    </a:cubicBezTo>
                    <a:cubicBezTo>
                      <a:pt x="27" y="166"/>
                      <a:pt x="41" y="133"/>
                      <a:pt x="41" y="133"/>
                    </a:cubicBezTo>
                    <a:lnTo>
                      <a:pt x="41" y="13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Freeform 1890">
                <a:extLst>
                  <a:ext uri="{FF2B5EF4-FFF2-40B4-BE49-F238E27FC236}">
                    <a16:creationId xmlns:a16="http://schemas.microsoft.com/office/drawing/2014/main" id="{3EFF15D2-B7A7-A5E3-BDE3-36225C48F84B}"/>
                  </a:ext>
                </a:extLst>
              </p:cNvPr>
              <p:cNvSpPr>
                <a:spLocks/>
              </p:cNvSpPr>
              <p:nvPr/>
            </p:nvSpPr>
            <p:spPr bwMode="auto">
              <a:xfrm>
                <a:off x="2732" y="2209"/>
                <a:ext cx="16" cy="32"/>
              </a:xfrm>
              <a:custGeom>
                <a:avLst/>
                <a:gdLst>
                  <a:gd name="T0" fmla="*/ 41 w 83"/>
                  <a:gd name="T1" fmla="*/ 133 h 166"/>
                  <a:gd name="T2" fmla="*/ 41 w 83"/>
                  <a:gd name="T3" fmla="*/ 133 h 166"/>
                  <a:gd name="T4" fmla="*/ 0 w 83"/>
                  <a:gd name="T5" fmla="*/ 116 h 166"/>
                  <a:gd name="T6" fmla="*/ 55 w 83"/>
                  <a:gd name="T7" fmla="*/ 33 h 166"/>
                  <a:gd name="T8" fmla="*/ 83 w 83"/>
                  <a:gd name="T9" fmla="*/ 66 h 166"/>
                  <a:gd name="T10" fmla="*/ 41 w 83"/>
                  <a:gd name="T11" fmla="*/ 133 h 166"/>
                  <a:gd name="T12" fmla="*/ 41 w 83"/>
                  <a:gd name="T13" fmla="*/ 133 h 166"/>
                </a:gdLst>
                <a:ahLst/>
                <a:cxnLst>
                  <a:cxn ang="0">
                    <a:pos x="T0" y="T1"/>
                  </a:cxn>
                  <a:cxn ang="0">
                    <a:pos x="T2" y="T3"/>
                  </a:cxn>
                  <a:cxn ang="0">
                    <a:pos x="T4" y="T5"/>
                  </a:cxn>
                  <a:cxn ang="0">
                    <a:pos x="T6" y="T7"/>
                  </a:cxn>
                  <a:cxn ang="0">
                    <a:pos x="T8" y="T9"/>
                  </a:cxn>
                  <a:cxn ang="0">
                    <a:pos x="T10" y="T11"/>
                  </a:cxn>
                  <a:cxn ang="0">
                    <a:pos x="T12" y="T13"/>
                  </a:cxn>
                </a:cxnLst>
                <a:rect l="0" t="0" r="r" b="b"/>
                <a:pathLst>
                  <a:path w="83" h="166">
                    <a:moveTo>
                      <a:pt x="41" y="133"/>
                    </a:moveTo>
                    <a:lnTo>
                      <a:pt x="41" y="133"/>
                    </a:lnTo>
                    <a:cubicBezTo>
                      <a:pt x="27" y="166"/>
                      <a:pt x="0" y="150"/>
                      <a:pt x="0" y="116"/>
                    </a:cubicBezTo>
                    <a:cubicBezTo>
                      <a:pt x="14" y="100"/>
                      <a:pt x="41" y="50"/>
                      <a:pt x="55" y="33"/>
                    </a:cubicBezTo>
                    <a:cubicBezTo>
                      <a:pt x="83" y="0"/>
                      <a:pt x="83" y="50"/>
                      <a:pt x="83" y="66"/>
                    </a:cubicBezTo>
                    <a:cubicBezTo>
                      <a:pt x="83" y="100"/>
                      <a:pt x="41" y="100"/>
                      <a:pt x="41" y="133"/>
                    </a:cubicBezTo>
                    <a:cubicBezTo>
                      <a:pt x="27" y="166"/>
                      <a:pt x="41" y="133"/>
                      <a:pt x="41" y="13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2" name="Freeform 1891">
                <a:extLst>
                  <a:ext uri="{FF2B5EF4-FFF2-40B4-BE49-F238E27FC236}">
                    <a16:creationId xmlns:a16="http://schemas.microsoft.com/office/drawing/2014/main" id="{81D350EE-2FA3-C936-9127-91CAA8FDA6B4}"/>
                  </a:ext>
                </a:extLst>
              </p:cNvPr>
              <p:cNvSpPr>
                <a:spLocks/>
              </p:cNvSpPr>
              <p:nvPr/>
            </p:nvSpPr>
            <p:spPr bwMode="auto">
              <a:xfrm>
                <a:off x="2732" y="2209"/>
                <a:ext cx="16" cy="32"/>
              </a:xfrm>
              <a:custGeom>
                <a:avLst/>
                <a:gdLst>
                  <a:gd name="T0" fmla="*/ 41 w 83"/>
                  <a:gd name="T1" fmla="*/ 133 h 166"/>
                  <a:gd name="T2" fmla="*/ 41 w 83"/>
                  <a:gd name="T3" fmla="*/ 133 h 166"/>
                  <a:gd name="T4" fmla="*/ 0 w 83"/>
                  <a:gd name="T5" fmla="*/ 116 h 166"/>
                  <a:gd name="T6" fmla="*/ 55 w 83"/>
                  <a:gd name="T7" fmla="*/ 33 h 166"/>
                  <a:gd name="T8" fmla="*/ 83 w 83"/>
                  <a:gd name="T9" fmla="*/ 66 h 166"/>
                  <a:gd name="T10" fmla="*/ 41 w 83"/>
                  <a:gd name="T11" fmla="*/ 133 h 166"/>
                  <a:gd name="T12" fmla="*/ 41 w 83"/>
                  <a:gd name="T13" fmla="*/ 133 h 166"/>
                  <a:gd name="T14" fmla="*/ 41 w 83"/>
                  <a:gd name="T15" fmla="*/ 133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66">
                    <a:moveTo>
                      <a:pt x="41" y="133"/>
                    </a:moveTo>
                    <a:lnTo>
                      <a:pt x="41" y="133"/>
                    </a:lnTo>
                    <a:cubicBezTo>
                      <a:pt x="27" y="166"/>
                      <a:pt x="0" y="150"/>
                      <a:pt x="0" y="116"/>
                    </a:cubicBezTo>
                    <a:cubicBezTo>
                      <a:pt x="14" y="100"/>
                      <a:pt x="41" y="50"/>
                      <a:pt x="55" y="33"/>
                    </a:cubicBezTo>
                    <a:cubicBezTo>
                      <a:pt x="83" y="0"/>
                      <a:pt x="83" y="50"/>
                      <a:pt x="83" y="66"/>
                    </a:cubicBezTo>
                    <a:cubicBezTo>
                      <a:pt x="83" y="100"/>
                      <a:pt x="41" y="100"/>
                      <a:pt x="41" y="133"/>
                    </a:cubicBezTo>
                    <a:cubicBezTo>
                      <a:pt x="27" y="166"/>
                      <a:pt x="41" y="133"/>
                      <a:pt x="41" y="133"/>
                    </a:cubicBezTo>
                    <a:lnTo>
                      <a:pt x="41" y="13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Freeform 1892">
                <a:extLst>
                  <a:ext uri="{FF2B5EF4-FFF2-40B4-BE49-F238E27FC236}">
                    <a16:creationId xmlns:a16="http://schemas.microsoft.com/office/drawing/2014/main" id="{6C3F38A9-BFAA-5F1F-60A6-92D820F3B967}"/>
                  </a:ext>
                </a:extLst>
              </p:cNvPr>
              <p:cNvSpPr>
                <a:spLocks/>
              </p:cNvSpPr>
              <p:nvPr/>
            </p:nvSpPr>
            <p:spPr bwMode="auto">
              <a:xfrm>
                <a:off x="2740" y="2225"/>
                <a:ext cx="24" cy="16"/>
              </a:xfrm>
              <a:custGeom>
                <a:avLst/>
                <a:gdLst>
                  <a:gd name="T0" fmla="*/ 54 w 125"/>
                  <a:gd name="T1" fmla="*/ 83 h 83"/>
                  <a:gd name="T2" fmla="*/ 54 w 125"/>
                  <a:gd name="T3" fmla="*/ 83 h 83"/>
                  <a:gd name="T4" fmla="*/ 90 w 125"/>
                  <a:gd name="T5" fmla="*/ 21 h 83"/>
                  <a:gd name="T6" fmla="*/ 54 w 125"/>
                  <a:gd name="T7" fmla="*/ 83 h 83"/>
                  <a:gd name="T8" fmla="*/ 54 w 125"/>
                  <a:gd name="T9" fmla="*/ 83 h 83"/>
                </a:gdLst>
                <a:ahLst/>
                <a:cxnLst>
                  <a:cxn ang="0">
                    <a:pos x="T0" y="T1"/>
                  </a:cxn>
                  <a:cxn ang="0">
                    <a:pos x="T2" y="T3"/>
                  </a:cxn>
                  <a:cxn ang="0">
                    <a:pos x="T4" y="T5"/>
                  </a:cxn>
                  <a:cxn ang="0">
                    <a:pos x="T6" y="T7"/>
                  </a:cxn>
                  <a:cxn ang="0">
                    <a:pos x="T8" y="T9"/>
                  </a:cxn>
                </a:cxnLst>
                <a:rect l="0" t="0" r="r" b="b"/>
                <a:pathLst>
                  <a:path w="125" h="83">
                    <a:moveTo>
                      <a:pt x="54" y="83"/>
                    </a:moveTo>
                    <a:lnTo>
                      <a:pt x="54" y="83"/>
                    </a:lnTo>
                    <a:cubicBezTo>
                      <a:pt x="0" y="83"/>
                      <a:pt x="54" y="0"/>
                      <a:pt x="90" y="21"/>
                    </a:cubicBezTo>
                    <a:cubicBezTo>
                      <a:pt x="125" y="21"/>
                      <a:pt x="72" y="83"/>
                      <a:pt x="54" y="83"/>
                    </a:cubicBezTo>
                    <a:cubicBezTo>
                      <a:pt x="36" y="83"/>
                      <a:pt x="72" y="83"/>
                      <a:pt x="54" y="8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4" name="Freeform 1893">
                <a:extLst>
                  <a:ext uri="{FF2B5EF4-FFF2-40B4-BE49-F238E27FC236}">
                    <a16:creationId xmlns:a16="http://schemas.microsoft.com/office/drawing/2014/main" id="{8CF1F59A-F8BE-3EC3-8CEA-DFB821157750}"/>
                  </a:ext>
                </a:extLst>
              </p:cNvPr>
              <p:cNvSpPr>
                <a:spLocks/>
              </p:cNvSpPr>
              <p:nvPr/>
            </p:nvSpPr>
            <p:spPr bwMode="auto">
              <a:xfrm>
                <a:off x="2740" y="2225"/>
                <a:ext cx="24" cy="16"/>
              </a:xfrm>
              <a:custGeom>
                <a:avLst/>
                <a:gdLst>
                  <a:gd name="T0" fmla="*/ 54 w 125"/>
                  <a:gd name="T1" fmla="*/ 83 h 83"/>
                  <a:gd name="T2" fmla="*/ 54 w 125"/>
                  <a:gd name="T3" fmla="*/ 83 h 83"/>
                  <a:gd name="T4" fmla="*/ 90 w 125"/>
                  <a:gd name="T5" fmla="*/ 21 h 83"/>
                  <a:gd name="T6" fmla="*/ 54 w 125"/>
                  <a:gd name="T7" fmla="*/ 83 h 83"/>
                  <a:gd name="T8" fmla="*/ 54 w 125"/>
                  <a:gd name="T9" fmla="*/ 83 h 83"/>
                  <a:gd name="T10" fmla="*/ 54 w 125"/>
                  <a:gd name="T11" fmla="*/ 83 h 83"/>
                </a:gdLst>
                <a:ahLst/>
                <a:cxnLst>
                  <a:cxn ang="0">
                    <a:pos x="T0" y="T1"/>
                  </a:cxn>
                  <a:cxn ang="0">
                    <a:pos x="T2" y="T3"/>
                  </a:cxn>
                  <a:cxn ang="0">
                    <a:pos x="T4" y="T5"/>
                  </a:cxn>
                  <a:cxn ang="0">
                    <a:pos x="T6" y="T7"/>
                  </a:cxn>
                  <a:cxn ang="0">
                    <a:pos x="T8" y="T9"/>
                  </a:cxn>
                  <a:cxn ang="0">
                    <a:pos x="T10" y="T11"/>
                  </a:cxn>
                </a:cxnLst>
                <a:rect l="0" t="0" r="r" b="b"/>
                <a:pathLst>
                  <a:path w="125" h="83">
                    <a:moveTo>
                      <a:pt x="54" y="83"/>
                    </a:moveTo>
                    <a:lnTo>
                      <a:pt x="54" y="83"/>
                    </a:lnTo>
                    <a:cubicBezTo>
                      <a:pt x="0" y="83"/>
                      <a:pt x="54" y="0"/>
                      <a:pt x="90" y="21"/>
                    </a:cubicBezTo>
                    <a:cubicBezTo>
                      <a:pt x="125" y="21"/>
                      <a:pt x="72" y="83"/>
                      <a:pt x="54" y="83"/>
                    </a:cubicBezTo>
                    <a:cubicBezTo>
                      <a:pt x="36" y="83"/>
                      <a:pt x="72" y="83"/>
                      <a:pt x="54" y="83"/>
                    </a:cubicBezTo>
                    <a:lnTo>
                      <a:pt x="54"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Freeform 1894">
                <a:extLst>
                  <a:ext uri="{FF2B5EF4-FFF2-40B4-BE49-F238E27FC236}">
                    <a16:creationId xmlns:a16="http://schemas.microsoft.com/office/drawing/2014/main" id="{18E4B5FD-20F2-2BE7-0D55-AA7DC0C9666E}"/>
                  </a:ext>
                </a:extLst>
              </p:cNvPr>
              <p:cNvSpPr>
                <a:spLocks/>
              </p:cNvSpPr>
              <p:nvPr/>
            </p:nvSpPr>
            <p:spPr bwMode="auto">
              <a:xfrm>
                <a:off x="2740" y="2225"/>
                <a:ext cx="24" cy="16"/>
              </a:xfrm>
              <a:custGeom>
                <a:avLst/>
                <a:gdLst>
                  <a:gd name="T0" fmla="*/ 54 w 125"/>
                  <a:gd name="T1" fmla="*/ 83 h 83"/>
                  <a:gd name="T2" fmla="*/ 54 w 125"/>
                  <a:gd name="T3" fmla="*/ 83 h 83"/>
                  <a:gd name="T4" fmla="*/ 90 w 125"/>
                  <a:gd name="T5" fmla="*/ 21 h 83"/>
                  <a:gd name="T6" fmla="*/ 54 w 125"/>
                  <a:gd name="T7" fmla="*/ 83 h 83"/>
                  <a:gd name="T8" fmla="*/ 54 w 125"/>
                  <a:gd name="T9" fmla="*/ 83 h 83"/>
                </a:gdLst>
                <a:ahLst/>
                <a:cxnLst>
                  <a:cxn ang="0">
                    <a:pos x="T0" y="T1"/>
                  </a:cxn>
                  <a:cxn ang="0">
                    <a:pos x="T2" y="T3"/>
                  </a:cxn>
                  <a:cxn ang="0">
                    <a:pos x="T4" y="T5"/>
                  </a:cxn>
                  <a:cxn ang="0">
                    <a:pos x="T6" y="T7"/>
                  </a:cxn>
                  <a:cxn ang="0">
                    <a:pos x="T8" y="T9"/>
                  </a:cxn>
                </a:cxnLst>
                <a:rect l="0" t="0" r="r" b="b"/>
                <a:pathLst>
                  <a:path w="125" h="83">
                    <a:moveTo>
                      <a:pt x="54" y="83"/>
                    </a:moveTo>
                    <a:lnTo>
                      <a:pt x="54" y="83"/>
                    </a:lnTo>
                    <a:cubicBezTo>
                      <a:pt x="0" y="83"/>
                      <a:pt x="54" y="0"/>
                      <a:pt x="90" y="21"/>
                    </a:cubicBezTo>
                    <a:cubicBezTo>
                      <a:pt x="125" y="21"/>
                      <a:pt x="72" y="83"/>
                      <a:pt x="54" y="83"/>
                    </a:cubicBezTo>
                    <a:cubicBezTo>
                      <a:pt x="36" y="83"/>
                      <a:pt x="72" y="83"/>
                      <a:pt x="54" y="8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6" name="Freeform 1895">
                <a:extLst>
                  <a:ext uri="{FF2B5EF4-FFF2-40B4-BE49-F238E27FC236}">
                    <a16:creationId xmlns:a16="http://schemas.microsoft.com/office/drawing/2014/main" id="{3EEE598E-715D-53AD-53EE-16B7A79EFFFD}"/>
                  </a:ext>
                </a:extLst>
              </p:cNvPr>
              <p:cNvSpPr>
                <a:spLocks/>
              </p:cNvSpPr>
              <p:nvPr/>
            </p:nvSpPr>
            <p:spPr bwMode="auto">
              <a:xfrm>
                <a:off x="2740" y="2225"/>
                <a:ext cx="24" cy="16"/>
              </a:xfrm>
              <a:custGeom>
                <a:avLst/>
                <a:gdLst>
                  <a:gd name="T0" fmla="*/ 54 w 125"/>
                  <a:gd name="T1" fmla="*/ 83 h 83"/>
                  <a:gd name="T2" fmla="*/ 54 w 125"/>
                  <a:gd name="T3" fmla="*/ 83 h 83"/>
                  <a:gd name="T4" fmla="*/ 90 w 125"/>
                  <a:gd name="T5" fmla="*/ 21 h 83"/>
                  <a:gd name="T6" fmla="*/ 54 w 125"/>
                  <a:gd name="T7" fmla="*/ 83 h 83"/>
                  <a:gd name="T8" fmla="*/ 54 w 125"/>
                  <a:gd name="T9" fmla="*/ 83 h 83"/>
                  <a:gd name="T10" fmla="*/ 54 w 125"/>
                  <a:gd name="T11" fmla="*/ 83 h 83"/>
                </a:gdLst>
                <a:ahLst/>
                <a:cxnLst>
                  <a:cxn ang="0">
                    <a:pos x="T0" y="T1"/>
                  </a:cxn>
                  <a:cxn ang="0">
                    <a:pos x="T2" y="T3"/>
                  </a:cxn>
                  <a:cxn ang="0">
                    <a:pos x="T4" y="T5"/>
                  </a:cxn>
                  <a:cxn ang="0">
                    <a:pos x="T6" y="T7"/>
                  </a:cxn>
                  <a:cxn ang="0">
                    <a:pos x="T8" y="T9"/>
                  </a:cxn>
                  <a:cxn ang="0">
                    <a:pos x="T10" y="T11"/>
                  </a:cxn>
                </a:cxnLst>
                <a:rect l="0" t="0" r="r" b="b"/>
                <a:pathLst>
                  <a:path w="125" h="83">
                    <a:moveTo>
                      <a:pt x="54" y="83"/>
                    </a:moveTo>
                    <a:lnTo>
                      <a:pt x="54" y="83"/>
                    </a:lnTo>
                    <a:cubicBezTo>
                      <a:pt x="0" y="83"/>
                      <a:pt x="54" y="0"/>
                      <a:pt x="90" y="21"/>
                    </a:cubicBezTo>
                    <a:cubicBezTo>
                      <a:pt x="125" y="21"/>
                      <a:pt x="72" y="83"/>
                      <a:pt x="54" y="83"/>
                    </a:cubicBezTo>
                    <a:cubicBezTo>
                      <a:pt x="36" y="83"/>
                      <a:pt x="72" y="83"/>
                      <a:pt x="54" y="83"/>
                    </a:cubicBezTo>
                    <a:lnTo>
                      <a:pt x="54"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Freeform 1896">
                <a:extLst>
                  <a:ext uri="{FF2B5EF4-FFF2-40B4-BE49-F238E27FC236}">
                    <a16:creationId xmlns:a16="http://schemas.microsoft.com/office/drawing/2014/main" id="{BE8E44DF-C15B-FBD7-AB79-E789CD392B19}"/>
                  </a:ext>
                </a:extLst>
              </p:cNvPr>
              <p:cNvSpPr>
                <a:spLocks/>
              </p:cNvSpPr>
              <p:nvPr/>
            </p:nvSpPr>
            <p:spPr bwMode="auto">
              <a:xfrm>
                <a:off x="2684" y="2217"/>
                <a:ext cx="48" cy="16"/>
              </a:xfrm>
              <a:custGeom>
                <a:avLst/>
                <a:gdLst>
                  <a:gd name="T0" fmla="*/ 183 w 250"/>
                  <a:gd name="T1" fmla="*/ 72 h 84"/>
                  <a:gd name="T2" fmla="*/ 183 w 250"/>
                  <a:gd name="T3" fmla="*/ 72 h 84"/>
                  <a:gd name="T4" fmla="*/ 166 w 250"/>
                  <a:gd name="T5" fmla="*/ 60 h 84"/>
                  <a:gd name="T6" fmla="*/ 116 w 250"/>
                  <a:gd name="T7" fmla="*/ 60 h 84"/>
                  <a:gd name="T8" fmla="*/ 50 w 250"/>
                  <a:gd name="T9" fmla="*/ 0 h 84"/>
                  <a:gd name="T10" fmla="*/ 100 w 250"/>
                  <a:gd name="T11" fmla="*/ 24 h 84"/>
                  <a:gd name="T12" fmla="*/ 133 w 250"/>
                  <a:gd name="T13" fmla="*/ 36 h 84"/>
                  <a:gd name="T14" fmla="*/ 250 w 250"/>
                  <a:gd name="T15" fmla="*/ 36 h 84"/>
                  <a:gd name="T16" fmla="*/ 183 w 250"/>
                  <a:gd name="T17" fmla="*/ 72 h 84"/>
                  <a:gd name="T18" fmla="*/ 183 w 250"/>
                  <a:gd name="T19"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84">
                    <a:moveTo>
                      <a:pt x="183" y="72"/>
                    </a:moveTo>
                    <a:lnTo>
                      <a:pt x="183" y="72"/>
                    </a:lnTo>
                    <a:cubicBezTo>
                      <a:pt x="166" y="72"/>
                      <a:pt x="166" y="72"/>
                      <a:pt x="166" y="60"/>
                    </a:cubicBezTo>
                    <a:cubicBezTo>
                      <a:pt x="166" y="60"/>
                      <a:pt x="133" y="72"/>
                      <a:pt x="116" y="60"/>
                    </a:cubicBezTo>
                    <a:cubicBezTo>
                      <a:pt x="116" y="48"/>
                      <a:pt x="0" y="12"/>
                      <a:pt x="50" y="0"/>
                    </a:cubicBezTo>
                    <a:cubicBezTo>
                      <a:pt x="66" y="0"/>
                      <a:pt x="83" y="24"/>
                      <a:pt x="100" y="24"/>
                    </a:cubicBezTo>
                    <a:cubicBezTo>
                      <a:pt x="116" y="36"/>
                      <a:pt x="116" y="24"/>
                      <a:pt x="133" y="36"/>
                    </a:cubicBezTo>
                    <a:cubicBezTo>
                      <a:pt x="150" y="48"/>
                      <a:pt x="216" y="24"/>
                      <a:pt x="250" y="36"/>
                    </a:cubicBezTo>
                    <a:cubicBezTo>
                      <a:pt x="233" y="36"/>
                      <a:pt x="200" y="72"/>
                      <a:pt x="183" y="72"/>
                    </a:cubicBezTo>
                    <a:cubicBezTo>
                      <a:pt x="150" y="84"/>
                      <a:pt x="200" y="72"/>
                      <a:pt x="183" y="7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8" name="Freeform 1897">
                <a:extLst>
                  <a:ext uri="{FF2B5EF4-FFF2-40B4-BE49-F238E27FC236}">
                    <a16:creationId xmlns:a16="http://schemas.microsoft.com/office/drawing/2014/main" id="{0CA5C47A-EAB5-8683-552F-7EC3D7AEF112}"/>
                  </a:ext>
                </a:extLst>
              </p:cNvPr>
              <p:cNvSpPr>
                <a:spLocks/>
              </p:cNvSpPr>
              <p:nvPr/>
            </p:nvSpPr>
            <p:spPr bwMode="auto">
              <a:xfrm>
                <a:off x="2684" y="2217"/>
                <a:ext cx="48" cy="16"/>
              </a:xfrm>
              <a:custGeom>
                <a:avLst/>
                <a:gdLst>
                  <a:gd name="T0" fmla="*/ 183 w 250"/>
                  <a:gd name="T1" fmla="*/ 72 h 84"/>
                  <a:gd name="T2" fmla="*/ 183 w 250"/>
                  <a:gd name="T3" fmla="*/ 72 h 84"/>
                  <a:gd name="T4" fmla="*/ 166 w 250"/>
                  <a:gd name="T5" fmla="*/ 60 h 84"/>
                  <a:gd name="T6" fmla="*/ 116 w 250"/>
                  <a:gd name="T7" fmla="*/ 60 h 84"/>
                  <a:gd name="T8" fmla="*/ 50 w 250"/>
                  <a:gd name="T9" fmla="*/ 0 h 84"/>
                  <a:gd name="T10" fmla="*/ 100 w 250"/>
                  <a:gd name="T11" fmla="*/ 24 h 84"/>
                  <a:gd name="T12" fmla="*/ 133 w 250"/>
                  <a:gd name="T13" fmla="*/ 36 h 84"/>
                  <a:gd name="T14" fmla="*/ 250 w 250"/>
                  <a:gd name="T15" fmla="*/ 36 h 84"/>
                  <a:gd name="T16" fmla="*/ 183 w 250"/>
                  <a:gd name="T17" fmla="*/ 72 h 84"/>
                  <a:gd name="T18" fmla="*/ 183 w 250"/>
                  <a:gd name="T19" fmla="*/ 72 h 84"/>
                  <a:gd name="T20" fmla="*/ 183 w 250"/>
                  <a:gd name="T21"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84">
                    <a:moveTo>
                      <a:pt x="183" y="72"/>
                    </a:moveTo>
                    <a:lnTo>
                      <a:pt x="183" y="72"/>
                    </a:lnTo>
                    <a:cubicBezTo>
                      <a:pt x="166" y="72"/>
                      <a:pt x="166" y="72"/>
                      <a:pt x="166" y="60"/>
                    </a:cubicBezTo>
                    <a:cubicBezTo>
                      <a:pt x="166" y="60"/>
                      <a:pt x="133" y="72"/>
                      <a:pt x="116" y="60"/>
                    </a:cubicBezTo>
                    <a:cubicBezTo>
                      <a:pt x="116" y="48"/>
                      <a:pt x="0" y="12"/>
                      <a:pt x="50" y="0"/>
                    </a:cubicBezTo>
                    <a:cubicBezTo>
                      <a:pt x="66" y="0"/>
                      <a:pt x="83" y="24"/>
                      <a:pt x="100" y="24"/>
                    </a:cubicBezTo>
                    <a:cubicBezTo>
                      <a:pt x="116" y="36"/>
                      <a:pt x="116" y="24"/>
                      <a:pt x="133" y="36"/>
                    </a:cubicBezTo>
                    <a:cubicBezTo>
                      <a:pt x="150" y="48"/>
                      <a:pt x="216" y="24"/>
                      <a:pt x="250" y="36"/>
                    </a:cubicBezTo>
                    <a:cubicBezTo>
                      <a:pt x="233" y="36"/>
                      <a:pt x="200" y="72"/>
                      <a:pt x="183" y="72"/>
                    </a:cubicBezTo>
                    <a:cubicBezTo>
                      <a:pt x="150" y="84"/>
                      <a:pt x="200" y="72"/>
                      <a:pt x="183" y="72"/>
                    </a:cubicBezTo>
                    <a:lnTo>
                      <a:pt x="183" y="7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Freeform 1898">
                <a:extLst>
                  <a:ext uri="{FF2B5EF4-FFF2-40B4-BE49-F238E27FC236}">
                    <a16:creationId xmlns:a16="http://schemas.microsoft.com/office/drawing/2014/main" id="{A8168D25-0EF5-F552-CCFD-BC32E49BDE69}"/>
                  </a:ext>
                </a:extLst>
              </p:cNvPr>
              <p:cNvSpPr>
                <a:spLocks/>
              </p:cNvSpPr>
              <p:nvPr/>
            </p:nvSpPr>
            <p:spPr bwMode="auto">
              <a:xfrm>
                <a:off x="2684" y="2217"/>
                <a:ext cx="48" cy="16"/>
              </a:xfrm>
              <a:custGeom>
                <a:avLst/>
                <a:gdLst>
                  <a:gd name="T0" fmla="*/ 183 w 250"/>
                  <a:gd name="T1" fmla="*/ 72 h 84"/>
                  <a:gd name="T2" fmla="*/ 183 w 250"/>
                  <a:gd name="T3" fmla="*/ 72 h 84"/>
                  <a:gd name="T4" fmla="*/ 166 w 250"/>
                  <a:gd name="T5" fmla="*/ 60 h 84"/>
                  <a:gd name="T6" fmla="*/ 116 w 250"/>
                  <a:gd name="T7" fmla="*/ 60 h 84"/>
                  <a:gd name="T8" fmla="*/ 50 w 250"/>
                  <a:gd name="T9" fmla="*/ 0 h 84"/>
                  <a:gd name="T10" fmla="*/ 100 w 250"/>
                  <a:gd name="T11" fmla="*/ 24 h 84"/>
                  <a:gd name="T12" fmla="*/ 133 w 250"/>
                  <a:gd name="T13" fmla="*/ 36 h 84"/>
                  <a:gd name="T14" fmla="*/ 250 w 250"/>
                  <a:gd name="T15" fmla="*/ 36 h 84"/>
                  <a:gd name="T16" fmla="*/ 183 w 250"/>
                  <a:gd name="T17" fmla="*/ 72 h 84"/>
                  <a:gd name="T18" fmla="*/ 183 w 250"/>
                  <a:gd name="T19"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84">
                    <a:moveTo>
                      <a:pt x="183" y="72"/>
                    </a:moveTo>
                    <a:lnTo>
                      <a:pt x="183" y="72"/>
                    </a:lnTo>
                    <a:cubicBezTo>
                      <a:pt x="166" y="72"/>
                      <a:pt x="166" y="72"/>
                      <a:pt x="166" y="60"/>
                    </a:cubicBezTo>
                    <a:cubicBezTo>
                      <a:pt x="166" y="60"/>
                      <a:pt x="133" y="72"/>
                      <a:pt x="116" y="60"/>
                    </a:cubicBezTo>
                    <a:cubicBezTo>
                      <a:pt x="116" y="48"/>
                      <a:pt x="0" y="12"/>
                      <a:pt x="50" y="0"/>
                    </a:cubicBezTo>
                    <a:cubicBezTo>
                      <a:pt x="66" y="0"/>
                      <a:pt x="83" y="24"/>
                      <a:pt x="100" y="24"/>
                    </a:cubicBezTo>
                    <a:cubicBezTo>
                      <a:pt x="116" y="36"/>
                      <a:pt x="116" y="24"/>
                      <a:pt x="133" y="36"/>
                    </a:cubicBezTo>
                    <a:cubicBezTo>
                      <a:pt x="150" y="48"/>
                      <a:pt x="216" y="24"/>
                      <a:pt x="250" y="36"/>
                    </a:cubicBezTo>
                    <a:cubicBezTo>
                      <a:pt x="233" y="36"/>
                      <a:pt x="200" y="72"/>
                      <a:pt x="183" y="72"/>
                    </a:cubicBezTo>
                    <a:cubicBezTo>
                      <a:pt x="150" y="84"/>
                      <a:pt x="200" y="72"/>
                      <a:pt x="183" y="7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0" name="Freeform 1899">
                <a:extLst>
                  <a:ext uri="{FF2B5EF4-FFF2-40B4-BE49-F238E27FC236}">
                    <a16:creationId xmlns:a16="http://schemas.microsoft.com/office/drawing/2014/main" id="{82C91490-96D6-4105-B89A-7A24D73B8F8A}"/>
                  </a:ext>
                </a:extLst>
              </p:cNvPr>
              <p:cNvSpPr>
                <a:spLocks/>
              </p:cNvSpPr>
              <p:nvPr/>
            </p:nvSpPr>
            <p:spPr bwMode="auto">
              <a:xfrm>
                <a:off x="2684" y="2217"/>
                <a:ext cx="48" cy="16"/>
              </a:xfrm>
              <a:custGeom>
                <a:avLst/>
                <a:gdLst>
                  <a:gd name="T0" fmla="*/ 183 w 250"/>
                  <a:gd name="T1" fmla="*/ 72 h 84"/>
                  <a:gd name="T2" fmla="*/ 183 w 250"/>
                  <a:gd name="T3" fmla="*/ 72 h 84"/>
                  <a:gd name="T4" fmla="*/ 166 w 250"/>
                  <a:gd name="T5" fmla="*/ 60 h 84"/>
                  <a:gd name="T6" fmla="*/ 116 w 250"/>
                  <a:gd name="T7" fmla="*/ 60 h 84"/>
                  <a:gd name="T8" fmla="*/ 50 w 250"/>
                  <a:gd name="T9" fmla="*/ 0 h 84"/>
                  <a:gd name="T10" fmla="*/ 100 w 250"/>
                  <a:gd name="T11" fmla="*/ 24 h 84"/>
                  <a:gd name="T12" fmla="*/ 133 w 250"/>
                  <a:gd name="T13" fmla="*/ 36 h 84"/>
                  <a:gd name="T14" fmla="*/ 250 w 250"/>
                  <a:gd name="T15" fmla="*/ 36 h 84"/>
                  <a:gd name="T16" fmla="*/ 183 w 250"/>
                  <a:gd name="T17" fmla="*/ 72 h 84"/>
                  <a:gd name="T18" fmla="*/ 183 w 250"/>
                  <a:gd name="T19" fmla="*/ 72 h 84"/>
                  <a:gd name="T20" fmla="*/ 183 w 250"/>
                  <a:gd name="T21"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84">
                    <a:moveTo>
                      <a:pt x="183" y="72"/>
                    </a:moveTo>
                    <a:lnTo>
                      <a:pt x="183" y="72"/>
                    </a:lnTo>
                    <a:cubicBezTo>
                      <a:pt x="166" y="72"/>
                      <a:pt x="166" y="72"/>
                      <a:pt x="166" y="60"/>
                    </a:cubicBezTo>
                    <a:cubicBezTo>
                      <a:pt x="166" y="60"/>
                      <a:pt x="133" y="72"/>
                      <a:pt x="116" y="60"/>
                    </a:cubicBezTo>
                    <a:cubicBezTo>
                      <a:pt x="116" y="48"/>
                      <a:pt x="0" y="12"/>
                      <a:pt x="50" y="0"/>
                    </a:cubicBezTo>
                    <a:cubicBezTo>
                      <a:pt x="66" y="0"/>
                      <a:pt x="83" y="24"/>
                      <a:pt x="100" y="24"/>
                    </a:cubicBezTo>
                    <a:cubicBezTo>
                      <a:pt x="116" y="36"/>
                      <a:pt x="116" y="24"/>
                      <a:pt x="133" y="36"/>
                    </a:cubicBezTo>
                    <a:cubicBezTo>
                      <a:pt x="150" y="48"/>
                      <a:pt x="216" y="24"/>
                      <a:pt x="250" y="36"/>
                    </a:cubicBezTo>
                    <a:cubicBezTo>
                      <a:pt x="233" y="36"/>
                      <a:pt x="200" y="72"/>
                      <a:pt x="183" y="72"/>
                    </a:cubicBezTo>
                    <a:cubicBezTo>
                      <a:pt x="150" y="84"/>
                      <a:pt x="200" y="72"/>
                      <a:pt x="183" y="72"/>
                    </a:cubicBezTo>
                    <a:lnTo>
                      <a:pt x="183" y="7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Freeform 1900">
                <a:extLst>
                  <a:ext uri="{FF2B5EF4-FFF2-40B4-BE49-F238E27FC236}">
                    <a16:creationId xmlns:a16="http://schemas.microsoft.com/office/drawing/2014/main" id="{0F1E4301-A6F2-6642-9ACA-DDBBB7CC00F1}"/>
                  </a:ext>
                </a:extLst>
              </p:cNvPr>
              <p:cNvSpPr>
                <a:spLocks/>
              </p:cNvSpPr>
              <p:nvPr/>
            </p:nvSpPr>
            <p:spPr bwMode="auto">
              <a:xfrm>
                <a:off x="2692" y="2161"/>
                <a:ext cx="48" cy="24"/>
              </a:xfrm>
              <a:custGeom>
                <a:avLst/>
                <a:gdLst>
                  <a:gd name="T0" fmla="*/ 203 w 250"/>
                  <a:gd name="T1" fmla="*/ 94 h 125"/>
                  <a:gd name="T2" fmla="*/ 203 w 250"/>
                  <a:gd name="T3" fmla="*/ 94 h 125"/>
                  <a:gd name="T4" fmla="*/ 0 w 250"/>
                  <a:gd name="T5" fmla="*/ 31 h 125"/>
                  <a:gd name="T6" fmla="*/ 203 w 250"/>
                  <a:gd name="T7" fmla="*/ 94 h 125"/>
                  <a:gd name="T8" fmla="*/ 203 w 250"/>
                  <a:gd name="T9" fmla="*/ 94 h 125"/>
                </a:gdLst>
                <a:ahLst/>
                <a:cxnLst>
                  <a:cxn ang="0">
                    <a:pos x="T0" y="T1"/>
                  </a:cxn>
                  <a:cxn ang="0">
                    <a:pos x="T2" y="T3"/>
                  </a:cxn>
                  <a:cxn ang="0">
                    <a:pos x="T4" y="T5"/>
                  </a:cxn>
                  <a:cxn ang="0">
                    <a:pos x="T6" y="T7"/>
                  </a:cxn>
                  <a:cxn ang="0">
                    <a:pos x="T8" y="T9"/>
                  </a:cxn>
                </a:cxnLst>
                <a:rect l="0" t="0" r="r" b="b"/>
                <a:pathLst>
                  <a:path w="250" h="125">
                    <a:moveTo>
                      <a:pt x="203" y="94"/>
                    </a:moveTo>
                    <a:lnTo>
                      <a:pt x="203" y="94"/>
                    </a:lnTo>
                    <a:cubicBezTo>
                      <a:pt x="172" y="125"/>
                      <a:pt x="16" y="62"/>
                      <a:pt x="0" y="31"/>
                    </a:cubicBezTo>
                    <a:cubicBezTo>
                      <a:pt x="0" y="0"/>
                      <a:pt x="250" y="62"/>
                      <a:pt x="203" y="94"/>
                    </a:cubicBezTo>
                    <a:cubicBezTo>
                      <a:pt x="188" y="109"/>
                      <a:pt x="219" y="78"/>
                      <a:pt x="203" y="94"/>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2" name="Freeform 1901">
                <a:extLst>
                  <a:ext uri="{FF2B5EF4-FFF2-40B4-BE49-F238E27FC236}">
                    <a16:creationId xmlns:a16="http://schemas.microsoft.com/office/drawing/2014/main" id="{32C714D4-B465-343E-B1BB-2C5B34C467BB}"/>
                  </a:ext>
                </a:extLst>
              </p:cNvPr>
              <p:cNvSpPr>
                <a:spLocks/>
              </p:cNvSpPr>
              <p:nvPr/>
            </p:nvSpPr>
            <p:spPr bwMode="auto">
              <a:xfrm>
                <a:off x="2692" y="2161"/>
                <a:ext cx="48" cy="24"/>
              </a:xfrm>
              <a:custGeom>
                <a:avLst/>
                <a:gdLst>
                  <a:gd name="T0" fmla="*/ 203 w 250"/>
                  <a:gd name="T1" fmla="*/ 94 h 125"/>
                  <a:gd name="T2" fmla="*/ 203 w 250"/>
                  <a:gd name="T3" fmla="*/ 94 h 125"/>
                  <a:gd name="T4" fmla="*/ 0 w 250"/>
                  <a:gd name="T5" fmla="*/ 31 h 125"/>
                  <a:gd name="T6" fmla="*/ 203 w 250"/>
                  <a:gd name="T7" fmla="*/ 94 h 125"/>
                  <a:gd name="T8" fmla="*/ 203 w 250"/>
                  <a:gd name="T9" fmla="*/ 94 h 125"/>
                  <a:gd name="T10" fmla="*/ 203 w 250"/>
                  <a:gd name="T11" fmla="*/ 94 h 125"/>
                </a:gdLst>
                <a:ahLst/>
                <a:cxnLst>
                  <a:cxn ang="0">
                    <a:pos x="T0" y="T1"/>
                  </a:cxn>
                  <a:cxn ang="0">
                    <a:pos x="T2" y="T3"/>
                  </a:cxn>
                  <a:cxn ang="0">
                    <a:pos x="T4" y="T5"/>
                  </a:cxn>
                  <a:cxn ang="0">
                    <a:pos x="T6" y="T7"/>
                  </a:cxn>
                  <a:cxn ang="0">
                    <a:pos x="T8" y="T9"/>
                  </a:cxn>
                  <a:cxn ang="0">
                    <a:pos x="T10" y="T11"/>
                  </a:cxn>
                </a:cxnLst>
                <a:rect l="0" t="0" r="r" b="b"/>
                <a:pathLst>
                  <a:path w="250" h="125">
                    <a:moveTo>
                      <a:pt x="203" y="94"/>
                    </a:moveTo>
                    <a:lnTo>
                      <a:pt x="203" y="94"/>
                    </a:lnTo>
                    <a:cubicBezTo>
                      <a:pt x="172" y="125"/>
                      <a:pt x="16" y="62"/>
                      <a:pt x="0" y="31"/>
                    </a:cubicBezTo>
                    <a:cubicBezTo>
                      <a:pt x="0" y="0"/>
                      <a:pt x="250" y="62"/>
                      <a:pt x="203" y="94"/>
                    </a:cubicBezTo>
                    <a:cubicBezTo>
                      <a:pt x="188" y="109"/>
                      <a:pt x="219" y="78"/>
                      <a:pt x="203" y="94"/>
                    </a:cubicBezTo>
                    <a:lnTo>
                      <a:pt x="203" y="9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Freeform 1902">
                <a:extLst>
                  <a:ext uri="{FF2B5EF4-FFF2-40B4-BE49-F238E27FC236}">
                    <a16:creationId xmlns:a16="http://schemas.microsoft.com/office/drawing/2014/main" id="{0514D864-4559-6BB0-A625-FF5C43032481}"/>
                  </a:ext>
                </a:extLst>
              </p:cNvPr>
              <p:cNvSpPr>
                <a:spLocks/>
              </p:cNvSpPr>
              <p:nvPr/>
            </p:nvSpPr>
            <p:spPr bwMode="auto">
              <a:xfrm>
                <a:off x="2692" y="2161"/>
                <a:ext cx="48" cy="24"/>
              </a:xfrm>
              <a:custGeom>
                <a:avLst/>
                <a:gdLst>
                  <a:gd name="T0" fmla="*/ 203 w 250"/>
                  <a:gd name="T1" fmla="*/ 94 h 125"/>
                  <a:gd name="T2" fmla="*/ 203 w 250"/>
                  <a:gd name="T3" fmla="*/ 94 h 125"/>
                  <a:gd name="T4" fmla="*/ 0 w 250"/>
                  <a:gd name="T5" fmla="*/ 31 h 125"/>
                  <a:gd name="T6" fmla="*/ 203 w 250"/>
                  <a:gd name="T7" fmla="*/ 94 h 125"/>
                  <a:gd name="T8" fmla="*/ 203 w 250"/>
                  <a:gd name="T9" fmla="*/ 94 h 125"/>
                </a:gdLst>
                <a:ahLst/>
                <a:cxnLst>
                  <a:cxn ang="0">
                    <a:pos x="T0" y="T1"/>
                  </a:cxn>
                  <a:cxn ang="0">
                    <a:pos x="T2" y="T3"/>
                  </a:cxn>
                  <a:cxn ang="0">
                    <a:pos x="T4" y="T5"/>
                  </a:cxn>
                  <a:cxn ang="0">
                    <a:pos x="T6" y="T7"/>
                  </a:cxn>
                  <a:cxn ang="0">
                    <a:pos x="T8" y="T9"/>
                  </a:cxn>
                </a:cxnLst>
                <a:rect l="0" t="0" r="r" b="b"/>
                <a:pathLst>
                  <a:path w="250" h="125">
                    <a:moveTo>
                      <a:pt x="203" y="94"/>
                    </a:moveTo>
                    <a:lnTo>
                      <a:pt x="203" y="94"/>
                    </a:lnTo>
                    <a:cubicBezTo>
                      <a:pt x="172" y="125"/>
                      <a:pt x="16" y="62"/>
                      <a:pt x="0" y="31"/>
                    </a:cubicBezTo>
                    <a:cubicBezTo>
                      <a:pt x="0" y="0"/>
                      <a:pt x="250" y="62"/>
                      <a:pt x="203" y="94"/>
                    </a:cubicBezTo>
                    <a:cubicBezTo>
                      <a:pt x="188" y="109"/>
                      <a:pt x="219" y="78"/>
                      <a:pt x="203" y="94"/>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4" name="Freeform 1903">
                <a:extLst>
                  <a:ext uri="{FF2B5EF4-FFF2-40B4-BE49-F238E27FC236}">
                    <a16:creationId xmlns:a16="http://schemas.microsoft.com/office/drawing/2014/main" id="{D301A3B4-88AF-DEF5-703F-102D3EDD995D}"/>
                  </a:ext>
                </a:extLst>
              </p:cNvPr>
              <p:cNvSpPr>
                <a:spLocks/>
              </p:cNvSpPr>
              <p:nvPr/>
            </p:nvSpPr>
            <p:spPr bwMode="auto">
              <a:xfrm>
                <a:off x="2692" y="2161"/>
                <a:ext cx="48" cy="24"/>
              </a:xfrm>
              <a:custGeom>
                <a:avLst/>
                <a:gdLst>
                  <a:gd name="T0" fmla="*/ 203 w 250"/>
                  <a:gd name="T1" fmla="*/ 94 h 125"/>
                  <a:gd name="T2" fmla="*/ 203 w 250"/>
                  <a:gd name="T3" fmla="*/ 94 h 125"/>
                  <a:gd name="T4" fmla="*/ 0 w 250"/>
                  <a:gd name="T5" fmla="*/ 31 h 125"/>
                  <a:gd name="T6" fmla="*/ 203 w 250"/>
                  <a:gd name="T7" fmla="*/ 94 h 125"/>
                  <a:gd name="T8" fmla="*/ 203 w 250"/>
                  <a:gd name="T9" fmla="*/ 94 h 125"/>
                  <a:gd name="T10" fmla="*/ 203 w 250"/>
                  <a:gd name="T11" fmla="*/ 94 h 125"/>
                </a:gdLst>
                <a:ahLst/>
                <a:cxnLst>
                  <a:cxn ang="0">
                    <a:pos x="T0" y="T1"/>
                  </a:cxn>
                  <a:cxn ang="0">
                    <a:pos x="T2" y="T3"/>
                  </a:cxn>
                  <a:cxn ang="0">
                    <a:pos x="T4" y="T5"/>
                  </a:cxn>
                  <a:cxn ang="0">
                    <a:pos x="T6" y="T7"/>
                  </a:cxn>
                  <a:cxn ang="0">
                    <a:pos x="T8" y="T9"/>
                  </a:cxn>
                  <a:cxn ang="0">
                    <a:pos x="T10" y="T11"/>
                  </a:cxn>
                </a:cxnLst>
                <a:rect l="0" t="0" r="r" b="b"/>
                <a:pathLst>
                  <a:path w="250" h="125">
                    <a:moveTo>
                      <a:pt x="203" y="94"/>
                    </a:moveTo>
                    <a:lnTo>
                      <a:pt x="203" y="94"/>
                    </a:lnTo>
                    <a:cubicBezTo>
                      <a:pt x="172" y="125"/>
                      <a:pt x="16" y="62"/>
                      <a:pt x="0" y="31"/>
                    </a:cubicBezTo>
                    <a:cubicBezTo>
                      <a:pt x="0" y="0"/>
                      <a:pt x="250" y="62"/>
                      <a:pt x="203" y="94"/>
                    </a:cubicBezTo>
                    <a:cubicBezTo>
                      <a:pt x="188" y="109"/>
                      <a:pt x="219" y="78"/>
                      <a:pt x="203" y="94"/>
                    </a:cubicBezTo>
                    <a:lnTo>
                      <a:pt x="203" y="9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Freeform 1904">
                <a:extLst>
                  <a:ext uri="{FF2B5EF4-FFF2-40B4-BE49-F238E27FC236}">
                    <a16:creationId xmlns:a16="http://schemas.microsoft.com/office/drawing/2014/main" id="{041426ED-CD04-AA4D-39D1-9537D416EB96}"/>
                  </a:ext>
                </a:extLst>
              </p:cNvPr>
              <p:cNvSpPr>
                <a:spLocks/>
              </p:cNvSpPr>
              <p:nvPr/>
            </p:nvSpPr>
            <p:spPr bwMode="auto">
              <a:xfrm>
                <a:off x="2764" y="2128"/>
                <a:ext cx="97" cy="89"/>
              </a:xfrm>
              <a:custGeom>
                <a:avLst/>
                <a:gdLst>
                  <a:gd name="T0" fmla="*/ 297 w 500"/>
                  <a:gd name="T1" fmla="*/ 15 h 458"/>
                  <a:gd name="T2" fmla="*/ 297 w 500"/>
                  <a:gd name="T3" fmla="*/ 15 h 458"/>
                  <a:gd name="T4" fmla="*/ 266 w 500"/>
                  <a:gd name="T5" fmla="*/ 0 h 458"/>
                  <a:gd name="T6" fmla="*/ 219 w 500"/>
                  <a:gd name="T7" fmla="*/ 30 h 458"/>
                  <a:gd name="T8" fmla="*/ 172 w 500"/>
                  <a:gd name="T9" fmla="*/ 74 h 458"/>
                  <a:gd name="T10" fmla="*/ 141 w 500"/>
                  <a:gd name="T11" fmla="*/ 104 h 458"/>
                  <a:gd name="T12" fmla="*/ 110 w 500"/>
                  <a:gd name="T13" fmla="*/ 192 h 458"/>
                  <a:gd name="T14" fmla="*/ 78 w 500"/>
                  <a:gd name="T15" fmla="*/ 251 h 458"/>
                  <a:gd name="T16" fmla="*/ 32 w 500"/>
                  <a:gd name="T17" fmla="*/ 281 h 458"/>
                  <a:gd name="T18" fmla="*/ 63 w 500"/>
                  <a:gd name="T19" fmla="*/ 311 h 458"/>
                  <a:gd name="T20" fmla="*/ 0 w 500"/>
                  <a:gd name="T21" fmla="*/ 370 h 458"/>
                  <a:gd name="T22" fmla="*/ 63 w 500"/>
                  <a:gd name="T23" fmla="*/ 370 h 458"/>
                  <a:gd name="T24" fmla="*/ 157 w 500"/>
                  <a:gd name="T25" fmla="*/ 384 h 458"/>
                  <a:gd name="T26" fmla="*/ 297 w 500"/>
                  <a:gd name="T27" fmla="*/ 399 h 458"/>
                  <a:gd name="T28" fmla="*/ 344 w 500"/>
                  <a:gd name="T29" fmla="*/ 384 h 458"/>
                  <a:gd name="T30" fmla="*/ 297 w 500"/>
                  <a:gd name="T31" fmla="*/ 444 h 458"/>
                  <a:gd name="T32" fmla="*/ 344 w 500"/>
                  <a:gd name="T33" fmla="*/ 414 h 458"/>
                  <a:gd name="T34" fmla="*/ 422 w 500"/>
                  <a:gd name="T35" fmla="*/ 384 h 458"/>
                  <a:gd name="T36" fmla="*/ 500 w 500"/>
                  <a:gd name="T37" fmla="*/ 296 h 458"/>
                  <a:gd name="T38" fmla="*/ 453 w 500"/>
                  <a:gd name="T39" fmla="*/ 296 h 458"/>
                  <a:gd name="T40" fmla="*/ 406 w 500"/>
                  <a:gd name="T41" fmla="*/ 266 h 458"/>
                  <a:gd name="T42" fmla="*/ 453 w 500"/>
                  <a:gd name="T43" fmla="*/ 222 h 458"/>
                  <a:gd name="T44" fmla="*/ 406 w 500"/>
                  <a:gd name="T45" fmla="*/ 222 h 458"/>
                  <a:gd name="T46" fmla="*/ 375 w 500"/>
                  <a:gd name="T47" fmla="*/ 192 h 458"/>
                  <a:gd name="T48" fmla="*/ 328 w 500"/>
                  <a:gd name="T49" fmla="*/ 237 h 458"/>
                  <a:gd name="T50" fmla="*/ 282 w 500"/>
                  <a:gd name="T51" fmla="*/ 192 h 458"/>
                  <a:gd name="T52" fmla="*/ 297 w 500"/>
                  <a:gd name="T53" fmla="*/ 163 h 458"/>
                  <a:gd name="T54" fmla="*/ 250 w 500"/>
                  <a:gd name="T55" fmla="*/ 133 h 458"/>
                  <a:gd name="T56" fmla="*/ 219 w 500"/>
                  <a:gd name="T57" fmla="*/ 178 h 458"/>
                  <a:gd name="T58" fmla="*/ 250 w 500"/>
                  <a:gd name="T59" fmla="*/ 104 h 458"/>
                  <a:gd name="T60" fmla="*/ 282 w 500"/>
                  <a:gd name="T61" fmla="*/ 59 h 458"/>
                  <a:gd name="T62" fmla="*/ 282 w 500"/>
                  <a:gd name="T63" fmla="*/ 30 h 458"/>
                  <a:gd name="T64" fmla="*/ 297 w 500"/>
                  <a:gd name="T65" fmla="*/ 15 h 458"/>
                  <a:gd name="T66" fmla="*/ 297 w 500"/>
                  <a:gd name="T67" fmla="*/ 15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0" h="458">
                    <a:moveTo>
                      <a:pt x="297" y="15"/>
                    </a:moveTo>
                    <a:lnTo>
                      <a:pt x="297" y="15"/>
                    </a:lnTo>
                    <a:cubicBezTo>
                      <a:pt x="313" y="0"/>
                      <a:pt x="266" y="0"/>
                      <a:pt x="266" y="0"/>
                    </a:cubicBezTo>
                    <a:cubicBezTo>
                      <a:pt x="250" y="0"/>
                      <a:pt x="235" y="15"/>
                      <a:pt x="219" y="30"/>
                    </a:cubicBezTo>
                    <a:cubicBezTo>
                      <a:pt x="203" y="45"/>
                      <a:pt x="188" y="59"/>
                      <a:pt x="172" y="74"/>
                    </a:cubicBezTo>
                    <a:cubicBezTo>
                      <a:pt x="172" y="89"/>
                      <a:pt x="157" y="104"/>
                      <a:pt x="141" y="104"/>
                    </a:cubicBezTo>
                    <a:cubicBezTo>
                      <a:pt x="141" y="133"/>
                      <a:pt x="125" y="163"/>
                      <a:pt x="110" y="192"/>
                    </a:cubicBezTo>
                    <a:cubicBezTo>
                      <a:pt x="110" y="222"/>
                      <a:pt x="94" y="237"/>
                      <a:pt x="78" y="251"/>
                    </a:cubicBezTo>
                    <a:cubicBezTo>
                      <a:pt x="63" y="266"/>
                      <a:pt x="32" y="281"/>
                      <a:pt x="32" y="281"/>
                    </a:cubicBezTo>
                    <a:cubicBezTo>
                      <a:pt x="32" y="296"/>
                      <a:pt x="63" y="296"/>
                      <a:pt x="63" y="311"/>
                    </a:cubicBezTo>
                    <a:cubicBezTo>
                      <a:pt x="63" y="325"/>
                      <a:pt x="0" y="355"/>
                      <a:pt x="0" y="370"/>
                    </a:cubicBezTo>
                    <a:cubicBezTo>
                      <a:pt x="0" y="399"/>
                      <a:pt x="47" y="384"/>
                      <a:pt x="63" y="370"/>
                    </a:cubicBezTo>
                    <a:cubicBezTo>
                      <a:pt x="94" y="370"/>
                      <a:pt x="125" y="384"/>
                      <a:pt x="157" y="384"/>
                    </a:cubicBezTo>
                    <a:cubicBezTo>
                      <a:pt x="203" y="399"/>
                      <a:pt x="250" y="384"/>
                      <a:pt x="297" y="399"/>
                    </a:cubicBezTo>
                    <a:cubicBezTo>
                      <a:pt x="297" y="399"/>
                      <a:pt x="344" y="370"/>
                      <a:pt x="344" y="384"/>
                    </a:cubicBezTo>
                    <a:cubicBezTo>
                      <a:pt x="344" y="399"/>
                      <a:pt x="297" y="444"/>
                      <a:pt x="297" y="444"/>
                    </a:cubicBezTo>
                    <a:cubicBezTo>
                      <a:pt x="313" y="458"/>
                      <a:pt x="344" y="414"/>
                      <a:pt x="344" y="414"/>
                    </a:cubicBezTo>
                    <a:cubicBezTo>
                      <a:pt x="375" y="399"/>
                      <a:pt x="406" y="399"/>
                      <a:pt x="422" y="384"/>
                    </a:cubicBezTo>
                    <a:cubicBezTo>
                      <a:pt x="422" y="370"/>
                      <a:pt x="500" y="296"/>
                      <a:pt x="500" y="296"/>
                    </a:cubicBezTo>
                    <a:cubicBezTo>
                      <a:pt x="485" y="281"/>
                      <a:pt x="469" y="296"/>
                      <a:pt x="453" y="296"/>
                    </a:cubicBezTo>
                    <a:lnTo>
                      <a:pt x="406" y="266"/>
                    </a:lnTo>
                    <a:cubicBezTo>
                      <a:pt x="406" y="251"/>
                      <a:pt x="469" y="237"/>
                      <a:pt x="453" y="222"/>
                    </a:cubicBezTo>
                    <a:cubicBezTo>
                      <a:pt x="453" y="207"/>
                      <a:pt x="422" y="222"/>
                      <a:pt x="406" y="222"/>
                    </a:cubicBezTo>
                    <a:cubicBezTo>
                      <a:pt x="391" y="222"/>
                      <a:pt x="391" y="192"/>
                      <a:pt x="375" y="192"/>
                    </a:cubicBezTo>
                    <a:lnTo>
                      <a:pt x="328" y="237"/>
                    </a:lnTo>
                    <a:cubicBezTo>
                      <a:pt x="313" y="207"/>
                      <a:pt x="313" y="207"/>
                      <a:pt x="282" y="192"/>
                    </a:cubicBezTo>
                    <a:cubicBezTo>
                      <a:pt x="250" y="178"/>
                      <a:pt x="297" y="178"/>
                      <a:pt x="297" y="163"/>
                    </a:cubicBezTo>
                    <a:cubicBezTo>
                      <a:pt x="297" y="163"/>
                      <a:pt x="266" y="133"/>
                      <a:pt x="250" y="133"/>
                    </a:cubicBezTo>
                    <a:cubicBezTo>
                      <a:pt x="250" y="148"/>
                      <a:pt x="219" y="192"/>
                      <a:pt x="219" y="178"/>
                    </a:cubicBezTo>
                    <a:cubicBezTo>
                      <a:pt x="188" y="163"/>
                      <a:pt x="235" y="104"/>
                      <a:pt x="250" y="104"/>
                    </a:cubicBezTo>
                    <a:cubicBezTo>
                      <a:pt x="266" y="89"/>
                      <a:pt x="266" y="74"/>
                      <a:pt x="282" y="59"/>
                    </a:cubicBezTo>
                    <a:lnTo>
                      <a:pt x="282" y="30"/>
                    </a:lnTo>
                    <a:lnTo>
                      <a:pt x="297" y="15"/>
                    </a:lnTo>
                    <a:cubicBezTo>
                      <a:pt x="313" y="0"/>
                      <a:pt x="297" y="15"/>
                      <a:pt x="297" y="15"/>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 name="Freeform 1905">
                <a:extLst>
                  <a:ext uri="{FF2B5EF4-FFF2-40B4-BE49-F238E27FC236}">
                    <a16:creationId xmlns:a16="http://schemas.microsoft.com/office/drawing/2014/main" id="{621F09C9-5D30-A04D-0AD5-578CBA7993A7}"/>
                  </a:ext>
                </a:extLst>
              </p:cNvPr>
              <p:cNvSpPr>
                <a:spLocks/>
              </p:cNvSpPr>
              <p:nvPr/>
            </p:nvSpPr>
            <p:spPr bwMode="auto">
              <a:xfrm>
                <a:off x="2764" y="2128"/>
                <a:ext cx="97" cy="89"/>
              </a:xfrm>
              <a:custGeom>
                <a:avLst/>
                <a:gdLst>
                  <a:gd name="T0" fmla="*/ 297 w 500"/>
                  <a:gd name="T1" fmla="*/ 15 h 458"/>
                  <a:gd name="T2" fmla="*/ 297 w 500"/>
                  <a:gd name="T3" fmla="*/ 15 h 458"/>
                  <a:gd name="T4" fmla="*/ 266 w 500"/>
                  <a:gd name="T5" fmla="*/ 0 h 458"/>
                  <a:gd name="T6" fmla="*/ 219 w 500"/>
                  <a:gd name="T7" fmla="*/ 30 h 458"/>
                  <a:gd name="T8" fmla="*/ 172 w 500"/>
                  <a:gd name="T9" fmla="*/ 74 h 458"/>
                  <a:gd name="T10" fmla="*/ 141 w 500"/>
                  <a:gd name="T11" fmla="*/ 104 h 458"/>
                  <a:gd name="T12" fmla="*/ 110 w 500"/>
                  <a:gd name="T13" fmla="*/ 192 h 458"/>
                  <a:gd name="T14" fmla="*/ 78 w 500"/>
                  <a:gd name="T15" fmla="*/ 251 h 458"/>
                  <a:gd name="T16" fmla="*/ 32 w 500"/>
                  <a:gd name="T17" fmla="*/ 281 h 458"/>
                  <a:gd name="T18" fmla="*/ 63 w 500"/>
                  <a:gd name="T19" fmla="*/ 311 h 458"/>
                  <a:gd name="T20" fmla="*/ 0 w 500"/>
                  <a:gd name="T21" fmla="*/ 370 h 458"/>
                  <a:gd name="T22" fmla="*/ 63 w 500"/>
                  <a:gd name="T23" fmla="*/ 370 h 458"/>
                  <a:gd name="T24" fmla="*/ 157 w 500"/>
                  <a:gd name="T25" fmla="*/ 384 h 458"/>
                  <a:gd name="T26" fmla="*/ 297 w 500"/>
                  <a:gd name="T27" fmla="*/ 399 h 458"/>
                  <a:gd name="T28" fmla="*/ 344 w 500"/>
                  <a:gd name="T29" fmla="*/ 384 h 458"/>
                  <a:gd name="T30" fmla="*/ 297 w 500"/>
                  <a:gd name="T31" fmla="*/ 444 h 458"/>
                  <a:gd name="T32" fmla="*/ 344 w 500"/>
                  <a:gd name="T33" fmla="*/ 414 h 458"/>
                  <a:gd name="T34" fmla="*/ 422 w 500"/>
                  <a:gd name="T35" fmla="*/ 384 h 458"/>
                  <a:gd name="T36" fmla="*/ 500 w 500"/>
                  <a:gd name="T37" fmla="*/ 296 h 458"/>
                  <a:gd name="T38" fmla="*/ 453 w 500"/>
                  <a:gd name="T39" fmla="*/ 296 h 458"/>
                  <a:gd name="T40" fmla="*/ 406 w 500"/>
                  <a:gd name="T41" fmla="*/ 266 h 458"/>
                  <a:gd name="T42" fmla="*/ 453 w 500"/>
                  <a:gd name="T43" fmla="*/ 222 h 458"/>
                  <a:gd name="T44" fmla="*/ 406 w 500"/>
                  <a:gd name="T45" fmla="*/ 222 h 458"/>
                  <a:gd name="T46" fmla="*/ 375 w 500"/>
                  <a:gd name="T47" fmla="*/ 192 h 458"/>
                  <a:gd name="T48" fmla="*/ 328 w 500"/>
                  <a:gd name="T49" fmla="*/ 237 h 458"/>
                  <a:gd name="T50" fmla="*/ 282 w 500"/>
                  <a:gd name="T51" fmla="*/ 192 h 458"/>
                  <a:gd name="T52" fmla="*/ 297 w 500"/>
                  <a:gd name="T53" fmla="*/ 163 h 458"/>
                  <a:gd name="T54" fmla="*/ 250 w 500"/>
                  <a:gd name="T55" fmla="*/ 133 h 458"/>
                  <a:gd name="T56" fmla="*/ 219 w 500"/>
                  <a:gd name="T57" fmla="*/ 178 h 458"/>
                  <a:gd name="T58" fmla="*/ 250 w 500"/>
                  <a:gd name="T59" fmla="*/ 104 h 458"/>
                  <a:gd name="T60" fmla="*/ 282 w 500"/>
                  <a:gd name="T61" fmla="*/ 59 h 458"/>
                  <a:gd name="T62" fmla="*/ 282 w 500"/>
                  <a:gd name="T63" fmla="*/ 30 h 458"/>
                  <a:gd name="T64" fmla="*/ 297 w 500"/>
                  <a:gd name="T65" fmla="*/ 15 h 458"/>
                  <a:gd name="T66" fmla="*/ 297 w 500"/>
                  <a:gd name="T67" fmla="*/ 15 h 458"/>
                  <a:gd name="T68" fmla="*/ 297 w 500"/>
                  <a:gd name="T69" fmla="*/ 15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0" h="458">
                    <a:moveTo>
                      <a:pt x="297" y="15"/>
                    </a:moveTo>
                    <a:lnTo>
                      <a:pt x="297" y="15"/>
                    </a:lnTo>
                    <a:cubicBezTo>
                      <a:pt x="313" y="0"/>
                      <a:pt x="266" y="0"/>
                      <a:pt x="266" y="0"/>
                    </a:cubicBezTo>
                    <a:cubicBezTo>
                      <a:pt x="250" y="0"/>
                      <a:pt x="235" y="15"/>
                      <a:pt x="219" y="30"/>
                    </a:cubicBezTo>
                    <a:cubicBezTo>
                      <a:pt x="203" y="45"/>
                      <a:pt x="188" y="59"/>
                      <a:pt x="172" y="74"/>
                    </a:cubicBezTo>
                    <a:cubicBezTo>
                      <a:pt x="172" y="89"/>
                      <a:pt x="157" y="104"/>
                      <a:pt x="141" y="104"/>
                    </a:cubicBezTo>
                    <a:cubicBezTo>
                      <a:pt x="141" y="133"/>
                      <a:pt x="125" y="163"/>
                      <a:pt x="110" y="192"/>
                    </a:cubicBezTo>
                    <a:cubicBezTo>
                      <a:pt x="110" y="222"/>
                      <a:pt x="94" y="237"/>
                      <a:pt x="78" y="251"/>
                    </a:cubicBezTo>
                    <a:cubicBezTo>
                      <a:pt x="63" y="266"/>
                      <a:pt x="32" y="281"/>
                      <a:pt x="32" y="281"/>
                    </a:cubicBezTo>
                    <a:cubicBezTo>
                      <a:pt x="32" y="296"/>
                      <a:pt x="63" y="296"/>
                      <a:pt x="63" y="311"/>
                    </a:cubicBezTo>
                    <a:cubicBezTo>
                      <a:pt x="63" y="325"/>
                      <a:pt x="0" y="355"/>
                      <a:pt x="0" y="370"/>
                    </a:cubicBezTo>
                    <a:cubicBezTo>
                      <a:pt x="0" y="399"/>
                      <a:pt x="47" y="384"/>
                      <a:pt x="63" y="370"/>
                    </a:cubicBezTo>
                    <a:cubicBezTo>
                      <a:pt x="94" y="370"/>
                      <a:pt x="125" y="384"/>
                      <a:pt x="157" y="384"/>
                    </a:cubicBezTo>
                    <a:cubicBezTo>
                      <a:pt x="203" y="399"/>
                      <a:pt x="250" y="384"/>
                      <a:pt x="297" y="399"/>
                    </a:cubicBezTo>
                    <a:cubicBezTo>
                      <a:pt x="297" y="399"/>
                      <a:pt x="344" y="370"/>
                      <a:pt x="344" y="384"/>
                    </a:cubicBezTo>
                    <a:cubicBezTo>
                      <a:pt x="344" y="399"/>
                      <a:pt x="297" y="444"/>
                      <a:pt x="297" y="444"/>
                    </a:cubicBezTo>
                    <a:cubicBezTo>
                      <a:pt x="313" y="458"/>
                      <a:pt x="344" y="414"/>
                      <a:pt x="344" y="414"/>
                    </a:cubicBezTo>
                    <a:cubicBezTo>
                      <a:pt x="375" y="399"/>
                      <a:pt x="406" y="399"/>
                      <a:pt x="422" y="384"/>
                    </a:cubicBezTo>
                    <a:cubicBezTo>
                      <a:pt x="422" y="370"/>
                      <a:pt x="500" y="296"/>
                      <a:pt x="500" y="296"/>
                    </a:cubicBezTo>
                    <a:cubicBezTo>
                      <a:pt x="485" y="281"/>
                      <a:pt x="469" y="296"/>
                      <a:pt x="453" y="296"/>
                    </a:cubicBezTo>
                    <a:lnTo>
                      <a:pt x="406" y="266"/>
                    </a:lnTo>
                    <a:cubicBezTo>
                      <a:pt x="406" y="251"/>
                      <a:pt x="469" y="237"/>
                      <a:pt x="453" y="222"/>
                    </a:cubicBezTo>
                    <a:cubicBezTo>
                      <a:pt x="453" y="207"/>
                      <a:pt x="422" y="222"/>
                      <a:pt x="406" y="222"/>
                    </a:cubicBezTo>
                    <a:cubicBezTo>
                      <a:pt x="391" y="222"/>
                      <a:pt x="391" y="192"/>
                      <a:pt x="375" y="192"/>
                    </a:cubicBezTo>
                    <a:lnTo>
                      <a:pt x="328" y="237"/>
                    </a:lnTo>
                    <a:cubicBezTo>
                      <a:pt x="313" y="207"/>
                      <a:pt x="313" y="207"/>
                      <a:pt x="282" y="192"/>
                    </a:cubicBezTo>
                    <a:cubicBezTo>
                      <a:pt x="250" y="178"/>
                      <a:pt x="297" y="178"/>
                      <a:pt x="297" y="163"/>
                    </a:cubicBezTo>
                    <a:cubicBezTo>
                      <a:pt x="297" y="163"/>
                      <a:pt x="266" y="133"/>
                      <a:pt x="250" y="133"/>
                    </a:cubicBezTo>
                    <a:cubicBezTo>
                      <a:pt x="250" y="148"/>
                      <a:pt x="219" y="192"/>
                      <a:pt x="219" y="178"/>
                    </a:cubicBezTo>
                    <a:cubicBezTo>
                      <a:pt x="188" y="163"/>
                      <a:pt x="235" y="104"/>
                      <a:pt x="250" y="104"/>
                    </a:cubicBezTo>
                    <a:cubicBezTo>
                      <a:pt x="266" y="89"/>
                      <a:pt x="266" y="74"/>
                      <a:pt x="282" y="59"/>
                    </a:cubicBezTo>
                    <a:lnTo>
                      <a:pt x="282" y="30"/>
                    </a:lnTo>
                    <a:lnTo>
                      <a:pt x="297" y="15"/>
                    </a:lnTo>
                    <a:cubicBezTo>
                      <a:pt x="313" y="0"/>
                      <a:pt x="297" y="15"/>
                      <a:pt x="297" y="15"/>
                    </a:cubicBezTo>
                    <a:lnTo>
                      <a:pt x="297"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Freeform 1906">
                <a:extLst>
                  <a:ext uri="{FF2B5EF4-FFF2-40B4-BE49-F238E27FC236}">
                    <a16:creationId xmlns:a16="http://schemas.microsoft.com/office/drawing/2014/main" id="{5636C57D-2FEA-82B4-C143-704F6614311E}"/>
                  </a:ext>
                </a:extLst>
              </p:cNvPr>
              <p:cNvSpPr>
                <a:spLocks/>
              </p:cNvSpPr>
              <p:nvPr/>
            </p:nvSpPr>
            <p:spPr bwMode="auto">
              <a:xfrm>
                <a:off x="2764" y="2128"/>
                <a:ext cx="97" cy="89"/>
              </a:xfrm>
              <a:custGeom>
                <a:avLst/>
                <a:gdLst>
                  <a:gd name="T0" fmla="*/ 297 w 500"/>
                  <a:gd name="T1" fmla="*/ 15 h 458"/>
                  <a:gd name="T2" fmla="*/ 297 w 500"/>
                  <a:gd name="T3" fmla="*/ 15 h 458"/>
                  <a:gd name="T4" fmla="*/ 266 w 500"/>
                  <a:gd name="T5" fmla="*/ 0 h 458"/>
                  <a:gd name="T6" fmla="*/ 219 w 500"/>
                  <a:gd name="T7" fmla="*/ 30 h 458"/>
                  <a:gd name="T8" fmla="*/ 172 w 500"/>
                  <a:gd name="T9" fmla="*/ 74 h 458"/>
                  <a:gd name="T10" fmla="*/ 141 w 500"/>
                  <a:gd name="T11" fmla="*/ 104 h 458"/>
                  <a:gd name="T12" fmla="*/ 110 w 500"/>
                  <a:gd name="T13" fmla="*/ 192 h 458"/>
                  <a:gd name="T14" fmla="*/ 78 w 500"/>
                  <a:gd name="T15" fmla="*/ 251 h 458"/>
                  <a:gd name="T16" fmla="*/ 32 w 500"/>
                  <a:gd name="T17" fmla="*/ 281 h 458"/>
                  <a:gd name="T18" fmla="*/ 63 w 500"/>
                  <a:gd name="T19" fmla="*/ 311 h 458"/>
                  <a:gd name="T20" fmla="*/ 0 w 500"/>
                  <a:gd name="T21" fmla="*/ 370 h 458"/>
                  <a:gd name="T22" fmla="*/ 63 w 500"/>
                  <a:gd name="T23" fmla="*/ 370 h 458"/>
                  <a:gd name="T24" fmla="*/ 157 w 500"/>
                  <a:gd name="T25" fmla="*/ 384 h 458"/>
                  <a:gd name="T26" fmla="*/ 297 w 500"/>
                  <a:gd name="T27" fmla="*/ 399 h 458"/>
                  <a:gd name="T28" fmla="*/ 344 w 500"/>
                  <a:gd name="T29" fmla="*/ 384 h 458"/>
                  <a:gd name="T30" fmla="*/ 297 w 500"/>
                  <a:gd name="T31" fmla="*/ 444 h 458"/>
                  <a:gd name="T32" fmla="*/ 344 w 500"/>
                  <a:gd name="T33" fmla="*/ 414 h 458"/>
                  <a:gd name="T34" fmla="*/ 422 w 500"/>
                  <a:gd name="T35" fmla="*/ 384 h 458"/>
                  <a:gd name="T36" fmla="*/ 500 w 500"/>
                  <a:gd name="T37" fmla="*/ 296 h 458"/>
                  <a:gd name="T38" fmla="*/ 453 w 500"/>
                  <a:gd name="T39" fmla="*/ 296 h 458"/>
                  <a:gd name="T40" fmla="*/ 406 w 500"/>
                  <a:gd name="T41" fmla="*/ 266 h 458"/>
                  <a:gd name="T42" fmla="*/ 453 w 500"/>
                  <a:gd name="T43" fmla="*/ 222 h 458"/>
                  <a:gd name="T44" fmla="*/ 406 w 500"/>
                  <a:gd name="T45" fmla="*/ 222 h 458"/>
                  <a:gd name="T46" fmla="*/ 375 w 500"/>
                  <a:gd name="T47" fmla="*/ 192 h 458"/>
                  <a:gd name="T48" fmla="*/ 328 w 500"/>
                  <a:gd name="T49" fmla="*/ 237 h 458"/>
                  <a:gd name="T50" fmla="*/ 282 w 500"/>
                  <a:gd name="T51" fmla="*/ 192 h 458"/>
                  <a:gd name="T52" fmla="*/ 297 w 500"/>
                  <a:gd name="T53" fmla="*/ 163 h 458"/>
                  <a:gd name="T54" fmla="*/ 250 w 500"/>
                  <a:gd name="T55" fmla="*/ 133 h 458"/>
                  <a:gd name="T56" fmla="*/ 219 w 500"/>
                  <a:gd name="T57" fmla="*/ 178 h 458"/>
                  <a:gd name="T58" fmla="*/ 250 w 500"/>
                  <a:gd name="T59" fmla="*/ 104 h 458"/>
                  <a:gd name="T60" fmla="*/ 282 w 500"/>
                  <a:gd name="T61" fmla="*/ 59 h 458"/>
                  <a:gd name="T62" fmla="*/ 282 w 500"/>
                  <a:gd name="T63" fmla="*/ 30 h 458"/>
                  <a:gd name="T64" fmla="*/ 297 w 500"/>
                  <a:gd name="T65" fmla="*/ 15 h 458"/>
                  <a:gd name="T66" fmla="*/ 297 w 500"/>
                  <a:gd name="T67" fmla="*/ 15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0" h="458">
                    <a:moveTo>
                      <a:pt x="297" y="15"/>
                    </a:moveTo>
                    <a:lnTo>
                      <a:pt x="297" y="15"/>
                    </a:lnTo>
                    <a:cubicBezTo>
                      <a:pt x="313" y="0"/>
                      <a:pt x="266" y="0"/>
                      <a:pt x="266" y="0"/>
                    </a:cubicBezTo>
                    <a:cubicBezTo>
                      <a:pt x="250" y="0"/>
                      <a:pt x="235" y="15"/>
                      <a:pt x="219" y="30"/>
                    </a:cubicBezTo>
                    <a:cubicBezTo>
                      <a:pt x="203" y="45"/>
                      <a:pt x="188" y="59"/>
                      <a:pt x="172" y="74"/>
                    </a:cubicBezTo>
                    <a:cubicBezTo>
                      <a:pt x="172" y="89"/>
                      <a:pt x="157" y="104"/>
                      <a:pt x="141" y="104"/>
                    </a:cubicBezTo>
                    <a:cubicBezTo>
                      <a:pt x="141" y="133"/>
                      <a:pt x="125" y="163"/>
                      <a:pt x="110" y="192"/>
                    </a:cubicBezTo>
                    <a:cubicBezTo>
                      <a:pt x="110" y="222"/>
                      <a:pt x="94" y="237"/>
                      <a:pt x="78" y="251"/>
                    </a:cubicBezTo>
                    <a:cubicBezTo>
                      <a:pt x="63" y="266"/>
                      <a:pt x="32" y="281"/>
                      <a:pt x="32" y="281"/>
                    </a:cubicBezTo>
                    <a:cubicBezTo>
                      <a:pt x="32" y="296"/>
                      <a:pt x="63" y="296"/>
                      <a:pt x="63" y="311"/>
                    </a:cubicBezTo>
                    <a:cubicBezTo>
                      <a:pt x="63" y="325"/>
                      <a:pt x="0" y="355"/>
                      <a:pt x="0" y="370"/>
                    </a:cubicBezTo>
                    <a:cubicBezTo>
                      <a:pt x="0" y="399"/>
                      <a:pt x="47" y="384"/>
                      <a:pt x="63" y="370"/>
                    </a:cubicBezTo>
                    <a:cubicBezTo>
                      <a:pt x="94" y="370"/>
                      <a:pt x="125" y="384"/>
                      <a:pt x="157" y="384"/>
                    </a:cubicBezTo>
                    <a:cubicBezTo>
                      <a:pt x="203" y="399"/>
                      <a:pt x="250" y="384"/>
                      <a:pt x="297" y="399"/>
                    </a:cubicBezTo>
                    <a:cubicBezTo>
                      <a:pt x="297" y="399"/>
                      <a:pt x="344" y="370"/>
                      <a:pt x="344" y="384"/>
                    </a:cubicBezTo>
                    <a:cubicBezTo>
                      <a:pt x="344" y="399"/>
                      <a:pt x="297" y="444"/>
                      <a:pt x="297" y="444"/>
                    </a:cubicBezTo>
                    <a:cubicBezTo>
                      <a:pt x="313" y="458"/>
                      <a:pt x="344" y="414"/>
                      <a:pt x="344" y="414"/>
                    </a:cubicBezTo>
                    <a:cubicBezTo>
                      <a:pt x="375" y="399"/>
                      <a:pt x="406" y="399"/>
                      <a:pt x="422" y="384"/>
                    </a:cubicBezTo>
                    <a:cubicBezTo>
                      <a:pt x="422" y="370"/>
                      <a:pt x="500" y="296"/>
                      <a:pt x="500" y="296"/>
                    </a:cubicBezTo>
                    <a:cubicBezTo>
                      <a:pt x="485" y="281"/>
                      <a:pt x="469" y="296"/>
                      <a:pt x="453" y="296"/>
                    </a:cubicBezTo>
                    <a:lnTo>
                      <a:pt x="406" y="266"/>
                    </a:lnTo>
                    <a:cubicBezTo>
                      <a:pt x="406" y="251"/>
                      <a:pt x="469" y="237"/>
                      <a:pt x="453" y="222"/>
                    </a:cubicBezTo>
                    <a:cubicBezTo>
                      <a:pt x="453" y="207"/>
                      <a:pt x="422" y="222"/>
                      <a:pt x="406" y="222"/>
                    </a:cubicBezTo>
                    <a:cubicBezTo>
                      <a:pt x="391" y="222"/>
                      <a:pt x="391" y="192"/>
                      <a:pt x="375" y="192"/>
                    </a:cubicBezTo>
                    <a:lnTo>
                      <a:pt x="328" y="237"/>
                    </a:lnTo>
                    <a:cubicBezTo>
                      <a:pt x="313" y="207"/>
                      <a:pt x="313" y="207"/>
                      <a:pt x="282" y="192"/>
                    </a:cubicBezTo>
                    <a:cubicBezTo>
                      <a:pt x="250" y="178"/>
                      <a:pt x="297" y="178"/>
                      <a:pt x="297" y="163"/>
                    </a:cubicBezTo>
                    <a:cubicBezTo>
                      <a:pt x="297" y="163"/>
                      <a:pt x="266" y="133"/>
                      <a:pt x="250" y="133"/>
                    </a:cubicBezTo>
                    <a:cubicBezTo>
                      <a:pt x="250" y="148"/>
                      <a:pt x="219" y="192"/>
                      <a:pt x="219" y="178"/>
                    </a:cubicBezTo>
                    <a:cubicBezTo>
                      <a:pt x="188" y="163"/>
                      <a:pt x="235" y="104"/>
                      <a:pt x="250" y="104"/>
                    </a:cubicBezTo>
                    <a:cubicBezTo>
                      <a:pt x="266" y="89"/>
                      <a:pt x="266" y="74"/>
                      <a:pt x="282" y="59"/>
                    </a:cubicBezTo>
                    <a:lnTo>
                      <a:pt x="282" y="30"/>
                    </a:lnTo>
                    <a:lnTo>
                      <a:pt x="297" y="15"/>
                    </a:lnTo>
                    <a:cubicBezTo>
                      <a:pt x="313" y="0"/>
                      <a:pt x="297" y="15"/>
                      <a:pt x="297" y="15"/>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8" name="Freeform 1907">
                <a:extLst>
                  <a:ext uri="{FF2B5EF4-FFF2-40B4-BE49-F238E27FC236}">
                    <a16:creationId xmlns:a16="http://schemas.microsoft.com/office/drawing/2014/main" id="{3DB83355-58F9-8F61-B104-AFBBEC8AE6E0}"/>
                  </a:ext>
                </a:extLst>
              </p:cNvPr>
              <p:cNvSpPr>
                <a:spLocks/>
              </p:cNvSpPr>
              <p:nvPr/>
            </p:nvSpPr>
            <p:spPr bwMode="auto">
              <a:xfrm>
                <a:off x="2764" y="2128"/>
                <a:ext cx="97" cy="89"/>
              </a:xfrm>
              <a:custGeom>
                <a:avLst/>
                <a:gdLst>
                  <a:gd name="T0" fmla="*/ 297 w 500"/>
                  <a:gd name="T1" fmla="*/ 15 h 458"/>
                  <a:gd name="T2" fmla="*/ 297 w 500"/>
                  <a:gd name="T3" fmla="*/ 15 h 458"/>
                  <a:gd name="T4" fmla="*/ 266 w 500"/>
                  <a:gd name="T5" fmla="*/ 0 h 458"/>
                  <a:gd name="T6" fmla="*/ 219 w 500"/>
                  <a:gd name="T7" fmla="*/ 30 h 458"/>
                  <a:gd name="T8" fmla="*/ 172 w 500"/>
                  <a:gd name="T9" fmla="*/ 74 h 458"/>
                  <a:gd name="T10" fmla="*/ 141 w 500"/>
                  <a:gd name="T11" fmla="*/ 104 h 458"/>
                  <a:gd name="T12" fmla="*/ 110 w 500"/>
                  <a:gd name="T13" fmla="*/ 192 h 458"/>
                  <a:gd name="T14" fmla="*/ 78 w 500"/>
                  <a:gd name="T15" fmla="*/ 251 h 458"/>
                  <a:gd name="T16" fmla="*/ 32 w 500"/>
                  <a:gd name="T17" fmla="*/ 281 h 458"/>
                  <a:gd name="T18" fmla="*/ 63 w 500"/>
                  <a:gd name="T19" fmla="*/ 311 h 458"/>
                  <a:gd name="T20" fmla="*/ 0 w 500"/>
                  <a:gd name="T21" fmla="*/ 370 h 458"/>
                  <a:gd name="T22" fmla="*/ 63 w 500"/>
                  <a:gd name="T23" fmla="*/ 370 h 458"/>
                  <a:gd name="T24" fmla="*/ 157 w 500"/>
                  <a:gd name="T25" fmla="*/ 384 h 458"/>
                  <a:gd name="T26" fmla="*/ 297 w 500"/>
                  <a:gd name="T27" fmla="*/ 399 h 458"/>
                  <a:gd name="T28" fmla="*/ 344 w 500"/>
                  <a:gd name="T29" fmla="*/ 384 h 458"/>
                  <a:gd name="T30" fmla="*/ 297 w 500"/>
                  <a:gd name="T31" fmla="*/ 444 h 458"/>
                  <a:gd name="T32" fmla="*/ 344 w 500"/>
                  <a:gd name="T33" fmla="*/ 414 h 458"/>
                  <a:gd name="T34" fmla="*/ 422 w 500"/>
                  <a:gd name="T35" fmla="*/ 384 h 458"/>
                  <a:gd name="T36" fmla="*/ 500 w 500"/>
                  <a:gd name="T37" fmla="*/ 296 h 458"/>
                  <a:gd name="T38" fmla="*/ 453 w 500"/>
                  <a:gd name="T39" fmla="*/ 296 h 458"/>
                  <a:gd name="T40" fmla="*/ 406 w 500"/>
                  <a:gd name="T41" fmla="*/ 266 h 458"/>
                  <a:gd name="T42" fmla="*/ 453 w 500"/>
                  <a:gd name="T43" fmla="*/ 222 h 458"/>
                  <a:gd name="T44" fmla="*/ 406 w 500"/>
                  <a:gd name="T45" fmla="*/ 222 h 458"/>
                  <a:gd name="T46" fmla="*/ 375 w 500"/>
                  <a:gd name="T47" fmla="*/ 192 h 458"/>
                  <a:gd name="T48" fmla="*/ 328 w 500"/>
                  <a:gd name="T49" fmla="*/ 237 h 458"/>
                  <a:gd name="T50" fmla="*/ 282 w 500"/>
                  <a:gd name="T51" fmla="*/ 192 h 458"/>
                  <a:gd name="T52" fmla="*/ 297 w 500"/>
                  <a:gd name="T53" fmla="*/ 163 h 458"/>
                  <a:gd name="T54" fmla="*/ 250 w 500"/>
                  <a:gd name="T55" fmla="*/ 133 h 458"/>
                  <a:gd name="T56" fmla="*/ 219 w 500"/>
                  <a:gd name="T57" fmla="*/ 178 h 458"/>
                  <a:gd name="T58" fmla="*/ 250 w 500"/>
                  <a:gd name="T59" fmla="*/ 104 h 458"/>
                  <a:gd name="T60" fmla="*/ 282 w 500"/>
                  <a:gd name="T61" fmla="*/ 59 h 458"/>
                  <a:gd name="T62" fmla="*/ 282 w 500"/>
                  <a:gd name="T63" fmla="*/ 30 h 458"/>
                  <a:gd name="T64" fmla="*/ 297 w 500"/>
                  <a:gd name="T65" fmla="*/ 15 h 458"/>
                  <a:gd name="T66" fmla="*/ 297 w 500"/>
                  <a:gd name="T67" fmla="*/ 15 h 458"/>
                  <a:gd name="T68" fmla="*/ 297 w 500"/>
                  <a:gd name="T69" fmla="*/ 15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0" h="458">
                    <a:moveTo>
                      <a:pt x="297" y="15"/>
                    </a:moveTo>
                    <a:lnTo>
                      <a:pt x="297" y="15"/>
                    </a:lnTo>
                    <a:cubicBezTo>
                      <a:pt x="313" y="0"/>
                      <a:pt x="266" y="0"/>
                      <a:pt x="266" y="0"/>
                    </a:cubicBezTo>
                    <a:cubicBezTo>
                      <a:pt x="250" y="0"/>
                      <a:pt x="235" y="15"/>
                      <a:pt x="219" y="30"/>
                    </a:cubicBezTo>
                    <a:cubicBezTo>
                      <a:pt x="203" y="45"/>
                      <a:pt x="188" y="59"/>
                      <a:pt x="172" y="74"/>
                    </a:cubicBezTo>
                    <a:cubicBezTo>
                      <a:pt x="172" y="89"/>
                      <a:pt x="157" y="104"/>
                      <a:pt x="141" y="104"/>
                    </a:cubicBezTo>
                    <a:cubicBezTo>
                      <a:pt x="141" y="133"/>
                      <a:pt x="125" y="163"/>
                      <a:pt x="110" y="192"/>
                    </a:cubicBezTo>
                    <a:cubicBezTo>
                      <a:pt x="110" y="222"/>
                      <a:pt x="94" y="237"/>
                      <a:pt x="78" y="251"/>
                    </a:cubicBezTo>
                    <a:cubicBezTo>
                      <a:pt x="63" y="266"/>
                      <a:pt x="32" y="281"/>
                      <a:pt x="32" y="281"/>
                    </a:cubicBezTo>
                    <a:cubicBezTo>
                      <a:pt x="32" y="296"/>
                      <a:pt x="63" y="296"/>
                      <a:pt x="63" y="311"/>
                    </a:cubicBezTo>
                    <a:cubicBezTo>
                      <a:pt x="63" y="325"/>
                      <a:pt x="0" y="355"/>
                      <a:pt x="0" y="370"/>
                    </a:cubicBezTo>
                    <a:cubicBezTo>
                      <a:pt x="0" y="399"/>
                      <a:pt x="47" y="384"/>
                      <a:pt x="63" y="370"/>
                    </a:cubicBezTo>
                    <a:cubicBezTo>
                      <a:pt x="94" y="370"/>
                      <a:pt x="125" y="384"/>
                      <a:pt x="157" y="384"/>
                    </a:cubicBezTo>
                    <a:cubicBezTo>
                      <a:pt x="203" y="399"/>
                      <a:pt x="250" y="384"/>
                      <a:pt x="297" y="399"/>
                    </a:cubicBezTo>
                    <a:cubicBezTo>
                      <a:pt x="297" y="399"/>
                      <a:pt x="344" y="370"/>
                      <a:pt x="344" y="384"/>
                    </a:cubicBezTo>
                    <a:cubicBezTo>
                      <a:pt x="344" y="399"/>
                      <a:pt x="297" y="444"/>
                      <a:pt x="297" y="444"/>
                    </a:cubicBezTo>
                    <a:cubicBezTo>
                      <a:pt x="313" y="458"/>
                      <a:pt x="344" y="414"/>
                      <a:pt x="344" y="414"/>
                    </a:cubicBezTo>
                    <a:cubicBezTo>
                      <a:pt x="375" y="399"/>
                      <a:pt x="406" y="399"/>
                      <a:pt x="422" y="384"/>
                    </a:cubicBezTo>
                    <a:cubicBezTo>
                      <a:pt x="422" y="370"/>
                      <a:pt x="500" y="296"/>
                      <a:pt x="500" y="296"/>
                    </a:cubicBezTo>
                    <a:cubicBezTo>
                      <a:pt x="485" y="281"/>
                      <a:pt x="469" y="296"/>
                      <a:pt x="453" y="296"/>
                    </a:cubicBezTo>
                    <a:lnTo>
                      <a:pt x="406" y="266"/>
                    </a:lnTo>
                    <a:cubicBezTo>
                      <a:pt x="406" y="251"/>
                      <a:pt x="469" y="237"/>
                      <a:pt x="453" y="222"/>
                    </a:cubicBezTo>
                    <a:cubicBezTo>
                      <a:pt x="453" y="207"/>
                      <a:pt x="422" y="222"/>
                      <a:pt x="406" y="222"/>
                    </a:cubicBezTo>
                    <a:cubicBezTo>
                      <a:pt x="391" y="222"/>
                      <a:pt x="391" y="192"/>
                      <a:pt x="375" y="192"/>
                    </a:cubicBezTo>
                    <a:lnTo>
                      <a:pt x="328" y="237"/>
                    </a:lnTo>
                    <a:cubicBezTo>
                      <a:pt x="313" y="207"/>
                      <a:pt x="313" y="207"/>
                      <a:pt x="282" y="192"/>
                    </a:cubicBezTo>
                    <a:cubicBezTo>
                      <a:pt x="250" y="178"/>
                      <a:pt x="297" y="178"/>
                      <a:pt x="297" y="163"/>
                    </a:cubicBezTo>
                    <a:cubicBezTo>
                      <a:pt x="297" y="163"/>
                      <a:pt x="266" y="133"/>
                      <a:pt x="250" y="133"/>
                    </a:cubicBezTo>
                    <a:cubicBezTo>
                      <a:pt x="250" y="148"/>
                      <a:pt x="219" y="192"/>
                      <a:pt x="219" y="178"/>
                    </a:cubicBezTo>
                    <a:cubicBezTo>
                      <a:pt x="188" y="163"/>
                      <a:pt x="235" y="104"/>
                      <a:pt x="250" y="104"/>
                    </a:cubicBezTo>
                    <a:cubicBezTo>
                      <a:pt x="266" y="89"/>
                      <a:pt x="266" y="74"/>
                      <a:pt x="282" y="59"/>
                    </a:cubicBezTo>
                    <a:lnTo>
                      <a:pt x="282" y="30"/>
                    </a:lnTo>
                    <a:lnTo>
                      <a:pt x="297" y="15"/>
                    </a:lnTo>
                    <a:cubicBezTo>
                      <a:pt x="313" y="0"/>
                      <a:pt x="297" y="15"/>
                      <a:pt x="297" y="15"/>
                    </a:cubicBezTo>
                    <a:lnTo>
                      <a:pt x="297"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Freeform 1908">
                <a:extLst>
                  <a:ext uri="{FF2B5EF4-FFF2-40B4-BE49-F238E27FC236}">
                    <a16:creationId xmlns:a16="http://schemas.microsoft.com/office/drawing/2014/main" id="{93D16CDB-563A-80A8-E24B-3020D21BEBAD}"/>
                  </a:ext>
                </a:extLst>
              </p:cNvPr>
              <p:cNvSpPr>
                <a:spLocks/>
              </p:cNvSpPr>
              <p:nvPr/>
            </p:nvSpPr>
            <p:spPr bwMode="auto">
              <a:xfrm>
                <a:off x="2837" y="2193"/>
                <a:ext cx="24" cy="32"/>
              </a:xfrm>
              <a:custGeom>
                <a:avLst/>
                <a:gdLst>
                  <a:gd name="T0" fmla="*/ 94 w 125"/>
                  <a:gd name="T1" fmla="*/ 17 h 167"/>
                  <a:gd name="T2" fmla="*/ 94 w 125"/>
                  <a:gd name="T3" fmla="*/ 17 h 167"/>
                  <a:gd name="T4" fmla="*/ 16 w 125"/>
                  <a:gd name="T5" fmla="*/ 150 h 167"/>
                  <a:gd name="T6" fmla="*/ 63 w 125"/>
                  <a:gd name="T7" fmla="*/ 117 h 167"/>
                  <a:gd name="T8" fmla="*/ 47 w 125"/>
                  <a:gd name="T9" fmla="*/ 167 h 167"/>
                  <a:gd name="T10" fmla="*/ 94 w 125"/>
                  <a:gd name="T11" fmla="*/ 134 h 167"/>
                  <a:gd name="T12" fmla="*/ 125 w 125"/>
                  <a:gd name="T13" fmla="*/ 67 h 167"/>
                  <a:gd name="T14" fmla="*/ 78 w 125"/>
                  <a:gd name="T15" fmla="*/ 67 h 167"/>
                  <a:gd name="T16" fmla="*/ 94 w 125"/>
                  <a:gd name="T17" fmla="*/ 17 h 167"/>
                  <a:gd name="T18" fmla="*/ 94 w 125"/>
                  <a:gd name="T19" fmla="*/ 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7">
                    <a:moveTo>
                      <a:pt x="94" y="17"/>
                    </a:moveTo>
                    <a:lnTo>
                      <a:pt x="94" y="17"/>
                    </a:lnTo>
                    <a:cubicBezTo>
                      <a:pt x="78" y="34"/>
                      <a:pt x="0" y="100"/>
                      <a:pt x="16" y="150"/>
                    </a:cubicBezTo>
                    <a:cubicBezTo>
                      <a:pt x="16" y="150"/>
                      <a:pt x="47" y="100"/>
                      <a:pt x="63" y="117"/>
                    </a:cubicBezTo>
                    <a:lnTo>
                      <a:pt x="47" y="167"/>
                    </a:lnTo>
                    <a:cubicBezTo>
                      <a:pt x="63" y="167"/>
                      <a:pt x="94" y="150"/>
                      <a:pt x="94" y="134"/>
                    </a:cubicBezTo>
                    <a:cubicBezTo>
                      <a:pt x="94" y="117"/>
                      <a:pt x="110" y="100"/>
                      <a:pt x="125" y="67"/>
                    </a:cubicBezTo>
                    <a:cubicBezTo>
                      <a:pt x="125" y="34"/>
                      <a:pt x="94" y="67"/>
                      <a:pt x="78" y="67"/>
                    </a:cubicBezTo>
                    <a:cubicBezTo>
                      <a:pt x="94" y="67"/>
                      <a:pt x="94" y="0"/>
                      <a:pt x="94" y="17"/>
                    </a:cubicBezTo>
                    <a:cubicBezTo>
                      <a:pt x="78" y="17"/>
                      <a:pt x="110" y="0"/>
                      <a:pt x="94" y="1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0" name="Freeform 1909">
                <a:extLst>
                  <a:ext uri="{FF2B5EF4-FFF2-40B4-BE49-F238E27FC236}">
                    <a16:creationId xmlns:a16="http://schemas.microsoft.com/office/drawing/2014/main" id="{699802C8-F05F-7FB2-309A-03C3A8AF3211}"/>
                  </a:ext>
                </a:extLst>
              </p:cNvPr>
              <p:cNvSpPr>
                <a:spLocks/>
              </p:cNvSpPr>
              <p:nvPr/>
            </p:nvSpPr>
            <p:spPr bwMode="auto">
              <a:xfrm>
                <a:off x="2837" y="2193"/>
                <a:ext cx="24" cy="32"/>
              </a:xfrm>
              <a:custGeom>
                <a:avLst/>
                <a:gdLst>
                  <a:gd name="T0" fmla="*/ 94 w 125"/>
                  <a:gd name="T1" fmla="*/ 17 h 167"/>
                  <a:gd name="T2" fmla="*/ 94 w 125"/>
                  <a:gd name="T3" fmla="*/ 17 h 167"/>
                  <a:gd name="T4" fmla="*/ 16 w 125"/>
                  <a:gd name="T5" fmla="*/ 150 h 167"/>
                  <a:gd name="T6" fmla="*/ 63 w 125"/>
                  <a:gd name="T7" fmla="*/ 117 h 167"/>
                  <a:gd name="T8" fmla="*/ 47 w 125"/>
                  <a:gd name="T9" fmla="*/ 167 h 167"/>
                  <a:gd name="T10" fmla="*/ 94 w 125"/>
                  <a:gd name="T11" fmla="*/ 134 h 167"/>
                  <a:gd name="T12" fmla="*/ 125 w 125"/>
                  <a:gd name="T13" fmla="*/ 67 h 167"/>
                  <a:gd name="T14" fmla="*/ 78 w 125"/>
                  <a:gd name="T15" fmla="*/ 67 h 167"/>
                  <a:gd name="T16" fmla="*/ 94 w 125"/>
                  <a:gd name="T17" fmla="*/ 17 h 167"/>
                  <a:gd name="T18" fmla="*/ 94 w 125"/>
                  <a:gd name="T19" fmla="*/ 17 h 167"/>
                  <a:gd name="T20" fmla="*/ 94 w 125"/>
                  <a:gd name="T21" fmla="*/ 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67">
                    <a:moveTo>
                      <a:pt x="94" y="17"/>
                    </a:moveTo>
                    <a:lnTo>
                      <a:pt x="94" y="17"/>
                    </a:lnTo>
                    <a:cubicBezTo>
                      <a:pt x="78" y="34"/>
                      <a:pt x="0" y="100"/>
                      <a:pt x="16" y="150"/>
                    </a:cubicBezTo>
                    <a:cubicBezTo>
                      <a:pt x="16" y="150"/>
                      <a:pt x="47" y="100"/>
                      <a:pt x="63" y="117"/>
                    </a:cubicBezTo>
                    <a:lnTo>
                      <a:pt x="47" y="167"/>
                    </a:lnTo>
                    <a:cubicBezTo>
                      <a:pt x="63" y="167"/>
                      <a:pt x="94" y="150"/>
                      <a:pt x="94" y="134"/>
                    </a:cubicBezTo>
                    <a:cubicBezTo>
                      <a:pt x="94" y="117"/>
                      <a:pt x="110" y="100"/>
                      <a:pt x="125" y="67"/>
                    </a:cubicBezTo>
                    <a:cubicBezTo>
                      <a:pt x="125" y="34"/>
                      <a:pt x="94" y="67"/>
                      <a:pt x="78" y="67"/>
                    </a:cubicBezTo>
                    <a:cubicBezTo>
                      <a:pt x="94" y="67"/>
                      <a:pt x="94" y="0"/>
                      <a:pt x="94" y="17"/>
                    </a:cubicBezTo>
                    <a:cubicBezTo>
                      <a:pt x="78" y="17"/>
                      <a:pt x="110" y="0"/>
                      <a:pt x="94" y="17"/>
                    </a:cubicBezTo>
                    <a:lnTo>
                      <a:pt x="94" y="1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Freeform 1910">
                <a:extLst>
                  <a:ext uri="{FF2B5EF4-FFF2-40B4-BE49-F238E27FC236}">
                    <a16:creationId xmlns:a16="http://schemas.microsoft.com/office/drawing/2014/main" id="{96755D7D-B74C-238E-F9E1-3AA856EF2D7F}"/>
                  </a:ext>
                </a:extLst>
              </p:cNvPr>
              <p:cNvSpPr>
                <a:spLocks/>
              </p:cNvSpPr>
              <p:nvPr/>
            </p:nvSpPr>
            <p:spPr bwMode="auto">
              <a:xfrm>
                <a:off x="2837" y="2193"/>
                <a:ext cx="24" cy="32"/>
              </a:xfrm>
              <a:custGeom>
                <a:avLst/>
                <a:gdLst>
                  <a:gd name="T0" fmla="*/ 94 w 125"/>
                  <a:gd name="T1" fmla="*/ 17 h 167"/>
                  <a:gd name="T2" fmla="*/ 94 w 125"/>
                  <a:gd name="T3" fmla="*/ 17 h 167"/>
                  <a:gd name="T4" fmla="*/ 16 w 125"/>
                  <a:gd name="T5" fmla="*/ 150 h 167"/>
                  <a:gd name="T6" fmla="*/ 63 w 125"/>
                  <a:gd name="T7" fmla="*/ 117 h 167"/>
                  <a:gd name="T8" fmla="*/ 47 w 125"/>
                  <a:gd name="T9" fmla="*/ 167 h 167"/>
                  <a:gd name="T10" fmla="*/ 94 w 125"/>
                  <a:gd name="T11" fmla="*/ 134 h 167"/>
                  <a:gd name="T12" fmla="*/ 125 w 125"/>
                  <a:gd name="T13" fmla="*/ 67 h 167"/>
                  <a:gd name="T14" fmla="*/ 78 w 125"/>
                  <a:gd name="T15" fmla="*/ 67 h 167"/>
                  <a:gd name="T16" fmla="*/ 94 w 125"/>
                  <a:gd name="T17" fmla="*/ 17 h 167"/>
                  <a:gd name="T18" fmla="*/ 94 w 125"/>
                  <a:gd name="T19" fmla="*/ 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7">
                    <a:moveTo>
                      <a:pt x="94" y="17"/>
                    </a:moveTo>
                    <a:lnTo>
                      <a:pt x="94" y="17"/>
                    </a:lnTo>
                    <a:cubicBezTo>
                      <a:pt x="78" y="34"/>
                      <a:pt x="0" y="100"/>
                      <a:pt x="16" y="150"/>
                    </a:cubicBezTo>
                    <a:cubicBezTo>
                      <a:pt x="16" y="150"/>
                      <a:pt x="47" y="100"/>
                      <a:pt x="63" y="117"/>
                    </a:cubicBezTo>
                    <a:lnTo>
                      <a:pt x="47" y="167"/>
                    </a:lnTo>
                    <a:cubicBezTo>
                      <a:pt x="63" y="167"/>
                      <a:pt x="94" y="150"/>
                      <a:pt x="94" y="134"/>
                    </a:cubicBezTo>
                    <a:cubicBezTo>
                      <a:pt x="94" y="117"/>
                      <a:pt x="110" y="100"/>
                      <a:pt x="125" y="67"/>
                    </a:cubicBezTo>
                    <a:cubicBezTo>
                      <a:pt x="125" y="34"/>
                      <a:pt x="94" y="67"/>
                      <a:pt x="78" y="67"/>
                    </a:cubicBezTo>
                    <a:cubicBezTo>
                      <a:pt x="94" y="67"/>
                      <a:pt x="94" y="0"/>
                      <a:pt x="94" y="17"/>
                    </a:cubicBezTo>
                    <a:cubicBezTo>
                      <a:pt x="78" y="17"/>
                      <a:pt x="110" y="0"/>
                      <a:pt x="94" y="1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2" name="Freeform 1911">
                <a:extLst>
                  <a:ext uri="{FF2B5EF4-FFF2-40B4-BE49-F238E27FC236}">
                    <a16:creationId xmlns:a16="http://schemas.microsoft.com/office/drawing/2014/main" id="{3D205623-B669-F9E3-10B6-982460FC82EB}"/>
                  </a:ext>
                </a:extLst>
              </p:cNvPr>
              <p:cNvSpPr>
                <a:spLocks/>
              </p:cNvSpPr>
              <p:nvPr/>
            </p:nvSpPr>
            <p:spPr bwMode="auto">
              <a:xfrm>
                <a:off x="2837" y="2193"/>
                <a:ext cx="24" cy="32"/>
              </a:xfrm>
              <a:custGeom>
                <a:avLst/>
                <a:gdLst>
                  <a:gd name="T0" fmla="*/ 94 w 125"/>
                  <a:gd name="T1" fmla="*/ 17 h 167"/>
                  <a:gd name="T2" fmla="*/ 94 w 125"/>
                  <a:gd name="T3" fmla="*/ 17 h 167"/>
                  <a:gd name="T4" fmla="*/ 16 w 125"/>
                  <a:gd name="T5" fmla="*/ 150 h 167"/>
                  <a:gd name="T6" fmla="*/ 63 w 125"/>
                  <a:gd name="T7" fmla="*/ 117 h 167"/>
                  <a:gd name="T8" fmla="*/ 47 w 125"/>
                  <a:gd name="T9" fmla="*/ 167 h 167"/>
                  <a:gd name="T10" fmla="*/ 94 w 125"/>
                  <a:gd name="T11" fmla="*/ 134 h 167"/>
                  <a:gd name="T12" fmla="*/ 125 w 125"/>
                  <a:gd name="T13" fmla="*/ 67 h 167"/>
                  <a:gd name="T14" fmla="*/ 78 w 125"/>
                  <a:gd name="T15" fmla="*/ 67 h 167"/>
                  <a:gd name="T16" fmla="*/ 94 w 125"/>
                  <a:gd name="T17" fmla="*/ 17 h 167"/>
                  <a:gd name="T18" fmla="*/ 94 w 125"/>
                  <a:gd name="T19" fmla="*/ 17 h 167"/>
                  <a:gd name="T20" fmla="*/ 94 w 125"/>
                  <a:gd name="T21" fmla="*/ 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67">
                    <a:moveTo>
                      <a:pt x="94" y="17"/>
                    </a:moveTo>
                    <a:lnTo>
                      <a:pt x="94" y="17"/>
                    </a:lnTo>
                    <a:cubicBezTo>
                      <a:pt x="78" y="34"/>
                      <a:pt x="0" y="100"/>
                      <a:pt x="16" y="150"/>
                    </a:cubicBezTo>
                    <a:cubicBezTo>
                      <a:pt x="16" y="150"/>
                      <a:pt x="47" y="100"/>
                      <a:pt x="63" y="117"/>
                    </a:cubicBezTo>
                    <a:lnTo>
                      <a:pt x="47" y="167"/>
                    </a:lnTo>
                    <a:cubicBezTo>
                      <a:pt x="63" y="167"/>
                      <a:pt x="94" y="150"/>
                      <a:pt x="94" y="134"/>
                    </a:cubicBezTo>
                    <a:cubicBezTo>
                      <a:pt x="94" y="117"/>
                      <a:pt x="110" y="100"/>
                      <a:pt x="125" y="67"/>
                    </a:cubicBezTo>
                    <a:cubicBezTo>
                      <a:pt x="125" y="34"/>
                      <a:pt x="94" y="67"/>
                      <a:pt x="78" y="67"/>
                    </a:cubicBezTo>
                    <a:cubicBezTo>
                      <a:pt x="94" y="67"/>
                      <a:pt x="94" y="0"/>
                      <a:pt x="94" y="17"/>
                    </a:cubicBezTo>
                    <a:cubicBezTo>
                      <a:pt x="78" y="17"/>
                      <a:pt x="110" y="0"/>
                      <a:pt x="94" y="17"/>
                    </a:cubicBezTo>
                    <a:lnTo>
                      <a:pt x="94" y="1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Freeform 1912">
                <a:extLst>
                  <a:ext uri="{FF2B5EF4-FFF2-40B4-BE49-F238E27FC236}">
                    <a16:creationId xmlns:a16="http://schemas.microsoft.com/office/drawing/2014/main" id="{58A7605A-CF90-0FB9-DEB4-2A1CB4117DC3}"/>
                  </a:ext>
                </a:extLst>
              </p:cNvPr>
              <p:cNvSpPr>
                <a:spLocks/>
              </p:cNvSpPr>
              <p:nvPr/>
            </p:nvSpPr>
            <p:spPr bwMode="auto">
              <a:xfrm>
                <a:off x="2684" y="1919"/>
                <a:ext cx="8" cy="16"/>
              </a:xfrm>
              <a:custGeom>
                <a:avLst/>
                <a:gdLst>
                  <a:gd name="T0" fmla="*/ 41 w 41"/>
                  <a:gd name="T1" fmla="*/ 56 h 83"/>
                  <a:gd name="T2" fmla="*/ 41 w 41"/>
                  <a:gd name="T3" fmla="*/ 56 h 83"/>
                  <a:gd name="T4" fmla="*/ 14 w 41"/>
                  <a:gd name="T5" fmla="*/ 14 h 83"/>
                  <a:gd name="T6" fmla="*/ 14 w 41"/>
                  <a:gd name="T7" fmla="*/ 28 h 83"/>
                  <a:gd name="T8" fmla="*/ 0 w 41"/>
                  <a:gd name="T9" fmla="*/ 28 h 83"/>
                  <a:gd name="T10" fmla="*/ 41 w 41"/>
                  <a:gd name="T11" fmla="*/ 56 h 83"/>
                  <a:gd name="T12" fmla="*/ 41 w 41"/>
                  <a:gd name="T13" fmla="*/ 56 h 83"/>
                </a:gdLst>
                <a:ahLst/>
                <a:cxnLst>
                  <a:cxn ang="0">
                    <a:pos x="T0" y="T1"/>
                  </a:cxn>
                  <a:cxn ang="0">
                    <a:pos x="T2" y="T3"/>
                  </a:cxn>
                  <a:cxn ang="0">
                    <a:pos x="T4" y="T5"/>
                  </a:cxn>
                  <a:cxn ang="0">
                    <a:pos x="T6" y="T7"/>
                  </a:cxn>
                  <a:cxn ang="0">
                    <a:pos x="T8" y="T9"/>
                  </a:cxn>
                  <a:cxn ang="0">
                    <a:pos x="T10" y="T11"/>
                  </a:cxn>
                  <a:cxn ang="0">
                    <a:pos x="T12" y="T13"/>
                  </a:cxn>
                </a:cxnLst>
                <a:rect l="0" t="0" r="r" b="b"/>
                <a:pathLst>
                  <a:path w="41" h="83">
                    <a:moveTo>
                      <a:pt x="41" y="56"/>
                    </a:moveTo>
                    <a:lnTo>
                      <a:pt x="41" y="56"/>
                    </a:lnTo>
                    <a:cubicBezTo>
                      <a:pt x="41" y="42"/>
                      <a:pt x="14" y="0"/>
                      <a:pt x="14" y="14"/>
                    </a:cubicBezTo>
                    <a:lnTo>
                      <a:pt x="14" y="28"/>
                    </a:lnTo>
                    <a:lnTo>
                      <a:pt x="0" y="28"/>
                    </a:lnTo>
                    <a:cubicBezTo>
                      <a:pt x="0" y="28"/>
                      <a:pt x="41" y="83"/>
                      <a:pt x="41" y="56"/>
                    </a:cubicBezTo>
                    <a:cubicBezTo>
                      <a:pt x="41" y="42"/>
                      <a:pt x="41" y="83"/>
                      <a:pt x="41" y="56"/>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4" name="Freeform 1913">
                <a:extLst>
                  <a:ext uri="{FF2B5EF4-FFF2-40B4-BE49-F238E27FC236}">
                    <a16:creationId xmlns:a16="http://schemas.microsoft.com/office/drawing/2014/main" id="{96A9E12A-D39E-889F-273A-E9E789F6C3A5}"/>
                  </a:ext>
                </a:extLst>
              </p:cNvPr>
              <p:cNvSpPr>
                <a:spLocks/>
              </p:cNvSpPr>
              <p:nvPr/>
            </p:nvSpPr>
            <p:spPr bwMode="auto">
              <a:xfrm>
                <a:off x="2684" y="1919"/>
                <a:ext cx="8" cy="16"/>
              </a:xfrm>
              <a:custGeom>
                <a:avLst/>
                <a:gdLst>
                  <a:gd name="T0" fmla="*/ 41 w 41"/>
                  <a:gd name="T1" fmla="*/ 56 h 83"/>
                  <a:gd name="T2" fmla="*/ 41 w 41"/>
                  <a:gd name="T3" fmla="*/ 56 h 83"/>
                  <a:gd name="T4" fmla="*/ 14 w 41"/>
                  <a:gd name="T5" fmla="*/ 14 h 83"/>
                  <a:gd name="T6" fmla="*/ 14 w 41"/>
                  <a:gd name="T7" fmla="*/ 28 h 83"/>
                  <a:gd name="T8" fmla="*/ 0 w 41"/>
                  <a:gd name="T9" fmla="*/ 28 h 83"/>
                  <a:gd name="T10" fmla="*/ 41 w 41"/>
                  <a:gd name="T11" fmla="*/ 56 h 83"/>
                  <a:gd name="T12" fmla="*/ 41 w 41"/>
                  <a:gd name="T13" fmla="*/ 56 h 83"/>
                  <a:gd name="T14" fmla="*/ 41 w 41"/>
                  <a:gd name="T15" fmla="*/ 56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83">
                    <a:moveTo>
                      <a:pt x="41" y="56"/>
                    </a:moveTo>
                    <a:lnTo>
                      <a:pt x="41" y="56"/>
                    </a:lnTo>
                    <a:cubicBezTo>
                      <a:pt x="41" y="42"/>
                      <a:pt x="14" y="0"/>
                      <a:pt x="14" y="14"/>
                    </a:cubicBezTo>
                    <a:lnTo>
                      <a:pt x="14" y="28"/>
                    </a:lnTo>
                    <a:lnTo>
                      <a:pt x="0" y="28"/>
                    </a:lnTo>
                    <a:cubicBezTo>
                      <a:pt x="0" y="28"/>
                      <a:pt x="41" y="83"/>
                      <a:pt x="41" y="56"/>
                    </a:cubicBezTo>
                    <a:cubicBezTo>
                      <a:pt x="41" y="42"/>
                      <a:pt x="41" y="83"/>
                      <a:pt x="41" y="56"/>
                    </a:cubicBezTo>
                    <a:lnTo>
                      <a:pt x="41" y="5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Freeform 1914">
                <a:extLst>
                  <a:ext uri="{FF2B5EF4-FFF2-40B4-BE49-F238E27FC236}">
                    <a16:creationId xmlns:a16="http://schemas.microsoft.com/office/drawing/2014/main" id="{6CE37A5E-C5E7-442C-6BAF-0518BDF3158B}"/>
                  </a:ext>
                </a:extLst>
              </p:cNvPr>
              <p:cNvSpPr>
                <a:spLocks/>
              </p:cNvSpPr>
              <p:nvPr/>
            </p:nvSpPr>
            <p:spPr bwMode="auto">
              <a:xfrm>
                <a:off x="2684" y="1919"/>
                <a:ext cx="8" cy="16"/>
              </a:xfrm>
              <a:custGeom>
                <a:avLst/>
                <a:gdLst>
                  <a:gd name="T0" fmla="*/ 41 w 41"/>
                  <a:gd name="T1" fmla="*/ 56 h 83"/>
                  <a:gd name="T2" fmla="*/ 41 w 41"/>
                  <a:gd name="T3" fmla="*/ 56 h 83"/>
                  <a:gd name="T4" fmla="*/ 14 w 41"/>
                  <a:gd name="T5" fmla="*/ 14 h 83"/>
                  <a:gd name="T6" fmla="*/ 14 w 41"/>
                  <a:gd name="T7" fmla="*/ 28 h 83"/>
                  <a:gd name="T8" fmla="*/ 0 w 41"/>
                  <a:gd name="T9" fmla="*/ 28 h 83"/>
                  <a:gd name="T10" fmla="*/ 41 w 41"/>
                  <a:gd name="T11" fmla="*/ 56 h 83"/>
                  <a:gd name="T12" fmla="*/ 41 w 41"/>
                  <a:gd name="T13" fmla="*/ 56 h 83"/>
                </a:gdLst>
                <a:ahLst/>
                <a:cxnLst>
                  <a:cxn ang="0">
                    <a:pos x="T0" y="T1"/>
                  </a:cxn>
                  <a:cxn ang="0">
                    <a:pos x="T2" y="T3"/>
                  </a:cxn>
                  <a:cxn ang="0">
                    <a:pos x="T4" y="T5"/>
                  </a:cxn>
                  <a:cxn ang="0">
                    <a:pos x="T6" y="T7"/>
                  </a:cxn>
                  <a:cxn ang="0">
                    <a:pos x="T8" y="T9"/>
                  </a:cxn>
                  <a:cxn ang="0">
                    <a:pos x="T10" y="T11"/>
                  </a:cxn>
                  <a:cxn ang="0">
                    <a:pos x="T12" y="T13"/>
                  </a:cxn>
                </a:cxnLst>
                <a:rect l="0" t="0" r="r" b="b"/>
                <a:pathLst>
                  <a:path w="41" h="83">
                    <a:moveTo>
                      <a:pt x="41" y="56"/>
                    </a:moveTo>
                    <a:lnTo>
                      <a:pt x="41" y="56"/>
                    </a:lnTo>
                    <a:cubicBezTo>
                      <a:pt x="41" y="42"/>
                      <a:pt x="14" y="0"/>
                      <a:pt x="14" y="14"/>
                    </a:cubicBezTo>
                    <a:lnTo>
                      <a:pt x="14" y="28"/>
                    </a:lnTo>
                    <a:lnTo>
                      <a:pt x="0" y="28"/>
                    </a:lnTo>
                    <a:cubicBezTo>
                      <a:pt x="0" y="28"/>
                      <a:pt x="41" y="83"/>
                      <a:pt x="41" y="56"/>
                    </a:cubicBezTo>
                    <a:cubicBezTo>
                      <a:pt x="41" y="42"/>
                      <a:pt x="41" y="83"/>
                      <a:pt x="41" y="56"/>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6" name="Freeform 1915">
                <a:extLst>
                  <a:ext uri="{FF2B5EF4-FFF2-40B4-BE49-F238E27FC236}">
                    <a16:creationId xmlns:a16="http://schemas.microsoft.com/office/drawing/2014/main" id="{2F23F6D4-7CA4-7596-0059-D54F7CD88416}"/>
                  </a:ext>
                </a:extLst>
              </p:cNvPr>
              <p:cNvSpPr>
                <a:spLocks/>
              </p:cNvSpPr>
              <p:nvPr/>
            </p:nvSpPr>
            <p:spPr bwMode="auto">
              <a:xfrm>
                <a:off x="2684" y="1919"/>
                <a:ext cx="8" cy="16"/>
              </a:xfrm>
              <a:custGeom>
                <a:avLst/>
                <a:gdLst>
                  <a:gd name="T0" fmla="*/ 41 w 41"/>
                  <a:gd name="T1" fmla="*/ 56 h 83"/>
                  <a:gd name="T2" fmla="*/ 41 w 41"/>
                  <a:gd name="T3" fmla="*/ 56 h 83"/>
                  <a:gd name="T4" fmla="*/ 14 w 41"/>
                  <a:gd name="T5" fmla="*/ 14 h 83"/>
                  <a:gd name="T6" fmla="*/ 14 w 41"/>
                  <a:gd name="T7" fmla="*/ 28 h 83"/>
                  <a:gd name="T8" fmla="*/ 0 w 41"/>
                  <a:gd name="T9" fmla="*/ 28 h 83"/>
                  <a:gd name="T10" fmla="*/ 41 w 41"/>
                  <a:gd name="T11" fmla="*/ 56 h 83"/>
                  <a:gd name="T12" fmla="*/ 41 w 41"/>
                  <a:gd name="T13" fmla="*/ 56 h 83"/>
                  <a:gd name="T14" fmla="*/ 41 w 41"/>
                  <a:gd name="T15" fmla="*/ 56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83">
                    <a:moveTo>
                      <a:pt x="41" y="56"/>
                    </a:moveTo>
                    <a:lnTo>
                      <a:pt x="41" y="56"/>
                    </a:lnTo>
                    <a:cubicBezTo>
                      <a:pt x="41" y="42"/>
                      <a:pt x="14" y="0"/>
                      <a:pt x="14" y="14"/>
                    </a:cubicBezTo>
                    <a:lnTo>
                      <a:pt x="14" y="28"/>
                    </a:lnTo>
                    <a:lnTo>
                      <a:pt x="0" y="28"/>
                    </a:lnTo>
                    <a:cubicBezTo>
                      <a:pt x="0" y="28"/>
                      <a:pt x="41" y="83"/>
                      <a:pt x="41" y="56"/>
                    </a:cubicBezTo>
                    <a:cubicBezTo>
                      <a:pt x="41" y="42"/>
                      <a:pt x="41" y="83"/>
                      <a:pt x="41" y="56"/>
                    </a:cubicBezTo>
                    <a:lnTo>
                      <a:pt x="41" y="5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Freeform 1916">
                <a:extLst>
                  <a:ext uri="{FF2B5EF4-FFF2-40B4-BE49-F238E27FC236}">
                    <a16:creationId xmlns:a16="http://schemas.microsoft.com/office/drawing/2014/main" id="{72FF9D64-784C-64E2-352D-2D405AFD65DF}"/>
                  </a:ext>
                </a:extLst>
              </p:cNvPr>
              <p:cNvSpPr>
                <a:spLocks/>
              </p:cNvSpPr>
              <p:nvPr/>
            </p:nvSpPr>
            <p:spPr bwMode="auto">
              <a:xfrm>
                <a:off x="2636" y="1952"/>
                <a:ext cx="8" cy="7"/>
              </a:xfrm>
              <a:custGeom>
                <a:avLst/>
                <a:gdLst>
                  <a:gd name="T0" fmla="*/ 28 w 41"/>
                  <a:gd name="T1" fmla="*/ 14 h 41"/>
                  <a:gd name="T2" fmla="*/ 28 w 41"/>
                  <a:gd name="T3" fmla="*/ 14 h 41"/>
                  <a:gd name="T4" fmla="*/ 0 w 41"/>
                  <a:gd name="T5" fmla="*/ 27 h 41"/>
                  <a:gd name="T6" fmla="*/ 28 w 41"/>
                  <a:gd name="T7" fmla="*/ 14 h 41"/>
                </a:gdLst>
                <a:ahLst/>
                <a:cxnLst>
                  <a:cxn ang="0">
                    <a:pos x="T0" y="T1"/>
                  </a:cxn>
                  <a:cxn ang="0">
                    <a:pos x="T2" y="T3"/>
                  </a:cxn>
                  <a:cxn ang="0">
                    <a:pos x="T4" y="T5"/>
                  </a:cxn>
                  <a:cxn ang="0">
                    <a:pos x="T6" y="T7"/>
                  </a:cxn>
                </a:cxnLst>
                <a:rect l="0" t="0" r="r" b="b"/>
                <a:pathLst>
                  <a:path w="41" h="41">
                    <a:moveTo>
                      <a:pt x="28" y="14"/>
                    </a:moveTo>
                    <a:lnTo>
                      <a:pt x="28" y="14"/>
                    </a:lnTo>
                    <a:cubicBezTo>
                      <a:pt x="28" y="0"/>
                      <a:pt x="0" y="27"/>
                      <a:pt x="0" y="27"/>
                    </a:cubicBezTo>
                    <a:cubicBezTo>
                      <a:pt x="14" y="41"/>
                      <a:pt x="41" y="27"/>
                      <a:pt x="28" y="14"/>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8" name="Freeform 1917">
                <a:extLst>
                  <a:ext uri="{FF2B5EF4-FFF2-40B4-BE49-F238E27FC236}">
                    <a16:creationId xmlns:a16="http://schemas.microsoft.com/office/drawing/2014/main" id="{F29C5ECA-087C-8D0A-0CC3-D38C1F773BF1}"/>
                  </a:ext>
                </a:extLst>
              </p:cNvPr>
              <p:cNvSpPr>
                <a:spLocks/>
              </p:cNvSpPr>
              <p:nvPr/>
            </p:nvSpPr>
            <p:spPr bwMode="auto">
              <a:xfrm>
                <a:off x="2636" y="1952"/>
                <a:ext cx="8" cy="7"/>
              </a:xfrm>
              <a:custGeom>
                <a:avLst/>
                <a:gdLst>
                  <a:gd name="T0" fmla="*/ 28 w 41"/>
                  <a:gd name="T1" fmla="*/ 14 h 41"/>
                  <a:gd name="T2" fmla="*/ 28 w 41"/>
                  <a:gd name="T3" fmla="*/ 14 h 41"/>
                  <a:gd name="T4" fmla="*/ 0 w 41"/>
                  <a:gd name="T5" fmla="*/ 27 h 41"/>
                  <a:gd name="T6" fmla="*/ 28 w 41"/>
                  <a:gd name="T7" fmla="*/ 14 h 41"/>
                  <a:gd name="T8" fmla="*/ 28 w 41"/>
                  <a:gd name="T9" fmla="*/ 14 h 41"/>
                </a:gdLst>
                <a:ahLst/>
                <a:cxnLst>
                  <a:cxn ang="0">
                    <a:pos x="T0" y="T1"/>
                  </a:cxn>
                  <a:cxn ang="0">
                    <a:pos x="T2" y="T3"/>
                  </a:cxn>
                  <a:cxn ang="0">
                    <a:pos x="T4" y="T5"/>
                  </a:cxn>
                  <a:cxn ang="0">
                    <a:pos x="T6" y="T7"/>
                  </a:cxn>
                  <a:cxn ang="0">
                    <a:pos x="T8" y="T9"/>
                  </a:cxn>
                </a:cxnLst>
                <a:rect l="0" t="0" r="r" b="b"/>
                <a:pathLst>
                  <a:path w="41" h="41">
                    <a:moveTo>
                      <a:pt x="28" y="14"/>
                    </a:moveTo>
                    <a:lnTo>
                      <a:pt x="28" y="14"/>
                    </a:lnTo>
                    <a:cubicBezTo>
                      <a:pt x="28" y="0"/>
                      <a:pt x="0" y="27"/>
                      <a:pt x="0" y="27"/>
                    </a:cubicBezTo>
                    <a:cubicBezTo>
                      <a:pt x="14" y="41"/>
                      <a:pt x="41" y="27"/>
                      <a:pt x="28" y="14"/>
                    </a:cubicBezTo>
                    <a:lnTo>
                      <a:pt x="28"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Freeform 1918">
                <a:extLst>
                  <a:ext uri="{FF2B5EF4-FFF2-40B4-BE49-F238E27FC236}">
                    <a16:creationId xmlns:a16="http://schemas.microsoft.com/office/drawing/2014/main" id="{6010751C-C623-E3B9-EA1D-F8957F6D9849}"/>
                  </a:ext>
                </a:extLst>
              </p:cNvPr>
              <p:cNvSpPr>
                <a:spLocks/>
              </p:cNvSpPr>
              <p:nvPr/>
            </p:nvSpPr>
            <p:spPr bwMode="auto">
              <a:xfrm>
                <a:off x="2636" y="1952"/>
                <a:ext cx="8" cy="7"/>
              </a:xfrm>
              <a:custGeom>
                <a:avLst/>
                <a:gdLst>
                  <a:gd name="T0" fmla="*/ 28 w 41"/>
                  <a:gd name="T1" fmla="*/ 14 h 41"/>
                  <a:gd name="T2" fmla="*/ 28 w 41"/>
                  <a:gd name="T3" fmla="*/ 14 h 41"/>
                  <a:gd name="T4" fmla="*/ 0 w 41"/>
                  <a:gd name="T5" fmla="*/ 27 h 41"/>
                  <a:gd name="T6" fmla="*/ 28 w 41"/>
                  <a:gd name="T7" fmla="*/ 14 h 41"/>
                </a:gdLst>
                <a:ahLst/>
                <a:cxnLst>
                  <a:cxn ang="0">
                    <a:pos x="T0" y="T1"/>
                  </a:cxn>
                  <a:cxn ang="0">
                    <a:pos x="T2" y="T3"/>
                  </a:cxn>
                  <a:cxn ang="0">
                    <a:pos x="T4" y="T5"/>
                  </a:cxn>
                  <a:cxn ang="0">
                    <a:pos x="T6" y="T7"/>
                  </a:cxn>
                </a:cxnLst>
                <a:rect l="0" t="0" r="r" b="b"/>
                <a:pathLst>
                  <a:path w="41" h="41">
                    <a:moveTo>
                      <a:pt x="28" y="14"/>
                    </a:moveTo>
                    <a:lnTo>
                      <a:pt x="28" y="14"/>
                    </a:lnTo>
                    <a:cubicBezTo>
                      <a:pt x="28" y="0"/>
                      <a:pt x="0" y="27"/>
                      <a:pt x="0" y="27"/>
                    </a:cubicBezTo>
                    <a:cubicBezTo>
                      <a:pt x="14" y="41"/>
                      <a:pt x="41" y="27"/>
                      <a:pt x="28" y="14"/>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0" name="Freeform 1919">
                <a:extLst>
                  <a:ext uri="{FF2B5EF4-FFF2-40B4-BE49-F238E27FC236}">
                    <a16:creationId xmlns:a16="http://schemas.microsoft.com/office/drawing/2014/main" id="{6CE28620-0A17-30C1-A2C5-155E4F58D889}"/>
                  </a:ext>
                </a:extLst>
              </p:cNvPr>
              <p:cNvSpPr>
                <a:spLocks/>
              </p:cNvSpPr>
              <p:nvPr/>
            </p:nvSpPr>
            <p:spPr bwMode="auto">
              <a:xfrm>
                <a:off x="2636" y="1952"/>
                <a:ext cx="8" cy="7"/>
              </a:xfrm>
              <a:custGeom>
                <a:avLst/>
                <a:gdLst>
                  <a:gd name="T0" fmla="*/ 28 w 41"/>
                  <a:gd name="T1" fmla="*/ 14 h 41"/>
                  <a:gd name="T2" fmla="*/ 28 w 41"/>
                  <a:gd name="T3" fmla="*/ 14 h 41"/>
                  <a:gd name="T4" fmla="*/ 0 w 41"/>
                  <a:gd name="T5" fmla="*/ 27 h 41"/>
                  <a:gd name="T6" fmla="*/ 28 w 41"/>
                  <a:gd name="T7" fmla="*/ 14 h 41"/>
                  <a:gd name="T8" fmla="*/ 28 w 41"/>
                  <a:gd name="T9" fmla="*/ 14 h 41"/>
                </a:gdLst>
                <a:ahLst/>
                <a:cxnLst>
                  <a:cxn ang="0">
                    <a:pos x="T0" y="T1"/>
                  </a:cxn>
                  <a:cxn ang="0">
                    <a:pos x="T2" y="T3"/>
                  </a:cxn>
                  <a:cxn ang="0">
                    <a:pos x="T4" y="T5"/>
                  </a:cxn>
                  <a:cxn ang="0">
                    <a:pos x="T6" y="T7"/>
                  </a:cxn>
                  <a:cxn ang="0">
                    <a:pos x="T8" y="T9"/>
                  </a:cxn>
                </a:cxnLst>
                <a:rect l="0" t="0" r="r" b="b"/>
                <a:pathLst>
                  <a:path w="41" h="41">
                    <a:moveTo>
                      <a:pt x="28" y="14"/>
                    </a:moveTo>
                    <a:lnTo>
                      <a:pt x="28" y="14"/>
                    </a:lnTo>
                    <a:cubicBezTo>
                      <a:pt x="28" y="0"/>
                      <a:pt x="0" y="27"/>
                      <a:pt x="0" y="27"/>
                    </a:cubicBezTo>
                    <a:cubicBezTo>
                      <a:pt x="14" y="41"/>
                      <a:pt x="41" y="27"/>
                      <a:pt x="28" y="14"/>
                    </a:cubicBezTo>
                    <a:lnTo>
                      <a:pt x="28"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Freeform 1920">
                <a:extLst>
                  <a:ext uri="{FF2B5EF4-FFF2-40B4-BE49-F238E27FC236}">
                    <a16:creationId xmlns:a16="http://schemas.microsoft.com/office/drawing/2014/main" id="{48B551B5-81A9-ECCF-185F-E007807ECF7E}"/>
                  </a:ext>
                </a:extLst>
              </p:cNvPr>
              <p:cNvSpPr>
                <a:spLocks/>
              </p:cNvSpPr>
              <p:nvPr/>
            </p:nvSpPr>
            <p:spPr bwMode="auto">
              <a:xfrm>
                <a:off x="2443" y="2096"/>
                <a:ext cx="16" cy="16"/>
              </a:xfrm>
              <a:custGeom>
                <a:avLst/>
                <a:gdLst>
                  <a:gd name="T0" fmla="*/ 83 w 83"/>
                  <a:gd name="T1" fmla="*/ 62 h 83"/>
                  <a:gd name="T2" fmla="*/ 83 w 83"/>
                  <a:gd name="T3" fmla="*/ 62 h 83"/>
                  <a:gd name="T4" fmla="*/ 12 w 83"/>
                  <a:gd name="T5" fmla="*/ 20 h 83"/>
                  <a:gd name="T6" fmla="*/ 83 w 83"/>
                  <a:gd name="T7" fmla="*/ 62 h 83"/>
                  <a:gd name="T8" fmla="*/ 83 w 83"/>
                  <a:gd name="T9" fmla="*/ 62 h 83"/>
                </a:gdLst>
                <a:ahLst/>
                <a:cxnLst>
                  <a:cxn ang="0">
                    <a:pos x="T0" y="T1"/>
                  </a:cxn>
                  <a:cxn ang="0">
                    <a:pos x="T2" y="T3"/>
                  </a:cxn>
                  <a:cxn ang="0">
                    <a:pos x="T4" y="T5"/>
                  </a:cxn>
                  <a:cxn ang="0">
                    <a:pos x="T6" y="T7"/>
                  </a:cxn>
                  <a:cxn ang="0">
                    <a:pos x="T8" y="T9"/>
                  </a:cxn>
                </a:cxnLst>
                <a:rect l="0" t="0" r="r" b="b"/>
                <a:pathLst>
                  <a:path w="83" h="83">
                    <a:moveTo>
                      <a:pt x="83" y="62"/>
                    </a:moveTo>
                    <a:lnTo>
                      <a:pt x="83" y="62"/>
                    </a:lnTo>
                    <a:cubicBezTo>
                      <a:pt x="83" y="0"/>
                      <a:pt x="36" y="0"/>
                      <a:pt x="12" y="20"/>
                    </a:cubicBezTo>
                    <a:cubicBezTo>
                      <a:pt x="0" y="20"/>
                      <a:pt x="83" y="83"/>
                      <a:pt x="83" y="62"/>
                    </a:cubicBezTo>
                    <a:cubicBezTo>
                      <a:pt x="83" y="0"/>
                      <a:pt x="83" y="83"/>
                      <a:pt x="83" y="6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2" name="Freeform 1921">
                <a:extLst>
                  <a:ext uri="{FF2B5EF4-FFF2-40B4-BE49-F238E27FC236}">
                    <a16:creationId xmlns:a16="http://schemas.microsoft.com/office/drawing/2014/main" id="{761C01FA-6F83-6069-0418-47A2B188753F}"/>
                  </a:ext>
                </a:extLst>
              </p:cNvPr>
              <p:cNvSpPr>
                <a:spLocks/>
              </p:cNvSpPr>
              <p:nvPr/>
            </p:nvSpPr>
            <p:spPr bwMode="auto">
              <a:xfrm>
                <a:off x="2443" y="2096"/>
                <a:ext cx="16" cy="16"/>
              </a:xfrm>
              <a:custGeom>
                <a:avLst/>
                <a:gdLst>
                  <a:gd name="T0" fmla="*/ 83 w 83"/>
                  <a:gd name="T1" fmla="*/ 62 h 83"/>
                  <a:gd name="T2" fmla="*/ 83 w 83"/>
                  <a:gd name="T3" fmla="*/ 62 h 83"/>
                  <a:gd name="T4" fmla="*/ 12 w 83"/>
                  <a:gd name="T5" fmla="*/ 20 h 83"/>
                  <a:gd name="T6" fmla="*/ 83 w 83"/>
                  <a:gd name="T7" fmla="*/ 62 h 83"/>
                  <a:gd name="T8" fmla="*/ 83 w 83"/>
                  <a:gd name="T9" fmla="*/ 62 h 83"/>
                  <a:gd name="T10" fmla="*/ 83 w 83"/>
                  <a:gd name="T11" fmla="*/ 62 h 83"/>
                </a:gdLst>
                <a:ahLst/>
                <a:cxnLst>
                  <a:cxn ang="0">
                    <a:pos x="T0" y="T1"/>
                  </a:cxn>
                  <a:cxn ang="0">
                    <a:pos x="T2" y="T3"/>
                  </a:cxn>
                  <a:cxn ang="0">
                    <a:pos x="T4" y="T5"/>
                  </a:cxn>
                  <a:cxn ang="0">
                    <a:pos x="T6" y="T7"/>
                  </a:cxn>
                  <a:cxn ang="0">
                    <a:pos x="T8" y="T9"/>
                  </a:cxn>
                  <a:cxn ang="0">
                    <a:pos x="T10" y="T11"/>
                  </a:cxn>
                </a:cxnLst>
                <a:rect l="0" t="0" r="r" b="b"/>
                <a:pathLst>
                  <a:path w="83" h="83">
                    <a:moveTo>
                      <a:pt x="83" y="62"/>
                    </a:moveTo>
                    <a:lnTo>
                      <a:pt x="83" y="62"/>
                    </a:lnTo>
                    <a:cubicBezTo>
                      <a:pt x="83" y="0"/>
                      <a:pt x="36" y="0"/>
                      <a:pt x="12" y="20"/>
                    </a:cubicBezTo>
                    <a:cubicBezTo>
                      <a:pt x="0" y="20"/>
                      <a:pt x="83" y="83"/>
                      <a:pt x="83" y="62"/>
                    </a:cubicBezTo>
                    <a:cubicBezTo>
                      <a:pt x="83" y="0"/>
                      <a:pt x="83" y="83"/>
                      <a:pt x="83" y="62"/>
                    </a:cubicBezTo>
                    <a:lnTo>
                      <a:pt x="83" y="6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Freeform 1922">
                <a:extLst>
                  <a:ext uri="{FF2B5EF4-FFF2-40B4-BE49-F238E27FC236}">
                    <a16:creationId xmlns:a16="http://schemas.microsoft.com/office/drawing/2014/main" id="{4F74776B-21AF-A036-D6DC-B1844F8231F8}"/>
                  </a:ext>
                </a:extLst>
              </p:cNvPr>
              <p:cNvSpPr>
                <a:spLocks/>
              </p:cNvSpPr>
              <p:nvPr/>
            </p:nvSpPr>
            <p:spPr bwMode="auto">
              <a:xfrm>
                <a:off x="2443" y="2096"/>
                <a:ext cx="16" cy="16"/>
              </a:xfrm>
              <a:custGeom>
                <a:avLst/>
                <a:gdLst>
                  <a:gd name="T0" fmla="*/ 83 w 83"/>
                  <a:gd name="T1" fmla="*/ 62 h 83"/>
                  <a:gd name="T2" fmla="*/ 83 w 83"/>
                  <a:gd name="T3" fmla="*/ 62 h 83"/>
                  <a:gd name="T4" fmla="*/ 12 w 83"/>
                  <a:gd name="T5" fmla="*/ 20 h 83"/>
                  <a:gd name="T6" fmla="*/ 83 w 83"/>
                  <a:gd name="T7" fmla="*/ 62 h 83"/>
                  <a:gd name="T8" fmla="*/ 83 w 83"/>
                  <a:gd name="T9" fmla="*/ 62 h 83"/>
                </a:gdLst>
                <a:ahLst/>
                <a:cxnLst>
                  <a:cxn ang="0">
                    <a:pos x="T0" y="T1"/>
                  </a:cxn>
                  <a:cxn ang="0">
                    <a:pos x="T2" y="T3"/>
                  </a:cxn>
                  <a:cxn ang="0">
                    <a:pos x="T4" y="T5"/>
                  </a:cxn>
                  <a:cxn ang="0">
                    <a:pos x="T6" y="T7"/>
                  </a:cxn>
                  <a:cxn ang="0">
                    <a:pos x="T8" y="T9"/>
                  </a:cxn>
                </a:cxnLst>
                <a:rect l="0" t="0" r="r" b="b"/>
                <a:pathLst>
                  <a:path w="83" h="83">
                    <a:moveTo>
                      <a:pt x="83" y="62"/>
                    </a:moveTo>
                    <a:lnTo>
                      <a:pt x="83" y="62"/>
                    </a:lnTo>
                    <a:cubicBezTo>
                      <a:pt x="83" y="0"/>
                      <a:pt x="36" y="0"/>
                      <a:pt x="12" y="20"/>
                    </a:cubicBezTo>
                    <a:cubicBezTo>
                      <a:pt x="0" y="20"/>
                      <a:pt x="83" y="83"/>
                      <a:pt x="83" y="62"/>
                    </a:cubicBezTo>
                    <a:cubicBezTo>
                      <a:pt x="83" y="0"/>
                      <a:pt x="83" y="83"/>
                      <a:pt x="83" y="6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4" name="Freeform 1923">
                <a:extLst>
                  <a:ext uri="{FF2B5EF4-FFF2-40B4-BE49-F238E27FC236}">
                    <a16:creationId xmlns:a16="http://schemas.microsoft.com/office/drawing/2014/main" id="{9714A9BB-1D25-87AC-9B4C-B4A7C67B8ADA}"/>
                  </a:ext>
                </a:extLst>
              </p:cNvPr>
              <p:cNvSpPr>
                <a:spLocks/>
              </p:cNvSpPr>
              <p:nvPr/>
            </p:nvSpPr>
            <p:spPr bwMode="auto">
              <a:xfrm>
                <a:off x="2443" y="2096"/>
                <a:ext cx="16" cy="16"/>
              </a:xfrm>
              <a:custGeom>
                <a:avLst/>
                <a:gdLst>
                  <a:gd name="T0" fmla="*/ 83 w 83"/>
                  <a:gd name="T1" fmla="*/ 62 h 83"/>
                  <a:gd name="T2" fmla="*/ 83 w 83"/>
                  <a:gd name="T3" fmla="*/ 62 h 83"/>
                  <a:gd name="T4" fmla="*/ 12 w 83"/>
                  <a:gd name="T5" fmla="*/ 20 h 83"/>
                  <a:gd name="T6" fmla="*/ 83 w 83"/>
                  <a:gd name="T7" fmla="*/ 62 h 83"/>
                  <a:gd name="T8" fmla="*/ 83 w 83"/>
                  <a:gd name="T9" fmla="*/ 62 h 83"/>
                  <a:gd name="T10" fmla="*/ 83 w 83"/>
                  <a:gd name="T11" fmla="*/ 62 h 83"/>
                </a:gdLst>
                <a:ahLst/>
                <a:cxnLst>
                  <a:cxn ang="0">
                    <a:pos x="T0" y="T1"/>
                  </a:cxn>
                  <a:cxn ang="0">
                    <a:pos x="T2" y="T3"/>
                  </a:cxn>
                  <a:cxn ang="0">
                    <a:pos x="T4" y="T5"/>
                  </a:cxn>
                  <a:cxn ang="0">
                    <a:pos x="T6" y="T7"/>
                  </a:cxn>
                  <a:cxn ang="0">
                    <a:pos x="T8" y="T9"/>
                  </a:cxn>
                  <a:cxn ang="0">
                    <a:pos x="T10" y="T11"/>
                  </a:cxn>
                </a:cxnLst>
                <a:rect l="0" t="0" r="r" b="b"/>
                <a:pathLst>
                  <a:path w="83" h="83">
                    <a:moveTo>
                      <a:pt x="83" y="62"/>
                    </a:moveTo>
                    <a:lnTo>
                      <a:pt x="83" y="62"/>
                    </a:lnTo>
                    <a:cubicBezTo>
                      <a:pt x="83" y="0"/>
                      <a:pt x="36" y="0"/>
                      <a:pt x="12" y="20"/>
                    </a:cubicBezTo>
                    <a:cubicBezTo>
                      <a:pt x="0" y="20"/>
                      <a:pt x="83" y="83"/>
                      <a:pt x="83" y="62"/>
                    </a:cubicBezTo>
                    <a:cubicBezTo>
                      <a:pt x="83" y="0"/>
                      <a:pt x="83" y="83"/>
                      <a:pt x="83" y="62"/>
                    </a:cubicBezTo>
                    <a:lnTo>
                      <a:pt x="83" y="6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 name="Freeform 1924">
                <a:extLst>
                  <a:ext uri="{FF2B5EF4-FFF2-40B4-BE49-F238E27FC236}">
                    <a16:creationId xmlns:a16="http://schemas.microsoft.com/office/drawing/2014/main" id="{0B5DCAFD-0900-BAA6-5C4B-01866D007994}"/>
                  </a:ext>
                </a:extLst>
              </p:cNvPr>
              <p:cNvSpPr>
                <a:spLocks/>
              </p:cNvSpPr>
              <p:nvPr/>
            </p:nvSpPr>
            <p:spPr bwMode="auto">
              <a:xfrm>
                <a:off x="2475" y="2032"/>
                <a:ext cx="16" cy="16"/>
              </a:xfrm>
              <a:custGeom>
                <a:avLst/>
                <a:gdLst>
                  <a:gd name="T0" fmla="*/ 41 w 83"/>
                  <a:gd name="T1" fmla="*/ 70 h 84"/>
                  <a:gd name="T2" fmla="*/ 41 w 83"/>
                  <a:gd name="T3" fmla="*/ 70 h 84"/>
                  <a:gd name="T4" fmla="*/ 0 w 83"/>
                  <a:gd name="T5" fmla="*/ 42 h 84"/>
                  <a:gd name="T6" fmla="*/ 55 w 83"/>
                  <a:gd name="T7" fmla="*/ 28 h 84"/>
                  <a:gd name="T8" fmla="*/ 41 w 83"/>
                  <a:gd name="T9" fmla="*/ 70 h 84"/>
                  <a:gd name="T10" fmla="*/ 41 w 83"/>
                  <a:gd name="T11" fmla="*/ 70 h 84"/>
                </a:gdLst>
                <a:ahLst/>
                <a:cxnLst>
                  <a:cxn ang="0">
                    <a:pos x="T0" y="T1"/>
                  </a:cxn>
                  <a:cxn ang="0">
                    <a:pos x="T2" y="T3"/>
                  </a:cxn>
                  <a:cxn ang="0">
                    <a:pos x="T4" y="T5"/>
                  </a:cxn>
                  <a:cxn ang="0">
                    <a:pos x="T6" y="T7"/>
                  </a:cxn>
                  <a:cxn ang="0">
                    <a:pos x="T8" y="T9"/>
                  </a:cxn>
                  <a:cxn ang="0">
                    <a:pos x="T10" y="T11"/>
                  </a:cxn>
                </a:cxnLst>
                <a:rect l="0" t="0" r="r" b="b"/>
                <a:pathLst>
                  <a:path w="83" h="84">
                    <a:moveTo>
                      <a:pt x="41" y="70"/>
                    </a:moveTo>
                    <a:lnTo>
                      <a:pt x="41" y="70"/>
                    </a:lnTo>
                    <a:cubicBezTo>
                      <a:pt x="27" y="56"/>
                      <a:pt x="14" y="56"/>
                      <a:pt x="0" y="42"/>
                    </a:cubicBezTo>
                    <a:cubicBezTo>
                      <a:pt x="14" y="42"/>
                      <a:pt x="41" y="0"/>
                      <a:pt x="55" y="28"/>
                    </a:cubicBezTo>
                    <a:cubicBezTo>
                      <a:pt x="83" y="42"/>
                      <a:pt x="69" y="84"/>
                      <a:pt x="41" y="70"/>
                    </a:cubicBezTo>
                    <a:cubicBezTo>
                      <a:pt x="27" y="56"/>
                      <a:pt x="55" y="84"/>
                      <a:pt x="41" y="7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6" name="Freeform 1925">
                <a:extLst>
                  <a:ext uri="{FF2B5EF4-FFF2-40B4-BE49-F238E27FC236}">
                    <a16:creationId xmlns:a16="http://schemas.microsoft.com/office/drawing/2014/main" id="{3250653B-5623-6BE6-8D18-CD28674D0055}"/>
                  </a:ext>
                </a:extLst>
              </p:cNvPr>
              <p:cNvSpPr>
                <a:spLocks/>
              </p:cNvSpPr>
              <p:nvPr/>
            </p:nvSpPr>
            <p:spPr bwMode="auto">
              <a:xfrm>
                <a:off x="2475" y="2032"/>
                <a:ext cx="16" cy="16"/>
              </a:xfrm>
              <a:custGeom>
                <a:avLst/>
                <a:gdLst>
                  <a:gd name="T0" fmla="*/ 41 w 83"/>
                  <a:gd name="T1" fmla="*/ 70 h 84"/>
                  <a:gd name="T2" fmla="*/ 41 w 83"/>
                  <a:gd name="T3" fmla="*/ 70 h 84"/>
                  <a:gd name="T4" fmla="*/ 0 w 83"/>
                  <a:gd name="T5" fmla="*/ 42 h 84"/>
                  <a:gd name="T6" fmla="*/ 55 w 83"/>
                  <a:gd name="T7" fmla="*/ 28 h 84"/>
                  <a:gd name="T8" fmla="*/ 41 w 83"/>
                  <a:gd name="T9" fmla="*/ 70 h 84"/>
                  <a:gd name="T10" fmla="*/ 41 w 83"/>
                  <a:gd name="T11" fmla="*/ 70 h 84"/>
                  <a:gd name="T12" fmla="*/ 41 w 83"/>
                  <a:gd name="T13" fmla="*/ 70 h 84"/>
                </a:gdLst>
                <a:ahLst/>
                <a:cxnLst>
                  <a:cxn ang="0">
                    <a:pos x="T0" y="T1"/>
                  </a:cxn>
                  <a:cxn ang="0">
                    <a:pos x="T2" y="T3"/>
                  </a:cxn>
                  <a:cxn ang="0">
                    <a:pos x="T4" y="T5"/>
                  </a:cxn>
                  <a:cxn ang="0">
                    <a:pos x="T6" y="T7"/>
                  </a:cxn>
                  <a:cxn ang="0">
                    <a:pos x="T8" y="T9"/>
                  </a:cxn>
                  <a:cxn ang="0">
                    <a:pos x="T10" y="T11"/>
                  </a:cxn>
                  <a:cxn ang="0">
                    <a:pos x="T12" y="T13"/>
                  </a:cxn>
                </a:cxnLst>
                <a:rect l="0" t="0" r="r" b="b"/>
                <a:pathLst>
                  <a:path w="83" h="84">
                    <a:moveTo>
                      <a:pt x="41" y="70"/>
                    </a:moveTo>
                    <a:lnTo>
                      <a:pt x="41" y="70"/>
                    </a:lnTo>
                    <a:cubicBezTo>
                      <a:pt x="27" y="56"/>
                      <a:pt x="14" y="56"/>
                      <a:pt x="0" y="42"/>
                    </a:cubicBezTo>
                    <a:cubicBezTo>
                      <a:pt x="14" y="42"/>
                      <a:pt x="41" y="0"/>
                      <a:pt x="55" y="28"/>
                    </a:cubicBezTo>
                    <a:cubicBezTo>
                      <a:pt x="83" y="42"/>
                      <a:pt x="69" y="84"/>
                      <a:pt x="41" y="70"/>
                    </a:cubicBezTo>
                    <a:cubicBezTo>
                      <a:pt x="27" y="56"/>
                      <a:pt x="55" y="84"/>
                      <a:pt x="41" y="70"/>
                    </a:cubicBezTo>
                    <a:lnTo>
                      <a:pt x="41" y="7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 name="Freeform 1926">
                <a:extLst>
                  <a:ext uri="{FF2B5EF4-FFF2-40B4-BE49-F238E27FC236}">
                    <a16:creationId xmlns:a16="http://schemas.microsoft.com/office/drawing/2014/main" id="{1045E2E1-A1E6-86F5-7252-5BFCFDAB8127}"/>
                  </a:ext>
                </a:extLst>
              </p:cNvPr>
              <p:cNvSpPr>
                <a:spLocks/>
              </p:cNvSpPr>
              <p:nvPr/>
            </p:nvSpPr>
            <p:spPr bwMode="auto">
              <a:xfrm>
                <a:off x="2475" y="2032"/>
                <a:ext cx="16" cy="16"/>
              </a:xfrm>
              <a:custGeom>
                <a:avLst/>
                <a:gdLst>
                  <a:gd name="T0" fmla="*/ 41 w 83"/>
                  <a:gd name="T1" fmla="*/ 70 h 84"/>
                  <a:gd name="T2" fmla="*/ 41 w 83"/>
                  <a:gd name="T3" fmla="*/ 70 h 84"/>
                  <a:gd name="T4" fmla="*/ 0 w 83"/>
                  <a:gd name="T5" fmla="*/ 42 h 84"/>
                  <a:gd name="T6" fmla="*/ 55 w 83"/>
                  <a:gd name="T7" fmla="*/ 28 h 84"/>
                  <a:gd name="T8" fmla="*/ 41 w 83"/>
                  <a:gd name="T9" fmla="*/ 70 h 84"/>
                  <a:gd name="T10" fmla="*/ 41 w 83"/>
                  <a:gd name="T11" fmla="*/ 70 h 84"/>
                </a:gdLst>
                <a:ahLst/>
                <a:cxnLst>
                  <a:cxn ang="0">
                    <a:pos x="T0" y="T1"/>
                  </a:cxn>
                  <a:cxn ang="0">
                    <a:pos x="T2" y="T3"/>
                  </a:cxn>
                  <a:cxn ang="0">
                    <a:pos x="T4" y="T5"/>
                  </a:cxn>
                  <a:cxn ang="0">
                    <a:pos x="T6" y="T7"/>
                  </a:cxn>
                  <a:cxn ang="0">
                    <a:pos x="T8" y="T9"/>
                  </a:cxn>
                  <a:cxn ang="0">
                    <a:pos x="T10" y="T11"/>
                  </a:cxn>
                </a:cxnLst>
                <a:rect l="0" t="0" r="r" b="b"/>
                <a:pathLst>
                  <a:path w="83" h="84">
                    <a:moveTo>
                      <a:pt x="41" y="70"/>
                    </a:moveTo>
                    <a:lnTo>
                      <a:pt x="41" y="70"/>
                    </a:lnTo>
                    <a:cubicBezTo>
                      <a:pt x="27" y="56"/>
                      <a:pt x="14" y="56"/>
                      <a:pt x="0" y="42"/>
                    </a:cubicBezTo>
                    <a:cubicBezTo>
                      <a:pt x="14" y="42"/>
                      <a:pt x="41" y="0"/>
                      <a:pt x="55" y="28"/>
                    </a:cubicBezTo>
                    <a:cubicBezTo>
                      <a:pt x="83" y="42"/>
                      <a:pt x="69" y="84"/>
                      <a:pt x="41" y="70"/>
                    </a:cubicBezTo>
                    <a:cubicBezTo>
                      <a:pt x="27" y="56"/>
                      <a:pt x="55" y="84"/>
                      <a:pt x="41" y="7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8" name="Freeform 1927">
                <a:extLst>
                  <a:ext uri="{FF2B5EF4-FFF2-40B4-BE49-F238E27FC236}">
                    <a16:creationId xmlns:a16="http://schemas.microsoft.com/office/drawing/2014/main" id="{1DF2A593-3EE9-8158-FFFE-135E66687EFE}"/>
                  </a:ext>
                </a:extLst>
              </p:cNvPr>
              <p:cNvSpPr>
                <a:spLocks/>
              </p:cNvSpPr>
              <p:nvPr/>
            </p:nvSpPr>
            <p:spPr bwMode="auto">
              <a:xfrm>
                <a:off x="2475" y="2032"/>
                <a:ext cx="16" cy="16"/>
              </a:xfrm>
              <a:custGeom>
                <a:avLst/>
                <a:gdLst>
                  <a:gd name="T0" fmla="*/ 41 w 83"/>
                  <a:gd name="T1" fmla="*/ 70 h 84"/>
                  <a:gd name="T2" fmla="*/ 41 w 83"/>
                  <a:gd name="T3" fmla="*/ 70 h 84"/>
                  <a:gd name="T4" fmla="*/ 0 w 83"/>
                  <a:gd name="T5" fmla="*/ 42 h 84"/>
                  <a:gd name="T6" fmla="*/ 55 w 83"/>
                  <a:gd name="T7" fmla="*/ 28 h 84"/>
                  <a:gd name="T8" fmla="*/ 41 w 83"/>
                  <a:gd name="T9" fmla="*/ 70 h 84"/>
                  <a:gd name="T10" fmla="*/ 41 w 83"/>
                  <a:gd name="T11" fmla="*/ 70 h 84"/>
                  <a:gd name="T12" fmla="*/ 41 w 83"/>
                  <a:gd name="T13" fmla="*/ 70 h 84"/>
                </a:gdLst>
                <a:ahLst/>
                <a:cxnLst>
                  <a:cxn ang="0">
                    <a:pos x="T0" y="T1"/>
                  </a:cxn>
                  <a:cxn ang="0">
                    <a:pos x="T2" y="T3"/>
                  </a:cxn>
                  <a:cxn ang="0">
                    <a:pos x="T4" y="T5"/>
                  </a:cxn>
                  <a:cxn ang="0">
                    <a:pos x="T6" y="T7"/>
                  </a:cxn>
                  <a:cxn ang="0">
                    <a:pos x="T8" y="T9"/>
                  </a:cxn>
                  <a:cxn ang="0">
                    <a:pos x="T10" y="T11"/>
                  </a:cxn>
                  <a:cxn ang="0">
                    <a:pos x="T12" y="T13"/>
                  </a:cxn>
                </a:cxnLst>
                <a:rect l="0" t="0" r="r" b="b"/>
                <a:pathLst>
                  <a:path w="83" h="84">
                    <a:moveTo>
                      <a:pt x="41" y="70"/>
                    </a:moveTo>
                    <a:lnTo>
                      <a:pt x="41" y="70"/>
                    </a:lnTo>
                    <a:cubicBezTo>
                      <a:pt x="27" y="56"/>
                      <a:pt x="14" y="56"/>
                      <a:pt x="0" y="42"/>
                    </a:cubicBezTo>
                    <a:cubicBezTo>
                      <a:pt x="14" y="42"/>
                      <a:pt x="41" y="0"/>
                      <a:pt x="55" y="28"/>
                    </a:cubicBezTo>
                    <a:cubicBezTo>
                      <a:pt x="83" y="42"/>
                      <a:pt x="69" y="84"/>
                      <a:pt x="41" y="70"/>
                    </a:cubicBezTo>
                    <a:cubicBezTo>
                      <a:pt x="27" y="56"/>
                      <a:pt x="55" y="84"/>
                      <a:pt x="41" y="70"/>
                    </a:cubicBezTo>
                    <a:lnTo>
                      <a:pt x="41" y="7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 name="Freeform 1928">
                <a:extLst>
                  <a:ext uri="{FF2B5EF4-FFF2-40B4-BE49-F238E27FC236}">
                    <a16:creationId xmlns:a16="http://schemas.microsoft.com/office/drawing/2014/main" id="{6AB3B1BF-D5FE-FA51-1670-CB4822E28919}"/>
                  </a:ext>
                </a:extLst>
              </p:cNvPr>
              <p:cNvSpPr>
                <a:spLocks/>
              </p:cNvSpPr>
              <p:nvPr/>
            </p:nvSpPr>
            <p:spPr bwMode="auto">
              <a:xfrm>
                <a:off x="2467" y="1911"/>
                <a:ext cx="16" cy="16"/>
              </a:xfrm>
              <a:custGeom>
                <a:avLst/>
                <a:gdLst>
                  <a:gd name="T0" fmla="*/ 42 w 83"/>
                  <a:gd name="T1" fmla="*/ 72 h 84"/>
                  <a:gd name="T2" fmla="*/ 42 w 83"/>
                  <a:gd name="T3" fmla="*/ 72 h 84"/>
                  <a:gd name="T4" fmla="*/ 56 w 83"/>
                  <a:gd name="T5" fmla="*/ 12 h 84"/>
                  <a:gd name="T6" fmla="*/ 42 w 83"/>
                  <a:gd name="T7" fmla="*/ 72 h 84"/>
                  <a:gd name="T8" fmla="*/ 42 w 83"/>
                  <a:gd name="T9" fmla="*/ 72 h 84"/>
                </a:gdLst>
                <a:ahLst/>
                <a:cxnLst>
                  <a:cxn ang="0">
                    <a:pos x="T0" y="T1"/>
                  </a:cxn>
                  <a:cxn ang="0">
                    <a:pos x="T2" y="T3"/>
                  </a:cxn>
                  <a:cxn ang="0">
                    <a:pos x="T4" y="T5"/>
                  </a:cxn>
                  <a:cxn ang="0">
                    <a:pos x="T6" y="T7"/>
                  </a:cxn>
                  <a:cxn ang="0">
                    <a:pos x="T8" y="T9"/>
                  </a:cxn>
                </a:cxnLst>
                <a:rect l="0" t="0" r="r" b="b"/>
                <a:pathLst>
                  <a:path w="83" h="84">
                    <a:moveTo>
                      <a:pt x="42" y="72"/>
                    </a:moveTo>
                    <a:lnTo>
                      <a:pt x="42" y="72"/>
                    </a:lnTo>
                    <a:cubicBezTo>
                      <a:pt x="0" y="84"/>
                      <a:pt x="14" y="0"/>
                      <a:pt x="56" y="12"/>
                    </a:cubicBezTo>
                    <a:cubicBezTo>
                      <a:pt x="83" y="12"/>
                      <a:pt x="69" y="72"/>
                      <a:pt x="42" y="72"/>
                    </a:cubicBezTo>
                    <a:cubicBezTo>
                      <a:pt x="28" y="72"/>
                      <a:pt x="83" y="72"/>
                      <a:pt x="42" y="7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0" name="Freeform 1929">
                <a:extLst>
                  <a:ext uri="{FF2B5EF4-FFF2-40B4-BE49-F238E27FC236}">
                    <a16:creationId xmlns:a16="http://schemas.microsoft.com/office/drawing/2014/main" id="{11C23FA0-055A-4582-162E-E8C9FC9ED896}"/>
                  </a:ext>
                </a:extLst>
              </p:cNvPr>
              <p:cNvSpPr>
                <a:spLocks/>
              </p:cNvSpPr>
              <p:nvPr/>
            </p:nvSpPr>
            <p:spPr bwMode="auto">
              <a:xfrm>
                <a:off x="2467" y="1911"/>
                <a:ext cx="16" cy="16"/>
              </a:xfrm>
              <a:custGeom>
                <a:avLst/>
                <a:gdLst>
                  <a:gd name="T0" fmla="*/ 42 w 83"/>
                  <a:gd name="T1" fmla="*/ 72 h 84"/>
                  <a:gd name="T2" fmla="*/ 42 w 83"/>
                  <a:gd name="T3" fmla="*/ 72 h 84"/>
                  <a:gd name="T4" fmla="*/ 56 w 83"/>
                  <a:gd name="T5" fmla="*/ 12 h 84"/>
                  <a:gd name="T6" fmla="*/ 42 w 83"/>
                  <a:gd name="T7" fmla="*/ 72 h 84"/>
                  <a:gd name="T8" fmla="*/ 42 w 83"/>
                  <a:gd name="T9" fmla="*/ 72 h 84"/>
                  <a:gd name="T10" fmla="*/ 42 w 83"/>
                  <a:gd name="T11" fmla="*/ 72 h 84"/>
                </a:gdLst>
                <a:ahLst/>
                <a:cxnLst>
                  <a:cxn ang="0">
                    <a:pos x="T0" y="T1"/>
                  </a:cxn>
                  <a:cxn ang="0">
                    <a:pos x="T2" y="T3"/>
                  </a:cxn>
                  <a:cxn ang="0">
                    <a:pos x="T4" y="T5"/>
                  </a:cxn>
                  <a:cxn ang="0">
                    <a:pos x="T6" y="T7"/>
                  </a:cxn>
                  <a:cxn ang="0">
                    <a:pos x="T8" y="T9"/>
                  </a:cxn>
                  <a:cxn ang="0">
                    <a:pos x="T10" y="T11"/>
                  </a:cxn>
                </a:cxnLst>
                <a:rect l="0" t="0" r="r" b="b"/>
                <a:pathLst>
                  <a:path w="83" h="84">
                    <a:moveTo>
                      <a:pt x="42" y="72"/>
                    </a:moveTo>
                    <a:lnTo>
                      <a:pt x="42" y="72"/>
                    </a:lnTo>
                    <a:cubicBezTo>
                      <a:pt x="0" y="84"/>
                      <a:pt x="14" y="0"/>
                      <a:pt x="56" y="12"/>
                    </a:cubicBezTo>
                    <a:cubicBezTo>
                      <a:pt x="83" y="12"/>
                      <a:pt x="69" y="72"/>
                      <a:pt x="42" y="72"/>
                    </a:cubicBezTo>
                    <a:cubicBezTo>
                      <a:pt x="28" y="72"/>
                      <a:pt x="83" y="72"/>
                      <a:pt x="42" y="72"/>
                    </a:cubicBezTo>
                    <a:lnTo>
                      <a:pt x="42" y="7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 name="Freeform 1930">
                <a:extLst>
                  <a:ext uri="{FF2B5EF4-FFF2-40B4-BE49-F238E27FC236}">
                    <a16:creationId xmlns:a16="http://schemas.microsoft.com/office/drawing/2014/main" id="{937C4612-3126-E290-4036-0C867AF1E2B5}"/>
                  </a:ext>
                </a:extLst>
              </p:cNvPr>
              <p:cNvSpPr>
                <a:spLocks/>
              </p:cNvSpPr>
              <p:nvPr/>
            </p:nvSpPr>
            <p:spPr bwMode="auto">
              <a:xfrm>
                <a:off x="2467" y="1911"/>
                <a:ext cx="16" cy="16"/>
              </a:xfrm>
              <a:custGeom>
                <a:avLst/>
                <a:gdLst>
                  <a:gd name="T0" fmla="*/ 42 w 83"/>
                  <a:gd name="T1" fmla="*/ 72 h 84"/>
                  <a:gd name="T2" fmla="*/ 42 w 83"/>
                  <a:gd name="T3" fmla="*/ 72 h 84"/>
                  <a:gd name="T4" fmla="*/ 56 w 83"/>
                  <a:gd name="T5" fmla="*/ 12 h 84"/>
                  <a:gd name="T6" fmla="*/ 42 w 83"/>
                  <a:gd name="T7" fmla="*/ 72 h 84"/>
                  <a:gd name="T8" fmla="*/ 42 w 83"/>
                  <a:gd name="T9" fmla="*/ 72 h 84"/>
                </a:gdLst>
                <a:ahLst/>
                <a:cxnLst>
                  <a:cxn ang="0">
                    <a:pos x="T0" y="T1"/>
                  </a:cxn>
                  <a:cxn ang="0">
                    <a:pos x="T2" y="T3"/>
                  </a:cxn>
                  <a:cxn ang="0">
                    <a:pos x="T4" y="T5"/>
                  </a:cxn>
                  <a:cxn ang="0">
                    <a:pos x="T6" y="T7"/>
                  </a:cxn>
                  <a:cxn ang="0">
                    <a:pos x="T8" y="T9"/>
                  </a:cxn>
                </a:cxnLst>
                <a:rect l="0" t="0" r="r" b="b"/>
                <a:pathLst>
                  <a:path w="83" h="84">
                    <a:moveTo>
                      <a:pt x="42" y="72"/>
                    </a:moveTo>
                    <a:lnTo>
                      <a:pt x="42" y="72"/>
                    </a:lnTo>
                    <a:cubicBezTo>
                      <a:pt x="0" y="84"/>
                      <a:pt x="14" y="0"/>
                      <a:pt x="56" y="12"/>
                    </a:cubicBezTo>
                    <a:cubicBezTo>
                      <a:pt x="83" y="12"/>
                      <a:pt x="69" y="72"/>
                      <a:pt x="42" y="72"/>
                    </a:cubicBezTo>
                    <a:cubicBezTo>
                      <a:pt x="28" y="72"/>
                      <a:pt x="83" y="72"/>
                      <a:pt x="42" y="7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2" name="Freeform 1931">
                <a:extLst>
                  <a:ext uri="{FF2B5EF4-FFF2-40B4-BE49-F238E27FC236}">
                    <a16:creationId xmlns:a16="http://schemas.microsoft.com/office/drawing/2014/main" id="{B34E5192-12F5-875F-E09C-872223309569}"/>
                  </a:ext>
                </a:extLst>
              </p:cNvPr>
              <p:cNvSpPr>
                <a:spLocks/>
              </p:cNvSpPr>
              <p:nvPr/>
            </p:nvSpPr>
            <p:spPr bwMode="auto">
              <a:xfrm>
                <a:off x="2467" y="1911"/>
                <a:ext cx="16" cy="16"/>
              </a:xfrm>
              <a:custGeom>
                <a:avLst/>
                <a:gdLst>
                  <a:gd name="T0" fmla="*/ 42 w 83"/>
                  <a:gd name="T1" fmla="*/ 72 h 84"/>
                  <a:gd name="T2" fmla="*/ 42 w 83"/>
                  <a:gd name="T3" fmla="*/ 72 h 84"/>
                  <a:gd name="T4" fmla="*/ 56 w 83"/>
                  <a:gd name="T5" fmla="*/ 12 h 84"/>
                  <a:gd name="T6" fmla="*/ 42 w 83"/>
                  <a:gd name="T7" fmla="*/ 72 h 84"/>
                  <a:gd name="T8" fmla="*/ 42 w 83"/>
                  <a:gd name="T9" fmla="*/ 72 h 84"/>
                  <a:gd name="T10" fmla="*/ 42 w 83"/>
                  <a:gd name="T11" fmla="*/ 72 h 84"/>
                </a:gdLst>
                <a:ahLst/>
                <a:cxnLst>
                  <a:cxn ang="0">
                    <a:pos x="T0" y="T1"/>
                  </a:cxn>
                  <a:cxn ang="0">
                    <a:pos x="T2" y="T3"/>
                  </a:cxn>
                  <a:cxn ang="0">
                    <a:pos x="T4" y="T5"/>
                  </a:cxn>
                  <a:cxn ang="0">
                    <a:pos x="T6" y="T7"/>
                  </a:cxn>
                  <a:cxn ang="0">
                    <a:pos x="T8" y="T9"/>
                  </a:cxn>
                  <a:cxn ang="0">
                    <a:pos x="T10" y="T11"/>
                  </a:cxn>
                </a:cxnLst>
                <a:rect l="0" t="0" r="r" b="b"/>
                <a:pathLst>
                  <a:path w="83" h="84">
                    <a:moveTo>
                      <a:pt x="42" y="72"/>
                    </a:moveTo>
                    <a:lnTo>
                      <a:pt x="42" y="72"/>
                    </a:lnTo>
                    <a:cubicBezTo>
                      <a:pt x="0" y="84"/>
                      <a:pt x="14" y="0"/>
                      <a:pt x="56" y="12"/>
                    </a:cubicBezTo>
                    <a:cubicBezTo>
                      <a:pt x="83" y="12"/>
                      <a:pt x="69" y="72"/>
                      <a:pt x="42" y="72"/>
                    </a:cubicBezTo>
                    <a:cubicBezTo>
                      <a:pt x="28" y="72"/>
                      <a:pt x="83" y="72"/>
                      <a:pt x="42" y="72"/>
                    </a:cubicBezTo>
                    <a:lnTo>
                      <a:pt x="42" y="7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Freeform 1932">
                <a:extLst>
                  <a:ext uri="{FF2B5EF4-FFF2-40B4-BE49-F238E27FC236}">
                    <a16:creationId xmlns:a16="http://schemas.microsoft.com/office/drawing/2014/main" id="{44CB86DD-CE44-DB17-4D39-41A236A30E38}"/>
                  </a:ext>
                </a:extLst>
              </p:cNvPr>
              <p:cNvSpPr>
                <a:spLocks/>
              </p:cNvSpPr>
              <p:nvPr/>
            </p:nvSpPr>
            <p:spPr bwMode="auto">
              <a:xfrm>
                <a:off x="2419" y="1895"/>
                <a:ext cx="32" cy="16"/>
              </a:xfrm>
              <a:custGeom>
                <a:avLst/>
                <a:gdLst>
                  <a:gd name="T0" fmla="*/ 56 w 167"/>
                  <a:gd name="T1" fmla="*/ 83 h 83"/>
                  <a:gd name="T2" fmla="*/ 56 w 167"/>
                  <a:gd name="T3" fmla="*/ 83 h 83"/>
                  <a:gd name="T4" fmla="*/ 14 w 167"/>
                  <a:gd name="T5" fmla="*/ 42 h 83"/>
                  <a:gd name="T6" fmla="*/ 111 w 167"/>
                  <a:gd name="T7" fmla="*/ 0 h 83"/>
                  <a:gd name="T8" fmla="*/ 56 w 167"/>
                  <a:gd name="T9" fmla="*/ 83 h 83"/>
                </a:gdLst>
                <a:ahLst/>
                <a:cxnLst>
                  <a:cxn ang="0">
                    <a:pos x="T0" y="T1"/>
                  </a:cxn>
                  <a:cxn ang="0">
                    <a:pos x="T2" y="T3"/>
                  </a:cxn>
                  <a:cxn ang="0">
                    <a:pos x="T4" y="T5"/>
                  </a:cxn>
                  <a:cxn ang="0">
                    <a:pos x="T6" y="T7"/>
                  </a:cxn>
                  <a:cxn ang="0">
                    <a:pos x="T8" y="T9"/>
                  </a:cxn>
                </a:cxnLst>
                <a:rect l="0" t="0" r="r" b="b"/>
                <a:pathLst>
                  <a:path w="167" h="83">
                    <a:moveTo>
                      <a:pt x="56" y="83"/>
                    </a:moveTo>
                    <a:lnTo>
                      <a:pt x="56" y="83"/>
                    </a:lnTo>
                    <a:cubicBezTo>
                      <a:pt x="28" y="83"/>
                      <a:pt x="0" y="70"/>
                      <a:pt x="14" y="42"/>
                    </a:cubicBezTo>
                    <a:cubicBezTo>
                      <a:pt x="28" y="14"/>
                      <a:pt x="70" y="14"/>
                      <a:pt x="111" y="0"/>
                    </a:cubicBezTo>
                    <a:cubicBezTo>
                      <a:pt x="167" y="0"/>
                      <a:pt x="83" y="83"/>
                      <a:pt x="56" y="8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4" name="Freeform 1933">
                <a:extLst>
                  <a:ext uri="{FF2B5EF4-FFF2-40B4-BE49-F238E27FC236}">
                    <a16:creationId xmlns:a16="http://schemas.microsoft.com/office/drawing/2014/main" id="{B0C0350A-5E0D-E2BD-AE4F-88A4BA8DCD20}"/>
                  </a:ext>
                </a:extLst>
              </p:cNvPr>
              <p:cNvSpPr>
                <a:spLocks/>
              </p:cNvSpPr>
              <p:nvPr/>
            </p:nvSpPr>
            <p:spPr bwMode="auto">
              <a:xfrm>
                <a:off x="2419" y="1895"/>
                <a:ext cx="32" cy="16"/>
              </a:xfrm>
              <a:custGeom>
                <a:avLst/>
                <a:gdLst>
                  <a:gd name="T0" fmla="*/ 56 w 167"/>
                  <a:gd name="T1" fmla="*/ 83 h 83"/>
                  <a:gd name="T2" fmla="*/ 56 w 167"/>
                  <a:gd name="T3" fmla="*/ 83 h 83"/>
                  <a:gd name="T4" fmla="*/ 14 w 167"/>
                  <a:gd name="T5" fmla="*/ 42 h 83"/>
                  <a:gd name="T6" fmla="*/ 111 w 167"/>
                  <a:gd name="T7" fmla="*/ 0 h 83"/>
                  <a:gd name="T8" fmla="*/ 56 w 167"/>
                  <a:gd name="T9" fmla="*/ 83 h 83"/>
                  <a:gd name="T10" fmla="*/ 56 w 167"/>
                  <a:gd name="T11" fmla="*/ 83 h 83"/>
                </a:gdLst>
                <a:ahLst/>
                <a:cxnLst>
                  <a:cxn ang="0">
                    <a:pos x="T0" y="T1"/>
                  </a:cxn>
                  <a:cxn ang="0">
                    <a:pos x="T2" y="T3"/>
                  </a:cxn>
                  <a:cxn ang="0">
                    <a:pos x="T4" y="T5"/>
                  </a:cxn>
                  <a:cxn ang="0">
                    <a:pos x="T6" y="T7"/>
                  </a:cxn>
                  <a:cxn ang="0">
                    <a:pos x="T8" y="T9"/>
                  </a:cxn>
                  <a:cxn ang="0">
                    <a:pos x="T10" y="T11"/>
                  </a:cxn>
                </a:cxnLst>
                <a:rect l="0" t="0" r="r" b="b"/>
                <a:pathLst>
                  <a:path w="167" h="83">
                    <a:moveTo>
                      <a:pt x="56" y="83"/>
                    </a:moveTo>
                    <a:lnTo>
                      <a:pt x="56" y="83"/>
                    </a:lnTo>
                    <a:cubicBezTo>
                      <a:pt x="28" y="83"/>
                      <a:pt x="0" y="70"/>
                      <a:pt x="14" y="42"/>
                    </a:cubicBezTo>
                    <a:cubicBezTo>
                      <a:pt x="28" y="14"/>
                      <a:pt x="70" y="14"/>
                      <a:pt x="111" y="0"/>
                    </a:cubicBezTo>
                    <a:cubicBezTo>
                      <a:pt x="167" y="0"/>
                      <a:pt x="83" y="83"/>
                      <a:pt x="56" y="83"/>
                    </a:cubicBezTo>
                    <a:lnTo>
                      <a:pt x="56"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 name="Freeform 1934">
                <a:extLst>
                  <a:ext uri="{FF2B5EF4-FFF2-40B4-BE49-F238E27FC236}">
                    <a16:creationId xmlns:a16="http://schemas.microsoft.com/office/drawing/2014/main" id="{AEE008ED-CA89-37B8-F3A3-3D8741EECC8B}"/>
                  </a:ext>
                </a:extLst>
              </p:cNvPr>
              <p:cNvSpPr>
                <a:spLocks/>
              </p:cNvSpPr>
              <p:nvPr/>
            </p:nvSpPr>
            <p:spPr bwMode="auto">
              <a:xfrm>
                <a:off x="2419" y="1895"/>
                <a:ext cx="32" cy="16"/>
              </a:xfrm>
              <a:custGeom>
                <a:avLst/>
                <a:gdLst>
                  <a:gd name="T0" fmla="*/ 56 w 167"/>
                  <a:gd name="T1" fmla="*/ 83 h 83"/>
                  <a:gd name="T2" fmla="*/ 56 w 167"/>
                  <a:gd name="T3" fmla="*/ 83 h 83"/>
                  <a:gd name="T4" fmla="*/ 14 w 167"/>
                  <a:gd name="T5" fmla="*/ 42 h 83"/>
                  <a:gd name="T6" fmla="*/ 111 w 167"/>
                  <a:gd name="T7" fmla="*/ 0 h 83"/>
                  <a:gd name="T8" fmla="*/ 56 w 167"/>
                  <a:gd name="T9" fmla="*/ 83 h 83"/>
                </a:gdLst>
                <a:ahLst/>
                <a:cxnLst>
                  <a:cxn ang="0">
                    <a:pos x="T0" y="T1"/>
                  </a:cxn>
                  <a:cxn ang="0">
                    <a:pos x="T2" y="T3"/>
                  </a:cxn>
                  <a:cxn ang="0">
                    <a:pos x="T4" y="T5"/>
                  </a:cxn>
                  <a:cxn ang="0">
                    <a:pos x="T6" y="T7"/>
                  </a:cxn>
                  <a:cxn ang="0">
                    <a:pos x="T8" y="T9"/>
                  </a:cxn>
                </a:cxnLst>
                <a:rect l="0" t="0" r="r" b="b"/>
                <a:pathLst>
                  <a:path w="167" h="83">
                    <a:moveTo>
                      <a:pt x="56" y="83"/>
                    </a:moveTo>
                    <a:lnTo>
                      <a:pt x="56" y="83"/>
                    </a:lnTo>
                    <a:cubicBezTo>
                      <a:pt x="28" y="83"/>
                      <a:pt x="0" y="70"/>
                      <a:pt x="14" y="42"/>
                    </a:cubicBezTo>
                    <a:cubicBezTo>
                      <a:pt x="28" y="14"/>
                      <a:pt x="69" y="14"/>
                      <a:pt x="111" y="0"/>
                    </a:cubicBezTo>
                    <a:cubicBezTo>
                      <a:pt x="167" y="0"/>
                      <a:pt x="83" y="83"/>
                      <a:pt x="56" y="8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6" name="Freeform 1935">
                <a:extLst>
                  <a:ext uri="{FF2B5EF4-FFF2-40B4-BE49-F238E27FC236}">
                    <a16:creationId xmlns:a16="http://schemas.microsoft.com/office/drawing/2014/main" id="{1738726C-1AE4-11D6-2C2D-B2127926CEA5}"/>
                  </a:ext>
                </a:extLst>
              </p:cNvPr>
              <p:cNvSpPr>
                <a:spLocks/>
              </p:cNvSpPr>
              <p:nvPr/>
            </p:nvSpPr>
            <p:spPr bwMode="auto">
              <a:xfrm>
                <a:off x="2419" y="1895"/>
                <a:ext cx="32" cy="16"/>
              </a:xfrm>
              <a:custGeom>
                <a:avLst/>
                <a:gdLst>
                  <a:gd name="T0" fmla="*/ 56 w 167"/>
                  <a:gd name="T1" fmla="*/ 83 h 83"/>
                  <a:gd name="T2" fmla="*/ 56 w 167"/>
                  <a:gd name="T3" fmla="*/ 83 h 83"/>
                  <a:gd name="T4" fmla="*/ 14 w 167"/>
                  <a:gd name="T5" fmla="*/ 42 h 83"/>
                  <a:gd name="T6" fmla="*/ 111 w 167"/>
                  <a:gd name="T7" fmla="*/ 0 h 83"/>
                  <a:gd name="T8" fmla="*/ 56 w 167"/>
                  <a:gd name="T9" fmla="*/ 83 h 83"/>
                  <a:gd name="T10" fmla="*/ 56 w 167"/>
                  <a:gd name="T11" fmla="*/ 83 h 83"/>
                </a:gdLst>
                <a:ahLst/>
                <a:cxnLst>
                  <a:cxn ang="0">
                    <a:pos x="T0" y="T1"/>
                  </a:cxn>
                  <a:cxn ang="0">
                    <a:pos x="T2" y="T3"/>
                  </a:cxn>
                  <a:cxn ang="0">
                    <a:pos x="T4" y="T5"/>
                  </a:cxn>
                  <a:cxn ang="0">
                    <a:pos x="T6" y="T7"/>
                  </a:cxn>
                  <a:cxn ang="0">
                    <a:pos x="T8" y="T9"/>
                  </a:cxn>
                  <a:cxn ang="0">
                    <a:pos x="T10" y="T11"/>
                  </a:cxn>
                </a:cxnLst>
                <a:rect l="0" t="0" r="r" b="b"/>
                <a:pathLst>
                  <a:path w="167" h="83">
                    <a:moveTo>
                      <a:pt x="56" y="83"/>
                    </a:moveTo>
                    <a:lnTo>
                      <a:pt x="56" y="83"/>
                    </a:lnTo>
                    <a:cubicBezTo>
                      <a:pt x="28" y="83"/>
                      <a:pt x="0" y="70"/>
                      <a:pt x="14" y="42"/>
                    </a:cubicBezTo>
                    <a:cubicBezTo>
                      <a:pt x="28" y="14"/>
                      <a:pt x="69" y="14"/>
                      <a:pt x="111" y="0"/>
                    </a:cubicBezTo>
                    <a:cubicBezTo>
                      <a:pt x="167" y="0"/>
                      <a:pt x="83" y="83"/>
                      <a:pt x="56" y="83"/>
                    </a:cubicBezTo>
                    <a:lnTo>
                      <a:pt x="56"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 name="Freeform 1936">
                <a:extLst>
                  <a:ext uri="{FF2B5EF4-FFF2-40B4-BE49-F238E27FC236}">
                    <a16:creationId xmlns:a16="http://schemas.microsoft.com/office/drawing/2014/main" id="{6886C369-420E-4C93-0089-2849BDB20092}"/>
                  </a:ext>
                </a:extLst>
              </p:cNvPr>
              <p:cNvSpPr>
                <a:spLocks/>
              </p:cNvSpPr>
              <p:nvPr/>
            </p:nvSpPr>
            <p:spPr bwMode="auto">
              <a:xfrm>
                <a:off x="2491" y="1887"/>
                <a:ext cx="16" cy="8"/>
              </a:xfrm>
              <a:custGeom>
                <a:avLst/>
                <a:gdLst>
                  <a:gd name="T0" fmla="*/ 59 w 83"/>
                  <a:gd name="T1" fmla="*/ 42 h 42"/>
                  <a:gd name="T2" fmla="*/ 59 w 83"/>
                  <a:gd name="T3" fmla="*/ 42 h 42"/>
                  <a:gd name="T4" fmla="*/ 36 w 83"/>
                  <a:gd name="T5" fmla="*/ 0 h 42"/>
                  <a:gd name="T6" fmla="*/ 83 w 83"/>
                  <a:gd name="T7" fmla="*/ 14 h 42"/>
                  <a:gd name="T8" fmla="*/ 59 w 83"/>
                  <a:gd name="T9" fmla="*/ 42 h 42"/>
                  <a:gd name="T10" fmla="*/ 59 w 83"/>
                  <a:gd name="T11" fmla="*/ 42 h 42"/>
                </a:gdLst>
                <a:ahLst/>
                <a:cxnLst>
                  <a:cxn ang="0">
                    <a:pos x="T0" y="T1"/>
                  </a:cxn>
                  <a:cxn ang="0">
                    <a:pos x="T2" y="T3"/>
                  </a:cxn>
                  <a:cxn ang="0">
                    <a:pos x="T4" y="T5"/>
                  </a:cxn>
                  <a:cxn ang="0">
                    <a:pos x="T6" y="T7"/>
                  </a:cxn>
                  <a:cxn ang="0">
                    <a:pos x="T8" y="T9"/>
                  </a:cxn>
                  <a:cxn ang="0">
                    <a:pos x="T10" y="T11"/>
                  </a:cxn>
                </a:cxnLst>
                <a:rect l="0" t="0" r="r" b="b"/>
                <a:pathLst>
                  <a:path w="83" h="42">
                    <a:moveTo>
                      <a:pt x="59" y="42"/>
                    </a:moveTo>
                    <a:lnTo>
                      <a:pt x="59" y="42"/>
                    </a:lnTo>
                    <a:cubicBezTo>
                      <a:pt x="48" y="42"/>
                      <a:pt x="0" y="0"/>
                      <a:pt x="36" y="0"/>
                    </a:cubicBezTo>
                    <a:cubicBezTo>
                      <a:pt x="48" y="0"/>
                      <a:pt x="71" y="0"/>
                      <a:pt x="83" y="14"/>
                    </a:cubicBezTo>
                    <a:cubicBezTo>
                      <a:pt x="83" y="14"/>
                      <a:pt x="71" y="42"/>
                      <a:pt x="59" y="42"/>
                    </a:cubicBezTo>
                    <a:cubicBezTo>
                      <a:pt x="48" y="42"/>
                      <a:pt x="83" y="42"/>
                      <a:pt x="59" y="4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8" name="Freeform 1937">
                <a:extLst>
                  <a:ext uri="{FF2B5EF4-FFF2-40B4-BE49-F238E27FC236}">
                    <a16:creationId xmlns:a16="http://schemas.microsoft.com/office/drawing/2014/main" id="{1A63EAFC-9887-4068-FD55-D09BE16BA97A}"/>
                  </a:ext>
                </a:extLst>
              </p:cNvPr>
              <p:cNvSpPr>
                <a:spLocks/>
              </p:cNvSpPr>
              <p:nvPr/>
            </p:nvSpPr>
            <p:spPr bwMode="auto">
              <a:xfrm>
                <a:off x="2491" y="1887"/>
                <a:ext cx="16" cy="8"/>
              </a:xfrm>
              <a:custGeom>
                <a:avLst/>
                <a:gdLst>
                  <a:gd name="T0" fmla="*/ 59 w 83"/>
                  <a:gd name="T1" fmla="*/ 42 h 42"/>
                  <a:gd name="T2" fmla="*/ 59 w 83"/>
                  <a:gd name="T3" fmla="*/ 42 h 42"/>
                  <a:gd name="T4" fmla="*/ 36 w 83"/>
                  <a:gd name="T5" fmla="*/ 0 h 42"/>
                  <a:gd name="T6" fmla="*/ 83 w 83"/>
                  <a:gd name="T7" fmla="*/ 14 h 42"/>
                  <a:gd name="T8" fmla="*/ 59 w 83"/>
                  <a:gd name="T9" fmla="*/ 42 h 42"/>
                  <a:gd name="T10" fmla="*/ 59 w 83"/>
                  <a:gd name="T11" fmla="*/ 42 h 42"/>
                  <a:gd name="T12" fmla="*/ 59 w 83"/>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3" h="42">
                    <a:moveTo>
                      <a:pt x="59" y="42"/>
                    </a:moveTo>
                    <a:lnTo>
                      <a:pt x="59" y="42"/>
                    </a:lnTo>
                    <a:cubicBezTo>
                      <a:pt x="48" y="42"/>
                      <a:pt x="0" y="0"/>
                      <a:pt x="36" y="0"/>
                    </a:cubicBezTo>
                    <a:cubicBezTo>
                      <a:pt x="48" y="0"/>
                      <a:pt x="71" y="0"/>
                      <a:pt x="83" y="14"/>
                    </a:cubicBezTo>
                    <a:cubicBezTo>
                      <a:pt x="83" y="14"/>
                      <a:pt x="71" y="42"/>
                      <a:pt x="59" y="42"/>
                    </a:cubicBezTo>
                    <a:cubicBezTo>
                      <a:pt x="48" y="42"/>
                      <a:pt x="83" y="42"/>
                      <a:pt x="59" y="42"/>
                    </a:cubicBezTo>
                    <a:lnTo>
                      <a:pt x="59"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 name="Freeform 1938">
                <a:extLst>
                  <a:ext uri="{FF2B5EF4-FFF2-40B4-BE49-F238E27FC236}">
                    <a16:creationId xmlns:a16="http://schemas.microsoft.com/office/drawing/2014/main" id="{125277E8-DED7-1EC3-02A3-3DD88047870F}"/>
                  </a:ext>
                </a:extLst>
              </p:cNvPr>
              <p:cNvSpPr>
                <a:spLocks/>
              </p:cNvSpPr>
              <p:nvPr/>
            </p:nvSpPr>
            <p:spPr bwMode="auto">
              <a:xfrm>
                <a:off x="2491" y="1887"/>
                <a:ext cx="16" cy="8"/>
              </a:xfrm>
              <a:custGeom>
                <a:avLst/>
                <a:gdLst>
                  <a:gd name="T0" fmla="*/ 59 w 83"/>
                  <a:gd name="T1" fmla="*/ 42 h 42"/>
                  <a:gd name="T2" fmla="*/ 59 w 83"/>
                  <a:gd name="T3" fmla="*/ 42 h 42"/>
                  <a:gd name="T4" fmla="*/ 36 w 83"/>
                  <a:gd name="T5" fmla="*/ 0 h 42"/>
                  <a:gd name="T6" fmla="*/ 83 w 83"/>
                  <a:gd name="T7" fmla="*/ 14 h 42"/>
                  <a:gd name="T8" fmla="*/ 59 w 83"/>
                  <a:gd name="T9" fmla="*/ 42 h 42"/>
                  <a:gd name="T10" fmla="*/ 59 w 83"/>
                  <a:gd name="T11" fmla="*/ 42 h 42"/>
                </a:gdLst>
                <a:ahLst/>
                <a:cxnLst>
                  <a:cxn ang="0">
                    <a:pos x="T0" y="T1"/>
                  </a:cxn>
                  <a:cxn ang="0">
                    <a:pos x="T2" y="T3"/>
                  </a:cxn>
                  <a:cxn ang="0">
                    <a:pos x="T4" y="T5"/>
                  </a:cxn>
                  <a:cxn ang="0">
                    <a:pos x="T6" y="T7"/>
                  </a:cxn>
                  <a:cxn ang="0">
                    <a:pos x="T8" y="T9"/>
                  </a:cxn>
                  <a:cxn ang="0">
                    <a:pos x="T10" y="T11"/>
                  </a:cxn>
                </a:cxnLst>
                <a:rect l="0" t="0" r="r" b="b"/>
                <a:pathLst>
                  <a:path w="83" h="42">
                    <a:moveTo>
                      <a:pt x="59" y="42"/>
                    </a:moveTo>
                    <a:lnTo>
                      <a:pt x="59" y="42"/>
                    </a:lnTo>
                    <a:cubicBezTo>
                      <a:pt x="48" y="42"/>
                      <a:pt x="0" y="0"/>
                      <a:pt x="36" y="0"/>
                    </a:cubicBezTo>
                    <a:cubicBezTo>
                      <a:pt x="48" y="0"/>
                      <a:pt x="71" y="0"/>
                      <a:pt x="83" y="14"/>
                    </a:cubicBezTo>
                    <a:cubicBezTo>
                      <a:pt x="83" y="14"/>
                      <a:pt x="71" y="42"/>
                      <a:pt x="59" y="42"/>
                    </a:cubicBezTo>
                    <a:cubicBezTo>
                      <a:pt x="48" y="42"/>
                      <a:pt x="83" y="42"/>
                      <a:pt x="59" y="4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0" name="Freeform 1939">
                <a:extLst>
                  <a:ext uri="{FF2B5EF4-FFF2-40B4-BE49-F238E27FC236}">
                    <a16:creationId xmlns:a16="http://schemas.microsoft.com/office/drawing/2014/main" id="{93491655-630D-BD7A-6E0D-91B43E7ACCF2}"/>
                  </a:ext>
                </a:extLst>
              </p:cNvPr>
              <p:cNvSpPr>
                <a:spLocks/>
              </p:cNvSpPr>
              <p:nvPr/>
            </p:nvSpPr>
            <p:spPr bwMode="auto">
              <a:xfrm>
                <a:off x="2491" y="1887"/>
                <a:ext cx="16" cy="8"/>
              </a:xfrm>
              <a:custGeom>
                <a:avLst/>
                <a:gdLst>
                  <a:gd name="T0" fmla="*/ 59 w 83"/>
                  <a:gd name="T1" fmla="*/ 42 h 42"/>
                  <a:gd name="T2" fmla="*/ 59 w 83"/>
                  <a:gd name="T3" fmla="*/ 42 h 42"/>
                  <a:gd name="T4" fmla="*/ 36 w 83"/>
                  <a:gd name="T5" fmla="*/ 0 h 42"/>
                  <a:gd name="T6" fmla="*/ 83 w 83"/>
                  <a:gd name="T7" fmla="*/ 14 h 42"/>
                  <a:gd name="T8" fmla="*/ 59 w 83"/>
                  <a:gd name="T9" fmla="*/ 42 h 42"/>
                  <a:gd name="T10" fmla="*/ 59 w 83"/>
                  <a:gd name="T11" fmla="*/ 42 h 42"/>
                  <a:gd name="T12" fmla="*/ 59 w 83"/>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83" h="42">
                    <a:moveTo>
                      <a:pt x="59" y="42"/>
                    </a:moveTo>
                    <a:lnTo>
                      <a:pt x="59" y="42"/>
                    </a:lnTo>
                    <a:cubicBezTo>
                      <a:pt x="48" y="42"/>
                      <a:pt x="0" y="0"/>
                      <a:pt x="36" y="0"/>
                    </a:cubicBezTo>
                    <a:cubicBezTo>
                      <a:pt x="48" y="0"/>
                      <a:pt x="71" y="0"/>
                      <a:pt x="83" y="14"/>
                    </a:cubicBezTo>
                    <a:cubicBezTo>
                      <a:pt x="83" y="14"/>
                      <a:pt x="71" y="42"/>
                      <a:pt x="59" y="42"/>
                    </a:cubicBezTo>
                    <a:cubicBezTo>
                      <a:pt x="48" y="42"/>
                      <a:pt x="83" y="42"/>
                      <a:pt x="59" y="42"/>
                    </a:cubicBezTo>
                    <a:lnTo>
                      <a:pt x="59"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 name="Freeform 1940">
                <a:extLst>
                  <a:ext uri="{FF2B5EF4-FFF2-40B4-BE49-F238E27FC236}">
                    <a16:creationId xmlns:a16="http://schemas.microsoft.com/office/drawing/2014/main" id="{59A8EEF6-6549-5286-AEE6-9B4B8ABFF9AF}"/>
                  </a:ext>
                </a:extLst>
              </p:cNvPr>
              <p:cNvSpPr>
                <a:spLocks/>
              </p:cNvSpPr>
              <p:nvPr/>
            </p:nvSpPr>
            <p:spPr bwMode="auto">
              <a:xfrm>
                <a:off x="2371" y="1831"/>
                <a:ext cx="96" cy="64"/>
              </a:xfrm>
              <a:custGeom>
                <a:avLst/>
                <a:gdLst>
                  <a:gd name="T0" fmla="*/ 456 w 500"/>
                  <a:gd name="T1" fmla="*/ 291 h 333"/>
                  <a:gd name="T2" fmla="*/ 456 w 500"/>
                  <a:gd name="T3" fmla="*/ 291 h 333"/>
                  <a:gd name="T4" fmla="*/ 368 w 500"/>
                  <a:gd name="T5" fmla="*/ 250 h 333"/>
                  <a:gd name="T6" fmla="*/ 353 w 500"/>
                  <a:gd name="T7" fmla="*/ 222 h 333"/>
                  <a:gd name="T8" fmla="*/ 324 w 500"/>
                  <a:gd name="T9" fmla="*/ 236 h 333"/>
                  <a:gd name="T10" fmla="*/ 265 w 500"/>
                  <a:gd name="T11" fmla="*/ 222 h 333"/>
                  <a:gd name="T12" fmla="*/ 235 w 500"/>
                  <a:gd name="T13" fmla="*/ 264 h 333"/>
                  <a:gd name="T14" fmla="*/ 162 w 500"/>
                  <a:gd name="T15" fmla="*/ 319 h 333"/>
                  <a:gd name="T16" fmla="*/ 118 w 500"/>
                  <a:gd name="T17" fmla="*/ 264 h 333"/>
                  <a:gd name="T18" fmla="*/ 30 w 500"/>
                  <a:gd name="T19" fmla="*/ 264 h 333"/>
                  <a:gd name="T20" fmla="*/ 59 w 500"/>
                  <a:gd name="T21" fmla="*/ 222 h 333"/>
                  <a:gd name="T22" fmla="*/ 74 w 500"/>
                  <a:gd name="T23" fmla="*/ 139 h 333"/>
                  <a:gd name="T24" fmla="*/ 88 w 500"/>
                  <a:gd name="T25" fmla="*/ 42 h 333"/>
                  <a:gd name="T26" fmla="*/ 162 w 500"/>
                  <a:gd name="T27" fmla="*/ 42 h 333"/>
                  <a:gd name="T28" fmla="*/ 177 w 500"/>
                  <a:gd name="T29" fmla="*/ 69 h 333"/>
                  <a:gd name="T30" fmla="*/ 206 w 500"/>
                  <a:gd name="T31" fmla="*/ 55 h 333"/>
                  <a:gd name="T32" fmla="*/ 250 w 500"/>
                  <a:gd name="T33" fmla="*/ 83 h 333"/>
                  <a:gd name="T34" fmla="*/ 294 w 500"/>
                  <a:gd name="T35" fmla="*/ 97 h 333"/>
                  <a:gd name="T36" fmla="*/ 368 w 500"/>
                  <a:gd name="T37" fmla="*/ 139 h 333"/>
                  <a:gd name="T38" fmla="*/ 412 w 500"/>
                  <a:gd name="T39" fmla="*/ 208 h 333"/>
                  <a:gd name="T40" fmla="*/ 441 w 500"/>
                  <a:gd name="T41" fmla="*/ 208 h 333"/>
                  <a:gd name="T42" fmla="*/ 485 w 500"/>
                  <a:gd name="T43" fmla="*/ 236 h 333"/>
                  <a:gd name="T44" fmla="*/ 500 w 500"/>
                  <a:gd name="T45" fmla="*/ 250 h 333"/>
                  <a:gd name="T46" fmla="*/ 456 w 500"/>
                  <a:gd name="T47" fmla="*/ 291 h 333"/>
                  <a:gd name="T48" fmla="*/ 456 w 500"/>
                  <a:gd name="T49"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0" h="333">
                    <a:moveTo>
                      <a:pt x="456" y="291"/>
                    </a:moveTo>
                    <a:lnTo>
                      <a:pt x="456" y="291"/>
                    </a:lnTo>
                    <a:cubicBezTo>
                      <a:pt x="441" y="278"/>
                      <a:pt x="397" y="264"/>
                      <a:pt x="368" y="250"/>
                    </a:cubicBezTo>
                    <a:cubicBezTo>
                      <a:pt x="353" y="250"/>
                      <a:pt x="368" y="236"/>
                      <a:pt x="353" y="222"/>
                    </a:cubicBezTo>
                    <a:lnTo>
                      <a:pt x="324" y="236"/>
                    </a:lnTo>
                    <a:cubicBezTo>
                      <a:pt x="294" y="236"/>
                      <a:pt x="294" y="208"/>
                      <a:pt x="265" y="222"/>
                    </a:cubicBezTo>
                    <a:cubicBezTo>
                      <a:pt x="265" y="236"/>
                      <a:pt x="250" y="250"/>
                      <a:pt x="235" y="264"/>
                    </a:cubicBezTo>
                    <a:cubicBezTo>
                      <a:pt x="206" y="278"/>
                      <a:pt x="191" y="305"/>
                      <a:pt x="162" y="319"/>
                    </a:cubicBezTo>
                    <a:cubicBezTo>
                      <a:pt x="118" y="333"/>
                      <a:pt x="147" y="278"/>
                      <a:pt x="118" y="264"/>
                    </a:cubicBezTo>
                    <a:cubicBezTo>
                      <a:pt x="118" y="250"/>
                      <a:pt x="44" y="264"/>
                      <a:pt x="30" y="264"/>
                    </a:cubicBezTo>
                    <a:cubicBezTo>
                      <a:pt x="0" y="264"/>
                      <a:pt x="59" y="222"/>
                      <a:pt x="59" y="222"/>
                    </a:cubicBezTo>
                    <a:cubicBezTo>
                      <a:pt x="88" y="194"/>
                      <a:pt x="74" y="166"/>
                      <a:pt x="74" y="139"/>
                    </a:cubicBezTo>
                    <a:cubicBezTo>
                      <a:pt x="74" y="111"/>
                      <a:pt x="74" y="69"/>
                      <a:pt x="88" y="42"/>
                    </a:cubicBezTo>
                    <a:cubicBezTo>
                      <a:pt x="103" y="0"/>
                      <a:pt x="147" y="0"/>
                      <a:pt x="162" y="42"/>
                    </a:cubicBezTo>
                    <a:cubicBezTo>
                      <a:pt x="162" y="55"/>
                      <a:pt x="162" y="83"/>
                      <a:pt x="177" y="69"/>
                    </a:cubicBezTo>
                    <a:cubicBezTo>
                      <a:pt x="191" y="69"/>
                      <a:pt x="191" y="55"/>
                      <a:pt x="206" y="55"/>
                    </a:cubicBezTo>
                    <a:cubicBezTo>
                      <a:pt x="221" y="69"/>
                      <a:pt x="235" y="83"/>
                      <a:pt x="250" y="83"/>
                    </a:cubicBezTo>
                    <a:cubicBezTo>
                      <a:pt x="265" y="97"/>
                      <a:pt x="279" y="97"/>
                      <a:pt x="294" y="97"/>
                    </a:cubicBezTo>
                    <a:cubicBezTo>
                      <a:pt x="309" y="111"/>
                      <a:pt x="338" y="125"/>
                      <a:pt x="368" y="139"/>
                    </a:cubicBezTo>
                    <a:cubicBezTo>
                      <a:pt x="412" y="153"/>
                      <a:pt x="412" y="166"/>
                      <a:pt x="412" y="208"/>
                    </a:cubicBezTo>
                    <a:cubicBezTo>
                      <a:pt x="412" y="222"/>
                      <a:pt x="441" y="222"/>
                      <a:pt x="441" y="208"/>
                    </a:cubicBezTo>
                    <a:cubicBezTo>
                      <a:pt x="471" y="208"/>
                      <a:pt x="471" y="222"/>
                      <a:pt x="485" y="236"/>
                    </a:cubicBezTo>
                    <a:cubicBezTo>
                      <a:pt x="500" y="236"/>
                      <a:pt x="500" y="236"/>
                      <a:pt x="500" y="250"/>
                    </a:cubicBezTo>
                    <a:cubicBezTo>
                      <a:pt x="485" y="264"/>
                      <a:pt x="485" y="291"/>
                      <a:pt x="456" y="291"/>
                    </a:cubicBezTo>
                    <a:cubicBezTo>
                      <a:pt x="441" y="278"/>
                      <a:pt x="485" y="291"/>
                      <a:pt x="456" y="29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2" name="Freeform 1941">
                <a:extLst>
                  <a:ext uri="{FF2B5EF4-FFF2-40B4-BE49-F238E27FC236}">
                    <a16:creationId xmlns:a16="http://schemas.microsoft.com/office/drawing/2014/main" id="{E415C16F-DD0E-20DF-1A07-BE727D9268E9}"/>
                  </a:ext>
                </a:extLst>
              </p:cNvPr>
              <p:cNvSpPr>
                <a:spLocks/>
              </p:cNvSpPr>
              <p:nvPr/>
            </p:nvSpPr>
            <p:spPr bwMode="auto">
              <a:xfrm>
                <a:off x="2371" y="1831"/>
                <a:ext cx="96" cy="64"/>
              </a:xfrm>
              <a:custGeom>
                <a:avLst/>
                <a:gdLst>
                  <a:gd name="T0" fmla="*/ 456 w 500"/>
                  <a:gd name="T1" fmla="*/ 291 h 333"/>
                  <a:gd name="T2" fmla="*/ 456 w 500"/>
                  <a:gd name="T3" fmla="*/ 291 h 333"/>
                  <a:gd name="T4" fmla="*/ 368 w 500"/>
                  <a:gd name="T5" fmla="*/ 250 h 333"/>
                  <a:gd name="T6" fmla="*/ 353 w 500"/>
                  <a:gd name="T7" fmla="*/ 222 h 333"/>
                  <a:gd name="T8" fmla="*/ 324 w 500"/>
                  <a:gd name="T9" fmla="*/ 236 h 333"/>
                  <a:gd name="T10" fmla="*/ 265 w 500"/>
                  <a:gd name="T11" fmla="*/ 222 h 333"/>
                  <a:gd name="T12" fmla="*/ 235 w 500"/>
                  <a:gd name="T13" fmla="*/ 264 h 333"/>
                  <a:gd name="T14" fmla="*/ 162 w 500"/>
                  <a:gd name="T15" fmla="*/ 319 h 333"/>
                  <a:gd name="T16" fmla="*/ 118 w 500"/>
                  <a:gd name="T17" fmla="*/ 264 h 333"/>
                  <a:gd name="T18" fmla="*/ 30 w 500"/>
                  <a:gd name="T19" fmla="*/ 264 h 333"/>
                  <a:gd name="T20" fmla="*/ 59 w 500"/>
                  <a:gd name="T21" fmla="*/ 222 h 333"/>
                  <a:gd name="T22" fmla="*/ 74 w 500"/>
                  <a:gd name="T23" fmla="*/ 139 h 333"/>
                  <a:gd name="T24" fmla="*/ 88 w 500"/>
                  <a:gd name="T25" fmla="*/ 42 h 333"/>
                  <a:gd name="T26" fmla="*/ 162 w 500"/>
                  <a:gd name="T27" fmla="*/ 42 h 333"/>
                  <a:gd name="T28" fmla="*/ 177 w 500"/>
                  <a:gd name="T29" fmla="*/ 69 h 333"/>
                  <a:gd name="T30" fmla="*/ 206 w 500"/>
                  <a:gd name="T31" fmla="*/ 55 h 333"/>
                  <a:gd name="T32" fmla="*/ 250 w 500"/>
                  <a:gd name="T33" fmla="*/ 83 h 333"/>
                  <a:gd name="T34" fmla="*/ 294 w 500"/>
                  <a:gd name="T35" fmla="*/ 97 h 333"/>
                  <a:gd name="T36" fmla="*/ 368 w 500"/>
                  <a:gd name="T37" fmla="*/ 139 h 333"/>
                  <a:gd name="T38" fmla="*/ 412 w 500"/>
                  <a:gd name="T39" fmla="*/ 208 h 333"/>
                  <a:gd name="T40" fmla="*/ 441 w 500"/>
                  <a:gd name="T41" fmla="*/ 208 h 333"/>
                  <a:gd name="T42" fmla="*/ 485 w 500"/>
                  <a:gd name="T43" fmla="*/ 236 h 333"/>
                  <a:gd name="T44" fmla="*/ 500 w 500"/>
                  <a:gd name="T45" fmla="*/ 250 h 333"/>
                  <a:gd name="T46" fmla="*/ 456 w 500"/>
                  <a:gd name="T47" fmla="*/ 291 h 333"/>
                  <a:gd name="T48" fmla="*/ 456 w 500"/>
                  <a:gd name="T49" fmla="*/ 291 h 333"/>
                  <a:gd name="T50" fmla="*/ 456 w 500"/>
                  <a:gd name="T5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0" h="333">
                    <a:moveTo>
                      <a:pt x="456" y="291"/>
                    </a:moveTo>
                    <a:lnTo>
                      <a:pt x="456" y="291"/>
                    </a:lnTo>
                    <a:cubicBezTo>
                      <a:pt x="441" y="278"/>
                      <a:pt x="397" y="264"/>
                      <a:pt x="368" y="250"/>
                    </a:cubicBezTo>
                    <a:cubicBezTo>
                      <a:pt x="353" y="250"/>
                      <a:pt x="368" y="236"/>
                      <a:pt x="353" y="222"/>
                    </a:cubicBezTo>
                    <a:lnTo>
                      <a:pt x="324" y="236"/>
                    </a:lnTo>
                    <a:cubicBezTo>
                      <a:pt x="294" y="236"/>
                      <a:pt x="294" y="208"/>
                      <a:pt x="265" y="222"/>
                    </a:cubicBezTo>
                    <a:cubicBezTo>
                      <a:pt x="265" y="236"/>
                      <a:pt x="250" y="250"/>
                      <a:pt x="235" y="264"/>
                    </a:cubicBezTo>
                    <a:cubicBezTo>
                      <a:pt x="206" y="278"/>
                      <a:pt x="191" y="305"/>
                      <a:pt x="162" y="319"/>
                    </a:cubicBezTo>
                    <a:cubicBezTo>
                      <a:pt x="118" y="333"/>
                      <a:pt x="147" y="278"/>
                      <a:pt x="118" y="264"/>
                    </a:cubicBezTo>
                    <a:cubicBezTo>
                      <a:pt x="118" y="250"/>
                      <a:pt x="44" y="264"/>
                      <a:pt x="30" y="264"/>
                    </a:cubicBezTo>
                    <a:cubicBezTo>
                      <a:pt x="0" y="264"/>
                      <a:pt x="59" y="222"/>
                      <a:pt x="59" y="222"/>
                    </a:cubicBezTo>
                    <a:cubicBezTo>
                      <a:pt x="88" y="194"/>
                      <a:pt x="74" y="166"/>
                      <a:pt x="74" y="139"/>
                    </a:cubicBezTo>
                    <a:cubicBezTo>
                      <a:pt x="74" y="111"/>
                      <a:pt x="74" y="69"/>
                      <a:pt x="88" y="42"/>
                    </a:cubicBezTo>
                    <a:cubicBezTo>
                      <a:pt x="103" y="0"/>
                      <a:pt x="147" y="0"/>
                      <a:pt x="162" y="42"/>
                    </a:cubicBezTo>
                    <a:cubicBezTo>
                      <a:pt x="162" y="55"/>
                      <a:pt x="162" y="83"/>
                      <a:pt x="177" y="69"/>
                    </a:cubicBezTo>
                    <a:cubicBezTo>
                      <a:pt x="191" y="69"/>
                      <a:pt x="191" y="55"/>
                      <a:pt x="206" y="55"/>
                    </a:cubicBezTo>
                    <a:cubicBezTo>
                      <a:pt x="221" y="69"/>
                      <a:pt x="235" y="83"/>
                      <a:pt x="250" y="83"/>
                    </a:cubicBezTo>
                    <a:cubicBezTo>
                      <a:pt x="265" y="97"/>
                      <a:pt x="279" y="97"/>
                      <a:pt x="294" y="97"/>
                    </a:cubicBezTo>
                    <a:cubicBezTo>
                      <a:pt x="309" y="111"/>
                      <a:pt x="338" y="125"/>
                      <a:pt x="368" y="139"/>
                    </a:cubicBezTo>
                    <a:cubicBezTo>
                      <a:pt x="412" y="153"/>
                      <a:pt x="412" y="166"/>
                      <a:pt x="412" y="208"/>
                    </a:cubicBezTo>
                    <a:cubicBezTo>
                      <a:pt x="412" y="222"/>
                      <a:pt x="441" y="222"/>
                      <a:pt x="441" y="208"/>
                    </a:cubicBezTo>
                    <a:cubicBezTo>
                      <a:pt x="471" y="208"/>
                      <a:pt x="471" y="222"/>
                      <a:pt x="485" y="236"/>
                    </a:cubicBezTo>
                    <a:cubicBezTo>
                      <a:pt x="500" y="236"/>
                      <a:pt x="500" y="236"/>
                      <a:pt x="500" y="250"/>
                    </a:cubicBezTo>
                    <a:cubicBezTo>
                      <a:pt x="485" y="264"/>
                      <a:pt x="485" y="291"/>
                      <a:pt x="456" y="291"/>
                    </a:cubicBezTo>
                    <a:cubicBezTo>
                      <a:pt x="441" y="278"/>
                      <a:pt x="485" y="291"/>
                      <a:pt x="456" y="291"/>
                    </a:cubicBezTo>
                    <a:lnTo>
                      <a:pt x="456" y="29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 name="Freeform 1942">
                <a:extLst>
                  <a:ext uri="{FF2B5EF4-FFF2-40B4-BE49-F238E27FC236}">
                    <a16:creationId xmlns:a16="http://schemas.microsoft.com/office/drawing/2014/main" id="{ECF20B4C-1FB1-2107-903A-5A3A96EF0945}"/>
                  </a:ext>
                </a:extLst>
              </p:cNvPr>
              <p:cNvSpPr>
                <a:spLocks/>
              </p:cNvSpPr>
              <p:nvPr/>
            </p:nvSpPr>
            <p:spPr bwMode="auto">
              <a:xfrm>
                <a:off x="2371" y="1831"/>
                <a:ext cx="96" cy="64"/>
              </a:xfrm>
              <a:custGeom>
                <a:avLst/>
                <a:gdLst>
                  <a:gd name="T0" fmla="*/ 456 w 500"/>
                  <a:gd name="T1" fmla="*/ 291 h 333"/>
                  <a:gd name="T2" fmla="*/ 456 w 500"/>
                  <a:gd name="T3" fmla="*/ 291 h 333"/>
                  <a:gd name="T4" fmla="*/ 368 w 500"/>
                  <a:gd name="T5" fmla="*/ 250 h 333"/>
                  <a:gd name="T6" fmla="*/ 353 w 500"/>
                  <a:gd name="T7" fmla="*/ 222 h 333"/>
                  <a:gd name="T8" fmla="*/ 324 w 500"/>
                  <a:gd name="T9" fmla="*/ 236 h 333"/>
                  <a:gd name="T10" fmla="*/ 265 w 500"/>
                  <a:gd name="T11" fmla="*/ 222 h 333"/>
                  <a:gd name="T12" fmla="*/ 235 w 500"/>
                  <a:gd name="T13" fmla="*/ 264 h 333"/>
                  <a:gd name="T14" fmla="*/ 162 w 500"/>
                  <a:gd name="T15" fmla="*/ 319 h 333"/>
                  <a:gd name="T16" fmla="*/ 118 w 500"/>
                  <a:gd name="T17" fmla="*/ 264 h 333"/>
                  <a:gd name="T18" fmla="*/ 30 w 500"/>
                  <a:gd name="T19" fmla="*/ 264 h 333"/>
                  <a:gd name="T20" fmla="*/ 59 w 500"/>
                  <a:gd name="T21" fmla="*/ 222 h 333"/>
                  <a:gd name="T22" fmla="*/ 74 w 500"/>
                  <a:gd name="T23" fmla="*/ 139 h 333"/>
                  <a:gd name="T24" fmla="*/ 88 w 500"/>
                  <a:gd name="T25" fmla="*/ 42 h 333"/>
                  <a:gd name="T26" fmla="*/ 162 w 500"/>
                  <a:gd name="T27" fmla="*/ 42 h 333"/>
                  <a:gd name="T28" fmla="*/ 177 w 500"/>
                  <a:gd name="T29" fmla="*/ 69 h 333"/>
                  <a:gd name="T30" fmla="*/ 206 w 500"/>
                  <a:gd name="T31" fmla="*/ 55 h 333"/>
                  <a:gd name="T32" fmla="*/ 250 w 500"/>
                  <a:gd name="T33" fmla="*/ 83 h 333"/>
                  <a:gd name="T34" fmla="*/ 294 w 500"/>
                  <a:gd name="T35" fmla="*/ 97 h 333"/>
                  <a:gd name="T36" fmla="*/ 368 w 500"/>
                  <a:gd name="T37" fmla="*/ 139 h 333"/>
                  <a:gd name="T38" fmla="*/ 412 w 500"/>
                  <a:gd name="T39" fmla="*/ 208 h 333"/>
                  <a:gd name="T40" fmla="*/ 441 w 500"/>
                  <a:gd name="T41" fmla="*/ 208 h 333"/>
                  <a:gd name="T42" fmla="*/ 485 w 500"/>
                  <a:gd name="T43" fmla="*/ 236 h 333"/>
                  <a:gd name="T44" fmla="*/ 500 w 500"/>
                  <a:gd name="T45" fmla="*/ 250 h 333"/>
                  <a:gd name="T46" fmla="*/ 456 w 500"/>
                  <a:gd name="T47" fmla="*/ 291 h 333"/>
                  <a:gd name="T48" fmla="*/ 456 w 500"/>
                  <a:gd name="T49"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0" h="333">
                    <a:moveTo>
                      <a:pt x="456" y="291"/>
                    </a:moveTo>
                    <a:lnTo>
                      <a:pt x="456" y="291"/>
                    </a:lnTo>
                    <a:cubicBezTo>
                      <a:pt x="441" y="278"/>
                      <a:pt x="397" y="264"/>
                      <a:pt x="368" y="250"/>
                    </a:cubicBezTo>
                    <a:cubicBezTo>
                      <a:pt x="353" y="250"/>
                      <a:pt x="368" y="236"/>
                      <a:pt x="353" y="222"/>
                    </a:cubicBezTo>
                    <a:lnTo>
                      <a:pt x="324" y="236"/>
                    </a:lnTo>
                    <a:cubicBezTo>
                      <a:pt x="294" y="236"/>
                      <a:pt x="294" y="208"/>
                      <a:pt x="265" y="222"/>
                    </a:cubicBezTo>
                    <a:cubicBezTo>
                      <a:pt x="265" y="236"/>
                      <a:pt x="250" y="250"/>
                      <a:pt x="235" y="264"/>
                    </a:cubicBezTo>
                    <a:cubicBezTo>
                      <a:pt x="206" y="278"/>
                      <a:pt x="191" y="305"/>
                      <a:pt x="162" y="319"/>
                    </a:cubicBezTo>
                    <a:cubicBezTo>
                      <a:pt x="118" y="333"/>
                      <a:pt x="147" y="278"/>
                      <a:pt x="118" y="264"/>
                    </a:cubicBezTo>
                    <a:cubicBezTo>
                      <a:pt x="118" y="250"/>
                      <a:pt x="44" y="264"/>
                      <a:pt x="30" y="264"/>
                    </a:cubicBezTo>
                    <a:cubicBezTo>
                      <a:pt x="0" y="264"/>
                      <a:pt x="59" y="222"/>
                      <a:pt x="59" y="222"/>
                    </a:cubicBezTo>
                    <a:cubicBezTo>
                      <a:pt x="88" y="194"/>
                      <a:pt x="74" y="166"/>
                      <a:pt x="74" y="139"/>
                    </a:cubicBezTo>
                    <a:cubicBezTo>
                      <a:pt x="74" y="111"/>
                      <a:pt x="74" y="69"/>
                      <a:pt x="88" y="42"/>
                    </a:cubicBezTo>
                    <a:cubicBezTo>
                      <a:pt x="103" y="0"/>
                      <a:pt x="147" y="0"/>
                      <a:pt x="162" y="42"/>
                    </a:cubicBezTo>
                    <a:cubicBezTo>
                      <a:pt x="162" y="55"/>
                      <a:pt x="162" y="83"/>
                      <a:pt x="177" y="69"/>
                    </a:cubicBezTo>
                    <a:cubicBezTo>
                      <a:pt x="191" y="69"/>
                      <a:pt x="191" y="55"/>
                      <a:pt x="206" y="55"/>
                    </a:cubicBezTo>
                    <a:cubicBezTo>
                      <a:pt x="221" y="69"/>
                      <a:pt x="235" y="83"/>
                      <a:pt x="250" y="83"/>
                    </a:cubicBezTo>
                    <a:cubicBezTo>
                      <a:pt x="265" y="97"/>
                      <a:pt x="279" y="97"/>
                      <a:pt x="294" y="97"/>
                    </a:cubicBezTo>
                    <a:cubicBezTo>
                      <a:pt x="309" y="111"/>
                      <a:pt x="338" y="125"/>
                      <a:pt x="368" y="139"/>
                    </a:cubicBezTo>
                    <a:cubicBezTo>
                      <a:pt x="412" y="153"/>
                      <a:pt x="412" y="166"/>
                      <a:pt x="412" y="208"/>
                    </a:cubicBezTo>
                    <a:cubicBezTo>
                      <a:pt x="412" y="222"/>
                      <a:pt x="441" y="222"/>
                      <a:pt x="441" y="208"/>
                    </a:cubicBezTo>
                    <a:cubicBezTo>
                      <a:pt x="471" y="208"/>
                      <a:pt x="471" y="222"/>
                      <a:pt x="485" y="236"/>
                    </a:cubicBezTo>
                    <a:cubicBezTo>
                      <a:pt x="500" y="236"/>
                      <a:pt x="500" y="236"/>
                      <a:pt x="500" y="250"/>
                    </a:cubicBezTo>
                    <a:cubicBezTo>
                      <a:pt x="485" y="264"/>
                      <a:pt x="485" y="291"/>
                      <a:pt x="456" y="291"/>
                    </a:cubicBezTo>
                    <a:cubicBezTo>
                      <a:pt x="441" y="278"/>
                      <a:pt x="485" y="291"/>
                      <a:pt x="456" y="29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4" name="Freeform 1943">
                <a:extLst>
                  <a:ext uri="{FF2B5EF4-FFF2-40B4-BE49-F238E27FC236}">
                    <a16:creationId xmlns:a16="http://schemas.microsoft.com/office/drawing/2014/main" id="{65A5A782-3628-73DC-0465-B6588A851229}"/>
                  </a:ext>
                </a:extLst>
              </p:cNvPr>
              <p:cNvSpPr>
                <a:spLocks/>
              </p:cNvSpPr>
              <p:nvPr/>
            </p:nvSpPr>
            <p:spPr bwMode="auto">
              <a:xfrm>
                <a:off x="2371" y="1831"/>
                <a:ext cx="96" cy="64"/>
              </a:xfrm>
              <a:custGeom>
                <a:avLst/>
                <a:gdLst>
                  <a:gd name="T0" fmla="*/ 456 w 500"/>
                  <a:gd name="T1" fmla="*/ 291 h 333"/>
                  <a:gd name="T2" fmla="*/ 456 w 500"/>
                  <a:gd name="T3" fmla="*/ 291 h 333"/>
                  <a:gd name="T4" fmla="*/ 368 w 500"/>
                  <a:gd name="T5" fmla="*/ 250 h 333"/>
                  <a:gd name="T6" fmla="*/ 353 w 500"/>
                  <a:gd name="T7" fmla="*/ 222 h 333"/>
                  <a:gd name="T8" fmla="*/ 324 w 500"/>
                  <a:gd name="T9" fmla="*/ 236 h 333"/>
                  <a:gd name="T10" fmla="*/ 265 w 500"/>
                  <a:gd name="T11" fmla="*/ 222 h 333"/>
                  <a:gd name="T12" fmla="*/ 235 w 500"/>
                  <a:gd name="T13" fmla="*/ 264 h 333"/>
                  <a:gd name="T14" fmla="*/ 162 w 500"/>
                  <a:gd name="T15" fmla="*/ 319 h 333"/>
                  <a:gd name="T16" fmla="*/ 118 w 500"/>
                  <a:gd name="T17" fmla="*/ 264 h 333"/>
                  <a:gd name="T18" fmla="*/ 30 w 500"/>
                  <a:gd name="T19" fmla="*/ 264 h 333"/>
                  <a:gd name="T20" fmla="*/ 59 w 500"/>
                  <a:gd name="T21" fmla="*/ 222 h 333"/>
                  <a:gd name="T22" fmla="*/ 74 w 500"/>
                  <a:gd name="T23" fmla="*/ 139 h 333"/>
                  <a:gd name="T24" fmla="*/ 88 w 500"/>
                  <a:gd name="T25" fmla="*/ 42 h 333"/>
                  <a:gd name="T26" fmla="*/ 162 w 500"/>
                  <a:gd name="T27" fmla="*/ 42 h 333"/>
                  <a:gd name="T28" fmla="*/ 177 w 500"/>
                  <a:gd name="T29" fmla="*/ 69 h 333"/>
                  <a:gd name="T30" fmla="*/ 206 w 500"/>
                  <a:gd name="T31" fmla="*/ 55 h 333"/>
                  <a:gd name="T32" fmla="*/ 250 w 500"/>
                  <a:gd name="T33" fmla="*/ 83 h 333"/>
                  <a:gd name="T34" fmla="*/ 294 w 500"/>
                  <a:gd name="T35" fmla="*/ 97 h 333"/>
                  <a:gd name="T36" fmla="*/ 368 w 500"/>
                  <a:gd name="T37" fmla="*/ 139 h 333"/>
                  <a:gd name="T38" fmla="*/ 412 w 500"/>
                  <a:gd name="T39" fmla="*/ 208 h 333"/>
                  <a:gd name="T40" fmla="*/ 441 w 500"/>
                  <a:gd name="T41" fmla="*/ 208 h 333"/>
                  <a:gd name="T42" fmla="*/ 485 w 500"/>
                  <a:gd name="T43" fmla="*/ 236 h 333"/>
                  <a:gd name="T44" fmla="*/ 500 w 500"/>
                  <a:gd name="T45" fmla="*/ 250 h 333"/>
                  <a:gd name="T46" fmla="*/ 456 w 500"/>
                  <a:gd name="T47" fmla="*/ 291 h 333"/>
                  <a:gd name="T48" fmla="*/ 456 w 500"/>
                  <a:gd name="T49" fmla="*/ 291 h 333"/>
                  <a:gd name="T50" fmla="*/ 456 w 500"/>
                  <a:gd name="T51" fmla="*/ 29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0" h="333">
                    <a:moveTo>
                      <a:pt x="456" y="291"/>
                    </a:moveTo>
                    <a:lnTo>
                      <a:pt x="456" y="291"/>
                    </a:lnTo>
                    <a:cubicBezTo>
                      <a:pt x="441" y="278"/>
                      <a:pt x="397" y="264"/>
                      <a:pt x="368" y="250"/>
                    </a:cubicBezTo>
                    <a:cubicBezTo>
                      <a:pt x="353" y="250"/>
                      <a:pt x="368" y="236"/>
                      <a:pt x="353" y="222"/>
                    </a:cubicBezTo>
                    <a:lnTo>
                      <a:pt x="324" y="236"/>
                    </a:lnTo>
                    <a:cubicBezTo>
                      <a:pt x="294" y="236"/>
                      <a:pt x="294" y="208"/>
                      <a:pt x="265" y="222"/>
                    </a:cubicBezTo>
                    <a:cubicBezTo>
                      <a:pt x="265" y="236"/>
                      <a:pt x="250" y="250"/>
                      <a:pt x="235" y="264"/>
                    </a:cubicBezTo>
                    <a:cubicBezTo>
                      <a:pt x="206" y="278"/>
                      <a:pt x="191" y="305"/>
                      <a:pt x="162" y="319"/>
                    </a:cubicBezTo>
                    <a:cubicBezTo>
                      <a:pt x="118" y="333"/>
                      <a:pt x="147" y="278"/>
                      <a:pt x="118" y="264"/>
                    </a:cubicBezTo>
                    <a:cubicBezTo>
                      <a:pt x="118" y="250"/>
                      <a:pt x="44" y="264"/>
                      <a:pt x="30" y="264"/>
                    </a:cubicBezTo>
                    <a:cubicBezTo>
                      <a:pt x="0" y="264"/>
                      <a:pt x="59" y="222"/>
                      <a:pt x="59" y="222"/>
                    </a:cubicBezTo>
                    <a:cubicBezTo>
                      <a:pt x="88" y="194"/>
                      <a:pt x="74" y="166"/>
                      <a:pt x="74" y="139"/>
                    </a:cubicBezTo>
                    <a:cubicBezTo>
                      <a:pt x="74" y="111"/>
                      <a:pt x="74" y="69"/>
                      <a:pt x="88" y="42"/>
                    </a:cubicBezTo>
                    <a:cubicBezTo>
                      <a:pt x="103" y="0"/>
                      <a:pt x="147" y="0"/>
                      <a:pt x="162" y="42"/>
                    </a:cubicBezTo>
                    <a:cubicBezTo>
                      <a:pt x="162" y="55"/>
                      <a:pt x="162" y="83"/>
                      <a:pt x="177" y="69"/>
                    </a:cubicBezTo>
                    <a:cubicBezTo>
                      <a:pt x="191" y="69"/>
                      <a:pt x="191" y="55"/>
                      <a:pt x="206" y="55"/>
                    </a:cubicBezTo>
                    <a:cubicBezTo>
                      <a:pt x="221" y="69"/>
                      <a:pt x="235" y="83"/>
                      <a:pt x="250" y="83"/>
                    </a:cubicBezTo>
                    <a:cubicBezTo>
                      <a:pt x="265" y="97"/>
                      <a:pt x="279" y="97"/>
                      <a:pt x="294" y="97"/>
                    </a:cubicBezTo>
                    <a:cubicBezTo>
                      <a:pt x="309" y="111"/>
                      <a:pt x="338" y="125"/>
                      <a:pt x="368" y="139"/>
                    </a:cubicBezTo>
                    <a:cubicBezTo>
                      <a:pt x="412" y="153"/>
                      <a:pt x="412" y="166"/>
                      <a:pt x="412" y="208"/>
                    </a:cubicBezTo>
                    <a:cubicBezTo>
                      <a:pt x="412" y="222"/>
                      <a:pt x="441" y="222"/>
                      <a:pt x="441" y="208"/>
                    </a:cubicBezTo>
                    <a:cubicBezTo>
                      <a:pt x="471" y="208"/>
                      <a:pt x="471" y="222"/>
                      <a:pt x="485" y="236"/>
                    </a:cubicBezTo>
                    <a:cubicBezTo>
                      <a:pt x="500" y="236"/>
                      <a:pt x="500" y="236"/>
                      <a:pt x="500" y="250"/>
                    </a:cubicBezTo>
                    <a:cubicBezTo>
                      <a:pt x="485" y="264"/>
                      <a:pt x="485" y="291"/>
                      <a:pt x="456" y="291"/>
                    </a:cubicBezTo>
                    <a:cubicBezTo>
                      <a:pt x="441" y="278"/>
                      <a:pt x="485" y="291"/>
                      <a:pt x="456" y="291"/>
                    </a:cubicBezTo>
                    <a:lnTo>
                      <a:pt x="456" y="29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 name="Freeform 1944">
                <a:extLst>
                  <a:ext uri="{FF2B5EF4-FFF2-40B4-BE49-F238E27FC236}">
                    <a16:creationId xmlns:a16="http://schemas.microsoft.com/office/drawing/2014/main" id="{EAE1715A-2C3A-23D8-145E-C4FA68B5B112}"/>
                  </a:ext>
                </a:extLst>
              </p:cNvPr>
              <p:cNvSpPr>
                <a:spLocks/>
              </p:cNvSpPr>
              <p:nvPr/>
            </p:nvSpPr>
            <p:spPr bwMode="auto">
              <a:xfrm>
                <a:off x="2403" y="1823"/>
                <a:ext cx="24" cy="16"/>
              </a:xfrm>
              <a:custGeom>
                <a:avLst/>
                <a:gdLst>
                  <a:gd name="T0" fmla="*/ 89 w 125"/>
                  <a:gd name="T1" fmla="*/ 67 h 84"/>
                  <a:gd name="T2" fmla="*/ 89 w 125"/>
                  <a:gd name="T3" fmla="*/ 67 h 84"/>
                  <a:gd name="T4" fmla="*/ 18 w 125"/>
                  <a:gd name="T5" fmla="*/ 0 h 84"/>
                  <a:gd name="T6" fmla="*/ 89 w 125"/>
                  <a:gd name="T7" fmla="*/ 67 h 84"/>
                </a:gdLst>
                <a:ahLst/>
                <a:cxnLst>
                  <a:cxn ang="0">
                    <a:pos x="T0" y="T1"/>
                  </a:cxn>
                  <a:cxn ang="0">
                    <a:pos x="T2" y="T3"/>
                  </a:cxn>
                  <a:cxn ang="0">
                    <a:pos x="T4" y="T5"/>
                  </a:cxn>
                  <a:cxn ang="0">
                    <a:pos x="T6" y="T7"/>
                  </a:cxn>
                </a:cxnLst>
                <a:rect l="0" t="0" r="r" b="b"/>
                <a:pathLst>
                  <a:path w="125" h="84">
                    <a:moveTo>
                      <a:pt x="89" y="67"/>
                    </a:moveTo>
                    <a:lnTo>
                      <a:pt x="89" y="67"/>
                    </a:lnTo>
                    <a:cubicBezTo>
                      <a:pt x="53" y="84"/>
                      <a:pt x="0" y="0"/>
                      <a:pt x="18" y="0"/>
                    </a:cubicBezTo>
                    <a:cubicBezTo>
                      <a:pt x="35" y="17"/>
                      <a:pt x="125" y="50"/>
                      <a:pt x="89" y="6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6" name="Freeform 1945">
                <a:extLst>
                  <a:ext uri="{FF2B5EF4-FFF2-40B4-BE49-F238E27FC236}">
                    <a16:creationId xmlns:a16="http://schemas.microsoft.com/office/drawing/2014/main" id="{06D914B9-058F-A10A-7593-5D3E176E08D4}"/>
                  </a:ext>
                </a:extLst>
              </p:cNvPr>
              <p:cNvSpPr>
                <a:spLocks/>
              </p:cNvSpPr>
              <p:nvPr/>
            </p:nvSpPr>
            <p:spPr bwMode="auto">
              <a:xfrm>
                <a:off x="2403" y="1823"/>
                <a:ext cx="24" cy="16"/>
              </a:xfrm>
              <a:custGeom>
                <a:avLst/>
                <a:gdLst>
                  <a:gd name="T0" fmla="*/ 89 w 125"/>
                  <a:gd name="T1" fmla="*/ 67 h 84"/>
                  <a:gd name="T2" fmla="*/ 89 w 125"/>
                  <a:gd name="T3" fmla="*/ 67 h 84"/>
                  <a:gd name="T4" fmla="*/ 18 w 125"/>
                  <a:gd name="T5" fmla="*/ 0 h 84"/>
                  <a:gd name="T6" fmla="*/ 89 w 125"/>
                  <a:gd name="T7" fmla="*/ 67 h 84"/>
                  <a:gd name="T8" fmla="*/ 89 w 125"/>
                  <a:gd name="T9" fmla="*/ 67 h 84"/>
                </a:gdLst>
                <a:ahLst/>
                <a:cxnLst>
                  <a:cxn ang="0">
                    <a:pos x="T0" y="T1"/>
                  </a:cxn>
                  <a:cxn ang="0">
                    <a:pos x="T2" y="T3"/>
                  </a:cxn>
                  <a:cxn ang="0">
                    <a:pos x="T4" y="T5"/>
                  </a:cxn>
                  <a:cxn ang="0">
                    <a:pos x="T6" y="T7"/>
                  </a:cxn>
                  <a:cxn ang="0">
                    <a:pos x="T8" y="T9"/>
                  </a:cxn>
                </a:cxnLst>
                <a:rect l="0" t="0" r="r" b="b"/>
                <a:pathLst>
                  <a:path w="125" h="84">
                    <a:moveTo>
                      <a:pt x="89" y="67"/>
                    </a:moveTo>
                    <a:lnTo>
                      <a:pt x="89" y="67"/>
                    </a:lnTo>
                    <a:cubicBezTo>
                      <a:pt x="53" y="84"/>
                      <a:pt x="0" y="0"/>
                      <a:pt x="18" y="0"/>
                    </a:cubicBezTo>
                    <a:cubicBezTo>
                      <a:pt x="35" y="17"/>
                      <a:pt x="125" y="50"/>
                      <a:pt x="89" y="67"/>
                    </a:cubicBezTo>
                    <a:lnTo>
                      <a:pt x="89" y="6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Freeform 1946">
                <a:extLst>
                  <a:ext uri="{FF2B5EF4-FFF2-40B4-BE49-F238E27FC236}">
                    <a16:creationId xmlns:a16="http://schemas.microsoft.com/office/drawing/2014/main" id="{23A1F1BE-A00D-B7A8-CDD3-6D16375F7EF9}"/>
                  </a:ext>
                </a:extLst>
              </p:cNvPr>
              <p:cNvSpPr>
                <a:spLocks/>
              </p:cNvSpPr>
              <p:nvPr/>
            </p:nvSpPr>
            <p:spPr bwMode="auto">
              <a:xfrm>
                <a:off x="2403" y="1823"/>
                <a:ext cx="24" cy="16"/>
              </a:xfrm>
              <a:custGeom>
                <a:avLst/>
                <a:gdLst>
                  <a:gd name="T0" fmla="*/ 89 w 125"/>
                  <a:gd name="T1" fmla="*/ 67 h 84"/>
                  <a:gd name="T2" fmla="*/ 89 w 125"/>
                  <a:gd name="T3" fmla="*/ 67 h 84"/>
                  <a:gd name="T4" fmla="*/ 18 w 125"/>
                  <a:gd name="T5" fmla="*/ 0 h 84"/>
                  <a:gd name="T6" fmla="*/ 89 w 125"/>
                  <a:gd name="T7" fmla="*/ 67 h 84"/>
                </a:gdLst>
                <a:ahLst/>
                <a:cxnLst>
                  <a:cxn ang="0">
                    <a:pos x="T0" y="T1"/>
                  </a:cxn>
                  <a:cxn ang="0">
                    <a:pos x="T2" y="T3"/>
                  </a:cxn>
                  <a:cxn ang="0">
                    <a:pos x="T4" y="T5"/>
                  </a:cxn>
                  <a:cxn ang="0">
                    <a:pos x="T6" y="T7"/>
                  </a:cxn>
                </a:cxnLst>
                <a:rect l="0" t="0" r="r" b="b"/>
                <a:pathLst>
                  <a:path w="125" h="84">
                    <a:moveTo>
                      <a:pt x="89" y="67"/>
                    </a:moveTo>
                    <a:lnTo>
                      <a:pt x="89" y="67"/>
                    </a:lnTo>
                    <a:cubicBezTo>
                      <a:pt x="53" y="84"/>
                      <a:pt x="0" y="0"/>
                      <a:pt x="18" y="0"/>
                    </a:cubicBezTo>
                    <a:cubicBezTo>
                      <a:pt x="35" y="17"/>
                      <a:pt x="125" y="50"/>
                      <a:pt x="89" y="6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8" name="Freeform 1947">
                <a:extLst>
                  <a:ext uri="{FF2B5EF4-FFF2-40B4-BE49-F238E27FC236}">
                    <a16:creationId xmlns:a16="http://schemas.microsoft.com/office/drawing/2014/main" id="{7D6AABC1-75A1-9791-DF84-813D30E55B4D}"/>
                  </a:ext>
                </a:extLst>
              </p:cNvPr>
              <p:cNvSpPr>
                <a:spLocks/>
              </p:cNvSpPr>
              <p:nvPr/>
            </p:nvSpPr>
            <p:spPr bwMode="auto">
              <a:xfrm>
                <a:off x="2403" y="1823"/>
                <a:ext cx="24" cy="16"/>
              </a:xfrm>
              <a:custGeom>
                <a:avLst/>
                <a:gdLst>
                  <a:gd name="T0" fmla="*/ 89 w 125"/>
                  <a:gd name="T1" fmla="*/ 67 h 84"/>
                  <a:gd name="T2" fmla="*/ 89 w 125"/>
                  <a:gd name="T3" fmla="*/ 67 h 84"/>
                  <a:gd name="T4" fmla="*/ 18 w 125"/>
                  <a:gd name="T5" fmla="*/ 0 h 84"/>
                  <a:gd name="T6" fmla="*/ 89 w 125"/>
                  <a:gd name="T7" fmla="*/ 67 h 84"/>
                  <a:gd name="T8" fmla="*/ 89 w 125"/>
                  <a:gd name="T9" fmla="*/ 67 h 84"/>
                </a:gdLst>
                <a:ahLst/>
                <a:cxnLst>
                  <a:cxn ang="0">
                    <a:pos x="T0" y="T1"/>
                  </a:cxn>
                  <a:cxn ang="0">
                    <a:pos x="T2" y="T3"/>
                  </a:cxn>
                  <a:cxn ang="0">
                    <a:pos x="T4" y="T5"/>
                  </a:cxn>
                  <a:cxn ang="0">
                    <a:pos x="T6" y="T7"/>
                  </a:cxn>
                  <a:cxn ang="0">
                    <a:pos x="T8" y="T9"/>
                  </a:cxn>
                </a:cxnLst>
                <a:rect l="0" t="0" r="r" b="b"/>
                <a:pathLst>
                  <a:path w="125" h="84">
                    <a:moveTo>
                      <a:pt x="89" y="67"/>
                    </a:moveTo>
                    <a:lnTo>
                      <a:pt x="89" y="67"/>
                    </a:lnTo>
                    <a:cubicBezTo>
                      <a:pt x="53" y="84"/>
                      <a:pt x="0" y="0"/>
                      <a:pt x="18" y="0"/>
                    </a:cubicBezTo>
                    <a:cubicBezTo>
                      <a:pt x="35" y="17"/>
                      <a:pt x="125" y="50"/>
                      <a:pt x="89" y="67"/>
                    </a:cubicBezTo>
                    <a:lnTo>
                      <a:pt x="89" y="6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 name="Freeform 1948">
                <a:extLst>
                  <a:ext uri="{FF2B5EF4-FFF2-40B4-BE49-F238E27FC236}">
                    <a16:creationId xmlns:a16="http://schemas.microsoft.com/office/drawing/2014/main" id="{F5D8D4F9-22E9-19DD-76BD-021FD14B84FA}"/>
                  </a:ext>
                </a:extLst>
              </p:cNvPr>
              <p:cNvSpPr>
                <a:spLocks/>
              </p:cNvSpPr>
              <p:nvPr/>
            </p:nvSpPr>
            <p:spPr bwMode="auto">
              <a:xfrm>
                <a:off x="2403" y="1823"/>
                <a:ext cx="8" cy="16"/>
              </a:xfrm>
              <a:custGeom>
                <a:avLst/>
                <a:gdLst>
                  <a:gd name="T0" fmla="*/ 31 w 41"/>
                  <a:gd name="T1" fmla="*/ 67 h 84"/>
                  <a:gd name="T2" fmla="*/ 31 w 41"/>
                  <a:gd name="T3" fmla="*/ 67 h 84"/>
                  <a:gd name="T4" fmla="*/ 0 w 41"/>
                  <a:gd name="T5" fmla="*/ 17 h 84"/>
                  <a:gd name="T6" fmla="*/ 31 w 41"/>
                  <a:gd name="T7" fmla="*/ 67 h 84"/>
                </a:gdLst>
                <a:ahLst/>
                <a:cxnLst>
                  <a:cxn ang="0">
                    <a:pos x="T0" y="T1"/>
                  </a:cxn>
                  <a:cxn ang="0">
                    <a:pos x="T2" y="T3"/>
                  </a:cxn>
                  <a:cxn ang="0">
                    <a:pos x="T4" y="T5"/>
                  </a:cxn>
                  <a:cxn ang="0">
                    <a:pos x="T6" y="T7"/>
                  </a:cxn>
                </a:cxnLst>
                <a:rect l="0" t="0" r="r" b="b"/>
                <a:pathLst>
                  <a:path w="41" h="84">
                    <a:moveTo>
                      <a:pt x="31" y="67"/>
                    </a:moveTo>
                    <a:lnTo>
                      <a:pt x="31" y="67"/>
                    </a:lnTo>
                    <a:cubicBezTo>
                      <a:pt x="10" y="84"/>
                      <a:pt x="0" y="34"/>
                      <a:pt x="0" y="17"/>
                    </a:cubicBezTo>
                    <a:cubicBezTo>
                      <a:pt x="10" y="0"/>
                      <a:pt x="41" y="50"/>
                      <a:pt x="31" y="6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0" name="Freeform 1949">
                <a:extLst>
                  <a:ext uri="{FF2B5EF4-FFF2-40B4-BE49-F238E27FC236}">
                    <a16:creationId xmlns:a16="http://schemas.microsoft.com/office/drawing/2014/main" id="{A30BDB08-C77D-D971-1C49-DFDC247D2A76}"/>
                  </a:ext>
                </a:extLst>
              </p:cNvPr>
              <p:cNvSpPr>
                <a:spLocks/>
              </p:cNvSpPr>
              <p:nvPr/>
            </p:nvSpPr>
            <p:spPr bwMode="auto">
              <a:xfrm>
                <a:off x="2403" y="1823"/>
                <a:ext cx="8" cy="16"/>
              </a:xfrm>
              <a:custGeom>
                <a:avLst/>
                <a:gdLst>
                  <a:gd name="T0" fmla="*/ 31 w 41"/>
                  <a:gd name="T1" fmla="*/ 67 h 84"/>
                  <a:gd name="T2" fmla="*/ 31 w 41"/>
                  <a:gd name="T3" fmla="*/ 67 h 84"/>
                  <a:gd name="T4" fmla="*/ 0 w 41"/>
                  <a:gd name="T5" fmla="*/ 17 h 84"/>
                  <a:gd name="T6" fmla="*/ 31 w 41"/>
                  <a:gd name="T7" fmla="*/ 67 h 84"/>
                  <a:gd name="T8" fmla="*/ 31 w 41"/>
                  <a:gd name="T9" fmla="*/ 67 h 84"/>
                </a:gdLst>
                <a:ahLst/>
                <a:cxnLst>
                  <a:cxn ang="0">
                    <a:pos x="T0" y="T1"/>
                  </a:cxn>
                  <a:cxn ang="0">
                    <a:pos x="T2" y="T3"/>
                  </a:cxn>
                  <a:cxn ang="0">
                    <a:pos x="T4" y="T5"/>
                  </a:cxn>
                  <a:cxn ang="0">
                    <a:pos x="T6" y="T7"/>
                  </a:cxn>
                  <a:cxn ang="0">
                    <a:pos x="T8" y="T9"/>
                  </a:cxn>
                </a:cxnLst>
                <a:rect l="0" t="0" r="r" b="b"/>
                <a:pathLst>
                  <a:path w="41" h="84">
                    <a:moveTo>
                      <a:pt x="31" y="67"/>
                    </a:moveTo>
                    <a:lnTo>
                      <a:pt x="31" y="67"/>
                    </a:lnTo>
                    <a:cubicBezTo>
                      <a:pt x="10" y="84"/>
                      <a:pt x="0" y="34"/>
                      <a:pt x="0" y="17"/>
                    </a:cubicBezTo>
                    <a:cubicBezTo>
                      <a:pt x="10" y="0"/>
                      <a:pt x="41" y="50"/>
                      <a:pt x="31" y="67"/>
                    </a:cubicBezTo>
                    <a:lnTo>
                      <a:pt x="31" y="6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1" name="Freeform 1950">
                <a:extLst>
                  <a:ext uri="{FF2B5EF4-FFF2-40B4-BE49-F238E27FC236}">
                    <a16:creationId xmlns:a16="http://schemas.microsoft.com/office/drawing/2014/main" id="{A84C8995-9E3D-C6D2-0899-54D059235CAD}"/>
                  </a:ext>
                </a:extLst>
              </p:cNvPr>
              <p:cNvSpPr>
                <a:spLocks/>
              </p:cNvSpPr>
              <p:nvPr/>
            </p:nvSpPr>
            <p:spPr bwMode="auto">
              <a:xfrm>
                <a:off x="2403" y="1823"/>
                <a:ext cx="8" cy="16"/>
              </a:xfrm>
              <a:custGeom>
                <a:avLst/>
                <a:gdLst>
                  <a:gd name="T0" fmla="*/ 31 w 41"/>
                  <a:gd name="T1" fmla="*/ 67 h 84"/>
                  <a:gd name="T2" fmla="*/ 31 w 41"/>
                  <a:gd name="T3" fmla="*/ 67 h 84"/>
                  <a:gd name="T4" fmla="*/ 0 w 41"/>
                  <a:gd name="T5" fmla="*/ 17 h 84"/>
                  <a:gd name="T6" fmla="*/ 31 w 41"/>
                  <a:gd name="T7" fmla="*/ 67 h 84"/>
                </a:gdLst>
                <a:ahLst/>
                <a:cxnLst>
                  <a:cxn ang="0">
                    <a:pos x="T0" y="T1"/>
                  </a:cxn>
                  <a:cxn ang="0">
                    <a:pos x="T2" y="T3"/>
                  </a:cxn>
                  <a:cxn ang="0">
                    <a:pos x="T4" y="T5"/>
                  </a:cxn>
                  <a:cxn ang="0">
                    <a:pos x="T6" y="T7"/>
                  </a:cxn>
                </a:cxnLst>
                <a:rect l="0" t="0" r="r" b="b"/>
                <a:pathLst>
                  <a:path w="41" h="84">
                    <a:moveTo>
                      <a:pt x="31" y="67"/>
                    </a:moveTo>
                    <a:lnTo>
                      <a:pt x="31" y="67"/>
                    </a:lnTo>
                    <a:cubicBezTo>
                      <a:pt x="10" y="84"/>
                      <a:pt x="0" y="34"/>
                      <a:pt x="0" y="17"/>
                    </a:cubicBezTo>
                    <a:cubicBezTo>
                      <a:pt x="10" y="0"/>
                      <a:pt x="41" y="50"/>
                      <a:pt x="31" y="6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2" name="Freeform 1951">
                <a:extLst>
                  <a:ext uri="{FF2B5EF4-FFF2-40B4-BE49-F238E27FC236}">
                    <a16:creationId xmlns:a16="http://schemas.microsoft.com/office/drawing/2014/main" id="{6D5C0C9D-3AEA-89AF-2AFE-B90BB97D84C7}"/>
                  </a:ext>
                </a:extLst>
              </p:cNvPr>
              <p:cNvSpPr>
                <a:spLocks/>
              </p:cNvSpPr>
              <p:nvPr/>
            </p:nvSpPr>
            <p:spPr bwMode="auto">
              <a:xfrm>
                <a:off x="2403" y="1823"/>
                <a:ext cx="8" cy="16"/>
              </a:xfrm>
              <a:custGeom>
                <a:avLst/>
                <a:gdLst>
                  <a:gd name="T0" fmla="*/ 31 w 41"/>
                  <a:gd name="T1" fmla="*/ 67 h 84"/>
                  <a:gd name="T2" fmla="*/ 31 w 41"/>
                  <a:gd name="T3" fmla="*/ 67 h 84"/>
                  <a:gd name="T4" fmla="*/ 0 w 41"/>
                  <a:gd name="T5" fmla="*/ 17 h 84"/>
                  <a:gd name="T6" fmla="*/ 31 w 41"/>
                  <a:gd name="T7" fmla="*/ 67 h 84"/>
                  <a:gd name="T8" fmla="*/ 31 w 41"/>
                  <a:gd name="T9" fmla="*/ 67 h 84"/>
                </a:gdLst>
                <a:ahLst/>
                <a:cxnLst>
                  <a:cxn ang="0">
                    <a:pos x="T0" y="T1"/>
                  </a:cxn>
                  <a:cxn ang="0">
                    <a:pos x="T2" y="T3"/>
                  </a:cxn>
                  <a:cxn ang="0">
                    <a:pos x="T4" y="T5"/>
                  </a:cxn>
                  <a:cxn ang="0">
                    <a:pos x="T6" y="T7"/>
                  </a:cxn>
                  <a:cxn ang="0">
                    <a:pos x="T8" y="T9"/>
                  </a:cxn>
                </a:cxnLst>
                <a:rect l="0" t="0" r="r" b="b"/>
                <a:pathLst>
                  <a:path w="41" h="84">
                    <a:moveTo>
                      <a:pt x="31" y="67"/>
                    </a:moveTo>
                    <a:lnTo>
                      <a:pt x="31" y="67"/>
                    </a:lnTo>
                    <a:cubicBezTo>
                      <a:pt x="10" y="84"/>
                      <a:pt x="0" y="34"/>
                      <a:pt x="0" y="17"/>
                    </a:cubicBezTo>
                    <a:cubicBezTo>
                      <a:pt x="10" y="0"/>
                      <a:pt x="41" y="50"/>
                      <a:pt x="31" y="67"/>
                    </a:cubicBezTo>
                    <a:lnTo>
                      <a:pt x="31" y="6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3" name="Freeform 1952">
                <a:extLst>
                  <a:ext uri="{FF2B5EF4-FFF2-40B4-BE49-F238E27FC236}">
                    <a16:creationId xmlns:a16="http://schemas.microsoft.com/office/drawing/2014/main" id="{709077F7-9FFF-4C06-CF54-63AC56D19AB8}"/>
                  </a:ext>
                </a:extLst>
              </p:cNvPr>
              <p:cNvSpPr>
                <a:spLocks/>
              </p:cNvSpPr>
              <p:nvPr/>
            </p:nvSpPr>
            <p:spPr bwMode="auto">
              <a:xfrm>
                <a:off x="2371" y="1775"/>
                <a:ext cx="16" cy="16"/>
              </a:xfrm>
              <a:custGeom>
                <a:avLst/>
                <a:gdLst>
                  <a:gd name="T0" fmla="*/ 83 w 83"/>
                  <a:gd name="T1" fmla="*/ 70 h 84"/>
                  <a:gd name="T2" fmla="*/ 83 w 83"/>
                  <a:gd name="T3" fmla="*/ 70 h 84"/>
                  <a:gd name="T4" fmla="*/ 83 w 83"/>
                  <a:gd name="T5" fmla="*/ 28 h 84"/>
                  <a:gd name="T6" fmla="*/ 28 w 83"/>
                  <a:gd name="T7" fmla="*/ 14 h 84"/>
                  <a:gd name="T8" fmla="*/ 28 w 83"/>
                  <a:gd name="T9" fmla="*/ 56 h 84"/>
                  <a:gd name="T10" fmla="*/ 83 w 83"/>
                  <a:gd name="T11" fmla="*/ 70 h 84"/>
                  <a:gd name="T12" fmla="*/ 83 w 83"/>
                  <a:gd name="T13" fmla="*/ 70 h 84"/>
                </a:gdLst>
                <a:ahLst/>
                <a:cxnLst>
                  <a:cxn ang="0">
                    <a:pos x="T0" y="T1"/>
                  </a:cxn>
                  <a:cxn ang="0">
                    <a:pos x="T2" y="T3"/>
                  </a:cxn>
                  <a:cxn ang="0">
                    <a:pos x="T4" y="T5"/>
                  </a:cxn>
                  <a:cxn ang="0">
                    <a:pos x="T6" y="T7"/>
                  </a:cxn>
                  <a:cxn ang="0">
                    <a:pos x="T8" y="T9"/>
                  </a:cxn>
                  <a:cxn ang="0">
                    <a:pos x="T10" y="T11"/>
                  </a:cxn>
                  <a:cxn ang="0">
                    <a:pos x="T12" y="T13"/>
                  </a:cxn>
                </a:cxnLst>
                <a:rect l="0" t="0" r="r" b="b"/>
                <a:pathLst>
                  <a:path w="83" h="84">
                    <a:moveTo>
                      <a:pt x="83" y="70"/>
                    </a:moveTo>
                    <a:lnTo>
                      <a:pt x="83" y="70"/>
                    </a:lnTo>
                    <a:lnTo>
                      <a:pt x="83" y="28"/>
                    </a:lnTo>
                    <a:cubicBezTo>
                      <a:pt x="83" y="28"/>
                      <a:pt x="28" y="0"/>
                      <a:pt x="28" y="14"/>
                    </a:cubicBezTo>
                    <a:cubicBezTo>
                      <a:pt x="28" y="28"/>
                      <a:pt x="0" y="56"/>
                      <a:pt x="28" y="56"/>
                    </a:cubicBezTo>
                    <a:cubicBezTo>
                      <a:pt x="28" y="70"/>
                      <a:pt x="56" y="84"/>
                      <a:pt x="83" y="70"/>
                    </a:cubicBezTo>
                    <a:cubicBezTo>
                      <a:pt x="83" y="56"/>
                      <a:pt x="56" y="84"/>
                      <a:pt x="83" y="7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4" name="Freeform 1953">
                <a:extLst>
                  <a:ext uri="{FF2B5EF4-FFF2-40B4-BE49-F238E27FC236}">
                    <a16:creationId xmlns:a16="http://schemas.microsoft.com/office/drawing/2014/main" id="{8A11A329-A1F5-BF1C-1C67-5B6044F1AD3E}"/>
                  </a:ext>
                </a:extLst>
              </p:cNvPr>
              <p:cNvSpPr>
                <a:spLocks/>
              </p:cNvSpPr>
              <p:nvPr/>
            </p:nvSpPr>
            <p:spPr bwMode="auto">
              <a:xfrm>
                <a:off x="2371" y="1775"/>
                <a:ext cx="16" cy="16"/>
              </a:xfrm>
              <a:custGeom>
                <a:avLst/>
                <a:gdLst>
                  <a:gd name="T0" fmla="*/ 83 w 83"/>
                  <a:gd name="T1" fmla="*/ 70 h 84"/>
                  <a:gd name="T2" fmla="*/ 83 w 83"/>
                  <a:gd name="T3" fmla="*/ 70 h 84"/>
                  <a:gd name="T4" fmla="*/ 83 w 83"/>
                  <a:gd name="T5" fmla="*/ 28 h 84"/>
                  <a:gd name="T6" fmla="*/ 28 w 83"/>
                  <a:gd name="T7" fmla="*/ 14 h 84"/>
                  <a:gd name="T8" fmla="*/ 28 w 83"/>
                  <a:gd name="T9" fmla="*/ 56 h 84"/>
                  <a:gd name="T10" fmla="*/ 83 w 83"/>
                  <a:gd name="T11" fmla="*/ 70 h 84"/>
                  <a:gd name="T12" fmla="*/ 83 w 83"/>
                  <a:gd name="T13" fmla="*/ 70 h 84"/>
                  <a:gd name="T14" fmla="*/ 83 w 83"/>
                  <a:gd name="T15" fmla="*/ 7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84">
                    <a:moveTo>
                      <a:pt x="83" y="70"/>
                    </a:moveTo>
                    <a:lnTo>
                      <a:pt x="83" y="70"/>
                    </a:lnTo>
                    <a:lnTo>
                      <a:pt x="83" y="28"/>
                    </a:lnTo>
                    <a:cubicBezTo>
                      <a:pt x="83" y="28"/>
                      <a:pt x="28" y="0"/>
                      <a:pt x="28" y="14"/>
                    </a:cubicBezTo>
                    <a:cubicBezTo>
                      <a:pt x="28" y="28"/>
                      <a:pt x="0" y="56"/>
                      <a:pt x="28" y="56"/>
                    </a:cubicBezTo>
                    <a:cubicBezTo>
                      <a:pt x="28" y="70"/>
                      <a:pt x="56" y="84"/>
                      <a:pt x="83" y="70"/>
                    </a:cubicBezTo>
                    <a:cubicBezTo>
                      <a:pt x="83" y="56"/>
                      <a:pt x="56" y="84"/>
                      <a:pt x="83" y="70"/>
                    </a:cubicBezTo>
                    <a:lnTo>
                      <a:pt x="83" y="7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5" name="Freeform 1954">
                <a:extLst>
                  <a:ext uri="{FF2B5EF4-FFF2-40B4-BE49-F238E27FC236}">
                    <a16:creationId xmlns:a16="http://schemas.microsoft.com/office/drawing/2014/main" id="{70F8DCD6-2D55-95D0-2706-FCBF4EB1C33C}"/>
                  </a:ext>
                </a:extLst>
              </p:cNvPr>
              <p:cNvSpPr>
                <a:spLocks/>
              </p:cNvSpPr>
              <p:nvPr/>
            </p:nvSpPr>
            <p:spPr bwMode="auto">
              <a:xfrm>
                <a:off x="2371" y="1775"/>
                <a:ext cx="16" cy="16"/>
              </a:xfrm>
              <a:custGeom>
                <a:avLst/>
                <a:gdLst>
                  <a:gd name="T0" fmla="*/ 83 w 83"/>
                  <a:gd name="T1" fmla="*/ 70 h 84"/>
                  <a:gd name="T2" fmla="*/ 83 w 83"/>
                  <a:gd name="T3" fmla="*/ 70 h 84"/>
                  <a:gd name="T4" fmla="*/ 83 w 83"/>
                  <a:gd name="T5" fmla="*/ 28 h 84"/>
                  <a:gd name="T6" fmla="*/ 28 w 83"/>
                  <a:gd name="T7" fmla="*/ 14 h 84"/>
                  <a:gd name="T8" fmla="*/ 28 w 83"/>
                  <a:gd name="T9" fmla="*/ 56 h 84"/>
                  <a:gd name="T10" fmla="*/ 83 w 83"/>
                  <a:gd name="T11" fmla="*/ 70 h 84"/>
                  <a:gd name="T12" fmla="*/ 83 w 83"/>
                  <a:gd name="T13" fmla="*/ 70 h 84"/>
                </a:gdLst>
                <a:ahLst/>
                <a:cxnLst>
                  <a:cxn ang="0">
                    <a:pos x="T0" y="T1"/>
                  </a:cxn>
                  <a:cxn ang="0">
                    <a:pos x="T2" y="T3"/>
                  </a:cxn>
                  <a:cxn ang="0">
                    <a:pos x="T4" y="T5"/>
                  </a:cxn>
                  <a:cxn ang="0">
                    <a:pos x="T6" y="T7"/>
                  </a:cxn>
                  <a:cxn ang="0">
                    <a:pos x="T8" y="T9"/>
                  </a:cxn>
                  <a:cxn ang="0">
                    <a:pos x="T10" y="T11"/>
                  </a:cxn>
                  <a:cxn ang="0">
                    <a:pos x="T12" y="T13"/>
                  </a:cxn>
                </a:cxnLst>
                <a:rect l="0" t="0" r="r" b="b"/>
                <a:pathLst>
                  <a:path w="83" h="84">
                    <a:moveTo>
                      <a:pt x="83" y="70"/>
                    </a:moveTo>
                    <a:lnTo>
                      <a:pt x="83" y="70"/>
                    </a:lnTo>
                    <a:lnTo>
                      <a:pt x="83" y="28"/>
                    </a:lnTo>
                    <a:cubicBezTo>
                      <a:pt x="83" y="28"/>
                      <a:pt x="28" y="0"/>
                      <a:pt x="28" y="14"/>
                    </a:cubicBezTo>
                    <a:cubicBezTo>
                      <a:pt x="28" y="28"/>
                      <a:pt x="0" y="56"/>
                      <a:pt x="28" y="56"/>
                    </a:cubicBezTo>
                    <a:cubicBezTo>
                      <a:pt x="28" y="70"/>
                      <a:pt x="56" y="84"/>
                      <a:pt x="83" y="70"/>
                    </a:cubicBezTo>
                    <a:cubicBezTo>
                      <a:pt x="83" y="56"/>
                      <a:pt x="56" y="84"/>
                      <a:pt x="83" y="7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6" name="Freeform 1955">
                <a:extLst>
                  <a:ext uri="{FF2B5EF4-FFF2-40B4-BE49-F238E27FC236}">
                    <a16:creationId xmlns:a16="http://schemas.microsoft.com/office/drawing/2014/main" id="{63BA9747-E25C-8491-B8A6-B6FEACCA5217}"/>
                  </a:ext>
                </a:extLst>
              </p:cNvPr>
              <p:cNvSpPr>
                <a:spLocks/>
              </p:cNvSpPr>
              <p:nvPr/>
            </p:nvSpPr>
            <p:spPr bwMode="auto">
              <a:xfrm>
                <a:off x="2371" y="1775"/>
                <a:ext cx="16" cy="16"/>
              </a:xfrm>
              <a:custGeom>
                <a:avLst/>
                <a:gdLst>
                  <a:gd name="T0" fmla="*/ 83 w 83"/>
                  <a:gd name="T1" fmla="*/ 70 h 84"/>
                  <a:gd name="T2" fmla="*/ 83 w 83"/>
                  <a:gd name="T3" fmla="*/ 70 h 84"/>
                  <a:gd name="T4" fmla="*/ 83 w 83"/>
                  <a:gd name="T5" fmla="*/ 28 h 84"/>
                  <a:gd name="T6" fmla="*/ 28 w 83"/>
                  <a:gd name="T7" fmla="*/ 14 h 84"/>
                  <a:gd name="T8" fmla="*/ 28 w 83"/>
                  <a:gd name="T9" fmla="*/ 56 h 84"/>
                  <a:gd name="T10" fmla="*/ 83 w 83"/>
                  <a:gd name="T11" fmla="*/ 70 h 84"/>
                  <a:gd name="T12" fmla="*/ 83 w 83"/>
                  <a:gd name="T13" fmla="*/ 70 h 84"/>
                  <a:gd name="T14" fmla="*/ 83 w 83"/>
                  <a:gd name="T15" fmla="*/ 7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84">
                    <a:moveTo>
                      <a:pt x="83" y="70"/>
                    </a:moveTo>
                    <a:lnTo>
                      <a:pt x="83" y="70"/>
                    </a:lnTo>
                    <a:lnTo>
                      <a:pt x="83" y="28"/>
                    </a:lnTo>
                    <a:cubicBezTo>
                      <a:pt x="83" y="28"/>
                      <a:pt x="28" y="0"/>
                      <a:pt x="28" y="14"/>
                    </a:cubicBezTo>
                    <a:cubicBezTo>
                      <a:pt x="28" y="28"/>
                      <a:pt x="0" y="56"/>
                      <a:pt x="28" y="56"/>
                    </a:cubicBezTo>
                    <a:cubicBezTo>
                      <a:pt x="28" y="70"/>
                      <a:pt x="56" y="84"/>
                      <a:pt x="83" y="70"/>
                    </a:cubicBezTo>
                    <a:cubicBezTo>
                      <a:pt x="83" y="56"/>
                      <a:pt x="56" y="84"/>
                      <a:pt x="83" y="70"/>
                    </a:cubicBezTo>
                    <a:lnTo>
                      <a:pt x="83" y="7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7" name="Freeform 1956">
                <a:extLst>
                  <a:ext uri="{FF2B5EF4-FFF2-40B4-BE49-F238E27FC236}">
                    <a16:creationId xmlns:a16="http://schemas.microsoft.com/office/drawing/2014/main" id="{4D1B4B8F-FEF4-73E3-AA64-BF6E7B1BCA3C}"/>
                  </a:ext>
                </a:extLst>
              </p:cNvPr>
              <p:cNvSpPr>
                <a:spLocks/>
              </p:cNvSpPr>
              <p:nvPr/>
            </p:nvSpPr>
            <p:spPr bwMode="auto">
              <a:xfrm>
                <a:off x="2596" y="1903"/>
                <a:ext cx="16" cy="8"/>
              </a:xfrm>
              <a:custGeom>
                <a:avLst/>
                <a:gdLst>
                  <a:gd name="T0" fmla="*/ 69 w 83"/>
                  <a:gd name="T1" fmla="*/ 21 h 41"/>
                  <a:gd name="T2" fmla="*/ 69 w 83"/>
                  <a:gd name="T3" fmla="*/ 21 h 41"/>
                  <a:gd name="T4" fmla="*/ 13 w 83"/>
                  <a:gd name="T5" fmla="*/ 0 h 41"/>
                  <a:gd name="T6" fmla="*/ 69 w 83"/>
                  <a:gd name="T7" fmla="*/ 21 h 41"/>
                </a:gdLst>
                <a:ahLst/>
                <a:cxnLst>
                  <a:cxn ang="0">
                    <a:pos x="T0" y="T1"/>
                  </a:cxn>
                  <a:cxn ang="0">
                    <a:pos x="T2" y="T3"/>
                  </a:cxn>
                  <a:cxn ang="0">
                    <a:pos x="T4" y="T5"/>
                  </a:cxn>
                  <a:cxn ang="0">
                    <a:pos x="T6" y="T7"/>
                  </a:cxn>
                </a:cxnLst>
                <a:rect l="0" t="0" r="r" b="b"/>
                <a:pathLst>
                  <a:path w="83" h="41">
                    <a:moveTo>
                      <a:pt x="69" y="21"/>
                    </a:moveTo>
                    <a:lnTo>
                      <a:pt x="69" y="21"/>
                    </a:lnTo>
                    <a:cubicBezTo>
                      <a:pt x="69" y="41"/>
                      <a:pt x="0" y="0"/>
                      <a:pt x="13" y="0"/>
                    </a:cubicBezTo>
                    <a:cubicBezTo>
                      <a:pt x="41" y="0"/>
                      <a:pt x="83" y="0"/>
                      <a:pt x="69" y="2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8" name="Freeform 1957">
                <a:extLst>
                  <a:ext uri="{FF2B5EF4-FFF2-40B4-BE49-F238E27FC236}">
                    <a16:creationId xmlns:a16="http://schemas.microsoft.com/office/drawing/2014/main" id="{D10B3F63-AD46-F7A6-907A-779026CF3C5B}"/>
                  </a:ext>
                </a:extLst>
              </p:cNvPr>
              <p:cNvSpPr>
                <a:spLocks/>
              </p:cNvSpPr>
              <p:nvPr/>
            </p:nvSpPr>
            <p:spPr bwMode="auto">
              <a:xfrm>
                <a:off x="2596" y="1903"/>
                <a:ext cx="16" cy="8"/>
              </a:xfrm>
              <a:custGeom>
                <a:avLst/>
                <a:gdLst>
                  <a:gd name="T0" fmla="*/ 69 w 83"/>
                  <a:gd name="T1" fmla="*/ 21 h 41"/>
                  <a:gd name="T2" fmla="*/ 69 w 83"/>
                  <a:gd name="T3" fmla="*/ 21 h 41"/>
                  <a:gd name="T4" fmla="*/ 13 w 83"/>
                  <a:gd name="T5" fmla="*/ 0 h 41"/>
                  <a:gd name="T6" fmla="*/ 69 w 83"/>
                  <a:gd name="T7" fmla="*/ 21 h 41"/>
                  <a:gd name="T8" fmla="*/ 69 w 83"/>
                  <a:gd name="T9" fmla="*/ 21 h 41"/>
                </a:gdLst>
                <a:ahLst/>
                <a:cxnLst>
                  <a:cxn ang="0">
                    <a:pos x="T0" y="T1"/>
                  </a:cxn>
                  <a:cxn ang="0">
                    <a:pos x="T2" y="T3"/>
                  </a:cxn>
                  <a:cxn ang="0">
                    <a:pos x="T4" y="T5"/>
                  </a:cxn>
                  <a:cxn ang="0">
                    <a:pos x="T6" y="T7"/>
                  </a:cxn>
                  <a:cxn ang="0">
                    <a:pos x="T8" y="T9"/>
                  </a:cxn>
                </a:cxnLst>
                <a:rect l="0" t="0" r="r" b="b"/>
                <a:pathLst>
                  <a:path w="83" h="41">
                    <a:moveTo>
                      <a:pt x="69" y="21"/>
                    </a:moveTo>
                    <a:lnTo>
                      <a:pt x="69" y="21"/>
                    </a:lnTo>
                    <a:cubicBezTo>
                      <a:pt x="69" y="41"/>
                      <a:pt x="0" y="0"/>
                      <a:pt x="13" y="0"/>
                    </a:cubicBezTo>
                    <a:cubicBezTo>
                      <a:pt x="41" y="0"/>
                      <a:pt x="83" y="0"/>
                      <a:pt x="69" y="21"/>
                    </a:cubicBezTo>
                    <a:lnTo>
                      <a:pt x="69"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Freeform 1958">
                <a:extLst>
                  <a:ext uri="{FF2B5EF4-FFF2-40B4-BE49-F238E27FC236}">
                    <a16:creationId xmlns:a16="http://schemas.microsoft.com/office/drawing/2014/main" id="{08F3E3C0-0035-C824-0236-B984A3DA597C}"/>
                  </a:ext>
                </a:extLst>
              </p:cNvPr>
              <p:cNvSpPr>
                <a:spLocks/>
              </p:cNvSpPr>
              <p:nvPr/>
            </p:nvSpPr>
            <p:spPr bwMode="auto">
              <a:xfrm>
                <a:off x="2596" y="1903"/>
                <a:ext cx="16" cy="8"/>
              </a:xfrm>
              <a:custGeom>
                <a:avLst/>
                <a:gdLst>
                  <a:gd name="T0" fmla="*/ 69 w 83"/>
                  <a:gd name="T1" fmla="*/ 21 h 41"/>
                  <a:gd name="T2" fmla="*/ 69 w 83"/>
                  <a:gd name="T3" fmla="*/ 21 h 41"/>
                  <a:gd name="T4" fmla="*/ 13 w 83"/>
                  <a:gd name="T5" fmla="*/ 0 h 41"/>
                  <a:gd name="T6" fmla="*/ 69 w 83"/>
                  <a:gd name="T7" fmla="*/ 21 h 41"/>
                </a:gdLst>
                <a:ahLst/>
                <a:cxnLst>
                  <a:cxn ang="0">
                    <a:pos x="T0" y="T1"/>
                  </a:cxn>
                  <a:cxn ang="0">
                    <a:pos x="T2" y="T3"/>
                  </a:cxn>
                  <a:cxn ang="0">
                    <a:pos x="T4" y="T5"/>
                  </a:cxn>
                  <a:cxn ang="0">
                    <a:pos x="T6" y="T7"/>
                  </a:cxn>
                </a:cxnLst>
                <a:rect l="0" t="0" r="r" b="b"/>
                <a:pathLst>
                  <a:path w="83" h="41">
                    <a:moveTo>
                      <a:pt x="69" y="21"/>
                    </a:moveTo>
                    <a:lnTo>
                      <a:pt x="69" y="21"/>
                    </a:lnTo>
                    <a:cubicBezTo>
                      <a:pt x="69" y="41"/>
                      <a:pt x="0" y="0"/>
                      <a:pt x="13" y="0"/>
                    </a:cubicBezTo>
                    <a:cubicBezTo>
                      <a:pt x="41" y="0"/>
                      <a:pt x="83" y="0"/>
                      <a:pt x="69" y="2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0" name="Freeform 1959">
                <a:extLst>
                  <a:ext uri="{FF2B5EF4-FFF2-40B4-BE49-F238E27FC236}">
                    <a16:creationId xmlns:a16="http://schemas.microsoft.com/office/drawing/2014/main" id="{92C0BA5C-75E0-0D98-1EFC-0730B38B95A7}"/>
                  </a:ext>
                </a:extLst>
              </p:cNvPr>
              <p:cNvSpPr>
                <a:spLocks/>
              </p:cNvSpPr>
              <p:nvPr/>
            </p:nvSpPr>
            <p:spPr bwMode="auto">
              <a:xfrm>
                <a:off x="2596" y="1903"/>
                <a:ext cx="16" cy="8"/>
              </a:xfrm>
              <a:custGeom>
                <a:avLst/>
                <a:gdLst>
                  <a:gd name="T0" fmla="*/ 69 w 83"/>
                  <a:gd name="T1" fmla="*/ 21 h 41"/>
                  <a:gd name="T2" fmla="*/ 69 w 83"/>
                  <a:gd name="T3" fmla="*/ 21 h 41"/>
                  <a:gd name="T4" fmla="*/ 13 w 83"/>
                  <a:gd name="T5" fmla="*/ 0 h 41"/>
                  <a:gd name="T6" fmla="*/ 69 w 83"/>
                  <a:gd name="T7" fmla="*/ 21 h 41"/>
                  <a:gd name="T8" fmla="*/ 69 w 83"/>
                  <a:gd name="T9" fmla="*/ 21 h 41"/>
                </a:gdLst>
                <a:ahLst/>
                <a:cxnLst>
                  <a:cxn ang="0">
                    <a:pos x="T0" y="T1"/>
                  </a:cxn>
                  <a:cxn ang="0">
                    <a:pos x="T2" y="T3"/>
                  </a:cxn>
                  <a:cxn ang="0">
                    <a:pos x="T4" y="T5"/>
                  </a:cxn>
                  <a:cxn ang="0">
                    <a:pos x="T6" y="T7"/>
                  </a:cxn>
                  <a:cxn ang="0">
                    <a:pos x="T8" y="T9"/>
                  </a:cxn>
                </a:cxnLst>
                <a:rect l="0" t="0" r="r" b="b"/>
                <a:pathLst>
                  <a:path w="83" h="41">
                    <a:moveTo>
                      <a:pt x="69" y="21"/>
                    </a:moveTo>
                    <a:lnTo>
                      <a:pt x="69" y="21"/>
                    </a:lnTo>
                    <a:cubicBezTo>
                      <a:pt x="69" y="41"/>
                      <a:pt x="0" y="0"/>
                      <a:pt x="13" y="0"/>
                    </a:cubicBezTo>
                    <a:cubicBezTo>
                      <a:pt x="41" y="0"/>
                      <a:pt x="83" y="0"/>
                      <a:pt x="69" y="21"/>
                    </a:cubicBezTo>
                    <a:lnTo>
                      <a:pt x="69"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Freeform 1960">
                <a:extLst>
                  <a:ext uri="{FF2B5EF4-FFF2-40B4-BE49-F238E27FC236}">
                    <a16:creationId xmlns:a16="http://schemas.microsoft.com/office/drawing/2014/main" id="{4CAFB74D-B59C-93FA-0B3A-D8F8AB2B8C79}"/>
                  </a:ext>
                </a:extLst>
              </p:cNvPr>
              <p:cNvSpPr>
                <a:spLocks/>
              </p:cNvSpPr>
              <p:nvPr/>
            </p:nvSpPr>
            <p:spPr bwMode="auto">
              <a:xfrm>
                <a:off x="2548" y="1775"/>
                <a:ext cx="24" cy="8"/>
              </a:xfrm>
              <a:custGeom>
                <a:avLst/>
                <a:gdLst>
                  <a:gd name="T0" fmla="*/ 109 w 125"/>
                  <a:gd name="T1" fmla="*/ 21 h 42"/>
                  <a:gd name="T2" fmla="*/ 109 w 125"/>
                  <a:gd name="T3" fmla="*/ 21 h 42"/>
                  <a:gd name="T4" fmla="*/ 31 w 125"/>
                  <a:gd name="T5" fmla="*/ 42 h 42"/>
                  <a:gd name="T6" fmla="*/ 46 w 125"/>
                  <a:gd name="T7" fmla="*/ 0 h 42"/>
                  <a:gd name="T8" fmla="*/ 109 w 125"/>
                  <a:gd name="T9" fmla="*/ 21 h 42"/>
                  <a:gd name="T10" fmla="*/ 109 w 125"/>
                  <a:gd name="T11" fmla="*/ 21 h 42"/>
                </a:gdLst>
                <a:ahLst/>
                <a:cxnLst>
                  <a:cxn ang="0">
                    <a:pos x="T0" y="T1"/>
                  </a:cxn>
                  <a:cxn ang="0">
                    <a:pos x="T2" y="T3"/>
                  </a:cxn>
                  <a:cxn ang="0">
                    <a:pos x="T4" y="T5"/>
                  </a:cxn>
                  <a:cxn ang="0">
                    <a:pos x="T6" y="T7"/>
                  </a:cxn>
                  <a:cxn ang="0">
                    <a:pos x="T8" y="T9"/>
                  </a:cxn>
                  <a:cxn ang="0">
                    <a:pos x="T10" y="T11"/>
                  </a:cxn>
                </a:cxnLst>
                <a:rect l="0" t="0" r="r" b="b"/>
                <a:pathLst>
                  <a:path w="125" h="42">
                    <a:moveTo>
                      <a:pt x="109" y="21"/>
                    </a:moveTo>
                    <a:lnTo>
                      <a:pt x="109" y="21"/>
                    </a:lnTo>
                    <a:cubicBezTo>
                      <a:pt x="125" y="42"/>
                      <a:pt x="46" y="42"/>
                      <a:pt x="31" y="42"/>
                    </a:cubicBezTo>
                    <a:cubicBezTo>
                      <a:pt x="0" y="21"/>
                      <a:pt x="31" y="0"/>
                      <a:pt x="46" y="0"/>
                    </a:cubicBezTo>
                    <a:cubicBezTo>
                      <a:pt x="78" y="0"/>
                      <a:pt x="109" y="0"/>
                      <a:pt x="109" y="21"/>
                    </a:cubicBezTo>
                    <a:cubicBezTo>
                      <a:pt x="125" y="42"/>
                      <a:pt x="109" y="0"/>
                      <a:pt x="109" y="2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2" name="Freeform 1961">
                <a:extLst>
                  <a:ext uri="{FF2B5EF4-FFF2-40B4-BE49-F238E27FC236}">
                    <a16:creationId xmlns:a16="http://schemas.microsoft.com/office/drawing/2014/main" id="{FFB119A1-DE21-C6E3-91A6-931C5EFD764D}"/>
                  </a:ext>
                </a:extLst>
              </p:cNvPr>
              <p:cNvSpPr>
                <a:spLocks/>
              </p:cNvSpPr>
              <p:nvPr/>
            </p:nvSpPr>
            <p:spPr bwMode="auto">
              <a:xfrm>
                <a:off x="2548" y="1775"/>
                <a:ext cx="24" cy="8"/>
              </a:xfrm>
              <a:custGeom>
                <a:avLst/>
                <a:gdLst>
                  <a:gd name="T0" fmla="*/ 109 w 125"/>
                  <a:gd name="T1" fmla="*/ 21 h 42"/>
                  <a:gd name="T2" fmla="*/ 109 w 125"/>
                  <a:gd name="T3" fmla="*/ 21 h 42"/>
                  <a:gd name="T4" fmla="*/ 31 w 125"/>
                  <a:gd name="T5" fmla="*/ 42 h 42"/>
                  <a:gd name="T6" fmla="*/ 46 w 125"/>
                  <a:gd name="T7" fmla="*/ 0 h 42"/>
                  <a:gd name="T8" fmla="*/ 109 w 125"/>
                  <a:gd name="T9" fmla="*/ 21 h 42"/>
                  <a:gd name="T10" fmla="*/ 109 w 125"/>
                  <a:gd name="T11" fmla="*/ 21 h 42"/>
                  <a:gd name="T12" fmla="*/ 109 w 125"/>
                  <a:gd name="T13" fmla="*/ 21 h 42"/>
                </a:gdLst>
                <a:ahLst/>
                <a:cxnLst>
                  <a:cxn ang="0">
                    <a:pos x="T0" y="T1"/>
                  </a:cxn>
                  <a:cxn ang="0">
                    <a:pos x="T2" y="T3"/>
                  </a:cxn>
                  <a:cxn ang="0">
                    <a:pos x="T4" y="T5"/>
                  </a:cxn>
                  <a:cxn ang="0">
                    <a:pos x="T6" y="T7"/>
                  </a:cxn>
                  <a:cxn ang="0">
                    <a:pos x="T8" y="T9"/>
                  </a:cxn>
                  <a:cxn ang="0">
                    <a:pos x="T10" y="T11"/>
                  </a:cxn>
                  <a:cxn ang="0">
                    <a:pos x="T12" y="T13"/>
                  </a:cxn>
                </a:cxnLst>
                <a:rect l="0" t="0" r="r" b="b"/>
                <a:pathLst>
                  <a:path w="125" h="42">
                    <a:moveTo>
                      <a:pt x="109" y="21"/>
                    </a:moveTo>
                    <a:lnTo>
                      <a:pt x="109" y="21"/>
                    </a:lnTo>
                    <a:cubicBezTo>
                      <a:pt x="125" y="42"/>
                      <a:pt x="46" y="42"/>
                      <a:pt x="31" y="42"/>
                    </a:cubicBezTo>
                    <a:cubicBezTo>
                      <a:pt x="0" y="21"/>
                      <a:pt x="31" y="0"/>
                      <a:pt x="46" y="0"/>
                    </a:cubicBezTo>
                    <a:cubicBezTo>
                      <a:pt x="78" y="0"/>
                      <a:pt x="109" y="0"/>
                      <a:pt x="109" y="21"/>
                    </a:cubicBezTo>
                    <a:cubicBezTo>
                      <a:pt x="125" y="42"/>
                      <a:pt x="109" y="0"/>
                      <a:pt x="109" y="21"/>
                    </a:cubicBezTo>
                    <a:lnTo>
                      <a:pt x="109"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Freeform 1962">
                <a:extLst>
                  <a:ext uri="{FF2B5EF4-FFF2-40B4-BE49-F238E27FC236}">
                    <a16:creationId xmlns:a16="http://schemas.microsoft.com/office/drawing/2014/main" id="{9F861800-0233-C443-2A06-E57B238CD286}"/>
                  </a:ext>
                </a:extLst>
              </p:cNvPr>
              <p:cNvSpPr>
                <a:spLocks/>
              </p:cNvSpPr>
              <p:nvPr/>
            </p:nvSpPr>
            <p:spPr bwMode="auto">
              <a:xfrm>
                <a:off x="2548" y="1775"/>
                <a:ext cx="24" cy="8"/>
              </a:xfrm>
              <a:custGeom>
                <a:avLst/>
                <a:gdLst>
                  <a:gd name="T0" fmla="*/ 109 w 125"/>
                  <a:gd name="T1" fmla="*/ 21 h 42"/>
                  <a:gd name="T2" fmla="*/ 109 w 125"/>
                  <a:gd name="T3" fmla="*/ 21 h 42"/>
                  <a:gd name="T4" fmla="*/ 31 w 125"/>
                  <a:gd name="T5" fmla="*/ 42 h 42"/>
                  <a:gd name="T6" fmla="*/ 46 w 125"/>
                  <a:gd name="T7" fmla="*/ 0 h 42"/>
                  <a:gd name="T8" fmla="*/ 109 w 125"/>
                  <a:gd name="T9" fmla="*/ 21 h 42"/>
                  <a:gd name="T10" fmla="*/ 109 w 125"/>
                  <a:gd name="T11" fmla="*/ 21 h 42"/>
                </a:gdLst>
                <a:ahLst/>
                <a:cxnLst>
                  <a:cxn ang="0">
                    <a:pos x="T0" y="T1"/>
                  </a:cxn>
                  <a:cxn ang="0">
                    <a:pos x="T2" y="T3"/>
                  </a:cxn>
                  <a:cxn ang="0">
                    <a:pos x="T4" y="T5"/>
                  </a:cxn>
                  <a:cxn ang="0">
                    <a:pos x="T6" y="T7"/>
                  </a:cxn>
                  <a:cxn ang="0">
                    <a:pos x="T8" y="T9"/>
                  </a:cxn>
                  <a:cxn ang="0">
                    <a:pos x="T10" y="T11"/>
                  </a:cxn>
                </a:cxnLst>
                <a:rect l="0" t="0" r="r" b="b"/>
                <a:pathLst>
                  <a:path w="125" h="42">
                    <a:moveTo>
                      <a:pt x="109" y="21"/>
                    </a:moveTo>
                    <a:lnTo>
                      <a:pt x="109" y="21"/>
                    </a:lnTo>
                    <a:cubicBezTo>
                      <a:pt x="125" y="42"/>
                      <a:pt x="46" y="42"/>
                      <a:pt x="31" y="42"/>
                    </a:cubicBezTo>
                    <a:cubicBezTo>
                      <a:pt x="0" y="21"/>
                      <a:pt x="31" y="0"/>
                      <a:pt x="46" y="0"/>
                    </a:cubicBezTo>
                    <a:cubicBezTo>
                      <a:pt x="78" y="0"/>
                      <a:pt x="109" y="0"/>
                      <a:pt x="109" y="21"/>
                    </a:cubicBezTo>
                    <a:cubicBezTo>
                      <a:pt x="125" y="42"/>
                      <a:pt x="109" y="0"/>
                      <a:pt x="109" y="2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4" name="Freeform 1963">
                <a:extLst>
                  <a:ext uri="{FF2B5EF4-FFF2-40B4-BE49-F238E27FC236}">
                    <a16:creationId xmlns:a16="http://schemas.microsoft.com/office/drawing/2014/main" id="{428BAD81-88F7-D1D0-1325-EACC89CCE83B}"/>
                  </a:ext>
                </a:extLst>
              </p:cNvPr>
              <p:cNvSpPr>
                <a:spLocks/>
              </p:cNvSpPr>
              <p:nvPr/>
            </p:nvSpPr>
            <p:spPr bwMode="auto">
              <a:xfrm>
                <a:off x="2548" y="1775"/>
                <a:ext cx="24" cy="8"/>
              </a:xfrm>
              <a:custGeom>
                <a:avLst/>
                <a:gdLst>
                  <a:gd name="T0" fmla="*/ 109 w 125"/>
                  <a:gd name="T1" fmla="*/ 21 h 42"/>
                  <a:gd name="T2" fmla="*/ 109 w 125"/>
                  <a:gd name="T3" fmla="*/ 21 h 42"/>
                  <a:gd name="T4" fmla="*/ 31 w 125"/>
                  <a:gd name="T5" fmla="*/ 42 h 42"/>
                  <a:gd name="T6" fmla="*/ 46 w 125"/>
                  <a:gd name="T7" fmla="*/ 0 h 42"/>
                  <a:gd name="T8" fmla="*/ 109 w 125"/>
                  <a:gd name="T9" fmla="*/ 21 h 42"/>
                  <a:gd name="T10" fmla="*/ 109 w 125"/>
                  <a:gd name="T11" fmla="*/ 21 h 42"/>
                  <a:gd name="T12" fmla="*/ 109 w 125"/>
                  <a:gd name="T13" fmla="*/ 21 h 42"/>
                </a:gdLst>
                <a:ahLst/>
                <a:cxnLst>
                  <a:cxn ang="0">
                    <a:pos x="T0" y="T1"/>
                  </a:cxn>
                  <a:cxn ang="0">
                    <a:pos x="T2" y="T3"/>
                  </a:cxn>
                  <a:cxn ang="0">
                    <a:pos x="T4" y="T5"/>
                  </a:cxn>
                  <a:cxn ang="0">
                    <a:pos x="T6" y="T7"/>
                  </a:cxn>
                  <a:cxn ang="0">
                    <a:pos x="T8" y="T9"/>
                  </a:cxn>
                  <a:cxn ang="0">
                    <a:pos x="T10" y="T11"/>
                  </a:cxn>
                  <a:cxn ang="0">
                    <a:pos x="T12" y="T13"/>
                  </a:cxn>
                </a:cxnLst>
                <a:rect l="0" t="0" r="r" b="b"/>
                <a:pathLst>
                  <a:path w="125" h="42">
                    <a:moveTo>
                      <a:pt x="109" y="21"/>
                    </a:moveTo>
                    <a:lnTo>
                      <a:pt x="109" y="21"/>
                    </a:lnTo>
                    <a:cubicBezTo>
                      <a:pt x="125" y="42"/>
                      <a:pt x="46" y="42"/>
                      <a:pt x="31" y="42"/>
                    </a:cubicBezTo>
                    <a:cubicBezTo>
                      <a:pt x="0" y="21"/>
                      <a:pt x="31" y="0"/>
                      <a:pt x="46" y="0"/>
                    </a:cubicBezTo>
                    <a:cubicBezTo>
                      <a:pt x="78" y="0"/>
                      <a:pt x="109" y="0"/>
                      <a:pt x="109" y="21"/>
                    </a:cubicBezTo>
                    <a:cubicBezTo>
                      <a:pt x="125" y="42"/>
                      <a:pt x="109" y="0"/>
                      <a:pt x="109" y="21"/>
                    </a:cubicBezTo>
                    <a:lnTo>
                      <a:pt x="109"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Freeform 1964">
                <a:extLst>
                  <a:ext uri="{FF2B5EF4-FFF2-40B4-BE49-F238E27FC236}">
                    <a16:creationId xmlns:a16="http://schemas.microsoft.com/office/drawing/2014/main" id="{671B5C71-1FB5-B6EA-B137-6C59A1F212C9}"/>
                  </a:ext>
                </a:extLst>
              </p:cNvPr>
              <p:cNvSpPr>
                <a:spLocks/>
              </p:cNvSpPr>
              <p:nvPr/>
            </p:nvSpPr>
            <p:spPr bwMode="auto">
              <a:xfrm>
                <a:off x="2507" y="1775"/>
                <a:ext cx="41" cy="24"/>
              </a:xfrm>
              <a:custGeom>
                <a:avLst/>
                <a:gdLst>
                  <a:gd name="T0" fmla="*/ 174 w 209"/>
                  <a:gd name="T1" fmla="*/ 88 h 125"/>
                  <a:gd name="T2" fmla="*/ 174 w 209"/>
                  <a:gd name="T3" fmla="*/ 88 h 125"/>
                  <a:gd name="T4" fmla="*/ 52 w 209"/>
                  <a:gd name="T5" fmla="*/ 113 h 125"/>
                  <a:gd name="T6" fmla="*/ 35 w 209"/>
                  <a:gd name="T7" fmla="*/ 25 h 125"/>
                  <a:gd name="T8" fmla="*/ 157 w 209"/>
                  <a:gd name="T9" fmla="*/ 0 h 125"/>
                  <a:gd name="T10" fmla="*/ 174 w 209"/>
                  <a:gd name="T11" fmla="*/ 88 h 125"/>
                  <a:gd name="T12" fmla="*/ 174 w 209"/>
                  <a:gd name="T13" fmla="*/ 88 h 125"/>
                </a:gdLst>
                <a:ahLst/>
                <a:cxnLst>
                  <a:cxn ang="0">
                    <a:pos x="T0" y="T1"/>
                  </a:cxn>
                  <a:cxn ang="0">
                    <a:pos x="T2" y="T3"/>
                  </a:cxn>
                  <a:cxn ang="0">
                    <a:pos x="T4" y="T5"/>
                  </a:cxn>
                  <a:cxn ang="0">
                    <a:pos x="T6" y="T7"/>
                  </a:cxn>
                  <a:cxn ang="0">
                    <a:pos x="T8" y="T9"/>
                  </a:cxn>
                  <a:cxn ang="0">
                    <a:pos x="T10" y="T11"/>
                  </a:cxn>
                  <a:cxn ang="0">
                    <a:pos x="T12" y="T13"/>
                  </a:cxn>
                </a:cxnLst>
                <a:rect l="0" t="0" r="r" b="b"/>
                <a:pathLst>
                  <a:path w="209" h="125">
                    <a:moveTo>
                      <a:pt x="174" y="88"/>
                    </a:moveTo>
                    <a:lnTo>
                      <a:pt x="174" y="88"/>
                    </a:lnTo>
                    <a:cubicBezTo>
                      <a:pt x="139" y="100"/>
                      <a:pt x="104" y="125"/>
                      <a:pt x="52" y="113"/>
                    </a:cubicBezTo>
                    <a:cubicBezTo>
                      <a:pt x="0" y="88"/>
                      <a:pt x="0" y="50"/>
                      <a:pt x="35" y="25"/>
                    </a:cubicBezTo>
                    <a:cubicBezTo>
                      <a:pt x="52" y="0"/>
                      <a:pt x="122" y="0"/>
                      <a:pt x="157" y="0"/>
                    </a:cubicBezTo>
                    <a:cubicBezTo>
                      <a:pt x="191" y="0"/>
                      <a:pt x="209" y="63"/>
                      <a:pt x="174" y="88"/>
                    </a:cubicBezTo>
                    <a:cubicBezTo>
                      <a:pt x="157" y="100"/>
                      <a:pt x="209" y="75"/>
                      <a:pt x="174" y="88"/>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6" name="Freeform 1965">
                <a:extLst>
                  <a:ext uri="{FF2B5EF4-FFF2-40B4-BE49-F238E27FC236}">
                    <a16:creationId xmlns:a16="http://schemas.microsoft.com/office/drawing/2014/main" id="{B5CD65D9-F494-4B05-0646-C8339D5E145E}"/>
                  </a:ext>
                </a:extLst>
              </p:cNvPr>
              <p:cNvSpPr>
                <a:spLocks/>
              </p:cNvSpPr>
              <p:nvPr/>
            </p:nvSpPr>
            <p:spPr bwMode="auto">
              <a:xfrm>
                <a:off x="2507" y="1775"/>
                <a:ext cx="41" cy="24"/>
              </a:xfrm>
              <a:custGeom>
                <a:avLst/>
                <a:gdLst>
                  <a:gd name="T0" fmla="*/ 174 w 209"/>
                  <a:gd name="T1" fmla="*/ 88 h 125"/>
                  <a:gd name="T2" fmla="*/ 174 w 209"/>
                  <a:gd name="T3" fmla="*/ 88 h 125"/>
                  <a:gd name="T4" fmla="*/ 52 w 209"/>
                  <a:gd name="T5" fmla="*/ 113 h 125"/>
                  <a:gd name="T6" fmla="*/ 35 w 209"/>
                  <a:gd name="T7" fmla="*/ 25 h 125"/>
                  <a:gd name="T8" fmla="*/ 157 w 209"/>
                  <a:gd name="T9" fmla="*/ 0 h 125"/>
                  <a:gd name="T10" fmla="*/ 174 w 209"/>
                  <a:gd name="T11" fmla="*/ 88 h 125"/>
                  <a:gd name="T12" fmla="*/ 174 w 209"/>
                  <a:gd name="T13" fmla="*/ 88 h 125"/>
                  <a:gd name="T14" fmla="*/ 174 w 209"/>
                  <a:gd name="T15" fmla="*/ 88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125">
                    <a:moveTo>
                      <a:pt x="174" y="88"/>
                    </a:moveTo>
                    <a:lnTo>
                      <a:pt x="174" y="88"/>
                    </a:lnTo>
                    <a:cubicBezTo>
                      <a:pt x="139" y="100"/>
                      <a:pt x="104" y="125"/>
                      <a:pt x="52" y="113"/>
                    </a:cubicBezTo>
                    <a:cubicBezTo>
                      <a:pt x="0" y="88"/>
                      <a:pt x="0" y="50"/>
                      <a:pt x="35" y="25"/>
                    </a:cubicBezTo>
                    <a:cubicBezTo>
                      <a:pt x="52" y="0"/>
                      <a:pt x="122" y="0"/>
                      <a:pt x="157" y="0"/>
                    </a:cubicBezTo>
                    <a:cubicBezTo>
                      <a:pt x="191" y="0"/>
                      <a:pt x="209" y="63"/>
                      <a:pt x="174" y="88"/>
                    </a:cubicBezTo>
                    <a:cubicBezTo>
                      <a:pt x="157" y="100"/>
                      <a:pt x="209" y="75"/>
                      <a:pt x="174" y="88"/>
                    </a:cubicBezTo>
                    <a:lnTo>
                      <a:pt x="174" y="8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Freeform 1966">
                <a:extLst>
                  <a:ext uri="{FF2B5EF4-FFF2-40B4-BE49-F238E27FC236}">
                    <a16:creationId xmlns:a16="http://schemas.microsoft.com/office/drawing/2014/main" id="{A43CBEA5-E7CF-84C2-1988-59DBCF61625A}"/>
                  </a:ext>
                </a:extLst>
              </p:cNvPr>
              <p:cNvSpPr>
                <a:spLocks/>
              </p:cNvSpPr>
              <p:nvPr/>
            </p:nvSpPr>
            <p:spPr bwMode="auto">
              <a:xfrm>
                <a:off x="2507" y="1775"/>
                <a:ext cx="41" cy="24"/>
              </a:xfrm>
              <a:custGeom>
                <a:avLst/>
                <a:gdLst>
                  <a:gd name="T0" fmla="*/ 174 w 209"/>
                  <a:gd name="T1" fmla="*/ 88 h 125"/>
                  <a:gd name="T2" fmla="*/ 174 w 209"/>
                  <a:gd name="T3" fmla="*/ 88 h 125"/>
                  <a:gd name="T4" fmla="*/ 52 w 209"/>
                  <a:gd name="T5" fmla="*/ 113 h 125"/>
                  <a:gd name="T6" fmla="*/ 35 w 209"/>
                  <a:gd name="T7" fmla="*/ 25 h 125"/>
                  <a:gd name="T8" fmla="*/ 157 w 209"/>
                  <a:gd name="T9" fmla="*/ 0 h 125"/>
                  <a:gd name="T10" fmla="*/ 174 w 209"/>
                  <a:gd name="T11" fmla="*/ 88 h 125"/>
                  <a:gd name="T12" fmla="*/ 174 w 209"/>
                  <a:gd name="T13" fmla="*/ 88 h 125"/>
                </a:gdLst>
                <a:ahLst/>
                <a:cxnLst>
                  <a:cxn ang="0">
                    <a:pos x="T0" y="T1"/>
                  </a:cxn>
                  <a:cxn ang="0">
                    <a:pos x="T2" y="T3"/>
                  </a:cxn>
                  <a:cxn ang="0">
                    <a:pos x="T4" y="T5"/>
                  </a:cxn>
                  <a:cxn ang="0">
                    <a:pos x="T6" y="T7"/>
                  </a:cxn>
                  <a:cxn ang="0">
                    <a:pos x="T8" y="T9"/>
                  </a:cxn>
                  <a:cxn ang="0">
                    <a:pos x="T10" y="T11"/>
                  </a:cxn>
                  <a:cxn ang="0">
                    <a:pos x="T12" y="T13"/>
                  </a:cxn>
                </a:cxnLst>
                <a:rect l="0" t="0" r="r" b="b"/>
                <a:pathLst>
                  <a:path w="209" h="125">
                    <a:moveTo>
                      <a:pt x="174" y="88"/>
                    </a:moveTo>
                    <a:lnTo>
                      <a:pt x="174" y="88"/>
                    </a:lnTo>
                    <a:cubicBezTo>
                      <a:pt x="139" y="100"/>
                      <a:pt x="104" y="125"/>
                      <a:pt x="52" y="113"/>
                    </a:cubicBezTo>
                    <a:cubicBezTo>
                      <a:pt x="0" y="88"/>
                      <a:pt x="0" y="50"/>
                      <a:pt x="35" y="25"/>
                    </a:cubicBezTo>
                    <a:cubicBezTo>
                      <a:pt x="52" y="0"/>
                      <a:pt x="122" y="0"/>
                      <a:pt x="157" y="0"/>
                    </a:cubicBezTo>
                    <a:cubicBezTo>
                      <a:pt x="191" y="0"/>
                      <a:pt x="209" y="63"/>
                      <a:pt x="174" y="88"/>
                    </a:cubicBezTo>
                    <a:cubicBezTo>
                      <a:pt x="157" y="100"/>
                      <a:pt x="209" y="75"/>
                      <a:pt x="174" y="88"/>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8" name="Freeform 1967">
                <a:extLst>
                  <a:ext uri="{FF2B5EF4-FFF2-40B4-BE49-F238E27FC236}">
                    <a16:creationId xmlns:a16="http://schemas.microsoft.com/office/drawing/2014/main" id="{4E2DB333-B5B6-55AF-EBFE-602092A7DC97}"/>
                  </a:ext>
                </a:extLst>
              </p:cNvPr>
              <p:cNvSpPr>
                <a:spLocks/>
              </p:cNvSpPr>
              <p:nvPr/>
            </p:nvSpPr>
            <p:spPr bwMode="auto">
              <a:xfrm>
                <a:off x="2507" y="1775"/>
                <a:ext cx="41" cy="24"/>
              </a:xfrm>
              <a:custGeom>
                <a:avLst/>
                <a:gdLst>
                  <a:gd name="T0" fmla="*/ 174 w 209"/>
                  <a:gd name="T1" fmla="*/ 88 h 125"/>
                  <a:gd name="T2" fmla="*/ 174 w 209"/>
                  <a:gd name="T3" fmla="*/ 88 h 125"/>
                  <a:gd name="T4" fmla="*/ 52 w 209"/>
                  <a:gd name="T5" fmla="*/ 113 h 125"/>
                  <a:gd name="T6" fmla="*/ 35 w 209"/>
                  <a:gd name="T7" fmla="*/ 25 h 125"/>
                  <a:gd name="T8" fmla="*/ 157 w 209"/>
                  <a:gd name="T9" fmla="*/ 0 h 125"/>
                  <a:gd name="T10" fmla="*/ 174 w 209"/>
                  <a:gd name="T11" fmla="*/ 88 h 125"/>
                  <a:gd name="T12" fmla="*/ 174 w 209"/>
                  <a:gd name="T13" fmla="*/ 88 h 125"/>
                  <a:gd name="T14" fmla="*/ 174 w 209"/>
                  <a:gd name="T15" fmla="*/ 88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125">
                    <a:moveTo>
                      <a:pt x="174" y="88"/>
                    </a:moveTo>
                    <a:lnTo>
                      <a:pt x="174" y="88"/>
                    </a:lnTo>
                    <a:cubicBezTo>
                      <a:pt x="139" y="100"/>
                      <a:pt x="104" y="125"/>
                      <a:pt x="52" y="113"/>
                    </a:cubicBezTo>
                    <a:cubicBezTo>
                      <a:pt x="0" y="88"/>
                      <a:pt x="0" y="50"/>
                      <a:pt x="35" y="25"/>
                    </a:cubicBezTo>
                    <a:cubicBezTo>
                      <a:pt x="52" y="0"/>
                      <a:pt x="122" y="0"/>
                      <a:pt x="157" y="0"/>
                    </a:cubicBezTo>
                    <a:cubicBezTo>
                      <a:pt x="191" y="0"/>
                      <a:pt x="209" y="63"/>
                      <a:pt x="174" y="88"/>
                    </a:cubicBezTo>
                    <a:cubicBezTo>
                      <a:pt x="157" y="100"/>
                      <a:pt x="209" y="75"/>
                      <a:pt x="174" y="88"/>
                    </a:cubicBezTo>
                    <a:lnTo>
                      <a:pt x="174" y="8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Freeform 1968">
                <a:extLst>
                  <a:ext uri="{FF2B5EF4-FFF2-40B4-BE49-F238E27FC236}">
                    <a16:creationId xmlns:a16="http://schemas.microsoft.com/office/drawing/2014/main" id="{F3A4AAA2-ABB0-4FB8-9850-A0D9687C2DA8}"/>
                  </a:ext>
                </a:extLst>
              </p:cNvPr>
              <p:cNvSpPr>
                <a:spLocks/>
              </p:cNvSpPr>
              <p:nvPr/>
            </p:nvSpPr>
            <p:spPr bwMode="auto">
              <a:xfrm>
                <a:off x="2483" y="1743"/>
                <a:ext cx="16" cy="16"/>
              </a:xfrm>
              <a:custGeom>
                <a:avLst/>
                <a:gdLst>
                  <a:gd name="T0" fmla="*/ 12 w 84"/>
                  <a:gd name="T1" fmla="*/ 83 h 83"/>
                  <a:gd name="T2" fmla="*/ 12 w 84"/>
                  <a:gd name="T3" fmla="*/ 83 h 83"/>
                  <a:gd name="T4" fmla="*/ 60 w 84"/>
                  <a:gd name="T5" fmla="*/ 0 h 83"/>
                  <a:gd name="T6" fmla="*/ 12 w 84"/>
                  <a:gd name="T7" fmla="*/ 83 h 83"/>
                </a:gdLst>
                <a:ahLst/>
                <a:cxnLst>
                  <a:cxn ang="0">
                    <a:pos x="T0" y="T1"/>
                  </a:cxn>
                  <a:cxn ang="0">
                    <a:pos x="T2" y="T3"/>
                  </a:cxn>
                  <a:cxn ang="0">
                    <a:pos x="T4" y="T5"/>
                  </a:cxn>
                  <a:cxn ang="0">
                    <a:pos x="T6" y="T7"/>
                  </a:cxn>
                </a:cxnLst>
                <a:rect l="0" t="0" r="r" b="b"/>
                <a:pathLst>
                  <a:path w="84" h="83">
                    <a:moveTo>
                      <a:pt x="12" y="83"/>
                    </a:moveTo>
                    <a:lnTo>
                      <a:pt x="12" y="83"/>
                    </a:lnTo>
                    <a:cubicBezTo>
                      <a:pt x="0" y="83"/>
                      <a:pt x="48" y="0"/>
                      <a:pt x="60" y="0"/>
                    </a:cubicBezTo>
                    <a:cubicBezTo>
                      <a:pt x="84" y="20"/>
                      <a:pt x="36" y="83"/>
                      <a:pt x="12" y="8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0" name="Freeform 1969">
                <a:extLst>
                  <a:ext uri="{FF2B5EF4-FFF2-40B4-BE49-F238E27FC236}">
                    <a16:creationId xmlns:a16="http://schemas.microsoft.com/office/drawing/2014/main" id="{98A89859-8709-E3FF-B989-E49FB5084A05}"/>
                  </a:ext>
                </a:extLst>
              </p:cNvPr>
              <p:cNvSpPr>
                <a:spLocks/>
              </p:cNvSpPr>
              <p:nvPr/>
            </p:nvSpPr>
            <p:spPr bwMode="auto">
              <a:xfrm>
                <a:off x="2483" y="1743"/>
                <a:ext cx="16" cy="16"/>
              </a:xfrm>
              <a:custGeom>
                <a:avLst/>
                <a:gdLst>
                  <a:gd name="T0" fmla="*/ 12 w 84"/>
                  <a:gd name="T1" fmla="*/ 83 h 83"/>
                  <a:gd name="T2" fmla="*/ 12 w 84"/>
                  <a:gd name="T3" fmla="*/ 83 h 83"/>
                  <a:gd name="T4" fmla="*/ 60 w 84"/>
                  <a:gd name="T5" fmla="*/ 0 h 83"/>
                  <a:gd name="T6" fmla="*/ 12 w 84"/>
                  <a:gd name="T7" fmla="*/ 83 h 83"/>
                  <a:gd name="T8" fmla="*/ 12 w 84"/>
                  <a:gd name="T9" fmla="*/ 83 h 83"/>
                </a:gdLst>
                <a:ahLst/>
                <a:cxnLst>
                  <a:cxn ang="0">
                    <a:pos x="T0" y="T1"/>
                  </a:cxn>
                  <a:cxn ang="0">
                    <a:pos x="T2" y="T3"/>
                  </a:cxn>
                  <a:cxn ang="0">
                    <a:pos x="T4" y="T5"/>
                  </a:cxn>
                  <a:cxn ang="0">
                    <a:pos x="T6" y="T7"/>
                  </a:cxn>
                  <a:cxn ang="0">
                    <a:pos x="T8" y="T9"/>
                  </a:cxn>
                </a:cxnLst>
                <a:rect l="0" t="0" r="r" b="b"/>
                <a:pathLst>
                  <a:path w="84" h="83">
                    <a:moveTo>
                      <a:pt x="12" y="83"/>
                    </a:moveTo>
                    <a:lnTo>
                      <a:pt x="12" y="83"/>
                    </a:lnTo>
                    <a:cubicBezTo>
                      <a:pt x="0" y="83"/>
                      <a:pt x="48" y="0"/>
                      <a:pt x="60" y="0"/>
                    </a:cubicBezTo>
                    <a:cubicBezTo>
                      <a:pt x="84" y="20"/>
                      <a:pt x="36" y="83"/>
                      <a:pt x="12" y="83"/>
                    </a:cubicBezTo>
                    <a:lnTo>
                      <a:pt x="12"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Freeform 1970">
                <a:extLst>
                  <a:ext uri="{FF2B5EF4-FFF2-40B4-BE49-F238E27FC236}">
                    <a16:creationId xmlns:a16="http://schemas.microsoft.com/office/drawing/2014/main" id="{8ED9F37A-3E39-BAE3-2E01-7E54198EE13F}"/>
                  </a:ext>
                </a:extLst>
              </p:cNvPr>
              <p:cNvSpPr>
                <a:spLocks/>
              </p:cNvSpPr>
              <p:nvPr/>
            </p:nvSpPr>
            <p:spPr bwMode="auto">
              <a:xfrm>
                <a:off x="2483" y="1743"/>
                <a:ext cx="16" cy="16"/>
              </a:xfrm>
              <a:custGeom>
                <a:avLst/>
                <a:gdLst>
                  <a:gd name="T0" fmla="*/ 12 w 84"/>
                  <a:gd name="T1" fmla="*/ 83 h 83"/>
                  <a:gd name="T2" fmla="*/ 12 w 84"/>
                  <a:gd name="T3" fmla="*/ 83 h 83"/>
                  <a:gd name="T4" fmla="*/ 60 w 84"/>
                  <a:gd name="T5" fmla="*/ 0 h 83"/>
                  <a:gd name="T6" fmla="*/ 12 w 84"/>
                  <a:gd name="T7" fmla="*/ 83 h 83"/>
                </a:gdLst>
                <a:ahLst/>
                <a:cxnLst>
                  <a:cxn ang="0">
                    <a:pos x="T0" y="T1"/>
                  </a:cxn>
                  <a:cxn ang="0">
                    <a:pos x="T2" y="T3"/>
                  </a:cxn>
                  <a:cxn ang="0">
                    <a:pos x="T4" y="T5"/>
                  </a:cxn>
                  <a:cxn ang="0">
                    <a:pos x="T6" y="T7"/>
                  </a:cxn>
                </a:cxnLst>
                <a:rect l="0" t="0" r="r" b="b"/>
                <a:pathLst>
                  <a:path w="84" h="83">
                    <a:moveTo>
                      <a:pt x="12" y="83"/>
                    </a:moveTo>
                    <a:lnTo>
                      <a:pt x="12" y="83"/>
                    </a:lnTo>
                    <a:cubicBezTo>
                      <a:pt x="0" y="83"/>
                      <a:pt x="48" y="0"/>
                      <a:pt x="60" y="0"/>
                    </a:cubicBezTo>
                    <a:cubicBezTo>
                      <a:pt x="84" y="20"/>
                      <a:pt x="36" y="83"/>
                      <a:pt x="12" y="8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2" name="Freeform 1971">
                <a:extLst>
                  <a:ext uri="{FF2B5EF4-FFF2-40B4-BE49-F238E27FC236}">
                    <a16:creationId xmlns:a16="http://schemas.microsoft.com/office/drawing/2014/main" id="{CF737084-C8C1-18B4-FE54-88F5BCB2CDB8}"/>
                  </a:ext>
                </a:extLst>
              </p:cNvPr>
              <p:cNvSpPr>
                <a:spLocks/>
              </p:cNvSpPr>
              <p:nvPr/>
            </p:nvSpPr>
            <p:spPr bwMode="auto">
              <a:xfrm>
                <a:off x="2483" y="1743"/>
                <a:ext cx="16" cy="16"/>
              </a:xfrm>
              <a:custGeom>
                <a:avLst/>
                <a:gdLst>
                  <a:gd name="T0" fmla="*/ 12 w 84"/>
                  <a:gd name="T1" fmla="*/ 83 h 83"/>
                  <a:gd name="T2" fmla="*/ 12 w 84"/>
                  <a:gd name="T3" fmla="*/ 83 h 83"/>
                  <a:gd name="T4" fmla="*/ 60 w 84"/>
                  <a:gd name="T5" fmla="*/ 0 h 83"/>
                  <a:gd name="T6" fmla="*/ 12 w 84"/>
                  <a:gd name="T7" fmla="*/ 83 h 83"/>
                  <a:gd name="T8" fmla="*/ 12 w 84"/>
                  <a:gd name="T9" fmla="*/ 83 h 83"/>
                </a:gdLst>
                <a:ahLst/>
                <a:cxnLst>
                  <a:cxn ang="0">
                    <a:pos x="T0" y="T1"/>
                  </a:cxn>
                  <a:cxn ang="0">
                    <a:pos x="T2" y="T3"/>
                  </a:cxn>
                  <a:cxn ang="0">
                    <a:pos x="T4" y="T5"/>
                  </a:cxn>
                  <a:cxn ang="0">
                    <a:pos x="T6" y="T7"/>
                  </a:cxn>
                  <a:cxn ang="0">
                    <a:pos x="T8" y="T9"/>
                  </a:cxn>
                </a:cxnLst>
                <a:rect l="0" t="0" r="r" b="b"/>
                <a:pathLst>
                  <a:path w="84" h="83">
                    <a:moveTo>
                      <a:pt x="12" y="83"/>
                    </a:moveTo>
                    <a:lnTo>
                      <a:pt x="12" y="83"/>
                    </a:lnTo>
                    <a:cubicBezTo>
                      <a:pt x="0" y="83"/>
                      <a:pt x="48" y="0"/>
                      <a:pt x="60" y="0"/>
                    </a:cubicBezTo>
                    <a:cubicBezTo>
                      <a:pt x="84" y="20"/>
                      <a:pt x="36" y="83"/>
                      <a:pt x="12" y="83"/>
                    </a:cubicBezTo>
                    <a:lnTo>
                      <a:pt x="12" y="8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Freeform 1972">
                <a:extLst>
                  <a:ext uri="{FF2B5EF4-FFF2-40B4-BE49-F238E27FC236}">
                    <a16:creationId xmlns:a16="http://schemas.microsoft.com/office/drawing/2014/main" id="{89372F73-1F94-5900-F2DF-14EAB6D407B3}"/>
                  </a:ext>
                </a:extLst>
              </p:cNvPr>
              <p:cNvSpPr>
                <a:spLocks/>
              </p:cNvSpPr>
              <p:nvPr/>
            </p:nvSpPr>
            <p:spPr bwMode="auto">
              <a:xfrm>
                <a:off x="2507" y="1743"/>
                <a:ext cx="16" cy="7"/>
              </a:xfrm>
              <a:custGeom>
                <a:avLst/>
                <a:gdLst>
                  <a:gd name="T0" fmla="*/ 28 w 84"/>
                  <a:gd name="T1" fmla="*/ 41 h 41"/>
                  <a:gd name="T2" fmla="*/ 28 w 84"/>
                  <a:gd name="T3" fmla="*/ 41 h 41"/>
                  <a:gd name="T4" fmla="*/ 28 w 84"/>
                  <a:gd name="T5" fmla="*/ 14 h 41"/>
                  <a:gd name="T6" fmla="*/ 28 w 84"/>
                  <a:gd name="T7" fmla="*/ 41 h 41"/>
                </a:gdLst>
                <a:ahLst/>
                <a:cxnLst>
                  <a:cxn ang="0">
                    <a:pos x="T0" y="T1"/>
                  </a:cxn>
                  <a:cxn ang="0">
                    <a:pos x="T2" y="T3"/>
                  </a:cxn>
                  <a:cxn ang="0">
                    <a:pos x="T4" y="T5"/>
                  </a:cxn>
                  <a:cxn ang="0">
                    <a:pos x="T6" y="T7"/>
                  </a:cxn>
                </a:cxnLst>
                <a:rect l="0" t="0" r="r" b="b"/>
                <a:pathLst>
                  <a:path w="84" h="41">
                    <a:moveTo>
                      <a:pt x="28" y="41"/>
                    </a:moveTo>
                    <a:lnTo>
                      <a:pt x="28" y="41"/>
                    </a:lnTo>
                    <a:cubicBezTo>
                      <a:pt x="28" y="41"/>
                      <a:pt x="0" y="14"/>
                      <a:pt x="28" y="14"/>
                    </a:cubicBezTo>
                    <a:cubicBezTo>
                      <a:pt x="42" y="0"/>
                      <a:pt x="84" y="41"/>
                      <a:pt x="28" y="4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4" name="Freeform 1973">
                <a:extLst>
                  <a:ext uri="{FF2B5EF4-FFF2-40B4-BE49-F238E27FC236}">
                    <a16:creationId xmlns:a16="http://schemas.microsoft.com/office/drawing/2014/main" id="{E5E267AD-FE7C-A229-ECA0-C5AC716C4DAE}"/>
                  </a:ext>
                </a:extLst>
              </p:cNvPr>
              <p:cNvSpPr>
                <a:spLocks/>
              </p:cNvSpPr>
              <p:nvPr/>
            </p:nvSpPr>
            <p:spPr bwMode="auto">
              <a:xfrm>
                <a:off x="2507" y="1743"/>
                <a:ext cx="16" cy="7"/>
              </a:xfrm>
              <a:custGeom>
                <a:avLst/>
                <a:gdLst>
                  <a:gd name="T0" fmla="*/ 28 w 84"/>
                  <a:gd name="T1" fmla="*/ 41 h 41"/>
                  <a:gd name="T2" fmla="*/ 28 w 84"/>
                  <a:gd name="T3" fmla="*/ 41 h 41"/>
                  <a:gd name="T4" fmla="*/ 28 w 84"/>
                  <a:gd name="T5" fmla="*/ 14 h 41"/>
                  <a:gd name="T6" fmla="*/ 28 w 84"/>
                  <a:gd name="T7" fmla="*/ 41 h 41"/>
                  <a:gd name="T8" fmla="*/ 28 w 84"/>
                  <a:gd name="T9" fmla="*/ 41 h 41"/>
                </a:gdLst>
                <a:ahLst/>
                <a:cxnLst>
                  <a:cxn ang="0">
                    <a:pos x="T0" y="T1"/>
                  </a:cxn>
                  <a:cxn ang="0">
                    <a:pos x="T2" y="T3"/>
                  </a:cxn>
                  <a:cxn ang="0">
                    <a:pos x="T4" y="T5"/>
                  </a:cxn>
                  <a:cxn ang="0">
                    <a:pos x="T6" y="T7"/>
                  </a:cxn>
                  <a:cxn ang="0">
                    <a:pos x="T8" y="T9"/>
                  </a:cxn>
                </a:cxnLst>
                <a:rect l="0" t="0" r="r" b="b"/>
                <a:pathLst>
                  <a:path w="84" h="41">
                    <a:moveTo>
                      <a:pt x="28" y="41"/>
                    </a:moveTo>
                    <a:lnTo>
                      <a:pt x="28" y="41"/>
                    </a:lnTo>
                    <a:cubicBezTo>
                      <a:pt x="28" y="41"/>
                      <a:pt x="0" y="14"/>
                      <a:pt x="28" y="14"/>
                    </a:cubicBezTo>
                    <a:cubicBezTo>
                      <a:pt x="42" y="0"/>
                      <a:pt x="84" y="41"/>
                      <a:pt x="28" y="41"/>
                    </a:cubicBezTo>
                    <a:lnTo>
                      <a:pt x="28" y="4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5" name="Freeform 1974">
                <a:extLst>
                  <a:ext uri="{FF2B5EF4-FFF2-40B4-BE49-F238E27FC236}">
                    <a16:creationId xmlns:a16="http://schemas.microsoft.com/office/drawing/2014/main" id="{C1672949-9C16-42E4-BE94-44B08B69EBB1}"/>
                  </a:ext>
                </a:extLst>
              </p:cNvPr>
              <p:cNvSpPr>
                <a:spLocks/>
              </p:cNvSpPr>
              <p:nvPr/>
            </p:nvSpPr>
            <p:spPr bwMode="auto">
              <a:xfrm>
                <a:off x="2507" y="1743"/>
                <a:ext cx="16" cy="7"/>
              </a:xfrm>
              <a:custGeom>
                <a:avLst/>
                <a:gdLst>
                  <a:gd name="T0" fmla="*/ 28 w 84"/>
                  <a:gd name="T1" fmla="*/ 41 h 41"/>
                  <a:gd name="T2" fmla="*/ 28 w 84"/>
                  <a:gd name="T3" fmla="*/ 41 h 41"/>
                  <a:gd name="T4" fmla="*/ 28 w 84"/>
                  <a:gd name="T5" fmla="*/ 14 h 41"/>
                  <a:gd name="T6" fmla="*/ 28 w 84"/>
                  <a:gd name="T7" fmla="*/ 41 h 41"/>
                </a:gdLst>
                <a:ahLst/>
                <a:cxnLst>
                  <a:cxn ang="0">
                    <a:pos x="T0" y="T1"/>
                  </a:cxn>
                  <a:cxn ang="0">
                    <a:pos x="T2" y="T3"/>
                  </a:cxn>
                  <a:cxn ang="0">
                    <a:pos x="T4" y="T5"/>
                  </a:cxn>
                  <a:cxn ang="0">
                    <a:pos x="T6" y="T7"/>
                  </a:cxn>
                </a:cxnLst>
                <a:rect l="0" t="0" r="r" b="b"/>
                <a:pathLst>
                  <a:path w="84" h="41">
                    <a:moveTo>
                      <a:pt x="28" y="41"/>
                    </a:moveTo>
                    <a:lnTo>
                      <a:pt x="28" y="41"/>
                    </a:lnTo>
                    <a:cubicBezTo>
                      <a:pt x="28" y="41"/>
                      <a:pt x="0" y="14"/>
                      <a:pt x="28" y="14"/>
                    </a:cubicBezTo>
                    <a:cubicBezTo>
                      <a:pt x="42" y="0"/>
                      <a:pt x="84" y="41"/>
                      <a:pt x="28" y="4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6" name="Freeform 1975">
                <a:extLst>
                  <a:ext uri="{FF2B5EF4-FFF2-40B4-BE49-F238E27FC236}">
                    <a16:creationId xmlns:a16="http://schemas.microsoft.com/office/drawing/2014/main" id="{819464A9-83E5-926A-4F09-A75A148C5A17}"/>
                  </a:ext>
                </a:extLst>
              </p:cNvPr>
              <p:cNvSpPr>
                <a:spLocks/>
              </p:cNvSpPr>
              <p:nvPr/>
            </p:nvSpPr>
            <p:spPr bwMode="auto">
              <a:xfrm>
                <a:off x="2507" y="1743"/>
                <a:ext cx="16" cy="7"/>
              </a:xfrm>
              <a:custGeom>
                <a:avLst/>
                <a:gdLst>
                  <a:gd name="T0" fmla="*/ 28 w 84"/>
                  <a:gd name="T1" fmla="*/ 41 h 41"/>
                  <a:gd name="T2" fmla="*/ 28 w 84"/>
                  <a:gd name="T3" fmla="*/ 41 h 41"/>
                  <a:gd name="T4" fmla="*/ 28 w 84"/>
                  <a:gd name="T5" fmla="*/ 14 h 41"/>
                  <a:gd name="T6" fmla="*/ 28 w 84"/>
                  <a:gd name="T7" fmla="*/ 41 h 41"/>
                  <a:gd name="T8" fmla="*/ 28 w 84"/>
                  <a:gd name="T9" fmla="*/ 41 h 41"/>
                </a:gdLst>
                <a:ahLst/>
                <a:cxnLst>
                  <a:cxn ang="0">
                    <a:pos x="T0" y="T1"/>
                  </a:cxn>
                  <a:cxn ang="0">
                    <a:pos x="T2" y="T3"/>
                  </a:cxn>
                  <a:cxn ang="0">
                    <a:pos x="T4" y="T5"/>
                  </a:cxn>
                  <a:cxn ang="0">
                    <a:pos x="T6" y="T7"/>
                  </a:cxn>
                  <a:cxn ang="0">
                    <a:pos x="T8" y="T9"/>
                  </a:cxn>
                </a:cxnLst>
                <a:rect l="0" t="0" r="r" b="b"/>
                <a:pathLst>
                  <a:path w="84" h="41">
                    <a:moveTo>
                      <a:pt x="28" y="41"/>
                    </a:moveTo>
                    <a:lnTo>
                      <a:pt x="28" y="41"/>
                    </a:lnTo>
                    <a:cubicBezTo>
                      <a:pt x="28" y="41"/>
                      <a:pt x="0" y="14"/>
                      <a:pt x="28" y="14"/>
                    </a:cubicBezTo>
                    <a:cubicBezTo>
                      <a:pt x="42" y="0"/>
                      <a:pt x="84" y="41"/>
                      <a:pt x="28" y="41"/>
                    </a:cubicBezTo>
                    <a:lnTo>
                      <a:pt x="28" y="4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Freeform 1976">
                <a:extLst>
                  <a:ext uri="{FF2B5EF4-FFF2-40B4-BE49-F238E27FC236}">
                    <a16:creationId xmlns:a16="http://schemas.microsoft.com/office/drawing/2014/main" id="{ABABDA97-339E-E1F0-610B-6A1D79BB16D8}"/>
                  </a:ext>
                </a:extLst>
              </p:cNvPr>
              <p:cNvSpPr>
                <a:spLocks/>
              </p:cNvSpPr>
              <p:nvPr/>
            </p:nvSpPr>
            <p:spPr bwMode="auto">
              <a:xfrm>
                <a:off x="2491" y="1734"/>
                <a:ext cx="16" cy="9"/>
              </a:xfrm>
              <a:custGeom>
                <a:avLst/>
                <a:gdLst>
                  <a:gd name="T0" fmla="*/ 0 w 83"/>
                  <a:gd name="T1" fmla="*/ 21 h 42"/>
                  <a:gd name="T2" fmla="*/ 0 w 83"/>
                  <a:gd name="T3" fmla="*/ 21 h 42"/>
                  <a:gd name="T4" fmla="*/ 67 w 83"/>
                  <a:gd name="T5" fmla="*/ 0 h 42"/>
                  <a:gd name="T6" fmla="*/ 0 w 83"/>
                  <a:gd name="T7" fmla="*/ 21 h 42"/>
                </a:gdLst>
                <a:ahLst/>
                <a:cxnLst>
                  <a:cxn ang="0">
                    <a:pos x="T0" y="T1"/>
                  </a:cxn>
                  <a:cxn ang="0">
                    <a:pos x="T2" y="T3"/>
                  </a:cxn>
                  <a:cxn ang="0">
                    <a:pos x="T4" y="T5"/>
                  </a:cxn>
                  <a:cxn ang="0">
                    <a:pos x="T6" y="T7"/>
                  </a:cxn>
                </a:cxnLst>
                <a:rect l="0" t="0" r="r" b="b"/>
                <a:pathLst>
                  <a:path w="83" h="42">
                    <a:moveTo>
                      <a:pt x="0" y="21"/>
                    </a:moveTo>
                    <a:lnTo>
                      <a:pt x="0" y="21"/>
                    </a:lnTo>
                    <a:cubicBezTo>
                      <a:pt x="33" y="42"/>
                      <a:pt x="83" y="21"/>
                      <a:pt x="67" y="0"/>
                    </a:cubicBezTo>
                    <a:cubicBezTo>
                      <a:pt x="33" y="0"/>
                      <a:pt x="0" y="21"/>
                      <a:pt x="0" y="2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8" name="Freeform 1977">
                <a:extLst>
                  <a:ext uri="{FF2B5EF4-FFF2-40B4-BE49-F238E27FC236}">
                    <a16:creationId xmlns:a16="http://schemas.microsoft.com/office/drawing/2014/main" id="{329671C2-03F7-D39E-F8AD-2271CEC1513F}"/>
                  </a:ext>
                </a:extLst>
              </p:cNvPr>
              <p:cNvSpPr>
                <a:spLocks/>
              </p:cNvSpPr>
              <p:nvPr/>
            </p:nvSpPr>
            <p:spPr bwMode="auto">
              <a:xfrm>
                <a:off x="2491" y="1734"/>
                <a:ext cx="16" cy="9"/>
              </a:xfrm>
              <a:custGeom>
                <a:avLst/>
                <a:gdLst>
                  <a:gd name="T0" fmla="*/ 0 w 83"/>
                  <a:gd name="T1" fmla="*/ 21 h 42"/>
                  <a:gd name="T2" fmla="*/ 0 w 83"/>
                  <a:gd name="T3" fmla="*/ 21 h 42"/>
                  <a:gd name="T4" fmla="*/ 67 w 83"/>
                  <a:gd name="T5" fmla="*/ 0 h 42"/>
                  <a:gd name="T6" fmla="*/ 0 w 83"/>
                  <a:gd name="T7" fmla="*/ 21 h 42"/>
                  <a:gd name="T8" fmla="*/ 0 w 83"/>
                  <a:gd name="T9" fmla="*/ 21 h 42"/>
                </a:gdLst>
                <a:ahLst/>
                <a:cxnLst>
                  <a:cxn ang="0">
                    <a:pos x="T0" y="T1"/>
                  </a:cxn>
                  <a:cxn ang="0">
                    <a:pos x="T2" y="T3"/>
                  </a:cxn>
                  <a:cxn ang="0">
                    <a:pos x="T4" y="T5"/>
                  </a:cxn>
                  <a:cxn ang="0">
                    <a:pos x="T6" y="T7"/>
                  </a:cxn>
                  <a:cxn ang="0">
                    <a:pos x="T8" y="T9"/>
                  </a:cxn>
                </a:cxnLst>
                <a:rect l="0" t="0" r="r" b="b"/>
                <a:pathLst>
                  <a:path w="83" h="42">
                    <a:moveTo>
                      <a:pt x="0" y="21"/>
                    </a:moveTo>
                    <a:lnTo>
                      <a:pt x="0" y="21"/>
                    </a:lnTo>
                    <a:cubicBezTo>
                      <a:pt x="33" y="42"/>
                      <a:pt x="83" y="21"/>
                      <a:pt x="67" y="0"/>
                    </a:cubicBezTo>
                    <a:cubicBezTo>
                      <a:pt x="33" y="0"/>
                      <a:pt x="0" y="21"/>
                      <a:pt x="0" y="21"/>
                    </a:cubicBezTo>
                    <a:lnTo>
                      <a:pt x="0"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Freeform 1978">
                <a:extLst>
                  <a:ext uri="{FF2B5EF4-FFF2-40B4-BE49-F238E27FC236}">
                    <a16:creationId xmlns:a16="http://schemas.microsoft.com/office/drawing/2014/main" id="{285B3C07-EAB6-077A-86DF-6989FDD91C09}"/>
                  </a:ext>
                </a:extLst>
              </p:cNvPr>
              <p:cNvSpPr>
                <a:spLocks/>
              </p:cNvSpPr>
              <p:nvPr/>
            </p:nvSpPr>
            <p:spPr bwMode="auto">
              <a:xfrm>
                <a:off x="2491" y="1734"/>
                <a:ext cx="16" cy="9"/>
              </a:xfrm>
              <a:custGeom>
                <a:avLst/>
                <a:gdLst>
                  <a:gd name="T0" fmla="*/ 0 w 83"/>
                  <a:gd name="T1" fmla="*/ 21 h 42"/>
                  <a:gd name="T2" fmla="*/ 0 w 83"/>
                  <a:gd name="T3" fmla="*/ 21 h 42"/>
                  <a:gd name="T4" fmla="*/ 67 w 83"/>
                  <a:gd name="T5" fmla="*/ 0 h 42"/>
                  <a:gd name="T6" fmla="*/ 0 w 83"/>
                  <a:gd name="T7" fmla="*/ 21 h 42"/>
                </a:gdLst>
                <a:ahLst/>
                <a:cxnLst>
                  <a:cxn ang="0">
                    <a:pos x="T0" y="T1"/>
                  </a:cxn>
                  <a:cxn ang="0">
                    <a:pos x="T2" y="T3"/>
                  </a:cxn>
                  <a:cxn ang="0">
                    <a:pos x="T4" y="T5"/>
                  </a:cxn>
                  <a:cxn ang="0">
                    <a:pos x="T6" y="T7"/>
                  </a:cxn>
                </a:cxnLst>
                <a:rect l="0" t="0" r="r" b="b"/>
                <a:pathLst>
                  <a:path w="83" h="42">
                    <a:moveTo>
                      <a:pt x="0" y="21"/>
                    </a:moveTo>
                    <a:lnTo>
                      <a:pt x="0" y="21"/>
                    </a:lnTo>
                    <a:cubicBezTo>
                      <a:pt x="33" y="42"/>
                      <a:pt x="83" y="21"/>
                      <a:pt x="67" y="0"/>
                    </a:cubicBezTo>
                    <a:cubicBezTo>
                      <a:pt x="33" y="0"/>
                      <a:pt x="0" y="21"/>
                      <a:pt x="0" y="2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0" name="Freeform 1979">
                <a:extLst>
                  <a:ext uri="{FF2B5EF4-FFF2-40B4-BE49-F238E27FC236}">
                    <a16:creationId xmlns:a16="http://schemas.microsoft.com/office/drawing/2014/main" id="{169A7B71-8287-0FB9-E0DE-172955C952DE}"/>
                  </a:ext>
                </a:extLst>
              </p:cNvPr>
              <p:cNvSpPr>
                <a:spLocks/>
              </p:cNvSpPr>
              <p:nvPr/>
            </p:nvSpPr>
            <p:spPr bwMode="auto">
              <a:xfrm>
                <a:off x="2491" y="1734"/>
                <a:ext cx="16" cy="9"/>
              </a:xfrm>
              <a:custGeom>
                <a:avLst/>
                <a:gdLst>
                  <a:gd name="T0" fmla="*/ 0 w 83"/>
                  <a:gd name="T1" fmla="*/ 21 h 42"/>
                  <a:gd name="T2" fmla="*/ 0 w 83"/>
                  <a:gd name="T3" fmla="*/ 21 h 42"/>
                  <a:gd name="T4" fmla="*/ 67 w 83"/>
                  <a:gd name="T5" fmla="*/ 0 h 42"/>
                  <a:gd name="T6" fmla="*/ 0 w 83"/>
                  <a:gd name="T7" fmla="*/ 21 h 42"/>
                  <a:gd name="T8" fmla="*/ 0 w 83"/>
                  <a:gd name="T9" fmla="*/ 21 h 42"/>
                </a:gdLst>
                <a:ahLst/>
                <a:cxnLst>
                  <a:cxn ang="0">
                    <a:pos x="T0" y="T1"/>
                  </a:cxn>
                  <a:cxn ang="0">
                    <a:pos x="T2" y="T3"/>
                  </a:cxn>
                  <a:cxn ang="0">
                    <a:pos x="T4" y="T5"/>
                  </a:cxn>
                  <a:cxn ang="0">
                    <a:pos x="T6" y="T7"/>
                  </a:cxn>
                  <a:cxn ang="0">
                    <a:pos x="T8" y="T9"/>
                  </a:cxn>
                </a:cxnLst>
                <a:rect l="0" t="0" r="r" b="b"/>
                <a:pathLst>
                  <a:path w="83" h="42">
                    <a:moveTo>
                      <a:pt x="0" y="21"/>
                    </a:moveTo>
                    <a:lnTo>
                      <a:pt x="0" y="21"/>
                    </a:lnTo>
                    <a:cubicBezTo>
                      <a:pt x="33" y="42"/>
                      <a:pt x="83" y="21"/>
                      <a:pt x="67" y="0"/>
                    </a:cubicBezTo>
                    <a:cubicBezTo>
                      <a:pt x="33" y="0"/>
                      <a:pt x="0" y="21"/>
                      <a:pt x="0" y="21"/>
                    </a:cubicBezTo>
                    <a:lnTo>
                      <a:pt x="0" y="2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Freeform 1980">
                <a:extLst>
                  <a:ext uri="{FF2B5EF4-FFF2-40B4-BE49-F238E27FC236}">
                    <a16:creationId xmlns:a16="http://schemas.microsoft.com/office/drawing/2014/main" id="{17CD3F52-0316-F88D-E056-4233A3AE8BCC}"/>
                  </a:ext>
                </a:extLst>
              </p:cNvPr>
              <p:cNvSpPr>
                <a:spLocks/>
              </p:cNvSpPr>
              <p:nvPr/>
            </p:nvSpPr>
            <p:spPr bwMode="auto">
              <a:xfrm>
                <a:off x="2459" y="1630"/>
                <a:ext cx="72" cy="32"/>
              </a:xfrm>
              <a:custGeom>
                <a:avLst/>
                <a:gdLst>
                  <a:gd name="T0" fmla="*/ 361 w 375"/>
                  <a:gd name="T1" fmla="*/ 137 h 167"/>
                  <a:gd name="T2" fmla="*/ 361 w 375"/>
                  <a:gd name="T3" fmla="*/ 137 h 167"/>
                  <a:gd name="T4" fmla="*/ 260 w 375"/>
                  <a:gd name="T5" fmla="*/ 122 h 167"/>
                  <a:gd name="T6" fmla="*/ 145 w 375"/>
                  <a:gd name="T7" fmla="*/ 152 h 167"/>
                  <a:gd name="T8" fmla="*/ 44 w 375"/>
                  <a:gd name="T9" fmla="*/ 91 h 167"/>
                  <a:gd name="T10" fmla="*/ 29 w 375"/>
                  <a:gd name="T11" fmla="*/ 16 h 167"/>
                  <a:gd name="T12" fmla="*/ 116 w 375"/>
                  <a:gd name="T13" fmla="*/ 31 h 167"/>
                  <a:gd name="T14" fmla="*/ 245 w 375"/>
                  <a:gd name="T15" fmla="*/ 31 h 167"/>
                  <a:gd name="T16" fmla="*/ 318 w 375"/>
                  <a:gd name="T17" fmla="*/ 76 h 167"/>
                  <a:gd name="T18" fmla="*/ 361 w 375"/>
                  <a:gd name="T19" fmla="*/ 137 h 167"/>
                  <a:gd name="T20" fmla="*/ 361 w 375"/>
                  <a:gd name="T21" fmla="*/ 13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 h="167">
                    <a:moveTo>
                      <a:pt x="361" y="137"/>
                    </a:moveTo>
                    <a:lnTo>
                      <a:pt x="361" y="137"/>
                    </a:lnTo>
                    <a:cubicBezTo>
                      <a:pt x="318" y="137"/>
                      <a:pt x="289" y="122"/>
                      <a:pt x="260" y="122"/>
                    </a:cubicBezTo>
                    <a:cubicBezTo>
                      <a:pt x="217" y="122"/>
                      <a:pt x="188" y="152"/>
                      <a:pt x="145" y="152"/>
                    </a:cubicBezTo>
                    <a:cubicBezTo>
                      <a:pt x="101" y="167"/>
                      <a:pt x="87" y="106"/>
                      <a:pt x="44" y="91"/>
                    </a:cubicBezTo>
                    <a:cubicBezTo>
                      <a:pt x="29" y="76"/>
                      <a:pt x="0" y="46"/>
                      <a:pt x="29" y="16"/>
                    </a:cubicBezTo>
                    <a:cubicBezTo>
                      <a:pt x="44" y="0"/>
                      <a:pt x="101" y="31"/>
                      <a:pt x="116" y="31"/>
                    </a:cubicBezTo>
                    <a:cubicBezTo>
                      <a:pt x="159" y="46"/>
                      <a:pt x="202" y="16"/>
                      <a:pt x="245" y="31"/>
                    </a:cubicBezTo>
                    <a:cubicBezTo>
                      <a:pt x="274" y="31"/>
                      <a:pt x="289" y="61"/>
                      <a:pt x="318" y="76"/>
                    </a:cubicBezTo>
                    <a:cubicBezTo>
                      <a:pt x="318" y="91"/>
                      <a:pt x="361" y="137"/>
                      <a:pt x="361" y="137"/>
                    </a:cubicBezTo>
                    <a:cubicBezTo>
                      <a:pt x="332" y="137"/>
                      <a:pt x="375" y="137"/>
                      <a:pt x="361" y="13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2" name="Freeform 1981">
                <a:extLst>
                  <a:ext uri="{FF2B5EF4-FFF2-40B4-BE49-F238E27FC236}">
                    <a16:creationId xmlns:a16="http://schemas.microsoft.com/office/drawing/2014/main" id="{AF2A6460-6128-156C-4775-93C193E1E7D1}"/>
                  </a:ext>
                </a:extLst>
              </p:cNvPr>
              <p:cNvSpPr>
                <a:spLocks/>
              </p:cNvSpPr>
              <p:nvPr/>
            </p:nvSpPr>
            <p:spPr bwMode="auto">
              <a:xfrm>
                <a:off x="2459" y="1630"/>
                <a:ext cx="72" cy="32"/>
              </a:xfrm>
              <a:custGeom>
                <a:avLst/>
                <a:gdLst>
                  <a:gd name="T0" fmla="*/ 361 w 375"/>
                  <a:gd name="T1" fmla="*/ 137 h 167"/>
                  <a:gd name="T2" fmla="*/ 361 w 375"/>
                  <a:gd name="T3" fmla="*/ 137 h 167"/>
                  <a:gd name="T4" fmla="*/ 260 w 375"/>
                  <a:gd name="T5" fmla="*/ 122 h 167"/>
                  <a:gd name="T6" fmla="*/ 145 w 375"/>
                  <a:gd name="T7" fmla="*/ 152 h 167"/>
                  <a:gd name="T8" fmla="*/ 44 w 375"/>
                  <a:gd name="T9" fmla="*/ 91 h 167"/>
                  <a:gd name="T10" fmla="*/ 29 w 375"/>
                  <a:gd name="T11" fmla="*/ 16 h 167"/>
                  <a:gd name="T12" fmla="*/ 116 w 375"/>
                  <a:gd name="T13" fmla="*/ 31 h 167"/>
                  <a:gd name="T14" fmla="*/ 245 w 375"/>
                  <a:gd name="T15" fmla="*/ 31 h 167"/>
                  <a:gd name="T16" fmla="*/ 318 w 375"/>
                  <a:gd name="T17" fmla="*/ 76 h 167"/>
                  <a:gd name="T18" fmla="*/ 361 w 375"/>
                  <a:gd name="T19" fmla="*/ 137 h 167"/>
                  <a:gd name="T20" fmla="*/ 361 w 375"/>
                  <a:gd name="T21" fmla="*/ 137 h 167"/>
                  <a:gd name="T22" fmla="*/ 361 w 375"/>
                  <a:gd name="T23" fmla="*/ 13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5" h="167">
                    <a:moveTo>
                      <a:pt x="361" y="137"/>
                    </a:moveTo>
                    <a:lnTo>
                      <a:pt x="361" y="137"/>
                    </a:lnTo>
                    <a:cubicBezTo>
                      <a:pt x="318" y="137"/>
                      <a:pt x="289" y="122"/>
                      <a:pt x="260" y="122"/>
                    </a:cubicBezTo>
                    <a:cubicBezTo>
                      <a:pt x="217" y="122"/>
                      <a:pt x="188" y="152"/>
                      <a:pt x="145" y="152"/>
                    </a:cubicBezTo>
                    <a:cubicBezTo>
                      <a:pt x="101" y="167"/>
                      <a:pt x="87" y="106"/>
                      <a:pt x="44" y="91"/>
                    </a:cubicBezTo>
                    <a:cubicBezTo>
                      <a:pt x="29" y="76"/>
                      <a:pt x="0" y="46"/>
                      <a:pt x="29" y="16"/>
                    </a:cubicBezTo>
                    <a:cubicBezTo>
                      <a:pt x="44" y="0"/>
                      <a:pt x="101" y="31"/>
                      <a:pt x="116" y="31"/>
                    </a:cubicBezTo>
                    <a:cubicBezTo>
                      <a:pt x="159" y="46"/>
                      <a:pt x="202" y="16"/>
                      <a:pt x="245" y="31"/>
                    </a:cubicBezTo>
                    <a:cubicBezTo>
                      <a:pt x="274" y="31"/>
                      <a:pt x="289" y="61"/>
                      <a:pt x="318" y="76"/>
                    </a:cubicBezTo>
                    <a:cubicBezTo>
                      <a:pt x="318" y="91"/>
                      <a:pt x="361" y="137"/>
                      <a:pt x="361" y="137"/>
                    </a:cubicBezTo>
                    <a:cubicBezTo>
                      <a:pt x="332" y="137"/>
                      <a:pt x="375" y="137"/>
                      <a:pt x="361" y="137"/>
                    </a:cubicBezTo>
                    <a:lnTo>
                      <a:pt x="361" y="13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Freeform 1982">
                <a:extLst>
                  <a:ext uri="{FF2B5EF4-FFF2-40B4-BE49-F238E27FC236}">
                    <a16:creationId xmlns:a16="http://schemas.microsoft.com/office/drawing/2014/main" id="{F0FB5A7A-3D09-76C4-5C25-2264FFC84E99}"/>
                  </a:ext>
                </a:extLst>
              </p:cNvPr>
              <p:cNvSpPr>
                <a:spLocks/>
              </p:cNvSpPr>
              <p:nvPr/>
            </p:nvSpPr>
            <p:spPr bwMode="auto">
              <a:xfrm>
                <a:off x="2459" y="1630"/>
                <a:ext cx="72" cy="32"/>
              </a:xfrm>
              <a:custGeom>
                <a:avLst/>
                <a:gdLst>
                  <a:gd name="T0" fmla="*/ 361 w 375"/>
                  <a:gd name="T1" fmla="*/ 137 h 167"/>
                  <a:gd name="T2" fmla="*/ 361 w 375"/>
                  <a:gd name="T3" fmla="*/ 137 h 167"/>
                  <a:gd name="T4" fmla="*/ 260 w 375"/>
                  <a:gd name="T5" fmla="*/ 122 h 167"/>
                  <a:gd name="T6" fmla="*/ 145 w 375"/>
                  <a:gd name="T7" fmla="*/ 152 h 167"/>
                  <a:gd name="T8" fmla="*/ 44 w 375"/>
                  <a:gd name="T9" fmla="*/ 91 h 167"/>
                  <a:gd name="T10" fmla="*/ 29 w 375"/>
                  <a:gd name="T11" fmla="*/ 16 h 167"/>
                  <a:gd name="T12" fmla="*/ 116 w 375"/>
                  <a:gd name="T13" fmla="*/ 31 h 167"/>
                  <a:gd name="T14" fmla="*/ 245 w 375"/>
                  <a:gd name="T15" fmla="*/ 31 h 167"/>
                  <a:gd name="T16" fmla="*/ 318 w 375"/>
                  <a:gd name="T17" fmla="*/ 76 h 167"/>
                  <a:gd name="T18" fmla="*/ 361 w 375"/>
                  <a:gd name="T19" fmla="*/ 137 h 167"/>
                  <a:gd name="T20" fmla="*/ 361 w 375"/>
                  <a:gd name="T21" fmla="*/ 13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 h="167">
                    <a:moveTo>
                      <a:pt x="361" y="137"/>
                    </a:moveTo>
                    <a:lnTo>
                      <a:pt x="361" y="137"/>
                    </a:lnTo>
                    <a:cubicBezTo>
                      <a:pt x="318" y="137"/>
                      <a:pt x="289" y="122"/>
                      <a:pt x="260" y="122"/>
                    </a:cubicBezTo>
                    <a:cubicBezTo>
                      <a:pt x="217" y="122"/>
                      <a:pt x="188" y="152"/>
                      <a:pt x="145" y="152"/>
                    </a:cubicBezTo>
                    <a:cubicBezTo>
                      <a:pt x="101" y="167"/>
                      <a:pt x="87" y="106"/>
                      <a:pt x="44" y="91"/>
                    </a:cubicBezTo>
                    <a:cubicBezTo>
                      <a:pt x="29" y="76"/>
                      <a:pt x="0" y="46"/>
                      <a:pt x="29" y="16"/>
                    </a:cubicBezTo>
                    <a:cubicBezTo>
                      <a:pt x="44" y="0"/>
                      <a:pt x="101" y="31"/>
                      <a:pt x="116" y="31"/>
                    </a:cubicBezTo>
                    <a:cubicBezTo>
                      <a:pt x="159" y="46"/>
                      <a:pt x="202" y="16"/>
                      <a:pt x="245" y="31"/>
                    </a:cubicBezTo>
                    <a:cubicBezTo>
                      <a:pt x="274" y="31"/>
                      <a:pt x="289" y="61"/>
                      <a:pt x="318" y="76"/>
                    </a:cubicBezTo>
                    <a:cubicBezTo>
                      <a:pt x="318" y="91"/>
                      <a:pt x="361" y="137"/>
                      <a:pt x="361" y="137"/>
                    </a:cubicBezTo>
                    <a:cubicBezTo>
                      <a:pt x="332" y="137"/>
                      <a:pt x="375" y="137"/>
                      <a:pt x="361" y="13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4" name="Freeform 1983">
                <a:extLst>
                  <a:ext uri="{FF2B5EF4-FFF2-40B4-BE49-F238E27FC236}">
                    <a16:creationId xmlns:a16="http://schemas.microsoft.com/office/drawing/2014/main" id="{0807AD48-2F89-4F9F-5F38-E35CADDB9AF2}"/>
                  </a:ext>
                </a:extLst>
              </p:cNvPr>
              <p:cNvSpPr>
                <a:spLocks/>
              </p:cNvSpPr>
              <p:nvPr/>
            </p:nvSpPr>
            <p:spPr bwMode="auto">
              <a:xfrm>
                <a:off x="2459" y="1630"/>
                <a:ext cx="72" cy="32"/>
              </a:xfrm>
              <a:custGeom>
                <a:avLst/>
                <a:gdLst>
                  <a:gd name="T0" fmla="*/ 361 w 375"/>
                  <a:gd name="T1" fmla="*/ 137 h 167"/>
                  <a:gd name="T2" fmla="*/ 361 w 375"/>
                  <a:gd name="T3" fmla="*/ 137 h 167"/>
                  <a:gd name="T4" fmla="*/ 260 w 375"/>
                  <a:gd name="T5" fmla="*/ 122 h 167"/>
                  <a:gd name="T6" fmla="*/ 145 w 375"/>
                  <a:gd name="T7" fmla="*/ 152 h 167"/>
                  <a:gd name="T8" fmla="*/ 44 w 375"/>
                  <a:gd name="T9" fmla="*/ 91 h 167"/>
                  <a:gd name="T10" fmla="*/ 29 w 375"/>
                  <a:gd name="T11" fmla="*/ 16 h 167"/>
                  <a:gd name="T12" fmla="*/ 116 w 375"/>
                  <a:gd name="T13" fmla="*/ 31 h 167"/>
                  <a:gd name="T14" fmla="*/ 245 w 375"/>
                  <a:gd name="T15" fmla="*/ 31 h 167"/>
                  <a:gd name="T16" fmla="*/ 318 w 375"/>
                  <a:gd name="T17" fmla="*/ 76 h 167"/>
                  <a:gd name="T18" fmla="*/ 361 w 375"/>
                  <a:gd name="T19" fmla="*/ 137 h 167"/>
                  <a:gd name="T20" fmla="*/ 361 w 375"/>
                  <a:gd name="T21" fmla="*/ 137 h 167"/>
                  <a:gd name="T22" fmla="*/ 361 w 375"/>
                  <a:gd name="T23" fmla="*/ 13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5" h="167">
                    <a:moveTo>
                      <a:pt x="361" y="137"/>
                    </a:moveTo>
                    <a:lnTo>
                      <a:pt x="361" y="137"/>
                    </a:lnTo>
                    <a:cubicBezTo>
                      <a:pt x="318" y="137"/>
                      <a:pt x="289" y="122"/>
                      <a:pt x="260" y="122"/>
                    </a:cubicBezTo>
                    <a:cubicBezTo>
                      <a:pt x="217" y="122"/>
                      <a:pt x="188" y="152"/>
                      <a:pt x="145" y="152"/>
                    </a:cubicBezTo>
                    <a:cubicBezTo>
                      <a:pt x="101" y="167"/>
                      <a:pt x="87" y="106"/>
                      <a:pt x="44" y="91"/>
                    </a:cubicBezTo>
                    <a:cubicBezTo>
                      <a:pt x="29" y="76"/>
                      <a:pt x="0" y="46"/>
                      <a:pt x="29" y="16"/>
                    </a:cubicBezTo>
                    <a:cubicBezTo>
                      <a:pt x="44" y="0"/>
                      <a:pt x="101" y="31"/>
                      <a:pt x="116" y="31"/>
                    </a:cubicBezTo>
                    <a:cubicBezTo>
                      <a:pt x="159" y="46"/>
                      <a:pt x="202" y="16"/>
                      <a:pt x="245" y="31"/>
                    </a:cubicBezTo>
                    <a:cubicBezTo>
                      <a:pt x="274" y="31"/>
                      <a:pt x="289" y="61"/>
                      <a:pt x="318" y="76"/>
                    </a:cubicBezTo>
                    <a:cubicBezTo>
                      <a:pt x="318" y="91"/>
                      <a:pt x="361" y="137"/>
                      <a:pt x="361" y="137"/>
                    </a:cubicBezTo>
                    <a:cubicBezTo>
                      <a:pt x="332" y="137"/>
                      <a:pt x="375" y="137"/>
                      <a:pt x="361" y="137"/>
                    </a:cubicBezTo>
                    <a:lnTo>
                      <a:pt x="361" y="13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Freeform 1984">
                <a:extLst>
                  <a:ext uri="{FF2B5EF4-FFF2-40B4-BE49-F238E27FC236}">
                    <a16:creationId xmlns:a16="http://schemas.microsoft.com/office/drawing/2014/main" id="{247EFB8E-5D4E-3CEB-7065-20F319B9DD12}"/>
                  </a:ext>
                </a:extLst>
              </p:cNvPr>
              <p:cNvSpPr>
                <a:spLocks/>
              </p:cNvSpPr>
              <p:nvPr/>
            </p:nvSpPr>
            <p:spPr bwMode="auto">
              <a:xfrm>
                <a:off x="1784" y="2144"/>
                <a:ext cx="89" cy="57"/>
              </a:xfrm>
              <a:custGeom>
                <a:avLst/>
                <a:gdLst>
                  <a:gd name="T0" fmla="*/ 427 w 458"/>
                  <a:gd name="T1" fmla="*/ 246 h 292"/>
                  <a:gd name="T2" fmla="*/ 427 w 458"/>
                  <a:gd name="T3" fmla="*/ 246 h 292"/>
                  <a:gd name="T4" fmla="*/ 379 w 458"/>
                  <a:gd name="T5" fmla="*/ 185 h 292"/>
                  <a:gd name="T6" fmla="*/ 300 w 458"/>
                  <a:gd name="T7" fmla="*/ 154 h 292"/>
                  <a:gd name="T8" fmla="*/ 221 w 458"/>
                  <a:gd name="T9" fmla="*/ 47 h 292"/>
                  <a:gd name="T10" fmla="*/ 127 w 458"/>
                  <a:gd name="T11" fmla="*/ 31 h 292"/>
                  <a:gd name="T12" fmla="*/ 32 w 458"/>
                  <a:gd name="T13" fmla="*/ 0 h 292"/>
                  <a:gd name="T14" fmla="*/ 48 w 458"/>
                  <a:gd name="T15" fmla="*/ 31 h 292"/>
                  <a:gd name="T16" fmla="*/ 79 w 458"/>
                  <a:gd name="T17" fmla="*/ 47 h 292"/>
                  <a:gd name="T18" fmla="*/ 95 w 458"/>
                  <a:gd name="T19" fmla="*/ 62 h 292"/>
                  <a:gd name="T20" fmla="*/ 63 w 458"/>
                  <a:gd name="T21" fmla="*/ 31 h 292"/>
                  <a:gd name="T22" fmla="*/ 63 w 458"/>
                  <a:gd name="T23" fmla="*/ 62 h 292"/>
                  <a:gd name="T24" fmla="*/ 111 w 458"/>
                  <a:gd name="T25" fmla="*/ 93 h 292"/>
                  <a:gd name="T26" fmla="*/ 190 w 458"/>
                  <a:gd name="T27" fmla="*/ 139 h 292"/>
                  <a:gd name="T28" fmla="*/ 158 w 458"/>
                  <a:gd name="T29" fmla="*/ 154 h 292"/>
                  <a:gd name="T30" fmla="*/ 221 w 458"/>
                  <a:gd name="T31" fmla="*/ 154 h 292"/>
                  <a:gd name="T32" fmla="*/ 221 w 458"/>
                  <a:gd name="T33" fmla="*/ 185 h 292"/>
                  <a:gd name="T34" fmla="*/ 300 w 458"/>
                  <a:gd name="T35" fmla="*/ 185 h 292"/>
                  <a:gd name="T36" fmla="*/ 427 w 458"/>
                  <a:gd name="T37" fmla="*/ 246 h 292"/>
                  <a:gd name="T38" fmla="*/ 427 w 458"/>
                  <a:gd name="T39" fmla="*/ 24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8" h="292">
                    <a:moveTo>
                      <a:pt x="427" y="246"/>
                    </a:moveTo>
                    <a:lnTo>
                      <a:pt x="427" y="246"/>
                    </a:lnTo>
                    <a:cubicBezTo>
                      <a:pt x="411" y="231"/>
                      <a:pt x="395" y="200"/>
                      <a:pt x="379" y="185"/>
                    </a:cubicBezTo>
                    <a:cubicBezTo>
                      <a:pt x="364" y="154"/>
                      <a:pt x="332" y="154"/>
                      <a:pt x="300" y="154"/>
                    </a:cubicBezTo>
                    <a:cubicBezTo>
                      <a:pt x="269" y="123"/>
                      <a:pt x="269" y="62"/>
                      <a:pt x="221" y="47"/>
                    </a:cubicBezTo>
                    <a:cubicBezTo>
                      <a:pt x="206" y="47"/>
                      <a:pt x="158" y="47"/>
                      <a:pt x="127" y="31"/>
                    </a:cubicBezTo>
                    <a:cubicBezTo>
                      <a:pt x="111" y="16"/>
                      <a:pt x="79" y="0"/>
                      <a:pt x="32" y="0"/>
                    </a:cubicBezTo>
                    <a:cubicBezTo>
                      <a:pt x="0" y="0"/>
                      <a:pt x="16" y="31"/>
                      <a:pt x="48" y="31"/>
                    </a:cubicBezTo>
                    <a:cubicBezTo>
                      <a:pt x="63" y="31"/>
                      <a:pt x="63" y="31"/>
                      <a:pt x="79" y="47"/>
                    </a:cubicBezTo>
                    <a:lnTo>
                      <a:pt x="95" y="62"/>
                    </a:lnTo>
                    <a:cubicBezTo>
                      <a:pt x="79" y="62"/>
                      <a:pt x="63" y="47"/>
                      <a:pt x="63" y="31"/>
                    </a:cubicBezTo>
                    <a:lnTo>
                      <a:pt x="63" y="62"/>
                    </a:lnTo>
                    <a:cubicBezTo>
                      <a:pt x="63" y="93"/>
                      <a:pt x="95" y="93"/>
                      <a:pt x="111" y="93"/>
                    </a:cubicBezTo>
                    <a:lnTo>
                      <a:pt x="190" y="139"/>
                    </a:lnTo>
                    <a:cubicBezTo>
                      <a:pt x="190" y="139"/>
                      <a:pt x="174" y="139"/>
                      <a:pt x="158" y="154"/>
                    </a:cubicBezTo>
                    <a:lnTo>
                      <a:pt x="221" y="154"/>
                    </a:lnTo>
                    <a:cubicBezTo>
                      <a:pt x="253" y="169"/>
                      <a:pt x="221" y="185"/>
                      <a:pt x="221" y="185"/>
                    </a:cubicBezTo>
                    <a:cubicBezTo>
                      <a:pt x="237" y="200"/>
                      <a:pt x="285" y="185"/>
                      <a:pt x="300" y="185"/>
                    </a:cubicBezTo>
                    <a:cubicBezTo>
                      <a:pt x="221" y="200"/>
                      <a:pt x="458" y="292"/>
                      <a:pt x="427" y="246"/>
                    </a:cubicBezTo>
                    <a:cubicBezTo>
                      <a:pt x="411" y="231"/>
                      <a:pt x="443" y="277"/>
                      <a:pt x="427" y="246"/>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6" name="Freeform 1985">
                <a:extLst>
                  <a:ext uri="{FF2B5EF4-FFF2-40B4-BE49-F238E27FC236}">
                    <a16:creationId xmlns:a16="http://schemas.microsoft.com/office/drawing/2014/main" id="{D0E1E7FF-7605-2F9B-50D8-58B1602B327B}"/>
                  </a:ext>
                </a:extLst>
              </p:cNvPr>
              <p:cNvSpPr>
                <a:spLocks/>
              </p:cNvSpPr>
              <p:nvPr/>
            </p:nvSpPr>
            <p:spPr bwMode="auto">
              <a:xfrm>
                <a:off x="1784" y="2144"/>
                <a:ext cx="89" cy="57"/>
              </a:xfrm>
              <a:custGeom>
                <a:avLst/>
                <a:gdLst>
                  <a:gd name="T0" fmla="*/ 427 w 458"/>
                  <a:gd name="T1" fmla="*/ 246 h 292"/>
                  <a:gd name="T2" fmla="*/ 427 w 458"/>
                  <a:gd name="T3" fmla="*/ 246 h 292"/>
                  <a:gd name="T4" fmla="*/ 379 w 458"/>
                  <a:gd name="T5" fmla="*/ 185 h 292"/>
                  <a:gd name="T6" fmla="*/ 300 w 458"/>
                  <a:gd name="T7" fmla="*/ 154 h 292"/>
                  <a:gd name="T8" fmla="*/ 221 w 458"/>
                  <a:gd name="T9" fmla="*/ 47 h 292"/>
                  <a:gd name="T10" fmla="*/ 127 w 458"/>
                  <a:gd name="T11" fmla="*/ 31 h 292"/>
                  <a:gd name="T12" fmla="*/ 32 w 458"/>
                  <a:gd name="T13" fmla="*/ 0 h 292"/>
                  <a:gd name="T14" fmla="*/ 48 w 458"/>
                  <a:gd name="T15" fmla="*/ 31 h 292"/>
                  <a:gd name="T16" fmla="*/ 79 w 458"/>
                  <a:gd name="T17" fmla="*/ 47 h 292"/>
                  <a:gd name="T18" fmla="*/ 95 w 458"/>
                  <a:gd name="T19" fmla="*/ 62 h 292"/>
                  <a:gd name="T20" fmla="*/ 63 w 458"/>
                  <a:gd name="T21" fmla="*/ 31 h 292"/>
                  <a:gd name="T22" fmla="*/ 63 w 458"/>
                  <a:gd name="T23" fmla="*/ 62 h 292"/>
                  <a:gd name="T24" fmla="*/ 111 w 458"/>
                  <a:gd name="T25" fmla="*/ 93 h 292"/>
                  <a:gd name="T26" fmla="*/ 190 w 458"/>
                  <a:gd name="T27" fmla="*/ 139 h 292"/>
                  <a:gd name="T28" fmla="*/ 158 w 458"/>
                  <a:gd name="T29" fmla="*/ 154 h 292"/>
                  <a:gd name="T30" fmla="*/ 221 w 458"/>
                  <a:gd name="T31" fmla="*/ 154 h 292"/>
                  <a:gd name="T32" fmla="*/ 221 w 458"/>
                  <a:gd name="T33" fmla="*/ 185 h 292"/>
                  <a:gd name="T34" fmla="*/ 300 w 458"/>
                  <a:gd name="T35" fmla="*/ 185 h 292"/>
                  <a:gd name="T36" fmla="*/ 427 w 458"/>
                  <a:gd name="T37" fmla="*/ 246 h 292"/>
                  <a:gd name="T38" fmla="*/ 427 w 458"/>
                  <a:gd name="T39" fmla="*/ 246 h 292"/>
                  <a:gd name="T40" fmla="*/ 427 w 458"/>
                  <a:gd name="T41" fmla="*/ 24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2">
                    <a:moveTo>
                      <a:pt x="427" y="246"/>
                    </a:moveTo>
                    <a:lnTo>
                      <a:pt x="427" y="246"/>
                    </a:lnTo>
                    <a:cubicBezTo>
                      <a:pt x="411" y="231"/>
                      <a:pt x="395" y="200"/>
                      <a:pt x="379" y="185"/>
                    </a:cubicBezTo>
                    <a:cubicBezTo>
                      <a:pt x="364" y="154"/>
                      <a:pt x="332" y="154"/>
                      <a:pt x="300" y="154"/>
                    </a:cubicBezTo>
                    <a:cubicBezTo>
                      <a:pt x="269" y="123"/>
                      <a:pt x="269" y="62"/>
                      <a:pt x="221" y="47"/>
                    </a:cubicBezTo>
                    <a:cubicBezTo>
                      <a:pt x="206" y="47"/>
                      <a:pt x="158" y="47"/>
                      <a:pt x="127" y="31"/>
                    </a:cubicBezTo>
                    <a:cubicBezTo>
                      <a:pt x="111" y="16"/>
                      <a:pt x="79" y="0"/>
                      <a:pt x="32" y="0"/>
                    </a:cubicBezTo>
                    <a:cubicBezTo>
                      <a:pt x="0" y="0"/>
                      <a:pt x="16" y="31"/>
                      <a:pt x="48" y="31"/>
                    </a:cubicBezTo>
                    <a:cubicBezTo>
                      <a:pt x="63" y="31"/>
                      <a:pt x="63" y="31"/>
                      <a:pt x="79" y="47"/>
                    </a:cubicBezTo>
                    <a:lnTo>
                      <a:pt x="95" y="62"/>
                    </a:lnTo>
                    <a:cubicBezTo>
                      <a:pt x="79" y="62"/>
                      <a:pt x="63" y="47"/>
                      <a:pt x="63" y="31"/>
                    </a:cubicBezTo>
                    <a:lnTo>
                      <a:pt x="63" y="62"/>
                    </a:lnTo>
                    <a:cubicBezTo>
                      <a:pt x="63" y="93"/>
                      <a:pt x="95" y="93"/>
                      <a:pt x="111" y="93"/>
                    </a:cubicBezTo>
                    <a:lnTo>
                      <a:pt x="190" y="139"/>
                    </a:lnTo>
                    <a:cubicBezTo>
                      <a:pt x="190" y="139"/>
                      <a:pt x="174" y="139"/>
                      <a:pt x="158" y="154"/>
                    </a:cubicBezTo>
                    <a:lnTo>
                      <a:pt x="221" y="154"/>
                    </a:lnTo>
                    <a:cubicBezTo>
                      <a:pt x="253" y="169"/>
                      <a:pt x="221" y="185"/>
                      <a:pt x="221" y="185"/>
                    </a:cubicBezTo>
                    <a:cubicBezTo>
                      <a:pt x="237" y="200"/>
                      <a:pt x="285" y="185"/>
                      <a:pt x="300" y="185"/>
                    </a:cubicBezTo>
                    <a:cubicBezTo>
                      <a:pt x="221" y="200"/>
                      <a:pt x="458" y="292"/>
                      <a:pt x="427" y="246"/>
                    </a:cubicBezTo>
                    <a:cubicBezTo>
                      <a:pt x="411" y="231"/>
                      <a:pt x="443" y="277"/>
                      <a:pt x="427" y="246"/>
                    </a:cubicBezTo>
                    <a:lnTo>
                      <a:pt x="427" y="24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Freeform 1986">
                <a:extLst>
                  <a:ext uri="{FF2B5EF4-FFF2-40B4-BE49-F238E27FC236}">
                    <a16:creationId xmlns:a16="http://schemas.microsoft.com/office/drawing/2014/main" id="{25CC9C99-1899-C7C9-439D-F88454190281}"/>
                  </a:ext>
                </a:extLst>
              </p:cNvPr>
              <p:cNvSpPr>
                <a:spLocks/>
              </p:cNvSpPr>
              <p:nvPr/>
            </p:nvSpPr>
            <p:spPr bwMode="auto">
              <a:xfrm>
                <a:off x="1784" y="2144"/>
                <a:ext cx="89" cy="57"/>
              </a:xfrm>
              <a:custGeom>
                <a:avLst/>
                <a:gdLst>
                  <a:gd name="T0" fmla="*/ 427 w 458"/>
                  <a:gd name="T1" fmla="*/ 246 h 292"/>
                  <a:gd name="T2" fmla="*/ 427 w 458"/>
                  <a:gd name="T3" fmla="*/ 246 h 292"/>
                  <a:gd name="T4" fmla="*/ 379 w 458"/>
                  <a:gd name="T5" fmla="*/ 185 h 292"/>
                  <a:gd name="T6" fmla="*/ 300 w 458"/>
                  <a:gd name="T7" fmla="*/ 154 h 292"/>
                  <a:gd name="T8" fmla="*/ 221 w 458"/>
                  <a:gd name="T9" fmla="*/ 47 h 292"/>
                  <a:gd name="T10" fmla="*/ 127 w 458"/>
                  <a:gd name="T11" fmla="*/ 31 h 292"/>
                  <a:gd name="T12" fmla="*/ 32 w 458"/>
                  <a:gd name="T13" fmla="*/ 0 h 292"/>
                  <a:gd name="T14" fmla="*/ 48 w 458"/>
                  <a:gd name="T15" fmla="*/ 31 h 292"/>
                  <a:gd name="T16" fmla="*/ 79 w 458"/>
                  <a:gd name="T17" fmla="*/ 47 h 292"/>
                  <a:gd name="T18" fmla="*/ 95 w 458"/>
                  <a:gd name="T19" fmla="*/ 62 h 292"/>
                  <a:gd name="T20" fmla="*/ 63 w 458"/>
                  <a:gd name="T21" fmla="*/ 31 h 292"/>
                  <a:gd name="T22" fmla="*/ 63 w 458"/>
                  <a:gd name="T23" fmla="*/ 62 h 292"/>
                  <a:gd name="T24" fmla="*/ 111 w 458"/>
                  <a:gd name="T25" fmla="*/ 93 h 292"/>
                  <a:gd name="T26" fmla="*/ 190 w 458"/>
                  <a:gd name="T27" fmla="*/ 139 h 292"/>
                  <a:gd name="T28" fmla="*/ 158 w 458"/>
                  <a:gd name="T29" fmla="*/ 154 h 292"/>
                  <a:gd name="T30" fmla="*/ 221 w 458"/>
                  <a:gd name="T31" fmla="*/ 154 h 292"/>
                  <a:gd name="T32" fmla="*/ 221 w 458"/>
                  <a:gd name="T33" fmla="*/ 185 h 292"/>
                  <a:gd name="T34" fmla="*/ 300 w 458"/>
                  <a:gd name="T35" fmla="*/ 185 h 292"/>
                  <a:gd name="T36" fmla="*/ 427 w 458"/>
                  <a:gd name="T37" fmla="*/ 246 h 292"/>
                  <a:gd name="T38" fmla="*/ 427 w 458"/>
                  <a:gd name="T39" fmla="*/ 24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8" h="292">
                    <a:moveTo>
                      <a:pt x="427" y="246"/>
                    </a:moveTo>
                    <a:lnTo>
                      <a:pt x="427" y="246"/>
                    </a:lnTo>
                    <a:cubicBezTo>
                      <a:pt x="411" y="231"/>
                      <a:pt x="395" y="200"/>
                      <a:pt x="379" y="185"/>
                    </a:cubicBezTo>
                    <a:cubicBezTo>
                      <a:pt x="364" y="154"/>
                      <a:pt x="332" y="154"/>
                      <a:pt x="300" y="154"/>
                    </a:cubicBezTo>
                    <a:cubicBezTo>
                      <a:pt x="269" y="123"/>
                      <a:pt x="269" y="62"/>
                      <a:pt x="221" y="47"/>
                    </a:cubicBezTo>
                    <a:cubicBezTo>
                      <a:pt x="206" y="47"/>
                      <a:pt x="158" y="47"/>
                      <a:pt x="127" y="31"/>
                    </a:cubicBezTo>
                    <a:cubicBezTo>
                      <a:pt x="111" y="16"/>
                      <a:pt x="79" y="0"/>
                      <a:pt x="32" y="0"/>
                    </a:cubicBezTo>
                    <a:cubicBezTo>
                      <a:pt x="0" y="0"/>
                      <a:pt x="16" y="31"/>
                      <a:pt x="48" y="31"/>
                    </a:cubicBezTo>
                    <a:cubicBezTo>
                      <a:pt x="63" y="31"/>
                      <a:pt x="63" y="31"/>
                      <a:pt x="79" y="47"/>
                    </a:cubicBezTo>
                    <a:lnTo>
                      <a:pt x="95" y="62"/>
                    </a:lnTo>
                    <a:cubicBezTo>
                      <a:pt x="79" y="62"/>
                      <a:pt x="63" y="47"/>
                      <a:pt x="63" y="31"/>
                    </a:cubicBezTo>
                    <a:lnTo>
                      <a:pt x="63" y="62"/>
                    </a:lnTo>
                    <a:cubicBezTo>
                      <a:pt x="63" y="93"/>
                      <a:pt x="95" y="93"/>
                      <a:pt x="111" y="93"/>
                    </a:cubicBezTo>
                    <a:lnTo>
                      <a:pt x="190" y="139"/>
                    </a:lnTo>
                    <a:cubicBezTo>
                      <a:pt x="190" y="139"/>
                      <a:pt x="174" y="139"/>
                      <a:pt x="158" y="154"/>
                    </a:cubicBezTo>
                    <a:lnTo>
                      <a:pt x="221" y="154"/>
                    </a:lnTo>
                    <a:cubicBezTo>
                      <a:pt x="253" y="169"/>
                      <a:pt x="221" y="185"/>
                      <a:pt x="221" y="185"/>
                    </a:cubicBezTo>
                    <a:cubicBezTo>
                      <a:pt x="237" y="200"/>
                      <a:pt x="285" y="185"/>
                      <a:pt x="300" y="185"/>
                    </a:cubicBezTo>
                    <a:cubicBezTo>
                      <a:pt x="221" y="200"/>
                      <a:pt x="458" y="292"/>
                      <a:pt x="427" y="246"/>
                    </a:cubicBezTo>
                    <a:cubicBezTo>
                      <a:pt x="411" y="231"/>
                      <a:pt x="443" y="277"/>
                      <a:pt x="427" y="246"/>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8" name="Freeform 1987">
                <a:extLst>
                  <a:ext uri="{FF2B5EF4-FFF2-40B4-BE49-F238E27FC236}">
                    <a16:creationId xmlns:a16="http://schemas.microsoft.com/office/drawing/2014/main" id="{99903266-A935-6BF8-EAF7-A5E32A98BFAE}"/>
                  </a:ext>
                </a:extLst>
              </p:cNvPr>
              <p:cNvSpPr>
                <a:spLocks/>
              </p:cNvSpPr>
              <p:nvPr/>
            </p:nvSpPr>
            <p:spPr bwMode="auto">
              <a:xfrm>
                <a:off x="1784" y="2144"/>
                <a:ext cx="89" cy="57"/>
              </a:xfrm>
              <a:custGeom>
                <a:avLst/>
                <a:gdLst>
                  <a:gd name="T0" fmla="*/ 427 w 458"/>
                  <a:gd name="T1" fmla="*/ 246 h 292"/>
                  <a:gd name="T2" fmla="*/ 427 w 458"/>
                  <a:gd name="T3" fmla="*/ 246 h 292"/>
                  <a:gd name="T4" fmla="*/ 379 w 458"/>
                  <a:gd name="T5" fmla="*/ 185 h 292"/>
                  <a:gd name="T6" fmla="*/ 300 w 458"/>
                  <a:gd name="T7" fmla="*/ 154 h 292"/>
                  <a:gd name="T8" fmla="*/ 221 w 458"/>
                  <a:gd name="T9" fmla="*/ 47 h 292"/>
                  <a:gd name="T10" fmla="*/ 127 w 458"/>
                  <a:gd name="T11" fmla="*/ 31 h 292"/>
                  <a:gd name="T12" fmla="*/ 32 w 458"/>
                  <a:gd name="T13" fmla="*/ 0 h 292"/>
                  <a:gd name="T14" fmla="*/ 48 w 458"/>
                  <a:gd name="T15" fmla="*/ 31 h 292"/>
                  <a:gd name="T16" fmla="*/ 79 w 458"/>
                  <a:gd name="T17" fmla="*/ 47 h 292"/>
                  <a:gd name="T18" fmla="*/ 95 w 458"/>
                  <a:gd name="T19" fmla="*/ 62 h 292"/>
                  <a:gd name="T20" fmla="*/ 63 w 458"/>
                  <a:gd name="T21" fmla="*/ 31 h 292"/>
                  <a:gd name="T22" fmla="*/ 63 w 458"/>
                  <a:gd name="T23" fmla="*/ 62 h 292"/>
                  <a:gd name="T24" fmla="*/ 111 w 458"/>
                  <a:gd name="T25" fmla="*/ 93 h 292"/>
                  <a:gd name="T26" fmla="*/ 190 w 458"/>
                  <a:gd name="T27" fmla="*/ 139 h 292"/>
                  <a:gd name="T28" fmla="*/ 158 w 458"/>
                  <a:gd name="T29" fmla="*/ 154 h 292"/>
                  <a:gd name="T30" fmla="*/ 221 w 458"/>
                  <a:gd name="T31" fmla="*/ 154 h 292"/>
                  <a:gd name="T32" fmla="*/ 221 w 458"/>
                  <a:gd name="T33" fmla="*/ 185 h 292"/>
                  <a:gd name="T34" fmla="*/ 300 w 458"/>
                  <a:gd name="T35" fmla="*/ 185 h 292"/>
                  <a:gd name="T36" fmla="*/ 427 w 458"/>
                  <a:gd name="T37" fmla="*/ 246 h 292"/>
                  <a:gd name="T38" fmla="*/ 427 w 458"/>
                  <a:gd name="T39" fmla="*/ 246 h 292"/>
                  <a:gd name="T40" fmla="*/ 427 w 458"/>
                  <a:gd name="T41" fmla="*/ 24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2">
                    <a:moveTo>
                      <a:pt x="427" y="246"/>
                    </a:moveTo>
                    <a:lnTo>
                      <a:pt x="427" y="246"/>
                    </a:lnTo>
                    <a:cubicBezTo>
                      <a:pt x="411" y="231"/>
                      <a:pt x="395" y="200"/>
                      <a:pt x="379" y="185"/>
                    </a:cubicBezTo>
                    <a:cubicBezTo>
                      <a:pt x="364" y="154"/>
                      <a:pt x="332" y="154"/>
                      <a:pt x="300" y="154"/>
                    </a:cubicBezTo>
                    <a:cubicBezTo>
                      <a:pt x="269" y="123"/>
                      <a:pt x="269" y="62"/>
                      <a:pt x="221" y="47"/>
                    </a:cubicBezTo>
                    <a:cubicBezTo>
                      <a:pt x="206" y="47"/>
                      <a:pt x="158" y="47"/>
                      <a:pt x="127" y="31"/>
                    </a:cubicBezTo>
                    <a:cubicBezTo>
                      <a:pt x="111" y="16"/>
                      <a:pt x="79" y="0"/>
                      <a:pt x="32" y="0"/>
                    </a:cubicBezTo>
                    <a:cubicBezTo>
                      <a:pt x="0" y="0"/>
                      <a:pt x="16" y="31"/>
                      <a:pt x="48" y="31"/>
                    </a:cubicBezTo>
                    <a:cubicBezTo>
                      <a:pt x="63" y="31"/>
                      <a:pt x="63" y="31"/>
                      <a:pt x="79" y="47"/>
                    </a:cubicBezTo>
                    <a:lnTo>
                      <a:pt x="95" y="62"/>
                    </a:lnTo>
                    <a:cubicBezTo>
                      <a:pt x="79" y="62"/>
                      <a:pt x="63" y="47"/>
                      <a:pt x="63" y="31"/>
                    </a:cubicBezTo>
                    <a:lnTo>
                      <a:pt x="63" y="62"/>
                    </a:lnTo>
                    <a:cubicBezTo>
                      <a:pt x="63" y="93"/>
                      <a:pt x="95" y="93"/>
                      <a:pt x="111" y="93"/>
                    </a:cubicBezTo>
                    <a:lnTo>
                      <a:pt x="190" y="139"/>
                    </a:lnTo>
                    <a:cubicBezTo>
                      <a:pt x="190" y="139"/>
                      <a:pt x="174" y="139"/>
                      <a:pt x="158" y="154"/>
                    </a:cubicBezTo>
                    <a:lnTo>
                      <a:pt x="221" y="154"/>
                    </a:lnTo>
                    <a:cubicBezTo>
                      <a:pt x="253" y="169"/>
                      <a:pt x="221" y="185"/>
                      <a:pt x="221" y="185"/>
                    </a:cubicBezTo>
                    <a:cubicBezTo>
                      <a:pt x="237" y="200"/>
                      <a:pt x="285" y="185"/>
                      <a:pt x="300" y="185"/>
                    </a:cubicBezTo>
                    <a:cubicBezTo>
                      <a:pt x="221" y="200"/>
                      <a:pt x="458" y="292"/>
                      <a:pt x="427" y="246"/>
                    </a:cubicBezTo>
                    <a:cubicBezTo>
                      <a:pt x="411" y="231"/>
                      <a:pt x="443" y="277"/>
                      <a:pt x="427" y="246"/>
                    </a:cubicBezTo>
                    <a:lnTo>
                      <a:pt x="427" y="246"/>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Freeform 1988">
                <a:extLst>
                  <a:ext uri="{FF2B5EF4-FFF2-40B4-BE49-F238E27FC236}">
                    <a16:creationId xmlns:a16="http://schemas.microsoft.com/office/drawing/2014/main" id="{7FD4E4A8-1C28-0942-4A0D-C0A900B903C2}"/>
                  </a:ext>
                </a:extLst>
              </p:cNvPr>
              <p:cNvSpPr>
                <a:spLocks/>
              </p:cNvSpPr>
              <p:nvPr/>
            </p:nvSpPr>
            <p:spPr bwMode="auto">
              <a:xfrm>
                <a:off x="1720" y="2080"/>
                <a:ext cx="40" cy="40"/>
              </a:xfrm>
              <a:custGeom>
                <a:avLst/>
                <a:gdLst>
                  <a:gd name="T0" fmla="*/ 176 w 208"/>
                  <a:gd name="T1" fmla="*/ 209 h 209"/>
                  <a:gd name="T2" fmla="*/ 176 w 208"/>
                  <a:gd name="T3" fmla="*/ 209 h 209"/>
                  <a:gd name="T4" fmla="*/ 176 w 208"/>
                  <a:gd name="T5" fmla="*/ 209 h 209"/>
                  <a:gd name="T6" fmla="*/ 128 w 208"/>
                  <a:gd name="T7" fmla="*/ 164 h 209"/>
                  <a:gd name="T8" fmla="*/ 112 w 208"/>
                  <a:gd name="T9" fmla="*/ 104 h 209"/>
                  <a:gd name="T10" fmla="*/ 96 w 208"/>
                  <a:gd name="T11" fmla="*/ 75 h 209"/>
                  <a:gd name="T12" fmla="*/ 112 w 208"/>
                  <a:gd name="T13" fmla="*/ 30 h 209"/>
                  <a:gd name="T14" fmla="*/ 64 w 208"/>
                  <a:gd name="T15" fmla="*/ 60 h 209"/>
                  <a:gd name="T16" fmla="*/ 96 w 208"/>
                  <a:gd name="T17" fmla="*/ 15 h 209"/>
                  <a:gd name="T18" fmla="*/ 16 w 208"/>
                  <a:gd name="T19" fmla="*/ 0 h 209"/>
                  <a:gd name="T20" fmla="*/ 48 w 208"/>
                  <a:gd name="T21" fmla="*/ 89 h 209"/>
                  <a:gd name="T22" fmla="*/ 176 w 208"/>
                  <a:gd name="T23" fmla="*/ 209 h 209"/>
                  <a:gd name="T24" fmla="*/ 176 w 208"/>
                  <a:gd name="T2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209">
                    <a:moveTo>
                      <a:pt x="176" y="209"/>
                    </a:moveTo>
                    <a:lnTo>
                      <a:pt x="176" y="209"/>
                    </a:lnTo>
                    <a:lnTo>
                      <a:pt x="176" y="209"/>
                    </a:lnTo>
                    <a:cubicBezTo>
                      <a:pt x="176" y="194"/>
                      <a:pt x="144" y="164"/>
                      <a:pt x="128" y="164"/>
                    </a:cubicBezTo>
                    <a:cubicBezTo>
                      <a:pt x="112" y="134"/>
                      <a:pt x="128" y="119"/>
                      <a:pt x="112" y="104"/>
                    </a:cubicBezTo>
                    <a:cubicBezTo>
                      <a:pt x="96" y="89"/>
                      <a:pt x="96" y="89"/>
                      <a:pt x="96" y="75"/>
                    </a:cubicBezTo>
                    <a:cubicBezTo>
                      <a:pt x="80" y="45"/>
                      <a:pt x="96" y="45"/>
                      <a:pt x="112" y="30"/>
                    </a:cubicBezTo>
                    <a:cubicBezTo>
                      <a:pt x="144" y="0"/>
                      <a:pt x="48" y="45"/>
                      <a:pt x="64" y="60"/>
                    </a:cubicBezTo>
                    <a:cubicBezTo>
                      <a:pt x="48" y="45"/>
                      <a:pt x="96" y="15"/>
                      <a:pt x="96" y="15"/>
                    </a:cubicBezTo>
                    <a:cubicBezTo>
                      <a:pt x="80" y="0"/>
                      <a:pt x="16" y="0"/>
                      <a:pt x="16" y="0"/>
                    </a:cubicBezTo>
                    <a:cubicBezTo>
                      <a:pt x="0" y="15"/>
                      <a:pt x="32" y="75"/>
                      <a:pt x="48" y="89"/>
                    </a:cubicBezTo>
                    <a:cubicBezTo>
                      <a:pt x="80" y="119"/>
                      <a:pt x="128" y="194"/>
                      <a:pt x="176" y="209"/>
                    </a:cubicBezTo>
                    <a:cubicBezTo>
                      <a:pt x="208" y="209"/>
                      <a:pt x="128" y="194"/>
                      <a:pt x="176" y="209"/>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0" name="Freeform 1989">
                <a:extLst>
                  <a:ext uri="{FF2B5EF4-FFF2-40B4-BE49-F238E27FC236}">
                    <a16:creationId xmlns:a16="http://schemas.microsoft.com/office/drawing/2014/main" id="{886F856D-CC0F-FD01-8669-C26F39112E51}"/>
                  </a:ext>
                </a:extLst>
              </p:cNvPr>
              <p:cNvSpPr>
                <a:spLocks/>
              </p:cNvSpPr>
              <p:nvPr/>
            </p:nvSpPr>
            <p:spPr bwMode="auto">
              <a:xfrm>
                <a:off x="1720" y="2080"/>
                <a:ext cx="40" cy="40"/>
              </a:xfrm>
              <a:custGeom>
                <a:avLst/>
                <a:gdLst>
                  <a:gd name="T0" fmla="*/ 176 w 208"/>
                  <a:gd name="T1" fmla="*/ 209 h 209"/>
                  <a:gd name="T2" fmla="*/ 176 w 208"/>
                  <a:gd name="T3" fmla="*/ 209 h 209"/>
                  <a:gd name="T4" fmla="*/ 176 w 208"/>
                  <a:gd name="T5" fmla="*/ 209 h 209"/>
                  <a:gd name="T6" fmla="*/ 128 w 208"/>
                  <a:gd name="T7" fmla="*/ 164 h 209"/>
                  <a:gd name="T8" fmla="*/ 112 w 208"/>
                  <a:gd name="T9" fmla="*/ 104 h 209"/>
                  <a:gd name="T10" fmla="*/ 96 w 208"/>
                  <a:gd name="T11" fmla="*/ 75 h 209"/>
                  <a:gd name="T12" fmla="*/ 112 w 208"/>
                  <a:gd name="T13" fmla="*/ 30 h 209"/>
                  <a:gd name="T14" fmla="*/ 64 w 208"/>
                  <a:gd name="T15" fmla="*/ 60 h 209"/>
                  <a:gd name="T16" fmla="*/ 96 w 208"/>
                  <a:gd name="T17" fmla="*/ 15 h 209"/>
                  <a:gd name="T18" fmla="*/ 16 w 208"/>
                  <a:gd name="T19" fmla="*/ 0 h 209"/>
                  <a:gd name="T20" fmla="*/ 48 w 208"/>
                  <a:gd name="T21" fmla="*/ 89 h 209"/>
                  <a:gd name="T22" fmla="*/ 176 w 208"/>
                  <a:gd name="T23" fmla="*/ 209 h 209"/>
                  <a:gd name="T24" fmla="*/ 176 w 208"/>
                  <a:gd name="T25" fmla="*/ 209 h 209"/>
                  <a:gd name="T26" fmla="*/ 176 w 208"/>
                  <a:gd name="T27"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 h="209">
                    <a:moveTo>
                      <a:pt x="176" y="209"/>
                    </a:moveTo>
                    <a:lnTo>
                      <a:pt x="176" y="209"/>
                    </a:lnTo>
                    <a:lnTo>
                      <a:pt x="176" y="209"/>
                    </a:lnTo>
                    <a:cubicBezTo>
                      <a:pt x="176" y="194"/>
                      <a:pt x="144" y="164"/>
                      <a:pt x="128" y="164"/>
                    </a:cubicBezTo>
                    <a:cubicBezTo>
                      <a:pt x="112" y="134"/>
                      <a:pt x="128" y="119"/>
                      <a:pt x="112" y="104"/>
                    </a:cubicBezTo>
                    <a:cubicBezTo>
                      <a:pt x="96" y="89"/>
                      <a:pt x="96" y="89"/>
                      <a:pt x="96" y="75"/>
                    </a:cubicBezTo>
                    <a:cubicBezTo>
                      <a:pt x="80" y="45"/>
                      <a:pt x="96" y="45"/>
                      <a:pt x="112" y="30"/>
                    </a:cubicBezTo>
                    <a:cubicBezTo>
                      <a:pt x="144" y="0"/>
                      <a:pt x="48" y="45"/>
                      <a:pt x="64" y="60"/>
                    </a:cubicBezTo>
                    <a:cubicBezTo>
                      <a:pt x="48" y="45"/>
                      <a:pt x="96" y="15"/>
                      <a:pt x="96" y="15"/>
                    </a:cubicBezTo>
                    <a:cubicBezTo>
                      <a:pt x="80" y="0"/>
                      <a:pt x="16" y="0"/>
                      <a:pt x="16" y="0"/>
                    </a:cubicBezTo>
                    <a:cubicBezTo>
                      <a:pt x="0" y="15"/>
                      <a:pt x="32" y="75"/>
                      <a:pt x="48" y="89"/>
                    </a:cubicBezTo>
                    <a:cubicBezTo>
                      <a:pt x="80" y="119"/>
                      <a:pt x="128" y="194"/>
                      <a:pt x="176" y="209"/>
                    </a:cubicBezTo>
                    <a:cubicBezTo>
                      <a:pt x="208" y="209"/>
                      <a:pt x="128" y="194"/>
                      <a:pt x="176" y="209"/>
                    </a:cubicBezTo>
                    <a:lnTo>
                      <a:pt x="176" y="20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Freeform 1990">
                <a:extLst>
                  <a:ext uri="{FF2B5EF4-FFF2-40B4-BE49-F238E27FC236}">
                    <a16:creationId xmlns:a16="http://schemas.microsoft.com/office/drawing/2014/main" id="{0A1CEFF2-FEF0-E9D5-FCEC-42FD17F7F2BF}"/>
                  </a:ext>
                </a:extLst>
              </p:cNvPr>
              <p:cNvSpPr>
                <a:spLocks/>
              </p:cNvSpPr>
              <p:nvPr/>
            </p:nvSpPr>
            <p:spPr bwMode="auto">
              <a:xfrm>
                <a:off x="1720" y="2080"/>
                <a:ext cx="40" cy="40"/>
              </a:xfrm>
              <a:custGeom>
                <a:avLst/>
                <a:gdLst>
                  <a:gd name="T0" fmla="*/ 176 w 208"/>
                  <a:gd name="T1" fmla="*/ 209 h 209"/>
                  <a:gd name="T2" fmla="*/ 176 w 208"/>
                  <a:gd name="T3" fmla="*/ 209 h 209"/>
                  <a:gd name="T4" fmla="*/ 176 w 208"/>
                  <a:gd name="T5" fmla="*/ 209 h 209"/>
                  <a:gd name="T6" fmla="*/ 128 w 208"/>
                  <a:gd name="T7" fmla="*/ 164 h 209"/>
                  <a:gd name="T8" fmla="*/ 112 w 208"/>
                  <a:gd name="T9" fmla="*/ 104 h 209"/>
                  <a:gd name="T10" fmla="*/ 96 w 208"/>
                  <a:gd name="T11" fmla="*/ 75 h 209"/>
                  <a:gd name="T12" fmla="*/ 112 w 208"/>
                  <a:gd name="T13" fmla="*/ 30 h 209"/>
                  <a:gd name="T14" fmla="*/ 64 w 208"/>
                  <a:gd name="T15" fmla="*/ 60 h 209"/>
                  <a:gd name="T16" fmla="*/ 96 w 208"/>
                  <a:gd name="T17" fmla="*/ 15 h 209"/>
                  <a:gd name="T18" fmla="*/ 16 w 208"/>
                  <a:gd name="T19" fmla="*/ 0 h 209"/>
                  <a:gd name="T20" fmla="*/ 48 w 208"/>
                  <a:gd name="T21" fmla="*/ 89 h 209"/>
                  <a:gd name="T22" fmla="*/ 176 w 208"/>
                  <a:gd name="T23" fmla="*/ 209 h 209"/>
                  <a:gd name="T24" fmla="*/ 176 w 208"/>
                  <a:gd name="T2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209">
                    <a:moveTo>
                      <a:pt x="176" y="209"/>
                    </a:moveTo>
                    <a:lnTo>
                      <a:pt x="176" y="209"/>
                    </a:lnTo>
                    <a:lnTo>
                      <a:pt x="176" y="209"/>
                    </a:lnTo>
                    <a:cubicBezTo>
                      <a:pt x="176" y="194"/>
                      <a:pt x="144" y="164"/>
                      <a:pt x="128" y="164"/>
                    </a:cubicBezTo>
                    <a:cubicBezTo>
                      <a:pt x="112" y="134"/>
                      <a:pt x="128" y="119"/>
                      <a:pt x="112" y="104"/>
                    </a:cubicBezTo>
                    <a:cubicBezTo>
                      <a:pt x="96" y="89"/>
                      <a:pt x="96" y="89"/>
                      <a:pt x="96" y="75"/>
                    </a:cubicBezTo>
                    <a:cubicBezTo>
                      <a:pt x="80" y="45"/>
                      <a:pt x="96" y="45"/>
                      <a:pt x="112" y="30"/>
                    </a:cubicBezTo>
                    <a:cubicBezTo>
                      <a:pt x="144" y="0"/>
                      <a:pt x="48" y="45"/>
                      <a:pt x="64" y="60"/>
                    </a:cubicBezTo>
                    <a:cubicBezTo>
                      <a:pt x="48" y="45"/>
                      <a:pt x="96" y="15"/>
                      <a:pt x="96" y="15"/>
                    </a:cubicBezTo>
                    <a:cubicBezTo>
                      <a:pt x="80" y="0"/>
                      <a:pt x="16" y="0"/>
                      <a:pt x="16" y="0"/>
                    </a:cubicBezTo>
                    <a:cubicBezTo>
                      <a:pt x="0" y="15"/>
                      <a:pt x="32" y="75"/>
                      <a:pt x="48" y="89"/>
                    </a:cubicBezTo>
                    <a:cubicBezTo>
                      <a:pt x="80" y="119"/>
                      <a:pt x="128" y="194"/>
                      <a:pt x="176" y="209"/>
                    </a:cubicBezTo>
                    <a:cubicBezTo>
                      <a:pt x="208" y="209"/>
                      <a:pt x="128" y="194"/>
                      <a:pt x="176" y="209"/>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2" name="Freeform 1991">
                <a:extLst>
                  <a:ext uri="{FF2B5EF4-FFF2-40B4-BE49-F238E27FC236}">
                    <a16:creationId xmlns:a16="http://schemas.microsoft.com/office/drawing/2014/main" id="{CE9D2B3D-ED66-6FB7-3548-E37003EDCFE9}"/>
                  </a:ext>
                </a:extLst>
              </p:cNvPr>
              <p:cNvSpPr>
                <a:spLocks/>
              </p:cNvSpPr>
              <p:nvPr/>
            </p:nvSpPr>
            <p:spPr bwMode="auto">
              <a:xfrm>
                <a:off x="1720" y="2080"/>
                <a:ext cx="40" cy="40"/>
              </a:xfrm>
              <a:custGeom>
                <a:avLst/>
                <a:gdLst>
                  <a:gd name="T0" fmla="*/ 176 w 208"/>
                  <a:gd name="T1" fmla="*/ 209 h 209"/>
                  <a:gd name="T2" fmla="*/ 176 w 208"/>
                  <a:gd name="T3" fmla="*/ 209 h 209"/>
                  <a:gd name="T4" fmla="*/ 176 w 208"/>
                  <a:gd name="T5" fmla="*/ 209 h 209"/>
                  <a:gd name="T6" fmla="*/ 128 w 208"/>
                  <a:gd name="T7" fmla="*/ 164 h 209"/>
                  <a:gd name="T8" fmla="*/ 112 w 208"/>
                  <a:gd name="T9" fmla="*/ 104 h 209"/>
                  <a:gd name="T10" fmla="*/ 96 w 208"/>
                  <a:gd name="T11" fmla="*/ 75 h 209"/>
                  <a:gd name="T12" fmla="*/ 112 w 208"/>
                  <a:gd name="T13" fmla="*/ 30 h 209"/>
                  <a:gd name="T14" fmla="*/ 64 w 208"/>
                  <a:gd name="T15" fmla="*/ 60 h 209"/>
                  <a:gd name="T16" fmla="*/ 96 w 208"/>
                  <a:gd name="T17" fmla="*/ 15 h 209"/>
                  <a:gd name="T18" fmla="*/ 16 w 208"/>
                  <a:gd name="T19" fmla="*/ 0 h 209"/>
                  <a:gd name="T20" fmla="*/ 48 w 208"/>
                  <a:gd name="T21" fmla="*/ 89 h 209"/>
                  <a:gd name="T22" fmla="*/ 176 w 208"/>
                  <a:gd name="T23" fmla="*/ 209 h 209"/>
                  <a:gd name="T24" fmla="*/ 176 w 208"/>
                  <a:gd name="T25" fmla="*/ 209 h 209"/>
                  <a:gd name="T26" fmla="*/ 176 w 208"/>
                  <a:gd name="T27"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 h="209">
                    <a:moveTo>
                      <a:pt x="176" y="209"/>
                    </a:moveTo>
                    <a:lnTo>
                      <a:pt x="176" y="209"/>
                    </a:lnTo>
                    <a:lnTo>
                      <a:pt x="176" y="209"/>
                    </a:lnTo>
                    <a:cubicBezTo>
                      <a:pt x="176" y="194"/>
                      <a:pt x="144" y="164"/>
                      <a:pt x="128" y="164"/>
                    </a:cubicBezTo>
                    <a:cubicBezTo>
                      <a:pt x="112" y="134"/>
                      <a:pt x="128" y="119"/>
                      <a:pt x="112" y="104"/>
                    </a:cubicBezTo>
                    <a:cubicBezTo>
                      <a:pt x="96" y="89"/>
                      <a:pt x="96" y="89"/>
                      <a:pt x="96" y="75"/>
                    </a:cubicBezTo>
                    <a:cubicBezTo>
                      <a:pt x="80" y="45"/>
                      <a:pt x="96" y="45"/>
                      <a:pt x="112" y="30"/>
                    </a:cubicBezTo>
                    <a:cubicBezTo>
                      <a:pt x="144" y="0"/>
                      <a:pt x="48" y="45"/>
                      <a:pt x="64" y="60"/>
                    </a:cubicBezTo>
                    <a:cubicBezTo>
                      <a:pt x="48" y="45"/>
                      <a:pt x="96" y="15"/>
                      <a:pt x="96" y="15"/>
                    </a:cubicBezTo>
                    <a:cubicBezTo>
                      <a:pt x="80" y="0"/>
                      <a:pt x="16" y="0"/>
                      <a:pt x="16" y="0"/>
                    </a:cubicBezTo>
                    <a:cubicBezTo>
                      <a:pt x="0" y="15"/>
                      <a:pt x="32" y="75"/>
                      <a:pt x="48" y="89"/>
                    </a:cubicBezTo>
                    <a:cubicBezTo>
                      <a:pt x="80" y="119"/>
                      <a:pt x="128" y="194"/>
                      <a:pt x="176" y="209"/>
                    </a:cubicBezTo>
                    <a:cubicBezTo>
                      <a:pt x="208" y="209"/>
                      <a:pt x="128" y="194"/>
                      <a:pt x="176" y="209"/>
                    </a:cubicBezTo>
                    <a:lnTo>
                      <a:pt x="176" y="20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Freeform 1992">
                <a:extLst>
                  <a:ext uri="{FF2B5EF4-FFF2-40B4-BE49-F238E27FC236}">
                    <a16:creationId xmlns:a16="http://schemas.microsoft.com/office/drawing/2014/main" id="{72A9C631-F5FD-7C93-DAE3-0F06E58D6496}"/>
                  </a:ext>
                </a:extLst>
              </p:cNvPr>
              <p:cNvSpPr>
                <a:spLocks/>
              </p:cNvSpPr>
              <p:nvPr/>
            </p:nvSpPr>
            <p:spPr bwMode="auto">
              <a:xfrm>
                <a:off x="1728" y="2040"/>
                <a:ext cx="8" cy="8"/>
              </a:xfrm>
              <a:custGeom>
                <a:avLst/>
                <a:gdLst>
                  <a:gd name="T0" fmla="*/ 31 w 41"/>
                  <a:gd name="T1" fmla="*/ 31 h 42"/>
                  <a:gd name="T2" fmla="*/ 31 w 41"/>
                  <a:gd name="T3" fmla="*/ 31 h 42"/>
                  <a:gd name="T4" fmla="*/ 20 w 41"/>
                  <a:gd name="T5" fmla="*/ 10 h 42"/>
                  <a:gd name="T6" fmla="*/ 31 w 41"/>
                  <a:gd name="T7" fmla="*/ 31 h 42"/>
                  <a:gd name="T8" fmla="*/ 31 w 41"/>
                  <a:gd name="T9" fmla="*/ 31 h 42"/>
                </a:gdLst>
                <a:ahLst/>
                <a:cxnLst>
                  <a:cxn ang="0">
                    <a:pos x="T0" y="T1"/>
                  </a:cxn>
                  <a:cxn ang="0">
                    <a:pos x="T2" y="T3"/>
                  </a:cxn>
                  <a:cxn ang="0">
                    <a:pos x="T4" y="T5"/>
                  </a:cxn>
                  <a:cxn ang="0">
                    <a:pos x="T6" y="T7"/>
                  </a:cxn>
                  <a:cxn ang="0">
                    <a:pos x="T8" y="T9"/>
                  </a:cxn>
                </a:cxnLst>
                <a:rect l="0" t="0" r="r" b="b"/>
                <a:pathLst>
                  <a:path w="41" h="42">
                    <a:moveTo>
                      <a:pt x="31" y="31"/>
                    </a:moveTo>
                    <a:lnTo>
                      <a:pt x="31" y="31"/>
                    </a:lnTo>
                    <a:cubicBezTo>
                      <a:pt x="20" y="21"/>
                      <a:pt x="0" y="21"/>
                      <a:pt x="20" y="10"/>
                    </a:cubicBezTo>
                    <a:cubicBezTo>
                      <a:pt x="31" y="0"/>
                      <a:pt x="41" y="31"/>
                      <a:pt x="31" y="31"/>
                    </a:cubicBezTo>
                    <a:cubicBezTo>
                      <a:pt x="20" y="21"/>
                      <a:pt x="41" y="42"/>
                      <a:pt x="31" y="3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4" name="Freeform 1993">
                <a:extLst>
                  <a:ext uri="{FF2B5EF4-FFF2-40B4-BE49-F238E27FC236}">
                    <a16:creationId xmlns:a16="http://schemas.microsoft.com/office/drawing/2014/main" id="{96512036-6387-589B-62DF-B5A77771C5DC}"/>
                  </a:ext>
                </a:extLst>
              </p:cNvPr>
              <p:cNvSpPr>
                <a:spLocks/>
              </p:cNvSpPr>
              <p:nvPr/>
            </p:nvSpPr>
            <p:spPr bwMode="auto">
              <a:xfrm>
                <a:off x="1728" y="2040"/>
                <a:ext cx="8" cy="8"/>
              </a:xfrm>
              <a:custGeom>
                <a:avLst/>
                <a:gdLst>
                  <a:gd name="T0" fmla="*/ 31 w 41"/>
                  <a:gd name="T1" fmla="*/ 31 h 42"/>
                  <a:gd name="T2" fmla="*/ 31 w 41"/>
                  <a:gd name="T3" fmla="*/ 31 h 42"/>
                  <a:gd name="T4" fmla="*/ 20 w 41"/>
                  <a:gd name="T5" fmla="*/ 10 h 42"/>
                  <a:gd name="T6" fmla="*/ 31 w 41"/>
                  <a:gd name="T7" fmla="*/ 31 h 42"/>
                  <a:gd name="T8" fmla="*/ 31 w 41"/>
                  <a:gd name="T9" fmla="*/ 31 h 42"/>
                  <a:gd name="T10" fmla="*/ 31 w 41"/>
                  <a:gd name="T11" fmla="*/ 31 h 42"/>
                </a:gdLst>
                <a:ahLst/>
                <a:cxnLst>
                  <a:cxn ang="0">
                    <a:pos x="T0" y="T1"/>
                  </a:cxn>
                  <a:cxn ang="0">
                    <a:pos x="T2" y="T3"/>
                  </a:cxn>
                  <a:cxn ang="0">
                    <a:pos x="T4" y="T5"/>
                  </a:cxn>
                  <a:cxn ang="0">
                    <a:pos x="T6" y="T7"/>
                  </a:cxn>
                  <a:cxn ang="0">
                    <a:pos x="T8" y="T9"/>
                  </a:cxn>
                  <a:cxn ang="0">
                    <a:pos x="T10" y="T11"/>
                  </a:cxn>
                </a:cxnLst>
                <a:rect l="0" t="0" r="r" b="b"/>
                <a:pathLst>
                  <a:path w="41" h="42">
                    <a:moveTo>
                      <a:pt x="31" y="31"/>
                    </a:moveTo>
                    <a:lnTo>
                      <a:pt x="31" y="31"/>
                    </a:lnTo>
                    <a:cubicBezTo>
                      <a:pt x="20" y="21"/>
                      <a:pt x="0" y="21"/>
                      <a:pt x="20" y="10"/>
                    </a:cubicBezTo>
                    <a:cubicBezTo>
                      <a:pt x="31" y="0"/>
                      <a:pt x="41" y="31"/>
                      <a:pt x="31" y="31"/>
                    </a:cubicBezTo>
                    <a:cubicBezTo>
                      <a:pt x="20" y="21"/>
                      <a:pt x="41" y="42"/>
                      <a:pt x="31" y="31"/>
                    </a:cubicBezTo>
                    <a:lnTo>
                      <a:pt x="31" y="3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 name="Freeform 1994">
                <a:extLst>
                  <a:ext uri="{FF2B5EF4-FFF2-40B4-BE49-F238E27FC236}">
                    <a16:creationId xmlns:a16="http://schemas.microsoft.com/office/drawing/2014/main" id="{0702B4AB-C9BF-C39D-19AA-5482A68668B6}"/>
                  </a:ext>
                </a:extLst>
              </p:cNvPr>
              <p:cNvSpPr>
                <a:spLocks/>
              </p:cNvSpPr>
              <p:nvPr/>
            </p:nvSpPr>
            <p:spPr bwMode="auto">
              <a:xfrm>
                <a:off x="1728" y="2040"/>
                <a:ext cx="8" cy="8"/>
              </a:xfrm>
              <a:custGeom>
                <a:avLst/>
                <a:gdLst>
                  <a:gd name="T0" fmla="*/ 31 w 41"/>
                  <a:gd name="T1" fmla="*/ 31 h 42"/>
                  <a:gd name="T2" fmla="*/ 31 w 41"/>
                  <a:gd name="T3" fmla="*/ 31 h 42"/>
                  <a:gd name="T4" fmla="*/ 20 w 41"/>
                  <a:gd name="T5" fmla="*/ 10 h 42"/>
                  <a:gd name="T6" fmla="*/ 31 w 41"/>
                  <a:gd name="T7" fmla="*/ 31 h 42"/>
                  <a:gd name="T8" fmla="*/ 31 w 41"/>
                  <a:gd name="T9" fmla="*/ 31 h 42"/>
                </a:gdLst>
                <a:ahLst/>
                <a:cxnLst>
                  <a:cxn ang="0">
                    <a:pos x="T0" y="T1"/>
                  </a:cxn>
                  <a:cxn ang="0">
                    <a:pos x="T2" y="T3"/>
                  </a:cxn>
                  <a:cxn ang="0">
                    <a:pos x="T4" y="T5"/>
                  </a:cxn>
                  <a:cxn ang="0">
                    <a:pos x="T6" y="T7"/>
                  </a:cxn>
                  <a:cxn ang="0">
                    <a:pos x="T8" y="T9"/>
                  </a:cxn>
                </a:cxnLst>
                <a:rect l="0" t="0" r="r" b="b"/>
                <a:pathLst>
                  <a:path w="41" h="42">
                    <a:moveTo>
                      <a:pt x="31" y="31"/>
                    </a:moveTo>
                    <a:lnTo>
                      <a:pt x="31" y="31"/>
                    </a:lnTo>
                    <a:cubicBezTo>
                      <a:pt x="20" y="21"/>
                      <a:pt x="0" y="21"/>
                      <a:pt x="20" y="10"/>
                    </a:cubicBezTo>
                    <a:cubicBezTo>
                      <a:pt x="31" y="0"/>
                      <a:pt x="41" y="31"/>
                      <a:pt x="31" y="31"/>
                    </a:cubicBezTo>
                    <a:cubicBezTo>
                      <a:pt x="20" y="21"/>
                      <a:pt x="41" y="42"/>
                      <a:pt x="31" y="3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6" name="Freeform 1995">
                <a:extLst>
                  <a:ext uri="{FF2B5EF4-FFF2-40B4-BE49-F238E27FC236}">
                    <a16:creationId xmlns:a16="http://schemas.microsoft.com/office/drawing/2014/main" id="{8C3885D8-1AEF-4A44-3AA8-9CAA9E27028E}"/>
                  </a:ext>
                </a:extLst>
              </p:cNvPr>
              <p:cNvSpPr>
                <a:spLocks/>
              </p:cNvSpPr>
              <p:nvPr/>
            </p:nvSpPr>
            <p:spPr bwMode="auto">
              <a:xfrm>
                <a:off x="1728" y="2040"/>
                <a:ext cx="8" cy="8"/>
              </a:xfrm>
              <a:custGeom>
                <a:avLst/>
                <a:gdLst>
                  <a:gd name="T0" fmla="*/ 31 w 41"/>
                  <a:gd name="T1" fmla="*/ 31 h 42"/>
                  <a:gd name="T2" fmla="*/ 31 w 41"/>
                  <a:gd name="T3" fmla="*/ 31 h 42"/>
                  <a:gd name="T4" fmla="*/ 20 w 41"/>
                  <a:gd name="T5" fmla="*/ 10 h 42"/>
                  <a:gd name="T6" fmla="*/ 31 w 41"/>
                  <a:gd name="T7" fmla="*/ 31 h 42"/>
                  <a:gd name="T8" fmla="*/ 31 w 41"/>
                  <a:gd name="T9" fmla="*/ 31 h 42"/>
                  <a:gd name="T10" fmla="*/ 31 w 41"/>
                  <a:gd name="T11" fmla="*/ 31 h 42"/>
                </a:gdLst>
                <a:ahLst/>
                <a:cxnLst>
                  <a:cxn ang="0">
                    <a:pos x="T0" y="T1"/>
                  </a:cxn>
                  <a:cxn ang="0">
                    <a:pos x="T2" y="T3"/>
                  </a:cxn>
                  <a:cxn ang="0">
                    <a:pos x="T4" y="T5"/>
                  </a:cxn>
                  <a:cxn ang="0">
                    <a:pos x="T6" y="T7"/>
                  </a:cxn>
                  <a:cxn ang="0">
                    <a:pos x="T8" y="T9"/>
                  </a:cxn>
                  <a:cxn ang="0">
                    <a:pos x="T10" y="T11"/>
                  </a:cxn>
                </a:cxnLst>
                <a:rect l="0" t="0" r="r" b="b"/>
                <a:pathLst>
                  <a:path w="41" h="42">
                    <a:moveTo>
                      <a:pt x="31" y="31"/>
                    </a:moveTo>
                    <a:lnTo>
                      <a:pt x="31" y="31"/>
                    </a:lnTo>
                    <a:cubicBezTo>
                      <a:pt x="20" y="21"/>
                      <a:pt x="0" y="21"/>
                      <a:pt x="20" y="10"/>
                    </a:cubicBezTo>
                    <a:cubicBezTo>
                      <a:pt x="31" y="0"/>
                      <a:pt x="41" y="31"/>
                      <a:pt x="31" y="31"/>
                    </a:cubicBezTo>
                    <a:cubicBezTo>
                      <a:pt x="20" y="21"/>
                      <a:pt x="41" y="42"/>
                      <a:pt x="31" y="31"/>
                    </a:cubicBezTo>
                    <a:lnTo>
                      <a:pt x="31" y="3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Freeform 1996">
                <a:extLst>
                  <a:ext uri="{FF2B5EF4-FFF2-40B4-BE49-F238E27FC236}">
                    <a16:creationId xmlns:a16="http://schemas.microsoft.com/office/drawing/2014/main" id="{0C38D997-9459-772C-9305-5ABC47197676}"/>
                  </a:ext>
                </a:extLst>
              </p:cNvPr>
              <p:cNvSpPr>
                <a:spLocks/>
              </p:cNvSpPr>
              <p:nvPr/>
            </p:nvSpPr>
            <p:spPr bwMode="auto">
              <a:xfrm>
                <a:off x="1712" y="2024"/>
                <a:ext cx="16" cy="16"/>
              </a:xfrm>
              <a:custGeom>
                <a:avLst/>
                <a:gdLst>
                  <a:gd name="T0" fmla="*/ 70 w 84"/>
                  <a:gd name="T1" fmla="*/ 27 h 83"/>
                  <a:gd name="T2" fmla="*/ 70 w 84"/>
                  <a:gd name="T3" fmla="*/ 27 h 83"/>
                  <a:gd name="T4" fmla="*/ 0 w 84"/>
                  <a:gd name="T5" fmla="*/ 14 h 83"/>
                  <a:gd name="T6" fmla="*/ 14 w 84"/>
                  <a:gd name="T7" fmla="*/ 41 h 83"/>
                  <a:gd name="T8" fmla="*/ 14 w 84"/>
                  <a:gd name="T9" fmla="*/ 83 h 83"/>
                  <a:gd name="T10" fmla="*/ 70 w 84"/>
                  <a:gd name="T11" fmla="*/ 69 h 83"/>
                  <a:gd name="T12" fmla="*/ 42 w 84"/>
                  <a:gd name="T13" fmla="*/ 41 h 83"/>
                  <a:gd name="T14" fmla="*/ 70 w 84"/>
                  <a:gd name="T15" fmla="*/ 27 h 83"/>
                  <a:gd name="T16" fmla="*/ 70 w 84"/>
                  <a:gd name="T17"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70" y="27"/>
                    </a:moveTo>
                    <a:lnTo>
                      <a:pt x="70" y="27"/>
                    </a:lnTo>
                    <a:cubicBezTo>
                      <a:pt x="56" y="27"/>
                      <a:pt x="14" y="0"/>
                      <a:pt x="0" y="14"/>
                    </a:cubicBezTo>
                    <a:cubicBezTo>
                      <a:pt x="14" y="0"/>
                      <a:pt x="28" y="55"/>
                      <a:pt x="14" y="41"/>
                    </a:cubicBezTo>
                    <a:lnTo>
                      <a:pt x="14" y="83"/>
                    </a:lnTo>
                    <a:cubicBezTo>
                      <a:pt x="14" y="69"/>
                      <a:pt x="70" y="55"/>
                      <a:pt x="70" y="69"/>
                    </a:cubicBezTo>
                    <a:cubicBezTo>
                      <a:pt x="70" y="55"/>
                      <a:pt x="56" y="55"/>
                      <a:pt x="42" y="41"/>
                    </a:cubicBezTo>
                    <a:cubicBezTo>
                      <a:pt x="56" y="55"/>
                      <a:pt x="84" y="27"/>
                      <a:pt x="70" y="27"/>
                    </a:cubicBezTo>
                    <a:cubicBezTo>
                      <a:pt x="56" y="27"/>
                      <a:pt x="84" y="27"/>
                      <a:pt x="70" y="2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8" name="Freeform 1997">
                <a:extLst>
                  <a:ext uri="{FF2B5EF4-FFF2-40B4-BE49-F238E27FC236}">
                    <a16:creationId xmlns:a16="http://schemas.microsoft.com/office/drawing/2014/main" id="{7BE0C040-861A-00D8-D15A-1BF3AA8F453E}"/>
                  </a:ext>
                </a:extLst>
              </p:cNvPr>
              <p:cNvSpPr>
                <a:spLocks/>
              </p:cNvSpPr>
              <p:nvPr/>
            </p:nvSpPr>
            <p:spPr bwMode="auto">
              <a:xfrm>
                <a:off x="1712" y="2024"/>
                <a:ext cx="16" cy="16"/>
              </a:xfrm>
              <a:custGeom>
                <a:avLst/>
                <a:gdLst>
                  <a:gd name="T0" fmla="*/ 70 w 84"/>
                  <a:gd name="T1" fmla="*/ 27 h 83"/>
                  <a:gd name="T2" fmla="*/ 70 w 84"/>
                  <a:gd name="T3" fmla="*/ 27 h 83"/>
                  <a:gd name="T4" fmla="*/ 0 w 84"/>
                  <a:gd name="T5" fmla="*/ 14 h 83"/>
                  <a:gd name="T6" fmla="*/ 14 w 84"/>
                  <a:gd name="T7" fmla="*/ 41 h 83"/>
                  <a:gd name="T8" fmla="*/ 14 w 84"/>
                  <a:gd name="T9" fmla="*/ 83 h 83"/>
                  <a:gd name="T10" fmla="*/ 70 w 84"/>
                  <a:gd name="T11" fmla="*/ 69 h 83"/>
                  <a:gd name="T12" fmla="*/ 42 w 84"/>
                  <a:gd name="T13" fmla="*/ 41 h 83"/>
                  <a:gd name="T14" fmla="*/ 70 w 84"/>
                  <a:gd name="T15" fmla="*/ 27 h 83"/>
                  <a:gd name="T16" fmla="*/ 70 w 84"/>
                  <a:gd name="T17" fmla="*/ 27 h 83"/>
                  <a:gd name="T18" fmla="*/ 70 w 84"/>
                  <a:gd name="T19"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3">
                    <a:moveTo>
                      <a:pt x="70" y="27"/>
                    </a:moveTo>
                    <a:lnTo>
                      <a:pt x="70" y="27"/>
                    </a:lnTo>
                    <a:cubicBezTo>
                      <a:pt x="56" y="27"/>
                      <a:pt x="14" y="0"/>
                      <a:pt x="0" y="14"/>
                    </a:cubicBezTo>
                    <a:cubicBezTo>
                      <a:pt x="14" y="0"/>
                      <a:pt x="28" y="55"/>
                      <a:pt x="14" y="41"/>
                    </a:cubicBezTo>
                    <a:lnTo>
                      <a:pt x="14" y="83"/>
                    </a:lnTo>
                    <a:cubicBezTo>
                      <a:pt x="14" y="69"/>
                      <a:pt x="70" y="55"/>
                      <a:pt x="70" y="69"/>
                    </a:cubicBezTo>
                    <a:cubicBezTo>
                      <a:pt x="70" y="55"/>
                      <a:pt x="56" y="55"/>
                      <a:pt x="42" y="41"/>
                    </a:cubicBezTo>
                    <a:cubicBezTo>
                      <a:pt x="56" y="55"/>
                      <a:pt x="84" y="27"/>
                      <a:pt x="70" y="27"/>
                    </a:cubicBezTo>
                    <a:cubicBezTo>
                      <a:pt x="56" y="27"/>
                      <a:pt x="84" y="27"/>
                      <a:pt x="70" y="27"/>
                    </a:cubicBezTo>
                    <a:lnTo>
                      <a:pt x="70" y="2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Freeform 1998">
                <a:extLst>
                  <a:ext uri="{FF2B5EF4-FFF2-40B4-BE49-F238E27FC236}">
                    <a16:creationId xmlns:a16="http://schemas.microsoft.com/office/drawing/2014/main" id="{6C795D3A-5E55-1744-CD45-83B7AE0A24E7}"/>
                  </a:ext>
                </a:extLst>
              </p:cNvPr>
              <p:cNvSpPr>
                <a:spLocks/>
              </p:cNvSpPr>
              <p:nvPr/>
            </p:nvSpPr>
            <p:spPr bwMode="auto">
              <a:xfrm>
                <a:off x="1712" y="2024"/>
                <a:ext cx="16" cy="16"/>
              </a:xfrm>
              <a:custGeom>
                <a:avLst/>
                <a:gdLst>
                  <a:gd name="T0" fmla="*/ 70 w 84"/>
                  <a:gd name="T1" fmla="*/ 27 h 83"/>
                  <a:gd name="T2" fmla="*/ 70 w 84"/>
                  <a:gd name="T3" fmla="*/ 27 h 83"/>
                  <a:gd name="T4" fmla="*/ 0 w 84"/>
                  <a:gd name="T5" fmla="*/ 14 h 83"/>
                  <a:gd name="T6" fmla="*/ 14 w 84"/>
                  <a:gd name="T7" fmla="*/ 41 h 83"/>
                  <a:gd name="T8" fmla="*/ 14 w 84"/>
                  <a:gd name="T9" fmla="*/ 83 h 83"/>
                  <a:gd name="T10" fmla="*/ 70 w 84"/>
                  <a:gd name="T11" fmla="*/ 69 h 83"/>
                  <a:gd name="T12" fmla="*/ 42 w 84"/>
                  <a:gd name="T13" fmla="*/ 41 h 83"/>
                  <a:gd name="T14" fmla="*/ 70 w 84"/>
                  <a:gd name="T15" fmla="*/ 27 h 83"/>
                  <a:gd name="T16" fmla="*/ 70 w 84"/>
                  <a:gd name="T17"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3">
                    <a:moveTo>
                      <a:pt x="70" y="27"/>
                    </a:moveTo>
                    <a:lnTo>
                      <a:pt x="70" y="27"/>
                    </a:lnTo>
                    <a:cubicBezTo>
                      <a:pt x="56" y="27"/>
                      <a:pt x="14" y="0"/>
                      <a:pt x="0" y="14"/>
                    </a:cubicBezTo>
                    <a:cubicBezTo>
                      <a:pt x="14" y="0"/>
                      <a:pt x="28" y="55"/>
                      <a:pt x="14" y="41"/>
                    </a:cubicBezTo>
                    <a:lnTo>
                      <a:pt x="14" y="83"/>
                    </a:lnTo>
                    <a:cubicBezTo>
                      <a:pt x="14" y="69"/>
                      <a:pt x="70" y="55"/>
                      <a:pt x="70" y="69"/>
                    </a:cubicBezTo>
                    <a:cubicBezTo>
                      <a:pt x="70" y="55"/>
                      <a:pt x="56" y="55"/>
                      <a:pt x="42" y="41"/>
                    </a:cubicBezTo>
                    <a:cubicBezTo>
                      <a:pt x="56" y="55"/>
                      <a:pt x="84" y="27"/>
                      <a:pt x="70" y="27"/>
                    </a:cubicBezTo>
                    <a:cubicBezTo>
                      <a:pt x="56" y="27"/>
                      <a:pt x="84" y="27"/>
                      <a:pt x="70" y="2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0" name="Freeform 1999">
                <a:extLst>
                  <a:ext uri="{FF2B5EF4-FFF2-40B4-BE49-F238E27FC236}">
                    <a16:creationId xmlns:a16="http://schemas.microsoft.com/office/drawing/2014/main" id="{DF5E04A0-90F0-C4D8-852D-2CD3FB38601A}"/>
                  </a:ext>
                </a:extLst>
              </p:cNvPr>
              <p:cNvSpPr>
                <a:spLocks/>
              </p:cNvSpPr>
              <p:nvPr/>
            </p:nvSpPr>
            <p:spPr bwMode="auto">
              <a:xfrm>
                <a:off x="1712" y="2024"/>
                <a:ext cx="16" cy="16"/>
              </a:xfrm>
              <a:custGeom>
                <a:avLst/>
                <a:gdLst>
                  <a:gd name="T0" fmla="*/ 70 w 84"/>
                  <a:gd name="T1" fmla="*/ 27 h 83"/>
                  <a:gd name="T2" fmla="*/ 70 w 84"/>
                  <a:gd name="T3" fmla="*/ 27 h 83"/>
                  <a:gd name="T4" fmla="*/ 0 w 84"/>
                  <a:gd name="T5" fmla="*/ 14 h 83"/>
                  <a:gd name="T6" fmla="*/ 14 w 84"/>
                  <a:gd name="T7" fmla="*/ 41 h 83"/>
                  <a:gd name="T8" fmla="*/ 14 w 84"/>
                  <a:gd name="T9" fmla="*/ 83 h 83"/>
                  <a:gd name="T10" fmla="*/ 70 w 84"/>
                  <a:gd name="T11" fmla="*/ 69 h 83"/>
                  <a:gd name="T12" fmla="*/ 42 w 84"/>
                  <a:gd name="T13" fmla="*/ 41 h 83"/>
                  <a:gd name="T14" fmla="*/ 70 w 84"/>
                  <a:gd name="T15" fmla="*/ 27 h 83"/>
                  <a:gd name="T16" fmla="*/ 70 w 84"/>
                  <a:gd name="T17" fmla="*/ 27 h 83"/>
                  <a:gd name="T18" fmla="*/ 70 w 84"/>
                  <a:gd name="T19"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3">
                    <a:moveTo>
                      <a:pt x="70" y="27"/>
                    </a:moveTo>
                    <a:lnTo>
                      <a:pt x="70" y="27"/>
                    </a:lnTo>
                    <a:cubicBezTo>
                      <a:pt x="56" y="27"/>
                      <a:pt x="14" y="0"/>
                      <a:pt x="0" y="14"/>
                    </a:cubicBezTo>
                    <a:cubicBezTo>
                      <a:pt x="14" y="0"/>
                      <a:pt x="28" y="55"/>
                      <a:pt x="14" y="41"/>
                    </a:cubicBezTo>
                    <a:lnTo>
                      <a:pt x="14" y="83"/>
                    </a:lnTo>
                    <a:cubicBezTo>
                      <a:pt x="14" y="69"/>
                      <a:pt x="70" y="55"/>
                      <a:pt x="70" y="69"/>
                    </a:cubicBezTo>
                    <a:cubicBezTo>
                      <a:pt x="70" y="55"/>
                      <a:pt x="56" y="55"/>
                      <a:pt x="42" y="41"/>
                    </a:cubicBezTo>
                    <a:cubicBezTo>
                      <a:pt x="56" y="55"/>
                      <a:pt x="84" y="27"/>
                      <a:pt x="70" y="27"/>
                    </a:cubicBezTo>
                    <a:cubicBezTo>
                      <a:pt x="56" y="27"/>
                      <a:pt x="84" y="27"/>
                      <a:pt x="70" y="27"/>
                    </a:cubicBezTo>
                    <a:lnTo>
                      <a:pt x="70" y="2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Freeform 2000">
                <a:extLst>
                  <a:ext uri="{FF2B5EF4-FFF2-40B4-BE49-F238E27FC236}">
                    <a16:creationId xmlns:a16="http://schemas.microsoft.com/office/drawing/2014/main" id="{1404B686-3715-7E19-2714-B093267CECD9}"/>
                  </a:ext>
                </a:extLst>
              </p:cNvPr>
              <p:cNvSpPr>
                <a:spLocks/>
              </p:cNvSpPr>
              <p:nvPr/>
            </p:nvSpPr>
            <p:spPr bwMode="auto">
              <a:xfrm>
                <a:off x="1704" y="2024"/>
                <a:ext cx="8" cy="24"/>
              </a:xfrm>
              <a:custGeom>
                <a:avLst/>
                <a:gdLst>
                  <a:gd name="T0" fmla="*/ 20 w 41"/>
                  <a:gd name="T1" fmla="*/ 0 h 125"/>
                  <a:gd name="T2" fmla="*/ 20 w 41"/>
                  <a:gd name="T3" fmla="*/ 0 h 125"/>
                  <a:gd name="T4" fmla="*/ 20 w 41"/>
                  <a:gd name="T5" fmla="*/ 41 h 125"/>
                  <a:gd name="T6" fmla="*/ 20 w 41"/>
                  <a:gd name="T7" fmla="*/ 104 h 125"/>
                  <a:gd name="T8" fmla="*/ 31 w 41"/>
                  <a:gd name="T9" fmla="*/ 62 h 125"/>
                  <a:gd name="T10" fmla="*/ 20 w 41"/>
                  <a:gd name="T11" fmla="*/ 0 h 125"/>
                </a:gdLst>
                <a:ahLst/>
                <a:cxnLst>
                  <a:cxn ang="0">
                    <a:pos x="T0" y="T1"/>
                  </a:cxn>
                  <a:cxn ang="0">
                    <a:pos x="T2" y="T3"/>
                  </a:cxn>
                  <a:cxn ang="0">
                    <a:pos x="T4" y="T5"/>
                  </a:cxn>
                  <a:cxn ang="0">
                    <a:pos x="T6" y="T7"/>
                  </a:cxn>
                  <a:cxn ang="0">
                    <a:pos x="T8" y="T9"/>
                  </a:cxn>
                  <a:cxn ang="0">
                    <a:pos x="T10" y="T11"/>
                  </a:cxn>
                </a:cxnLst>
                <a:rect l="0" t="0" r="r" b="b"/>
                <a:pathLst>
                  <a:path w="41" h="125">
                    <a:moveTo>
                      <a:pt x="20" y="0"/>
                    </a:moveTo>
                    <a:lnTo>
                      <a:pt x="20" y="0"/>
                    </a:lnTo>
                    <a:cubicBezTo>
                      <a:pt x="0" y="0"/>
                      <a:pt x="20" y="20"/>
                      <a:pt x="20" y="41"/>
                    </a:cubicBezTo>
                    <a:cubicBezTo>
                      <a:pt x="20" y="62"/>
                      <a:pt x="10" y="104"/>
                      <a:pt x="20" y="104"/>
                    </a:cubicBezTo>
                    <a:cubicBezTo>
                      <a:pt x="31" y="125"/>
                      <a:pt x="31" y="62"/>
                      <a:pt x="31" y="62"/>
                    </a:cubicBezTo>
                    <a:cubicBezTo>
                      <a:pt x="31" y="41"/>
                      <a:pt x="41" y="0"/>
                      <a:pt x="20" y="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2" name="Freeform 2001">
                <a:extLst>
                  <a:ext uri="{FF2B5EF4-FFF2-40B4-BE49-F238E27FC236}">
                    <a16:creationId xmlns:a16="http://schemas.microsoft.com/office/drawing/2014/main" id="{9E99AB8E-AD6A-E2D0-D12B-1DB4ABA44889}"/>
                  </a:ext>
                </a:extLst>
              </p:cNvPr>
              <p:cNvSpPr>
                <a:spLocks/>
              </p:cNvSpPr>
              <p:nvPr/>
            </p:nvSpPr>
            <p:spPr bwMode="auto">
              <a:xfrm>
                <a:off x="1704" y="2024"/>
                <a:ext cx="8" cy="24"/>
              </a:xfrm>
              <a:custGeom>
                <a:avLst/>
                <a:gdLst>
                  <a:gd name="T0" fmla="*/ 20 w 41"/>
                  <a:gd name="T1" fmla="*/ 0 h 125"/>
                  <a:gd name="T2" fmla="*/ 20 w 41"/>
                  <a:gd name="T3" fmla="*/ 0 h 125"/>
                  <a:gd name="T4" fmla="*/ 20 w 41"/>
                  <a:gd name="T5" fmla="*/ 41 h 125"/>
                  <a:gd name="T6" fmla="*/ 20 w 41"/>
                  <a:gd name="T7" fmla="*/ 104 h 125"/>
                  <a:gd name="T8" fmla="*/ 31 w 41"/>
                  <a:gd name="T9" fmla="*/ 62 h 125"/>
                  <a:gd name="T10" fmla="*/ 20 w 41"/>
                  <a:gd name="T11" fmla="*/ 0 h 125"/>
                  <a:gd name="T12" fmla="*/ 20 w 41"/>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41" h="125">
                    <a:moveTo>
                      <a:pt x="20" y="0"/>
                    </a:moveTo>
                    <a:lnTo>
                      <a:pt x="20" y="0"/>
                    </a:lnTo>
                    <a:cubicBezTo>
                      <a:pt x="0" y="0"/>
                      <a:pt x="20" y="20"/>
                      <a:pt x="20" y="41"/>
                    </a:cubicBezTo>
                    <a:cubicBezTo>
                      <a:pt x="20" y="62"/>
                      <a:pt x="10" y="104"/>
                      <a:pt x="20" y="104"/>
                    </a:cubicBezTo>
                    <a:cubicBezTo>
                      <a:pt x="31" y="125"/>
                      <a:pt x="31" y="62"/>
                      <a:pt x="31" y="62"/>
                    </a:cubicBezTo>
                    <a:cubicBezTo>
                      <a:pt x="31" y="41"/>
                      <a:pt x="41" y="0"/>
                      <a:pt x="20" y="0"/>
                    </a:cubicBezTo>
                    <a:lnTo>
                      <a:pt x="20"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Freeform 2002">
                <a:extLst>
                  <a:ext uri="{FF2B5EF4-FFF2-40B4-BE49-F238E27FC236}">
                    <a16:creationId xmlns:a16="http://schemas.microsoft.com/office/drawing/2014/main" id="{23EE1265-9953-16B5-1635-7BEDEA4B3D17}"/>
                  </a:ext>
                </a:extLst>
              </p:cNvPr>
              <p:cNvSpPr>
                <a:spLocks/>
              </p:cNvSpPr>
              <p:nvPr/>
            </p:nvSpPr>
            <p:spPr bwMode="auto">
              <a:xfrm>
                <a:off x="1704" y="2024"/>
                <a:ext cx="8" cy="24"/>
              </a:xfrm>
              <a:custGeom>
                <a:avLst/>
                <a:gdLst>
                  <a:gd name="T0" fmla="*/ 20 w 41"/>
                  <a:gd name="T1" fmla="*/ 0 h 125"/>
                  <a:gd name="T2" fmla="*/ 20 w 41"/>
                  <a:gd name="T3" fmla="*/ 0 h 125"/>
                  <a:gd name="T4" fmla="*/ 20 w 41"/>
                  <a:gd name="T5" fmla="*/ 41 h 125"/>
                  <a:gd name="T6" fmla="*/ 20 w 41"/>
                  <a:gd name="T7" fmla="*/ 104 h 125"/>
                  <a:gd name="T8" fmla="*/ 31 w 41"/>
                  <a:gd name="T9" fmla="*/ 62 h 125"/>
                  <a:gd name="T10" fmla="*/ 20 w 41"/>
                  <a:gd name="T11" fmla="*/ 0 h 125"/>
                </a:gdLst>
                <a:ahLst/>
                <a:cxnLst>
                  <a:cxn ang="0">
                    <a:pos x="T0" y="T1"/>
                  </a:cxn>
                  <a:cxn ang="0">
                    <a:pos x="T2" y="T3"/>
                  </a:cxn>
                  <a:cxn ang="0">
                    <a:pos x="T4" y="T5"/>
                  </a:cxn>
                  <a:cxn ang="0">
                    <a:pos x="T6" y="T7"/>
                  </a:cxn>
                  <a:cxn ang="0">
                    <a:pos x="T8" y="T9"/>
                  </a:cxn>
                  <a:cxn ang="0">
                    <a:pos x="T10" y="T11"/>
                  </a:cxn>
                </a:cxnLst>
                <a:rect l="0" t="0" r="r" b="b"/>
                <a:pathLst>
                  <a:path w="41" h="125">
                    <a:moveTo>
                      <a:pt x="20" y="0"/>
                    </a:moveTo>
                    <a:lnTo>
                      <a:pt x="20" y="0"/>
                    </a:lnTo>
                    <a:cubicBezTo>
                      <a:pt x="0" y="0"/>
                      <a:pt x="20" y="20"/>
                      <a:pt x="20" y="41"/>
                    </a:cubicBezTo>
                    <a:cubicBezTo>
                      <a:pt x="20" y="62"/>
                      <a:pt x="10" y="104"/>
                      <a:pt x="20" y="104"/>
                    </a:cubicBezTo>
                    <a:cubicBezTo>
                      <a:pt x="31" y="125"/>
                      <a:pt x="31" y="62"/>
                      <a:pt x="31" y="62"/>
                    </a:cubicBezTo>
                    <a:cubicBezTo>
                      <a:pt x="31" y="41"/>
                      <a:pt x="41" y="0"/>
                      <a:pt x="20" y="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4" name="Freeform 2003">
                <a:extLst>
                  <a:ext uri="{FF2B5EF4-FFF2-40B4-BE49-F238E27FC236}">
                    <a16:creationId xmlns:a16="http://schemas.microsoft.com/office/drawing/2014/main" id="{8F92A014-9D83-18F0-9A03-914146E76646}"/>
                  </a:ext>
                </a:extLst>
              </p:cNvPr>
              <p:cNvSpPr>
                <a:spLocks/>
              </p:cNvSpPr>
              <p:nvPr/>
            </p:nvSpPr>
            <p:spPr bwMode="auto">
              <a:xfrm>
                <a:off x="1704" y="2024"/>
                <a:ext cx="8" cy="24"/>
              </a:xfrm>
              <a:custGeom>
                <a:avLst/>
                <a:gdLst>
                  <a:gd name="T0" fmla="*/ 20 w 41"/>
                  <a:gd name="T1" fmla="*/ 0 h 125"/>
                  <a:gd name="T2" fmla="*/ 20 w 41"/>
                  <a:gd name="T3" fmla="*/ 0 h 125"/>
                  <a:gd name="T4" fmla="*/ 20 w 41"/>
                  <a:gd name="T5" fmla="*/ 41 h 125"/>
                  <a:gd name="T6" fmla="*/ 20 w 41"/>
                  <a:gd name="T7" fmla="*/ 104 h 125"/>
                  <a:gd name="T8" fmla="*/ 31 w 41"/>
                  <a:gd name="T9" fmla="*/ 62 h 125"/>
                  <a:gd name="T10" fmla="*/ 20 w 41"/>
                  <a:gd name="T11" fmla="*/ 0 h 125"/>
                  <a:gd name="T12" fmla="*/ 20 w 41"/>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41" h="125">
                    <a:moveTo>
                      <a:pt x="20" y="0"/>
                    </a:moveTo>
                    <a:lnTo>
                      <a:pt x="20" y="0"/>
                    </a:lnTo>
                    <a:cubicBezTo>
                      <a:pt x="0" y="0"/>
                      <a:pt x="20" y="20"/>
                      <a:pt x="20" y="41"/>
                    </a:cubicBezTo>
                    <a:cubicBezTo>
                      <a:pt x="20" y="62"/>
                      <a:pt x="10" y="104"/>
                      <a:pt x="20" y="104"/>
                    </a:cubicBezTo>
                    <a:cubicBezTo>
                      <a:pt x="31" y="125"/>
                      <a:pt x="31" y="62"/>
                      <a:pt x="31" y="62"/>
                    </a:cubicBezTo>
                    <a:cubicBezTo>
                      <a:pt x="31" y="41"/>
                      <a:pt x="41" y="0"/>
                      <a:pt x="20" y="0"/>
                    </a:cubicBezTo>
                    <a:lnTo>
                      <a:pt x="20"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Freeform 2004">
                <a:extLst>
                  <a:ext uri="{FF2B5EF4-FFF2-40B4-BE49-F238E27FC236}">
                    <a16:creationId xmlns:a16="http://schemas.microsoft.com/office/drawing/2014/main" id="{D1ADB412-0B46-B66B-8570-7F18C57AB27B}"/>
                  </a:ext>
                </a:extLst>
              </p:cNvPr>
              <p:cNvSpPr>
                <a:spLocks/>
              </p:cNvSpPr>
              <p:nvPr/>
            </p:nvSpPr>
            <p:spPr bwMode="auto">
              <a:xfrm>
                <a:off x="1688" y="2008"/>
                <a:ext cx="8" cy="32"/>
              </a:xfrm>
              <a:custGeom>
                <a:avLst/>
                <a:gdLst>
                  <a:gd name="T0" fmla="*/ 34 w 42"/>
                  <a:gd name="T1" fmla="*/ 152 h 167"/>
                  <a:gd name="T2" fmla="*/ 34 w 42"/>
                  <a:gd name="T3" fmla="*/ 152 h 167"/>
                  <a:gd name="T4" fmla="*/ 17 w 42"/>
                  <a:gd name="T5" fmla="*/ 91 h 167"/>
                  <a:gd name="T6" fmla="*/ 9 w 42"/>
                  <a:gd name="T7" fmla="*/ 46 h 167"/>
                  <a:gd name="T8" fmla="*/ 42 w 42"/>
                  <a:gd name="T9" fmla="*/ 76 h 167"/>
                  <a:gd name="T10" fmla="*/ 34 w 42"/>
                  <a:gd name="T11" fmla="*/ 152 h 167"/>
                  <a:gd name="T12" fmla="*/ 34 w 42"/>
                  <a:gd name="T13" fmla="*/ 152 h 167"/>
                </a:gdLst>
                <a:ahLst/>
                <a:cxnLst>
                  <a:cxn ang="0">
                    <a:pos x="T0" y="T1"/>
                  </a:cxn>
                  <a:cxn ang="0">
                    <a:pos x="T2" y="T3"/>
                  </a:cxn>
                  <a:cxn ang="0">
                    <a:pos x="T4" y="T5"/>
                  </a:cxn>
                  <a:cxn ang="0">
                    <a:pos x="T6" y="T7"/>
                  </a:cxn>
                  <a:cxn ang="0">
                    <a:pos x="T8" y="T9"/>
                  </a:cxn>
                  <a:cxn ang="0">
                    <a:pos x="T10" y="T11"/>
                  </a:cxn>
                  <a:cxn ang="0">
                    <a:pos x="T12" y="T13"/>
                  </a:cxn>
                </a:cxnLst>
                <a:rect l="0" t="0" r="r" b="b"/>
                <a:pathLst>
                  <a:path w="42" h="167">
                    <a:moveTo>
                      <a:pt x="34" y="152"/>
                    </a:moveTo>
                    <a:lnTo>
                      <a:pt x="34" y="152"/>
                    </a:lnTo>
                    <a:cubicBezTo>
                      <a:pt x="34" y="137"/>
                      <a:pt x="17" y="91"/>
                      <a:pt x="17" y="91"/>
                    </a:cubicBezTo>
                    <a:cubicBezTo>
                      <a:pt x="34" y="61"/>
                      <a:pt x="0" y="61"/>
                      <a:pt x="9" y="46"/>
                    </a:cubicBezTo>
                    <a:cubicBezTo>
                      <a:pt x="17" y="0"/>
                      <a:pt x="42" y="76"/>
                      <a:pt x="42" y="76"/>
                    </a:cubicBezTo>
                    <a:cubicBezTo>
                      <a:pt x="42" y="91"/>
                      <a:pt x="42" y="167"/>
                      <a:pt x="34" y="152"/>
                    </a:cubicBezTo>
                    <a:cubicBezTo>
                      <a:pt x="34" y="137"/>
                      <a:pt x="42" y="167"/>
                      <a:pt x="34" y="15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6" name="Freeform 2005">
                <a:extLst>
                  <a:ext uri="{FF2B5EF4-FFF2-40B4-BE49-F238E27FC236}">
                    <a16:creationId xmlns:a16="http://schemas.microsoft.com/office/drawing/2014/main" id="{CCC6964E-5F0D-6B58-658C-05B59DEEFAA5}"/>
                  </a:ext>
                </a:extLst>
              </p:cNvPr>
              <p:cNvSpPr>
                <a:spLocks/>
              </p:cNvSpPr>
              <p:nvPr/>
            </p:nvSpPr>
            <p:spPr bwMode="auto">
              <a:xfrm>
                <a:off x="1688" y="2008"/>
                <a:ext cx="8" cy="32"/>
              </a:xfrm>
              <a:custGeom>
                <a:avLst/>
                <a:gdLst>
                  <a:gd name="T0" fmla="*/ 34 w 42"/>
                  <a:gd name="T1" fmla="*/ 152 h 167"/>
                  <a:gd name="T2" fmla="*/ 34 w 42"/>
                  <a:gd name="T3" fmla="*/ 152 h 167"/>
                  <a:gd name="T4" fmla="*/ 17 w 42"/>
                  <a:gd name="T5" fmla="*/ 91 h 167"/>
                  <a:gd name="T6" fmla="*/ 9 w 42"/>
                  <a:gd name="T7" fmla="*/ 46 h 167"/>
                  <a:gd name="T8" fmla="*/ 42 w 42"/>
                  <a:gd name="T9" fmla="*/ 76 h 167"/>
                  <a:gd name="T10" fmla="*/ 34 w 42"/>
                  <a:gd name="T11" fmla="*/ 152 h 167"/>
                  <a:gd name="T12" fmla="*/ 34 w 42"/>
                  <a:gd name="T13" fmla="*/ 152 h 167"/>
                  <a:gd name="T14" fmla="*/ 34 w 42"/>
                  <a:gd name="T15" fmla="*/ 152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67">
                    <a:moveTo>
                      <a:pt x="34" y="152"/>
                    </a:moveTo>
                    <a:lnTo>
                      <a:pt x="34" y="152"/>
                    </a:lnTo>
                    <a:cubicBezTo>
                      <a:pt x="34" y="137"/>
                      <a:pt x="17" y="91"/>
                      <a:pt x="17" y="91"/>
                    </a:cubicBezTo>
                    <a:cubicBezTo>
                      <a:pt x="34" y="61"/>
                      <a:pt x="0" y="61"/>
                      <a:pt x="9" y="46"/>
                    </a:cubicBezTo>
                    <a:cubicBezTo>
                      <a:pt x="17" y="0"/>
                      <a:pt x="42" y="76"/>
                      <a:pt x="42" y="76"/>
                    </a:cubicBezTo>
                    <a:cubicBezTo>
                      <a:pt x="42" y="91"/>
                      <a:pt x="42" y="167"/>
                      <a:pt x="34" y="152"/>
                    </a:cubicBezTo>
                    <a:cubicBezTo>
                      <a:pt x="34" y="137"/>
                      <a:pt x="42" y="167"/>
                      <a:pt x="34" y="152"/>
                    </a:cubicBezTo>
                    <a:lnTo>
                      <a:pt x="34" y="15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Freeform 2006">
                <a:extLst>
                  <a:ext uri="{FF2B5EF4-FFF2-40B4-BE49-F238E27FC236}">
                    <a16:creationId xmlns:a16="http://schemas.microsoft.com/office/drawing/2014/main" id="{47F78AF6-EB70-7095-1F62-2612F07FA1BE}"/>
                  </a:ext>
                </a:extLst>
              </p:cNvPr>
              <p:cNvSpPr>
                <a:spLocks/>
              </p:cNvSpPr>
              <p:nvPr/>
            </p:nvSpPr>
            <p:spPr bwMode="auto">
              <a:xfrm>
                <a:off x="1688" y="2008"/>
                <a:ext cx="8" cy="32"/>
              </a:xfrm>
              <a:custGeom>
                <a:avLst/>
                <a:gdLst>
                  <a:gd name="T0" fmla="*/ 34 w 42"/>
                  <a:gd name="T1" fmla="*/ 152 h 167"/>
                  <a:gd name="T2" fmla="*/ 34 w 42"/>
                  <a:gd name="T3" fmla="*/ 152 h 167"/>
                  <a:gd name="T4" fmla="*/ 17 w 42"/>
                  <a:gd name="T5" fmla="*/ 91 h 167"/>
                  <a:gd name="T6" fmla="*/ 9 w 42"/>
                  <a:gd name="T7" fmla="*/ 46 h 167"/>
                  <a:gd name="T8" fmla="*/ 42 w 42"/>
                  <a:gd name="T9" fmla="*/ 76 h 167"/>
                  <a:gd name="T10" fmla="*/ 34 w 42"/>
                  <a:gd name="T11" fmla="*/ 152 h 167"/>
                  <a:gd name="T12" fmla="*/ 34 w 42"/>
                  <a:gd name="T13" fmla="*/ 152 h 167"/>
                </a:gdLst>
                <a:ahLst/>
                <a:cxnLst>
                  <a:cxn ang="0">
                    <a:pos x="T0" y="T1"/>
                  </a:cxn>
                  <a:cxn ang="0">
                    <a:pos x="T2" y="T3"/>
                  </a:cxn>
                  <a:cxn ang="0">
                    <a:pos x="T4" y="T5"/>
                  </a:cxn>
                  <a:cxn ang="0">
                    <a:pos x="T6" y="T7"/>
                  </a:cxn>
                  <a:cxn ang="0">
                    <a:pos x="T8" y="T9"/>
                  </a:cxn>
                  <a:cxn ang="0">
                    <a:pos x="T10" y="T11"/>
                  </a:cxn>
                  <a:cxn ang="0">
                    <a:pos x="T12" y="T13"/>
                  </a:cxn>
                </a:cxnLst>
                <a:rect l="0" t="0" r="r" b="b"/>
                <a:pathLst>
                  <a:path w="42" h="167">
                    <a:moveTo>
                      <a:pt x="34" y="152"/>
                    </a:moveTo>
                    <a:lnTo>
                      <a:pt x="34" y="152"/>
                    </a:lnTo>
                    <a:cubicBezTo>
                      <a:pt x="34" y="137"/>
                      <a:pt x="17" y="91"/>
                      <a:pt x="17" y="91"/>
                    </a:cubicBezTo>
                    <a:cubicBezTo>
                      <a:pt x="34" y="61"/>
                      <a:pt x="0" y="61"/>
                      <a:pt x="9" y="46"/>
                    </a:cubicBezTo>
                    <a:cubicBezTo>
                      <a:pt x="17" y="0"/>
                      <a:pt x="42" y="76"/>
                      <a:pt x="42" y="76"/>
                    </a:cubicBezTo>
                    <a:cubicBezTo>
                      <a:pt x="42" y="91"/>
                      <a:pt x="42" y="167"/>
                      <a:pt x="34" y="152"/>
                    </a:cubicBezTo>
                    <a:cubicBezTo>
                      <a:pt x="34" y="137"/>
                      <a:pt x="42" y="167"/>
                      <a:pt x="34" y="15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8" name="Freeform 2007">
                <a:extLst>
                  <a:ext uri="{FF2B5EF4-FFF2-40B4-BE49-F238E27FC236}">
                    <a16:creationId xmlns:a16="http://schemas.microsoft.com/office/drawing/2014/main" id="{D3E5702E-2C59-9DA7-1BD1-9AE849752EC6}"/>
                  </a:ext>
                </a:extLst>
              </p:cNvPr>
              <p:cNvSpPr>
                <a:spLocks/>
              </p:cNvSpPr>
              <p:nvPr/>
            </p:nvSpPr>
            <p:spPr bwMode="auto">
              <a:xfrm>
                <a:off x="1688" y="2008"/>
                <a:ext cx="8" cy="32"/>
              </a:xfrm>
              <a:custGeom>
                <a:avLst/>
                <a:gdLst>
                  <a:gd name="T0" fmla="*/ 34 w 42"/>
                  <a:gd name="T1" fmla="*/ 152 h 167"/>
                  <a:gd name="T2" fmla="*/ 34 w 42"/>
                  <a:gd name="T3" fmla="*/ 152 h 167"/>
                  <a:gd name="T4" fmla="*/ 17 w 42"/>
                  <a:gd name="T5" fmla="*/ 91 h 167"/>
                  <a:gd name="T6" fmla="*/ 9 w 42"/>
                  <a:gd name="T7" fmla="*/ 46 h 167"/>
                  <a:gd name="T8" fmla="*/ 42 w 42"/>
                  <a:gd name="T9" fmla="*/ 76 h 167"/>
                  <a:gd name="T10" fmla="*/ 34 w 42"/>
                  <a:gd name="T11" fmla="*/ 152 h 167"/>
                  <a:gd name="T12" fmla="*/ 34 w 42"/>
                  <a:gd name="T13" fmla="*/ 152 h 167"/>
                  <a:gd name="T14" fmla="*/ 34 w 42"/>
                  <a:gd name="T15" fmla="*/ 152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67">
                    <a:moveTo>
                      <a:pt x="34" y="152"/>
                    </a:moveTo>
                    <a:lnTo>
                      <a:pt x="34" y="152"/>
                    </a:lnTo>
                    <a:cubicBezTo>
                      <a:pt x="34" y="137"/>
                      <a:pt x="17" y="91"/>
                      <a:pt x="17" y="91"/>
                    </a:cubicBezTo>
                    <a:cubicBezTo>
                      <a:pt x="34" y="61"/>
                      <a:pt x="0" y="61"/>
                      <a:pt x="9" y="46"/>
                    </a:cubicBezTo>
                    <a:cubicBezTo>
                      <a:pt x="17" y="0"/>
                      <a:pt x="42" y="76"/>
                      <a:pt x="42" y="76"/>
                    </a:cubicBezTo>
                    <a:cubicBezTo>
                      <a:pt x="42" y="91"/>
                      <a:pt x="42" y="167"/>
                      <a:pt x="34" y="152"/>
                    </a:cubicBezTo>
                    <a:cubicBezTo>
                      <a:pt x="34" y="137"/>
                      <a:pt x="42" y="167"/>
                      <a:pt x="34" y="152"/>
                    </a:cubicBezTo>
                    <a:lnTo>
                      <a:pt x="34" y="15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9" name="Freeform 2008">
                <a:extLst>
                  <a:ext uri="{FF2B5EF4-FFF2-40B4-BE49-F238E27FC236}">
                    <a16:creationId xmlns:a16="http://schemas.microsoft.com/office/drawing/2014/main" id="{EE722A10-79E1-A49C-E288-DC970A1859AB}"/>
                  </a:ext>
                </a:extLst>
              </p:cNvPr>
              <p:cNvSpPr>
                <a:spLocks/>
              </p:cNvSpPr>
              <p:nvPr/>
            </p:nvSpPr>
            <p:spPr bwMode="auto">
              <a:xfrm>
                <a:off x="1672" y="2000"/>
                <a:ext cx="24" cy="16"/>
              </a:xfrm>
              <a:custGeom>
                <a:avLst/>
                <a:gdLst>
                  <a:gd name="T0" fmla="*/ 71 w 125"/>
                  <a:gd name="T1" fmla="*/ 71 h 83"/>
                  <a:gd name="T2" fmla="*/ 71 w 125"/>
                  <a:gd name="T3" fmla="*/ 71 h 83"/>
                  <a:gd name="T4" fmla="*/ 36 w 125"/>
                  <a:gd name="T5" fmla="*/ 35 h 83"/>
                  <a:gd name="T6" fmla="*/ 0 w 125"/>
                  <a:gd name="T7" fmla="*/ 23 h 83"/>
                  <a:gd name="T8" fmla="*/ 89 w 125"/>
                  <a:gd name="T9" fmla="*/ 12 h 83"/>
                  <a:gd name="T10" fmla="*/ 71 w 125"/>
                  <a:gd name="T11" fmla="*/ 35 h 83"/>
                  <a:gd name="T12" fmla="*/ 125 w 125"/>
                  <a:gd name="T13" fmla="*/ 47 h 83"/>
                  <a:gd name="T14" fmla="*/ 89 w 125"/>
                  <a:gd name="T15" fmla="*/ 59 h 83"/>
                  <a:gd name="T16" fmla="*/ 71 w 125"/>
                  <a:gd name="T17" fmla="*/ 71 h 83"/>
                  <a:gd name="T18" fmla="*/ 71 w 125"/>
                  <a:gd name="T19"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83">
                    <a:moveTo>
                      <a:pt x="71" y="71"/>
                    </a:moveTo>
                    <a:lnTo>
                      <a:pt x="71" y="71"/>
                    </a:lnTo>
                    <a:cubicBezTo>
                      <a:pt x="36" y="47"/>
                      <a:pt x="18" y="47"/>
                      <a:pt x="36" y="35"/>
                    </a:cubicBezTo>
                    <a:cubicBezTo>
                      <a:pt x="36" y="23"/>
                      <a:pt x="0" y="23"/>
                      <a:pt x="0" y="23"/>
                    </a:cubicBezTo>
                    <a:cubicBezTo>
                      <a:pt x="0" y="12"/>
                      <a:pt x="71" y="0"/>
                      <a:pt x="89" y="12"/>
                    </a:cubicBezTo>
                    <a:cubicBezTo>
                      <a:pt x="89" y="12"/>
                      <a:pt x="54" y="23"/>
                      <a:pt x="71" y="35"/>
                    </a:cubicBezTo>
                    <a:cubicBezTo>
                      <a:pt x="89" y="35"/>
                      <a:pt x="125" y="47"/>
                      <a:pt x="125" y="47"/>
                    </a:cubicBezTo>
                    <a:cubicBezTo>
                      <a:pt x="125" y="59"/>
                      <a:pt x="89" y="59"/>
                      <a:pt x="89" y="59"/>
                    </a:cubicBezTo>
                    <a:cubicBezTo>
                      <a:pt x="71" y="59"/>
                      <a:pt x="89" y="83"/>
                      <a:pt x="71" y="71"/>
                    </a:cubicBezTo>
                    <a:cubicBezTo>
                      <a:pt x="36" y="59"/>
                      <a:pt x="71" y="71"/>
                      <a:pt x="71" y="7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0" name="Freeform 2009">
                <a:extLst>
                  <a:ext uri="{FF2B5EF4-FFF2-40B4-BE49-F238E27FC236}">
                    <a16:creationId xmlns:a16="http://schemas.microsoft.com/office/drawing/2014/main" id="{27BED1BD-2EAA-F255-E1A6-6F013F812FE9}"/>
                  </a:ext>
                </a:extLst>
              </p:cNvPr>
              <p:cNvSpPr>
                <a:spLocks/>
              </p:cNvSpPr>
              <p:nvPr/>
            </p:nvSpPr>
            <p:spPr bwMode="auto">
              <a:xfrm>
                <a:off x="1672" y="2000"/>
                <a:ext cx="24" cy="16"/>
              </a:xfrm>
              <a:custGeom>
                <a:avLst/>
                <a:gdLst>
                  <a:gd name="T0" fmla="*/ 71 w 125"/>
                  <a:gd name="T1" fmla="*/ 71 h 83"/>
                  <a:gd name="T2" fmla="*/ 71 w 125"/>
                  <a:gd name="T3" fmla="*/ 71 h 83"/>
                  <a:gd name="T4" fmla="*/ 36 w 125"/>
                  <a:gd name="T5" fmla="*/ 35 h 83"/>
                  <a:gd name="T6" fmla="*/ 0 w 125"/>
                  <a:gd name="T7" fmla="*/ 23 h 83"/>
                  <a:gd name="T8" fmla="*/ 89 w 125"/>
                  <a:gd name="T9" fmla="*/ 12 h 83"/>
                  <a:gd name="T10" fmla="*/ 71 w 125"/>
                  <a:gd name="T11" fmla="*/ 35 h 83"/>
                  <a:gd name="T12" fmla="*/ 125 w 125"/>
                  <a:gd name="T13" fmla="*/ 47 h 83"/>
                  <a:gd name="T14" fmla="*/ 89 w 125"/>
                  <a:gd name="T15" fmla="*/ 59 h 83"/>
                  <a:gd name="T16" fmla="*/ 71 w 125"/>
                  <a:gd name="T17" fmla="*/ 71 h 83"/>
                  <a:gd name="T18" fmla="*/ 71 w 125"/>
                  <a:gd name="T19" fmla="*/ 71 h 83"/>
                  <a:gd name="T20" fmla="*/ 71 w 125"/>
                  <a:gd name="T21"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83">
                    <a:moveTo>
                      <a:pt x="71" y="71"/>
                    </a:moveTo>
                    <a:lnTo>
                      <a:pt x="71" y="71"/>
                    </a:lnTo>
                    <a:cubicBezTo>
                      <a:pt x="36" y="47"/>
                      <a:pt x="18" y="47"/>
                      <a:pt x="36" y="35"/>
                    </a:cubicBezTo>
                    <a:cubicBezTo>
                      <a:pt x="36" y="23"/>
                      <a:pt x="0" y="23"/>
                      <a:pt x="0" y="23"/>
                    </a:cubicBezTo>
                    <a:cubicBezTo>
                      <a:pt x="0" y="12"/>
                      <a:pt x="71" y="0"/>
                      <a:pt x="89" y="12"/>
                    </a:cubicBezTo>
                    <a:cubicBezTo>
                      <a:pt x="89" y="12"/>
                      <a:pt x="54" y="23"/>
                      <a:pt x="71" y="35"/>
                    </a:cubicBezTo>
                    <a:cubicBezTo>
                      <a:pt x="89" y="35"/>
                      <a:pt x="125" y="47"/>
                      <a:pt x="125" y="47"/>
                    </a:cubicBezTo>
                    <a:cubicBezTo>
                      <a:pt x="125" y="59"/>
                      <a:pt x="89" y="59"/>
                      <a:pt x="89" y="59"/>
                    </a:cubicBezTo>
                    <a:cubicBezTo>
                      <a:pt x="71" y="59"/>
                      <a:pt x="89" y="83"/>
                      <a:pt x="71" y="71"/>
                    </a:cubicBezTo>
                    <a:cubicBezTo>
                      <a:pt x="36" y="59"/>
                      <a:pt x="71" y="71"/>
                      <a:pt x="71" y="71"/>
                    </a:cubicBezTo>
                    <a:lnTo>
                      <a:pt x="71" y="7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Freeform 2010">
                <a:extLst>
                  <a:ext uri="{FF2B5EF4-FFF2-40B4-BE49-F238E27FC236}">
                    <a16:creationId xmlns:a16="http://schemas.microsoft.com/office/drawing/2014/main" id="{B1749B8F-09D0-F695-58B2-AFFC297695A7}"/>
                  </a:ext>
                </a:extLst>
              </p:cNvPr>
              <p:cNvSpPr>
                <a:spLocks/>
              </p:cNvSpPr>
              <p:nvPr/>
            </p:nvSpPr>
            <p:spPr bwMode="auto">
              <a:xfrm>
                <a:off x="1672" y="2000"/>
                <a:ext cx="24" cy="16"/>
              </a:xfrm>
              <a:custGeom>
                <a:avLst/>
                <a:gdLst>
                  <a:gd name="T0" fmla="*/ 71 w 125"/>
                  <a:gd name="T1" fmla="*/ 71 h 83"/>
                  <a:gd name="T2" fmla="*/ 71 w 125"/>
                  <a:gd name="T3" fmla="*/ 71 h 83"/>
                  <a:gd name="T4" fmla="*/ 36 w 125"/>
                  <a:gd name="T5" fmla="*/ 35 h 83"/>
                  <a:gd name="T6" fmla="*/ 0 w 125"/>
                  <a:gd name="T7" fmla="*/ 23 h 83"/>
                  <a:gd name="T8" fmla="*/ 89 w 125"/>
                  <a:gd name="T9" fmla="*/ 12 h 83"/>
                  <a:gd name="T10" fmla="*/ 71 w 125"/>
                  <a:gd name="T11" fmla="*/ 35 h 83"/>
                  <a:gd name="T12" fmla="*/ 125 w 125"/>
                  <a:gd name="T13" fmla="*/ 47 h 83"/>
                  <a:gd name="T14" fmla="*/ 89 w 125"/>
                  <a:gd name="T15" fmla="*/ 59 h 83"/>
                  <a:gd name="T16" fmla="*/ 71 w 125"/>
                  <a:gd name="T17" fmla="*/ 71 h 83"/>
                  <a:gd name="T18" fmla="*/ 71 w 125"/>
                  <a:gd name="T19"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83">
                    <a:moveTo>
                      <a:pt x="71" y="71"/>
                    </a:moveTo>
                    <a:lnTo>
                      <a:pt x="71" y="71"/>
                    </a:lnTo>
                    <a:cubicBezTo>
                      <a:pt x="36" y="47"/>
                      <a:pt x="18" y="47"/>
                      <a:pt x="36" y="35"/>
                    </a:cubicBezTo>
                    <a:cubicBezTo>
                      <a:pt x="36" y="23"/>
                      <a:pt x="0" y="23"/>
                      <a:pt x="0" y="23"/>
                    </a:cubicBezTo>
                    <a:cubicBezTo>
                      <a:pt x="0" y="12"/>
                      <a:pt x="71" y="0"/>
                      <a:pt x="89" y="12"/>
                    </a:cubicBezTo>
                    <a:cubicBezTo>
                      <a:pt x="89" y="12"/>
                      <a:pt x="54" y="23"/>
                      <a:pt x="71" y="35"/>
                    </a:cubicBezTo>
                    <a:cubicBezTo>
                      <a:pt x="89" y="35"/>
                      <a:pt x="125" y="47"/>
                      <a:pt x="125" y="47"/>
                    </a:cubicBezTo>
                    <a:cubicBezTo>
                      <a:pt x="125" y="59"/>
                      <a:pt x="89" y="59"/>
                      <a:pt x="89" y="59"/>
                    </a:cubicBezTo>
                    <a:cubicBezTo>
                      <a:pt x="71" y="59"/>
                      <a:pt x="89" y="83"/>
                      <a:pt x="71" y="71"/>
                    </a:cubicBezTo>
                    <a:cubicBezTo>
                      <a:pt x="36" y="59"/>
                      <a:pt x="71" y="71"/>
                      <a:pt x="71" y="7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2" name="Freeform 2011">
                <a:extLst>
                  <a:ext uri="{FF2B5EF4-FFF2-40B4-BE49-F238E27FC236}">
                    <a16:creationId xmlns:a16="http://schemas.microsoft.com/office/drawing/2014/main" id="{351C0317-8D14-85C4-5DBC-0274BAF66E4D}"/>
                  </a:ext>
                </a:extLst>
              </p:cNvPr>
              <p:cNvSpPr>
                <a:spLocks/>
              </p:cNvSpPr>
              <p:nvPr/>
            </p:nvSpPr>
            <p:spPr bwMode="auto">
              <a:xfrm>
                <a:off x="1672" y="2000"/>
                <a:ext cx="24" cy="16"/>
              </a:xfrm>
              <a:custGeom>
                <a:avLst/>
                <a:gdLst>
                  <a:gd name="T0" fmla="*/ 71 w 125"/>
                  <a:gd name="T1" fmla="*/ 71 h 83"/>
                  <a:gd name="T2" fmla="*/ 71 w 125"/>
                  <a:gd name="T3" fmla="*/ 71 h 83"/>
                  <a:gd name="T4" fmla="*/ 36 w 125"/>
                  <a:gd name="T5" fmla="*/ 35 h 83"/>
                  <a:gd name="T6" fmla="*/ 0 w 125"/>
                  <a:gd name="T7" fmla="*/ 23 h 83"/>
                  <a:gd name="T8" fmla="*/ 89 w 125"/>
                  <a:gd name="T9" fmla="*/ 12 h 83"/>
                  <a:gd name="T10" fmla="*/ 71 w 125"/>
                  <a:gd name="T11" fmla="*/ 35 h 83"/>
                  <a:gd name="T12" fmla="*/ 125 w 125"/>
                  <a:gd name="T13" fmla="*/ 47 h 83"/>
                  <a:gd name="T14" fmla="*/ 89 w 125"/>
                  <a:gd name="T15" fmla="*/ 59 h 83"/>
                  <a:gd name="T16" fmla="*/ 71 w 125"/>
                  <a:gd name="T17" fmla="*/ 71 h 83"/>
                  <a:gd name="T18" fmla="*/ 71 w 125"/>
                  <a:gd name="T19" fmla="*/ 71 h 83"/>
                  <a:gd name="T20" fmla="*/ 71 w 125"/>
                  <a:gd name="T21"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83">
                    <a:moveTo>
                      <a:pt x="71" y="71"/>
                    </a:moveTo>
                    <a:lnTo>
                      <a:pt x="71" y="71"/>
                    </a:lnTo>
                    <a:cubicBezTo>
                      <a:pt x="36" y="47"/>
                      <a:pt x="18" y="47"/>
                      <a:pt x="36" y="35"/>
                    </a:cubicBezTo>
                    <a:cubicBezTo>
                      <a:pt x="36" y="23"/>
                      <a:pt x="0" y="23"/>
                      <a:pt x="0" y="23"/>
                    </a:cubicBezTo>
                    <a:cubicBezTo>
                      <a:pt x="0" y="12"/>
                      <a:pt x="71" y="0"/>
                      <a:pt x="89" y="12"/>
                    </a:cubicBezTo>
                    <a:cubicBezTo>
                      <a:pt x="89" y="12"/>
                      <a:pt x="54" y="23"/>
                      <a:pt x="71" y="35"/>
                    </a:cubicBezTo>
                    <a:cubicBezTo>
                      <a:pt x="89" y="35"/>
                      <a:pt x="125" y="47"/>
                      <a:pt x="125" y="47"/>
                    </a:cubicBezTo>
                    <a:cubicBezTo>
                      <a:pt x="125" y="59"/>
                      <a:pt x="89" y="59"/>
                      <a:pt x="89" y="59"/>
                    </a:cubicBezTo>
                    <a:cubicBezTo>
                      <a:pt x="71" y="59"/>
                      <a:pt x="89" y="83"/>
                      <a:pt x="71" y="71"/>
                    </a:cubicBezTo>
                    <a:cubicBezTo>
                      <a:pt x="36" y="59"/>
                      <a:pt x="71" y="71"/>
                      <a:pt x="71" y="71"/>
                    </a:cubicBezTo>
                    <a:lnTo>
                      <a:pt x="71" y="7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Freeform 2012">
                <a:extLst>
                  <a:ext uri="{FF2B5EF4-FFF2-40B4-BE49-F238E27FC236}">
                    <a16:creationId xmlns:a16="http://schemas.microsoft.com/office/drawing/2014/main" id="{B8EDA320-2E48-DE06-7072-9820BD557C99}"/>
                  </a:ext>
                </a:extLst>
              </p:cNvPr>
              <p:cNvSpPr>
                <a:spLocks/>
              </p:cNvSpPr>
              <p:nvPr/>
            </p:nvSpPr>
            <p:spPr bwMode="auto">
              <a:xfrm>
                <a:off x="1696" y="2000"/>
                <a:ext cx="16" cy="24"/>
              </a:xfrm>
              <a:custGeom>
                <a:avLst/>
                <a:gdLst>
                  <a:gd name="T0" fmla="*/ 36 w 83"/>
                  <a:gd name="T1" fmla="*/ 111 h 125"/>
                  <a:gd name="T2" fmla="*/ 36 w 83"/>
                  <a:gd name="T3" fmla="*/ 111 h 125"/>
                  <a:gd name="T4" fmla="*/ 48 w 83"/>
                  <a:gd name="T5" fmla="*/ 83 h 125"/>
                  <a:gd name="T6" fmla="*/ 24 w 83"/>
                  <a:gd name="T7" fmla="*/ 55 h 125"/>
                  <a:gd name="T8" fmla="*/ 36 w 83"/>
                  <a:gd name="T9" fmla="*/ 14 h 125"/>
                  <a:gd name="T10" fmla="*/ 71 w 83"/>
                  <a:gd name="T11" fmla="*/ 69 h 125"/>
                  <a:gd name="T12" fmla="*/ 36 w 83"/>
                  <a:gd name="T13" fmla="*/ 111 h 125"/>
                  <a:gd name="T14" fmla="*/ 36 w 83"/>
                  <a:gd name="T15" fmla="*/ 111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5">
                    <a:moveTo>
                      <a:pt x="36" y="111"/>
                    </a:moveTo>
                    <a:lnTo>
                      <a:pt x="36" y="111"/>
                    </a:lnTo>
                    <a:cubicBezTo>
                      <a:pt x="48" y="97"/>
                      <a:pt x="59" y="97"/>
                      <a:pt x="48" y="83"/>
                    </a:cubicBezTo>
                    <a:cubicBezTo>
                      <a:pt x="48" y="69"/>
                      <a:pt x="24" y="69"/>
                      <a:pt x="24" y="55"/>
                    </a:cubicBezTo>
                    <a:cubicBezTo>
                      <a:pt x="36" y="41"/>
                      <a:pt x="0" y="0"/>
                      <a:pt x="36" y="14"/>
                    </a:cubicBezTo>
                    <a:cubicBezTo>
                      <a:pt x="71" y="27"/>
                      <a:pt x="71" y="41"/>
                      <a:pt x="71" y="69"/>
                    </a:cubicBezTo>
                    <a:cubicBezTo>
                      <a:pt x="83" y="97"/>
                      <a:pt x="36" y="111"/>
                      <a:pt x="36" y="111"/>
                    </a:cubicBezTo>
                    <a:cubicBezTo>
                      <a:pt x="48" y="97"/>
                      <a:pt x="24" y="125"/>
                      <a:pt x="36" y="11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4" name="Freeform 2013">
                <a:extLst>
                  <a:ext uri="{FF2B5EF4-FFF2-40B4-BE49-F238E27FC236}">
                    <a16:creationId xmlns:a16="http://schemas.microsoft.com/office/drawing/2014/main" id="{0E804670-B92E-1AC9-F555-A09A8D14E5A0}"/>
                  </a:ext>
                </a:extLst>
              </p:cNvPr>
              <p:cNvSpPr>
                <a:spLocks/>
              </p:cNvSpPr>
              <p:nvPr/>
            </p:nvSpPr>
            <p:spPr bwMode="auto">
              <a:xfrm>
                <a:off x="1696" y="2000"/>
                <a:ext cx="16" cy="24"/>
              </a:xfrm>
              <a:custGeom>
                <a:avLst/>
                <a:gdLst>
                  <a:gd name="T0" fmla="*/ 36 w 83"/>
                  <a:gd name="T1" fmla="*/ 111 h 125"/>
                  <a:gd name="T2" fmla="*/ 36 w 83"/>
                  <a:gd name="T3" fmla="*/ 111 h 125"/>
                  <a:gd name="T4" fmla="*/ 48 w 83"/>
                  <a:gd name="T5" fmla="*/ 83 h 125"/>
                  <a:gd name="T6" fmla="*/ 24 w 83"/>
                  <a:gd name="T7" fmla="*/ 55 h 125"/>
                  <a:gd name="T8" fmla="*/ 36 w 83"/>
                  <a:gd name="T9" fmla="*/ 14 h 125"/>
                  <a:gd name="T10" fmla="*/ 71 w 83"/>
                  <a:gd name="T11" fmla="*/ 69 h 125"/>
                  <a:gd name="T12" fmla="*/ 36 w 83"/>
                  <a:gd name="T13" fmla="*/ 111 h 125"/>
                  <a:gd name="T14" fmla="*/ 36 w 83"/>
                  <a:gd name="T15" fmla="*/ 111 h 125"/>
                  <a:gd name="T16" fmla="*/ 36 w 83"/>
                  <a:gd name="T17"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25">
                    <a:moveTo>
                      <a:pt x="36" y="111"/>
                    </a:moveTo>
                    <a:lnTo>
                      <a:pt x="36" y="111"/>
                    </a:lnTo>
                    <a:cubicBezTo>
                      <a:pt x="48" y="97"/>
                      <a:pt x="59" y="97"/>
                      <a:pt x="48" y="83"/>
                    </a:cubicBezTo>
                    <a:cubicBezTo>
                      <a:pt x="48" y="69"/>
                      <a:pt x="24" y="69"/>
                      <a:pt x="24" y="55"/>
                    </a:cubicBezTo>
                    <a:cubicBezTo>
                      <a:pt x="36" y="41"/>
                      <a:pt x="0" y="0"/>
                      <a:pt x="36" y="14"/>
                    </a:cubicBezTo>
                    <a:cubicBezTo>
                      <a:pt x="71" y="27"/>
                      <a:pt x="71" y="41"/>
                      <a:pt x="71" y="69"/>
                    </a:cubicBezTo>
                    <a:cubicBezTo>
                      <a:pt x="83" y="97"/>
                      <a:pt x="36" y="111"/>
                      <a:pt x="36" y="111"/>
                    </a:cubicBezTo>
                    <a:cubicBezTo>
                      <a:pt x="48" y="97"/>
                      <a:pt x="24" y="125"/>
                      <a:pt x="36" y="111"/>
                    </a:cubicBezTo>
                    <a:lnTo>
                      <a:pt x="36" y="11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6" name="Freeform 2015">
              <a:extLst>
                <a:ext uri="{FF2B5EF4-FFF2-40B4-BE49-F238E27FC236}">
                  <a16:creationId xmlns:a16="http://schemas.microsoft.com/office/drawing/2014/main" id="{C905B75B-777B-5088-F2BA-2647BE2F5AC7}"/>
                </a:ext>
              </a:extLst>
            </p:cNvPr>
            <p:cNvSpPr>
              <a:spLocks/>
            </p:cNvSpPr>
            <p:nvPr/>
          </p:nvSpPr>
          <p:spPr bwMode="auto">
            <a:xfrm>
              <a:off x="1696" y="2000"/>
              <a:ext cx="16" cy="24"/>
            </a:xfrm>
            <a:custGeom>
              <a:avLst/>
              <a:gdLst>
                <a:gd name="T0" fmla="*/ 36 w 83"/>
                <a:gd name="T1" fmla="*/ 111 h 125"/>
                <a:gd name="T2" fmla="*/ 36 w 83"/>
                <a:gd name="T3" fmla="*/ 111 h 125"/>
                <a:gd name="T4" fmla="*/ 48 w 83"/>
                <a:gd name="T5" fmla="*/ 83 h 125"/>
                <a:gd name="T6" fmla="*/ 24 w 83"/>
                <a:gd name="T7" fmla="*/ 55 h 125"/>
                <a:gd name="T8" fmla="*/ 36 w 83"/>
                <a:gd name="T9" fmla="*/ 14 h 125"/>
                <a:gd name="T10" fmla="*/ 71 w 83"/>
                <a:gd name="T11" fmla="*/ 69 h 125"/>
                <a:gd name="T12" fmla="*/ 36 w 83"/>
                <a:gd name="T13" fmla="*/ 111 h 125"/>
                <a:gd name="T14" fmla="*/ 36 w 83"/>
                <a:gd name="T15" fmla="*/ 111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5">
                  <a:moveTo>
                    <a:pt x="36" y="111"/>
                  </a:moveTo>
                  <a:lnTo>
                    <a:pt x="36" y="111"/>
                  </a:lnTo>
                  <a:cubicBezTo>
                    <a:pt x="48" y="97"/>
                    <a:pt x="59" y="97"/>
                    <a:pt x="48" y="83"/>
                  </a:cubicBezTo>
                  <a:cubicBezTo>
                    <a:pt x="48" y="69"/>
                    <a:pt x="24" y="69"/>
                    <a:pt x="24" y="55"/>
                  </a:cubicBezTo>
                  <a:cubicBezTo>
                    <a:pt x="36" y="41"/>
                    <a:pt x="0" y="0"/>
                    <a:pt x="36" y="14"/>
                  </a:cubicBezTo>
                  <a:cubicBezTo>
                    <a:pt x="71" y="27"/>
                    <a:pt x="71" y="41"/>
                    <a:pt x="71" y="69"/>
                  </a:cubicBezTo>
                  <a:cubicBezTo>
                    <a:pt x="83" y="97"/>
                    <a:pt x="36" y="111"/>
                    <a:pt x="36" y="111"/>
                  </a:cubicBezTo>
                  <a:cubicBezTo>
                    <a:pt x="48" y="97"/>
                    <a:pt x="24" y="125"/>
                    <a:pt x="36" y="11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16">
              <a:extLst>
                <a:ext uri="{FF2B5EF4-FFF2-40B4-BE49-F238E27FC236}">
                  <a16:creationId xmlns:a16="http://schemas.microsoft.com/office/drawing/2014/main" id="{DA53E8AC-734A-04F2-D89E-44B042F66EE8}"/>
                </a:ext>
              </a:extLst>
            </p:cNvPr>
            <p:cNvSpPr>
              <a:spLocks/>
            </p:cNvSpPr>
            <p:nvPr/>
          </p:nvSpPr>
          <p:spPr bwMode="auto">
            <a:xfrm>
              <a:off x="1696" y="2000"/>
              <a:ext cx="16" cy="24"/>
            </a:xfrm>
            <a:custGeom>
              <a:avLst/>
              <a:gdLst>
                <a:gd name="T0" fmla="*/ 36 w 83"/>
                <a:gd name="T1" fmla="*/ 111 h 125"/>
                <a:gd name="T2" fmla="*/ 36 w 83"/>
                <a:gd name="T3" fmla="*/ 111 h 125"/>
                <a:gd name="T4" fmla="*/ 48 w 83"/>
                <a:gd name="T5" fmla="*/ 83 h 125"/>
                <a:gd name="T6" fmla="*/ 24 w 83"/>
                <a:gd name="T7" fmla="*/ 55 h 125"/>
                <a:gd name="T8" fmla="*/ 36 w 83"/>
                <a:gd name="T9" fmla="*/ 14 h 125"/>
                <a:gd name="T10" fmla="*/ 71 w 83"/>
                <a:gd name="T11" fmla="*/ 69 h 125"/>
                <a:gd name="T12" fmla="*/ 36 w 83"/>
                <a:gd name="T13" fmla="*/ 111 h 125"/>
                <a:gd name="T14" fmla="*/ 36 w 83"/>
                <a:gd name="T15" fmla="*/ 111 h 125"/>
                <a:gd name="T16" fmla="*/ 36 w 83"/>
                <a:gd name="T17"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25">
                  <a:moveTo>
                    <a:pt x="36" y="111"/>
                  </a:moveTo>
                  <a:lnTo>
                    <a:pt x="36" y="111"/>
                  </a:lnTo>
                  <a:cubicBezTo>
                    <a:pt x="48" y="97"/>
                    <a:pt x="59" y="97"/>
                    <a:pt x="48" y="83"/>
                  </a:cubicBezTo>
                  <a:cubicBezTo>
                    <a:pt x="48" y="69"/>
                    <a:pt x="24" y="69"/>
                    <a:pt x="24" y="55"/>
                  </a:cubicBezTo>
                  <a:cubicBezTo>
                    <a:pt x="36" y="41"/>
                    <a:pt x="0" y="0"/>
                    <a:pt x="36" y="14"/>
                  </a:cubicBezTo>
                  <a:cubicBezTo>
                    <a:pt x="71" y="27"/>
                    <a:pt x="71" y="41"/>
                    <a:pt x="71" y="69"/>
                  </a:cubicBezTo>
                  <a:cubicBezTo>
                    <a:pt x="83" y="97"/>
                    <a:pt x="36" y="111"/>
                    <a:pt x="36" y="111"/>
                  </a:cubicBezTo>
                  <a:cubicBezTo>
                    <a:pt x="48" y="97"/>
                    <a:pt x="24" y="125"/>
                    <a:pt x="36" y="111"/>
                  </a:cubicBezTo>
                  <a:lnTo>
                    <a:pt x="36" y="11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Freeform 2017">
              <a:extLst>
                <a:ext uri="{FF2B5EF4-FFF2-40B4-BE49-F238E27FC236}">
                  <a16:creationId xmlns:a16="http://schemas.microsoft.com/office/drawing/2014/main" id="{23DE309F-3647-57A6-C0CC-EE7982B46C79}"/>
                </a:ext>
              </a:extLst>
            </p:cNvPr>
            <p:cNvSpPr>
              <a:spLocks/>
            </p:cNvSpPr>
            <p:nvPr/>
          </p:nvSpPr>
          <p:spPr bwMode="auto">
            <a:xfrm>
              <a:off x="1688" y="2008"/>
              <a:ext cx="8" cy="8"/>
            </a:xfrm>
            <a:custGeom>
              <a:avLst/>
              <a:gdLst>
                <a:gd name="T0" fmla="*/ 28 w 42"/>
                <a:gd name="T1" fmla="*/ 42 h 42"/>
                <a:gd name="T2" fmla="*/ 28 w 42"/>
                <a:gd name="T3" fmla="*/ 42 h 42"/>
                <a:gd name="T4" fmla="*/ 0 w 42"/>
                <a:gd name="T5" fmla="*/ 0 h 42"/>
                <a:gd name="T6" fmla="*/ 42 w 42"/>
                <a:gd name="T7" fmla="*/ 0 h 42"/>
                <a:gd name="T8" fmla="*/ 28 w 42"/>
                <a:gd name="T9" fmla="*/ 42 h 42"/>
              </a:gdLst>
              <a:ahLst/>
              <a:cxnLst>
                <a:cxn ang="0">
                  <a:pos x="T0" y="T1"/>
                </a:cxn>
                <a:cxn ang="0">
                  <a:pos x="T2" y="T3"/>
                </a:cxn>
                <a:cxn ang="0">
                  <a:pos x="T4" y="T5"/>
                </a:cxn>
                <a:cxn ang="0">
                  <a:pos x="T6" y="T7"/>
                </a:cxn>
                <a:cxn ang="0">
                  <a:pos x="T8" y="T9"/>
                </a:cxn>
              </a:cxnLst>
              <a:rect l="0" t="0" r="r" b="b"/>
              <a:pathLst>
                <a:path w="42" h="42">
                  <a:moveTo>
                    <a:pt x="28" y="42"/>
                  </a:moveTo>
                  <a:lnTo>
                    <a:pt x="28" y="42"/>
                  </a:lnTo>
                  <a:cubicBezTo>
                    <a:pt x="14" y="42"/>
                    <a:pt x="0" y="42"/>
                    <a:pt x="0" y="0"/>
                  </a:cubicBezTo>
                  <a:lnTo>
                    <a:pt x="42" y="0"/>
                  </a:lnTo>
                  <a:lnTo>
                    <a:pt x="28" y="42"/>
                  </a:ln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018">
              <a:extLst>
                <a:ext uri="{FF2B5EF4-FFF2-40B4-BE49-F238E27FC236}">
                  <a16:creationId xmlns:a16="http://schemas.microsoft.com/office/drawing/2014/main" id="{E859D339-DA4B-8B10-4F17-F71884AF69A9}"/>
                </a:ext>
              </a:extLst>
            </p:cNvPr>
            <p:cNvSpPr>
              <a:spLocks/>
            </p:cNvSpPr>
            <p:nvPr/>
          </p:nvSpPr>
          <p:spPr bwMode="auto">
            <a:xfrm>
              <a:off x="1688" y="2008"/>
              <a:ext cx="8" cy="8"/>
            </a:xfrm>
            <a:custGeom>
              <a:avLst/>
              <a:gdLst>
                <a:gd name="T0" fmla="*/ 28 w 42"/>
                <a:gd name="T1" fmla="*/ 42 h 42"/>
                <a:gd name="T2" fmla="*/ 28 w 42"/>
                <a:gd name="T3" fmla="*/ 42 h 42"/>
                <a:gd name="T4" fmla="*/ 0 w 42"/>
                <a:gd name="T5" fmla="*/ 0 h 42"/>
                <a:gd name="T6" fmla="*/ 42 w 42"/>
                <a:gd name="T7" fmla="*/ 0 h 42"/>
                <a:gd name="T8" fmla="*/ 28 w 42"/>
                <a:gd name="T9" fmla="*/ 42 h 42"/>
                <a:gd name="T10" fmla="*/ 28 w 42"/>
                <a:gd name="T11" fmla="*/ 42 h 42"/>
              </a:gdLst>
              <a:ahLst/>
              <a:cxnLst>
                <a:cxn ang="0">
                  <a:pos x="T0" y="T1"/>
                </a:cxn>
                <a:cxn ang="0">
                  <a:pos x="T2" y="T3"/>
                </a:cxn>
                <a:cxn ang="0">
                  <a:pos x="T4" y="T5"/>
                </a:cxn>
                <a:cxn ang="0">
                  <a:pos x="T6" y="T7"/>
                </a:cxn>
                <a:cxn ang="0">
                  <a:pos x="T8" y="T9"/>
                </a:cxn>
                <a:cxn ang="0">
                  <a:pos x="T10" y="T11"/>
                </a:cxn>
              </a:cxnLst>
              <a:rect l="0" t="0" r="r" b="b"/>
              <a:pathLst>
                <a:path w="42" h="42">
                  <a:moveTo>
                    <a:pt x="28" y="42"/>
                  </a:moveTo>
                  <a:lnTo>
                    <a:pt x="28" y="42"/>
                  </a:lnTo>
                  <a:cubicBezTo>
                    <a:pt x="14" y="42"/>
                    <a:pt x="0" y="42"/>
                    <a:pt x="0" y="0"/>
                  </a:cubicBezTo>
                  <a:lnTo>
                    <a:pt x="42" y="0"/>
                  </a:lnTo>
                  <a:lnTo>
                    <a:pt x="28" y="42"/>
                  </a:lnTo>
                  <a:lnTo>
                    <a:pt x="28"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Freeform 2019">
              <a:extLst>
                <a:ext uri="{FF2B5EF4-FFF2-40B4-BE49-F238E27FC236}">
                  <a16:creationId xmlns:a16="http://schemas.microsoft.com/office/drawing/2014/main" id="{92AE7E28-415B-34ED-DD21-9CE7E804BC51}"/>
                </a:ext>
              </a:extLst>
            </p:cNvPr>
            <p:cNvSpPr>
              <a:spLocks/>
            </p:cNvSpPr>
            <p:nvPr/>
          </p:nvSpPr>
          <p:spPr bwMode="auto">
            <a:xfrm>
              <a:off x="1688" y="2008"/>
              <a:ext cx="8" cy="8"/>
            </a:xfrm>
            <a:custGeom>
              <a:avLst/>
              <a:gdLst>
                <a:gd name="T0" fmla="*/ 28 w 42"/>
                <a:gd name="T1" fmla="*/ 42 h 42"/>
                <a:gd name="T2" fmla="*/ 28 w 42"/>
                <a:gd name="T3" fmla="*/ 42 h 42"/>
                <a:gd name="T4" fmla="*/ 0 w 42"/>
                <a:gd name="T5" fmla="*/ 0 h 42"/>
                <a:gd name="T6" fmla="*/ 42 w 42"/>
                <a:gd name="T7" fmla="*/ 0 h 42"/>
                <a:gd name="T8" fmla="*/ 28 w 42"/>
                <a:gd name="T9" fmla="*/ 42 h 42"/>
              </a:gdLst>
              <a:ahLst/>
              <a:cxnLst>
                <a:cxn ang="0">
                  <a:pos x="T0" y="T1"/>
                </a:cxn>
                <a:cxn ang="0">
                  <a:pos x="T2" y="T3"/>
                </a:cxn>
                <a:cxn ang="0">
                  <a:pos x="T4" y="T5"/>
                </a:cxn>
                <a:cxn ang="0">
                  <a:pos x="T6" y="T7"/>
                </a:cxn>
                <a:cxn ang="0">
                  <a:pos x="T8" y="T9"/>
                </a:cxn>
              </a:cxnLst>
              <a:rect l="0" t="0" r="r" b="b"/>
              <a:pathLst>
                <a:path w="42" h="42">
                  <a:moveTo>
                    <a:pt x="28" y="42"/>
                  </a:moveTo>
                  <a:lnTo>
                    <a:pt x="28" y="42"/>
                  </a:lnTo>
                  <a:cubicBezTo>
                    <a:pt x="14" y="42"/>
                    <a:pt x="0" y="42"/>
                    <a:pt x="0" y="0"/>
                  </a:cubicBezTo>
                  <a:lnTo>
                    <a:pt x="42" y="0"/>
                  </a:lnTo>
                  <a:lnTo>
                    <a:pt x="28" y="42"/>
                  </a:ln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2020">
              <a:extLst>
                <a:ext uri="{FF2B5EF4-FFF2-40B4-BE49-F238E27FC236}">
                  <a16:creationId xmlns:a16="http://schemas.microsoft.com/office/drawing/2014/main" id="{C3890B11-6E4D-3D7D-9598-4837C75CE690}"/>
                </a:ext>
              </a:extLst>
            </p:cNvPr>
            <p:cNvSpPr>
              <a:spLocks/>
            </p:cNvSpPr>
            <p:nvPr/>
          </p:nvSpPr>
          <p:spPr bwMode="auto">
            <a:xfrm>
              <a:off x="1688" y="2008"/>
              <a:ext cx="8" cy="8"/>
            </a:xfrm>
            <a:custGeom>
              <a:avLst/>
              <a:gdLst>
                <a:gd name="T0" fmla="*/ 28 w 42"/>
                <a:gd name="T1" fmla="*/ 42 h 42"/>
                <a:gd name="T2" fmla="*/ 28 w 42"/>
                <a:gd name="T3" fmla="*/ 42 h 42"/>
                <a:gd name="T4" fmla="*/ 0 w 42"/>
                <a:gd name="T5" fmla="*/ 0 h 42"/>
                <a:gd name="T6" fmla="*/ 42 w 42"/>
                <a:gd name="T7" fmla="*/ 0 h 42"/>
                <a:gd name="T8" fmla="*/ 28 w 42"/>
                <a:gd name="T9" fmla="*/ 42 h 42"/>
                <a:gd name="T10" fmla="*/ 28 w 42"/>
                <a:gd name="T11" fmla="*/ 42 h 42"/>
              </a:gdLst>
              <a:ahLst/>
              <a:cxnLst>
                <a:cxn ang="0">
                  <a:pos x="T0" y="T1"/>
                </a:cxn>
                <a:cxn ang="0">
                  <a:pos x="T2" y="T3"/>
                </a:cxn>
                <a:cxn ang="0">
                  <a:pos x="T4" y="T5"/>
                </a:cxn>
                <a:cxn ang="0">
                  <a:pos x="T6" y="T7"/>
                </a:cxn>
                <a:cxn ang="0">
                  <a:pos x="T8" y="T9"/>
                </a:cxn>
                <a:cxn ang="0">
                  <a:pos x="T10" y="T11"/>
                </a:cxn>
              </a:cxnLst>
              <a:rect l="0" t="0" r="r" b="b"/>
              <a:pathLst>
                <a:path w="42" h="42">
                  <a:moveTo>
                    <a:pt x="28" y="42"/>
                  </a:moveTo>
                  <a:lnTo>
                    <a:pt x="28" y="42"/>
                  </a:lnTo>
                  <a:cubicBezTo>
                    <a:pt x="14" y="42"/>
                    <a:pt x="0" y="42"/>
                    <a:pt x="0" y="0"/>
                  </a:cubicBezTo>
                  <a:lnTo>
                    <a:pt x="42" y="0"/>
                  </a:lnTo>
                  <a:lnTo>
                    <a:pt x="28" y="42"/>
                  </a:lnTo>
                  <a:lnTo>
                    <a:pt x="28"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Freeform 2021">
              <a:extLst>
                <a:ext uri="{FF2B5EF4-FFF2-40B4-BE49-F238E27FC236}">
                  <a16:creationId xmlns:a16="http://schemas.microsoft.com/office/drawing/2014/main" id="{57413692-0B01-4156-0CC4-3E9601212363}"/>
                </a:ext>
              </a:extLst>
            </p:cNvPr>
            <p:cNvSpPr>
              <a:spLocks/>
            </p:cNvSpPr>
            <p:nvPr/>
          </p:nvSpPr>
          <p:spPr bwMode="auto">
            <a:xfrm>
              <a:off x="1415" y="2008"/>
              <a:ext cx="40" cy="16"/>
            </a:xfrm>
            <a:custGeom>
              <a:avLst/>
              <a:gdLst>
                <a:gd name="T0" fmla="*/ 160 w 208"/>
                <a:gd name="T1" fmla="*/ 12 h 84"/>
                <a:gd name="T2" fmla="*/ 160 w 208"/>
                <a:gd name="T3" fmla="*/ 12 h 84"/>
                <a:gd name="T4" fmla="*/ 112 w 208"/>
                <a:gd name="T5" fmla="*/ 12 h 84"/>
                <a:gd name="T6" fmla="*/ 80 w 208"/>
                <a:gd name="T7" fmla="*/ 12 h 84"/>
                <a:gd name="T8" fmla="*/ 80 w 208"/>
                <a:gd name="T9" fmla="*/ 48 h 84"/>
                <a:gd name="T10" fmla="*/ 16 w 208"/>
                <a:gd name="T11" fmla="*/ 36 h 84"/>
                <a:gd name="T12" fmla="*/ 16 w 208"/>
                <a:gd name="T13" fmla="*/ 72 h 84"/>
                <a:gd name="T14" fmla="*/ 176 w 208"/>
                <a:gd name="T15" fmla="*/ 48 h 84"/>
                <a:gd name="T16" fmla="*/ 144 w 208"/>
                <a:gd name="T17" fmla="*/ 36 h 84"/>
                <a:gd name="T18" fmla="*/ 192 w 208"/>
                <a:gd name="T19" fmla="*/ 36 h 84"/>
                <a:gd name="T20" fmla="*/ 160 w 208"/>
                <a:gd name="T21" fmla="*/ 12 h 84"/>
                <a:gd name="T22" fmla="*/ 160 w 208"/>
                <a:gd name="T23"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84">
                  <a:moveTo>
                    <a:pt x="160" y="12"/>
                  </a:moveTo>
                  <a:lnTo>
                    <a:pt x="160" y="12"/>
                  </a:lnTo>
                  <a:lnTo>
                    <a:pt x="112" y="12"/>
                  </a:lnTo>
                  <a:lnTo>
                    <a:pt x="80" y="12"/>
                  </a:lnTo>
                  <a:cubicBezTo>
                    <a:pt x="48" y="24"/>
                    <a:pt x="64" y="48"/>
                    <a:pt x="80" y="48"/>
                  </a:cubicBezTo>
                  <a:cubicBezTo>
                    <a:pt x="64" y="48"/>
                    <a:pt x="32" y="12"/>
                    <a:pt x="16" y="36"/>
                  </a:cubicBezTo>
                  <a:cubicBezTo>
                    <a:pt x="0" y="48"/>
                    <a:pt x="0" y="60"/>
                    <a:pt x="16" y="72"/>
                  </a:cubicBezTo>
                  <a:cubicBezTo>
                    <a:pt x="32" y="84"/>
                    <a:pt x="160" y="60"/>
                    <a:pt x="176" y="48"/>
                  </a:cubicBezTo>
                  <a:cubicBezTo>
                    <a:pt x="176" y="48"/>
                    <a:pt x="160" y="36"/>
                    <a:pt x="144" y="36"/>
                  </a:cubicBezTo>
                  <a:lnTo>
                    <a:pt x="192" y="36"/>
                  </a:lnTo>
                  <a:cubicBezTo>
                    <a:pt x="208" y="24"/>
                    <a:pt x="176" y="0"/>
                    <a:pt x="160" y="12"/>
                  </a:cubicBezTo>
                  <a:cubicBezTo>
                    <a:pt x="144" y="12"/>
                    <a:pt x="176" y="0"/>
                    <a:pt x="160" y="1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2022">
              <a:extLst>
                <a:ext uri="{FF2B5EF4-FFF2-40B4-BE49-F238E27FC236}">
                  <a16:creationId xmlns:a16="http://schemas.microsoft.com/office/drawing/2014/main" id="{99B2D455-A56B-E3F8-B5B8-D1D2DE102CE2}"/>
                </a:ext>
              </a:extLst>
            </p:cNvPr>
            <p:cNvSpPr>
              <a:spLocks/>
            </p:cNvSpPr>
            <p:nvPr/>
          </p:nvSpPr>
          <p:spPr bwMode="auto">
            <a:xfrm>
              <a:off x="1415" y="2008"/>
              <a:ext cx="40" cy="16"/>
            </a:xfrm>
            <a:custGeom>
              <a:avLst/>
              <a:gdLst>
                <a:gd name="T0" fmla="*/ 160 w 208"/>
                <a:gd name="T1" fmla="*/ 12 h 84"/>
                <a:gd name="T2" fmla="*/ 160 w 208"/>
                <a:gd name="T3" fmla="*/ 12 h 84"/>
                <a:gd name="T4" fmla="*/ 112 w 208"/>
                <a:gd name="T5" fmla="*/ 12 h 84"/>
                <a:gd name="T6" fmla="*/ 80 w 208"/>
                <a:gd name="T7" fmla="*/ 12 h 84"/>
                <a:gd name="T8" fmla="*/ 80 w 208"/>
                <a:gd name="T9" fmla="*/ 48 h 84"/>
                <a:gd name="T10" fmla="*/ 16 w 208"/>
                <a:gd name="T11" fmla="*/ 36 h 84"/>
                <a:gd name="T12" fmla="*/ 16 w 208"/>
                <a:gd name="T13" fmla="*/ 72 h 84"/>
                <a:gd name="T14" fmla="*/ 176 w 208"/>
                <a:gd name="T15" fmla="*/ 48 h 84"/>
                <a:gd name="T16" fmla="*/ 144 w 208"/>
                <a:gd name="T17" fmla="*/ 36 h 84"/>
                <a:gd name="T18" fmla="*/ 192 w 208"/>
                <a:gd name="T19" fmla="*/ 36 h 84"/>
                <a:gd name="T20" fmla="*/ 160 w 208"/>
                <a:gd name="T21" fmla="*/ 12 h 84"/>
                <a:gd name="T22" fmla="*/ 160 w 208"/>
                <a:gd name="T23" fmla="*/ 12 h 84"/>
                <a:gd name="T24" fmla="*/ 160 w 208"/>
                <a:gd name="T2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84">
                  <a:moveTo>
                    <a:pt x="160" y="12"/>
                  </a:moveTo>
                  <a:lnTo>
                    <a:pt x="160" y="12"/>
                  </a:lnTo>
                  <a:lnTo>
                    <a:pt x="112" y="12"/>
                  </a:lnTo>
                  <a:lnTo>
                    <a:pt x="80" y="12"/>
                  </a:lnTo>
                  <a:cubicBezTo>
                    <a:pt x="48" y="24"/>
                    <a:pt x="64" y="48"/>
                    <a:pt x="80" y="48"/>
                  </a:cubicBezTo>
                  <a:cubicBezTo>
                    <a:pt x="64" y="48"/>
                    <a:pt x="32" y="12"/>
                    <a:pt x="16" y="36"/>
                  </a:cubicBezTo>
                  <a:cubicBezTo>
                    <a:pt x="0" y="48"/>
                    <a:pt x="0" y="60"/>
                    <a:pt x="16" y="72"/>
                  </a:cubicBezTo>
                  <a:cubicBezTo>
                    <a:pt x="32" y="84"/>
                    <a:pt x="160" y="60"/>
                    <a:pt x="176" y="48"/>
                  </a:cubicBezTo>
                  <a:cubicBezTo>
                    <a:pt x="176" y="48"/>
                    <a:pt x="160" y="36"/>
                    <a:pt x="144" y="36"/>
                  </a:cubicBezTo>
                  <a:lnTo>
                    <a:pt x="192" y="36"/>
                  </a:lnTo>
                  <a:cubicBezTo>
                    <a:pt x="208" y="24"/>
                    <a:pt x="176" y="0"/>
                    <a:pt x="160" y="12"/>
                  </a:cubicBezTo>
                  <a:cubicBezTo>
                    <a:pt x="144" y="12"/>
                    <a:pt x="176" y="0"/>
                    <a:pt x="160" y="12"/>
                  </a:cubicBezTo>
                  <a:lnTo>
                    <a:pt x="160" y="1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Freeform 2023">
              <a:extLst>
                <a:ext uri="{FF2B5EF4-FFF2-40B4-BE49-F238E27FC236}">
                  <a16:creationId xmlns:a16="http://schemas.microsoft.com/office/drawing/2014/main" id="{2B8F9E3D-5C4B-36CE-B33B-42AF2E391211}"/>
                </a:ext>
              </a:extLst>
            </p:cNvPr>
            <p:cNvSpPr>
              <a:spLocks/>
            </p:cNvSpPr>
            <p:nvPr/>
          </p:nvSpPr>
          <p:spPr bwMode="auto">
            <a:xfrm>
              <a:off x="1415" y="2008"/>
              <a:ext cx="40" cy="16"/>
            </a:xfrm>
            <a:custGeom>
              <a:avLst/>
              <a:gdLst>
                <a:gd name="T0" fmla="*/ 160 w 208"/>
                <a:gd name="T1" fmla="*/ 12 h 84"/>
                <a:gd name="T2" fmla="*/ 160 w 208"/>
                <a:gd name="T3" fmla="*/ 12 h 84"/>
                <a:gd name="T4" fmla="*/ 112 w 208"/>
                <a:gd name="T5" fmla="*/ 12 h 84"/>
                <a:gd name="T6" fmla="*/ 80 w 208"/>
                <a:gd name="T7" fmla="*/ 12 h 84"/>
                <a:gd name="T8" fmla="*/ 80 w 208"/>
                <a:gd name="T9" fmla="*/ 48 h 84"/>
                <a:gd name="T10" fmla="*/ 16 w 208"/>
                <a:gd name="T11" fmla="*/ 36 h 84"/>
                <a:gd name="T12" fmla="*/ 16 w 208"/>
                <a:gd name="T13" fmla="*/ 72 h 84"/>
                <a:gd name="T14" fmla="*/ 176 w 208"/>
                <a:gd name="T15" fmla="*/ 48 h 84"/>
                <a:gd name="T16" fmla="*/ 144 w 208"/>
                <a:gd name="T17" fmla="*/ 36 h 84"/>
                <a:gd name="T18" fmla="*/ 192 w 208"/>
                <a:gd name="T19" fmla="*/ 36 h 84"/>
                <a:gd name="T20" fmla="*/ 160 w 208"/>
                <a:gd name="T21" fmla="*/ 12 h 84"/>
                <a:gd name="T22" fmla="*/ 160 w 208"/>
                <a:gd name="T23"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84">
                  <a:moveTo>
                    <a:pt x="160" y="12"/>
                  </a:moveTo>
                  <a:lnTo>
                    <a:pt x="160" y="12"/>
                  </a:lnTo>
                  <a:lnTo>
                    <a:pt x="112" y="12"/>
                  </a:lnTo>
                  <a:lnTo>
                    <a:pt x="80" y="12"/>
                  </a:lnTo>
                  <a:cubicBezTo>
                    <a:pt x="48" y="24"/>
                    <a:pt x="64" y="48"/>
                    <a:pt x="80" y="48"/>
                  </a:cubicBezTo>
                  <a:cubicBezTo>
                    <a:pt x="64" y="48"/>
                    <a:pt x="32" y="12"/>
                    <a:pt x="16" y="36"/>
                  </a:cubicBezTo>
                  <a:cubicBezTo>
                    <a:pt x="0" y="48"/>
                    <a:pt x="0" y="60"/>
                    <a:pt x="16" y="72"/>
                  </a:cubicBezTo>
                  <a:cubicBezTo>
                    <a:pt x="32" y="84"/>
                    <a:pt x="160" y="60"/>
                    <a:pt x="176" y="48"/>
                  </a:cubicBezTo>
                  <a:cubicBezTo>
                    <a:pt x="176" y="48"/>
                    <a:pt x="160" y="36"/>
                    <a:pt x="144" y="36"/>
                  </a:cubicBezTo>
                  <a:lnTo>
                    <a:pt x="192" y="36"/>
                  </a:lnTo>
                  <a:cubicBezTo>
                    <a:pt x="208" y="24"/>
                    <a:pt x="176" y="0"/>
                    <a:pt x="160" y="12"/>
                  </a:cubicBezTo>
                  <a:cubicBezTo>
                    <a:pt x="144" y="12"/>
                    <a:pt x="176" y="0"/>
                    <a:pt x="160" y="1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2024">
              <a:extLst>
                <a:ext uri="{FF2B5EF4-FFF2-40B4-BE49-F238E27FC236}">
                  <a16:creationId xmlns:a16="http://schemas.microsoft.com/office/drawing/2014/main" id="{644DFE68-C1B4-CAE5-2E5E-F3E1580CA1D8}"/>
                </a:ext>
              </a:extLst>
            </p:cNvPr>
            <p:cNvSpPr>
              <a:spLocks/>
            </p:cNvSpPr>
            <p:nvPr/>
          </p:nvSpPr>
          <p:spPr bwMode="auto">
            <a:xfrm>
              <a:off x="1415" y="2008"/>
              <a:ext cx="40" cy="16"/>
            </a:xfrm>
            <a:custGeom>
              <a:avLst/>
              <a:gdLst>
                <a:gd name="T0" fmla="*/ 160 w 208"/>
                <a:gd name="T1" fmla="*/ 12 h 84"/>
                <a:gd name="T2" fmla="*/ 160 w 208"/>
                <a:gd name="T3" fmla="*/ 12 h 84"/>
                <a:gd name="T4" fmla="*/ 112 w 208"/>
                <a:gd name="T5" fmla="*/ 12 h 84"/>
                <a:gd name="T6" fmla="*/ 80 w 208"/>
                <a:gd name="T7" fmla="*/ 12 h 84"/>
                <a:gd name="T8" fmla="*/ 80 w 208"/>
                <a:gd name="T9" fmla="*/ 48 h 84"/>
                <a:gd name="T10" fmla="*/ 16 w 208"/>
                <a:gd name="T11" fmla="*/ 36 h 84"/>
                <a:gd name="T12" fmla="*/ 16 w 208"/>
                <a:gd name="T13" fmla="*/ 72 h 84"/>
                <a:gd name="T14" fmla="*/ 176 w 208"/>
                <a:gd name="T15" fmla="*/ 48 h 84"/>
                <a:gd name="T16" fmla="*/ 144 w 208"/>
                <a:gd name="T17" fmla="*/ 36 h 84"/>
                <a:gd name="T18" fmla="*/ 192 w 208"/>
                <a:gd name="T19" fmla="*/ 36 h 84"/>
                <a:gd name="T20" fmla="*/ 160 w 208"/>
                <a:gd name="T21" fmla="*/ 12 h 84"/>
                <a:gd name="T22" fmla="*/ 160 w 208"/>
                <a:gd name="T23" fmla="*/ 12 h 84"/>
                <a:gd name="T24" fmla="*/ 160 w 208"/>
                <a:gd name="T2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84">
                  <a:moveTo>
                    <a:pt x="160" y="12"/>
                  </a:moveTo>
                  <a:lnTo>
                    <a:pt x="160" y="12"/>
                  </a:lnTo>
                  <a:lnTo>
                    <a:pt x="112" y="12"/>
                  </a:lnTo>
                  <a:lnTo>
                    <a:pt x="80" y="12"/>
                  </a:lnTo>
                  <a:cubicBezTo>
                    <a:pt x="48" y="24"/>
                    <a:pt x="64" y="48"/>
                    <a:pt x="80" y="48"/>
                  </a:cubicBezTo>
                  <a:cubicBezTo>
                    <a:pt x="64" y="48"/>
                    <a:pt x="32" y="12"/>
                    <a:pt x="16" y="36"/>
                  </a:cubicBezTo>
                  <a:cubicBezTo>
                    <a:pt x="0" y="48"/>
                    <a:pt x="0" y="60"/>
                    <a:pt x="16" y="72"/>
                  </a:cubicBezTo>
                  <a:cubicBezTo>
                    <a:pt x="32" y="84"/>
                    <a:pt x="160" y="60"/>
                    <a:pt x="176" y="48"/>
                  </a:cubicBezTo>
                  <a:cubicBezTo>
                    <a:pt x="176" y="48"/>
                    <a:pt x="160" y="36"/>
                    <a:pt x="144" y="36"/>
                  </a:cubicBezTo>
                  <a:lnTo>
                    <a:pt x="192" y="36"/>
                  </a:lnTo>
                  <a:cubicBezTo>
                    <a:pt x="208" y="24"/>
                    <a:pt x="176" y="0"/>
                    <a:pt x="160" y="12"/>
                  </a:cubicBezTo>
                  <a:cubicBezTo>
                    <a:pt x="144" y="12"/>
                    <a:pt x="176" y="0"/>
                    <a:pt x="160" y="12"/>
                  </a:cubicBezTo>
                  <a:lnTo>
                    <a:pt x="160" y="1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Freeform 2025">
              <a:extLst>
                <a:ext uri="{FF2B5EF4-FFF2-40B4-BE49-F238E27FC236}">
                  <a16:creationId xmlns:a16="http://schemas.microsoft.com/office/drawing/2014/main" id="{21CE7CFB-E6DF-CF80-A440-EE20FF79C3D1}"/>
                </a:ext>
              </a:extLst>
            </p:cNvPr>
            <p:cNvSpPr>
              <a:spLocks/>
            </p:cNvSpPr>
            <p:nvPr/>
          </p:nvSpPr>
          <p:spPr bwMode="auto">
            <a:xfrm>
              <a:off x="1431" y="1992"/>
              <a:ext cx="24" cy="16"/>
            </a:xfrm>
            <a:custGeom>
              <a:avLst/>
              <a:gdLst>
                <a:gd name="T0" fmla="*/ 31 w 125"/>
                <a:gd name="T1" fmla="*/ 71 h 83"/>
                <a:gd name="T2" fmla="*/ 31 w 125"/>
                <a:gd name="T3" fmla="*/ 71 h 83"/>
                <a:gd name="T4" fmla="*/ 78 w 125"/>
                <a:gd name="T5" fmla="*/ 48 h 83"/>
                <a:gd name="T6" fmla="*/ 125 w 125"/>
                <a:gd name="T7" fmla="*/ 48 h 83"/>
                <a:gd name="T8" fmla="*/ 78 w 125"/>
                <a:gd name="T9" fmla="*/ 24 h 83"/>
                <a:gd name="T10" fmla="*/ 31 w 125"/>
                <a:gd name="T11" fmla="*/ 71 h 83"/>
                <a:gd name="T12" fmla="*/ 31 w 125"/>
                <a:gd name="T13" fmla="*/ 71 h 83"/>
              </a:gdLst>
              <a:ahLst/>
              <a:cxnLst>
                <a:cxn ang="0">
                  <a:pos x="T0" y="T1"/>
                </a:cxn>
                <a:cxn ang="0">
                  <a:pos x="T2" y="T3"/>
                </a:cxn>
                <a:cxn ang="0">
                  <a:pos x="T4" y="T5"/>
                </a:cxn>
                <a:cxn ang="0">
                  <a:pos x="T6" y="T7"/>
                </a:cxn>
                <a:cxn ang="0">
                  <a:pos x="T8" y="T9"/>
                </a:cxn>
                <a:cxn ang="0">
                  <a:pos x="T10" y="T11"/>
                </a:cxn>
                <a:cxn ang="0">
                  <a:pos x="T12" y="T13"/>
                </a:cxn>
              </a:cxnLst>
              <a:rect l="0" t="0" r="r" b="b"/>
              <a:pathLst>
                <a:path w="125" h="83">
                  <a:moveTo>
                    <a:pt x="31" y="71"/>
                  </a:moveTo>
                  <a:lnTo>
                    <a:pt x="31" y="71"/>
                  </a:lnTo>
                  <a:cubicBezTo>
                    <a:pt x="47" y="60"/>
                    <a:pt x="63" y="60"/>
                    <a:pt x="78" y="48"/>
                  </a:cubicBezTo>
                  <a:lnTo>
                    <a:pt x="125" y="48"/>
                  </a:lnTo>
                  <a:cubicBezTo>
                    <a:pt x="125" y="48"/>
                    <a:pt x="110" y="0"/>
                    <a:pt x="78" y="24"/>
                  </a:cubicBezTo>
                  <a:cubicBezTo>
                    <a:pt x="78" y="24"/>
                    <a:pt x="16" y="60"/>
                    <a:pt x="31" y="71"/>
                  </a:cubicBezTo>
                  <a:cubicBezTo>
                    <a:pt x="63" y="60"/>
                    <a:pt x="0" y="83"/>
                    <a:pt x="31" y="7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2026">
              <a:extLst>
                <a:ext uri="{FF2B5EF4-FFF2-40B4-BE49-F238E27FC236}">
                  <a16:creationId xmlns:a16="http://schemas.microsoft.com/office/drawing/2014/main" id="{2338A332-0922-BB66-0369-8A7F98406B10}"/>
                </a:ext>
              </a:extLst>
            </p:cNvPr>
            <p:cNvSpPr>
              <a:spLocks/>
            </p:cNvSpPr>
            <p:nvPr/>
          </p:nvSpPr>
          <p:spPr bwMode="auto">
            <a:xfrm>
              <a:off x="1431" y="1992"/>
              <a:ext cx="24" cy="16"/>
            </a:xfrm>
            <a:custGeom>
              <a:avLst/>
              <a:gdLst>
                <a:gd name="T0" fmla="*/ 31 w 125"/>
                <a:gd name="T1" fmla="*/ 71 h 83"/>
                <a:gd name="T2" fmla="*/ 31 w 125"/>
                <a:gd name="T3" fmla="*/ 71 h 83"/>
                <a:gd name="T4" fmla="*/ 78 w 125"/>
                <a:gd name="T5" fmla="*/ 48 h 83"/>
                <a:gd name="T6" fmla="*/ 125 w 125"/>
                <a:gd name="T7" fmla="*/ 48 h 83"/>
                <a:gd name="T8" fmla="*/ 78 w 125"/>
                <a:gd name="T9" fmla="*/ 24 h 83"/>
                <a:gd name="T10" fmla="*/ 31 w 125"/>
                <a:gd name="T11" fmla="*/ 71 h 83"/>
                <a:gd name="T12" fmla="*/ 31 w 125"/>
                <a:gd name="T13" fmla="*/ 71 h 83"/>
                <a:gd name="T14" fmla="*/ 31 w 125"/>
                <a:gd name="T15" fmla="*/ 71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83">
                  <a:moveTo>
                    <a:pt x="31" y="71"/>
                  </a:moveTo>
                  <a:lnTo>
                    <a:pt x="31" y="71"/>
                  </a:lnTo>
                  <a:cubicBezTo>
                    <a:pt x="47" y="60"/>
                    <a:pt x="63" y="60"/>
                    <a:pt x="78" y="48"/>
                  </a:cubicBezTo>
                  <a:lnTo>
                    <a:pt x="125" y="48"/>
                  </a:lnTo>
                  <a:cubicBezTo>
                    <a:pt x="125" y="48"/>
                    <a:pt x="110" y="0"/>
                    <a:pt x="78" y="24"/>
                  </a:cubicBezTo>
                  <a:cubicBezTo>
                    <a:pt x="78" y="24"/>
                    <a:pt x="16" y="60"/>
                    <a:pt x="31" y="71"/>
                  </a:cubicBezTo>
                  <a:cubicBezTo>
                    <a:pt x="63" y="60"/>
                    <a:pt x="0" y="83"/>
                    <a:pt x="31" y="71"/>
                  </a:cubicBezTo>
                  <a:lnTo>
                    <a:pt x="31" y="7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Freeform 2027">
              <a:extLst>
                <a:ext uri="{FF2B5EF4-FFF2-40B4-BE49-F238E27FC236}">
                  <a16:creationId xmlns:a16="http://schemas.microsoft.com/office/drawing/2014/main" id="{79F26AB4-B4B7-99B7-EC7F-552883E8B74D}"/>
                </a:ext>
              </a:extLst>
            </p:cNvPr>
            <p:cNvSpPr>
              <a:spLocks/>
            </p:cNvSpPr>
            <p:nvPr/>
          </p:nvSpPr>
          <p:spPr bwMode="auto">
            <a:xfrm>
              <a:off x="1431" y="1992"/>
              <a:ext cx="24" cy="16"/>
            </a:xfrm>
            <a:custGeom>
              <a:avLst/>
              <a:gdLst>
                <a:gd name="T0" fmla="*/ 31 w 125"/>
                <a:gd name="T1" fmla="*/ 71 h 83"/>
                <a:gd name="T2" fmla="*/ 31 w 125"/>
                <a:gd name="T3" fmla="*/ 71 h 83"/>
                <a:gd name="T4" fmla="*/ 78 w 125"/>
                <a:gd name="T5" fmla="*/ 48 h 83"/>
                <a:gd name="T6" fmla="*/ 125 w 125"/>
                <a:gd name="T7" fmla="*/ 48 h 83"/>
                <a:gd name="T8" fmla="*/ 78 w 125"/>
                <a:gd name="T9" fmla="*/ 24 h 83"/>
                <a:gd name="T10" fmla="*/ 31 w 125"/>
                <a:gd name="T11" fmla="*/ 71 h 83"/>
                <a:gd name="T12" fmla="*/ 31 w 125"/>
                <a:gd name="T13" fmla="*/ 71 h 83"/>
              </a:gdLst>
              <a:ahLst/>
              <a:cxnLst>
                <a:cxn ang="0">
                  <a:pos x="T0" y="T1"/>
                </a:cxn>
                <a:cxn ang="0">
                  <a:pos x="T2" y="T3"/>
                </a:cxn>
                <a:cxn ang="0">
                  <a:pos x="T4" y="T5"/>
                </a:cxn>
                <a:cxn ang="0">
                  <a:pos x="T6" y="T7"/>
                </a:cxn>
                <a:cxn ang="0">
                  <a:pos x="T8" y="T9"/>
                </a:cxn>
                <a:cxn ang="0">
                  <a:pos x="T10" y="T11"/>
                </a:cxn>
                <a:cxn ang="0">
                  <a:pos x="T12" y="T13"/>
                </a:cxn>
              </a:cxnLst>
              <a:rect l="0" t="0" r="r" b="b"/>
              <a:pathLst>
                <a:path w="125" h="83">
                  <a:moveTo>
                    <a:pt x="31" y="71"/>
                  </a:moveTo>
                  <a:lnTo>
                    <a:pt x="31" y="71"/>
                  </a:lnTo>
                  <a:cubicBezTo>
                    <a:pt x="47" y="60"/>
                    <a:pt x="63" y="60"/>
                    <a:pt x="78" y="48"/>
                  </a:cubicBezTo>
                  <a:lnTo>
                    <a:pt x="125" y="48"/>
                  </a:lnTo>
                  <a:cubicBezTo>
                    <a:pt x="125" y="48"/>
                    <a:pt x="110" y="0"/>
                    <a:pt x="78" y="24"/>
                  </a:cubicBezTo>
                  <a:cubicBezTo>
                    <a:pt x="78" y="24"/>
                    <a:pt x="16" y="60"/>
                    <a:pt x="31" y="71"/>
                  </a:cubicBezTo>
                  <a:cubicBezTo>
                    <a:pt x="63" y="60"/>
                    <a:pt x="0" y="83"/>
                    <a:pt x="31" y="7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2028">
              <a:extLst>
                <a:ext uri="{FF2B5EF4-FFF2-40B4-BE49-F238E27FC236}">
                  <a16:creationId xmlns:a16="http://schemas.microsoft.com/office/drawing/2014/main" id="{2D46CB76-31B0-0FA7-261B-CCB58D2B2D37}"/>
                </a:ext>
              </a:extLst>
            </p:cNvPr>
            <p:cNvSpPr>
              <a:spLocks/>
            </p:cNvSpPr>
            <p:nvPr/>
          </p:nvSpPr>
          <p:spPr bwMode="auto">
            <a:xfrm>
              <a:off x="1431" y="1992"/>
              <a:ext cx="24" cy="16"/>
            </a:xfrm>
            <a:custGeom>
              <a:avLst/>
              <a:gdLst>
                <a:gd name="T0" fmla="*/ 31 w 125"/>
                <a:gd name="T1" fmla="*/ 71 h 83"/>
                <a:gd name="T2" fmla="*/ 31 w 125"/>
                <a:gd name="T3" fmla="*/ 71 h 83"/>
                <a:gd name="T4" fmla="*/ 78 w 125"/>
                <a:gd name="T5" fmla="*/ 48 h 83"/>
                <a:gd name="T6" fmla="*/ 125 w 125"/>
                <a:gd name="T7" fmla="*/ 48 h 83"/>
                <a:gd name="T8" fmla="*/ 78 w 125"/>
                <a:gd name="T9" fmla="*/ 24 h 83"/>
                <a:gd name="T10" fmla="*/ 31 w 125"/>
                <a:gd name="T11" fmla="*/ 71 h 83"/>
                <a:gd name="T12" fmla="*/ 31 w 125"/>
                <a:gd name="T13" fmla="*/ 71 h 83"/>
                <a:gd name="T14" fmla="*/ 31 w 125"/>
                <a:gd name="T15" fmla="*/ 71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83">
                  <a:moveTo>
                    <a:pt x="31" y="71"/>
                  </a:moveTo>
                  <a:lnTo>
                    <a:pt x="31" y="71"/>
                  </a:lnTo>
                  <a:cubicBezTo>
                    <a:pt x="47" y="60"/>
                    <a:pt x="63" y="60"/>
                    <a:pt x="78" y="48"/>
                  </a:cubicBezTo>
                  <a:lnTo>
                    <a:pt x="125" y="48"/>
                  </a:lnTo>
                  <a:cubicBezTo>
                    <a:pt x="125" y="48"/>
                    <a:pt x="110" y="0"/>
                    <a:pt x="78" y="24"/>
                  </a:cubicBezTo>
                  <a:cubicBezTo>
                    <a:pt x="78" y="24"/>
                    <a:pt x="16" y="60"/>
                    <a:pt x="31" y="71"/>
                  </a:cubicBezTo>
                  <a:cubicBezTo>
                    <a:pt x="63" y="60"/>
                    <a:pt x="0" y="83"/>
                    <a:pt x="31" y="71"/>
                  </a:cubicBezTo>
                  <a:lnTo>
                    <a:pt x="31" y="7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Freeform 2029">
              <a:extLst>
                <a:ext uri="{FF2B5EF4-FFF2-40B4-BE49-F238E27FC236}">
                  <a16:creationId xmlns:a16="http://schemas.microsoft.com/office/drawing/2014/main" id="{4EC197B3-C145-0C3D-B4B4-A08A1FC3AD39}"/>
                </a:ext>
              </a:extLst>
            </p:cNvPr>
            <p:cNvSpPr>
              <a:spLocks/>
            </p:cNvSpPr>
            <p:nvPr/>
          </p:nvSpPr>
          <p:spPr bwMode="auto">
            <a:xfrm>
              <a:off x="1270" y="2072"/>
              <a:ext cx="24" cy="8"/>
            </a:xfrm>
            <a:custGeom>
              <a:avLst/>
              <a:gdLst>
                <a:gd name="T0" fmla="*/ 113 w 125"/>
                <a:gd name="T1" fmla="*/ 20 h 41"/>
                <a:gd name="T2" fmla="*/ 113 w 125"/>
                <a:gd name="T3" fmla="*/ 20 h 41"/>
                <a:gd name="T4" fmla="*/ 113 w 125"/>
                <a:gd name="T5" fmla="*/ 10 h 41"/>
                <a:gd name="T6" fmla="*/ 75 w 125"/>
                <a:gd name="T7" fmla="*/ 0 h 41"/>
                <a:gd name="T8" fmla="*/ 25 w 125"/>
                <a:gd name="T9" fmla="*/ 20 h 41"/>
                <a:gd name="T10" fmla="*/ 38 w 125"/>
                <a:gd name="T11" fmla="*/ 41 h 41"/>
                <a:gd name="T12" fmla="*/ 113 w 125"/>
                <a:gd name="T13" fmla="*/ 20 h 41"/>
                <a:gd name="T14" fmla="*/ 113 w 125"/>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41">
                  <a:moveTo>
                    <a:pt x="113" y="20"/>
                  </a:moveTo>
                  <a:lnTo>
                    <a:pt x="113" y="20"/>
                  </a:lnTo>
                  <a:cubicBezTo>
                    <a:pt x="125" y="20"/>
                    <a:pt x="100" y="10"/>
                    <a:pt x="113" y="10"/>
                  </a:cubicBezTo>
                  <a:cubicBezTo>
                    <a:pt x="100" y="0"/>
                    <a:pt x="88" y="0"/>
                    <a:pt x="75" y="0"/>
                  </a:cubicBezTo>
                  <a:cubicBezTo>
                    <a:pt x="63" y="10"/>
                    <a:pt x="38" y="10"/>
                    <a:pt x="25" y="20"/>
                  </a:cubicBezTo>
                  <a:cubicBezTo>
                    <a:pt x="0" y="31"/>
                    <a:pt x="25" y="41"/>
                    <a:pt x="38" y="41"/>
                  </a:cubicBezTo>
                  <a:cubicBezTo>
                    <a:pt x="63" y="41"/>
                    <a:pt x="88" y="10"/>
                    <a:pt x="113" y="20"/>
                  </a:cubicBezTo>
                  <a:cubicBezTo>
                    <a:pt x="125" y="20"/>
                    <a:pt x="88" y="10"/>
                    <a:pt x="113" y="2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2030">
              <a:extLst>
                <a:ext uri="{FF2B5EF4-FFF2-40B4-BE49-F238E27FC236}">
                  <a16:creationId xmlns:a16="http://schemas.microsoft.com/office/drawing/2014/main" id="{C44D62A8-2620-CB9B-84BF-FA54C2EE16DE}"/>
                </a:ext>
              </a:extLst>
            </p:cNvPr>
            <p:cNvSpPr>
              <a:spLocks/>
            </p:cNvSpPr>
            <p:nvPr/>
          </p:nvSpPr>
          <p:spPr bwMode="auto">
            <a:xfrm>
              <a:off x="1270" y="2072"/>
              <a:ext cx="24" cy="8"/>
            </a:xfrm>
            <a:custGeom>
              <a:avLst/>
              <a:gdLst>
                <a:gd name="T0" fmla="*/ 113 w 125"/>
                <a:gd name="T1" fmla="*/ 20 h 41"/>
                <a:gd name="T2" fmla="*/ 113 w 125"/>
                <a:gd name="T3" fmla="*/ 20 h 41"/>
                <a:gd name="T4" fmla="*/ 113 w 125"/>
                <a:gd name="T5" fmla="*/ 10 h 41"/>
                <a:gd name="T6" fmla="*/ 75 w 125"/>
                <a:gd name="T7" fmla="*/ 0 h 41"/>
                <a:gd name="T8" fmla="*/ 25 w 125"/>
                <a:gd name="T9" fmla="*/ 20 h 41"/>
                <a:gd name="T10" fmla="*/ 38 w 125"/>
                <a:gd name="T11" fmla="*/ 41 h 41"/>
                <a:gd name="T12" fmla="*/ 113 w 125"/>
                <a:gd name="T13" fmla="*/ 20 h 41"/>
                <a:gd name="T14" fmla="*/ 113 w 125"/>
                <a:gd name="T15" fmla="*/ 20 h 41"/>
                <a:gd name="T16" fmla="*/ 113 w 125"/>
                <a:gd name="T17"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41">
                  <a:moveTo>
                    <a:pt x="113" y="20"/>
                  </a:moveTo>
                  <a:lnTo>
                    <a:pt x="113" y="20"/>
                  </a:lnTo>
                  <a:cubicBezTo>
                    <a:pt x="125" y="20"/>
                    <a:pt x="100" y="10"/>
                    <a:pt x="113" y="10"/>
                  </a:cubicBezTo>
                  <a:cubicBezTo>
                    <a:pt x="100" y="0"/>
                    <a:pt x="88" y="0"/>
                    <a:pt x="75" y="0"/>
                  </a:cubicBezTo>
                  <a:cubicBezTo>
                    <a:pt x="63" y="10"/>
                    <a:pt x="38" y="10"/>
                    <a:pt x="25" y="20"/>
                  </a:cubicBezTo>
                  <a:cubicBezTo>
                    <a:pt x="0" y="31"/>
                    <a:pt x="25" y="41"/>
                    <a:pt x="38" y="41"/>
                  </a:cubicBezTo>
                  <a:cubicBezTo>
                    <a:pt x="63" y="41"/>
                    <a:pt x="88" y="10"/>
                    <a:pt x="113" y="20"/>
                  </a:cubicBezTo>
                  <a:cubicBezTo>
                    <a:pt x="125" y="20"/>
                    <a:pt x="88" y="10"/>
                    <a:pt x="113" y="20"/>
                  </a:cubicBezTo>
                  <a:lnTo>
                    <a:pt x="113" y="2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Freeform 2031">
              <a:extLst>
                <a:ext uri="{FF2B5EF4-FFF2-40B4-BE49-F238E27FC236}">
                  <a16:creationId xmlns:a16="http://schemas.microsoft.com/office/drawing/2014/main" id="{B155C4E5-D93E-F616-D308-D7FAF7A7FC6E}"/>
                </a:ext>
              </a:extLst>
            </p:cNvPr>
            <p:cNvSpPr>
              <a:spLocks/>
            </p:cNvSpPr>
            <p:nvPr/>
          </p:nvSpPr>
          <p:spPr bwMode="auto">
            <a:xfrm>
              <a:off x="1270" y="2072"/>
              <a:ext cx="24" cy="8"/>
            </a:xfrm>
            <a:custGeom>
              <a:avLst/>
              <a:gdLst>
                <a:gd name="T0" fmla="*/ 113 w 125"/>
                <a:gd name="T1" fmla="*/ 20 h 41"/>
                <a:gd name="T2" fmla="*/ 113 w 125"/>
                <a:gd name="T3" fmla="*/ 20 h 41"/>
                <a:gd name="T4" fmla="*/ 113 w 125"/>
                <a:gd name="T5" fmla="*/ 10 h 41"/>
                <a:gd name="T6" fmla="*/ 75 w 125"/>
                <a:gd name="T7" fmla="*/ 0 h 41"/>
                <a:gd name="T8" fmla="*/ 25 w 125"/>
                <a:gd name="T9" fmla="*/ 20 h 41"/>
                <a:gd name="T10" fmla="*/ 38 w 125"/>
                <a:gd name="T11" fmla="*/ 41 h 41"/>
                <a:gd name="T12" fmla="*/ 113 w 125"/>
                <a:gd name="T13" fmla="*/ 20 h 41"/>
                <a:gd name="T14" fmla="*/ 113 w 125"/>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41">
                  <a:moveTo>
                    <a:pt x="113" y="20"/>
                  </a:moveTo>
                  <a:lnTo>
                    <a:pt x="113" y="20"/>
                  </a:lnTo>
                  <a:cubicBezTo>
                    <a:pt x="125" y="20"/>
                    <a:pt x="100" y="10"/>
                    <a:pt x="113" y="10"/>
                  </a:cubicBezTo>
                  <a:cubicBezTo>
                    <a:pt x="100" y="0"/>
                    <a:pt x="88" y="0"/>
                    <a:pt x="75" y="0"/>
                  </a:cubicBezTo>
                  <a:cubicBezTo>
                    <a:pt x="63" y="10"/>
                    <a:pt x="38" y="10"/>
                    <a:pt x="25" y="20"/>
                  </a:cubicBezTo>
                  <a:cubicBezTo>
                    <a:pt x="0" y="31"/>
                    <a:pt x="25" y="41"/>
                    <a:pt x="38" y="41"/>
                  </a:cubicBezTo>
                  <a:cubicBezTo>
                    <a:pt x="63" y="41"/>
                    <a:pt x="88" y="10"/>
                    <a:pt x="113" y="20"/>
                  </a:cubicBezTo>
                  <a:cubicBezTo>
                    <a:pt x="125" y="20"/>
                    <a:pt x="88" y="10"/>
                    <a:pt x="113" y="2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2032">
              <a:extLst>
                <a:ext uri="{FF2B5EF4-FFF2-40B4-BE49-F238E27FC236}">
                  <a16:creationId xmlns:a16="http://schemas.microsoft.com/office/drawing/2014/main" id="{E658CCD0-4B3A-8C19-370F-047696D7C06A}"/>
                </a:ext>
              </a:extLst>
            </p:cNvPr>
            <p:cNvSpPr>
              <a:spLocks/>
            </p:cNvSpPr>
            <p:nvPr/>
          </p:nvSpPr>
          <p:spPr bwMode="auto">
            <a:xfrm>
              <a:off x="1270" y="2072"/>
              <a:ext cx="24" cy="8"/>
            </a:xfrm>
            <a:custGeom>
              <a:avLst/>
              <a:gdLst>
                <a:gd name="T0" fmla="*/ 113 w 125"/>
                <a:gd name="T1" fmla="*/ 20 h 41"/>
                <a:gd name="T2" fmla="*/ 113 w 125"/>
                <a:gd name="T3" fmla="*/ 20 h 41"/>
                <a:gd name="T4" fmla="*/ 113 w 125"/>
                <a:gd name="T5" fmla="*/ 10 h 41"/>
                <a:gd name="T6" fmla="*/ 75 w 125"/>
                <a:gd name="T7" fmla="*/ 0 h 41"/>
                <a:gd name="T8" fmla="*/ 25 w 125"/>
                <a:gd name="T9" fmla="*/ 20 h 41"/>
                <a:gd name="T10" fmla="*/ 38 w 125"/>
                <a:gd name="T11" fmla="*/ 41 h 41"/>
                <a:gd name="T12" fmla="*/ 113 w 125"/>
                <a:gd name="T13" fmla="*/ 20 h 41"/>
                <a:gd name="T14" fmla="*/ 113 w 125"/>
                <a:gd name="T15" fmla="*/ 20 h 41"/>
                <a:gd name="T16" fmla="*/ 113 w 125"/>
                <a:gd name="T17"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41">
                  <a:moveTo>
                    <a:pt x="113" y="20"/>
                  </a:moveTo>
                  <a:lnTo>
                    <a:pt x="113" y="20"/>
                  </a:lnTo>
                  <a:cubicBezTo>
                    <a:pt x="125" y="20"/>
                    <a:pt x="100" y="10"/>
                    <a:pt x="113" y="10"/>
                  </a:cubicBezTo>
                  <a:cubicBezTo>
                    <a:pt x="100" y="0"/>
                    <a:pt x="88" y="0"/>
                    <a:pt x="75" y="0"/>
                  </a:cubicBezTo>
                  <a:cubicBezTo>
                    <a:pt x="63" y="10"/>
                    <a:pt x="38" y="10"/>
                    <a:pt x="25" y="20"/>
                  </a:cubicBezTo>
                  <a:cubicBezTo>
                    <a:pt x="0" y="31"/>
                    <a:pt x="25" y="41"/>
                    <a:pt x="38" y="41"/>
                  </a:cubicBezTo>
                  <a:cubicBezTo>
                    <a:pt x="63" y="41"/>
                    <a:pt x="88" y="10"/>
                    <a:pt x="113" y="20"/>
                  </a:cubicBezTo>
                  <a:cubicBezTo>
                    <a:pt x="125" y="20"/>
                    <a:pt x="88" y="10"/>
                    <a:pt x="113" y="20"/>
                  </a:cubicBezTo>
                  <a:lnTo>
                    <a:pt x="113" y="2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2033">
              <a:extLst>
                <a:ext uri="{FF2B5EF4-FFF2-40B4-BE49-F238E27FC236}">
                  <a16:creationId xmlns:a16="http://schemas.microsoft.com/office/drawing/2014/main" id="{54881F54-CD03-B078-293B-C54B3CF275B3}"/>
                </a:ext>
              </a:extLst>
            </p:cNvPr>
            <p:cNvSpPr>
              <a:spLocks/>
            </p:cNvSpPr>
            <p:nvPr/>
          </p:nvSpPr>
          <p:spPr bwMode="auto">
            <a:xfrm>
              <a:off x="1230" y="2088"/>
              <a:ext cx="24" cy="8"/>
            </a:xfrm>
            <a:custGeom>
              <a:avLst/>
              <a:gdLst>
                <a:gd name="T0" fmla="*/ 125 w 125"/>
                <a:gd name="T1" fmla="*/ 17 h 42"/>
                <a:gd name="T2" fmla="*/ 125 w 125"/>
                <a:gd name="T3" fmla="*/ 17 h 42"/>
                <a:gd name="T4" fmla="*/ 62 w 125"/>
                <a:gd name="T5" fmla="*/ 17 h 42"/>
                <a:gd name="T6" fmla="*/ 62 w 125"/>
                <a:gd name="T7" fmla="*/ 33 h 42"/>
                <a:gd name="T8" fmla="*/ 0 w 125"/>
                <a:gd name="T9" fmla="*/ 42 h 42"/>
                <a:gd name="T10" fmla="*/ 125 w 125"/>
                <a:gd name="T11" fmla="*/ 17 h 42"/>
              </a:gdLst>
              <a:ahLst/>
              <a:cxnLst>
                <a:cxn ang="0">
                  <a:pos x="T0" y="T1"/>
                </a:cxn>
                <a:cxn ang="0">
                  <a:pos x="T2" y="T3"/>
                </a:cxn>
                <a:cxn ang="0">
                  <a:pos x="T4" y="T5"/>
                </a:cxn>
                <a:cxn ang="0">
                  <a:pos x="T6" y="T7"/>
                </a:cxn>
                <a:cxn ang="0">
                  <a:pos x="T8" y="T9"/>
                </a:cxn>
                <a:cxn ang="0">
                  <a:pos x="T10" y="T11"/>
                </a:cxn>
              </a:cxnLst>
              <a:rect l="0" t="0" r="r" b="b"/>
              <a:pathLst>
                <a:path w="125" h="42">
                  <a:moveTo>
                    <a:pt x="125" y="17"/>
                  </a:moveTo>
                  <a:lnTo>
                    <a:pt x="125" y="17"/>
                  </a:lnTo>
                  <a:cubicBezTo>
                    <a:pt x="125" y="0"/>
                    <a:pt x="83" y="8"/>
                    <a:pt x="62" y="17"/>
                  </a:cubicBezTo>
                  <a:lnTo>
                    <a:pt x="62" y="33"/>
                  </a:lnTo>
                  <a:cubicBezTo>
                    <a:pt x="41" y="33"/>
                    <a:pt x="0" y="42"/>
                    <a:pt x="0" y="42"/>
                  </a:cubicBezTo>
                  <a:cubicBezTo>
                    <a:pt x="0" y="42"/>
                    <a:pt x="125" y="42"/>
                    <a:pt x="125" y="1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2034">
              <a:extLst>
                <a:ext uri="{FF2B5EF4-FFF2-40B4-BE49-F238E27FC236}">
                  <a16:creationId xmlns:a16="http://schemas.microsoft.com/office/drawing/2014/main" id="{22761022-62A4-EC29-7758-15A7CF3A3C21}"/>
                </a:ext>
              </a:extLst>
            </p:cNvPr>
            <p:cNvSpPr>
              <a:spLocks/>
            </p:cNvSpPr>
            <p:nvPr/>
          </p:nvSpPr>
          <p:spPr bwMode="auto">
            <a:xfrm>
              <a:off x="1230" y="2088"/>
              <a:ext cx="24" cy="8"/>
            </a:xfrm>
            <a:custGeom>
              <a:avLst/>
              <a:gdLst>
                <a:gd name="T0" fmla="*/ 125 w 125"/>
                <a:gd name="T1" fmla="*/ 17 h 42"/>
                <a:gd name="T2" fmla="*/ 125 w 125"/>
                <a:gd name="T3" fmla="*/ 17 h 42"/>
                <a:gd name="T4" fmla="*/ 62 w 125"/>
                <a:gd name="T5" fmla="*/ 17 h 42"/>
                <a:gd name="T6" fmla="*/ 62 w 125"/>
                <a:gd name="T7" fmla="*/ 33 h 42"/>
                <a:gd name="T8" fmla="*/ 0 w 125"/>
                <a:gd name="T9" fmla="*/ 42 h 42"/>
                <a:gd name="T10" fmla="*/ 125 w 125"/>
                <a:gd name="T11" fmla="*/ 17 h 42"/>
                <a:gd name="T12" fmla="*/ 125 w 125"/>
                <a:gd name="T13" fmla="*/ 17 h 42"/>
              </a:gdLst>
              <a:ahLst/>
              <a:cxnLst>
                <a:cxn ang="0">
                  <a:pos x="T0" y="T1"/>
                </a:cxn>
                <a:cxn ang="0">
                  <a:pos x="T2" y="T3"/>
                </a:cxn>
                <a:cxn ang="0">
                  <a:pos x="T4" y="T5"/>
                </a:cxn>
                <a:cxn ang="0">
                  <a:pos x="T6" y="T7"/>
                </a:cxn>
                <a:cxn ang="0">
                  <a:pos x="T8" y="T9"/>
                </a:cxn>
                <a:cxn ang="0">
                  <a:pos x="T10" y="T11"/>
                </a:cxn>
                <a:cxn ang="0">
                  <a:pos x="T12" y="T13"/>
                </a:cxn>
              </a:cxnLst>
              <a:rect l="0" t="0" r="r" b="b"/>
              <a:pathLst>
                <a:path w="125" h="42">
                  <a:moveTo>
                    <a:pt x="125" y="17"/>
                  </a:moveTo>
                  <a:lnTo>
                    <a:pt x="125" y="17"/>
                  </a:lnTo>
                  <a:cubicBezTo>
                    <a:pt x="125" y="0"/>
                    <a:pt x="83" y="8"/>
                    <a:pt x="62" y="17"/>
                  </a:cubicBezTo>
                  <a:lnTo>
                    <a:pt x="62" y="33"/>
                  </a:lnTo>
                  <a:cubicBezTo>
                    <a:pt x="41" y="33"/>
                    <a:pt x="0" y="42"/>
                    <a:pt x="0" y="42"/>
                  </a:cubicBezTo>
                  <a:cubicBezTo>
                    <a:pt x="0" y="42"/>
                    <a:pt x="125" y="42"/>
                    <a:pt x="125" y="17"/>
                  </a:cubicBezTo>
                  <a:lnTo>
                    <a:pt x="125" y="1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Freeform 2035">
              <a:extLst>
                <a:ext uri="{FF2B5EF4-FFF2-40B4-BE49-F238E27FC236}">
                  <a16:creationId xmlns:a16="http://schemas.microsoft.com/office/drawing/2014/main" id="{19DDE595-6E14-CDCB-06CB-5E4FE647C175}"/>
                </a:ext>
              </a:extLst>
            </p:cNvPr>
            <p:cNvSpPr>
              <a:spLocks/>
            </p:cNvSpPr>
            <p:nvPr/>
          </p:nvSpPr>
          <p:spPr bwMode="auto">
            <a:xfrm>
              <a:off x="1230" y="2088"/>
              <a:ext cx="24" cy="8"/>
            </a:xfrm>
            <a:custGeom>
              <a:avLst/>
              <a:gdLst>
                <a:gd name="T0" fmla="*/ 125 w 125"/>
                <a:gd name="T1" fmla="*/ 17 h 42"/>
                <a:gd name="T2" fmla="*/ 125 w 125"/>
                <a:gd name="T3" fmla="*/ 17 h 42"/>
                <a:gd name="T4" fmla="*/ 62 w 125"/>
                <a:gd name="T5" fmla="*/ 17 h 42"/>
                <a:gd name="T6" fmla="*/ 62 w 125"/>
                <a:gd name="T7" fmla="*/ 33 h 42"/>
                <a:gd name="T8" fmla="*/ 0 w 125"/>
                <a:gd name="T9" fmla="*/ 42 h 42"/>
                <a:gd name="T10" fmla="*/ 125 w 125"/>
                <a:gd name="T11" fmla="*/ 17 h 42"/>
              </a:gdLst>
              <a:ahLst/>
              <a:cxnLst>
                <a:cxn ang="0">
                  <a:pos x="T0" y="T1"/>
                </a:cxn>
                <a:cxn ang="0">
                  <a:pos x="T2" y="T3"/>
                </a:cxn>
                <a:cxn ang="0">
                  <a:pos x="T4" y="T5"/>
                </a:cxn>
                <a:cxn ang="0">
                  <a:pos x="T6" y="T7"/>
                </a:cxn>
                <a:cxn ang="0">
                  <a:pos x="T8" y="T9"/>
                </a:cxn>
                <a:cxn ang="0">
                  <a:pos x="T10" y="T11"/>
                </a:cxn>
              </a:cxnLst>
              <a:rect l="0" t="0" r="r" b="b"/>
              <a:pathLst>
                <a:path w="125" h="42">
                  <a:moveTo>
                    <a:pt x="125" y="17"/>
                  </a:moveTo>
                  <a:lnTo>
                    <a:pt x="125" y="17"/>
                  </a:lnTo>
                  <a:cubicBezTo>
                    <a:pt x="125" y="0"/>
                    <a:pt x="83" y="8"/>
                    <a:pt x="62" y="17"/>
                  </a:cubicBezTo>
                  <a:lnTo>
                    <a:pt x="62" y="33"/>
                  </a:lnTo>
                  <a:cubicBezTo>
                    <a:pt x="41" y="33"/>
                    <a:pt x="0" y="42"/>
                    <a:pt x="0" y="42"/>
                  </a:cubicBezTo>
                  <a:cubicBezTo>
                    <a:pt x="0" y="42"/>
                    <a:pt x="125" y="42"/>
                    <a:pt x="125" y="1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2036">
              <a:extLst>
                <a:ext uri="{FF2B5EF4-FFF2-40B4-BE49-F238E27FC236}">
                  <a16:creationId xmlns:a16="http://schemas.microsoft.com/office/drawing/2014/main" id="{08598A56-58D0-5DD8-513F-09EA5676ABCE}"/>
                </a:ext>
              </a:extLst>
            </p:cNvPr>
            <p:cNvSpPr>
              <a:spLocks/>
            </p:cNvSpPr>
            <p:nvPr/>
          </p:nvSpPr>
          <p:spPr bwMode="auto">
            <a:xfrm>
              <a:off x="1230" y="2088"/>
              <a:ext cx="24" cy="8"/>
            </a:xfrm>
            <a:custGeom>
              <a:avLst/>
              <a:gdLst>
                <a:gd name="T0" fmla="*/ 125 w 125"/>
                <a:gd name="T1" fmla="*/ 17 h 42"/>
                <a:gd name="T2" fmla="*/ 125 w 125"/>
                <a:gd name="T3" fmla="*/ 17 h 42"/>
                <a:gd name="T4" fmla="*/ 62 w 125"/>
                <a:gd name="T5" fmla="*/ 17 h 42"/>
                <a:gd name="T6" fmla="*/ 62 w 125"/>
                <a:gd name="T7" fmla="*/ 33 h 42"/>
                <a:gd name="T8" fmla="*/ 0 w 125"/>
                <a:gd name="T9" fmla="*/ 42 h 42"/>
                <a:gd name="T10" fmla="*/ 125 w 125"/>
                <a:gd name="T11" fmla="*/ 17 h 42"/>
                <a:gd name="T12" fmla="*/ 125 w 125"/>
                <a:gd name="T13" fmla="*/ 17 h 42"/>
              </a:gdLst>
              <a:ahLst/>
              <a:cxnLst>
                <a:cxn ang="0">
                  <a:pos x="T0" y="T1"/>
                </a:cxn>
                <a:cxn ang="0">
                  <a:pos x="T2" y="T3"/>
                </a:cxn>
                <a:cxn ang="0">
                  <a:pos x="T4" y="T5"/>
                </a:cxn>
                <a:cxn ang="0">
                  <a:pos x="T6" y="T7"/>
                </a:cxn>
                <a:cxn ang="0">
                  <a:pos x="T8" y="T9"/>
                </a:cxn>
                <a:cxn ang="0">
                  <a:pos x="T10" y="T11"/>
                </a:cxn>
                <a:cxn ang="0">
                  <a:pos x="T12" y="T13"/>
                </a:cxn>
              </a:cxnLst>
              <a:rect l="0" t="0" r="r" b="b"/>
              <a:pathLst>
                <a:path w="125" h="42">
                  <a:moveTo>
                    <a:pt x="125" y="17"/>
                  </a:moveTo>
                  <a:lnTo>
                    <a:pt x="125" y="17"/>
                  </a:lnTo>
                  <a:cubicBezTo>
                    <a:pt x="125" y="0"/>
                    <a:pt x="83" y="8"/>
                    <a:pt x="62" y="17"/>
                  </a:cubicBezTo>
                  <a:lnTo>
                    <a:pt x="62" y="33"/>
                  </a:lnTo>
                  <a:cubicBezTo>
                    <a:pt x="41" y="33"/>
                    <a:pt x="0" y="42"/>
                    <a:pt x="0" y="42"/>
                  </a:cubicBezTo>
                  <a:cubicBezTo>
                    <a:pt x="0" y="42"/>
                    <a:pt x="125" y="42"/>
                    <a:pt x="125" y="17"/>
                  </a:cubicBezTo>
                  <a:lnTo>
                    <a:pt x="125" y="1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Freeform 2037">
              <a:extLst>
                <a:ext uri="{FF2B5EF4-FFF2-40B4-BE49-F238E27FC236}">
                  <a16:creationId xmlns:a16="http://schemas.microsoft.com/office/drawing/2014/main" id="{583AED56-1AA6-B5E5-EEB6-EADCDA2B1808}"/>
                </a:ext>
              </a:extLst>
            </p:cNvPr>
            <p:cNvSpPr>
              <a:spLocks/>
            </p:cNvSpPr>
            <p:nvPr/>
          </p:nvSpPr>
          <p:spPr bwMode="auto">
            <a:xfrm>
              <a:off x="2202" y="1734"/>
              <a:ext cx="56" cy="33"/>
            </a:xfrm>
            <a:custGeom>
              <a:avLst/>
              <a:gdLst>
                <a:gd name="T0" fmla="*/ 264 w 292"/>
                <a:gd name="T1" fmla="*/ 115 h 167"/>
                <a:gd name="T2" fmla="*/ 264 w 292"/>
                <a:gd name="T3" fmla="*/ 115 h 167"/>
                <a:gd name="T4" fmla="*/ 250 w 292"/>
                <a:gd name="T5" fmla="*/ 90 h 167"/>
                <a:gd name="T6" fmla="*/ 195 w 292"/>
                <a:gd name="T7" fmla="*/ 51 h 167"/>
                <a:gd name="T8" fmla="*/ 111 w 292"/>
                <a:gd name="T9" fmla="*/ 13 h 167"/>
                <a:gd name="T10" fmla="*/ 70 w 292"/>
                <a:gd name="T11" fmla="*/ 77 h 167"/>
                <a:gd name="T12" fmla="*/ 0 w 292"/>
                <a:gd name="T13" fmla="*/ 103 h 167"/>
                <a:gd name="T14" fmla="*/ 98 w 292"/>
                <a:gd name="T15" fmla="*/ 141 h 167"/>
                <a:gd name="T16" fmla="*/ 209 w 292"/>
                <a:gd name="T17" fmla="*/ 154 h 167"/>
                <a:gd name="T18" fmla="*/ 278 w 292"/>
                <a:gd name="T19" fmla="*/ 115 h 167"/>
                <a:gd name="T20" fmla="*/ 264 w 292"/>
                <a:gd name="T21" fmla="*/ 115 h 167"/>
                <a:gd name="T22" fmla="*/ 264 w 292"/>
                <a:gd name="T23" fmla="*/ 11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2" h="167">
                  <a:moveTo>
                    <a:pt x="264" y="115"/>
                  </a:moveTo>
                  <a:lnTo>
                    <a:pt x="264" y="115"/>
                  </a:lnTo>
                  <a:cubicBezTo>
                    <a:pt x="209" y="128"/>
                    <a:pt x="264" y="103"/>
                    <a:pt x="250" y="90"/>
                  </a:cubicBezTo>
                  <a:cubicBezTo>
                    <a:pt x="236" y="90"/>
                    <a:pt x="209" y="51"/>
                    <a:pt x="195" y="51"/>
                  </a:cubicBezTo>
                  <a:cubicBezTo>
                    <a:pt x="167" y="51"/>
                    <a:pt x="139" y="13"/>
                    <a:pt x="111" y="13"/>
                  </a:cubicBezTo>
                  <a:cubicBezTo>
                    <a:pt x="84" y="0"/>
                    <a:pt x="84" y="64"/>
                    <a:pt x="70" y="77"/>
                  </a:cubicBezTo>
                  <a:cubicBezTo>
                    <a:pt x="56" y="77"/>
                    <a:pt x="0" y="77"/>
                    <a:pt x="0" y="103"/>
                  </a:cubicBezTo>
                  <a:cubicBezTo>
                    <a:pt x="14" y="128"/>
                    <a:pt x="84" y="141"/>
                    <a:pt x="98" y="141"/>
                  </a:cubicBezTo>
                  <a:cubicBezTo>
                    <a:pt x="125" y="154"/>
                    <a:pt x="181" y="167"/>
                    <a:pt x="209" y="154"/>
                  </a:cubicBezTo>
                  <a:cubicBezTo>
                    <a:pt x="209" y="154"/>
                    <a:pt x="278" y="128"/>
                    <a:pt x="278" y="115"/>
                  </a:cubicBezTo>
                  <a:lnTo>
                    <a:pt x="264" y="115"/>
                  </a:lnTo>
                  <a:cubicBezTo>
                    <a:pt x="250" y="128"/>
                    <a:pt x="292" y="115"/>
                    <a:pt x="264" y="115"/>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2038">
              <a:extLst>
                <a:ext uri="{FF2B5EF4-FFF2-40B4-BE49-F238E27FC236}">
                  <a16:creationId xmlns:a16="http://schemas.microsoft.com/office/drawing/2014/main" id="{692A93DD-32C5-D99A-3E83-618F320B035A}"/>
                </a:ext>
              </a:extLst>
            </p:cNvPr>
            <p:cNvSpPr>
              <a:spLocks/>
            </p:cNvSpPr>
            <p:nvPr/>
          </p:nvSpPr>
          <p:spPr bwMode="auto">
            <a:xfrm>
              <a:off x="2202" y="1734"/>
              <a:ext cx="56" cy="33"/>
            </a:xfrm>
            <a:custGeom>
              <a:avLst/>
              <a:gdLst>
                <a:gd name="T0" fmla="*/ 264 w 292"/>
                <a:gd name="T1" fmla="*/ 115 h 167"/>
                <a:gd name="T2" fmla="*/ 264 w 292"/>
                <a:gd name="T3" fmla="*/ 115 h 167"/>
                <a:gd name="T4" fmla="*/ 250 w 292"/>
                <a:gd name="T5" fmla="*/ 90 h 167"/>
                <a:gd name="T6" fmla="*/ 195 w 292"/>
                <a:gd name="T7" fmla="*/ 51 h 167"/>
                <a:gd name="T8" fmla="*/ 111 w 292"/>
                <a:gd name="T9" fmla="*/ 13 h 167"/>
                <a:gd name="T10" fmla="*/ 70 w 292"/>
                <a:gd name="T11" fmla="*/ 77 h 167"/>
                <a:gd name="T12" fmla="*/ 0 w 292"/>
                <a:gd name="T13" fmla="*/ 103 h 167"/>
                <a:gd name="T14" fmla="*/ 98 w 292"/>
                <a:gd name="T15" fmla="*/ 141 h 167"/>
                <a:gd name="T16" fmla="*/ 209 w 292"/>
                <a:gd name="T17" fmla="*/ 154 h 167"/>
                <a:gd name="T18" fmla="*/ 278 w 292"/>
                <a:gd name="T19" fmla="*/ 115 h 167"/>
                <a:gd name="T20" fmla="*/ 264 w 292"/>
                <a:gd name="T21" fmla="*/ 115 h 167"/>
                <a:gd name="T22" fmla="*/ 264 w 292"/>
                <a:gd name="T23" fmla="*/ 115 h 167"/>
                <a:gd name="T24" fmla="*/ 264 w 292"/>
                <a:gd name="T25" fmla="*/ 11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67">
                  <a:moveTo>
                    <a:pt x="264" y="115"/>
                  </a:moveTo>
                  <a:lnTo>
                    <a:pt x="264" y="115"/>
                  </a:lnTo>
                  <a:cubicBezTo>
                    <a:pt x="209" y="128"/>
                    <a:pt x="264" y="103"/>
                    <a:pt x="250" y="90"/>
                  </a:cubicBezTo>
                  <a:cubicBezTo>
                    <a:pt x="236" y="90"/>
                    <a:pt x="209" y="51"/>
                    <a:pt x="195" y="51"/>
                  </a:cubicBezTo>
                  <a:cubicBezTo>
                    <a:pt x="167" y="51"/>
                    <a:pt x="139" y="13"/>
                    <a:pt x="111" y="13"/>
                  </a:cubicBezTo>
                  <a:cubicBezTo>
                    <a:pt x="84" y="0"/>
                    <a:pt x="84" y="64"/>
                    <a:pt x="70" y="77"/>
                  </a:cubicBezTo>
                  <a:cubicBezTo>
                    <a:pt x="56" y="77"/>
                    <a:pt x="0" y="77"/>
                    <a:pt x="0" y="103"/>
                  </a:cubicBezTo>
                  <a:cubicBezTo>
                    <a:pt x="14" y="128"/>
                    <a:pt x="84" y="141"/>
                    <a:pt x="98" y="141"/>
                  </a:cubicBezTo>
                  <a:cubicBezTo>
                    <a:pt x="125" y="154"/>
                    <a:pt x="181" y="167"/>
                    <a:pt x="209" y="154"/>
                  </a:cubicBezTo>
                  <a:cubicBezTo>
                    <a:pt x="209" y="154"/>
                    <a:pt x="278" y="128"/>
                    <a:pt x="278" y="115"/>
                  </a:cubicBezTo>
                  <a:lnTo>
                    <a:pt x="264" y="115"/>
                  </a:lnTo>
                  <a:cubicBezTo>
                    <a:pt x="250" y="128"/>
                    <a:pt x="292" y="115"/>
                    <a:pt x="264" y="115"/>
                  </a:cubicBezTo>
                  <a:lnTo>
                    <a:pt x="264" y="1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Freeform 2039">
              <a:extLst>
                <a:ext uri="{FF2B5EF4-FFF2-40B4-BE49-F238E27FC236}">
                  <a16:creationId xmlns:a16="http://schemas.microsoft.com/office/drawing/2014/main" id="{CD3EDF2A-8E01-0833-CAF2-9F691111BAE0}"/>
                </a:ext>
              </a:extLst>
            </p:cNvPr>
            <p:cNvSpPr>
              <a:spLocks/>
            </p:cNvSpPr>
            <p:nvPr/>
          </p:nvSpPr>
          <p:spPr bwMode="auto">
            <a:xfrm>
              <a:off x="2202" y="1734"/>
              <a:ext cx="56" cy="33"/>
            </a:xfrm>
            <a:custGeom>
              <a:avLst/>
              <a:gdLst>
                <a:gd name="T0" fmla="*/ 264 w 292"/>
                <a:gd name="T1" fmla="*/ 115 h 167"/>
                <a:gd name="T2" fmla="*/ 264 w 292"/>
                <a:gd name="T3" fmla="*/ 115 h 167"/>
                <a:gd name="T4" fmla="*/ 250 w 292"/>
                <a:gd name="T5" fmla="*/ 90 h 167"/>
                <a:gd name="T6" fmla="*/ 195 w 292"/>
                <a:gd name="T7" fmla="*/ 51 h 167"/>
                <a:gd name="T8" fmla="*/ 111 w 292"/>
                <a:gd name="T9" fmla="*/ 13 h 167"/>
                <a:gd name="T10" fmla="*/ 70 w 292"/>
                <a:gd name="T11" fmla="*/ 77 h 167"/>
                <a:gd name="T12" fmla="*/ 0 w 292"/>
                <a:gd name="T13" fmla="*/ 103 h 167"/>
                <a:gd name="T14" fmla="*/ 98 w 292"/>
                <a:gd name="T15" fmla="*/ 141 h 167"/>
                <a:gd name="T16" fmla="*/ 209 w 292"/>
                <a:gd name="T17" fmla="*/ 154 h 167"/>
                <a:gd name="T18" fmla="*/ 278 w 292"/>
                <a:gd name="T19" fmla="*/ 115 h 167"/>
                <a:gd name="T20" fmla="*/ 264 w 292"/>
                <a:gd name="T21" fmla="*/ 115 h 167"/>
                <a:gd name="T22" fmla="*/ 264 w 292"/>
                <a:gd name="T23" fmla="*/ 11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2" h="167">
                  <a:moveTo>
                    <a:pt x="264" y="115"/>
                  </a:moveTo>
                  <a:lnTo>
                    <a:pt x="264" y="115"/>
                  </a:lnTo>
                  <a:cubicBezTo>
                    <a:pt x="209" y="128"/>
                    <a:pt x="264" y="103"/>
                    <a:pt x="250" y="90"/>
                  </a:cubicBezTo>
                  <a:cubicBezTo>
                    <a:pt x="236" y="90"/>
                    <a:pt x="209" y="51"/>
                    <a:pt x="195" y="51"/>
                  </a:cubicBezTo>
                  <a:cubicBezTo>
                    <a:pt x="167" y="51"/>
                    <a:pt x="139" y="13"/>
                    <a:pt x="111" y="13"/>
                  </a:cubicBezTo>
                  <a:cubicBezTo>
                    <a:pt x="84" y="0"/>
                    <a:pt x="84" y="64"/>
                    <a:pt x="70" y="77"/>
                  </a:cubicBezTo>
                  <a:cubicBezTo>
                    <a:pt x="56" y="77"/>
                    <a:pt x="0" y="77"/>
                    <a:pt x="0" y="103"/>
                  </a:cubicBezTo>
                  <a:cubicBezTo>
                    <a:pt x="14" y="128"/>
                    <a:pt x="84" y="141"/>
                    <a:pt x="98" y="141"/>
                  </a:cubicBezTo>
                  <a:cubicBezTo>
                    <a:pt x="125" y="154"/>
                    <a:pt x="181" y="167"/>
                    <a:pt x="209" y="154"/>
                  </a:cubicBezTo>
                  <a:cubicBezTo>
                    <a:pt x="209" y="154"/>
                    <a:pt x="278" y="128"/>
                    <a:pt x="278" y="115"/>
                  </a:cubicBezTo>
                  <a:lnTo>
                    <a:pt x="264" y="115"/>
                  </a:lnTo>
                  <a:cubicBezTo>
                    <a:pt x="250" y="128"/>
                    <a:pt x="292" y="115"/>
                    <a:pt x="264" y="115"/>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2040">
              <a:extLst>
                <a:ext uri="{FF2B5EF4-FFF2-40B4-BE49-F238E27FC236}">
                  <a16:creationId xmlns:a16="http://schemas.microsoft.com/office/drawing/2014/main" id="{98B6A335-9D17-3A11-F578-130C341CE131}"/>
                </a:ext>
              </a:extLst>
            </p:cNvPr>
            <p:cNvSpPr>
              <a:spLocks/>
            </p:cNvSpPr>
            <p:nvPr/>
          </p:nvSpPr>
          <p:spPr bwMode="auto">
            <a:xfrm>
              <a:off x="2202" y="1734"/>
              <a:ext cx="56" cy="33"/>
            </a:xfrm>
            <a:custGeom>
              <a:avLst/>
              <a:gdLst>
                <a:gd name="T0" fmla="*/ 264 w 292"/>
                <a:gd name="T1" fmla="*/ 115 h 167"/>
                <a:gd name="T2" fmla="*/ 264 w 292"/>
                <a:gd name="T3" fmla="*/ 115 h 167"/>
                <a:gd name="T4" fmla="*/ 250 w 292"/>
                <a:gd name="T5" fmla="*/ 90 h 167"/>
                <a:gd name="T6" fmla="*/ 195 w 292"/>
                <a:gd name="T7" fmla="*/ 51 h 167"/>
                <a:gd name="T8" fmla="*/ 111 w 292"/>
                <a:gd name="T9" fmla="*/ 13 h 167"/>
                <a:gd name="T10" fmla="*/ 70 w 292"/>
                <a:gd name="T11" fmla="*/ 77 h 167"/>
                <a:gd name="T12" fmla="*/ 0 w 292"/>
                <a:gd name="T13" fmla="*/ 103 h 167"/>
                <a:gd name="T14" fmla="*/ 98 w 292"/>
                <a:gd name="T15" fmla="*/ 141 h 167"/>
                <a:gd name="T16" fmla="*/ 209 w 292"/>
                <a:gd name="T17" fmla="*/ 154 h 167"/>
                <a:gd name="T18" fmla="*/ 278 w 292"/>
                <a:gd name="T19" fmla="*/ 115 h 167"/>
                <a:gd name="T20" fmla="*/ 264 w 292"/>
                <a:gd name="T21" fmla="*/ 115 h 167"/>
                <a:gd name="T22" fmla="*/ 264 w 292"/>
                <a:gd name="T23" fmla="*/ 115 h 167"/>
                <a:gd name="T24" fmla="*/ 264 w 292"/>
                <a:gd name="T25" fmla="*/ 11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67">
                  <a:moveTo>
                    <a:pt x="264" y="115"/>
                  </a:moveTo>
                  <a:lnTo>
                    <a:pt x="264" y="115"/>
                  </a:lnTo>
                  <a:cubicBezTo>
                    <a:pt x="209" y="128"/>
                    <a:pt x="264" y="103"/>
                    <a:pt x="250" y="90"/>
                  </a:cubicBezTo>
                  <a:cubicBezTo>
                    <a:pt x="236" y="90"/>
                    <a:pt x="209" y="51"/>
                    <a:pt x="195" y="51"/>
                  </a:cubicBezTo>
                  <a:cubicBezTo>
                    <a:pt x="167" y="51"/>
                    <a:pt x="139" y="13"/>
                    <a:pt x="111" y="13"/>
                  </a:cubicBezTo>
                  <a:cubicBezTo>
                    <a:pt x="84" y="0"/>
                    <a:pt x="84" y="64"/>
                    <a:pt x="70" y="77"/>
                  </a:cubicBezTo>
                  <a:cubicBezTo>
                    <a:pt x="56" y="77"/>
                    <a:pt x="0" y="77"/>
                    <a:pt x="0" y="103"/>
                  </a:cubicBezTo>
                  <a:cubicBezTo>
                    <a:pt x="14" y="128"/>
                    <a:pt x="84" y="141"/>
                    <a:pt x="98" y="141"/>
                  </a:cubicBezTo>
                  <a:cubicBezTo>
                    <a:pt x="125" y="154"/>
                    <a:pt x="181" y="167"/>
                    <a:pt x="209" y="154"/>
                  </a:cubicBezTo>
                  <a:cubicBezTo>
                    <a:pt x="209" y="154"/>
                    <a:pt x="278" y="128"/>
                    <a:pt x="278" y="115"/>
                  </a:cubicBezTo>
                  <a:lnTo>
                    <a:pt x="264" y="115"/>
                  </a:lnTo>
                  <a:cubicBezTo>
                    <a:pt x="250" y="128"/>
                    <a:pt x="292" y="115"/>
                    <a:pt x="264" y="115"/>
                  </a:cubicBezTo>
                  <a:lnTo>
                    <a:pt x="264" y="1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Freeform 2041">
              <a:extLst>
                <a:ext uri="{FF2B5EF4-FFF2-40B4-BE49-F238E27FC236}">
                  <a16:creationId xmlns:a16="http://schemas.microsoft.com/office/drawing/2014/main" id="{8609983C-65FD-AAF5-4C73-3BD2573FC8E9}"/>
                </a:ext>
              </a:extLst>
            </p:cNvPr>
            <p:cNvSpPr>
              <a:spLocks/>
            </p:cNvSpPr>
            <p:nvPr/>
          </p:nvSpPr>
          <p:spPr bwMode="auto">
            <a:xfrm>
              <a:off x="2178" y="1750"/>
              <a:ext cx="16" cy="9"/>
            </a:xfrm>
            <a:custGeom>
              <a:avLst/>
              <a:gdLst>
                <a:gd name="T0" fmla="*/ 34 w 84"/>
                <a:gd name="T1" fmla="*/ 42 h 42"/>
                <a:gd name="T2" fmla="*/ 34 w 84"/>
                <a:gd name="T3" fmla="*/ 42 h 42"/>
                <a:gd name="T4" fmla="*/ 67 w 84"/>
                <a:gd name="T5" fmla="*/ 11 h 42"/>
                <a:gd name="T6" fmla="*/ 34 w 84"/>
                <a:gd name="T7" fmla="*/ 42 h 42"/>
                <a:gd name="T8" fmla="*/ 34 w 84"/>
                <a:gd name="T9" fmla="*/ 42 h 42"/>
              </a:gdLst>
              <a:ahLst/>
              <a:cxnLst>
                <a:cxn ang="0">
                  <a:pos x="T0" y="T1"/>
                </a:cxn>
                <a:cxn ang="0">
                  <a:pos x="T2" y="T3"/>
                </a:cxn>
                <a:cxn ang="0">
                  <a:pos x="T4" y="T5"/>
                </a:cxn>
                <a:cxn ang="0">
                  <a:pos x="T6" y="T7"/>
                </a:cxn>
                <a:cxn ang="0">
                  <a:pos x="T8" y="T9"/>
                </a:cxn>
              </a:cxnLst>
              <a:rect l="0" t="0" r="r" b="b"/>
              <a:pathLst>
                <a:path w="84" h="42">
                  <a:moveTo>
                    <a:pt x="34" y="42"/>
                  </a:moveTo>
                  <a:lnTo>
                    <a:pt x="34" y="42"/>
                  </a:lnTo>
                  <a:cubicBezTo>
                    <a:pt x="0" y="42"/>
                    <a:pt x="67" y="0"/>
                    <a:pt x="67" y="11"/>
                  </a:cubicBezTo>
                  <a:cubicBezTo>
                    <a:pt x="84" y="11"/>
                    <a:pt x="50" y="42"/>
                    <a:pt x="34" y="42"/>
                  </a:cubicBezTo>
                  <a:cubicBezTo>
                    <a:pt x="17" y="42"/>
                    <a:pt x="67" y="42"/>
                    <a:pt x="34" y="4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2042">
              <a:extLst>
                <a:ext uri="{FF2B5EF4-FFF2-40B4-BE49-F238E27FC236}">
                  <a16:creationId xmlns:a16="http://schemas.microsoft.com/office/drawing/2014/main" id="{167DC0AF-D595-42D1-0C64-EA777190C9D3}"/>
                </a:ext>
              </a:extLst>
            </p:cNvPr>
            <p:cNvSpPr>
              <a:spLocks/>
            </p:cNvSpPr>
            <p:nvPr/>
          </p:nvSpPr>
          <p:spPr bwMode="auto">
            <a:xfrm>
              <a:off x="2178" y="1750"/>
              <a:ext cx="16" cy="9"/>
            </a:xfrm>
            <a:custGeom>
              <a:avLst/>
              <a:gdLst>
                <a:gd name="T0" fmla="*/ 34 w 84"/>
                <a:gd name="T1" fmla="*/ 42 h 42"/>
                <a:gd name="T2" fmla="*/ 34 w 84"/>
                <a:gd name="T3" fmla="*/ 42 h 42"/>
                <a:gd name="T4" fmla="*/ 67 w 84"/>
                <a:gd name="T5" fmla="*/ 11 h 42"/>
                <a:gd name="T6" fmla="*/ 34 w 84"/>
                <a:gd name="T7" fmla="*/ 42 h 42"/>
                <a:gd name="T8" fmla="*/ 34 w 84"/>
                <a:gd name="T9" fmla="*/ 42 h 42"/>
                <a:gd name="T10" fmla="*/ 34 w 84"/>
                <a:gd name="T11" fmla="*/ 42 h 42"/>
              </a:gdLst>
              <a:ahLst/>
              <a:cxnLst>
                <a:cxn ang="0">
                  <a:pos x="T0" y="T1"/>
                </a:cxn>
                <a:cxn ang="0">
                  <a:pos x="T2" y="T3"/>
                </a:cxn>
                <a:cxn ang="0">
                  <a:pos x="T4" y="T5"/>
                </a:cxn>
                <a:cxn ang="0">
                  <a:pos x="T6" y="T7"/>
                </a:cxn>
                <a:cxn ang="0">
                  <a:pos x="T8" y="T9"/>
                </a:cxn>
                <a:cxn ang="0">
                  <a:pos x="T10" y="T11"/>
                </a:cxn>
              </a:cxnLst>
              <a:rect l="0" t="0" r="r" b="b"/>
              <a:pathLst>
                <a:path w="84" h="42">
                  <a:moveTo>
                    <a:pt x="34" y="42"/>
                  </a:moveTo>
                  <a:lnTo>
                    <a:pt x="34" y="42"/>
                  </a:lnTo>
                  <a:cubicBezTo>
                    <a:pt x="0" y="42"/>
                    <a:pt x="67" y="0"/>
                    <a:pt x="67" y="11"/>
                  </a:cubicBezTo>
                  <a:cubicBezTo>
                    <a:pt x="84" y="11"/>
                    <a:pt x="50" y="42"/>
                    <a:pt x="34" y="42"/>
                  </a:cubicBezTo>
                  <a:cubicBezTo>
                    <a:pt x="17" y="42"/>
                    <a:pt x="67" y="42"/>
                    <a:pt x="34" y="42"/>
                  </a:cubicBezTo>
                  <a:lnTo>
                    <a:pt x="34"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Freeform 2043">
              <a:extLst>
                <a:ext uri="{FF2B5EF4-FFF2-40B4-BE49-F238E27FC236}">
                  <a16:creationId xmlns:a16="http://schemas.microsoft.com/office/drawing/2014/main" id="{67EDBD1B-2F50-E74E-832A-2C26494575AD}"/>
                </a:ext>
              </a:extLst>
            </p:cNvPr>
            <p:cNvSpPr>
              <a:spLocks/>
            </p:cNvSpPr>
            <p:nvPr/>
          </p:nvSpPr>
          <p:spPr bwMode="auto">
            <a:xfrm>
              <a:off x="2178" y="1750"/>
              <a:ext cx="16" cy="9"/>
            </a:xfrm>
            <a:custGeom>
              <a:avLst/>
              <a:gdLst>
                <a:gd name="T0" fmla="*/ 34 w 84"/>
                <a:gd name="T1" fmla="*/ 42 h 42"/>
                <a:gd name="T2" fmla="*/ 34 w 84"/>
                <a:gd name="T3" fmla="*/ 42 h 42"/>
                <a:gd name="T4" fmla="*/ 67 w 84"/>
                <a:gd name="T5" fmla="*/ 11 h 42"/>
                <a:gd name="T6" fmla="*/ 34 w 84"/>
                <a:gd name="T7" fmla="*/ 42 h 42"/>
                <a:gd name="T8" fmla="*/ 34 w 84"/>
                <a:gd name="T9" fmla="*/ 42 h 42"/>
              </a:gdLst>
              <a:ahLst/>
              <a:cxnLst>
                <a:cxn ang="0">
                  <a:pos x="T0" y="T1"/>
                </a:cxn>
                <a:cxn ang="0">
                  <a:pos x="T2" y="T3"/>
                </a:cxn>
                <a:cxn ang="0">
                  <a:pos x="T4" y="T5"/>
                </a:cxn>
                <a:cxn ang="0">
                  <a:pos x="T6" y="T7"/>
                </a:cxn>
                <a:cxn ang="0">
                  <a:pos x="T8" y="T9"/>
                </a:cxn>
              </a:cxnLst>
              <a:rect l="0" t="0" r="r" b="b"/>
              <a:pathLst>
                <a:path w="84" h="42">
                  <a:moveTo>
                    <a:pt x="34" y="42"/>
                  </a:moveTo>
                  <a:lnTo>
                    <a:pt x="34" y="42"/>
                  </a:lnTo>
                  <a:cubicBezTo>
                    <a:pt x="0" y="42"/>
                    <a:pt x="67" y="0"/>
                    <a:pt x="67" y="11"/>
                  </a:cubicBezTo>
                  <a:cubicBezTo>
                    <a:pt x="84" y="11"/>
                    <a:pt x="50" y="42"/>
                    <a:pt x="34" y="42"/>
                  </a:cubicBezTo>
                  <a:cubicBezTo>
                    <a:pt x="17" y="42"/>
                    <a:pt x="67" y="42"/>
                    <a:pt x="34" y="4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2044">
              <a:extLst>
                <a:ext uri="{FF2B5EF4-FFF2-40B4-BE49-F238E27FC236}">
                  <a16:creationId xmlns:a16="http://schemas.microsoft.com/office/drawing/2014/main" id="{84EE2080-41F5-EB08-D9CE-7C5212176399}"/>
                </a:ext>
              </a:extLst>
            </p:cNvPr>
            <p:cNvSpPr>
              <a:spLocks/>
            </p:cNvSpPr>
            <p:nvPr/>
          </p:nvSpPr>
          <p:spPr bwMode="auto">
            <a:xfrm>
              <a:off x="2178" y="1750"/>
              <a:ext cx="16" cy="9"/>
            </a:xfrm>
            <a:custGeom>
              <a:avLst/>
              <a:gdLst>
                <a:gd name="T0" fmla="*/ 34 w 84"/>
                <a:gd name="T1" fmla="*/ 42 h 42"/>
                <a:gd name="T2" fmla="*/ 34 w 84"/>
                <a:gd name="T3" fmla="*/ 42 h 42"/>
                <a:gd name="T4" fmla="*/ 67 w 84"/>
                <a:gd name="T5" fmla="*/ 11 h 42"/>
                <a:gd name="T6" fmla="*/ 34 w 84"/>
                <a:gd name="T7" fmla="*/ 42 h 42"/>
                <a:gd name="T8" fmla="*/ 34 w 84"/>
                <a:gd name="T9" fmla="*/ 42 h 42"/>
                <a:gd name="T10" fmla="*/ 34 w 84"/>
                <a:gd name="T11" fmla="*/ 42 h 42"/>
              </a:gdLst>
              <a:ahLst/>
              <a:cxnLst>
                <a:cxn ang="0">
                  <a:pos x="T0" y="T1"/>
                </a:cxn>
                <a:cxn ang="0">
                  <a:pos x="T2" y="T3"/>
                </a:cxn>
                <a:cxn ang="0">
                  <a:pos x="T4" y="T5"/>
                </a:cxn>
                <a:cxn ang="0">
                  <a:pos x="T6" y="T7"/>
                </a:cxn>
                <a:cxn ang="0">
                  <a:pos x="T8" y="T9"/>
                </a:cxn>
                <a:cxn ang="0">
                  <a:pos x="T10" y="T11"/>
                </a:cxn>
              </a:cxnLst>
              <a:rect l="0" t="0" r="r" b="b"/>
              <a:pathLst>
                <a:path w="84" h="42">
                  <a:moveTo>
                    <a:pt x="34" y="42"/>
                  </a:moveTo>
                  <a:lnTo>
                    <a:pt x="34" y="42"/>
                  </a:lnTo>
                  <a:cubicBezTo>
                    <a:pt x="0" y="42"/>
                    <a:pt x="67" y="0"/>
                    <a:pt x="67" y="11"/>
                  </a:cubicBezTo>
                  <a:cubicBezTo>
                    <a:pt x="84" y="11"/>
                    <a:pt x="50" y="42"/>
                    <a:pt x="34" y="42"/>
                  </a:cubicBezTo>
                  <a:cubicBezTo>
                    <a:pt x="17" y="42"/>
                    <a:pt x="67" y="42"/>
                    <a:pt x="34" y="42"/>
                  </a:cubicBezTo>
                  <a:lnTo>
                    <a:pt x="34"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Freeform 2045">
              <a:extLst>
                <a:ext uri="{FF2B5EF4-FFF2-40B4-BE49-F238E27FC236}">
                  <a16:creationId xmlns:a16="http://schemas.microsoft.com/office/drawing/2014/main" id="{336FA10F-A3BA-B43D-534E-236C7C700ACE}"/>
                </a:ext>
              </a:extLst>
            </p:cNvPr>
            <p:cNvSpPr>
              <a:spLocks/>
            </p:cNvSpPr>
            <p:nvPr/>
          </p:nvSpPr>
          <p:spPr bwMode="auto">
            <a:xfrm>
              <a:off x="2162" y="1759"/>
              <a:ext cx="8" cy="8"/>
            </a:xfrm>
            <a:custGeom>
              <a:avLst/>
              <a:gdLst>
                <a:gd name="T0" fmla="*/ 21 w 42"/>
                <a:gd name="T1" fmla="*/ 42 h 42"/>
                <a:gd name="T2" fmla="*/ 21 w 42"/>
                <a:gd name="T3" fmla="*/ 42 h 42"/>
                <a:gd name="T4" fmla="*/ 21 w 42"/>
                <a:gd name="T5" fmla="*/ 0 h 42"/>
                <a:gd name="T6" fmla="*/ 21 w 42"/>
                <a:gd name="T7" fmla="*/ 42 h 42"/>
              </a:gdLst>
              <a:ahLst/>
              <a:cxnLst>
                <a:cxn ang="0">
                  <a:pos x="T0" y="T1"/>
                </a:cxn>
                <a:cxn ang="0">
                  <a:pos x="T2" y="T3"/>
                </a:cxn>
                <a:cxn ang="0">
                  <a:pos x="T4" y="T5"/>
                </a:cxn>
                <a:cxn ang="0">
                  <a:pos x="T6" y="T7"/>
                </a:cxn>
              </a:cxnLst>
              <a:rect l="0" t="0" r="r" b="b"/>
              <a:pathLst>
                <a:path w="42" h="42">
                  <a:moveTo>
                    <a:pt x="21" y="42"/>
                  </a:moveTo>
                  <a:lnTo>
                    <a:pt x="21" y="42"/>
                  </a:lnTo>
                  <a:cubicBezTo>
                    <a:pt x="0" y="42"/>
                    <a:pt x="0" y="21"/>
                    <a:pt x="21" y="0"/>
                  </a:cubicBezTo>
                  <a:cubicBezTo>
                    <a:pt x="42" y="0"/>
                    <a:pt x="42" y="42"/>
                    <a:pt x="21" y="4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2046">
              <a:extLst>
                <a:ext uri="{FF2B5EF4-FFF2-40B4-BE49-F238E27FC236}">
                  <a16:creationId xmlns:a16="http://schemas.microsoft.com/office/drawing/2014/main" id="{8944B9B5-D555-7CB5-D260-5D6D26DCF75C}"/>
                </a:ext>
              </a:extLst>
            </p:cNvPr>
            <p:cNvSpPr>
              <a:spLocks/>
            </p:cNvSpPr>
            <p:nvPr/>
          </p:nvSpPr>
          <p:spPr bwMode="auto">
            <a:xfrm>
              <a:off x="2162" y="1759"/>
              <a:ext cx="8" cy="8"/>
            </a:xfrm>
            <a:custGeom>
              <a:avLst/>
              <a:gdLst>
                <a:gd name="T0" fmla="*/ 21 w 42"/>
                <a:gd name="T1" fmla="*/ 42 h 42"/>
                <a:gd name="T2" fmla="*/ 21 w 42"/>
                <a:gd name="T3" fmla="*/ 42 h 42"/>
                <a:gd name="T4" fmla="*/ 21 w 42"/>
                <a:gd name="T5" fmla="*/ 0 h 42"/>
                <a:gd name="T6" fmla="*/ 21 w 42"/>
                <a:gd name="T7" fmla="*/ 42 h 42"/>
                <a:gd name="T8" fmla="*/ 21 w 42"/>
                <a:gd name="T9" fmla="*/ 42 h 42"/>
              </a:gdLst>
              <a:ahLst/>
              <a:cxnLst>
                <a:cxn ang="0">
                  <a:pos x="T0" y="T1"/>
                </a:cxn>
                <a:cxn ang="0">
                  <a:pos x="T2" y="T3"/>
                </a:cxn>
                <a:cxn ang="0">
                  <a:pos x="T4" y="T5"/>
                </a:cxn>
                <a:cxn ang="0">
                  <a:pos x="T6" y="T7"/>
                </a:cxn>
                <a:cxn ang="0">
                  <a:pos x="T8" y="T9"/>
                </a:cxn>
              </a:cxnLst>
              <a:rect l="0" t="0" r="r" b="b"/>
              <a:pathLst>
                <a:path w="42" h="42">
                  <a:moveTo>
                    <a:pt x="21" y="42"/>
                  </a:moveTo>
                  <a:lnTo>
                    <a:pt x="21" y="42"/>
                  </a:lnTo>
                  <a:cubicBezTo>
                    <a:pt x="0" y="42"/>
                    <a:pt x="0" y="21"/>
                    <a:pt x="21" y="0"/>
                  </a:cubicBezTo>
                  <a:cubicBezTo>
                    <a:pt x="42" y="0"/>
                    <a:pt x="42" y="42"/>
                    <a:pt x="21" y="42"/>
                  </a:cubicBezTo>
                  <a:lnTo>
                    <a:pt x="21"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Freeform 2047">
              <a:extLst>
                <a:ext uri="{FF2B5EF4-FFF2-40B4-BE49-F238E27FC236}">
                  <a16:creationId xmlns:a16="http://schemas.microsoft.com/office/drawing/2014/main" id="{6EEFCB21-49B9-5FE9-372D-2B31AA98516C}"/>
                </a:ext>
              </a:extLst>
            </p:cNvPr>
            <p:cNvSpPr>
              <a:spLocks/>
            </p:cNvSpPr>
            <p:nvPr/>
          </p:nvSpPr>
          <p:spPr bwMode="auto">
            <a:xfrm>
              <a:off x="2162" y="1759"/>
              <a:ext cx="8" cy="8"/>
            </a:xfrm>
            <a:custGeom>
              <a:avLst/>
              <a:gdLst>
                <a:gd name="T0" fmla="*/ 21 w 42"/>
                <a:gd name="T1" fmla="*/ 42 h 42"/>
                <a:gd name="T2" fmla="*/ 21 w 42"/>
                <a:gd name="T3" fmla="*/ 42 h 42"/>
                <a:gd name="T4" fmla="*/ 21 w 42"/>
                <a:gd name="T5" fmla="*/ 0 h 42"/>
                <a:gd name="T6" fmla="*/ 21 w 42"/>
                <a:gd name="T7" fmla="*/ 42 h 42"/>
              </a:gdLst>
              <a:ahLst/>
              <a:cxnLst>
                <a:cxn ang="0">
                  <a:pos x="T0" y="T1"/>
                </a:cxn>
                <a:cxn ang="0">
                  <a:pos x="T2" y="T3"/>
                </a:cxn>
                <a:cxn ang="0">
                  <a:pos x="T4" y="T5"/>
                </a:cxn>
                <a:cxn ang="0">
                  <a:pos x="T6" y="T7"/>
                </a:cxn>
              </a:cxnLst>
              <a:rect l="0" t="0" r="r" b="b"/>
              <a:pathLst>
                <a:path w="42" h="42">
                  <a:moveTo>
                    <a:pt x="21" y="42"/>
                  </a:moveTo>
                  <a:lnTo>
                    <a:pt x="21" y="42"/>
                  </a:lnTo>
                  <a:cubicBezTo>
                    <a:pt x="0" y="42"/>
                    <a:pt x="0" y="21"/>
                    <a:pt x="21" y="0"/>
                  </a:cubicBezTo>
                  <a:cubicBezTo>
                    <a:pt x="42" y="0"/>
                    <a:pt x="42" y="42"/>
                    <a:pt x="21" y="4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2048">
              <a:extLst>
                <a:ext uri="{FF2B5EF4-FFF2-40B4-BE49-F238E27FC236}">
                  <a16:creationId xmlns:a16="http://schemas.microsoft.com/office/drawing/2014/main" id="{B5F386BC-D36C-9F77-EBEA-4EF5C1642780}"/>
                </a:ext>
              </a:extLst>
            </p:cNvPr>
            <p:cNvSpPr>
              <a:spLocks/>
            </p:cNvSpPr>
            <p:nvPr/>
          </p:nvSpPr>
          <p:spPr bwMode="auto">
            <a:xfrm>
              <a:off x="2162" y="1759"/>
              <a:ext cx="8" cy="8"/>
            </a:xfrm>
            <a:custGeom>
              <a:avLst/>
              <a:gdLst>
                <a:gd name="T0" fmla="*/ 21 w 42"/>
                <a:gd name="T1" fmla="*/ 42 h 42"/>
                <a:gd name="T2" fmla="*/ 21 w 42"/>
                <a:gd name="T3" fmla="*/ 42 h 42"/>
                <a:gd name="T4" fmla="*/ 21 w 42"/>
                <a:gd name="T5" fmla="*/ 0 h 42"/>
                <a:gd name="T6" fmla="*/ 21 w 42"/>
                <a:gd name="T7" fmla="*/ 42 h 42"/>
                <a:gd name="T8" fmla="*/ 21 w 42"/>
                <a:gd name="T9" fmla="*/ 42 h 42"/>
              </a:gdLst>
              <a:ahLst/>
              <a:cxnLst>
                <a:cxn ang="0">
                  <a:pos x="T0" y="T1"/>
                </a:cxn>
                <a:cxn ang="0">
                  <a:pos x="T2" y="T3"/>
                </a:cxn>
                <a:cxn ang="0">
                  <a:pos x="T4" y="T5"/>
                </a:cxn>
                <a:cxn ang="0">
                  <a:pos x="T6" y="T7"/>
                </a:cxn>
                <a:cxn ang="0">
                  <a:pos x="T8" y="T9"/>
                </a:cxn>
              </a:cxnLst>
              <a:rect l="0" t="0" r="r" b="b"/>
              <a:pathLst>
                <a:path w="42" h="42">
                  <a:moveTo>
                    <a:pt x="21" y="42"/>
                  </a:moveTo>
                  <a:lnTo>
                    <a:pt x="21" y="42"/>
                  </a:lnTo>
                  <a:cubicBezTo>
                    <a:pt x="0" y="42"/>
                    <a:pt x="0" y="21"/>
                    <a:pt x="21" y="0"/>
                  </a:cubicBezTo>
                  <a:cubicBezTo>
                    <a:pt x="42" y="0"/>
                    <a:pt x="42" y="42"/>
                    <a:pt x="21" y="42"/>
                  </a:cubicBezTo>
                  <a:lnTo>
                    <a:pt x="21"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Freeform 2049">
              <a:extLst>
                <a:ext uri="{FF2B5EF4-FFF2-40B4-BE49-F238E27FC236}">
                  <a16:creationId xmlns:a16="http://schemas.microsoft.com/office/drawing/2014/main" id="{11F71A2F-5908-6BA6-C232-A4EC94FBDB45}"/>
                </a:ext>
              </a:extLst>
            </p:cNvPr>
            <p:cNvSpPr>
              <a:spLocks/>
            </p:cNvSpPr>
            <p:nvPr/>
          </p:nvSpPr>
          <p:spPr bwMode="auto">
            <a:xfrm>
              <a:off x="1921" y="1638"/>
              <a:ext cx="257" cy="129"/>
            </a:xfrm>
            <a:custGeom>
              <a:avLst/>
              <a:gdLst>
                <a:gd name="T0" fmla="*/ 1203 w 1333"/>
                <a:gd name="T1" fmla="*/ 607 h 667"/>
                <a:gd name="T2" fmla="*/ 1058 w 1333"/>
                <a:gd name="T3" fmla="*/ 607 h 667"/>
                <a:gd name="T4" fmla="*/ 942 w 1333"/>
                <a:gd name="T5" fmla="*/ 563 h 667"/>
                <a:gd name="T6" fmla="*/ 783 w 1333"/>
                <a:gd name="T7" fmla="*/ 593 h 667"/>
                <a:gd name="T8" fmla="*/ 449 w 1333"/>
                <a:gd name="T9" fmla="*/ 637 h 667"/>
                <a:gd name="T10" fmla="*/ 392 w 1333"/>
                <a:gd name="T11" fmla="*/ 563 h 667"/>
                <a:gd name="T12" fmla="*/ 218 w 1333"/>
                <a:gd name="T13" fmla="*/ 533 h 667"/>
                <a:gd name="T14" fmla="*/ 406 w 1333"/>
                <a:gd name="T15" fmla="*/ 430 h 667"/>
                <a:gd name="T16" fmla="*/ 363 w 1333"/>
                <a:gd name="T17" fmla="*/ 370 h 667"/>
                <a:gd name="T18" fmla="*/ 102 w 1333"/>
                <a:gd name="T19" fmla="*/ 311 h 667"/>
                <a:gd name="T20" fmla="*/ 305 w 1333"/>
                <a:gd name="T21" fmla="*/ 267 h 667"/>
                <a:gd name="T22" fmla="*/ 87 w 1333"/>
                <a:gd name="T23" fmla="*/ 267 h 667"/>
                <a:gd name="T24" fmla="*/ 15 w 1333"/>
                <a:gd name="T25" fmla="*/ 222 h 667"/>
                <a:gd name="T26" fmla="*/ 58 w 1333"/>
                <a:gd name="T27" fmla="*/ 133 h 667"/>
                <a:gd name="T28" fmla="*/ 189 w 1333"/>
                <a:gd name="T29" fmla="*/ 59 h 667"/>
                <a:gd name="T30" fmla="*/ 348 w 1333"/>
                <a:gd name="T31" fmla="*/ 104 h 667"/>
                <a:gd name="T32" fmla="*/ 449 w 1333"/>
                <a:gd name="T33" fmla="*/ 59 h 667"/>
                <a:gd name="T34" fmla="*/ 580 w 1333"/>
                <a:gd name="T35" fmla="*/ 148 h 667"/>
                <a:gd name="T36" fmla="*/ 652 w 1333"/>
                <a:gd name="T37" fmla="*/ 119 h 667"/>
                <a:gd name="T38" fmla="*/ 696 w 1333"/>
                <a:gd name="T39" fmla="*/ 89 h 667"/>
                <a:gd name="T40" fmla="*/ 725 w 1333"/>
                <a:gd name="T41" fmla="*/ 89 h 667"/>
                <a:gd name="T42" fmla="*/ 812 w 1333"/>
                <a:gd name="T43" fmla="*/ 237 h 667"/>
                <a:gd name="T44" fmla="*/ 812 w 1333"/>
                <a:gd name="T45" fmla="*/ 45 h 667"/>
                <a:gd name="T46" fmla="*/ 928 w 1333"/>
                <a:gd name="T47" fmla="*/ 15 h 667"/>
                <a:gd name="T48" fmla="*/ 1058 w 1333"/>
                <a:gd name="T49" fmla="*/ 193 h 667"/>
                <a:gd name="T50" fmla="*/ 1130 w 1333"/>
                <a:gd name="T51" fmla="*/ 385 h 667"/>
                <a:gd name="T52" fmla="*/ 1232 w 1333"/>
                <a:gd name="T53" fmla="*/ 415 h 667"/>
                <a:gd name="T54" fmla="*/ 1203 w 1333"/>
                <a:gd name="T55" fmla="*/ 474 h 667"/>
                <a:gd name="T56" fmla="*/ 1159 w 1333"/>
                <a:gd name="T57" fmla="*/ 518 h 667"/>
                <a:gd name="T58" fmla="*/ 1174 w 1333"/>
                <a:gd name="T59" fmla="*/ 563 h 667"/>
                <a:gd name="T60" fmla="*/ 1246 w 1333"/>
                <a:gd name="T61" fmla="*/ 563 h 667"/>
                <a:gd name="T62" fmla="*/ 1203 w 1333"/>
                <a:gd name="T63" fmla="*/ 60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3" h="667">
                  <a:moveTo>
                    <a:pt x="1203" y="607"/>
                  </a:moveTo>
                  <a:lnTo>
                    <a:pt x="1203" y="607"/>
                  </a:lnTo>
                  <a:lnTo>
                    <a:pt x="1102" y="607"/>
                  </a:lnTo>
                  <a:lnTo>
                    <a:pt x="1058" y="607"/>
                  </a:lnTo>
                  <a:cubicBezTo>
                    <a:pt x="1044" y="607"/>
                    <a:pt x="1044" y="593"/>
                    <a:pt x="1029" y="578"/>
                  </a:cubicBezTo>
                  <a:cubicBezTo>
                    <a:pt x="1015" y="578"/>
                    <a:pt x="957" y="593"/>
                    <a:pt x="942" y="563"/>
                  </a:cubicBezTo>
                  <a:cubicBezTo>
                    <a:pt x="942" y="518"/>
                    <a:pt x="913" y="548"/>
                    <a:pt x="884" y="563"/>
                  </a:cubicBezTo>
                  <a:cubicBezTo>
                    <a:pt x="841" y="593"/>
                    <a:pt x="812" y="578"/>
                    <a:pt x="783" y="593"/>
                  </a:cubicBezTo>
                  <a:cubicBezTo>
                    <a:pt x="739" y="607"/>
                    <a:pt x="696" y="622"/>
                    <a:pt x="652" y="637"/>
                  </a:cubicBezTo>
                  <a:cubicBezTo>
                    <a:pt x="594" y="637"/>
                    <a:pt x="507" y="667"/>
                    <a:pt x="449" y="637"/>
                  </a:cubicBezTo>
                  <a:cubicBezTo>
                    <a:pt x="449" y="637"/>
                    <a:pt x="421" y="622"/>
                    <a:pt x="421" y="607"/>
                  </a:cubicBezTo>
                  <a:cubicBezTo>
                    <a:pt x="421" y="593"/>
                    <a:pt x="421" y="563"/>
                    <a:pt x="392" y="563"/>
                  </a:cubicBezTo>
                  <a:lnTo>
                    <a:pt x="305" y="563"/>
                  </a:lnTo>
                  <a:cubicBezTo>
                    <a:pt x="276" y="563"/>
                    <a:pt x="247" y="563"/>
                    <a:pt x="218" y="533"/>
                  </a:cubicBezTo>
                  <a:cubicBezTo>
                    <a:pt x="203" y="533"/>
                    <a:pt x="131" y="474"/>
                    <a:pt x="145" y="459"/>
                  </a:cubicBezTo>
                  <a:cubicBezTo>
                    <a:pt x="232" y="415"/>
                    <a:pt x="334" y="430"/>
                    <a:pt x="406" y="430"/>
                  </a:cubicBezTo>
                  <a:lnTo>
                    <a:pt x="580" y="430"/>
                  </a:lnTo>
                  <a:cubicBezTo>
                    <a:pt x="580" y="400"/>
                    <a:pt x="377" y="370"/>
                    <a:pt x="363" y="370"/>
                  </a:cubicBezTo>
                  <a:cubicBezTo>
                    <a:pt x="290" y="370"/>
                    <a:pt x="203" y="415"/>
                    <a:pt x="131" y="385"/>
                  </a:cubicBezTo>
                  <a:cubicBezTo>
                    <a:pt x="102" y="370"/>
                    <a:pt x="44" y="341"/>
                    <a:pt x="102" y="311"/>
                  </a:cubicBezTo>
                  <a:cubicBezTo>
                    <a:pt x="145" y="296"/>
                    <a:pt x="189" y="281"/>
                    <a:pt x="232" y="281"/>
                  </a:cubicBezTo>
                  <a:cubicBezTo>
                    <a:pt x="261" y="267"/>
                    <a:pt x="290" y="267"/>
                    <a:pt x="305" y="267"/>
                  </a:cubicBezTo>
                  <a:cubicBezTo>
                    <a:pt x="276" y="281"/>
                    <a:pt x="232" y="267"/>
                    <a:pt x="203" y="267"/>
                  </a:cubicBezTo>
                  <a:cubicBezTo>
                    <a:pt x="189" y="267"/>
                    <a:pt x="102" y="281"/>
                    <a:pt x="87" y="267"/>
                  </a:cubicBezTo>
                  <a:lnTo>
                    <a:pt x="102" y="252"/>
                  </a:lnTo>
                  <a:cubicBezTo>
                    <a:pt x="102" y="237"/>
                    <a:pt x="0" y="252"/>
                    <a:pt x="15" y="222"/>
                  </a:cubicBezTo>
                  <a:cubicBezTo>
                    <a:pt x="29" y="207"/>
                    <a:pt x="44" y="178"/>
                    <a:pt x="58" y="163"/>
                  </a:cubicBezTo>
                  <a:cubicBezTo>
                    <a:pt x="116" y="148"/>
                    <a:pt x="58" y="148"/>
                    <a:pt x="58" y="133"/>
                  </a:cubicBezTo>
                  <a:cubicBezTo>
                    <a:pt x="58" y="133"/>
                    <a:pt x="102" y="104"/>
                    <a:pt x="116" y="104"/>
                  </a:cubicBezTo>
                  <a:cubicBezTo>
                    <a:pt x="145" y="89"/>
                    <a:pt x="160" y="74"/>
                    <a:pt x="189" y="59"/>
                  </a:cubicBezTo>
                  <a:cubicBezTo>
                    <a:pt x="247" y="30"/>
                    <a:pt x="290" y="15"/>
                    <a:pt x="348" y="15"/>
                  </a:cubicBezTo>
                  <a:cubicBezTo>
                    <a:pt x="421" y="15"/>
                    <a:pt x="348" y="104"/>
                    <a:pt x="348" y="104"/>
                  </a:cubicBezTo>
                  <a:cubicBezTo>
                    <a:pt x="377" y="119"/>
                    <a:pt x="406" y="119"/>
                    <a:pt x="421" y="104"/>
                  </a:cubicBezTo>
                  <a:cubicBezTo>
                    <a:pt x="435" y="104"/>
                    <a:pt x="435" y="59"/>
                    <a:pt x="449" y="59"/>
                  </a:cubicBezTo>
                  <a:cubicBezTo>
                    <a:pt x="478" y="59"/>
                    <a:pt x="536" y="59"/>
                    <a:pt x="565" y="89"/>
                  </a:cubicBezTo>
                  <a:cubicBezTo>
                    <a:pt x="609" y="119"/>
                    <a:pt x="507" y="163"/>
                    <a:pt x="580" y="148"/>
                  </a:cubicBezTo>
                  <a:cubicBezTo>
                    <a:pt x="594" y="148"/>
                    <a:pt x="609" y="133"/>
                    <a:pt x="623" y="119"/>
                  </a:cubicBezTo>
                  <a:lnTo>
                    <a:pt x="652" y="119"/>
                  </a:lnTo>
                  <a:cubicBezTo>
                    <a:pt x="667" y="119"/>
                    <a:pt x="667" y="119"/>
                    <a:pt x="681" y="133"/>
                  </a:cubicBezTo>
                  <a:cubicBezTo>
                    <a:pt x="696" y="133"/>
                    <a:pt x="696" y="104"/>
                    <a:pt x="696" y="89"/>
                  </a:cubicBezTo>
                  <a:cubicBezTo>
                    <a:pt x="681" y="89"/>
                    <a:pt x="638" y="59"/>
                    <a:pt x="623" y="59"/>
                  </a:cubicBezTo>
                  <a:cubicBezTo>
                    <a:pt x="652" y="45"/>
                    <a:pt x="710" y="74"/>
                    <a:pt x="725" y="89"/>
                  </a:cubicBezTo>
                  <a:cubicBezTo>
                    <a:pt x="768" y="104"/>
                    <a:pt x="768" y="119"/>
                    <a:pt x="783" y="148"/>
                  </a:cubicBezTo>
                  <a:cubicBezTo>
                    <a:pt x="783" y="163"/>
                    <a:pt x="783" y="237"/>
                    <a:pt x="812" y="237"/>
                  </a:cubicBezTo>
                  <a:cubicBezTo>
                    <a:pt x="826" y="237"/>
                    <a:pt x="884" y="237"/>
                    <a:pt x="870" y="207"/>
                  </a:cubicBezTo>
                  <a:cubicBezTo>
                    <a:pt x="855" y="148"/>
                    <a:pt x="826" y="104"/>
                    <a:pt x="812" y="45"/>
                  </a:cubicBezTo>
                  <a:cubicBezTo>
                    <a:pt x="797" y="0"/>
                    <a:pt x="841" y="15"/>
                    <a:pt x="855" y="15"/>
                  </a:cubicBezTo>
                  <a:cubicBezTo>
                    <a:pt x="899" y="30"/>
                    <a:pt x="899" y="0"/>
                    <a:pt x="928" y="15"/>
                  </a:cubicBezTo>
                  <a:cubicBezTo>
                    <a:pt x="957" y="45"/>
                    <a:pt x="1000" y="59"/>
                    <a:pt x="1000" y="89"/>
                  </a:cubicBezTo>
                  <a:cubicBezTo>
                    <a:pt x="1015" y="133"/>
                    <a:pt x="1029" y="163"/>
                    <a:pt x="1058" y="193"/>
                  </a:cubicBezTo>
                  <a:cubicBezTo>
                    <a:pt x="1073" y="237"/>
                    <a:pt x="1087" y="252"/>
                    <a:pt x="1073" y="281"/>
                  </a:cubicBezTo>
                  <a:cubicBezTo>
                    <a:pt x="1058" y="326"/>
                    <a:pt x="1102" y="370"/>
                    <a:pt x="1130" y="385"/>
                  </a:cubicBezTo>
                  <a:lnTo>
                    <a:pt x="1188" y="385"/>
                  </a:lnTo>
                  <a:cubicBezTo>
                    <a:pt x="1203" y="400"/>
                    <a:pt x="1217" y="415"/>
                    <a:pt x="1232" y="415"/>
                  </a:cubicBezTo>
                  <a:cubicBezTo>
                    <a:pt x="1275" y="430"/>
                    <a:pt x="1333" y="430"/>
                    <a:pt x="1333" y="489"/>
                  </a:cubicBezTo>
                  <a:cubicBezTo>
                    <a:pt x="1333" y="518"/>
                    <a:pt x="1203" y="474"/>
                    <a:pt x="1203" y="474"/>
                  </a:cubicBezTo>
                  <a:lnTo>
                    <a:pt x="1203" y="518"/>
                  </a:lnTo>
                  <a:lnTo>
                    <a:pt x="1159" y="518"/>
                  </a:lnTo>
                  <a:cubicBezTo>
                    <a:pt x="1174" y="518"/>
                    <a:pt x="1174" y="533"/>
                    <a:pt x="1174" y="533"/>
                  </a:cubicBezTo>
                  <a:lnTo>
                    <a:pt x="1174" y="563"/>
                  </a:lnTo>
                  <a:lnTo>
                    <a:pt x="1232" y="533"/>
                  </a:lnTo>
                  <a:cubicBezTo>
                    <a:pt x="1261" y="533"/>
                    <a:pt x="1246" y="548"/>
                    <a:pt x="1246" y="563"/>
                  </a:cubicBezTo>
                  <a:cubicBezTo>
                    <a:pt x="1246" y="563"/>
                    <a:pt x="1275" y="563"/>
                    <a:pt x="1290" y="578"/>
                  </a:cubicBezTo>
                  <a:lnTo>
                    <a:pt x="1203" y="607"/>
                  </a:lnTo>
                  <a:cubicBezTo>
                    <a:pt x="1174" y="607"/>
                    <a:pt x="1246" y="607"/>
                    <a:pt x="1203" y="60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2050">
              <a:extLst>
                <a:ext uri="{FF2B5EF4-FFF2-40B4-BE49-F238E27FC236}">
                  <a16:creationId xmlns:a16="http://schemas.microsoft.com/office/drawing/2014/main" id="{29673276-5BD3-21F8-9973-A2AB92E886B6}"/>
                </a:ext>
              </a:extLst>
            </p:cNvPr>
            <p:cNvSpPr>
              <a:spLocks/>
            </p:cNvSpPr>
            <p:nvPr/>
          </p:nvSpPr>
          <p:spPr bwMode="auto">
            <a:xfrm>
              <a:off x="1921" y="1638"/>
              <a:ext cx="257" cy="129"/>
            </a:xfrm>
            <a:custGeom>
              <a:avLst/>
              <a:gdLst>
                <a:gd name="T0" fmla="*/ 1203 w 1333"/>
                <a:gd name="T1" fmla="*/ 607 h 667"/>
                <a:gd name="T2" fmla="*/ 1058 w 1333"/>
                <a:gd name="T3" fmla="*/ 607 h 667"/>
                <a:gd name="T4" fmla="*/ 942 w 1333"/>
                <a:gd name="T5" fmla="*/ 563 h 667"/>
                <a:gd name="T6" fmla="*/ 783 w 1333"/>
                <a:gd name="T7" fmla="*/ 593 h 667"/>
                <a:gd name="T8" fmla="*/ 449 w 1333"/>
                <a:gd name="T9" fmla="*/ 637 h 667"/>
                <a:gd name="T10" fmla="*/ 392 w 1333"/>
                <a:gd name="T11" fmla="*/ 563 h 667"/>
                <a:gd name="T12" fmla="*/ 218 w 1333"/>
                <a:gd name="T13" fmla="*/ 533 h 667"/>
                <a:gd name="T14" fmla="*/ 406 w 1333"/>
                <a:gd name="T15" fmla="*/ 430 h 667"/>
                <a:gd name="T16" fmla="*/ 363 w 1333"/>
                <a:gd name="T17" fmla="*/ 370 h 667"/>
                <a:gd name="T18" fmla="*/ 102 w 1333"/>
                <a:gd name="T19" fmla="*/ 311 h 667"/>
                <a:gd name="T20" fmla="*/ 305 w 1333"/>
                <a:gd name="T21" fmla="*/ 267 h 667"/>
                <a:gd name="T22" fmla="*/ 87 w 1333"/>
                <a:gd name="T23" fmla="*/ 267 h 667"/>
                <a:gd name="T24" fmla="*/ 15 w 1333"/>
                <a:gd name="T25" fmla="*/ 222 h 667"/>
                <a:gd name="T26" fmla="*/ 58 w 1333"/>
                <a:gd name="T27" fmla="*/ 133 h 667"/>
                <a:gd name="T28" fmla="*/ 189 w 1333"/>
                <a:gd name="T29" fmla="*/ 59 h 667"/>
                <a:gd name="T30" fmla="*/ 348 w 1333"/>
                <a:gd name="T31" fmla="*/ 104 h 667"/>
                <a:gd name="T32" fmla="*/ 449 w 1333"/>
                <a:gd name="T33" fmla="*/ 59 h 667"/>
                <a:gd name="T34" fmla="*/ 580 w 1333"/>
                <a:gd name="T35" fmla="*/ 148 h 667"/>
                <a:gd name="T36" fmla="*/ 652 w 1333"/>
                <a:gd name="T37" fmla="*/ 119 h 667"/>
                <a:gd name="T38" fmla="*/ 696 w 1333"/>
                <a:gd name="T39" fmla="*/ 89 h 667"/>
                <a:gd name="T40" fmla="*/ 725 w 1333"/>
                <a:gd name="T41" fmla="*/ 89 h 667"/>
                <a:gd name="T42" fmla="*/ 812 w 1333"/>
                <a:gd name="T43" fmla="*/ 237 h 667"/>
                <a:gd name="T44" fmla="*/ 812 w 1333"/>
                <a:gd name="T45" fmla="*/ 45 h 667"/>
                <a:gd name="T46" fmla="*/ 928 w 1333"/>
                <a:gd name="T47" fmla="*/ 15 h 667"/>
                <a:gd name="T48" fmla="*/ 1058 w 1333"/>
                <a:gd name="T49" fmla="*/ 193 h 667"/>
                <a:gd name="T50" fmla="*/ 1130 w 1333"/>
                <a:gd name="T51" fmla="*/ 385 h 667"/>
                <a:gd name="T52" fmla="*/ 1232 w 1333"/>
                <a:gd name="T53" fmla="*/ 415 h 667"/>
                <a:gd name="T54" fmla="*/ 1203 w 1333"/>
                <a:gd name="T55" fmla="*/ 474 h 667"/>
                <a:gd name="T56" fmla="*/ 1159 w 1333"/>
                <a:gd name="T57" fmla="*/ 518 h 667"/>
                <a:gd name="T58" fmla="*/ 1174 w 1333"/>
                <a:gd name="T59" fmla="*/ 563 h 667"/>
                <a:gd name="T60" fmla="*/ 1246 w 1333"/>
                <a:gd name="T61" fmla="*/ 563 h 667"/>
                <a:gd name="T62" fmla="*/ 1203 w 1333"/>
                <a:gd name="T63" fmla="*/ 607 h 667"/>
                <a:gd name="T64" fmla="*/ 1203 w 1333"/>
                <a:gd name="T65" fmla="*/ 60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3" h="667">
                  <a:moveTo>
                    <a:pt x="1203" y="607"/>
                  </a:moveTo>
                  <a:lnTo>
                    <a:pt x="1203" y="607"/>
                  </a:lnTo>
                  <a:lnTo>
                    <a:pt x="1102" y="607"/>
                  </a:lnTo>
                  <a:lnTo>
                    <a:pt x="1058" y="607"/>
                  </a:lnTo>
                  <a:cubicBezTo>
                    <a:pt x="1044" y="607"/>
                    <a:pt x="1044" y="593"/>
                    <a:pt x="1029" y="578"/>
                  </a:cubicBezTo>
                  <a:cubicBezTo>
                    <a:pt x="1015" y="578"/>
                    <a:pt x="957" y="593"/>
                    <a:pt x="942" y="563"/>
                  </a:cubicBezTo>
                  <a:cubicBezTo>
                    <a:pt x="942" y="518"/>
                    <a:pt x="913" y="548"/>
                    <a:pt x="884" y="563"/>
                  </a:cubicBezTo>
                  <a:cubicBezTo>
                    <a:pt x="841" y="593"/>
                    <a:pt x="812" y="578"/>
                    <a:pt x="783" y="593"/>
                  </a:cubicBezTo>
                  <a:cubicBezTo>
                    <a:pt x="739" y="607"/>
                    <a:pt x="696" y="622"/>
                    <a:pt x="652" y="637"/>
                  </a:cubicBezTo>
                  <a:cubicBezTo>
                    <a:pt x="594" y="637"/>
                    <a:pt x="507" y="667"/>
                    <a:pt x="449" y="637"/>
                  </a:cubicBezTo>
                  <a:cubicBezTo>
                    <a:pt x="449" y="637"/>
                    <a:pt x="421" y="622"/>
                    <a:pt x="421" y="607"/>
                  </a:cubicBezTo>
                  <a:cubicBezTo>
                    <a:pt x="421" y="593"/>
                    <a:pt x="421" y="563"/>
                    <a:pt x="392" y="563"/>
                  </a:cubicBezTo>
                  <a:lnTo>
                    <a:pt x="305" y="563"/>
                  </a:lnTo>
                  <a:cubicBezTo>
                    <a:pt x="276" y="563"/>
                    <a:pt x="247" y="563"/>
                    <a:pt x="218" y="533"/>
                  </a:cubicBezTo>
                  <a:cubicBezTo>
                    <a:pt x="203" y="533"/>
                    <a:pt x="131" y="474"/>
                    <a:pt x="145" y="459"/>
                  </a:cubicBezTo>
                  <a:cubicBezTo>
                    <a:pt x="232" y="415"/>
                    <a:pt x="334" y="430"/>
                    <a:pt x="406" y="430"/>
                  </a:cubicBezTo>
                  <a:lnTo>
                    <a:pt x="580" y="430"/>
                  </a:lnTo>
                  <a:cubicBezTo>
                    <a:pt x="580" y="400"/>
                    <a:pt x="377" y="370"/>
                    <a:pt x="363" y="370"/>
                  </a:cubicBezTo>
                  <a:cubicBezTo>
                    <a:pt x="290" y="370"/>
                    <a:pt x="203" y="415"/>
                    <a:pt x="131" y="385"/>
                  </a:cubicBezTo>
                  <a:cubicBezTo>
                    <a:pt x="102" y="370"/>
                    <a:pt x="44" y="341"/>
                    <a:pt x="102" y="311"/>
                  </a:cubicBezTo>
                  <a:cubicBezTo>
                    <a:pt x="145" y="296"/>
                    <a:pt x="189" y="281"/>
                    <a:pt x="232" y="281"/>
                  </a:cubicBezTo>
                  <a:cubicBezTo>
                    <a:pt x="261" y="267"/>
                    <a:pt x="290" y="267"/>
                    <a:pt x="305" y="267"/>
                  </a:cubicBezTo>
                  <a:cubicBezTo>
                    <a:pt x="276" y="281"/>
                    <a:pt x="232" y="267"/>
                    <a:pt x="203" y="267"/>
                  </a:cubicBezTo>
                  <a:cubicBezTo>
                    <a:pt x="189" y="267"/>
                    <a:pt x="102" y="281"/>
                    <a:pt x="87" y="267"/>
                  </a:cubicBezTo>
                  <a:lnTo>
                    <a:pt x="102" y="252"/>
                  </a:lnTo>
                  <a:cubicBezTo>
                    <a:pt x="102" y="237"/>
                    <a:pt x="0" y="252"/>
                    <a:pt x="15" y="222"/>
                  </a:cubicBezTo>
                  <a:cubicBezTo>
                    <a:pt x="29" y="207"/>
                    <a:pt x="44" y="178"/>
                    <a:pt x="58" y="163"/>
                  </a:cubicBezTo>
                  <a:cubicBezTo>
                    <a:pt x="116" y="148"/>
                    <a:pt x="58" y="148"/>
                    <a:pt x="58" y="133"/>
                  </a:cubicBezTo>
                  <a:cubicBezTo>
                    <a:pt x="58" y="133"/>
                    <a:pt x="102" y="104"/>
                    <a:pt x="116" y="104"/>
                  </a:cubicBezTo>
                  <a:cubicBezTo>
                    <a:pt x="145" y="89"/>
                    <a:pt x="160" y="74"/>
                    <a:pt x="189" y="59"/>
                  </a:cubicBezTo>
                  <a:cubicBezTo>
                    <a:pt x="247" y="30"/>
                    <a:pt x="290" y="15"/>
                    <a:pt x="348" y="15"/>
                  </a:cubicBezTo>
                  <a:cubicBezTo>
                    <a:pt x="421" y="15"/>
                    <a:pt x="348" y="104"/>
                    <a:pt x="348" y="104"/>
                  </a:cubicBezTo>
                  <a:cubicBezTo>
                    <a:pt x="377" y="119"/>
                    <a:pt x="406" y="119"/>
                    <a:pt x="421" y="104"/>
                  </a:cubicBezTo>
                  <a:cubicBezTo>
                    <a:pt x="435" y="104"/>
                    <a:pt x="435" y="59"/>
                    <a:pt x="449" y="59"/>
                  </a:cubicBezTo>
                  <a:cubicBezTo>
                    <a:pt x="478" y="59"/>
                    <a:pt x="536" y="59"/>
                    <a:pt x="565" y="89"/>
                  </a:cubicBezTo>
                  <a:cubicBezTo>
                    <a:pt x="609" y="119"/>
                    <a:pt x="507" y="163"/>
                    <a:pt x="580" y="148"/>
                  </a:cubicBezTo>
                  <a:cubicBezTo>
                    <a:pt x="594" y="148"/>
                    <a:pt x="609" y="133"/>
                    <a:pt x="623" y="119"/>
                  </a:cubicBezTo>
                  <a:lnTo>
                    <a:pt x="652" y="119"/>
                  </a:lnTo>
                  <a:cubicBezTo>
                    <a:pt x="667" y="119"/>
                    <a:pt x="667" y="119"/>
                    <a:pt x="681" y="133"/>
                  </a:cubicBezTo>
                  <a:cubicBezTo>
                    <a:pt x="696" y="133"/>
                    <a:pt x="696" y="104"/>
                    <a:pt x="696" y="89"/>
                  </a:cubicBezTo>
                  <a:cubicBezTo>
                    <a:pt x="681" y="89"/>
                    <a:pt x="638" y="59"/>
                    <a:pt x="623" y="59"/>
                  </a:cubicBezTo>
                  <a:cubicBezTo>
                    <a:pt x="652" y="45"/>
                    <a:pt x="710" y="74"/>
                    <a:pt x="725" y="89"/>
                  </a:cubicBezTo>
                  <a:cubicBezTo>
                    <a:pt x="768" y="104"/>
                    <a:pt x="768" y="119"/>
                    <a:pt x="783" y="148"/>
                  </a:cubicBezTo>
                  <a:cubicBezTo>
                    <a:pt x="783" y="163"/>
                    <a:pt x="783" y="237"/>
                    <a:pt x="812" y="237"/>
                  </a:cubicBezTo>
                  <a:cubicBezTo>
                    <a:pt x="826" y="237"/>
                    <a:pt x="884" y="237"/>
                    <a:pt x="870" y="207"/>
                  </a:cubicBezTo>
                  <a:cubicBezTo>
                    <a:pt x="855" y="148"/>
                    <a:pt x="826" y="104"/>
                    <a:pt x="812" y="45"/>
                  </a:cubicBezTo>
                  <a:cubicBezTo>
                    <a:pt x="797" y="0"/>
                    <a:pt x="841" y="15"/>
                    <a:pt x="855" y="15"/>
                  </a:cubicBezTo>
                  <a:cubicBezTo>
                    <a:pt x="899" y="30"/>
                    <a:pt x="899" y="0"/>
                    <a:pt x="928" y="15"/>
                  </a:cubicBezTo>
                  <a:cubicBezTo>
                    <a:pt x="957" y="45"/>
                    <a:pt x="1000" y="59"/>
                    <a:pt x="1000" y="89"/>
                  </a:cubicBezTo>
                  <a:cubicBezTo>
                    <a:pt x="1015" y="133"/>
                    <a:pt x="1029" y="163"/>
                    <a:pt x="1058" y="193"/>
                  </a:cubicBezTo>
                  <a:cubicBezTo>
                    <a:pt x="1073" y="237"/>
                    <a:pt x="1087" y="252"/>
                    <a:pt x="1073" y="281"/>
                  </a:cubicBezTo>
                  <a:cubicBezTo>
                    <a:pt x="1058" y="326"/>
                    <a:pt x="1102" y="370"/>
                    <a:pt x="1130" y="385"/>
                  </a:cubicBezTo>
                  <a:lnTo>
                    <a:pt x="1188" y="385"/>
                  </a:lnTo>
                  <a:cubicBezTo>
                    <a:pt x="1203" y="400"/>
                    <a:pt x="1217" y="415"/>
                    <a:pt x="1232" y="415"/>
                  </a:cubicBezTo>
                  <a:cubicBezTo>
                    <a:pt x="1275" y="430"/>
                    <a:pt x="1333" y="430"/>
                    <a:pt x="1333" y="489"/>
                  </a:cubicBezTo>
                  <a:cubicBezTo>
                    <a:pt x="1333" y="518"/>
                    <a:pt x="1203" y="474"/>
                    <a:pt x="1203" y="474"/>
                  </a:cubicBezTo>
                  <a:lnTo>
                    <a:pt x="1203" y="518"/>
                  </a:lnTo>
                  <a:lnTo>
                    <a:pt x="1159" y="518"/>
                  </a:lnTo>
                  <a:cubicBezTo>
                    <a:pt x="1174" y="518"/>
                    <a:pt x="1174" y="533"/>
                    <a:pt x="1174" y="533"/>
                  </a:cubicBezTo>
                  <a:lnTo>
                    <a:pt x="1174" y="563"/>
                  </a:lnTo>
                  <a:lnTo>
                    <a:pt x="1232" y="533"/>
                  </a:lnTo>
                  <a:cubicBezTo>
                    <a:pt x="1261" y="533"/>
                    <a:pt x="1246" y="548"/>
                    <a:pt x="1246" y="563"/>
                  </a:cubicBezTo>
                  <a:cubicBezTo>
                    <a:pt x="1246" y="563"/>
                    <a:pt x="1275" y="563"/>
                    <a:pt x="1290" y="578"/>
                  </a:cubicBezTo>
                  <a:lnTo>
                    <a:pt x="1203" y="607"/>
                  </a:lnTo>
                  <a:cubicBezTo>
                    <a:pt x="1174" y="607"/>
                    <a:pt x="1246" y="607"/>
                    <a:pt x="1203" y="607"/>
                  </a:cubicBezTo>
                  <a:lnTo>
                    <a:pt x="1203" y="60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Freeform 2051">
              <a:extLst>
                <a:ext uri="{FF2B5EF4-FFF2-40B4-BE49-F238E27FC236}">
                  <a16:creationId xmlns:a16="http://schemas.microsoft.com/office/drawing/2014/main" id="{AE6838EE-8920-640B-03EC-7620FDAAB927}"/>
                </a:ext>
              </a:extLst>
            </p:cNvPr>
            <p:cNvSpPr>
              <a:spLocks/>
            </p:cNvSpPr>
            <p:nvPr/>
          </p:nvSpPr>
          <p:spPr bwMode="auto">
            <a:xfrm>
              <a:off x="1921" y="1638"/>
              <a:ext cx="257" cy="129"/>
            </a:xfrm>
            <a:custGeom>
              <a:avLst/>
              <a:gdLst>
                <a:gd name="T0" fmla="*/ 1203 w 1333"/>
                <a:gd name="T1" fmla="*/ 607 h 667"/>
                <a:gd name="T2" fmla="*/ 1058 w 1333"/>
                <a:gd name="T3" fmla="*/ 607 h 667"/>
                <a:gd name="T4" fmla="*/ 942 w 1333"/>
                <a:gd name="T5" fmla="*/ 563 h 667"/>
                <a:gd name="T6" fmla="*/ 783 w 1333"/>
                <a:gd name="T7" fmla="*/ 593 h 667"/>
                <a:gd name="T8" fmla="*/ 449 w 1333"/>
                <a:gd name="T9" fmla="*/ 637 h 667"/>
                <a:gd name="T10" fmla="*/ 392 w 1333"/>
                <a:gd name="T11" fmla="*/ 563 h 667"/>
                <a:gd name="T12" fmla="*/ 218 w 1333"/>
                <a:gd name="T13" fmla="*/ 533 h 667"/>
                <a:gd name="T14" fmla="*/ 406 w 1333"/>
                <a:gd name="T15" fmla="*/ 430 h 667"/>
                <a:gd name="T16" fmla="*/ 363 w 1333"/>
                <a:gd name="T17" fmla="*/ 370 h 667"/>
                <a:gd name="T18" fmla="*/ 102 w 1333"/>
                <a:gd name="T19" fmla="*/ 311 h 667"/>
                <a:gd name="T20" fmla="*/ 305 w 1333"/>
                <a:gd name="T21" fmla="*/ 267 h 667"/>
                <a:gd name="T22" fmla="*/ 87 w 1333"/>
                <a:gd name="T23" fmla="*/ 267 h 667"/>
                <a:gd name="T24" fmla="*/ 15 w 1333"/>
                <a:gd name="T25" fmla="*/ 222 h 667"/>
                <a:gd name="T26" fmla="*/ 58 w 1333"/>
                <a:gd name="T27" fmla="*/ 133 h 667"/>
                <a:gd name="T28" fmla="*/ 189 w 1333"/>
                <a:gd name="T29" fmla="*/ 59 h 667"/>
                <a:gd name="T30" fmla="*/ 348 w 1333"/>
                <a:gd name="T31" fmla="*/ 104 h 667"/>
                <a:gd name="T32" fmla="*/ 449 w 1333"/>
                <a:gd name="T33" fmla="*/ 59 h 667"/>
                <a:gd name="T34" fmla="*/ 580 w 1333"/>
                <a:gd name="T35" fmla="*/ 148 h 667"/>
                <a:gd name="T36" fmla="*/ 652 w 1333"/>
                <a:gd name="T37" fmla="*/ 119 h 667"/>
                <a:gd name="T38" fmla="*/ 696 w 1333"/>
                <a:gd name="T39" fmla="*/ 89 h 667"/>
                <a:gd name="T40" fmla="*/ 725 w 1333"/>
                <a:gd name="T41" fmla="*/ 89 h 667"/>
                <a:gd name="T42" fmla="*/ 812 w 1333"/>
                <a:gd name="T43" fmla="*/ 237 h 667"/>
                <a:gd name="T44" fmla="*/ 812 w 1333"/>
                <a:gd name="T45" fmla="*/ 45 h 667"/>
                <a:gd name="T46" fmla="*/ 928 w 1333"/>
                <a:gd name="T47" fmla="*/ 15 h 667"/>
                <a:gd name="T48" fmla="*/ 1058 w 1333"/>
                <a:gd name="T49" fmla="*/ 193 h 667"/>
                <a:gd name="T50" fmla="*/ 1130 w 1333"/>
                <a:gd name="T51" fmla="*/ 385 h 667"/>
                <a:gd name="T52" fmla="*/ 1232 w 1333"/>
                <a:gd name="T53" fmla="*/ 415 h 667"/>
                <a:gd name="T54" fmla="*/ 1203 w 1333"/>
                <a:gd name="T55" fmla="*/ 474 h 667"/>
                <a:gd name="T56" fmla="*/ 1159 w 1333"/>
                <a:gd name="T57" fmla="*/ 518 h 667"/>
                <a:gd name="T58" fmla="*/ 1174 w 1333"/>
                <a:gd name="T59" fmla="*/ 563 h 667"/>
                <a:gd name="T60" fmla="*/ 1246 w 1333"/>
                <a:gd name="T61" fmla="*/ 563 h 667"/>
                <a:gd name="T62" fmla="*/ 1203 w 1333"/>
                <a:gd name="T63" fmla="*/ 60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3" h="667">
                  <a:moveTo>
                    <a:pt x="1203" y="607"/>
                  </a:moveTo>
                  <a:lnTo>
                    <a:pt x="1203" y="607"/>
                  </a:lnTo>
                  <a:lnTo>
                    <a:pt x="1102" y="607"/>
                  </a:lnTo>
                  <a:lnTo>
                    <a:pt x="1058" y="607"/>
                  </a:lnTo>
                  <a:cubicBezTo>
                    <a:pt x="1044" y="607"/>
                    <a:pt x="1044" y="593"/>
                    <a:pt x="1029" y="578"/>
                  </a:cubicBezTo>
                  <a:cubicBezTo>
                    <a:pt x="1015" y="578"/>
                    <a:pt x="957" y="593"/>
                    <a:pt x="942" y="563"/>
                  </a:cubicBezTo>
                  <a:cubicBezTo>
                    <a:pt x="942" y="518"/>
                    <a:pt x="913" y="548"/>
                    <a:pt x="884" y="563"/>
                  </a:cubicBezTo>
                  <a:cubicBezTo>
                    <a:pt x="841" y="593"/>
                    <a:pt x="812" y="578"/>
                    <a:pt x="783" y="593"/>
                  </a:cubicBezTo>
                  <a:cubicBezTo>
                    <a:pt x="739" y="607"/>
                    <a:pt x="696" y="622"/>
                    <a:pt x="652" y="637"/>
                  </a:cubicBezTo>
                  <a:cubicBezTo>
                    <a:pt x="594" y="637"/>
                    <a:pt x="507" y="667"/>
                    <a:pt x="449" y="637"/>
                  </a:cubicBezTo>
                  <a:cubicBezTo>
                    <a:pt x="449" y="637"/>
                    <a:pt x="421" y="622"/>
                    <a:pt x="421" y="607"/>
                  </a:cubicBezTo>
                  <a:cubicBezTo>
                    <a:pt x="421" y="593"/>
                    <a:pt x="421" y="563"/>
                    <a:pt x="392" y="563"/>
                  </a:cubicBezTo>
                  <a:lnTo>
                    <a:pt x="305" y="563"/>
                  </a:lnTo>
                  <a:cubicBezTo>
                    <a:pt x="276" y="563"/>
                    <a:pt x="247" y="563"/>
                    <a:pt x="218" y="533"/>
                  </a:cubicBezTo>
                  <a:cubicBezTo>
                    <a:pt x="203" y="533"/>
                    <a:pt x="131" y="474"/>
                    <a:pt x="145" y="459"/>
                  </a:cubicBezTo>
                  <a:cubicBezTo>
                    <a:pt x="232" y="415"/>
                    <a:pt x="334" y="430"/>
                    <a:pt x="406" y="430"/>
                  </a:cubicBezTo>
                  <a:lnTo>
                    <a:pt x="580" y="430"/>
                  </a:lnTo>
                  <a:cubicBezTo>
                    <a:pt x="580" y="400"/>
                    <a:pt x="377" y="370"/>
                    <a:pt x="363" y="370"/>
                  </a:cubicBezTo>
                  <a:cubicBezTo>
                    <a:pt x="290" y="370"/>
                    <a:pt x="203" y="415"/>
                    <a:pt x="131" y="385"/>
                  </a:cubicBezTo>
                  <a:cubicBezTo>
                    <a:pt x="102" y="370"/>
                    <a:pt x="44" y="341"/>
                    <a:pt x="102" y="311"/>
                  </a:cubicBezTo>
                  <a:cubicBezTo>
                    <a:pt x="145" y="296"/>
                    <a:pt x="189" y="281"/>
                    <a:pt x="232" y="281"/>
                  </a:cubicBezTo>
                  <a:cubicBezTo>
                    <a:pt x="261" y="267"/>
                    <a:pt x="290" y="267"/>
                    <a:pt x="305" y="267"/>
                  </a:cubicBezTo>
                  <a:cubicBezTo>
                    <a:pt x="276" y="281"/>
                    <a:pt x="232" y="267"/>
                    <a:pt x="203" y="267"/>
                  </a:cubicBezTo>
                  <a:cubicBezTo>
                    <a:pt x="189" y="267"/>
                    <a:pt x="102" y="281"/>
                    <a:pt x="87" y="267"/>
                  </a:cubicBezTo>
                  <a:lnTo>
                    <a:pt x="102" y="252"/>
                  </a:lnTo>
                  <a:cubicBezTo>
                    <a:pt x="102" y="237"/>
                    <a:pt x="0" y="252"/>
                    <a:pt x="15" y="222"/>
                  </a:cubicBezTo>
                  <a:cubicBezTo>
                    <a:pt x="29" y="207"/>
                    <a:pt x="44" y="178"/>
                    <a:pt x="58" y="163"/>
                  </a:cubicBezTo>
                  <a:cubicBezTo>
                    <a:pt x="116" y="148"/>
                    <a:pt x="58" y="148"/>
                    <a:pt x="58" y="133"/>
                  </a:cubicBezTo>
                  <a:cubicBezTo>
                    <a:pt x="58" y="133"/>
                    <a:pt x="102" y="104"/>
                    <a:pt x="116" y="104"/>
                  </a:cubicBezTo>
                  <a:cubicBezTo>
                    <a:pt x="145" y="89"/>
                    <a:pt x="160" y="74"/>
                    <a:pt x="189" y="59"/>
                  </a:cubicBezTo>
                  <a:cubicBezTo>
                    <a:pt x="247" y="30"/>
                    <a:pt x="290" y="15"/>
                    <a:pt x="348" y="15"/>
                  </a:cubicBezTo>
                  <a:cubicBezTo>
                    <a:pt x="421" y="15"/>
                    <a:pt x="348" y="104"/>
                    <a:pt x="348" y="104"/>
                  </a:cubicBezTo>
                  <a:cubicBezTo>
                    <a:pt x="377" y="119"/>
                    <a:pt x="406" y="119"/>
                    <a:pt x="421" y="104"/>
                  </a:cubicBezTo>
                  <a:cubicBezTo>
                    <a:pt x="435" y="104"/>
                    <a:pt x="435" y="59"/>
                    <a:pt x="449" y="59"/>
                  </a:cubicBezTo>
                  <a:cubicBezTo>
                    <a:pt x="478" y="59"/>
                    <a:pt x="536" y="59"/>
                    <a:pt x="565" y="89"/>
                  </a:cubicBezTo>
                  <a:cubicBezTo>
                    <a:pt x="609" y="119"/>
                    <a:pt x="507" y="163"/>
                    <a:pt x="580" y="148"/>
                  </a:cubicBezTo>
                  <a:cubicBezTo>
                    <a:pt x="594" y="148"/>
                    <a:pt x="609" y="133"/>
                    <a:pt x="623" y="119"/>
                  </a:cubicBezTo>
                  <a:lnTo>
                    <a:pt x="652" y="119"/>
                  </a:lnTo>
                  <a:cubicBezTo>
                    <a:pt x="667" y="119"/>
                    <a:pt x="667" y="119"/>
                    <a:pt x="681" y="133"/>
                  </a:cubicBezTo>
                  <a:cubicBezTo>
                    <a:pt x="696" y="133"/>
                    <a:pt x="696" y="104"/>
                    <a:pt x="696" y="89"/>
                  </a:cubicBezTo>
                  <a:cubicBezTo>
                    <a:pt x="681" y="89"/>
                    <a:pt x="638" y="59"/>
                    <a:pt x="623" y="59"/>
                  </a:cubicBezTo>
                  <a:cubicBezTo>
                    <a:pt x="652" y="45"/>
                    <a:pt x="710" y="74"/>
                    <a:pt x="725" y="89"/>
                  </a:cubicBezTo>
                  <a:cubicBezTo>
                    <a:pt x="768" y="104"/>
                    <a:pt x="768" y="119"/>
                    <a:pt x="783" y="148"/>
                  </a:cubicBezTo>
                  <a:cubicBezTo>
                    <a:pt x="783" y="163"/>
                    <a:pt x="783" y="237"/>
                    <a:pt x="812" y="237"/>
                  </a:cubicBezTo>
                  <a:cubicBezTo>
                    <a:pt x="826" y="237"/>
                    <a:pt x="884" y="237"/>
                    <a:pt x="870" y="207"/>
                  </a:cubicBezTo>
                  <a:cubicBezTo>
                    <a:pt x="855" y="148"/>
                    <a:pt x="826" y="104"/>
                    <a:pt x="812" y="45"/>
                  </a:cubicBezTo>
                  <a:cubicBezTo>
                    <a:pt x="797" y="0"/>
                    <a:pt x="841" y="15"/>
                    <a:pt x="855" y="15"/>
                  </a:cubicBezTo>
                  <a:cubicBezTo>
                    <a:pt x="899" y="30"/>
                    <a:pt x="899" y="0"/>
                    <a:pt x="928" y="15"/>
                  </a:cubicBezTo>
                  <a:cubicBezTo>
                    <a:pt x="957" y="45"/>
                    <a:pt x="1000" y="59"/>
                    <a:pt x="1000" y="89"/>
                  </a:cubicBezTo>
                  <a:cubicBezTo>
                    <a:pt x="1015" y="133"/>
                    <a:pt x="1029" y="163"/>
                    <a:pt x="1058" y="193"/>
                  </a:cubicBezTo>
                  <a:cubicBezTo>
                    <a:pt x="1073" y="237"/>
                    <a:pt x="1087" y="252"/>
                    <a:pt x="1073" y="281"/>
                  </a:cubicBezTo>
                  <a:cubicBezTo>
                    <a:pt x="1058" y="326"/>
                    <a:pt x="1102" y="370"/>
                    <a:pt x="1130" y="385"/>
                  </a:cubicBezTo>
                  <a:lnTo>
                    <a:pt x="1188" y="385"/>
                  </a:lnTo>
                  <a:cubicBezTo>
                    <a:pt x="1203" y="400"/>
                    <a:pt x="1217" y="415"/>
                    <a:pt x="1232" y="415"/>
                  </a:cubicBezTo>
                  <a:cubicBezTo>
                    <a:pt x="1275" y="430"/>
                    <a:pt x="1333" y="430"/>
                    <a:pt x="1333" y="489"/>
                  </a:cubicBezTo>
                  <a:cubicBezTo>
                    <a:pt x="1333" y="518"/>
                    <a:pt x="1203" y="474"/>
                    <a:pt x="1203" y="474"/>
                  </a:cubicBezTo>
                  <a:lnTo>
                    <a:pt x="1203" y="518"/>
                  </a:lnTo>
                  <a:lnTo>
                    <a:pt x="1159" y="518"/>
                  </a:lnTo>
                  <a:cubicBezTo>
                    <a:pt x="1174" y="518"/>
                    <a:pt x="1174" y="533"/>
                    <a:pt x="1174" y="533"/>
                  </a:cubicBezTo>
                  <a:lnTo>
                    <a:pt x="1174" y="563"/>
                  </a:lnTo>
                  <a:lnTo>
                    <a:pt x="1232" y="533"/>
                  </a:lnTo>
                  <a:cubicBezTo>
                    <a:pt x="1261" y="533"/>
                    <a:pt x="1246" y="548"/>
                    <a:pt x="1246" y="563"/>
                  </a:cubicBezTo>
                  <a:cubicBezTo>
                    <a:pt x="1246" y="563"/>
                    <a:pt x="1275" y="563"/>
                    <a:pt x="1290" y="578"/>
                  </a:cubicBezTo>
                  <a:lnTo>
                    <a:pt x="1203" y="607"/>
                  </a:lnTo>
                  <a:cubicBezTo>
                    <a:pt x="1174" y="607"/>
                    <a:pt x="1246" y="607"/>
                    <a:pt x="1203" y="60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2052">
              <a:extLst>
                <a:ext uri="{FF2B5EF4-FFF2-40B4-BE49-F238E27FC236}">
                  <a16:creationId xmlns:a16="http://schemas.microsoft.com/office/drawing/2014/main" id="{99C24875-115E-49D3-AC4C-801E062C4AB3}"/>
                </a:ext>
              </a:extLst>
            </p:cNvPr>
            <p:cNvSpPr>
              <a:spLocks/>
            </p:cNvSpPr>
            <p:nvPr/>
          </p:nvSpPr>
          <p:spPr bwMode="auto">
            <a:xfrm>
              <a:off x="1921" y="1638"/>
              <a:ext cx="257" cy="129"/>
            </a:xfrm>
            <a:custGeom>
              <a:avLst/>
              <a:gdLst>
                <a:gd name="T0" fmla="*/ 1203 w 1333"/>
                <a:gd name="T1" fmla="*/ 607 h 667"/>
                <a:gd name="T2" fmla="*/ 1058 w 1333"/>
                <a:gd name="T3" fmla="*/ 607 h 667"/>
                <a:gd name="T4" fmla="*/ 942 w 1333"/>
                <a:gd name="T5" fmla="*/ 563 h 667"/>
                <a:gd name="T6" fmla="*/ 783 w 1333"/>
                <a:gd name="T7" fmla="*/ 593 h 667"/>
                <a:gd name="T8" fmla="*/ 449 w 1333"/>
                <a:gd name="T9" fmla="*/ 637 h 667"/>
                <a:gd name="T10" fmla="*/ 392 w 1333"/>
                <a:gd name="T11" fmla="*/ 563 h 667"/>
                <a:gd name="T12" fmla="*/ 218 w 1333"/>
                <a:gd name="T13" fmla="*/ 533 h 667"/>
                <a:gd name="T14" fmla="*/ 406 w 1333"/>
                <a:gd name="T15" fmla="*/ 430 h 667"/>
                <a:gd name="T16" fmla="*/ 363 w 1333"/>
                <a:gd name="T17" fmla="*/ 370 h 667"/>
                <a:gd name="T18" fmla="*/ 102 w 1333"/>
                <a:gd name="T19" fmla="*/ 311 h 667"/>
                <a:gd name="T20" fmla="*/ 305 w 1333"/>
                <a:gd name="T21" fmla="*/ 267 h 667"/>
                <a:gd name="T22" fmla="*/ 87 w 1333"/>
                <a:gd name="T23" fmla="*/ 267 h 667"/>
                <a:gd name="T24" fmla="*/ 15 w 1333"/>
                <a:gd name="T25" fmla="*/ 222 h 667"/>
                <a:gd name="T26" fmla="*/ 58 w 1333"/>
                <a:gd name="T27" fmla="*/ 133 h 667"/>
                <a:gd name="T28" fmla="*/ 189 w 1333"/>
                <a:gd name="T29" fmla="*/ 59 h 667"/>
                <a:gd name="T30" fmla="*/ 348 w 1333"/>
                <a:gd name="T31" fmla="*/ 104 h 667"/>
                <a:gd name="T32" fmla="*/ 449 w 1333"/>
                <a:gd name="T33" fmla="*/ 59 h 667"/>
                <a:gd name="T34" fmla="*/ 580 w 1333"/>
                <a:gd name="T35" fmla="*/ 148 h 667"/>
                <a:gd name="T36" fmla="*/ 652 w 1333"/>
                <a:gd name="T37" fmla="*/ 119 h 667"/>
                <a:gd name="T38" fmla="*/ 696 w 1333"/>
                <a:gd name="T39" fmla="*/ 89 h 667"/>
                <a:gd name="T40" fmla="*/ 725 w 1333"/>
                <a:gd name="T41" fmla="*/ 89 h 667"/>
                <a:gd name="T42" fmla="*/ 812 w 1333"/>
                <a:gd name="T43" fmla="*/ 237 h 667"/>
                <a:gd name="T44" fmla="*/ 812 w 1333"/>
                <a:gd name="T45" fmla="*/ 45 h 667"/>
                <a:gd name="T46" fmla="*/ 928 w 1333"/>
                <a:gd name="T47" fmla="*/ 15 h 667"/>
                <a:gd name="T48" fmla="*/ 1058 w 1333"/>
                <a:gd name="T49" fmla="*/ 193 h 667"/>
                <a:gd name="T50" fmla="*/ 1130 w 1333"/>
                <a:gd name="T51" fmla="*/ 385 h 667"/>
                <a:gd name="T52" fmla="*/ 1232 w 1333"/>
                <a:gd name="T53" fmla="*/ 415 h 667"/>
                <a:gd name="T54" fmla="*/ 1203 w 1333"/>
                <a:gd name="T55" fmla="*/ 474 h 667"/>
                <a:gd name="T56" fmla="*/ 1159 w 1333"/>
                <a:gd name="T57" fmla="*/ 518 h 667"/>
                <a:gd name="T58" fmla="*/ 1174 w 1333"/>
                <a:gd name="T59" fmla="*/ 563 h 667"/>
                <a:gd name="T60" fmla="*/ 1246 w 1333"/>
                <a:gd name="T61" fmla="*/ 563 h 667"/>
                <a:gd name="T62" fmla="*/ 1203 w 1333"/>
                <a:gd name="T63" fmla="*/ 607 h 667"/>
                <a:gd name="T64" fmla="*/ 1203 w 1333"/>
                <a:gd name="T65" fmla="*/ 60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3" h="667">
                  <a:moveTo>
                    <a:pt x="1203" y="607"/>
                  </a:moveTo>
                  <a:lnTo>
                    <a:pt x="1203" y="607"/>
                  </a:lnTo>
                  <a:lnTo>
                    <a:pt x="1102" y="607"/>
                  </a:lnTo>
                  <a:lnTo>
                    <a:pt x="1058" y="607"/>
                  </a:lnTo>
                  <a:cubicBezTo>
                    <a:pt x="1044" y="607"/>
                    <a:pt x="1044" y="593"/>
                    <a:pt x="1029" y="578"/>
                  </a:cubicBezTo>
                  <a:cubicBezTo>
                    <a:pt x="1015" y="578"/>
                    <a:pt x="957" y="593"/>
                    <a:pt x="942" y="563"/>
                  </a:cubicBezTo>
                  <a:cubicBezTo>
                    <a:pt x="942" y="518"/>
                    <a:pt x="913" y="548"/>
                    <a:pt x="884" y="563"/>
                  </a:cubicBezTo>
                  <a:cubicBezTo>
                    <a:pt x="841" y="593"/>
                    <a:pt x="812" y="578"/>
                    <a:pt x="783" y="593"/>
                  </a:cubicBezTo>
                  <a:cubicBezTo>
                    <a:pt x="739" y="607"/>
                    <a:pt x="696" y="622"/>
                    <a:pt x="652" y="637"/>
                  </a:cubicBezTo>
                  <a:cubicBezTo>
                    <a:pt x="594" y="637"/>
                    <a:pt x="507" y="667"/>
                    <a:pt x="449" y="637"/>
                  </a:cubicBezTo>
                  <a:cubicBezTo>
                    <a:pt x="449" y="637"/>
                    <a:pt x="421" y="622"/>
                    <a:pt x="421" y="607"/>
                  </a:cubicBezTo>
                  <a:cubicBezTo>
                    <a:pt x="421" y="593"/>
                    <a:pt x="421" y="563"/>
                    <a:pt x="392" y="563"/>
                  </a:cubicBezTo>
                  <a:lnTo>
                    <a:pt x="305" y="563"/>
                  </a:lnTo>
                  <a:cubicBezTo>
                    <a:pt x="276" y="563"/>
                    <a:pt x="247" y="563"/>
                    <a:pt x="218" y="533"/>
                  </a:cubicBezTo>
                  <a:cubicBezTo>
                    <a:pt x="203" y="533"/>
                    <a:pt x="131" y="474"/>
                    <a:pt x="145" y="459"/>
                  </a:cubicBezTo>
                  <a:cubicBezTo>
                    <a:pt x="232" y="415"/>
                    <a:pt x="334" y="430"/>
                    <a:pt x="406" y="430"/>
                  </a:cubicBezTo>
                  <a:lnTo>
                    <a:pt x="580" y="430"/>
                  </a:lnTo>
                  <a:cubicBezTo>
                    <a:pt x="580" y="400"/>
                    <a:pt x="377" y="370"/>
                    <a:pt x="363" y="370"/>
                  </a:cubicBezTo>
                  <a:cubicBezTo>
                    <a:pt x="290" y="370"/>
                    <a:pt x="203" y="415"/>
                    <a:pt x="131" y="385"/>
                  </a:cubicBezTo>
                  <a:cubicBezTo>
                    <a:pt x="102" y="370"/>
                    <a:pt x="44" y="341"/>
                    <a:pt x="102" y="311"/>
                  </a:cubicBezTo>
                  <a:cubicBezTo>
                    <a:pt x="145" y="296"/>
                    <a:pt x="189" y="281"/>
                    <a:pt x="232" y="281"/>
                  </a:cubicBezTo>
                  <a:cubicBezTo>
                    <a:pt x="261" y="267"/>
                    <a:pt x="290" y="267"/>
                    <a:pt x="305" y="267"/>
                  </a:cubicBezTo>
                  <a:cubicBezTo>
                    <a:pt x="276" y="281"/>
                    <a:pt x="232" y="267"/>
                    <a:pt x="203" y="267"/>
                  </a:cubicBezTo>
                  <a:cubicBezTo>
                    <a:pt x="189" y="267"/>
                    <a:pt x="102" y="281"/>
                    <a:pt x="87" y="267"/>
                  </a:cubicBezTo>
                  <a:lnTo>
                    <a:pt x="102" y="252"/>
                  </a:lnTo>
                  <a:cubicBezTo>
                    <a:pt x="102" y="237"/>
                    <a:pt x="0" y="252"/>
                    <a:pt x="15" y="222"/>
                  </a:cubicBezTo>
                  <a:cubicBezTo>
                    <a:pt x="29" y="207"/>
                    <a:pt x="44" y="178"/>
                    <a:pt x="58" y="163"/>
                  </a:cubicBezTo>
                  <a:cubicBezTo>
                    <a:pt x="116" y="148"/>
                    <a:pt x="58" y="148"/>
                    <a:pt x="58" y="133"/>
                  </a:cubicBezTo>
                  <a:cubicBezTo>
                    <a:pt x="58" y="133"/>
                    <a:pt x="102" y="104"/>
                    <a:pt x="116" y="104"/>
                  </a:cubicBezTo>
                  <a:cubicBezTo>
                    <a:pt x="145" y="89"/>
                    <a:pt x="160" y="74"/>
                    <a:pt x="189" y="59"/>
                  </a:cubicBezTo>
                  <a:cubicBezTo>
                    <a:pt x="247" y="30"/>
                    <a:pt x="290" y="15"/>
                    <a:pt x="348" y="15"/>
                  </a:cubicBezTo>
                  <a:cubicBezTo>
                    <a:pt x="421" y="15"/>
                    <a:pt x="348" y="104"/>
                    <a:pt x="348" y="104"/>
                  </a:cubicBezTo>
                  <a:cubicBezTo>
                    <a:pt x="377" y="119"/>
                    <a:pt x="406" y="119"/>
                    <a:pt x="421" y="104"/>
                  </a:cubicBezTo>
                  <a:cubicBezTo>
                    <a:pt x="435" y="104"/>
                    <a:pt x="435" y="59"/>
                    <a:pt x="449" y="59"/>
                  </a:cubicBezTo>
                  <a:cubicBezTo>
                    <a:pt x="478" y="59"/>
                    <a:pt x="536" y="59"/>
                    <a:pt x="565" y="89"/>
                  </a:cubicBezTo>
                  <a:cubicBezTo>
                    <a:pt x="609" y="119"/>
                    <a:pt x="507" y="163"/>
                    <a:pt x="580" y="148"/>
                  </a:cubicBezTo>
                  <a:cubicBezTo>
                    <a:pt x="594" y="148"/>
                    <a:pt x="609" y="133"/>
                    <a:pt x="623" y="119"/>
                  </a:cubicBezTo>
                  <a:lnTo>
                    <a:pt x="652" y="119"/>
                  </a:lnTo>
                  <a:cubicBezTo>
                    <a:pt x="667" y="119"/>
                    <a:pt x="667" y="119"/>
                    <a:pt x="681" y="133"/>
                  </a:cubicBezTo>
                  <a:cubicBezTo>
                    <a:pt x="696" y="133"/>
                    <a:pt x="696" y="104"/>
                    <a:pt x="696" y="89"/>
                  </a:cubicBezTo>
                  <a:cubicBezTo>
                    <a:pt x="681" y="89"/>
                    <a:pt x="638" y="59"/>
                    <a:pt x="623" y="59"/>
                  </a:cubicBezTo>
                  <a:cubicBezTo>
                    <a:pt x="652" y="45"/>
                    <a:pt x="710" y="74"/>
                    <a:pt x="725" y="89"/>
                  </a:cubicBezTo>
                  <a:cubicBezTo>
                    <a:pt x="768" y="104"/>
                    <a:pt x="768" y="119"/>
                    <a:pt x="783" y="148"/>
                  </a:cubicBezTo>
                  <a:cubicBezTo>
                    <a:pt x="783" y="163"/>
                    <a:pt x="783" y="237"/>
                    <a:pt x="812" y="237"/>
                  </a:cubicBezTo>
                  <a:cubicBezTo>
                    <a:pt x="826" y="237"/>
                    <a:pt x="884" y="237"/>
                    <a:pt x="870" y="207"/>
                  </a:cubicBezTo>
                  <a:cubicBezTo>
                    <a:pt x="855" y="148"/>
                    <a:pt x="826" y="104"/>
                    <a:pt x="812" y="45"/>
                  </a:cubicBezTo>
                  <a:cubicBezTo>
                    <a:pt x="797" y="0"/>
                    <a:pt x="841" y="15"/>
                    <a:pt x="855" y="15"/>
                  </a:cubicBezTo>
                  <a:cubicBezTo>
                    <a:pt x="899" y="30"/>
                    <a:pt x="899" y="0"/>
                    <a:pt x="928" y="15"/>
                  </a:cubicBezTo>
                  <a:cubicBezTo>
                    <a:pt x="957" y="45"/>
                    <a:pt x="1000" y="59"/>
                    <a:pt x="1000" y="89"/>
                  </a:cubicBezTo>
                  <a:cubicBezTo>
                    <a:pt x="1015" y="133"/>
                    <a:pt x="1029" y="163"/>
                    <a:pt x="1058" y="193"/>
                  </a:cubicBezTo>
                  <a:cubicBezTo>
                    <a:pt x="1073" y="237"/>
                    <a:pt x="1087" y="252"/>
                    <a:pt x="1073" y="281"/>
                  </a:cubicBezTo>
                  <a:cubicBezTo>
                    <a:pt x="1058" y="326"/>
                    <a:pt x="1102" y="370"/>
                    <a:pt x="1130" y="385"/>
                  </a:cubicBezTo>
                  <a:lnTo>
                    <a:pt x="1188" y="385"/>
                  </a:lnTo>
                  <a:cubicBezTo>
                    <a:pt x="1203" y="400"/>
                    <a:pt x="1217" y="415"/>
                    <a:pt x="1232" y="415"/>
                  </a:cubicBezTo>
                  <a:cubicBezTo>
                    <a:pt x="1275" y="430"/>
                    <a:pt x="1333" y="430"/>
                    <a:pt x="1333" y="489"/>
                  </a:cubicBezTo>
                  <a:cubicBezTo>
                    <a:pt x="1333" y="518"/>
                    <a:pt x="1203" y="474"/>
                    <a:pt x="1203" y="474"/>
                  </a:cubicBezTo>
                  <a:lnTo>
                    <a:pt x="1203" y="518"/>
                  </a:lnTo>
                  <a:lnTo>
                    <a:pt x="1159" y="518"/>
                  </a:lnTo>
                  <a:cubicBezTo>
                    <a:pt x="1174" y="518"/>
                    <a:pt x="1174" y="533"/>
                    <a:pt x="1174" y="533"/>
                  </a:cubicBezTo>
                  <a:lnTo>
                    <a:pt x="1174" y="563"/>
                  </a:lnTo>
                  <a:lnTo>
                    <a:pt x="1232" y="533"/>
                  </a:lnTo>
                  <a:cubicBezTo>
                    <a:pt x="1261" y="533"/>
                    <a:pt x="1246" y="548"/>
                    <a:pt x="1246" y="563"/>
                  </a:cubicBezTo>
                  <a:cubicBezTo>
                    <a:pt x="1246" y="563"/>
                    <a:pt x="1275" y="563"/>
                    <a:pt x="1290" y="578"/>
                  </a:cubicBezTo>
                  <a:lnTo>
                    <a:pt x="1203" y="607"/>
                  </a:lnTo>
                  <a:cubicBezTo>
                    <a:pt x="1174" y="607"/>
                    <a:pt x="1246" y="607"/>
                    <a:pt x="1203" y="607"/>
                  </a:cubicBezTo>
                  <a:lnTo>
                    <a:pt x="1203" y="60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Freeform 2053">
              <a:extLst>
                <a:ext uri="{FF2B5EF4-FFF2-40B4-BE49-F238E27FC236}">
                  <a16:creationId xmlns:a16="http://schemas.microsoft.com/office/drawing/2014/main" id="{71791F32-FAF3-B4A1-BDCA-EAEC387720FB}"/>
                </a:ext>
              </a:extLst>
            </p:cNvPr>
            <p:cNvSpPr>
              <a:spLocks/>
            </p:cNvSpPr>
            <p:nvPr/>
          </p:nvSpPr>
          <p:spPr bwMode="auto">
            <a:xfrm>
              <a:off x="2090" y="1630"/>
              <a:ext cx="40" cy="24"/>
            </a:xfrm>
            <a:custGeom>
              <a:avLst/>
              <a:gdLst>
                <a:gd name="T0" fmla="*/ 134 w 208"/>
                <a:gd name="T1" fmla="*/ 112 h 125"/>
                <a:gd name="T2" fmla="*/ 134 w 208"/>
                <a:gd name="T3" fmla="*/ 112 h 125"/>
                <a:gd name="T4" fmla="*/ 75 w 208"/>
                <a:gd name="T5" fmla="*/ 70 h 125"/>
                <a:gd name="T6" fmla="*/ 0 w 208"/>
                <a:gd name="T7" fmla="*/ 42 h 125"/>
                <a:gd name="T8" fmla="*/ 60 w 208"/>
                <a:gd name="T9" fmla="*/ 0 h 125"/>
                <a:gd name="T10" fmla="*/ 149 w 208"/>
                <a:gd name="T11" fmla="*/ 14 h 125"/>
                <a:gd name="T12" fmla="*/ 179 w 208"/>
                <a:gd name="T13" fmla="*/ 56 h 125"/>
                <a:gd name="T14" fmla="*/ 134 w 208"/>
                <a:gd name="T15" fmla="*/ 112 h 125"/>
                <a:gd name="T16" fmla="*/ 134 w 208"/>
                <a:gd name="T17"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125">
                  <a:moveTo>
                    <a:pt x="134" y="112"/>
                  </a:moveTo>
                  <a:lnTo>
                    <a:pt x="134" y="112"/>
                  </a:lnTo>
                  <a:cubicBezTo>
                    <a:pt x="104" y="112"/>
                    <a:pt x="89" y="70"/>
                    <a:pt x="75" y="70"/>
                  </a:cubicBezTo>
                  <a:cubicBezTo>
                    <a:pt x="60" y="56"/>
                    <a:pt x="0" y="42"/>
                    <a:pt x="0" y="42"/>
                  </a:cubicBezTo>
                  <a:cubicBezTo>
                    <a:pt x="15" y="28"/>
                    <a:pt x="45" y="14"/>
                    <a:pt x="60" y="0"/>
                  </a:cubicBezTo>
                  <a:cubicBezTo>
                    <a:pt x="89" y="0"/>
                    <a:pt x="119" y="0"/>
                    <a:pt x="149" y="14"/>
                  </a:cubicBezTo>
                  <a:cubicBezTo>
                    <a:pt x="179" y="28"/>
                    <a:pt x="208" y="28"/>
                    <a:pt x="179" y="56"/>
                  </a:cubicBezTo>
                  <a:cubicBezTo>
                    <a:pt x="164" y="70"/>
                    <a:pt x="149" y="125"/>
                    <a:pt x="134" y="112"/>
                  </a:cubicBezTo>
                  <a:cubicBezTo>
                    <a:pt x="119" y="112"/>
                    <a:pt x="134" y="112"/>
                    <a:pt x="134" y="11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2054">
              <a:extLst>
                <a:ext uri="{FF2B5EF4-FFF2-40B4-BE49-F238E27FC236}">
                  <a16:creationId xmlns:a16="http://schemas.microsoft.com/office/drawing/2014/main" id="{968EF8B4-176C-7C1B-2254-5E8D7D1C0B1D}"/>
                </a:ext>
              </a:extLst>
            </p:cNvPr>
            <p:cNvSpPr>
              <a:spLocks/>
            </p:cNvSpPr>
            <p:nvPr/>
          </p:nvSpPr>
          <p:spPr bwMode="auto">
            <a:xfrm>
              <a:off x="2090" y="1630"/>
              <a:ext cx="40" cy="24"/>
            </a:xfrm>
            <a:custGeom>
              <a:avLst/>
              <a:gdLst>
                <a:gd name="T0" fmla="*/ 134 w 208"/>
                <a:gd name="T1" fmla="*/ 112 h 125"/>
                <a:gd name="T2" fmla="*/ 134 w 208"/>
                <a:gd name="T3" fmla="*/ 112 h 125"/>
                <a:gd name="T4" fmla="*/ 75 w 208"/>
                <a:gd name="T5" fmla="*/ 70 h 125"/>
                <a:gd name="T6" fmla="*/ 0 w 208"/>
                <a:gd name="T7" fmla="*/ 42 h 125"/>
                <a:gd name="T8" fmla="*/ 60 w 208"/>
                <a:gd name="T9" fmla="*/ 0 h 125"/>
                <a:gd name="T10" fmla="*/ 149 w 208"/>
                <a:gd name="T11" fmla="*/ 14 h 125"/>
                <a:gd name="T12" fmla="*/ 179 w 208"/>
                <a:gd name="T13" fmla="*/ 56 h 125"/>
                <a:gd name="T14" fmla="*/ 134 w 208"/>
                <a:gd name="T15" fmla="*/ 112 h 125"/>
                <a:gd name="T16" fmla="*/ 134 w 208"/>
                <a:gd name="T17" fmla="*/ 112 h 125"/>
                <a:gd name="T18" fmla="*/ 134 w 208"/>
                <a:gd name="T19"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25">
                  <a:moveTo>
                    <a:pt x="134" y="112"/>
                  </a:moveTo>
                  <a:lnTo>
                    <a:pt x="134" y="112"/>
                  </a:lnTo>
                  <a:cubicBezTo>
                    <a:pt x="104" y="112"/>
                    <a:pt x="89" y="70"/>
                    <a:pt x="75" y="70"/>
                  </a:cubicBezTo>
                  <a:cubicBezTo>
                    <a:pt x="60" y="56"/>
                    <a:pt x="0" y="42"/>
                    <a:pt x="0" y="42"/>
                  </a:cubicBezTo>
                  <a:cubicBezTo>
                    <a:pt x="15" y="28"/>
                    <a:pt x="45" y="14"/>
                    <a:pt x="60" y="0"/>
                  </a:cubicBezTo>
                  <a:cubicBezTo>
                    <a:pt x="89" y="0"/>
                    <a:pt x="119" y="0"/>
                    <a:pt x="149" y="14"/>
                  </a:cubicBezTo>
                  <a:cubicBezTo>
                    <a:pt x="179" y="28"/>
                    <a:pt x="208" y="28"/>
                    <a:pt x="179" y="56"/>
                  </a:cubicBezTo>
                  <a:cubicBezTo>
                    <a:pt x="164" y="70"/>
                    <a:pt x="149" y="125"/>
                    <a:pt x="134" y="112"/>
                  </a:cubicBezTo>
                  <a:cubicBezTo>
                    <a:pt x="119" y="112"/>
                    <a:pt x="134" y="112"/>
                    <a:pt x="134" y="112"/>
                  </a:cubicBezTo>
                  <a:lnTo>
                    <a:pt x="134" y="11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Freeform 2055">
              <a:extLst>
                <a:ext uri="{FF2B5EF4-FFF2-40B4-BE49-F238E27FC236}">
                  <a16:creationId xmlns:a16="http://schemas.microsoft.com/office/drawing/2014/main" id="{0014C850-C0D5-030B-0EBC-FA79F7C4CE94}"/>
                </a:ext>
              </a:extLst>
            </p:cNvPr>
            <p:cNvSpPr>
              <a:spLocks/>
            </p:cNvSpPr>
            <p:nvPr/>
          </p:nvSpPr>
          <p:spPr bwMode="auto">
            <a:xfrm>
              <a:off x="2090" y="1630"/>
              <a:ext cx="40" cy="24"/>
            </a:xfrm>
            <a:custGeom>
              <a:avLst/>
              <a:gdLst>
                <a:gd name="T0" fmla="*/ 134 w 208"/>
                <a:gd name="T1" fmla="*/ 112 h 125"/>
                <a:gd name="T2" fmla="*/ 134 w 208"/>
                <a:gd name="T3" fmla="*/ 112 h 125"/>
                <a:gd name="T4" fmla="*/ 75 w 208"/>
                <a:gd name="T5" fmla="*/ 70 h 125"/>
                <a:gd name="T6" fmla="*/ 0 w 208"/>
                <a:gd name="T7" fmla="*/ 42 h 125"/>
                <a:gd name="T8" fmla="*/ 60 w 208"/>
                <a:gd name="T9" fmla="*/ 0 h 125"/>
                <a:gd name="T10" fmla="*/ 149 w 208"/>
                <a:gd name="T11" fmla="*/ 14 h 125"/>
                <a:gd name="T12" fmla="*/ 179 w 208"/>
                <a:gd name="T13" fmla="*/ 56 h 125"/>
                <a:gd name="T14" fmla="*/ 134 w 208"/>
                <a:gd name="T15" fmla="*/ 112 h 125"/>
                <a:gd name="T16" fmla="*/ 134 w 208"/>
                <a:gd name="T17"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125">
                  <a:moveTo>
                    <a:pt x="134" y="112"/>
                  </a:moveTo>
                  <a:lnTo>
                    <a:pt x="134" y="112"/>
                  </a:lnTo>
                  <a:cubicBezTo>
                    <a:pt x="104" y="112"/>
                    <a:pt x="89" y="70"/>
                    <a:pt x="75" y="70"/>
                  </a:cubicBezTo>
                  <a:cubicBezTo>
                    <a:pt x="60" y="56"/>
                    <a:pt x="0" y="42"/>
                    <a:pt x="0" y="42"/>
                  </a:cubicBezTo>
                  <a:cubicBezTo>
                    <a:pt x="15" y="28"/>
                    <a:pt x="45" y="14"/>
                    <a:pt x="60" y="0"/>
                  </a:cubicBezTo>
                  <a:cubicBezTo>
                    <a:pt x="89" y="0"/>
                    <a:pt x="119" y="0"/>
                    <a:pt x="149" y="14"/>
                  </a:cubicBezTo>
                  <a:cubicBezTo>
                    <a:pt x="179" y="28"/>
                    <a:pt x="208" y="28"/>
                    <a:pt x="179" y="56"/>
                  </a:cubicBezTo>
                  <a:cubicBezTo>
                    <a:pt x="164" y="70"/>
                    <a:pt x="149" y="125"/>
                    <a:pt x="134" y="112"/>
                  </a:cubicBezTo>
                  <a:cubicBezTo>
                    <a:pt x="119" y="112"/>
                    <a:pt x="134" y="112"/>
                    <a:pt x="134" y="11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2056">
              <a:extLst>
                <a:ext uri="{FF2B5EF4-FFF2-40B4-BE49-F238E27FC236}">
                  <a16:creationId xmlns:a16="http://schemas.microsoft.com/office/drawing/2014/main" id="{7F9FF392-91A8-C067-7800-BD85678D89EA}"/>
                </a:ext>
              </a:extLst>
            </p:cNvPr>
            <p:cNvSpPr>
              <a:spLocks/>
            </p:cNvSpPr>
            <p:nvPr/>
          </p:nvSpPr>
          <p:spPr bwMode="auto">
            <a:xfrm>
              <a:off x="2090" y="1630"/>
              <a:ext cx="40" cy="24"/>
            </a:xfrm>
            <a:custGeom>
              <a:avLst/>
              <a:gdLst>
                <a:gd name="T0" fmla="*/ 134 w 208"/>
                <a:gd name="T1" fmla="*/ 112 h 125"/>
                <a:gd name="T2" fmla="*/ 134 w 208"/>
                <a:gd name="T3" fmla="*/ 112 h 125"/>
                <a:gd name="T4" fmla="*/ 75 w 208"/>
                <a:gd name="T5" fmla="*/ 70 h 125"/>
                <a:gd name="T6" fmla="*/ 0 w 208"/>
                <a:gd name="T7" fmla="*/ 42 h 125"/>
                <a:gd name="T8" fmla="*/ 60 w 208"/>
                <a:gd name="T9" fmla="*/ 0 h 125"/>
                <a:gd name="T10" fmla="*/ 149 w 208"/>
                <a:gd name="T11" fmla="*/ 14 h 125"/>
                <a:gd name="T12" fmla="*/ 179 w 208"/>
                <a:gd name="T13" fmla="*/ 56 h 125"/>
                <a:gd name="T14" fmla="*/ 134 w 208"/>
                <a:gd name="T15" fmla="*/ 112 h 125"/>
                <a:gd name="T16" fmla="*/ 134 w 208"/>
                <a:gd name="T17" fmla="*/ 112 h 125"/>
                <a:gd name="T18" fmla="*/ 134 w 208"/>
                <a:gd name="T19" fmla="*/ 11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25">
                  <a:moveTo>
                    <a:pt x="134" y="112"/>
                  </a:moveTo>
                  <a:lnTo>
                    <a:pt x="134" y="112"/>
                  </a:lnTo>
                  <a:cubicBezTo>
                    <a:pt x="104" y="112"/>
                    <a:pt x="89" y="70"/>
                    <a:pt x="75" y="70"/>
                  </a:cubicBezTo>
                  <a:cubicBezTo>
                    <a:pt x="60" y="56"/>
                    <a:pt x="0" y="42"/>
                    <a:pt x="0" y="42"/>
                  </a:cubicBezTo>
                  <a:cubicBezTo>
                    <a:pt x="15" y="28"/>
                    <a:pt x="45" y="14"/>
                    <a:pt x="60" y="0"/>
                  </a:cubicBezTo>
                  <a:cubicBezTo>
                    <a:pt x="89" y="0"/>
                    <a:pt x="119" y="0"/>
                    <a:pt x="149" y="14"/>
                  </a:cubicBezTo>
                  <a:cubicBezTo>
                    <a:pt x="179" y="28"/>
                    <a:pt x="208" y="28"/>
                    <a:pt x="179" y="56"/>
                  </a:cubicBezTo>
                  <a:cubicBezTo>
                    <a:pt x="164" y="70"/>
                    <a:pt x="149" y="125"/>
                    <a:pt x="134" y="112"/>
                  </a:cubicBezTo>
                  <a:cubicBezTo>
                    <a:pt x="119" y="112"/>
                    <a:pt x="134" y="112"/>
                    <a:pt x="134" y="112"/>
                  </a:cubicBezTo>
                  <a:lnTo>
                    <a:pt x="134" y="11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Freeform 2057">
              <a:extLst>
                <a:ext uri="{FF2B5EF4-FFF2-40B4-BE49-F238E27FC236}">
                  <a16:creationId xmlns:a16="http://schemas.microsoft.com/office/drawing/2014/main" id="{A030B929-60E6-D7EC-905C-A5316CE8B904}"/>
                </a:ext>
              </a:extLst>
            </p:cNvPr>
            <p:cNvSpPr>
              <a:spLocks/>
            </p:cNvSpPr>
            <p:nvPr/>
          </p:nvSpPr>
          <p:spPr bwMode="auto">
            <a:xfrm>
              <a:off x="2154" y="1614"/>
              <a:ext cx="88" cy="88"/>
            </a:xfrm>
            <a:custGeom>
              <a:avLst/>
              <a:gdLst>
                <a:gd name="T0" fmla="*/ 258 w 459"/>
                <a:gd name="T1" fmla="*/ 427 h 458"/>
                <a:gd name="T2" fmla="*/ 258 w 459"/>
                <a:gd name="T3" fmla="*/ 427 h 458"/>
                <a:gd name="T4" fmla="*/ 144 w 459"/>
                <a:gd name="T5" fmla="*/ 300 h 458"/>
                <a:gd name="T6" fmla="*/ 15 w 459"/>
                <a:gd name="T7" fmla="*/ 237 h 458"/>
                <a:gd name="T8" fmla="*/ 0 w 459"/>
                <a:gd name="T9" fmla="*/ 206 h 458"/>
                <a:gd name="T10" fmla="*/ 58 w 459"/>
                <a:gd name="T11" fmla="*/ 190 h 458"/>
                <a:gd name="T12" fmla="*/ 158 w 459"/>
                <a:gd name="T13" fmla="*/ 221 h 458"/>
                <a:gd name="T14" fmla="*/ 158 w 459"/>
                <a:gd name="T15" fmla="*/ 190 h 458"/>
                <a:gd name="T16" fmla="*/ 187 w 459"/>
                <a:gd name="T17" fmla="*/ 174 h 458"/>
                <a:gd name="T18" fmla="*/ 101 w 459"/>
                <a:gd name="T19" fmla="*/ 127 h 458"/>
                <a:gd name="T20" fmla="*/ 101 w 459"/>
                <a:gd name="T21" fmla="*/ 95 h 458"/>
                <a:gd name="T22" fmla="*/ 144 w 459"/>
                <a:gd name="T23" fmla="*/ 111 h 458"/>
                <a:gd name="T24" fmla="*/ 158 w 459"/>
                <a:gd name="T25" fmla="*/ 79 h 458"/>
                <a:gd name="T26" fmla="*/ 115 w 459"/>
                <a:gd name="T27" fmla="*/ 63 h 458"/>
                <a:gd name="T28" fmla="*/ 144 w 459"/>
                <a:gd name="T29" fmla="*/ 48 h 458"/>
                <a:gd name="T30" fmla="*/ 201 w 459"/>
                <a:gd name="T31" fmla="*/ 63 h 458"/>
                <a:gd name="T32" fmla="*/ 187 w 459"/>
                <a:gd name="T33" fmla="*/ 48 h 458"/>
                <a:gd name="T34" fmla="*/ 272 w 459"/>
                <a:gd name="T35" fmla="*/ 79 h 458"/>
                <a:gd name="T36" fmla="*/ 258 w 459"/>
                <a:gd name="T37" fmla="*/ 48 h 458"/>
                <a:gd name="T38" fmla="*/ 272 w 459"/>
                <a:gd name="T39" fmla="*/ 48 h 458"/>
                <a:gd name="T40" fmla="*/ 244 w 459"/>
                <a:gd name="T41" fmla="*/ 32 h 458"/>
                <a:gd name="T42" fmla="*/ 358 w 459"/>
                <a:gd name="T43" fmla="*/ 16 h 458"/>
                <a:gd name="T44" fmla="*/ 330 w 459"/>
                <a:gd name="T45" fmla="*/ 48 h 458"/>
                <a:gd name="T46" fmla="*/ 401 w 459"/>
                <a:gd name="T47" fmla="*/ 63 h 458"/>
                <a:gd name="T48" fmla="*/ 387 w 459"/>
                <a:gd name="T49" fmla="*/ 111 h 458"/>
                <a:gd name="T50" fmla="*/ 373 w 459"/>
                <a:gd name="T51" fmla="*/ 127 h 458"/>
                <a:gd name="T52" fmla="*/ 330 w 459"/>
                <a:gd name="T53" fmla="*/ 158 h 458"/>
                <a:gd name="T54" fmla="*/ 301 w 459"/>
                <a:gd name="T55" fmla="*/ 206 h 458"/>
                <a:gd name="T56" fmla="*/ 344 w 459"/>
                <a:gd name="T57" fmla="*/ 174 h 458"/>
                <a:gd name="T58" fmla="*/ 373 w 459"/>
                <a:gd name="T59" fmla="*/ 206 h 458"/>
                <a:gd name="T60" fmla="*/ 416 w 459"/>
                <a:gd name="T61" fmla="*/ 206 h 458"/>
                <a:gd name="T62" fmla="*/ 401 w 459"/>
                <a:gd name="T63" fmla="*/ 158 h 458"/>
                <a:gd name="T64" fmla="*/ 430 w 459"/>
                <a:gd name="T65" fmla="*/ 174 h 458"/>
                <a:gd name="T66" fmla="*/ 430 w 459"/>
                <a:gd name="T67" fmla="*/ 221 h 458"/>
                <a:gd name="T68" fmla="*/ 444 w 459"/>
                <a:gd name="T69" fmla="*/ 269 h 458"/>
                <a:gd name="T70" fmla="*/ 401 w 459"/>
                <a:gd name="T71" fmla="*/ 364 h 458"/>
                <a:gd name="T72" fmla="*/ 315 w 459"/>
                <a:gd name="T73" fmla="*/ 364 h 458"/>
                <a:gd name="T74" fmla="*/ 301 w 459"/>
                <a:gd name="T75" fmla="*/ 364 h 458"/>
                <a:gd name="T76" fmla="*/ 330 w 459"/>
                <a:gd name="T77" fmla="*/ 411 h 458"/>
                <a:gd name="T78" fmla="*/ 258 w 459"/>
                <a:gd name="T79" fmla="*/ 427 h 458"/>
                <a:gd name="T80" fmla="*/ 258 w 459"/>
                <a:gd name="T81" fmla="*/ 427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9" h="458">
                  <a:moveTo>
                    <a:pt x="258" y="427"/>
                  </a:moveTo>
                  <a:lnTo>
                    <a:pt x="258" y="427"/>
                  </a:lnTo>
                  <a:cubicBezTo>
                    <a:pt x="215" y="395"/>
                    <a:pt x="187" y="332"/>
                    <a:pt x="144" y="300"/>
                  </a:cubicBezTo>
                  <a:cubicBezTo>
                    <a:pt x="101" y="285"/>
                    <a:pt x="58" y="253"/>
                    <a:pt x="15" y="237"/>
                  </a:cubicBezTo>
                  <a:cubicBezTo>
                    <a:pt x="0" y="221"/>
                    <a:pt x="0" y="221"/>
                    <a:pt x="0" y="206"/>
                  </a:cubicBezTo>
                  <a:cubicBezTo>
                    <a:pt x="0" y="158"/>
                    <a:pt x="29" y="174"/>
                    <a:pt x="58" y="190"/>
                  </a:cubicBezTo>
                  <a:cubicBezTo>
                    <a:pt x="86" y="206"/>
                    <a:pt x="115" y="237"/>
                    <a:pt x="158" y="221"/>
                  </a:cubicBezTo>
                  <a:cubicBezTo>
                    <a:pt x="172" y="221"/>
                    <a:pt x="158" y="190"/>
                    <a:pt x="158" y="190"/>
                  </a:cubicBezTo>
                  <a:cubicBezTo>
                    <a:pt x="158" y="174"/>
                    <a:pt x="187" y="190"/>
                    <a:pt x="187" y="174"/>
                  </a:cubicBezTo>
                  <a:cubicBezTo>
                    <a:pt x="201" y="158"/>
                    <a:pt x="101" y="127"/>
                    <a:pt x="101" y="127"/>
                  </a:cubicBezTo>
                  <a:cubicBezTo>
                    <a:pt x="72" y="111"/>
                    <a:pt x="86" y="95"/>
                    <a:pt x="101" y="95"/>
                  </a:cubicBezTo>
                  <a:cubicBezTo>
                    <a:pt x="129" y="79"/>
                    <a:pt x="129" y="95"/>
                    <a:pt x="144" y="111"/>
                  </a:cubicBezTo>
                  <a:lnTo>
                    <a:pt x="158" y="79"/>
                  </a:lnTo>
                  <a:cubicBezTo>
                    <a:pt x="172" y="79"/>
                    <a:pt x="115" y="63"/>
                    <a:pt x="115" y="63"/>
                  </a:cubicBezTo>
                  <a:lnTo>
                    <a:pt x="144" y="48"/>
                  </a:lnTo>
                  <a:cubicBezTo>
                    <a:pt x="158" y="48"/>
                    <a:pt x="187" y="63"/>
                    <a:pt x="201" y="63"/>
                  </a:cubicBezTo>
                  <a:lnTo>
                    <a:pt x="187" y="48"/>
                  </a:lnTo>
                  <a:cubicBezTo>
                    <a:pt x="201" y="32"/>
                    <a:pt x="258" y="79"/>
                    <a:pt x="272" y="79"/>
                  </a:cubicBezTo>
                  <a:cubicBezTo>
                    <a:pt x="287" y="63"/>
                    <a:pt x="258" y="63"/>
                    <a:pt x="258" y="48"/>
                  </a:cubicBezTo>
                  <a:lnTo>
                    <a:pt x="272" y="48"/>
                  </a:lnTo>
                  <a:cubicBezTo>
                    <a:pt x="272" y="48"/>
                    <a:pt x="244" y="48"/>
                    <a:pt x="244" y="32"/>
                  </a:cubicBezTo>
                  <a:cubicBezTo>
                    <a:pt x="244" y="32"/>
                    <a:pt x="344" y="0"/>
                    <a:pt x="358" y="16"/>
                  </a:cubicBezTo>
                  <a:cubicBezTo>
                    <a:pt x="373" y="16"/>
                    <a:pt x="330" y="32"/>
                    <a:pt x="330" y="48"/>
                  </a:cubicBezTo>
                  <a:cubicBezTo>
                    <a:pt x="344" y="63"/>
                    <a:pt x="387" y="48"/>
                    <a:pt x="401" y="63"/>
                  </a:cubicBezTo>
                  <a:cubicBezTo>
                    <a:pt x="401" y="79"/>
                    <a:pt x="344" y="111"/>
                    <a:pt x="387" y="111"/>
                  </a:cubicBezTo>
                  <a:cubicBezTo>
                    <a:pt x="401" y="111"/>
                    <a:pt x="387" y="127"/>
                    <a:pt x="373" y="127"/>
                  </a:cubicBezTo>
                  <a:cubicBezTo>
                    <a:pt x="358" y="127"/>
                    <a:pt x="344" y="127"/>
                    <a:pt x="330" y="158"/>
                  </a:cubicBezTo>
                  <a:lnTo>
                    <a:pt x="301" y="206"/>
                  </a:lnTo>
                  <a:cubicBezTo>
                    <a:pt x="315" y="206"/>
                    <a:pt x="330" y="174"/>
                    <a:pt x="344" y="174"/>
                  </a:cubicBezTo>
                  <a:cubicBezTo>
                    <a:pt x="358" y="174"/>
                    <a:pt x="358" y="190"/>
                    <a:pt x="373" y="206"/>
                  </a:cubicBezTo>
                  <a:cubicBezTo>
                    <a:pt x="387" y="206"/>
                    <a:pt x="430" y="269"/>
                    <a:pt x="416" y="206"/>
                  </a:cubicBezTo>
                  <a:cubicBezTo>
                    <a:pt x="416" y="190"/>
                    <a:pt x="387" y="174"/>
                    <a:pt x="401" y="158"/>
                  </a:cubicBezTo>
                  <a:cubicBezTo>
                    <a:pt x="416" y="158"/>
                    <a:pt x="430" y="158"/>
                    <a:pt x="430" y="174"/>
                  </a:cubicBezTo>
                  <a:cubicBezTo>
                    <a:pt x="430" y="190"/>
                    <a:pt x="416" y="206"/>
                    <a:pt x="430" y="221"/>
                  </a:cubicBezTo>
                  <a:cubicBezTo>
                    <a:pt x="444" y="237"/>
                    <a:pt x="459" y="253"/>
                    <a:pt x="444" y="269"/>
                  </a:cubicBezTo>
                  <a:cubicBezTo>
                    <a:pt x="416" y="300"/>
                    <a:pt x="459" y="348"/>
                    <a:pt x="401" y="364"/>
                  </a:cubicBezTo>
                  <a:cubicBezTo>
                    <a:pt x="401" y="364"/>
                    <a:pt x="301" y="395"/>
                    <a:pt x="315" y="364"/>
                  </a:cubicBezTo>
                  <a:cubicBezTo>
                    <a:pt x="315" y="348"/>
                    <a:pt x="301" y="348"/>
                    <a:pt x="301" y="364"/>
                  </a:cubicBezTo>
                  <a:cubicBezTo>
                    <a:pt x="315" y="379"/>
                    <a:pt x="315" y="395"/>
                    <a:pt x="330" y="411"/>
                  </a:cubicBezTo>
                  <a:cubicBezTo>
                    <a:pt x="330" y="443"/>
                    <a:pt x="272" y="427"/>
                    <a:pt x="258" y="427"/>
                  </a:cubicBezTo>
                  <a:cubicBezTo>
                    <a:pt x="244" y="411"/>
                    <a:pt x="315" y="458"/>
                    <a:pt x="258" y="42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2058">
              <a:extLst>
                <a:ext uri="{FF2B5EF4-FFF2-40B4-BE49-F238E27FC236}">
                  <a16:creationId xmlns:a16="http://schemas.microsoft.com/office/drawing/2014/main" id="{D4BDC8A7-CCC4-E91B-111B-5735E6008D2C}"/>
                </a:ext>
              </a:extLst>
            </p:cNvPr>
            <p:cNvSpPr>
              <a:spLocks/>
            </p:cNvSpPr>
            <p:nvPr/>
          </p:nvSpPr>
          <p:spPr bwMode="auto">
            <a:xfrm>
              <a:off x="2154" y="1614"/>
              <a:ext cx="88" cy="88"/>
            </a:xfrm>
            <a:custGeom>
              <a:avLst/>
              <a:gdLst>
                <a:gd name="T0" fmla="*/ 258 w 459"/>
                <a:gd name="T1" fmla="*/ 427 h 458"/>
                <a:gd name="T2" fmla="*/ 258 w 459"/>
                <a:gd name="T3" fmla="*/ 427 h 458"/>
                <a:gd name="T4" fmla="*/ 144 w 459"/>
                <a:gd name="T5" fmla="*/ 300 h 458"/>
                <a:gd name="T6" fmla="*/ 15 w 459"/>
                <a:gd name="T7" fmla="*/ 237 h 458"/>
                <a:gd name="T8" fmla="*/ 0 w 459"/>
                <a:gd name="T9" fmla="*/ 206 h 458"/>
                <a:gd name="T10" fmla="*/ 58 w 459"/>
                <a:gd name="T11" fmla="*/ 190 h 458"/>
                <a:gd name="T12" fmla="*/ 158 w 459"/>
                <a:gd name="T13" fmla="*/ 221 h 458"/>
                <a:gd name="T14" fmla="*/ 158 w 459"/>
                <a:gd name="T15" fmla="*/ 190 h 458"/>
                <a:gd name="T16" fmla="*/ 187 w 459"/>
                <a:gd name="T17" fmla="*/ 174 h 458"/>
                <a:gd name="T18" fmla="*/ 101 w 459"/>
                <a:gd name="T19" fmla="*/ 127 h 458"/>
                <a:gd name="T20" fmla="*/ 101 w 459"/>
                <a:gd name="T21" fmla="*/ 95 h 458"/>
                <a:gd name="T22" fmla="*/ 144 w 459"/>
                <a:gd name="T23" fmla="*/ 111 h 458"/>
                <a:gd name="T24" fmla="*/ 158 w 459"/>
                <a:gd name="T25" fmla="*/ 79 h 458"/>
                <a:gd name="T26" fmla="*/ 115 w 459"/>
                <a:gd name="T27" fmla="*/ 63 h 458"/>
                <a:gd name="T28" fmla="*/ 144 w 459"/>
                <a:gd name="T29" fmla="*/ 48 h 458"/>
                <a:gd name="T30" fmla="*/ 201 w 459"/>
                <a:gd name="T31" fmla="*/ 63 h 458"/>
                <a:gd name="T32" fmla="*/ 187 w 459"/>
                <a:gd name="T33" fmla="*/ 48 h 458"/>
                <a:gd name="T34" fmla="*/ 272 w 459"/>
                <a:gd name="T35" fmla="*/ 79 h 458"/>
                <a:gd name="T36" fmla="*/ 258 w 459"/>
                <a:gd name="T37" fmla="*/ 48 h 458"/>
                <a:gd name="T38" fmla="*/ 272 w 459"/>
                <a:gd name="T39" fmla="*/ 48 h 458"/>
                <a:gd name="T40" fmla="*/ 244 w 459"/>
                <a:gd name="T41" fmla="*/ 32 h 458"/>
                <a:gd name="T42" fmla="*/ 358 w 459"/>
                <a:gd name="T43" fmla="*/ 16 h 458"/>
                <a:gd name="T44" fmla="*/ 330 w 459"/>
                <a:gd name="T45" fmla="*/ 48 h 458"/>
                <a:gd name="T46" fmla="*/ 401 w 459"/>
                <a:gd name="T47" fmla="*/ 63 h 458"/>
                <a:gd name="T48" fmla="*/ 387 w 459"/>
                <a:gd name="T49" fmla="*/ 111 h 458"/>
                <a:gd name="T50" fmla="*/ 373 w 459"/>
                <a:gd name="T51" fmla="*/ 127 h 458"/>
                <a:gd name="T52" fmla="*/ 330 w 459"/>
                <a:gd name="T53" fmla="*/ 158 h 458"/>
                <a:gd name="T54" fmla="*/ 301 w 459"/>
                <a:gd name="T55" fmla="*/ 206 h 458"/>
                <a:gd name="T56" fmla="*/ 344 w 459"/>
                <a:gd name="T57" fmla="*/ 174 h 458"/>
                <a:gd name="T58" fmla="*/ 373 w 459"/>
                <a:gd name="T59" fmla="*/ 206 h 458"/>
                <a:gd name="T60" fmla="*/ 416 w 459"/>
                <a:gd name="T61" fmla="*/ 206 h 458"/>
                <a:gd name="T62" fmla="*/ 401 w 459"/>
                <a:gd name="T63" fmla="*/ 158 h 458"/>
                <a:gd name="T64" fmla="*/ 430 w 459"/>
                <a:gd name="T65" fmla="*/ 174 h 458"/>
                <a:gd name="T66" fmla="*/ 430 w 459"/>
                <a:gd name="T67" fmla="*/ 221 h 458"/>
                <a:gd name="T68" fmla="*/ 444 w 459"/>
                <a:gd name="T69" fmla="*/ 269 h 458"/>
                <a:gd name="T70" fmla="*/ 401 w 459"/>
                <a:gd name="T71" fmla="*/ 364 h 458"/>
                <a:gd name="T72" fmla="*/ 315 w 459"/>
                <a:gd name="T73" fmla="*/ 364 h 458"/>
                <a:gd name="T74" fmla="*/ 301 w 459"/>
                <a:gd name="T75" fmla="*/ 364 h 458"/>
                <a:gd name="T76" fmla="*/ 330 w 459"/>
                <a:gd name="T77" fmla="*/ 411 h 458"/>
                <a:gd name="T78" fmla="*/ 258 w 459"/>
                <a:gd name="T79" fmla="*/ 427 h 458"/>
                <a:gd name="T80" fmla="*/ 258 w 459"/>
                <a:gd name="T81" fmla="*/ 427 h 458"/>
                <a:gd name="T82" fmla="*/ 258 w 459"/>
                <a:gd name="T83" fmla="*/ 427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9" h="458">
                  <a:moveTo>
                    <a:pt x="258" y="427"/>
                  </a:moveTo>
                  <a:lnTo>
                    <a:pt x="258" y="427"/>
                  </a:lnTo>
                  <a:cubicBezTo>
                    <a:pt x="215" y="395"/>
                    <a:pt x="187" y="332"/>
                    <a:pt x="144" y="300"/>
                  </a:cubicBezTo>
                  <a:cubicBezTo>
                    <a:pt x="101" y="285"/>
                    <a:pt x="58" y="253"/>
                    <a:pt x="15" y="237"/>
                  </a:cubicBezTo>
                  <a:cubicBezTo>
                    <a:pt x="0" y="221"/>
                    <a:pt x="0" y="221"/>
                    <a:pt x="0" y="206"/>
                  </a:cubicBezTo>
                  <a:cubicBezTo>
                    <a:pt x="0" y="158"/>
                    <a:pt x="29" y="174"/>
                    <a:pt x="58" y="190"/>
                  </a:cubicBezTo>
                  <a:cubicBezTo>
                    <a:pt x="86" y="206"/>
                    <a:pt x="115" y="237"/>
                    <a:pt x="158" y="221"/>
                  </a:cubicBezTo>
                  <a:cubicBezTo>
                    <a:pt x="172" y="221"/>
                    <a:pt x="158" y="190"/>
                    <a:pt x="158" y="190"/>
                  </a:cubicBezTo>
                  <a:cubicBezTo>
                    <a:pt x="158" y="174"/>
                    <a:pt x="187" y="190"/>
                    <a:pt x="187" y="174"/>
                  </a:cubicBezTo>
                  <a:cubicBezTo>
                    <a:pt x="201" y="158"/>
                    <a:pt x="101" y="127"/>
                    <a:pt x="101" y="127"/>
                  </a:cubicBezTo>
                  <a:cubicBezTo>
                    <a:pt x="72" y="111"/>
                    <a:pt x="86" y="95"/>
                    <a:pt x="101" y="95"/>
                  </a:cubicBezTo>
                  <a:cubicBezTo>
                    <a:pt x="129" y="79"/>
                    <a:pt x="129" y="95"/>
                    <a:pt x="144" y="111"/>
                  </a:cubicBezTo>
                  <a:lnTo>
                    <a:pt x="158" y="79"/>
                  </a:lnTo>
                  <a:cubicBezTo>
                    <a:pt x="172" y="79"/>
                    <a:pt x="115" y="63"/>
                    <a:pt x="115" y="63"/>
                  </a:cubicBezTo>
                  <a:lnTo>
                    <a:pt x="144" y="48"/>
                  </a:lnTo>
                  <a:cubicBezTo>
                    <a:pt x="158" y="48"/>
                    <a:pt x="187" y="63"/>
                    <a:pt x="201" y="63"/>
                  </a:cubicBezTo>
                  <a:lnTo>
                    <a:pt x="187" y="48"/>
                  </a:lnTo>
                  <a:cubicBezTo>
                    <a:pt x="201" y="32"/>
                    <a:pt x="258" y="79"/>
                    <a:pt x="272" y="79"/>
                  </a:cubicBezTo>
                  <a:cubicBezTo>
                    <a:pt x="287" y="63"/>
                    <a:pt x="258" y="63"/>
                    <a:pt x="258" y="48"/>
                  </a:cubicBezTo>
                  <a:lnTo>
                    <a:pt x="272" y="48"/>
                  </a:lnTo>
                  <a:cubicBezTo>
                    <a:pt x="272" y="48"/>
                    <a:pt x="244" y="48"/>
                    <a:pt x="244" y="32"/>
                  </a:cubicBezTo>
                  <a:cubicBezTo>
                    <a:pt x="244" y="32"/>
                    <a:pt x="344" y="0"/>
                    <a:pt x="358" y="16"/>
                  </a:cubicBezTo>
                  <a:cubicBezTo>
                    <a:pt x="373" y="16"/>
                    <a:pt x="330" y="32"/>
                    <a:pt x="330" y="48"/>
                  </a:cubicBezTo>
                  <a:cubicBezTo>
                    <a:pt x="344" y="63"/>
                    <a:pt x="387" y="48"/>
                    <a:pt x="401" y="63"/>
                  </a:cubicBezTo>
                  <a:cubicBezTo>
                    <a:pt x="401" y="79"/>
                    <a:pt x="344" y="111"/>
                    <a:pt x="387" y="111"/>
                  </a:cubicBezTo>
                  <a:cubicBezTo>
                    <a:pt x="401" y="111"/>
                    <a:pt x="387" y="127"/>
                    <a:pt x="373" y="127"/>
                  </a:cubicBezTo>
                  <a:cubicBezTo>
                    <a:pt x="358" y="127"/>
                    <a:pt x="344" y="127"/>
                    <a:pt x="330" y="158"/>
                  </a:cubicBezTo>
                  <a:lnTo>
                    <a:pt x="301" y="206"/>
                  </a:lnTo>
                  <a:cubicBezTo>
                    <a:pt x="315" y="206"/>
                    <a:pt x="330" y="174"/>
                    <a:pt x="344" y="174"/>
                  </a:cubicBezTo>
                  <a:cubicBezTo>
                    <a:pt x="358" y="174"/>
                    <a:pt x="358" y="190"/>
                    <a:pt x="373" y="206"/>
                  </a:cubicBezTo>
                  <a:cubicBezTo>
                    <a:pt x="387" y="206"/>
                    <a:pt x="430" y="269"/>
                    <a:pt x="416" y="206"/>
                  </a:cubicBezTo>
                  <a:cubicBezTo>
                    <a:pt x="416" y="190"/>
                    <a:pt x="387" y="174"/>
                    <a:pt x="401" y="158"/>
                  </a:cubicBezTo>
                  <a:cubicBezTo>
                    <a:pt x="416" y="158"/>
                    <a:pt x="430" y="158"/>
                    <a:pt x="430" y="174"/>
                  </a:cubicBezTo>
                  <a:cubicBezTo>
                    <a:pt x="430" y="190"/>
                    <a:pt x="416" y="206"/>
                    <a:pt x="430" y="221"/>
                  </a:cubicBezTo>
                  <a:cubicBezTo>
                    <a:pt x="444" y="237"/>
                    <a:pt x="459" y="253"/>
                    <a:pt x="444" y="269"/>
                  </a:cubicBezTo>
                  <a:cubicBezTo>
                    <a:pt x="416" y="300"/>
                    <a:pt x="459" y="348"/>
                    <a:pt x="401" y="364"/>
                  </a:cubicBezTo>
                  <a:cubicBezTo>
                    <a:pt x="401" y="364"/>
                    <a:pt x="301" y="395"/>
                    <a:pt x="315" y="364"/>
                  </a:cubicBezTo>
                  <a:cubicBezTo>
                    <a:pt x="315" y="348"/>
                    <a:pt x="301" y="348"/>
                    <a:pt x="301" y="364"/>
                  </a:cubicBezTo>
                  <a:cubicBezTo>
                    <a:pt x="315" y="379"/>
                    <a:pt x="315" y="395"/>
                    <a:pt x="330" y="411"/>
                  </a:cubicBezTo>
                  <a:cubicBezTo>
                    <a:pt x="330" y="443"/>
                    <a:pt x="272" y="427"/>
                    <a:pt x="258" y="427"/>
                  </a:cubicBezTo>
                  <a:cubicBezTo>
                    <a:pt x="244" y="411"/>
                    <a:pt x="315" y="458"/>
                    <a:pt x="258" y="427"/>
                  </a:cubicBezTo>
                  <a:lnTo>
                    <a:pt x="258" y="42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Freeform 2059">
              <a:extLst>
                <a:ext uri="{FF2B5EF4-FFF2-40B4-BE49-F238E27FC236}">
                  <a16:creationId xmlns:a16="http://schemas.microsoft.com/office/drawing/2014/main" id="{9A412984-AD99-9893-69FD-C6163AFA11DB}"/>
                </a:ext>
              </a:extLst>
            </p:cNvPr>
            <p:cNvSpPr>
              <a:spLocks/>
            </p:cNvSpPr>
            <p:nvPr/>
          </p:nvSpPr>
          <p:spPr bwMode="auto">
            <a:xfrm>
              <a:off x="2154" y="1614"/>
              <a:ext cx="88" cy="88"/>
            </a:xfrm>
            <a:custGeom>
              <a:avLst/>
              <a:gdLst>
                <a:gd name="T0" fmla="*/ 258 w 459"/>
                <a:gd name="T1" fmla="*/ 427 h 458"/>
                <a:gd name="T2" fmla="*/ 258 w 459"/>
                <a:gd name="T3" fmla="*/ 427 h 458"/>
                <a:gd name="T4" fmla="*/ 144 w 459"/>
                <a:gd name="T5" fmla="*/ 300 h 458"/>
                <a:gd name="T6" fmla="*/ 15 w 459"/>
                <a:gd name="T7" fmla="*/ 237 h 458"/>
                <a:gd name="T8" fmla="*/ 0 w 459"/>
                <a:gd name="T9" fmla="*/ 206 h 458"/>
                <a:gd name="T10" fmla="*/ 58 w 459"/>
                <a:gd name="T11" fmla="*/ 190 h 458"/>
                <a:gd name="T12" fmla="*/ 158 w 459"/>
                <a:gd name="T13" fmla="*/ 221 h 458"/>
                <a:gd name="T14" fmla="*/ 158 w 459"/>
                <a:gd name="T15" fmla="*/ 190 h 458"/>
                <a:gd name="T16" fmla="*/ 187 w 459"/>
                <a:gd name="T17" fmla="*/ 174 h 458"/>
                <a:gd name="T18" fmla="*/ 101 w 459"/>
                <a:gd name="T19" fmla="*/ 127 h 458"/>
                <a:gd name="T20" fmla="*/ 101 w 459"/>
                <a:gd name="T21" fmla="*/ 95 h 458"/>
                <a:gd name="T22" fmla="*/ 144 w 459"/>
                <a:gd name="T23" fmla="*/ 111 h 458"/>
                <a:gd name="T24" fmla="*/ 158 w 459"/>
                <a:gd name="T25" fmla="*/ 79 h 458"/>
                <a:gd name="T26" fmla="*/ 115 w 459"/>
                <a:gd name="T27" fmla="*/ 63 h 458"/>
                <a:gd name="T28" fmla="*/ 144 w 459"/>
                <a:gd name="T29" fmla="*/ 48 h 458"/>
                <a:gd name="T30" fmla="*/ 201 w 459"/>
                <a:gd name="T31" fmla="*/ 63 h 458"/>
                <a:gd name="T32" fmla="*/ 187 w 459"/>
                <a:gd name="T33" fmla="*/ 48 h 458"/>
                <a:gd name="T34" fmla="*/ 272 w 459"/>
                <a:gd name="T35" fmla="*/ 79 h 458"/>
                <a:gd name="T36" fmla="*/ 258 w 459"/>
                <a:gd name="T37" fmla="*/ 48 h 458"/>
                <a:gd name="T38" fmla="*/ 272 w 459"/>
                <a:gd name="T39" fmla="*/ 48 h 458"/>
                <a:gd name="T40" fmla="*/ 244 w 459"/>
                <a:gd name="T41" fmla="*/ 32 h 458"/>
                <a:gd name="T42" fmla="*/ 358 w 459"/>
                <a:gd name="T43" fmla="*/ 16 h 458"/>
                <a:gd name="T44" fmla="*/ 330 w 459"/>
                <a:gd name="T45" fmla="*/ 48 h 458"/>
                <a:gd name="T46" fmla="*/ 401 w 459"/>
                <a:gd name="T47" fmla="*/ 63 h 458"/>
                <a:gd name="T48" fmla="*/ 387 w 459"/>
                <a:gd name="T49" fmla="*/ 111 h 458"/>
                <a:gd name="T50" fmla="*/ 373 w 459"/>
                <a:gd name="T51" fmla="*/ 127 h 458"/>
                <a:gd name="T52" fmla="*/ 330 w 459"/>
                <a:gd name="T53" fmla="*/ 158 h 458"/>
                <a:gd name="T54" fmla="*/ 301 w 459"/>
                <a:gd name="T55" fmla="*/ 206 h 458"/>
                <a:gd name="T56" fmla="*/ 344 w 459"/>
                <a:gd name="T57" fmla="*/ 174 h 458"/>
                <a:gd name="T58" fmla="*/ 373 w 459"/>
                <a:gd name="T59" fmla="*/ 206 h 458"/>
                <a:gd name="T60" fmla="*/ 416 w 459"/>
                <a:gd name="T61" fmla="*/ 206 h 458"/>
                <a:gd name="T62" fmla="*/ 401 w 459"/>
                <a:gd name="T63" fmla="*/ 158 h 458"/>
                <a:gd name="T64" fmla="*/ 430 w 459"/>
                <a:gd name="T65" fmla="*/ 174 h 458"/>
                <a:gd name="T66" fmla="*/ 430 w 459"/>
                <a:gd name="T67" fmla="*/ 221 h 458"/>
                <a:gd name="T68" fmla="*/ 444 w 459"/>
                <a:gd name="T69" fmla="*/ 269 h 458"/>
                <a:gd name="T70" fmla="*/ 401 w 459"/>
                <a:gd name="T71" fmla="*/ 364 h 458"/>
                <a:gd name="T72" fmla="*/ 315 w 459"/>
                <a:gd name="T73" fmla="*/ 364 h 458"/>
                <a:gd name="T74" fmla="*/ 301 w 459"/>
                <a:gd name="T75" fmla="*/ 364 h 458"/>
                <a:gd name="T76" fmla="*/ 330 w 459"/>
                <a:gd name="T77" fmla="*/ 411 h 458"/>
                <a:gd name="T78" fmla="*/ 258 w 459"/>
                <a:gd name="T79" fmla="*/ 427 h 458"/>
                <a:gd name="T80" fmla="*/ 258 w 459"/>
                <a:gd name="T81" fmla="*/ 427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9" h="458">
                  <a:moveTo>
                    <a:pt x="258" y="427"/>
                  </a:moveTo>
                  <a:lnTo>
                    <a:pt x="258" y="427"/>
                  </a:lnTo>
                  <a:cubicBezTo>
                    <a:pt x="215" y="395"/>
                    <a:pt x="187" y="332"/>
                    <a:pt x="144" y="300"/>
                  </a:cubicBezTo>
                  <a:cubicBezTo>
                    <a:pt x="101" y="285"/>
                    <a:pt x="58" y="253"/>
                    <a:pt x="15" y="237"/>
                  </a:cubicBezTo>
                  <a:cubicBezTo>
                    <a:pt x="0" y="221"/>
                    <a:pt x="0" y="221"/>
                    <a:pt x="0" y="206"/>
                  </a:cubicBezTo>
                  <a:cubicBezTo>
                    <a:pt x="0" y="158"/>
                    <a:pt x="29" y="174"/>
                    <a:pt x="58" y="190"/>
                  </a:cubicBezTo>
                  <a:cubicBezTo>
                    <a:pt x="86" y="206"/>
                    <a:pt x="115" y="237"/>
                    <a:pt x="158" y="221"/>
                  </a:cubicBezTo>
                  <a:cubicBezTo>
                    <a:pt x="172" y="221"/>
                    <a:pt x="158" y="190"/>
                    <a:pt x="158" y="190"/>
                  </a:cubicBezTo>
                  <a:cubicBezTo>
                    <a:pt x="158" y="174"/>
                    <a:pt x="187" y="190"/>
                    <a:pt x="187" y="174"/>
                  </a:cubicBezTo>
                  <a:cubicBezTo>
                    <a:pt x="201" y="158"/>
                    <a:pt x="101" y="127"/>
                    <a:pt x="101" y="127"/>
                  </a:cubicBezTo>
                  <a:cubicBezTo>
                    <a:pt x="72" y="111"/>
                    <a:pt x="86" y="95"/>
                    <a:pt x="101" y="95"/>
                  </a:cubicBezTo>
                  <a:cubicBezTo>
                    <a:pt x="129" y="79"/>
                    <a:pt x="129" y="95"/>
                    <a:pt x="144" y="111"/>
                  </a:cubicBezTo>
                  <a:lnTo>
                    <a:pt x="158" y="79"/>
                  </a:lnTo>
                  <a:cubicBezTo>
                    <a:pt x="172" y="79"/>
                    <a:pt x="115" y="63"/>
                    <a:pt x="115" y="63"/>
                  </a:cubicBezTo>
                  <a:lnTo>
                    <a:pt x="144" y="48"/>
                  </a:lnTo>
                  <a:cubicBezTo>
                    <a:pt x="158" y="48"/>
                    <a:pt x="187" y="63"/>
                    <a:pt x="201" y="63"/>
                  </a:cubicBezTo>
                  <a:lnTo>
                    <a:pt x="187" y="48"/>
                  </a:lnTo>
                  <a:cubicBezTo>
                    <a:pt x="201" y="32"/>
                    <a:pt x="258" y="79"/>
                    <a:pt x="272" y="79"/>
                  </a:cubicBezTo>
                  <a:cubicBezTo>
                    <a:pt x="287" y="63"/>
                    <a:pt x="258" y="63"/>
                    <a:pt x="258" y="48"/>
                  </a:cubicBezTo>
                  <a:lnTo>
                    <a:pt x="272" y="48"/>
                  </a:lnTo>
                  <a:cubicBezTo>
                    <a:pt x="272" y="48"/>
                    <a:pt x="244" y="48"/>
                    <a:pt x="244" y="32"/>
                  </a:cubicBezTo>
                  <a:cubicBezTo>
                    <a:pt x="244" y="32"/>
                    <a:pt x="344" y="0"/>
                    <a:pt x="358" y="16"/>
                  </a:cubicBezTo>
                  <a:cubicBezTo>
                    <a:pt x="373" y="16"/>
                    <a:pt x="330" y="32"/>
                    <a:pt x="330" y="48"/>
                  </a:cubicBezTo>
                  <a:cubicBezTo>
                    <a:pt x="344" y="63"/>
                    <a:pt x="387" y="48"/>
                    <a:pt x="401" y="63"/>
                  </a:cubicBezTo>
                  <a:cubicBezTo>
                    <a:pt x="401" y="79"/>
                    <a:pt x="344" y="111"/>
                    <a:pt x="387" y="111"/>
                  </a:cubicBezTo>
                  <a:cubicBezTo>
                    <a:pt x="401" y="111"/>
                    <a:pt x="387" y="127"/>
                    <a:pt x="373" y="127"/>
                  </a:cubicBezTo>
                  <a:cubicBezTo>
                    <a:pt x="358" y="127"/>
                    <a:pt x="344" y="127"/>
                    <a:pt x="330" y="158"/>
                  </a:cubicBezTo>
                  <a:lnTo>
                    <a:pt x="301" y="206"/>
                  </a:lnTo>
                  <a:cubicBezTo>
                    <a:pt x="315" y="206"/>
                    <a:pt x="330" y="174"/>
                    <a:pt x="344" y="174"/>
                  </a:cubicBezTo>
                  <a:cubicBezTo>
                    <a:pt x="358" y="174"/>
                    <a:pt x="358" y="190"/>
                    <a:pt x="373" y="206"/>
                  </a:cubicBezTo>
                  <a:cubicBezTo>
                    <a:pt x="387" y="206"/>
                    <a:pt x="430" y="269"/>
                    <a:pt x="416" y="206"/>
                  </a:cubicBezTo>
                  <a:cubicBezTo>
                    <a:pt x="416" y="190"/>
                    <a:pt x="387" y="174"/>
                    <a:pt x="401" y="158"/>
                  </a:cubicBezTo>
                  <a:cubicBezTo>
                    <a:pt x="416" y="158"/>
                    <a:pt x="430" y="158"/>
                    <a:pt x="430" y="174"/>
                  </a:cubicBezTo>
                  <a:cubicBezTo>
                    <a:pt x="430" y="190"/>
                    <a:pt x="416" y="206"/>
                    <a:pt x="430" y="221"/>
                  </a:cubicBezTo>
                  <a:cubicBezTo>
                    <a:pt x="444" y="237"/>
                    <a:pt x="459" y="253"/>
                    <a:pt x="444" y="269"/>
                  </a:cubicBezTo>
                  <a:cubicBezTo>
                    <a:pt x="416" y="300"/>
                    <a:pt x="459" y="348"/>
                    <a:pt x="401" y="364"/>
                  </a:cubicBezTo>
                  <a:cubicBezTo>
                    <a:pt x="401" y="364"/>
                    <a:pt x="301" y="395"/>
                    <a:pt x="315" y="364"/>
                  </a:cubicBezTo>
                  <a:cubicBezTo>
                    <a:pt x="315" y="348"/>
                    <a:pt x="301" y="348"/>
                    <a:pt x="301" y="364"/>
                  </a:cubicBezTo>
                  <a:cubicBezTo>
                    <a:pt x="315" y="379"/>
                    <a:pt x="315" y="395"/>
                    <a:pt x="330" y="411"/>
                  </a:cubicBezTo>
                  <a:cubicBezTo>
                    <a:pt x="330" y="443"/>
                    <a:pt x="272" y="427"/>
                    <a:pt x="258" y="427"/>
                  </a:cubicBezTo>
                  <a:cubicBezTo>
                    <a:pt x="244" y="411"/>
                    <a:pt x="315" y="458"/>
                    <a:pt x="258" y="42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2060">
              <a:extLst>
                <a:ext uri="{FF2B5EF4-FFF2-40B4-BE49-F238E27FC236}">
                  <a16:creationId xmlns:a16="http://schemas.microsoft.com/office/drawing/2014/main" id="{98CD4C6A-9A52-2E12-4398-C067046314E3}"/>
                </a:ext>
              </a:extLst>
            </p:cNvPr>
            <p:cNvSpPr>
              <a:spLocks/>
            </p:cNvSpPr>
            <p:nvPr/>
          </p:nvSpPr>
          <p:spPr bwMode="auto">
            <a:xfrm>
              <a:off x="2154" y="1614"/>
              <a:ext cx="88" cy="88"/>
            </a:xfrm>
            <a:custGeom>
              <a:avLst/>
              <a:gdLst>
                <a:gd name="T0" fmla="*/ 258 w 459"/>
                <a:gd name="T1" fmla="*/ 427 h 458"/>
                <a:gd name="T2" fmla="*/ 258 w 459"/>
                <a:gd name="T3" fmla="*/ 427 h 458"/>
                <a:gd name="T4" fmla="*/ 144 w 459"/>
                <a:gd name="T5" fmla="*/ 300 h 458"/>
                <a:gd name="T6" fmla="*/ 15 w 459"/>
                <a:gd name="T7" fmla="*/ 237 h 458"/>
                <a:gd name="T8" fmla="*/ 0 w 459"/>
                <a:gd name="T9" fmla="*/ 206 h 458"/>
                <a:gd name="T10" fmla="*/ 58 w 459"/>
                <a:gd name="T11" fmla="*/ 190 h 458"/>
                <a:gd name="T12" fmla="*/ 158 w 459"/>
                <a:gd name="T13" fmla="*/ 221 h 458"/>
                <a:gd name="T14" fmla="*/ 158 w 459"/>
                <a:gd name="T15" fmla="*/ 190 h 458"/>
                <a:gd name="T16" fmla="*/ 187 w 459"/>
                <a:gd name="T17" fmla="*/ 174 h 458"/>
                <a:gd name="T18" fmla="*/ 101 w 459"/>
                <a:gd name="T19" fmla="*/ 127 h 458"/>
                <a:gd name="T20" fmla="*/ 101 w 459"/>
                <a:gd name="T21" fmla="*/ 95 h 458"/>
                <a:gd name="T22" fmla="*/ 144 w 459"/>
                <a:gd name="T23" fmla="*/ 111 h 458"/>
                <a:gd name="T24" fmla="*/ 158 w 459"/>
                <a:gd name="T25" fmla="*/ 79 h 458"/>
                <a:gd name="T26" fmla="*/ 115 w 459"/>
                <a:gd name="T27" fmla="*/ 63 h 458"/>
                <a:gd name="T28" fmla="*/ 144 w 459"/>
                <a:gd name="T29" fmla="*/ 48 h 458"/>
                <a:gd name="T30" fmla="*/ 201 w 459"/>
                <a:gd name="T31" fmla="*/ 63 h 458"/>
                <a:gd name="T32" fmla="*/ 187 w 459"/>
                <a:gd name="T33" fmla="*/ 48 h 458"/>
                <a:gd name="T34" fmla="*/ 272 w 459"/>
                <a:gd name="T35" fmla="*/ 79 h 458"/>
                <a:gd name="T36" fmla="*/ 258 w 459"/>
                <a:gd name="T37" fmla="*/ 48 h 458"/>
                <a:gd name="T38" fmla="*/ 272 w 459"/>
                <a:gd name="T39" fmla="*/ 48 h 458"/>
                <a:gd name="T40" fmla="*/ 244 w 459"/>
                <a:gd name="T41" fmla="*/ 32 h 458"/>
                <a:gd name="T42" fmla="*/ 358 w 459"/>
                <a:gd name="T43" fmla="*/ 16 h 458"/>
                <a:gd name="T44" fmla="*/ 330 w 459"/>
                <a:gd name="T45" fmla="*/ 48 h 458"/>
                <a:gd name="T46" fmla="*/ 401 w 459"/>
                <a:gd name="T47" fmla="*/ 63 h 458"/>
                <a:gd name="T48" fmla="*/ 387 w 459"/>
                <a:gd name="T49" fmla="*/ 111 h 458"/>
                <a:gd name="T50" fmla="*/ 373 w 459"/>
                <a:gd name="T51" fmla="*/ 127 h 458"/>
                <a:gd name="T52" fmla="*/ 330 w 459"/>
                <a:gd name="T53" fmla="*/ 158 h 458"/>
                <a:gd name="T54" fmla="*/ 301 w 459"/>
                <a:gd name="T55" fmla="*/ 206 h 458"/>
                <a:gd name="T56" fmla="*/ 344 w 459"/>
                <a:gd name="T57" fmla="*/ 174 h 458"/>
                <a:gd name="T58" fmla="*/ 373 w 459"/>
                <a:gd name="T59" fmla="*/ 206 h 458"/>
                <a:gd name="T60" fmla="*/ 416 w 459"/>
                <a:gd name="T61" fmla="*/ 206 h 458"/>
                <a:gd name="T62" fmla="*/ 401 w 459"/>
                <a:gd name="T63" fmla="*/ 158 h 458"/>
                <a:gd name="T64" fmla="*/ 430 w 459"/>
                <a:gd name="T65" fmla="*/ 174 h 458"/>
                <a:gd name="T66" fmla="*/ 430 w 459"/>
                <a:gd name="T67" fmla="*/ 221 h 458"/>
                <a:gd name="T68" fmla="*/ 444 w 459"/>
                <a:gd name="T69" fmla="*/ 269 h 458"/>
                <a:gd name="T70" fmla="*/ 401 w 459"/>
                <a:gd name="T71" fmla="*/ 364 h 458"/>
                <a:gd name="T72" fmla="*/ 315 w 459"/>
                <a:gd name="T73" fmla="*/ 364 h 458"/>
                <a:gd name="T74" fmla="*/ 301 w 459"/>
                <a:gd name="T75" fmla="*/ 364 h 458"/>
                <a:gd name="T76" fmla="*/ 330 w 459"/>
                <a:gd name="T77" fmla="*/ 411 h 458"/>
                <a:gd name="T78" fmla="*/ 258 w 459"/>
                <a:gd name="T79" fmla="*/ 427 h 458"/>
                <a:gd name="T80" fmla="*/ 258 w 459"/>
                <a:gd name="T81" fmla="*/ 427 h 458"/>
                <a:gd name="T82" fmla="*/ 258 w 459"/>
                <a:gd name="T83" fmla="*/ 427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9" h="458">
                  <a:moveTo>
                    <a:pt x="258" y="427"/>
                  </a:moveTo>
                  <a:lnTo>
                    <a:pt x="258" y="427"/>
                  </a:lnTo>
                  <a:cubicBezTo>
                    <a:pt x="215" y="395"/>
                    <a:pt x="187" y="332"/>
                    <a:pt x="144" y="300"/>
                  </a:cubicBezTo>
                  <a:cubicBezTo>
                    <a:pt x="101" y="285"/>
                    <a:pt x="58" y="253"/>
                    <a:pt x="15" y="237"/>
                  </a:cubicBezTo>
                  <a:cubicBezTo>
                    <a:pt x="0" y="221"/>
                    <a:pt x="0" y="221"/>
                    <a:pt x="0" y="206"/>
                  </a:cubicBezTo>
                  <a:cubicBezTo>
                    <a:pt x="0" y="158"/>
                    <a:pt x="29" y="174"/>
                    <a:pt x="58" y="190"/>
                  </a:cubicBezTo>
                  <a:cubicBezTo>
                    <a:pt x="86" y="206"/>
                    <a:pt x="115" y="237"/>
                    <a:pt x="158" y="221"/>
                  </a:cubicBezTo>
                  <a:cubicBezTo>
                    <a:pt x="172" y="221"/>
                    <a:pt x="158" y="190"/>
                    <a:pt x="158" y="190"/>
                  </a:cubicBezTo>
                  <a:cubicBezTo>
                    <a:pt x="158" y="174"/>
                    <a:pt x="187" y="190"/>
                    <a:pt x="187" y="174"/>
                  </a:cubicBezTo>
                  <a:cubicBezTo>
                    <a:pt x="201" y="158"/>
                    <a:pt x="101" y="127"/>
                    <a:pt x="101" y="127"/>
                  </a:cubicBezTo>
                  <a:cubicBezTo>
                    <a:pt x="72" y="111"/>
                    <a:pt x="86" y="95"/>
                    <a:pt x="101" y="95"/>
                  </a:cubicBezTo>
                  <a:cubicBezTo>
                    <a:pt x="129" y="79"/>
                    <a:pt x="129" y="95"/>
                    <a:pt x="144" y="111"/>
                  </a:cubicBezTo>
                  <a:lnTo>
                    <a:pt x="158" y="79"/>
                  </a:lnTo>
                  <a:cubicBezTo>
                    <a:pt x="172" y="79"/>
                    <a:pt x="115" y="63"/>
                    <a:pt x="115" y="63"/>
                  </a:cubicBezTo>
                  <a:lnTo>
                    <a:pt x="144" y="48"/>
                  </a:lnTo>
                  <a:cubicBezTo>
                    <a:pt x="158" y="48"/>
                    <a:pt x="187" y="63"/>
                    <a:pt x="201" y="63"/>
                  </a:cubicBezTo>
                  <a:lnTo>
                    <a:pt x="187" y="48"/>
                  </a:lnTo>
                  <a:cubicBezTo>
                    <a:pt x="201" y="32"/>
                    <a:pt x="258" y="79"/>
                    <a:pt x="272" y="79"/>
                  </a:cubicBezTo>
                  <a:cubicBezTo>
                    <a:pt x="287" y="63"/>
                    <a:pt x="258" y="63"/>
                    <a:pt x="258" y="48"/>
                  </a:cubicBezTo>
                  <a:lnTo>
                    <a:pt x="272" y="48"/>
                  </a:lnTo>
                  <a:cubicBezTo>
                    <a:pt x="272" y="48"/>
                    <a:pt x="244" y="48"/>
                    <a:pt x="244" y="32"/>
                  </a:cubicBezTo>
                  <a:cubicBezTo>
                    <a:pt x="244" y="32"/>
                    <a:pt x="344" y="0"/>
                    <a:pt x="358" y="16"/>
                  </a:cubicBezTo>
                  <a:cubicBezTo>
                    <a:pt x="373" y="16"/>
                    <a:pt x="330" y="32"/>
                    <a:pt x="330" y="48"/>
                  </a:cubicBezTo>
                  <a:cubicBezTo>
                    <a:pt x="344" y="63"/>
                    <a:pt x="387" y="48"/>
                    <a:pt x="401" y="63"/>
                  </a:cubicBezTo>
                  <a:cubicBezTo>
                    <a:pt x="401" y="79"/>
                    <a:pt x="344" y="111"/>
                    <a:pt x="387" y="111"/>
                  </a:cubicBezTo>
                  <a:cubicBezTo>
                    <a:pt x="401" y="111"/>
                    <a:pt x="387" y="127"/>
                    <a:pt x="373" y="127"/>
                  </a:cubicBezTo>
                  <a:cubicBezTo>
                    <a:pt x="358" y="127"/>
                    <a:pt x="344" y="127"/>
                    <a:pt x="330" y="158"/>
                  </a:cubicBezTo>
                  <a:lnTo>
                    <a:pt x="301" y="206"/>
                  </a:lnTo>
                  <a:cubicBezTo>
                    <a:pt x="315" y="206"/>
                    <a:pt x="330" y="174"/>
                    <a:pt x="344" y="174"/>
                  </a:cubicBezTo>
                  <a:cubicBezTo>
                    <a:pt x="358" y="174"/>
                    <a:pt x="358" y="190"/>
                    <a:pt x="373" y="206"/>
                  </a:cubicBezTo>
                  <a:cubicBezTo>
                    <a:pt x="387" y="206"/>
                    <a:pt x="430" y="269"/>
                    <a:pt x="416" y="206"/>
                  </a:cubicBezTo>
                  <a:cubicBezTo>
                    <a:pt x="416" y="190"/>
                    <a:pt x="387" y="174"/>
                    <a:pt x="401" y="158"/>
                  </a:cubicBezTo>
                  <a:cubicBezTo>
                    <a:pt x="416" y="158"/>
                    <a:pt x="430" y="158"/>
                    <a:pt x="430" y="174"/>
                  </a:cubicBezTo>
                  <a:cubicBezTo>
                    <a:pt x="430" y="190"/>
                    <a:pt x="416" y="206"/>
                    <a:pt x="430" y="221"/>
                  </a:cubicBezTo>
                  <a:cubicBezTo>
                    <a:pt x="444" y="237"/>
                    <a:pt x="459" y="253"/>
                    <a:pt x="444" y="269"/>
                  </a:cubicBezTo>
                  <a:cubicBezTo>
                    <a:pt x="416" y="300"/>
                    <a:pt x="459" y="348"/>
                    <a:pt x="401" y="364"/>
                  </a:cubicBezTo>
                  <a:cubicBezTo>
                    <a:pt x="401" y="364"/>
                    <a:pt x="301" y="395"/>
                    <a:pt x="315" y="364"/>
                  </a:cubicBezTo>
                  <a:cubicBezTo>
                    <a:pt x="315" y="348"/>
                    <a:pt x="301" y="348"/>
                    <a:pt x="301" y="364"/>
                  </a:cubicBezTo>
                  <a:cubicBezTo>
                    <a:pt x="315" y="379"/>
                    <a:pt x="315" y="395"/>
                    <a:pt x="330" y="411"/>
                  </a:cubicBezTo>
                  <a:cubicBezTo>
                    <a:pt x="330" y="443"/>
                    <a:pt x="272" y="427"/>
                    <a:pt x="258" y="427"/>
                  </a:cubicBezTo>
                  <a:cubicBezTo>
                    <a:pt x="244" y="411"/>
                    <a:pt x="315" y="458"/>
                    <a:pt x="258" y="427"/>
                  </a:cubicBezTo>
                  <a:lnTo>
                    <a:pt x="258" y="42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Freeform 2061">
              <a:extLst>
                <a:ext uri="{FF2B5EF4-FFF2-40B4-BE49-F238E27FC236}">
                  <a16:creationId xmlns:a16="http://schemas.microsoft.com/office/drawing/2014/main" id="{1E503D2F-D8DA-434F-9793-AFE924645C14}"/>
                </a:ext>
              </a:extLst>
            </p:cNvPr>
            <p:cNvSpPr>
              <a:spLocks/>
            </p:cNvSpPr>
            <p:nvPr/>
          </p:nvSpPr>
          <p:spPr bwMode="auto">
            <a:xfrm>
              <a:off x="2250" y="1614"/>
              <a:ext cx="81" cy="64"/>
            </a:xfrm>
            <a:custGeom>
              <a:avLst/>
              <a:gdLst>
                <a:gd name="T0" fmla="*/ 104 w 417"/>
                <a:gd name="T1" fmla="*/ 333 h 333"/>
                <a:gd name="T2" fmla="*/ 104 w 417"/>
                <a:gd name="T3" fmla="*/ 333 h 333"/>
                <a:gd name="T4" fmla="*/ 45 w 417"/>
                <a:gd name="T5" fmla="*/ 288 h 333"/>
                <a:gd name="T6" fmla="*/ 15 w 417"/>
                <a:gd name="T7" fmla="*/ 167 h 333"/>
                <a:gd name="T8" fmla="*/ 15 w 417"/>
                <a:gd name="T9" fmla="*/ 61 h 333"/>
                <a:gd name="T10" fmla="*/ 90 w 417"/>
                <a:gd name="T11" fmla="*/ 61 h 333"/>
                <a:gd name="T12" fmla="*/ 75 w 417"/>
                <a:gd name="T13" fmla="*/ 15 h 333"/>
                <a:gd name="T14" fmla="*/ 238 w 417"/>
                <a:gd name="T15" fmla="*/ 30 h 333"/>
                <a:gd name="T16" fmla="*/ 372 w 417"/>
                <a:gd name="T17" fmla="*/ 46 h 333"/>
                <a:gd name="T18" fmla="*/ 342 w 417"/>
                <a:gd name="T19" fmla="*/ 121 h 333"/>
                <a:gd name="T20" fmla="*/ 283 w 417"/>
                <a:gd name="T21" fmla="*/ 197 h 333"/>
                <a:gd name="T22" fmla="*/ 179 w 417"/>
                <a:gd name="T23" fmla="*/ 197 h 333"/>
                <a:gd name="T24" fmla="*/ 149 w 417"/>
                <a:gd name="T25" fmla="*/ 212 h 333"/>
                <a:gd name="T26" fmla="*/ 164 w 417"/>
                <a:gd name="T27" fmla="*/ 258 h 333"/>
                <a:gd name="T28" fmla="*/ 104 w 417"/>
                <a:gd name="T29" fmla="*/ 333 h 333"/>
                <a:gd name="T30" fmla="*/ 104 w 417"/>
                <a:gd name="T31"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7" h="333">
                  <a:moveTo>
                    <a:pt x="104" y="333"/>
                  </a:moveTo>
                  <a:lnTo>
                    <a:pt x="104" y="333"/>
                  </a:lnTo>
                  <a:cubicBezTo>
                    <a:pt x="75" y="318"/>
                    <a:pt x="45" y="318"/>
                    <a:pt x="45" y="288"/>
                  </a:cubicBezTo>
                  <a:cubicBezTo>
                    <a:pt x="45" y="242"/>
                    <a:pt x="0" y="212"/>
                    <a:pt x="15" y="167"/>
                  </a:cubicBezTo>
                  <a:cubicBezTo>
                    <a:pt x="15" y="136"/>
                    <a:pt x="0" y="91"/>
                    <a:pt x="15" y="61"/>
                  </a:cubicBezTo>
                  <a:cubicBezTo>
                    <a:pt x="30" y="61"/>
                    <a:pt x="90" y="76"/>
                    <a:pt x="90" y="61"/>
                  </a:cubicBezTo>
                  <a:cubicBezTo>
                    <a:pt x="90" y="46"/>
                    <a:pt x="0" y="46"/>
                    <a:pt x="75" y="15"/>
                  </a:cubicBezTo>
                  <a:cubicBezTo>
                    <a:pt x="134" y="0"/>
                    <a:pt x="179" y="15"/>
                    <a:pt x="238" y="30"/>
                  </a:cubicBezTo>
                  <a:cubicBezTo>
                    <a:pt x="283" y="30"/>
                    <a:pt x="328" y="30"/>
                    <a:pt x="372" y="46"/>
                  </a:cubicBezTo>
                  <a:cubicBezTo>
                    <a:pt x="417" y="61"/>
                    <a:pt x="372" y="91"/>
                    <a:pt x="342" y="121"/>
                  </a:cubicBezTo>
                  <a:cubicBezTo>
                    <a:pt x="328" y="152"/>
                    <a:pt x="313" y="182"/>
                    <a:pt x="283" y="197"/>
                  </a:cubicBezTo>
                  <a:cubicBezTo>
                    <a:pt x="268" y="227"/>
                    <a:pt x="209" y="197"/>
                    <a:pt x="179" y="197"/>
                  </a:cubicBezTo>
                  <a:cubicBezTo>
                    <a:pt x="179" y="197"/>
                    <a:pt x="134" y="197"/>
                    <a:pt x="149" y="212"/>
                  </a:cubicBezTo>
                  <a:cubicBezTo>
                    <a:pt x="149" y="227"/>
                    <a:pt x="179" y="227"/>
                    <a:pt x="164" y="258"/>
                  </a:cubicBezTo>
                  <a:cubicBezTo>
                    <a:pt x="149" y="258"/>
                    <a:pt x="119" y="333"/>
                    <a:pt x="104" y="333"/>
                  </a:cubicBezTo>
                  <a:cubicBezTo>
                    <a:pt x="75" y="318"/>
                    <a:pt x="119" y="333"/>
                    <a:pt x="104" y="33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2062">
              <a:extLst>
                <a:ext uri="{FF2B5EF4-FFF2-40B4-BE49-F238E27FC236}">
                  <a16:creationId xmlns:a16="http://schemas.microsoft.com/office/drawing/2014/main" id="{E60A9811-99C9-015D-197F-ADE54B2F63E7}"/>
                </a:ext>
              </a:extLst>
            </p:cNvPr>
            <p:cNvSpPr>
              <a:spLocks/>
            </p:cNvSpPr>
            <p:nvPr/>
          </p:nvSpPr>
          <p:spPr bwMode="auto">
            <a:xfrm>
              <a:off x="2250" y="1614"/>
              <a:ext cx="81" cy="64"/>
            </a:xfrm>
            <a:custGeom>
              <a:avLst/>
              <a:gdLst>
                <a:gd name="T0" fmla="*/ 104 w 417"/>
                <a:gd name="T1" fmla="*/ 333 h 333"/>
                <a:gd name="T2" fmla="*/ 104 w 417"/>
                <a:gd name="T3" fmla="*/ 333 h 333"/>
                <a:gd name="T4" fmla="*/ 45 w 417"/>
                <a:gd name="T5" fmla="*/ 288 h 333"/>
                <a:gd name="T6" fmla="*/ 15 w 417"/>
                <a:gd name="T7" fmla="*/ 167 h 333"/>
                <a:gd name="T8" fmla="*/ 15 w 417"/>
                <a:gd name="T9" fmla="*/ 61 h 333"/>
                <a:gd name="T10" fmla="*/ 90 w 417"/>
                <a:gd name="T11" fmla="*/ 61 h 333"/>
                <a:gd name="T12" fmla="*/ 75 w 417"/>
                <a:gd name="T13" fmla="*/ 15 h 333"/>
                <a:gd name="T14" fmla="*/ 238 w 417"/>
                <a:gd name="T15" fmla="*/ 30 h 333"/>
                <a:gd name="T16" fmla="*/ 372 w 417"/>
                <a:gd name="T17" fmla="*/ 46 h 333"/>
                <a:gd name="T18" fmla="*/ 342 w 417"/>
                <a:gd name="T19" fmla="*/ 121 h 333"/>
                <a:gd name="T20" fmla="*/ 283 w 417"/>
                <a:gd name="T21" fmla="*/ 197 h 333"/>
                <a:gd name="T22" fmla="*/ 179 w 417"/>
                <a:gd name="T23" fmla="*/ 197 h 333"/>
                <a:gd name="T24" fmla="*/ 149 w 417"/>
                <a:gd name="T25" fmla="*/ 212 h 333"/>
                <a:gd name="T26" fmla="*/ 164 w 417"/>
                <a:gd name="T27" fmla="*/ 258 h 333"/>
                <a:gd name="T28" fmla="*/ 104 w 417"/>
                <a:gd name="T29" fmla="*/ 333 h 333"/>
                <a:gd name="T30" fmla="*/ 104 w 417"/>
                <a:gd name="T31" fmla="*/ 333 h 333"/>
                <a:gd name="T32" fmla="*/ 104 w 417"/>
                <a:gd name="T33"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7" h="333">
                  <a:moveTo>
                    <a:pt x="104" y="333"/>
                  </a:moveTo>
                  <a:lnTo>
                    <a:pt x="104" y="333"/>
                  </a:lnTo>
                  <a:cubicBezTo>
                    <a:pt x="75" y="318"/>
                    <a:pt x="45" y="318"/>
                    <a:pt x="45" y="288"/>
                  </a:cubicBezTo>
                  <a:cubicBezTo>
                    <a:pt x="45" y="242"/>
                    <a:pt x="0" y="212"/>
                    <a:pt x="15" y="167"/>
                  </a:cubicBezTo>
                  <a:cubicBezTo>
                    <a:pt x="15" y="136"/>
                    <a:pt x="0" y="91"/>
                    <a:pt x="15" y="61"/>
                  </a:cubicBezTo>
                  <a:cubicBezTo>
                    <a:pt x="30" y="61"/>
                    <a:pt x="90" y="76"/>
                    <a:pt x="90" y="61"/>
                  </a:cubicBezTo>
                  <a:cubicBezTo>
                    <a:pt x="90" y="46"/>
                    <a:pt x="0" y="46"/>
                    <a:pt x="75" y="15"/>
                  </a:cubicBezTo>
                  <a:cubicBezTo>
                    <a:pt x="134" y="0"/>
                    <a:pt x="179" y="15"/>
                    <a:pt x="238" y="30"/>
                  </a:cubicBezTo>
                  <a:cubicBezTo>
                    <a:pt x="283" y="30"/>
                    <a:pt x="328" y="30"/>
                    <a:pt x="372" y="46"/>
                  </a:cubicBezTo>
                  <a:cubicBezTo>
                    <a:pt x="417" y="61"/>
                    <a:pt x="372" y="91"/>
                    <a:pt x="342" y="121"/>
                  </a:cubicBezTo>
                  <a:cubicBezTo>
                    <a:pt x="328" y="152"/>
                    <a:pt x="313" y="182"/>
                    <a:pt x="283" y="197"/>
                  </a:cubicBezTo>
                  <a:cubicBezTo>
                    <a:pt x="268" y="227"/>
                    <a:pt x="209" y="197"/>
                    <a:pt x="179" y="197"/>
                  </a:cubicBezTo>
                  <a:cubicBezTo>
                    <a:pt x="179" y="197"/>
                    <a:pt x="134" y="197"/>
                    <a:pt x="149" y="212"/>
                  </a:cubicBezTo>
                  <a:cubicBezTo>
                    <a:pt x="149" y="227"/>
                    <a:pt x="179" y="227"/>
                    <a:pt x="164" y="258"/>
                  </a:cubicBezTo>
                  <a:cubicBezTo>
                    <a:pt x="149" y="258"/>
                    <a:pt x="119" y="333"/>
                    <a:pt x="104" y="333"/>
                  </a:cubicBezTo>
                  <a:cubicBezTo>
                    <a:pt x="75" y="318"/>
                    <a:pt x="119" y="333"/>
                    <a:pt x="104" y="333"/>
                  </a:cubicBezTo>
                  <a:lnTo>
                    <a:pt x="104" y="33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Freeform 2063">
              <a:extLst>
                <a:ext uri="{FF2B5EF4-FFF2-40B4-BE49-F238E27FC236}">
                  <a16:creationId xmlns:a16="http://schemas.microsoft.com/office/drawing/2014/main" id="{EA8F7CC9-EF96-1C8A-ABD3-21DF43838C18}"/>
                </a:ext>
              </a:extLst>
            </p:cNvPr>
            <p:cNvSpPr>
              <a:spLocks/>
            </p:cNvSpPr>
            <p:nvPr/>
          </p:nvSpPr>
          <p:spPr bwMode="auto">
            <a:xfrm>
              <a:off x="2250" y="1614"/>
              <a:ext cx="81" cy="64"/>
            </a:xfrm>
            <a:custGeom>
              <a:avLst/>
              <a:gdLst>
                <a:gd name="T0" fmla="*/ 104 w 417"/>
                <a:gd name="T1" fmla="*/ 333 h 333"/>
                <a:gd name="T2" fmla="*/ 104 w 417"/>
                <a:gd name="T3" fmla="*/ 333 h 333"/>
                <a:gd name="T4" fmla="*/ 45 w 417"/>
                <a:gd name="T5" fmla="*/ 288 h 333"/>
                <a:gd name="T6" fmla="*/ 15 w 417"/>
                <a:gd name="T7" fmla="*/ 167 h 333"/>
                <a:gd name="T8" fmla="*/ 15 w 417"/>
                <a:gd name="T9" fmla="*/ 61 h 333"/>
                <a:gd name="T10" fmla="*/ 90 w 417"/>
                <a:gd name="T11" fmla="*/ 61 h 333"/>
                <a:gd name="T12" fmla="*/ 75 w 417"/>
                <a:gd name="T13" fmla="*/ 15 h 333"/>
                <a:gd name="T14" fmla="*/ 238 w 417"/>
                <a:gd name="T15" fmla="*/ 30 h 333"/>
                <a:gd name="T16" fmla="*/ 372 w 417"/>
                <a:gd name="T17" fmla="*/ 46 h 333"/>
                <a:gd name="T18" fmla="*/ 342 w 417"/>
                <a:gd name="T19" fmla="*/ 121 h 333"/>
                <a:gd name="T20" fmla="*/ 283 w 417"/>
                <a:gd name="T21" fmla="*/ 197 h 333"/>
                <a:gd name="T22" fmla="*/ 179 w 417"/>
                <a:gd name="T23" fmla="*/ 197 h 333"/>
                <a:gd name="T24" fmla="*/ 149 w 417"/>
                <a:gd name="T25" fmla="*/ 212 h 333"/>
                <a:gd name="T26" fmla="*/ 164 w 417"/>
                <a:gd name="T27" fmla="*/ 258 h 333"/>
                <a:gd name="T28" fmla="*/ 104 w 417"/>
                <a:gd name="T29" fmla="*/ 333 h 333"/>
                <a:gd name="T30" fmla="*/ 104 w 417"/>
                <a:gd name="T31"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7" h="333">
                  <a:moveTo>
                    <a:pt x="104" y="333"/>
                  </a:moveTo>
                  <a:lnTo>
                    <a:pt x="104" y="333"/>
                  </a:lnTo>
                  <a:cubicBezTo>
                    <a:pt x="75" y="318"/>
                    <a:pt x="45" y="318"/>
                    <a:pt x="45" y="288"/>
                  </a:cubicBezTo>
                  <a:cubicBezTo>
                    <a:pt x="45" y="242"/>
                    <a:pt x="0" y="212"/>
                    <a:pt x="15" y="167"/>
                  </a:cubicBezTo>
                  <a:cubicBezTo>
                    <a:pt x="15" y="136"/>
                    <a:pt x="0" y="91"/>
                    <a:pt x="15" y="61"/>
                  </a:cubicBezTo>
                  <a:cubicBezTo>
                    <a:pt x="30" y="61"/>
                    <a:pt x="90" y="76"/>
                    <a:pt x="90" y="61"/>
                  </a:cubicBezTo>
                  <a:cubicBezTo>
                    <a:pt x="90" y="46"/>
                    <a:pt x="0" y="46"/>
                    <a:pt x="75" y="15"/>
                  </a:cubicBezTo>
                  <a:cubicBezTo>
                    <a:pt x="134" y="0"/>
                    <a:pt x="179" y="15"/>
                    <a:pt x="238" y="30"/>
                  </a:cubicBezTo>
                  <a:cubicBezTo>
                    <a:pt x="283" y="30"/>
                    <a:pt x="328" y="30"/>
                    <a:pt x="372" y="46"/>
                  </a:cubicBezTo>
                  <a:cubicBezTo>
                    <a:pt x="417" y="61"/>
                    <a:pt x="372" y="91"/>
                    <a:pt x="342" y="121"/>
                  </a:cubicBezTo>
                  <a:cubicBezTo>
                    <a:pt x="328" y="152"/>
                    <a:pt x="313" y="182"/>
                    <a:pt x="283" y="197"/>
                  </a:cubicBezTo>
                  <a:cubicBezTo>
                    <a:pt x="268" y="227"/>
                    <a:pt x="209" y="197"/>
                    <a:pt x="179" y="197"/>
                  </a:cubicBezTo>
                  <a:cubicBezTo>
                    <a:pt x="179" y="197"/>
                    <a:pt x="134" y="197"/>
                    <a:pt x="149" y="212"/>
                  </a:cubicBezTo>
                  <a:cubicBezTo>
                    <a:pt x="149" y="227"/>
                    <a:pt x="179" y="227"/>
                    <a:pt x="164" y="258"/>
                  </a:cubicBezTo>
                  <a:cubicBezTo>
                    <a:pt x="149" y="258"/>
                    <a:pt x="119" y="333"/>
                    <a:pt x="104" y="333"/>
                  </a:cubicBezTo>
                  <a:cubicBezTo>
                    <a:pt x="75" y="318"/>
                    <a:pt x="119" y="333"/>
                    <a:pt x="104" y="33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2064">
              <a:extLst>
                <a:ext uri="{FF2B5EF4-FFF2-40B4-BE49-F238E27FC236}">
                  <a16:creationId xmlns:a16="http://schemas.microsoft.com/office/drawing/2014/main" id="{F07FA61E-0642-2E82-5519-6A1E27670337}"/>
                </a:ext>
              </a:extLst>
            </p:cNvPr>
            <p:cNvSpPr>
              <a:spLocks/>
            </p:cNvSpPr>
            <p:nvPr/>
          </p:nvSpPr>
          <p:spPr bwMode="auto">
            <a:xfrm>
              <a:off x="2250" y="1614"/>
              <a:ext cx="81" cy="64"/>
            </a:xfrm>
            <a:custGeom>
              <a:avLst/>
              <a:gdLst>
                <a:gd name="T0" fmla="*/ 104 w 417"/>
                <a:gd name="T1" fmla="*/ 333 h 333"/>
                <a:gd name="T2" fmla="*/ 104 w 417"/>
                <a:gd name="T3" fmla="*/ 333 h 333"/>
                <a:gd name="T4" fmla="*/ 45 w 417"/>
                <a:gd name="T5" fmla="*/ 288 h 333"/>
                <a:gd name="T6" fmla="*/ 15 w 417"/>
                <a:gd name="T7" fmla="*/ 167 h 333"/>
                <a:gd name="T8" fmla="*/ 15 w 417"/>
                <a:gd name="T9" fmla="*/ 61 h 333"/>
                <a:gd name="T10" fmla="*/ 90 w 417"/>
                <a:gd name="T11" fmla="*/ 61 h 333"/>
                <a:gd name="T12" fmla="*/ 75 w 417"/>
                <a:gd name="T13" fmla="*/ 15 h 333"/>
                <a:gd name="T14" fmla="*/ 238 w 417"/>
                <a:gd name="T15" fmla="*/ 30 h 333"/>
                <a:gd name="T16" fmla="*/ 372 w 417"/>
                <a:gd name="T17" fmla="*/ 46 h 333"/>
                <a:gd name="T18" fmla="*/ 342 w 417"/>
                <a:gd name="T19" fmla="*/ 121 h 333"/>
                <a:gd name="T20" fmla="*/ 283 w 417"/>
                <a:gd name="T21" fmla="*/ 197 h 333"/>
                <a:gd name="T22" fmla="*/ 179 w 417"/>
                <a:gd name="T23" fmla="*/ 197 h 333"/>
                <a:gd name="T24" fmla="*/ 149 w 417"/>
                <a:gd name="T25" fmla="*/ 212 h 333"/>
                <a:gd name="T26" fmla="*/ 164 w 417"/>
                <a:gd name="T27" fmla="*/ 258 h 333"/>
                <a:gd name="T28" fmla="*/ 104 w 417"/>
                <a:gd name="T29" fmla="*/ 333 h 333"/>
                <a:gd name="T30" fmla="*/ 104 w 417"/>
                <a:gd name="T31" fmla="*/ 333 h 333"/>
                <a:gd name="T32" fmla="*/ 104 w 417"/>
                <a:gd name="T33"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7" h="333">
                  <a:moveTo>
                    <a:pt x="104" y="333"/>
                  </a:moveTo>
                  <a:lnTo>
                    <a:pt x="104" y="333"/>
                  </a:lnTo>
                  <a:cubicBezTo>
                    <a:pt x="75" y="318"/>
                    <a:pt x="45" y="318"/>
                    <a:pt x="45" y="288"/>
                  </a:cubicBezTo>
                  <a:cubicBezTo>
                    <a:pt x="45" y="242"/>
                    <a:pt x="0" y="212"/>
                    <a:pt x="15" y="167"/>
                  </a:cubicBezTo>
                  <a:cubicBezTo>
                    <a:pt x="15" y="136"/>
                    <a:pt x="0" y="91"/>
                    <a:pt x="15" y="61"/>
                  </a:cubicBezTo>
                  <a:cubicBezTo>
                    <a:pt x="30" y="61"/>
                    <a:pt x="90" y="76"/>
                    <a:pt x="90" y="61"/>
                  </a:cubicBezTo>
                  <a:cubicBezTo>
                    <a:pt x="90" y="46"/>
                    <a:pt x="0" y="46"/>
                    <a:pt x="75" y="15"/>
                  </a:cubicBezTo>
                  <a:cubicBezTo>
                    <a:pt x="134" y="0"/>
                    <a:pt x="179" y="15"/>
                    <a:pt x="238" y="30"/>
                  </a:cubicBezTo>
                  <a:cubicBezTo>
                    <a:pt x="283" y="30"/>
                    <a:pt x="328" y="30"/>
                    <a:pt x="372" y="46"/>
                  </a:cubicBezTo>
                  <a:cubicBezTo>
                    <a:pt x="417" y="61"/>
                    <a:pt x="372" y="91"/>
                    <a:pt x="342" y="121"/>
                  </a:cubicBezTo>
                  <a:cubicBezTo>
                    <a:pt x="328" y="152"/>
                    <a:pt x="313" y="182"/>
                    <a:pt x="283" y="197"/>
                  </a:cubicBezTo>
                  <a:cubicBezTo>
                    <a:pt x="268" y="227"/>
                    <a:pt x="209" y="197"/>
                    <a:pt x="179" y="197"/>
                  </a:cubicBezTo>
                  <a:cubicBezTo>
                    <a:pt x="179" y="197"/>
                    <a:pt x="134" y="197"/>
                    <a:pt x="149" y="212"/>
                  </a:cubicBezTo>
                  <a:cubicBezTo>
                    <a:pt x="149" y="227"/>
                    <a:pt x="179" y="227"/>
                    <a:pt x="164" y="258"/>
                  </a:cubicBezTo>
                  <a:cubicBezTo>
                    <a:pt x="149" y="258"/>
                    <a:pt x="119" y="333"/>
                    <a:pt x="104" y="333"/>
                  </a:cubicBezTo>
                  <a:cubicBezTo>
                    <a:pt x="75" y="318"/>
                    <a:pt x="119" y="333"/>
                    <a:pt x="104" y="333"/>
                  </a:cubicBezTo>
                  <a:lnTo>
                    <a:pt x="104" y="33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Freeform 2065">
              <a:extLst>
                <a:ext uri="{FF2B5EF4-FFF2-40B4-BE49-F238E27FC236}">
                  <a16:creationId xmlns:a16="http://schemas.microsoft.com/office/drawing/2014/main" id="{C7C130A6-9DE9-7C92-0FDF-7E8F40640821}"/>
                </a:ext>
              </a:extLst>
            </p:cNvPr>
            <p:cNvSpPr>
              <a:spLocks/>
            </p:cNvSpPr>
            <p:nvPr/>
          </p:nvSpPr>
          <p:spPr bwMode="auto">
            <a:xfrm>
              <a:off x="1824" y="1614"/>
              <a:ext cx="153" cy="88"/>
            </a:xfrm>
            <a:custGeom>
              <a:avLst/>
              <a:gdLst>
                <a:gd name="T0" fmla="*/ 763 w 792"/>
                <a:gd name="T1" fmla="*/ 139 h 458"/>
                <a:gd name="T2" fmla="*/ 763 w 792"/>
                <a:gd name="T3" fmla="*/ 139 h 458"/>
                <a:gd name="T4" fmla="*/ 660 w 792"/>
                <a:gd name="T5" fmla="*/ 56 h 458"/>
                <a:gd name="T6" fmla="*/ 601 w 792"/>
                <a:gd name="T7" fmla="*/ 42 h 458"/>
                <a:gd name="T8" fmla="*/ 513 w 792"/>
                <a:gd name="T9" fmla="*/ 56 h 458"/>
                <a:gd name="T10" fmla="*/ 469 w 792"/>
                <a:gd name="T11" fmla="*/ 42 h 458"/>
                <a:gd name="T12" fmla="*/ 396 w 792"/>
                <a:gd name="T13" fmla="*/ 14 h 458"/>
                <a:gd name="T14" fmla="*/ 294 w 792"/>
                <a:gd name="T15" fmla="*/ 0 h 458"/>
                <a:gd name="T16" fmla="*/ 162 w 792"/>
                <a:gd name="T17" fmla="*/ 14 h 458"/>
                <a:gd name="T18" fmla="*/ 118 w 792"/>
                <a:gd name="T19" fmla="*/ 42 h 458"/>
                <a:gd name="T20" fmla="*/ 103 w 792"/>
                <a:gd name="T21" fmla="*/ 153 h 458"/>
                <a:gd name="T22" fmla="*/ 103 w 792"/>
                <a:gd name="T23" fmla="*/ 208 h 458"/>
                <a:gd name="T24" fmla="*/ 59 w 792"/>
                <a:gd name="T25" fmla="*/ 250 h 458"/>
                <a:gd name="T26" fmla="*/ 0 w 792"/>
                <a:gd name="T27" fmla="*/ 333 h 458"/>
                <a:gd name="T28" fmla="*/ 103 w 792"/>
                <a:gd name="T29" fmla="*/ 361 h 458"/>
                <a:gd name="T30" fmla="*/ 220 w 792"/>
                <a:gd name="T31" fmla="*/ 444 h 458"/>
                <a:gd name="T32" fmla="*/ 279 w 792"/>
                <a:gd name="T33" fmla="*/ 417 h 458"/>
                <a:gd name="T34" fmla="*/ 367 w 792"/>
                <a:gd name="T35" fmla="*/ 403 h 458"/>
                <a:gd name="T36" fmla="*/ 411 w 792"/>
                <a:gd name="T37" fmla="*/ 361 h 458"/>
                <a:gd name="T38" fmla="*/ 455 w 792"/>
                <a:gd name="T39" fmla="*/ 292 h 458"/>
                <a:gd name="T40" fmla="*/ 543 w 792"/>
                <a:gd name="T41" fmla="*/ 236 h 458"/>
                <a:gd name="T42" fmla="*/ 675 w 792"/>
                <a:gd name="T43" fmla="*/ 181 h 458"/>
                <a:gd name="T44" fmla="*/ 763 w 792"/>
                <a:gd name="T45" fmla="*/ 139 h 458"/>
                <a:gd name="T46" fmla="*/ 763 w 792"/>
                <a:gd name="T47" fmla="*/ 1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2" h="458">
                  <a:moveTo>
                    <a:pt x="763" y="139"/>
                  </a:moveTo>
                  <a:lnTo>
                    <a:pt x="763" y="139"/>
                  </a:lnTo>
                  <a:cubicBezTo>
                    <a:pt x="733" y="111"/>
                    <a:pt x="704" y="83"/>
                    <a:pt x="660" y="56"/>
                  </a:cubicBezTo>
                  <a:cubicBezTo>
                    <a:pt x="645" y="56"/>
                    <a:pt x="616" y="42"/>
                    <a:pt x="601" y="42"/>
                  </a:cubicBezTo>
                  <a:cubicBezTo>
                    <a:pt x="557" y="28"/>
                    <a:pt x="543" y="42"/>
                    <a:pt x="513" y="56"/>
                  </a:cubicBezTo>
                  <a:cubicBezTo>
                    <a:pt x="499" y="56"/>
                    <a:pt x="484" y="42"/>
                    <a:pt x="469" y="42"/>
                  </a:cubicBezTo>
                  <a:cubicBezTo>
                    <a:pt x="455" y="28"/>
                    <a:pt x="425" y="28"/>
                    <a:pt x="396" y="14"/>
                  </a:cubicBezTo>
                  <a:cubicBezTo>
                    <a:pt x="367" y="14"/>
                    <a:pt x="323" y="0"/>
                    <a:pt x="294" y="0"/>
                  </a:cubicBezTo>
                  <a:cubicBezTo>
                    <a:pt x="250" y="0"/>
                    <a:pt x="206" y="14"/>
                    <a:pt x="162" y="14"/>
                  </a:cubicBezTo>
                  <a:cubicBezTo>
                    <a:pt x="132" y="28"/>
                    <a:pt x="88" y="14"/>
                    <a:pt x="118" y="42"/>
                  </a:cubicBezTo>
                  <a:cubicBezTo>
                    <a:pt x="147" y="97"/>
                    <a:pt x="147" y="111"/>
                    <a:pt x="103" y="153"/>
                  </a:cubicBezTo>
                  <a:cubicBezTo>
                    <a:pt x="74" y="181"/>
                    <a:pt x="103" y="195"/>
                    <a:pt x="103" y="208"/>
                  </a:cubicBezTo>
                  <a:cubicBezTo>
                    <a:pt x="88" y="222"/>
                    <a:pt x="59" y="222"/>
                    <a:pt x="59" y="250"/>
                  </a:cubicBezTo>
                  <a:cubicBezTo>
                    <a:pt x="44" y="278"/>
                    <a:pt x="15" y="306"/>
                    <a:pt x="0" y="333"/>
                  </a:cubicBezTo>
                  <a:cubicBezTo>
                    <a:pt x="0" y="347"/>
                    <a:pt x="88" y="361"/>
                    <a:pt x="103" y="361"/>
                  </a:cubicBezTo>
                  <a:cubicBezTo>
                    <a:pt x="147" y="389"/>
                    <a:pt x="176" y="444"/>
                    <a:pt x="220" y="444"/>
                  </a:cubicBezTo>
                  <a:cubicBezTo>
                    <a:pt x="235" y="458"/>
                    <a:pt x="264" y="431"/>
                    <a:pt x="279" y="417"/>
                  </a:cubicBezTo>
                  <a:cubicBezTo>
                    <a:pt x="308" y="403"/>
                    <a:pt x="338" y="417"/>
                    <a:pt x="367" y="403"/>
                  </a:cubicBezTo>
                  <a:cubicBezTo>
                    <a:pt x="396" y="403"/>
                    <a:pt x="396" y="389"/>
                    <a:pt x="411" y="361"/>
                  </a:cubicBezTo>
                  <a:cubicBezTo>
                    <a:pt x="411" y="333"/>
                    <a:pt x="411" y="319"/>
                    <a:pt x="455" y="292"/>
                  </a:cubicBezTo>
                  <a:cubicBezTo>
                    <a:pt x="484" y="278"/>
                    <a:pt x="499" y="250"/>
                    <a:pt x="543" y="236"/>
                  </a:cubicBezTo>
                  <a:cubicBezTo>
                    <a:pt x="587" y="208"/>
                    <a:pt x="631" y="195"/>
                    <a:pt x="675" y="181"/>
                  </a:cubicBezTo>
                  <a:cubicBezTo>
                    <a:pt x="675" y="181"/>
                    <a:pt x="777" y="139"/>
                    <a:pt x="763" y="139"/>
                  </a:cubicBezTo>
                  <a:cubicBezTo>
                    <a:pt x="748" y="125"/>
                    <a:pt x="792" y="153"/>
                    <a:pt x="763" y="139"/>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2066">
              <a:extLst>
                <a:ext uri="{FF2B5EF4-FFF2-40B4-BE49-F238E27FC236}">
                  <a16:creationId xmlns:a16="http://schemas.microsoft.com/office/drawing/2014/main" id="{5C8C68BB-15BE-DA55-BEB1-369A133B27A5}"/>
                </a:ext>
              </a:extLst>
            </p:cNvPr>
            <p:cNvSpPr>
              <a:spLocks/>
            </p:cNvSpPr>
            <p:nvPr/>
          </p:nvSpPr>
          <p:spPr bwMode="auto">
            <a:xfrm>
              <a:off x="1824" y="1614"/>
              <a:ext cx="153" cy="88"/>
            </a:xfrm>
            <a:custGeom>
              <a:avLst/>
              <a:gdLst>
                <a:gd name="T0" fmla="*/ 763 w 792"/>
                <a:gd name="T1" fmla="*/ 139 h 458"/>
                <a:gd name="T2" fmla="*/ 763 w 792"/>
                <a:gd name="T3" fmla="*/ 139 h 458"/>
                <a:gd name="T4" fmla="*/ 660 w 792"/>
                <a:gd name="T5" fmla="*/ 56 h 458"/>
                <a:gd name="T6" fmla="*/ 601 w 792"/>
                <a:gd name="T7" fmla="*/ 42 h 458"/>
                <a:gd name="T8" fmla="*/ 513 w 792"/>
                <a:gd name="T9" fmla="*/ 56 h 458"/>
                <a:gd name="T10" fmla="*/ 469 w 792"/>
                <a:gd name="T11" fmla="*/ 42 h 458"/>
                <a:gd name="T12" fmla="*/ 396 w 792"/>
                <a:gd name="T13" fmla="*/ 14 h 458"/>
                <a:gd name="T14" fmla="*/ 294 w 792"/>
                <a:gd name="T15" fmla="*/ 0 h 458"/>
                <a:gd name="T16" fmla="*/ 162 w 792"/>
                <a:gd name="T17" fmla="*/ 14 h 458"/>
                <a:gd name="T18" fmla="*/ 118 w 792"/>
                <a:gd name="T19" fmla="*/ 42 h 458"/>
                <a:gd name="T20" fmla="*/ 103 w 792"/>
                <a:gd name="T21" fmla="*/ 153 h 458"/>
                <a:gd name="T22" fmla="*/ 103 w 792"/>
                <a:gd name="T23" fmla="*/ 208 h 458"/>
                <a:gd name="T24" fmla="*/ 59 w 792"/>
                <a:gd name="T25" fmla="*/ 250 h 458"/>
                <a:gd name="T26" fmla="*/ 0 w 792"/>
                <a:gd name="T27" fmla="*/ 333 h 458"/>
                <a:gd name="T28" fmla="*/ 103 w 792"/>
                <a:gd name="T29" fmla="*/ 361 h 458"/>
                <a:gd name="T30" fmla="*/ 220 w 792"/>
                <a:gd name="T31" fmla="*/ 444 h 458"/>
                <a:gd name="T32" fmla="*/ 279 w 792"/>
                <a:gd name="T33" fmla="*/ 417 h 458"/>
                <a:gd name="T34" fmla="*/ 367 w 792"/>
                <a:gd name="T35" fmla="*/ 403 h 458"/>
                <a:gd name="T36" fmla="*/ 411 w 792"/>
                <a:gd name="T37" fmla="*/ 361 h 458"/>
                <a:gd name="T38" fmla="*/ 455 w 792"/>
                <a:gd name="T39" fmla="*/ 292 h 458"/>
                <a:gd name="T40" fmla="*/ 543 w 792"/>
                <a:gd name="T41" fmla="*/ 236 h 458"/>
                <a:gd name="T42" fmla="*/ 675 w 792"/>
                <a:gd name="T43" fmla="*/ 181 h 458"/>
                <a:gd name="T44" fmla="*/ 763 w 792"/>
                <a:gd name="T45" fmla="*/ 139 h 458"/>
                <a:gd name="T46" fmla="*/ 763 w 792"/>
                <a:gd name="T47" fmla="*/ 139 h 458"/>
                <a:gd name="T48" fmla="*/ 763 w 792"/>
                <a:gd name="T49" fmla="*/ 1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2" h="458">
                  <a:moveTo>
                    <a:pt x="763" y="139"/>
                  </a:moveTo>
                  <a:lnTo>
                    <a:pt x="763" y="139"/>
                  </a:lnTo>
                  <a:cubicBezTo>
                    <a:pt x="733" y="111"/>
                    <a:pt x="704" y="83"/>
                    <a:pt x="660" y="56"/>
                  </a:cubicBezTo>
                  <a:cubicBezTo>
                    <a:pt x="645" y="56"/>
                    <a:pt x="616" y="42"/>
                    <a:pt x="601" y="42"/>
                  </a:cubicBezTo>
                  <a:cubicBezTo>
                    <a:pt x="557" y="28"/>
                    <a:pt x="543" y="42"/>
                    <a:pt x="513" y="56"/>
                  </a:cubicBezTo>
                  <a:cubicBezTo>
                    <a:pt x="499" y="56"/>
                    <a:pt x="484" y="42"/>
                    <a:pt x="469" y="42"/>
                  </a:cubicBezTo>
                  <a:cubicBezTo>
                    <a:pt x="455" y="28"/>
                    <a:pt x="425" y="28"/>
                    <a:pt x="396" y="14"/>
                  </a:cubicBezTo>
                  <a:cubicBezTo>
                    <a:pt x="367" y="14"/>
                    <a:pt x="323" y="0"/>
                    <a:pt x="294" y="0"/>
                  </a:cubicBezTo>
                  <a:cubicBezTo>
                    <a:pt x="250" y="0"/>
                    <a:pt x="206" y="14"/>
                    <a:pt x="162" y="14"/>
                  </a:cubicBezTo>
                  <a:cubicBezTo>
                    <a:pt x="132" y="28"/>
                    <a:pt x="88" y="14"/>
                    <a:pt x="118" y="42"/>
                  </a:cubicBezTo>
                  <a:cubicBezTo>
                    <a:pt x="147" y="97"/>
                    <a:pt x="147" y="111"/>
                    <a:pt x="103" y="153"/>
                  </a:cubicBezTo>
                  <a:cubicBezTo>
                    <a:pt x="74" y="181"/>
                    <a:pt x="103" y="195"/>
                    <a:pt x="103" y="208"/>
                  </a:cubicBezTo>
                  <a:cubicBezTo>
                    <a:pt x="88" y="222"/>
                    <a:pt x="59" y="222"/>
                    <a:pt x="59" y="250"/>
                  </a:cubicBezTo>
                  <a:cubicBezTo>
                    <a:pt x="44" y="278"/>
                    <a:pt x="15" y="306"/>
                    <a:pt x="0" y="333"/>
                  </a:cubicBezTo>
                  <a:cubicBezTo>
                    <a:pt x="0" y="347"/>
                    <a:pt x="88" y="361"/>
                    <a:pt x="103" y="361"/>
                  </a:cubicBezTo>
                  <a:cubicBezTo>
                    <a:pt x="147" y="389"/>
                    <a:pt x="176" y="444"/>
                    <a:pt x="220" y="444"/>
                  </a:cubicBezTo>
                  <a:cubicBezTo>
                    <a:pt x="235" y="458"/>
                    <a:pt x="264" y="431"/>
                    <a:pt x="279" y="417"/>
                  </a:cubicBezTo>
                  <a:cubicBezTo>
                    <a:pt x="308" y="403"/>
                    <a:pt x="338" y="417"/>
                    <a:pt x="367" y="403"/>
                  </a:cubicBezTo>
                  <a:cubicBezTo>
                    <a:pt x="396" y="403"/>
                    <a:pt x="396" y="389"/>
                    <a:pt x="411" y="361"/>
                  </a:cubicBezTo>
                  <a:cubicBezTo>
                    <a:pt x="411" y="333"/>
                    <a:pt x="411" y="319"/>
                    <a:pt x="455" y="292"/>
                  </a:cubicBezTo>
                  <a:cubicBezTo>
                    <a:pt x="484" y="278"/>
                    <a:pt x="499" y="250"/>
                    <a:pt x="543" y="236"/>
                  </a:cubicBezTo>
                  <a:cubicBezTo>
                    <a:pt x="587" y="208"/>
                    <a:pt x="631" y="195"/>
                    <a:pt x="675" y="181"/>
                  </a:cubicBezTo>
                  <a:cubicBezTo>
                    <a:pt x="675" y="181"/>
                    <a:pt x="777" y="139"/>
                    <a:pt x="763" y="139"/>
                  </a:cubicBezTo>
                  <a:cubicBezTo>
                    <a:pt x="748" y="125"/>
                    <a:pt x="792" y="153"/>
                    <a:pt x="763" y="139"/>
                  </a:cubicBezTo>
                  <a:lnTo>
                    <a:pt x="763" y="13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Freeform 2067">
              <a:extLst>
                <a:ext uri="{FF2B5EF4-FFF2-40B4-BE49-F238E27FC236}">
                  <a16:creationId xmlns:a16="http://schemas.microsoft.com/office/drawing/2014/main" id="{9F77C0B8-6F6A-1C16-3C4E-3852A69AE371}"/>
                </a:ext>
              </a:extLst>
            </p:cNvPr>
            <p:cNvSpPr>
              <a:spLocks/>
            </p:cNvSpPr>
            <p:nvPr/>
          </p:nvSpPr>
          <p:spPr bwMode="auto">
            <a:xfrm>
              <a:off x="1824" y="1614"/>
              <a:ext cx="153" cy="88"/>
            </a:xfrm>
            <a:custGeom>
              <a:avLst/>
              <a:gdLst>
                <a:gd name="T0" fmla="*/ 763 w 792"/>
                <a:gd name="T1" fmla="*/ 139 h 458"/>
                <a:gd name="T2" fmla="*/ 763 w 792"/>
                <a:gd name="T3" fmla="*/ 139 h 458"/>
                <a:gd name="T4" fmla="*/ 660 w 792"/>
                <a:gd name="T5" fmla="*/ 56 h 458"/>
                <a:gd name="T6" fmla="*/ 601 w 792"/>
                <a:gd name="T7" fmla="*/ 42 h 458"/>
                <a:gd name="T8" fmla="*/ 513 w 792"/>
                <a:gd name="T9" fmla="*/ 56 h 458"/>
                <a:gd name="T10" fmla="*/ 469 w 792"/>
                <a:gd name="T11" fmla="*/ 42 h 458"/>
                <a:gd name="T12" fmla="*/ 396 w 792"/>
                <a:gd name="T13" fmla="*/ 14 h 458"/>
                <a:gd name="T14" fmla="*/ 294 w 792"/>
                <a:gd name="T15" fmla="*/ 0 h 458"/>
                <a:gd name="T16" fmla="*/ 162 w 792"/>
                <a:gd name="T17" fmla="*/ 14 h 458"/>
                <a:gd name="T18" fmla="*/ 118 w 792"/>
                <a:gd name="T19" fmla="*/ 42 h 458"/>
                <a:gd name="T20" fmla="*/ 103 w 792"/>
                <a:gd name="T21" fmla="*/ 153 h 458"/>
                <a:gd name="T22" fmla="*/ 103 w 792"/>
                <a:gd name="T23" fmla="*/ 208 h 458"/>
                <a:gd name="T24" fmla="*/ 59 w 792"/>
                <a:gd name="T25" fmla="*/ 250 h 458"/>
                <a:gd name="T26" fmla="*/ 0 w 792"/>
                <a:gd name="T27" fmla="*/ 333 h 458"/>
                <a:gd name="T28" fmla="*/ 103 w 792"/>
                <a:gd name="T29" fmla="*/ 361 h 458"/>
                <a:gd name="T30" fmla="*/ 220 w 792"/>
                <a:gd name="T31" fmla="*/ 444 h 458"/>
                <a:gd name="T32" fmla="*/ 279 w 792"/>
                <a:gd name="T33" fmla="*/ 417 h 458"/>
                <a:gd name="T34" fmla="*/ 367 w 792"/>
                <a:gd name="T35" fmla="*/ 403 h 458"/>
                <a:gd name="T36" fmla="*/ 411 w 792"/>
                <a:gd name="T37" fmla="*/ 361 h 458"/>
                <a:gd name="T38" fmla="*/ 455 w 792"/>
                <a:gd name="T39" fmla="*/ 292 h 458"/>
                <a:gd name="T40" fmla="*/ 543 w 792"/>
                <a:gd name="T41" fmla="*/ 236 h 458"/>
                <a:gd name="T42" fmla="*/ 675 w 792"/>
                <a:gd name="T43" fmla="*/ 181 h 458"/>
                <a:gd name="T44" fmla="*/ 763 w 792"/>
                <a:gd name="T45" fmla="*/ 139 h 458"/>
                <a:gd name="T46" fmla="*/ 763 w 792"/>
                <a:gd name="T47" fmla="*/ 1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2" h="458">
                  <a:moveTo>
                    <a:pt x="763" y="139"/>
                  </a:moveTo>
                  <a:lnTo>
                    <a:pt x="763" y="139"/>
                  </a:lnTo>
                  <a:cubicBezTo>
                    <a:pt x="733" y="111"/>
                    <a:pt x="704" y="83"/>
                    <a:pt x="660" y="56"/>
                  </a:cubicBezTo>
                  <a:cubicBezTo>
                    <a:pt x="645" y="56"/>
                    <a:pt x="616" y="42"/>
                    <a:pt x="601" y="42"/>
                  </a:cubicBezTo>
                  <a:cubicBezTo>
                    <a:pt x="557" y="28"/>
                    <a:pt x="543" y="42"/>
                    <a:pt x="513" y="56"/>
                  </a:cubicBezTo>
                  <a:cubicBezTo>
                    <a:pt x="499" y="56"/>
                    <a:pt x="484" y="42"/>
                    <a:pt x="469" y="42"/>
                  </a:cubicBezTo>
                  <a:cubicBezTo>
                    <a:pt x="455" y="28"/>
                    <a:pt x="425" y="28"/>
                    <a:pt x="396" y="14"/>
                  </a:cubicBezTo>
                  <a:cubicBezTo>
                    <a:pt x="367" y="14"/>
                    <a:pt x="323" y="0"/>
                    <a:pt x="294" y="0"/>
                  </a:cubicBezTo>
                  <a:cubicBezTo>
                    <a:pt x="250" y="0"/>
                    <a:pt x="206" y="14"/>
                    <a:pt x="162" y="14"/>
                  </a:cubicBezTo>
                  <a:cubicBezTo>
                    <a:pt x="132" y="28"/>
                    <a:pt x="88" y="14"/>
                    <a:pt x="118" y="42"/>
                  </a:cubicBezTo>
                  <a:cubicBezTo>
                    <a:pt x="147" y="97"/>
                    <a:pt x="147" y="111"/>
                    <a:pt x="103" y="153"/>
                  </a:cubicBezTo>
                  <a:cubicBezTo>
                    <a:pt x="74" y="181"/>
                    <a:pt x="103" y="195"/>
                    <a:pt x="103" y="208"/>
                  </a:cubicBezTo>
                  <a:cubicBezTo>
                    <a:pt x="88" y="222"/>
                    <a:pt x="59" y="222"/>
                    <a:pt x="59" y="250"/>
                  </a:cubicBezTo>
                  <a:cubicBezTo>
                    <a:pt x="44" y="278"/>
                    <a:pt x="15" y="306"/>
                    <a:pt x="0" y="333"/>
                  </a:cubicBezTo>
                  <a:cubicBezTo>
                    <a:pt x="0" y="347"/>
                    <a:pt x="88" y="361"/>
                    <a:pt x="103" y="361"/>
                  </a:cubicBezTo>
                  <a:cubicBezTo>
                    <a:pt x="147" y="389"/>
                    <a:pt x="176" y="444"/>
                    <a:pt x="220" y="444"/>
                  </a:cubicBezTo>
                  <a:cubicBezTo>
                    <a:pt x="235" y="458"/>
                    <a:pt x="264" y="431"/>
                    <a:pt x="279" y="417"/>
                  </a:cubicBezTo>
                  <a:cubicBezTo>
                    <a:pt x="308" y="403"/>
                    <a:pt x="338" y="417"/>
                    <a:pt x="367" y="403"/>
                  </a:cubicBezTo>
                  <a:cubicBezTo>
                    <a:pt x="396" y="403"/>
                    <a:pt x="396" y="389"/>
                    <a:pt x="411" y="361"/>
                  </a:cubicBezTo>
                  <a:cubicBezTo>
                    <a:pt x="411" y="333"/>
                    <a:pt x="411" y="319"/>
                    <a:pt x="455" y="292"/>
                  </a:cubicBezTo>
                  <a:cubicBezTo>
                    <a:pt x="484" y="278"/>
                    <a:pt x="499" y="250"/>
                    <a:pt x="543" y="236"/>
                  </a:cubicBezTo>
                  <a:cubicBezTo>
                    <a:pt x="587" y="208"/>
                    <a:pt x="631" y="195"/>
                    <a:pt x="675" y="181"/>
                  </a:cubicBezTo>
                  <a:cubicBezTo>
                    <a:pt x="675" y="181"/>
                    <a:pt x="777" y="139"/>
                    <a:pt x="763" y="139"/>
                  </a:cubicBezTo>
                  <a:cubicBezTo>
                    <a:pt x="748" y="125"/>
                    <a:pt x="792" y="153"/>
                    <a:pt x="763" y="139"/>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2068">
              <a:extLst>
                <a:ext uri="{FF2B5EF4-FFF2-40B4-BE49-F238E27FC236}">
                  <a16:creationId xmlns:a16="http://schemas.microsoft.com/office/drawing/2014/main" id="{A40D25FD-6E8A-F37D-234E-BFCAB6DF41B0}"/>
                </a:ext>
              </a:extLst>
            </p:cNvPr>
            <p:cNvSpPr>
              <a:spLocks/>
            </p:cNvSpPr>
            <p:nvPr/>
          </p:nvSpPr>
          <p:spPr bwMode="auto">
            <a:xfrm>
              <a:off x="1824" y="1614"/>
              <a:ext cx="153" cy="88"/>
            </a:xfrm>
            <a:custGeom>
              <a:avLst/>
              <a:gdLst>
                <a:gd name="T0" fmla="*/ 763 w 792"/>
                <a:gd name="T1" fmla="*/ 139 h 458"/>
                <a:gd name="T2" fmla="*/ 763 w 792"/>
                <a:gd name="T3" fmla="*/ 139 h 458"/>
                <a:gd name="T4" fmla="*/ 660 w 792"/>
                <a:gd name="T5" fmla="*/ 56 h 458"/>
                <a:gd name="T6" fmla="*/ 601 w 792"/>
                <a:gd name="T7" fmla="*/ 42 h 458"/>
                <a:gd name="T8" fmla="*/ 513 w 792"/>
                <a:gd name="T9" fmla="*/ 56 h 458"/>
                <a:gd name="T10" fmla="*/ 469 w 792"/>
                <a:gd name="T11" fmla="*/ 42 h 458"/>
                <a:gd name="T12" fmla="*/ 396 w 792"/>
                <a:gd name="T13" fmla="*/ 14 h 458"/>
                <a:gd name="T14" fmla="*/ 294 w 792"/>
                <a:gd name="T15" fmla="*/ 0 h 458"/>
                <a:gd name="T16" fmla="*/ 162 w 792"/>
                <a:gd name="T17" fmla="*/ 14 h 458"/>
                <a:gd name="T18" fmla="*/ 118 w 792"/>
                <a:gd name="T19" fmla="*/ 42 h 458"/>
                <a:gd name="T20" fmla="*/ 103 w 792"/>
                <a:gd name="T21" fmla="*/ 153 h 458"/>
                <a:gd name="T22" fmla="*/ 103 w 792"/>
                <a:gd name="T23" fmla="*/ 208 h 458"/>
                <a:gd name="T24" fmla="*/ 59 w 792"/>
                <a:gd name="T25" fmla="*/ 250 h 458"/>
                <a:gd name="T26" fmla="*/ 0 w 792"/>
                <a:gd name="T27" fmla="*/ 333 h 458"/>
                <a:gd name="T28" fmla="*/ 103 w 792"/>
                <a:gd name="T29" fmla="*/ 361 h 458"/>
                <a:gd name="T30" fmla="*/ 220 w 792"/>
                <a:gd name="T31" fmla="*/ 444 h 458"/>
                <a:gd name="T32" fmla="*/ 279 w 792"/>
                <a:gd name="T33" fmla="*/ 417 h 458"/>
                <a:gd name="T34" fmla="*/ 367 w 792"/>
                <a:gd name="T35" fmla="*/ 403 h 458"/>
                <a:gd name="T36" fmla="*/ 411 w 792"/>
                <a:gd name="T37" fmla="*/ 361 h 458"/>
                <a:gd name="T38" fmla="*/ 455 w 792"/>
                <a:gd name="T39" fmla="*/ 292 h 458"/>
                <a:gd name="T40" fmla="*/ 543 w 792"/>
                <a:gd name="T41" fmla="*/ 236 h 458"/>
                <a:gd name="T42" fmla="*/ 675 w 792"/>
                <a:gd name="T43" fmla="*/ 181 h 458"/>
                <a:gd name="T44" fmla="*/ 763 w 792"/>
                <a:gd name="T45" fmla="*/ 139 h 458"/>
                <a:gd name="T46" fmla="*/ 763 w 792"/>
                <a:gd name="T47" fmla="*/ 139 h 458"/>
                <a:gd name="T48" fmla="*/ 763 w 792"/>
                <a:gd name="T49" fmla="*/ 139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2" h="458">
                  <a:moveTo>
                    <a:pt x="763" y="139"/>
                  </a:moveTo>
                  <a:lnTo>
                    <a:pt x="763" y="139"/>
                  </a:lnTo>
                  <a:cubicBezTo>
                    <a:pt x="733" y="111"/>
                    <a:pt x="704" y="83"/>
                    <a:pt x="660" y="56"/>
                  </a:cubicBezTo>
                  <a:cubicBezTo>
                    <a:pt x="645" y="56"/>
                    <a:pt x="616" y="42"/>
                    <a:pt x="601" y="42"/>
                  </a:cubicBezTo>
                  <a:cubicBezTo>
                    <a:pt x="557" y="28"/>
                    <a:pt x="543" y="42"/>
                    <a:pt x="513" y="56"/>
                  </a:cubicBezTo>
                  <a:cubicBezTo>
                    <a:pt x="499" y="56"/>
                    <a:pt x="484" y="42"/>
                    <a:pt x="469" y="42"/>
                  </a:cubicBezTo>
                  <a:cubicBezTo>
                    <a:pt x="455" y="28"/>
                    <a:pt x="425" y="28"/>
                    <a:pt x="396" y="14"/>
                  </a:cubicBezTo>
                  <a:cubicBezTo>
                    <a:pt x="367" y="14"/>
                    <a:pt x="323" y="0"/>
                    <a:pt x="294" y="0"/>
                  </a:cubicBezTo>
                  <a:cubicBezTo>
                    <a:pt x="250" y="0"/>
                    <a:pt x="206" y="14"/>
                    <a:pt x="162" y="14"/>
                  </a:cubicBezTo>
                  <a:cubicBezTo>
                    <a:pt x="132" y="28"/>
                    <a:pt x="88" y="14"/>
                    <a:pt x="118" y="42"/>
                  </a:cubicBezTo>
                  <a:cubicBezTo>
                    <a:pt x="147" y="97"/>
                    <a:pt x="147" y="111"/>
                    <a:pt x="103" y="153"/>
                  </a:cubicBezTo>
                  <a:cubicBezTo>
                    <a:pt x="74" y="181"/>
                    <a:pt x="103" y="195"/>
                    <a:pt x="103" y="208"/>
                  </a:cubicBezTo>
                  <a:cubicBezTo>
                    <a:pt x="88" y="222"/>
                    <a:pt x="59" y="222"/>
                    <a:pt x="59" y="250"/>
                  </a:cubicBezTo>
                  <a:cubicBezTo>
                    <a:pt x="44" y="278"/>
                    <a:pt x="15" y="306"/>
                    <a:pt x="0" y="333"/>
                  </a:cubicBezTo>
                  <a:cubicBezTo>
                    <a:pt x="0" y="347"/>
                    <a:pt x="88" y="361"/>
                    <a:pt x="103" y="361"/>
                  </a:cubicBezTo>
                  <a:cubicBezTo>
                    <a:pt x="147" y="389"/>
                    <a:pt x="176" y="444"/>
                    <a:pt x="220" y="444"/>
                  </a:cubicBezTo>
                  <a:cubicBezTo>
                    <a:pt x="235" y="458"/>
                    <a:pt x="264" y="431"/>
                    <a:pt x="279" y="417"/>
                  </a:cubicBezTo>
                  <a:cubicBezTo>
                    <a:pt x="308" y="403"/>
                    <a:pt x="338" y="417"/>
                    <a:pt x="367" y="403"/>
                  </a:cubicBezTo>
                  <a:cubicBezTo>
                    <a:pt x="396" y="403"/>
                    <a:pt x="396" y="389"/>
                    <a:pt x="411" y="361"/>
                  </a:cubicBezTo>
                  <a:cubicBezTo>
                    <a:pt x="411" y="333"/>
                    <a:pt x="411" y="319"/>
                    <a:pt x="455" y="292"/>
                  </a:cubicBezTo>
                  <a:cubicBezTo>
                    <a:pt x="484" y="278"/>
                    <a:pt x="499" y="250"/>
                    <a:pt x="543" y="236"/>
                  </a:cubicBezTo>
                  <a:cubicBezTo>
                    <a:pt x="587" y="208"/>
                    <a:pt x="631" y="195"/>
                    <a:pt x="675" y="181"/>
                  </a:cubicBezTo>
                  <a:cubicBezTo>
                    <a:pt x="675" y="181"/>
                    <a:pt x="777" y="139"/>
                    <a:pt x="763" y="139"/>
                  </a:cubicBezTo>
                  <a:cubicBezTo>
                    <a:pt x="748" y="125"/>
                    <a:pt x="792" y="153"/>
                    <a:pt x="763" y="139"/>
                  </a:cubicBezTo>
                  <a:lnTo>
                    <a:pt x="763" y="13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Freeform 2069">
              <a:extLst>
                <a:ext uri="{FF2B5EF4-FFF2-40B4-BE49-F238E27FC236}">
                  <a16:creationId xmlns:a16="http://schemas.microsoft.com/office/drawing/2014/main" id="{16B3C9CD-C771-E60C-D8ED-EF775B1D458D}"/>
                </a:ext>
              </a:extLst>
            </p:cNvPr>
            <p:cNvSpPr>
              <a:spLocks/>
            </p:cNvSpPr>
            <p:nvPr/>
          </p:nvSpPr>
          <p:spPr bwMode="auto">
            <a:xfrm>
              <a:off x="2122" y="1582"/>
              <a:ext cx="24" cy="16"/>
            </a:xfrm>
            <a:custGeom>
              <a:avLst/>
              <a:gdLst>
                <a:gd name="T0" fmla="*/ 71 w 125"/>
                <a:gd name="T1" fmla="*/ 84 h 84"/>
                <a:gd name="T2" fmla="*/ 71 w 125"/>
                <a:gd name="T3" fmla="*/ 84 h 84"/>
                <a:gd name="T4" fmla="*/ 18 w 125"/>
                <a:gd name="T5" fmla="*/ 63 h 84"/>
                <a:gd name="T6" fmla="*/ 53 w 125"/>
                <a:gd name="T7" fmla="*/ 0 h 84"/>
                <a:gd name="T8" fmla="*/ 71 w 125"/>
                <a:gd name="T9" fmla="*/ 84 h 84"/>
                <a:gd name="T10" fmla="*/ 71 w 125"/>
                <a:gd name="T11" fmla="*/ 84 h 84"/>
              </a:gdLst>
              <a:ahLst/>
              <a:cxnLst>
                <a:cxn ang="0">
                  <a:pos x="T0" y="T1"/>
                </a:cxn>
                <a:cxn ang="0">
                  <a:pos x="T2" y="T3"/>
                </a:cxn>
                <a:cxn ang="0">
                  <a:pos x="T4" y="T5"/>
                </a:cxn>
                <a:cxn ang="0">
                  <a:pos x="T6" y="T7"/>
                </a:cxn>
                <a:cxn ang="0">
                  <a:pos x="T8" y="T9"/>
                </a:cxn>
                <a:cxn ang="0">
                  <a:pos x="T10" y="T11"/>
                </a:cxn>
              </a:cxnLst>
              <a:rect l="0" t="0" r="r" b="b"/>
              <a:pathLst>
                <a:path w="125" h="84">
                  <a:moveTo>
                    <a:pt x="71" y="84"/>
                  </a:moveTo>
                  <a:lnTo>
                    <a:pt x="71" y="84"/>
                  </a:lnTo>
                  <a:cubicBezTo>
                    <a:pt x="53" y="84"/>
                    <a:pt x="18" y="84"/>
                    <a:pt x="18" y="63"/>
                  </a:cubicBezTo>
                  <a:cubicBezTo>
                    <a:pt x="0" y="42"/>
                    <a:pt x="53" y="0"/>
                    <a:pt x="53" y="0"/>
                  </a:cubicBezTo>
                  <a:cubicBezTo>
                    <a:pt x="107" y="0"/>
                    <a:pt x="125" y="84"/>
                    <a:pt x="71" y="84"/>
                  </a:cubicBezTo>
                  <a:cubicBezTo>
                    <a:pt x="18" y="63"/>
                    <a:pt x="107" y="84"/>
                    <a:pt x="71" y="84"/>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2070">
              <a:extLst>
                <a:ext uri="{FF2B5EF4-FFF2-40B4-BE49-F238E27FC236}">
                  <a16:creationId xmlns:a16="http://schemas.microsoft.com/office/drawing/2014/main" id="{355B4FA1-FC02-E3C0-8ADD-9295AB7F6961}"/>
                </a:ext>
              </a:extLst>
            </p:cNvPr>
            <p:cNvSpPr>
              <a:spLocks/>
            </p:cNvSpPr>
            <p:nvPr/>
          </p:nvSpPr>
          <p:spPr bwMode="auto">
            <a:xfrm>
              <a:off x="2122" y="1582"/>
              <a:ext cx="24" cy="16"/>
            </a:xfrm>
            <a:custGeom>
              <a:avLst/>
              <a:gdLst>
                <a:gd name="T0" fmla="*/ 71 w 125"/>
                <a:gd name="T1" fmla="*/ 84 h 84"/>
                <a:gd name="T2" fmla="*/ 71 w 125"/>
                <a:gd name="T3" fmla="*/ 84 h 84"/>
                <a:gd name="T4" fmla="*/ 18 w 125"/>
                <a:gd name="T5" fmla="*/ 63 h 84"/>
                <a:gd name="T6" fmla="*/ 53 w 125"/>
                <a:gd name="T7" fmla="*/ 0 h 84"/>
                <a:gd name="T8" fmla="*/ 71 w 125"/>
                <a:gd name="T9" fmla="*/ 84 h 84"/>
                <a:gd name="T10" fmla="*/ 71 w 125"/>
                <a:gd name="T11" fmla="*/ 84 h 84"/>
                <a:gd name="T12" fmla="*/ 71 w 125"/>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125" h="84">
                  <a:moveTo>
                    <a:pt x="71" y="84"/>
                  </a:moveTo>
                  <a:lnTo>
                    <a:pt x="71" y="84"/>
                  </a:lnTo>
                  <a:cubicBezTo>
                    <a:pt x="53" y="84"/>
                    <a:pt x="18" y="84"/>
                    <a:pt x="18" y="63"/>
                  </a:cubicBezTo>
                  <a:cubicBezTo>
                    <a:pt x="0" y="42"/>
                    <a:pt x="53" y="0"/>
                    <a:pt x="53" y="0"/>
                  </a:cubicBezTo>
                  <a:cubicBezTo>
                    <a:pt x="107" y="0"/>
                    <a:pt x="125" y="84"/>
                    <a:pt x="71" y="84"/>
                  </a:cubicBezTo>
                  <a:cubicBezTo>
                    <a:pt x="18" y="63"/>
                    <a:pt x="107" y="84"/>
                    <a:pt x="71" y="84"/>
                  </a:cubicBezTo>
                  <a:lnTo>
                    <a:pt x="71" y="8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Freeform 2071">
              <a:extLst>
                <a:ext uri="{FF2B5EF4-FFF2-40B4-BE49-F238E27FC236}">
                  <a16:creationId xmlns:a16="http://schemas.microsoft.com/office/drawing/2014/main" id="{27BFC1FF-7A39-BF35-6D24-162E66BE7E65}"/>
                </a:ext>
              </a:extLst>
            </p:cNvPr>
            <p:cNvSpPr>
              <a:spLocks/>
            </p:cNvSpPr>
            <p:nvPr/>
          </p:nvSpPr>
          <p:spPr bwMode="auto">
            <a:xfrm>
              <a:off x="2122" y="1582"/>
              <a:ext cx="24" cy="16"/>
            </a:xfrm>
            <a:custGeom>
              <a:avLst/>
              <a:gdLst>
                <a:gd name="T0" fmla="*/ 71 w 125"/>
                <a:gd name="T1" fmla="*/ 84 h 84"/>
                <a:gd name="T2" fmla="*/ 71 w 125"/>
                <a:gd name="T3" fmla="*/ 84 h 84"/>
                <a:gd name="T4" fmla="*/ 18 w 125"/>
                <a:gd name="T5" fmla="*/ 63 h 84"/>
                <a:gd name="T6" fmla="*/ 53 w 125"/>
                <a:gd name="T7" fmla="*/ 0 h 84"/>
                <a:gd name="T8" fmla="*/ 71 w 125"/>
                <a:gd name="T9" fmla="*/ 84 h 84"/>
                <a:gd name="T10" fmla="*/ 71 w 125"/>
                <a:gd name="T11" fmla="*/ 84 h 84"/>
              </a:gdLst>
              <a:ahLst/>
              <a:cxnLst>
                <a:cxn ang="0">
                  <a:pos x="T0" y="T1"/>
                </a:cxn>
                <a:cxn ang="0">
                  <a:pos x="T2" y="T3"/>
                </a:cxn>
                <a:cxn ang="0">
                  <a:pos x="T4" y="T5"/>
                </a:cxn>
                <a:cxn ang="0">
                  <a:pos x="T6" y="T7"/>
                </a:cxn>
                <a:cxn ang="0">
                  <a:pos x="T8" y="T9"/>
                </a:cxn>
                <a:cxn ang="0">
                  <a:pos x="T10" y="T11"/>
                </a:cxn>
              </a:cxnLst>
              <a:rect l="0" t="0" r="r" b="b"/>
              <a:pathLst>
                <a:path w="125" h="84">
                  <a:moveTo>
                    <a:pt x="71" y="84"/>
                  </a:moveTo>
                  <a:lnTo>
                    <a:pt x="71" y="84"/>
                  </a:lnTo>
                  <a:cubicBezTo>
                    <a:pt x="53" y="84"/>
                    <a:pt x="18" y="84"/>
                    <a:pt x="18" y="63"/>
                  </a:cubicBezTo>
                  <a:cubicBezTo>
                    <a:pt x="0" y="42"/>
                    <a:pt x="53" y="0"/>
                    <a:pt x="53" y="0"/>
                  </a:cubicBezTo>
                  <a:cubicBezTo>
                    <a:pt x="107" y="0"/>
                    <a:pt x="125" y="84"/>
                    <a:pt x="71" y="84"/>
                  </a:cubicBezTo>
                  <a:cubicBezTo>
                    <a:pt x="18" y="63"/>
                    <a:pt x="107" y="84"/>
                    <a:pt x="71" y="84"/>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2072">
              <a:extLst>
                <a:ext uri="{FF2B5EF4-FFF2-40B4-BE49-F238E27FC236}">
                  <a16:creationId xmlns:a16="http://schemas.microsoft.com/office/drawing/2014/main" id="{BE6B2551-A602-B05D-54C0-991A75EF4860}"/>
                </a:ext>
              </a:extLst>
            </p:cNvPr>
            <p:cNvSpPr>
              <a:spLocks/>
            </p:cNvSpPr>
            <p:nvPr/>
          </p:nvSpPr>
          <p:spPr bwMode="auto">
            <a:xfrm>
              <a:off x="2122" y="1582"/>
              <a:ext cx="24" cy="16"/>
            </a:xfrm>
            <a:custGeom>
              <a:avLst/>
              <a:gdLst>
                <a:gd name="T0" fmla="*/ 71 w 125"/>
                <a:gd name="T1" fmla="*/ 84 h 84"/>
                <a:gd name="T2" fmla="*/ 71 w 125"/>
                <a:gd name="T3" fmla="*/ 84 h 84"/>
                <a:gd name="T4" fmla="*/ 18 w 125"/>
                <a:gd name="T5" fmla="*/ 63 h 84"/>
                <a:gd name="T6" fmla="*/ 53 w 125"/>
                <a:gd name="T7" fmla="*/ 0 h 84"/>
                <a:gd name="T8" fmla="*/ 71 w 125"/>
                <a:gd name="T9" fmla="*/ 84 h 84"/>
                <a:gd name="T10" fmla="*/ 71 w 125"/>
                <a:gd name="T11" fmla="*/ 84 h 84"/>
                <a:gd name="T12" fmla="*/ 71 w 125"/>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125" h="84">
                  <a:moveTo>
                    <a:pt x="71" y="84"/>
                  </a:moveTo>
                  <a:lnTo>
                    <a:pt x="71" y="84"/>
                  </a:lnTo>
                  <a:cubicBezTo>
                    <a:pt x="53" y="84"/>
                    <a:pt x="18" y="84"/>
                    <a:pt x="18" y="63"/>
                  </a:cubicBezTo>
                  <a:cubicBezTo>
                    <a:pt x="0" y="42"/>
                    <a:pt x="53" y="0"/>
                    <a:pt x="53" y="0"/>
                  </a:cubicBezTo>
                  <a:cubicBezTo>
                    <a:pt x="107" y="0"/>
                    <a:pt x="125" y="84"/>
                    <a:pt x="71" y="84"/>
                  </a:cubicBezTo>
                  <a:cubicBezTo>
                    <a:pt x="18" y="63"/>
                    <a:pt x="107" y="84"/>
                    <a:pt x="71" y="84"/>
                  </a:cubicBezTo>
                  <a:lnTo>
                    <a:pt x="71" y="8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Freeform 2073">
              <a:extLst>
                <a:ext uri="{FF2B5EF4-FFF2-40B4-BE49-F238E27FC236}">
                  <a16:creationId xmlns:a16="http://schemas.microsoft.com/office/drawing/2014/main" id="{EAD7163A-179F-41F0-54B2-98D937737582}"/>
                </a:ext>
              </a:extLst>
            </p:cNvPr>
            <p:cNvSpPr>
              <a:spLocks/>
            </p:cNvSpPr>
            <p:nvPr/>
          </p:nvSpPr>
          <p:spPr bwMode="auto">
            <a:xfrm>
              <a:off x="1921" y="1566"/>
              <a:ext cx="24" cy="16"/>
            </a:xfrm>
            <a:custGeom>
              <a:avLst/>
              <a:gdLst>
                <a:gd name="T0" fmla="*/ 113 w 125"/>
                <a:gd name="T1" fmla="*/ 12 h 83"/>
                <a:gd name="T2" fmla="*/ 113 w 125"/>
                <a:gd name="T3" fmla="*/ 12 h 83"/>
                <a:gd name="T4" fmla="*/ 0 w 125"/>
                <a:gd name="T5" fmla="*/ 60 h 83"/>
                <a:gd name="T6" fmla="*/ 75 w 125"/>
                <a:gd name="T7" fmla="*/ 60 h 83"/>
                <a:gd name="T8" fmla="*/ 113 w 125"/>
                <a:gd name="T9" fmla="*/ 12 h 83"/>
                <a:gd name="T10" fmla="*/ 113 w 125"/>
                <a:gd name="T11" fmla="*/ 12 h 83"/>
              </a:gdLst>
              <a:ahLst/>
              <a:cxnLst>
                <a:cxn ang="0">
                  <a:pos x="T0" y="T1"/>
                </a:cxn>
                <a:cxn ang="0">
                  <a:pos x="T2" y="T3"/>
                </a:cxn>
                <a:cxn ang="0">
                  <a:pos x="T4" y="T5"/>
                </a:cxn>
                <a:cxn ang="0">
                  <a:pos x="T6" y="T7"/>
                </a:cxn>
                <a:cxn ang="0">
                  <a:pos x="T8" y="T9"/>
                </a:cxn>
                <a:cxn ang="0">
                  <a:pos x="T10" y="T11"/>
                </a:cxn>
              </a:cxnLst>
              <a:rect l="0" t="0" r="r" b="b"/>
              <a:pathLst>
                <a:path w="125" h="83">
                  <a:moveTo>
                    <a:pt x="113" y="12"/>
                  </a:moveTo>
                  <a:lnTo>
                    <a:pt x="113" y="12"/>
                  </a:lnTo>
                  <a:cubicBezTo>
                    <a:pt x="100" y="12"/>
                    <a:pt x="0" y="60"/>
                    <a:pt x="0" y="60"/>
                  </a:cubicBezTo>
                  <a:cubicBezTo>
                    <a:pt x="25" y="72"/>
                    <a:pt x="63" y="83"/>
                    <a:pt x="75" y="60"/>
                  </a:cubicBezTo>
                  <a:cubicBezTo>
                    <a:pt x="88" y="48"/>
                    <a:pt x="113" y="0"/>
                    <a:pt x="113" y="12"/>
                  </a:cubicBezTo>
                  <a:cubicBezTo>
                    <a:pt x="88" y="12"/>
                    <a:pt x="125" y="0"/>
                    <a:pt x="113" y="1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2074">
              <a:extLst>
                <a:ext uri="{FF2B5EF4-FFF2-40B4-BE49-F238E27FC236}">
                  <a16:creationId xmlns:a16="http://schemas.microsoft.com/office/drawing/2014/main" id="{BAD8FF71-142C-2680-8E97-57A45CD2F7D8}"/>
                </a:ext>
              </a:extLst>
            </p:cNvPr>
            <p:cNvSpPr>
              <a:spLocks/>
            </p:cNvSpPr>
            <p:nvPr/>
          </p:nvSpPr>
          <p:spPr bwMode="auto">
            <a:xfrm>
              <a:off x="1921" y="1566"/>
              <a:ext cx="24" cy="16"/>
            </a:xfrm>
            <a:custGeom>
              <a:avLst/>
              <a:gdLst>
                <a:gd name="T0" fmla="*/ 113 w 125"/>
                <a:gd name="T1" fmla="*/ 12 h 83"/>
                <a:gd name="T2" fmla="*/ 113 w 125"/>
                <a:gd name="T3" fmla="*/ 12 h 83"/>
                <a:gd name="T4" fmla="*/ 0 w 125"/>
                <a:gd name="T5" fmla="*/ 60 h 83"/>
                <a:gd name="T6" fmla="*/ 75 w 125"/>
                <a:gd name="T7" fmla="*/ 60 h 83"/>
                <a:gd name="T8" fmla="*/ 113 w 125"/>
                <a:gd name="T9" fmla="*/ 12 h 83"/>
                <a:gd name="T10" fmla="*/ 113 w 125"/>
                <a:gd name="T11" fmla="*/ 12 h 83"/>
                <a:gd name="T12" fmla="*/ 113 w 125"/>
                <a:gd name="T13" fmla="*/ 12 h 83"/>
              </a:gdLst>
              <a:ahLst/>
              <a:cxnLst>
                <a:cxn ang="0">
                  <a:pos x="T0" y="T1"/>
                </a:cxn>
                <a:cxn ang="0">
                  <a:pos x="T2" y="T3"/>
                </a:cxn>
                <a:cxn ang="0">
                  <a:pos x="T4" y="T5"/>
                </a:cxn>
                <a:cxn ang="0">
                  <a:pos x="T6" y="T7"/>
                </a:cxn>
                <a:cxn ang="0">
                  <a:pos x="T8" y="T9"/>
                </a:cxn>
                <a:cxn ang="0">
                  <a:pos x="T10" y="T11"/>
                </a:cxn>
                <a:cxn ang="0">
                  <a:pos x="T12" y="T13"/>
                </a:cxn>
              </a:cxnLst>
              <a:rect l="0" t="0" r="r" b="b"/>
              <a:pathLst>
                <a:path w="125" h="83">
                  <a:moveTo>
                    <a:pt x="113" y="12"/>
                  </a:moveTo>
                  <a:lnTo>
                    <a:pt x="113" y="12"/>
                  </a:lnTo>
                  <a:cubicBezTo>
                    <a:pt x="100" y="12"/>
                    <a:pt x="0" y="60"/>
                    <a:pt x="0" y="60"/>
                  </a:cubicBezTo>
                  <a:cubicBezTo>
                    <a:pt x="25" y="72"/>
                    <a:pt x="63" y="83"/>
                    <a:pt x="75" y="60"/>
                  </a:cubicBezTo>
                  <a:cubicBezTo>
                    <a:pt x="88" y="48"/>
                    <a:pt x="113" y="0"/>
                    <a:pt x="113" y="12"/>
                  </a:cubicBezTo>
                  <a:cubicBezTo>
                    <a:pt x="88" y="12"/>
                    <a:pt x="125" y="0"/>
                    <a:pt x="113" y="12"/>
                  </a:cubicBezTo>
                  <a:lnTo>
                    <a:pt x="113" y="1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Freeform 2075">
              <a:extLst>
                <a:ext uri="{FF2B5EF4-FFF2-40B4-BE49-F238E27FC236}">
                  <a16:creationId xmlns:a16="http://schemas.microsoft.com/office/drawing/2014/main" id="{843F8527-29A5-F1B7-6FCE-F76882DBC0D4}"/>
                </a:ext>
              </a:extLst>
            </p:cNvPr>
            <p:cNvSpPr>
              <a:spLocks/>
            </p:cNvSpPr>
            <p:nvPr/>
          </p:nvSpPr>
          <p:spPr bwMode="auto">
            <a:xfrm>
              <a:off x="1921" y="1566"/>
              <a:ext cx="24" cy="16"/>
            </a:xfrm>
            <a:custGeom>
              <a:avLst/>
              <a:gdLst>
                <a:gd name="T0" fmla="*/ 113 w 125"/>
                <a:gd name="T1" fmla="*/ 12 h 83"/>
                <a:gd name="T2" fmla="*/ 113 w 125"/>
                <a:gd name="T3" fmla="*/ 12 h 83"/>
                <a:gd name="T4" fmla="*/ 0 w 125"/>
                <a:gd name="T5" fmla="*/ 60 h 83"/>
                <a:gd name="T6" fmla="*/ 75 w 125"/>
                <a:gd name="T7" fmla="*/ 60 h 83"/>
                <a:gd name="T8" fmla="*/ 113 w 125"/>
                <a:gd name="T9" fmla="*/ 12 h 83"/>
                <a:gd name="T10" fmla="*/ 113 w 125"/>
                <a:gd name="T11" fmla="*/ 12 h 83"/>
              </a:gdLst>
              <a:ahLst/>
              <a:cxnLst>
                <a:cxn ang="0">
                  <a:pos x="T0" y="T1"/>
                </a:cxn>
                <a:cxn ang="0">
                  <a:pos x="T2" y="T3"/>
                </a:cxn>
                <a:cxn ang="0">
                  <a:pos x="T4" y="T5"/>
                </a:cxn>
                <a:cxn ang="0">
                  <a:pos x="T6" y="T7"/>
                </a:cxn>
                <a:cxn ang="0">
                  <a:pos x="T8" y="T9"/>
                </a:cxn>
                <a:cxn ang="0">
                  <a:pos x="T10" y="T11"/>
                </a:cxn>
              </a:cxnLst>
              <a:rect l="0" t="0" r="r" b="b"/>
              <a:pathLst>
                <a:path w="125" h="83">
                  <a:moveTo>
                    <a:pt x="113" y="12"/>
                  </a:moveTo>
                  <a:lnTo>
                    <a:pt x="113" y="12"/>
                  </a:lnTo>
                  <a:cubicBezTo>
                    <a:pt x="100" y="12"/>
                    <a:pt x="0" y="60"/>
                    <a:pt x="0" y="60"/>
                  </a:cubicBezTo>
                  <a:cubicBezTo>
                    <a:pt x="25" y="72"/>
                    <a:pt x="63" y="83"/>
                    <a:pt x="75" y="60"/>
                  </a:cubicBezTo>
                  <a:cubicBezTo>
                    <a:pt x="88" y="48"/>
                    <a:pt x="113" y="0"/>
                    <a:pt x="113" y="12"/>
                  </a:cubicBezTo>
                  <a:cubicBezTo>
                    <a:pt x="88" y="12"/>
                    <a:pt x="125" y="0"/>
                    <a:pt x="113" y="1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2076">
              <a:extLst>
                <a:ext uri="{FF2B5EF4-FFF2-40B4-BE49-F238E27FC236}">
                  <a16:creationId xmlns:a16="http://schemas.microsoft.com/office/drawing/2014/main" id="{05FF75CE-CDBA-E869-9346-6ED77E42B6E7}"/>
                </a:ext>
              </a:extLst>
            </p:cNvPr>
            <p:cNvSpPr>
              <a:spLocks/>
            </p:cNvSpPr>
            <p:nvPr/>
          </p:nvSpPr>
          <p:spPr bwMode="auto">
            <a:xfrm>
              <a:off x="1921" y="1566"/>
              <a:ext cx="24" cy="16"/>
            </a:xfrm>
            <a:custGeom>
              <a:avLst/>
              <a:gdLst>
                <a:gd name="T0" fmla="*/ 113 w 125"/>
                <a:gd name="T1" fmla="*/ 12 h 83"/>
                <a:gd name="T2" fmla="*/ 113 w 125"/>
                <a:gd name="T3" fmla="*/ 12 h 83"/>
                <a:gd name="T4" fmla="*/ 0 w 125"/>
                <a:gd name="T5" fmla="*/ 60 h 83"/>
                <a:gd name="T6" fmla="*/ 75 w 125"/>
                <a:gd name="T7" fmla="*/ 60 h 83"/>
                <a:gd name="T8" fmla="*/ 113 w 125"/>
                <a:gd name="T9" fmla="*/ 12 h 83"/>
                <a:gd name="T10" fmla="*/ 113 w 125"/>
                <a:gd name="T11" fmla="*/ 12 h 83"/>
                <a:gd name="T12" fmla="*/ 113 w 125"/>
                <a:gd name="T13" fmla="*/ 12 h 83"/>
              </a:gdLst>
              <a:ahLst/>
              <a:cxnLst>
                <a:cxn ang="0">
                  <a:pos x="T0" y="T1"/>
                </a:cxn>
                <a:cxn ang="0">
                  <a:pos x="T2" y="T3"/>
                </a:cxn>
                <a:cxn ang="0">
                  <a:pos x="T4" y="T5"/>
                </a:cxn>
                <a:cxn ang="0">
                  <a:pos x="T6" y="T7"/>
                </a:cxn>
                <a:cxn ang="0">
                  <a:pos x="T8" y="T9"/>
                </a:cxn>
                <a:cxn ang="0">
                  <a:pos x="T10" y="T11"/>
                </a:cxn>
                <a:cxn ang="0">
                  <a:pos x="T12" y="T13"/>
                </a:cxn>
              </a:cxnLst>
              <a:rect l="0" t="0" r="r" b="b"/>
              <a:pathLst>
                <a:path w="125" h="83">
                  <a:moveTo>
                    <a:pt x="113" y="12"/>
                  </a:moveTo>
                  <a:lnTo>
                    <a:pt x="113" y="12"/>
                  </a:lnTo>
                  <a:cubicBezTo>
                    <a:pt x="100" y="12"/>
                    <a:pt x="0" y="60"/>
                    <a:pt x="0" y="60"/>
                  </a:cubicBezTo>
                  <a:cubicBezTo>
                    <a:pt x="25" y="72"/>
                    <a:pt x="63" y="83"/>
                    <a:pt x="75" y="60"/>
                  </a:cubicBezTo>
                  <a:cubicBezTo>
                    <a:pt x="88" y="48"/>
                    <a:pt x="113" y="0"/>
                    <a:pt x="113" y="12"/>
                  </a:cubicBezTo>
                  <a:cubicBezTo>
                    <a:pt x="88" y="12"/>
                    <a:pt x="125" y="0"/>
                    <a:pt x="113" y="12"/>
                  </a:cubicBezTo>
                  <a:lnTo>
                    <a:pt x="113" y="1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Freeform 2077">
              <a:extLst>
                <a:ext uri="{FF2B5EF4-FFF2-40B4-BE49-F238E27FC236}">
                  <a16:creationId xmlns:a16="http://schemas.microsoft.com/office/drawing/2014/main" id="{6CC8755D-CCEF-8D05-C4A9-E2FBDD0FD71F}"/>
                </a:ext>
              </a:extLst>
            </p:cNvPr>
            <p:cNvSpPr>
              <a:spLocks/>
            </p:cNvSpPr>
            <p:nvPr/>
          </p:nvSpPr>
          <p:spPr bwMode="auto">
            <a:xfrm>
              <a:off x="2146" y="1566"/>
              <a:ext cx="24" cy="8"/>
            </a:xfrm>
            <a:custGeom>
              <a:avLst/>
              <a:gdLst>
                <a:gd name="T0" fmla="*/ 14 w 125"/>
                <a:gd name="T1" fmla="*/ 42 h 42"/>
                <a:gd name="T2" fmla="*/ 14 w 125"/>
                <a:gd name="T3" fmla="*/ 42 h 42"/>
                <a:gd name="T4" fmla="*/ 97 w 125"/>
                <a:gd name="T5" fmla="*/ 0 h 42"/>
                <a:gd name="T6" fmla="*/ 14 w 125"/>
                <a:gd name="T7" fmla="*/ 42 h 42"/>
              </a:gdLst>
              <a:ahLst/>
              <a:cxnLst>
                <a:cxn ang="0">
                  <a:pos x="T0" y="T1"/>
                </a:cxn>
                <a:cxn ang="0">
                  <a:pos x="T2" y="T3"/>
                </a:cxn>
                <a:cxn ang="0">
                  <a:pos x="T4" y="T5"/>
                </a:cxn>
                <a:cxn ang="0">
                  <a:pos x="T6" y="T7"/>
                </a:cxn>
              </a:cxnLst>
              <a:rect l="0" t="0" r="r" b="b"/>
              <a:pathLst>
                <a:path w="125" h="42">
                  <a:moveTo>
                    <a:pt x="14" y="42"/>
                  </a:moveTo>
                  <a:lnTo>
                    <a:pt x="14" y="42"/>
                  </a:lnTo>
                  <a:cubicBezTo>
                    <a:pt x="55" y="28"/>
                    <a:pt x="125" y="0"/>
                    <a:pt x="97" y="0"/>
                  </a:cubicBezTo>
                  <a:cubicBezTo>
                    <a:pt x="55" y="0"/>
                    <a:pt x="0" y="42"/>
                    <a:pt x="14" y="4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2078">
              <a:extLst>
                <a:ext uri="{FF2B5EF4-FFF2-40B4-BE49-F238E27FC236}">
                  <a16:creationId xmlns:a16="http://schemas.microsoft.com/office/drawing/2014/main" id="{44A3FA5A-3EC2-A07D-095D-63953F9BC204}"/>
                </a:ext>
              </a:extLst>
            </p:cNvPr>
            <p:cNvSpPr>
              <a:spLocks/>
            </p:cNvSpPr>
            <p:nvPr/>
          </p:nvSpPr>
          <p:spPr bwMode="auto">
            <a:xfrm>
              <a:off x="2146" y="1566"/>
              <a:ext cx="24" cy="8"/>
            </a:xfrm>
            <a:custGeom>
              <a:avLst/>
              <a:gdLst>
                <a:gd name="T0" fmla="*/ 14 w 125"/>
                <a:gd name="T1" fmla="*/ 42 h 42"/>
                <a:gd name="T2" fmla="*/ 14 w 125"/>
                <a:gd name="T3" fmla="*/ 42 h 42"/>
                <a:gd name="T4" fmla="*/ 97 w 125"/>
                <a:gd name="T5" fmla="*/ 0 h 42"/>
                <a:gd name="T6" fmla="*/ 14 w 125"/>
                <a:gd name="T7" fmla="*/ 42 h 42"/>
                <a:gd name="T8" fmla="*/ 14 w 125"/>
                <a:gd name="T9" fmla="*/ 42 h 42"/>
              </a:gdLst>
              <a:ahLst/>
              <a:cxnLst>
                <a:cxn ang="0">
                  <a:pos x="T0" y="T1"/>
                </a:cxn>
                <a:cxn ang="0">
                  <a:pos x="T2" y="T3"/>
                </a:cxn>
                <a:cxn ang="0">
                  <a:pos x="T4" y="T5"/>
                </a:cxn>
                <a:cxn ang="0">
                  <a:pos x="T6" y="T7"/>
                </a:cxn>
                <a:cxn ang="0">
                  <a:pos x="T8" y="T9"/>
                </a:cxn>
              </a:cxnLst>
              <a:rect l="0" t="0" r="r" b="b"/>
              <a:pathLst>
                <a:path w="125" h="42">
                  <a:moveTo>
                    <a:pt x="14" y="42"/>
                  </a:moveTo>
                  <a:lnTo>
                    <a:pt x="14" y="42"/>
                  </a:lnTo>
                  <a:cubicBezTo>
                    <a:pt x="55" y="28"/>
                    <a:pt x="125" y="0"/>
                    <a:pt x="97" y="0"/>
                  </a:cubicBezTo>
                  <a:cubicBezTo>
                    <a:pt x="55" y="0"/>
                    <a:pt x="0" y="42"/>
                    <a:pt x="14" y="42"/>
                  </a:cubicBezTo>
                  <a:lnTo>
                    <a:pt x="14"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Freeform 2079">
              <a:extLst>
                <a:ext uri="{FF2B5EF4-FFF2-40B4-BE49-F238E27FC236}">
                  <a16:creationId xmlns:a16="http://schemas.microsoft.com/office/drawing/2014/main" id="{7DCF31E7-CD41-7443-DB1B-7A752EBA8647}"/>
                </a:ext>
              </a:extLst>
            </p:cNvPr>
            <p:cNvSpPr>
              <a:spLocks/>
            </p:cNvSpPr>
            <p:nvPr/>
          </p:nvSpPr>
          <p:spPr bwMode="auto">
            <a:xfrm>
              <a:off x="2146" y="1566"/>
              <a:ext cx="24" cy="8"/>
            </a:xfrm>
            <a:custGeom>
              <a:avLst/>
              <a:gdLst>
                <a:gd name="T0" fmla="*/ 14 w 125"/>
                <a:gd name="T1" fmla="*/ 42 h 42"/>
                <a:gd name="T2" fmla="*/ 14 w 125"/>
                <a:gd name="T3" fmla="*/ 42 h 42"/>
                <a:gd name="T4" fmla="*/ 97 w 125"/>
                <a:gd name="T5" fmla="*/ 0 h 42"/>
                <a:gd name="T6" fmla="*/ 14 w 125"/>
                <a:gd name="T7" fmla="*/ 42 h 42"/>
              </a:gdLst>
              <a:ahLst/>
              <a:cxnLst>
                <a:cxn ang="0">
                  <a:pos x="T0" y="T1"/>
                </a:cxn>
                <a:cxn ang="0">
                  <a:pos x="T2" y="T3"/>
                </a:cxn>
                <a:cxn ang="0">
                  <a:pos x="T4" y="T5"/>
                </a:cxn>
                <a:cxn ang="0">
                  <a:pos x="T6" y="T7"/>
                </a:cxn>
              </a:cxnLst>
              <a:rect l="0" t="0" r="r" b="b"/>
              <a:pathLst>
                <a:path w="125" h="42">
                  <a:moveTo>
                    <a:pt x="14" y="42"/>
                  </a:moveTo>
                  <a:lnTo>
                    <a:pt x="14" y="42"/>
                  </a:lnTo>
                  <a:cubicBezTo>
                    <a:pt x="55" y="28"/>
                    <a:pt x="125" y="0"/>
                    <a:pt x="97" y="0"/>
                  </a:cubicBezTo>
                  <a:cubicBezTo>
                    <a:pt x="55" y="0"/>
                    <a:pt x="0" y="42"/>
                    <a:pt x="14" y="4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2080">
              <a:extLst>
                <a:ext uri="{FF2B5EF4-FFF2-40B4-BE49-F238E27FC236}">
                  <a16:creationId xmlns:a16="http://schemas.microsoft.com/office/drawing/2014/main" id="{64BFB405-D33A-2035-A113-66F3D585C84B}"/>
                </a:ext>
              </a:extLst>
            </p:cNvPr>
            <p:cNvSpPr>
              <a:spLocks/>
            </p:cNvSpPr>
            <p:nvPr/>
          </p:nvSpPr>
          <p:spPr bwMode="auto">
            <a:xfrm>
              <a:off x="2146" y="1566"/>
              <a:ext cx="24" cy="8"/>
            </a:xfrm>
            <a:custGeom>
              <a:avLst/>
              <a:gdLst>
                <a:gd name="T0" fmla="*/ 14 w 125"/>
                <a:gd name="T1" fmla="*/ 42 h 42"/>
                <a:gd name="T2" fmla="*/ 14 w 125"/>
                <a:gd name="T3" fmla="*/ 42 h 42"/>
                <a:gd name="T4" fmla="*/ 97 w 125"/>
                <a:gd name="T5" fmla="*/ 0 h 42"/>
                <a:gd name="T6" fmla="*/ 14 w 125"/>
                <a:gd name="T7" fmla="*/ 42 h 42"/>
                <a:gd name="T8" fmla="*/ 14 w 125"/>
                <a:gd name="T9" fmla="*/ 42 h 42"/>
              </a:gdLst>
              <a:ahLst/>
              <a:cxnLst>
                <a:cxn ang="0">
                  <a:pos x="T0" y="T1"/>
                </a:cxn>
                <a:cxn ang="0">
                  <a:pos x="T2" y="T3"/>
                </a:cxn>
                <a:cxn ang="0">
                  <a:pos x="T4" y="T5"/>
                </a:cxn>
                <a:cxn ang="0">
                  <a:pos x="T6" y="T7"/>
                </a:cxn>
                <a:cxn ang="0">
                  <a:pos x="T8" y="T9"/>
                </a:cxn>
              </a:cxnLst>
              <a:rect l="0" t="0" r="r" b="b"/>
              <a:pathLst>
                <a:path w="125" h="42">
                  <a:moveTo>
                    <a:pt x="14" y="42"/>
                  </a:moveTo>
                  <a:lnTo>
                    <a:pt x="14" y="42"/>
                  </a:lnTo>
                  <a:cubicBezTo>
                    <a:pt x="55" y="28"/>
                    <a:pt x="125" y="0"/>
                    <a:pt x="97" y="0"/>
                  </a:cubicBezTo>
                  <a:cubicBezTo>
                    <a:pt x="55" y="0"/>
                    <a:pt x="0" y="42"/>
                    <a:pt x="14" y="42"/>
                  </a:cubicBezTo>
                  <a:lnTo>
                    <a:pt x="14"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Freeform 2081">
              <a:extLst>
                <a:ext uri="{FF2B5EF4-FFF2-40B4-BE49-F238E27FC236}">
                  <a16:creationId xmlns:a16="http://schemas.microsoft.com/office/drawing/2014/main" id="{641DCFBB-6B89-13EE-2437-BBBB42110D23}"/>
                </a:ext>
              </a:extLst>
            </p:cNvPr>
            <p:cNvSpPr>
              <a:spLocks/>
            </p:cNvSpPr>
            <p:nvPr/>
          </p:nvSpPr>
          <p:spPr bwMode="auto">
            <a:xfrm>
              <a:off x="2138" y="1566"/>
              <a:ext cx="24" cy="8"/>
            </a:xfrm>
            <a:custGeom>
              <a:avLst/>
              <a:gdLst>
                <a:gd name="T0" fmla="*/ 16 w 125"/>
                <a:gd name="T1" fmla="*/ 42 h 42"/>
                <a:gd name="T2" fmla="*/ 16 w 125"/>
                <a:gd name="T3" fmla="*/ 42 h 42"/>
                <a:gd name="T4" fmla="*/ 94 w 125"/>
                <a:gd name="T5" fmla="*/ 0 h 42"/>
                <a:gd name="T6" fmla="*/ 16 w 125"/>
                <a:gd name="T7" fmla="*/ 42 h 42"/>
              </a:gdLst>
              <a:ahLst/>
              <a:cxnLst>
                <a:cxn ang="0">
                  <a:pos x="T0" y="T1"/>
                </a:cxn>
                <a:cxn ang="0">
                  <a:pos x="T2" y="T3"/>
                </a:cxn>
                <a:cxn ang="0">
                  <a:pos x="T4" y="T5"/>
                </a:cxn>
                <a:cxn ang="0">
                  <a:pos x="T6" y="T7"/>
                </a:cxn>
              </a:cxnLst>
              <a:rect l="0" t="0" r="r" b="b"/>
              <a:pathLst>
                <a:path w="125" h="42">
                  <a:moveTo>
                    <a:pt x="16" y="42"/>
                  </a:moveTo>
                  <a:lnTo>
                    <a:pt x="16" y="42"/>
                  </a:lnTo>
                  <a:cubicBezTo>
                    <a:pt x="0" y="42"/>
                    <a:pt x="63" y="0"/>
                    <a:pt x="94" y="0"/>
                  </a:cubicBezTo>
                  <a:cubicBezTo>
                    <a:pt x="125" y="0"/>
                    <a:pt x="63" y="42"/>
                    <a:pt x="16" y="4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2082">
              <a:extLst>
                <a:ext uri="{FF2B5EF4-FFF2-40B4-BE49-F238E27FC236}">
                  <a16:creationId xmlns:a16="http://schemas.microsoft.com/office/drawing/2014/main" id="{782164F0-A421-BF8E-66C6-9F82C3B08689}"/>
                </a:ext>
              </a:extLst>
            </p:cNvPr>
            <p:cNvSpPr>
              <a:spLocks/>
            </p:cNvSpPr>
            <p:nvPr/>
          </p:nvSpPr>
          <p:spPr bwMode="auto">
            <a:xfrm>
              <a:off x="2138" y="1566"/>
              <a:ext cx="24" cy="8"/>
            </a:xfrm>
            <a:custGeom>
              <a:avLst/>
              <a:gdLst>
                <a:gd name="T0" fmla="*/ 16 w 125"/>
                <a:gd name="T1" fmla="*/ 42 h 42"/>
                <a:gd name="T2" fmla="*/ 16 w 125"/>
                <a:gd name="T3" fmla="*/ 42 h 42"/>
                <a:gd name="T4" fmla="*/ 94 w 125"/>
                <a:gd name="T5" fmla="*/ 0 h 42"/>
                <a:gd name="T6" fmla="*/ 16 w 125"/>
                <a:gd name="T7" fmla="*/ 42 h 42"/>
                <a:gd name="T8" fmla="*/ 16 w 125"/>
                <a:gd name="T9" fmla="*/ 42 h 42"/>
              </a:gdLst>
              <a:ahLst/>
              <a:cxnLst>
                <a:cxn ang="0">
                  <a:pos x="T0" y="T1"/>
                </a:cxn>
                <a:cxn ang="0">
                  <a:pos x="T2" y="T3"/>
                </a:cxn>
                <a:cxn ang="0">
                  <a:pos x="T4" y="T5"/>
                </a:cxn>
                <a:cxn ang="0">
                  <a:pos x="T6" y="T7"/>
                </a:cxn>
                <a:cxn ang="0">
                  <a:pos x="T8" y="T9"/>
                </a:cxn>
              </a:cxnLst>
              <a:rect l="0" t="0" r="r" b="b"/>
              <a:pathLst>
                <a:path w="125" h="42">
                  <a:moveTo>
                    <a:pt x="16" y="42"/>
                  </a:moveTo>
                  <a:lnTo>
                    <a:pt x="16" y="42"/>
                  </a:lnTo>
                  <a:cubicBezTo>
                    <a:pt x="0" y="42"/>
                    <a:pt x="63" y="0"/>
                    <a:pt x="94" y="0"/>
                  </a:cubicBezTo>
                  <a:cubicBezTo>
                    <a:pt x="125" y="0"/>
                    <a:pt x="63" y="42"/>
                    <a:pt x="16" y="42"/>
                  </a:cubicBezTo>
                  <a:lnTo>
                    <a:pt x="16"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Freeform 2083">
              <a:extLst>
                <a:ext uri="{FF2B5EF4-FFF2-40B4-BE49-F238E27FC236}">
                  <a16:creationId xmlns:a16="http://schemas.microsoft.com/office/drawing/2014/main" id="{7CDEA300-A12B-C643-C817-7C0FCBA973E9}"/>
                </a:ext>
              </a:extLst>
            </p:cNvPr>
            <p:cNvSpPr>
              <a:spLocks/>
            </p:cNvSpPr>
            <p:nvPr/>
          </p:nvSpPr>
          <p:spPr bwMode="auto">
            <a:xfrm>
              <a:off x="2138" y="1566"/>
              <a:ext cx="24" cy="8"/>
            </a:xfrm>
            <a:custGeom>
              <a:avLst/>
              <a:gdLst>
                <a:gd name="T0" fmla="*/ 16 w 125"/>
                <a:gd name="T1" fmla="*/ 42 h 42"/>
                <a:gd name="T2" fmla="*/ 16 w 125"/>
                <a:gd name="T3" fmla="*/ 42 h 42"/>
                <a:gd name="T4" fmla="*/ 94 w 125"/>
                <a:gd name="T5" fmla="*/ 0 h 42"/>
                <a:gd name="T6" fmla="*/ 16 w 125"/>
                <a:gd name="T7" fmla="*/ 42 h 42"/>
              </a:gdLst>
              <a:ahLst/>
              <a:cxnLst>
                <a:cxn ang="0">
                  <a:pos x="T0" y="T1"/>
                </a:cxn>
                <a:cxn ang="0">
                  <a:pos x="T2" y="T3"/>
                </a:cxn>
                <a:cxn ang="0">
                  <a:pos x="T4" y="T5"/>
                </a:cxn>
                <a:cxn ang="0">
                  <a:pos x="T6" y="T7"/>
                </a:cxn>
              </a:cxnLst>
              <a:rect l="0" t="0" r="r" b="b"/>
              <a:pathLst>
                <a:path w="125" h="42">
                  <a:moveTo>
                    <a:pt x="16" y="42"/>
                  </a:moveTo>
                  <a:lnTo>
                    <a:pt x="16" y="42"/>
                  </a:lnTo>
                  <a:cubicBezTo>
                    <a:pt x="0" y="42"/>
                    <a:pt x="63" y="0"/>
                    <a:pt x="94" y="0"/>
                  </a:cubicBezTo>
                  <a:cubicBezTo>
                    <a:pt x="125" y="0"/>
                    <a:pt x="63" y="42"/>
                    <a:pt x="16" y="42"/>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2084">
              <a:extLst>
                <a:ext uri="{FF2B5EF4-FFF2-40B4-BE49-F238E27FC236}">
                  <a16:creationId xmlns:a16="http://schemas.microsoft.com/office/drawing/2014/main" id="{F488B8B7-BE82-7AC5-89A1-DCE7390DF736}"/>
                </a:ext>
              </a:extLst>
            </p:cNvPr>
            <p:cNvSpPr>
              <a:spLocks/>
            </p:cNvSpPr>
            <p:nvPr/>
          </p:nvSpPr>
          <p:spPr bwMode="auto">
            <a:xfrm>
              <a:off x="2138" y="1566"/>
              <a:ext cx="24" cy="8"/>
            </a:xfrm>
            <a:custGeom>
              <a:avLst/>
              <a:gdLst>
                <a:gd name="T0" fmla="*/ 16 w 125"/>
                <a:gd name="T1" fmla="*/ 42 h 42"/>
                <a:gd name="T2" fmla="*/ 16 w 125"/>
                <a:gd name="T3" fmla="*/ 42 h 42"/>
                <a:gd name="T4" fmla="*/ 94 w 125"/>
                <a:gd name="T5" fmla="*/ 0 h 42"/>
                <a:gd name="T6" fmla="*/ 16 w 125"/>
                <a:gd name="T7" fmla="*/ 42 h 42"/>
                <a:gd name="T8" fmla="*/ 16 w 125"/>
                <a:gd name="T9" fmla="*/ 42 h 42"/>
              </a:gdLst>
              <a:ahLst/>
              <a:cxnLst>
                <a:cxn ang="0">
                  <a:pos x="T0" y="T1"/>
                </a:cxn>
                <a:cxn ang="0">
                  <a:pos x="T2" y="T3"/>
                </a:cxn>
                <a:cxn ang="0">
                  <a:pos x="T4" y="T5"/>
                </a:cxn>
                <a:cxn ang="0">
                  <a:pos x="T6" y="T7"/>
                </a:cxn>
                <a:cxn ang="0">
                  <a:pos x="T8" y="T9"/>
                </a:cxn>
              </a:cxnLst>
              <a:rect l="0" t="0" r="r" b="b"/>
              <a:pathLst>
                <a:path w="125" h="42">
                  <a:moveTo>
                    <a:pt x="16" y="42"/>
                  </a:moveTo>
                  <a:lnTo>
                    <a:pt x="16" y="42"/>
                  </a:lnTo>
                  <a:cubicBezTo>
                    <a:pt x="0" y="42"/>
                    <a:pt x="63" y="0"/>
                    <a:pt x="94" y="0"/>
                  </a:cubicBezTo>
                  <a:cubicBezTo>
                    <a:pt x="125" y="0"/>
                    <a:pt x="63" y="42"/>
                    <a:pt x="16" y="42"/>
                  </a:cubicBezTo>
                  <a:lnTo>
                    <a:pt x="16" y="42"/>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Freeform 2085">
              <a:extLst>
                <a:ext uri="{FF2B5EF4-FFF2-40B4-BE49-F238E27FC236}">
                  <a16:creationId xmlns:a16="http://schemas.microsoft.com/office/drawing/2014/main" id="{D1AE53A4-6DC7-3FAC-C4E1-B211E4D4568A}"/>
                </a:ext>
              </a:extLst>
            </p:cNvPr>
            <p:cNvSpPr>
              <a:spLocks/>
            </p:cNvSpPr>
            <p:nvPr/>
          </p:nvSpPr>
          <p:spPr bwMode="auto">
            <a:xfrm>
              <a:off x="2242" y="1574"/>
              <a:ext cx="40" cy="32"/>
            </a:xfrm>
            <a:custGeom>
              <a:avLst/>
              <a:gdLst>
                <a:gd name="T0" fmla="*/ 85 w 208"/>
                <a:gd name="T1" fmla="*/ 15 h 166"/>
                <a:gd name="T2" fmla="*/ 85 w 208"/>
                <a:gd name="T3" fmla="*/ 15 h 166"/>
                <a:gd name="T4" fmla="*/ 12 w 208"/>
                <a:gd name="T5" fmla="*/ 91 h 166"/>
                <a:gd name="T6" fmla="*/ 122 w 208"/>
                <a:gd name="T7" fmla="*/ 151 h 166"/>
                <a:gd name="T8" fmla="*/ 183 w 208"/>
                <a:gd name="T9" fmla="*/ 151 h 166"/>
                <a:gd name="T10" fmla="*/ 183 w 208"/>
                <a:gd name="T11" fmla="*/ 121 h 166"/>
                <a:gd name="T12" fmla="*/ 196 w 208"/>
                <a:gd name="T13" fmla="*/ 91 h 166"/>
                <a:gd name="T14" fmla="*/ 85 w 208"/>
                <a:gd name="T15" fmla="*/ 15 h 166"/>
                <a:gd name="T16" fmla="*/ 85 w 208"/>
                <a:gd name="T17" fmla="*/ 1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166">
                  <a:moveTo>
                    <a:pt x="85" y="15"/>
                  </a:moveTo>
                  <a:lnTo>
                    <a:pt x="85" y="15"/>
                  </a:lnTo>
                  <a:cubicBezTo>
                    <a:pt x="61" y="0"/>
                    <a:pt x="24" y="60"/>
                    <a:pt x="12" y="91"/>
                  </a:cubicBezTo>
                  <a:cubicBezTo>
                    <a:pt x="0" y="121"/>
                    <a:pt x="98" y="151"/>
                    <a:pt x="122" y="151"/>
                  </a:cubicBezTo>
                  <a:cubicBezTo>
                    <a:pt x="134" y="166"/>
                    <a:pt x="171" y="166"/>
                    <a:pt x="183" y="151"/>
                  </a:cubicBezTo>
                  <a:cubicBezTo>
                    <a:pt x="196" y="151"/>
                    <a:pt x="183" y="136"/>
                    <a:pt x="183" y="121"/>
                  </a:cubicBezTo>
                  <a:cubicBezTo>
                    <a:pt x="183" y="106"/>
                    <a:pt x="183" y="91"/>
                    <a:pt x="196" y="91"/>
                  </a:cubicBezTo>
                  <a:cubicBezTo>
                    <a:pt x="208" y="60"/>
                    <a:pt x="110" y="15"/>
                    <a:pt x="85" y="15"/>
                  </a:cubicBezTo>
                  <a:cubicBezTo>
                    <a:pt x="61" y="0"/>
                    <a:pt x="98" y="15"/>
                    <a:pt x="85" y="15"/>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 name="Freeform 2086">
              <a:extLst>
                <a:ext uri="{FF2B5EF4-FFF2-40B4-BE49-F238E27FC236}">
                  <a16:creationId xmlns:a16="http://schemas.microsoft.com/office/drawing/2014/main" id="{10B2CD3C-F3F7-AB49-DBD2-54176F2EFBB0}"/>
                </a:ext>
              </a:extLst>
            </p:cNvPr>
            <p:cNvSpPr>
              <a:spLocks/>
            </p:cNvSpPr>
            <p:nvPr/>
          </p:nvSpPr>
          <p:spPr bwMode="auto">
            <a:xfrm>
              <a:off x="2242" y="1574"/>
              <a:ext cx="40" cy="32"/>
            </a:xfrm>
            <a:custGeom>
              <a:avLst/>
              <a:gdLst>
                <a:gd name="T0" fmla="*/ 85 w 208"/>
                <a:gd name="T1" fmla="*/ 15 h 166"/>
                <a:gd name="T2" fmla="*/ 85 w 208"/>
                <a:gd name="T3" fmla="*/ 15 h 166"/>
                <a:gd name="T4" fmla="*/ 12 w 208"/>
                <a:gd name="T5" fmla="*/ 91 h 166"/>
                <a:gd name="T6" fmla="*/ 122 w 208"/>
                <a:gd name="T7" fmla="*/ 151 h 166"/>
                <a:gd name="T8" fmla="*/ 183 w 208"/>
                <a:gd name="T9" fmla="*/ 151 h 166"/>
                <a:gd name="T10" fmla="*/ 183 w 208"/>
                <a:gd name="T11" fmla="*/ 121 h 166"/>
                <a:gd name="T12" fmla="*/ 196 w 208"/>
                <a:gd name="T13" fmla="*/ 91 h 166"/>
                <a:gd name="T14" fmla="*/ 85 w 208"/>
                <a:gd name="T15" fmla="*/ 15 h 166"/>
                <a:gd name="T16" fmla="*/ 85 w 208"/>
                <a:gd name="T17" fmla="*/ 15 h 166"/>
                <a:gd name="T18" fmla="*/ 85 w 208"/>
                <a:gd name="T19" fmla="*/ 1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66">
                  <a:moveTo>
                    <a:pt x="85" y="15"/>
                  </a:moveTo>
                  <a:lnTo>
                    <a:pt x="85" y="15"/>
                  </a:lnTo>
                  <a:cubicBezTo>
                    <a:pt x="61" y="0"/>
                    <a:pt x="24" y="60"/>
                    <a:pt x="12" y="91"/>
                  </a:cubicBezTo>
                  <a:cubicBezTo>
                    <a:pt x="0" y="121"/>
                    <a:pt x="98" y="151"/>
                    <a:pt x="122" y="151"/>
                  </a:cubicBezTo>
                  <a:cubicBezTo>
                    <a:pt x="134" y="166"/>
                    <a:pt x="171" y="166"/>
                    <a:pt x="183" y="151"/>
                  </a:cubicBezTo>
                  <a:cubicBezTo>
                    <a:pt x="196" y="151"/>
                    <a:pt x="183" y="136"/>
                    <a:pt x="183" y="121"/>
                  </a:cubicBezTo>
                  <a:cubicBezTo>
                    <a:pt x="183" y="106"/>
                    <a:pt x="183" y="91"/>
                    <a:pt x="196" y="91"/>
                  </a:cubicBezTo>
                  <a:cubicBezTo>
                    <a:pt x="208" y="60"/>
                    <a:pt x="110" y="15"/>
                    <a:pt x="85" y="15"/>
                  </a:cubicBezTo>
                  <a:cubicBezTo>
                    <a:pt x="61" y="0"/>
                    <a:pt x="98" y="15"/>
                    <a:pt x="85" y="15"/>
                  </a:cubicBezTo>
                  <a:lnTo>
                    <a:pt x="85"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Freeform 2087">
              <a:extLst>
                <a:ext uri="{FF2B5EF4-FFF2-40B4-BE49-F238E27FC236}">
                  <a16:creationId xmlns:a16="http://schemas.microsoft.com/office/drawing/2014/main" id="{34A8681E-B9D3-9D9D-D47B-B9F54CAB06E3}"/>
                </a:ext>
              </a:extLst>
            </p:cNvPr>
            <p:cNvSpPr>
              <a:spLocks/>
            </p:cNvSpPr>
            <p:nvPr/>
          </p:nvSpPr>
          <p:spPr bwMode="auto">
            <a:xfrm>
              <a:off x="2242" y="1574"/>
              <a:ext cx="40" cy="32"/>
            </a:xfrm>
            <a:custGeom>
              <a:avLst/>
              <a:gdLst>
                <a:gd name="T0" fmla="*/ 85 w 208"/>
                <a:gd name="T1" fmla="*/ 15 h 166"/>
                <a:gd name="T2" fmla="*/ 85 w 208"/>
                <a:gd name="T3" fmla="*/ 15 h 166"/>
                <a:gd name="T4" fmla="*/ 12 w 208"/>
                <a:gd name="T5" fmla="*/ 91 h 166"/>
                <a:gd name="T6" fmla="*/ 122 w 208"/>
                <a:gd name="T7" fmla="*/ 151 h 166"/>
                <a:gd name="T8" fmla="*/ 183 w 208"/>
                <a:gd name="T9" fmla="*/ 151 h 166"/>
                <a:gd name="T10" fmla="*/ 183 w 208"/>
                <a:gd name="T11" fmla="*/ 121 h 166"/>
                <a:gd name="T12" fmla="*/ 196 w 208"/>
                <a:gd name="T13" fmla="*/ 91 h 166"/>
                <a:gd name="T14" fmla="*/ 85 w 208"/>
                <a:gd name="T15" fmla="*/ 15 h 166"/>
                <a:gd name="T16" fmla="*/ 85 w 208"/>
                <a:gd name="T17" fmla="*/ 1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166">
                  <a:moveTo>
                    <a:pt x="85" y="15"/>
                  </a:moveTo>
                  <a:lnTo>
                    <a:pt x="85" y="15"/>
                  </a:lnTo>
                  <a:cubicBezTo>
                    <a:pt x="61" y="0"/>
                    <a:pt x="24" y="60"/>
                    <a:pt x="12" y="91"/>
                  </a:cubicBezTo>
                  <a:cubicBezTo>
                    <a:pt x="0" y="121"/>
                    <a:pt x="98" y="151"/>
                    <a:pt x="122" y="151"/>
                  </a:cubicBezTo>
                  <a:cubicBezTo>
                    <a:pt x="134" y="166"/>
                    <a:pt x="171" y="166"/>
                    <a:pt x="183" y="151"/>
                  </a:cubicBezTo>
                  <a:cubicBezTo>
                    <a:pt x="196" y="151"/>
                    <a:pt x="183" y="136"/>
                    <a:pt x="183" y="121"/>
                  </a:cubicBezTo>
                  <a:cubicBezTo>
                    <a:pt x="183" y="106"/>
                    <a:pt x="183" y="91"/>
                    <a:pt x="196" y="91"/>
                  </a:cubicBezTo>
                  <a:cubicBezTo>
                    <a:pt x="208" y="60"/>
                    <a:pt x="110" y="15"/>
                    <a:pt x="85" y="15"/>
                  </a:cubicBezTo>
                  <a:cubicBezTo>
                    <a:pt x="61" y="0"/>
                    <a:pt x="98" y="15"/>
                    <a:pt x="85" y="15"/>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2088">
              <a:extLst>
                <a:ext uri="{FF2B5EF4-FFF2-40B4-BE49-F238E27FC236}">
                  <a16:creationId xmlns:a16="http://schemas.microsoft.com/office/drawing/2014/main" id="{469D8219-4669-4EED-1534-77F560975143}"/>
                </a:ext>
              </a:extLst>
            </p:cNvPr>
            <p:cNvSpPr>
              <a:spLocks/>
            </p:cNvSpPr>
            <p:nvPr/>
          </p:nvSpPr>
          <p:spPr bwMode="auto">
            <a:xfrm>
              <a:off x="2242" y="1574"/>
              <a:ext cx="40" cy="32"/>
            </a:xfrm>
            <a:custGeom>
              <a:avLst/>
              <a:gdLst>
                <a:gd name="T0" fmla="*/ 85 w 208"/>
                <a:gd name="T1" fmla="*/ 15 h 166"/>
                <a:gd name="T2" fmla="*/ 85 w 208"/>
                <a:gd name="T3" fmla="*/ 15 h 166"/>
                <a:gd name="T4" fmla="*/ 12 w 208"/>
                <a:gd name="T5" fmla="*/ 91 h 166"/>
                <a:gd name="T6" fmla="*/ 122 w 208"/>
                <a:gd name="T7" fmla="*/ 151 h 166"/>
                <a:gd name="T8" fmla="*/ 183 w 208"/>
                <a:gd name="T9" fmla="*/ 151 h 166"/>
                <a:gd name="T10" fmla="*/ 183 w 208"/>
                <a:gd name="T11" fmla="*/ 121 h 166"/>
                <a:gd name="T12" fmla="*/ 196 w 208"/>
                <a:gd name="T13" fmla="*/ 91 h 166"/>
                <a:gd name="T14" fmla="*/ 85 w 208"/>
                <a:gd name="T15" fmla="*/ 15 h 166"/>
                <a:gd name="T16" fmla="*/ 85 w 208"/>
                <a:gd name="T17" fmla="*/ 15 h 166"/>
                <a:gd name="T18" fmla="*/ 85 w 208"/>
                <a:gd name="T19" fmla="*/ 1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66">
                  <a:moveTo>
                    <a:pt x="85" y="15"/>
                  </a:moveTo>
                  <a:lnTo>
                    <a:pt x="85" y="15"/>
                  </a:lnTo>
                  <a:cubicBezTo>
                    <a:pt x="61" y="0"/>
                    <a:pt x="24" y="60"/>
                    <a:pt x="12" y="91"/>
                  </a:cubicBezTo>
                  <a:cubicBezTo>
                    <a:pt x="0" y="121"/>
                    <a:pt x="98" y="151"/>
                    <a:pt x="122" y="151"/>
                  </a:cubicBezTo>
                  <a:cubicBezTo>
                    <a:pt x="134" y="166"/>
                    <a:pt x="171" y="166"/>
                    <a:pt x="183" y="151"/>
                  </a:cubicBezTo>
                  <a:cubicBezTo>
                    <a:pt x="196" y="151"/>
                    <a:pt x="183" y="136"/>
                    <a:pt x="183" y="121"/>
                  </a:cubicBezTo>
                  <a:cubicBezTo>
                    <a:pt x="183" y="106"/>
                    <a:pt x="183" y="91"/>
                    <a:pt x="196" y="91"/>
                  </a:cubicBezTo>
                  <a:cubicBezTo>
                    <a:pt x="208" y="60"/>
                    <a:pt x="110" y="15"/>
                    <a:pt x="85" y="15"/>
                  </a:cubicBezTo>
                  <a:cubicBezTo>
                    <a:pt x="61" y="0"/>
                    <a:pt x="98" y="15"/>
                    <a:pt x="85" y="15"/>
                  </a:cubicBezTo>
                  <a:lnTo>
                    <a:pt x="85" y="1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Freeform 2089">
              <a:extLst>
                <a:ext uri="{FF2B5EF4-FFF2-40B4-BE49-F238E27FC236}">
                  <a16:creationId xmlns:a16="http://schemas.microsoft.com/office/drawing/2014/main" id="{E212E307-AEC6-25CF-E538-16CD14BAB4AB}"/>
                </a:ext>
              </a:extLst>
            </p:cNvPr>
            <p:cNvSpPr>
              <a:spLocks/>
            </p:cNvSpPr>
            <p:nvPr/>
          </p:nvSpPr>
          <p:spPr bwMode="auto">
            <a:xfrm>
              <a:off x="2258" y="1566"/>
              <a:ext cx="16" cy="8"/>
            </a:xfrm>
            <a:custGeom>
              <a:avLst/>
              <a:gdLst>
                <a:gd name="T0" fmla="*/ 62 w 83"/>
                <a:gd name="T1" fmla="*/ 28 h 42"/>
                <a:gd name="T2" fmla="*/ 62 w 83"/>
                <a:gd name="T3" fmla="*/ 28 h 42"/>
                <a:gd name="T4" fmla="*/ 21 w 83"/>
                <a:gd name="T5" fmla="*/ 14 h 42"/>
                <a:gd name="T6" fmla="*/ 62 w 83"/>
                <a:gd name="T7" fmla="*/ 28 h 42"/>
              </a:gdLst>
              <a:ahLst/>
              <a:cxnLst>
                <a:cxn ang="0">
                  <a:pos x="T0" y="T1"/>
                </a:cxn>
                <a:cxn ang="0">
                  <a:pos x="T2" y="T3"/>
                </a:cxn>
                <a:cxn ang="0">
                  <a:pos x="T4" y="T5"/>
                </a:cxn>
                <a:cxn ang="0">
                  <a:pos x="T6" y="T7"/>
                </a:cxn>
              </a:cxnLst>
              <a:rect l="0" t="0" r="r" b="b"/>
              <a:pathLst>
                <a:path w="83" h="42">
                  <a:moveTo>
                    <a:pt x="62" y="28"/>
                  </a:moveTo>
                  <a:lnTo>
                    <a:pt x="62" y="28"/>
                  </a:lnTo>
                  <a:cubicBezTo>
                    <a:pt x="21" y="42"/>
                    <a:pt x="0" y="14"/>
                    <a:pt x="21" y="14"/>
                  </a:cubicBezTo>
                  <a:cubicBezTo>
                    <a:pt x="42" y="0"/>
                    <a:pt x="83" y="28"/>
                    <a:pt x="62" y="28"/>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2090">
              <a:extLst>
                <a:ext uri="{FF2B5EF4-FFF2-40B4-BE49-F238E27FC236}">
                  <a16:creationId xmlns:a16="http://schemas.microsoft.com/office/drawing/2014/main" id="{F43E29D0-D7F1-E535-D732-8364A4B029F3}"/>
                </a:ext>
              </a:extLst>
            </p:cNvPr>
            <p:cNvSpPr>
              <a:spLocks/>
            </p:cNvSpPr>
            <p:nvPr/>
          </p:nvSpPr>
          <p:spPr bwMode="auto">
            <a:xfrm>
              <a:off x="2258" y="1566"/>
              <a:ext cx="16" cy="8"/>
            </a:xfrm>
            <a:custGeom>
              <a:avLst/>
              <a:gdLst>
                <a:gd name="T0" fmla="*/ 62 w 83"/>
                <a:gd name="T1" fmla="*/ 28 h 42"/>
                <a:gd name="T2" fmla="*/ 62 w 83"/>
                <a:gd name="T3" fmla="*/ 28 h 42"/>
                <a:gd name="T4" fmla="*/ 21 w 83"/>
                <a:gd name="T5" fmla="*/ 14 h 42"/>
                <a:gd name="T6" fmla="*/ 62 w 83"/>
                <a:gd name="T7" fmla="*/ 28 h 42"/>
                <a:gd name="T8" fmla="*/ 62 w 83"/>
                <a:gd name="T9" fmla="*/ 28 h 42"/>
              </a:gdLst>
              <a:ahLst/>
              <a:cxnLst>
                <a:cxn ang="0">
                  <a:pos x="T0" y="T1"/>
                </a:cxn>
                <a:cxn ang="0">
                  <a:pos x="T2" y="T3"/>
                </a:cxn>
                <a:cxn ang="0">
                  <a:pos x="T4" y="T5"/>
                </a:cxn>
                <a:cxn ang="0">
                  <a:pos x="T6" y="T7"/>
                </a:cxn>
                <a:cxn ang="0">
                  <a:pos x="T8" y="T9"/>
                </a:cxn>
              </a:cxnLst>
              <a:rect l="0" t="0" r="r" b="b"/>
              <a:pathLst>
                <a:path w="83" h="42">
                  <a:moveTo>
                    <a:pt x="62" y="28"/>
                  </a:moveTo>
                  <a:lnTo>
                    <a:pt x="62" y="28"/>
                  </a:lnTo>
                  <a:cubicBezTo>
                    <a:pt x="21" y="42"/>
                    <a:pt x="0" y="14"/>
                    <a:pt x="21" y="14"/>
                  </a:cubicBezTo>
                  <a:cubicBezTo>
                    <a:pt x="42" y="0"/>
                    <a:pt x="83" y="28"/>
                    <a:pt x="62" y="28"/>
                  </a:cubicBezTo>
                  <a:lnTo>
                    <a:pt x="62" y="2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Freeform 2091">
              <a:extLst>
                <a:ext uri="{FF2B5EF4-FFF2-40B4-BE49-F238E27FC236}">
                  <a16:creationId xmlns:a16="http://schemas.microsoft.com/office/drawing/2014/main" id="{82FD801B-E72C-F901-7D93-AEA4228BD030}"/>
                </a:ext>
              </a:extLst>
            </p:cNvPr>
            <p:cNvSpPr>
              <a:spLocks/>
            </p:cNvSpPr>
            <p:nvPr/>
          </p:nvSpPr>
          <p:spPr bwMode="auto">
            <a:xfrm>
              <a:off x="2258" y="1566"/>
              <a:ext cx="16" cy="8"/>
            </a:xfrm>
            <a:custGeom>
              <a:avLst/>
              <a:gdLst>
                <a:gd name="T0" fmla="*/ 62 w 83"/>
                <a:gd name="T1" fmla="*/ 28 h 42"/>
                <a:gd name="T2" fmla="*/ 62 w 83"/>
                <a:gd name="T3" fmla="*/ 28 h 42"/>
                <a:gd name="T4" fmla="*/ 21 w 83"/>
                <a:gd name="T5" fmla="*/ 14 h 42"/>
                <a:gd name="T6" fmla="*/ 62 w 83"/>
                <a:gd name="T7" fmla="*/ 28 h 42"/>
              </a:gdLst>
              <a:ahLst/>
              <a:cxnLst>
                <a:cxn ang="0">
                  <a:pos x="T0" y="T1"/>
                </a:cxn>
                <a:cxn ang="0">
                  <a:pos x="T2" y="T3"/>
                </a:cxn>
                <a:cxn ang="0">
                  <a:pos x="T4" y="T5"/>
                </a:cxn>
                <a:cxn ang="0">
                  <a:pos x="T6" y="T7"/>
                </a:cxn>
              </a:cxnLst>
              <a:rect l="0" t="0" r="r" b="b"/>
              <a:pathLst>
                <a:path w="83" h="42">
                  <a:moveTo>
                    <a:pt x="62" y="28"/>
                  </a:moveTo>
                  <a:lnTo>
                    <a:pt x="62" y="28"/>
                  </a:lnTo>
                  <a:cubicBezTo>
                    <a:pt x="21" y="42"/>
                    <a:pt x="0" y="14"/>
                    <a:pt x="21" y="14"/>
                  </a:cubicBezTo>
                  <a:cubicBezTo>
                    <a:pt x="42" y="0"/>
                    <a:pt x="83" y="28"/>
                    <a:pt x="62" y="28"/>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 name="Freeform 2092">
              <a:extLst>
                <a:ext uri="{FF2B5EF4-FFF2-40B4-BE49-F238E27FC236}">
                  <a16:creationId xmlns:a16="http://schemas.microsoft.com/office/drawing/2014/main" id="{E6922DA7-E8BB-9F9A-09DD-74ADC8F63224}"/>
                </a:ext>
              </a:extLst>
            </p:cNvPr>
            <p:cNvSpPr>
              <a:spLocks/>
            </p:cNvSpPr>
            <p:nvPr/>
          </p:nvSpPr>
          <p:spPr bwMode="auto">
            <a:xfrm>
              <a:off x="2258" y="1566"/>
              <a:ext cx="16" cy="8"/>
            </a:xfrm>
            <a:custGeom>
              <a:avLst/>
              <a:gdLst>
                <a:gd name="T0" fmla="*/ 62 w 83"/>
                <a:gd name="T1" fmla="*/ 28 h 42"/>
                <a:gd name="T2" fmla="*/ 62 w 83"/>
                <a:gd name="T3" fmla="*/ 28 h 42"/>
                <a:gd name="T4" fmla="*/ 21 w 83"/>
                <a:gd name="T5" fmla="*/ 14 h 42"/>
                <a:gd name="T6" fmla="*/ 62 w 83"/>
                <a:gd name="T7" fmla="*/ 28 h 42"/>
                <a:gd name="T8" fmla="*/ 62 w 83"/>
                <a:gd name="T9" fmla="*/ 28 h 42"/>
              </a:gdLst>
              <a:ahLst/>
              <a:cxnLst>
                <a:cxn ang="0">
                  <a:pos x="T0" y="T1"/>
                </a:cxn>
                <a:cxn ang="0">
                  <a:pos x="T2" y="T3"/>
                </a:cxn>
                <a:cxn ang="0">
                  <a:pos x="T4" y="T5"/>
                </a:cxn>
                <a:cxn ang="0">
                  <a:pos x="T6" y="T7"/>
                </a:cxn>
                <a:cxn ang="0">
                  <a:pos x="T8" y="T9"/>
                </a:cxn>
              </a:cxnLst>
              <a:rect l="0" t="0" r="r" b="b"/>
              <a:pathLst>
                <a:path w="83" h="42">
                  <a:moveTo>
                    <a:pt x="62" y="28"/>
                  </a:moveTo>
                  <a:lnTo>
                    <a:pt x="62" y="28"/>
                  </a:lnTo>
                  <a:cubicBezTo>
                    <a:pt x="21" y="42"/>
                    <a:pt x="0" y="14"/>
                    <a:pt x="21" y="14"/>
                  </a:cubicBezTo>
                  <a:cubicBezTo>
                    <a:pt x="42" y="0"/>
                    <a:pt x="83" y="28"/>
                    <a:pt x="62" y="28"/>
                  </a:cubicBezTo>
                  <a:lnTo>
                    <a:pt x="62" y="2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Freeform 2093">
              <a:extLst>
                <a:ext uri="{FF2B5EF4-FFF2-40B4-BE49-F238E27FC236}">
                  <a16:creationId xmlns:a16="http://schemas.microsoft.com/office/drawing/2014/main" id="{B7CDA8B2-ED66-B0AA-9962-DB0EEA1ABA41}"/>
                </a:ext>
              </a:extLst>
            </p:cNvPr>
            <p:cNvSpPr>
              <a:spLocks/>
            </p:cNvSpPr>
            <p:nvPr/>
          </p:nvSpPr>
          <p:spPr bwMode="auto">
            <a:xfrm>
              <a:off x="2475" y="1558"/>
              <a:ext cx="16" cy="16"/>
            </a:xfrm>
            <a:custGeom>
              <a:avLst/>
              <a:gdLst>
                <a:gd name="T0" fmla="*/ 55 w 83"/>
                <a:gd name="T1" fmla="*/ 27 h 83"/>
                <a:gd name="T2" fmla="*/ 55 w 83"/>
                <a:gd name="T3" fmla="*/ 27 h 83"/>
                <a:gd name="T4" fmla="*/ 14 w 83"/>
                <a:gd name="T5" fmla="*/ 55 h 83"/>
                <a:gd name="T6" fmla="*/ 55 w 83"/>
                <a:gd name="T7" fmla="*/ 27 h 83"/>
              </a:gdLst>
              <a:ahLst/>
              <a:cxnLst>
                <a:cxn ang="0">
                  <a:pos x="T0" y="T1"/>
                </a:cxn>
                <a:cxn ang="0">
                  <a:pos x="T2" y="T3"/>
                </a:cxn>
                <a:cxn ang="0">
                  <a:pos x="T4" y="T5"/>
                </a:cxn>
                <a:cxn ang="0">
                  <a:pos x="T6" y="T7"/>
                </a:cxn>
              </a:cxnLst>
              <a:rect l="0" t="0" r="r" b="b"/>
              <a:pathLst>
                <a:path w="83" h="83">
                  <a:moveTo>
                    <a:pt x="55" y="27"/>
                  </a:moveTo>
                  <a:lnTo>
                    <a:pt x="55" y="27"/>
                  </a:lnTo>
                  <a:cubicBezTo>
                    <a:pt x="41" y="0"/>
                    <a:pt x="0" y="55"/>
                    <a:pt x="14" y="55"/>
                  </a:cubicBezTo>
                  <a:cubicBezTo>
                    <a:pt x="27" y="83"/>
                    <a:pt x="83" y="27"/>
                    <a:pt x="55" y="2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2094">
              <a:extLst>
                <a:ext uri="{FF2B5EF4-FFF2-40B4-BE49-F238E27FC236}">
                  <a16:creationId xmlns:a16="http://schemas.microsoft.com/office/drawing/2014/main" id="{6C114E0D-71C9-5F7B-CDA4-45C2AA7CC274}"/>
                </a:ext>
              </a:extLst>
            </p:cNvPr>
            <p:cNvSpPr>
              <a:spLocks/>
            </p:cNvSpPr>
            <p:nvPr/>
          </p:nvSpPr>
          <p:spPr bwMode="auto">
            <a:xfrm>
              <a:off x="2475" y="1558"/>
              <a:ext cx="16" cy="16"/>
            </a:xfrm>
            <a:custGeom>
              <a:avLst/>
              <a:gdLst>
                <a:gd name="T0" fmla="*/ 55 w 83"/>
                <a:gd name="T1" fmla="*/ 27 h 83"/>
                <a:gd name="T2" fmla="*/ 55 w 83"/>
                <a:gd name="T3" fmla="*/ 27 h 83"/>
                <a:gd name="T4" fmla="*/ 14 w 83"/>
                <a:gd name="T5" fmla="*/ 55 h 83"/>
                <a:gd name="T6" fmla="*/ 55 w 83"/>
                <a:gd name="T7" fmla="*/ 27 h 83"/>
                <a:gd name="T8" fmla="*/ 55 w 83"/>
                <a:gd name="T9" fmla="*/ 27 h 83"/>
              </a:gdLst>
              <a:ahLst/>
              <a:cxnLst>
                <a:cxn ang="0">
                  <a:pos x="T0" y="T1"/>
                </a:cxn>
                <a:cxn ang="0">
                  <a:pos x="T2" y="T3"/>
                </a:cxn>
                <a:cxn ang="0">
                  <a:pos x="T4" y="T5"/>
                </a:cxn>
                <a:cxn ang="0">
                  <a:pos x="T6" y="T7"/>
                </a:cxn>
                <a:cxn ang="0">
                  <a:pos x="T8" y="T9"/>
                </a:cxn>
              </a:cxnLst>
              <a:rect l="0" t="0" r="r" b="b"/>
              <a:pathLst>
                <a:path w="83" h="83">
                  <a:moveTo>
                    <a:pt x="55" y="27"/>
                  </a:moveTo>
                  <a:lnTo>
                    <a:pt x="55" y="27"/>
                  </a:lnTo>
                  <a:cubicBezTo>
                    <a:pt x="41" y="0"/>
                    <a:pt x="0" y="55"/>
                    <a:pt x="14" y="55"/>
                  </a:cubicBezTo>
                  <a:cubicBezTo>
                    <a:pt x="27" y="83"/>
                    <a:pt x="83" y="27"/>
                    <a:pt x="55" y="27"/>
                  </a:cubicBezTo>
                  <a:lnTo>
                    <a:pt x="55" y="2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Freeform 2095">
              <a:extLst>
                <a:ext uri="{FF2B5EF4-FFF2-40B4-BE49-F238E27FC236}">
                  <a16:creationId xmlns:a16="http://schemas.microsoft.com/office/drawing/2014/main" id="{D9358ECD-F06E-8029-F35E-D6799190C330}"/>
                </a:ext>
              </a:extLst>
            </p:cNvPr>
            <p:cNvSpPr>
              <a:spLocks/>
            </p:cNvSpPr>
            <p:nvPr/>
          </p:nvSpPr>
          <p:spPr bwMode="auto">
            <a:xfrm>
              <a:off x="2475" y="1558"/>
              <a:ext cx="16" cy="16"/>
            </a:xfrm>
            <a:custGeom>
              <a:avLst/>
              <a:gdLst>
                <a:gd name="T0" fmla="*/ 55 w 83"/>
                <a:gd name="T1" fmla="*/ 27 h 83"/>
                <a:gd name="T2" fmla="*/ 55 w 83"/>
                <a:gd name="T3" fmla="*/ 27 h 83"/>
                <a:gd name="T4" fmla="*/ 14 w 83"/>
                <a:gd name="T5" fmla="*/ 55 h 83"/>
                <a:gd name="T6" fmla="*/ 55 w 83"/>
                <a:gd name="T7" fmla="*/ 27 h 83"/>
              </a:gdLst>
              <a:ahLst/>
              <a:cxnLst>
                <a:cxn ang="0">
                  <a:pos x="T0" y="T1"/>
                </a:cxn>
                <a:cxn ang="0">
                  <a:pos x="T2" y="T3"/>
                </a:cxn>
                <a:cxn ang="0">
                  <a:pos x="T4" y="T5"/>
                </a:cxn>
                <a:cxn ang="0">
                  <a:pos x="T6" y="T7"/>
                </a:cxn>
              </a:cxnLst>
              <a:rect l="0" t="0" r="r" b="b"/>
              <a:pathLst>
                <a:path w="83" h="83">
                  <a:moveTo>
                    <a:pt x="55" y="27"/>
                  </a:moveTo>
                  <a:lnTo>
                    <a:pt x="55" y="27"/>
                  </a:lnTo>
                  <a:cubicBezTo>
                    <a:pt x="41" y="0"/>
                    <a:pt x="0" y="55"/>
                    <a:pt x="14" y="55"/>
                  </a:cubicBezTo>
                  <a:cubicBezTo>
                    <a:pt x="27" y="83"/>
                    <a:pt x="83" y="27"/>
                    <a:pt x="55" y="2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2096">
              <a:extLst>
                <a:ext uri="{FF2B5EF4-FFF2-40B4-BE49-F238E27FC236}">
                  <a16:creationId xmlns:a16="http://schemas.microsoft.com/office/drawing/2014/main" id="{5C583E82-3CD5-0185-E0D1-1EC9AB296AF6}"/>
                </a:ext>
              </a:extLst>
            </p:cNvPr>
            <p:cNvSpPr>
              <a:spLocks/>
            </p:cNvSpPr>
            <p:nvPr/>
          </p:nvSpPr>
          <p:spPr bwMode="auto">
            <a:xfrm>
              <a:off x="2475" y="1558"/>
              <a:ext cx="16" cy="16"/>
            </a:xfrm>
            <a:custGeom>
              <a:avLst/>
              <a:gdLst>
                <a:gd name="T0" fmla="*/ 55 w 83"/>
                <a:gd name="T1" fmla="*/ 27 h 83"/>
                <a:gd name="T2" fmla="*/ 55 w 83"/>
                <a:gd name="T3" fmla="*/ 27 h 83"/>
                <a:gd name="T4" fmla="*/ 14 w 83"/>
                <a:gd name="T5" fmla="*/ 55 h 83"/>
                <a:gd name="T6" fmla="*/ 55 w 83"/>
                <a:gd name="T7" fmla="*/ 27 h 83"/>
                <a:gd name="T8" fmla="*/ 55 w 83"/>
                <a:gd name="T9" fmla="*/ 27 h 83"/>
              </a:gdLst>
              <a:ahLst/>
              <a:cxnLst>
                <a:cxn ang="0">
                  <a:pos x="T0" y="T1"/>
                </a:cxn>
                <a:cxn ang="0">
                  <a:pos x="T2" y="T3"/>
                </a:cxn>
                <a:cxn ang="0">
                  <a:pos x="T4" y="T5"/>
                </a:cxn>
                <a:cxn ang="0">
                  <a:pos x="T6" y="T7"/>
                </a:cxn>
                <a:cxn ang="0">
                  <a:pos x="T8" y="T9"/>
                </a:cxn>
              </a:cxnLst>
              <a:rect l="0" t="0" r="r" b="b"/>
              <a:pathLst>
                <a:path w="83" h="83">
                  <a:moveTo>
                    <a:pt x="55" y="27"/>
                  </a:moveTo>
                  <a:lnTo>
                    <a:pt x="55" y="27"/>
                  </a:lnTo>
                  <a:cubicBezTo>
                    <a:pt x="41" y="0"/>
                    <a:pt x="0" y="55"/>
                    <a:pt x="14" y="55"/>
                  </a:cubicBezTo>
                  <a:cubicBezTo>
                    <a:pt x="27" y="83"/>
                    <a:pt x="83" y="27"/>
                    <a:pt x="55" y="27"/>
                  </a:cubicBezTo>
                  <a:lnTo>
                    <a:pt x="55" y="2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Freeform 2097">
              <a:extLst>
                <a:ext uri="{FF2B5EF4-FFF2-40B4-BE49-F238E27FC236}">
                  <a16:creationId xmlns:a16="http://schemas.microsoft.com/office/drawing/2014/main" id="{60311209-E5F3-43D2-0903-1CCA10D00130}"/>
                </a:ext>
              </a:extLst>
            </p:cNvPr>
            <p:cNvSpPr>
              <a:spLocks/>
            </p:cNvSpPr>
            <p:nvPr/>
          </p:nvSpPr>
          <p:spPr bwMode="auto">
            <a:xfrm>
              <a:off x="1511" y="1959"/>
              <a:ext cx="16" cy="9"/>
            </a:xfrm>
            <a:custGeom>
              <a:avLst/>
              <a:gdLst>
                <a:gd name="T0" fmla="*/ 66 w 83"/>
                <a:gd name="T1" fmla="*/ 11 h 42"/>
                <a:gd name="T2" fmla="*/ 66 w 83"/>
                <a:gd name="T3" fmla="*/ 11 h 42"/>
                <a:gd name="T4" fmla="*/ 16 w 83"/>
                <a:gd name="T5" fmla="*/ 42 h 42"/>
                <a:gd name="T6" fmla="*/ 66 w 83"/>
                <a:gd name="T7" fmla="*/ 11 h 42"/>
              </a:gdLst>
              <a:ahLst/>
              <a:cxnLst>
                <a:cxn ang="0">
                  <a:pos x="T0" y="T1"/>
                </a:cxn>
                <a:cxn ang="0">
                  <a:pos x="T2" y="T3"/>
                </a:cxn>
                <a:cxn ang="0">
                  <a:pos x="T4" y="T5"/>
                </a:cxn>
                <a:cxn ang="0">
                  <a:pos x="T6" y="T7"/>
                </a:cxn>
              </a:cxnLst>
              <a:rect l="0" t="0" r="r" b="b"/>
              <a:pathLst>
                <a:path w="83" h="42">
                  <a:moveTo>
                    <a:pt x="66" y="11"/>
                  </a:moveTo>
                  <a:lnTo>
                    <a:pt x="66" y="11"/>
                  </a:lnTo>
                  <a:cubicBezTo>
                    <a:pt x="50" y="0"/>
                    <a:pt x="0" y="42"/>
                    <a:pt x="16" y="42"/>
                  </a:cubicBezTo>
                  <a:cubicBezTo>
                    <a:pt x="16" y="42"/>
                    <a:pt x="83" y="11"/>
                    <a:pt x="66" y="1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 name="Freeform 2098">
              <a:extLst>
                <a:ext uri="{FF2B5EF4-FFF2-40B4-BE49-F238E27FC236}">
                  <a16:creationId xmlns:a16="http://schemas.microsoft.com/office/drawing/2014/main" id="{57C438D8-2012-A3B2-5BCF-409318D12444}"/>
                </a:ext>
              </a:extLst>
            </p:cNvPr>
            <p:cNvSpPr>
              <a:spLocks/>
            </p:cNvSpPr>
            <p:nvPr/>
          </p:nvSpPr>
          <p:spPr bwMode="auto">
            <a:xfrm>
              <a:off x="1511" y="1959"/>
              <a:ext cx="16" cy="9"/>
            </a:xfrm>
            <a:custGeom>
              <a:avLst/>
              <a:gdLst>
                <a:gd name="T0" fmla="*/ 66 w 83"/>
                <a:gd name="T1" fmla="*/ 11 h 42"/>
                <a:gd name="T2" fmla="*/ 66 w 83"/>
                <a:gd name="T3" fmla="*/ 11 h 42"/>
                <a:gd name="T4" fmla="*/ 16 w 83"/>
                <a:gd name="T5" fmla="*/ 42 h 42"/>
                <a:gd name="T6" fmla="*/ 66 w 83"/>
                <a:gd name="T7" fmla="*/ 11 h 42"/>
                <a:gd name="T8" fmla="*/ 66 w 83"/>
                <a:gd name="T9" fmla="*/ 11 h 42"/>
              </a:gdLst>
              <a:ahLst/>
              <a:cxnLst>
                <a:cxn ang="0">
                  <a:pos x="T0" y="T1"/>
                </a:cxn>
                <a:cxn ang="0">
                  <a:pos x="T2" y="T3"/>
                </a:cxn>
                <a:cxn ang="0">
                  <a:pos x="T4" y="T5"/>
                </a:cxn>
                <a:cxn ang="0">
                  <a:pos x="T6" y="T7"/>
                </a:cxn>
                <a:cxn ang="0">
                  <a:pos x="T8" y="T9"/>
                </a:cxn>
              </a:cxnLst>
              <a:rect l="0" t="0" r="r" b="b"/>
              <a:pathLst>
                <a:path w="83" h="42">
                  <a:moveTo>
                    <a:pt x="66" y="11"/>
                  </a:moveTo>
                  <a:lnTo>
                    <a:pt x="66" y="11"/>
                  </a:lnTo>
                  <a:cubicBezTo>
                    <a:pt x="50" y="0"/>
                    <a:pt x="0" y="42"/>
                    <a:pt x="16" y="42"/>
                  </a:cubicBezTo>
                  <a:cubicBezTo>
                    <a:pt x="16" y="42"/>
                    <a:pt x="83" y="11"/>
                    <a:pt x="66" y="11"/>
                  </a:cubicBezTo>
                  <a:lnTo>
                    <a:pt x="66" y="1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Freeform 2099">
              <a:extLst>
                <a:ext uri="{FF2B5EF4-FFF2-40B4-BE49-F238E27FC236}">
                  <a16:creationId xmlns:a16="http://schemas.microsoft.com/office/drawing/2014/main" id="{AE38D97B-744D-DD2A-8493-B6128CE2199C}"/>
                </a:ext>
              </a:extLst>
            </p:cNvPr>
            <p:cNvSpPr>
              <a:spLocks/>
            </p:cNvSpPr>
            <p:nvPr/>
          </p:nvSpPr>
          <p:spPr bwMode="auto">
            <a:xfrm>
              <a:off x="1511" y="1959"/>
              <a:ext cx="16" cy="9"/>
            </a:xfrm>
            <a:custGeom>
              <a:avLst/>
              <a:gdLst>
                <a:gd name="T0" fmla="*/ 66 w 83"/>
                <a:gd name="T1" fmla="*/ 11 h 42"/>
                <a:gd name="T2" fmla="*/ 66 w 83"/>
                <a:gd name="T3" fmla="*/ 11 h 42"/>
                <a:gd name="T4" fmla="*/ 16 w 83"/>
                <a:gd name="T5" fmla="*/ 42 h 42"/>
                <a:gd name="T6" fmla="*/ 66 w 83"/>
                <a:gd name="T7" fmla="*/ 11 h 42"/>
              </a:gdLst>
              <a:ahLst/>
              <a:cxnLst>
                <a:cxn ang="0">
                  <a:pos x="T0" y="T1"/>
                </a:cxn>
                <a:cxn ang="0">
                  <a:pos x="T2" y="T3"/>
                </a:cxn>
                <a:cxn ang="0">
                  <a:pos x="T4" y="T5"/>
                </a:cxn>
                <a:cxn ang="0">
                  <a:pos x="T6" y="T7"/>
                </a:cxn>
              </a:cxnLst>
              <a:rect l="0" t="0" r="r" b="b"/>
              <a:pathLst>
                <a:path w="83" h="42">
                  <a:moveTo>
                    <a:pt x="66" y="11"/>
                  </a:moveTo>
                  <a:lnTo>
                    <a:pt x="66" y="11"/>
                  </a:lnTo>
                  <a:cubicBezTo>
                    <a:pt x="50" y="0"/>
                    <a:pt x="0" y="42"/>
                    <a:pt x="16" y="42"/>
                  </a:cubicBezTo>
                  <a:cubicBezTo>
                    <a:pt x="16" y="42"/>
                    <a:pt x="83" y="11"/>
                    <a:pt x="66" y="1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2100">
              <a:extLst>
                <a:ext uri="{FF2B5EF4-FFF2-40B4-BE49-F238E27FC236}">
                  <a16:creationId xmlns:a16="http://schemas.microsoft.com/office/drawing/2014/main" id="{D50E376B-5299-BF00-569A-8BAB6775EC87}"/>
                </a:ext>
              </a:extLst>
            </p:cNvPr>
            <p:cNvSpPr>
              <a:spLocks/>
            </p:cNvSpPr>
            <p:nvPr/>
          </p:nvSpPr>
          <p:spPr bwMode="auto">
            <a:xfrm>
              <a:off x="1511" y="1959"/>
              <a:ext cx="16" cy="9"/>
            </a:xfrm>
            <a:custGeom>
              <a:avLst/>
              <a:gdLst>
                <a:gd name="T0" fmla="*/ 66 w 83"/>
                <a:gd name="T1" fmla="*/ 11 h 42"/>
                <a:gd name="T2" fmla="*/ 66 w 83"/>
                <a:gd name="T3" fmla="*/ 11 h 42"/>
                <a:gd name="T4" fmla="*/ 16 w 83"/>
                <a:gd name="T5" fmla="*/ 42 h 42"/>
                <a:gd name="T6" fmla="*/ 66 w 83"/>
                <a:gd name="T7" fmla="*/ 11 h 42"/>
                <a:gd name="T8" fmla="*/ 66 w 83"/>
                <a:gd name="T9" fmla="*/ 11 h 42"/>
              </a:gdLst>
              <a:ahLst/>
              <a:cxnLst>
                <a:cxn ang="0">
                  <a:pos x="T0" y="T1"/>
                </a:cxn>
                <a:cxn ang="0">
                  <a:pos x="T2" y="T3"/>
                </a:cxn>
                <a:cxn ang="0">
                  <a:pos x="T4" y="T5"/>
                </a:cxn>
                <a:cxn ang="0">
                  <a:pos x="T6" y="T7"/>
                </a:cxn>
                <a:cxn ang="0">
                  <a:pos x="T8" y="T9"/>
                </a:cxn>
              </a:cxnLst>
              <a:rect l="0" t="0" r="r" b="b"/>
              <a:pathLst>
                <a:path w="83" h="42">
                  <a:moveTo>
                    <a:pt x="66" y="11"/>
                  </a:moveTo>
                  <a:lnTo>
                    <a:pt x="66" y="11"/>
                  </a:lnTo>
                  <a:cubicBezTo>
                    <a:pt x="50" y="0"/>
                    <a:pt x="0" y="42"/>
                    <a:pt x="16" y="42"/>
                  </a:cubicBezTo>
                  <a:cubicBezTo>
                    <a:pt x="16" y="42"/>
                    <a:pt x="83" y="11"/>
                    <a:pt x="66" y="11"/>
                  </a:cubicBezTo>
                  <a:lnTo>
                    <a:pt x="66" y="1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Freeform 2101">
              <a:extLst>
                <a:ext uri="{FF2B5EF4-FFF2-40B4-BE49-F238E27FC236}">
                  <a16:creationId xmlns:a16="http://schemas.microsoft.com/office/drawing/2014/main" id="{4BF4F2AF-E19B-66A8-5B5D-309DED0A5439}"/>
                </a:ext>
              </a:extLst>
            </p:cNvPr>
            <p:cNvSpPr>
              <a:spLocks/>
            </p:cNvSpPr>
            <p:nvPr/>
          </p:nvSpPr>
          <p:spPr bwMode="auto">
            <a:xfrm>
              <a:off x="1535" y="1952"/>
              <a:ext cx="8" cy="7"/>
            </a:xfrm>
            <a:custGeom>
              <a:avLst/>
              <a:gdLst>
                <a:gd name="T0" fmla="*/ 0 w 41"/>
                <a:gd name="T1" fmla="*/ 0 h 41"/>
                <a:gd name="T2" fmla="*/ 0 w 41"/>
                <a:gd name="T3" fmla="*/ 0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0"/>
                  </a:lnTo>
                  <a:cubicBezTo>
                    <a:pt x="0" y="41"/>
                    <a:pt x="41" y="41"/>
                    <a:pt x="41" y="41"/>
                  </a:cubicBezTo>
                  <a:cubicBezTo>
                    <a:pt x="41" y="0"/>
                    <a:pt x="0" y="0"/>
                    <a:pt x="0" y="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2102">
              <a:extLst>
                <a:ext uri="{FF2B5EF4-FFF2-40B4-BE49-F238E27FC236}">
                  <a16:creationId xmlns:a16="http://schemas.microsoft.com/office/drawing/2014/main" id="{0CEA82B5-4995-0DD7-A765-41BA7C84D052}"/>
                </a:ext>
              </a:extLst>
            </p:cNvPr>
            <p:cNvSpPr>
              <a:spLocks/>
            </p:cNvSpPr>
            <p:nvPr/>
          </p:nvSpPr>
          <p:spPr bwMode="auto">
            <a:xfrm>
              <a:off x="1535" y="1952"/>
              <a:ext cx="8" cy="7"/>
            </a:xfrm>
            <a:custGeom>
              <a:avLst/>
              <a:gdLst>
                <a:gd name="T0" fmla="*/ 0 w 41"/>
                <a:gd name="T1" fmla="*/ 0 h 41"/>
                <a:gd name="T2" fmla="*/ 0 w 41"/>
                <a:gd name="T3" fmla="*/ 0 h 41"/>
                <a:gd name="T4" fmla="*/ 41 w 41"/>
                <a:gd name="T5" fmla="*/ 41 h 41"/>
                <a:gd name="T6" fmla="*/ 0 w 41"/>
                <a:gd name="T7" fmla="*/ 0 h 41"/>
                <a:gd name="T8" fmla="*/ 0 w 41"/>
                <a:gd name="T9" fmla="*/ 0 h 41"/>
              </a:gdLst>
              <a:ahLst/>
              <a:cxnLst>
                <a:cxn ang="0">
                  <a:pos x="T0" y="T1"/>
                </a:cxn>
                <a:cxn ang="0">
                  <a:pos x="T2" y="T3"/>
                </a:cxn>
                <a:cxn ang="0">
                  <a:pos x="T4" y="T5"/>
                </a:cxn>
                <a:cxn ang="0">
                  <a:pos x="T6" y="T7"/>
                </a:cxn>
                <a:cxn ang="0">
                  <a:pos x="T8" y="T9"/>
                </a:cxn>
              </a:cxnLst>
              <a:rect l="0" t="0" r="r" b="b"/>
              <a:pathLst>
                <a:path w="41" h="41">
                  <a:moveTo>
                    <a:pt x="0" y="0"/>
                  </a:moveTo>
                  <a:lnTo>
                    <a:pt x="0" y="0"/>
                  </a:lnTo>
                  <a:cubicBezTo>
                    <a:pt x="0" y="41"/>
                    <a:pt x="41" y="41"/>
                    <a:pt x="41" y="41"/>
                  </a:cubicBezTo>
                  <a:cubicBezTo>
                    <a:pt x="41" y="0"/>
                    <a:pt x="0" y="0"/>
                    <a:pt x="0" y="0"/>
                  </a:cubicBezTo>
                  <a:lnTo>
                    <a:pt x="0"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Freeform 2103">
              <a:extLst>
                <a:ext uri="{FF2B5EF4-FFF2-40B4-BE49-F238E27FC236}">
                  <a16:creationId xmlns:a16="http://schemas.microsoft.com/office/drawing/2014/main" id="{0145FBCF-B5B5-6D29-4F34-D15A5817058E}"/>
                </a:ext>
              </a:extLst>
            </p:cNvPr>
            <p:cNvSpPr>
              <a:spLocks/>
            </p:cNvSpPr>
            <p:nvPr/>
          </p:nvSpPr>
          <p:spPr bwMode="auto">
            <a:xfrm>
              <a:off x="1535" y="1952"/>
              <a:ext cx="8" cy="7"/>
            </a:xfrm>
            <a:custGeom>
              <a:avLst/>
              <a:gdLst>
                <a:gd name="T0" fmla="*/ 0 w 41"/>
                <a:gd name="T1" fmla="*/ 0 h 41"/>
                <a:gd name="T2" fmla="*/ 0 w 41"/>
                <a:gd name="T3" fmla="*/ 0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0"/>
                  </a:lnTo>
                  <a:cubicBezTo>
                    <a:pt x="0" y="41"/>
                    <a:pt x="41" y="41"/>
                    <a:pt x="41" y="41"/>
                  </a:cubicBezTo>
                  <a:cubicBezTo>
                    <a:pt x="41" y="0"/>
                    <a:pt x="0" y="0"/>
                    <a:pt x="0" y="0"/>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 name="Freeform 2104">
              <a:extLst>
                <a:ext uri="{FF2B5EF4-FFF2-40B4-BE49-F238E27FC236}">
                  <a16:creationId xmlns:a16="http://schemas.microsoft.com/office/drawing/2014/main" id="{C6831AB8-7366-50D1-D7F4-D982E2FD6DE6}"/>
                </a:ext>
              </a:extLst>
            </p:cNvPr>
            <p:cNvSpPr>
              <a:spLocks/>
            </p:cNvSpPr>
            <p:nvPr/>
          </p:nvSpPr>
          <p:spPr bwMode="auto">
            <a:xfrm>
              <a:off x="1535" y="1952"/>
              <a:ext cx="8" cy="7"/>
            </a:xfrm>
            <a:custGeom>
              <a:avLst/>
              <a:gdLst>
                <a:gd name="T0" fmla="*/ 0 w 41"/>
                <a:gd name="T1" fmla="*/ 0 h 41"/>
                <a:gd name="T2" fmla="*/ 0 w 41"/>
                <a:gd name="T3" fmla="*/ 0 h 41"/>
                <a:gd name="T4" fmla="*/ 41 w 41"/>
                <a:gd name="T5" fmla="*/ 41 h 41"/>
                <a:gd name="T6" fmla="*/ 0 w 41"/>
                <a:gd name="T7" fmla="*/ 0 h 41"/>
                <a:gd name="T8" fmla="*/ 0 w 41"/>
                <a:gd name="T9" fmla="*/ 0 h 41"/>
              </a:gdLst>
              <a:ahLst/>
              <a:cxnLst>
                <a:cxn ang="0">
                  <a:pos x="T0" y="T1"/>
                </a:cxn>
                <a:cxn ang="0">
                  <a:pos x="T2" y="T3"/>
                </a:cxn>
                <a:cxn ang="0">
                  <a:pos x="T4" y="T5"/>
                </a:cxn>
                <a:cxn ang="0">
                  <a:pos x="T6" y="T7"/>
                </a:cxn>
                <a:cxn ang="0">
                  <a:pos x="T8" y="T9"/>
                </a:cxn>
              </a:cxnLst>
              <a:rect l="0" t="0" r="r" b="b"/>
              <a:pathLst>
                <a:path w="41" h="41">
                  <a:moveTo>
                    <a:pt x="0" y="0"/>
                  </a:moveTo>
                  <a:lnTo>
                    <a:pt x="0" y="0"/>
                  </a:lnTo>
                  <a:cubicBezTo>
                    <a:pt x="0" y="41"/>
                    <a:pt x="41" y="41"/>
                    <a:pt x="41" y="41"/>
                  </a:cubicBezTo>
                  <a:cubicBezTo>
                    <a:pt x="41" y="0"/>
                    <a:pt x="0" y="0"/>
                    <a:pt x="0" y="0"/>
                  </a:cubicBezTo>
                  <a:lnTo>
                    <a:pt x="0" y="0"/>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Freeform 2105">
              <a:extLst>
                <a:ext uri="{FF2B5EF4-FFF2-40B4-BE49-F238E27FC236}">
                  <a16:creationId xmlns:a16="http://schemas.microsoft.com/office/drawing/2014/main" id="{66CA6A12-BF67-077D-1AAE-1F8D49D8EB63}"/>
                </a:ext>
              </a:extLst>
            </p:cNvPr>
            <p:cNvSpPr>
              <a:spLocks/>
            </p:cNvSpPr>
            <p:nvPr/>
          </p:nvSpPr>
          <p:spPr bwMode="auto">
            <a:xfrm>
              <a:off x="1246" y="1959"/>
              <a:ext cx="16" cy="17"/>
            </a:xfrm>
            <a:custGeom>
              <a:avLst/>
              <a:gdLst>
                <a:gd name="T0" fmla="*/ 60 w 83"/>
                <a:gd name="T1" fmla="*/ 28 h 84"/>
                <a:gd name="T2" fmla="*/ 60 w 83"/>
                <a:gd name="T3" fmla="*/ 28 h 84"/>
                <a:gd name="T4" fmla="*/ 12 w 83"/>
                <a:gd name="T5" fmla="*/ 28 h 84"/>
                <a:gd name="T6" fmla="*/ 60 w 83"/>
                <a:gd name="T7" fmla="*/ 28 h 84"/>
                <a:gd name="T8" fmla="*/ 60 w 83"/>
                <a:gd name="T9" fmla="*/ 28 h 84"/>
              </a:gdLst>
              <a:ahLst/>
              <a:cxnLst>
                <a:cxn ang="0">
                  <a:pos x="T0" y="T1"/>
                </a:cxn>
                <a:cxn ang="0">
                  <a:pos x="T2" y="T3"/>
                </a:cxn>
                <a:cxn ang="0">
                  <a:pos x="T4" y="T5"/>
                </a:cxn>
                <a:cxn ang="0">
                  <a:pos x="T6" y="T7"/>
                </a:cxn>
                <a:cxn ang="0">
                  <a:pos x="T8" y="T9"/>
                </a:cxn>
              </a:cxnLst>
              <a:rect l="0" t="0" r="r" b="b"/>
              <a:pathLst>
                <a:path w="83" h="84">
                  <a:moveTo>
                    <a:pt x="60" y="28"/>
                  </a:moveTo>
                  <a:lnTo>
                    <a:pt x="60" y="28"/>
                  </a:lnTo>
                  <a:cubicBezTo>
                    <a:pt x="83" y="0"/>
                    <a:pt x="24" y="0"/>
                    <a:pt x="12" y="28"/>
                  </a:cubicBezTo>
                  <a:cubicBezTo>
                    <a:pt x="0" y="42"/>
                    <a:pt x="48" y="70"/>
                    <a:pt x="60" y="28"/>
                  </a:cubicBezTo>
                  <a:cubicBezTo>
                    <a:pt x="72" y="14"/>
                    <a:pt x="36" y="84"/>
                    <a:pt x="60" y="28"/>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4" name="Freeform 2106">
              <a:extLst>
                <a:ext uri="{FF2B5EF4-FFF2-40B4-BE49-F238E27FC236}">
                  <a16:creationId xmlns:a16="http://schemas.microsoft.com/office/drawing/2014/main" id="{03C4F026-245E-C664-E3FB-014CE1229855}"/>
                </a:ext>
              </a:extLst>
            </p:cNvPr>
            <p:cNvSpPr>
              <a:spLocks/>
            </p:cNvSpPr>
            <p:nvPr/>
          </p:nvSpPr>
          <p:spPr bwMode="auto">
            <a:xfrm>
              <a:off x="1246" y="1959"/>
              <a:ext cx="16" cy="17"/>
            </a:xfrm>
            <a:custGeom>
              <a:avLst/>
              <a:gdLst>
                <a:gd name="T0" fmla="*/ 60 w 83"/>
                <a:gd name="T1" fmla="*/ 28 h 84"/>
                <a:gd name="T2" fmla="*/ 60 w 83"/>
                <a:gd name="T3" fmla="*/ 28 h 84"/>
                <a:gd name="T4" fmla="*/ 12 w 83"/>
                <a:gd name="T5" fmla="*/ 28 h 84"/>
                <a:gd name="T6" fmla="*/ 60 w 83"/>
                <a:gd name="T7" fmla="*/ 28 h 84"/>
                <a:gd name="T8" fmla="*/ 60 w 83"/>
                <a:gd name="T9" fmla="*/ 28 h 84"/>
                <a:gd name="T10" fmla="*/ 60 w 83"/>
                <a:gd name="T11" fmla="*/ 28 h 84"/>
              </a:gdLst>
              <a:ahLst/>
              <a:cxnLst>
                <a:cxn ang="0">
                  <a:pos x="T0" y="T1"/>
                </a:cxn>
                <a:cxn ang="0">
                  <a:pos x="T2" y="T3"/>
                </a:cxn>
                <a:cxn ang="0">
                  <a:pos x="T4" y="T5"/>
                </a:cxn>
                <a:cxn ang="0">
                  <a:pos x="T6" y="T7"/>
                </a:cxn>
                <a:cxn ang="0">
                  <a:pos x="T8" y="T9"/>
                </a:cxn>
                <a:cxn ang="0">
                  <a:pos x="T10" y="T11"/>
                </a:cxn>
              </a:cxnLst>
              <a:rect l="0" t="0" r="r" b="b"/>
              <a:pathLst>
                <a:path w="83" h="84">
                  <a:moveTo>
                    <a:pt x="60" y="28"/>
                  </a:moveTo>
                  <a:lnTo>
                    <a:pt x="60" y="28"/>
                  </a:lnTo>
                  <a:cubicBezTo>
                    <a:pt x="83" y="0"/>
                    <a:pt x="24" y="0"/>
                    <a:pt x="12" y="28"/>
                  </a:cubicBezTo>
                  <a:cubicBezTo>
                    <a:pt x="0" y="42"/>
                    <a:pt x="48" y="70"/>
                    <a:pt x="60" y="28"/>
                  </a:cubicBezTo>
                  <a:cubicBezTo>
                    <a:pt x="72" y="14"/>
                    <a:pt x="36" y="84"/>
                    <a:pt x="60" y="28"/>
                  </a:cubicBezTo>
                  <a:lnTo>
                    <a:pt x="60" y="2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Freeform 2107">
              <a:extLst>
                <a:ext uri="{FF2B5EF4-FFF2-40B4-BE49-F238E27FC236}">
                  <a16:creationId xmlns:a16="http://schemas.microsoft.com/office/drawing/2014/main" id="{6D146A40-15CE-1DD2-1216-33421AE8A96C}"/>
                </a:ext>
              </a:extLst>
            </p:cNvPr>
            <p:cNvSpPr>
              <a:spLocks/>
            </p:cNvSpPr>
            <p:nvPr/>
          </p:nvSpPr>
          <p:spPr bwMode="auto">
            <a:xfrm>
              <a:off x="1246" y="1959"/>
              <a:ext cx="16" cy="17"/>
            </a:xfrm>
            <a:custGeom>
              <a:avLst/>
              <a:gdLst>
                <a:gd name="T0" fmla="*/ 60 w 83"/>
                <a:gd name="T1" fmla="*/ 28 h 84"/>
                <a:gd name="T2" fmla="*/ 60 w 83"/>
                <a:gd name="T3" fmla="*/ 28 h 84"/>
                <a:gd name="T4" fmla="*/ 12 w 83"/>
                <a:gd name="T5" fmla="*/ 28 h 84"/>
                <a:gd name="T6" fmla="*/ 60 w 83"/>
                <a:gd name="T7" fmla="*/ 28 h 84"/>
                <a:gd name="T8" fmla="*/ 60 w 83"/>
                <a:gd name="T9" fmla="*/ 28 h 84"/>
              </a:gdLst>
              <a:ahLst/>
              <a:cxnLst>
                <a:cxn ang="0">
                  <a:pos x="T0" y="T1"/>
                </a:cxn>
                <a:cxn ang="0">
                  <a:pos x="T2" y="T3"/>
                </a:cxn>
                <a:cxn ang="0">
                  <a:pos x="T4" y="T5"/>
                </a:cxn>
                <a:cxn ang="0">
                  <a:pos x="T6" y="T7"/>
                </a:cxn>
                <a:cxn ang="0">
                  <a:pos x="T8" y="T9"/>
                </a:cxn>
              </a:cxnLst>
              <a:rect l="0" t="0" r="r" b="b"/>
              <a:pathLst>
                <a:path w="83" h="84">
                  <a:moveTo>
                    <a:pt x="60" y="28"/>
                  </a:moveTo>
                  <a:lnTo>
                    <a:pt x="60" y="28"/>
                  </a:lnTo>
                  <a:cubicBezTo>
                    <a:pt x="83" y="0"/>
                    <a:pt x="24" y="0"/>
                    <a:pt x="12" y="28"/>
                  </a:cubicBezTo>
                  <a:cubicBezTo>
                    <a:pt x="0" y="42"/>
                    <a:pt x="48" y="70"/>
                    <a:pt x="60" y="28"/>
                  </a:cubicBezTo>
                  <a:cubicBezTo>
                    <a:pt x="72" y="14"/>
                    <a:pt x="36" y="84"/>
                    <a:pt x="60" y="28"/>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 name="Freeform 2108">
              <a:extLst>
                <a:ext uri="{FF2B5EF4-FFF2-40B4-BE49-F238E27FC236}">
                  <a16:creationId xmlns:a16="http://schemas.microsoft.com/office/drawing/2014/main" id="{07D40B95-A875-9467-8B0B-EF561200DD04}"/>
                </a:ext>
              </a:extLst>
            </p:cNvPr>
            <p:cNvSpPr>
              <a:spLocks/>
            </p:cNvSpPr>
            <p:nvPr/>
          </p:nvSpPr>
          <p:spPr bwMode="auto">
            <a:xfrm>
              <a:off x="1246" y="1959"/>
              <a:ext cx="16" cy="17"/>
            </a:xfrm>
            <a:custGeom>
              <a:avLst/>
              <a:gdLst>
                <a:gd name="T0" fmla="*/ 60 w 83"/>
                <a:gd name="T1" fmla="*/ 28 h 84"/>
                <a:gd name="T2" fmla="*/ 60 w 83"/>
                <a:gd name="T3" fmla="*/ 28 h 84"/>
                <a:gd name="T4" fmla="*/ 12 w 83"/>
                <a:gd name="T5" fmla="*/ 28 h 84"/>
                <a:gd name="T6" fmla="*/ 60 w 83"/>
                <a:gd name="T7" fmla="*/ 28 h 84"/>
                <a:gd name="T8" fmla="*/ 60 w 83"/>
                <a:gd name="T9" fmla="*/ 28 h 84"/>
                <a:gd name="T10" fmla="*/ 60 w 83"/>
                <a:gd name="T11" fmla="*/ 28 h 84"/>
              </a:gdLst>
              <a:ahLst/>
              <a:cxnLst>
                <a:cxn ang="0">
                  <a:pos x="T0" y="T1"/>
                </a:cxn>
                <a:cxn ang="0">
                  <a:pos x="T2" y="T3"/>
                </a:cxn>
                <a:cxn ang="0">
                  <a:pos x="T4" y="T5"/>
                </a:cxn>
                <a:cxn ang="0">
                  <a:pos x="T6" y="T7"/>
                </a:cxn>
                <a:cxn ang="0">
                  <a:pos x="T8" y="T9"/>
                </a:cxn>
                <a:cxn ang="0">
                  <a:pos x="T10" y="T11"/>
                </a:cxn>
              </a:cxnLst>
              <a:rect l="0" t="0" r="r" b="b"/>
              <a:pathLst>
                <a:path w="83" h="84">
                  <a:moveTo>
                    <a:pt x="60" y="28"/>
                  </a:moveTo>
                  <a:lnTo>
                    <a:pt x="60" y="28"/>
                  </a:lnTo>
                  <a:cubicBezTo>
                    <a:pt x="83" y="0"/>
                    <a:pt x="24" y="0"/>
                    <a:pt x="12" y="28"/>
                  </a:cubicBezTo>
                  <a:cubicBezTo>
                    <a:pt x="0" y="42"/>
                    <a:pt x="48" y="70"/>
                    <a:pt x="60" y="28"/>
                  </a:cubicBezTo>
                  <a:cubicBezTo>
                    <a:pt x="72" y="14"/>
                    <a:pt x="36" y="84"/>
                    <a:pt x="60" y="28"/>
                  </a:cubicBezTo>
                  <a:lnTo>
                    <a:pt x="60" y="2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Freeform 2109">
              <a:extLst>
                <a:ext uri="{FF2B5EF4-FFF2-40B4-BE49-F238E27FC236}">
                  <a16:creationId xmlns:a16="http://schemas.microsoft.com/office/drawing/2014/main" id="{24AB76FE-22E6-8FFA-55A1-DA8ADA31A5F2}"/>
                </a:ext>
              </a:extLst>
            </p:cNvPr>
            <p:cNvSpPr>
              <a:spLocks/>
            </p:cNvSpPr>
            <p:nvPr/>
          </p:nvSpPr>
          <p:spPr bwMode="auto">
            <a:xfrm>
              <a:off x="2427" y="2233"/>
              <a:ext cx="24" cy="8"/>
            </a:xfrm>
            <a:custGeom>
              <a:avLst/>
              <a:gdLst>
                <a:gd name="T0" fmla="*/ 125 w 125"/>
                <a:gd name="T1" fmla="*/ 14 h 41"/>
                <a:gd name="T2" fmla="*/ 125 w 125"/>
                <a:gd name="T3" fmla="*/ 14 h 41"/>
                <a:gd name="T4" fmla="*/ 18 w 125"/>
                <a:gd name="T5" fmla="*/ 0 h 41"/>
                <a:gd name="T6" fmla="*/ 125 w 125"/>
                <a:gd name="T7" fmla="*/ 14 h 41"/>
              </a:gdLst>
              <a:ahLst/>
              <a:cxnLst>
                <a:cxn ang="0">
                  <a:pos x="T0" y="T1"/>
                </a:cxn>
                <a:cxn ang="0">
                  <a:pos x="T2" y="T3"/>
                </a:cxn>
                <a:cxn ang="0">
                  <a:pos x="T4" y="T5"/>
                </a:cxn>
                <a:cxn ang="0">
                  <a:pos x="T6" y="T7"/>
                </a:cxn>
              </a:cxnLst>
              <a:rect l="0" t="0" r="r" b="b"/>
              <a:pathLst>
                <a:path w="125" h="41">
                  <a:moveTo>
                    <a:pt x="125" y="14"/>
                  </a:moveTo>
                  <a:lnTo>
                    <a:pt x="125" y="14"/>
                  </a:lnTo>
                  <a:cubicBezTo>
                    <a:pt x="125" y="0"/>
                    <a:pt x="0" y="0"/>
                    <a:pt x="18" y="0"/>
                  </a:cubicBezTo>
                  <a:cubicBezTo>
                    <a:pt x="35" y="0"/>
                    <a:pt x="107" y="41"/>
                    <a:pt x="125" y="14"/>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 name="Freeform 2110">
              <a:extLst>
                <a:ext uri="{FF2B5EF4-FFF2-40B4-BE49-F238E27FC236}">
                  <a16:creationId xmlns:a16="http://schemas.microsoft.com/office/drawing/2014/main" id="{FA9F4FA4-8F73-0DA0-AE7B-795A13F483BE}"/>
                </a:ext>
              </a:extLst>
            </p:cNvPr>
            <p:cNvSpPr>
              <a:spLocks/>
            </p:cNvSpPr>
            <p:nvPr/>
          </p:nvSpPr>
          <p:spPr bwMode="auto">
            <a:xfrm>
              <a:off x="2427" y="2233"/>
              <a:ext cx="24" cy="8"/>
            </a:xfrm>
            <a:custGeom>
              <a:avLst/>
              <a:gdLst>
                <a:gd name="T0" fmla="*/ 125 w 125"/>
                <a:gd name="T1" fmla="*/ 14 h 41"/>
                <a:gd name="T2" fmla="*/ 125 w 125"/>
                <a:gd name="T3" fmla="*/ 14 h 41"/>
                <a:gd name="T4" fmla="*/ 18 w 125"/>
                <a:gd name="T5" fmla="*/ 0 h 41"/>
                <a:gd name="T6" fmla="*/ 125 w 125"/>
                <a:gd name="T7" fmla="*/ 14 h 41"/>
                <a:gd name="T8" fmla="*/ 125 w 125"/>
                <a:gd name="T9" fmla="*/ 14 h 41"/>
              </a:gdLst>
              <a:ahLst/>
              <a:cxnLst>
                <a:cxn ang="0">
                  <a:pos x="T0" y="T1"/>
                </a:cxn>
                <a:cxn ang="0">
                  <a:pos x="T2" y="T3"/>
                </a:cxn>
                <a:cxn ang="0">
                  <a:pos x="T4" y="T5"/>
                </a:cxn>
                <a:cxn ang="0">
                  <a:pos x="T6" y="T7"/>
                </a:cxn>
                <a:cxn ang="0">
                  <a:pos x="T8" y="T9"/>
                </a:cxn>
              </a:cxnLst>
              <a:rect l="0" t="0" r="r" b="b"/>
              <a:pathLst>
                <a:path w="125" h="41">
                  <a:moveTo>
                    <a:pt x="125" y="14"/>
                  </a:moveTo>
                  <a:lnTo>
                    <a:pt x="125" y="14"/>
                  </a:lnTo>
                  <a:cubicBezTo>
                    <a:pt x="125" y="0"/>
                    <a:pt x="0" y="0"/>
                    <a:pt x="18" y="0"/>
                  </a:cubicBezTo>
                  <a:cubicBezTo>
                    <a:pt x="35" y="0"/>
                    <a:pt x="107" y="41"/>
                    <a:pt x="125" y="14"/>
                  </a:cubicBezTo>
                  <a:lnTo>
                    <a:pt x="125"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Freeform 2111">
              <a:extLst>
                <a:ext uri="{FF2B5EF4-FFF2-40B4-BE49-F238E27FC236}">
                  <a16:creationId xmlns:a16="http://schemas.microsoft.com/office/drawing/2014/main" id="{0F94CEE8-11D2-9594-ECCE-F9C794B7CB56}"/>
                </a:ext>
              </a:extLst>
            </p:cNvPr>
            <p:cNvSpPr>
              <a:spLocks/>
            </p:cNvSpPr>
            <p:nvPr/>
          </p:nvSpPr>
          <p:spPr bwMode="auto">
            <a:xfrm>
              <a:off x="2427" y="2233"/>
              <a:ext cx="24" cy="8"/>
            </a:xfrm>
            <a:custGeom>
              <a:avLst/>
              <a:gdLst>
                <a:gd name="T0" fmla="*/ 125 w 125"/>
                <a:gd name="T1" fmla="*/ 14 h 41"/>
                <a:gd name="T2" fmla="*/ 125 w 125"/>
                <a:gd name="T3" fmla="*/ 14 h 41"/>
                <a:gd name="T4" fmla="*/ 18 w 125"/>
                <a:gd name="T5" fmla="*/ 0 h 41"/>
                <a:gd name="T6" fmla="*/ 125 w 125"/>
                <a:gd name="T7" fmla="*/ 14 h 41"/>
              </a:gdLst>
              <a:ahLst/>
              <a:cxnLst>
                <a:cxn ang="0">
                  <a:pos x="T0" y="T1"/>
                </a:cxn>
                <a:cxn ang="0">
                  <a:pos x="T2" y="T3"/>
                </a:cxn>
                <a:cxn ang="0">
                  <a:pos x="T4" y="T5"/>
                </a:cxn>
                <a:cxn ang="0">
                  <a:pos x="T6" y="T7"/>
                </a:cxn>
              </a:cxnLst>
              <a:rect l="0" t="0" r="r" b="b"/>
              <a:pathLst>
                <a:path w="125" h="41">
                  <a:moveTo>
                    <a:pt x="125" y="14"/>
                  </a:moveTo>
                  <a:lnTo>
                    <a:pt x="125" y="14"/>
                  </a:lnTo>
                  <a:cubicBezTo>
                    <a:pt x="125" y="0"/>
                    <a:pt x="0" y="0"/>
                    <a:pt x="18" y="0"/>
                  </a:cubicBezTo>
                  <a:cubicBezTo>
                    <a:pt x="35" y="0"/>
                    <a:pt x="107" y="41"/>
                    <a:pt x="125" y="14"/>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 name="Freeform 2112">
              <a:extLst>
                <a:ext uri="{FF2B5EF4-FFF2-40B4-BE49-F238E27FC236}">
                  <a16:creationId xmlns:a16="http://schemas.microsoft.com/office/drawing/2014/main" id="{6573B9B8-4D05-517C-5E66-492DAAEFD4DC}"/>
                </a:ext>
              </a:extLst>
            </p:cNvPr>
            <p:cNvSpPr>
              <a:spLocks/>
            </p:cNvSpPr>
            <p:nvPr/>
          </p:nvSpPr>
          <p:spPr bwMode="auto">
            <a:xfrm>
              <a:off x="2427" y="2233"/>
              <a:ext cx="24" cy="8"/>
            </a:xfrm>
            <a:custGeom>
              <a:avLst/>
              <a:gdLst>
                <a:gd name="T0" fmla="*/ 125 w 125"/>
                <a:gd name="T1" fmla="*/ 14 h 41"/>
                <a:gd name="T2" fmla="*/ 125 w 125"/>
                <a:gd name="T3" fmla="*/ 14 h 41"/>
                <a:gd name="T4" fmla="*/ 18 w 125"/>
                <a:gd name="T5" fmla="*/ 0 h 41"/>
                <a:gd name="T6" fmla="*/ 125 w 125"/>
                <a:gd name="T7" fmla="*/ 14 h 41"/>
                <a:gd name="T8" fmla="*/ 125 w 125"/>
                <a:gd name="T9" fmla="*/ 14 h 41"/>
              </a:gdLst>
              <a:ahLst/>
              <a:cxnLst>
                <a:cxn ang="0">
                  <a:pos x="T0" y="T1"/>
                </a:cxn>
                <a:cxn ang="0">
                  <a:pos x="T2" y="T3"/>
                </a:cxn>
                <a:cxn ang="0">
                  <a:pos x="T4" y="T5"/>
                </a:cxn>
                <a:cxn ang="0">
                  <a:pos x="T6" y="T7"/>
                </a:cxn>
                <a:cxn ang="0">
                  <a:pos x="T8" y="T9"/>
                </a:cxn>
              </a:cxnLst>
              <a:rect l="0" t="0" r="r" b="b"/>
              <a:pathLst>
                <a:path w="125" h="41">
                  <a:moveTo>
                    <a:pt x="125" y="14"/>
                  </a:moveTo>
                  <a:lnTo>
                    <a:pt x="125" y="14"/>
                  </a:lnTo>
                  <a:cubicBezTo>
                    <a:pt x="125" y="0"/>
                    <a:pt x="0" y="0"/>
                    <a:pt x="18" y="0"/>
                  </a:cubicBezTo>
                  <a:cubicBezTo>
                    <a:pt x="35" y="0"/>
                    <a:pt x="107" y="41"/>
                    <a:pt x="125" y="14"/>
                  </a:cubicBezTo>
                  <a:lnTo>
                    <a:pt x="125" y="1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Freeform 2113">
              <a:extLst>
                <a:ext uri="{FF2B5EF4-FFF2-40B4-BE49-F238E27FC236}">
                  <a16:creationId xmlns:a16="http://schemas.microsoft.com/office/drawing/2014/main" id="{BC4A7974-EDF8-62FF-CF49-D249D33EBAC2}"/>
                </a:ext>
              </a:extLst>
            </p:cNvPr>
            <p:cNvSpPr>
              <a:spLocks/>
            </p:cNvSpPr>
            <p:nvPr/>
          </p:nvSpPr>
          <p:spPr bwMode="auto">
            <a:xfrm>
              <a:off x="1953" y="2458"/>
              <a:ext cx="426" cy="273"/>
            </a:xfrm>
            <a:custGeom>
              <a:avLst/>
              <a:gdLst>
                <a:gd name="T0" fmla="*/ 1855 w 2208"/>
                <a:gd name="T1" fmla="*/ 1313 h 1416"/>
                <a:gd name="T2" fmla="*/ 1884 w 2208"/>
                <a:gd name="T3" fmla="*/ 1225 h 1416"/>
                <a:gd name="T4" fmla="*/ 2031 w 2208"/>
                <a:gd name="T5" fmla="*/ 1180 h 1416"/>
                <a:gd name="T6" fmla="*/ 2149 w 2208"/>
                <a:gd name="T7" fmla="*/ 1077 h 1416"/>
                <a:gd name="T8" fmla="*/ 2208 w 2208"/>
                <a:gd name="T9" fmla="*/ 930 h 1416"/>
                <a:gd name="T10" fmla="*/ 2002 w 2208"/>
                <a:gd name="T11" fmla="*/ 915 h 1416"/>
                <a:gd name="T12" fmla="*/ 1928 w 2208"/>
                <a:gd name="T13" fmla="*/ 1033 h 1416"/>
                <a:gd name="T14" fmla="*/ 1678 w 2208"/>
                <a:gd name="T15" fmla="*/ 1151 h 1416"/>
                <a:gd name="T16" fmla="*/ 1545 w 2208"/>
                <a:gd name="T17" fmla="*/ 1092 h 1416"/>
                <a:gd name="T18" fmla="*/ 1442 w 2208"/>
                <a:gd name="T19" fmla="*/ 944 h 1416"/>
                <a:gd name="T20" fmla="*/ 1428 w 2208"/>
                <a:gd name="T21" fmla="*/ 605 h 1416"/>
                <a:gd name="T22" fmla="*/ 1413 w 2208"/>
                <a:gd name="T23" fmla="*/ 531 h 1416"/>
                <a:gd name="T24" fmla="*/ 1280 w 2208"/>
                <a:gd name="T25" fmla="*/ 443 h 1416"/>
                <a:gd name="T26" fmla="*/ 1177 w 2208"/>
                <a:gd name="T27" fmla="*/ 266 h 1416"/>
                <a:gd name="T28" fmla="*/ 1045 w 2208"/>
                <a:gd name="T29" fmla="*/ 251 h 1416"/>
                <a:gd name="T30" fmla="*/ 913 w 2208"/>
                <a:gd name="T31" fmla="*/ 236 h 1416"/>
                <a:gd name="T32" fmla="*/ 765 w 2208"/>
                <a:gd name="T33" fmla="*/ 89 h 1416"/>
                <a:gd name="T34" fmla="*/ 574 w 2208"/>
                <a:gd name="T35" fmla="*/ 118 h 1416"/>
                <a:gd name="T36" fmla="*/ 338 w 2208"/>
                <a:gd name="T37" fmla="*/ 74 h 1416"/>
                <a:gd name="T38" fmla="*/ 0 w 2208"/>
                <a:gd name="T39" fmla="*/ 30 h 1416"/>
                <a:gd name="T40" fmla="*/ 191 w 2208"/>
                <a:gd name="T41" fmla="*/ 310 h 1416"/>
                <a:gd name="T42" fmla="*/ 177 w 2208"/>
                <a:gd name="T43" fmla="*/ 428 h 1416"/>
                <a:gd name="T44" fmla="*/ 280 w 2208"/>
                <a:gd name="T45" fmla="*/ 487 h 1416"/>
                <a:gd name="T46" fmla="*/ 353 w 2208"/>
                <a:gd name="T47" fmla="*/ 620 h 1416"/>
                <a:gd name="T48" fmla="*/ 486 w 2208"/>
                <a:gd name="T49" fmla="*/ 738 h 1416"/>
                <a:gd name="T50" fmla="*/ 545 w 2208"/>
                <a:gd name="T51" fmla="*/ 738 h 1416"/>
                <a:gd name="T52" fmla="*/ 471 w 2208"/>
                <a:gd name="T53" fmla="*/ 679 h 1416"/>
                <a:gd name="T54" fmla="*/ 442 w 2208"/>
                <a:gd name="T55" fmla="*/ 576 h 1416"/>
                <a:gd name="T56" fmla="*/ 309 w 2208"/>
                <a:gd name="T57" fmla="*/ 398 h 1416"/>
                <a:gd name="T58" fmla="*/ 250 w 2208"/>
                <a:gd name="T59" fmla="*/ 295 h 1416"/>
                <a:gd name="T60" fmla="*/ 177 w 2208"/>
                <a:gd name="T61" fmla="*/ 177 h 1416"/>
                <a:gd name="T62" fmla="*/ 206 w 2208"/>
                <a:gd name="T63" fmla="*/ 103 h 1416"/>
                <a:gd name="T64" fmla="*/ 265 w 2208"/>
                <a:gd name="T65" fmla="*/ 118 h 1416"/>
                <a:gd name="T66" fmla="*/ 324 w 2208"/>
                <a:gd name="T67" fmla="*/ 221 h 1416"/>
                <a:gd name="T68" fmla="*/ 324 w 2208"/>
                <a:gd name="T69" fmla="*/ 325 h 1416"/>
                <a:gd name="T70" fmla="*/ 383 w 2208"/>
                <a:gd name="T71" fmla="*/ 325 h 1416"/>
                <a:gd name="T72" fmla="*/ 500 w 2208"/>
                <a:gd name="T73" fmla="*/ 443 h 1416"/>
                <a:gd name="T74" fmla="*/ 559 w 2208"/>
                <a:gd name="T75" fmla="*/ 502 h 1416"/>
                <a:gd name="T76" fmla="*/ 648 w 2208"/>
                <a:gd name="T77" fmla="*/ 620 h 1416"/>
                <a:gd name="T78" fmla="*/ 721 w 2208"/>
                <a:gd name="T79" fmla="*/ 708 h 1416"/>
                <a:gd name="T80" fmla="*/ 839 w 2208"/>
                <a:gd name="T81" fmla="*/ 826 h 1416"/>
                <a:gd name="T82" fmla="*/ 868 w 2208"/>
                <a:gd name="T83" fmla="*/ 900 h 1416"/>
                <a:gd name="T84" fmla="*/ 839 w 2208"/>
                <a:gd name="T85" fmla="*/ 1003 h 1416"/>
                <a:gd name="T86" fmla="*/ 927 w 2208"/>
                <a:gd name="T87" fmla="*/ 1077 h 1416"/>
                <a:gd name="T88" fmla="*/ 1133 w 2208"/>
                <a:gd name="T89" fmla="*/ 1195 h 1416"/>
                <a:gd name="T90" fmla="*/ 1487 w 2208"/>
                <a:gd name="T91" fmla="*/ 1343 h 1416"/>
                <a:gd name="T92" fmla="*/ 1810 w 2208"/>
                <a:gd name="T93" fmla="*/ 1416 h 1416"/>
                <a:gd name="T94" fmla="*/ 1855 w 2208"/>
                <a:gd name="T95" fmla="*/ 1313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08" h="1416">
                  <a:moveTo>
                    <a:pt x="1855" y="1313"/>
                  </a:moveTo>
                  <a:lnTo>
                    <a:pt x="1855" y="1313"/>
                  </a:lnTo>
                  <a:cubicBezTo>
                    <a:pt x="1869" y="1313"/>
                    <a:pt x="1972" y="1328"/>
                    <a:pt x="1943" y="1298"/>
                  </a:cubicBezTo>
                  <a:cubicBezTo>
                    <a:pt x="1928" y="1269"/>
                    <a:pt x="1899" y="1254"/>
                    <a:pt x="1884" y="1225"/>
                  </a:cubicBezTo>
                  <a:cubicBezTo>
                    <a:pt x="1884" y="1225"/>
                    <a:pt x="1899" y="1180"/>
                    <a:pt x="1913" y="1180"/>
                  </a:cubicBezTo>
                  <a:cubicBezTo>
                    <a:pt x="1928" y="1166"/>
                    <a:pt x="2002" y="1180"/>
                    <a:pt x="2031" y="1180"/>
                  </a:cubicBezTo>
                  <a:cubicBezTo>
                    <a:pt x="2075" y="1180"/>
                    <a:pt x="2061" y="1107"/>
                    <a:pt x="2119" y="1151"/>
                  </a:cubicBezTo>
                  <a:cubicBezTo>
                    <a:pt x="2134" y="1121"/>
                    <a:pt x="2149" y="1107"/>
                    <a:pt x="2149" y="1077"/>
                  </a:cubicBezTo>
                  <a:cubicBezTo>
                    <a:pt x="2149" y="1048"/>
                    <a:pt x="2134" y="1018"/>
                    <a:pt x="2149" y="1003"/>
                  </a:cubicBezTo>
                  <a:cubicBezTo>
                    <a:pt x="2164" y="974"/>
                    <a:pt x="2208" y="944"/>
                    <a:pt x="2208" y="930"/>
                  </a:cubicBezTo>
                  <a:cubicBezTo>
                    <a:pt x="2193" y="900"/>
                    <a:pt x="2178" y="900"/>
                    <a:pt x="2149" y="900"/>
                  </a:cubicBezTo>
                  <a:cubicBezTo>
                    <a:pt x="2105" y="900"/>
                    <a:pt x="2046" y="900"/>
                    <a:pt x="2002" y="915"/>
                  </a:cubicBezTo>
                  <a:cubicBezTo>
                    <a:pt x="1972" y="915"/>
                    <a:pt x="1958" y="930"/>
                    <a:pt x="1943" y="944"/>
                  </a:cubicBezTo>
                  <a:cubicBezTo>
                    <a:pt x="1928" y="974"/>
                    <a:pt x="1943" y="1003"/>
                    <a:pt x="1928" y="1033"/>
                  </a:cubicBezTo>
                  <a:cubicBezTo>
                    <a:pt x="1928" y="1048"/>
                    <a:pt x="1855" y="1121"/>
                    <a:pt x="1855" y="1121"/>
                  </a:cubicBezTo>
                  <a:cubicBezTo>
                    <a:pt x="1796" y="1107"/>
                    <a:pt x="1737" y="1121"/>
                    <a:pt x="1678" y="1151"/>
                  </a:cubicBezTo>
                  <a:cubicBezTo>
                    <a:pt x="1648" y="1151"/>
                    <a:pt x="1634" y="1136"/>
                    <a:pt x="1619" y="1121"/>
                  </a:cubicBezTo>
                  <a:cubicBezTo>
                    <a:pt x="1604" y="1107"/>
                    <a:pt x="1575" y="1107"/>
                    <a:pt x="1545" y="1092"/>
                  </a:cubicBezTo>
                  <a:cubicBezTo>
                    <a:pt x="1516" y="1092"/>
                    <a:pt x="1516" y="1048"/>
                    <a:pt x="1501" y="1018"/>
                  </a:cubicBezTo>
                  <a:cubicBezTo>
                    <a:pt x="1487" y="989"/>
                    <a:pt x="1457" y="974"/>
                    <a:pt x="1442" y="944"/>
                  </a:cubicBezTo>
                  <a:cubicBezTo>
                    <a:pt x="1428" y="885"/>
                    <a:pt x="1398" y="812"/>
                    <a:pt x="1413" y="753"/>
                  </a:cubicBezTo>
                  <a:cubicBezTo>
                    <a:pt x="1413" y="708"/>
                    <a:pt x="1398" y="649"/>
                    <a:pt x="1428" y="605"/>
                  </a:cubicBezTo>
                  <a:cubicBezTo>
                    <a:pt x="1442" y="590"/>
                    <a:pt x="1442" y="576"/>
                    <a:pt x="1442" y="561"/>
                  </a:cubicBezTo>
                  <a:cubicBezTo>
                    <a:pt x="1457" y="531"/>
                    <a:pt x="1428" y="546"/>
                    <a:pt x="1413" y="531"/>
                  </a:cubicBezTo>
                  <a:cubicBezTo>
                    <a:pt x="1384" y="531"/>
                    <a:pt x="1354" y="516"/>
                    <a:pt x="1325" y="516"/>
                  </a:cubicBezTo>
                  <a:cubicBezTo>
                    <a:pt x="1310" y="502"/>
                    <a:pt x="1280" y="472"/>
                    <a:pt x="1280" y="443"/>
                  </a:cubicBezTo>
                  <a:cubicBezTo>
                    <a:pt x="1280" y="398"/>
                    <a:pt x="1236" y="384"/>
                    <a:pt x="1207" y="354"/>
                  </a:cubicBezTo>
                  <a:cubicBezTo>
                    <a:pt x="1192" y="325"/>
                    <a:pt x="1192" y="295"/>
                    <a:pt x="1177" y="266"/>
                  </a:cubicBezTo>
                  <a:cubicBezTo>
                    <a:pt x="1163" y="251"/>
                    <a:pt x="1133" y="251"/>
                    <a:pt x="1104" y="251"/>
                  </a:cubicBezTo>
                  <a:cubicBezTo>
                    <a:pt x="1089" y="236"/>
                    <a:pt x="1060" y="236"/>
                    <a:pt x="1045" y="251"/>
                  </a:cubicBezTo>
                  <a:cubicBezTo>
                    <a:pt x="1045" y="266"/>
                    <a:pt x="1030" y="295"/>
                    <a:pt x="1001" y="295"/>
                  </a:cubicBezTo>
                  <a:cubicBezTo>
                    <a:pt x="971" y="295"/>
                    <a:pt x="927" y="266"/>
                    <a:pt x="913" y="236"/>
                  </a:cubicBezTo>
                  <a:cubicBezTo>
                    <a:pt x="898" y="192"/>
                    <a:pt x="898" y="177"/>
                    <a:pt x="868" y="148"/>
                  </a:cubicBezTo>
                  <a:cubicBezTo>
                    <a:pt x="839" y="133"/>
                    <a:pt x="795" y="89"/>
                    <a:pt x="765" y="89"/>
                  </a:cubicBezTo>
                  <a:cubicBezTo>
                    <a:pt x="751" y="74"/>
                    <a:pt x="662" y="74"/>
                    <a:pt x="662" y="89"/>
                  </a:cubicBezTo>
                  <a:cubicBezTo>
                    <a:pt x="633" y="133"/>
                    <a:pt x="618" y="118"/>
                    <a:pt x="574" y="118"/>
                  </a:cubicBezTo>
                  <a:lnTo>
                    <a:pt x="427" y="118"/>
                  </a:lnTo>
                  <a:cubicBezTo>
                    <a:pt x="412" y="118"/>
                    <a:pt x="368" y="89"/>
                    <a:pt x="338" y="74"/>
                  </a:cubicBezTo>
                  <a:cubicBezTo>
                    <a:pt x="294" y="59"/>
                    <a:pt x="250" y="44"/>
                    <a:pt x="191" y="15"/>
                  </a:cubicBezTo>
                  <a:cubicBezTo>
                    <a:pt x="132" y="0"/>
                    <a:pt x="59" y="15"/>
                    <a:pt x="0" y="30"/>
                  </a:cubicBezTo>
                  <a:cubicBezTo>
                    <a:pt x="15" y="103"/>
                    <a:pt x="74" y="162"/>
                    <a:pt x="103" y="236"/>
                  </a:cubicBezTo>
                  <a:cubicBezTo>
                    <a:pt x="118" y="266"/>
                    <a:pt x="162" y="295"/>
                    <a:pt x="191" y="310"/>
                  </a:cubicBezTo>
                  <a:cubicBezTo>
                    <a:pt x="206" y="339"/>
                    <a:pt x="235" y="384"/>
                    <a:pt x="221" y="413"/>
                  </a:cubicBezTo>
                  <a:cubicBezTo>
                    <a:pt x="221" y="413"/>
                    <a:pt x="118" y="384"/>
                    <a:pt x="177" y="428"/>
                  </a:cubicBezTo>
                  <a:cubicBezTo>
                    <a:pt x="191" y="443"/>
                    <a:pt x="206" y="457"/>
                    <a:pt x="221" y="472"/>
                  </a:cubicBezTo>
                  <a:cubicBezTo>
                    <a:pt x="250" y="472"/>
                    <a:pt x="265" y="472"/>
                    <a:pt x="280" y="487"/>
                  </a:cubicBezTo>
                  <a:cubicBezTo>
                    <a:pt x="309" y="502"/>
                    <a:pt x="338" y="531"/>
                    <a:pt x="368" y="561"/>
                  </a:cubicBezTo>
                  <a:cubicBezTo>
                    <a:pt x="383" y="576"/>
                    <a:pt x="368" y="605"/>
                    <a:pt x="353" y="620"/>
                  </a:cubicBezTo>
                  <a:cubicBezTo>
                    <a:pt x="338" y="635"/>
                    <a:pt x="368" y="649"/>
                    <a:pt x="383" y="649"/>
                  </a:cubicBezTo>
                  <a:cubicBezTo>
                    <a:pt x="427" y="679"/>
                    <a:pt x="456" y="708"/>
                    <a:pt x="486" y="738"/>
                  </a:cubicBezTo>
                  <a:cubicBezTo>
                    <a:pt x="500" y="753"/>
                    <a:pt x="515" y="782"/>
                    <a:pt x="530" y="782"/>
                  </a:cubicBezTo>
                  <a:cubicBezTo>
                    <a:pt x="545" y="782"/>
                    <a:pt x="559" y="753"/>
                    <a:pt x="545" y="738"/>
                  </a:cubicBezTo>
                  <a:cubicBezTo>
                    <a:pt x="545" y="723"/>
                    <a:pt x="530" y="708"/>
                    <a:pt x="530" y="694"/>
                  </a:cubicBezTo>
                  <a:cubicBezTo>
                    <a:pt x="515" y="679"/>
                    <a:pt x="486" y="694"/>
                    <a:pt x="471" y="679"/>
                  </a:cubicBezTo>
                  <a:cubicBezTo>
                    <a:pt x="442" y="649"/>
                    <a:pt x="471" y="649"/>
                    <a:pt x="471" y="620"/>
                  </a:cubicBezTo>
                  <a:cubicBezTo>
                    <a:pt x="471" y="620"/>
                    <a:pt x="442" y="590"/>
                    <a:pt x="442" y="576"/>
                  </a:cubicBezTo>
                  <a:cubicBezTo>
                    <a:pt x="412" y="546"/>
                    <a:pt x="412" y="502"/>
                    <a:pt x="383" y="472"/>
                  </a:cubicBezTo>
                  <a:cubicBezTo>
                    <a:pt x="353" y="457"/>
                    <a:pt x="324" y="428"/>
                    <a:pt x="309" y="398"/>
                  </a:cubicBezTo>
                  <a:cubicBezTo>
                    <a:pt x="309" y="384"/>
                    <a:pt x="309" y="354"/>
                    <a:pt x="294" y="339"/>
                  </a:cubicBezTo>
                  <a:cubicBezTo>
                    <a:pt x="280" y="325"/>
                    <a:pt x="265" y="310"/>
                    <a:pt x="250" y="295"/>
                  </a:cubicBezTo>
                  <a:cubicBezTo>
                    <a:pt x="235" y="266"/>
                    <a:pt x="221" y="251"/>
                    <a:pt x="191" y="236"/>
                  </a:cubicBezTo>
                  <a:cubicBezTo>
                    <a:pt x="177" y="221"/>
                    <a:pt x="177" y="192"/>
                    <a:pt x="177" y="177"/>
                  </a:cubicBezTo>
                  <a:cubicBezTo>
                    <a:pt x="177" y="162"/>
                    <a:pt x="147" y="89"/>
                    <a:pt x="162" y="74"/>
                  </a:cubicBezTo>
                  <a:cubicBezTo>
                    <a:pt x="177" y="59"/>
                    <a:pt x="191" y="103"/>
                    <a:pt x="206" y="103"/>
                  </a:cubicBezTo>
                  <a:lnTo>
                    <a:pt x="221" y="103"/>
                  </a:lnTo>
                  <a:cubicBezTo>
                    <a:pt x="250" y="89"/>
                    <a:pt x="250" y="103"/>
                    <a:pt x="265" y="118"/>
                  </a:cubicBezTo>
                  <a:cubicBezTo>
                    <a:pt x="280" y="118"/>
                    <a:pt x="294" y="118"/>
                    <a:pt x="294" y="133"/>
                  </a:cubicBezTo>
                  <a:cubicBezTo>
                    <a:pt x="294" y="162"/>
                    <a:pt x="309" y="192"/>
                    <a:pt x="324" y="221"/>
                  </a:cubicBezTo>
                  <a:cubicBezTo>
                    <a:pt x="324" y="236"/>
                    <a:pt x="338" y="266"/>
                    <a:pt x="338" y="280"/>
                  </a:cubicBezTo>
                  <a:cubicBezTo>
                    <a:pt x="338" y="295"/>
                    <a:pt x="324" y="310"/>
                    <a:pt x="324" y="325"/>
                  </a:cubicBezTo>
                  <a:cubicBezTo>
                    <a:pt x="338" y="325"/>
                    <a:pt x="338" y="295"/>
                    <a:pt x="338" y="295"/>
                  </a:cubicBezTo>
                  <a:cubicBezTo>
                    <a:pt x="353" y="280"/>
                    <a:pt x="368" y="325"/>
                    <a:pt x="383" y="325"/>
                  </a:cubicBezTo>
                  <a:cubicBezTo>
                    <a:pt x="397" y="339"/>
                    <a:pt x="471" y="384"/>
                    <a:pt x="471" y="398"/>
                  </a:cubicBezTo>
                  <a:cubicBezTo>
                    <a:pt x="471" y="428"/>
                    <a:pt x="486" y="443"/>
                    <a:pt x="500" y="443"/>
                  </a:cubicBezTo>
                  <a:cubicBezTo>
                    <a:pt x="515" y="457"/>
                    <a:pt x="515" y="472"/>
                    <a:pt x="530" y="487"/>
                  </a:cubicBezTo>
                  <a:cubicBezTo>
                    <a:pt x="545" y="502"/>
                    <a:pt x="559" y="487"/>
                    <a:pt x="559" y="502"/>
                  </a:cubicBezTo>
                  <a:cubicBezTo>
                    <a:pt x="574" y="516"/>
                    <a:pt x="545" y="531"/>
                    <a:pt x="559" y="561"/>
                  </a:cubicBezTo>
                  <a:cubicBezTo>
                    <a:pt x="589" y="576"/>
                    <a:pt x="618" y="590"/>
                    <a:pt x="648" y="620"/>
                  </a:cubicBezTo>
                  <a:cubicBezTo>
                    <a:pt x="662" y="635"/>
                    <a:pt x="662" y="649"/>
                    <a:pt x="677" y="664"/>
                  </a:cubicBezTo>
                  <a:cubicBezTo>
                    <a:pt x="692" y="679"/>
                    <a:pt x="706" y="679"/>
                    <a:pt x="721" y="708"/>
                  </a:cubicBezTo>
                  <a:cubicBezTo>
                    <a:pt x="751" y="723"/>
                    <a:pt x="765" y="753"/>
                    <a:pt x="795" y="782"/>
                  </a:cubicBezTo>
                  <a:cubicBezTo>
                    <a:pt x="809" y="797"/>
                    <a:pt x="824" y="812"/>
                    <a:pt x="839" y="826"/>
                  </a:cubicBezTo>
                  <a:cubicBezTo>
                    <a:pt x="854" y="856"/>
                    <a:pt x="824" y="856"/>
                    <a:pt x="824" y="871"/>
                  </a:cubicBezTo>
                  <a:cubicBezTo>
                    <a:pt x="824" y="885"/>
                    <a:pt x="868" y="871"/>
                    <a:pt x="868" y="900"/>
                  </a:cubicBezTo>
                  <a:cubicBezTo>
                    <a:pt x="854" y="930"/>
                    <a:pt x="839" y="930"/>
                    <a:pt x="854" y="959"/>
                  </a:cubicBezTo>
                  <a:cubicBezTo>
                    <a:pt x="854" y="959"/>
                    <a:pt x="824" y="989"/>
                    <a:pt x="839" y="1003"/>
                  </a:cubicBezTo>
                  <a:cubicBezTo>
                    <a:pt x="854" y="1018"/>
                    <a:pt x="868" y="1048"/>
                    <a:pt x="883" y="1062"/>
                  </a:cubicBezTo>
                  <a:cubicBezTo>
                    <a:pt x="898" y="1077"/>
                    <a:pt x="913" y="1077"/>
                    <a:pt x="927" y="1077"/>
                  </a:cubicBezTo>
                  <a:cubicBezTo>
                    <a:pt x="971" y="1092"/>
                    <a:pt x="971" y="1121"/>
                    <a:pt x="1001" y="1136"/>
                  </a:cubicBezTo>
                  <a:cubicBezTo>
                    <a:pt x="1045" y="1166"/>
                    <a:pt x="1104" y="1166"/>
                    <a:pt x="1133" y="1195"/>
                  </a:cubicBezTo>
                  <a:cubicBezTo>
                    <a:pt x="1192" y="1225"/>
                    <a:pt x="1251" y="1254"/>
                    <a:pt x="1310" y="1269"/>
                  </a:cubicBezTo>
                  <a:cubicBezTo>
                    <a:pt x="1354" y="1298"/>
                    <a:pt x="1428" y="1328"/>
                    <a:pt x="1487" y="1343"/>
                  </a:cubicBezTo>
                  <a:cubicBezTo>
                    <a:pt x="1545" y="1343"/>
                    <a:pt x="1590" y="1284"/>
                    <a:pt x="1663" y="1298"/>
                  </a:cubicBezTo>
                  <a:cubicBezTo>
                    <a:pt x="1722" y="1313"/>
                    <a:pt x="1766" y="1372"/>
                    <a:pt x="1810" y="1416"/>
                  </a:cubicBezTo>
                  <a:cubicBezTo>
                    <a:pt x="1810" y="1402"/>
                    <a:pt x="1825" y="1328"/>
                    <a:pt x="1855" y="1313"/>
                  </a:cubicBezTo>
                  <a:cubicBezTo>
                    <a:pt x="1869" y="1313"/>
                    <a:pt x="1840" y="1313"/>
                    <a:pt x="1855" y="131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 name="Freeform 2114">
              <a:extLst>
                <a:ext uri="{FF2B5EF4-FFF2-40B4-BE49-F238E27FC236}">
                  <a16:creationId xmlns:a16="http://schemas.microsoft.com/office/drawing/2014/main" id="{918604DD-97AF-7108-2249-88AA4DE0C29C}"/>
                </a:ext>
              </a:extLst>
            </p:cNvPr>
            <p:cNvSpPr>
              <a:spLocks/>
            </p:cNvSpPr>
            <p:nvPr/>
          </p:nvSpPr>
          <p:spPr bwMode="auto">
            <a:xfrm>
              <a:off x="1953" y="2458"/>
              <a:ext cx="426" cy="273"/>
            </a:xfrm>
            <a:custGeom>
              <a:avLst/>
              <a:gdLst>
                <a:gd name="T0" fmla="*/ 1855 w 2208"/>
                <a:gd name="T1" fmla="*/ 1313 h 1416"/>
                <a:gd name="T2" fmla="*/ 1884 w 2208"/>
                <a:gd name="T3" fmla="*/ 1225 h 1416"/>
                <a:gd name="T4" fmla="*/ 2031 w 2208"/>
                <a:gd name="T5" fmla="*/ 1180 h 1416"/>
                <a:gd name="T6" fmla="*/ 2149 w 2208"/>
                <a:gd name="T7" fmla="*/ 1077 h 1416"/>
                <a:gd name="T8" fmla="*/ 2208 w 2208"/>
                <a:gd name="T9" fmla="*/ 930 h 1416"/>
                <a:gd name="T10" fmla="*/ 2002 w 2208"/>
                <a:gd name="T11" fmla="*/ 915 h 1416"/>
                <a:gd name="T12" fmla="*/ 1928 w 2208"/>
                <a:gd name="T13" fmla="*/ 1033 h 1416"/>
                <a:gd name="T14" fmla="*/ 1678 w 2208"/>
                <a:gd name="T15" fmla="*/ 1151 h 1416"/>
                <a:gd name="T16" fmla="*/ 1545 w 2208"/>
                <a:gd name="T17" fmla="*/ 1092 h 1416"/>
                <a:gd name="T18" fmla="*/ 1442 w 2208"/>
                <a:gd name="T19" fmla="*/ 944 h 1416"/>
                <a:gd name="T20" fmla="*/ 1428 w 2208"/>
                <a:gd name="T21" fmla="*/ 605 h 1416"/>
                <a:gd name="T22" fmla="*/ 1413 w 2208"/>
                <a:gd name="T23" fmla="*/ 531 h 1416"/>
                <a:gd name="T24" fmla="*/ 1280 w 2208"/>
                <a:gd name="T25" fmla="*/ 443 h 1416"/>
                <a:gd name="T26" fmla="*/ 1177 w 2208"/>
                <a:gd name="T27" fmla="*/ 266 h 1416"/>
                <a:gd name="T28" fmla="*/ 1045 w 2208"/>
                <a:gd name="T29" fmla="*/ 251 h 1416"/>
                <a:gd name="T30" fmla="*/ 913 w 2208"/>
                <a:gd name="T31" fmla="*/ 236 h 1416"/>
                <a:gd name="T32" fmla="*/ 765 w 2208"/>
                <a:gd name="T33" fmla="*/ 89 h 1416"/>
                <a:gd name="T34" fmla="*/ 574 w 2208"/>
                <a:gd name="T35" fmla="*/ 118 h 1416"/>
                <a:gd name="T36" fmla="*/ 338 w 2208"/>
                <a:gd name="T37" fmla="*/ 74 h 1416"/>
                <a:gd name="T38" fmla="*/ 0 w 2208"/>
                <a:gd name="T39" fmla="*/ 30 h 1416"/>
                <a:gd name="T40" fmla="*/ 191 w 2208"/>
                <a:gd name="T41" fmla="*/ 310 h 1416"/>
                <a:gd name="T42" fmla="*/ 177 w 2208"/>
                <a:gd name="T43" fmla="*/ 428 h 1416"/>
                <a:gd name="T44" fmla="*/ 280 w 2208"/>
                <a:gd name="T45" fmla="*/ 487 h 1416"/>
                <a:gd name="T46" fmla="*/ 353 w 2208"/>
                <a:gd name="T47" fmla="*/ 620 h 1416"/>
                <a:gd name="T48" fmla="*/ 486 w 2208"/>
                <a:gd name="T49" fmla="*/ 738 h 1416"/>
                <a:gd name="T50" fmla="*/ 545 w 2208"/>
                <a:gd name="T51" fmla="*/ 738 h 1416"/>
                <a:gd name="T52" fmla="*/ 471 w 2208"/>
                <a:gd name="T53" fmla="*/ 679 h 1416"/>
                <a:gd name="T54" fmla="*/ 442 w 2208"/>
                <a:gd name="T55" fmla="*/ 576 h 1416"/>
                <a:gd name="T56" fmla="*/ 309 w 2208"/>
                <a:gd name="T57" fmla="*/ 398 h 1416"/>
                <a:gd name="T58" fmla="*/ 250 w 2208"/>
                <a:gd name="T59" fmla="*/ 295 h 1416"/>
                <a:gd name="T60" fmla="*/ 177 w 2208"/>
                <a:gd name="T61" fmla="*/ 177 h 1416"/>
                <a:gd name="T62" fmla="*/ 206 w 2208"/>
                <a:gd name="T63" fmla="*/ 103 h 1416"/>
                <a:gd name="T64" fmla="*/ 265 w 2208"/>
                <a:gd name="T65" fmla="*/ 118 h 1416"/>
                <a:gd name="T66" fmla="*/ 324 w 2208"/>
                <a:gd name="T67" fmla="*/ 221 h 1416"/>
                <a:gd name="T68" fmla="*/ 324 w 2208"/>
                <a:gd name="T69" fmla="*/ 325 h 1416"/>
                <a:gd name="T70" fmla="*/ 383 w 2208"/>
                <a:gd name="T71" fmla="*/ 325 h 1416"/>
                <a:gd name="T72" fmla="*/ 500 w 2208"/>
                <a:gd name="T73" fmla="*/ 443 h 1416"/>
                <a:gd name="T74" fmla="*/ 559 w 2208"/>
                <a:gd name="T75" fmla="*/ 502 h 1416"/>
                <a:gd name="T76" fmla="*/ 648 w 2208"/>
                <a:gd name="T77" fmla="*/ 620 h 1416"/>
                <a:gd name="T78" fmla="*/ 721 w 2208"/>
                <a:gd name="T79" fmla="*/ 708 h 1416"/>
                <a:gd name="T80" fmla="*/ 839 w 2208"/>
                <a:gd name="T81" fmla="*/ 826 h 1416"/>
                <a:gd name="T82" fmla="*/ 868 w 2208"/>
                <a:gd name="T83" fmla="*/ 900 h 1416"/>
                <a:gd name="T84" fmla="*/ 839 w 2208"/>
                <a:gd name="T85" fmla="*/ 1003 h 1416"/>
                <a:gd name="T86" fmla="*/ 927 w 2208"/>
                <a:gd name="T87" fmla="*/ 1077 h 1416"/>
                <a:gd name="T88" fmla="*/ 1133 w 2208"/>
                <a:gd name="T89" fmla="*/ 1195 h 1416"/>
                <a:gd name="T90" fmla="*/ 1487 w 2208"/>
                <a:gd name="T91" fmla="*/ 1343 h 1416"/>
                <a:gd name="T92" fmla="*/ 1810 w 2208"/>
                <a:gd name="T93" fmla="*/ 1416 h 1416"/>
                <a:gd name="T94" fmla="*/ 1855 w 2208"/>
                <a:gd name="T95" fmla="*/ 1313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08" h="1416">
                  <a:moveTo>
                    <a:pt x="1855" y="1313"/>
                  </a:moveTo>
                  <a:lnTo>
                    <a:pt x="1855" y="1313"/>
                  </a:lnTo>
                  <a:cubicBezTo>
                    <a:pt x="1869" y="1313"/>
                    <a:pt x="1972" y="1328"/>
                    <a:pt x="1943" y="1298"/>
                  </a:cubicBezTo>
                  <a:cubicBezTo>
                    <a:pt x="1928" y="1269"/>
                    <a:pt x="1899" y="1254"/>
                    <a:pt x="1884" y="1225"/>
                  </a:cubicBezTo>
                  <a:cubicBezTo>
                    <a:pt x="1884" y="1225"/>
                    <a:pt x="1899" y="1180"/>
                    <a:pt x="1913" y="1180"/>
                  </a:cubicBezTo>
                  <a:cubicBezTo>
                    <a:pt x="1928" y="1166"/>
                    <a:pt x="2002" y="1180"/>
                    <a:pt x="2031" y="1180"/>
                  </a:cubicBezTo>
                  <a:cubicBezTo>
                    <a:pt x="2075" y="1180"/>
                    <a:pt x="2061" y="1107"/>
                    <a:pt x="2119" y="1151"/>
                  </a:cubicBezTo>
                  <a:cubicBezTo>
                    <a:pt x="2134" y="1121"/>
                    <a:pt x="2149" y="1107"/>
                    <a:pt x="2149" y="1077"/>
                  </a:cubicBezTo>
                  <a:cubicBezTo>
                    <a:pt x="2149" y="1048"/>
                    <a:pt x="2134" y="1018"/>
                    <a:pt x="2149" y="1003"/>
                  </a:cubicBezTo>
                  <a:cubicBezTo>
                    <a:pt x="2164" y="974"/>
                    <a:pt x="2208" y="944"/>
                    <a:pt x="2208" y="930"/>
                  </a:cubicBezTo>
                  <a:cubicBezTo>
                    <a:pt x="2193" y="900"/>
                    <a:pt x="2178" y="900"/>
                    <a:pt x="2149" y="900"/>
                  </a:cubicBezTo>
                  <a:cubicBezTo>
                    <a:pt x="2105" y="900"/>
                    <a:pt x="2046" y="900"/>
                    <a:pt x="2002" y="915"/>
                  </a:cubicBezTo>
                  <a:cubicBezTo>
                    <a:pt x="1972" y="915"/>
                    <a:pt x="1958" y="930"/>
                    <a:pt x="1943" y="944"/>
                  </a:cubicBezTo>
                  <a:cubicBezTo>
                    <a:pt x="1928" y="974"/>
                    <a:pt x="1943" y="1003"/>
                    <a:pt x="1928" y="1033"/>
                  </a:cubicBezTo>
                  <a:cubicBezTo>
                    <a:pt x="1928" y="1048"/>
                    <a:pt x="1855" y="1121"/>
                    <a:pt x="1855" y="1121"/>
                  </a:cubicBezTo>
                  <a:cubicBezTo>
                    <a:pt x="1796" y="1107"/>
                    <a:pt x="1737" y="1121"/>
                    <a:pt x="1678" y="1151"/>
                  </a:cubicBezTo>
                  <a:cubicBezTo>
                    <a:pt x="1648" y="1151"/>
                    <a:pt x="1634" y="1136"/>
                    <a:pt x="1619" y="1121"/>
                  </a:cubicBezTo>
                  <a:cubicBezTo>
                    <a:pt x="1604" y="1107"/>
                    <a:pt x="1575" y="1107"/>
                    <a:pt x="1545" y="1092"/>
                  </a:cubicBezTo>
                  <a:cubicBezTo>
                    <a:pt x="1516" y="1092"/>
                    <a:pt x="1516" y="1048"/>
                    <a:pt x="1501" y="1018"/>
                  </a:cubicBezTo>
                  <a:cubicBezTo>
                    <a:pt x="1487" y="989"/>
                    <a:pt x="1457" y="974"/>
                    <a:pt x="1442" y="944"/>
                  </a:cubicBezTo>
                  <a:cubicBezTo>
                    <a:pt x="1428" y="885"/>
                    <a:pt x="1398" y="812"/>
                    <a:pt x="1413" y="753"/>
                  </a:cubicBezTo>
                  <a:cubicBezTo>
                    <a:pt x="1413" y="708"/>
                    <a:pt x="1398" y="649"/>
                    <a:pt x="1428" y="605"/>
                  </a:cubicBezTo>
                  <a:cubicBezTo>
                    <a:pt x="1442" y="590"/>
                    <a:pt x="1442" y="576"/>
                    <a:pt x="1442" y="561"/>
                  </a:cubicBezTo>
                  <a:cubicBezTo>
                    <a:pt x="1457" y="531"/>
                    <a:pt x="1428" y="546"/>
                    <a:pt x="1413" y="531"/>
                  </a:cubicBezTo>
                  <a:cubicBezTo>
                    <a:pt x="1384" y="531"/>
                    <a:pt x="1354" y="516"/>
                    <a:pt x="1325" y="516"/>
                  </a:cubicBezTo>
                  <a:cubicBezTo>
                    <a:pt x="1310" y="502"/>
                    <a:pt x="1280" y="472"/>
                    <a:pt x="1280" y="443"/>
                  </a:cubicBezTo>
                  <a:cubicBezTo>
                    <a:pt x="1280" y="398"/>
                    <a:pt x="1236" y="384"/>
                    <a:pt x="1207" y="354"/>
                  </a:cubicBezTo>
                  <a:cubicBezTo>
                    <a:pt x="1192" y="325"/>
                    <a:pt x="1192" y="295"/>
                    <a:pt x="1177" y="266"/>
                  </a:cubicBezTo>
                  <a:cubicBezTo>
                    <a:pt x="1163" y="251"/>
                    <a:pt x="1133" y="251"/>
                    <a:pt x="1104" y="251"/>
                  </a:cubicBezTo>
                  <a:cubicBezTo>
                    <a:pt x="1089" y="236"/>
                    <a:pt x="1060" y="236"/>
                    <a:pt x="1045" y="251"/>
                  </a:cubicBezTo>
                  <a:cubicBezTo>
                    <a:pt x="1045" y="266"/>
                    <a:pt x="1030" y="295"/>
                    <a:pt x="1001" y="295"/>
                  </a:cubicBezTo>
                  <a:cubicBezTo>
                    <a:pt x="971" y="295"/>
                    <a:pt x="927" y="266"/>
                    <a:pt x="913" y="236"/>
                  </a:cubicBezTo>
                  <a:cubicBezTo>
                    <a:pt x="898" y="192"/>
                    <a:pt x="898" y="177"/>
                    <a:pt x="868" y="148"/>
                  </a:cubicBezTo>
                  <a:cubicBezTo>
                    <a:pt x="839" y="133"/>
                    <a:pt x="795" y="89"/>
                    <a:pt x="765" y="89"/>
                  </a:cubicBezTo>
                  <a:cubicBezTo>
                    <a:pt x="751" y="74"/>
                    <a:pt x="662" y="74"/>
                    <a:pt x="662" y="89"/>
                  </a:cubicBezTo>
                  <a:cubicBezTo>
                    <a:pt x="633" y="133"/>
                    <a:pt x="618" y="118"/>
                    <a:pt x="574" y="118"/>
                  </a:cubicBezTo>
                  <a:lnTo>
                    <a:pt x="427" y="118"/>
                  </a:lnTo>
                  <a:cubicBezTo>
                    <a:pt x="412" y="118"/>
                    <a:pt x="368" y="89"/>
                    <a:pt x="338" y="74"/>
                  </a:cubicBezTo>
                  <a:cubicBezTo>
                    <a:pt x="294" y="59"/>
                    <a:pt x="250" y="44"/>
                    <a:pt x="191" y="15"/>
                  </a:cubicBezTo>
                  <a:cubicBezTo>
                    <a:pt x="132" y="0"/>
                    <a:pt x="59" y="15"/>
                    <a:pt x="0" y="30"/>
                  </a:cubicBezTo>
                  <a:cubicBezTo>
                    <a:pt x="15" y="103"/>
                    <a:pt x="74" y="162"/>
                    <a:pt x="103" y="236"/>
                  </a:cubicBezTo>
                  <a:cubicBezTo>
                    <a:pt x="118" y="266"/>
                    <a:pt x="162" y="295"/>
                    <a:pt x="191" y="310"/>
                  </a:cubicBezTo>
                  <a:cubicBezTo>
                    <a:pt x="206" y="339"/>
                    <a:pt x="235" y="384"/>
                    <a:pt x="221" y="413"/>
                  </a:cubicBezTo>
                  <a:cubicBezTo>
                    <a:pt x="221" y="413"/>
                    <a:pt x="118" y="384"/>
                    <a:pt x="177" y="428"/>
                  </a:cubicBezTo>
                  <a:cubicBezTo>
                    <a:pt x="191" y="443"/>
                    <a:pt x="206" y="457"/>
                    <a:pt x="221" y="472"/>
                  </a:cubicBezTo>
                  <a:cubicBezTo>
                    <a:pt x="250" y="472"/>
                    <a:pt x="265" y="472"/>
                    <a:pt x="280" y="487"/>
                  </a:cubicBezTo>
                  <a:cubicBezTo>
                    <a:pt x="309" y="502"/>
                    <a:pt x="338" y="531"/>
                    <a:pt x="368" y="561"/>
                  </a:cubicBezTo>
                  <a:cubicBezTo>
                    <a:pt x="383" y="576"/>
                    <a:pt x="368" y="605"/>
                    <a:pt x="353" y="620"/>
                  </a:cubicBezTo>
                  <a:cubicBezTo>
                    <a:pt x="338" y="635"/>
                    <a:pt x="368" y="649"/>
                    <a:pt x="383" y="649"/>
                  </a:cubicBezTo>
                  <a:cubicBezTo>
                    <a:pt x="427" y="679"/>
                    <a:pt x="456" y="708"/>
                    <a:pt x="486" y="738"/>
                  </a:cubicBezTo>
                  <a:cubicBezTo>
                    <a:pt x="500" y="753"/>
                    <a:pt x="515" y="782"/>
                    <a:pt x="530" y="782"/>
                  </a:cubicBezTo>
                  <a:cubicBezTo>
                    <a:pt x="545" y="782"/>
                    <a:pt x="559" y="753"/>
                    <a:pt x="545" y="738"/>
                  </a:cubicBezTo>
                  <a:cubicBezTo>
                    <a:pt x="545" y="723"/>
                    <a:pt x="530" y="708"/>
                    <a:pt x="530" y="694"/>
                  </a:cubicBezTo>
                  <a:cubicBezTo>
                    <a:pt x="515" y="679"/>
                    <a:pt x="486" y="694"/>
                    <a:pt x="471" y="679"/>
                  </a:cubicBezTo>
                  <a:cubicBezTo>
                    <a:pt x="442" y="649"/>
                    <a:pt x="471" y="649"/>
                    <a:pt x="471" y="620"/>
                  </a:cubicBezTo>
                  <a:cubicBezTo>
                    <a:pt x="471" y="620"/>
                    <a:pt x="442" y="590"/>
                    <a:pt x="442" y="576"/>
                  </a:cubicBezTo>
                  <a:cubicBezTo>
                    <a:pt x="412" y="546"/>
                    <a:pt x="412" y="502"/>
                    <a:pt x="383" y="472"/>
                  </a:cubicBezTo>
                  <a:cubicBezTo>
                    <a:pt x="353" y="457"/>
                    <a:pt x="324" y="428"/>
                    <a:pt x="309" y="398"/>
                  </a:cubicBezTo>
                  <a:cubicBezTo>
                    <a:pt x="309" y="384"/>
                    <a:pt x="309" y="354"/>
                    <a:pt x="294" y="339"/>
                  </a:cubicBezTo>
                  <a:cubicBezTo>
                    <a:pt x="280" y="325"/>
                    <a:pt x="265" y="310"/>
                    <a:pt x="250" y="295"/>
                  </a:cubicBezTo>
                  <a:cubicBezTo>
                    <a:pt x="235" y="266"/>
                    <a:pt x="221" y="251"/>
                    <a:pt x="191" y="236"/>
                  </a:cubicBezTo>
                  <a:cubicBezTo>
                    <a:pt x="177" y="221"/>
                    <a:pt x="177" y="192"/>
                    <a:pt x="177" y="177"/>
                  </a:cubicBezTo>
                  <a:cubicBezTo>
                    <a:pt x="177" y="162"/>
                    <a:pt x="147" y="89"/>
                    <a:pt x="162" y="74"/>
                  </a:cubicBezTo>
                  <a:cubicBezTo>
                    <a:pt x="177" y="59"/>
                    <a:pt x="191" y="103"/>
                    <a:pt x="206" y="103"/>
                  </a:cubicBezTo>
                  <a:lnTo>
                    <a:pt x="221" y="103"/>
                  </a:lnTo>
                  <a:cubicBezTo>
                    <a:pt x="250" y="89"/>
                    <a:pt x="250" y="103"/>
                    <a:pt x="265" y="118"/>
                  </a:cubicBezTo>
                  <a:cubicBezTo>
                    <a:pt x="280" y="118"/>
                    <a:pt x="294" y="118"/>
                    <a:pt x="294" y="133"/>
                  </a:cubicBezTo>
                  <a:cubicBezTo>
                    <a:pt x="294" y="162"/>
                    <a:pt x="309" y="192"/>
                    <a:pt x="324" y="221"/>
                  </a:cubicBezTo>
                  <a:cubicBezTo>
                    <a:pt x="324" y="236"/>
                    <a:pt x="338" y="266"/>
                    <a:pt x="338" y="280"/>
                  </a:cubicBezTo>
                  <a:cubicBezTo>
                    <a:pt x="338" y="295"/>
                    <a:pt x="324" y="310"/>
                    <a:pt x="324" y="325"/>
                  </a:cubicBezTo>
                  <a:cubicBezTo>
                    <a:pt x="338" y="325"/>
                    <a:pt x="338" y="295"/>
                    <a:pt x="338" y="295"/>
                  </a:cubicBezTo>
                  <a:cubicBezTo>
                    <a:pt x="353" y="280"/>
                    <a:pt x="368" y="325"/>
                    <a:pt x="383" y="325"/>
                  </a:cubicBezTo>
                  <a:cubicBezTo>
                    <a:pt x="397" y="339"/>
                    <a:pt x="471" y="384"/>
                    <a:pt x="471" y="398"/>
                  </a:cubicBezTo>
                  <a:cubicBezTo>
                    <a:pt x="471" y="428"/>
                    <a:pt x="486" y="443"/>
                    <a:pt x="500" y="443"/>
                  </a:cubicBezTo>
                  <a:cubicBezTo>
                    <a:pt x="515" y="457"/>
                    <a:pt x="515" y="472"/>
                    <a:pt x="530" y="487"/>
                  </a:cubicBezTo>
                  <a:cubicBezTo>
                    <a:pt x="545" y="502"/>
                    <a:pt x="559" y="487"/>
                    <a:pt x="559" y="502"/>
                  </a:cubicBezTo>
                  <a:cubicBezTo>
                    <a:pt x="574" y="516"/>
                    <a:pt x="545" y="531"/>
                    <a:pt x="559" y="561"/>
                  </a:cubicBezTo>
                  <a:cubicBezTo>
                    <a:pt x="589" y="576"/>
                    <a:pt x="618" y="590"/>
                    <a:pt x="648" y="620"/>
                  </a:cubicBezTo>
                  <a:cubicBezTo>
                    <a:pt x="662" y="635"/>
                    <a:pt x="662" y="649"/>
                    <a:pt x="677" y="664"/>
                  </a:cubicBezTo>
                  <a:cubicBezTo>
                    <a:pt x="692" y="679"/>
                    <a:pt x="706" y="679"/>
                    <a:pt x="721" y="708"/>
                  </a:cubicBezTo>
                  <a:cubicBezTo>
                    <a:pt x="751" y="723"/>
                    <a:pt x="765" y="753"/>
                    <a:pt x="795" y="782"/>
                  </a:cubicBezTo>
                  <a:cubicBezTo>
                    <a:pt x="809" y="797"/>
                    <a:pt x="824" y="812"/>
                    <a:pt x="839" y="826"/>
                  </a:cubicBezTo>
                  <a:cubicBezTo>
                    <a:pt x="854" y="856"/>
                    <a:pt x="824" y="856"/>
                    <a:pt x="824" y="871"/>
                  </a:cubicBezTo>
                  <a:cubicBezTo>
                    <a:pt x="824" y="885"/>
                    <a:pt x="868" y="871"/>
                    <a:pt x="868" y="900"/>
                  </a:cubicBezTo>
                  <a:cubicBezTo>
                    <a:pt x="854" y="930"/>
                    <a:pt x="839" y="930"/>
                    <a:pt x="854" y="959"/>
                  </a:cubicBezTo>
                  <a:cubicBezTo>
                    <a:pt x="854" y="959"/>
                    <a:pt x="824" y="989"/>
                    <a:pt x="839" y="1003"/>
                  </a:cubicBezTo>
                  <a:cubicBezTo>
                    <a:pt x="854" y="1018"/>
                    <a:pt x="868" y="1048"/>
                    <a:pt x="883" y="1062"/>
                  </a:cubicBezTo>
                  <a:cubicBezTo>
                    <a:pt x="898" y="1077"/>
                    <a:pt x="913" y="1077"/>
                    <a:pt x="927" y="1077"/>
                  </a:cubicBezTo>
                  <a:cubicBezTo>
                    <a:pt x="971" y="1092"/>
                    <a:pt x="971" y="1121"/>
                    <a:pt x="1001" y="1136"/>
                  </a:cubicBezTo>
                  <a:cubicBezTo>
                    <a:pt x="1045" y="1166"/>
                    <a:pt x="1104" y="1166"/>
                    <a:pt x="1133" y="1195"/>
                  </a:cubicBezTo>
                  <a:cubicBezTo>
                    <a:pt x="1192" y="1225"/>
                    <a:pt x="1251" y="1254"/>
                    <a:pt x="1310" y="1269"/>
                  </a:cubicBezTo>
                  <a:cubicBezTo>
                    <a:pt x="1354" y="1298"/>
                    <a:pt x="1428" y="1328"/>
                    <a:pt x="1487" y="1343"/>
                  </a:cubicBezTo>
                  <a:cubicBezTo>
                    <a:pt x="1545" y="1343"/>
                    <a:pt x="1590" y="1284"/>
                    <a:pt x="1663" y="1298"/>
                  </a:cubicBezTo>
                  <a:cubicBezTo>
                    <a:pt x="1722" y="1313"/>
                    <a:pt x="1766" y="1372"/>
                    <a:pt x="1810" y="1416"/>
                  </a:cubicBezTo>
                  <a:cubicBezTo>
                    <a:pt x="1810" y="1402"/>
                    <a:pt x="1825" y="1328"/>
                    <a:pt x="1855" y="1313"/>
                  </a:cubicBezTo>
                  <a:cubicBezTo>
                    <a:pt x="1869" y="1313"/>
                    <a:pt x="1840" y="1313"/>
                    <a:pt x="1855" y="1313"/>
                  </a:cubicBezTo>
                  <a:lnTo>
                    <a:pt x="1855" y="131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Freeform 2115">
              <a:extLst>
                <a:ext uri="{FF2B5EF4-FFF2-40B4-BE49-F238E27FC236}">
                  <a16:creationId xmlns:a16="http://schemas.microsoft.com/office/drawing/2014/main" id="{ADEE5B34-6DFA-E4EE-CB71-473A29DD7208}"/>
                </a:ext>
              </a:extLst>
            </p:cNvPr>
            <p:cNvSpPr>
              <a:spLocks/>
            </p:cNvSpPr>
            <p:nvPr/>
          </p:nvSpPr>
          <p:spPr bwMode="auto">
            <a:xfrm>
              <a:off x="1953" y="2458"/>
              <a:ext cx="426" cy="273"/>
            </a:xfrm>
            <a:custGeom>
              <a:avLst/>
              <a:gdLst>
                <a:gd name="T0" fmla="*/ 1855 w 2208"/>
                <a:gd name="T1" fmla="*/ 1313 h 1416"/>
                <a:gd name="T2" fmla="*/ 1884 w 2208"/>
                <a:gd name="T3" fmla="*/ 1225 h 1416"/>
                <a:gd name="T4" fmla="*/ 2031 w 2208"/>
                <a:gd name="T5" fmla="*/ 1180 h 1416"/>
                <a:gd name="T6" fmla="*/ 2149 w 2208"/>
                <a:gd name="T7" fmla="*/ 1077 h 1416"/>
                <a:gd name="T8" fmla="*/ 2208 w 2208"/>
                <a:gd name="T9" fmla="*/ 930 h 1416"/>
                <a:gd name="T10" fmla="*/ 2002 w 2208"/>
                <a:gd name="T11" fmla="*/ 915 h 1416"/>
                <a:gd name="T12" fmla="*/ 1928 w 2208"/>
                <a:gd name="T13" fmla="*/ 1033 h 1416"/>
                <a:gd name="T14" fmla="*/ 1678 w 2208"/>
                <a:gd name="T15" fmla="*/ 1151 h 1416"/>
                <a:gd name="T16" fmla="*/ 1545 w 2208"/>
                <a:gd name="T17" fmla="*/ 1092 h 1416"/>
                <a:gd name="T18" fmla="*/ 1442 w 2208"/>
                <a:gd name="T19" fmla="*/ 944 h 1416"/>
                <a:gd name="T20" fmla="*/ 1428 w 2208"/>
                <a:gd name="T21" fmla="*/ 605 h 1416"/>
                <a:gd name="T22" fmla="*/ 1413 w 2208"/>
                <a:gd name="T23" fmla="*/ 531 h 1416"/>
                <a:gd name="T24" fmla="*/ 1280 w 2208"/>
                <a:gd name="T25" fmla="*/ 443 h 1416"/>
                <a:gd name="T26" fmla="*/ 1177 w 2208"/>
                <a:gd name="T27" fmla="*/ 266 h 1416"/>
                <a:gd name="T28" fmla="*/ 1045 w 2208"/>
                <a:gd name="T29" fmla="*/ 251 h 1416"/>
                <a:gd name="T30" fmla="*/ 913 w 2208"/>
                <a:gd name="T31" fmla="*/ 236 h 1416"/>
                <a:gd name="T32" fmla="*/ 765 w 2208"/>
                <a:gd name="T33" fmla="*/ 89 h 1416"/>
                <a:gd name="T34" fmla="*/ 574 w 2208"/>
                <a:gd name="T35" fmla="*/ 118 h 1416"/>
                <a:gd name="T36" fmla="*/ 338 w 2208"/>
                <a:gd name="T37" fmla="*/ 74 h 1416"/>
                <a:gd name="T38" fmla="*/ 0 w 2208"/>
                <a:gd name="T39" fmla="*/ 30 h 1416"/>
                <a:gd name="T40" fmla="*/ 191 w 2208"/>
                <a:gd name="T41" fmla="*/ 310 h 1416"/>
                <a:gd name="T42" fmla="*/ 177 w 2208"/>
                <a:gd name="T43" fmla="*/ 428 h 1416"/>
                <a:gd name="T44" fmla="*/ 280 w 2208"/>
                <a:gd name="T45" fmla="*/ 487 h 1416"/>
                <a:gd name="T46" fmla="*/ 353 w 2208"/>
                <a:gd name="T47" fmla="*/ 620 h 1416"/>
                <a:gd name="T48" fmla="*/ 486 w 2208"/>
                <a:gd name="T49" fmla="*/ 738 h 1416"/>
                <a:gd name="T50" fmla="*/ 545 w 2208"/>
                <a:gd name="T51" fmla="*/ 738 h 1416"/>
                <a:gd name="T52" fmla="*/ 471 w 2208"/>
                <a:gd name="T53" fmla="*/ 679 h 1416"/>
                <a:gd name="T54" fmla="*/ 442 w 2208"/>
                <a:gd name="T55" fmla="*/ 576 h 1416"/>
                <a:gd name="T56" fmla="*/ 309 w 2208"/>
                <a:gd name="T57" fmla="*/ 398 h 1416"/>
                <a:gd name="T58" fmla="*/ 250 w 2208"/>
                <a:gd name="T59" fmla="*/ 295 h 1416"/>
                <a:gd name="T60" fmla="*/ 177 w 2208"/>
                <a:gd name="T61" fmla="*/ 177 h 1416"/>
                <a:gd name="T62" fmla="*/ 206 w 2208"/>
                <a:gd name="T63" fmla="*/ 103 h 1416"/>
                <a:gd name="T64" fmla="*/ 265 w 2208"/>
                <a:gd name="T65" fmla="*/ 118 h 1416"/>
                <a:gd name="T66" fmla="*/ 324 w 2208"/>
                <a:gd name="T67" fmla="*/ 221 h 1416"/>
                <a:gd name="T68" fmla="*/ 324 w 2208"/>
                <a:gd name="T69" fmla="*/ 325 h 1416"/>
                <a:gd name="T70" fmla="*/ 383 w 2208"/>
                <a:gd name="T71" fmla="*/ 325 h 1416"/>
                <a:gd name="T72" fmla="*/ 500 w 2208"/>
                <a:gd name="T73" fmla="*/ 443 h 1416"/>
                <a:gd name="T74" fmla="*/ 559 w 2208"/>
                <a:gd name="T75" fmla="*/ 502 h 1416"/>
                <a:gd name="T76" fmla="*/ 648 w 2208"/>
                <a:gd name="T77" fmla="*/ 620 h 1416"/>
                <a:gd name="T78" fmla="*/ 721 w 2208"/>
                <a:gd name="T79" fmla="*/ 708 h 1416"/>
                <a:gd name="T80" fmla="*/ 839 w 2208"/>
                <a:gd name="T81" fmla="*/ 826 h 1416"/>
                <a:gd name="T82" fmla="*/ 868 w 2208"/>
                <a:gd name="T83" fmla="*/ 900 h 1416"/>
                <a:gd name="T84" fmla="*/ 839 w 2208"/>
                <a:gd name="T85" fmla="*/ 1003 h 1416"/>
                <a:gd name="T86" fmla="*/ 927 w 2208"/>
                <a:gd name="T87" fmla="*/ 1077 h 1416"/>
                <a:gd name="T88" fmla="*/ 1133 w 2208"/>
                <a:gd name="T89" fmla="*/ 1195 h 1416"/>
                <a:gd name="T90" fmla="*/ 1487 w 2208"/>
                <a:gd name="T91" fmla="*/ 1343 h 1416"/>
                <a:gd name="T92" fmla="*/ 1810 w 2208"/>
                <a:gd name="T93" fmla="*/ 1416 h 1416"/>
                <a:gd name="T94" fmla="*/ 1855 w 2208"/>
                <a:gd name="T95" fmla="*/ 1313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08" h="1416">
                  <a:moveTo>
                    <a:pt x="1855" y="1313"/>
                  </a:moveTo>
                  <a:lnTo>
                    <a:pt x="1855" y="1313"/>
                  </a:lnTo>
                  <a:cubicBezTo>
                    <a:pt x="1869" y="1313"/>
                    <a:pt x="1972" y="1328"/>
                    <a:pt x="1943" y="1298"/>
                  </a:cubicBezTo>
                  <a:cubicBezTo>
                    <a:pt x="1928" y="1269"/>
                    <a:pt x="1899" y="1254"/>
                    <a:pt x="1884" y="1225"/>
                  </a:cubicBezTo>
                  <a:cubicBezTo>
                    <a:pt x="1884" y="1225"/>
                    <a:pt x="1899" y="1180"/>
                    <a:pt x="1913" y="1180"/>
                  </a:cubicBezTo>
                  <a:cubicBezTo>
                    <a:pt x="1928" y="1166"/>
                    <a:pt x="2002" y="1180"/>
                    <a:pt x="2031" y="1180"/>
                  </a:cubicBezTo>
                  <a:cubicBezTo>
                    <a:pt x="2075" y="1180"/>
                    <a:pt x="2061" y="1107"/>
                    <a:pt x="2119" y="1151"/>
                  </a:cubicBezTo>
                  <a:cubicBezTo>
                    <a:pt x="2134" y="1121"/>
                    <a:pt x="2149" y="1107"/>
                    <a:pt x="2149" y="1077"/>
                  </a:cubicBezTo>
                  <a:cubicBezTo>
                    <a:pt x="2149" y="1048"/>
                    <a:pt x="2134" y="1018"/>
                    <a:pt x="2149" y="1003"/>
                  </a:cubicBezTo>
                  <a:cubicBezTo>
                    <a:pt x="2164" y="974"/>
                    <a:pt x="2208" y="944"/>
                    <a:pt x="2208" y="930"/>
                  </a:cubicBezTo>
                  <a:cubicBezTo>
                    <a:pt x="2193" y="900"/>
                    <a:pt x="2178" y="900"/>
                    <a:pt x="2149" y="900"/>
                  </a:cubicBezTo>
                  <a:cubicBezTo>
                    <a:pt x="2105" y="900"/>
                    <a:pt x="2046" y="900"/>
                    <a:pt x="2002" y="915"/>
                  </a:cubicBezTo>
                  <a:cubicBezTo>
                    <a:pt x="1972" y="915"/>
                    <a:pt x="1958" y="930"/>
                    <a:pt x="1943" y="944"/>
                  </a:cubicBezTo>
                  <a:cubicBezTo>
                    <a:pt x="1928" y="974"/>
                    <a:pt x="1943" y="1003"/>
                    <a:pt x="1928" y="1033"/>
                  </a:cubicBezTo>
                  <a:cubicBezTo>
                    <a:pt x="1928" y="1048"/>
                    <a:pt x="1855" y="1121"/>
                    <a:pt x="1855" y="1121"/>
                  </a:cubicBezTo>
                  <a:cubicBezTo>
                    <a:pt x="1796" y="1107"/>
                    <a:pt x="1737" y="1121"/>
                    <a:pt x="1678" y="1151"/>
                  </a:cubicBezTo>
                  <a:cubicBezTo>
                    <a:pt x="1648" y="1151"/>
                    <a:pt x="1634" y="1136"/>
                    <a:pt x="1619" y="1121"/>
                  </a:cubicBezTo>
                  <a:cubicBezTo>
                    <a:pt x="1604" y="1107"/>
                    <a:pt x="1575" y="1107"/>
                    <a:pt x="1545" y="1092"/>
                  </a:cubicBezTo>
                  <a:cubicBezTo>
                    <a:pt x="1516" y="1092"/>
                    <a:pt x="1516" y="1048"/>
                    <a:pt x="1501" y="1018"/>
                  </a:cubicBezTo>
                  <a:cubicBezTo>
                    <a:pt x="1487" y="989"/>
                    <a:pt x="1457" y="974"/>
                    <a:pt x="1442" y="944"/>
                  </a:cubicBezTo>
                  <a:cubicBezTo>
                    <a:pt x="1428" y="885"/>
                    <a:pt x="1398" y="812"/>
                    <a:pt x="1413" y="753"/>
                  </a:cubicBezTo>
                  <a:cubicBezTo>
                    <a:pt x="1413" y="708"/>
                    <a:pt x="1398" y="649"/>
                    <a:pt x="1428" y="605"/>
                  </a:cubicBezTo>
                  <a:cubicBezTo>
                    <a:pt x="1442" y="590"/>
                    <a:pt x="1442" y="576"/>
                    <a:pt x="1442" y="561"/>
                  </a:cubicBezTo>
                  <a:cubicBezTo>
                    <a:pt x="1457" y="531"/>
                    <a:pt x="1428" y="546"/>
                    <a:pt x="1413" y="531"/>
                  </a:cubicBezTo>
                  <a:cubicBezTo>
                    <a:pt x="1384" y="531"/>
                    <a:pt x="1354" y="516"/>
                    <a:pt x="1325" y="516"/>
                  </a:cubicBezTo>
                  <a:cubicBezTo>
                    <a:pt x="1310" y="502"/>
                    <a:pt x="1280" y="472"/>
                    <a:pt x="1280" y="443"/>
                  </a:cubicBezTo>
                  <a:cubicBezTo>
                    <a:pt x="1280" y="398"/>
                    <a:pt x="1236" y="384"/>
                    <a:pt x="1207" y="354"/>
                  </a:cubicBezTo>
                  <a:cubicBezTo>
                    <a:pt x="1192" y="325"/>
                    <a:pt x="1192" y="295"/>
                    <a:pt x="1177" y="266"/>
                  </a:cubicBezTo>
                  <a:cubicBezTo>
                    <a:pt x="1163" y="251"/>
                    <a:pt x="1133" y="251"/>
                    <a:pt x="1104" y="251"/>
                  </a:cubicBezTo>
                  <a:cubicBezTo>
                    <a:pt x="1089" y="236"/>
                    <a:pt x="1060" y="236"/>
                    <a:pt x="1045" y="251"/>
                  </a:cubicBezTo>
                  <a:cubicBezTo>
                    <a:pt x="1045" y="266"/>
                    <a:pt x="1030" y="295"/>
                    <a:pt x="1001" y="295"/>
                  </a:cubicBezTo>
                  <a:cubicBezTo>
                    <a:pt x="971" y="295"/>
                    <a:pt x="927" y="266"/>
                    <a:pt x="913" y="236"/>
                  </a:cubicBezTo>
                  <a:cubicBezTo>
                    <a:pt x="898" y="192"/>
                    <a:pt x="898" y="177"/>
                    <a:pt x="868" y="148"/>
                  </a:cubicBezTo>
                  <a:cubicBezTo>
                    <a:pt x="839" y="133"/>
                    <a:pt x="795" y="89"/>
                    <a:pt x="765" y="89"/>
                  </a:cubicBezTo>
                  <a:cubicBezTo>
                    <a:pt x="751" y="74"/>
                    <a:pt x="662" y="74"/>
                    <a:pt x="662" y="89"/>
                  </a:cubicBezTo>
                  <a:cubicBezTo>
                    <a:pt x="633" y="133"/>
                    <a:pt x="618" y="118"/>
                    <a:pt x="574" y="118"/>
                  </a:cubicBezTo>
                  <a:lnTo>
                    <a:pt x="427" y="118"/>
                  </a:lnTo>
                  <a:cubicBezTo>
                    <a:pt x="412" y="118"/>
                    <a:pt x="368" y="89"/>
                    <a:pt x="338" y="74"/>
                  </a:cubicBezTo>
                  <a:cubicBezTo>
                    <a:pt x="294" y="59"/>
                    <a:pt x="250" y="44"/>
                    <a:pt x="191" y="15"/>
                  </a:cubicBezTo>
                  <a:cubicBezTo>
                    <a:pt x="132" y="0"/>
                    <a:pt x="59" y="15"/>
                    <a:pt x="0" y="30"/>
                  </a:cubicBezTo>
                  <a:cubicBezTo>
                    <a:pt x="15" y="103"/>
                    <a:pt x="74" y="162"/>
                    <a:pt x="103" y="236"/>
                  </a:cubicBezTo>
                  <a:cubicBezTo>
                    <a:pt x="118" y="266"/>
                    <a:pt x="162" y="295"/>
                    <a:pt x="191" y="310"/>
                  </a:cubicBezTo>
                  <a:cubicBezTo>
                    <a:pt x="206" y="339"/>
                    <a:pt x="235" y="384"/>
                    <a:pt x="221" y="413"/>
                  </a:cubicBezTo>
                  <a:cubicBezTo>
                    <a:pt x="221" y="413"/>
                    <a:pt x="118" y="384"/>
                    <a:pt x="177" y="428"/>
                  </a:cubicBezTo>
                  <a:cubicBezTo>
                    <a:pt x="191" y="443"/>
                    <a:pt x="206" y="457"/>
                    <a:pt x="221" y="472"/>
                  </a:cubicBezTo>
                  <a:cubicBezTo>
                    <a:pt x="250" y="472"/>
                    <a:pt x="265" y="472"/>
                    <a:pt x="280" y="487"/>
                  </a:cubicBezTo>
                  <a:cubicBezTo>
                    <a:pt x="309" y="502"/>
                    <a:pt x="338" y="531"/>
                    <a:pt x="368" y="561"/>
                  </a:cubicBezTo>
                  <a:cubicBezTo>
                    <a:pt x="383" y="576"/>
                    <a:pt x="368" y="605"/>
                    <a:pt x="353" y="620"/>
                  </a:cubicBezTo>
                  <a:cubicBezTo>
                    <a:pt x="338" y="635"/>
                    <a:pt x="368" y="649"/>
                    <a:pt x="383" y="649"/>
                  </a:cubicBezTo>
                  <a:cubicBezTo>
                    <a:pt x="427" y="679"/>
                    <a:pt x="456" y="708"/>
                    <a:pt x="486" y="738"/>
                  </a:cubicBezTo>
                  <a:cubicBezTo>
                    <a:pt x="500" y="753"/>
                    <a:pt x="515" y="782"/>
                    <a:pt x="530" y="782"/>
                  </a:cubicBezTo>
                  <a:cubicBezTo>
                    <a:pt x="545" y="782"/>
                    <a:pt x="559" y="753"/>
                    <a:pt x="545" y="738"/>
                  </a:cubicBezTo>
                  <a:cubicBezTo>
                    <a:pt x="545" y="723"/>
                    <a:pt x="530" y="708"/>
                    <a:pt x="530" y="694"/>
                  </a:cubicBezTo>
                  <a:cubicBezTo>
                    <a:pt x="515" y="679"/>
                    <a:pt x="486" y="694"/>
                    <a:pt x="471" y="679"/>
                  </a:cubicBezTo>
                  <a:cubicBezTo>
                    <a:pt x="442" y="649"/>
                    <a:pt x="471" y="649"/>
                    <a:pt x="471" y="620"/>
                  </a:cubicBezTo>
                  <a:cubicBezTo>
                    <a:pt x="471" y="620"/>
                    <a:pt x="442" y="590"/>
                    <a:pt x="442" y="576"/>
                  </a:cubicBezTo>
                  <a:cubicBezTo>
                    <a:pt x="412" y="546"/>
                    <a:pt x="412" y="502"/>
                    <a:pt x="383" y="472"/>
                  </a:cubicBezTo>
                  <a:cubicBezTo>
                    <a:pt x="353" y="457"/>
                    <a:pt x="324" y="428"/>
                    <a:pt x="309" y="398"/>
                  </a:cubicBezTo>
                  <a:cubicBezTo>
                    <a:pt x="309" y="384"/>
                    <a:pt x="309" y="354"/>
                    <a:pt x="294" y="339"/>
                  </a:cubicBezTo>
                  <a:cubicBezTo>
                    <a:pt x="280" y="325"/>
                    <a:pt x="265" y="310"/>
                    <a:pt x="250" y="295"/>
                  </a:cubicBezTo>
                  <a:cubicBezTo>
                    <a:pt x="235" y="266"/>
                    <a:pt x="221" y="251"/>
                    <a:pt x="191" y="236"/>
                  </a:cubicBezTo>
                  <a:cubicBezTo>
                    <a:pt x="177" y="221"/>
                    <a:pt x="177" y="192"/>
                    <a:pt x="177" y="177"/>
                  </a:cubicBezTo>
                  <a:cubicBezTo>
                    <a:pt x="177" y="162"/>
                    <a:pt x="147" y="89"/>
                    <a:pt x="162" y="74"/>
                  </a:cubicBezTo>
                  <a:cubicBezTo>
                    <a:pt x="177" y="59"/>
                    <a:pt x="191" y="103"/>
                    <a:pt x="206" y="103"/>
                  </a:cubicBezTo>
                  <a:lnTo>
                    <a:pt x="221" y="103"/>
                  </a:lnTo>
                  <a:cubicBezTo>
                    <a:pt x="250" y="89"/>
                    <a:pt x="250" y="103"/>
                    <a:pt x="265" y="118"/>
                  </a:cubicBezTo>
                  <a:cubicBezTo>
                    <a:pt x="280" y="118"/>
                    <a:pt x="294" y="118"/>
                    <a:pt x="294" y="133"/>
                  </a:cubicBezTo>
                  <a:cubicBezTo>
                    <a:pt x="294" y="162"/>
                    <a:pt x="309" y="192"/>
                    <a:pt x="324" y="221"/>
                  </a:cubicBezTo>
                  <a:cubicBezTo>
                    <a:pt x="324" y="236"/>
                    <a:pt x="338" y="266"/>
                    <a:pt x="338" y="280"/>
                  </a:cubicBezTo>
                  <a:cubicBezTo>
                    <a:pt x="338" y="295"/>
                    <a:pt x="324" y="310"/>
                    <a:pt x="324" y="325"/>
                  </a:cubicBezTo>
                  <a:cubicBezTo>
                    <a:pt x="338" y="325"/>
                    <a:pt x="338" y="295"/>
                    <a:pt x="338" y="295"/>
                  </a:cubicBezTo>
                  <a:cubicBezTo>
                    <a:pt x="353" y="280"/>
                    <a:pt x="368" y="325"/>
                    <a:pt x="383" y="325"/>
                  </a:cubicBezTo>
                  <a:cubicBezTo>
                    <a:pt x="397" y="339"/>
                    <a:pt x="471" y="384"/>
                    <a:pt x="471" y="398"/>
                  </a:cubicBezTo>
                  <a:cubicBezTo>
                    <a:pt x="471" y="428"/>
                    <a:pt x="486" y="443"/>
                    <a:pt x="500" y="443"/>
                  </a:cubicBezTo>
                  <a:cubicBezTo>
                    <a:pt x="515" y="457"/>
                    <a:pt x="515" y="472"/>
                    <a:pt x="530" y="487"/>
                  </a:cubicBezTo>
                  <a:cubicBezTo>
                    <a:pt x="545" y="502"/>
                    <a:pt x="559" y="487"/>
                    <a:pt x="559" y="502"/>
                  </a:cubicBezTo>
                  <a:cubicBezTo>
                    <a:pt x="574" y="516"/>
                    <a:pt x="545" y="531"/>
                    <a:pt x="559" y="561"/>
                  </a:cubicBezTo>
                  <a:cubicBezTo>
                    <a:pt x="589" y="576"/>
                    <a:pt x="618" y="590"/>
                    <a:pt x="648" y="620"/>
                  </a:cubicBezTo>
                  <a:cubicBezTo>
                    <a:pt x="662" y="635"/>
                    <a:pt x="662" y="649"/>
                    <a:pt x="677" y="664"/>
                  </a:cubicBezTo>
                  <a:cubicBezTo>
                    <a:pt x="692" y="679"/>
                    <a:pt x="706" y="679"/>
                    <a:pt x="721" y="708"/>
                  </a:cubicBezTo>
                  <a:cubicBezTo>
                    <a:pt x="751" y="723"/>
                    <a:pt x="765" y="753"/>
                    <a:pt x="795" y="782"/>
                  </a:cubicBezTo>
                  <a:cubicBezTo>
                    <a:pt x="809" y="797"/>
                    <a:pt x="824" y="812"/>
                    <a:pt x="839" y="826"/>
                  </a:cubicBezTo>
                  <a:cubicBezTo>
                    <a:pt x="854" y="856"/>
                    <a:pt x="824" y="856"/>
                    <a:pt x="824" y="871"/>
                  </a:cubicBezTo>
                  <a:cubicBezTo>
                    <a:pt x="824" y="885"/>
                    <a:pt x="868" y="871"/>
                    <a:pt x="868" y="900"/>
                  </a:cubicBezTo>
                  <a:cubicBezTo>
                    <a:pt x="854" y="930"/>
                    <a:pt x="839" y="930"/>
                    <a:pt x="854" y="959"/>
                  </a:cubicBezTo>
                  <a:cubicBezTo>
                    <a:pt x="854" y="959"/>
                    <a:pt x="824" y="989"/>
                    <a:pt x="839" y="1003"/>
                  </a:cubicBezTo>
                  <a:cubicBezTo>
                    <a:pt x="854" y="1018"/>
                    <a:pt x="868" y="1048"/>
                    <a:pt x="883" y="1062"/>
                  </a:cubicBezTo>
                  <a:cubicBezTo>
                    <a:pt x="898" y="1077"/>
                    <a:pt x="913" y="1077"/>
                    <a:pt x="927" y="1077"/>
                  </a:cubicBezTo>
                  <a:cubicBezTo>
                    <a:pt x="971" y="1092"/>
                    <a:pt x="971" y="1121"/>
                    <a:pt x="1001" y="1136"/>
                  </a:cubicBezTo>
                  <a:cubicBezTo>
                    <a:pt x="1045" y="1166"/>
                    <a:pt x="1104" y="1166"/>
                    <a:pt x="1133" y="1195"/>
                  </a:cubicBezTo>
                  <a:cubicBezTo>
                    <a:pt x="1192" y="1225"/>
                    <a:pt x="1251" y="1254"/>
                    <a:pt x="1310" y="1269"/>
                  </a:cubicBezTo>
                  <a:cubicBezTo>
                    <a:pt x="1354" y="1298"/>
                    <a:pt x="1428" y="1328"/>
                    <a:pt x="1487" y="1343"/>
                  </a:cubicBezTo>
                  <a:cubicBezTo>
                    <a:pt x="1545" y="1343"/>
                    <a:pt x="1590" y="1284"/>
                    <a:pt x="1663" y="1298"/>
                  </a:cubicBezTo>
                  <a:cubicBezTo>
                    <a:pt x="1722" y="1313"/>
                    <a:pt x="1766" y="1372"/>
                    <a:pt x="1810" y="1416"/>
                  </a:cubicBezTo>
                  <a:cubicBezTo>
                    <a:pt x="1810" y="1402"/>
                    <a:pt x="1825" y="1328"/>
                    <a:pt x="1855" y="1313"/>
                  </a:cubicBezTo>
                  <a:cubicBezTo>
                    <a:pt x="1869" y="1313"/>
                    <a:pt x="1840" y="1313"/>
                    <a:pt x="1855" y="131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 name="Freeform 2116">
              <a:extLst>
                <a:ext uri="{FF2B5EF4-FFF2-40B4-BE49-F238E27FC236}">
                  <a16:creationId xmlns:a16="http://schemas.microsoft.com/office/drawing/2014/main" id="{512607C9-23F9-7EE6-ED48-77A69D5B5913}"/>
                </a:ext>
              </a:extLst>
            </p:cNvPr>
            <p:cNvSpPr>
              <a:spLocks/>
            </p:cNvSpPr>
            <p:nvPr/>
          </p:nvSpPr>
          <p:spPr bwMode="auto">
            <a:xfrm>
              <a:off x="1953" y="2458"/>
              <a:ext cx="426" cy="273"/>
            </a:xfrm>
            <a:custGeom>
              <a:avLst/>
              <a:gdLst>
                <a:gd name="T0" fmla="*/ 1855 w 2208"/>
                <a:gd name="T1" fmla="*/ 1313 h 1416"/>
                <a:gd name="T2" fmla="*/ 1884 w 2208"/>
                <a:gd name="T3" fmla="*/ 1225 h 1416"/>
                <a:gd name="T4" fmla="*/ 2031 w 2208"/>
                <a:gd name="T5" fmla="*/ 1180 h 1416"/>
                <a:gd name="T6" fmla="*/ 2149 w 2208"/>
                <a:gd name="T7" fmla="*/ 1077 h 1416"/>
                <a:gd name="T8" fmla="*/ 2208 w 2208"/>
                <a:gd name="T9" fmla="*/ 930 h 1416"/>
                <a:gd name="T10" fmla="*/ 2002 w 2208"/>
                <a:gd name="T11" fmla="*/ 915 h 1416"/>
                <a:gd name="T12" fmla="*/ 1928 w 2208"/>
                <a:gd name="T13" fmla="*/ 1033 h 1416"/>
                <a:gd name="T14" fmla="*/ 1678 w 2208"/>
                <a:gd name="T15" fmla="*/ 1151 h 1416"/>
                <a:gd name="T16" fmla="*/ 1545 w 2208"/>
                <a:gd name="T17" fmla="*/ 1092 h 1416"/>
                <a:gd name="T18" fmla="*/ 1442 w 2208"/>
                <a:gd name="T19" fmla="*/ 944 h 1416"/>
                <a:gd name="T20" fmla="*/ 1428 w 2208"/>
                <a:gd name="T21" fmla="*/ 605 h 1416"/>
                <a:gd name="T22" fmla="*/ 1413 w 2208"/>
                <a:gd name="T23" fmla="*/ 531 h 1416"/>
                <a:gd name="T24" fmla="*/ 1280 w 2208"/>
                <a:gd name="T25" fmla="*/ 443 h 1416"/>
                <a:gd name="T26" fmla="*/ 1177 w 2208"/>
                <a:gd name="T27" fmla="*/ 266 h 1416"/>
                <a:gd name="T28" fmla="*/ 1045 w 2208"/>
                <a:gd name="T29" fmla="*/ 251 h 1416"/>
                <a:gd name="T30" fmla="*/ 913 w 2208"/>
                <a:gd name="T31" fmla="*/ 236 h 1416"/>
                <a:gd name="T32" fmla="*/ 765 w 2208"/>
                <a:gd name="T33" fmla="*/ 89 h 1416"/>
                <a:gd name="T34" fmla="*/ 574 w 2208"/>
                <a:gd name="T35" fmla="*/ 118 h 1416"/>
                <a:gd name="T36" fmla="*/ 338 w 2208"/>
                <a:gd name="T37" fmla="*/ 74 h 1416"/>
                <a:gd name="T38" fmla="*/ 0 w 2208"/>
                <a:gd name="T39" fmla="*/ 30 h 1416"/>
                <a:gd name="T40" fmla="*/ 191 w 2208"/>
                <a:gd name="T41" fmla="*/ 310 h 1416"/>
                <a:gd name="T42" fmla="*/ 177 w 2208"/>
                <a:gd name="T43" fmla="*/ 428 h 1416"/>
                <a:gd name="T44" fmla="*/ 280 w 2208"/>
                <a:gd name="T45" fmla="*/ 487 h 1416"/>
                <a:gd name="T46" fmla="*/ 353 w 2208"/>
                <a:gd name="T47" fmla="*/ 620 h 1416"/>
                <a:gd name="T48" fmla="*/ 486 w 2208"/>
                <a:gd name="T49" fmla="*/ 738 h 1416"/>
                <a:gd name="T50" fmla="*/ 545 w 2208"/>
                <a:gd name="T51" fmla="*/ 738 h 1416"/>
                <a:gd name="T52" fmla="*/ 471 w 2208"/>
                <a:gd name="T53" fmla="*/ 679 h 1416"/>
                <a:gd name="T54" fmla="*/ 442 w 2208"/>
                <a:gd name="T55" fmla="*/ 576 h 1416"/>
                <a:gd name="T56" fmla="*/ 309 w 2208"/>
                <a:gd name="T57" fmla="*/ 398 h 1416"/>
                <a:gd name="T58" fmla="*/ 250 w 2208"/>
                <a:gd name="T59" fmla="*/ 295 h 1416"/>
                <a:gd name="T60" fmla="*/ 177 w 2208"/>
                <a:gd name="T61" fmla="*/ 177 h 1416"/>
                <a:gd name="T62" fmla="*/ 206 w 2208"/>
                <a:gd name="T63" fmla="*/ 103 h 1416"/>
                <a:gd name="T64" fmla="*/ 265 w 2208"/>
                <a:gd name="T65" fmla="*/ 118 h 1416"/>
                <a:gd name="T66" fmla="*/ 324 w 2208"/>
                <a:gd name="T67" fmla="*/ 221 h 1416"/>
                <a:gd name="T68" fmla="*/ 324 w 2208"/>
                <a:gd name="T69" fmla="*/ 325 h 1416"/>
                <a:gd name="T70" fmla="*/ 383 w 2208"/>
                <a:gd name="T71" fmla="*/ 325 h 1416"/>
                <a:gd name="T72" fmla="*/ 500 w 2208"/>
                <a:gd name="T73" fmla="*/ 443 h 1416"/>
                <a:gd name="T74" fmla="*/ 559 w 2208"/>
                <a:gd name="T75" fmla="*/ 502 h 1416"/>
                <a:gd name="T76" fmla="*/ 648 w 2208"/>
                <a:gd name="T77" fmla="*/ 620 h 1416"/>
                <a:gd name="T78" fmla="*/ 721 w 2208"/>
                <a:gd name="T79" fmla="*/ 708 h 1416"/>
                <a:gd name="T80" fmla="*/ 839 w 2208"/>
                <a:gd name="T81" fmla="*/ 826 h 1416"/>
                <a:gd name="T82" fmla="*/ 868 w 2208"/>
                <a:gd name="T83" fmla="*/ 900 h 1416"/>
                <a:gd name="T84" fmla="*/ 839 w 2208"/>
                <a:gd name="T85" fmla="*/ 1003 h 1416"/>
                <a:gd name="T86" fmla="*/ 927 w 2208"/>
                <a:gd name="T87" fmla="*/ 1077 h 1416"/>
                <a:gd name="T88" fmla="*/ 1133 w 2208"/>
                <a:gd name="T89" fmla="*/ 1195 h 1416"/>
                <a:gd name="T90" fmla="*/ 1487 w 2208"/>
                <a:gd name="T91" fmla="*/ 1343 h 1416"/>
                <a:gd name="T92" fmla="*/ 1810 w 2208"/>
                <a:gd name="T93" fmla="*/ 1416 h 1416"/>
                <a:gd name="T94" fmla="*/ 1855 w 2208"/>
                <a:gd name="T95" fmla="*/ 1313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08" h="1416">
                  <a:moveTo>
                    <a:pt x="1855" y="1313"/>
                  </a:moveTo>
                  <a:lnTo>
                    <a:pt x="1855" y="1313"/>
                  </a:lnTo>
                  <a:cubicBezTo>
                    <a:pt x="1869" y="1313"/>
                    <a:pt x="1972" y="1328"/>
                    <a:pt x="1943" y="1298"/>
                  </a:cubicBezTo>
                  <a:cubicBezTo>
                    <a:pt x="1928" y="1269"/>
                    <a:pt x="1899" y="1254"/>
                    <a:pt x="1884" y="1225"/>
                  </a:cubicBezTo>
                  <a:cubicBezTo>
                    <a:pt x="1884" y="1225"/>
                    <a:pt x="1899" y="1180"/>
                    <a:pt x="1913" y="1180"/>
                  </a:cubicBezTo>
                  <a:cubicBezTo>
                    <a:pt x="1928" y="1166"/>
                    <a:pt x="2002" y="1180"/>
                    <a:pt x="2031" y="1180"/>
                  </a:cubicBezTo>
                  <a:cubicBezTo>
                    <a:pt x="2075" y="1180"/>
                    <a:pt x="2061" y="1107"/>
                    <a:pt x="2119" y="1151"/>
                  </a:cubicBezTo>
                  <a:cubicBezTo>
                    <a:pt x="2134" y="1121"/>
                    <a:pt x="2149" y="1107"/>
                    <a:pt x="2149" y="1077"/>
                  </a:cubicBezTo>
                  <a:cubicBezTo>
                    <a:pt x="2149" y="1048"/>
                    <a:pt x="2134" y="1018"/>
                    <a:pt x="2149" y="1003"/>
                  </a:cubicBezTo>
                  <a:cubicBezTo>
                    <a:pt x="2164" y="974"/>
                    <a:pt x="2208" y="944"/>
                    <a:pt x="2208" y="930"/>
                  </a:cubicBezTo>
                  <a:cubicBezTo>
                    <a:pt x="2193" y="900"/>
                    <a:pt x="2178" y="900"/>
                    <a:pt x="2149" y="900"/>
                  </a:cubicBezTo>
                  <a:cubicBezTo>
                    <a:pt x="2105" y="900"/>
                    <a:pt x="2046" y="900"/>
                    <a:pt x="2002" y="915"/>
                  </a:cubicBezTo>
                  <a:cubicBezTo>
                    <a:pt x="1972" y="915"/>
                    <a:pt x="1958" y="930"/>
                    <a:pt x="1943" y="944"/>
                  </a:cubicBezTo>
                  <a:cubicBezTo>
                    <a:pt x="1928" y="974"/>
                    <a:pt x="1943" y="1003"/>
                    <a:pt x="1928" y="1033"/>
                  </a:cubicBezTo>
                  <a:cubicBezTo>
                    <a:pt x="1928" y="1048"/>
                    <a:pt x="1855" y="1121"/>
                    <a:pt x="1855" y="1121"/>
                  </a:cubicBezTo>
                  <a:cubicBezTo>
                    <a:pt x="1796" y="1107"/>
                    <a:pt x="1737" y="1121"/>
                    <a:pt x="1678" y="1151"/>
                  </a:cubicBezTo>
                  <a:cubicBezTo>
                    <a:pt x="1648" y="1151"/>
                    <a:pt x="1634" y="1136"/>
                    <a:pt x="1619" y="1121"/>
                  </a:cubicBezTo>
                  <a:cubicBezTo>
                    <a:pt x="1604" y="1107"/>
                    <a:pt x="1575" y="1107"/>
                    <a:pt x="1545" y="1092"/>
                  </a:cubicBezTo>
                  <a:cubicBezTo>
                    <a:pt x="1516" y="1092"/>
                    <a:pt x="1516" y="1048"/>
                    <a:pt x="1501" y="1018"/>
                  </a:cubicBezTo>
                  <a:cubicBezTo>
                    <a:pt x="1487" y="989"/>
                    <a:pt x="1457" y="974"/>
                    <a:pt x="1442" y="944"/>
                  </a:cubicBezTo>
                  <a:cubicBezTo>
                    <a:pt x="1428" y="885"/>
                    <a:pt x="1398" y="812"/>
                    <a:pt x="1413" y="753"/>
                  </a:cubicBezTo>
                  <a:cubicBezTo>
                    <a:pt x="1413" y="708"/>
                    <a:pt x="1398" y="649"/>
                    <a:pt x="1428" y="605"/>
                  </a:cubicBezTo>
                  <a:cubicBezTo>
                    <a:pt x="1442" y="590"/>
                    <a:pt x="1442" y="576"/>
                    <a:pt x="1442" y="561"/>
                  </a:cubicBezTo>
                  <a:cubicBezTo>
                    <a:pt x="1457" y="531"/>
                    <a:pt x="1428" y="546"/>
                    <a:pt x="1413" y="531"/>
                  </a:cubicBezTo>
                  <a:cubicBezTo>
                    <a:pt x="1384" y="531"/>
                    <a:pt x="1354" y="516"/>
                    <a:pt x="1325" y="516"/>
                  </a:cubicBezTo>
                  <a:cubicBezTo>
                    <a:pt x="1310" y="502"/>
                    <a:pt x="1280" y="472"/>
                    <a:pt x="1280" y="443"/>
                  </a:cubicBezTo>
                  <a:cubicBezTo>
                    <a:pt x="1280" y="398"/>
                    <a:pt x="1236" y="384"/>
                    <a:pt x="1207" y="354"/>
                  </a:cubicBezTo>
                  <a:cubicBezTo>
                    <a:pt x="1192" y="325"/>
                    <a:pt x="1192" y="295"/>
                    <a:pt x="1177" y="266"/>
                  </a:cubicBezTo>
                  <a:cubicBezTo>
                    <a:pt x="1163" y="251"/>
                    <a:pt x="1133" y="251"/>
                    <a:pt x="1104" y="251"/>
                  </a:cubicBezTo>
                  <a:cubicBezTo>
                    <a:pt x="1089" y="236"/>
                    <a:pt x="1060" y="236"/>
                    <a:pt x="1045" y="251"/>
                  </a:cubicBezTo>
                  <a:cubicBezTo>
                    <a:pt x="1045" y="266"/>
                    <a:pt x="1030" y="295"/>
                    <a:pt x="1001" y="295"/>
                  </a:cubicBezTo>
                  <a:cubicBezTo>
                    <a:pt x="971" y="295"/>
                    <a:pt x="927" y="266"/>
                    <a:pt x="913" y="236"/>
                  </a:cubicBezTo>
                  <a:cubicBezTo>
                    <a:pt x="898" y="192"/>
                    <a:pt x="898" y="177"/>
                    <a:pt x="868" y="148"/>
                  </a:cubicBezTo>
                  <a:cubicBezTo>
                    <a:pt x="839" y="133"/>
                    <a:pt x="795" y="89"/>
                    <a:pt x="765" y="89"/>
                  </a:cubicBezTo>
                  <a:cubicBezTo>
                    <a:pt x="751" y="74"/>
                    <a:pt x="662" y="74"/>
                    <a:pt x="662" y="89"/>
                  </a:cubicBezTo>
                  <a:cubicBezTo>
                    <a:pt x="633" y="133"/>
                    <a:pt x="618" y="118"/>
                    <a:pt x="574" y="118"/>
                  </a:cubicBezTo>
                  <a:lnTo>
                    <a:pt x="427" y="118"/>
                  </a:lnTo>
                  <a:cubicBezTo>
                    <a:pt x="412" y="118"/>
                    <a:pt x="368" y="89"/>
                    <a:pt x="338" y="74"/>
                  </a:cubicBezTo>
                  <a:cubicBezTo>
                    <a:pt x="294" y="59"/>
                    <a:pt x="250" y="44"/>
                    <a:pt x="191" y="15"/>
                  </a:cubicBezTo>
                  <a:cubicBezTo>
                    <a:pt x="132" y="0"/>
                    <a:pt x="59" y="15"/>
                    <a:pt x="0" y="30"/>
                  </a:cubicBezTo>
                  <a:cubicBezTo>
                    <a:pt x="15" y="103"/>
                    <a:pt x="74" y="162"/>
                    <a:pt x="103" y="236"/>
                  </a:cubicBezTo>
                  <a:cubicBezTo>
                    <a:pt x="118" y="266"/>
                    <a:pt x="162" y="295"/>
                    <a:pt x="191" y="310"/>
                  </a:cubicBezTo>
                  <a:cubicBezTo>
                    <a:pt x="206" y="339"/>
                    <a:pt x="235" y="384"/>
                    <a:pt x="221" y="413"/>
                  </a:cubicBezTo>
                  <a:cubicBezTo>
                    <a:pt x="221" y="413"/>
                    <a:pt x="118" y="384"/>
                    <a:pt x="177" y="428"/>
                  </a:cubicBezTo>
                  <a:cubicBezTo>
                    <a:pt x="191" y="443"/>
                    <a:pt x="206" y="457"/>
                    <a:pt x="221" y="472"/>
                  </a:cubicBezTo>
                  <a:cubicBezTo>
                    <a:pt x="250" y="472"/>
                    <a:pt x="265" y="472"/>
                    <a:pt x="280" y="487"/>
                  </a:cubicBezTo>
                  <a:cubicBezTo>
                    <a:pt x="309" y="502"/>
                    <a:pt x="338" y="531"/>
                    <a:pt x="368" y="561"/>
                  </a:cubicBezTo>
                  <a:cubicBezTo>
                    <a:pt x="383" y="576"/>
                    <a:pt x="368" y="605"/>
                    <a:pt x="353" y="620"/>
                  </a:cubicBezTo>
                  <a:cubicBezTo>
                    <a:pt x="338" y="635"/>
                    <a:pt x="368" y="649"/>
                    <a:pt x="383" y="649"/>
                  </a:cubicBezTo>
                  <a:cubicBezTo>
                    <a:pt x="427" y="679"/>
                    <a:pt x="456" y="708"/>
                    <a:pt x="486" y="738"/>
                  </a:cubicBezTo>
                  <a:cubicBezTo>
                    <a:pt x="500" y="753"/>
                    <a:pt x="515" y="782"/>
                    <a:pt x="530" y="782"/>
                  </a:cubicBezTo>
                  <a:cubicBezTo>
                    <a:pt x="545" y="782"/>
                    <a:pt x="559" y="753"/>
                    <a:pt x="545" y="738"/>
                  </a:cubicBezTo>
                  <a:cubicBezTo>
                    <a:pt x="545" y="723"/>
                    <a:pt x="530" y="708"/>
                    <a:pt x="530" y="694"/>
                  </a:cubicBezTo>
                  <a:cubicBezTo>
                    <a:pt x="515" y="679"/>
                    <a:pt x="486" y="694"/>
                    <a:pt x="471" y="679"/>
                  </a:cubicBezTo>
                  <a:cubicBezTo>
                    <a:pt x="442" y="649"/>
                    <a:pt x="471" y="649"/>
                    <a:pt x="471" y="620"/>
                  </a:cubicBezTo>
                  <a:cubicBezTo>
                    <a:pt x="471" y="620"/>
                    <a:pt x="442" y="590"/>
                    <a:pt x="442" y="576"/>
                  </a:cubicBezTo>
                  <a:cubicBezTo>
                    <a:pt x="412" y="546"/>
                    <a:pt x="412" y="502"/>
                    <a:pt x="383" y="472"/>
                  </a:cubicBezTo>
                  <a:cubicBezTo>
                    <a:pt x="353" y="457"/>
                    <a:pt x="324" y="428"/>
                    <a:pt x="309" y="398"/>
                  </a:cubicBezTo>
                  <a:cubicBezTo>
                    <a:pt x="309" y="384"/>
                    <a:pt x="309" y="354"/>
                    <a:pt x="294" y="339"/>
                  </a:cubicBezTo>
                  <a:cubicBezTo>
                    <a:pt x="280" y="325"/>
                    <a:pt x="265" y="310"/>
                    <a:pt x="250" y="295"/>
                  </a:cubicBezTo>
                  <a:cubicBezTo>
                    <a:pt x="235" y="266"/>
                    <a:pt x="221" y="251"/>
                    <a:pt x="191" y="236"/>
                  </a:cubicBezTo>
                  <a:cubicBezTo>
                    <a:pt x="177" y="221"/>
                    <a:pt x="177" y="192"/>
                    <a:pt x="177" y="177"/>
                  </a:cubicBezTo>
                  <a:cubicBezTo>
                    <a:pt x="177" y="162"/>
                    <a:pt x="147" y="89"/>
                    <a:pt x="162" y="74"/>
                  </a:cubicBezTo>
                  <a:cubicBezTo>
                    <a:pt x="177" y="59"/>
                    <a:pt x="191" y="103"/>
                    <a:pt x="206" y="103"/>
                  </a:cubicBezTo>
                  <a:lnTo>
                    <a:pt x="221" y="103"/>
                  </a:lnTo>
                  <a:cubicBezTo>
                    <a:pt x="250" y="89"/>
                    <a:pt x="250" y="103"/>
                    <a:pt x="265" y="118"/>
                  </a:cubicBezTo>
                  <a:cubicBezTo>
                    <a:pt x="280" y="118"/>
                    <a:pt x="294" y="118"/>
                    <a:pt x="294" y="133"/>
                  </a:cubicBezTo>
                  <a:cubicBezTo>
                    <a:pt x="294" y="162"/>
                    <a:pt x="309" y="192"/>
                    <a:pt x="324" y="221"/>
                  </a:cubicBezTo>
                  <a:cubicBezTo>
                    <a:pt x="324" y="236"/>
                    <a:pt x="338" y="266"/>
                    <a:pt x="338" y="280"/>
                  </a:cubicBezTo>
                  <a:cubicBezTo>
                    <a:pt x="338" y="295"/>
                    <a:pt x="324" y="310"/>
                    <a:pt x="324" y="325"/>
                  </a:cubicBezTo>
                  <a:cubicBezTo>
                    <a:pt x="338" y="325"/>
                    <a:pt x="338" y="295"/>
                    <a:pt x="338" y="295"/>
                  </a:cubicBezTo>
                  <a:cubicBezTo>
                    <a:pt x="353" y="280"/>
                    <a:pt x="368" y="325"/>
                    <a:pt x="383" y="325"/>
                  </a:cubicBezTo>
                  <a:cubicBezTo>
                    <a:pt x="397" y="339"/>
                    <a:pt x="471" y="384"/>
                    <a:pt x="471" y="398"/>
                  </a:cubicBezTo>
                  <a:cubicBezTo>
                    <a:pt x="471" y="428"/>
                    <a:pt x="486" y="443"/>
                    <a:pt x="500" y="443"/>
                  </a:cubicBezTo>
                  <a:cubicBezTo>
                    <a:pt x="515" y="457"/>
                    <a:pt x="515" y="472"/>
                    <a:pt x="530" y="487"/>
                  </a:cubicBezTo>
                  <a:cubicBezTo>
                    <a:pt x="545" y="502"/>
                    <a:pt x="559" y="487"/>
                    <a:pt x="559" y="502"/>
                  </a:cubicBezTo>
                  <a:cubicBezTo>
                    <a:pt x="574" y="516"/>
                    <a:pt x="545" y="531"/>
                    <a:pt x="559" y="561"/>
                  </a:cubicBezTo>
                  <a:cubicBezTo>
                    <a:pt x="589" y="576"/>
                    <a:pt x="618" y="590"/>
                    <a:pt x="648" y="620"/>
                  </a:cubicBezTo>
                  <a:cubicBezTo>
                    <a:pt x="662" y="635"/>
                    <a:pt x="662" y="649"/>
                    <a:pt x="677" y="664"/>
                  </a:cubicBezTo>
                  <a:cubicBezTo>
                    <a:pt x="692" y="679"/>
                    <a:pt x="706" y="679"/>
                    <a:pt x="721" y="708"/>
                  </a:cubicBezTo>
                  <a:cubicBezTo>
                    <a:pt x="751" y="723"/>
                    <a:pt x="765" y="753"/>
                    <a:pt x="795" y="782"/>
                  </a:cubicBezTo>
                  <a:cubicBezTo>
                    <a:pt x="809" y="797"/>
                    <a:pt x="824" y="812"/>
                    <a:pt x="839" y="826"/>
                  </a:cubicBezTo>
                  <a:cubicBezTo>
                    <a:pt x="854" y="856"/>
                    <a:pt x="824" y="856"/>
                    <a:pt x="824" y="871"/>
                  </a:cubicBezTo>
                  <a:cubicBezTo>
                    <a:pt x="824" y="885"/>
                    <a:pt x="868" y="871"/>
                    <a:pt x="868" y="900"/>
                  </a:cubicBezTo>
                  <a:cubicBezTo>
                    <a:pt x="854" y="930"/>
                    <a:pt x="839" y="930"/>
                    <a:pt x="854" y="959"/>
                  </a:cubicBezTo>
                  <a:cubicBezTo>
                    <a:pt x="854" y="959"/>
                    <a:pt x="824" y="989"/>
                    <a:pt x="839" y="1003"/>
                  </a:cubicBezTo>
                  <a:cubicBezTo>
                    <a:pt x="854" y="1018"/>
                    <a:pt x="868" y="1048"/>
                    <a:pt x="883" y="1062"/>
                  </a:cubicBezTo>
                  <a:cubicBezTo>
                    <a:pt x="898" y="1077"/>
                    <a:pt x="913" y="1077"/>
                    <a:pt x="927" y="1077"/>
                  </a:cubicBezTo>
                  <a:cubicBezTo>
                    <a:pt x="971" y="1092"/>
                    <a:pt x="971" y="1121"/>
                    <a:pt x="1001" y="1136"/>
                  </a:cubicBezTo>
                  <a:cubicBezTo>
                    <a:pt x="1045" y="1166"/>
                    <a:pt x="1104" y="1166"/>
                    <a:pt x="1133" y="1195"/>
                  </a:cubicBezTo>
                  <a:cubicBezTo>
                    <a:pt x="1192" y="1225"/>
                    <a:pt x="1251" y="1254"/>
                    <a:pt x="1310" y="1269"/>
                  </a:cubicBezTo>
                  <a:cubicBezTo>
                    <a:pt x="1354" y="1298"/>
                    <a:pt x="1428" y="1328"/>
                    <a:pt x="1487" y="1343"/>
                  </a:cubicBezTo>
                  <a:cubicBezTo>
                    <a:pt x="1545" y="1343"/>
                    <a:pt x="1590" y="1284"/>
                    <a:pt x="1663" y="1298"/>
                  </a:cubicBezTo>
                  <a:cubicBezTo>
                    <a:pt x="1722" y="1313"/>
                    <a:pt x="1766" y="1372"/>
                    <a:pt x="1810" y="1416"/>
                  </a:cubicBezTo>
                  <a:cubicBezTo>
                    <a:pt x="1810" y="1402"/>
                    <a:pt x="1825" y="1328"/>
                    <a:pt x="1855" y="1313"/>
                  </a:cubicBezTo>
                  <a:cubicBezTo>
                    <a:pt x="1869" y="1313"/>
                    <a:pt x="1840" y="1313"/>
                    <a:pt x="1855" y="1313"/>
                  </a:cubicBezTo>
                  <a:lnTo>
                    <a:pt x="1855" y="131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Freeform 2117">
              <a:extLst>
                <a:ext uri="{FF2B5EF4-FFF2-40B4-BE49-F238E27FC236}">
                  <a16:creationId xmlns:a16="http://schemas.microsoft.com/office/drawing/2014/main" id="{09DE7C0E-25BC-42E5-4B1C-F67CDBDC9B7E}"/>
                </a:ext>
              </a:extLst>
            </p:cNvPr>
            <p:cNvSpPr>
              <a:spLocks/>
            </p:cNvSpPr>
            <p:nvPr/>
          </p:nvSpPr>
          <p:spPr bwMode="auto">
            <a:xfrm>
              <a:off x="1222" y="1694"/>
              <a:ext cx="546" cy="378"/>
            </a:xfrm>
            <a:custGeom>
              <a:avLst/>
              <a:gdLst>
                <a:gd name="T0" fmla="*/ 2788 w 2832"/>
                <a:gd name="T1" fmla="*/ 1837 h 1958"/>
                <a:gd name="T2" fmla="*/ 2408 w 2832"/>
                <a:gd name="T3" fmla="*/ 1430 h 1958"/>
                <a:gd name="T4" fmla="*/ 2146 w 2832"/>
                <a:gd name="T5" fmla="*/ 1385 h 1958"/>
                <a:gd name="T6" fmla="*/ 2014 w 2832"/>
                <a:gd name="T7" fmla="*/ 1340 h 1958"/>
                <a:gd name="T8" fmla="*/ 2014 w 2832"/>
                <a:gd name="T9" fmla="*/ 241 h 1958"/>
                <a:gd name="T10" fmla="*/ 1342 w 2832"/>
                <a:gd name="T11" fmla="*/ 120 h 1958"/>
                <a:gd name="T12" fmla="*/ 1138 w 2832"/>
                <a:gd name="T13" fmla="*/ 60 h 1958"/>
                <a:gd name="T14" fmla="*/ 934 w 2832"/>
                <a:gd name="T15" fmla="*/ 30 h 1958"/>
                <a:gd name="T16" fmla="*/ 656 w 2832"/>
                <a:gd name="T17" fmla="*/ 120 h 1958"/>
                <a:gd name="T18" fmla="*/ 554 w 2832"/>
                <a:gd name="T19" fmla="*/ 150 h 1958"/>
                <a:gd name="T20" fmla="*/ 291 w 2832"/>
                <a:gd name="T21" fmla="*/ 331 h 1958"/>
                <a:gd name="T22" fmla="*/ 335 w 2832"/>
                <a:gd name="T23" fmla="*/ 512 h 1958"/>
                <a:gd name="T24" fmla="*/ 452 w 2832"/>
                <a:gd name="T25" fmla="*/ 587 h 1958"/>
                <a:gd name="T26" fmla="*/ 554 w 2832"/>
                <a:gd name="T27" fmla="*/ 662 h 1958"/>
                <a:gd name="T28" fmla="*/ 350 w 2832"/>
                <a:gd name="T29" fmla="*/ 692 h 1958"/>
                <a:gd name="T30" fmla="*/ 218 w 2832"/>
                <a:gd name="T31" fmla="*/ 692 h 1958"/>
                <a:gd name="T32" fmla="*/ 145 w 2832"/>
                <a:gd name="T33" fmla="*/ 828 h 1958"/>
                <a:gd name="T34" fmla="*/ 423 w 2832"/>
                <a:gd name="T35" fmla="*/ 903 h 1958"/>
                <a:gd name="T36" fmla="*/ 554 w 2832"/>
                <a:gd name="T37" fmla="*/ 873 h 1958"/>
                <a:gd name="T38" fmla="*/ 408 w 2832"/>
                <a:gd name="T39" fmla="*/ 1054 h 1958"/>
                <a:gd name="T40" fmla="*/ 247 w 2832"/>
                <a:gd name="T41" fmla="*/ 1144 h 1958"/>
                <a:gd name="T42" fmla="*/ 277 w 2832"/>
                <a:gd name="T43" fmla="*/ 1220 h 1958"/>
                <a:gd name="T44" fmla="*/ 350 w 2832"/>
                <a:gd name="T45" fmla="*/ 1295 h 1958"/>
                <a:gd name="T46" fmla="*/ 262 w 2832"/>
                <a:gd name="T47" fmla="*/ 1370 h 1958"/>
                <a:gd name="T48" fmla="*/ 481 w 2832"/>
                <a:gd name="T49" fmla="*/ 1340 h 1958"/>
                <a:gd name="T50" fmla="*/ 466 w 2832"/>
                <a:gd name="T51" fmla="*/ 1566 h 1958"/>
                <a:gd name="T52" fmla="*/ 656 w 2832"/>
                <a:gd name="T53" fmla="*/ 1551 h 1958"/>
                <a:gd name="T54" fmla="*/ 729 w 2832"/>
                <a:gd name="T55" fmla="*/ 1536 h 1958"/>
                <a:gd name="T56" fmla="*/ 817 w 2832"/>
                <a:gd name="T57" fmla="*/ 1566 h 1958"/>
                <a:gd name="T58" fmla="*/ 802 w 2832"/>
                <a:gd name="T59" fmla="*/ 1686 h 1958"/>
                <a:gd name="T60" fmla="*/ 583 w 2832"/>
                <a:gd name="T61" fmla="*/ 1837 h 1958"/>
                <a:gd name="T62" fmla="*/ 452 w 2832"/>
                <a:gd name="T63" fmla="*/ 1943 h 1958"/>
                <a:gd name="T64" fmla="*/ 598 w 2832"/>
                <a:gd name="T65" fmla="*/ 1897 h 1958"/>
                <a:gd name="T66" fmla="*/ 744 w 2832"/>
                <a:gd name="T67" fmla="*/ 1807 h 1958"/>
                <a:gd name="T68" fmla="*/ 1007 w 2832"/>
                <a:gd name="T69" fmla="*/ 1626 h 1958"/>
                <a:gd name="T70" fmla="*/ 1138 w 2832"/>
                <a:gd name="T71" fmla="*/ 1430 h 1958"/>
                <a:gd name="T72" fmla="*/ 1299 w 2832"/>
                <a:gd name="T73" fmla="*/ 1265 h 1958"/>
                <a:gd name="T74" fmla="*/ 1226 w 2832"/>
                <a:gd name="T75" fmla="*/ 1446 h 1958"/>
                <a:gd name="T76" fmla="*/ 1445 w 2832"/>
                <a:gd name="T77" fmla="*/ 1400 h 1958"/>
                <a:gd name="T78" fmla="*/ 1737 w 2832"/>
                <a:gd name="T79" fmla="*/ 1340 h 1958"/>
                <a:gd name="T80" fmla="*/ 1956 w 2832"/>
                <a:gd name="T81" fmla="*/ 1400 h 1958"/>
                <a:gd name="T82" fmla="*/ 2116 w 2832"/>
                <a:gd name="T83" fmla="*/ 1446 h 1958"/>
                <a:gd name="T84" fmla="*/ 2350 w 2832"/>
                <a:gd name="T85" fmla="*/ 1581 h 1958"/>
                <a:gd name="T86" fmla="*/ 2408 w 2832"/>
                <a:gd name="T87" fmla="*/ 1491 h 1958"/>
                <a:gd name="T88" fmla="*/ 2584 w 2832"/>
                <a:gd name="T89" fmla="*/ 1671 h 1958"/>
                <a:gd name="T90" fmla="*/ 2613 w 2832"/>
                <a:gd name="T91" fmla="*/ 1762 h 1958"/>
                <a:gd name="T92" fmla="*/ 2715 w 2832"/>
                <a:gd name="T93" fmla="*/ 1912 h 1958"/>
                <a:gd name="T94" fmla="*/ 2832 w 2832"/>
                <a:gd name="T95" fmla="*/ 1897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32" h="1958">
                  <a:moveTo>
                    <a:pt x="2832" y="1897"/>
                  </a:moveTo>
                  <a:lnTo>
                    <a:pt x="2832" y="1897"/>
                  </a:lnTo>
                  <a:cubicBezTo>
                    <a:pt x="2817" y="1882"/>
                    <a:pt x="2788" y="1882"/>
                    <a:pt x="2817" y="1852"/>
                  </a:cubicBezTo>
                  <a:cubicBezTo>
                    <a:pt x="2817" y="1837"/>
                    <a:pt x="2803" y="1837"/>
                    <a:pt x="2788" y="1837"/>
                  </a:cubicBezTo>
                  <a:cubicBezTo>
                    <a:pt x="2759" y="1807"/>
                    <a:pt x="2700" y="1792"/>
                    <a:pt x="2686" y="1777"/>
                  </a:cubicBezTo>
                  <a:cubicBezTo>
                    <a:pt x="2627" y="1702"/>
                    <a:pt x="2598" y="1611"/>
                    <a:pt x="2540" y="1551"/>
                  </a:cubicBezTo>
                  <a:cubicBezTo>
                    <a:pt x="2511" y="1536"/>
                    <a:pt x="2481" y="1506"/>
                    <a:pt x="2467" y="1491"/>
                  </a:cubicBezTo>
                  <a:cubicBezTo>
                    <a:pt x="2438" y="1476"/>
                    <a:pt x="2438" y="1430"/>
                    <a:pt x="2408" y="1430"/>
                  </a:cubicBezTo>
                  <a:cubicBezTo>
                    <a:pt x="2394" y="1430"/>
                    <a:pt x="2350" y="1461"/>
                    <a:pt x="2350" y="1461"/>
                  </a:cubicBezTo>
                  <a:cubicBezTo>
                    <a:pt x="2365" y="1491"/>
                    <a:pt x="2321" y="1506"/>
                    <a:pt x="2306" y="1506"/>
                  </a:cubicBezTo>
                  <a:cubicBezTo>
                    <a:pt x="2262" y="1521"/>
                    <a:pt x="2219" y="1461"/>
                    <a:pt x="2189" y="1430"/>
                  </a:cubicBezTo>
                  <a:cubicBezTo>
                    <a:pt x="2175" y="1415"/>
                    <a:pt x="2160" y="1415"/>
                    <a:pt x="2146" y="1385"/>
                  </a:cubicBezTo>
                  <a:cubicBezTo>
                    <a:pt x="2131" y="1355"/>
                    <a:pt x="2102" y="1370"/>
                    <a:pt x="2087" y="1385"/>
                  </a:cubicBezTo>
                  <a:cubicBezTo>
                    <a:pt x="2058" y="1385"/>
                    <a:pt x="2058" y="1370"/>
                    <a:pt x="2029" y="1385"/>
                  </a:cubicBezTo>
                  <a:cubicBezTo>
                    <a:pt x="2029" y="1385"/>
                    <a:pt x="2014" y="1385"/>
                    <a:pt x="2014" y="1370"/>
                  </a:cubicBezTo>
                  <a:lnTo>
                    <a:pt x="2014" y="1340"/>
                  </a:lnTo>
                  <a:lnTo>
                    <a:pt x="2014" y="1144"/>
                  </a:lnTo>
                  <a:lnTo>
                    <a:pt x="2014" y="572"/>
                  </a:lnTo>
                  <a:lnTo>
                    <a:pt x="2014" y="316"/>
                  </a:lnTo>
                  <a:lnTo>
                    <a:pt x="2014" y="241"/>
                  </a:lnTo>
                  <a:cubicBezTo>
                    <a:pt x="2014" y="226"/>
                    <a:pt x="2000" y="226"/>
                    <a:pt x="1970" y="211"/>
                  </a:cubicBezTo>
                  <a:cubicBezTo>
                    <a:pt x="1897" y="180"/>
                    <a:pt x="1854" y="180"/>
                    <a:pt x="1781" y="180"/>
                  </a:cubicBezTo>
                  <a:cubicBezTo>
                    <a:pt x="1708" y="180"/>
                    <a:pt x="1649" y="165"/>
                    <a:pt x="1576" y="150"/>
                  </a:cubicBezTo>
                  <a:cubicBezTo>
                    <a:pt x="1489" y="150"/>
                    <a:pt x="1415" y="120"/>
                    <a:pt x="1342" y="120"/>
                  </a:cubicBezTo>
                  <a:cubicBezTo>
                    <a:pt x="1299" y="120"/>
                    <a:pt x="1269" y="135"/>
                    <a:pt x="1226" y="120"/>
                  </a:cubicBezTo>
                  <a:lnTo>
                    <a:pt x="1167" y="105"/>
                  </a:lnTo>
                  <a:cubicBezTo>
                    <a:pt x="1167" y="105"/>
                    <a:pt x="1182" y="75"/>
                    <a:pt x="1182" y="60"/>
                  </a:cubicBezTo>
                  <a:lnTo>
                    <a:pt x="1138" y="60"/>
                  </a:lnTo>
                  <a:cubicBezTo>
                    <a:pt x="1109" y="60"/>
                    <a:pt x="1065" y="75"/>
                    <a:pt x="1036" y="75"/>
                  </a:cubicBezTo>
                  <a:cubicBezTo>
                    <a:pt x="1007" y="75"/>
                    <a:pt x="1021" y="15"/>
                    <a:pt x="977" y="45"/>
                  </a:cubicBezTo>
                  <a:cubicBezTo>
                    <a:pt x="963" y="45"/>
                    <a:pt x="948" y="75"/>
                    <a:pt x="934" y="60"/>
                  </a:cubicBezTo>
                  <a:cubicBezTo>
                    <a:pt x="904" y="60"/>
                    <a:pt x="904" y="45"/>
                    <a:pt x="934" y="30"/>
                  </a:cubicBezTo>
                  <a:cubicBezTo>
                    <a:pt x="963" y="30"/>
                    <a:pt x="919" y="15"/>
                    <a:pt x="904" y="15"/>
                  </a:cubicBezTo>
                  <a:cubicBezTo>
                    <a:pt x="846" y="0"/>
                    <a:pt x="846" y="15"/>
                    <a:pt x="817" y="45"/>
                  </a:cubicBezTo>
                  <a:cubicBezTo>
                    <a:pt x="773" y="90"/>
                    <a:pt x="715" y="60"/>
                    <a:pt x="656" y="75"/>
                  </a:cubicBezTo>
                  <a:cubicBezTo>
                    <a:pt x="598" y="90"/>
                    <a:pt x="656" y="120"/>
                    <a:pt x="656" y="120"/>
                  </a:cubicBezTo>
                  <a:lnTo>
                    <a:pt x="627" y="120"/>
                  </a:lnTo>
                  <a:cubicBezTo>
                    <a:pt x="627" y="120"/>
                    <a:pt x="642" y="150"/>
                    <a:pt x="627" y="150"/>
                  </a:cubicBezTo>
                  <a:cubicBezTo>
                    <a:pt x="612" y="150"/>
                    <a:pt x="612" y="120"/>
                    <a:pt x="612" y="105"/>
                  </a:cubicBezTo>
                  <a:cubicBezTo>
                    <a:pt x="598" y="105"/>
                    <a:pt x="554" y="150"/>
                    <a:pt x="554" y="150"/>
                  </a:cubicBezTo>
                  <a:cubicBezTo>
                    <a:pt x="525" y="165"/>
                    <a:pt x="496" y="135"/>
                    <a:pt x="466" y="165"/>
                  </a:cubicBezTo>
                  <a:cubicBezTo>
                    <a:pt x="437" y="180"/>
                    <a:pt x="408" y="195"/>
                    <a:pt x="393" y="226"/>
                  </a:cubicBezTo>
                  <a:cubicBezTo>
                    <a:pt x="393" y="256"/>
                    <a:pt x="393" y="286"/>
                    <a:pt x="364" y="301"/>
                  </a:cubicBezTo>
                  <a:cubicBezTo>
                    <a:pt x="335" y="316"/>
                    <a:pt x="320" y="331"/>
                    <a:pt x="291" y="331"/>
                  </a:cubicBezTo>
                  <a:cubicBezTo>
                    <a:pt x="277" y="331"/>
                    <a:pt x="189" y="331"/>
                    <a:pt x="174" y="346"/>
                  </a:cubicBezTo>
                  <a:cubicBezTo>
                    <a:pt x="174" y="361"/>
                    <a:pt x="145" y="406"/>
                    <a:pt x="145" y="406"/>
                  </a:cubicBezTo>
                  <a:cubicBezTo>
                    <a:pt x="160" y="421"/>
                    <a:pt x="204" y="421"/>
                    <a:pt x="218" y="436"/>
                  </a:cubicBezTo>
                  <a:cubicBezTo>
                    <a:pt x="262" y="451"/>
                    <a:pt x="306" y="482"/>
                    <a:pt x="335" y="512"/>
                  </a:cubicBezTo>
                  <a:cubicBezTo>
                    <a:pt x="350" y="527"/>
                    <a:pt x="350" y="557"/>
                    <a:pt x="379" y="572"/>
                  </a:cubicBezTo>
                  <a:cubicBezTo>
                    <a:pt x="408" y="572"/>
                    <a:pt x="423" y="572"/>
                    <a:pt x="452" y="557"/>
                  </a:cubicBezTo>
                  <a:lnTo>
                    <a:pt x="496" y="572"/>
                  </a:lnTo>
                  <a:cubicBezTo>
                    <a:pt x="525" y="617"/>
                    <a:pt x="452" y="587"/>
                    <a:pt x="452" y="587"/>
                  </a:cubicBezTo>
                  <a:cubicBezTo>
                    <a:pt x="423" y="587"/>
                    <a:pt x="466" y="617"/>
                    <a:pt x="481" y="632"/>
                  </a:cubicBezTo>
                  <a:cubicBezTo>
                    <a:pt x="496" y="662"/>
                    <a:pt x="510" y="647"/>
                    <a:pt x="539" y="632"/>
                  </a:cubicBezTo>
                  <a:cubicBezTo>
                    <a:pt x="554" y="617"/>
                    <a:pt x="598" y="617"/>
                    <a:pt x="612" y="632"/>
                  </a:cubicBezTo>
                  <a:cubicBezTo>
                    <a:pt x="627" y="647"/>
                    <a:pt x="554" y="662"/>
                    <a:pt x="554" y="662"/>
                  </a:cubicBezTo>
                  <a:cubicBezTo>
                    <a:pt x="539" y="662"/>
                    <a:pt x="554" y="662"/>
                    <a:pt x="554" y="677"/>
                  </a:cubicBezTo>
                  <a:cubicBezTo>
                    <a:pt x="554" y="692"/>
                    <a:pt x="525" y="677"/>
                    <a:pt x="525" y="677"/>
                  </a:cubicBezTo>
                  <a:cubicBezTo>
                    <a:pt x="510" y="677"/>
                    <a:pt x="496" y="692"/>
                    <a:pt x="466" y="692"/>
                  </a:cubicBezTo>
                  <a:cubicBezTo>
                    <a:pt x="437" y="692"/>
                    <a:pt x="379" y="708"/>
                    <a:pt x="350" y="692"/>
                  </a:cubicBezTo>
                  <a:cubicBezTo>
                    <a:pt x="320" y="677"/>
                    <a:pt x="364" y="647"/>
                    <a:pt x="350" y="632"/>
                  </a:cubicBezTo>
                  <a:cubicBezTo>
                    <a:pt x="335" y="632"/>
                    <a:pt x="306" y="632"/>
                    <a:pt x="291" y="647"/>
                  </a:cubicBezTo>
                  <a:lnTo>
                    <a:pt x="233" y="647"/>
                  </a:lnTo>
                  <a:cubicBezTo>
                    <a:pt x="204" y="662"/>
                    <a:pt x="218" y="692"/>
                    <a:pt x="218" y="692"/>
                  </a:cubicBezTo>
                  <a:cubicBezTo>
                    <a:pt x="189" y="692"/>
                    <a:pt x="160" y="677"/>
                    <a:pt x="131" y="692"/>
                  </a:cubicBezTo>
                  <a:cubicBezTo>
                    <a:pt x="116" y="708"/>
                    <a:pt x="87" y="723"/>
                    <a:pt x="72" y="738"/>
                  </a:cubicBezTo>
                  <a:cubicBezTo>
                    <a:pt x="0" y="783"/>
                    <a:pt x="174" y="783"/>
                    <a:pt x="174" y="798"/>
                  </a:cubicBezTo>
                  <a:cubicBezTo>
                    <a:pt x="160" y="813"/>
                    <a:pt x="116" y="813"/>
                    <a:pt x="145" y="828"/>
                  </a:cubicBezTo>
                  <a:cubicBezTo>
                    <a:pt x="160" y="843"/>
                    <a:pt x="160" y="873"/>
                    <a:pt x="174" y="873"/>
                  </a:cubicBezTo>
                  <a:cubicBezTo>
                    <a:pt x="233" y="888"/>
                    <a:pt x="277" y="873"/>
                    <a:pt x="335" y="873"/>
                  </a:cubicBezTo>
                  <a:cubicBezTo>
                    <a:pt x="350" y="888"/>
                    <a:pt x="364" y="888"/>
                    <a:pt x="379" y="888"/>
                  </a:cubicBezTo>
                  <a:cubicBezTo>
                    <a:pt x="408" y="888"/>
                    <a:pt x="393" y="888"/>
                    <a:pt x="423" y="903"/>
                  </a:cubicBezTo>
                  <a:cubicBezTo>
                    <a:pt x="423" y="903"/>
                    <a:pt x="452" y="873"/>
                    <a:pt x="466" y="873"/>
                  </a:cubicBezTo>
                  <a:cubicBezTo>
                    <a:pt x="481" y="858"/>
                    <a:pt x="496" y="858"/>
                    <a:pt x="510" y="858"/>
                  </a:cubicBezTo>
                  <a:cubicBezTo>
                    <a:pt x="525" y="843"/>
                    <a:pt x="539" y="828"/>
                    <a:pt x="539" y="828"/>
                  </a:cubicBezTo>
                  <a:cubicBezTo>
                    <a:pt x="554" y="843"/>
                    <a:pt x="569" y="858"/>
                    <a:pt x="554" y="873"/>
                  </a:cubicBezTo>
                  <a:cubicBezTo>
                    <a:pt x="539" y="888"/>
                    <a:pt x="525" y="888"/>
                    <a:pt x="554" y="918"/>
                  </a:cubicBezTo>
                  <a:cubicBezTo>
                    <a:pt x="583" y="979"/>
                    <a:pt x="554" y="1024"/>
                    <a:pt x="481" y="1009"/>
                  </a:cubicBezTo>
                  <a:cubicBezTo>
                    <a:pt x="481" y="1009"/>
                    <a:pt x="466" y="994"/>
                    <a:pt x="452" y="1009"/>
                  </a:cubicBezTo>
                  <a:cubicBezTo>
                    <a:pt x="437" y="1024"/>
                    <a:pt x="423" y="1054"/>
                    <a:pt x="408" y="1054"/>
                  </a:cubicBezTo>
                  <a:cubicBezTo>
                    <a:pt x="379" y="1069"/>
                    <a:pt x="291" y="1024"/>
                    <a:pt x="306" y="1069"/>
                  </a:cubicBezTo>
                  <a:cubicBezTo>
                    <a:pt x="306" y="1069"/>
                    <a:pt x="262" y="1099"/>
                    <a:pt x="277" y="1099"/>
                  </a:cubicBezTo>
                  <a:lnTo>
                    <a:pt x="291" y="1099"/>
                  </a:lnTo>
                  <a:cubicBezTo>
                    <a:pt x="306" y="1114"/>
                    <a:pt x="262" y="1129"/>
                    <a:pt x="247" y="1144"/>
                  </a:cubicBezTo>
                  <a:cubicBezTo>
                    <a:pt x="233" y="1144"/>
                    <a:pt x="218" y="1159"/>
                    <a:pt x="218" y="1174"/>
                  </a:cubicBezTo>
                  <a:cubicBezTo>
                    <a:pt x="204" y="1205"/>
                    <a:pt x="233" y="1205"/>
                    <a:pt x="204" y="1220"/>
                  </a:cubicBezTo>
                  <a:cubicBezTo>
                    <a:pt x="174" y="1235"/>
                    <a:pt x="204" y="1265"/>
                    <a:pt x="218" y="1280"/>
                  </a:cubicBezTo>
                  <a:cubicBezTo>
                    <a:pt x="218" y="1295"/>
                    <a:pt x="262" y="1220"/>
                    <a:pt x="277" y="1220"/>
                  </a:cubicBezTo>
                  <a:lnTo>
                    <a:pt x="247" y="1265"/>
                  </a:lnTo>
                  <a:cubicBezTo>
                    <a:pt x="233" y="1280"/>
                    <a:pt x="277" y="1310"/>
                    <a:pt x="291" y="1310"/>
                  </a:cubicBezTo>
                  <a:cubicBezTo>
                    <a:pt x="306" y="1325"/>
                    <a:pt x="306" y="1340"/>
                    <a:pt x="320" y="1325"/>
                  </a:cubicBezTo>
                  <a:cubicBezTo>
                    <a:pt x="335" y="1310"/>
                    <a:pt x="350" y="1295"/>
                    <a:pt x="350" y="1295"/>
                  </a:cubicBezTo>
                  <a:cubicBezTo>
                    <a:pt x="350" y="1310"/>
                    <a:pt x="364" y="1340"/>
                    <a:pt x="379" y="1340"/>
                  </a:cubicBezTo>
                  <a:cubicBezTo>
                    <a:pt x="350" y="1355"/>
                    <a:pt x="335" y="1340"/>
                    <a:pt x="320" y="1340"/>
                  </a:cubicBezTo>
                  <a:cubicBezTo>
                    <a:pt x="306" y="1355"/>
                    <a:pt x="291" y="1310"/>
                    <a:pt x="277" y="1310"/>
                  </a:cubicBezTo>
                  <a:cubicBezTo>
                    <a:pt x="262" y="1310"/>
                    <a:pt x="233" y="1355"/>
                    <a:pt x="262" y="1370"/>
                  </a:cubicBezTo>
                  <a:cubicBezTo>
                    <a:pt x="291" y="1385"/>
                    <a:pt x="291" y="1400"/>
                    <a:pt x="320" y="1415"/>
                  </a:cubicBezTo>
                  <a:cubicBezTo>
                    <a:pt x="335" y="1446"/>
                    <a:pt x="364" y="1430"/>
                    <a:pt x="393" y="1430"/>
                  </a:cubicBezTo>
                  <a:cubicBezTo>
                    <a:pt x="408" y="1415"/>
                    <a:pt x="437" y="1430"/>
                    <a:pt x="437" y="1400"/>
                  </a:cubicBezTo>
                  <a:cubicBezTo>
                    <a:pt x="437" y="1370"/>
                    <a:pt x="452" y="1325"/>
                    <a:pt x="481" y="1340"/>
                  </a:cubicBezTo>
                  <a:cubicBezTo>
                    <a:pt x="481" y="1325"/>
                    <a:pt x="452" y="1385"/>
                    <a:pt x="452" y="1400"/>
                  </a:cubicBezTo>
                  <a:cubicBezTo>
                    <a:pt x="452" y="1415"/>
                    <a:pt x="510" y="1461"/>
                    <a:pt x="496" y="1476"/>
                  </a:cubicBezTo>
                  <a:cubicBezTo>
                    <a:pt x="466" y="1506"/>
                    <a:pt x="510" y="1521"/>
                    <a:pt x="510" y="1521"/>
                  </a:cubicBezTo>
                  <a:cubicBezTo>
                    <a:pt x="496" y="1521"/>
                    <a:pt x="466" y="1566"/>
                    <a:pt x="466" y="1566"/>
                  </a:cubicBezTo>
                  <a:cubicBezTo>
                    <a:pt x="481" y="1581"/>
                    <a:pt x="554" y="1536"/>
                    <a:pt x="554" y="1536"/>
                  </a:cubicBezTo>
                  <a:cubicBezTo>
                    <a:pt x="554" y="1551"/>
                    <a:pt x="539" y="1551"/>
                    <a:pt x="539" y="1566"/>
                  </a:cubicBezTo>
                  <a:cubicBezTo>
                    <a:pt x="539" y="1566"/>
                    <a:pt x="569" y="1536"/>
                    <a:pt x="583" y="1521"/>
                  </a:cubicBezTo>
                  <a:cubicBezTo>
                    <a:pt x="598" y="1521"/>
                    <a:pt x="656" y="1536"/>
                    <a:pt x="656" y="1551"/>
                  </a:cubicBezTo>
                  <a:cubicBezTo>
                    <a:pt x="671" y="1566"/>
                    <a:pt x="700" y="1611"/>
                    <a:pt x="700" y="1581"/>
                  </a:cubicBezTo>
                  <a:cubicBezTo>
                    <a:pt x="700" y="1566"/>
                    <a:pt x="729" y="1506"/>
                    <a:pt x="729" y="1506"/>
                  </a:cubicBezTo>
                  <a:cubicBezTo>
                    <a:pt x="729" y="1491"/>
                    <a:pt x="773" y="1536"/>
                    <a:pt x="773" y="1521"/>
                  </a:cubicBezTo>
                  <a:cubicBezTo>
                    <a:pt x="773" y="1521"/>
                    <a:pt x="729" y="1521"/>
                    <a:pt x="729" y="1536"/>
                  </a:cubicBezTo>
                  <a:cubicBezTo>
                    <a:pt x="729" y="1566"/>
                    <a:pt x="773" y="1566"/>
                    <a:pt x="788" y="1551"/>
                  </a:cubicBezTo>
                  <a:cubicBezTo>
                    <a:pt x="802" y="1536"/>
                    <a:pt x="817" y="1551"/>
                    <a:pt x="831" y="1536"/>
                  </a:cubicBezTo>
                  <a:lnTo>
                    <a:pt x="861" y="1506"/>
                  </a:lnTo>
                  <a:cubicBezTo>
                    <a:pt x="861" y="1506"/>
                    <a:pt x="831" y="1551"/>
                    <a:pt x="817" y="1566"/>
                  </a:cubicBezTo>
                  <a:cubicBezTo>
                    <a:pt x="817" y="1581"/>
                    <a:pt x="817" y="1581"/>
                    <a:pt x="802" y="1596"/>
                  </a:cubicBezTo>
                  <a:cubicBezTo>
                    <a:pt x="802" y="1611"/>
                    <a:pt x="817" y="1596"/>
                    <a:pt x="817" y="1611"/>
                  </a:cubicBezTo>
                  <a:cubicBezTo>
                    <a:pt x="817" y="1611"/>
                    <a:pt x="802" y="1626"/>
                    <a:pt x="788" y="1641"/>
                  </a:cubicBezTo>
                  <a:cubicBezTo>
                    <a:pt x="788" y="1671"/>
                    <a:pt x="788" y="1671"/>
                    <a:pt x="802" y="1686"/>
                  </a:cubicBezTo>
                  <a:cubicBezTo>
                    <a:pt x="802" y="1686"/>
                    <a:pt x="758" y="1717"/>
                    <a:pt x="744" y="1717"/>
                  </a:cubicBezTo>
                  <a:cubicBezTo>
                    <a:pt x="729" y="1747"/>
                    <a:pt x="715" y="1762"/>
                    <a:pt x="685" y="1777"/>
                  </a:cubicBezTo>
                  <a:cubicBezTo>
                    <a:pt x="656" y="1777"/>
                    <a:pt x="627" y="1807"/>
                    <a:pt x="612" y="1822"/>
                  </a:cubicBezTo>
                  <a:cubicBezTo>
                    <a:pt x="598" y="1822"/>
                    <a:pt x="598" y="1837"/>
                    <a:pt x="583" y="1837"/>
                  </a:cubicBezTo>
                  <a:cubicBezTo>
                    <a:pt x="583" y="1852"/>
                    <a:pt x="598" y="1867"/>
                    <a:pt x="598" y="1867"/>
                  </a:cubicBezTo>
                  <a:cubicBezTo>
                    <a:pt x="583" y="1882"/>
                    <a:pt x="539" y="1867"/>
                    <a:pt x="525" y="1867"/>
                  </a:cubicBezTo>
                  <a:cubicBezTo>
                    <a:pt x="481" y="1867"/>
                    <a:pt x="466" y="1882"/>
                    <a:pt x="437" y="1912"/>
                  </a:cubicBezTo>
                  <a:cubicBezTo>
                    <a:pt x="423" y="1927"/>
                    <a:pt x="437" y="1958"/>
                    <a:pt x="452" y="1943"/>
                  </a:cubicBezTo>
                  <a:cubicBezTo>
                    <a:pt x="481" y="1927"/>
                    <a:pt x="510" y="1882"/>
                    <a:pt x="525" y="1897"/>
                  </a:cubicBezTo>
                  <a:cubicBezTo>
                    <a:pt x="525" y="1882"/>
                    <a:pt x="510" y="1943"/>
                    <a:pt x="554" y="1897"/>
                  </a:cubicBezTo>
                  <a:cubicBezTo>
                    <a:pt x="554" y="1897"/>
                    <a:pt x="583" y="1943"/>
                    <a:pt x="598" y="1912"/>
                  </a:cubicBezTo>
                  <a:cubicBezTo>
                    <a:pt x="598" y="1897"/>
                    <a:pt x="583" y="1897"/>
                    <a:pt x="598" y="1897"/>
                  </a:cubicBezTo>
                  <a:cubicBezTo>
                    <a:pt x="612" y="1882"/>
                    <a:pt x="612" y="1882"/>
                    <a:pt x="627" y="1882"/>
                  </a:cubicBezTo>
                  <a:cubicBezTo>
                    <a:pt x="642" y="1882"/>
                    <a:pt x="642" y="1882"/>
                    <a:pt x="656" y="1867"/>
                  </a:cubicBezTo>
                  <a:cubicBezTo>
                    <a:pt x="671" y="1852"/>
                    <a:pt x="700" y="1852"/>
                    <a:pt x="729" y="1837"/>
                  </a:cubicBezTo>
                  <a:cubicBezTo>
                    <a:pt x="773" y="1822"/>
                    <a:pt x="715" y="1822"/>
                    <a:pt x="744" y="1807"/>
                  </a:cubicBezTo>
                  <a:cubicBezTo>
                    <a:pt x="758" y="1792"/>
                    <a:pt x="773" y="1777"/>
                    <a:pt x="788" y="1777"/>
                  </a:cubicBezTo>
                  <a:cubicBezTo>
                    <a:pt x="817" y="1762"/>
                    <a:pt x="846" y="1747"/>
                    <a:pt x="861" y="1747"/>
                  </a:cubicBezTo>
                  <a:cubicBezTo>
                    <a:pt x="904" y="1717"/>
                    <a:pt x="875" y="1732"/>
                    <a:pt x="875" y="1702"/>
                  </a:cubicBezTo>
                  <a:cubicBezTo>
                    <a:pt x="875" y="1702"/>
                    <a:pt x="992" y="1641"/>
                    <a:pt x="1007" y="1626"/>
                  </a:cubicBezTo>
                  <a:cubicBezTo>
                    <a:pt x="1021" y="1626"/>
                    <a:pt x="1050" y="1626"/>
                    <a:pt x="1050" y="1611"/>
                  </a:cubicBezTo>
                  <a:cubicBezTo>
                    <a:pt x="1050" y="1566"/>
                    <a:pt x="1065" y="1581"/>
                    <a:pt x="1094" y="1566"/>
                  </a:cubicBezTo>
                  <a:cubicBezTo>
                    <a:pt x="1138" y="1536"/>
                    <a:pt x="1007" y="1521"/>
                    <a:pt x="1065" y="1461"/>
                  </a:cubicBezTo>
                  <a:cubicBezTo>
                    <a:pt x="1094" y="1446"/>
                    <a:pt x="1123" y="1446"/>
                    <a:pt x="1138" y="1430"/>
                  </a:cubicBezTo>
                  <a:cubicBezTo>
                    <a:pt x="1153" y="1415"/>
                    <a:pt x="1153" y="1370"/>
                    <a:pt x="1123" y="1370"/>
                  </a:cubicBezTo>
                  <a:cubicBezTo>
                    <a:pt x="1153" y="1370"/>
                    <a:pt x="1153" y="1385"/>
                    <a:pt x="1182" y="1370"/>
                  </a:cubicBezTo>
                  <a:cubicBezTo>
                    <a:pt x="1196" y="1355"/>
                    <a:pt x="1211" y="1325"/>
                    <a:pt x="1240" y="1310"/>
                  </a:cubicBezTo>
                  <a:cubicBezTo>
                    <a:pt x="1255" y="1295"/>
                    <a:pt x="1284" y="1265"/>
                    <a:pt x="1299" y="1265"/>
                  </a:cubicBezTo>
                  <a:cubicBezTo>
                    <a:pt x="1313" y="1265"/>
                    <a:pt x="1386" y="1265"/>
                    <a:pt x="1372" y="1295"/>
                  </a:cubicBezTo>
                  <a:cubicBezTo>
                    <a:pt x="1357" y="1310"/>
                    <a:pt x="1328" y="1280"/>
                    <a:pt x="1299" y="1295"/>
                  </a:cubicBezTo>
                  <a:cubicBezTo>
                    <a:pt x="1269" y="1310"/>
                    <a:pt x="1269" y="1325"/>
                    <a:pt x="1255" y="1355"/>
                  </a:cubicBezTo>
                  <a:cubicBezTo>
                    <a:pt x="1255" y="1385"/>
                    <a:pt x="1226" y="1415"/>
                    <a:pt x="1226" y="1446"/>
                  </a:cubicBezTo>
                  <a:cubicBezTo>
                    <a:pt x="1211" y="1461"/>
                    <a:pt x="1269" y="1446"/>
                    <a:pt x="1269" y="1461"/>
                  </a:cubicBezTo>
                  <a:cubicBezTo>
                    <a:pt x="1255" y="1461"/>
                    <a:pt x="1182" y="1491"/>
                    <a:pt x="1240" y="1491"/>
                  </a:cubicBezTo>
                  <a:cubicBezTo>
                    <a:pt x="1284" y="1491"/>
                    <a:pt x="1313" y="1461"/>
                    <a:pt x="1357" y="1446"/>
                  </a:cubicBezTo>
                  <a:cubicBezTo>
                    <a:pt x="1386" y="1415"/>
                    <a:pt x="1415" y="1415"/>
                    <a:pt x="1445" y="1400"/>
                  </a:cubicBezTo>
                  <a:cubicBezTo>
                    <a:pt x="1503" y="1385"/>
                    <a:pt x="1474" y="1355"/>
                    <a:pt x="1474" y="1325"/>
                  </a:cubicBezTo>
                  <a:cubicBezTo>
                    <a:pt x="1459" y="1265"/>
                    <a:pt x="1591" y="1310"/>
                    <a:pt x="1620" y="1325"/>
                  </a:cubicBezTo>
                  <a:cubicBezTo>
                    <a:pt x="1649" y="1325"/>
                    <a:pt x="1664" y="1355"/>
                    <a:pt x="1693" y="1370"/>
                  </a:cubicBezTo>
                  <a:cubicBezTo>
                    <a:pt x="1693" y="1370"/>
                    <a:pt x="1722" y="1325"/>
                    <a:pt x="1737" y="1340"/>
                  </a:cubicBezTo>
                  <a:lnTo>
                    <a:pt x="1737" y="1385"/>
                  </a:lnTo>
                  <a:cubicBezTo>
                    <a:pt x="1766" y="1400"/>
                    <a:pt x="1781" y="1400"/>
                    <a:pt x="1795" y="1400"/>
                  </a:cubicBezTo>
                  <a:cubicBezTo>
                    <a:pt x="1839" y="1400"/>
                    <a:pt x="1883" y="1385"/>
                    <a:pt x="1912" y="1400"/>
                  </a:cubicBezTo>
                  <a:cubicBezTo>
                    <a:pt x="1927" y="1400"/>
                    <a:pt x="1941" y="1415"/>
                    <a:pt x="1956" y="1400"/>
                  </a:cubicBezTo>
                  <a:cubicBezTo>
                    <a:pt x="1970" y="1400"/>
                    <a:pt x="1970" y="1415"/>
                    <a:pt x="1985" y="1430"/>
                  </a:cubicBezTo>
                  <a:cubicBezTo>
                    <a:pt x="2000" y="1430"/>
                    <a:pt x="2029" y="1446"/>
                    <a:pt x="2043" y="1446"/>
                  </a:cubicBezTo>
                  <a:cubicBezTo>
                    <a:pt x="2073" y="1446"/>
                    <a:pt x="2087" y="1415"/>
                    <a:pt x="2102" y="1415"/>
                  </a:cubicBezTo>
                  <a:cubicBezTo>
                    <a:pt x="2131" y="1400"/>
                    <a:pt x="2116" y="1446"/>
                    <a:pt x="2116" y="1446"/>
                  </a:cubicBezTo>
                  <a:cubicBezTo>
                    <a:pt x="2102" y="1461"/>
                    <a:pt x="2102" y="1461"/>
                    <a:pt x="2116" y="1476"/>
                  </a:cubicBezTo>
                  <a:cubicBezTo>
                    <a:pt x="2160" y="1491"/>
                    <a:pt x="2189" y="1506"/>
                    <a:pt x="2219" y="1521"/>
                  </a:cubicBezTo>
                  <a:cubicBezTo>
                    <a:pt x="2248" y="1551"/>
                    <a:pt x="2277" y="1581"/>
                    <a:pt x="2306" y="1596"/>
                  </a:cubicBezTo>
                  <a:cubicBezTo>
                    <a:pt x="2321" y="1596"/>
                    <a:pt x="2335" y="1581"/>
                    <a:pt x="2350" y="1581"/>
                  </a:cubicBezTo>
                  <a:cubicBezTo>
                    <a:pt x="2365" y="1566"/>
                    <a:pt x="2335" y="1551"/>
                    <a:pt x="2335" y="1536"/>
                  </a:cubicBezTo>
                  <a:cubicBezTo>
                    <a:pt x="2335" y="1521"/>
                    <a:pt x="2379" y="1551"/>
                    <a:pt x="2379" y="1551"/>
                  </a:cubicBezTo>
                  <a:cubicBezTo>
                    <a:pt x="2379" y="1566"/>
                    <a:pt x="2423" y="1596"/>
                    <a:pt x="2438" y="1581"/>
                  </a:cubicBezTo>
                  <a:lnTo>
                    <a:pt x="2408" y="1491"/>
                  </a:lnTo>
                  <a:cubicBezTo>
                    <a:pt x="2423" y="1491"/>
                    <a:pt x="2452" y="1566"/>
                    <a:pt x="2467" y="1566"/>
                  </a:cubicBezTo>
                  <a:cubicBezTo>
                    <a:pt x="2467" y="1581"/>
                    <a:pt x="2481" y="1611"/>
                    <a:pt x="2496" y="1611"/>
                  </a:cubicBezTo>
                  <a:cubicBezTo>
                    <a:pt x="2511" y="1611"/>
                    <a:pt x="2525" y="1581"/>
                    <a:pt x="2525" y="1581"/>
                  </a:cubicBezTo>
                  <a:cubicBezTo>
                    <a:pt x="2496" y="1596"/>
                    <a:pt x="2584" y="1656"/>
                    <a:pt x="2584" y="1671"/>
                  </a:cubicBezTo>
                  <a:lnTo>
                    <a:pt x="2569" y="1671"/>
                  </a:lnTo>
                  <a:cubicBezTo>
                    <a:pt x="2554" y="1686"/>
                    <a:pt x="2584" y="1686"/>
                    <a:pt x="2584" y="1702"/>
                  </a:cubicBezTo>
                  <a:cubicBezTo>
                    <a:pt x="2584" y="1702"/>
                    <a:pt x="2554" y="1717"/>
                    <a:pt x="2569" y="1717"/>
                  </a:cubicBezTo>
                  <a:cubicBezTo>
                    <a:pt x="2584" y="1732"/>
                    <a:pt x="2598" y="1747"/>
                    <a:pt x="2613" y="1762"/>
                  </a:cubicBezTo>
                  <a:cubicBezTo>
                    <a:pt x="2642" y="1792"/>
                    <a:pt x="2657" y="1807"/>
                    <a:pt x="2686" y="1822"/>
                  </a:cubicBezTo>
                  <a:cubicBezTo>
                    <a:pt x="2686" y="1822"/>
                    <a:pt x="2657" y="1882"/>
                    <a:pt x="2671" y="1882"/>
                  </a:cubicBezTo>
                  <a:cubicBezTo>
                    <a:pt x="2686" y="1897"/>
                    <a:pt x="2686" y="1867"/>
                    <a:pt x="2686" y="1867"/>
                  </a:cubicBezTo>
                  <a:cubicBezTo>
                    <a:pt x="2700" y="1852"/>
                    <a:pt x="2700" y="1897"/>
                    <a:pt x="2715" y="1912"/>
                  </a:cubicBezTo>
                  <a:lnTo>
                    <a:pt x="2715" y="1882"/>
                  </a:lnTo>
                  <a:cubicBezTo>
                    <a:pt x="2715" y="1912"/>
                    <a:pt x="2803" y="1958"/>
                    <a:pt x="2817" y="1912"/>
                  </a:cubicBezTo>
                  <a:lnTo>
                    <a:pt x="2817" y="1927"/>
                  </a:lnTo>
                  <a:cubicBezTo>
                    <a:pt x="2817" y="1927"/>
                    <a:pt x="2832" y="1912"/>
                    <a:pt x="2832" y="1897"/>
                  </a:cubicBezTo>
                  <a:cubicBezTo>
                    <a:pt x="2817" y="1897"/>
                    <a:pt x="2832" y="1912"/>
                    <a:pt x="2832" y="189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Freeform 2118">
              <a:extLst>
                <a:ext uri="{FF2B5EF4-FFF2-40B4-BE49-F238E27FC236}">
                  <a16:creationId xmlns:a16="http://schemas.microsoft.com/office/drawing/2014/main" id="{7B43334A-9907-38EA-0267-397E0734BDC4}"/>
                </a:ext>
              </a:extLst>
            </p:cNvPr>
            <p:cNvSpPr>
              <a:spLocks/>
            </p:cNvSpPr>
            <p:nvPr/>
          </p:nvSpPr>
          <p:spPr bwMode="auto">
            <a:xfrm>
              <a:off x="1222" y="1694"/>
              <a:ext cx="546" cy="378"/>
            </a:xfrm>
            <a:custGeom>
              <a:avLst/>
              <a:gdLst>
                <a:gd name="T0" fmla="*/ 2788 w 2832"/>
                <a:gd name="T1" fmla="*/ 1837 h 1958"/>
                <a:gd name="T2" fmla="*/ 2408 w 2832"/>
                <a:gd name="T3" fmla="*/ 1430 h 1958"/>
                <a:gd name="T4" fmla="*/ 2146 w 2832"/>
                <a:gd name="T5" fmla="*/ 1385 h 1958"/>
                <a:gd name="T6" fmla="*/ 2014 w 2832"/>
                <a:gd name="T7" fmla="*/ 1340 h 1958"/>
                <a:gd name="T8" fmla="*/ 2014 w 2832"/>
                <a:gd name="T9" fmla="*/ 241 h 1958"/>
                <a:gd name="T10" fmla="*/ 1342 w 2832"/>
                <a:gd name="T11" fmla="*/ 120 h 1958"/>
                <a:gd name="T12" fmla="*/ 1138 w 2832"/>
                <a:gd name="T13" fmla="*/ 60 h 1958"/>
                <a:gd name="T14" fmla="*/ 934 w 2832"/>
                <a:gd name="T15" fmla="*/ 30 h 1958"/>
                <a:gd name="T16" fmla="*/ 656 w 2832"/>
                <a:gd name="T17" fmla="*/ 120 h 1958"/>
                <a:gd name="T18" fmla="*/ 554 w 2832"/>
                <a:gd name="T19" fmla="*/ 150 h 1958"/>
                <a:gd name="T20" fmla="*/ 291 w 2832"/>
                <a:gd name="T21" fmla="*/ 331 h 1958"/>
                <a:gd name="T22" fmla="*/ 335 w 2832"/>
                <a:gd name="T23" fmla="*/ 512 h 1958"/>
                <a:gd name="T24" fmla="*/ 452 w 2832"/>
                <a:gd name="T25" fmla="*/ 587 h 1958"/>
                <a:gd name="T26" fmla="*/ 554 w 2832"/>
                <a:gd name="T27" fmla="*/ 662 h 1958"/>
                <a:gd name="T28" fmla="*/ 350 w 2832"/>
                <a:gd name="T29" fmla="*/ 692 h 1958"/>
                <a:gd name="T30" fmla="*/ 218 w 2832"/>
                <a:gd name="T31" fmla="*/ 692 h 1958"/>
                <a:gd name="T32" fmla="*/ 145 w 2832"/>
                <a:gd name="T33" fmla="*/ 828 h 1958"/>
                <a:gd name="T34" fmla="*/ 423 w 2832"/>
                <a:gd name="T35" fmla="*/ 903 h 1958"/>
                <a:gd name="T36" fmla="*/ 554 w 2832"/>
                <a:gd name="T37" fmla="*/ 873 h 1958"/>
                <a:gd name="T38" fmla="*/ 408 w 2832"/>
                <a:gd name="T39" fmla="*/ 1054 h 1958"/>
                <a:gd name="T40" fmla="*/ 247 w 2832"/>
                <a:gd name="T41" fmla="*/ 1144 h 1958"/>
                <a:gd name="T42" fmla="*/ 277 w 2832"/>
                <a:gd name="T43" fmla="*/ 1220 h 1958"/>
                <a:gd name="T44" fmla="*/ 350 w 2832"/>
                <a:gd name="T45" fmla="*/ 1295 h 1958"/>
                <a:gd name="T46" fmla="*/ 262 w 2832"/>
                <a:gd name="T47" fmla="*/ 1370 h 1958"/>
                <a:gd name="T48" fmla="*/ 481 w 2832"/>
                <a:gd name="T49" fmla="*/ 1340 h 1958"/>
                <a:gd name="T50" fmla="*/ 466 w 2832"/>
                <a:gd name="T51" fmla="*/ 1566 h 1958"/>
                <a:gd name="T52" fmla="*/ 656 w 2832"/>
                <a:gd name="T53" fmla="*/ 1551 h 1958"/>
                <a:gd name="T54" fmla="*/ 729 w 2832"/>
                <a:gd name="T55" fmla="*/ 1536 h 1958"/>
                <a:gd name="T56" fmla="*/ 817 w 2832"/>
                <a:gd name="T57" fmla="*/ 1566 h 1958"/>
                <a:gd name="T58" fmla="*/ 802 w 2832"/>
                <a:gd name="T59" fmla="*/ 1686 h 1958"/>
                <a:gd name="T60" fmla="*/ 583 w 2832"/>
                <a:gd name="T61" fmla="*/ 1837 h 1958"/>
                <a:gd name="T62" fmla="*/ 452 w 2832"/>
                <a:gd name="T63" fmla="*/ 1943 h 1958"/>
                <a:gd name="T64" fmla="*/ 598 w 2832"/>
                <a:gd name="T65" fmla="*/ 1897 h 1958"/>
                <a:gd name="T66" fmla="*/ 744 w 2832"/>
                <a:gd name="T67" fmla="*/ 1807 h 1958"/>
                <a:gd name="T68" fmla="*/ 1007 w 2832"/>
                <a:gd name="T69" fmla="*/ 1626 h 1958"/>
                <a:gd name="T70" fmla="*/ 1138 w 2832"/>
                <a:gd name="T71" fmla="*/ 1430 h 1958"/>
                <a:gd name="T72" fmla="*/ 1299 w 2832"/>
                <a:gd name="T73" fmla="*/ 1265 h 1958"/>
                <a:gd name="T74" fmla="*/ 1226 w 2832"/>
                <a:gd name="T75" fmla="*/ 1446 h 1958"/>
                <a:gd name="T76" fmla="*/ 1445 w 2832"/>
                <a:gd name="T77" fmla="*/ 1400 h 1958"/>
                <a:gd name="T78" fmla="*/ 1737 w 2832"/>
                <a:gd name="T79" fmla="*/ 1340 h 1958"/>
                <a:gd name="T80" fmla="*/ 1956 w 2832"/>
                <a:gd name="T81" fmla="*/ 1400 h 1958"/>
                <a:gd name="T82" fmla="*/ 2116 w 2832"/>
                <a:gd name="T83" fmla="*/ 1446 h 1958"/>
                <a:gd name="T84" fmla="*/ 2350 w 2832"/>
                <a:gd name="T85" fmla="*/ 1581 h 1958"/>
                <a:gd name="T86" fmla="*/ 2408 w 2832"/>
                <a:gd name="T87" fmla="*/ 1491 h 1958"/>
                <a:gd name="T88" fmla="*/ 2584 w 2832"/>
                <a:gd name="T89" fmla="*/ 1671 h 1958"/>
                <a:gd name="T90" fmla="*/ 2613 w 2832"/>
                <a:gd name="T91" fmla="*/ 1762 h 1958"/>
                <a:gd name="T92" fmla="*/ 2715 w 2832"/>
                <a:gd name="T93" fmla="*/ 1912 h 1958"/>
                <a:gd name="T94" fmla="*/ 2832 w 2832"/>
                <a:gd name="T95" fmla="*/ 1897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32" h="1958">
                  <a:moveTo>
                    <a:pt x="2832" y="1897"/>
                  </a:moveTo>
                  <a:lnTo>
                    <a:pt x="2832" y="1897"/>
                  </a:lnTo>
                  <a:cubicBezTo>
                    <a:pt x="2817" y="1882"/>
                    <a:pt x="2788" y="1882"/>
                    <a:pt x="2817" y="1852"/>
                  </a:cubicBezTo>
                  <a:cubicBezTo>
                    <a:pt x="2817" y="1837"/>
                    <a:pt x="2803" y="1837"/>
                    <a:pt x="2788" y="1837"/>
                  </a:cubicBezTo>
                  <a:cubicBezTo>
                    <a:pt x="2759" y="1807"/>
                    <a:pt x="2700" y="1792"/>
                    <a:pt x="2686" y="1777"/>
                  </a:cubicBezTo>
                  <a:cubicBezTo>
                    <a:pt x="2627" y="1702"/>
                    <a:pt x="2598" y="1611"/>
                    <a:pt x="2540" y="1551"/>
                  </a:cubicBezTo>
                  <a:cubicBezTo>
                    <a:pt x="2511" y="1536"/>
                    <a:pt x="2481" y="1506"/>
                    <a:pt x="2467" y="1491"/>
                  </a:cubicBezTo>
                  <a:cubicBezTo>
                    <a:pt x="2438" y="1476"/>
                    <a:pt x="2438" y="1430"/>
                    <a:pt x="2408" y="1430"/>
                  </a:cubicBezTo>
                  <a:cubicBezTo>
                    <a:pt x="2394" y="1430"/>
                    <a:pt x="2350" y="1461"/>
                    <a:pt x="2350" y="1461"/>
                  </a:cubicBezTo>
                  <a:cubicBezTo>
                    <a:pt x="2365" y="1491"/>
                    <a:pt x="2321" y="1506"/>
                    <a:pt x="2306" y="1506"/>
                  </a:cubicBezTo>
                  <a:cubicBezTo>
                    <a:pt x="2262" y="1521"/>
                    <a:pt x="2219" y="1461"/>
                    <a:pt x="2189" y="1430"/>
                  </a:cubicBezTo>
                  <a:cubicBezTo>
                    <a:pt x="2175" y="1415"/>
                    <a:pt x="2160" y="1415"/>
                    <a:pt x="2146" y="1385"/>
                  </a:cubicBezTo>
                  <a:cubicBezTo>
                    <a:pt x="2131" y="1355"/>
                    <a:pt x="2102" y="1370"/>
                    <a:pt x="2087" y="1385"/>
                  </a:cubicBezTo>
                  <a:cubicBezTo>
                    <a:pt x="2058" y="1385"/>
                    <a:pt x="2058" y="1370"/>
                    <a:pt x="2029" y="1385"/>
                  </a:cubicBezTo>
                  <a:cubicBezTo>
                    <a:pt x="2029" y="1385"/>
                    <a:pt x="2014" y="1385"/>
                    <a:pt x="2014" y="1370"/>
                  </a:cubicBezTo>
                  <a:lnTo>
                    <a:pt x="2014" y="1340"/>
                  </a:lnTo>
                  <a:lnTo>
                    <a:pt x="2014" y="1144"/>
                  </a:lnTo>
                  <a:lnTo>
                    <a:pt x="2014" y="572"/>
                  </a:lnTo>
                  <a:lnTo>
                    <a:pt x="2014" y="316"/>
                  </a:lnTo>
                  <a:lnTo>
                    <a:pt x="2014" y="241"/>
                  </a:lnTo>
                  <a:cubicBezTo>
                    <a:pt x="2014" y="226"/>
                    <a:pt x="2000" y="226"/>
                    <a:pt x="1970" y="211"/>
                  </a:cubicBezTo>
                  <a:cubicBezTo>
                    <a:pt x="1897" y="180"/>
                    <a:pt x="1854" y="180"/>
                    <a:pt x="1781" y="180"/>
                  </a:cubicBezTo>
                  <a:cubicBezTo>
                    <a:pt x="1708" y="180"/>
                    <a:pt x="1649" y="165"/>
                    <a:pt x="1576" y="150"/>
                  </a:cubicBezTo>
                  <a:cubicBezTo>
                    <a:pt x="1489" y="150"/>
                    <a:pt x="1415" y="120"/>
                    <a:pt x="1342" y="120"/>
                  </a:cubicBezTo>
                  <a:cubicBezTo>
                    <a:pt x="1299" y="120"/>
                    <a:pt x="1269" y="135"/>
                    <a:pt x="1226" y="120"/>
                  </a:cubicBezTo>
                  <a:lnTo>
                    <a:pt x="1167" y="105"/>
                  </a:lnTo>
                  <a:cubicBezTo>
                    <a:pt x="1167" y="105"/>
                    <a:pt x="1182" y="75"/>
                    <a:pt x="1182" y="60"/>
                  </a:cubicBezTo>
                  <a:lnTo>
                    <a:pt x="1138" y="60"/>
                  </a:lnTo>
                  <a:cubicBezTo>
                    <a:pt x="1109" y="60"/>
                    <a:pt x="1065" y="75"/>
                    <a:pt x="1036" y="75"/>
                  </a:cubicBezTo>
                  <a:cubicBezTo>
                    <a:pt x="1007" y="75"/>
                    <a:pt x="1021" y="15"/>
                    <a:pt x="977" y="45"/>
                  </a:cubicBezTo>
                  <a:cubicBezTo>
                    <a:pt x="963" y="45"/>
                    <a:pt x="948" y="75"/>
                    <a:pt x="934" y="60"/>
                  </a:cubicBezTo>
                  <a:cubicBezTo>
                    <a:pt x="904" y="60"/>
                    <a:pt x="904" y="45"/>
                    <a:pt x="934" y="30"/>
                  </a:cubicBezTo>
                  <a:cubicBezTo>
                    <a:pt x="963" y="30"/>
                    <a:pt x="919" y="15"/>
                    <a:pt x="904" y="15"/>
                  </a:cubicBezTo>
                  <a:cubicBezTo>
                    <a:pt x="846" y="0"/>
                    <a:pt x="846" y="15"/>
                    <a:pt x="817" y="45"/>
                  </a:cubicBezTo>
                  <a:cubicBezTo>
                    <a:pt x="773" y="90"/>
                    <a:pt x="715" y="60"/>
                    <a:pt x="656" y="75"/>
                  </a:cubicBezTo>
                  <a:cubicBezTo>
                    <a:pt x="598" y="90"/>
                    <a:pt x="656" y="120"/>
                    <a:pt x="656" y="120"/>
                  </a:cubicBezTo>
                  <a:lnTo>
                    <a:pt x="627" y="120"/>
                  </a:lnTo>
                  <a:cubicBezTo>
                    <a:pt x="627" y="120"/>
                    <a:pt x="642" y="150"/>
                    <a:pt x="627" y="150"/>
                  </a:cubicBezTo>
                  <a:cubicBezTo>
                    <a:pt x="612" y="150"/>
                    <a:pt x="612" y="120"/>
                    <a:pt x="612" y="105"/>
                  </a:cubicBezTo>
                  <a:cubicBezTo>
                    <a:pt x="598" y="105"/>
                    <a:pt x="554" y="150"/>
                    <a:pt x="554" y="150"/>
                  </a:cubicBezTo>
                  <a:cubicBezTo>
                    <a:pt x="525" y="165"/>
                    <a:pt x="496" y="135"/>
                    <a:pt x="466" y="165"/>
                  </a:cubicBezTo>
                  <a:cubicBezTo>
                    <a:pt x="437" y="180"/>
                    <a:pt x="408" y="195"/>
                    <a:pt x="393" y="226"/>
                  </a:cubicBezTo>
                  <a:cubicBezTo>
                    <a:pt x="393" y="256"/>
                    <a:pt x="393" y="286"/>
                    <a:pt x="364" y="301"/>
                  </a:cubicBezTo>
                  <a:cubicBezTo>
                    <a:pt x="335" y="316"/>
                    <a:pt x="320" y="331"/>
                    <a:pt x="291" y="331"/>
                  </a:cubicBezTo>
                  <a:cubicBezTo>
                    <a:pt x="277" y="331"/>
                    <a:pt x="189" y="331"/>
                    <a:pt x="174" y="346"/>
                  </a:cubicBezTo>
                  <a:cubicBezTo>
                    <a:pt x="174" y="361"/>
                    <a:pt x="145" y="406"/>
                    <a:pt x="145" y="406"/>
                  </a:cubicBezTo>
                  <a:cubicBezTo>
                    <a:pt x="160" y="421"/>
                    <a:pt x="204" y="421"/>
                    <a:pt x="218" y="436"/>
                  </a:cubicBezTo>
                  <a:cubicBezTo>
                    <a:pt x="262" y="451"/>
                    <a:pt x="306" y="482"/>
                    <a:pt x="335" y="512"/>
                  </a:cubicBezTo>
                  <a:cubicBezTo>
                    <a:pt x="350" y="527"/>
                    <a:pt x="350" y="557"/>
                    <a:pt x="379" y="572"/>
                  </a:cubicBezTo>
                  <a:cubicBezTo>
                    <a:pt x="408" y="572"/>
                    <a:pt x="423" y="572"/>
                    <a:pt x="452" y="557"/>
                  </a:cubicBezTo>
                  <a:lnTo>
                    <a:pt x="496" y="572"/>
                  </a:lnTo>
                  <a:cubicBezTo>
                    <a:pt x="525" y="617"/>
                    <a:pt x="452" y="587"/>
                    <a:pt x="452" y="587"/>
                  </a:cubicBezTo>
                  <a:cubicBezTo>
                    <a:pt x="423" y="587"/>
                    <a:pt x="466" y="617"/>
                    <a:pt x="481" y="632"/>
                  </a:cubicBezTo>
                  <a:cubicBezTo>
                    <a:pt x="496" y="662"/>
                    <a:pt x="510" y="647"/>
                    <a:pt x="539" y="632"/>
                  </a:cubicBezTo>
                  <a:cubicBezTo>
                    <a:pt x="554" y="617"/>
                    <a:pt x="598" y="617"/>
                    <a:pt x="612" y="632"/>
                  </a:cubicBezTo>
                  <a:cubicBezTo>
                    <a:pt x="627" y="647"/>
                    <a:pt x="554" y="662"/>
                    <a:pt x="554" y="662"/>
                  </a:cubicBezTo>
                  <a:cubicBezTo>
                    <a:pt x="539" y="662"/>
                    <a:pt x="554" y="662"/>
                    <a:pt x="554" y="677"/>
                  </a:cubicBezTo>
                  <a:cubicBezTo>
                    <a:pt x="554" y="692"/>
                    <a:pt x="525" y="677"/>
                    <a:pt x="525" y="677"/>
                  </a:cubicBezTo>
                  <a:cubicBezTo>
                    <a:pt x="510" y="677"/>
                    <a:pt x="496" y="692"/>
                    <a:pt x="466" y="692"/>
                  </a:cubicBezTo>
                  <a:cubicBezTo>
                    <a:pt x="437" y="692"/>
                    <a:pt x="379" y="708"/>
                    <a:pt x="350" y="692"/>
                  </a:cubicBezTo>
                  <a:cubicBezTo>
                    <a:pt x="320" y="677"/>
                    <a:pt x="364" y="647"/>
                    <a:pt x="350" y="632"/>
                  </a:cubicBezTo>
                  <a:cubicBezTo>
                    <a:pt x="335" y="632"/>
                    <a:pt x="306" y="632"/>
                    <a:pt x="291" y="647"/>
                  </a:cubicBezTo>
                  <a:lnTo>
                    <a:pt x="233" y="647"/>
                  </a:lnTo>
                  <a:cubicBezTo>
                    <a:pt x="204" y="662"/>
                    <a:pt x="218" y="692"/>
                    <a:pt x="218" y="692"/>
                  </a:cubicBezTo>
                  <a:cubicBezTo>
                    <a:pt x="189" y="692"/>
                    <a:pt x="160" y="677"/>
                    <a:pt x="131" y="692"/>
                  </a:cubicBezTo>
                  <a:cubicBezTo>
                    <a:pt x="116" y="708"/>
                    <a:pt x="87" y="723"/>
                    <a:pt x="72" y="738"/>
                  </a:cubicBezTo>
                  <a:cubicBezTo>
                    <a:pt x="0" y="783"/>
                    <a:pt x="174" y="783"/>
                    <a:pt x="174" y="798"/>
                  </a:cubicBezTo>
                  <a:cubicBezTo>
                    <a:pt x="160" y="813"/>
                    <a:pt x="116" y="813"/>
                    <a:pt x="145" y="828"/>
                  </a:cubicBezTo>
                  <a:cubicBezTo>
                    <a:pt x="160" y="843"/>
                    <a:pt x="160" y="873"/>
                    <a:pt x="174" y="873"/>
                  </a:cubicBezTo>
                  <a:cubicBezTo>
                    <a:pt x="233" y="888"/>
                    <a:pt x="277" y="873"/>
                    <a:pt x="335" y="873"/>
                  </a:cubicBezTo>
                  <a:cubicBezTo>
                    <a:pt x="350" y="888"/>
                    <a:pt x="364" y="888"/>
                    <a:pt x="379" y="888"/>
                  </a:cubicBezTo>
                  <a:cubicBezTo>
                    <a:pt x="408" y="888"/>
                    <a:pt x="393" y="888"/>
                    <a:pt x="423" y="903"/>
                  </a:cubicBezTo>
                  <a:cubicBezTo>
                    <a:pt x="423" y="903"/>
                    <a:pt x="452" y="873"/>
                    <a:pt x="466" y="873"/>
                  </a:cubicBezTo>
                  <a:cubicBezTo>
                    <a:pt x="481" y="858"/>
                    <a:pt x="496" y="858"/>
                    <a:pt x="510" y="858"/>
                  </a:cubicBezTo>
                  <a:cubicBezTo>
                    <a:pt x="525" y="843"/>
                    <a:pt x="539" y="828"/>
                    <a:pt x="539" y="828"/>
                  </a:cubicBezTo>
                  <a:cubicBezTo>
                    <a:pt x="554" y="843"/>
                    <a:pt x="569" y="858"/>
                    <a:pt x="554" y="873"/>
                  </a:cubicBezTo>
                  <a:cubicBezTo>
                    <a:pt x="539" y="888"/>
                    <a:pt x="525" y="888"/>
                    <a:pt x="554" y="918"/>
                  </a:cubicBezTo>
                  <a:cubicBezTo>
                    <a:pt x="583" y="979"/>
                    <a:pt x="554" y="1024"/>
                    <a:pt x="481" y="1009"/>
                  </a:cubicBezTo>
                  <a:cubicBezTo>
                    <a:pt x="481" y="1009"/>
                    <a:pt x="466" y="994"/>
                    <a:pt x="452" y="1009"/>
                  </a:cubicBezTo>
                  <a:cubicBezTo>
                    <a:pt x="437" y="1024"/>
                    <a:pt x="423" y="1054"/>
                    <a:pt x="408" y="1054"/>
                  </a:cubicBezTo>
                  <a:cubicBezTo>
                    <a:pt x="379" y="1069"/>
                    <a:pt x="291" y="1024"/>
                    <a:pt x="306" y="1069"/>
                  </a:cubicBezTo>
                  <a:cubicBezTo>
                    <a:pt x="306" y="1069"/>
                    <a:pt x="262" y="1099"/>
                    <a:pt x="277" y="1099"/>
                  </a:cubicBezTo>
                  <a:lnTo>
                    <a:pt x="291" y="1099"/>
                  </a:lnTo>
                  <a:cubicBezTo>
                    <a:pt x="306" y="1114"/>
                    <a:pt x="262" y="1129"/>
                    <a:pt x="247" y="1144"/>
                  </a:cubicBezTo>
                  <a:cubicBezTo>
                    <a:pt x="233" y="1144"/>
                    <a:pt x="218" y="1159"/>
                    <a:pt x="218" y="1174"/>
                  </a:cubicBezTo>
                  <a:cubicBezTo>
                    <a:pt x="204" y="1205"/>
                    <a:pt x="233" y="1205"/>
                    <a:pt x="204" y="1220"/>
                  </a:cubicBezTo>
                  <a:cubicBezTo>
                    <a:pt x="174" y="1235"/>
                    <a:pt x="204" y="1265"/>
                    <a:pt x="218" y="1280"/>
                  </a:cubicBezTo>
                  <a:cubicBezTo>
                    <a:pt x="218" y="1295"/>
                    <a:pt x="262" y="1220"/>
                    <a:pt x="277" y="1220"/>
                  </a:cubicBezTo>
                  <a:lnTo>
                    <a:pt x="247" y="1265"/>
                  </a:lnTo>
                  <a:cubicBezTo>
                    <a:pt x="233" y="1280"/>
                    <a:pt x="277" y="1310"/>
                    <a:pt x="291" y="1310"/>
                  </a:cubicBezTo>
                  <a:cubicBezTo>
                    <a:pt x="306" y="1325"/>
                    <a:pt x="306" y="1340"/>
                    <a:pt x="320" y="1325"/>
                  </a:cubicBezTo>
                  <a:cubicBezTo>
                    <a:pt x="335" y="1310"/>
                    <a:pt x="350" y="1295"/>
                    <a:pt x="350" y="1295"/>
                  </a:cubicBezTo>
                  <a:cubicBezTo>
                    <a:pt x="350" y="1310"/>
                    <a:pt x="364" y="1340"/>
                    <a:pt x="379" y="1340"/>
                  </a:cubicBezTo>
                  <a:cubicBezTo>
                    <a:pt x="350" y="1355"/>
                    <a:pt x="335" y="1340"/>
                    <a:pt x="320" y="1340"/>
                  </a:cubicBezTo>
                  <a:cubicBezTo>
                    <a:pt x="306" y="1355"/>
                    <a:pt x="291" y="1310"/>
                    <a:pt x="277" y="1310"/>
                  </a:cubicBezTo>
                  <a:cubicBezTo>
                    <a:pt x="262" y="1310"/>
                    <a:pt x="233" y="1355"/>
                    <a:pt x="262" y="1370"/>
                  </a:cubicBezTo>
                  <a:cubicBezTo>
                    <a:pt x="291" y="1385"/>
                    <a:pt x="291" y="1400"/>
                    <a:pt x="320" y="1415"/>
                  </a:cubicBezTo>
                  <a:cubicBezTo>
                    <a:pt x="335" y="1446"/>
                    <a:pt x="364" y="1430"/>
                    <a:pt x="393" y="1430"/>
                  </a:cubicBezTo>
                  <a:cubicBezTo>
                    <a:pt x="408" y="1415"/>
                    <a:pt x="437" y="1430"/>
                    <a:pt x="437" y="1400"/>
                  </a:cubicBezTo>
                  <a:cubicBezTo>
                    <a:pt x="437" y="1370"/>
                    <a:pt x="452" y="1325"/>
                    <a:pt x="481" y="1340"/>
                  </a:cubicBezTo>
                  <a:cubicBezTo>
                    <a:pt x="481" y="1325"/>
                    <a:pt x="452" y="1385"/>
                    <a:pt x="452" y="1400"/>
                  </a:cubicBezTo>
                  <a:cubicBezTo>
                    <a:pt x="452" y="1415"/>
                    <a:pt x="510" y="1461"/>
                    <a:pt x="496" y="1476"/>
                  </a:cubicBezTo>
                  <a:cubicBezTo>
                    <a:pt x="466" y="1506"/>
                    <a:pt x="510" y="1521"/>
                    <a:pt x="510" y="1521"/>
                  </a:cubicBezTo>
                  <a:cubicBezTo>
                    <a:pt x="496" y="1521"/>
                    <a:pt x="466" y="1566"/>
                    <a:pt x="466" y="1566"/>
                  </a:cubicBezTo>
                  <a:cubicBezTo>
                    <a:pt x="481" y="1581"/>
                    <a:pt x="554" y="1536"/>
                    <a:pt x="554" y="1536"/>
                  </a:cubicBezTo>
                  <a:cubicBezTo>
                    <a:pt x="554" y="1551"/>
                    <a:pt x="539" y="1551"/>
                    <a:pt x="539" y="1566"/>
                  </a:cubicBezTo>
                  <a:cubicBezTo>
                    <a:pt x="539" y="1566"/>
                    <a:pt x="569" y="1536"/>
                    <a:pt x="583" y="1521"/>
                  </a:cubicBezTo>
                  <a:cubicBezTo>
                    <a:pt x="598" y="1521"/>
                    <a:pt x="656" y="1536"/>
                    <a:pt x="656" y="1551"/>
                  </a:cubicBezTo>
                  <a:cubicBezTo>
                    <a:pt x="671" y="1566"/>
                    <a:pt x="700" y="1611"/>
                    <a:pt x="700" y="1581"/>
                  </a:cubicBezTo>
                  <a:cubicBezTo>
                    <a:pt x="700" y="1566"/>
                    <a:pt x="729" y="1506"/>
                    <a:pt x="729" y="1506"/>
                  </a:cubicBezTo>
                  <a:cubicBezTo>
                    <a:pt x="729" y="1491"/>
                    <a:pt x="773" y="1536"/>
                    <a:pt x="773" y="1521"/>
                  </a:cubicBezTo>
                  <a:cubicBezTo>
                    <a:pt x="773" y="1521"/>
                    <a:pt x="729" y="1521"/>
                    <a:pt x="729" y="1536"/>
                  </a:cubicBezTo>
                  <a:cubicBezTo>
                    <a:pt x="729" y="1566"/>
                    <a:pt x="773" y="1566"/>
                    <a:pt x="788" y="1551"/>
                  </a:cubicBezTo>
                  <a:cubicBezTo>
                    <a:pt x="802" y="1536"/>
                    <a:pt x="817" y="1551"/>
                    <a:pt x="831" y="1536"/>
                  </a:cubicBezTo>
                  <a:lnTo>
                    <a:pt x="861" y="1506"/>
                  </a:lnTo>
                  <a:cubicBezTo>
                    <a:pt x="861" y="1506"/>
                    <a:pt x="831" y="1551"/>
                    <a:pt x="817" y="1566"/>
                  </a:cubicBezTo>
                  <a:cubicBezTo>
                    <a:pt x="817" y="1581"/>
                    <a:pt x="817" y="1581"/>
                    <a:pt x="802" y="1596"/>
                  </a:cubicBezTo>
                  <a:cubicBezTo>
                    <a:pt x="802" y="1611"/>
                    <a:pt x="817" y="1596"/>
                    <a:pt x="817" y="1611"/>
                  </a:cubicBezTo>
                  <a:cubicBezTo>
                    <a:pt x="817" y="1611"/>
                    <a:pt x="802" y="1626"/>
                    <a:pt x="788" y="1641"/>
                  </a:cubicBezTo>
                  <a:cubicBezTo>
                    <a:pt x="788" y="1671"/>
                    <a:pt x="788" y="1671"/>
                    <a:pt x="802" y="1686"/>
                  </a:cubicBezTo>
                  <a:cubicBezTo>
                    <a:pt x="802" y="1686"/>
                    <a:pt x="758" y="1717"/>
                    <a:pt x="744" y="1717"/>
                  </a:cubicBezTo>
                  <a:cubicBezTo>
                    <a:pt x="729" y="1747"/>
                    <a:pt x="715" y="1762"/>
                    <a:pt x="685" y="1777"/>
                  </a:cubicBezTo>
                  <a:cubicBezTo>
                    <a:pt x="656" y="1777"/>
                    <a:pt x="627" y="1807"/>
                    <a:pt x="612" y="1822"/>
                  </a:cubicBezTo>
                  <a:cubicBezTo>
                    <a:pt x="598" y="1822"/>
                    <a:pt x="598" y="1837"/>
                    <a:pt x="583" y="1837"/>
                  </a:cubicBezTo>
                  <a:cubicBezTo>
                    <a:pt x="583" y="1852"/>
                    <a:pt x="598" y="1867"/>
                    <a:pt x="598" y="1867"/>
                  </a:cubicBezTo>
                  <a:cubicBezTo>
                    <a:pt x="583" y="1882"/>
                    <a:pt x="539" y="1867"/>
                    <a:pt x="525" y="1867"/>
                  </a:cubicBezTo>
                  <a:cubicBezTo>
                    <a:pt x="481" y="1867"/>
                    <a:pt x="466" y="1882"/>
                    <a:pt x="437" y="1912"/>
                  </a:cubicBezTo>
                  <a:cubicBezTo>
                    <a:pt x="423" y="1927"/>
                    <a:pt x="437" y="1958"/>
                    <a:pt x="452" y="1943"/>
                  </a:cubicBezTo>
                  <a:cubicBezTo>
                    <a:pt x="481" y="1927"/>
                    <a:pt x="510" y="1882"/>
                    <a:pt x="525" y="1897"/>
                  </a:cubicBezTo>
                  <a:cubicBezTo>
                    <a:pt x="525" y="1882"/>
                    <a:pt x="510" y="1943"/>
                    <a:pt x="554" y="1897"/>
                  </a:cubicBezTo>
                  <a:cubicBezTo>
                    <a:pt x="554" y="1897"/>
                    <a:pt x="583" y="1943"/>
                    <a:pt x="598" y="1912"/>
                  </a:cubicBezTo>
                  <a:cubicBezTo>
                    <a:pt x="598" y="1897"/>
                    <a:pt x="583" y="1897"/>
                    <a:pt x="598" y="1897"/>
                  </a:cubicBezTo>
                  <a:cubicBezTo>
                    <a:pt x="612" y="1882"/>
                    <a:pt x="612" y="1882"/>
                    <a:pt x="627" y="1882"/>
                  </a:cubicBezTo>
                  <a:cubicBezTo>
                    <a:pt x="642" y="1882"/>
                    <a:pt x="642" y="1882"/>
                    <a:pt x="656" y="1867"/>
                  </a:cubicBezTo>
                  <a:cubicBezTo>
                    <a:pt x="671" y="1852"/>
                    <a:pt x="700" y="1852"/>
                    <a:pt x="729" y="1837"/>
                  </a:cubicBezTo>
                  <a:cubicBezTo>
                    <a:pt x="773" y="1822"/>
                    <a:pt x="715" y="1822"/>
                    <a:pt x="744" y="1807"/>
                  </a:cubicBezTo>
                  <a:cubicBezTo>
                    <a:pt x="758" y="1792"/>
                    <a:pt x="773" y="1777"/>
                    <a:pt x="788" y="1777"/>
                  </a:cubicBezTo>
                  <a:cubicBezTo>
                    <a:pt x="817" y="1762"/>
                    <a:pt x="846" y="1747"/>
                    <a:pt x="861" y="1747"/>
                  </a:cubicBezTo>
                  <a:cubicBezTo>
                    <a:pt x="904" y="1717"/>
                    <a:pt x="875" y="1732"/>
                    <a:pt x="875" y="1702"/>
                  </a:cubicBezTo>
                  <a:cubicBezTo>
                    <a:pt x="875" y="1702"/>
                    <a:pt x="992" y="1641"/>
                    <a:pt x="1007" y="1626"/>
                  </a:cubicBezTo>
                  <a:cubicBezTo>
                    <a:pt x="1021" y="1626"/>
                    <a:pt x="1050" y="1626"/>
                    <a:pt x="1050" y="1611"/>
                  </a:cubicBezTo>
                  <a:cubicBezTo>
                    <a:pt x="1050" y="1566"/>
                    <a:pt x="1065" y="1581"/>
                    <a:pt x="1094" y="1566"/>
                  </a:cubicBezTo>
                  <a:cubicBezTo>
                    <a:pt x="1138" y="1536"/>
                    <a:pt x="1007" y="1521"/>
                    <a:pt x="1065" y="1461"/>
                  </a:cubicBezTo>
                  <a:cubicBezTo>
                    <a:pt x="1094" y="1446"/>
                    <a:pt x="1123" y="1446"/>
                    <a:pt x="1138" y="1430"/>
                  </a:cubicBezTo>
                  <a:cubicBezTo>
                    <a:pt x="1153" y="1415"/>
                    <a:pt x="1153" y="1370"/>
                    <a:pt x="1123" y="1370"/>
                  </a:cubicBezTo>
                  <a:cubicBezTo>
                    <a:pt x="1153" y="1370"/>
                    <a:pt x="1153" y="1385"/>
                    <a:pt x="1182" y="1370"/>
                  </a:cubicBezTo>
                  <a:cubicBezTo>
                    <a:pt x="1196" y="1355"/>
                    <a:pt x="1211" y="1325"/>
                    <a:pt x="1240" y="1310"/>
                  </a:cubicBezTo>
                  <a:cubicBezTo>
                    <a:pt x="1255" y="1295"/>
                    <a:pt x="1284" y="1265"/>
                    <a:pt x="1299" y="1265"/>
                  </a:cubicBezTo>
                  <a:cubicBezTo>
                    <a:pt x="1313" y="1265"/>
                    <a:pt x="1386" y="1265"/>
                    <a:pt x="1372" y="1295"/>
                  </a:cubicBezTo>
                  <a:cubicBezTo>
                    <a:pt x="1357" y="1310"/>
                    <a:pt x="1328" y="1280"/>
                    <a:pt x="1299" y="1295"/>
                  </a:cubicBezTo>
                  <a:cubicBezTo>
                    <a:pt x="1269" y="1310"/>
                    <a:pt x="1269" y="1325"/>
                    <a:pt x="1255" y="1355"/>
                  </a:cubicBezTo>
                  <a:cubicBezTo>
                    <a:pt x="1255" y="1385"/>
                    <a:pt x="1226" y="1415"/>
                    <a:pt x="1226" y="1446"/>
                  </a:cubicBezTo>
                  <a:cubicBezTo>
                    <a:pt x="1211" y="1461"/>
                    <a:pt x="1269" y="1446"/>
                    <a:pt x="1269" y="1461"/>
                  </a:cubicBezTo>
                  <a:cubicBezTo>
                    <a:pt x="1255" y="1461"/>
                    <a:pt x="1182" y="1491"/>
                    <a:pt x="1240" y="1491"/>
                  </a:cubicBezTo>
                  <a:cubicBezTo>
                    <a:pt x="1284" y="1491"/>
                    <a:pt x="1313" y="1461"/>
                    <a:pt x="1357" y="1446"/>
                  </a:cubicBezTo>
                  <a:cubicBezTo>
                    <a:pt x="1386" y="1415"/>
                    <a:pt x="1415" y="1415"/>
                    <a:pt x="1445" y="1400"/>
                  </a:cubicBezTo>
                  <a:cubicBezTo>
                    <a:pt x="1503" y="1385"/>
                    <a:pt x="1474" y="1355"/>
                    <a:pt x="1474" y="1325"/>
                  </a:cubicBezTo>
                  <a:cubicBezTo>
                    <a:pt x="1459" y="1265"/>
                    <a:pt x="1591" y="1310"/>
                    <a:pt x="1620" y="1325"/>
                  </a:cubicBezTo>
                  <a:cubicBezTo>
                    <a:pt x="1649" y="1325"/>
                    <a:pt x="1664" y="1355"/>
                    <a:pt x="1693" y="1370"/>
                  </a:cubicBezTo>
                  <a:cubicBezTo>
                    <a:pt x="1693" y="1370"/>
                    <a:pt x="1722" y="1325"/>
                    <a:pt x="1737" y="1340"/>
                  </a:cubicBezTo>
                  <a:lnTo>
                    <a:pt x="1737" y="1385"/>
                  </a:lnTo>
                  <a:cubicBezTo>
                    <a:pt x="1766" y="1400"/>
                    <a:pt x="1781" y="1400"/>
                    <a:pt x="1795" y="1400"/>
                  </a:cubicBezTo>
                  <a:cubicBezTo>
                    <a:pt x="1839" y="1400"/>
                    <a:pt x="1883" y="1385"/>
                    <a:pt x="1912" y="1400"/>
                  </a:cubicBezTo>
                  <a:cubicBezTo>
                    <a:pt x="1927" y="1400"/>
                    <a:pt x="1941" y="1415"/>
                    <a:pt x="1956" y="1400"/>
                  </a:cubicBezTo>
                  <a:cubicBezTo>
                    <a:pt x="1970" y="1400"/>
                    <a:pt x="1970" y="1415"/>
                    <a:pt x="1985" y="1430"/>
                  </a:cubicBezTo>
                  <a:cubicBezTo>
                    <a:pt x="2000" y="1430"/>
                    <a:pt x="2029" y="1446"/>
                    <a:pt x="2043" y="1446"/>
                  </a:cubicBezTo>
                  <a:cubicBezTo>
                    <a:pt x="2073" y="1446"/>
                    <a:pt x="2087" y="1415"/>
                    <a:pt x="2102" y="1415"/>
                  </a:cubicBezTo>
                  <a:cubicBezTo>
                    <a:pt x="2131" y="1400"/>
                    <a:pt x="2116" y="1446"/>
                    <a:pt x="2116" y="1446"/>
                  </a:cubicBezTo>
                  <a:cubicBezTo>
                    <a:pt x="2102" y="1461"/>
                    <a:pt x="2102" y="1461"/>
                    <a:pt x="2116" y="1476"/>
                  </a:cubicBezTo>
                  <a:cubicBezTo>
                    <a:pt x="2160" y="1491"/>
                    <a:pt x="2189" y="1506"/>
                    <a:pt x="2219" y="1521"/>
                  </a:cubicBezTo>
                  <a:cubicBezTo>
                    <a:pt x="2248" y="1551"/>
                    <a:pt x="2277" y="1581"/>
                    <a:pt x="2306" y="1596"/>
                  </a:cubicBezTo>
                  <a:cubicBezTo>
                    <a:pt x="2321" y="1596"/>
                    <a:pt x="2335" y="1581"/>
                    <a:pt x="2350" y="1581"/>
                  </a:cubicBezTo>
                  <a:cubicBezTo>
                    <a:pt x="2365" y="1566"/>
                    <a:pt x="2335" y="1551"/>
                    <a:pt x="2335" y="1536"/>
                  </a:cubicBezTo>
                  <a:cubicBezTo>
                    <a:pt x="2335" y="1521"/>
                    <a:pt x="2379" y="1551"/>
                    <a:pt x="2379" y="1551"/>
                  </a:cubicBezTo>
                  <a:cubicBezTo>
                    <a:pt x="2379" y="1566"/>
                    <a:pt x="2423" y="1596"/>
                    <a:pt x="2438" y="1581"/>
                  </a:cubicBezTo>
                  <a:lnTo>
                    <a:pt x="2408" y="1491"/>
                  </a:lnTo>
                  <a:cubicBezTo>
                    <a:pt x="2423" y="1491"/>
                    <a:pt x="2452" y="1566"/>
                    <a:pt x="2467" y="1566"/>
                  </a:cubicBezTo>
                  <a:cubicBezTo>
                    <a:pt x="2467" y="1581"/>
                    <a:pt x="2481" y="1611"/>
                    <a:pt x="2496" y="1611"/>
                  </a:cubicBezTo>
                  <a:cubicBezTo>
                    <a:pt x="2511" y="1611"/>
                    <a:pt x="2525" y="1581"/>
                    <a:pt x="2525" y="1581"/>
                  </a:cubicBezTo>
                  <a:cubicBezTo>
                    <a:pt x="2496" y="1596"/>
                    <a:pt x="2584" y="1656"/>
                    <a:pt x="2584" y="1671"/>
                  </a:cubicBezTo>
                  <a:lnTo>
                    <a:pt x="2569" y="1671"/>
                  </a:lnTo>
                  <a:cubicBezTo>
                    <a:pt x="2554" y="1686"/>
                    <a:pt x="2584" y="1686"/>
                    <a:pt x="2584" y="1702"/>
                  </a:cubicBezTo>
                  <a:cubicBezTo>
                    <a:pt x="2584" y="1702"/>
                    <a:pt x="2554" y="1717"/>
                    <a:pt x="2569" y="1717"/>
                  </a:cubicBezTo>
                  <a:cubicBezTo>
                    <a:pt x="2584" y="1732"/>
                    <a:pt x="2598" y="1747"/>
                    <a:pt x="2613" y="1762"/>
                  </a:cubicBezTo>
                  <a:cubicBezTo>
                    <a:pt x="2642" y="1792"/>
                    <a:pt x="2657" y="1807"/>
                    <a:pt x="2686" y="1822"/>
                  </a:cubicBezTo>
                  <a:cubicBezTo>
                    <a:pt x="2686" y="1822"/>
                    <a:pt x="2657" y="1882"/>
                    <a:pt x="2671" y="1882"/>
                  </a:cubicBezTo>
                  <a:cubicBezTo>
                    <a:pt x="2686" y="1897"/>
                    <a:pt x="2686" y="1867"/>
                    <a:pt x="2686" y="1867"/>
                  </a:cubicBezTo>
                  <a:cubicBezTo>
                    <a:pt x="2700" y="1852"/>
                    <a:pt x="2700" y="1897"/>
                    <a:pt x="2715" y="1912"/>
                  </a:cubicBezTo>
                  <a:lnTo>
                    <a:pt x="2715" y="1882"/>
                  </a:lnTo>
                  <a:cubicBezTo>
                    <a:pt x="2715" y="1912"/>
                    <a:pt x="2803" y="1958"/>
                    <a:pt x="2817" y="1912"/>
                  </a:cubicBezTo>
                  <a:lnTo>
                    <a:pt x="2817" y="1927"/>
                  </a:lnTo>
                  <a:cubicBezTo>
                    <a:pt x="2817" y="1927"/>
                    <a:pt x="2832" y="1912"/>
                    <a:pt x="2832" y="1897"/>
                  </a:cubicBezTo>
                  <a:cubicBezTo>
                    <a:pt x="2817" y="1897"/>
                    <a:pt x="2832" y="1912"/>
                    <a:pt x="2832" y="1897"/>
                  </a:cubicBezTo>
                  <a:lnTo>
                    <a:pt x="2832" y="189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Freeform 2119">
              <a:extLst>
                <a:ext uri="{FF2B5EF4-FFF2-40B4-BE49-F238E27FC236}">
                  <a16:creationId xmlns:a16="http://schemas.microsoft.com/office/drawing/2014/main" id="{764CD0B9-7939-A10F-A339-A4DE8F7C34C5}"/>
                </a:ext>
              </a:extLst>
            </p:cNvPr>
            <p:cNvSpPr>
              <a:spLocks/>
            </p:cNvSpPr>
            <p:nvPr/>
          </p:nvSpPr>
          <p:spPr bwMode="auto">
            <a:xfrm>
              <a:off x="1222" y="1694"/>
              <a:ext cx="546" cy="378"/>
            </a:xfrm>
            <a:custGeom>
              <a:avLst/>
              <a:gdLst>
                <a:gd name="T0" fmla="*/ 2788 w 2832"/>
                <a:gd name="T1" fmla="*/ 1837 h 1958"/>
                <a:gd name="T2" fmla="*/ 2408 w 2832"/>
                <a:gd name="T3" fmla="*/ 1430 h 1958"/>
                <a:gd name="T4" fmla="*/ 2146 w 2832"/>
                <a:gd name="T5" fmla="*/ 1385 h 1958"/>
                <a:gd name="T6" fmla="*/ 2014 w 2832"/>
                <a:gd name="T7" fmla="*/ 1340 h 1958"/>
                <a:gd name="T8" fmla="*/ 2014 w 2832"/>
                <a:gd name="T9" fmla="*/ 241 h 1958"/>
                <a:gd name="T10" fmla="*/ 1342 w 2832"/>
                <a:gd name="T11" fmla="*/ 120 h 1958"/>
                <a:gd name="T12" fmla="*/ 1138 w 2832"/>
                <a:gd name="T13" fmla="*/ 60 h 1958"/>
                <a:gd name="T14" fmla="*/ 934 w 2832"/>
                <a:gd name="T15" fmla="*/ 30 h 1958"/>
                <a:gd name="T16" fmla="*/ 656 w 2832"/>
                <a:gd name="T17" fmla="*/ 120 h 1958"/>
                <a:gd name="T18" fmla="*/ 554 w 2832"/>
                <a:gd name="T19" fmla="*/ 150 h 1958"/>
                <a:gd name="T20" fmla="*/ 291 w 2832"/>
                <a:gd name="T21" fmla="*/ 331 h 1958"/>
                <a:gd name="T22" fmla="*/ 335 w 2832"/>
                <a:gd name="T23" fmla="*/ 512 h 1958"/>
                <a:gd name="T24" fmla="*/ 452 w 2832"/>
                <a:gd name="T25" fmla="*/ 587 h 1958"/>
                <a:gd name="T26" fmla="*/ 554 w 2832"/>
                <a:gd name="T27" fmla="*/ 662 h 1958"/>
                <a:gd name="T28" fmla="*/ 350 w 2832"/>
                <a:gd name="T29" fmla="*/ 692 h 1958"/>
                <a:gd name="T30" fmla="*/ 218 w 2832"/>
                <a:gd name="T31" fmla="*/ 692 h 1958"/>
                <a:gd name="T32" fmla="*/ 145 w 2832"/>
                <a:gd name="T33" fmla="*/ 828 h 1958"/>
                <a:gd name="T34" fmla="*/ 423 w 2832"/>
                <a:gd name="T35" fmla="*/ 903 h 1958"/>
                <a:gd name="T36" fmla="*/ 554 w 2832"/>
                <a:gd name="T37" fmla="*/ 873 h 1958"/>
                <a:gd name="T38" fmla="*/ 408 w 2832"/>
                <a:gd name="T39" fmla="*/ 1054 h 1958"/>
                <a:gd name="T40" fmla="*/ 247 w 2832"/>
                <a:gd name="T41" fmla="*/ 1144 h 1958"/>
                <a:gd name="T42" fmla="*/ 277 w 2832"/>
                <a:gd name="T43" fmla="*/ 1220 h 1958"/>
                <a:gd name="T44" fmla="*/ 350 w 2832"/>
                <a:gd name="T45" fmla="*/ 1295 h 1958"/>
                <a:gd name="T46" fmla="*/ 262 w 2832"/>
                <a:gd name="T47" fmla="*/ 1370 h 1958"/>
                <a:gd name="T48" fmla="*/ 481 w 2832"/>
                <a:gd name="T49" fmla="*/ 1340 h 1958"/>
                <a:gd name="T50" fmla="*/ 466 w 2832"/>
                <a:gd name="T51" fmla="*/ 1566 h 1958"/>
                <a:gd name="T52" fmla="*/ 656 w 2832"/>
                <a:gd name="T53" fmla="*/ 1551 h 1958"/>
                <a:gd name="T54" fmla="*/ 729 w 2832"/>
                <a:gd name="T55" fmla="*/ 1536 h 1958"/>
                <a:gd name="T56" fmla="*/ 817 w 2832"/>
                <a:gd name="T57" fmla="*/ 1566 h 1958"/>
                <a:gd name="T58" fmla="*/ 802 w 2832"/>
                <a:gd name="T59" fmla="*/ 1686 h 1958"/>
                <a:gd name="T60" fmla="*/ 583 w 2832"/>
                <a:gd name="T61" fmla="*/ 1837 h 1958"/>
                <a:gd name="T62" fmla="*/ 452 w 2832"/>
                <a:gd name="T63" fmla="*/ 1943 h 1958"/>
                <a:gd name="T64" fmla="*/ 598 w 2832"/>
                <a:gd name="T65" fmla="*/ 1897 h 1958"/>
                <a:gd name="T66" fmla="*/ 744 w 2832"/>
                <a:gd name="T67" fmla="*/ 1807 h 1958"/>
                <a:gd name="T68" fmla="*/ 1007 w 2832"/>
                <a:gd name="T69" fmla="*/ 1626 h 1958"/>
                <a:gd name="T70" fmla="*/ 1138 w 2832"/>
                <a:gd name="T71" fmla="*/ 1430 h 1958"/>
                <a:gd name="T72" fmla="*/ 1299 w 2832"/>
                <a:gd name="T73" fmla="*/ 1265 h 1958"/>
                <a:gd name="T74" fmla="*/ 1226 w 2832"/>
                <a:gd name="T75" fmla="*/ 1446 h 1958"/>
                <a:gd name="T76" fmla="*/ 1445 w 2832"/>
                <a:gd name="T77" fmla="*/ 1400 h 1958"/>
                <a:gd name="T78" fmla="*/ 1737 w 2832"/>
                <a:gd name="T79" fmla="*/ 1340 h 1958"/>
                <a:gd name="T80" fmla="*/ 1956 w 2832"/>
                <a:gd name="T81" fmla="*/ 1400 h 1958"/>
                <a:gd name="T82" fmla="*/ 2116 w 2832"/>
                <a:gd name="T83" fmla="*/ 1446 h 1958"/>
                <a:gd name="T84" fmla="*/ 2350 w 2832"/>
                <a:gd name="T85" fmla="*/ 1581 h 1958"/>
                <a:gd name="T86" fmla="*/ 2408 w 2832"/>
                <a:gd name="T87" fmla="*/ 1491 h 1958"/>
                <a:gd name="T88" fmla="*/ 2584 w 2832"/>
                <a:gd name="T89" fmla="*/ 1671 h 1958"/>
                <a:gd name="T90" fmla="*/ 2613 w 2832"/>
                <a:gd name="T91" fmla="*/ 1762 h 1958"/>
                <a:gd name="T92" fmla="*/ 2715 w 2832"/>
                <a:gd name="T93" fmla="*/ 1912 h 1958"/>
                <a:gd name="T94" fmla="*/ 2832 w 2832"/>
                <a:gd name="T95" fmla="*/ 1897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32" h="1958">
                  <a:moveTo>
                    <a:pt x="2832" y="1897"/>
                  </a:moveTo>
                  <a:lnTo>
                    <a:pt x="2832" y="1897"/>
                  </a:lnTo>
                  <a:cubicBezTo>
                    <a:pt x="2817" y="1882"/>
                    <a:pt x="2788" y="1882"/>
                    <a:pt x="2817" y="1852"/>
                  </a:cubicBezTo>
                  <a:cubicBezTo>
                    <a:pt x="2817" y="1837"/>
                    <a:pt x="2803" y="1837"/>
                    <a:pt x="2788" y="1837"/>
                  </a:cubicBezTo>
                  <a:cubicBezTo>
                    <a:pt x="2759" y="1807"/>
                    <a:pt x="2700" y="1792"/>
                    <a:pt x="2686" y="1777"/>
                  </a:cubicBezTo>
                  <a:cubicBezTo>
                    <a:pt x="2627" y="1702"/>
                    <a:pt x="2598" y="1611"/>
                    <a:pt x="2540" y="1551"/>
                  </a:cubicBezTo>
                  <a:cubicBezTo>
                    <a:pt x="2511" y="1536"/>
                    <a:pt x="2481" y="1506"/>
                    <a:pt x="2467" y="1491"/>
                  </a:cubicBezTo>
                  <a:cubicBezTo>
                    <a:pt x="2438" y="1476"/>
                    <a:pt x="2438" y="1430"/>
                    <a:pt x="2408" y="1430"/>
                  </a:cubicBezTo>
                  <a:cubicBezTo>
                    <a:pt x="2394" y="1430"/>
                    <a:pt x="2350" y="1461"/>
                    <a:pt x="2350" y="1461"/>
                  </a:cubicBezTo>
                  <a:cubicBezTo>
                    <a:pt x="2365" y="1491"/>
                    <a:pt x="2321" y="1506"/>
                    <a:pt x="2306" y="1506"/>
                  </a:cubicBezTo>
                  <a:cubicBezTo>
                    <a:pt x="2262" y="1521"/>
                    <a:pt x="2219" y="1461"/>
                    <a:pt x="2189" y="1430"/>
                  </a:cubicBezTo>
                  <a:cubicBezTo>
                    <a:pt x="2175" y="1415"/>
                    <a:pt x="2160" y="1415"/>
                    <a:pt x="2146" y="1385"/>
                  </a:cubicBezTo>
                  <a:cubicBezTo>
                    <a:pt x="2131" y="1355"/>
                    <a:pt x="2102" y="1370"/>
                    <a:pt x="2087" y="1385"/>
                  </a:cubicBezTo>
                  <a:cubicBezTo>
                    <a:pt x="2058" y="1385"/>
                    <a:pt x="2058" y="1370"/>
                    <a:pt x="2029" y="1385"/>
                  </a:cubicBezTo>
                  <a:cubicBezTo>
                    <a:pt x="2029" y="1385"/>
                    <a:pt x="2014" y="1385"/>
                    <a:pt x="2014" y="1370"/>
                  </a:cubicBezTo>
                  <a:lnTo>
                    <a:pt x="2014" y="1340"/>
                  </a:lnTo>
                  <a:lnTo>
                    <a:pt x="2014" y="1144"/>
                  </a:lnTo>
                  <a:lnTo>
                    <a:pt x="2014" y="572"/>
                  </a:lnTo>
                  <a:lnTo>
                    <a:pt x="2014" y="316"/>
                  </a:lnTo>
                  <a:lnTo>
                    <a:pt x="2014" y="241"/>
                  </a:lnTo>
                  <a:cubicBezTo>
                    <a:pt x="2014" y="226"/>
                    <a:pt x="2000" y="226"/>
                    <a:pt x="1970" y="211"/>
                  </a:cubicBezTo>
                  <a:cubicBezTo>
                    <a:pt x="1897" y="180"/>
                    <a:pt x="1854" y="180"/>
                    <a:pt x="1781" y="180"/>
                  </a:cubicBezTo>
                  <a:cubicBezTo>
                    <a:pt x="1708" y="180"/>
                    <a:pt x="1649" y="165"/>
                    <a:pt x="1576" y="150"/>
                  </a:cubicBezTo>
                  <a:cubicBezTo>
                    <a:pt x="1489" y="150"/>
                    <a:pt x="1415" y="120"/>
                    <a:pt x="1342" y="120"/>
                  </a:cubicBezTo>
                  <a:cubicBezTo>
                    <a:pt x="1299" y="120"/>
                    <a:pt x="1269" y="135"/>
                    <a:pt x="1226" y="120"/>
                  </a:cubicBezTo>
                  <a:lnTo>
                    <a:pt x="1167" y="105"/>
                  </a:lnTo>
                  <a:cubicBezTo>
                    <a:pt x="1167" y="105"/>
                    <a:pt x="1182" y="75"/>
                    <a:pt x="1182" y="60"/>
                  </a:cubicBezTo>
                  <a:lnTo>
                    <a:pt x="1138" y="60"/>
                  </a:lnTo>
                  <a:cubicBezTo>
                    <a:pt x="1109" y="60"/>
                    <a:pt x="1065" y="75"/>
                    <a:pt x="1036" y="75"/>
                  </a:cubicBezTo>
                  <a:cubicBezTo>
                    <a:pt x="1007" y="75"/>
                    <a:pt x="1021" y="15"/>
                    <a:pt x="977" y="45"/>
                  </a:cubicBezTo>
                  <a:cubicBezTo>
                    <a:pt x="963" y="45"/>
                    <a:pt x="948" y="75"/>
                    <a:pt x="934" y="60"/>
                  </a:cubicBezTo>
                  <a:cubicBezTo>
                    <a:pt x="904" y="60"/>
                    <a:pt x="904" y="45"/>
                    <a:pt x="934" y="30"/>
                  </a:cubicBezTo>
                  <a:cubicBezTo>
                    <a:pt x="963" y="30"/>
                    <a:pt x="919" y="15"/>
                    <a:pt x="904" y="15"/>
                  </a:cubicBezTo>
                  <a:cubicBezTo>
                    <a:pt x="846" y="0"/>
                    <a:pt x="846" y="15"/>
                    <a:pt x="817" y="45"/>
                  </a:cubicBezTo>
                  <a:cubicBezTo>
                    <a:pt x="773" y="90"/>
                    <a:pt x="715" y="60"/>
                    <a:pt x="656" y="75"/>
                  </a:cubicBezTo>
                  <a:cubicBezTo>
                    <a:pt x="598" y="90"/>
                    <a:pt x="656" y="120"/>
                    <a:pt x="656" y="120"/>
                  </a:cubicBezTo>
                  <a:lnTo>
                    <a:pt x="627" y="120"/>
                  </a:lnTo>
                  <a:cubicBezTo>
                    <a:pt x="627" y="120"/>
                    <a:pt x="642" y="150"/>
                    <a:pt x="627" y="150"/>
                  </a:cubicBezTo>
                  <a:cubicBezTo>
                    <a:pt x="612" y="150"/>
                    <a:pt x="612" y="120"/>
                    <a:pt x="612" y="105"/>
                  </a:cubicBezTo>
                  <a:cubicBezTo>
                    <a:pt x="598" y="105"/>
                    <a:pt x="554" y="150"/>
                    <a:pt x="554" y="150"/>
                  </a:cubicBezTo>
                  <a:cubicBezTo>
                    <a:pt x="525" y="165"/>
                    <a:pt x="496" y="135"/>
                    <a:pt x="466" y="165"/>
                  </a:cubicBezTo>
                  <a:cubicBezTo>
                    <a:pt x="437" y="180"/>
                    <a:pt x="408" y="195"/>
                    <a:pt x="393" y="226"/>
                  </a:cubicBezTo>
                  <a:cubicBezTo>
                    <a:pt x="393" y="256"/>
                    <a:pt x="393" y="286"/>
                    <a:pt x="364" y="301"/>
                  </a:cubicBezTo>
                  <a:cubicBezTo>
                    <a:pt x="335" y="316"/>
                    <a:pt x="320" y="331"/>
                    <a:pt x="291" y="331"/>
                  </a:cubicBezTo>
                  <a:cubicBezTo>
                    <a:pt x="277" y="331"/>
                    <a:pt x="189" y="331"/>
                    <a:pt x="174" y="346"/>
                  </a:cubicBezTo>
                  <a:cubicBezTo>
                    <a:pt x="174" y="361"/>
                    <a:pt x="145" y="406"/>
                    <a:pt x="145" y="406"/>
                  </a:cubicBezTo>
                  <a:cubicBezTo>
                    <a:pt x="160" y="421"/>
                    <a:pt x="204" y="421"/>
                    <a:pt x="218" y="436"/>
                  </a:cubicBezTo>
                  <a:cubicBezTo>
                    <a:pt x="262" y="452"/>
                    <a:pt x="306" y="482"/>
                    <a:pt x="335" y="512"/>
                  </a:cubicBezTo>
                  <a:cubicBezTo>
                    <a:pt x="350" y="527"/>
                    <a:pt x="350" y="557"/>
                    <a:pt x="379" y="572"/>
                  </a:cubicBezTo>
                  <a:cubicBezTo>
                    <a:pt x="408" y="572"/>
                    <a:pt x="423" y="572"/>
                    <a:pt x="452" y="557"/>
                  </a:cubicBezTo>
                  <a:lnTo>
                    <a:pt x="496" y="572"/>
                  </a:lnTo>
                  <a:cubicBezTo>
                    <a:pt x="525" y="617"/>
                    <a:pt x="452" y="587"/>
                    <a:pt x="452" y="587"/>
                  </a:cubicBezTo>
                  <a:cubicBezTo>
                    <a:pt x="423" y="587"/>
                    <a:pt x="466" y="617"/>
                    <a:pt x="481" y="632"/>
                  </a:cubicBezTo>
                  <a:cubicBezTo>
                    <a:pt x="496" y="662"/>
                    <a:pt x="510" y="647"/>
                    <a:pt x="539" y="632"/>
                  </a:cubicBezTo>
                  <a:cubicBezTo>
                    <a:pt x="554" y="617"/>
                    <a:pt x="598" y="617"/>
                    <a:pt x="612" y="632"/>
                  </a:cubicBezTo>
                  <a:cubicBezTo>
                    <a:pt x="627" y="647"/>
                    <a:pt x="554" y="662"/>
                    <a:pt x="554" y="662"/>
                  </a:cubicBezTo>
                  <a:cubicBezTo>
                    <a:pt x="539" y="662"/>
                    <a:pt x="554" y="662"/>
                    <a:pt x="554" y="677"/>
                  </a:cubicBezTo>
                  <a:cubicBezTo>
                    <a:pt x="554" y="692"/>
                    <a:pt x="525" y="677"/>
                    <a:pt x="525" y="677"/>
                  </a:cubicBezTo>
                  <a:cubicBezTo>
                    <a:pt x="510" y="677"/>
                    <a:pt x="496" y="692"/>
                    <a:pt x="466" y="692"/>
                  </a:cubicBezTo>
                  <a:cubicBezTo>
                    <a:pt x="437" y="692"/>
                    <a:pt x="379" y="708"/>
                    <a:pt x="350" y="692"/>
                  </a:cubicBezTo>
                  <a:cubicBezTo>
                    <a:pt x="320" y="677"/>
                    <a:pt x="364" y="647"/>
                    <a:pt x="350" y="632"/>
                  </a:cubicBezTo>
                  <a:cubicBezTo>
                    <a:pt x="335" y="632"/>
                    <a:pt x="306" y="632"/>
                    <a:pt x="291" y="647"/>
                  </a:cubicBezTo>
                  <a:lnTo>
                    <a:pt x="233" y="647"/>
                  </a:lnTo>
                  <a:cubicBezTo>
                    <a:pt x="204" y="662"/>
                    <a:pt x="218" y="692"/>
                    <a:pt x="218" y="692"/>
                  </a:cubicBezTo>
                  <a:cubicBezTo>
                    <a:pt x="189" y="692"/>
                    <a:pt x="160" y="677"/>
                    <a:pt x="131" y="692"/>
                  </a:cubicBezTo>
                  <a:cubicBezTo>
                    <a:pt x="116" y="708"/>
                    <a:pt x="87" y="723"/>
                    <a:pt x="72" y="738"/>
                  </a:cubicBezTo>
                  <a:cubicBezTo>
                    <a:pt x="0" y="783"/>
                    <a:pt x="174" y="783"/>
                    <a:pt x="174" y="798"/>
                  </a:cubicBezTo>
                  <a:cubicBezTo>
                    <a:pt x="160" y="813"/>
                    <a:pt x="116" y="813"/>
                    <a:pt x="145" y="828"/>
                  </a:cubicBezTo>
                  <a:cubicBezTo>
                    <a:pt x="160" y="843"/>
                    <a:pt x="160" y="873"/>
                    <a:pt x="174" y="873"/>
                  </a:cubicBezTo>
                  <a:cubicBezTo>
                    <a:pt x="233" y="888"/>
                    <a:pt x="277" y="873"/>
                    <a:pt x="335" y="873"/>
                  </a:cubicBezTo>
                  <a:cubicBezTo>
                    <a:pt x="350" y="888"/>
                    <a:pt x="364" y="888"/>
                    <a:pt x="379" y="888"/>
                  </a:cubicBezTo>
                  <a:cubicBezTo>
                    <a:pt x="408" y="888"/>
                    <a:pt x="393" y="888"/>
                    <a:pt x="423" y="903"/>
                  </a:cubicBezTo>
                  <a:cubicBezTo>
                    <a:pt x="423" y="903"/>
                    <a:pt x="452" y="873"/>
                    <a:pt x="466" y="873"/>
                  </a:cubicBezTo>
                  <a:cubicBezTo>
                    <a:pt x="481" y="858"/>
                    <a:pt x="496" y="858"/>
                    <a:pt x="510" y="858"/>
                  </a:cubicBezTo>
                  <a:cubicBezTo>
                    <a:pt x="525" y="843"/>
                    <a:pt x="539" y="828"/>
                    <a:pt x="539" y="828"/>
                  </a:cubicBezTo>
                  <a:cubicBezTo>
                    <a:pt x="554" y="843"/>
                    <a:pt x="569" y="858"/>
                    <a:pt x="554" y="873"/>
                  </a:cubicBezTo>
                  <a:cubicBezTo>
                    <a:pt x="539" y="888"/>
                    <a:pt x="525" y="888"/>
                    <a:pt x="554" y="918"/>
                  </a:cubicBezTo>
                  <a:cubicBezTo>
                    <a:pt x="583" y="979"/>
                    <a:pt x="554" y="1024"/>
                    <a:pt x="481" y="1009"/>
                  </a:cubicBezTo>
                  <a:cubicBezTo>
                    <a:pt x="481" y="1009"/>
                    <a:pt x="466" y="994"/>
                    <a:pt x="452" y="1009"/>
                  </a:cubicBezTo>
                  <a:cubicBezTo>
                    <a:pt x="437" y="1024"/>
                    <a:pt x="423" y="1054"/>
                    <a:pt x="408" y="1054"/>
                  </a:cubicBezTo>
                  <a:cubicBezTo>
                    <a:pt x="379" y="1069"/>
                    <a:pt x="291" y="1024"/>
                    <a:pt x="306" y="1069"/>
                  </a:cubicBezTo>
                  <a:cubicBezTo>
                    <a:pt x="306" y="1069"/>
                    <a:pt x="262" y="1099"/>
                    <a:pt x="277" y="1099"/>
                  </a:cubicBezTo>
                  <a:lnTo>
                    <a:pt x="291" y="1099"/>
                  </a:lnTo>
                  <a:cubicBezTo>
                    <a:pt x="306" y="1114"/>
                    <a:pt x="262" y="1129"/>
                    <a:pt x="247" y="1144"/>
                  </a:cubicBezTo>
                  <a:cubicBezTo>
                    <a:pt x="233" y="1144"/>
                    <a:pt x="218" y="1159"/>
                    <a:pt x="218" y="1174"/>
                  </a:cubicBezTo>
                  <a:cubicBezTo>
                    <a:pt x="204" y="1205"/>
                    <a:pt x="233" y="1205"/>
                    <a:pt x="204" y="1220"/>
                  </a:cubicBezTo>
                  <a:cubicBezTo>
                    <a:pt x="174" y="1235"/>
                    <a:pt x="204" y="1265"/>
                    <a:pt x="218" y="1280"/>
                  </a:cubicBezTo>
                  <a:cubicBezTo>
                    <a:pt x="218" y="1295"/>
                    <a:pt x="262" y="1220"/>
                    <a:pt x="277" y="1220"/>
                  </a:cubicBezTo>
                  <a:lnTo>
                    <a:pt x="247" y="1265"/>
                  </a:lnTo>
                  <a:cubicBezTo>
                    <a:pt x="233" y="1280"/>
                    <a:pt x="277" y="1310"/>
                    <a:pt x="291" y="1310"/>
                  </a:cubicBezTo>
                  <a:cubicBezTo>
                    <a:pt x="306" y="1325"/>
                    <a:pt x="306" y="1340"/>
                    <a:pt x="320" y="1325"/>
                  </a:cubicBezTo>
                  <a:cubicBezTo>
                    <a:pt x="335" y="1310"/>
                    <a:pt x="350" y="1295"/>
                    <a:pt x="350" y="1295"/>
                  </a:cubicBezTo>
                  <a:cubicBezTo>
                    <a:pt x="350" y="1310"/>
                    <a:pt x="364" y="1340"/>
                    <a:pt x="379" y="1340"/>
                  </a:cubicBezTo>
                  <a:cubicBezTo>
                    <a:pt x="350" y="1355"/>
                    <a:pt x="335" y="1340"/>
                    <a:pt x="320" y="1340"/>
                  </a:cubicBezTo>
                  <a:cubicBezTo>
                    <a:pt x="306" y="1355"/>
                    <a:pt x="291" y="1310"/>
                    <a:pt x="277" y="1310"/>
                  </a:cubicBezTo>
                  <a:cubicBezTo>
                    <a:pt x="262" y="1310"/>
                    <a:pt x="233" y="1355"/>
                    <a:pt x="262" y="1370"/>
                  </a:cubicBezTo>
                  <a:cubicBezTo>
                    <a:pt x="291" y="1385"/>
                    <a:pt x="291" y="1400"/>
                    <a:pt x="320" y="1415"/>
                  </a:cubicBezTo>
                  <a:cubicBezTo>
                    <a:pt x="335" y="1446"/>
                    <a:pt x="364" y="1430"/>
                    <a:pt x="393" y="1430"/>
                  </a:cubicBezTo>
                  <a:cubicBezTo>
                    <a:pt x="408" y="1415"/>
                    <a:pt x="437" y="1430"/>
                    <a:pt x="437" y="1400"/>
                  </a:cubicBezTo>
                  <a:cubicBezTo>
                    <a:pt x="437" y="1370"/>
                    <a:pt x="452" y="1325"/>
                    <a:pt x="481" y="1340"/>
                  </a:cubicBezTo>
                  <a:cubicBezTo>
                    <a:pt x="481" y="1325"/>
                    <a:pt x="452" y="1385"/>
                    <a:pt x="452" y="1400"/>
                  </a:cubicBezTo>
                  <a:cubicBezTo>
                    <a:pt x="452" y="1415"/>
                    <a:pt x="510" y="1461"/>
                    <a:pt x="496" y="1476"/>
                  </a:cubicBezTo>
                  <a:cubicBezTo>
                    <a:pt x="466" y="1506"/>
                    <a:pt x="510" y="1521"/>
                    <a:pt x="510" y="1521"/>
                  </a:cubicBezTo>
                  <a:cubicBezTo>
                    <a:pt x="496" y="1521"/>
                    <a:pt x="466" y="1566"/>
                    <a:pt x="466" y="1566"/>
                  </a:cubicBezTo>
                  <a:cubicBezTo>
                    <a:pt x="481" y="1581"/>
                    <a:pt x="554" y="1536"/>
                    <a:pt x="554" y="1536"/>
                  </a:cubicBezTo>
                  <a:cubicBezTo>
                    <a:pt x="554" y="1551"/>
                    <a:pt x="539" y="1551"/>
                    <a:pt x="539" y="1566"/>
                  </a:cubicBezTo>
                  <a:cubicBezTo>
                    <a:pt x="539" y="1566"/>
                    <a:pt x="569" y="1536"/>
                    <a:pt x="583" y="1521"/>
                  </a:cubicBezTo>
                  <a:cubicBezTo>
                    <a:pt x="598" y="1521"/>
                    <a:pt x="656" y="1536"/>
                    <a:pt x="656" y="1551"/>
                  </a:cubicBezTo>
                  <a:cubicBezTo>
                    <a:pt x="671" y="1566"/>
                    <a:pt x="700" y="1611"/>
                    <a:pt x="700" y="1581"/>
                  </a:cubicBezTo>
                  <a:cubicBezTo>
                    <a:pt x="700" y="1566"/>
                    <a:pt x="729" y="1506"/>
                    <a:pt x="729" y="1506"/>
                  </a:cubicBezTo>
                  <a:cubicBezTo>
                    <a:pt x="729" y="1491"/>
                    <a:pt x="773" y="1536"/>
                    <a:pt x="773" y="1521"/>
                  </a:cubicBezTo>
                  <a:cubicBezTo>
                    <a:pt x="773" y="1521"/>
                    <a:pt x="729" y="1521"/>
                    <a:pt x="729" y="1536"/>
                  </a:cubicBezTo>
                  <a:cubicBezTo>
                    <a:pt x="729" y="1566"/>
                    <a:pt x="773" y="1566"/>
                    <a:pt x="788" y="1551"/>
                  </a:cubicBezTo>
                  <a:cubicBezTo>
                    <a:pt x="802" y="1536"/>
                    <a:pt x="817" y="1551"/>
                    <a:pt x="831" y="1536"/>
                  </a:cubicBezTo>
                  <a:lnTo>
                    <a:pt x="861" y="1506"/>
                  </a:lnTo>
                  <a:cubicBezTo>
                    <a:pt x="861" y="1506"/>
                    <a:pt x="831" y="1551"/>
                    <a:pt x="817" y="1566"/>
                  </a:cubicBezTo>
                  <a:cubicBezTo>
                    <a:pt x="817" y="1581"/>
                    <a:pt x="817" y="1581"/>
                    <a:pt x="802" y="1596"/>
                  </a:cubicBezTo>
                  <a:cubicBezTo>
                    <a:pt x="802" y="1611"/>
                    <a:pt x="817" y="1596"/>
                    <a:pt x="817" y="1611"/>
                  </a:cubicBezTo>
                  <a:cubicBezTo>
                    <a:pt x="817" y="1611"/>
                    <a:pt x="802" y="1626"/>
                    <a:pt x="788" y="1641"/>
                  </a:cubicBezTo>
                  <a:cubicBezTo>
                    <a:pt x="788" y="1671"/>
                    <a:pt x="788" y="1671"/>
                    <a:pt x="802" y="1686"/>
                  </a:cubicBezTo>
                  <a:cubicBezTo>
                    <a:pt x="802" y="1686"/>
                    <a:pt x="758" y="1717"/>
                    <a:pt x="744" y="1717"/>
                  </a:cubicBezTo>
                  <a:cubicBezTo>
                    <a:pt x="729" y="1747"/>
                    <a:pt x="715" y="1762"/>
                    <a:pt x="685" y="1777"/>
                  </a:cubicBezTo>
                  <a:cubicBezTo>
                    <a:pt x="656" y="1777"/>
                    <a:pt x="627" y="1807"/>
                    <a:pt x="612" y="1822"/>
                  </a:cubicBezTo>
                  <a:cubicBezTo>
                    <a:pt x="598" y="1822"/>
                    <a:pt x="598" y="1837"/>
                    <a:pt x="583" y="1837"/>
                  </a:cubicBezTo>
                  <a:cubicBezTo>
                    <a:pt x="583" y="1852"/>
                    <a:pt x="598" y="1867"/>
                    <a:pt x="598" y="1867"/>
                  </a:cubicBezTo>
                  <a:cubicBezTo>
                    <a:pt x="583" y="1882"/>
                    <a:pt x="539" y="1867"/>
                    <a:pt x="525" y="1867"/>
                  </a:cubicBezTo>
                  <a:cubicBezTo>
                    <a:pt x="481" y="1867"/>
                    <a:pt x="466" y="1882"/>
                    <a:pt x="437" y="1912"/>
                  </a:cubicBezTo>
                  <a:cubicBezTo>
                    <a:pt x="423" y="1927"/>
                    <a:pt x="437" y="1958"/>
                    <a:pt x="452" y="1943"/>
                  </a:cubicBezTo>
                  <a:cubicBezTo>
                    <a:pt x="481" y="1927"/>
                    <a:pt x="510" y="1882"/>
                    <a:pt x="525" y="1897"/>
                  </a:cubicBezTo>
                  <a:cubicBezTo>
                    <a:pt x="525" y="1882"/>
                    <a:pt x="510" y="1943"/>
                    <a:pt x="554" y="1897"/>
                  </a:cubicBezTo>
                  <a:cubicBezTo>
                    <a:pt x="554" y="1897"/>
                    <a:pt x="583" y="1943"/>
                    <a:pt x="598" y="1912"/>
                  </a:cubicBezTo>
                  <a:cubicBezTo>
                    <a:pt x="598" y="1897"/>
                    <a:pt x="583" y="1897"/>
                    <a:pt x="598" y="1897"/>
                  </a:cubicBezTo>
                  <a:cubicBezTo>
                    <a:pt x="612" y="1882"/>
                    <a:pt x="612" y="1882"/>
                    <a:pt x="627" y="1882"/>
                  </a:cubicBezTo>
                  <a:cubicBezTo>
                    <a:pt x="642" y="1882"/>
                    <a:pt x="642" y="1882"/>
                    <a:pt x="656" y="1867"/>
                  </a:cubicBezTo>
                  <a:cubicBezTo>
                    <a:pt x="671" y="1852"/>
                    <a:pt x="700" y="1852"/>
                    <a:pt x="729" y="1837"/>
                  </a:cubicBezTo>
                  <a:cubicBezTo>
                    <a:pt x="773" y="1822"/>
                    <a:pt x="715" y="1822"/>
                    <a:pt x="744" y="1807"/>
                  </a:cubicBezTo>
                  <a:cubicBezTo>
                    <a:pt x="758" y="1792"/>
                    <a:pt x="773" y="1777"/>
                    <a:pt x="788" y="1777"/>
                  </a:cubicBezTo>
                  <a:cubicBezTo>
                    <a:pt x="817" y="1762"/>
                    <a:pt x="846" y="1747"/>
                    <a:pt x="861" y="1747"/>
                  </a:cubicBezTo>
                  <a:cubicBezTo>
                    <a:pt x="904" y="1717"/>
                    <a:pt x="875" y="1732"/>
                    <a:pt x="875" y="1702"/>
                  </a:cubicBezTo>
                  <a:cubicBezTo>
                    <a:pt x="875" y="1702"/>
                    <a:pt x="992" y="1641"/>
                    <a:pt x="1007" y="1626"/>
                  </a:cubicBezTo>
                  <a:cubicBezTo>
                    <a:pt x="1021" y="1626"/>
                    <a:pt x="1050" y="1626"/>
                    <a:pt x="1050" y="1611"/>
                  </a:cubicBezTo>
                  <a:cubicBezTo>
                    <a:pt x="1050" y="1566"/>
                    <a:pt x="1065" y="1581"/>
                    <a:pt x="1094" y="1566"/>
                  </a:cubicBezTo>
                  <a:cubicBezTo>
                    <a:pt x="1138" y="1536"/>
                    <a:pt x="1007" y="1521"/>
                    <a:pt x="1065" y="1461"/>
                  </a:cubicBezTo>
                  <a:cubicBezTo>
                    <a:pt x="1094" y="1446"/>
                    <a:pt x="1123" y="1446"/>
                    <a:pt x="1138" y="1430"/>
                  </a:cubicBezTo>
                  <a:cubicBezTo>
                    <a:pt x="1153" y="1415"/>
                    <a:pt x="1153" y="1370"/>
                    <a:pt x="1123" y="1370"/>
                  </a:cubicBezTo>
                  <a:cubicBezTo>
                    <a:pt x="1153" y="1370"/>
                    <a:pt x="1153" y="1385"/>
                    <a:pt x="1182" y="1370"/>
                  </a:cubicBezTo>
                  <a:cubicBezTo>
                    <a:pt x="1196" y="1355"/>
                    <a:pt x="1211" y="1325"/>
                    <a:pt x="1240" y="1310"/>
                  </a:cubicBezTo>
                  <a:cubicBezTo>
                    <a:pt x="1255" y="1295"/>
                    <a:pt x="1284" y="1265"/>
                    <a:pt x="1299" y="1265"/>
                  </a:cubicBezTo>
                  <a:cubicBezTo>
                    <a:pt x="1313" y="1265"/>
                    <a:pt x="1386" y="1265"/>
                    <a:pt x="1372" y="1295"/>
                  </a:cubicBezTo>
                  <a:cubicBezTo>
                    <a:pt x="1357" y="1310"/>
                    <a:pt x="1328" y="1280"/>
                    <a:pt x="1299" y="1295"/>
                  </a:cubicBezTo>
                  <a:cubicBezTo>
                    <a:pt x="1269" y="1310"/>
                    <a:pt x="1269" y="1325"/>
                    <a:pt x="1255" y="1355"/>
                  </a:cubicBezTo>
                  <a:cubicBezTo>
                    <a:pt x="1255" y="1385"/>
                    <a:pt x="1226" y="1415"/>
                    <a:pt x="1226" y="1446"/>
                  </a:cubicBezTo>
                  <a:cubicBezTo>
                    <a:pt x="1211" y="1461"/>
                    <a:pt x="1269" y="1446"/>
                    <a:pt x="1269" y="1461"/>
                  </a:cubicBezTo>
                  <a:cubicBezTo>
                    <a:pt x="1255" y="1461"/>
                    <a:pt x="1182" y="1491"/>
                    <a:pt x="1240" y="1491"/>
                  </a:cubicBezTo>
                  <a:cubicBezTo>
                    <a:pt x="1284" y="1491"/>
                    <a:pt x="1313" y="1461"/>
                    <a:pt x="1357" y="1446"/>
                  </a:cubicBezTo>
                  <a:cubicBezTo>
                    <a:pt x="1386" y="1415"/>
                    <a:pt x="1415" y="1415"/>
                    <a:pt x="1445" y="1400"/>
                  </a:cubicBezTo>
                  <a:cubicBezTo>
                    <a:pt x="1503" y="1385"/>
                    <a:pt x="1474" y="1355"/>
                    <a:pt x="1474" y="1325"/>
                  </a:cubicBezTo>
                  <a:cubicBezTo>
                    <a:pt x="1459" y="1265"/>
                    <a:pt x="1591" y="1310"/>
                    <a:pt x="1620" y="1325"/>
                  </a:cubicBezTo>
                  <a:cubicBezTo>
                    <a:pt x="1649" y="1325"/>
                    <a:pt x="1664" y="1355"/>
                    <a:pt x="1693" y="1370"/>
                  </a:cubicBezTo>
                  <a:cubicBezTo>
                    <a:pt x="1693" y="1370"/>
                    <a:pt x="1722" y="1325"/>
                    <a:pt x="1737" y="1340"/>
                  </a:cubicBezTo>
                  <a:lnTo>
                    <a:pt x="1737" y="1385"/>
                  </a:lnTo>
                  <a:cubicBezTo>
                    <a:pt x="1766" y="1400"/>
                    <a:pt x="1781" y="1400"/>
                    <a:pt x="1795" y="1400"/>
                  </a:cubicBezTo>
                  <a:cubicBezTo>
                    <a:pt x="1839" y="1400"/>
                    <a:pt x="1883" y="1385"/>
                    <a:pt x="1912" y="1400"/>
                  </a:cubicBezTo>
                  <a:cubicBezTo>
                    <a:pt x="1927" y="1400"/>
                    <a:pt x="1941" y="1415"/>
                    <a:pt x="1956" y="1400"/>
                  </a:cubicBezTo>
                  <a:cubicBezTo>
                    <a:pt x="1970" y="1400"/>
                    <a:pt x="1970" y="1415"/>
                    <a:pt x="1985" y="1430"/>
                  </a:cubicBezTo>
                  <a:cubicBezTo>
                    <a:pt x="2000" y="1430"/>
                    <a:pt x="2029" y="1446"/>
                    <a:pt x="2043" y="1446"/>
                  </a:cubicBezTo>
                  <a:cubicBezTo>
                    <a:pt x="2073" y="1446"/>
                    <a:pt x="2087" y="1415"/>
                    <a:pt x="2102" y="1415"/>
                  </a:cubicBezTo>
                  <a:cubicBezTo>
                    <a:pt x="2131" y="1400"/>
                    <a:pt x="2116" y="1446"/>
                    <a:pt x="2116" y="1446"/>
                  </a:cubicBezTo>
                  <a:cubicBezTo>
                    <a:pt x="2102" y="1461"/>
                    <a:pt x="2102" y="1461"/>
                    <a:pt x="2116" y="1476"/>
                  </a:cubicBezTo>
                  <a:cubicBezTo>
                    <a:pt x="2160" y="1491"/>
                    <a:pt x="2189" y="1506"/>
                    <a:pt x="2219" y="1521"/>
                  </a:cubicBezTo>
                  <a:cubicBezTo>
                    <a:pt x="2248" y="1551"/>
                    <a:pt x="2277" y="1581"/>
                    <a:pt x="2306" y="1596"/>
                  </a:cubicBezTo>
                  <a:cubicBezTo>
                    <a:pt x="2321" y="1596"/>
                    <a:pt x="2335" y="1581"/>
                    <a:pt x="2350" y="1581"/>
                  </a:cubicBezTo>
                  <a:cubicBezTo>
                    <a:pt x="2365" y="1566"/>
                    <a:pt x="2335" y="1551"/>
                    <a:pt x="2335" y="1536"/>
                  </a:cubicBezTo>
                  <a:cubicBezTo>
                    <a:pt x="2335" y="1521"/>
                    <a:pt x="2379" y="1551"/>
                    <a:pt x="2379" y="1551"/>
                  </a:cubicBezTo>
                  <a:cubicBezTo>
                    <a:pt x="2379" y="1566"/>
                    <a:pt x="2423" y="1596"/>
                    <a:pt x="2438" y="1581"/>
                  </a:cubicBezTo>
                  <a:lnTo>
                    <a:pt x="2408" y="1491"/>
                  </a:lnTo>
                  <a:cubicBezTo>
                    <a:pt x="2423" y="1491"/>
                    <a:pt x="2452" y="1566"/>
                    <a:pt x="2467" y="1566"/>
                  </a:cubicBezTo>
                  <a:cubicBezTo>
                    <a:pt x="2467" y="1581"/>
                    <a:pt x="2481" y="1611"/>
                    <a:pt x="2496" y="1611"/>
                  </a:cubicBezTo>
                  <a:cubicBezTo>
                    <a:pt x="2511" y="1611"/>
                    <a:pt x="2525" y="1581"/>
                    <a:pt x="2525" y="1581"/>
                  </a:cubicBezTo>
                  <a:cubicBezTo>
                    <a:pt x="2496" y="1596"/>
                    <a:pt x="2584" y="1656"/>
                    <a:pt x="2584" y="1671"/>
                  </a:cubicBezTo>
                  <a:lnTo>
                    <a:pt x="2569" y="1671"/>
                  </a:lnTo>
                  <a:cubicBezTo>
                    <a:pt x="2554" y="1686"/>
                    <a:pt x="2584" y="1686"/>
                    <a:pt x="2584" y="1702"/>
                  </a:cubicBezTo>
                  <a:cubicBezTo>
                    <a:pt x="2584" y="1702"/>
                    <a:pt x="2554" y="1717"/>
                    <a:pt x="2569" y="1717"/>
                  </a:cubicBezTo>
                  <a:cubicBezTo>
                    <a:pt x="2584" y="1732"/>
                    <a:pt x="2598" y="1747"/>
                    <a:pt x="2613" y="1762"/>
                  </a:cubicBezTo>
                  <a:cubicBezTo>
                    <a:pt x="2642" y="1792"/>
                    <a:pt x="2657" y="1807"/>
                    <a:pt x="2686" y="1822"/>
                  </a:cubicBezTo>
                  <a:cubicBezTo>
                    <a:pt x="2686" y="1822"/>
                    <a:pt x="2657" y="1882"/>
                    <a:pt x="2671" y="1882"/>
                  </a:cubicBezTo>
                  <a:cubicBezTo>
                    <a:pt x="2686" y="1897"/>
                    <a:pt x="2686" y="1867"/>
                    <a:pt x="2686" y="1867"/>
                  </a:cubicBezTo>
                  <a:cubicBezTo>
                    <a:pt x="2700" y="1852"/>
                    <a:pt x="2700" y="1897"/>
                    <a:pt x="2715" y="1912"/>
                  </a:cubicBezTo>
                  <a:lnTo>
                    <a:pt x="2715" y="1882"/>
                  </a:lnTo>
                  <a:cubicBezTo>
                    <a:pt x="2715" y="1912"/>
                    <a:pt x="2803" y="1958"/>
                    <a:pt x="2817" y="1912"/>
                  </a:cubicBezTo>
                  <a:lnTo>
                    <a:pt x="2817" y="1927"/>
                  </a:lnTo>
                  <a:cubicBezTo>
                    <a:pt x="2817" y="1927"/>
                    <a:pt x="2832" y="1912"/>
                    <a:pt x="2832" y="1897"/>
                  </a:cubicBezTo>
                  <a:cubicBezTo>
                    <a:pt x="2817" y="1897"/>
                    <a:pt x="2832" y="1912"/>
                    <a:pt x="2832" y="189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 name="Freeform 2120">
              <a:extLst>
                <a:ext uri="{FF2B5EF4-FFF2-40B4-BE49-F238E27FC236}">
                  <a16:creationId xmlns:a16="http://schemas.microsoft.com/office/drawing/2014/main" id="{24429499-F308-91C8-A7DE-58E7F8A61C5C}"/>
                </a:ext>
              </a:extLst>
            </p:cNvPr>
            <p:cNvSpPr>
              <a:spLocks/>
            </p:cNvSpPr>
            <p:nvPr/>
          </p:nvSpPr>
          <p:spPr bwMode="auto">
            <a:xfrm>
              <a:off x="1222" y="1694"/>
              <a:ext cx="546" cy="378"/>
            </a:xfrm>
            <a:custGeom>
              <a:avLst/>
              <a:gdLst>
                <a:gd name="T0" fmla="*/ 2788 w 2832"/>
                <a:gd name="T1" fmla="*/ 1837 h 1958"/>
                <a:gd name="T2" fmla="*/ 2408 w 2832"/>
                <a:gd name="T3" fmla="*/ 1430 h 1958"/>
                <a:gd name="T4" fmla="*/ 2146 w 2832"/>
                <a:gd name="T5" fmla="*/ 1385 h 1958"/>
                <a:gd name="T6" fmla="*/ 2014 w 2832"/>
                <a:gd name="T7" fmla="*/ 1340 h 1958"/>
                <a:gd name="T8" fmla="*/ 2014 w 2832"/>
                <a:gd name="T9" fmla="*/ 241 h 1958"/>
                <a:gd name="T10" fmla="*/ 1342 w 2832"/>
                <a:gd name="T11" fmla="*/ 120 h 1958"/>
                <a:gd name="T12" fmla="*/ 1138 w 2832"/>
                <a:gd name="T13" fmla="*/ 60 h 1958"/>
                <a:gd name="T14" fmla="*/ 934 w 2832"/>
                <a:gd name="T15" fmla="*/ 30 h 1958"/>
                <a:gd name="T16" fmla="*/ 656 w 2832"/>
                <a:gd name="T17" fmla="*/ 120 h 1958"/>
                <a:gd name="T18" fmla="*/ 554 w 2832"/>
                <a:gd name="T19" fmla="*/ 150 h 1958"/>
                <a:gd name="T20" fmla="*/ 291 w 2832"/>
                <a:gd name="T21" fmla="*/ 331 h 1958"/>
                <a:gd name="T22" fmla="*/ 335 w 2832"/>
                <a:gd name="T23" fmla="*/ 512 h 1958"/>
                <a:gd name="T24" fmla="*/ 452 w 2832"/>
                <a:gd name="T25" fmla="*/ 587 h 1958"/>
                <a:gd name="T26" fmla="*/ 554 w 2832"/>
                <a:gd name="T27" fmla="*/ 662 h 1958"/>
                <a:gd name="T28" fmla="*/ 350 w 2832"/>
                <a:gd name="T29" fmla="*/ 692 h 1958"/>
                <a:gd name="T30" fmla="*/ 218 w 2832"/>
                <a:gd name="T31" fmla="*/ 692 h 1958"/>
                <a:gd name="T32" fmla="*/ 145 w 2832"/>
                <a:gd name="T33" fmla="*/ 828 h 1958"/>
                <a:gd name="T34" fmla="*/ 423 w 2832"/>
                <a:gd name="T35" fmla="*/ 903 h 1958"/>
                <a:gd name="T36" fmla="*/ 554 w 2832"/>
                <a:gd name="T37" fmla="*/ 873 h 1958"/>
                <a:gd name="T38" fmla="*/ 408 w 2832"/>
                <a:gd name="T39" fmla="*/ 1054 h 1958"/>
                <a:gd name="T40" fmla="*/ 247 w 2832"/>
                <a:gd name="T41" fmla="*/ 1144 h 1958"/>
                <a:gd name="T42" fmla="*/ 277 w 2832"/>
                <a:gd name="T43" fmla="*/ 1220 h 1958"/>
                <a:gd name="T44" fmla="*/ 350 w 2832"/>
                <a:gd name="T45" fmla="*/ 1295 h 1958"/>
                <a:gd name="T46" fmla="*/ 262 w 2832"/>
                <a:gd name="T47" fmla="*/ 1370 h 1958"/>
                <a:gd name="T48" fmla="*/ 481 w 2832"/>
                <a:gd name="T49" fmla="*/ 1340 h 1958"/>
                <a:gd name="T50" fmla="*/ 466 w 2832"/>
                <a:gd name="T51" fmla="*/ 1566 h 1958"/>
                <a:gd name="T52" fmla="*/ 656 w 2832"/>
                <a:gd name="T53" fmla="*/ 1551 h 1958"/>
                <a:gd name="T54" fmla="*/ 729 w 2832"/>
                <a:gd name="T55" fmla="*/ 1536 h 1958"/>
                <a:gd name="T56" fmla="*/ 817 w 2832"/>
                <a:gd name="T57" fmla="*/ 1566 h 1958"/>
                <a:gd name="T58" fmla="*/ 802 w 2832"/>
                <a:gd name="T59" fmla="*/ 1686 h 1958"/>
                <a:gd name="T60" fmla="*/ 583 w 2832"/>
                <a:gd name="T61" fmla="*/ 1837 h 1958"/>
                <a:gd name="T62" fmla="*/ 452 w 2832"/>
                <a:gd name="T63" fmla="*/ 1943 h 1958"/>
                <a:gd name="T64" fmla="*/ 598 w 2832"/>
                <a:gd name="T65" fmla="*/ 1897 h 1958"/>
                <a:gd name="T66" fmla="*/ 744 w 2832"/>
                <a:gd name="T67" fmla="*/ 1807 h 1958"/>
                <a:gd name="T68" fmla="*/ 1007 w 2832"/>
                <a:gd name="T69" fmla="*/ 1626 h 1958"/>
                <a:gd name="T70" fmla="*/ 1138 w 2832"/>
                <a:gd name="T71" fmla="*/ 1430 h 1958"/>
                <a:gd name="T72" fmla="*/ 1299 w 2832"/>
                <a:gd name="T73" fmla="*/ 1265 h 1958"/>
                <a:gd name="T74" fmla="*/ 1226 w 2832"/>
                <a:gd name="T75" fmla="*/ 1446 h 1958"/>
                <a:gd name="T76" fmla="*/ 1445 w 2832"/>
                <a:gd name="T77" fmla="*/ 1400 h 1958"/>
                <a:gd name="T78" fmla="*/ 1737 w 2832"/>
                <a:gd name="T79" fmla="*/ 1340 h 1958"/>
                <a:gd name="T80" fmla="*/ 1956 w 2832"/>
                <a:gd name="T81" fmla="*/ 1400 h 1958"/>
                <a:gd name="T82" fmla="*/ 2116 w 2832"/>
                <a:gd name="T83" fmla="*/ 1446 h 1958"/>
                <a:gd name="T84" fmla="*/ 2350 w 2832"/>
                <a:gd name="T85" fmla="*/ 1581 h 1958"/>
                <a:gd name="T86" fmla="*/ 2408 w 2832"/>
                <a:gd name="T87" fmla="*/ 1491 h 1958"/>
                <a:gd name="T88" fmla="*/ 2584 w 2832"/>
                <a:gd name="T89" fmla="*/ 1671 h 1958"/>
                <a:gd name="T90" fmla="*/ 2613 w 2832"/>
                <a:gd name="T91" fmla="*/ 1762 h 1958"/>
                <a:gd name="T92" fmla="*/ 2715 w 2832"/>
                <a:gd name="T93" fmla="*/ 1912 h 1958"/>
                <a:gd name="T94" fmla="*/ 2832 w 2832"/>
                <a:gd name="T95" fmla="*/ 1897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32" h="1958">
                  <a:moveTo>
                    <a:pt x="2832" y="1897"/>
                  </a:moveTo>
                  <a:lnTo>
                    <a:pt x="2832" y="1897"/>
                  </a:lnTo>
                  <a:cubicBezTo>
                    <a:pt x="2817" y="1882"/>
                    <a:pt x="2788" y="1882"/>
                    <a:pt x="2817" y="1852"/>
                  </a:cubicBezTo>
                  <a:cubicBezTo>
                    <a:pt x="2817" y="1837"/>
                    <a:pt x="2803" y="1837"/>
                    <a:pt x="2788" y="1837"/>
                  </a:cubicBezTo>
                  <a:cubicBezTo>
                    <a:pt x="2759" y="1807"/>
                    <a:pt x="2700" y="1792"/>
                    <a:pt x="2686" y="1777"/>
                  </a:cubicBezTo>
                  <a:cubicBezTo>
                    <a:pt x="2627" y="1702"/>
                    <a:pt x="2598" y="1611"/>
                    <a:pt x="2540" y="1551"/>
                  </a:cubicBezTo>
                  <a:cubicBezTo>
                    <a:pt x="2511" y="1536"/>
                    <a:pt x="2481" y="1506"/>
                    <a:pt x="2467" y="1491"/>
                  </a:cubicBezTo>
                  <a:cubicBezTo>
                    <a:pt x="2438" y="1476"/>
                    <a:pt x="2438" y="1430"/>
                    <a:pt x="2408" y="1430"/>
                  </a:cubicBezTo>
                  <a:cubicBezTo>
                    <a:pt x="2394" y="1430"/>
                    <a:pt x="2350" y="1461"/>
                    <a:pt x="2350" y="1461"/>
                  </a:cubicBezTo>
                  <a:cubicBezTo>
                    <a:pt x="2365" y="1491"/>
                    <a:pt x="2321" y="1506"/>
                    <a:pt x="2306" y="1506"/>
                  </a:cubicBezTo>
                  <a:cubicBezTo>
                    <a:pt x="2262" y="1521"/>
                    <a:pt x="2219" y="1461"/>
                    <a:pt x="2189" y="1430"/>
                  </a:cubicBezTo>
                  <a:cubicBezTo>
                    <a:pt x="2175" y="1415"/>
                    <a:pt x="2160" y="1415"/>
                    <a:pt x="2146" y="1385"/>
                  </a:cubicBezTo>
                  <a:cubicBezTo>
                    <a:pt x="2131" y="1355"/>
                    <a:pt x="2102" y="1370"/>
                    <a:pt x="2087" y="1385"/>
                  </a:cubicBezTo>
                  <a:cubicBezTo>
                    <a:pt x="2058" y="1385"/>
                    <a:pt x="2058" y="1370"/>
                    <a:pt x="2029" y="1385"/>
                  </a:cubicBezTo>
                  <a:cubicBezTo>
                    <a:pt x="2029" y="1385"/>
                    <a:pt x="2014" y="1385"/>
                    <a:pt x="2014" y="1370"/>
                  </a:cubicBezTo>
                  <a:lnTo>
                    <a:pt x="2014" y="1340"/>
                  </a:lnTo>
                  <a:lnTo>
                    <a:pt x="2014" y="1144"/>
                  </a:lnTo>
                  <a:lnTo>
                    <a:pt x="2014" y="572"/>
                  </a:lnTo>
                  <a:lnTo>
                    <a:pt x="2014" y="316"/>
                  </a:lnTo>
                  <a:lnTo>
                    <a:pt x="2014" y="241"/>
                  </a:lnTo>
                  <a:cubicBezTo>
                    <a:pt x="2014" y="226"/>
                    <a:pt x="2000" y="226"/>
                    <a:pt x="1970" y="211"/>
                  </a:cubicBezTo>
                  <a:cubicBezTo>
                    <a:pt x="1897" y="180"/>
                    <a:pt x="1854" y="180"/>
                    <a:pt x="1781" y="180"/>
                  </a:cubicBezTo>
                  <a:cubicBezTo>
                    <a:pt x="1708" y="180"/>
                    <a:pt x="1649" y="165"/>
                    <a:pt x="1576" y="150"/>
                  </a:cubicBezTo>
                  <a:cubicBezTo>
                    <a:pt x="1489" y="150"/>
                    <a:pt x="1415" y="120"/>
                    <a:pt x="1342" y="120"/>
                  </a:cubicBezTo>
                  <a:cubicBezTo>
                    <a:pt x="1299" y="120"/>
                    <a:pt x="1269" y="135"/>
                    <a:pt x="1226" y="120"/>
                  </a:cubicBezTo>
                  <a:lnTo>
                    <a:pt x="1167" y="105"/>
                  </a:lnTo>
                  <a:cubicBezTo>
                    <a:pt x="1167" y="105"/>
                    <a:pt x="1182" y="75"/>
                    <a:pt x="1182" y="60"/>
                  </a:cubicBezTo>
                  <a:lnTo>
                    <a:pt x="1138" y="60"/>
                  </a:lnTo>
                  <a:cubicBezTo>
                    <a:pt x="1109" y="60"/>
                    <a:pt x="1065" y="75"/>
                    <a:pt x="1036" y="75"/>
                  </a:cubicBezTo>
                  <a:cubicBezTo>
                    <a:pt x="1007" y="75"/>
                    <a:pt x="1021" y="15"/>
                    <a:pt x="977" y="45"/>
                  </a:cubicBezTo>
                  <a:cubicBezTo>
                    <a:pt x="963" y="45"/>
                    <a:pt x="948" y="75"/>
                    <a:pt x="934" y="60"/>
                  </a:cubicBezTo>
                  <a:cubicBezTo>
                    <a:pt x="904" y="60"/>
                    <a:pt x="904" y="45"/>
                    <a:pt x="934" y="30"/>
                  </a:cubicBezTo>
                  <a:cubicBezTo>
                    <a:pt x="963" y="30"/>
                    <a:pt x="919" y="15"/>
                    <a:pt x="904" y="15"/>
                  </a:cubicBezTo>
                  <a:cubicBezTo>
                    <a:pt x="846" y="0"/>
                    <a:pt x="846" y="15"/>
                    <a:pt x="817" y="45"/>
                  </a:cubicBezTo>
                  <a:cubicBezTo>
                    <a:pt x="773" y="90"/>
                    <a:pt x="715" y="60"/>
                    <a:pt x="656" y="75"/>
                  </a:cubicBezTo>
                  <a:cubicBezTo>
                    <a:pt x="598" y="90"/>
                    <a:pt x="656" y="120"/>
                    <a:pt x="656" y="120"/>
                  </a:cubicBezTo>
                  <a:lnTo>
                    <a:pt x="627" y="120"/>
                  </a:lnTo>
                  <a:cubicBezTo>
                    <a:pt x="627" y="120"/>
                    <a:pt x="642" y="150"/>
                    <a:pt x="627" y="150"/>
                  </a:cubicBezTo>
                  <a:cubicBezTo>
                    <a:pt x="612" y="150"/>
                    <a:pt x="612" y="120"/>
                    <a:pt x="612" y="105"/>
                  </a:cubicBezTo>
                  <a:cubicBezTo>
                    <a:pt x="598" y="105"/>
                    <a:pt x="554" y="150"/>
                    <a:pt x="554" y="150"/>
                  </a:cubicBezTo>
                  <a:cubicBezTo>
                    <a:pt x="525" y="165"/>
                    <a:pt x="496" y="135"/>
                    <a:pt x="466" y="165"/>
                  </a:cubicBezTo>
                  <a:cubicBezTo>
                    <a:pt x="437" y="180"/>
                    <a:pt x="408" y="195"/>
                    <a:pt x="393" y="226"/>
                  </a:cubicBezTo>
                  <a:cubicBezTo>
                    <a:pt x="393" y="256"/>
                    <a:pt x="393" y="286"/>
                    <a:pt x="364" y="301"/>
                  </a:cubicBezTo>
                  <a:cubicBezTo>
                    <a:pt x="335" y="316"/>
                    <a:pt x="320" y="331"/>
                    <a:pt x="291" y="331"/>
                  </a:cubicBezTo>
                  <a:cubicBezTo>
                    <a:pt x="277" y="331"/>
                    <a:pt x="189" y="331"/>
                    <a:pt x="174" y="346"/>
                  </a:cubicBezTo>
                  <a:cubicBezTo>
                    <a:pt x="174" y="361"/>
                    <a:pt x="145" y="406"/>
                    <a:pt x="145" y="406"/>
                  </a:cubicBezTo>
                  <a:cubicBezTo>
                    <a:pt x="160" y="421"/>
                    <a:pt x="204" y="421"/>
                    <a:pt x="218" y="436"/>
                  </a:cubicBezTo>
                  <a:cubicBezTo>
                    <a:pt x="262" y="452"/>
                    <a:pt x="306" y="482"/>
                    <a:pt x="335" y="512"/>
                  </a:cubicBezTo>
                  <a:cubicBezTo>
                    <a:pt x="350" y="527"/>
                    <a:pt x="350" y="557"/>
                    <a:pt x="379" y="572"/>
                  </a:cubicBezTo>
                  <a:cubicBezTo>
                    <a:pt x="408" y="572"/>
                    <a:pt x="423" y="572"/>
                    <a:pt x="452" y="557"/>
                  </a:cubicBezTo>
                  <a:lnTo>
                    <a:pt x="496" y="572"/>
                  </a:lnTo>
                  <a:cubicBezTo>
                    <a:pt x="525" y="617"/>
                    <a:pt x="452" y="587"/>
                    <a:pt x="452" y="587"/>
                  </a:cubicBezTo>
                  <a:cubicBezTo>
                    <a:pt x="423" y="587"/>
                    <a:pt x="466" y="617"/>
                    <a:pt x="481" y="632"/>
                  </a:cubicBezTo>
                  <a:cubicBezTo>
                    <a:pt x="496" y="662"/>
                    <a:pt x="510" y="647"/>
                    <a:pt x="539" y="632"/>
                  </a:cubicBezTo>
                  <a:cubicBezTo>
                    <a:pt x="554" y="617"/>
                    <a:pt x="598" y="617"/>
                    <a:pt x="612" y="632"/>
                  </a:cubicBezTo>
                  <a:cubicBezTo>
                    <a:pt x="627" y="647"/>
                    <a:pt x="554" y="662"/>
                    <a:pt x="554" y="662"/>
                  </a:cubicBezTo>
                  <a:cubicBezTo>
                    <a:pt x="539" y="662"/>
                    <a:pt x="554" y="662"/>
                    <a:pt x="554" y="677"/>
                  </a:cubicBezTo>
                  <a:cubicBezTo>
                    <a:pt x="554" y="692"/>
                    <a:pt x="525" y="677"/>
                    <a:pt x="525" y="677"/>
                  </a:cubicBezTo>
                  <a:cubicBezTo>
                    <a:pt x="510" y="677"/>
                    <a:pt x="496" y="692"/>
                    <a:pt x="466" y="692"/>
                  </a:cubicBezTo>
                  <a:cubicBezTo>
                    <a:pt x="437" y="692"/>
                    <a:pt x="379" y="708"/>
                    <a:pt x="350" y="692"/>
                  </a:cubicBezTo>
                  <a:cubicBezTo>
                    <a:pt x="320" y="677"/>
                    <a:pt x="364" y="647"/>
                    <a:pt x="350" y="632"/>
                  </a:cubicBezTo>
                  <a:cubicBezTo>
                    <a:pt x="335" y="632"/>
                    <a:pt x="306" y="632"/>
                    <a:pt x="291" y="647"/>
                  </a:cubicBezTo>
                  <a:lnTo>
                    <a:pt x="233" y="647"/>
                  </a:lnTo>
                  <a:cubicBezTo>
                    <a:pt x="204" y="662"/>
                    <a:pt x="218" y="692"/>
                    <a:pt x="218" y="692"/>
                  </a:cubicBezTo>
                  <a:cubicBezTo>
                    <a:pt x="189" y="692"/>
                    <a:pt x="160" y="677"/>
                    <a:pt x="131" y="692"/>
                  </a:cubicBezTo>
                  <a:cubicBezTo>
                    <a:pt x="116" y="708"/>
                    <a:pt x="87" y="723"/>
                    <a:pt x="72" y="738"/>
                  </a:cubicBezTo>
                  <a:cubicBezTo>
                    <a:pt x="0" y="783"/>
                    <a:pt x="174" y="783"/>
                    <a:pt x="174" y="798"/>
                  </a:cubicBezTo>
                  <a:cubicBezTo>
                    <a:pt x="160" y="813"/>
                    <a:pt x="116" y="813"/>
                    <a:pt x="145" y="828"/>
                  </a:cubicBezTo>
                  <a:cubicBezTo>
                    <a:pt x="160" y="843"/>
                    <a:pt x="160" y="873"/>
                    <a:pt x="174" y="873"/>
                  </a:cubicBezTo>
                  <a:cubicBezTo>
                    <a:pt x="233" y="888"/>
                    <a:pt x="277" y="873"/>
                    <a:pt x="335" y="873"/>
                  </a:cubicBezTo>
                  <a:cubicBezTo>
                    <a:pt x="350" y="888"/>
                    <a:pt x="364" y="888"/>
                    <a:pt x="379" y="888"/>
                  </a:cubicBezTo>
                  <a:cubicBezTo>
                    <a:pt x="408" y="888"/>
                    <a:pt x="393" y="888"/>
                    <a:pt x="423" y="903"/>
                  </a:cubicBezTo>
                  <a:cubicBezTo>
                    <a:pt x="423" y="903"/>
                    <a:pt x="452" y="873"/>
                    <a:pt x="466" y="873"/>
                  </a:cubicBezTo>
                  <a:cubicBezTo>
                    <a:pt x="481" y="858"/>
                    <a:pt x="496" y="858"/>
                    <a:pt x="510" y="858"/>
                  </a:cubicBezTo>
                  <a:cubicBezTo>
                    <a:pt x="525" y="843"/>
                    <a:pt x="539" y="828"/>
                    <a:pt x="539" y="828"/>
                  </a:cubicBezTo>
                  <a:cubicBezTo>
                    <a:pt x="554" y="843"/>
                    <a:pt x="569" y="858"/>
                    <a:pt x="554" y="873"/>
                  </a:cubicBezTo>
                  <a:cubicBezTo>
                    <a:pt x="539" y="888"/>
                    <a:pt x="525" y="888"/>
                    <a:pt x="554" y="918"/>
                  </a:cubicBezTo>
                  <a:cubicBezTo>
                    <a:pt x="583" y="979"/>
                    <a:pt x="554" y="1024"/>
                    <a:pt x="481" y="1009"/>
                  </a:cubicBezTo>
                  <a:cubicBezTo>
                    <a:pt x="481" y="1009"/>
                    <a:pt x="466" y="994"/>
                    <a:pt x="452" y="1009"/>
                  </a:cubicBezTo>
                  <a:cubicBezTo>
                    <a:pt x="437" y="1024"/>
                    <a:pt x="423" y="1054"/>
                    <a:pt x="408" y="1054"/>
                  </a:cubicBezTo>
                  <a:cubicBezTo>
                    <a:pt x="379" y="1069"/>
                    <a:pt x="291" y="1024"/>
                    <a:pt x="306" y="1069"/>
                  </a:cubicBezTo>
                  <a:cubicBezTo>
                    <a:pt x="306" y="1069"/>
                    <a:pt x="262" y="1099"/>
                    <a:pt x="277" y="1099"/>
                  </a:cubicBezTo>
                  <a:lnTo>
                    <a:pt x="291" y="1099"/>
                  </a:lnTo>
                  <a:cubicBezTo>
                    <a:pt x="306" y="1114"/>
                    <a:pt x="262" y="1129"/>
                    <a:pt x="247" y="1144"/>
                  </a:cubicBezTo>
                  <a:cubicBezTo>
                    <a:pt x="233" y="1144"/>
                    <a:pt x="218" y="1159"/>
                    <a:pt x="218" y="1174"/>
                  </a:cubicBezTo>
                  <a:cubicBezTo>
                    <a:pt x="204" y="1205"/>
                    <a:pt x="233" y="1205"/>
                    <a:pt x="204" y="1220"/>
                  </a:cubicBezTo>
                  <a:cubicBezTo>
                    <a:pt x="174" y="1235"/>
                    <a:pt x="204" y="1265"/>
                    <a:pt x="218" y="1280"/>
                  </a:cubicBezTo>
                  <a:cubicBezTo>
                    <a:pt x="218" y="1295"/>
                    <a:pt x="262" y="1220"/>
                    <a:pt x="277" y="1220"/>
                  </a:cubicBezTo>
                  <a:lnTo>
                    <a:pt x="247" y="1265"/>
                  </a:lnTo>
                  <a:cubicBezTo>
                    <a:pt x="233" y="1280"/>
                    <a:pt x="277" y="1310"/>
                    <a:pt x="291" y="1310"/>
                  </a:cubicBezTo>
                  <a:cubicBezTo>
                    <a:pt x="306" y="1325"/>
                    <a:pt x="306" y="1340"/>
                    <a:pt x="320" y="1325"/>
                  </a:cubicBezTo>
                  <a:cubicBezTo>
                    <a:pt x="335" y="1310"/>
                    <a:pt x="350" y="1295"/>
                    <a:pt x="350" y="1295"/>
                  </a:cubicBezTo>
                  <a:cubicBezTo>
                    <a:pt x="350" y="1310"/>
                    <a:pt x="364" y="1340"/>
                    <a:pt x="379" y="1340"/>
                  </a:cubicBezTo>
                  <a:cubicBezTo>
                    <a:pt x="350" y="1355"/>
                    <a:pt x="335" y="1340"/>
                    <a:pt x="320" y="1340"/>
                  </a:cubicBezTo>
                  <a:cubicBezTo>
                    <a:pt x="306" y="1355"/>
                    <a:pt x="291" y="1310"/>
                    <a:pt x="277" y="1310"/>
                  </a:cubicBezTo>
                  <a:cubicBezTo>
                    <a:pt x="262" y="1310"/>
                    <a:pt x="233" y="1355"/>
                    <a:pt x="262" y="1370"/>
                  </a:cubicBezTo>
                  <a:cubicBezTo>
                    <a:pt x="291" y="1385"/>
                    <a:pt x="291" y="1400"/>
                    <a:pt x="320" y="1415"/>
                  </a:cubicBezTo>
                  <a:cubicBezTo>
                    <a:pt x="335" y="1446"/>
                    <a:pt x="364" y="1430"/>
                    <a:pt x="393" y="1430"/>
                  </a:cubicBezTo>
                  <a:cubicBezTo>
                    <a:pt x="408" y="1415"/>
                    <a:pt x="437" y="1430"/>
                    <a:pt x="437" y="1400"/>
                  </a:cubicBezTo>
                  <a:cubicBezTo>
                    <a:pt x="437" y="1370"/>
                    <a:pt x="452" y="1325"/>
                    <a:pt x="481" y="1340"/>
                  </a:cubicBezTo>
                  <a:cubicBezTo>
                    <a:pt x="481" y="1325"/>
                    <a:pt x="452" y="1385"/>
                    <a:pt x="452" y="1400"/>
                  </a:cubicBezTo>
                  <a:cubicBezTo>
                    <a:pt x="452" y="1415"/>
                    <a:pt x="510" y="1461"/>
                    <a:pt x="496" y="1476"/>
                  </a:cubicBezTo>
                  <a:cubicBezTo>
                    <a:pt x="466" y="1506"/>
                    <a:pt x="510" y="1521"/>
                    <a:pt x="510" y="1521"/>
                  </a:cubicBezTo>
                  <a:cubicBezTo>
                    <a:pt x="496" y="1521"/>
                    <a:pt x="466" y="1566"/>
                    <a:pt x="466" y="1566"/>
                  </a:cubicBezTo>
                  <a:cubicBezTo>
                    <a:pt x="481" y="1581"/>
                    <a:pt x="554" y="1536"/>
                    <a:pt x="554" y="1536"/>
                  </a:cubicBezTo>
                  <a:cubicBezTo>
                    <a:pt x="554" y="1551"/>
                    <a:pt x="539" y="1551"/>
                    <a:pt x="539" y="1566"/>
                  </a:cubicBezTo>
                  <a:cubicBezTo>
                    <a:pt x="539" y="1566"/>
                    <a:pt x="569" y="1536"/>
                    <a:pt x="583" y="1521"/>
                  </a:cubicBezTo>
                  <a:cubicBezTo>
                    <a:pt x="598" y="1521"/>
                    <a:pt x="656" y="1536"/>
                    <a:pt x="656" y="1551"/>
                  </a:cubicBezTo>
                  <a:cubicBezTo>
                    <a:pt x="671" y="1566"/>
                    <a:pt x="700" y="1611"/>
                    <a:pt x="700" y="1581"/>
                  </a:cubicBezTo>
                  <a:cubicBezTo>
                    <a:pt x="700" y="1566"/>
                    <a:pt x="729" y="1506"/>
                    <a:pt x="729" y="1506"/>
                  </a:cubicBezTo>
                  <a:cubicBezTo>
                    <a:pt x="729" y="1491"/>
                    <a:pt x="773" y="1536"/>
                    <a:pt x="773" y="1521"/>
                  </a:cubicBezTo>
                  <a:cubicBezTo>
                    <a:pt x="773" y="1521"/>
                    <a:pt x="729" y="1521"/>
                    <a:pt x="729" y="1536"/>
                  </a:cubicBezTo>
                  <a:cubicBezTo>
                    <a:pt x="729" y="1566"/>
                    <a:pt x="773" y="1566"/>
                    <a:pt x="788" y="1551"/>
                  </a:cubicBezTo>
                  <a:cubicBezTo>
                    <a:pt x="802" y="1536"/>
                    <a:pt x="817" y="1551"/>
                    <a:pt x="831" y="1536"/>
                  </a:cubicBezTo>
                  <a:lnTo>
                    <a:pt x="861" y="1506"/>
                  </a:lnTo>
                  <a:cubicBezTo>
                    <a:pt x="861" y="1506"/>
                    <a:pt x="831" y="1551"/>
                    <a:pt x="817" y="1566"/>
                  </a:cubicBezTo>
                  <a:cubicBezTo>
                    <a:pt x="817" y="1581"/>
                    <a:pt x="817" y="1581"/>
                    <a:pt x="802" y="1596"/>
                  </a:cubicBezTo>
                  <a:cubicBezTo>
                    <a:pt x="802" y="1611"/>
                    <a:pt x="817" y="1596"/>
                    <a:pt x="817" y="1611"/>
                  </a:cubicBezTo>
                  <a:cubicBezTo>
                    <a:pt x="817" y="1611"/>
                    <a:pt x="802" y="1626"/>
                    <a:pt x="788" y="1641"/>
                  </a:cubicBezTo>
                  <a:cubicBezTo>
                    <a:pt x="788" y="1671"/>
                    <a:pt x="788" y="1671"/>
                    <a:pt x="802" y="1686"/>
                  </a:cubicBezTo>
                  <a:cubicBezTo>
                    <a:pt x="802" y="1686"/>
                    <a:pt x="758" y="1717"/>
                    <a:pt x="744" y="1717"/>
                  </a:cubicBezTo>
                  <a:cubicBezTo>
                    <a:pt x="729" y="1747"/>
                    <a:pt x="715" y="1762"/>
                    <a:pt x="685" y="1777"/>
                  </a:cubicBezTo>
                  <a:cubicBezTo>
                    <a:pt x="656" y="1777"/>
                    <a:pt x="627" y="1807"/>
                    <a:pt x="612" y="1822"/>
                  </a:cubicBezTo>
                  <a:cubicBezTo>
                    <a:pt x="598" y="1822"/>
                    <a:pt x="598" y="1837"/>
                    <a:pt x="583" y="1837"/>
                  </a:cubicBezTo>
                  <a:cubicBezTo>
                    <a:pt x="583" y="1852"/>
                    <a:pt x="598" y="1867"/>
                    <a:pt x="598" y="1867"/>
                  </a:cubicBezTo>
                  <a:cubicBezTo>
                    <a:pt x="583" y="1882"/>
                    <a:pt x="539" y="1867"/>
                    <a:pt x="525" y="1867"/>
                  </a:cubicBezTo>
                  <a:cubicBezTo>
                    <a:pt x="481" y="1867"/>
                    <a:pt x="466" y="1882"/>
                    <a:pt x="437" y="1912"/>
                  </a:cubicBezTo>
                  <a:cubicBezTo>
                    <a:pt x="423" y="1927"/>
                    <a:pt x="437" y="1958"/>
                    <a:pt x="452" y="1943"/>
                  </a:cubicBezTo>
                  <a:cubicBezTo>
                    <a:pt x="481" y="1927"/>
                    <a:pt x="510" y="1882"/>
                    <a:pt x="525" y="1897"/>
                  </a:cubicBezTo>
                  <a:cubicBezTo>
                    <a:pt x="525" y="1882"/>
                    <a:pt x="510" y="1943"/>
                    <a:pt x="554" y="1897"/>
                  </a:cubicBezTo>
                  <a:cubicBezTo>
                    <a:pt x="554" y="1897"/>
                    <a:pt x="583" y="1943"/>
                    <a:pt x="598" y="1912"/>
                  </a:cubicBezTo>
                  <a:cubicBezTo>
                    <a:pt x="598" y="1897"/>
                    <a:pt x="583" y="1897"/>
                    <a:pt x="598" y="1897"/>
                  </a:cubicBezTo>
                  <a:cubicBezTo>
                    <a:pt x="612" y="1882"/>
                    <a:pt x="612" y="1882"/>
                    <a:pt x="627" y="1882"/>
                  </a:cubicBezTo>
                  <a:cubicBezTo>
                    <a:pt x="642" y="1882"/>
                    <a:pt x="642" y="1882"/>
                    <a:pt x="656" y="1867"/>
                  </a:cubicBezTo>
                  <a:cubicBezTo>
                    <a:pt x="671" y="1852"/>
                    <a:pt x="700" y="1852"/>
                    <a:pt x="729" y="1837"/>
                  </a:cubicBezTo>
                  <a:cubicBezTo>
                    <a:pt x="773" y="1822"/>
                    <a:pt x="715" y="1822"/>
                    <a:pt x="744" y="1807"/>
                  </a:cubicBezTo>
                  <a:cubicBezTo>
                    <a:pt x="758" y="1792"/>
                    <a:pt x="773" y="1777"/>
                    <a:pt x="788" y="1777"/>
                  </a:cubicBezTo>
                  <a:cubicBezTo>
                    <a:pt x="817" y="1762"/>
                    <a:pt x="846" y="1747"/>
                    <a:pt x="861" y="1747"/>
                  </a:cubicBezTo>
                  <a:cubicBezTo>
                    <a:pt x="904" y="1717"/>
                    <a:pt x="875" y="1732"/>
                    <a:pt x="875" y="1702"/>
                  </a:cubicBezTo>
                  <a:cubicBezTo>
                    <a:pt x="875" y="1702"/>
                    <a:pt x="992" y="1641"/>
                    <a:pt x="1007" y="1626"/>
                  </a:cubicBezTo>
                  <a:cubicBezTo>
                    <a:pt x="1021" y="1626"/>
                    <a:pt x="1050" y="1626"/>
                    <a:pt x="1050" y="1611"/>
                  </a:cubicBezTo>
                  <a:cubicBezTo>
                    <a:pt x="1050" y="1566"/>
                    <a:pt x="1065" y="1581"/>
                    <a:pt x="1094" y="1566"/>
                  </a:cubicBezTo>
                  <a:cubicBezTo>
                    <a:pt x="1138" y="1536"/>
                    <a:pt x="1007" y="1521"/>
                    <a:pt x="1065" y="1461"/>
                  </a:cubicBezTo>
                  <a:cubicBezTo>
                    <a:pt x="1094" y="1446"/>
                    <a:pt x="1123" y="1446"/>
                    <a:pt x="1138" y="1430"/>
                  </a:cubicBezTo>
                  <a:cubicBezTo>
                    <a:pt x="1153" y="1415"/>
                    <a:pt x="1153" y="1370"/>
                    <a:pt x="1123" y="1370"/>
                  </a:cubicBezTo>
                  <a:cubicBezTo>
                    <a:pt x="1153" y="1370"/>
                    <a:pt x="1153" y="1385"/>
                    <a:pt x="1182" y="1370"/>
                  </a:cubicBezTo>
                  <a:cubicBezTo>
                    <a:pt x="1196" y="1355"/>
                    <a:pt x="1211" y="1325"/>
                    <a:pt x="1240" y="1310"/>
                  </a:cubicBezTo>
                  <a:cubicBezTo>
                    <a:pt x="1255" y="1295"/>
                    <a:pt x="1284" y="1265"/>
                    <a:pt x="1299" y="1265"/>
                  </a:cubicBezTo>
                  <a:cubicBezTo>
                    <a:pt x="1313" y="1265"/>
                    <a:pt x="1386" y="1265"/>
                    <a:pt x="1372" y="1295"/>
                  </a:cubicBezTo>
                  <a:cubicBezTo>
                    <a:pt x="1357" y="1310"/>
                    <a:pt x="1328" y="1280"/>
                    <a:pt x="1299" y="1295"/>
                  </a:cubicBezTo>
                  <a:cubicBezTo>
                    <a:pt x="1269" y="1310"/>
                    <a:pt x="1269" y="1325"/>
                    <a:pt x="1255" y="1355"/>
                  </a:cubicBezTo>
                  <a:cubicBezTo>
                    <a:pt x="1255" y="1385"/>
                    <a:pt x="1226" y="1415"/>
                    <a:pt x="1226" y="1446"/>
                  </a:cubicBezTo>
                  <a:cubicBezTo>
                    <a:pt x="1211" y="1461"/>
                    <a:pt x="1269" y="1446"/>
                    <a:pt x="1269" y="1461"/>
                  </a:cubicBezTo>
                  <a:cubicBezTo>
                    <a:pt x="1255" y="1461"/>
                    <a:pt x="1182" y="1491"/>
                    <a:pt x="1240" y="1491"/>
                  </a:cubicBezTo>
                  <a:cubicBezTo>
                    <a:pt x="1284" y="1491"/>
                    <a:pt x="1313" y="1461"/>
                    <a:pt x="1357" y="1446"/>
                  </a:cubicBezTo>
                  <a:cubicBezTo>
                    <a:pt x="1386" y="1415"/>
                    <a:pt x="1415" y="1415"/>
                    <a:pt x="1445" y="1400"/>
                  </a:cubicBezTo>
                  <a:cubicBezTo>
                    <a:pt x="1503" y="1385"/>
                    <a:pt x="1474" y="1355"/>
                    <a:pt x="1474" y="1325"/>
                  </a:cubicBezTo>
                  <a:cubicBezTo>
                    <a:pt x="1459" y="1265"/>
                    <a:pt x="1591" y="1310"/>
                    <a:pt x="1620" y="1325"/>
                  </a:cubicBezTo>
                  <a:cubicBezTo>
                    <a:pt x="1649" y="1325"/>
                    <a:pt x="1664" y="1355"/>
                    <a:pt x="1693" y="1370"/>
                  </a:cubicBezTo>
                  <a:cubicBezTo>
                    <a:pt x="1693" y="1370"/>
                    <a:pt x="1722" y="1325"/>
                    <a:pt x="1737" y="1340"/>
                  </a:cubicBezTo>
                  <a:lnTo>
                    <a:pt x="1737" y="1385"/>
                  </a:lnTo>
                  <a:cubicBezTo>
                    <a:pt x="1766" y="1400"/>
                    <a:pt x="1781" y="1400"/>
                    <a:pt x="1795" y="1400"/>
                  </a:cubicBezTo>
                  <a:cubicBezTo>
                    <a:pt x="1839" y="1400"/>
                    <a:pt x="1883" y="1385"/>
                    <a:pt x="1912" y="1400"/>
                  </a:cubicBezTo>
                  <a:cubicBezTo>
                    <a:pt x="1927" y="1400"/>
                    <a:pt x="1941" y="1415"/>
                    <a:pt x="1956" y="1400"/>
                  </a:cubicBezTo>
                  <a:cubicBezTo>
                    <a:pt x="1970" y="1400"/>
                    <a:pt x="1970" y="1415"/>
                    <a:pt x="1985" y="1430"/>
                  </a:cubicBezTo>
                  <a:cubicBezTo>
                    <a:pt x="2000" y="1430"/>
                    <a:pt x="2029" y="1446"/>
                    <a:pt x="2043" y="1446"/>
                  </a:cubicBezTo>
                  <a:cubicBezTo>
                    <a:pt x="2073" y="1446"/>
                    <a:pt x="2087" y="1415"/>
                    <a:pt x="2102" y="1415"/>
                  </a:cubicBezTo>
                  <a:cubicBezTo>
                    <a:pt x="2131" y="1400"/>
                    <a:pt x="2116" y="1446"/>
                    <a:pt x="2116" y="1446"/>
                  </a:cubicBezTo>
                  <a:cubicBezTo>
                    <a:pt x="2102" y="1461"/>
                    <a:pt x="2102" y="1461"/>
                    <a:pt x="2116" y="1476"/>
                  </a:cubicBezTo>
                  <a:cubicBezTo>
                    <a:pt x="2160" y="1491"/>
                    <a:pt x="2189" y="1506"/>
                    <a:pt x="2219" y="1521"/>
                  </a:cubicBezTo>
                  <a:cubicBezTo>
                    <a:pt x="2248" y="1551"/>
                    <a:pt x="2277" y="1581"/>
                    <a:pt x="2306" y="1596"/>
                  </a:cubicBezTo>
                  <a:cubicBezTo>
                    <a:pt x="2321" y="1596"/>
                    <a:pt x="2335" y="1581"/>
                    <a:pt x="2350" y="1581"/>
                  </a:cubicBezTo>
                  <a:cubicBezTo>
                    <a:pt x="2365" y="1566"/>
                    <a:pt x="2335" y="1551"/>
                    <a:pt x="2335" y="1536"/>
                  </a:cubicBezTo>
                  <a:cubicBezTo>
                    <a:pt x="2335" y="1521"/>
                    <a:pt x="2379" y="1551"/>
                    <a:pt x="2379" y="1551"/>
                  </a:cubicBezTo>
                  <a:cubicBezTo>
                    <a:pt x="2379" y="1566"/>
                    <a:pt x="2423" y="1596"/>
                    <a:pt x="2438" y="1581"/>
                  </a:cubicBezTo>
                  <a:lnTo>
                    <a:pt x="2408" y="1491"/>
                  </a:lnTo>
                  <a:cubicBezTo>
                    <a:pt x="2423" y="1491"/>
                    <a:pt x="2452" y="1566"/>
                    <a:pt x="2467" y="1566"/>
                  </a:cubicBezTo>
                  <a:cubicBezTo>
                    <a:pt x="2467" y="1581"/>
                    <a:pt x="2481" y="1611"/>
                    <a:pt x="2496" y="1611"/>
                  </a:cubicBezTo>
                  <a:cubicBezTo>
                    <a:pt x="2511" y="1611"/>
                    <a:pt x="2525" y="1581"/>
                    <a:pt x="2525" y="1581"/>
                  </a:cubicBezTo>
                  <a:cubicBezTo>
                    <a:pt x="2496" y="1596"/>
                    <a:pt x="2584" y="1656"/>
                    <a:pt x="2584" y="1671"/>
                  </a:cubicBezTo>
                  <a:lnTo>
                    <a:pt x="2569" y="1671"/>
                  </a:lnTo>
                  <a:cubicBezTo>
                    <a:pt x="2554" y="1686"/>
                    <a:pt x="2584" y="1686"/>
                    <a:pt x="2584" y="1702"/>
                  </a:cubicBezTo>
                  <a:cubicBezTo>
                    <a:pt x="2584" y="1702"/>
                    <a:pt x="2554" y="1717"/>
                    <a:pt x="2569" y="1717"/>
                  </a:cubicBezTo>
                  <a:cubicBezTo>
                    <a:pt x="2584" y="1732"/>
                    <a:pt x="2598" y="1747"/>
                    <a:pt x="2613" y="1762"/>
                  </a:cubicBezTo>
                  <a:cubicBezTo>
                    <a:pt x="2642" y="1792"/>
                    <a:pt x="2657" y="1807"/>
                    <a:pt x="2686" y="1822"/>
                  </a:cubicBezTo>
                  <a:cubicBezTo>
                    <a:pt x="2686" y="1822"/>
                    <a:pt x="2657" y="1882"/>
                    <a:pt x="2671" y="1882"/>
                  </a:cubicBezTo>
                  <a:cubicBezTo>
                    <a:pt x="2686" y="1897"/>
                    <a:pt x="2686" y="1867"/>
                    <a:pt x="2686" y="1867"/>
                  </a:cubicBezTo>
                  <a:cubicBezTo>
                    <a:pt x="2700" y="1852"/>
                    <a:pt x="2700" y="1897"/>
                    <a:pt x="2715" y="1912"/>
                  </a:cubicBezTo>
                  <a:lnTo>
                    <a:pt x="2715" y="1882"/>
                  </a:lnTo>
                  <a:cubicBezTo>
                    <a:pt x="2715" y="1912"/>
                    <a:pt x="2803" y="1958"/>
                    <a:pt x="2817" y="1912"/>
                  </a:cubicBezTo>
                  <a:lnTo>
                    <a:pt x="2817" y="1927"/>
                  </a:lnTo>
                  <a:cubicBezTo>
                    <a:pt x="2817" y="1927"/>
                    <a:pt x="2832" y="1912"/>
                    <a:pt x="2832" y="1897"/>
                  </a:cubicBezTo>
                  <a:cubicBezTo>
                    <a:pt x="2817" y="1897"/>
                    <a:pt x="2832" y="1912"/>
                    <a:pt x="2832" y="1897"/>
                  </a:cubicBezTo>
                  <a:lnTo>
                    <a:pt x="2832" y="189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Freeform 2121">
              <a:extLst>
                <a:ext uri="{FF2B5EF4-FFF2-40B4-BE49-F238E27FC236}">
                  <a16:creationId xmlns:a16="http://schemas.microsoft.com/office/drawing/2014/main" id="{6AB3DC9D-1D43-E52D-41E5-6C01D90CBE29}"/>
                </a:ext>
              </a:extLst>
            </p:cNvPr>
            <p:cNvSpPr>
              <a:spLocks/>
            </p:cNvSpPr>
            <p:nvPr/>
          </p:nvSpPr>
          <p:spPr bwMode="auto">
            <a:xfrm>
              <a:off x="1841" y="2168"/>
              <a:ext cx="819" cy="410"/>
            </a:xfrm>
            <a:custGeom>
              <a:avLst/>
              <a:gdLst>
                <a:gd name="T0" fmla="*/ 1205 w 4249"/>
                <a:gd name="T1" fmla="*/ 1605 h 2125"/>
                <a:gd name="T2" fmla="*/ 1485 w 4249"/>
                <a:gd name="T3" fmla="*/ 1724 h 2125"/>
                <a:gd name="T4" fmla="*/ 1749 w 4249"/>
                <a:gd name="T5" fmla="*/ 1783 h 2125"/>
                <a:gd name="T6" fmla="*/ 1985 w 4249"/>
                <a:gd name="T7" fmla="*/ 1917 h 2125"/>
                <a:gd name="T8" fmla="*/ 2132 w 4249"/>
                <a:gd name="T9" fmla="*/ 1813 h 2125"/>
                <a:gd name="T10" fmla="*/ 2308 w 4249"/>
                <a:gd name="T11" fmla="*/ 1724 h 2125"/>
                <a:gd name="T12" fmla="*/ 2587 w 4249"/>
                <a:gd name="T13" fmla="*/ 1783 h 2125"/>
                <a:gd name="T14" fmla="*/ 2543 w 4249"/>
                <a:gd name="T15" fmla="*/ 1709 h 2125"/>
                <a:gd name="T16" fmla="*/ 2705 w 4249"/>
                <a:gd name="T17" fmla="*/ 1694 h 2125"/>
                <a:gd name="T18" fmla="*/ 2970 w 4249"/>
                <a:gd name="T19" fmla="*/ 1709 h 2125"/>
                <a:gd name="T20" fmla="*/ 3102 w 4249"/>
                <a:gd name="T21" fmla="*/ 1962 h 2125"/>
                <a:gd name="T22" fmla="*/ 3234 w 4249"/>
                <a:gd name="T23" fmla="*/ 2095 h 2125"/>
                <a:gd name="T24" fmla="*/ 3190 w 4249"/>
                <a:gd name="T25" fmla="*/ 1739 h 2125"/>
                <a:gd name="T26" fmla="*/ 3337 w 4249"/>
                <a:gd name="T27" fmla="*/ 1427 h 2125"/>
                <a:gd name="T28" fmla="*/ 3499 w 4249"/>
                <a:gd name="T29" fmla="*/ 1308 h 2125"/>
                <a:gd name="T30" fmla="*/ 3543 w 4249"/>
                <a:gd name="T31" fmla="*/ 1263 h 2125"/>
                <a:gd name="T32" fmla="*/ 3572 w 4249"/>
                <a:gd name="T33" fmla="*/ 1189 h 2125"/>
                <a:gd name="T34" fmla="*/ 3528 w 4249"/>
                <a:gd name="T35" fmla="*/ 1100 h 2125"/>
                <a:gd name="T36" fmla="*/ 3484 w 4249"/>
                <a:gd name="T37" fmla="*/ 996 h 2125"/>
                <a:gd name="T38" fmla="*/ 3587 w 4249"/>
                <a:gd name="T39" fmla="*/ 1055 h 2125"/>
                <a:gd name="T40" fmla="*/ 3631 w 4249"/>
                <a:gd name="T41" fmla="*/ 877 h 2125"/>
                <a:gd name="T42" fmla="*/ 3705 w 4249"/>
                <a:gd name="T43" fmla="*/ 803 h 2125"/>
                <a:gd name="T44" fmla="*/ 3881 w 4249"/>
                <a:gd name="T45" fmla="*/ 758 h 2125"/>
                <a:gd name="T46" fmla="*/ 3999 w 4249"/>
                <a:gd name="T47" fmla="*/ 684 h 2125"/>
                <a:gd name="T48" fmla="*/ 3999 w 4249"/>
                <a:gd name="T49" fmla="*/ 535 h 2125"/>
                <a:gd name="T50" fmla="*/ 4205 w 4249"/>
                <a:gd name="T51" fmla="*/ 446 h 2125"/>
                <a:gd name="T52" fmla="*/ 4087 w 4249"/>
                <a:gd name="T53" fmla="*/ 208 h 2125"/>
                <a:gd name="T54" fmla="*/ 3940 w 4249"/>
                <a:gd name="T55" fmla="*/ 387 h 2125"/>
                <a:gd name="T56" fmla="*/ 3543 w 4249"/>
                <a:gd name="T57" fmla="*/ 506 h 2125"/>
                <a:gd name="T58" fmla="*/ 3352 w 4249"/>
                <a:gd name="T59" fmla="*/ 624 h 2125"/>
                <a:gd name="T60" fmla="*/ 3028 w 4249"/>
                <a:gd name="T61" fmla="*/ 684 h 2125"/>
                <a:gd name="T62" fmla="*/ 3014 w 4249"/>
                <a:gd name="T63" fmla="*/ 535 h 2125"/>
                <a:gd name="T64" fmla="*/ 2881 w 4249"/>
                <a:gd name="T65" fmla="*/ 387 h 2125"/>
                <a:gd name="T66" fmla="*/ 2764 w 4249"/>
                <a:gd name="T67" fmla="*/ 699 h 2125"/>
                <a:gd name="T68" fmla="*/ 2690 w 4249"/>
                <a:gd name="T69" fmla="*/ 461 h 2125"/>
                <a:gd name="T70" fmla="*/ 2926 w 4249"/>
                <a:gd name="T71" fmla="*/ 298 h 2125"/>
                <a:gd name="T72" fmla="*/ 2661 w 4249"/>
                <a:gd name="T73" fmla="*/ 223 h 2125"/>
                <a:gd name="T74" fmla="*/ 2470 w 4249"/>
                <a:gd name="T75" fmla="*/ 238 h 2125"/>
                <a:gd name="T76" fmla="*/ 2367 w 4249"/>
                <a:gd name="T77" fmla="*/ 104 h 2125"/>
                <a:gd name="T78" fmla="*/ 2176 w 4249"/>
                <a:gd name="T79" fmla="*/ 15 h 2125"/>
                <a:gd name="T80" fmla="*/ 1544 w 4249"/>
                <a:gd name="T81" fmla="*/ 60 h 2125"/>
                <a:gd name="T82" fmla="*/ 147 w 4249"/>
                <a:gd name="T83" fmla="*/ 179 h 2125"/>
                <a:gd name="T84" fmla="*/ 59 w 4249"/>
                <a:gd name="T85" fmla="*/ 268 h 2125"/>
                <a:gd name="T86" fmla="*/ 59 w 4249"/>
                <a:gd name="T87" fmla="*/ 476 h 2125"/>
                <a:gd name="T88" fmla="*/ 59 w 4249"/>
                <a:gd name="T89" fmla="*/ 877 h 2125"/>
                <a:gd name="T90" fmla="*/ 191 w 4249"/>
                <a:gd name="T91" fmla="*/ 1085 h 2125"/>
                <a:gd name="T92" fmla="*/ 220 w 4249"/>
                <a:gd name="T93" fmla="*/ 1189 h 2125"/>
                <a:gd name="T94" fmla="*/ 529 w 4249"/>
                <a:gd name="T95" fmla="*/ 1427 h 2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9" h="2125">
                  <a:moveTo>
                    <a:pt x="1000" y="1605"/>
                  </a:moveTo>
                  <a:lnTo>
                    <a:pt x="1000" y="1605"/>
                  </a:lnTo>
                  <a:lnTo>
                    <a:pt x="1147" y="1605"/>
                  </a:lnTo>
                  <a:lnTo>
                    <a:pt x="1205" y="1605"/>
                  </a:lnTo>
                  <a:cubicBezTo>
                    <a:pt x="1220" y="1605"/>
                    <a:pt x="1220" y="1575"/>
                    <a:pt x="1235" y="1575"/>
                  </a:cubicBezTo>
                  <a:cubicBezTo>
                    <a:pt x="1249" y="1560"/>
                    <a:pt x="1338" y="1560"/>
                    <a:pt x="1338" y="1575"/>
                  </a:cubicBezTo>
                  <a:cubicBezTo>
                    <a:pt x="1382" y="1605"/>
                    <a:pt x="1426" y="1635"/>
                    <a:pt x="1470" y="1664"/>
                  </a:cubicBezTo>
                  <a:cubicBezTo>
                    <a:pt x="1470" y="1664"/>
                    <a:pt x="1485" y="1709"/>
                    <a:pt x="1485" y="1724"/>
                  </a:cubicBezTo>
                  <a:cubicBezTo>
                    <a:pt x="1499" y="1754"/>
                    <a:pt x="1499" y="1754"/>
                    <a:pt x="1544" y="1768"/>
                  </a:cubicBezTo>
                  <a:cubicBezTo>
                    <a:pt x="1573" y="1783"/>
                    <a:pt x="1588" y="1798"/>
                    <a:pt x="1602" y="1768"/>
                  </a:cubicBezTo>
                  <a:cubicBezTo>
                    <a:pt x="1617" y="1724"/>
                    <a:pt x="1632" y="1724"/>
                    <a:pt x="1676" y="1739"/>
                  </a:cubicBezTo>
                  <a:cubicBezTo>
                    <a:pt x="1705" y="1739"/>
                    <a:pt x="1749" y="1754"/>
                    <a:pt x="1749" y="1783"/>
                  </a:cubicBezTo>
                  <a:cubicBezTo>
                    <a:pt x="1779" y="1828"/>
                    <a:pt x="1808" y="1843"/>
                    <a:pt x="1838" y="1887"/>
                  </a:cubicBezTo>
                  <a:cubicBezTo>
                    <a:pt x="1867" y="1917"/>
                    <a:pt x="1852" y="1976"/>
                    <a:pt x="1896" y="1991"/>
                  </a:cubicBezTo>
                  <a:cubicBezTo>
                    <a:pt x="1926" y="2021"/>
                    <a:pt x="1985" y="2021"/>
                    <a:pt x="2014" y="2036"/>
                  </a:cubicBezTo>
                  <a:cubicBezTo>
                    <a:pt x="2014" y="2021"/>
                    <a:pt x="1985" y="1917"/>
                    <a:pt x="1985" y="1917"/>
                  </a:cubicBezTo>
                  <a:cubicBezTo>
                    <a:pt x="2014" y="1932"/>
                    <a:pt x="1999" y="1887"/>
                    <a:pt x="2014" y="1887"/>
                  </a:cubicBezTo>
                  <a:cubicBezTo>
                    <a:pt x="2014" y="1872"/>
                    <a:pt x="2043" y="1872"/>
                    <a:pt x="2058" y="1858"/>
                  </a:cubicBezTo>
                  <a:cubicBezTo>
                    <a:pt x="2073" y="1858"/>
                    <a:pt x="2088" y="1813"/>
                    <a:pt x="2088" y="1813"/>
                  </a:cubicBezTo>
                  <a:cubicBezTo>
                    <a:pt x="2102" y="1828"/>
                    <a:pt x="2117" y="1828"/>
                    <a:pt x="2132" y="1813"/>
                  </a:cubicBezTo>
                  <a:cubicBezTo>
                    <a:pt x="2161" y="1798"/>
                    <a:pt x="2176" y="1798"/>
                    <a:pt x="2190" y="1768"/>
                  </a:cubicBezTo>
                  <a:cubicBezTo>
                    <a:pt x="2220" y="1754"/>
                    <a:pt x="2176" y="1754"/>
                    <a:pt x="2176" y="1739"/>
                  </a:cubicBezTo>
                  <a:cubicBezTo>
                    <a:pt x="2176" y="1739"/>
                    <a:pt x="2220" y="1754"/>
                    <a:pt x="2235" y="1739"/>
                  </a:cubicBezTo>
                  <a:cubicBezTo>
                    <a:pt x="2264" y="1724"/>
                    <a:pt x="2279" y="1724"/>
                    <a:pt x="2308" y="1724"/>
                  </a:cubicBezTo>
                  <a:cubicBezTo>
                    <a:pt x="2337" y="1724"/>
                    <a:pt x="2352" y="1768"/>
                    <a:pt x="2382" y="1754"/>
                  </a:cubicBezTo>
                  <a:cubicBezTo>
                    <a:pt x="2426" y="1724"/>
                    <a:pt x="2440" y="1754"/>
                    <a:pt x="2470" y="1768"/>
                  </a:cubicBezTo>
                  <a:cubicBezTo>
                    <a:pt x="2499" y="1783"/>
                    <a:pt x="2514" y="1754"/>
                    <a:pt x="2529" y="1754"/>
                  </a:cubicBezTo>
                  <a:cubicBezTo>
                    <a:pt x="2543" y="1739"/>
                    <a:pt x="2587" y="1768"/>
                    <a:pt x="2587" y="1783"/>
                  </a:cubicBezTo>
                  <a:cubicBezTo>
                    <a:pt x="2602" y="1798"/>
                    <a:pt x="2617" y="1783"/>
                    <a:pt x="2602" y="1768"/>
                  </a:cubicBezTo>
                  <a:cubicBezTo>
                    <a:pt x="2602" y="1768"/>
                    <a:pt x="2587" y="1754"/>
                    <a:pt x="2573" y="1754"/>
                  </a:cubicBezTo>
                  <a:cubicBezTo>
                    <a:pt x="2558" y="1739"/>
                    <a:pt x="2587" y="1739"/>
                    <a:pt x="2587" y="1739"/>
                  </a:cubicBezTo>
                  <a:cubicBezTo>
                    <a:pt x="2573" y="1709"/>
                    <a:pt x="2573" y="1694"/>
                    <a:pt x="2543" y="1709"/>
                  </a:cubicBezTo>
                  <a:cubicBezTo>
                    <a:pt x="2543" y="1709"/>
                    <a:pt x="2484" y="1709"/>
                    <a:pt x="2514" y="1679"/>
                  </a:cubicBezTo>
                  <a:cubicBezTo>
                    <a:pt x="2543" y="1679"/>
                    <a:pt x="2558" y="1694"/>
                    <a:pt x="2573" y="1694"/>
                  </a:cubicBezTo>
                  <a:cubicBezTo>
                    <a:pt x="2617" y="1679"/>
                    <a:pt x="2646" y="1679"/>
                    <a:pt x="2690" y="1679"/>
                  </a:cubicBezTo>
                  <a:cubicBezTo>
                    <a:pt x="2705" y="1679"/>
                    <a:pt x="2690" y="1679"/>
                    <a:pt x="2705" y="1694"/>
                  </a:cubicBezTo>
                  <a:cubicBezTo>
                    <a:pt x="2705" y="1694"/>
                    <a:pt x="2720" y="1694"/>
                    <a:pt x="2734" y="1679"/>
                  </a:cubicBezTo>
                  <a:lnTo>
                    <a:pt x="2823" y="1679"/>
                  </a:lnTo>
                  <a:cubicBezTo>
                    <a:pt x="2852" y="1679"/>
                    <a:pt x="2852" y="1709"/>
                    <a:pt x="2881" y="1724"/>
                  </a:cubicBezTo>
                  <a:cubicBezTo>
                    <a:pt x="2911" y="1754"/>
                    <a:pt x="2940" y="1724"/>
                    <a:pt x="2970" y="1709"/>
                  </a:cubicBezTo>
                  <a:cubicBezTo>
                    <a:pt x="2984" y="1709"/>
                    <a:pt x="3073" y="1798"/>
                    <a:pt x="3073" y="1813"/>
                  </a:cubicBezTo>
                  <a:cubicBezTo>
                    <a:pt x="3087" y="1828"/>
                    <a:pt x="3058" y="1858"/>
                    <a:pt x="3073" y="1872"/>
                  </a:cubicBezTo>
                  <a:cubicBezTo>
                    <a:pt x="3087" y="1902"/>
                    <a:pt x="3073" y="1902"/>
                    <a:pt x="3087" y="1932"/>
                  </a:cubicBezTo>
                  <a:cubicBezTo>
                    <a:pt x="3087" y="1947"/>
                    <a:pt x="3102" y="1962"/>
                    <a:pt x="3102" y="1962"/>
                  </a:cubicBezTo>
                  <a:cubicBezTo>
                    <a:pt x="3117" y="1962"/>
                    <a:pt x="3117" y="1976"/>
                    <a:pt x="3131" y="1976"/>
                  </a:cubicBezTo>
                  <a:cubicBezTo>
                    <a:pt x="3146" y="1991"/>
                    <a:pt x="3131" y="2021"/>
                    <a:pt x="3146" y="2036"/>
                  </a:cubicBezTo>
                  <a:cubicBezTo>
                    <a:pt x="3161" y="2051"/>
                    <a:pt x="3175" y="2051"/>
                    <a:pt x="3190" y="2080"/>
                  </a:cubicBezTo>
                  <a:cubicBezTo>
                    <a:pt x="3220" y="2125"/>
                    <a:pt x="3205" y="2080"/>
                    <a:pt x="3234" y="2095"/>
                  </a:cubicBezTo>
                  <a:lnTo>
                    <a:pt x="3234" y="2125"/>
                  </a:lnTo>
                  <a:cubicBezTo>
                    <a:pt x="3249" y="2125"/>
                    <a:pt x="3264" y="2021"/>
                    <a:pt x="3264" y="2006"/>
                  </a:cubicBezTo>
                  <a:cubicBezTo>
                    <a:pt x="3264" y="1962"/>
                    <a:pt x="3249" y="1932"/>
                    <a:pt x="3234" y="1872"/>
                  </a:cubicBezTo>
                  <a:cubicBezTo>
                    <a:pt x="3205" y="1828"/>
                    <a:pt x="3205" y="1783"/>
                    <a:pt x="3190" y="1739"/>
                  </a:cubicBezTo>
                  <a:cubicBezTo>
                    <a:pt x="3161" y="1709"/>
                    <a:pt x="3146" y="1650"/>
                    <a:pt x="3161" y="1605"/>
                  </a:cubicBezTo>
                  <a:cubicBezTo>
                    <a:pt x="3175" y="1560"/>
                    <a:pt x="3205" y="1531"/>
                    <a:pt x="3249" y="1501"/>
                  </a:cubicBezTo>
                  <a:cubicBezTo>
                    <a:pt x="3264" y="1486"/>
                    <a:pt x="3278" y="1486"/>
                    <a:pt x="3293" y="1471"/>
                  </a:cubicBezTo>
                  <a:cubicBezTo>
                    <a:pt x="3308" y="1456"/>
                    <a:pt x="3323" y="1427"/>
                    <a:pt x="3337" y="1427"/>
                  </a:cubicBezTo>
                  <a:cubicBezTo>
                    <a:pt x="3367" y="1397"/>
                    <a:pt x="3411" y="1397"/>
                    <a:pt x="3440" y="1367"/>
                  </a:cubicBezTo>
                  <a:cubicBezTo>
                    <a:pt x="3455" y="1352"/>
                    <a:pt x="3470" y="1323"/>
                    <a:pt x="3499" y="1323"/>
                  </a:cubicBezTo>
                  <a:cubicBezTo>
                    <a:pt x="3499" y="1323"/>
                    <a:pt x="3558" y="1323"/>
                    <a:pt x="3543" y="1293"/>
                  </a:cubicBezTo>
                  <a:lnTo>
                    <a:pt x="3499" y="1308"/>
                  </a:lnTo>
                  <a:cubicBezTo>
                    <a:pt x="3499" y="1293"/>
                    <a:pt x="3528" y="1308"/>
                    <a:pt x="3514" y="1278"/>
                  </a:cubicBezTo>
                  <a:cubicBezTo>
                    <a:pt x="3514" y="1278"/>
                    <a:pt x="3499" y="1263"/>
                    <a:pt x="3514" y="1263"/>
                  </a:cubicBezTo>
                  <a:cubicBezTo>
                    <a:pt x="3514" y="1248"/>
                    <a:pt x="3514" y="1263"/>
                    <a:pt x="3528" y="1248"/>
                  </a:cubicBezTo>
                  <a:cubicBezTo>
                    <a:pt x="3514" y="1263"/>
                    <a:pt x="3543" y="1278"/>
                    <a:pt x="3543" y="1263"/>
                  </a:cubicBezTo>
                  <a:cubicBezTo>
                    <a:pt x="3558" y="1263"/>
                    <a:pt x="3602" y="1234"/>
                    <a:pt x="3587" y="1219"/>
                  </a:cubicBezTo>
                  <a:cubicBezTo>
                    <a:pt x="3587" y="1234"/>
                    <a:pt x="3499" y="1219"/>
                    <a:pt x="3514" y="1204"/>
                  </a:cubicBezTo>
                  <a:cubicBezTo>
                    <a:pt x="3514" y="1189"/>
                    <a:pt x="3528" y="1219"/>
                    <a:pt x="3543" y="1204"/>
                  </a:cubicBezTo>
                  <a:lnTo>
                    <a:pt x="3572" y="1189"/>
                  </a:lnTo>
                  <a:cubicBezTo>
                    <a:pt x="3572" y="1189"/>
                    <a:pt x="3558" y="1174"/>
                    <a:pt x="3558" y="1159"/>
                  </a:cubicBezTo>
                  <a:cubicBezTo>
                    <a:pt x="3572" y="1144"/>
                    <a:pt x="3572" y="1130"/>
                    <a:pt x="3543" y="1130"/>
                  </a:cubicBezTo>
                  <a:lnTo>
                    <a:pt x="3484" y="1100"/>
                  </a:lnTo>
                  <a:cubicBezTo>
                    <a:pt x="3499" y="1085"/>
                    <a:pt x="3514" y="1100"/>
                    <a:pt x="3528" y="1100"/>
                  </a:cubicBezTo>
                  <a:cubicBezTo>
                    <a:pt x="3543" y="1085"/>
                    <a:pt x="3514" y="1055"/>
                    <a:pt x="3499" y="1055"/>
                  </a:cubicBezTo>
                  <a:cubicBezTo>
                    <a:pt x="3484" y="1040"/>
                    <a:pt x="3470" y="1026"/>
                    <a:pt x="3470" y="1011"/>
                  </a:cubicBezTo>
                  <a:cubicBezTo>
                    <a:pt x="3455" y="996"/>
                    <a:pt x="3499" y="966"/>
                    <a:pt x="3484" y="951"/>
                  </a:cubicBezTo>
                  <a:cubicBezTo>
                    <a:pt x="3499" y="966"/>
                    <a:pt x="3484" y="981"/>
                    <a:pt x="3484" y="996"/>
                  </a:cubicBezTo>
                  <a:lnTo>
                    <a:pt x="3514" y="1026"/>
                  </a:lnTo>
                  <a:cubicBezTo>
                    <a:pt x="3543" y="996"/>
                    <a:pt x="3514" y="922"/>
                    <a:pt x="3558" y="907"/>
                  </a:cubicBezTo>
                  <a:cubicBezTo>
                    <a:pt x="3543" y="907"/>
                    <a:pt x="3543" y="981"/>
                    <a:pt x="3558" y="996"/>
                  </a:cubicBezTo>
                  <a:cubicBezTo>
                    <a:pt x="3558" y="1026"/>
                    <a:pt x="3587" y="1026"/>
                    <a:pt x="3587" y="1055"/>
                  </a:cubicBezTo>
                  <a:cubicBezTo>
                    <a:pt x="3587" y="1070"/>
                    <a:pt x="3543" y="1100"/>
                    <a:pt x="3558" y="1115"/>
                  </a:cubicBezTo>
                  <a:cubicBezTo>
                    <a:pt x="3558" y="1115"/>
                    <a:pt x="3646" y="1026"/>
                    <a:pt x="3631" y="996"/>
                  </a:cubicBezTo>
                  <a:cubicBezTo>
                    <a:pt x="3631" y="966"/>
                    <a:pt x="3602" y="951"/>
                    <a:pt x="3602" y="922"/>
                  </a:cubicBezTo>
                  <a:cubicBezTo>
                    <a:pt x="3587" y="907"/>
                    <a:pt x="3602" y="862"/>
                    <a:pt x="3631" y="877"/>
                  </a:cubicBezTo>
                  <a:cubicBezTo>
                    <a:pt x="3617" y="862"/>
                    <a:pt x="3602" y="907"/>
                    <a:pt x="3617" y="922"/>
                  </a:cubicBezTo>
                  <a:cubicBezTo>
                    <a:pt x="3646" y="951"/>
                    <a:pt x="3646" y="966"/>
                    <a:pt x="3675" y="922"/>
                  </a:cubicBezTo>
                  <a:cubicBezTo>
                    <a:pt x="3690" y="907"/>
                    <a:pt x="3719" y="862"/>
                    <a:pt x="3705" y="832"/>
                  </a:cubicBezTo>
                  <a:cubicBezTo>
                    <a:pt x="3705" y="832"/>
                    <a:pt x="3690" y="818"/>
                    <a:pt x="3705" y="803"/>
                  </a:cubicBezTo>
                  <a:lnTo>
                    <a:pt x="3719" y="773"/>
                  </a:lnTo>
                  <a:lnTo>
                    <a:pt x="3719" y="803"/>
                  </a:lnTo>
                  <a:cubicBezTo>
                    <a:pt x="3719" y="803"/>
                    <a:pt x="3793" y="758"/>
                    <a:pt x="3822" y="758"/>
                  </a:cubicBezTo>
                  <a:cubicBezTo>
                    <a:pt x="3837" y="743"/>
                    <a:pt x="3867" y="758"/>
                    <a:pt x="3881" y="758"/>
                  </a:cubicBezTo>
                  <a:cubicBezTo>
                    <a:pt x="3911" y="743"/>
                    <a:pt x="3896" y="728"/>
                    <a:pt x="3896" y="714"/>
                  </a:cubicBezTo>
                  <a:cubicBezTo>
                    <a:pt x="3911" y="714"/>
                    <a:pt x="3911" y="743"/>
                    <a:pt x="3925" y="743"/>
                  </a:cubicBezTo>
                  <a:lnTo>
                    <a:pt x="3955" y="728"/>
                  </a:lnTo>
                  <a:cubicBezTo>
                    <a:pt x="3984" y="758"/>
                    <a:pt x="4043" y="684"/>
                    <a:pt x="3999" y="684"/>
                  </a:cubicBezTo>
                  <a:cubicBezTo>
                    <a:pt x="3999" y="684"/>
                    <a:pt x="3999" y="714"/>
                    <a:pt x="3984" y="714"/>
                  </a:cubicBezTo>
                  <a:cubicBezTo>
                    <a:pt x="3969" y="714"/>
                    <a:pt x="3940" y="654"/>
                    <a:pt x="3940" y="654"/>
                  </a:cubicBezTo>
                  <a:cubicBezTo>
                    <a:pt x="3955" y="639"/>
                    <a:pt x="3940" y="624"/>
                    <a:pt x="3955" y="610"/>
                  </a:cubicBezTo>
                  <a:cubicBezTo>
                    <a:pt x="3969" y="580"/>
                    <a:pt x="3984" y="550"/>
                    <a:pt x="3999" y="535"/>
                  </a:cubicBezTo>
                  <a:cubicBezTo>
                    <a:pt x="4014" y="535"/>
                    <a:pt x="4028" y="520"/>
                    <a:pt x="4028" y="520"/>
                  </a:cubicBezTo>
                  <a:cubicBezTo>
                    <a:pt x="4058" y="535"/>
                    <a:pt x="4072" y="491"/>
                    <a:pt x="4087" y="476"/>
                  </a:cubicBezTo>
                  <a:cubicBezTo>
                    <a:pt x="4087" y="476"/>
                    <a:pt x="4116" y="491"/>
                    <a:pt x="4131" y="476"/>
                  </a:cubicBezTo>
                  <a:cubicBezTo>
                    <a:pt x="4161" y="461"/>
                    <a:pt x="4190" y="461"/>
                    <a:pt x="4205" y="446"/>
                  </a:cubicBezTo>
                  <a:cubicBezTo>
                    <a:pt x="4219" y="446"/>
                    <a:pt x="4249" y="431"/>
                    <a:pt x="4234" y="416"/>
                  </a:cubicBezTo>
                  <a:cubicBezTo>
                    <a:pt x="4205" y="387"/>
                    <a:pt x="4205" y="372"/>
                    <a:pt x="4190" y="357"/>
                  </a:cubicBezTo>
                  <a:cubicBezTo>
                    <a:pt x="4131" y="342"/>
                    <a:pt x="4219" y="208"/>
                    <a:pt x="4131" y="208"/>
                  </a:cubicBezTo>
                  <a:cubicBezTo>
                    <a:pt x="4116" y="194"/>
                    <a:pt x="4102" y="223"/>
                    <a:pt x="4087" y="208"/>
                  </a:cubicBezTo>
                  <a:cubicBezTo>
                    <a:pt x="4072" y="194"/>
                    <a:pt x="4072" y="179"/>
                    <a:pt x="4058" y="194"/>
                  </a:cubicBezTo>
                  <a:cubicBezTo>
                    <a:pt x="4043" y="208"/>
                    <a:pt x="4028" y="238"/>
                    <a:pt x="4014" y="253"/>
                  </a:cubicBezTo>
                  <a:cubicBezTo>
                    <a:pt x="3999" y="268"/>
                    <a:pt x="3999" y="298"/>
                    <a:pt x="3984" y="312"/>
                  </a:cubicBezTo>
                  <a:cubicBezTo>
                    <a:pt x="3984" y="342"/>
                    <a:pt x="3969" y="387"/>
                    <a:pt x="3940" y="387"/>
                  </a:cubicBezTo>
                  <a:cubicBezTo>
                    <a:pt x="3911" y="387"/>
                    <a:pt x="3911" y="416"/>
                    <a:pt x="3881" y="416"/>
                  </a:cubicBezTo>
                  <a:lnTo>
                    <a:pt x="3661" y="416"/>
                  </a:lnTo>
                  <a:cubicBezTo>
                    <a:pt x="3631" y="416"/>
                    <a:pt x="3631" y="416"/>
                    <a:pt x="3617" y="431"/>
                  </a:cubicBezTo>
                  <a:cubicBezTo>
                    <a:pt x="3602" y="461"/>
                    <a:pt x="3543" y="491"/>
                    <a:pt x="3543" y="506"/>
                  </a:cubicBezTo>
                  <a:cubicBezTo>
                    <a:pt x="3558" y="550"/>
                    <a:pt x="3514" y="580"/>
                    <a:pt x="3484" y="580"/>
                  </a:cubicBezTo>
                  <a:cubicBezTo>
                    <a:pt x="3455" y="580"/>
                    <a:pt x="3440" y="565"/>
                    <a:pt x="3411" y="565"/>
                  </a:cubicBezTo>
                  <a:cubicBezTo>
                    <a:pt x="3381" y="565"/>
                    <a:pt x="3352" y="580"/>
                    <a:pt x="3337" y="580"/>
                  </a:cubicBezTo>
                  <a:cubicBezTo>
                    <a:pt x="3337" y="580"/>
                    <a:pt x="3337" y="624"/>
                    <a:pt x="3352" y="624"/>
                  </a:cubicBezTo>
                  <a:cubicBezTo>
                    <a:pt x="3337" y="639"/>
                    <a:pt x="3323" y="654"/>
                    <a:pt x="3293" y="669"/>
                  </a:cubicBezTo>
                  <a:cubicBezTo>
                    <a:pt x="3264" y="684"/>
                    <a:pt x="3220" y="714"/>
                    <a:pt x="3175" y="728"/>
                  </a:cubicBezTo>
                  <a:cubicBezTo>
                    <a:pt x="3131" y="743"/>
                    <a:pt x="3087" y="743"/>
                    <a:pt x="3043" y="728"/>
                  </a:cubicBezTo>
                  <a:cubicBezTo>
                    <a:pt x="3028" y="714"/>
                    <a:pt x="3014" y="699"/>
                    <a:pt x="3028" y="684"/>
                  </a:cubicBezTo>
                  <a:cubicBezTo>
                    <a:pt x="3028" y="684"/>
                    <a:pt x="3043" y="654"/>
                    <a:pt x="3058" y="654"/>
                  </a:cubicBezTo>
                  <a:lnTo>
                    <a:pt x="3058" y="684"/>
                  </a:lnTo>
                  <a:cubicBezTo>
                    <a:pt x="3087" y="624"/>
                    <a:pt x="3102" y="580"/>
                    <a:pt x="3073" y="520"/>
                  </a:cubicBezTo>
                  <a:cubicBezTo>
                    <a:pt x="3058" y="506"/>
                    <a:pt x="3028" y="535"/>
                    <a:pt x="3014" y="535"/>
                  </a:cubicBezTo>
                  <a:cubicBezTo>
                    <a:pt x="2999" y="550"/>
                    <a:pt x="2999" y="535"/>
                    <a:pt x="2984" y="535"/>
                  </a:cubicBezTo>
                  <a:cubicBezTo>
                    <a:pt x="2970" y="520"/>
                    <a:pt x="2999" y="506"/>
                    <a:pt x="2999" y="506"/>
                  </a:cubicBezTo>
                  <a:cubicBezTo>
                    <a:pt x="3058" y="446"/>
                    <a:pt x="3014" y="387"/>
                    <a:pt x="2955" y="372"/>
                  </a:cubicBezTo>
                  <a:cubicBezTo>
                    <a:pt x="2911" y="357"/>
                    <a:pt x="2911" y="372"/>
                    <a:pt x="2881" y="387"/>
                  </a:cubicBezTo>
                  <a:lnTo>
                    <a:pt x="2881" y="416"/>
                  </a:lnTo>
                  <a:cubicBezTo>
                    <a:pt x="2881" y="431"/>
                    <a:pt x="2852" y="416"/>
                    <a:pt x="2837" y="416"/>
                  </a:cubicBezTo>
                  <a:cubicBezTo>
                    <a:pt x="2823" y="416"/>
                    <a:pt x="2793" y="535"/>
                    <a:pt x="2793" y="550"/>
                  </a:cubicBezTo>
                  <a:cubicBezTo>
                    <a:pt x="2808" y="624"/>
                    <a:pt x="2823" y="669"/>
                    <a:pt x="2764" y="699"/>
                  </a:cubicBezTo>
                  <a:cubicBezTo>
                    <a:pt x="2764" y="714"/>
                    <a:pt x="2720" y="728"/>
                    <a:pt x="2720" y="714"/>
                  </a:cubicBezTo>
                  <a:cubicBezTo>
                    <a:pt x="2720" y="684"/>
                    <a:pt x="2705" y="654"/>
                    <a:pt x="2705" y="624"/>
                  </a:cubicBezTo>
                  <a:cubicBezTo>
                    <a:pt x="2705" y="610"/>
                    <a:pt x="2734" y="446"/>
                    <a:pt x="2734" y="446"/>
                  </a:cubicBezTo>
                  <a:cubicBezTo>
                    <a:pt x="2720" y="446"/>
                    <a:pt x="2690" y="476"/>
                    <a:pt x="2690" y="461"/>
                  </a:cubicBezTo>
                  <a:cubicBezTo>
                    <a:pt x="2690" y="446"/>
                    <a:pt x="2734" y="387"/>
                    <a:pt x="2749" y="372"/>
                  </a:cubicBezTo>
                  <a:cubicBezTo>
                    <a:pt x="2764" y="342"/>
                    <a:pt x="2808" y="342"/>
                    <a:pt x="2837" y="327"/>
                  </a:cubicBezTo>
                  <a:cubicBezTo>
                    <a:pt x="2881" y="327"/>
                    <a:pt x="2926" y="342"/>
                    <a:pt x="2970" y="342"/>
                  </a:cubicBezTo>
                  <a:cubicBezTo>
                    <a:pt x="3014" y="342"/>
                    <a:pt x="2955" y="298"/>
                    <a:pt x="2926" y="298"/>
                  </a:cubicBezTo>
                  <a:cubicBezTo>
                    <a:pt x="2896" y="298"/>
                    <a:pt x="2926" y="253"/>
                    <a:pt x="2881" y="253"/>
                  </a:cubicBezTo>
                  <a:cubicBezTo>
                    <a:pt x="2852" y="268"/>
                    <a:pt x="2823" y="283"/>
                    <a:pt x="2779" y="283"/>
                  </a:cubicBezTo>
                  <a:cubicBezTo>
                    <a:pt x="2749" y="283"/>
                    <a:pt x="2720" y="253"/>
                    <a:pt x="2690" y="238"/>
                  </a:cubicBezTo>
                  <a:cubicBezTo>
                    <a:pt x="2690" y="238"/>
                    <a:pt x="2646" y="238"/>
                    <a:pt x="2661" y="223"/>
                  </a:cubicBezTo>
                  <a:cubicBezTo>
                    <a:pt x="2676" y="223"/>
                    <a:pt x="2705" y="208"/>
                    <a:pt x="2705" y="194"/>
                  </a:cubicBezTo>
                  <a:cubicBezTo>
                    <a:pt x="2705" y="194"/>
                    <a:pt x="2587" y="238"/>
                    <a:pt x="2573" y="238"/>
                  </a:cubicBezTo>
                  <a:cubicBezTo>
                    <a:pt x="2558" y="253"/>
                    <a:pt x="2543" y="268"/>
                    <a:pt x="2529" y="268"/>
                  </a:cubicBezTo>
                  <a:cubicBezTo>
                    <a:pt x="2499" y="268"/>
                    <a:pt x="2499" y="238"/>
                    <a:pt x="2470" y="238"/>
                  </a:cubicBezTo>
                  <a:cubicBezTo>
                    <a:pt x="2455" y="238"/>
                    <a:pt x="2382" y="268"/>
                    <a:pt x="2426" y="223"/>
                  </a:cubicBezTo>
                  <a:cubicBezTo>
                    <a:pt x="2470" y="194"/>
                    <a:pt x="2514" y="164"/>
                    <a:pt x="2558" y="134"/>
                  </a:cubicBezTo>
                  <a:cubicBezTo>
                    <a:pt x="2529" y="134"/>
                    <a:pt x="2499" y="104"/>
                    <a:pt x="2470" y="134"/>
                  </a:cubicBezTo>
                  <a:cubicBezTo>
                    <a:pt x="2426" y="149"/>
                    <a:pt x="2411" y="119"/>
                    <a:pt x="2367" y="104"/>
                  </a:cubicBezTo>
                  <a:cubicBezTo>
                    <a:pt x="2352" y="104"/>
                    <a:pt x="2337" y="90"/>
                    <a:pt x="2323" y="75"/>
                  </a:cubicBezTo>
                  <a:cubicBezTo>
                    <a:pt x="2293" y="75"/>
                    <a:pt x="2279" y="90"/>
                    <a:pt x="2249" y="90"/>
                  </a:cubicBezTo>
                  <a:cubicBezTo>
                    <a:pt x="2235" y="75"/>
                    <a:pt x="2205" y="75"/>
                    <a:pt x="2205" y="45"/>
                  </a:cubicBezTo>
                  <a:cubicBezTo>
                    <a:pt x="2205" y="45"/>
                    <a:pt x="2176" y="0"/>
                    <a:pt x="2176" y="15"/>
                  </a:cubicBezTo>
                  <a:cubicBezTo>
                    <a:pt x="2161" y="15"/>
                    <a:pt x="2176" y="60"/>
                    <a:pt x="2161" y="60"/>
                  </a:cubicBezTo>
                  <a:lnTo>
                    <a:pt x="2132" y="60"/>
                  </a:lnTo>
                  <a:lnTo>
                    <a:pt x="1999" y="60"/>
                  </a:lnTo>
                  <a:lnTo>
                    <a:pt x="1544" y="60"/>
                  </a:lnTo>
                  <a:lnTo>
                    <a:pt x="441" y="60"/>
                  </a:lnTo>
                  <a:lnTo>
                    <a:pt x="161" y="60"/>
                  </a:lnTo>
                  <a:cubicBezTo>
                    <a:pt x="176" y="75"/>
                    <a:pt x="206" y="194"/>
                    <a:pt x="161" y="208"/>
                  </a:cubicBezTo>
                  <a:cubicBezTo>
                    <a:pt x="132" y="208"/>
                    <a:pt x="117" y="208"/>
                    <a:pt x="147" y="179"/>
                  </a:cubicBezTo>
                  <a:cubicBezTo>
                    <a:pt x="176" y="134"/>
                    <a:pt x="132" y="134"/>
                    <a:pt x="103" y="134"/>
                  </a:cubicBezTo>
                  <a:cubicBezTo>
                    <a:pt x="73" y="134"/>
                    <a:pt x="29" y="104"/>
                    <a:pt x="14" y="104"/>
                  </a:cubicBezTo>
                  <a:cubicBezTo>
                    <a:pt x="0" y="119"/>
                    <a:pt x="29" y="179"/>
                    <a:pt x="29" y="179"/>
                  </a:cubicBezTo>
                  <a:cubicBezTo>
                    <a:pt x="44" y="223"/>
                    <a:pt x="59" y="238"/>
                    <a:pt x="59" y="268"/>
                  </a:cubicBezTo>
                  <a:cubicBezTo>
                    <a:pt x="59" y="283"/>
                    <a:pt x="103" y="312"/>
                    <a:pt x="117" y="312"/>
                  </a:cubicBezTo>
                  <a:cubicBezTo>
                    <a:pt x="103" y="312"/>
                    <a:pt x="88" y="312"/>
                    <a:pt x="73" y="327"/>
                  </a:cubicBezTo>
                  <a:cubicBezTo>
                    <a:pt x="59" y="342"/>
                    <a:pt x="73" y="357"/>
                    <a:pt x="73" y="372"/>
                  </a:cubicBezTo>
                  <a:cubicBezTo>
                    <a:pt x="73" y="416"/>
                    <a:pt x="73" y="446"/>
                    <a:pt x="59" y="476"/>
                  </a:cubicBezTo>
                  <a:cubicBezTo>
                    <a:pt x="59" y="520"/>
                    <a:pt x="44" y="550"/>
                    <a:pt x="29" y="595"/>
                  </a:cubicBezTo>
                  <a:cubicBezTo>
                    <a:pt x="14" y="639"/>
                    <a:pt x="44" y="684"/>
                    <a:pt x="59" y="728"/>
                  </a:cubicBezTo>
                  <a:cubicBezTo>
                    <a:pt x="59" y="773"/>
                    <a:pt x="44" y="803"/>
                    <a:pt x="44" y="832"/>
                  </a:cubicBezTo>
                  <a:cubicBezTo>
                    <a:pt x="44" y="847"/>
                    <a:pt x="59" y="862"/>
                    <a:pt x="59" y="877"/>
                  </a:cubicBezTo>
                  <a:cubicBezTo>
                    <a:pt x="73" y="892"/>
                    <a:pt x="73" y="922"/>
                    <a:pt x="73" y="936"/>
                  </a:cubicBezTo>
                  <a:cubicBezTo>
                    <a:pt x="88" y="981"/>
                    <a:pt x="132" y="996"/>
                    <a:pt x="147" y="1040"/>
                  </a:cubicBezTo>
                  <a:cubicBezTo>
                    <a:pt x="161" y="1070"/>
                    <a:pt x="161" y="1055"/>
                    <a:pt x="176" y="1040"/>
                  </a:cubicBezTo>
                  <a:lnTo>
                    <a:pt x="191" y="1085"/>
                  </a:lnTo>
                  <a:cubicBezTo>
                    <a:pt x="191" y="1085"/>
                    <a:pt x="176" y="1070"/>
                    <a:pt x="176" y="1085"/>
                  </a:cubicBezTo>
                  <a:cubicBezTo>
                    <a:pt x="176" y="1100"/>
                    <a:pt x="176" y="1115"/>
                    <a:pt x="191" y="1130"/>
                  </a:cubicBezTo>
                  <a:cubicBezTo>
                    <a:pt x="206" y="1130"/>
                    <a:pt x="206" y="1130"/>
                    <a:pt x="220" y="1144"/>
                  </a:cubicBezTo>
                  <a:cubicBezTo>
                    <a:pt x="235" y="1159"/>
                    <a:pt x="206" y="1174"/>
                    <a:pt x="220" y="1189"/>
                  </a:cubicBezTo>
                  <a:cubicBezTo>
                    <a:pt x="250" y="1234"/>
                    <a:pt x="309" y="1263"/>
                    <a:pt x="309" y="1308"/>
                  </a:cubicBezTo>
                  <a:cubicBezTo>
                    <a:pt x="323" y="1338"/>
                    <a:pt x="338" y="1338"/>
                    <a:pt x="367" y="1352"/>
                  </a:cubicBezTo>
                  <a:cubicBezTo>
                    <a:pt x="397" y="1367"/>
                    <a:pt x="426" y="1382"/>
                    <a:pt x="456" y="1382"/>
                  </a:cubicBezTo>
                  <a:cubicBezTo>
                    <a:pt x="485" y="1382"/>
                    <a:pt x="514" y="1412"/>
                    <a:pt x="529" y="1427"/>
                  </a:cubicBezTo>
                  <a:cubicBezTo>
                    <a:pt x="529" y="1442"/>
                    <a:pt x="588" y="1501"/>
                    <a:pt x="573" y="1516"/>
                  </a:cubicBezTo>
                  <a:cubicBezTo>
                    <a:pt x="632" y="1501"/>
                    <a:pt x="705" y="1486"/>
                    <a:pt x="764" y="1501"/>
                  </a:cubicBezTo>
                  <a:cubicBezTo>
                    <a:pt x="852" y="1531"/>
                    <a:pt x="926" y="1575"/>
                    <a:pt x="1000" y="1605"/>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 name="Freeform 2122">
              <a:extLst>
                <a:ext uri="{FF2B5EF4-FFF2-40B4-BE49-F238E27FC236}">
                  <a16:creationId xmlns:a16="http://schemas.microsoft.com/office/drawing/2014/main" id="{379C2305-3EAA-3E5D-EE01-C85103086F1E}"/>
                </a:ext>
              </a:extLst>
            </p:cNvPr>
            <p:cNvSpPr>
              <a:spLocks/>
            </p:cNvSpPr>
            <p:nvPr/>
          </p:nvSpPr>
          <p:spPr bwMode="auto">
            <a:xfrm>
              <a:off x="1841" y="2168"/>
              <a:ext cx="819" cy="410"/>
            </a:xfrm>
            <a:custGeom>
              <a:avLst/>
              <a:gdLst>
                <a:gd name="T0" fmla="*/ 1205 w 4249"/>
                <a:gd name="T1" fmla="*/ 1605 h 2125"/>
                <a:gd name="T2" fmla="*/ 1485 w 4249"/>
                <a:gd name="T3" fmla="*/ 1724 h 2125"/>
                <a:gd name="T4" fmla="*/ 1749 w 4249"/>
                <a:gd name="T5" fmla="*/ 1783 h 2125"/>
                <a:gd name="T6" fmla="*/ 1985 w 4249"/>
                <a:gd name="T7" fmla="*/ 1917 h 2125"/>
                <a:gd name="T8" fmla="*/ 2132 w 4249"/>
                <a:gd name="T9" fmla="*/ 1813 h 2125"/>
                <a:gd name="T10" fmla="*/ 2308 w 4249"/>
                <a:gd name="T11" fmla="*/ 1724 h 2125"/>
                <a:gd name="T12" fmla="*/ 2587 w 4249"/>
                <a:gd name="T13" fmla="*/ 1783 h 2125"/>
                <a:gd name="T14" fmla="*/ 2543 w 4249"/>
                <a:gd name="T15" fmla="*/ 1709 h 2125"/>
                <a:gd name="T16" fmla="*/ 2705 w 4249"/>
                <a:gd name="T17" fmla="*/ 1694 h 2125"/>
                <a:gd name="T18" fmla="*/ 2970 w 4249"/>
                <a:gd name="T19" fmla="*/ 1709 h 2125"/>
                <a:gd name="T20" fmla="*/ 3102 w 4249"/>
                <a:gd name="T21" fmla="*/ 1962 h 2125"/>
                <a:gd name="T22" fmla="*/ 3234 w 4249"/>
                <a:gd name="T23" fmla="*/ 2095 h 2125"/>
                <a:gd name="T24" fmla="*/ 3190 w 4249"/>
                <a:gd name="T25" fmla="*/ 1739 h 2125"/>
                <a:gd name="T26" fmla="*/ 3337 w 4249"/>
                <a:gd name="T27" fmla="*/ 1427 h 2125"/>
                <a:gd name="T28" fmla="*/ 3499 w 4249"/>
                <a:gd name="T29" fmla="*/ 1308 h 2125"/>
                <a:gd name="T30" fmla="*/ 3543 w 4249"/>
                <a:gd name="T31" fmla="*/ 1263 h 2125"/>
                <a:gd name="T32" fmla="*/ 3572 w 4249"/>
                <a:gd name="T33" fmla="*/ 1189 h 2125"/>
                <a:gd name="T34" fmla="*/ 3528 w 4249"/>
                <a:gd name="T35" fmla="*/ 1100 h 2125"/>
                <a:gd name="T36" fmla="*/ 3484 w 4249"/>
                <a:gd name="T37" fmla="*/ 996 h 2125"/>
                <a:gd name="T38" fmla="*/ 3587 w 4249"/>
                <a:gd name="T39" fmla="*/ 1055 h 2125"/>
                <a:gd name="T40" fmla="*/ 3631 w 4249"/>
                <a:gd name="T41" fmla="*/ 877 h 2125"/>
                <a:gd name="T42" fmla="*/ 3705 w 4249"/>
                <a:gd name="T43" fmla="*/ 803 h 2125"/>
                <a:gd name="T44" fmla="*/ 3881 w 4249"/>
                <a:gd name="T45" fmla="*/ 758 h 2125"/>
                <a:gd name="T46" fmla="*/ 3999 w 4249"/>
                <a:gd name="T47" fmla="*/ 684 h 2125"/>
                <a:gd name="T48" fmla="*/ 3999 w 4249"/>
                <a:gd name="T49" fmla="*/ 535 h 2125"/>
                <a:gd name="T50" fmla="*/ 4205 w 4249"/>
                <a:gd name="T51" fmla="*/ 446 h 2125"/>
                <a:gd name="T52" fmla="*/ 4087 w 4249"/>
                <a:gd name="T53" fmla="*/ 208 h 2125"/>
                <a:gd name="T54" fmla="*/ 3940 w 4249"/>
                <a:gd name="T55" fmla="*/ 387 h 2125"/>
                <a:gd name="T56" fmla="*/ 3543 w 4249"/>
                <a:gd name="T57" fmla="*/ 506 h 2125"/>
                <a:gd name="T58" fmla="*/ 3352 w 4249"/>
                <a:gd name="T59" fmla="*/ 624 h 2125"/>
                <a:gd name="T60" fmla="*/ 3028 w 4249"/>
                <a:gd name="T61" fmla="*/ 684 h 2125"/>
                <a:gd name="T62" fmla="*/ 3014 w 4249"/>
                <a:gd name="T63" fmla="*/ 535 h 2125"/>
                <a:gd name="T64" fmla="*/ 2881 w 4249"/>
                <a:gd name="T65" fmla="*/ 387 h 2125"/>
                <a:gd name="T66" fmla="*/ 2764 w 4249"/>
                <a:gd name="T67" fmla="*/ 699 h 2125"/>
                <a:gd name="T68" fmla="*/ 2690 w 4249"/>
                <a:gd name="T69" fmla="*/ 461 h 2125"/>
                <a:gd name="T70" fmla="*/ 2926 w 4249"/>
                <a:gd name="T71" fmla="*/ 298 h 2125"/>
                <a:gd name="T72" fmla="*/ 2661 w 4249"/>
                <a:gd name="T73" fmla="*/ 223 h 2125"/>
                <a:gd name="T74" fmla="*/ 2470 w 4249"/>
                <a:gd name="T75" fmla="*/ 238 h 2125"/>
                <a:gd name="T76" fmla="*/ 2367 w 4249"/>
                <a:gd name="T77" fmla="*/ 104 h 2125"/>
                <a:gd name="T78" fmla="*/ 2176 w 4249"/>
                <a:gd name="T79" fmla="*/ 15 h 2125"/>
                <a:gd name="T80" fmla="*/ 1544 w 4249"/>
                <a:gd name="T81" fmla="*/ 60 h 2125"/>
                <a:gd name="T82" fmla="*/ 147 w 4249"/>
                <a:gd name="T83" fmla="*/ 179 h 2125"/>
                <a:gd name="T84" fmla="*/ 59 w 4249"/>
                <a:gd name="T85" fmla="*/ 268 h 2125"/>
                <a:gd name="T86" fmla="*/ 59 w 4249"/>
                <a:gd name="T87" fmla="*/ 476 h 2125"/>
                <a:gd name="T88" fmla="*/ 59 w 4249"/>
                <a:gd name="T89" fmla="*/ 877 h 2125"/>
                <a:gd name="T90" fmla="*/ 191 w 4249"/>
                <a:gd name="T91" fmla="*/ 1085 h 2125"/>
                <a:gd name="T92" fmla="*/ 220 w 4249"/>
                <a:gd name="T93" fmla="*/ 1189 h 2125"/>
                <a:gd name="T94" fmla="*/ 529 w 4249"/>
                <a:gd name="T95" fmla="*/ 1427 h 2125"/>
                <a:gd name="T96" fmla="*/ 1000 w 4249"/>
                <a:gd name="T97" fmla="*/ 1605 h 2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49" h="2125">
                  <a:moveTo>
                    <a:pt x="1000" y="1605"/>
                  </a:moveTo>
                  <a:lnTo>
                    <a:pt x="1000" y="1605"/>
                  </a:lnTo>
                  <a:lnTo>
                    <a:pt x="1147" y="1605"/>
                  </a:lnTo>
                  <a:lnTo>
                    <a:pt x="1205" y="1605"/>
                  </a:lnTo>
                  <a:cubicBezTo>
                    <a:pt x="1220" y="1605"/>
                    <a:pt x="1220" y="1575"/>
                    <a:pt x="1235" y="1575"/>
                  </a:cubicBezTo>
                  <a:cubicBezTo>
                    <a:pt x="1249" y="1560"/>
                    <a:pt x="1338" y="1560"/>
                    <a:pt x="1338" y="1575"/>
                  </a:cubicBezTo>
                  <a:cubicBezTo>
                    <a:pt x="1382" y="1605"/>
                    <a:pt x="1426" y="1635"/>
                    <a:pt x="1470" y="1664"/>
                  </a:cubicBezTo>
                  <a:cubicBezTo>
                    <a:pt x="1470" y="1664"/>
                    <a:pt x="1485" y="1709"/>
                    <a:pt x="1485" y="1724"/>
                  </a:cubicBezTo>
                  <a:cubicBezTo>
                    <a:pt x="1499" y="1754"/>
                    <a:pt x="1499" y="1754"/>
                    <a:pt x="1544" y="1768"/>
                  </a:cubicBezTo>
                  <a:cubicBezTo>
                    <a:pt x="1573" y="1783"/>
                    <a:pt x="1588" y="1798"/>
                    <a:pt x="1602" y="1768"/>
                  </a:cubicBezTo>
                  <a:cubicBezTo>
                    <a:pt x="1617" y="1724"/>
                    <a:pt x="1632" y="1724"/>
                    <a:pt x="1676" y="1739"/>
                  </a:cubicBezTo>
                  <a:cubicBezTo>
                    <a:pt x="1705" y="1739"/>
                    <a:pt x="1749" y="1754"/>
                    <a:pt x="1749" y="1783"/>
                  </a:cubicBezTo>
                  <a:cubicBezTo>
                    <a:pt x="1779" y="1828"/>
                    <a:pt x="1808" y="1843"/>
                    <a:pt x="1838" y="1887"/>
                  </a:cubicBezTo>
                  <a:cubicBezTo>
                    <a:pt x="1867" y="1917"/>
                    <a:pt x="1852" y="1976"/>
                    <a:pt x="1896" y="1991"/>
                  </a:cubicBezTo>
                  <a:cubicBezTo>
                    <a:pt x="1926" y="2021"/>
                    <a:pt x="1985" y="2021"/>
                    <a:pt x="2014" y="2036"/>
                  </a:cubicBezTo>
                  <a:cubicBezTo>
                    <a:pt x="2014" y="2021"/>
                    <a:pt x="1985" y="1917"/>
                    <a:pt x="1985" y="1917"/>
                  </a:cubicBezTo>
                  <a:cubicBezTo>
                    <a:pt x="2014" y="1932"/>
                    <a:pt x="1999" y="1887"/>
                    <a:pt x="2014" y="1887"/>
                  </a:cubicBezTo>
                  <a:cubicBezTo>
                    <a:pt x="2014" y="1872"/>
                    <a:pt x="2043" y="1872"/>
                    <a:pt x="2058" y="1858"/>
                  </a:cubicBezTo>
                  <a:cubicBezTo>
                    <a:pt x="2073" y="1858"/>
                    <a:pt x="2088" y="1813"/>
                    <a:pt x="2088" y="1813"/>
                  </a:cubicBezTo>
                  <a:cubicBezTo>
                    <a:pt x="2102" y="1828"/>
                    <a:pt x="2117" y="1828"/>
                    <a:pt x="2132" y="1813"/>
                  </a:cubicBezTo>
                  <a:cubicBezTo>
                    <a:pt x="2161" y="1798"/>
                    <a:pt x="2176" y="1798"/>
                    <a:pt x="2190" y="1768"/>
                  </a:cubicBezTo>
                  <a:cubicBezTo>
                    <a:pt x="2220" y="1754"/>
                    <a:pt x="2176" y="1754"/>
                    <a:pt x="2176" y="1739"/>
                  </a:cubicBezTo>
                  <a:cubicBezTo>
                    <a:pt x="2176" y="1739"/>
                    <a:pt x="2220" y="1754"/>
                    <a:pt x="2235" y="1739"/>
                  </a:cubicBezTo>
                  <a:cubicBezTo>
                    <a:pt x="2264" y="1724"/>
                    <a:pt x="2279" y="1724"/>
                    <a:pt x="2308" y="1724"/>
                  </a:cubicBezTo>
                  <a:cubicBezTo>
                    <a:pt x="2337" y="1724"/>
                    <a:pt x="2352" y="1768"/>
                    <a:pt x="2382" y="1754"/>
                  </a:cubicBezTo>
                  <a:cubicBezTo>
                    <a:pt x="2426" y="1724"/>
                    <a:pt x="2440" y="1754"/>
                    <a:pt x="2470" y="1768"/>
                  </a:cubicBezTo>
                  <a:cubicBezTo>
                    <a:pt x="2499" y="1783"/>
                    <a:pt x="2514" y="1754"/>
                    <a:pt x="2529" y="1754"/>
                  </a:cubicBezTo>
                  <a:cubicBezTo>
                    <a:pt x="2543" y="1739"/>
                    <a:pt x="2587" y="1768"/>
                    <a:pt x="2587" y="1783"/>
                  </a:cubicBezTo>
                  <a:cubicBezTo>
                    <a:pt x="2602" y="1798"/>
                    <a:pt x="2617" y="1783"/>
                    <a:pt x="2602" y="1768"/>
                  </a:cubicBezTo>
                  <a:cubicBezTo>
                    <a:pt x="2602" y="1768"/>
                    <a:pt x="2587" y="1754"/>
                    <a:pt x="2573" y="1754"/>
                  </a:cubicBezTo>
                  <a:cubicBezTo>
                    <a:pt x="2558" y="1739"/>
                    <a:pt x="2587" y="1739"/>
                    <a:pt x="2587" y="1739"/>
                  </a:cubicBezTo>
                  <a:cubicBezTo>
                    <a:pt x="2573" y="1709"/>
                    <a:pt x="2573" y="1694"/>
                    <a:pt x="2543" y="1709"/>
                  </a:cubicBezTo>
                  <a:cubicBezTo>
                    <a:pt x="2543" y="1709"/>
                    <a:pt x="2484" y="1709"/>
                    <a:pt x="2514" y="1679"/>
                  </a:cubicBezTo>
                  <a:cubicBezTo>
                    <a:pt x="2543" y="1679"/>
                    <a:pt x="2558" y="1694"/>
                    <a:pt x="2573" y="1694"/>
                  </a:cubicBezTo>
                  <a:cubicBezTo>
                    <a:pt x="2617" y="1679"/>
                    <a:pt x="2646" y="1679"/>
                    <a:pt x="2690" y="1679"/>
                  </a:cubicBezTo>
                  <a:cubicBezTo>
                    <a:pt x="2705" y="1679"/>
                    <a:pt x="2690" y="1679"/>
                    <a:pt x="2705" y="1694"/>
                  </a:cubicBezTo>
                  <a:cubicBezTo>
                    <a:pt x="2705" y="1694"/>
                    <a:pt x="2720" y="1694"/>
                    <a:pt x="2734" y="1679"/>
                  </a:cubicBezTo>
                  <a:lnTo>
                    <a:pt x="2823" y="1679"/>
                  </a:lnTo>
                  <a:cubicBezTo>
                    <a:pt x="2852" y="1679"/>
                    <a:pt x="2852" y="1709"/>
                    <a:pt x="2881" y="1724"/>
                  </a:cubicBezTo>
                  <a:cubicBezTo>
                    <a:pt x="2911" y="1754"/>
                    <a:pt x="2940" y="1724"/>
                    <a:pt x="2970" y="1709"/>
                  </a:cubicBezTo>
                  <a:cubicBezTo>
                    <a:pt x="2984" y="1709"/>
                    <a:pt x="3073" y="1798"/>
                    <a:pt x="3073" y="1813"/>
                  </a:cubicBezTo>
                  <a:cubicBezTo>
                    <a:pt x="3087" y="1828"/>
                    <a:pt x="3058" y="1858"/>
                    <a:pt x="3073" y="1872"/>
                  </a:cubicBezTo>
                  <a:cubicBezTo>
                    <a:pt x="3087" y="1902"/>
                    <a:pt x="3073" y="1902"/>
                    <a:pt x="3087" y="1932"/>
                  </a:cubicBezTo>
                  <a:cubicBezTo>
                    <a:pt x="3087" y="1947"/>
                    <a:pt x="3102" y="1962"/>
                    <a:pt x="3102" y="1962"/>
                  </a:cubicBezTo>
                  <a:cubicBezTo>
                    <a:pt x="3117" y="1962"/>
                    <a:pt x="3117" y="1976"/>
                    <a:pt x="3131" y="1976"/>
                  </a:cubicBezTo>
                  <a:cubicBezTo>
                    <a:pt x="3146" y="1991"/>
                    <a:pt x="3131" y="2021"/>
                    <a:pt x="3146" y="2036"/>
                  </a:cubicBezTo>
                  <a:cubicBezTo>
                    <a:pt x="3161" y="2051"/>
                    <a:pt x="3175" y="2051"/>
                    <a:pt x="3190" y="2080"/>
                  </a:cubicBezTo>
                  <a:cubicBezTo>
                    <a:pt x="3220" y="2125"/>
                    <a:pt x="3205" y="2080"/>
                    <a:pt x="3234" y="2095"/>
                  </a:cubicBezTo>
                  <a:lnTo>
                    <a:pt x="3234" y="2125"/>
                  </a:lnTo>
                  <a:cubicBezTo>
                    <a:pt x="3249" y="2125"/>
                    <a:pt x="3264" y="2021"/>
                    <a:pt x="3264" y="2006"/>
                  </a:cubicBezTo>
                  <a:cubicBezTo>
                    <a:pt x="3264" y="1962"/>
                    <a:pt x="3249" y="1932"/>
                    <a:pt x="3234" y="1872"/>
                  </a:cubicBezTo>
                  <a:cubicBezTo>
                    <a:pt x="3205" y="1828"/>
                    <a:pt x="3205" y="1783"/>
                    <a:pt x="3190" y="1739"/>
                  </a:cubicBezTo>
                  <a:cubicBezTo>
                    <a:pt x="3161" y="1709"/>
                    <a:pt x="3146" y="1650"/>
                    <a:pt x="3161" y="1605"/>
                  </a:cubicBezTo>
                  <a:cubicBezTo>
                    <a:pt x="3175" y="1560"/>
                    <a:pt x="3205" y="1531"/>
                    <a:pt x="3249" y="1501"/>
                  </a:cubicBezTo>
                  <a:cubicBezTo>
                    <a:pt x="3264" y="1486"/>
                    <a:pt x="3278" y="1486"/>
                    <a:pt x="3293" y="1471"/>
                  </a:cubicBezTo>
                  <a:cubicBezTo>
                    <a:pt x="3308" y="1456"/>
                    <a:pt x="3323" y="1427"/>
                    <a:pt x="3337" y="1427"/>
                  </a:cubicBezTo>
                  <a:cubicBezTo>
                    <a:pt x="3367" y="1397"/>
                    <a:pt x="3411" y="1397"/>
                    <a:pt x="3440" y="1367"/>
                  </a:cubicBezTo>
                  <a:cubicBezTo>
                    <a:pt x="3455" y="1352"/>
                    <a:pt x="3470" y="1323"/>
                    <a:pt x="3499" y="1323"/>
                  </a:cubicBezTo>
                  <a:cubicBezTo>
                    <a:pt x="3499" y="1323"/>
                    <a:pt x="3558" y="1323"/>
                    <a:pt x="3543" y="1293"/>
                  </a:cubicBezTo>
                  <a:lnTo>
                    <a:pt x="3499" y="1308"/>
                  </a:lnTo>
                  <a:cubicBezTo>
                    <a:pt x="3499" y="1293"/>
                    <a:pt x="3528" y="1308"/>
                    <a:pt x="3514" y="1278"/>
                  </a:cubicBezTo>
                  <a:cubicBezTo>
                    <a:pt x="3514" y="1278"/>
                    <a:pt x="3499" y="1263"/>
                    <a:pt x="3514" y="1263"/>
                  </a:cubicBezTo>
                  <a:cubicBezTo>
                    <a:pt x="3514" y="1248"/>
                    <a:pt x="3514" y="1263"/>
                    <a:pt x="3528" y="1248"/>
                  </a:cubicBezTo>
                  <a:cubicBezTo>
                    <a:pt x="3514" y="1263"/>
                    <a:pt x="3543" y="1278"/>
                    <a:pt x="3543" y="1263"/>
                  </a:cubicBezTo>
                  <a:cubicBezTo>
                    <a:pt x="3558" y="1263"/>
                    <a:pt x="3602" y="1234"/>
                    <a:pt x="3587" y="1219"/>
                  </a:cubicBezTo>
                  <a:cubicBezTo>
                    <a:pt x="3587" y="1234"/>
                    <a:pt x="3499" y="1219"/>
                    <a:pt x="3514" y="1204"/>
                  </a:cubicBezTo>
                  <a:cubicBezTo>
                    <a:pt x="3514" y="1189"/>
                    <a:pt x="3528" y="1219"/>
                    <a:pt x="3543" y="1204"/>
                  </a:cubicBezTo>
                  <a:lnTo>
                    <a:pt x="3572" y="1189"/>
                  </a:lnTo>
                  <a:cubicBezTo>
                    <a:pt x="3572" y="1189"/>
                    <a:pt x="3558" y="1174"/>
                    <a:pt x="3558" y="1159"/>
                  </a:cubicBezTo>
                  <a:cubicBezTo>
                    <a:pt x="3572" y="1144"/>
                    <a:pt x="3572" y="1130"/>
                    <a:pt x="3543" y="1130"/>
                  </a:cubicBezTo>
                  <a:lnTo>
                    <a:pt x="3484" y="1100"/>
                  </a:lnTo>
                  <a:cubicBezTo>
                    <a:pt x="3499" y="1085"/>
                    <a:pt x="3514" y="1100"/>
                    <a:pt x="3528" y="1100"/>
                  </a:cubicBezTo>
                  <a:cubicBezTo>
                    <a:pt x="3543" y="1085"/>
                    <a:pt x="3514" y="1055"/>
                    <a:pt x="3499" y="1055"/>
                  </a:cubicBezTo>
                  <a:cubicBezTo>
                    <a:pt x="3484" y="1040"/>
                    <a:pt x="3470" y="1026"/>
                    <a:pt x="3470" y="1011"/>
                  </a:cubicBezTo>
                  <a:cubicBezTo>
                    <a:pt x="3455" y="996"/>
                    <a:pt x="3499" y="966"/>
                    <a:pt x="3484" y="951"/>
                  </a:cubicBezTo>
                  <a:cubicBezTo>
                    <a:pt x="3499" y="966"/>
                    <a:pt x="3484" y="981"/>
                    <a:pt x="3484" y="996"/>
                  </a:cubicBezTo>
                  <a:lnTo>
                    <a:pt x="3514" y="1026"/>
                  </a:lnTo>
                  <a:cubicBezTo>
                    <a:pt x="3543" y="996"/>
                    <a:pt x="3514" y="922"/>
                    <a:pt x="3558" y="907"/>
                  </a:cubicBezTo>
                  <a:cubicBezTo>
                    <a:pt x="3543" y="907"/>
                    <a:pt x="3543" y="981"/>
                    <a:pt x="3558" y="996"/>
                  </a:cubicBezTo>
                  <a:cubicBezTo>
                    <a:pt x="3558" y="1026"/>
                    <a:pt x="3587" y="1026"/>
                    <a:pt x="3587" y="1055"/>
                  </a:cubicBezTo>
                  <a:cubicBezTo>
                    <a:pt x="3587" y="1070"/>
                    <a:pt x="3543" y="1100"/>
                    <a:pt x="3558" y="1115"/>
                  </a:cubicBezTo>
                  <a:cubicBezTo>
                    <a:pt x="3558" y="1115"/>
                    <a:pt x="3646" y="1026"/>
                    <a:pt x="3631" y="996"/>
                  </a:cubicBezTo>
                  <a:cubicBezTo>
                    <a:pt x="3631" y="966"/>
                    <a:pt x="3602" y="951"/>
                    <a:pt x="3602" y="922"/>
                  </a:cubicBezTo>
                  <a:cubicBezTo>
                    <a:pt x="3587" y="907"/>
                    <a:pt x="3602" y="862"/>
                    <a:pt x="3631" y="877"/>
                  </a:cubicBezTo>
                  <a:cubicBezTo>
                    <a:pt x="3617" y="862"/>
                    <a:pt x="3602" y="907"/>
                    <a:pt x="3617" y="922"/>
                  </a:cubicBezTo>
                  <a:cubicBezTo>
                    <a:pt x="3646" y="951"/>
                    <a:pt x="3646" y="966"/>
                    <a:pt x="3675" y="922"/>
                  </a:cubicBezTo>
                  <a:cubicBezTo>
                    <a:pt x="3690" y="907"/>
                    <a:pt x="3719" y="862"/>
                    <a:pt x="3705" y="832"/>
                  </a:cubicBezTo>
                  <a:cubicBezTo>
                    <a:pt x="3705" y="832"/>
                    <a:pt x="3690" y="818"/>
                    <a:pt x="3705" y="803"/>
                  </a:cubicBezTo>
                  <a:lnTo>
                    <a:pt x="3719" y="773"/>
                  </a:lnTo>
                  <a:lnTo>
                    <a:pt x="3719" y="803"/>
                  </a:lnTo>
                  <a:cubicBezTo>
                    <a:pt x="3719" y="803"/>
                    <a:pt x="3793" y="758"/>
                    <a:pt x="3822" y="758"/>
                  </a:cubicBezTo>
                  <a:cubicBezTo>
                    <a:pt x="3837" y="743"/>
                    <a:pt x="3867" y="758"/>
                    <a:pt x="3881" y="758"/>
                  </a:cubicBezTo>
                  <a:cubicBezTo>
                    <a:pt x="3911" y="743"/>
                    <a:pt x="3896" y="728"/>
                    <a:pt x="3896" y="714"/>
                  </a:cubicBezTo>
                  <a:cubicBezTo>
                    <a:pt x="3911" y="714"/>
                    <a:pt x="3911" y="743"/>
                    <a:pt x="3925" y="743"/>
                  </a:cubicBezTo>
                  <a:lnTo>
                    <a:pt x="3955" y="728"/>
                  </a:lnTo>
                  <a:cubicBezTo>
                    <a:pt x="3984" y="758"/>
                    <a:pt x="4043" y="684"/>
                    <a:pt x="3999" y="684"/>
                  </a:cubicBezTo>
                  <a:cubicBezTo>
                    <a:pt x="3999" y="684"/>
                    <a:pt x="3999" y="714"/>
                    <a:pt x="3984" y="714"/>
                  </a:cubicBezTo>
                  <a:cubicBezTo>
                    <a:pt x="3969" y="714"/>
                    <a:pt x="3940" y="654"/>
                    <a:pt x="3940" y="654"/>
                  </a:cubicBezTo>
                  <a:cubicBezTo>
                    <a:pt x="3955" y="639"/>
                    <a:pt x="3940" y="624"/>
                    <a:pt x="3955" y="610"/>
                  </a:cubicBezTo>
                  <a:cubicBezTo>
                    <a:pt x="3969" y="580"/>
                    <a:pt x="3984" y="550"/>
                    <a:pt x="3999" y="535"/>
                  </a:cubicBezTo>
                  <a:cubicBezTo>
                    <a:pt x="4014" y="535"/>
                    <a:pt x="4028" y="520"/>
                    <a:pt x="4028" y="520"/>
                  </a:cubicBezTo>
                  <a:cubicBezTo>
                    <a:pt x="4058" y="535"/>
                    <a:pt x="4072" y="491"/>
                    <a:pt x="4087" y="476"/>
                  </a:cubicBezTo>
                  <a:cubicBezTo>
                    <a:pt x="4087" y="476"/>
                    <a:pt x="4116" y="491"/>
                    <a:pt x="4131" y="476"/>
                  </a:cubicBezTo>
                  <a:cubicBezTo>
                    <a:pt x="4161" y="461"/>
                    <a:pt x="4190" y="461"/>
                    <a:pt x="4205" y="446"/>
                  </a:cubicBezTo>
                  <a:cubicBezTo>
                    <a:pt x="4219" y="446"/>
                    <a:pt x="4249" y="431"/>
                    <a:pt x="4234" y="416"/>
                  </a:cubicBezTo>
                  <a:cubicBezTo>
                    <a:pt x="4205" y="387"/>
                    <a:pt x="4205" y="372"/>
                    <a:pt x="4190" y="357"/>
                  </a:cubicBezTo>
                  <a:cubicBezTo>
                    <a:pt x="4131" y="342"/>
                    <a:pt x="4219" y="208"/>
                    <a:pt x="4131" y="208"/>
                  </a:cubicBezTo>
                  <a:cubicBezTo>
                    <a:pt x="4116" y="194"/>
                    <a:pt x="4102" y="223"/>
                    <a:pt x="4087" y="208"/>
                  </a:cubicBezTo>
                  <a:cubicBezTo>
                    <a:pt x="4072" y="194"/>
                    <a:pt x="4072" y="179"/>
                    <a:pt x="4058" y="194"/>
                  </a:cubicBezTo>
                  <a:cubicBezTo>
                    <a:pt x="4043" y="208"/>
                    <a:pt x="4028" y="238"/>
                    <a:pt x="4014" y="253"/>
                  </a:cubicBezTo>
                  <a:cubicBezTo>
                    <a:pt x="3999" y="268"/>
                    <a:pt x="3999" y="298"/>
                    <a:pt x="3984" y="312"/>
                  </a:cubicBezTo>
                  <a:cubicBezTo>
                    <a:pt x="3984" y="342"/>
                    <a:pt x="3969" y="387"/>
                    <a:pt x="3940" y="387"/>
                  </a:cubicBezTo>
                  <a:cubicBezTo>
                    <a:pt x="3911" y="387"/>
                    <a:pt x="3911" y="416"/>
                    <a:pt x="3881" y="416"/>
                  </a:cubicBezTo>
                  <a:lnTo>
                    <a:pt x="3661" y="416"/>
                  </a:lnTo>
                  <a:cubicBezTo>
                    <a:pt x="3631" y="416"/>
                    <a:pt x="3631" y="416"/>
                    <a:pt x="3617" y="431"/>
                  </a:cubicBezTo>
                  <a:cubicBezTo>
                    <a:pt x="3602" y="461"/>
                    <a:pt x="3543" y="491"/>
                    <a:pt x="3543" y="506"/>
                  </a:cubicBezTo>
                  <a:cubicBezTo>
                    <a:pt x="3558" y="550"/>
                    <a:pt x="3514" y="580"/>
                    <a:pt x="3484" y="580"/>
                  </a:cubicBezTo>
                  <a:cubicBezTo>
                    <a:pt x="3455" y="580"/>
                    <a:pt x="3440" y="565"/>
                    <a:pt x="3411" y="565"/>
                  </a:cubicBezTo>
                  <a:cubicBezTo>
                    <a:pt x="3381" y="565"/>
                    <a:pt x="3352" y="580"/>
                    <a:pt x="3337" y="580"/>
                  </a:cubicBezTo>
                  <a:cubicBezTo>
                    <a:pt x="3337" y="580"/>
                    <a:pt x="3337" y="624"/>
                    <a:pt x="3352" y="624"/>
                  </a:cubicBezTo>
                  <a:cubicBezTo>
                    <a:pt x="3337" y="639"/>
                    <a:pt x="3323" y="654"/>
                    <a:pt x="3293" y="669"/>
                  </a:cubicBezTo>
                  <a:cubicBezTo>
                    <a:pt x="3264" y="684"/>
                    <a:pt x="3220" y="714"/>
                    <a:pt x="3175" y="728"/>
                  </a:cubicBezTo>
                  <a:cubicBezTo>
                    <a:pt x="3131" y="743"/>
                    <a:pt x="3087" y="743"/>
                    <a:pt x="3043" y="728"/>
                  </a:cubicBezTo>
                  <a:cubicBezTo>
                    <a:pt x="3028" y="714"/>
                    <a:pt x="3014" y="699"/>
                    <a:pt x="3028" y="684"/>
                  </a:cubicBezTo>
                  <a:cubicBezTo>
                    <a:pt x="3028" y="684"/>
                    <a:pt x="3043" y="654"/>
                    <a:pt x="3058" y="654"/>
                  </a:cubicBezTo>
                  <a:lnTo>
                    <a:pt x="3058" y="684"/>
                  </a:lnTo>
                  <a:cubicBezTo>
                    <a:pt x="3087" y="624"/>
                    <a:pt x="3102" y="580"/>
                    <a:pt x="3073" y="520"/>
                  </a:cubicBezTo>
                  <a:cubicBezTo>
                    <a:pt x="3058" y="506"/>
                    <a:pt x="3028" y="535"/>
                    <a:pt x="3014" y="535"/>
                  </a:cubicBezTo>
                  <a:cubicBezTo>
                    <a:pt x="2999" y="550"/>
                    <a:pt x="2999" y="535"/>
                    <a:pt x="2984" y="535"/>
                  </a:cubicBezTo>
                  <a:cubicBezTo>
                    <a:pt x="2970" y="520"/>
                    <a:pt x="2999" y="506"/>
                    <a:pt x="2999" y="506"/>
                  </a:cubicBezTo>
                  <a:cubicBezTo>
                    <a:pt x="3058" y="446"/>
                    <a:pt x="3014" y="387"/>
                    <a:pt x="2955" y="372"/>
                  </a:cubicBezTo>
                  <a:cubicBezTo>
                    <a:pt x="2911" y="357"/>
                    <a:pt x="2911" y="372"/>
                    <a:pt x="2881" y="387"/>
                  </a:cubicBezTo>
                  <a:lnTo>
                    <a:pt x="2881" y="416"/>
                  </a:lnTo>
                  <a:cubicBezTo>
                    <a:pt x="2881" y="431"/>
                    <a:pt x="2852" y="416"/>
                    <a:pt x="2837" y="416"/>
                  </a:cubicBezTo>
                  <a:cubicBezTo>
                    <a:pt x="2823" y="416"/>
                    <a:pt x="2793" y="535"/>
                    <a:pt x="2793" y="550"/>
                  </a:cubicBezTo>
                  <a:cubicBezTo>
                    <a:pt x="2808" y="624"/>
                    <a:pt x="2823" y="669"/>
                    <a:pt x="2764" y="699"/>
                  </a:cubicBezTo>
                  <a:cubicBezTo>
                    <a:pt x="2764" y="714"/>
                    <a:pt x="2720" y="728"/>
                    <a:pt x="2720" y="714"/>
                  </a:cubicBezTo>
                  <a:cubicBezTo>
                    <a:pt x="2720" y="684"/>
                    <a:pt x="2705" y="654"/>
                    <a:pt x="2705" y="624"/>
                  </a:cubicBezTo>
                  <a:cubicBezTo>
                    <a:pt x="2705" y="610"/>
                    <a:pt x="2734" y="446"/>
                    <a:pt x="2734" y="446"/>
                  </a:cubicBezTo>
                  <a:cubicBezTo>
                    <a:pt x="2720" y="446"/>
                    <a:pt x="2690" y="476"/>
                    <a:pt x="2690" y="461"/>
                  </a:cubicBezTo>
                  <a:cubicBezTo>
                    <a:pt x="2690" y="446"/>
                    <a:pt x="2734" y="387"/>
                    <a:pt x="2749" y="372"/>
                  </a:cubicBezTo>
                  <a:cubicBezTo>
                    <a:pt x="2764" y="342"/>
                    <a:pt x="2808" y="342"/>
                    <a:pt x="2837" y="327"/>
                  </a:cubicBezTo>
                  <a:cubicBezTo>
                    <a:pt x="2881" y="327"/>
                    <a:pt x="2926" y="342"/>
                    <a:pt x="2970" y="342"/>
                  </a:cubicBezTo>
                  <a:cubicBezTo>
                    <a:pt x="3014" y="342"/>
                    <a:pt x="2955" y="298"/>
                    <a:pt x="2926" y="298"/>
                  </a:cubicBezTo>
                  <a:cubicBezTo>
                    <a:pt x="2896" y="298"/>
                    <a:pt x="2926" y="253"/>
                    <a:pt x="2881" y="253"/>
                  </a:cubicBezTo>
                  <a:cubicBezTo>
                    <a:pt x="2852" y="268"/>
                    <a:pt x="2823" y="283"/>
                    <a:pt x="2779" y="283"/>
                  </a:cubicBezTo>
                  <a:cubicBezTo>
                    <a:pt x="2749" y="283"/>
                    <a:pt x="2720" y="253"/>
                    <a:pt x="2690" y="238"/>
                  </a:cubicBezTo>
                  <a:cubicBezTo>
                    <a:pt x="2690" y="238"/>
                    <a:pt x="2646" y="238"/>
                    <a:pt x="2661" y="223"/>
                  </a:cubicBezTo>
                  <a:cubicBezTo>
                    <a:pt x="2676" y="223"/>
                    <a:pt x="2705" y="208"/>
                    <a:pt x="2705" y="194"/>
                  </a:cubicBezTo>
                  <a:cubicBezTo>
                    <a:pt x="2705" y="194"/>
                    <a:pt x="2587" y="238"/>
                    <a:pt x="2573" y="238"/>
                  </a:cubicBezTo>
                  <a:cubicBezTo>
                    <a:pt x="2558" y="253"/>
                    <a:pt x="2543" y="268"/>
                    <a:pt x="2529" y="268"/>
                  </a:cubicBezTo>
                  <a:cubicBezTo>
                    <a:pt x="2499" y="268"/>
                    <a:pt x="2499" y="238"/>
                    <a:pt x="2470" y="238"/>
                  </a:cubicBezTo>
                  <a:cubicBezTo>
                    <a:pt x="2455" y="238"/>
                    <a:pt x="2382" y="268"/>
                    <a:pt x="2426" y="223"/>
                  </a:cubicBezTo>
                  <a:cubicBezTo>
                    <a:pt x="2470" y="194"/>
                    <a:pt x="2514" y="164"/>
                    <a:pt x="2558" y="134"/>
                  </a:cubicBezTo>
                  <a:cubicBezTo>
                    <a:pt x="2529" y="134"/>
                    <a:pt x="2499" y="104"/>
                    <a:pt x="2470" y="134"/>
                  </a:cubicBezTo>
                  <a:cubicBezTo>
                    <a:pt x="2426" y="149"/>
                    <a:pt x="2411" y="119"/>
                    <a:pt x="2367" y="104"/>
                  </a:cubicBezTo>
                  <a:cubicBezTo>
                    <a:pt x="2352" y="104"/>
                    <a:pt x="2337" y="90"/>
                    <a:pt x="2323" y="75"/>
                  </a:cubicBezTo>
                  <a:cubicBezTo>
                    <a:pt x="2293" y="75"/>
                    <a:pt x="2279" y="90"/>
                    <a:pt x="2249" y="90"/>
                  </a:cubicBezTo>
                  <a:cubicBezTo>
                    <a:pt x="2235" y="75"/>
                    <a:pt x="2205" y="75"/>
                    <a:pt x="2205" y="45"/>
                  </a:cubicBezTo>
                  <a:cubicBezTo>
                    <a:pt x="2205" y="45"/>
                    <a:pt x="2176" y="0"/>
                    <a:pt x="2176" y="15"/>
                  </a:cubicBezTo>
                  <a:cubicBezTo>
                    <a:pt x="2161" y="15"/>
                    <a:pt x="2176" y="60"/>
                    <a:pt x="2161" y="60"/>
                  </a:cubicBezTo>
                  <a:lnTo>
                    <a:pt x="2132" y="60"/>
                  </a:lnTo>
                  <a:lnTo>
                    <a:pt x="1999" y="60"/>
                  </a:lnTo>
                  <a:lnTo>
                    <a:pt x="1544" y="60"/>
                  </a:lnTo>
                  <a:lnTo>
                    <a:pt x="441" y="60"/>
                  </a:lnTo>
                  <a:lnTo>
                    <a:pt x="161" y="60"/>
                  </a:lnTo>
                  <a:cubicBezTo>
                    <a:pt x="176" y="75"/>
                    <a:pt x="206" y="194"/>
                    <a:pt x="161" y="208"/>
                  </a:cubicBezTo>
                  <a:cubicBezTo>
                    <a:pt x="132" y="208"/>
                    <a:pt x="117" y="208"/>
                    <a:pt x="147" y="179"/>
                  </a:cubicBezTo>
                  <a:cubicBezTo>
                    <a:pt x="176" y="134"/>
                    <a:pt x="132" y="134"/>
                    <a:pt x="103" y="134"/>
                  </a:cubicBezTo>
                  <a:cubicBezTo>
                    <a:pt x="73" y="134"/>
                    <a:pt x="29" y="104"/>
                    <a:pt x="14" y="104"/>
                  </a:cubicBezTo>
                  <a:cubicBezTo>
                    <a:pt x="0" y="119"/>
                    <a:pt x="29" y="179"/>
                    <a:pt x="29" y="179"/>
                  </a:cubicBezTo>
                  <a:cubicBezTo>
                    <a:pt x="44" y="223"/>
                    <a:pt x="59" y="238"/>
                    <a:pt x="59" y="268"/>
                  </a:cubicBezTo>
                  <a:cubicBezTo>
                    <a:pt x="59" y="283"/>
                    <a:pt x="103" y="312"/>
                    <a:pt x="117" y="312"/>
                  </a:cubicBezTo>
                  <a:cubicBezTo>
                    <a:pt x="103" y="312"/>
                    <a:pt x="88" y="312"/>
                    <a:pt x="73" y="327"/>
                  </a:cubicBezTo>
                  <a:cubicBezTo>
                    <a:pt x="59" y="342"/>
                    <a:pt x="73" y="357"/>
                    <a:pt x="73" y="372"/>
                  </a:cubicBezTo>
                  <a:cubicBezTo>
                    <a:pt x="73" y="416"/>
                    <a:pt x="73" y="446"/>
                    <a:pt x="59" y="476"/>
                  </a:cubicBezTo>
                  <a:cubicBezTo>
                    <a:pt x="59" y="520"/>
                    <a:pt x="44" y="550"/>
                    <a:pt x="29" y="595"/>
                  </a:cubicBezTo>
                  <a:cubicBezTo>
                    <a:pt x="14" y="639"/>
                    <a:pt x="44" y="684"/>
                    <a:pt x="59" y="728"/>
                  </a:cubicBezTo>
                  <a:cubicBezTo>
                    <a:pt x="59" y="773"/>
                    <a:pt x="44" y="803"/>
                    <a:pt x="44" y="832"/>
                  </a:cubicBezTo>
                  <a:cubicBezTo>
                    <a:pt x="44" y="847"/>
                    <a:pt x="59" y="862"/>
                    <a:pt x="59" y="877"/>
                  </a:cubicBezTo>
                  <a:cubicBezTo>
                    <a:pt x="73" y="892"/>
                    <a:pt x="73" y="922"/>
                    <a:pt x="73" y="936"/>
                  </a:cubicBezTo>
                  <a:cubicBezTo>
                    <a:pt x="88" y="981"/>
                    <a:pt x="132" y="996"/>
                    <a:pt x="147" y="1040"/>
                  </a:cubicBezTo>
                  <a:cubicBezTo>
                    <a:pt x="161" y="1070"/>
                    <a:pt x="161" y="1055"/>
                    <a:pt x="176" y="1040"/>
                  </a:cubicBezTo>
                  <a:lnTo>
                    <a:pt x="191" y="1085"/>
                  </a:lnTo>
                  <a:cubicBezTo>
                    <a:pt x="191" y="1085"/>
                    <a:pt x="176" y="1070"/>
                    <a:pt x="176" y="1085"/>
                  </a:cubicBezTo>
                  <a:cubicBezTo>
                    <a:pt x="176" y="1100"/>
                    <a:pt x="176" y="1115"/>
                    <a:pt x="191" y="1130"/>
                  </a:cubicBezTo>
                  <a:cubicBezTo>
                    <a:pt x="206" y="1130"/>
                    <a:pt x="206" y="1130"/>
                    <a:pt x="220" y="1144"/>
                  </a:cubicBezTo>
                  <a:cubicBezTo>
                    <a:pt x="235" y="1159"/>
                    <a:pt x="206" y="1174"/>
                    <a:pt x="220" y="1189"/>
                  </a:cubicBezTo>
                  <a:cubicBezTo>
                    <a:pt x="250" y="1234"/>
                    <a:pt x="309" y="1263"/>
                    <a:pt x="309" y="1308"/>
                  </a:cubicBezTo>
                  <a:cubicBezTo>
                    <a:pt x="323" y="1338"/>
                    <a:pt x="338" y="1338"/>
                    <a:pt x="367" y="1352"/>
                  </a:cubicBezTo>
                  <a:cubicBezTo>
                    <a:pt x="397" y="1367"/>
                    <a:pt x="426" y="1382"/>
                    <a:pt x="456" y="1382"/>
                  </a:cubicBezTo>
                  <a:cubicBezTo>
                    <a:pt x="485" y="1382"/>
                    <a:pt x="514" y="1412"/>
                    <a:pt x="529" y="1427"/>
                  </a:cubicBezTo>
                  <a:cubicBezTo>
                    <a:pt x="529" y="1442"/>
                    <a:pt x="588" y="1501"/>
                    <a:pt x="573" y="1516"/>
                  </a:cubicBezTo>
                  <a:cubicBezTo>
                    <a:pt x="632" y="1501"/>
                    <a:pt x="705" y="1486"/>
                    <a:pt x="764" y="1501"/>
                  </a:cubicBezTo>
                  <a:cubicBezTo>
                    <a:pt x="852" y="1531"/>
                    <a:pt x="926" y="1575"/>
                    <a:pt x="1000" y="1605"/>
                  </a:cubicBezTo>
                  <a:lnTo>
                    <a:pt x="1000" y="160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Freeform 2123">
              <a:extLst>
                <a:ext uri="{FF2B5EF4-FFF2-40B4-BE49-F238E27FC236}">
                  <a16:creationId xmlns:a16="http://schemas.microsoft.com/office/drawing/2014/main" id="{6D3F1EB9-11F3-651D-7DE1-E79976C28F47}"/>
                </a:ext>
              </a:extLst>
            </p:cNvPr>
            <p:cNvSpPr>
              <a:spLocks/>
            </p:cNvSpPr>
            <p:nvPr/>
          </p:nvSpPr>
          <p:spPr bwMode="auto">
            <a:xfrm>
              <a:off x="1841" y="2168"/>
              <a:ext cx="819" cy="410"/>
            </a:xfrm>
            <a:custGeom>
              <a:avLst/>
              <a:gdLst>
                <a:gd name="T0" fmla="*/ 1205 w 4249"/>
                <a:gd name="T1" fmla="*/ 1605 h 2125"/>
                <a:gd name="T2" fmla="*/ 1485 w 4249"/>
                <a:gd name="T3" fmla="*/ 1724 h 2125"/>
                <a:gd name="T4" fmla="*/ 1749 w 4249"/>
                <a:gd name="T5" fmla="*/ 1783 h 2125"/>
                <a:gd name="T6" fmla="*/ 1985 w 4249"/>
                <a:gd name="T7" fmla="*/ 1917 h 2125"/>
                <a:gd name="T8" fmla="*/ 2132 w 4249"/>
                <a:gd name="T9" fmla="*/ 1813 h 2125"/>
                <a:gd name="T10" fmla="*/ 2308 w 4249"/>
                <a:gd name="T11" fmla="*/ 1724 h 2125"/>
                <a:gd name="T12" fmla="*/ 2587 w 4249"/>
                <a:gd name="T13" fmla="*/ 1783 h 2125"/>
                <a:gd name="T14" fmla="*/ 2543 w 4249"/>
                <a:gd name="T15" fmla="*/ 1709 h 2125"/>
                <a:gd name="T16" fmla="*/ 2705 w 4249"/>
                <a:gd name="T17" fmla="*/ 1694 h 2125"/>
                <a:gd name="T18" fmla="*/ 2970 w 4249"/>
                <a:gd name="T19" fmla="*/ 1709 h 2125"/>
                <a:gd name="T20" fmla="*/ 3102 w 4249"/>
                <a:gd name="T21" fmla="*/ 1962 h 2125"/>
                <a:gd name="T22" fmla="*/ 3234 w 4249"/>
                <a:gd name="T23" fmla="*/ 2095 h 2125"/>
                <a:gd name="T24" fmla="*/ 3190 w 4249"/>
                <a:gd name="T25" fmla="*/ 1739 h 2125"/>
                <a:gd name="T26" fmla="*/ 3337 w 4249"/>
                <a:gd name="T27" fmla="*/ 1427 h 2125"/>
                <a:gd name="T28" fmla="*/ 3499 w 4249"/>
                <a:gd name="T29" fmla="*/ 1308 h 2125"/>
                <a:gd name="T30" fmla="*/ 3543 w 4249"/>
                <a:gd name="T31" fmla="*/ 1263 h 2125"/>
                <a:gd name="T32" fmla="*/ 3572 w 4249"/>
                <a:gd name="T33" fmla="*/ 1189 h 2125"/>
                <a:gd name="T34" fmla="*/ 3528 w 4249"/>
                <a:gd name="T35" fmla="*/ 1100 h 2125"/>
                <a:gd name="T36" fmla="*/ 3484 w 4249"/>
                <a:gd name="T37" fmla="*/ 996 h 2125"/>
                <a:gd name="T38" fmla="*/ 3587 w 4249"/>
                <a:gd name="T39" fmla="*/ 1055 h 2125"/>
                <a:gd name="T40" fmla="*/ 3631 w 4249"/>
                <a:gd name="T41" fmla="*/ 877 h 2125"/>
                <a:gd name="T42" fmla="*/ 3705 w 4249"/>
                <a:gd name="T43" fmla="*/ 803 h 2125"/>
                <a:gd name="T44" fmla="*/ 3881 w 4249"/>
                <a:gd name="T45" fmla="*/ 758 h 2125"/>
                <a:gd name="T46" fmla="*/ 3999 w 4249"/>
                <a:gd name="T47" fmla="*/ 684 h 2125"/>
                <a:gd name="T48" fmla="*/ 3999 w 4249"/>
                <a:gd name="T49" fmla="*/ 535 h 2125"/>
                <a:gd name="T50" fmla="*/ 4205 w 4249"/>
                <a:gd name="T51" fmla="*/ 446 h 2125"/>
                <a:gd name="T52" fmla="*/ 4087 w 4249"/>
                <a:gd name="T53" fmla="*/ 208 h 2125"/>
                <a:gd name="T54" fmla="*/ 3940 w 4249"/>
                <a:gd name="T55" fmla="*/ 387 h 2125"/>
                <a:gd name="T56" fmla="*/ 3543 w 4249"/>
                <a:gd name="T57" fmla="*/ 506 h 2125"/>
                <a:gd name="T58" fmla="*/ 3352 w 4249"/>
                <a:gd name="T59" fmla="*/ 624 h 2125"/>
                <a:gd name="T60" fmla="*/ 3028 w 4249"/>
                <a:gd name="T61" fmla="*/ 684 h 2125"/>
                <a:gd name="T62" fmla="*/ 3014 w 4249"/>
                <a:gd name="T63" fmla="*/ 535 h 2125"/>
                <a:gd name="T64" fmla="*/ 2881 w 4249"/>
                <a:gd name="T65" fmla="*/ 387 h 2125"/>
                <a:gd name="T66" fmla="*/ 2764 w 4249"/>
                <a:gd name="T67" fmla="*/ 699 h 2125"/>
                <a:gd name="T68" fmla="*/ 2690 w 4249"/>
                <a:gd name="T69" fmla="*/ 461 h 2125"/>
                <a:gd name="T70" fmla="*/ 2926 w 4249"/>
                <a:gd name="T71" fmla="*/ 298 h 2125"/>
                <a:gd name="T72" fmla="*/ 2661 w 4249"/>
                <a:gd name="T73" fmla="*/ 223 h 2125"/>
                <a:gd name="T74" fmla="*/ 2470 w 4249"/>
                <a:gd name="T75" fmla="*/ 238 h 2125"/>
                <a:gd name="T76" fmla="*/ 2367 w 4249"/>
                <a:gd name="T77" fmla="*/ 104 h 2125"/>
                <a:gd name="T78" fmla="*/ 2176 w 4249"/>
                <a:gd name="T79" fmla="*/ 15 h 2125"/>
                <a:gd name="T80" fmla="*/ 1544 w 4249"/>
                <a:gd name="T81" fmla="*/ 60 h 2125"/>
                <a:gd name="T82" fmla="*/ 147 w 4249"/>
                <a:gd name="T83" fmla="*/ 179 h 2125"/>
                <a:gd name="T84" fmla="*/ 59 w 4249"/>
                <a:gd name="T85" fmla="*/ 268 h 2125"/>
                <a:gd name="T86" fmla="*/ 59 w 4249"/>
                <a:gd name="T87" fmla="*/ 476 h 2125"/>
                <a:gd name="T88" fmla="*/ 59 w 4249"/>
                <a:gd name="T89" fmla="*/ 877 h 2125"/>
                <a:gd name="T90" fmla="*/ 191 w 4249"/>
                <a:gd name="T91" fmla="*/ 1085 h 2125"/>
                <a:gd name="T92" fmla="*/ 220 w 4249"/>
                <a:gd name="T93" fmla="*/ 1189 h 2125"/>
                <a:gd name="T94" fmla="*/ 529 w 4249"/>
                <a:gd name="T95" fmla="*/ 1427 h 2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9" h="2125">
                  <a:moveTo>
                    <a:pt x="1000" y="1605"/>
                  </a:moveTo>
                  <a:lnTo>
                    <a:pt x="1000" y="1605"/>
                  </a:lnTo>
                  <a:lnTo>
                    <a:pt x="1147" y="1605"/>
                  </a:lnTo>
                  <a:lnTo>
                    <a:pt x="1205" y="1605"/>
                  </a:lnTo>
                  <a:cubicBezTo>
                    <a:pt x="1220" y="1605"/>
                    <a:pt x="1220" y="1575"/>
                    <a:pt x="1235" y="1575"/>
                  </a:cubicBezTo>
                  <a:cubicBezTo>
                    <a:pt x="1249" y="1560"/>
                    <a:pt x="1338" y="1560"/>
                    <a:pt x="1338" y="1575"/>
                  </a:cubicBezTo>
                  <a:cubicBezTo>
                    <a:pt x="1382" y="1605"/>
                    <a:pt x="1426" y="1635"/>
                    <a:pt x="1470" y="1664"/>
                  </a:cubicBezTo>
                  <a:cubicBezTo>
                    <a:pt x="1470" y="1664"/>
                    <a:pt x="1485" y="1709"/>
                    <a:pt x="1485" y="1724"/>
                  </a:cubicBezTo>
                  <a:cubicBezTo>
                    <a:pt x="1499" y="1754"/>
                    <a:pt x="1499" y="1754"/>
                    <a:pt x="1544" y="1768"/>
                  </a:cubicBezTo>
                  <a:cubicBezTo>
                    <a:pt x="1573" y="1783"/>
                    <a:pt x="1588" y="1798"/>
                    <a:pt x="1602" y="1768"/>
                  </a:cubicBezTo>
                  <a:cubicBezTo>
                    <a:pt x="1617" y="1724"/>
                    <a:pt x="1632" y="1724"/>
                    <a:pt x="1676" y="1739"/>
                  </a:cubicBezTo>
                  <a:cubicBezTo>
                    <a:pt x="1705" y="1739"/>
                    <a:pt x="1749" y="1754"/>
                    <a:pt x="1749" y="1783"/>
                  </a:cubicBezTo>
                  <a:cubicBezTo>
                    <a:pt x="1779" y="1828"/>
                    <a:pt x="1808" y="1843"/>
                    <a:pt x="1838" y="1887"/>
                  </a:cubicBezTo>
                  <a:cubicBezTo>
                    <a:pt x="1867" y="1917"/>
                    <a:pt x="1852" y="1976"/>
                    <a:pt x="1896" y="1991"/>
                  </a:cubicBezTo>
                  <a:cubicBezTo>
                    <a:pt x="1926" y="2021"/>
                    <a:pt x="1985" y="2021"/>
                    <a:pt x="2014" y="2036"/>
                  </a:cubicBezTo>
                  <a:cubicBezTo>
                    <a:pt x="2014" y="2021"/>
                    <a:pt x="1985" y="1917"/>
                    <a:pt x="1985" y="1917"/>
                  </a:cubicBezTo>
                  <a:cubicBezTo>
                    <a:pt x="2014" y="1932"/>
                    <a:pt x="1999" y="1887"/>
                    <a:pt x="2014" y="1887"/>
                  </a:cubicBezTo>
                  <a:cubicBezTo>
                    <a:pt x="2014" y="1872"/>
                    <a:pt x="2043" y="1872"/>
                    <a:pt x="2058" y="1858"/>
                  </a:cubicBezTo>
                  <a:cubicBezTo>
                    <a:pt x="2073" y="1858"/>
                    <a:pt x="2088" y="1813"/>
                    <a:pt x="2088" y="1813"/>
                  </a:cubicBezTo>
                  <a:cubicBezTo>
                    <a:pt x="2102" y="1828"/>
                    <a:pt x="2117" y="1828"/>
                    <a:pt x="2132" y="1813"/>
                  </a:cubicBezTo>
                  <a:cubicBezTo>
                    <a:pt x="2161" y="1798"/>
                    <a:pt x="2176" y="1798"/>
                    <a:pt x="2190" y="1768"/>
                  </a:cubicBezTo>
                  <a:cubicBezTo>
                    <a:pt x="2220" y="1754"/>
                    <a:pt x="2176" y="1754"/>
                    <a:pt x="2176" y="1739"/>
                  </a:cubicBezTo>
                  <a:cubicBezTo>
                    <a:pt x="2176" y="1739"/>
                    <a:pt x="2220" y="1754"/>
                    <a:pt x="2235" y="1739"/>
                  </a:cubicBezTo>
                  <a:cubicBezTo>
                    <a:pt x="2264" y="1724"/>
                    <a:pt x="2279" y="1724"/>
                    <a:pt x="2308" y="1724"/>
                  </a:cubicBezTo>
                  <a:cubicBezTo>
                    <a:pt x="2337" y="1724"/>
                    <a:pt x="2352" y="1768"/>
                    <a:pt x="2382" y="1754"/>
                  </a:cubicBezTo>
                  <a:cubicBezTo>
                    <a:pt x="2426" y="1724"/>
                    <a:pt x="2440" y="1754"/>
                    <a:pt x="2470" y="1768"/>
                  </a:cubicBezTo>
                  <a:cubicBezTo>
                    <a:pt x="2499" y="1783"/>
                    <a:pt x="2514" y="1754"/>
                    <a:pt x="2529" y="1754"/>
                  </a:cubicBezTo>
                  <a:cubicBezTo>
                    <a:pt x="2543" y="1739"/>
                    <a:pt x="2587" y="1768"/>
                    <a:pt x="2587" y="1783"/>
                  </a:cubicBezTo>
                  <a:cubicBezTo>
                    <a:pt x="2602" y="1798"/>
                    <a:pt x="2617" y="1783"/>
                    <a:pt x="2602" y="1768"/>
                  </a:cubicBezTo>
                  <a:cubicBezTo>
                    <a:pt x="2602" y="1768"/>
                    <a:pt x="2587" y="1754"/>
                    <a:pt x="2573" y="1754"/>
                  </a:cubicBezTo>
                  <a:cubicBezTo>
                    <a:pt x="2558" y="1739"/>
                    <a:pt x="2587" y="1739"/>
                    <a:pt x="2587" y="1739"/>
                  </a:cubicBezTo>
                  <a:cubicBezTo>
                    <a:pt x="2573" y="1709"/>
                    <a:pt x="2573" y="1694"/>
                    <a:pt x="2543" y="1709"/>
                  </a:cubicBezTo>
                  <a:cubicBezTo>
                    <a:pt x="2543" y="1709"/>
                    <a:pt x="2484" y="1709"/>
                    <a:pt x="2514" y="1679"/>
                  </a:cubicBezTo>
                  <a:cubicBezTo>
                    <a:pt x="2543" y="1679"/>
                    <a:pt x="2558" y="1694"/>
                    <a:pt x="2573" y="1694"/>
                  </a:cubicBezTo>
                  <a:cubicBezTo>
                    <a:pt x="2617" y="1679"/>
                    <a:pt x="2646" y="1679"/>
                    <a:pt x="2690" y="1679"/>
                  </a:cubicBezTo>
                  <a:cubicBezTo>
                    <a:pt x="2705" y="1679"/>
                    <a:pt x="2690" y="1679"/>
                    <a:pt x="2705" y="1694"/>
                  </a:cubicBezTo>
                  <a:cubicBezTo>
                    <a:pt x="2705" y="1694"/>
                    <a:pt x="2720" y="1694"/>
                    <a:pt x="2734" y="1679"/>
                  </a:cubicBezTo>
                  <a:lnTo>
                    <a:pt x="2823" y="1679"/>
                  </a:lnTo>
                  <a:cubicBezTo>
                    <a:pt x="2852" y="1679"/>
                    <a:pt x="2852" y="1709"/>
                    <a:pt x="2881" y="1724"/>
                  </a:cubicBezTo>
                  <a:cubicBezTo>
                    <a:pt x="2911" y="1754"/>
                    <a:pt x="2940" y="1724"/>
                    <a:pt x="2970" y="1709"/>
                  </a:cubicBezTo>
                  <a:cubicBezTo>
                    <a:pt x="2984" y="1709"/>
                    <a:pt x="3073" y="1798"/>
                    <a:pt x="3073" y="1813"/>
                  </a:cubicBezTo>
                  <a:cubicBezTo>
                    <a:pt x="3087" y="1828"/>
                    <a:pt x="3058" y="1858"/>
                    <a:pt x="3073" y="1872"/>
                  </a:cubicBezTo>
                  <a:cubicBezTo>
                    <a:pt x="3087" y="1902"/>
                    <a:pt x="3073" y="1902"/>
                    <a:pt x="3087" y="1932"/>
                  </a:cubicBezTo>
                  <a:cubicBezTo>
                    <a:pt x="3087" y="1947"/>
                    <a:pt x="3102" y="1962"/>
                    <a:pt x="3102" y="1962"/>
                  </a:cubicBezTo>
                  <a:cubicBezTo>
                    <a:pt x="3117" y="1962"/>
                    <a:pt x="3117" y="1976"/>
                    <a:pt x="3131" y="1976"/>
                  </a:cubicBezTo>
                  <a:cubicBezTo>
                    <a:pt x="3146" y="1991"/>
                    <a:pt x="3131" y="2021"/>
                    <a:pt x="3146" y="2036"/>
                  </a:cubicBezTo>
                  <a:cubicBezTo>
                    <a:pt x="3161" y="2051"/>
                    <a:pt x="3175" y="2051"/>
                    <a:pt x="3190" y="2080"/>
                  </a:cubicBezTo>
                  <a:cubicBezTo>
                    <a:pt x="3220" y="2125"/>
                    <a:pt x="3205" y="2080"/>
                    <a:pt x="3234" y="2095"/>
                  </a:cubicBezTo>
                  <a:lnTo>
                    <a:pt x="3234" y="2125"/>
                  </a:lnTo>
                  <a:cubicBezTo>
                    <a:pt x="3249" y="2125"/>
                    <a:pt x="3264" y="2021"/>
                    <a:pt x="3264" y="2006"/>
                  </a:cubicBezTo>
                  <a:cubicBezTo>
                    <a:pt x="3264" y="1962"/>
                    <a:pt x="3249" y="1932"/>
                    <a:pt x="3234" y="1872"/>
                  </a:cubicBezTo>
                  <a:cubicBezTo>
                    <a:pt x="3205" y="1828"/>
                    <a:pt x="3205" y="1783"/>
                    <a:pt x="3190" y="1739"/>
                  </a:cubicBezTo>
                  <a:cubicBezTo>
                    <a:pt x="3161" y="1709"/>
                    <a:pt x="3146" y="1650"/>
                    <a:pt x="3161" y="1605"/>
                  </a:cubicBezTo>
                  <a:cubicBezTo>
                    <a:pt x="3175" y="1560"/>
                    <a:pt x="3205" y="1531"/>
                    <a:pt x="3249" y="1501"/>
                  </a:cubicBezTo>
                  <a:cubicBezTo>
                    <a:pt x="3264" y="1486"/>
                    <a:pt x="3278" y="1486"/>
                    <a:pt x="3293" y="1471"/>
                  </a:cubicBezTo>
                  <a:cubicBezTo>
                    <a:pt x="3308" y="1456"/>
                    <a:pt x="3323" y="1427"/>
                    <a:pt x="3337" y="1427"/>
                  </a:cubicBezTo>
                  <a:cubicBezTo>
                    <a:pt x="3367" y="1397"/>
                    <a:pt x="3411" y="1397"/>
                    <a:pt x="3440" y="1367"/>
                  </a:cubicBezTo>
                  <a:cubicBezTo>
                    <a:pt x="3455" y="1352"/>
                    <a:pt x="3470" y="1323"/>
                    <a:pt x="3499" y="1323"/>
                  </a:cubicBezTo>
                  <a:cubicBezTo>
                    <a:pt x="3499" y="1323"/>
                    <a:pt x="3558" y="1323"/>
                    <a:pt x="3543" y="1293"/>
                  </a:cubicBezTo>
                  <a:lnTo>
                    <a:pt x="3499" y="1308"/>
                  </a:lnTo>
                  <a:cubicBezTo>
                    <a:pt x="3499" y="1293"/>
                    <a:pt x="3528" y="1308"/>
                    <a:pt x="3514" y="1278"/>
                  </a:cubicBezTo>
                  <a:cubicBezTo>
                    <a:pt x="3514" y="1278"/>
                    <a:pt x="3499" y="1263"/>
                    <a:pt x="3514" y="1263"/>
                  </a:cubicBezTo>
                  <a:cubicBezTo>
                    <a:pt x="3514" y="1248"/>
                    <a:pt x="3514" y="1263"/>
                    <a:pt x="3528" y="1248"/>
                  </a:cubicBezTo>
                  <a:cubicBezTo>
                    <a:pt x="3514" y="1263"/>
                    <a:pt x="3543" y="1278"/>
                    <a:pt x="3543" y="1263"/>
                  </a:cubicBezTo>
                  <a:cubicBezTo>
                    <a:pt x="3558" y="1263"/>
                    <a:pt x="3602" y="1234"/>
                    <a:pt x="3587" y="1219"/>
                  </a:cubicBezTo>
                  <a:cubicBezTo>
                    <a:pt x="3587" y="1234"/>
                    <a:pt x="3499" y="1219"/>
                    <a:pt x="3514" y="1204"/>
                  </a:cubicBezTo>
                  <a:cubicBezTo>
                    <a:pt x="3514" y="1189"/>
                    <a:pt x="3528" y="1219"/>
                    <a:pt x="3543" y="1204"/>
                  </a:cubicBezTo>
                  <a:lnTo>
                    <a:pt x="3572" y="1189"/>
                  </a:lnTo>
                  <a:cubicBezTo>
                    <a:pt x="3572" y="1189"/>
                    <a:pt x="3558" y="1174"/>
                    <a:pt x="3558" y="1159"/>
                  </a:cubicBezTo>
                  <a:cubicBezTo>
                    <a:pt x="3572" y="1144"/>
                    <a:pt x="3572" y="1130"/>
                    <a:pt x="3543" y="1130"/>
                  </a:cubicBezTo>
                  <a:lnTo>
                    <a:pt x="3484" y="1100"/>
                  </a:lnTo>
                  <a:cubicBezTo>
                    <a:pt x="3499" y="1085"/>
                    <a:pt x="3514" y="1100"/>
                    <a:pt x="3528" y="1100"/>
                  </a:cubicBezTo>
                  <a:cubicBezTo>
                    <a:pt x="3543" y="1085"/>
                    <a:pt x="3514" y="1055"/>
                    <a:pt x="3499" y="1055"/>
                  </a:cubicBezTo>
                  <a:cubicBezTo>
                    <a:pt x="3484" y="1040"/>
                    <a:pt x="3470" y="1026"/>
                    <a:pt x="3470" y="1011"/>
                  </a:cubicBezTo>
                  <a:cubicBezTo>
                    <a:pt x="3455" y="996"/>
                    <a:pt x="3499" y="966"/>
                    <a:pt x="3484" y="951"/>
                  </a:cubicBezTo>
                  <a:cubicBezTo>
                    <a:pt x="3499" y="966"/>
                    <a:pt x="3484" y="981"/>
                    <a:pt x="3484" y="996"/>
                  </a:cubicBezTo>
                  <a:lnTo>
                    <a:pt x="3514" y="1026"/>
                  </a:lnTo>
                  <a:cubicBezTo>
                    <a:pt x="3543" y="996"/>
                    <a:pt x="3514" y="922"/>
                    <a:pt x="3558" y="907"/>
                  </a:cubicBezTo>
                  <a:cubicBezTo>
                    <a:pt x="3543" y="907"/>
                    <a:pt x="3543" y="981"/>
                    <a:pt x="3558" y="996"/>
                  </a:cubicBezTo>
                  <a:cubicBezTo>
                    <a:pt x="3558" y="1026"/>
                    <a:pt x="3587" y="1026"/>
                    <a:pt x="3587" y="1055"/>
                  </a:cubicBezTo>
                  <a:cubicBezTo>
                    <a:pt x="3587" y="1070"/>
                    <a:pt x="3543" y="1100"/>
                    <a:pt x="3558" y="1115"/>
                  </a:cubicBezTo>
                  <a:cubicBezTo>
                    <a:pt x="3558" y="1115"/>
                    <a:pt x="3646" y="1026"/>
                    <a:pt x="3631" y="996"/>
                  </a:cubicBezTo>
                  <a:cubicBezTo>
                    <a:pt x="3631" y="966"/>
                    <a:pt x="3602" y="951"/>
                    <a:pt x="3602" y="922"/>
                  </a:cubicBezTo>
                  <a:cubicBezTo>
                    <a:pt x="3587" y="907"/>
                    <a:pt x="3602" y="862"/>
                    <a:pt x="3631" y="877"/>
                  </a:cubicBezTo>
                  <a:cubicBezTo>
                    <a:pt x="3617" y="862"/>
                    <a:pt x="3602" y="907"/>
                    <a:pt x="3617" y="922"/>
                  </a:cubicBezTo>
                  <a:cubicBezTo>
                    <a:pt x="3646" y="951"/>
                    <a:pt x="3646" y="966"/>
                    <a:pt x="3675" y="922"/>
                  </a:cubicBezTo>
                  <a:cubicBezTo>
                    <a:pt x="3690" y="907"/>
                    <a:pt x="3719" y="862"/>
                    <a:pt x="3705" y="832"/>
                  </a:cubicBezTo>
                  <a:cubicBezTo>
                    <a:pt x="3705" y="832"/>
                    <a:pt x="3690" y="818"/>
                    <a:pt x="3705" y="803"/>
                  </a:cubicBezTo>
                  <a:lnTo>
                    <a:pt x="3719" y="773"/>
                  </a:lnTo>
                  <a:lnTo>
                    <a:pt x="3719" y="803"/>
                  </a:lnTo>
                  <a:cubicBezTo>
                    <a:pt x="3719" y="803"/>
                    <a:pt x="3793" y="758"/>
                    <a:pt x="3822" y="758"/>
                  </a:cubicBezTo>
                  <a:cubicBezTo>
                    <a:pt x="3837" y="743"/>
                    <a:pt x="3867" y="758"/>
                    <a:pt x="3881" y="758"/>
                  </a:cubicBezTo>
                  <a:cubicBezTo>
                    <a:pt x="3911" y="743"/>
                    <a:pt x="3896" y="728"/>
                    <a:pt x="3896" y="714"/>
                  </a:cubicBezTo>
                  <a:cubicBezTo>
                    <a:pt x="3911" y="714"/>
                    <a:pt x="3911" y="743"/>
                    <a:pt x="3925" y="743"/>
                  </a:cubicBezTo>
                  <a:lnTo>
                    <a:pt x="3955" y="728"/>
                  </a:lnTo>
                  <a:cubicBezTo>
                    <a:pt x="3984" y="758"/>
                    <a:pt x="4043" y="684"/>
                    <a:pt x="3999" y="684"/>
                  </a:cubicBezTo>
                  <a:cubicBezTo>
                    <a:pt x="3999" y="684"/>
                    <a:pt x="3999" y="714"/>
                    <a:pt x="3984" y="714"/>
                  </a:cubicBezTo>
                  <a:cubicBezTo>
                    <a:pt x="3969" y="714"/>
                    <a:pt x="3940" y="654"/>
                    <a:pt x="3940" y="654"/>
                  </a:cubicBezTo>
                  <a:cubicBezTo>
                    <a:pt x="3955" y="639"/>
                    <a:pt x="3940" y="624"/>
                    <a:pt x="3955" y="610"/>
                  </a:cubicBezTo>
                  <a:cubicBezTo>
                    <a:pt x="3969" y="580"/>
                    <a:pt x="3984" y="550"/>
                    <a:pt x="3999" y="535"/>
                  </a:cubicBezTo>
                  <a:cubicBezTo>
                    <a:pt x="4014" y="535"/>
                    <a:pt x="4028" y="520"/>
                    <a:pt x="4028" y="520"/>
                  </a:cubicBezTo>
                  <a:cubicBezTo>
                    <a:pt x="4058" y="535"/>
                    <a:pt x="4072" y="491"/>
                    <a:pt x="4087" y="476"/>
                  </a:cubicBezTo>
                  <a:cubicBezTo>
                    <a:pt x="4087" y="476"/>
                    <a:pt x="4116" y="491"/>
                    <a:pt x="4131" y="476"/>
                  </a:cubicBezTo>
                  <a:cubicBezTo>
                    <a:pt x="4161" y="461"/>
                    <a:pt x="4190" y="461"/>
                    <a:pt x="4205" y="446"/>
                  </a:cubicBezTo>
                  <a:cubicBezTo>
                    <a:pt x="4219" y="446"/>
                    <a:pt x="4249" y="431"/>
                    <a:pt x="4234" y="416"/>
                  </a:cubicBezTo>
                  <a:cubicBezTo>
                    <a:pt x="4205" y="387"/>
                    <a:pt x="4205" y="372"/>
                    <a:pt x="4190" y="357"/>
                  </a:cubicBezTo>
                  <a:cubicBezTo>
                    <a:pt x="4131" y="342"/>
                    <a:pt x="4219" y="208"/>
                    <a:pt x="4131" y="208"/>
                  </a:cubicBezTo>
                  <a:cubicBezTo>
                    <a:pt x="4116" y="194"/>
                    <a:pt x="4102" y="223"/>
                    <a:pt x="4087" y="208"/>
                  </a:cubicBezTo>
                  <a:cubicBezTo>
                    <a:pt x="4072" y="194"/>
                    <a:pt x="4072" y="179"/>
                    <a:pt x="4058" y="194"/>
                  </a:cubicBezTo>
                  <a:cubicBezTo>
                    <a:pt x="4043" y="208"/>
                    <a:pt x="4028" y="238"/>
                    <a:pt x="4014" y="253"/>
                  </a:cubicBezTo>
                  <a:cubicBezTo>
                    <a:pt x="3999" y="268"/>
                    <a:pt x="3999" y="298"/>
                    <a:pt x="3984" y="312"/>
                  </a:cubicBezTo>
                  <a:cubicBezTo>
                    <a:pt x="3984" y="342"/>
                    <a:pt x="3969" y="387"/>
                    <a:pt x="3940" y="387"/>
                  </a:cubicBezTo>
                  <a:cubicBezTo>
                    <a:pt x="3911" y="387"/>
                    <a:pt x="3911" y="416"/>
                    <a:pt x="3881" y="416"/>
                  </a:cubicBezTo>
                  <a:lnTo>
                    <a:pt x="3661" y="416"/>
                  </a:lnTo>
                  <a:cubicBezTo>
                    <a:pt x="3631" y="416"/>
                    <a:pt x="3631" y="416"/>
                    <a:pt x="3617" y="431"/>
                  </a:cubicBezTo>
                  <a:cubicBezTo>
                    <a:pt x="3602" y="461"/>
                    <a:pt x="3543" y="491"/>
                    <a:pt x="3543" y="506"/>
                  </a:cubicBezTo>
                  <a:cubicBezTo>
                    <a:pt x="3558" y="550"/>
                    <a:pt x="3514" y="580"/>
                    <a:pt x="3484" y="580"/>
                  </a:cubicBezTo>
                  <a:cubicBezTo>
                    <a:pt x="3455" y="580"/>
                    <a:pt x="3440" y="565"/>
                    <a:pt x="3411" y="565"/>
                  </a:cubicBezTo>
                  <a:cubicBezTo>
                    <a:pt x="3381" y="565"/>
                    <a:pt x="3352" y="580"/>
                    <a:pt x="3337" y="580"/>
                  </a:cubicBezTo>
                  <a:cubicBezTo>
                    <a:pt x="3337" y="580"/>
                    <a:pt x="3337" y="624"/>
                    <a:pt x="3352" y="624"/>
                  </a:cubicBezTo>
                  <a:cubicBezTo>
                    <a:pt x="3337" y="639"/>
                    <a:pt x="3323" y="654"/>
                    <a:pt x="3293" y="669"/>
                  </a:cubicBezTo>
                  <a:cubicBezTo>
                    <a:pt x="3264" y="684"/>
                    <a:pt x="3220" y="714"/>
                    <a:pt x="3175" y="728"/>
                  </a:cubicBezTo>
                  <a:cubicBezTo>
                    <a:pt x="3131" y="743"/>
                    <a:pt x="3087" y="743"/>
                    <a:pt x="3043" y="728"/>
                  </a:cubicBezTo>
                  <a:cubicBezTo>
                    <a:pt x="3028" y="714"/>
                    <a:pt x="3014" y="699"/>
                    <a:pt x="3028" y="684"/>
                  </a:cubicBezTo>
                  <a:cubicBezTo>
                    <a:pt x="3028" y="684"/>
                    <a:pt x="3043" y="654"/>
                    <a:pt x="3058" y="654"/>
                  </a:cubicBezTo>
                  <a:lnTo>
                    <a:pt x="3058" y="684"/>
                  </a:lnTo>
                  <a:cubicBezTo>
                    <a:pt x="3087" y="624"/>
                    <a:pt x="3102" y="580"/>
                    <a:pt x="3073" y="520"/>
                  </a:cubicBezTo>
                  <a:cubicBezTo>
                    <a:pt x="3058" y="506"/>
                    <a:pt x="3028" y="535"/>
                    <a:pt x="3014" y="535"/>
                  </a:cubicBezTo>
                  <a:cubicBezTo>
                    <a:pt x="2999" y="550"/>
                    <a:pt x="2999" y="535"/>
                    <a:pt x="2984" y="535"/>
                  </a:cubicBezTo>
                  <a:cubicBezTo>
                    <a:pt x="2970" y="520"/>
                    <a:pt x="2999" y="506"/>
                    <a:pt x="2999" y="506"/>
                  </a:cubicBezTo>
                  <a:cubicBezTo>
                    <a:pt x="3058" y="446"/>
                    <a:pt x="3014" y="387"/>
                    <a:pt x="2955" y="372"/>
                  </a:cubicBezTo>
                  <a:cubicBezTo>
                    <a:pt x="2911" y="357"/>
                    <a:pt x="2911" y="372"/>
                    <a:pt x="2881" y="387"/>
                  </a:cubicBezTo>
                  <a:lnTo>
                    <a:pt x="2881" y="416"/>
                  </a:lnTo>
                  <a:cubicBezTo>
                    <a:pt x="2881" y="431"/>
                    <a:pt x="2852" y="416"/>
                    <a:pt x="2837" y="416"/>
                  </a:cubicBezTo>
                  <a:cubicBezTo>
                    <a:pt x="2823" y="416"/>
                    <a:pt x="2793" y="535"/>
                    <a:pt x="2793" y="550"/>
                  </a:cubicBezTo>
                  <a:cubicBezTo>
                    <a:pt x="2808" y="624"/>
                    <a:pt x="2823" y="669"/>
                    <a:pt x="2764" y="699"/>
                  </a:cubicBezTo>
                  <a:cubicBezTo>
                    <a:pt x="2764" y="714"/>
                    <a:pt x="2720" y="728"/>
                    <a:pt x="2720" y="714"/>
                  </a:cubicBezTo>
                  <a:cubicBezTo>
                    <a:pt x="2720" y="684"/>
                    <a:pt x="2705" y="654"/>
                    <a:pt x="2705" y="624"/>
                  </a:cubicBezTo>
                  <a:cubicBezTo>
                    <a:pt x="2705" y="610"/>
                    <a:pt x="2734" y="446"/>
                    <a:pt x="2734" y="446"/>
                  </a:cubicBezTo>
                  <a:cubicBezTo>
                    <a:pt x="2720" y="446"/>
                    <a:pt x="2690" y="476"/>
                    <a:pt x="2690" y="461"/>
                  </a:cubicBezTo>
                  <a:cubicBezTo>
                    <a:pt x="2690" y="446"/>
                    <a:pt x="2734" y="387"/>
                    <a:pt x="2749" y="372"/>
                  </a:cubicBezTo>
                  <a:cubicBezTo>
                    <a:pt x="2764" y="342"/>
                    <a:pt x="2808" y="342"/>
                    <a:pt x="2837" y="327"/>
                  </a:cubicBezTo>
                  <a:cubicBezTo>
                    <a:pt x="2881" y="327"/>
                    <a:pt x="2926" y="342"/>
                    <a:pt x="2970" y="342"/>
                  </a:cubicBezTo>
                  <a:cubicBezTo>
                    <a:pt x="3014" y="342"/>
                    <a:pt x="2955" y="298"/>
                    <a:pt x="2926" y="298"/>
                  </a:cubicBezTo>
                  <a:cubicBezTo>
                    <a:pt x="2896" y="298"/>
                    <a:pt x="2926" y="253"/>
                    <a:pt x="2881" y="253"/>
                  </a:cubicBezTo>
                  <a:cubicBezTo>
                    <a:pt x="2852" y="268"/>
                    <a:pt x="2823" y="283"/>
                    <a:pt x="2779" y="283"/>
                  </a:cubicBezTo>
                  <a:cubicBezTo>
                    <a:pt x="2749" y="283"/>
                    <a:pt x="2720" y="253"/>
                    <a:pt x="2690" y="238"/>
                  </a:cubicBezTo>
                  <a:cubicBezTo>
                    <a:pt x="2690" y="238"/>
                    <a:pt x="2646" y="238"/>
                    <a:pt x="2661" y="223"/>
                  </a:cubicBezTo>
                  <a:cubicBezTo>
                    <a:pt x="2676" y="223"/>
                    <a:pt x="2705" y="208"/>
                    <a:pt x="2705" y="194"/>
                  </a:cubicBezTo>
                  <a:cubicBezTo>
                    <a:pt x="2705" y="194"/>
                    <a:pt x="2587" y="238"/>
                    <a:pt x="2573" y="238"/>
                  </a:cubicBezTo>
                  <a:cubicBezTo>
                    <a:pt x="2558" y="253"/>
                    <a:pt x="2543" y="268"/>
                    <a:pt x="2529" y="268"/>
                  </a:cubicBezTo>
                  <a:cubicBezTo>
                    <a:pt x="2499" y="268"/>
                    <a:pt x="2499" y="238"/>
                    <a:pt x="2470" y="238"/>
                  </a:cubicBezTo>
                  <a:cubicBezTo>
                    <a:pt x="2455" y="238"/>
                    <a:pt x="2382" y="268"/>
                    <a:pt x="2426" y="223"/>
                  </a:cubicBezTo>
                  <a:cubicBezTo>
                    <a:pt x="2470" y="194"/>
                    <a:pt x="2514" y="164"/>
                    <a:pt x="2558" y="134"/>
                  </a:cubicBezTo>
                  <a:cubicBezTo>
                    <a:pt x="2529" y="134"/>
                    <a:pt x="2499" y="104"/>
                    <a:pt x="2470" y="134"/>
                  </a:cubicBezTo>
                  <a:cubicBezTo>
                    <a:pt x="2426" y="149"/>
                    <a:pt x="2411" y="119"/>
                    <a:pt x="2367" y="104"/>
                  </a:cubicBezTo>
                  <a:cubicBezTo>
                    <a:pt x="2352" y="104"/>
                    <a:pt x="2337" y="90"/>
                    <a:pt x="2323" y="75"/>
                  </a:cubicBezTo>
                  <a:cubicBezTo>
                    <a:pt x="2293" y="75"/>
                    <a:pt x="2279" y="90"/>
                    <a:pt x="2249" y="90"/>
                  </a:cubicBezTo>
                  <a:cubicBezTo>
                    <a:pt x="2235" y="75"/>
                    <a:pt x="2205" y="75"/>
                    <a:pt x="2205" y="45"/>
                  </a:cubicBezTo>
                  <a:cubicBezTo>
                    <a:pt x="2205" y="45"/>
                    <a:pt x="2176" y="0"/>
                    <a:pt x="2176" y="15"/>
                  </a:cubicBezTo>
                  <a:cubicBezTo>
                    <a:pt x="2161" y="15"/>
                    <a:pt x="2176" y="60"/>
                    <a:pt x="2161" y="60"/>
                  </a:cubicBezTo>
                  <a:lnTo>
                    <a:pt x="2132" y="60"/>
                  </a:lnTo>
                  <a:lnTo>
                    <a:pt x="1999" y="60"/>
                  </a:lnTo>
                  <a:lnTo>
                    <a:pt x="1544" y="60"/>
                  </a:lnTo>
                  <a:lnTo>
                    <a:pt x="441" y="60"/>
                  </a:lnTo>
                  <a:lnTo>
                    <a:pt x="161" y="60"/>
                  </a:lnTo>
                  <a:cubicBezTo>
                    <a:pt x="176" y="75"/>
                    <a:pt x="206" y="194"/>
                    <a:pt x="161" y="208"/>
                  </a:cubicBezTo>
                  <a:cubicBezTo>
                    <a:pt x="132" y="208"/>
                    <a:pt x="117" y="208"/>
                    <a:pt x="147" y="179"/>
                  </a:cubicBezTo>
                  <a:cubicBezTo>
                    <a:pt x="176" y="134"/>
                    <a:pt x="132" y="134"/>
                    <a:pt x="103" y="134"/>
                  </a:cubicBezTo>
                  <a:cubicBezTo>
                    <a:pt x="73" y="134"/>
                    <a:pt x="29" y="104"/>
                    <a:pt x="14" y="104"/>
                  </a:cubicBezTo>
                  <a:cubicBezTo>
                    <a:pt x="0" y="119"/>
                    <a:pt x="29" y="179"/>
                    <a:pt x="29" y="179"/>
                  </a:cubicBezTo>
                  <a:cubicBezTo>
                    <a:pt x="44" y="223"/>
                    <a:pt x="59" y="238"/>
                    <a:pt x="59" y="268"/>
                  </a:cubicBezTo>
                  <a:cubicBezTo>
                    <a:pt x="59" y="283"/>
                    <a:pt x="103" y="312"/>
                    <a:pt x="117" y="312"/>
                  </a:cubicBezTo>
                  <a:cubicBezTo>
                    <a:pt x="103" y="312"/>
                    <a:pt x="88" y="312"/>
                    <a:pt x="73" y="327"/>
                  </a:cubicBezTo>
                  <a:cubicBezTo>
                    <a:pt x="59" y="342"/>
                    <a:pt x="73" y="357"/>
                    <a:pt x="73" y="372"/>
                  </a:cubicBezTo>
                  <a:cubicBezTo>
                    <a:pt x="73" y="416"/>
                    <a:pt x="73" y="446"/>
                    <a:pt x="59" y="476"/>
                  </a:cubicBezTo>
                  <a:cubicBezTo>
                    <a:pt x="59" y="520"/>
                    <a:pt x="44" y="550"/>
                    <a:pt x="29" y="595"/>
                  </a:cubicBezTo>
                  <a:cubicBezTo>
                    <a:pt x="14" y="639"/>
                    <a:pt x="44" y="684"/>
                    <a:pt x="59" y="728"/>
                  </a:cubicBezTo>
                  <a:cubicBezTo>
                    <a:pt x="59" y="773"/>
                    <a:pt x="44" y="803"/>
                    <a:pt x="44" y="832"/>
                  </a:cubicBezTo>
                  <a:cubicBezTo>
                    <a:pt x="44" y="847"/>
                    <a:pt x="59" y="862"/>
                    <a:pt x="59" y="877"/>
                  </a:cubicBezTo>
                  <a:cubicBezTo>
                    <a:pt x="73" y="892"/>
                    <a:pt x="73" y="922"/>
                    <a:pt x="73" y="936"/>
                  </a:cubicBezTo>
                  <a:cubicBezTo>
                    <a:pt x="88" y="981"/>
                    <a:pt x="132" y="996"/>
                    <a:pt x="147" y="1040"/>
                  </a:cubicBezTo>
                  <a:cubicBezTo>
                    <a:pt x="161" y="1070"/>
                    <a:pt x="161" y="1055"/>
                    <a:pt x="176" y="1040"/>
                  </a:cubicBezTo>
                  <a:lnTo>
                    <a:pt x="191" y="1085"/>
                  </a:lnTo>
                  <a:cubicBezTo>
                    <a:pt x="191" y="1085"/>
                    <a:pt x="176" y="1070"/>
                    <a:pt x="176" y="1085"/>
                  </a:cubicBezTo>
                  <a:cubicBezTo>
                    <a:pt x="176" y="1100"/>
                    <a:pt x="176" y="1115"/>
                    <a:pt x="191" y="1130"/>
                  </a:cubicBezTo>
                  <a:cubicBezTo>
                    <a:pt x="206" y="1130"/>
                    <a:pt x="206" y="1130"/>
                    <a:pt x="220" y="1144"/>
                  </a:cubicBezTo>
                  <a:cubicBezTo>
                    <a:pt x="235" y="1159"/>
                    <a:pt x="206" y="1174"/>
                    <a:pt x="220" y="1189"/>
                  </a:cubicBezTo>
                  <a:cubicBezTo>
                    <a:pt x="250" y="1234"/>
                    <a:pt x="309" y="1263"/>
                    <a:pt x="309" y="1308"/>
                  </a:cubicBezTo>
                  <a:cubicBezTo>
                    <a:pt x="323" y="1338"/>
                    <a:pt x="338" y="1338"/>
                    <a:pt x="367" y="1352"/>
                  </a:cubicBezTo>
                  <a:cubicBezTo>
                    <a:pt x="397" y="1367"/>
                    <a:pt x="426" y="1382"/>
                    <a:pt x="456" y="1382"/>
                  </a:cubicBezTo>
                  <a:cubicBezTo>
                    <a:pt x="485" y="1382"/>
                    <a:pt x="514" y="1412"/>
                    <a:pt x="529" y="1427"/>
                  </a:cubicBezTo>
                  <a:cubicBezTo>
                    <a:pt x="529" y="1442"/>
                    <a:pt x="588" y="1501"/>
                    <a:pt x="573" y="1516"/>
                  </a:cubicBezTo>
                  <a:cubicBezTo>
                    <a:pt x="632" y="1501"/>
                    <a:pt x="705" y="1486"/>
                    <a:pt x="764" y="1501"/>
                  </a:cubicBezTo>
                  <a:cubicBezTo>
                    <a:pt x="852" y="1531"/>
                    <a:pt x="926" y="1575"/>
                    <a:pt x="1000" y="1605"/>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 name="Freeform 2124">
              <a:extLst>
                <a:ext uri="{FF2B5EF4-FFF2-40B4-BE49-F238E27FC236}">
                  <a16:creationId xmlns:a16="http://schemas.microsoft.com/office/drawing/2014/main" id="{E6B2F81E-5B6E-12EA-1996-156A8C8E554F}"/>
                </a:ext>
              </a:extLst>
            </p:cNvPr>
            <p:cNvSpPr>
              <a:spLocks/>
            </p:cNvSpPr>
            <p:nvPr/>
          </p:nvSpPr>
          <p:spPr bwMode="auto">
            <a:xfrm>
              <a:off x="1841" y="2168"/>
              <a:ext cx="819" cy="410"/>
            </a:xfrm>
            <a:custGeom>
              <a:avLst/>
              <a:gdLst>
                <a:gd name="T0" fmla="*/ 1205 w 4249"/>
                <a:gd name="T1" fmla="*/ 1605 h 2125"/>
                <a:gd name="T2" fmla="*/ 1485 w 4249"/>
                <a:gd name="T3" fmla="*/ 1724 h 2125"/>
                <a:gd name="T4" fmla="*/ 1749 w 4249"/>
                <a:gd name="T5" fmla="*/ 1783 h 2125"/>
                <a:gd name="T6" fmla="*/ 1985 w 4249"/>
                <a:gd name="T7" fmla="*/ 1917 h 2125"/>
                <a:gd name="T8" fmla="*/ 2132 w 4249"/>
                <a:gd name="T9" fmla="*/ 1813 h 2125"/>
                <a:gd name="T10" fmla="*/ 2308 w 4249"/>
                <a:gd name="T11" fmla="*/ 1724 h 2125"/>
                <a:gd name="T12" fmla="*/ 2587 w 4249"/>
                <a:gd name="T13" fmla="*/ 1783 h 2125"/>
                <a:gd name="T14" fmla="*/ 2543 w 4249"/>
                <a:gd name="T15" fmla="*/ 1709 h 2125"/>
                <a:gd name="T16" fmla="*/ 2705 w 4249"/>
                <a:gd name="T17" fmla="*/ 1694 h 2125"/>
                <a:gd name="T18" fmla="*/ 2970 w 4249"/>
                <a:gd name="T19" fmla="*/ 1709 h 2125"/>
                <a:gd name="T20" fmla="*/ 3102 w 4249"/>
                <a:gd name="T21" fmla="*/ 1962 h 2125"/>
                <a:gd name="T22" fmla="*/ 3234 w 4249"/>
                <a:gd name="T23" fmla="*/ 2095 h 2125"/>
                <a:gd name="T24" fmla="*/ 3190 w 4249"/>
                <a:gd name="T25" fmla="*/ 1739 h 2125"/>
                <a:gd name="T26" fmla="*/ 3337 w 4249"/>
                <a:gd name="T27" fmla="*/ 1427 h 2125"/>
                <a:gd name="T28" fmla="*/ 3499 w 4249"/>
                <a:gd name="T29" fmla="*/ 1308 h 2125"/>
                <a:gd name="T30" fmla="*/ 3543 w 4249"/>
                <a:gd name="T31" fmla="*/ 1263 h 2125"/>
                <a:gd name="T32" fmla="*/ 3572 w 4249"/>
                <a:gd name="T33" fmla="*/ 1189 h 2125"/>
                <a:gd name="T34" fmla="*/ 3528 w 4249"/>
                <a:gd name="T35" fmla="*/ 1100 h 2125"/>
                <a:gd name="T36" fmla="*/ 3484 w 4249"/>
                <a:gd name="T37" fmla="*/ 996 h 2125"/>
                <a:gd name="T38" fmla="*/ 3587 w 4249"/>
                <a:gd name="T39" fmla="*/ 1055 h 2125"/>
                <a:gd name="T40" fmla="*/ 3631 w 4249"/>
                <a:gd name="T41" fmla="*/ 877 h 2125"/>
                <a:gd name="T42" fmla="*/ 3705 w 4249"/>
                <a:gd name="T43" fmla="*/ 803 h 2125"/>
                <a:gd name="T44" fmla="*/ 3881 w 4249"/>
                <a:gd name="T45" fmla="*/ 758 h 2125"/>
                <a:gd name="T46" fmla="*/ 3999 w 4249"/>
                <a:gd name="T47" fmla="*/ 684 h 2125"/>
                <a:gd name="T48" fmla="*/ 3999 w 4249"/>
                <a:gd name="T49" fmla="*/ 535 h 2125"/>
                <a:gd name="T50" fmla="*/ 4205 w 4249"/>
                <a:gd name="T51" fmla="*/ 446 h 2125"/>
                <a:gd name="T52" fmla="*/ 4087 w 4249"/>
                <a:gd name="T53" fmla="*/ 208 h 2125"/>
                <a:gd name="T54" fmla="*/ 3940 w 4249"/>
                <a:gd name="T55" fmla="*/ 387 h 2125"/>
                <a:gd name="T56" fmla="*/ 3543 w 4249"/>
                <a:gd name="T57" fmla="*/ 506 h 2125"/>
                <a:gd name="T58" fmla="*/ 3352 w 4249"/>
                <a:gd name="T59" fmla="*/ 624 h 2125"/>
                <a:gd name="T60" fmla="*/ 3028 w 4249"/>
                <a:gd name="T61" fmla="*/ 684 h 2125"/>
                <a:gd name="T62" fmla="*/ 3014 w 4249"/>
                <a:gd name="T63" fmla="*/ 535 h 2125"/>
                <a:gd name="T64" fmla="*/ 2881 w 4249"/>
                <a:gd name="T65" fmla="*/ 387 h 2125"/>
                <a:gd name="T66" fmla="*/ 2764 w 4249"/>
                <a:gd name="T67" fmla="*/ 699 h 2125"/>
                <a:gd name="T68" fmla="*/ 2690 w 4249"/>
                <a:gd name="T69" fmla="*/ 461 h 2125"/>
                <a:gd name="T70" fmla="*/ 2926 w 4249"/>
                <a:gd name="T71" fmla="*/ 298 h 2125"/>
                <a:gd name="T72" fmla="*/ 2661 w 4249"/>
                <a:gd name="T73" fmla="*/ 223 h 2125"/>
                <a:gd name="T74" fmla="*/ 2470 w 4249"/>
                <a:gd name="T75" fmla="*/ 238 h 2125"/>
                <a:gd name="T76" fmla="*/ 2367 w 4249"/>
                <a:gd name="T77" fmla="*/ 104 h 2125"/>
                <a:gd name="T78" fmla="*/ 2176 w 4249"/>
                <a:gd name="T79" fmla="*/ 15 h 2125"/>
                <a:gd name="T80" fmla="*/ 1544 w 4249"/>
                <a:gd name="T81" fmla="*/ 60 h 2125"/>
                <a:gd name="T82" fmla="*/ 147 w 4249"/>
                <a:gd name="T83" fmla="*/ 179 h 2125"/>
                <a:gd name="T84" fmla="*/ 59 w 4249"/>
                <a:gd name="T85" fmla="*/ 268 h 2125"/>
                <a:gd name="T86" fmla="*/ 59 w 4249"/>
                <a:gd name="T87" fmla="*/ 476 h 2125"/>
                <a:gd name="T88" fmla="*/ 59 w 4249"/>
                <a:gd name="T89" fmla="*/ 877 h 2125"/>
                <a:gd name="T90" fmla="*/ 191 w 4249"/>
                <a:gd name="T91" fmla="*/ 1085 h 2125"/>
                <a:gd name="T92" fmla="*/ 220 w 4249"/>
                <a:gd name="T93" fmla="*/ 1189 h 2125"/>
                <a:gd name="T94" fmla="*/ 529 w 4249"/>
                <a:gd name="T95" fmla="*/ 1427 h 2125"/>
                <a:gd name="T96" fmla="*/ 1000 w 4249"/>
                <a:gd name="T97" fmla="*/ 1605 h 2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49" h="2125">
                  <a:moveTo>
                    <a:pt x="1000" y="1605"/>
                  </a:moveTo>
                  <a:lnTo>
                    <a:pt x="1000" y="1605"/>
                  </a:lnTo>
                  <a:lnTo>
                    <a:pt x="1147" y="1605"/>
                  </a:lnTo>
                  <a:lnTo>
                    <a:pt x="1205" y="1605"/>
                  </a:lnTo>
                  <a:cubicBezTo>
                    <a:pt x="1220" y="1605"/>
                    <a:pt x="1220" y="1575"/>
                    <a:pt x="1235" y="1575"/>
                  </a:cubicBezTo>
                  <a:cubicBezTo>
                    <a:pt x="1249" y="1560"/>
                    <a:pt x="1338" y="1560"/>
                    <a:pt x="1338" y="1575"/>
                  </a:cubicBezTo>
                  <a:cubicBezTo>
                    <a:pt x="1382" y="1605"/>
                    <a:pt x="1426" y="1635"/>
                    <a:pt x="1470" y="1664"/>
                  </a:cubicBezTo>
                  <a:cubicBezTo>
                    <a:pt x="1470" y="1664"/>
                    <a:pt x="1485" y="1709"/>
                    <a:pt x="1485" y="1724"/>
                  </a:cubicBezTo>
                  <a:cubicBezTo>
                    <a:pt x="1499" y="1754"/>
                    <a:pt x="1499" y="1754"/>
                    <a:pt x="1544" y="1768"/>
                  </a:cubicBezTo>
                  <a:cubicBezTo>
                    <a:pt x="1573" y="1783"/>
                    <a:pt x="1588" y="1798"/>
                    <a:pt x="1602" y="1768"/>
                  </a:cubicBezTo>
                  <a:cubicBezTo>
                    <a:pt x="1617" y="1724"/>
                    <a:pt x="1632" y="1724"/>
                    <a:pt x="1676" y="1739"/>
                  </a:cubicBezTo>
                  <a:cubicBezTo>
                    <a:pt x="1705" y="1739"/>
                    <a:pt x="1749" y="1754"/>
                    <a:pt x="1749" y="1783"/>
                  </a:cubicBezTo>
                  <a:cubicBezTo>
                    <a:pt x="1779" y="1828"/>
                    <a:pt x="1808" y="1843"/>
                    <a:pt x="1838" y="1887"/>
                  </a:cubicBezTo>
                  <a:cubicBezTo>
                    <a:pt x="1867" y="1917"/>
                    <a:pt x="1852" y="1976"/>
                    <a:pt x="1896" y="1991"/>
                  </a:cubicBezTo>
                  <a:cubicBezTo>
                    <a:pt x="1926" y="2021"/>
                    <a:pt x="1985" y="2021"/>
                    <a:pt x="2014" y="2036"/>
                  </a:cubicBezTo>
                  <a:cubicBezTo>
                    <a:pt x="2014" y="2021"/>
                    <a:pt x="1985" y="1917"/>
                    <a:pt x="1985" y="1917"/>
                  </a:cubicBezTo>
                  <a:cubicBezTo>
                    <a:pt x="2014" y="1932"/>
                    <a:pt x="1999" y="1887"/>
                    <a:pt x="2014" y="1887"/>
                  </a:cubicBezTo>
                  <a:cubicBezTo>
                    <a:pt x="2014" y="1872"/>
                    <a:pt x="2043" y="1872"/>
                    <a:pt x="2058" y="1858"/>
                  </a:cubicBezTo>
                  <a:cubicBezTo>
                    <a:pt x="2073" y="1858"/>
                    <a:pt x="2088" y="1813"/>
                    <a:pt x="2088" y="1813"/>
                  </a:cubicBezTo>
                  <a:cubicBezTo>
                    <a:pt x="2102" y="1828"/>
                    <a:pt x="2117" y="1828"/>
                    <a:pt x="2132" y="1813"/>
                  </a:cubicBezTo>
                  <a:cubicBezTo>
                    <a:pt x="2161" y="1798"/>
                    <a:pt x="2176" y="1798"/>
                    <a:pt x="2190" y="1768"/>
                  </a:cubicBezTo>
                  <a:cubicBezTo>
                    <a:pt x="2220" y="1754"/>
                    <a:pt x="2176" y="1754"/>
                    <a:pt x="2176" y="1739"/>
                  </a:cubicBezTo>
                  <a:cubicBezTo>
                    <a:pt x="2176" y="1739"/>
                    <a:pt x="2220" y="1754"/>
                    <a:pt x="2235" y="1739"/>
                  </a:cubicBezTo>
                  <a:cubicBezTo>
                    <a:pt x="2264" y="1724"/>
                    <a:pt x="2279" y="1724"/>
                    <a:pt x="2308" y="1724"/>
                  </a:cubicBezTo>
                  <a:cubicBezTo>
                    <a:pt x="2337" y="1724"/>
                    <a:pt x="2352" y="1768"/>
                    <a:pt x="2382" y="1754"/>
                  </a:cubicBezTo>
                  <a:cubicBezTo>
                    <a:pt x="2426" y="1724"/>
                    <a:pt x="2440" y="1754"/>
                    <a:pt x="2470" y="1768"/>
                  </a:cubicBezTo>
                  <a:cubicBezTo>
                    <a:pt x="2499" y="1783"/>
                    <a:pt x="2514" y="1754"/>
                    <a:pt x="2529" y="1754"/>
                  </a:cubicBezTo>
                  <a:cubicBezTo>
                    <a:pt x="2543" y="1739"/>
                    <a:pt x="2587" y="1768"/>
                    <a:pt x="2587" y="1783"/>
                  </a:cubicBezTo>
                  <a:cubicBezTo>
                    <a:pt x="2602" y="1798"/>
                    <a:pt x="2617" y="1783"/>
                    <a:pt x="2602" y="1768"/>
                  </a:cubicBezTo>
                  <a:cubicBezTo>
                    <a:pt x="2602" y="1768"/>
                    <a:pt x="2587" y="1754"/>
                    <a:pt x="2573" y="1754"/>
                  </a:cubicBezTo>
                  <a:cubicBezTo>
                    <a:pt x="2558" y="1739"/>
                    <a:pt x="2587" y="1739"/>
                    <a:pt x="2587" y="1739"/>
                  </a:cubicBezTo>
                  <a:cubicBezTo>
                    <a:pt x="2573" y="1709"/>
                    <a:pt x="2573" y="1694"/>
                    <a:pt x="2543" y="1709"/>
                  </a:cubicBezTo>
                  <a:cubicBezTo>
                    <a:pt x="2543" y="1709"/>
                    <a:pt x="2484" y="1709"/>
                    <a:pt x="2514" y="1679"/>
                  </a:cubicBezTo>
                  <a:cubicBezTo>
                    <a:pt x="2543" y="1679"/>
                    <a:pt x="2558" y="1694"/>
                    <a:pt x="2573" y="1694"/>
                  </a:cubicBezTo>
                  <a:cubicBezTo>
                    <a:pt x="2617" y="1679"/>
                    <a:pt x="2646" y="1679"/>
                    <a:pt x="2690" y="1679"/>
                  </a:cubicBezTo>
                  <a:cubicBezTo>
                    <a:pt x="2705" y="1679"/>
                    <a:pt x="2690" y="1679"/>
                    <a:pt x="2705" y="1694"/>
                  </a:cubicBezTo>
                  <a:cubicBezTo>
                    <a:pt x="2705" y="1694"/>
                    <a:pt x="2720" y="1694"/>
                    <a:pt x="2734" y="1679"/>
                  </a:cubicBezTo>
                  <a:lnTo>
                    <a:pt x="2823" y="1679"/>
                  </a:lnTo>
                  <a:cubicBezTo>
                    <a:pt x="2852" y="1679"/>
                    <a:pt x="2852" y="1709"/>
                    <a:pt x="2881" y="1724"/>
                  </a:cubicBezTo>
                  <a:cubicBezTo>
                    <a:pt x="2911" y="1754"/>
                    <a:pt x="2940" y="1724"/>
                    <a:pt x="2970" y="1709"/>
                  </a:cubicBezTo>
                  <a:cubicBezTo>
                    <a:pt x="2984" y="1709"/>
                    <a:pt x="3073" y="1798"/>
                    <a:pt x="3073" y="1813"/>
                  </a:cubicBezTo>
                  <a:cubicBezTo>
                    <a:pt x="3087" y="1828"/>
                    <a:pt x="3058" y="1858"/>
                    <a:pt x="3073" y="1872"/>
                  </a:cubicBezTo>
                  <a:cubicBezTo>
                    <a:pt x="3087" y="1902"/>
                    <a:pt x="3073" y="1902"/>
                    <a:pt x="3087" y="1932"/>
                  </a:cubicBezTo>
                  <a:cubicBezTo>
                    <a:pt x="3087" y="1947"/>
                    <a:pt x="3102" y="1962"/>
                    <a:pt x="3102" y="1962"/>
                  </a:cubicBezTo>
                  <a:cubicBezTo>
                    <a:pt x="3117" y="1962"/>
                    <a:pt x="3117" y="1976"/>
                    <a:pt x="3131" y="1976"/>
                  </a:cubicBezTo>
                  <a:cubicBezTo>
                    <a:pt x="3146" y="1991"/>
                    <a:pt x="3131" y="2021"/>
                    <a:pt x="3146" y="2036"/>
                  </a:cubicBezTo>
                  <a:cubicBezTo>
                    <a:pt x="3161" y="2051"/>
                    <a:pt x="3175" y="2051"/>
                    <a:pt x="3190" y="2080"/>
                  </a:cubicBezTo>
                  <a:cubicBezTo>
                    <a:pt x="3220" y="2125"/>
                    <a:pt x="3205" y="2080"/>
                    <a:pt x="3234" y="2095"/>
                  </a:cubicBezTo>
                  <a:lnTo>
                    <a:pt x="3234" y="2125"/>
                  </a:lnTo>
                  <a:cubicBezTo>
                    <a:pt x="3249" y="2125"/>
                    <a:pt x="3264" y="2021"/>
                    <a:pt x="3264" y="2006"/>
                  </a:cubicBezTo>
                  <a:cubicBezTo>
                    <a:pt x="3264" y="1962"/>
                    <a:pt x="3249" y="1932"/>
                    <a:pt x="3234" y="1872"/>
                  </a:cubicBezTo>
                  <a:cubicBezTo>
                    <a:pt x="3205" y="1828"/>
                    <a:pt x="3205" y="1783"/>
                    <a:pt x="3190" y="1739"/>
                  </a:cubicBezTo>
                  <a:cubicBezTo>
                    <a:pt x="3161" y="1709"/>
                    <a:pt x="3146" y="1650"/>
                    <a:pt x="3161" y="1605"/>
                  </a:cubicBezTo>
                  <a:cubicBezTo>
                    <a:pt x="3175" y="1560"/>
                    <a:pt x="3205" y="1531"/>
                    <a:pt x="3249" y="1501"/>
                  </a:cubicBezTo>
                  <a:cubicBezTo>
                    <a:pt x="3264" y="1486"/>
                    <a:pt x="3278" y="1486"/>
                    <a:pt x="3293" y="1471"/>
                  </a:cubicBezTo>
                  <a:cubicBezTo>
                    <a:pt x="3308" y="1456"/>
                    <a:pt x="3323" y="1427"/>
                    <a:pt x="3337" y="1427"/>
                  </a:cubicBezTo>
                  <a:cubicBezTo>
                    <a:pt x="3367" y="1397"/>
                    <a:pt x="3411" y="1397"/>
                    <a:pt x="3440" y="1367"/>
                  </a:cubicBezTo>
                  <a:cubicBezTo>
                    <a:pt x="3455" y="1352"/>
                    <a:pt x="3470" y="1323"/>
                    <a:pt x="3499" y="1323"/>
                  </a:cubicBezTo>
                  <a:cubicBezTo>
                    <a:pt x="3499" y="1323"/>
                    <a:pt x="3558" y="1323"/>
                    <a:pt x="3543" y="1293"/>
                  </a:cubicBezTo>
                  <a:lnTo>
                    <a:pt x="3499" y="1308"/>
                  </a:lnTo>
                  <a:cubicBezTo>
                    <a:pt x="3499" y="1293"/>
                    <a:pt x="3528" y="1308"/>
                    <a:pt x="3514" y="1278"/>
                  </a:cubicBezTo>
                  <a:cubicBezTo>
                    <a:pt x="3514" y="1278"/>
                    <a:pt x="3499" y="1263"/>
                    <a:pt x="3514" y="1263"/>
                  </a:cubicBezTo>
                  <a:cubicBezTo>
                    <a:pt x="3514" y="1248"/>
                    <a:pt x="3514" y="1263"/>
                    <a:pt x="3528" y="1248"/>
                  </a:cubicBezTo>
                  <a:cubicBezTo>
                    <a:pt x="3514" y="1263"/>
                    <a:pt x="3543" y="1278"/>
                    <a:pt x="3543" y="1263"/>
                  </a:cubicBezTo>
                  <a:cubicBezTo>
                    <a:pt x="3558" y="1263"/>
                    <a:pt x="3602" y="1234"/>
                    <a:pt x="3587" y="1219"/>
                  </a:cubicBezTo>
                  <a:cubicBezTo>
                    <a:pt x="3587" y="1234"/>
                    <a:pt x="3499" y="1219"/>
                    <a:pt x="3514" y="1204"/>
                  </a:cubicBezTo>
                  <a:cubicBezTo>
                    <a:pt x="3514" y="1189"/>
                    <a:pt x="3528" y="1219"/>
                    <a:pt x="3543" y="1204"/>
                  </a:cubicBezTo>
                  <a:lnTo>
                    <a:pt x="3572" y="1189"/>
                  </a:lnTo>
                  <a:cubicBezTo>
                    <a:pt x="3572" y="1189"/>
                    <a:pt x="3558" y="1174"/>
                    <a:pt x="3558" y="1159"/>
                  </a:cubicBezTo>
                  <a:cubicBezTo>
                    <a:pt x="3572" y="1144"/>
                    <a:pt x="3572" y="1130"/>
                    <a:pt x="3543" y="1130"/>
                  </a:cubicBezTo>
                  <a:lnTo>
                    <a:pt x="3484" y="1100"/>
                  </a:lnTo>
                  <a:cubicBezTo>
                    <a:pt x="3499" y="1085"/>
                    <a:pt x="3514" y="1100"/>
                    <a:pt x="3528" y="1100"/>
                  </a:cubicBezTo>
                  <a:cubicBezTo>
                    <a:pt x="3543" y="1085"/>
                    <a:pt x="3514" y="1055"/>
                    <a:pt x="3499" y="1055"/>
                  </a:cubicBezTo>
                  <a:cubicBezTo>
                    <a:pt x="3484" y="1040"/>
                    <a:pt x="3470" y="1026"/>
                    <a:pt x="3470" y="1011"/>
                  </a:cubicBezTo>
                  <a:cubicBezTo>
                    <a:pt x="3455" y="996"/>
                    <a:pt x="3499" y="966"/>
                    <a:pt x="3484" y="951"/>
                  </a:cubicBezTo>
                  <a:cubicBezTo>
                    <a:pt x="3499" y="966"/>
                    <a:pt x="3484" y="981"/>
                    <a:pt x="3484" y="996"/>
                  </a:cubicBezTo>
                  <a:lnTo>
                    <a:pt x="3514" y="1026"/>
                  </a:lnTo>
                  <a:cubicBezTo>
                    <a:pt x="3543" y="996"/>
                    <a:pt x="3514" y="922"/>
                    <a:pt x="3558" y="907"/>
                  </a:cubicBezTo>
                  <a:cubicBezTo>
                    <a:pt x="3543" y="907"/>
                    <a:pt x="3543" y="981"/>
                    <a:pt x="3558" y="996"/>
                  </a:cubicBezTo>
                  <a:cubicBezTo>
                    <a:pt x="3558" y="1026"/>
                    <a:pt x="3587" y="1026"/>
                    <a:pt x="3587" y="1055"/>
                  </a:cubicBezTo>
                  <a:cubicBezTo>
                    <a:pt x="3587" y="1070"/>
                    <a:pt x="3543" y="1100"/>
                    <a:pt x="3558" y="1115"/>
                  </a:cubicBezTo>
                  <a:cubicBezTo>
                    <a:pt x="3558" y="1115"/>
                    <a:pt x="3646" y="1026"/>
                    <a:pt x="3631" y="996"/>
                  </a:cubicBezTo>
                  <a:cubicBezTo>
                    <a:pt x="3631" y="966"/>
                    <a:pt x="3602" y="951"/>
                    <a:pt x="3602" y="922"/>
                  </a:cubicBezTo>
                  <a:cubicBezTo>
                    <a:pt x="3587" y="907"/>
                    <a:pt x="3602" y="862"/>
                    <a:pt x="3631" y="877"/>
                  </a:cubicBezTo>
                  <a:cubicBezTo>
                    <a:pt x="3617" y="862"/>
                    <a:pt x="3602" y="907"/>
                    <a:pt x="3617" y="922"/>
                  </a:cubicBezTo>
                  <a:cubicBezTo>
                    <a:pt x="3646" y="951"/>
                    <a:pt x="3646" y="966"/>
                    <a:pt x="3675" y="922"/>
                  </a:cubicBezTo>
                  <a:cubicBezTo>
                    <a:pt x="3690" y="907"/>
                    <a:pt x="3719" y="862"/>
                    <a:pt x="3705" y="832"/>
                  </a:cubicBezTo>
                  <a:cubicBezTo>
                    <a:pt x="3705" y="832"/>
                    <a:pt x="3690" y="818"/>
                    <a:pt x="3705" y="803"/>
                  </a:cubicBezTo>
                  <a:lnTo>
                    <a:pt x="3719" y="773"/>
                  </a:lnTo>
                  <a:lnTo>
                    <a:pt x="3719" y="803"/>
                  </a:lnTo>
                  <a:cubicBezTo>
                    <a:pt x="3719" y="803"/>
                    <a:pt x="3793" y="758"/>
                    <a:pt x="3822" y="758"/>
                  </a:cubicBezTo>
                  <a:cubicBezTo>
                    <a:pt x="3837" y="743"/>
                    <a:pt x="3867" y="758"/>
                    <a:pt x="3881" y="758"/>
                  </a:cubicBezTo>
                  <a:cubicBezTo>
                    <a:pt x="3911" y="743"/>
                    <a:pt x="3896" y="728"/>
                    <a:pt x="3896" y="714"/>
                  </a:cubicBezTo>
                  <a:cubicBezTo>
                    <a:pt x="3911" y="714"/>
                    <a:pt x="3911" y="743"/>
                    <a:pt x="3925" y="743"/>
                  </a:cubicBezTo>
                  <a:lnTo>
                    <a:pt x="3955" y="728"/>
                  </a:lnTo>
                  <a:cubicBezTo>
                    <a:pt x="3984" y="758"/>
                    <a:pt x="4043" y="684"/>
                    <a:pt x="3999" y="684"/>
                  </a:cubicBezTo>
                  <a:cubicBezTo>
                    <a:pt x="3999" y="684"/>
                    <a:pt x="3999" y="714"/>
                    <a:pt x="3984" y="714"/>
                  </a:cubicBezTo>
                  <a:cubicBezTo>
                    <a:pt x="3969" y="714"/>
                    <a:pt x="3940" y="654"/>
                    <a:pt x="3940" y="654"/>
                  </a:cubicBezTo>
                  <a:cubicBezTo>
                    <a:pt x="3955" y="639"/>
                    <a:pt x="3940" y="624"/>
                    <a:pt x="3955" y="610"/>
                  </a:cubicBezTo>
                  <a:cubicBezTo>
                    <a:pt x="3969" y="580"/>
                    <a:pt x="3984" y="550"/>
                    <a:pt x="3999" y="535"/>
                  </a:cubicBezTo>
                  <a:cubicBezTo>
                    <a:pt x="4014" y="535"/>
                    <a:pt x="4028" y="520"/>
                    <a:pt x="4028" y="520"/>
                  </a:cubicBezTo>
                  <a:cubicBezTo>
                    <a:pt x="4058" y="535"/>
                    <a:pt x="4072" y="491"/>
                    <a:pt x="4087" y="476"/>
                  </a:cubicBezTo>
                  <a:cubicBezTo>
                    <a:pt x="4087" y="476"/>
                    <a:pt x="4116" y="491"/>
                    <a:pt x="4131" y="476"/>
                  </a:cubicBezTo>
                  <a:cubicBezTo>
                    <a:pt x="4161" y="461"/>
                    <a:pt x="4190" y="461"/>
                    <a:pt x="4205" y="446"/>
                  </a:cubicBezTo>
                  <a:cubicBezTo>
                    <a:pt x="4219" y="446"/>
                    <a:pt x="4249" y="431"/>
                    <a:pt x="4234" y="416"/>
                  </a:cubicBezTo>
                  <a:cubicBezTo>
                    <a:pt x="4205" y="387"/>
                    <a:pt x="4205" y="372"/>
                    <a:pt x="4190" y="357"/>
                  </a:cubicBezTo>
                  <a:cubicBezTo>
                    <a:pt x="4131" y="342"/>
                    <a:pt x="4219" y="208"/>
                    <a:pt x="4131" y="208"/>
                  </a:cubicBezTo>
                  <a:cubicBezTo>
                    <a:pt x="4116" y="194"/>
                    <a:pt x="4102" y="223"/>
                    <a:pt x="4087" y="208"/>
                  </a:cubicBezTo>
                  <a:cubicBezTo>
                    <a:pt x="4072" y="194"/>
                    <a:pt x="4072" y="179"/>
                    <a:pt x="4058" y="194"/>
                  </a:cubicBezTo>
                  <a:cubicBezTo>
                    <a:pt x="4043" y="208"/>
                    <a:pt x="4028" y="238"/>
                    <a:pt x="4014" y="253"/>
                  </a:cubicBezTo>
                  <a:cubicBezTo>
                    <a:pt x="3999" y="268"/>
                    <a:pt x="3999" y="298"/>
                    <a:pt x="3984" y="312"/>
                  </a:cubicBezTo>
                  <a:cubicBezTo>
                    <a:pt x="3984" y="342"/>
                    <a:pt x="3969" y="387"/>
                    <a:pt x="3940" y="387"/>
                  </a:cubicBezTo>
                  <a:cubicBezTo>
                    <a:pt x="3911" y="387"/>
                    <a:pt x="3911" y="416"/>
                    <a:pt x="3881" y="416"/>
                  </a:cubicBezTo>
                  <a:lnTo>
                    <a:pt x="3661" y="416"/>
                  </a:lnTo>
                  <a:cubicBezTo>
                    <a:pt x="3631" y="416"/>
                    <a:pt x="3631" y="416"/>
                    <a:pt x="3617" y="431"/>
                  </a:cubicBezTo>
                  <a:cubicBezTo>
                    <a:pt x="3602" y="461"/>
                    <a:pt x="3543" y="491"/>
                    <a:pt x="3543" y="506"/>
                  </a:cubicBezTo>
                  <a:cubicBezTo>
                    <a:pt x="3558" y="550"/>
                    <a:pt x="3514" y="580"/>
                    <a:pt x="3484" y="580"/>
                  </a:cubicBezTo>
                  <a:cubicBezTo>
                    <a:pt x="3455" y="580"/>
                    <a:pt x="3440" y="565"/>
                    <a:pt x="3411" y="565"/>
                  </a:cubicBezTo>
                  <a:cubicBezTo>
                    <a:pt x="3381" y="565"/>
                    <a:pt x="3352" y="580"/>
                    <a:pt x="3337" y="580"/>
                  </a:cubicBezTo>
                  <a:cubicBezTo>
                    <a:pt x="3337" y="580"/>
                    <a:pt x="3337" y="624"/>
                    <a:pt x="3352" y="624"/>
                  </a:cubicBezTo>
                  <a:cubicBezTo>
                    <a:pt x="3337" y="639"/>
                    <a:pt x="3323" y="654"/>
                    <a:pt x="3293" y="669"/>
                  </a:cubicBezTo>
                  <a:cubicBezTo>
                    <a:pt x="3264" y="684"/>
                    <a:pt x="3220" y="714"/>
                    <a:pt x="3175" y="728"/>
                  </a:cubicBezTo>
                  <a:cubicBezTo>
                    <a:pt x="3131" y="743"/>
                    <a:pt x="3087" y="743"/>
                    <a:pt x="3043" y="728"/>
                  </a:cubicBezTo>
                  <a:cubicBezTo>
                    <a:pt x="3028" y="714"/>
                    <a:pt x="3014" y="699"/>
                    <a:pt x="3028" y="684"/>
                  </a:cubicBezTo>
                  <a:cubicBezTo>
                    <a:pt x="3028" y="684"/>
                    <a:pt x="3043" y="654"/>
                    <a:pt x="3058" y="654"/>
                  </a:cubicBezTo>
                  <a:lnTo>
                    <a:pt x="3058" y="684"/>
                  </a:lnTo>
                  <a:cubicBezTo>
                    <a:pt x="3087" y="624"/>
                    <a:pt x="3102" y="580"/>
                    <a:pt x="3073" y="520"/>
                  </a:cubicBezTo>
                  <a:cubicBezTo>
                    <a:pt x="3058" y="506"/>
                    <a:pt x="3028" y="535"/>
                    <a:pt x="3014" y="535"/>
                  </a:cubicBezTo>
                  <a:cubicBezTo>
                    <a:pt x="2999" y="550"/>
                    <a:pt x="2999" y="535"/>
                    <a:pt x="2984" y="535"/>
                  </a:cubicBezTo>
                  <a:cubicBezTo>
                    <a:pt x="2970" y="520"/>
                    <a:pt x="2999" y="506"/>
                    <a:pt x="2999" y="506"/>
                  </a:cubicBezTo>
                  <a:cubicBezTo>
                    <a:pt x="3058" y="446"/>
                    <a:pt x="3014" y="387"/>
                    <a:pt x="2955" y="372"/>
                  </a:cubicBezTo>
                  <a:cubicBezTo>
                    <a:pt x="2911" y="357"/>
                    <a:pt x="2911" y="372"/>
                    <a:pt x="2881" y="387"/>
                  </a:cubicBezTo>
                  <a:lnTo>
                    <a:pt x="2881" y="416"/>
                  </a:lnTo>
                  <a:cubicBezTo>
                    <a:pt x="2881" y="431"/>
                    <a:pt x="2852" y="416"/>
                    <a:pt x="2837" y="416"/>
                  </a:cubicBezTo>
                  <a:cubicBezTo>
                    <a:pt x="2823" y="416"/>
                    <a:pt x="2793" y="535"/>
                    <a:pt x="2793" y="550"/>
                  </a:cubicBezTo>
                  <a:cubicBezTo>
                    <a:pt x="2808" y="624"/>
                    <a:pt x="2823" y="669"/>
                    <a:pt x="2764" y="699"/>
                  </a:cubicBezTo>
                  <a:cubicBezTo>
                    <a:pt x="2764" y="714"/>
                    <a:pt x="2720" y="728"/>
                    <a:pt x="2720" y="714"/>
                  </a:cubicBezTo>
                  <a:cubicBezTo>
                    <a:pt x="2720" y="684"/>
                    <a:pt x="2705" y="654"/>
                    <a:pt x="2705" y="624"/>
                  </a:cubicBezTo>
                  <a:cubicBezTo>
                    <a:pt x="2705" y="610"/>
                    <a:pt x="2734" y="446"/>
                    <a:pt x="2734" y="446"/>
                  </a:cubicBezTo>
                  <a:cubicBezTo>
                    <a:pt x="2720" y="446"/>
                    <a:pt x="2690" y="476"/>
                    <a:pt x="2690" y="461"/>
                  </a:cubicBezTo>
                  <a:cubicBezTo>
                    <a:pt x="2690" y="446"/>
                    <a:pt x="2734" y="387"/>
                    <a:pt x="2749" y="372"/>
                  </a:cubicBezTo>
                  <a:cubicBezTo>
                    <a:pt x="2764" y="342"/>
                    <a:pt x="2808" y="342"/>
                    <a:pt x="2837" y="327"/>
                  </a:cubicBezTo>
                  <a:cubicBezTo>
                    <a:pt x="2881" y="327"/>
                    <a:pt x="2926" y="342"/>
                    <a:pt x="2970" y="342"/>
                  </a:cubicBezTo>
                  <a:cubicBezTo>
                    <a:pt x="3014" y="342"/>
                    <a:pt x="2955" y="298"/>
                    <a:pt x="2926" y="298"/>
                  </a:cubicBezTo>
                  <a:cubicBezTo>
                    <a:pt x="2896" y="298"/>
                    <a:pt x="2926" y="253"/>
                    <a:pt x="2881" y="253"/>
                  </a:cubicBezTo>
                  <a:cubicBezTo>
                    <a:pt x="2852" y="268"/>
                    <a:pt x="2823" y="283"/>
                    <a:pt x="2779" y="283"/>
                  </a:cubicBezTo>
                  <a:cubicBezTo>
                    <a:pt x="2749" y="283"/>
                    <a:pt x="2720" y="253"/>
                    <a:pt x="2690" y="238"/>
                  </a:cubicBezTo>
                  <a:cubicBezTo>
                    <a:pt x="2690" y="238"/>
                    <a:pt x="2646" y="238"/>
                    <a:pt x="2661" y="223"/>
                  </a:cubicBezTo>
                  <a:cubicBezTo>
                    <a:pt x="2676" y="223"/>
                    <a:pt x="2705" y="208"/>
                    <a:pt x="2705" y="194"/>
                  </a:cubicBezTo>
                  <a:cubicBezTo>
                    <a:pt x="2705" y="194"/>
                    <a:pt x="2587" y="238"/>
                    <a:pt x="2573" y="238"/>
                  </a:cubicBezTo>
                  <a:cubicBezTo>
                    <a:pt x="2558" y="253"/>
                    <a:pt x="2543" y="268"/>
                    <a:pt x="2529" y="268"/>
                  </a:cubicBezTo>
                  <a:cubicBezTo>
                    <a:pt x="2499" y="268"/>
                    <a:pt x="2499" y="238"/>
                    <a:pt x="2470" y="238"/>
                  </a:cubicBezTo>
                  <a:cubicBezTo>
                    <a:pt x="2455" y="238"/>
                    <a:pt x="2382" y="268"/>
                    <a:pt x="2426" y="223"/>
                  </a:cubicBezTo>
                  <a:cubicBezTo>
                    <a:pt x="2470" y="194"/>
                    <a:pt x="2514" y="164"/>
                    <a:pt x="2558" y="134"/>
                  </a:cubicBezTo>
                  <a:cubicBezTo>
                    <a:pt x="2529" y="134"/>
                    <a:pt x="2499" y="104"/>
                    <a:pt x="2470" y="134"/>
                  </a:cubicBezTo>
                  <a:cubicBezTo>
                    <a:pt x="2426" y="149"/>
                    <a:pt x="2411" y="119"/>
                    <a:pt x="2367" y="104"/>
                  </a:cubicBezTo>
                  <a:cubicBezTo>
                    <a:pt x="2352" y="104"/>
                    <a:pt x="2337" y="90"/>
                    <a:pt x="2323" y="75"/>
                  </a:cubicBezTo>
                  <a:cubicBezTo>
                    <a:pt x="2293" y="75"/>
                    <a:pt x="2279" y="90"/>
                    <a:pt x="2249" y="90"/>
                  </a:cubicBezTo>
                  <a:cubicBezTo>
                    <a:pt x="2235" y="75"/>
                    <a:pt x="2205" y="75"/>
                    <a:pt x="2205" y="45"/>
                  </a:cubicBezTo>
                  <a:cubicBezTo>
                    <a:pt x="2205" y="45"/>
                    <a:pt x="2176" y="0"/>
                    <a:pt x="2176" y="15"/>
                  </a:cubicBezTo>
                  <a:cubicBezTo>
                    <a:pt x="2161" y="15"/>
                    <a:pt x="2176" y="60"/>
                    <a:pt x="2161" y="60"/>
                  </a:cubicBezTo>
                  <a:lnTo>
                    <a:pt x="2132" y="60"/>
                  </a:lnTo>
                  <a:lnTo>
                    <a:pt x="1999" y="60"/>
                  </a:lnTo>
                  <a:lnTo>
                    <a:pt x="1544" y="60"/>
                  </a:lnTo>
                  <a:lnTo>
                    <a:pt x="441" y="60"/>
                  </a:lnTo>
                  <a:lnTo>
                    <a:pt x="161" y="60"/>
                  </a:lnTo>
                  <a:cubicBezTo>
                    <a:pt x="176" y="75"/>
                    <a:pt x="206" y="194"/>
                    <a:pt x="161" y="208"/>
                  </a:cubicBezTo>
                  <a:cubicBezTo>
                    <a:pt x="132" y="208"/>
                    <a:pt x="117" y="208"/>
                    <a:pt x="147" y="179"/>
                  </a:cubicBezTo>
                  <a:cubicBezTo>
                    <a:pt x="176" y="134"/>
                    <a:pt x="132" y="134"/>
                    <a:pt x="103" y="134"/>
                  </a:cubicBezTo>
                  <a:cubicBezTo>
                    <a:pt x="73" y="134"/>
                    <a:pt x="29" y="104"/>
                    <a:pt x="14" y="104"/>
                  </a:cubicBezTo>
                  <a:cubicBezTo>
                    <a:pt x="0" y="119"/>
                    <a:pt x="29" y="179"/>
                    <a:pt x="29" y="179"/>
                  </a:cubicBezTo>
                  <a:cubicBezTo>
                    <a:pt x="44" y="223"/>
                    <a:pt x="59" y="238"/>
                    <a:pt x="59" y="268"/>
                  </a:cubicBezTo>
                  <a:cubicBezTo>
                    <a:pt x="59" y="283"/>
                    <a:pt x="103" y="312"/>
                    <a:pt x="117" y="312"/>
                  </a:cubicBezTo>
                  <a:cubicBezTo>
                    <a:pt x="103" y="312"/>
                    <a:pt x="88" y="312"/>
                    <a:pt x="73" y="327"/>
                  </a:cubicBezTo>
                  <a:cubicBezTo>
                    <a:pt x="59" y="342"/>
                    <a:pt x="73" y="357"/>
                    <a:pt x="73" y="372"/>
                  </a:cubicBezTo>
                  <a:cubicBezTo>
                    <a:pt x="73" y="416"/>
                    <a:pt x="73" y="446"/>
                    <a:pt x="59" y="476"/>
                  </a:cubicBezTo>
                  <a:cubicBezTo>
                    <a:pt x="59" y="520"/>
                    <a:pt x="44" y="550"/>
                    <a:pt x="29" y="595"/>
                  </a:cubicBezTo>
                  <a:cubicBezTo>
                    <a:pt x="14" y="639"/>
                    <a:pt x="44" y="684"/>
                    <a:pt x="59" y="728"/>
                  </a:cubicBezTo>
                  <a:cubicBezTo>
                    <a:pt x="59" y="773"/>
                    <a:pt x="44" y="803"/>
                    <a:pt x="44" y="832"/>
                  </a:cubicBezTo>
                  <a:cubicBezTo>
                    <a:pt x="44" y="847"/>
                    <a:pt x="59" y="862"/>
                    <a:pt x="59" y="877"/>
                  </a:cubicBezTo>
                  <a:cubicBezTo>
                    <a:pt x="73" y="892"/>
                    <a:pt x="73" y="922"/>
                    <a:pt x="73" y="936"/>
                  </a:cubicBezTo>
                  <a:cubicBezTo>
                    <a:pt x="88" y="981"/>
                    <a:pt x="132" y="996"/>
                    <a:pt x="147" y="1040"/>
                  </a:cubicBezTo>
                  <a:cubicBezTo>
                    <a:pt x="161" y="1070"/>
                    <a:pt x="161" y="1055"/>
                    <a:pt x="176" y="1040"/>
                  </a:cubicBezTo>
                  <a:lnTo>
                    <a:pt x="191" y="1085"/>
                  </a:lnTo>
                  <a:cubicBezTo>
                    <a:pt x="191" y="1085"/>
                    <a:pt x="176" y="1070"/>
                    <a:pt x="176" y="1085"/>
                  </a:cubicBezTo>
                  <a:cubicBezTo>
                    <a:pt x="176" y="1100"/>
                    <a:pt x="176" y="1115"/>
                    <a:pt x="191" y="1130"/>
                  </a:cubicBezTo>
                  <a:cubicBezTo>
                    <a:pt x="206" y="1130"/>
                    <a:pt x="206" y="1130"/>
                    <a:pt x="220" y="1144"/>
                  </a:cubicBezTo>
                  <a:cubicBezTo>
                    <a:pt x="235" y="1159"/>
                    <a:pt x="206" y="1174"/>
                    <a:pt x="220" y="1189"/>
                  </a:cubicBezTo>
                  <a:cubicBezTo>
                    <a:pt x="250" y="1234"/>
                    <a:pt x="309" y="1263"/>
                    <a:pt x="309" y="1308"/>
                  </a:cubicBezTo>
                  <a:cubicBezTo>
                    <a:pt x="323" y="1338"/>
                    <a:pt x="338" y="1338"/>
                    <a:pt x="367" y="1352"/>
                  </a:cubicBezTo>
                  <a:cubicBezTo>
                    <a:pt x="397" y="1367"/>
                    <a:pt x="426" y="1382"/>
                    <a:pt x="456" y="1382"/>
                  </a:cubicBezTo>
                  <a:cubicBezTo>
                    <a:pt x="485" y="1382"/>
                    <a:pt x="514" y="1412"/>
                    <a:pt x="529" y="1427"/>
                  </a:cubicBezTo>
                  <a:cubicBezTo>
                    <a:pt x="529" y="1442"/>
                    <a:pt x="588" y="1501"/>
                    <a:pt x="573" y="1516"/>
                  </a:cubicBezTo>
                  <a:cubicBezTo>
                    <a:pt x="632" y="1501"/>
                    <a:pt x="705" y="1486"/>
                    <a:pt x="764" y="1501"/>
                  </a:cubicBezTo>
                  <a:cubicBezTo>
                    <a:pt x="852" y="1531"/>
                    <a:pt x="926" y="1575"/>
                    <a:pt x="1000" y="1605"/>
                  </a:cubicBezTo>
                  <a:lnTo>
                    <a:pt x="1000" y="1605"/>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Freeform 2125">
              <a:extLst>
                <a:ext uri="{FF2B5EF4-FFF2-40B4-BE49-F238E27FC236}">
                  <a16:creationId xmlns:a16="http://schemas.microsoft.com/office/drawing/2014/main" id="{D30C359C-F0F9-4DF3-5711-E46F7BD8E12C}"/>
                </a:ext>
              </a:extLst>
            </p:cNvPr>
            <p:cNvSpPr>
              <a:spLocks noEditPoints="1"/>
            </p:cNvSpPr>
            <p:nvPr/>
          </p:nvSpPr>
          <p:spPr bwMode="auto">
            <a:xfrm>
              <a:off x="1608" y="1678"/>
              <a:ext cx="1213" cy="627"/>
            </a:xfrm>
            <a:custGeom>
              <a:avLst/>
              <a:gdLst>
                <a:gd name="T0" fmla="*/ 3712 w 6290"/>
                <a:gd name="T1" fmla="*/ 2671 h 3250"/>
                <a:gd name="T2" fmla="*/ 4316 w 6290"/>
                <a:gd name="T3" fmla="*/ 2879 h 3250"/>
                <a:gd name="T4" fmla="*/ 4286 w 6290"/>
                <a:gd name="T5" fmla="*/ 3250 h 3250"/>
                <a:gd name="T6" fmla="*/ 4817 w 6290"/>
                <a:gd name="T7" fmla="*/ 2983 h 3250"/>
                <a:gd name="T8" fmla="*/ 5377 w 6290"/>
                <a:gd name="T9" fmla="*/ 2805 h 3250"/>
                <a:gd name="T10" fmla="*/ 5642 w 6290"/>
                <a:gd name="T11" fmla="*/ 2968 h 3250"/>
                <a:gd name="T12" fmla="*/ 5760 w 6290"/>
                <a:gd name="T13" fmla="*/ 2983 h 3250"/>
                <a:gd name="T14" fmla="*/ 5598 w 6290"/>
                <a:gd name="T15" fmla="*/ 2790 h 3250"/>
                <a:gd name="T16" fmla="*/ 5627 w 6290"/>
                <a:gd name="T17" fmla="*/ 2612 h 3250"/>
                <a:gd name="T18" fmla="*/ 5215 w 6290"/>
                <a:gd name="T19" fmla="*/ 2671 h 3250"/>
                <a:gd name="T20" fmla="*/ 6098 w 6290"/>
                <a:gd name="T21" fmla="*/ 2374 h 3250"/>
                <a:gd name="T22" fmla="*/ 6143 w 6290"/>
                <a:gd name="T23" fmla="*/ 2137 h 3250"/>
                <a:gd name="T24" fmla="*/ 6113 w 6290"/>
                <a:gd name="T25" fmla="*/ 2063 h 3250"/>
                <a:gd name="T26" fmla="*/ 5804 w 6290"/>
                <a:gd name="T27" fmla="*/ 1870 h 3250"/>
                <a:gd name="T28" fmla="*/ 5745 w 6290"/>
                <a:gd name="T29" fmla="*/ 1632 h 3250"/>
                <a:gd name="T30" fmla="*/ 5568 w 6290"/>
                <a:gd name="T31" fmla="*/ 1543 h 3250"/>
                <a:gd name="T32" fmla="*/ 5362 w 6290"/>
                <a:gd name="T33" fmla="*/ 1662 h 3250"/>
                <a:gd name="T34" fmla="*/ 5244 w 6290"/>
                <a:gd name="T35" fmla="*/ 1588 h 3250"/>
                <a:gd name="T36" fmla="*/ 5038 w 6290"/>
                <a:gd name="T37" fmla="*/ 1261 h 3250"/>
                <a:gd name="T38" fmla="*/ 4625 w 6290"/>
                <a:gd name="T39" fmla="*/ 1351 h 3250"/>
                <a:gd name="T40" fmla="*/ 4714 w 6290"/>
                <a:gd name="T41" fmla="*/ 1721 h 3250"/>
                <a:gd name="T42" fmla="*/ 4507 w 6290"/>
                <a:gd name="T43" fmla="*/ 2359 h 3250"/>
                <a:gd name="T44" fmla="*/ 4301 w 6290"/>
                <a:gd name="T45" fmla="*/ 2003 h 3250"/>
                <a:gd name="T46" fmla="*/ 3683 w 6290"/>
                <a:gd name="T47" fmla="*/ 1766 h 3250"/>
                <a:gd name="T48" fmla="*/ 3491 w 6290"/>
                <a:gd name="T49" fmla="*/ 1276 h 3250"/>
                <a:gd name="T50" fmla="*/ 3624 w 6290"/>
                <a:gd name="T51" fmla="*/ 1143 h 3250"/>
                <a:gd name="T52" fmla="*/ 3624 w 6290"/>
                <a:gd name="T53" fmla="*/ 1039 h 3250"/>
                <a:gd name="T54" fmla="*/ 3874 w 6290"/>
                <a:gd name="T55" fmla="*/ 861 h 3250"/>
                <a:gd name="T56" fmla="*/ 4066 w 6290"/>
                <a:gd name="T57" fmla="*/ 713 h 3250"/>
                <a:gd name="T58" fmla="*/ 4316 w 6290"/>
                <a:gd name="T59" fmla="*/ 534 h 3250"/>
                <a:gd name="T60" fmla="*/ 4066 w 6290"/>
                <a:gd name="T61" fmla="*/ 342 h 3250"/>
                <a:gd name="T62" fmla="*/ 3859 w 6290"/>
                <a:gd name="T63" fmla="*/ 520 h 3250"/>
                <a:gd name="T64" fmla="*/ 3712 w 6290"/>
                <a:gd name="T65" fmla="*/ 342 h 3250"/>
                <a:gd name="T66" fmla="*/ 3550 w 6290"/>
                <a:gd name="T67" fmla="*/ 149 h 3250"/>
                <a:gd name="T68" fmla="*/ 3285 w 6290"/>
                <a:gd name="T69" fmla="*/ 89 h 3250"/>
                <a:gd name="T70" fmla="*/ 3417 w 6290"/>
                <a:gd name="T71" fmla="*/ 401 h 3250"/>
                <a:gd name="T72" fmla="*/ 3329 w 6290"/>
                <a:gd name="T73" fmla="*/ 594 h 3250"/>
                <a:gd name="T74" fmla="*/ 3211 w 6290"/>
                <a:gd name="T75" fmla="*/ 549 h 3250"/>
                <a:gd name="T76" fmla="*/ 2416 w 6290"/>
                <a:gd name="T77" fmla="*/ 431 h 3250"/>
                <a:gd name="T78" fmla="*/ 2445 w 6290"/>
                <a:gd name="T79" fmla="*/ 609 h 3250"/>
                <a:gd name="T80" fmla="*/ 2357 w 6290"/>
                <a:gd name="T81" fmla="*/ 594 h 3250"/>
                <a:gd name="T82" fmla="*/ 1959 w 6290"/>
                <a:gd name="T83" fmla="*/ 445 h 3250"/>
                <a:gd name="T84" fmla="*/ 1222 w 6290"/>
                <a:gd name="T85" fmla="*/ 342 h 3250"/>
                <a:gd name="T86" fmla="*/ 1046 w 6290"/>
                <a:gd name="T87" fmla="*/ 267 h 3250"/>
                <a:gd name="T88" fmla="*/ 736 w 6290"/>
                <a:gd name="T89" fmla="*/ 356 h 3250"/>
                <a:gd name="T90" fmla="*/ 722 w 6290"/>
                <a:gd name="T91" fmla="*/ 327 h 3250"/>
                <a:gd name="T92" fmla="*/ 427 w 6290"/>
                <a:gd name="T93" fmla="*/ 342 h 3250"/>
                <a:gd name="T94" fmla="*/ 309 w 6290"/>
                <a:gd name="T95" fmla="*/ 416 h 3250"/>
                <a:gd name="T96" fmla="*/ 44 w 6290"/>
                <a:gd name="T97" fmla="*/ 1440 h 3250"/>
                <a:gd name="T98" fmla="*/ 589 w 6290"/>
                <a:gd name="T99" fmla="*/ 1721 h 3250"/>
                <a:gd name="T100" fmla="*/ 780 w 6290"/>
                <a:gd name="T101" fmla="*/ 2092 h 3250"/>
                <a:gd name="T102" fmla="*/ 913 w 6290"/>
                <a:gd name="T103" fmla="*/ 2226 h 3250"/>
                <a:gd name="T104" fmla="*/ 987 w 6290"/>
                <a:gd name="T105" fmla="*/ 2374 h 3250"/>
                <a:gd name="T106" fmla="*/ 1178 w 6290"/>
                <a:gd name="T107" fmla="*/ 2463 h 3250"/>
                <a:gd name="T108" fmla="*/ 1959 w 6290"/>
                <a:gd name="T109" fmla="*/ 2612 h 3250"/>
                <a:gd name="T110" fmla="*/ 1458 w 6290"/>
                <a:gd name="T111" fmla="*/ 831 h 3250"/>
                <a:gd name="T112" fmla="*/ 1355 w 6290"/>
                <a:gd name="T113" fmla="*/ 742 h 3250"/>
                <a:gd name="T114" fmla="*/ 1635 w 6290"/>
                <a:gd name="T115" fmla="*/ 727 h 3250"/>
                <a:gd name="T116" fmla="*/ 2209 w 6290"/>
                <a:gd name="T117" fmla="*/ 1202 h 3250"/>
                <a:gd name="T118" fmla="*/ 1856 w 6290"/>
                <a:gd name="T119" fmla="*/ 1321 h 3250"/>
                <a:gd name="T120" fmla="*/ 2239 w 6290"/>
                <a:gd name="T121" fmla="*/ 1143 h 3250"/>
                <a:gd name="T122" fmla="*/ 3182 w 6290"/>
                <a:gd name="T123" fmla="*/ 2285 h 3250"/>
                <a:gd name="T124" fmla="*/ 3255 w 6290"/>
                <a:gd name="T125" fmla="*/ 2315 h 3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90" h="3250">
                  <a:moveTo>
                    <a:pt x="3373" y="2582"/>
                  </a:moveTo>
                  <a:lnTo>
                    <a:pt x="3373" y="2582"/>
                  </a:lnTo>
                  <a:lnTo>
                    <a:pt x="3373" y="2567"/>
                  </a:lnTo>
                  <a:lnTo>
                    <a:pt x="3417" y="2626"/>
                  </a:lnTo>
                  <a:cubicBezTo>
                    <a:pt x="3447" y="2626"/>
                    <a:pt x="3462" y="2641"/>
                    <a:pt x="3476" y="2641"/>
                  </a:cubicBezTo>
                  <a:cubicBezTo>
                    <a:pt x="3506" y="2641"/>
                    <a:pt x="3506" y="2626"/>
                    <a:pt x="3520" y="2641"/>
                  </a:cubicBezTo>
                  <a:cubicBezTo>
                    <a:pt x="3565" y="2656"/>
                    <a:pt x="3594" y="2671"/>
                    <a:pt x="3624" y="2686"/>
                  </a:cubicBezTo>
                  <a:cubicBezTo>
                    <a:pt x="3638" y="2701"/>
                    <a:pt x="3653" y="2686"/>
                    <a:pt x="3668" y="2686"/>
                  </a:cubicBezTo>
                  <a:cubicBezTo>
                    <a:pt x="3683" y="2671"/>
                    <a:pt x="3697" y="2671"/>
                    <a:pt x="3712" y="2671"/>
                  </a:cubicBezTo>
                  <a:cubicBezTo>
                    <a:pt x="3727" y="2671"/>
                    <a:pt x="3741" y="2686"/>
                    <a:pt x="3756" y="2686"/>
                  </a:cubicBezTo>
                  <a:cubicBezTo>
                    <a:pt x="3786" y="2686"/>
                    <a:pt x="3800" y="2671"/>
                    <a:pt x="3815" y="2656"/>
                  </a:cubicBezTo>
                  <a:cubicBezTo>
                    <a:pt x="3830" y="2641"/>
                    <a:pt x="3874" y="2597"/>
                    <a:pt x="3889" y="2597"/>
                  </a:cubicBezTo>
                  <a:lnTo>
                    <a:pt x="3903" y="2612"/>
                  </a:lnTo>
                  <a:lnTo>
                    <a:pt x="3962" y="2612"/>
                  </a:lnTo>
                  <a:cubicBezTo>
                    <a:pt x="4021" y="2612"/>
                    <a:pt x="4007" y="2656"/>
                    <a:pt x="4036" y="2686"/>
                  </a:cubicBezTo>
                  <a:cubicBezTo>
                    <a:pt x="4051" y="2701"/>
                    <a:pt x="4110" y="2686"/>
                    <a:pt x="4110" y="2716"/>
                  </a:cubicBezTo>
                  <a:cubicBezTo>
                    <a:pt x="4110" y="2745"/>
                    <a:pt x="4124" y="2775"/>
                    <a:pt x="4139" y="2805"/>
                  </a:cubicBezTo>
                  <a:cubicBezTo>
                    <a:pt x="4139" y="2879"/>
                    <a:pt x="4272" y="2864"/>
                    <a:pt x="4316" y="2879"/>
                  </a:cubicBezTo>
                  <a:cubicBezTo>
                    <a:pt x="4345" y="2879"/>
                    <a:pt x="4390" y="2879"/>
                    <a:pt x="4404" y="2894"/>
                  </a:cubicBezTo>
                  <a:cubicBezTo>
                    <a:pt x="4419" y="2908"/>
                    <a:pt x="4493" y="2983"/>
                    <a:pt x="4478" y="2983"/>
                  </a:cubicBezTo>
                  <a:cubicBezTo>
                    <a:pt x="4449" y="3012"/>
                    <a:pt x="4449" y="3012"/>
                    <a:pt x="4419" y="2997"/>
                  </a:cubicBezTo>
                  <a:cubicBezTo>
                    <a:pt x="4404" y="2983"/>
                    <a:pt x="4345" y="2953"/>
                    <a:pt x="4345" y="2953"/>
                  </a:cubicBezTo>
                  <a:cubicBezTo>
                    <a:pt x="4345" y="2968"/>
                    <a:pt x="4390" y="2983"/>
                    <a:pt x="4375" y="3012"/>
                  </a:cubicBezTo>
                  <a:cubicBezTo>
                    <a:pt x="4360" y="3027"/>
                    <a:pt x="4345" y="3057"/>
                    <a:pt x="4345" y="3072"/>
                  </a:cubicBezTo>
                  <a:cubicBezTo>
                    <a:pt x="4345" y="3101"/>
                    <a:pt x="4345" y="3116"/>
                    <a:pt x="4331" y="3131"/>
                  </a:cubicBezTo>
                  <a:cubicBezTo>
                    <a:pt x="4331" y="3146"/>
                    <a:pt x="4286" y="3161"/>
                    <a:pt x="4286" y="3161"/>
                  </a:cubicBezTo>
                  <a:cubicBezTo>
                    <a:pt x="4272" y="3175"/>
                    <a:pt x="4228" y="3250"/>
                    <a:pt x="4286" y="3250"/>
                  </a:cubicBezTo>
                  <a:cubicBezTo>
                    <a:pt x="4301" y="3250"/>
                    <a:pt x="4331" y="3220"/>
                    <a:pt x="4360" y="3190"/>
                  </a:cubicBezTo>
                  <a:cubicBezTo>
                    <a:pt x="4390" y="3175"/>
                    <a:pt x="4404" y="3205"/>
                    <a:pt x="4434" y="3190"/>
                  </a:cubicBezTo>
                  <a:cubicBezTo>
                    <a:pt x="4478" y="3190"/>
                    <a:pt x="4493" y="3161"/>
                    <a:pt x="4537" y="3161"/>
                  </a:cubicBezTo>
                  <a:cubicBezTo>
                    <a:pt x="4537" y="3131"/>
                    <a:pt x="4537" y="3146"/>
                    <a:pt x="4507" y="3131"/>
                  </a:cubicBezTo>
                  <a:cubicBezTo>
                    <a:pt x="4493" y="3131"/>
                    <a:pt x="4493" y="3116"/>
                    <a:pt x="4507" y="3116"/>
                  </a:cubicBezTo>
                  <a:cubicBezTo>
                    <a:pt x="4522" y="3086"/>
                    <a:pt x="4537" y="3072"/>
                    <a:pt x="4581" y="3072"/>
                  </a:cubicBezTo>
                  <a:cubicBezTo>
                    <a:pt x="4596" y="3072"/>
                    <a:pt x="4640" y="3042"/>
                    <a:pt x="4669" y="3057"/>
                  </a:cubicBezTo>
                  <a:cubicBezTo>
                    <a:pt x="4699" y="3072"/>
                    <a:pt x="4714" y="3012"/>
                    <a:pt x="4743" y="3057"/>
                  </a:cubicBezTo>
                  <a:cubicBezTo>
                    <a:pt x="4773" y="3027"/>
                    <a:pt x="4787" y="3012"/>
                    <a:pt x="4817" y="2983"/>
                  </a:cubicBezTo>
                  <a:cubicBezTo>
                    <a:pt x="4846" y="2968"/>
                    <a:pt x="4861" y="2968"/>
                    <a:pt x="4890" y="2968"/>
                  </a:cubicBezTo>
                  <a:lnTo>
                    <a:pt x="5038" y="2968"/>
                  </a:lnTo>
                  <a:cubicBezTo>
                    <a:pt x="5082" y="2968"/>
                    <a:pt x="5097" y="2983"/>
                    <a:pt x="5111" y="2953"/>
                  </a:cubicBezTo>
                  <a:cubicBezTo>
                    <a:pt x="5126" y="2938"/>
                    <a:pt x="5141" y="2953"/>
                    <a:pt x="5156" y="2938"/>
                  </a:cubicBezTo>
                  <a:cubicBezTo>
                    <a:pt x="5170" y="2908"/>
                    <a:pt x="5185" y="2894"/>
                    <a:pt x="5185" y="2864"/>
                  </a:cubicBezTo>
                  <a:cubicBezTo>
                    <a:pt x="5200" y="2834"/>
                    <a:pt x="5200" y="2819"/>
                    <a:pt x="5215" y="2790"/>
                  </a:cubicBezTo>
                  <a:cubicBezTo>
                    <a:pt x="5229" y="2775"/>
                    <a:pt x="5244" y="2760"/>
                    <a:pt x="5259" y="2745"/>
                  </a:cubicBezTo>
                  <a:cubicBezTo>
                    <a:pt x="5273" y="2730"/>
                    <a:pt x="5288" y="2775"/>
                    <a:pt x="5318" y="2760"/>
                  </a:cubicBezTo>
                  <a:cubicBezTo>
                    <a:pt x="5347" y="2730"/>
                    <a:pt x="5377" y="2775"/>
                    <a:pt x="5377" y="2805"/>
                  </a:cubicBezTo>
                  <a:cubicBezTo>
                    <a:pt x="5377" y="2819"/>
                    <a:pt x="5362" y="2908"/>
                    <a:pt x="5391" y="2908"/>
                  </a:cubicBezTo>
                  <a:cubicBezTo>
                    <a:pt x="5406" y="2923"/>
                    <a:pt x="5421" y="2953"/>
                    <a:pt x="5436" y="2983"/>
                  </a:cubicBezTo>
                  <a:cubicBezTo>
                    <a:pt x="5450" y="2953"/>
                    <a:pt x="5612" y="2908"/>
                    <a:pt x="5612" y="2908"/>
                  </a:cubicBezTo>
                  <a:cubicBezTo>
                    <a:pt x="5612" y="2894"/>
                    <a:pt x="5598" y="2894"/>
                    <a:pt x="5598" y="2879"/>
                  </a:cubicBezTo>
                  <a:lnTo>
                    <a:pt x="5627" y="2908"/>
                  </a:lnTo>
                  <a:cubicBezTo>
                    <a:pt x="5627" y="2923"/>
                    <a:pt x="5598" y="2923"/>
                    <a:pt x="5598" y="2923"/>
                  </a:cubicBezTo>
                  <a:lnTo>
                    <a:pt x="5686" y="2938"/>
                  </a:lnTo>
                  <a:lnTo>
                    <a:pt x="5686" y="2953"/>
                  </a:lnTo>
                  <a:cubicBezTo>
                    <a:pt x="5671" y="2953"/>
                    <a:pt x="5656" y="2953"/>
                    <a:pt x="5642" y="2968"/>
                  </a:cubicBezTo>
                  <a:cubicBezTo>
                    <a:pt x="5642" y="2983"/>
                    <a:pt x="5627" y="2938"/>
                    <a:pt x="5627" y="2938"/>
                  </a:cubicBezTo>
                  <a:cubicBezTo>
                    <a:pt x="5612" y="2938"/>
                    <a:pt x="5612" y="2953"/>
                    <a:pt x="5612" y="2953"/>
                  </a:cubicBezTo>
                  <a:cubicBezTo>
                    <a:pt x="5612" y="2953"/>
                    <a:pt x="5612" y="2938"/>
                    <a:pt x="5598" y="2953"/>
                  </a:cubicBezTo>
                  <a:cubicBezTo>
                    <a:pt x="5583" y="2968"/>
                    <a:pt x="5568" y="2968"/>
                    <a:pt x="5553" y="2983"/>
                  </a:cubicBezTo>
                  <a:cubicBezTo>
                    <a:pt x="5524" y="2997"/>
                    <a:pt x="5465" y="3042"/>
                    <a:pt x="5494" y="3086"/>
                  </a:cubicBezTo>
                  <a:cubicBezTo>
                    <a:pt x="5539" y="3116"/>
                    <a:pt x="5568" y="3086"/>
                    <a:pt x="5583" y="3072"/>
                  </a:cubicBezTo>
                  <a:cubicBezTo>
                    <a:pt x="5598" y="3057"/>
                    <a:pt x="5656" y="3012"/>
                    <a:pt x="5656" y="2997"/>
                  </a:cubicBezTo>
                  <a:cubicBezTo>
                    <a:pt x="5656" y="3012"/>
                    <a:pt x="5686" y="3027"/>
                    <a:pt x="5701" y="3012"/>
                  </a:cubicBezTo>
                  <a:cubicBezTo>
                    <a:pt x="5701" y="2997"/>
                    <a:pt x="5745" y="2983"/>
                    <a:pt x="5760" y="2983"/>
                  </a:cubicBezTo>
                  <a:cubicBezTo>
                    <a:pt x="5789" y="2968"/>
                    <a:pt x="5819" y="2953"/>
                    <a:pt x="5848" y="2953"/>
                  </a:cubicBezTo>
                  <a:cubicBezTo>
                    <a:pt x="5863" y="2953"/>
                    <a:pt x="5863" y="2953"/>
                    <a:pt x="5863" y="2938"/>
                  </a:cubicBezTo>
                  <a:cubicBezTo>
                    <a:pt x="5848" y="2923"/>
                    <a:pt x="5863" y="2923"/>
                    <a:pt x="5863" y="2923"/>
                  </a:cubicBezTo>
                  <a:cubicBezTo>
                    <a:pt x="5863" y="2908"/>
                    <a:pt x="5833" y="2923"/>
                    <a:pt x="5819" y="2908"/>
                  </a:cubicBezTo>
                  <a:cubicBezTo>
                    <a:pt x="5804" y="2908"/>
                    <a:pt x="5819" y="2879"/>
                    <a:pt x="5789" y="2908"/>
                  </a:cubicBezTo>
                  <a:cubicBezTo>
                    <a:pt x="5760" y="2923"/>
                    <a:pt x="5701" y="2908"/>
                    <a:pt x="5671" y="2894"/>
                  </a:cubicBezTo>
                  <a:cubicBezTo>
                    <a:pt x="5656" y="2894"/>
                    <a:pt x="5671" y="2864"/>
                    <a:pt x="5656" y="2864"/>
                  </a:cubicBezTo>
                  <a:cubicBezTo>
                    <a:pt x="5656" y="2864"/>
                    <a:pt x="5627" y="2864"/>
                    <a:pt x="5612" y="2849"/>
                  </a:cubicBezTo>
                  <a:cubicBezTo>
                    <a:pt x="5598" y="2849"/>
                    <a:pt x="5598" y="2805"/>
                    <a:pt x="5598" y="2790"/>
                  </a:cubicBezTo>
                  <a:cubicBezTo>
                    <a:pt x="5598" y="2775"/>
                    <a:pt x="5568" y="2790"/>
                    <a:pt x="5553" y="2775"/>
                  </a:cubicBezTo>
                  <a:lnTo>
                    <a:pt x="5583" y="2745"/>
                  </a:lnTo>
                  <a:cubicBezTo>
                    <a:pt x="5598" y="2730"/>
                    <a:pt x="5598" y="2686"/>
                    <a:pt x="5568" y="2686"/>
                  </a:cubicBezTo>
                  <a:cubicBezTo>
                    <a:pt x="5568" y="2686"/>
                    <a:pt x="5539" y="2745"/>
                    <a:pt x="5524" y="2716"/>
                  </a:cubicBezTo>
                  <a:cubicBezTo>
                    <a:pt x="5524" y="2686"/>
                    <a:pt x="5509" y="2701"/>
                    <a:pt x="5494" y="2686"/>
                  </a:cubicBezTo>
                  <a:cubicBezTo>
                    <a:pt x="5494" y="2671"/>
                    <a:pt x="5539" y="2686"/>
                    <a:pt x="5539" y="2686"/>
                  </a:cubicBezTo>
                  <a:cubicBezTo>
                    <a:pt x="5568" y="2686"/>
                    <a:pt x="5583" y="2671"/>
                    <a:pt x="5598" y="2671"/>
                  </a:cubicBezTo>
                  <a:cubicBezTo>
                    <a:pt x="5612" y="2656"/>
                    <a:pt x="5627" y="2656"/>
                    <a:pt x="5642" y="2656"/>
                  </a:cubicBezTo>
                  <a:cubicBezTo>
                    <a:pt x="5656" y="2641"/>
                    <a:pt x="5627" y="2612"/>
                    <a:pt x="5627" y="2612"/>
                  </a:cubicBezTo>
                  <a:lnTo>
                    <a:pt x="5642" y="2612"/>
                  </a:lnTo>
                  <a:lnTo>
                    <a:pt x="5583" y="2582"/>
                  </a:lnTo>
                  <a:cubicBezTo>
                    <a:pt x="5553" y="2567"/>
                    <a:pt x="5524" y="2567"/>
                    <a:pt x="5494" y="2582"/>
                  </a:cubicBezTo>
                  <a:cubicBezTo>
                    <a:pt x="5436" y="2597"/>
                    <a:pt x="5391" y="2612"/>
                    <a:pt x="5347" y="2641"/>
                  </a:cubicBezTo>
                  <a:cubicBezTo>
                    <a:pt x="5303" y="2656"/>
                    <a:pt x="5273" y="2686"/>
                    <a:pt x="5229" y="2716"/>
                  </a:cubicBezTo>
                  <a:cubicBezTo>
                    <a:pt x="5215" y="2730"/>
                    <a:pt x="5200" y="2745"/>
                    <a:pt x="5185" y="2775"/>
                  </a:cubicBezTo>
                  <a:lnTo>
                    <a:pt x="5126" y="2805"/>
                  </a:lnTo>
                  <a:cubicBezTo>
                    <a:pt x="5126" y="2790"/>
                    <a:pt x="5200" y="2730"/>
                    <a:pt x="5215" y="2716"/>
                  </a:cubicBezTo>
                  <a:cubicBezTo>
                    <a:pt x="5215" y="2701"/>
                    <a:pt x="5229" y="2686"/>
                    <a:pt x="5215" y="2671"/>
                  </a:cubicBezTo>
                  <a:cubicBezTo>
                    <a:pt x="5200" y="2671"/>
                    <a:pt x="5170" y="2656"/>
                    <a:pt x="5156" y="2656"/>
                  </a:cubicBezTo>
                  <a:cubicBezTo>
                    <a:pt x="5170" y="2656"/>
                    <a:pt x="5200" y="2671"/>
                    <a:pt x="5215" y="2671"/>
                  </a:cubicBezTo>
                  <a:cubicBezTo>
                    <a:pt x="5244" y="2686"/>
                    <a:pt x="5273" y="2641"/>
                    <a:pt x="5288" y="2626"/>
                  </a:cubicBezTo>
                  <a:cubicBezTo>
                    <a:pt x="5303" y="2612"/>
                    <a:pt x="5318" y="2582"/>
                    <a:pt x="5347" y="2567"/>
                  </a:cubicBezTo>
                  <a:cubicBezTo>
                    <a:pt x="5377" y="2567"/>
                    <a:pt x="5406" y="2582"/>
                    <a:pt x="5421" y="2552"/>
                  </a:cubicBezTo>
                  <a:cubicBezTo>
                    <a:pt x="5436" y="2493"/>
                    <a:pt x="5465" y="2478"/>
                    <a:pt x="5524" y="2478"/>
                  </a:cubicBezTo>
                  <a:lnTo>
                    <a:pt x="5701" y="2478"/>
                  </a:lnTo>
                  <a:cubicBezTo>
                    <a:pt x="5804" y="2478"/>
                    <a:pt x="5951" y="2508"/>
                    <a:pt x="6025" y="2419"/>
                  </a:cubicBezTo>
                  <a:cubicBezTo>
                    <a:pt x="6054" y="2389"/>
                    <a:pt x="6069" y="2374"/>
                    <a:pt x="6098" y="2374"/>
                  </a:cubicBezTo>
                  <a:cubicBezTo>
                    <a:pt x="6128" y="2374"/>
                    <a:pt x="6157" y="2374"/>
                    <a:pt x="6202" y="2345"/>
                  </a:cubicBezTo>
                  <a:cubicBezTo>
                    <a:pt x="6216" y="2345"/>
                    <a:pt x="6260" y="2315"/>
                    <a:pt x="6260" y="2300"/>
                  </a:cubicBezTo>
                  <a:cubicBezTo>
                    <a:pt x="6290" y="2256"/>
                    <a:pt x="6216" y="2270"/>
                    <a:pt x="6216" y="2256"/>
                  </a:cubicBezTo>
                  <a:cubicBezTo>
                    <a:pt x="6216" y="2241"/>
                    <a:pt x="6246" y="2241"/>
                    <a:pt x="6246" y="2241"/>
                  </a:cubicBezTo>
                  <a:cubicBezTo>
                    <a:pt x="6260" y="2226"/>
                    <a:pt x="6246" y="2211"/>
                    <a:pt x="6246" y="2196"/>
                  </a:cubicBezTo>
                  <a:lnTo>
                    <a:pt x="6260" y="2181"/>
                  </a:lnTo>
                  <a:cubicBezTo>
                    <a:pt x="6260" y="2167"/>
                    <a:pt x="6231" y="2152"/>
                    <a:pt x="6231" y="2152"/>
                  </a:cubicBezTo>
                  <a:cubicBezTo>
                    <a:pt x="6216" y="2137"/>
                    <a:pt x="6202" y="2137"/>
                    <a:pt x="6202" y="2122"/>
                  </a:cubicBezTo>
                  <a:cubicBezTo>
                    <a:pt x="6187" y="2122"/>
                    <a:pt x="6157" y="2167"/>
                    <a:pt x="6143" y="2137"/>
                  </a:cubicBezTo>
                  <a:cubicBezTo>
                    <a:pt x="6143" y="2137"/>
                    <a:pt x="6172" y="2122"/>
                    <a:pt x="6157" y="2122"/>
                  </a:cubicBezTo>
                  <a:cubicBezTo>
                    <a:pt x="6157" y="2107"/>
                    <a:pt x="6143" y="2092"/>
                    <a:pt x="6128" y="2092"/>
                  </a:cubicBezTo>
                  <a:cubicBezTo>
                    <a:pt x="6113" y="2078"/>
                    <a:pt x="6054" y="2092"/>
                    <a:pt x="6039" y="2107"/>
                  </a:cubicBezTo>
                  <a:cubicBezTo>
                    <a:pt x="6025" y="2137"/>
                    <a:pt x="5981" y="2152"/>
                    <a:pt x="5951" y="2167"/>
                  </a:cubicBezTo>
                  <a:cubicBezTo>
                    <a:pt x="5936" y="2167"/>
                    <a:pt x="5892" y="2137"/>
                    <a:pt x="5892" y="2122"/>
                  </a:cubicBezTo>
                  <a:cubicBezTo>
                    <a:pt x="5892" y="2107"/>
                    <a:pt x="5936" y="2152"/>
                    <a:pt x="5936" y="2152"/>
                  </a:cubicBezTo>
                  <a:cubicBezTo>
                    <a:pt x="5951" y="2152"/>
                    <a:pt x="6010" y="2107"/>
                    <a:pt x="6010" y="2107"/>
                  </a:cubicBezTo>
                  <a:lnTo>
                    <a:pt x="5981" y="2092"/>
                  </a:lnTo>
                  <a:cubicBezTo>
                    <a:pt x="6025" y="2078"/>
                    <a:pt x="6069" y="2078"/>
                    <a:pt x="6113" y="2063"/>
                  </a:cubicBezTo>
                  <a:cubicBezTo>
                    <a:pt x="6113" y="2063"/>
                    <a:pt x="6143" y="2048"/>
                    <a:pt x="6128" y="2033"/>
                  </a:cubicBezTo>
                  <a:lnTo>
                    <a:pt x="6098" y="2003"/>
                  </a:lnTo>
                  <a:cubicBezTo>
                    <a:pt x="6069" y="2018"/>
                    <a:pt x="6039" y="2018"/>
                    <a:pt x="6025" y="1989"/>
                  </a:cubicBezTo>
                  <a:cubicBezTo>
                    <a:pt x="6010" y="1989"/>
                    <a:pt x="5951" y="2033"/>
                    <a:pt x="5951" y="2018"/>
                  </a:cubicBezTo>
                  <a:cubicBezTo>
                    <a:pt x="5951" y="2018"/>
                    <a:pt x="5995" y="1974"/>
                    <a:pt x="5951" y="1989"/>
                  </a:cubicBezTo>
                  <a:lnTo>
                    <a:pt x="5892" y="2003"/>
                  </a:lnTo>
                  <a:cubicBezTo>
                    <a:pt x="5907" y="1974"/>
                    <a:pt x="5951" y="1974"/>
                    <a:pt x="5922" y="1929"/>
                  </a:cubicBezTo>
                  <a:lnTo>
                    <a:pt x="5863" y="1899"/>
                  </a:lnTo>
                  <a:cubicBezTo>
                    <a:pt x="5833" y="1899"/>
                    <a:pt x="5833" y="1870"/>
                    <a:pt x="5804" y="1870"/>
                  </a:cubicBezTo>
                  <a:cubicBezTo>
                    <a:pt x="5819" y="1870"/>
                    <a:pt x="5774" y="1810"/>
                    <a:pt x="5774" y="1810"/>
                  </a:cubicBezTo>
                  <a:cubicBezTo>
                    <a:pt x="5774" y="1810"/>
                    <a:pt x="5789" y="1825"/>
                    <a:pt x="5804" y="1825"/>
                  </a:cubicBezTo>
                  <a:cubicBezTo>
                    <a:pt x="5819" y="1840"/>
                    <a:pt x="5819" y="1810"/>
                    <a:pt x="5833" y="1810"/>
                  </a:cubicBezTo>
                  <a:cubicBezTo>
                    <a:pt x="5892" y="1796"/>
                    <a:pt x="5789" y="1751"/>
                    <a:pt x="5774" y="1736"/>
                  </a:cubicBezTo>
                  <a:cubicBezTo>
                    <a:pt x="5774" y="1751"/>
                    <a:pt x="5804" y="1721"/>
                    <a:pt x="5804" y="1721"/>
                  </a:cubicBezTo>
                  <a:cubicBezTo>
                    <a:pt x="5819" y="1707"/>
                    <a:pt x="5789" y="1707"/>
                    <a:pt x="5774" y="1692"/>
                  </a:cubicBezTo>
                  <a:cubicBezTo>
                    <a:pt x="5774" y="1692"/>
                    <a:pt x="5760" y="1677"/>
                    <a:pt x="5745" y="1677"/>
                  </a:cubicBezTo>
                  <a:lnTo>
                    <a:pt x="5715" y="1677"/>
                  </a:lnTo>
                  <a:cubicBezTo>
                    <a:pt x="5730" y="1662"/>
                    <a:pt x="5760" y="1677"/>
                    <a:pt x="5745" y="1632"/>
                  </a:cubicBezTo>
                  <a:cubicBezTo>
                    <a:pt x="5730" y="1632"/>
                    <a:pt x="5686" y="1647"/>
                    <a:pt x="5686" y="1647"/>
                  </a:cubicBezTo>
                  <a:cubicBezTo>
                    <a:pt x="5686" y="1632"/>
                    <a:pt x="5730" y="1632"/>
                    <a:pt x="5715" y="1603"/>
                  </a:cubicBezTo>
                  <a:cubicBezTo>
                    <a:pt x="5715" y="1588"/>
                    <a:pt x="5715" y="1573"/>
                    <a:pt x="5701" y="1558"/>
                  </a:cubicBezTo>
                  <a:cubicBezTo>
                    <a:pt x="5701" y="1558"/>
                    <a:pt x="5686" y="1573"/>
                    <a:pt x="5686" y="1558"/>
                  </a:cubicBezTo>
                  <a:cubicBezTo>
                    <a:pt x="5686" y="1573"/>
                    <a:pt x="5656" y="1514"/>
                    <a:pt x="5656" y="1514"/>
                  </a:cubicBezTo>
                  <a:cubicBezTo>
                    <a:pt x="5642" y="1484"/>
                    <a:pt x="5627" y="1469"/>
                    <a:pt x="5627" y="1454"/>
                  </a:cubicBezTo>
                  <a:cubicBezTo>
                    <a:pt x="5612" y="1425"/>
                    <a:pt x="5612" y="1395"/>
                    <a:pt x="5583" y="1440"/>
                  </a:cubicBezTo>
                  <a:cubicBezTo>
                    <a:pt x="5583" y="1440"/>
                    <a:pt x="5568" y="1499"/>
                    <a:pt x="5583" y="1484"/>
                  </a:cubicBezTo>
                  <a:cubicBezTo>
                    <a:pt x="5524" y="1499"/>
                    <a:pt x="5553" y="1499"/>
                    <a:pt x="5568" y="1543"/>
                  </a:cubicBezTo>
                  <a:cubicBezTo>
                    <a:pt x="5568" y="1529"/>
                    <a:pt x="5553" y="1529"/>
                    <a:pt x="5553" y="1543"/>
                  </a:cubicBezTo>
                  <a:cubicBezTo>
                    <a:pt x="5539" y="1543"/>
                    <a:pt x="5539" y="1543"/>
                    <a:pt x="5524" y="1558"/>
                  </a:cubicBezTo>
                  <a:lnTo>
                    <a:pt x="5553" y="1573"/>
                  </a:lnTo>
                  <a:cubicBezTo>
                    <a:pt x="5539" y="1588"/>
                    <a:pt x="5509" y="1573"/>
                    <a:pt x="5509" y="1588"/>
                  </a:cubicBezTo>
                  <a:cubicBezTo>
                    <a:pt x="5494" y="1603"/>
                    <a:pt x="5524" y="1632"/>
                    <a:pt x="5494" y="1647"/>
                  </a:cubicBezTo>
                  <a:cubicBezTo>
                    <a:pt x="5509" y="1647"/>
                    <a:pt x="5480" y="1588"/>
                    <a:pt x="5450" y="1618"/>
                  </a:cubicBezTo>
                  <a:cubicBezTo>
                    <a:pt x="5450" y="1632"/>
                    <a:pt x="5391" y="1677"/>
                    <a:pt x="5391" y="1677"/>
                  </a:cubicBezTo>
                  <a:cubicBezTo>
                    <a:pt x="5377" y="1677"/>
                    <a:pt x="5377" y="1662"/>
                    <a:pt x="5377" y="1647"/>
                  </a:cubicBezTo>
                  <a:cubicBezTo>
                    <a:pt x="5362" y="1647"/>
                    <a:pt x="5362" y="1662"/>
                    <a:pt x="5362" y="1662"/>
                  </a:cubicBezTo>
                  <a:cubicBezTo>
                    <a:pt x="5347" y="1647"/>
                    <a:pt x="5362" y="1647"/>
                    <a:pt x="5362" y="1632"/>
                  </a:cubicBezTo>
                  <a:cubicBezTo>
                    <a:pt x="5362" y="1647"/>
                    <a:pt x="5259" y="1721"/>
                    <a:pt x="5259" y="1707"/>
                  </a:cubicBezTo>
                  <a:cubicBezTo>
                    <a:pt x="5244" y="1692"/>
                    <a:pt x="5303" y="1677"/>
                    <a:pt x="5318" y="1677"/>
                  </a:cubicBezTo>
                  <a:cubicBezTo>
                    <a:pt x="5347" y="1647"/>
                    <a:pt x="5347" y="1632"/>
                    <a:pt x="5332" y="1603"/>
                  </a:cubicBezTo>
                  <a:cubicBezTo>
                    <a:pt x="5318" y="1588"/>
                    <a:pt x="5273" y="1588"/>
                    <a:pt x="5259" y="1588"/>
                  </a:cubicBezTo>
                  <a:cubicBezTo>
                    <a:pt x="5244" y="1588"/>
                    <a:pt x="5244" y="1603"/>
                    <a:pt x="5244" y="1603"/>
                  </a:cubicBezTo>
                  <a:cubicBezTo>
                    <a:pt x="5229" y="1632"/>
                    <a:pt x="5200" y="1603"/>
                    <a:pt x="5185" y="1603"/>
                  </a:cubicBezTo>
                  <a:cubicBezTo>
                    <a:pt x="5200" y="1603"/>
                    <a:pt x="5229" y="1573"/>
                    <a:pt x="5229" y="1573"/>
                  </a:cubicBezTo>
                  <a:lnTo>
                    <a:pt x="5244" y="1588"/>
                  </a:lnTo>
                  <a:cubicBezTo>
                    <a:pt x="5229" y="1588"/>
                    <a:pt x="5259" y="1558"/>
                    <a:pt x="5259" y="1558"/>
                  </a:cubicBezTo>
                  <a:cubicBezTo>
                    <a:pt x="5273" y="1529"/>
                    <a:pt x="5244" y="1543"/>
                    <a:pt x="5229" y="1529"/>
                  </a:cubicBezTo>
                  <a:cubicBezTo>
                    <a:pt x="5229" y="1529"/>
                    <a:pt x="5244" y="1454"/>
                    <a:pt x="5215" y="1469"/>
                  </a:cubicBezTo>
                  <a:cubicBezTo>
                    <a:pt x="5229" y="1454"/>
                    <a:pt x="5244" y="1454"/>
                    <a:pt x="5229" y="1425"/>
                  </a:cubicBezTo>
                  <a:cubicBezTo>
                    <a:pt x="5200" y="1410"/>
                    <a:pt x="5259" y="1395"/>
                    <a:pt x="5244" y="1365"/>
                  </a:cubicBezTo>
                  <a:cubicBezTo>
                    <a:pt x="5244" y="1351"/>
                    <a:pt x="5215" y="1380"/>
                    <a:pt x="5200" y="1365"/>
                  </a:cubicBezTo>
                  <a:cubicBezTo>
                    <a:pt x="5185" y="1351"/>
                    <a:pt x="5156" y="1351"/>
                    <a:pt x="5141" y="1351"/>
                  </a:cubicBezTo>
                  <a:cubicBezTo>
                    <a:pt x="5111" y="1336"/>
                    <a:pt x="5097" y="1336"/>
                    <a:pt x="5082" y="1306"/>
                  </a:cubicBezTo>
                  <a:cubicBezTo>
                    <a:pt x="5082" y="1276"/>
                    <a:pt x="5038" y="1291"/>
                    <a:pt x="5038" y="1261"/>
                  </a:cubicBezTo>
                  <a:cubicBezTo>
                    <a:pt x="5038" y="1247"/>
                    <a:pt x="5008" y="1261"/>
                    <a:pt x="5008" y="1261"/>
                  </a:cubicBezTo>
                  <a:cubicBezTo>
                    <a:pt x="5023" y="1232"/>
                    <a:pt x="4994" y="1232"/>
                    <a:pt x="4979" y="1217"/>
                  </a:cubicBezTo>
                  <a:cubicBezTo>
                    <a:pt x="4949" y="1202"/>
                    <a:pt x="4949" y="1187"/>
                    <a:pt x="4920" y="1202"/>
                  </a:cubicBezTo>
                  <a:cubicBezTo>
                    <a:pt x="4890" y="1217"/>
                    <a:pt x="4876" y="1232"/>
                    <a:pt x="4846" y="1217"/>
                  </a:cubicBezTo>
                  <a:cubicBezTo>
                    <a:pt x="4817" y="1202"/>
                    <a:pt x="4802" y="1232"/>
                    <a:pt x="4773" y="1217"/>
                  </a:cubicBezTo>
                  <a:cubicBezTo>
                    <a:pt x="4743" y="1187"/>
                    <a:pt x="4714" y="1187"/>
                    <a:pt x="4684" y="1187"/>
                  </a:cubicBezTo>
                  <a:cubicBezTo>
                    <a:pt x="4655" y="1187"/>
                    <a:pt x="4625" y="1187"/>
                    <a:pt x="4611" y="1217"/>
                  </a:cubicBezTo>
                  <a:cubicBezTo>
                    <a:pt x="4596" y="1247"/>
                    <a:pt x="4640" y="1261"/>
                    <a:pt x="4640" y="1276"/>
                  </a:cubicBezTo>
                  <a:cubicBezTo>
                    <a:pt x="4655" y="1291"/>
                    <a:pt x="4640" y="1336"/>
                    <a:pt x="4625" y="1351"/>
                  </a:cubicBezTo>
                  <a:cubicBezTo>
                    <a:pt x="4625" y="1365"/>
                    <a:pt x="4625" y="1351"/>
                    <a:pt x="4611" y="1365"/>
                  </a:cubicBezTo>
                  <a:lnTo>
                    <a:pt x="4640" y="1395"/>
                  </a:lnTo>
                  <a:cubicBezTo>
                    <a:pt x="4640" y="1425"/>
                    <a:pt x="4655" y="1454"/>
                    <a:pt x="4655" y="1469"/>
                  </a:cubicBezTo>
                  <a:lnTo>
                    <a:pt x="4655" y="1499"/>
                  </a:lnTo>
                  <a:cubicBezTo>
                    <a:pt x="4655" y="1514"/>
                    <a:pt x="4640" y="1499"/>
                    <a:pt x="4640" y="1499"/>
                  </a:cubicBezTo>
                  <a:cubicBezTo>
                    <a:pt x="4625" y="1514"/>
                    <a:pt x="4625" y="1543"/>
                    <a:pt x="4625" y="1543"/>
                  </a:cubicBezTo>
                  <a:cubicBezTo>
                    <a:pt x="4611" y="1558"/>
                    <a:pt x="4596" y="1573"/>
                    <a:pt x="4596" y="1588"/>
                  </a:cubicBezTo>
                  <a:cubicBezTo>
                    <a:pt x="4581" y="1618"/>
                    <a:pt x="4581" y="1618"/>
                    <a:pt x="4596" y="1632"/>
                  </a:cubicBezTo>
                  <a:cubicBezTo>
                    <a:pt x="4640" y="1662"/>
                    <a:pt x="4684" y="1692"/>
                    <a:pt x="4714" y="1721"/>
                  </a:cubicBezTo>
                  <a:cubicBezTo>
                    <a:pt x="4728" y="1766"/>
                    <a:pt x="4743" y="1840"/>
                    <a:pt x="4728" y="1885"/>
                  </a:cubicBezTo>
                  <a:cubicBezTo>
                    <a:pt x="4699" y="1944"/>
                    <a:pt x="4611" y="1974"/>
                    <a:pt x="4566" y="2003"/>
                  </a:cubicBezTo>
                  <a:cubicBezTo>
                    <a:pt x="4552" y="2018"/>
                    <a:pt x="4537" y="2018"/>
                    <a:pt x="4522" y="2033"/>
                  </a:cubicBezTo>
                  <a:cubicBezTo>
                    <a:pt x="4478" y="2048"/>
                    <a:pt x="4537" y="2092"/>
                    <a:pt x="4537" y="2122"/>
                  </a:cubicBezTo>
                  <a:cubicBezTo>
                    <a:pt x="4537" y="2122"/>
                    <a:pt x="4552" y="2152"/>
                    <a:pt x="4552" y="2167"/>
                  </a:cubicBezTo>
                  <a:cubicBezTo>
                    <a:pt x="4552" y="2196"/>
                    <a:pt x="4552" y="2211"/>
                    <a:pt x="4566" y="2241"/>
                  </a:cubicBezTo>
                  <a:cubicBezTo>
                    <a:pt x="4581" y="2270"/>
                    <a:pt x="4581" y="2285"/>
                    <a:pt x="4552" y="2315"/>
                  </a:cubicBezTo>
                  <a:cubicBezTo>
                    <a:pt x="4552" y="2315"/>
                    <a:pt x="4566" y="2374"/>
                    <a:pt x="4552" y="2389"/>
                  </a:cubicBezTo>
                  <a:cubicBezTo>
                    <a:pt x="4537" y="2389"/>
                    <a:pt x="4522" y="2330"/>
                    <a:pt x="4507" y="2359"/>
                  </a:cubicBezTo>
                  <a:cubicBezTo>
                    <a:pt x="4493" y="2389"/>
                    <a:pt x="4522" y="2434"/>
                    <a:pt x="4522" y="2434"/>
                  </a:cubicBezTo>
                  <a:cubicBezTo>
                    <a:pt x="4522" y="2419"/>
                    <a:pt x="4434" y="2345"/>
                    <a:pt x="4390" y="2389"/>
                  </a:cubicBezTo>
                  <a:cubicBezTo>
                    <a:pt x="4404" y="2374"/>
                    <a:pt x="4449" y="2359"/>
                    <a:pt x="4419" y="2330"/>
                  </a:cubicBezTo>
                  <a:cubicBezTo>
                    <a:pt x="4404" y="2315"/>
                    <a:pt x="4390" y="2300"/>
                    <a:pt x="4375" y="2300"/>
                  </a:cubicBezTo>
                  <a:cubicBezTo>
                    <a:pt x="4375" y="2285"/>
                    <a:pt x="4345" y="2285"/>
                    <a:pt x="4331" y="2285"/>
                  </a:cubicBezTo>
                  <a:cubicBezTo>
                    <a:pt x="4331" y="2270"/>
                    <a:pt x="4345" y="2270"/>
                    <a:pt x="4331" y="2241"/>
                  </a:cubicBezTo>
                  <a:cubicBezTo>
                    <a:pt x="4316" y="2226"/>
                    <a:pt x="4301" y="2196"/>
                    <a:pt x="4316" y="2167"/>
                  </a:cubicBezTo>
                  <a:cubicBezTo>
                    <a:pt x="4331" y="2122"/>
                    <a:pt x="4286" y="2107"/>
                    <a:pt x="4286" y="2078"/>
                  </a:cubicBezTo>
                  <a:cubicBezTo>
                    <a:pt x="4286" y="2048"/>
                    <a:pt x="4316" y="2033"/>
                    <a:pt x="4301" y="2003"/>
                  </a:cubicBezTo>
                  <a:cubicBezTo>
                    <a:pt x="4272" y="1974"/>
                    <a:pt x="4213" y="1974"/>
                    <a:pt x="4169" y="1974"/>
                  </a:cubicBezTo>
                  <a:lnTo>
                    <a:pt x="4110" y="1974"/>
                  </a:lnTo>
                  <a:lnTo>
                    <a:pt x="4080" y="2003"/>
                  </a:lnTo>
                  <a:cubicBezTo>
                    <a:pt x="4080" y="1989"/>
                    <a:pt x="4095" y="1989"/>
                    <a:pt x="4080" y="1974"/>
                  </a:cubicBezTo>
                  <a:cubicBezTo>
                    <a:pt x="4080" y="1959"/>
                    <a:pt x="4066" y="1944"/>
                    <a:pt x="4051" y="1944"/>
                  </a:cubicBezTo>
                  <a:cubicBezTo>
                    <a:pt x="4021" y="1929"/>
                    <a:pt x="3992" y="1929"/>
                    <a:pt x="3962" y="1914"/>
                  </a:cubicBezTo>
                  <a:cubicBezTo>
                    <a:pt x="3918" y="1899"/>
                    <a:pt x="3889" y="1855"/>
                    <a:pt x="3845" y="1825"/>
                  </a:cubicBezTo>
                  <a:cubicBezTo>
                    <a:pt x="3815" y="1810"/>
                    <a:pt x="3786" y="1796"/>
                    <a:pt x="3771" y="1796"/>
                  </a:cubicBezTo>
                  <a:cubicBezTo>
                    <a:pt x="3741" y="1796"/>
                    <a:pt x="3712" y="1766"/>
                    <a:pt x="3683" y="1766"/>
                  </a:cubicBezTo>
                  <a:cubicBezTo>
                    <a:pt x="3668" y="1766"/>
                    <a:pt x="3535" y="1796"/>
                    <a:pt x="3535" y="1796"/>
                  </a:cubicBezTo>
                  <a:cubicBezTo>
                    <a:pt x="3535" y="1781"/>
                    <a:pt x="3550" y="1781"/>
                    <a:pt x="3565" y="1766"/>
                  </a:cubicBezTo>
                  <a:cubicBezTo>
                    <a:pt x="3565" y="1751"/>
                    <a:pt x="3550" y="1736"/>
                    <a:pt x="3550" y="1736"/>
                  </a:cubicBezTo>
                  <a:cubicBezTo>
                    <a:pt x="3535" y="1692"/>
                    <a:pt x="3520" y="1662"/>
                    <a:pt x="3506" y="1632"/>
                  </a:cubicBezTo>
                  <a:cubicBezTo>
                    <a:pt x="3491" y="1603"/>
                    <a:pt x="3476" y="1603"/>
                    <a:pt x="3447" y="1603"/>
                  </a:cubicBezTo>
                  <a:cubicBezTo>
                    <a:pt x="3403" y="1603"/>
                    <a:pt x="3388" y="1603"/>
                    <a:pt x="3388" y="1558"/>
                  </a:cubicBezTo>
                  <a:cubicBezTo>
                    <a:pt x="3403" y="1529"/>
                    <a:pt x="3388" y="1484"/>
                    <a:pt x="3388" y="1454"/>
                  </a:cubicBezTo>
                  <a:cubicBezTo>
                    <a:pt x="3403" y="1410"/>
                    <a:pt x="3432" y="1380"/>
                    <a:pt x="3447" y="1336"/>
                  </a:cubicBezTo>
                  <a:cubicBezTo>
                    <a:pt x="3462" y="1306"/>
                    <a:pt x="3462" y="1291"/>
                    <a:pt x="3491" y="1276"/>
                  </a:cubicBezTo>
                  <a:cubicBezTo>
                    <a:pt x="3506" y="1276"/>
                    <a:pt x="3491" y="1261"/>
                    <a:pt x="3491" y="1247"/>
                  </a:cubicBezTo>
                  <a:cubicBezTo>
                    <a:pt x="3506" y="1247"/>
                    <a:pt x="3535" y="1217"/>
                    <a:pt x="3535" y="1217"/>
                  </a:cubicBezTo>
                  <a:lnTo>
                    <a:pt x="3520" y="1202"/>
                  </a:lnTo>
                  <a:lnTo>
                    <a:pt x="3535" y="1202"/>
                  </a:lnTo>
                  <a:cubicBezTo>
                    <a:pt x="3535" y="1172"/>
                    <a:pt x="3565" y="1187"/>
                    <a:pt x="3579" y="1187"/>
                  </a:cubicBezTo>
                  <a:cubicBezTo>
                    <a:pt x="3594" y="1187"/>
                    <a:pt x="3594" y="1172"/>
                    <a:pt x="3594" y="1172"/>
                  </a:cubicBezTo>
                  <a:cubicBezTo>
                    <a:pt x="3609" y="1143"/>
                    <a:pt x="3579" y="1158"/>
                    <a:pt x="3565" y="1143"/>
                  </a:cubicBezTo>
                  <a:lnTo>
                    <a:pt x="3594" y="1143"/>
                  </a:lnTo>
                  <a:cubicBezTo>
                    <a:pt x="3609" y="1128"/>
                    <a:pt x="3624" y="1143"/>
                    <a:pt x="3624" y="1143"/>
                  </a:cubicBezTo>
                  <a:cubicBezTo>
                    <a:pt x="3653" y="1172"/>
                    <a:pt x="3653" y="1143"/>
                    <a:pt x="3683" y="1128"/>
                  </a:cubicBezTo>
                  <a:cubicBezTo>
                    <a:pt x="3712" y="1098"/>
                    <a:pt x="3653" y="1069"/>
                    <a:pt x="3624" y="1054"/>
                  </a:cubicBezTo>
                  <a:cubicBezTo>
                    <a:pt x="3609" y="1054"/>
                    <a:pt x="3550" y="1069"/>
                    <a:pt x="3550" y="1069"/>
                  </a:cubicBezTo>
                  <a:cubicBezTo>
                    <a:pt x="3535" y="1039"/>
                    <a:pt x="3579" y="1039"/>
                    <a:pt x="3535" y="1024"/>
                  </a:cubicBezTo>
                  <a:cubicBezTo>
                    <a:pt x="3520" y="1024"/>
                    <a:pt x="3447" y="1024"/>
                    <a:pt x="3447" y="1009"/>
                  </a:cubicBezTo>
                  <a:cubicBezTo>
                    <a:pt x="3447" y="994"/>
                    <a:pt x="3476" y="994"/>
                    <a:pt x="3476" y="994"/>
                  </a:cubicBezTo>
                  <a:cubicBezTo>
                    <a:pt x="3491" y="980"/>
                    <a:pt x="3491" y="994"/>
                    <a:pt x="3506" y="994"/>
                  </a:cubicBezTo>
                  <a:cubicBezTo>
                    <a:pt x="3491" y="1009"/>
                    <a:pt x="3535" y="1009"/>
                    <a:pt x="3535" y="1009"/>
                  </a:cubicBezTo>
                  <a:cubicBezTo>
                    <a:pt x="3565" y="1009"/>
                    <a:pt x="3609" y="1039"/>
                    <a:pt x="3624" y="1039"/>
                  </a:cubicBezTo>
                  <a:cubicBezTo>
                    <a:pt x="3638" y="1039"/>
                    <a:pt x="3653" y="1054"/>
                    <a:pt x="3668" y="1054"/>
                  </a:cubicBezTo>
                  <a:cubicBezTo>
                    <a:pt x="3697" y="1069"/>
                    <a:pt x="3683" y="1054"/>
                    <a:pt x="3697" y="1054"/>
                  </a:cubicBezTo>
                  <a:cubicBezTo>
                    <a:pt x="3712" y="1054"/>
                    <a:pt x="3756" y="1054"/>
                    <a:pt x="3741" y="1039"/>
                  </a:cubicBezTo>
                  <a:cubicBezTo>
                    <a:pt x="3727" y="1024"/>
                    <a:pt x="3741" y="994"/>
                    <a:pt x="3756" y="980"/>
                  </a:cubicBezTo>
                  <a:cubicBezTo>
                    <a:pt x="3756" y="994"/>
                    <a:pt x="3800" y="1009"/>
                    <a:pt x="3800" y="1009"/>
                  </a:cubicBezTo>
                  <a:cubicBezTo>
                    <a:pt x="3830" y="1009"/>
                    <a:pt x="3845" y="1009"/>
                    <a:pt x="3874" y="994"/>
                  </a:cubicBezTo>
                  <a:cubicBezTo>
                    <a:pt x="3889" y="980"/>
                    <a:pt x="3903" y="950"/>
                    <a:pt x="3918" y="935"/>
                  </a:cubicBezTo>
                  <a:cubicBezTo>
                    <a:pt x="3933" y="920"/>
                    <a:pt x="3962" y="905"/>
                    <a:pt x="3948" y="876"/>
                  </a:cubicBezTo>
                  <a:cubicBezTo>
                    <a:pt x="3933" y="846"/>
                    <a:pt x="3889" y="861"/>
                    <a:pt x="3874" y="861"/>
                  </a:cubicBezTo>
                  <a:cubicBezTo>
                    <a:pt x="3830" y="861"/>
                    <a:pt x="3800" y="846"/>
                    <a:pt x="3771" y="831"/>
                  </a:cubicBezTo>
                  <a:cubicBezTo>
                    <a:pt x="3756" y="816"/>
                    <a:pt x="3741" y="802"/>
                    <a:pt x="3712" y="787"/>
                  </a:cubicBezTo>
                  <a:lnTo>
                    <a:pt x="3638" y="787"/>
                  </a:lnTo>
                  <a:cubicBezTo>
                    <a:pt x="3638" y="772"/>
                    <a:pt x="3712" y="787"/>
                    <a:pt x="3727" y="787"/>
                  </a:cubicBezTo>
                  <a:cubicBezTo>
                    <a:pt x="3756" y="787"/>
                    <a:pt x="3756" y="772"/>
                    <a:pt x="3786" y="787"/>
                  </a:cubicBezTo>
                  <a:cubicBezTo>
                    <a:pt x="3845" y="816"/>
                    <a:pt x="3903" y="876"/>
                    <a:pt x="3962" y="831"/>
                  </a:cubicBezTo>
                  <a:cubicBezTo>
                    <a:pt x="3992" y="802"/>
                    <a:pt x="4007" y="787"/>
                    <a:pt x="4021" y="757"/>
                  </a:cubicBezTo>
                  <a:cubicBezTo>
                    <a:pt x="4036" y="742"/>
                    <a:pt x="3948" y="727"/>
                    <a:pt x="3992" y="698"/>
                  </a:cubicBezTo>
                  <a:cubicBezTo>
                    <a:pt x="4007" y="698"/>
                    <a:pt x="4051" y="698"/>
                    <a:pt x="4066" y="713"/>
                  </a:cubicBezTo>
                  <a:cubicBezTo>
                    <a:pt x="4110" y="713"/>
                    <a:pt x="4110" y="742"/>
                    <a:pt x="4154" y="713"/>
                  </a:cubicBezTo>
                  <a:cubicBezTo>
                    <a:pt x="4154" y="713"/>
                    <a:pt x="4198" y="727"/>
                    <a:pt x="4183" y="698"/>
                  </a:cubicBezTo>
                  <a:cubicBezTo>
                    <a:pt x="4169" y="683"/>
                    <a:pt x="4110" y="653"/>
                    <a:pt x="4095" y="653"/>
                  </a:cubicBezTo>
                  <a:cubicBezTo>
                    <a:pt x="4124" y="638"/>
                    <a:pt x="4154" y="668"/>
                    <a:pt x="4183" y="668"/>
                  </a:cubicBezTo>
                  <a:cubicBezTo>
                    <a:pt x="4198" y="668"/>
                    <a:pt x="4228" y="742"/>
                    <a:pt x="4257" y="727"/>
                  </a:cubicBezTo>
                  <a:lnTo>
                    <a:pt x="4242" y="713"/>
                  </a:lnTo>
                  <a:cubicBezTo>
                    <a:pt x="4257" y="698"/>
                    <a:pt x="4272" y="698"/>
                    <a:pt x="4301" y="683"/>
                  </a:cubicBezTo>
                  <a:cubicBezTo>
                    <a:pt x="4316" y="668"/>
                    <a:pt x="4360" y="624"/>
                    <a:pt x="4375" y="609"/>
                  </a:cubicBezTo>
                  <a:cubicBezTo>
                    <a:pt x="4375" y="564"/>
                    <a:pt x="4345" y="564"/>
                    <a:pt x="4316" y="534"/>
                  </a:cubicBezTo>
                  <a:cubicBezTo>
                    <a:pt x="4316" y="534"/>
                    <a:pt x="4272" y="445"/>
                    <a:pt x="4272" y="460"/>
                  </a:cubicBezTo>
                  <a:cubicBezTo>
                    <a:pt x="4286" y="445"/>
                    <a:pt x="4345" y="445"/>
                    <a:pt x="4360" y="445"/>
                  </a:cubicBezTo>
                  <a:cubicBezTo>
                    <a:pt x="4404" y="431"/>
                    <a:pt x="4331" y="416"/>
                    <a:pt x="4331" y="401"/>
                  </a:cubicBezTo>
                  <a:cubicBezTo>
                    <a:pt x="4316" y="386"/>
                    <a:pt x="4375" y="386"/>
                    <a:pt x="4375" y="371"/>
                  </a:cubicBezTo>
                  <a:lnTo>
                    <a:pt x="4228" y="312"/>
                  </a:lnTo>
                  <a:cubicBezTo>
                    <a:pt x="4242" y="312"/>
                    <a:pt x="4272" y="297"/>
                    <a:pt x="4286" y="297"/>
                  </a:cubicBezTo>
                  <a:cubicBezTo>
                    <a:pt x="4242" y="297"/>
                    <a:pt x="4198" y="282"/>
                    <a:pt x="4154" y="282"/>
                  </a:cubicBezTo>
                  <a:cubicBezTo>
                    <a:pt x="4124" y="282"/>
                    <a:pt x="4080" y="297"/>
                    <a:pt x="4066" y="282"/>
                  </a:cubicBezTo>
                  <a:cubicBezTo>
                    <a:pt x="4095" y="297"/>
                    <a:pt x="4051" y="312"/>
                    <a:pt x="4066" y="342"/>
                  </a:cubicBezTo>
                  <a:cubicBezTo>
                    <a:pt x="4080" y="356"/>
                    <a:pt x="4124" y="371"/>
                    <a:pt x="4124" y="386"/>
                  </a:cubicBezTo>
                  <a:lnTo>
                    <a:pt x="4095" y="401"/>
                  </a:lnTo>
                  <a:cubicBezTo>
                    <a:pt x="4095" y="401"/>
                    <a:pt x="4124" y="416"/>
                    <a:pt x="4110" y="416"/>
                  </a:cubicBezTo>
                  <a:cubicBezTo>
                    <a:pt x="4080" y="431"/>
                    <a:pt x="4066" y="401"/>
                    <a:pt x="4051" y="460"/>
                  </a:cubicBezTo>
                  <a:cubicBezTo>
                    <a:pt x="4036" y="490"/>
                    <a:pt x="4036" y="520"/>
                    <a:pt x="4021" y="549"/>
                  </a:cubicBezTo>
                  <a:cubicBezTo>
                    <a:pt x="4007" y="549"/>
                    <a:pt x="3992" y="564"/>
                    <a:pt x="3992" y="579"/>
                  </a:cubicBezTo>
                  <a:cubicBezTo>
                    <a:pt x="3992" y="594"/>
                    <a:pt x="3977" y="594"/>
                    <a:pt x="3977" y="609"/>
                  </a:cubicBezTo>
                  <a:cubicBezTo>
                    <a:pt x="3933" y="624"/>
                    <a:pt x="3948" y="638"/>
                    <a:pt x="3918" y="594"/>
                  </a:cubicBezTo>
                  <a:cubicBezTo>
                    <a:pt x="3903" y="579"/>
                    <a:pt x="3859" y="549"/>
                    <a:pt x="3859" y="520"/>
                  </a:cubicBezTo>
                  <a:cubicBezTo>
                    <a:pt x="3859" y="520"/>
                    <a:pt x="3859" y="475"/>
                    <a:pt x="3874" y="475"/>
                  </a:cubicBezTo>
                  <a:cubicBezTo>
                    <a:pt x="3874" y="475"/>
                    <a:pt x="3903" y="490"/>
                    <a:pt x="3903" y="460"/>
                  </a:cubicBezTo>
                  <a:cubicBezTo>
                    <a:pt x="3889" y="431"/>
                    <a:pt x="3889" y="416"/>
                    <a:pt x="3859" y="386"/>
                  </a:cubicBezTo>
                  <a:cubicBezTo>
                    <a:pt x="3830" y="371"/>
                    <a:pt x="3800" y="342"/>
                    <a:pt x="3771" y="371"/>
                  </a:cubicBezTo>
                  <a:cubicBezTo>
                    <a:pt x="3756" y="386"/>
                    <a:pt x="3756" y="416"/>
                    <a:pt x="3756" y="445"/>
                  </a:cubicBezTo>
                  <a:cubicBezTo>
                    <a:pt x="3756" y="460"/>
                    <a:pt x="3697" y="460"/>
                    <a:pt x="3697" y="445"/>
                  </a:cubicBezTo>
                  <a:cubicBezTo>
                    <a:pt x="3697" y="431"/>
                    <a:pt x="3697" y="386"/>
                    <a:pt x="3683" y="371"/>
                  </a:cubicBezTo>
                  <a:cubicBezTo>
                    <a:pt x="3624" y="327"/>
                    <a:pt x="3697" y="371"/>
                    <a:pt x="3697" y="356"/>
                  </a:cubicBezTo>
                  <a:cubicBezTo>
                    <a:pt x="3712" y="356"/>
                    <a:pt x="3727" y="342"/>
                    <a:pt x="3712" y="342"/>
                  </a:cubicBezTo>
                  <a:cubicBezTo>
                    <a:pt x="3712" y="327"/>
                    <a:pt x="3697" y="312"/>
                    <a:pt x="3683" y="327"/>
                  </a:cubicBezTo>
                  <a:cubicBezTo>
                    <a:pt x="3668" y="342"/>
                    <a:pt x="3668" y="312"/>
                    <a:pt x="3653" y="312"/>
                  </a:cubicBezTo>
                  <a:cubicBezTo>
                    <a:pt x="3638" y="297"/>
                    <a:pt x="3624" y="327"/>
                    <a:pt x="3609" y="312"/>
                  </a:cubicBezTo>
                  <a:cubicBezTo>
                    <a:pt x="3579" y="297"/>
                    <a:pt x="3565" y="312"/>
                    <a:pt x="3579" y="267"/>
                  </a:cubicBezTo>
                  <a:lnTo>
                    <a:pt x="3594" y="267"/>
                  </a:lnTo>
                  <a:lnTo>
                    <a:pt x="3594" y="238"/>
                  </a:lnTo>
                  <a:lnTo>
                    <a:pt x="3624" y="238"/>
                  </a:lnTo>
                  <a:cubicBezTo>
                    <a:pt x="3609" y="238"/>
                    <a:pt x="3594" y="193"/>
                    <a:pt x="3594" y="193"/>
                  </a:cubicBezTo>
                  <a:cubicBezTo>
                    <a:pt x="3579" y="164"/>
                    <a:pt x="3550" y="164"/>
                    <a:pt x="3550" y="149"/>
                  </a:cubicBezTo>
                  <a:cubicBezTo>
                    <a:pt x="3520" y="134"/>
                    <a:pt x="3535" y="134"/>
                    <a:pt x="3520" y="104"/>
                  </a:cubicBezTo>
                  <a:cubicBezTo>
                    <a:pt x="3520" y="75"/>
                    <a:pt x="3491" y="60"/>
                    <a:pt x="3491" y="45"/>
                  </a:cubicBezTo>
                  <a:cubicBezTo>
                    <a:pt x="3476" y="15"/>
                    <a:pt x="3447" y="15"/>
                    <a:pt x="3417" y="15"/>
                  </a:cubicBezTo>
                  <a:cubicBezTo>
                    <a:pt x="3403" y="15"/>
                    <a:pt x="3417" y="0"/>
                    <a:pt x="3388" y="0"/>
                  </a:cubicBezTo>
                  <a:cubicBezTo>
                    <a:pt x="3373" y="0"/>
                    <a:pt x="3358" y="0"/>
                    <a:pt x="3358" y="30"/>
                  </a:cubicBezTo>
                  <a:lnTo>
                    <a:pt x="3314" y="45"/>
                  </a:lnTo>
                  <a:cubicBezTo>
                    <a:pt x="3329" y="45"/>
                    <a:pt x="3358" y="45"/>
                    <a:pt x="3358" y="60"/>
                  </a:cubicBezTo>
                  <a:lnTo>
                    <a:pt x="3329" y="75"/>
                  </a:lnTo>
                  <a:cubicBezTo>
                    <a:pt x="3314" y="89"/>
                    <a:pt x="3299" y="60"/>
                    <a:pt x="3285" y="89"/>
                  </a:cubicBezTo>
                  <a:cubicBezTo>
                    <a:pt x="3270" y="89"/>
                    <a:pt x="3255" y="134"/>
                    <a:pt x="3255" y="149"/>
                  </a:cubicBezTo>
                  <a:cubicBezTo>
                    <a:pt x="3270" y="149"/>
                    <a:pt x="3299" y="149"/>
                    <a:pt x="3314" y="164"/>
                  </a:cubicBezTo>
                  <a:cubicBezTo>
                    <a:pt x="3299" y="149"/>
                    <a:pt x="3270" y="208"/>
                    <a:pt x="3270" y="223"/>
                  </a:cubicBezTo>
                  <a:cubicBezTo>
                    <a:pt x="3270" y="238"/>
                    <a:pt x="3299" y="267"/>
                    <a:pt x="3314" y="282"/>
                  </a:cubicBezTo>
                  <a:cubicBezTo>
                    <a:pt x="3329" y="282"/>
                    <a:pt x="3358" y="312"/>
                    <a:pt x="3373" y="312"/>
                  </a:cubicBezTo>
                  <a:cubicBezTo>
                    <a:pt x="3403" y="297"/>
                    <a:pt x="3403" y="297"/>
                    <a:pt x="3417" y="312"/>
                  </a:cubicBezTo>
                  <a:cubicBezTo>
                    <a:pt x="3432" y="312"/>
                    <a:pt x="3462" y="342"/>
                    <a:pt x="3462" y="342"/>
                  </a:cubicBezTo>
                  <a:cubicBezTo>
                    <a:pt x="3447" y="356"/>
                    <a:pt x="3432" y="327"/>
                    <a:pt x="3432" y="356"/>
                  </a:cubicBezTo>
                  <a:cubicBezTo>
                    <a:pt x="3432" y="386"/>
                    <a:pt x="3417" y="386"/>
                    <a:pt x="3417" y="401"/>
                  </a:cubicBezTo>
                  <a:cubicBezTo>
                    <a:pt x="3403" y="431"/>
                    <a:pt x="3432" y="431"/>
                    <a:pt x="3447" y="416"/>
                  </a:cubicBezTo>
                  <a:cubicBezTo>
                    <a:pt x="3447" y="416"/>
                    <a:pt x="3476" y="371"/>
                    <a:pt x="3476" y="386"/>
                  </a:cubicBezTo>
                  <a:cubicBezTo>
                    <a:pt x="3491" y="401"/>
                    <a:pt x="3476" y="431"/>
                    <a:pt x="3476" y="445"/>
                  </a:cubicBezTo>
                  <a:cubicBezTo>
                    <a:pt x="3462" y="460"/>
                    <a:pt x="3447" y="460"/>
                    <a:pt x="3432" y="460"/>
                  </a:cubicBezTo>
                  <a:cubicBezTo>
                    <a:pt x="3432" y="475"/>
                    <a:pt x="3432" y="490"/>
                    <a:pt x="3417" y="505"/>
                  </a:cubicBezTo>
                  <a:cubicBezTo>
                    <a:pt x="3403" y="505"/>
                    <a:pt x="3373" y="505"/>
                    <a:pt x="3358" y="520"/>
                  </a:cubicBezTo>
                  <a:cubicBezTo>
                    <a:pt x="3344" y="520"/>
                    <a:pt x="3329" y="549"/>
                    <a:pt x="3329" y="549"/>
                  </a:cubicBezTo>
                  <a:cubicBezTo>
                    <a:pt x="3344" y="564"/>
                    <a:pt x="3358" y="579"/>
                    <a:pt x="3358" y="609"/>
                  </a:cubicBezTo>
                  <a:cubicBezTo>
                    <a:pt x="3358" y="624"/>
                    <a:pt x="3344" y="609"/>
                    <a:pt x="3329" y="594"/>
                  </a:cubicBezTo>
                  <a:cubicBezTo>
                    <a:pt x="3329" y="594"/>
                    <a:pt x="3314" y="594"/>
                    <a:pt x="3314" y="609"/>
                  </a:cubicBezTo>
                  <a:cubicBezTo>
                    <a:pt x="3299" y="609"/>
                    <a:pt x="3270" y="594"/>
                    <a:pt x="3270" y="579"/>
                  </a:cubicBezTo>
                  <a:cubicBezTo>
                    <a:pt x="3270" y="564"/>
                    <a:pt x="3299" y="520"/>
                    <a:pt x="3299" y="505"/>
                  </a:cubicBezTo>
                  <a:cubicBezTo>
                    <a:pt x="3314" y="475"/>
                    <a:pt x="3270" y="505"/>
                    <a:pt x="3270" y="505"/>
                  </a:cubicBezTo>
                  <a:cubicBezTo>
                    <a:pt x="3255" y="505"/>
                    <a:pt x="3211" y="475"/>
                    <a:pt x="3196" y="460"/>
                  </a:cubicBezTo>
                  <a:cubicBezTo>
                    <a:pt x="3167" y="445"/>
                    <a:pt x="3182" y="475"/>
                    <a:pt x="3152" y="475"/>
                  </a:cubicBezTo>
                  <a:cubicBezTo>
                    <a:pt x="3137" y="475"/>
                    <a:pt x="3093" y="460"/>
                    <a:pt x="3123" y="490"/>
                  </a:cubicBezTo>
                  <a:cubicBezTo>
                    <a:pt x="3137" y="505"/>
                    <a:pt x="3137" y="520"/>
                    <a:pt x="3167" y="520"/>
                  </a:cubicBezTo>
                  <a:cubicBezTo>
                    <a:pt x="3182" y="520"/>
                    <a:pt x="3211" y="520"/>
                    <a:pt x="3211" y="549"/>
                  </a:cubicBezTo>
                  <a:cubicBezTo>
                    <a:pt x="3241" y="609"/>
                    <a:pt x="3152" y="534"/>
                    <a:pt x="3137" y="520"/>
                  </a:cubicBezTo>
                  <a:cubicBezTo>
                    <a:pt x="3108" y="520"/>
                    <a:pt x="3108" y="549"/>
                    <a:pt x="3079" y="549"/>
                  </a:cubicBezTo>
                  <a:cubicBezTo>
                    <a:pt x="3049" y="549"/>
                    <a:pt x="3034" y="534"/>
                    <a:pt x="3005" y="534"/>
                  </a:cubicBezTo>
                  <a:cubicBezTo>
                    <a:pt x="2946" y="549"/>
                    <a:pt x="2902" y="549"/>
                    <a:pt x="2843" y="549"/>
                  </a:cubicBezTo>
                  <a:cubicBezTo>
                    <a:pt x="2799" y="534"/>
                    <a:pt x="2740" y="505"/>
                    <a:pt x="2681" y="490"/>
                  </a:cubicBezTo>
                  <a:cubicBezTo>
                    <a:pt x="2666" y="490"/>
                    <a:pt x="2637" y="490"/>
                    <a:pt x="2622" y="475"/>
                  </a:cubicBezTo>
                  <a:cubicBezTo>
                    <a:pt x="2607" y="445"/>
                    <a:pt x="2607" y="416"/>
                    <a:pt x="2592" y="416"/>
                  </a:cubicBezTo>
                  <a:cubicBezTo>
                    <a:pt x="2563" y="401"/>
                    <a:pt x="2533" y="416"/>
                    <a:pt x="2519" y="416"/>
                  </a:cubicBezTo>
                  <a:cubicBezTo>
                    <a:pt x="2475" y="431"/>
                    <a:pt x="2445" y="431"/>
                    <a:pt x="2416" y="431"/>
                  </a:cubicBezTo>
                  <a:cubicBezTo>
                    <a:pt x="2401" y="445"/>
                    <a:pt x="2371" y="460"/>
                    <a:pt x="2371" y="475"/>
                  </a:cubicBezTo>
                  <a:cubicBezTo>
                    <a:pt x="2371" y="475"/>
                    <a:pt x="2430" y="505"/>
                    <a:pt x="2445" y="505"/>
                  </a:cubicBezTo>
                  <a:cubicBezTo>
                    <a:pt x="2445" y="505"/>
                    <a:pt x="2430" y="460"/>
                    <a:pt x="2460" y="475"/>
                  </a:cubicBezTo>
                  <a:cubicBezTo>
                    <a:pt x="2475" y="475"/>
                    <a:pt x="2475" y="490"/>
                    <a:pt x="2489" y="475"/>
                  </a:cubicBezTo>
                  <a:cubicBezTo>
                    <a:pt x="2504" y="475"/>
                    <a:pt x="2592" y="416"/>
                    <a:pt x="2592" y="445"/>
                  </a:cubicBezTo>
                  <a:cubicBezTo>
                    <a:pt x="2592" y="460"/>
                    <a:pt x="2548" y="475"/>
                    <a:pt x="2533" y="490"/>
                  </a:cubicBezTo>
                  <a:cubicBezTo>
                    <a:pt x="2519" y="505"/>
                    <a:pt x="2489" y="505"/>
                    <a:pt x="2460" y="505"/>
                  </a:cubicBezTo>
                  <a:cubicBezTo>
                    <a:pt x="2445" y="520"/>
                    <a:pt x="2401" y="549"/>
                    <a:pt x="2430" y="564"/>
                  </a:cubicBezTo>
                  <a:cubicBezTo>
                    <a:pt x="2460" y="564"/>
                    <a:pt x="2460" y="579"/>
                    <a:pt x="2445" y="609"/>
                  </a:cubicBezTo>
                  <a:cubicBezTo>
                    <a:pt x="2445" y="624"/>
                    <a:pt x="2475" y="624"/>
                    <a:pt x="2475" y="638"/>
                  </a:cubicBezTo>
                  <a:cubicBezTo>
                    <a:pt x="2489" y="653"/>
                    <a:pt x="2489" y="683"/>
                    <a:pt x="2460" y="653"/>
                  </a:cubicBezTo>
                  <a:cubicBezTo>
                    <a:pt x="2430" y="624"/>
                    <a:pt x="2460" y="683"/>
                    <a:pt x="2445" y="668"/>
                  </a:cubicBezTo>
                  <a:cubicBezTo>
                    <a:pt x="2430" y="668"/>
                    <a:pt x="2401" y="624"/>
                    <a:pt x="2386" y="638"/>
                  </a:cubicBezTo>
                  <a:cubicBezTo>
                    <a:pt x="2416" y="624"/>
                    <a:pt x="2460" y="638"/>
                    <a:pt x="2416" y="609"/>
                  </a:cubicBezTo>
                  <a:cubicBezTo>
                    <a:pt x="2430" y="609"/>
                    <a:pt x="2445" y="594"/>
                    <a:pt x="2416" y="579"/>
                  </a:cubicBezTo>
                  <a:cubicBezTo>
                    <a:pt x="2445" y="594"/>
                    <a:pt x="2371" y="594"/>
                    <a:pt x="2386" y="594"/>
                  </a:cubicBezTo>
                  <a:cubicBezTo>
                    <a:pt x="2386" y="579"/>
                    <a:pt x="2386" y="579"/>
                    <a:pt x="2401" y="579"/>
                  </a:cubicBezTo>
                  <a:cubicBezTo>
                    <a:pt x="2401" y="564"/>
                    <a:pt x="2357" y="594"/>
                    <a:pt x="2357" y="594"/>
                  </a:cubicBezTo>
                  <a:cubicBezTo>
                    <a:pt x="2342" y="594"/>
                    <a:pt x="2357" y="564"/>
                    <a:pt x="2342" y="549"/>
                  </a:cubicBezTo>
                  <a:lnTo>
                    <a:pt x="2312" y="549"/>
                  </a:lnTo>
                  <a:cubicBezTo>
                    <a:pt x="2283" y="549"/>
                    <a:pt x="2283" y="505"/>
                    <a:pt x="2254" y="520"/>
                  </a:cubicBezTo>
                  <a:cubicBezTo>
                    <a:pt x="2224" y="549"/>
                    <a:pt x="2209" y="549"/>
                    <a:pt x="2165" y="549"/>
                  </a:cubicBezTo>
                  <a:lnTo>
                    <a:pt x="2003" y="549"/>
                  </a:lnTo>
                  <a:cubicBezTo>
                    <a:pt x="1988" y="549"/>
                    <a:pt x="1885" y="549"/>
                    <a:pt x="1885" y="534"/>
                  </a:cubicBezTo>
                  <a:cubicBezTo>
                    <a:pt x="1871" y="534"/>
                    <a:pt x="1915" y="505"/>
                    <a:pt x="1929" y="490"/>
                  </a:cubicBezTo>
                  <a:cubicBezTo>
                    <a:pt x="1944" y="475"/>
                    <a:pt x="1959" y="490"/>
                    <a:pt x="1988" y="490"/>
                  </a:cubicBezTo>
                  <a:cubicBezTo>
                    <a:pt x="2003" y="475"/>
                    <a:pt x="1959" y="445"/>
                    <a:pt x="1959" y="445"/>
                  </a:cubicBezTo>
                  <a:cubicBezTo>
                    <a:pt x="1929" y="416"/>
                    <a:pt x="1915" y="416"/>
                    <a:pt x="1885" y="401"/>
                  </a:cubicBezTo>
                  <a:cubicBezTo>
                    <a:pt x="1871" y="401"/>
                    <a:pt x="1856" y="386"/>
                    <a:pt x="1841" y="401"/>
                  </a:cubicBezTo>
                  <a:cubicBezTo>
                    <a:pt x="1826" y="416"/>
                    <a:pt x="1812" y="431"/>
                    <a:pt x="1797" y="416"/>
                  </a:cubicBezTo>
                  <a:cubicBezTo>
                    <a:pt x="1753" y="386"/>
                    <a:pt x="1709" y="386"/>
                    <a:pt x="1664" y="371"/>
                  </a:cubicBezTo>
                  <a:cubicBezTo>
                    <a:pt x="1605" y="356"/>
                    <a:pt x="1561" y="356"/>
                    <a:pt x="1502" y="327"/>
                  </a:cubicBezTo>
                  <a:cubicBezTo>
                    <a:pt x="1458" y="297"/>
                    <a:pt x="1429" y="282"/>
                    <a:pt x="1370" y="282"/>
                  </a:cubicBezTo>
                  <a:cubicBezTo>
                    <a:pt x="1355" y="282"/>
                    <a:pt x="1340" y="282"/>
                    <a:pt x="1326" y="297"/>
                  </a:cubicBezTo>
                  <a:cubicBezTo>
                    <a:pt x="1311" y="312"/>
                    <a:pt x="1296" y="342"/>
                    <a:pt x="1281" y="342"/>
                  </a:cubicBezTo>
                  <a:cubicBezTo>
                    <a:pt x="1267" y="342"/>
                    <a:pt x="1222" y="356"/>
                    <a:pt x="1222" y="342"/>
                  </a:cubicBezTo>
                  <a:cubicBezTo>
                    <a:pt x="1222" y="327"/>
                    <a:pt x="1252" y="312"/>
                    <a:pt x="1252" y="297"/>
                  </a:cubicBezTo>
                  <a:cubicBezTo>
                    <a:pt x="1252" y="297"/>
                    <a:pt x="1208" y="312"/>
                    <a:pt x="1208" y="297"/>
                  </a:cubicBezTo>
                  <a:cubicBezTo>
                    <a:pt x="1222" y="282"/>
                    <a:pt x="1222" y="267"/>
                    <a:pt x="1208" y="253"/>
                  </a:cubicBezTo>
                  <a:cubicBezTo>
                    <a:pt x="1208" y="223"/>
                    <a:pt x="1149" y="253"/>
                    <a:pt x="1149" y="267"/>
                  </a:cubicBezTo>
                  <a:cubicBezTo>
                    <a:pt x="1149" y="267"/>
                    <a:pt x="1178" y="253"/>
                    <a:pt x="1178" y="267"/>
                  </a:cubicBezTo>
                  <a:cubicBezTo>
                    <a:pt x="1193" y="267"/>
                    <a:pt x="1134" y="297"/>
                    <a:pt x="1178" y="297"/>
                  </a:cubicBezTo>
                  <a:cubicBezTo>
                    <a:pt x="1163" y="297"/>
                    <a:pt x="1149" y="297"/>
                    <a:pt x="1149" y="327"/>
                  </a:cubicBezTo>
                  <a:cubicBezTo>
                    <a:pt x="1149" y="342"/>
                    <a:pt x="1134" y="356"/>
                    <a:pt x="1119" y="342"/>
                  </a:cubicBezTo>
                  <a:cubicBezTo>
                    <a:pt x="1075" y="327"/>
                    <a:pt x="1060" y="312"/>
                    <a:pt x="1046" y="267"/>
                  </a:cubicBezTo>
                  <a:cubicBezTo>
                    <a:pt x="1031" y="238"/>
                    <a:pt x="1001" y="223"/>
                    <a:pt x="972" y="193"/>
                  </a:cubicBezTo>
                  <a:cubicBezTo>
                    <a:pt x="957" y="193"/>
                    <a:pt x="942" y="164"/>
                    <a:pt x="928" y="178"/>
                  </a:cubicBezTo>
                  <a:cubicBezTo>
                    <a:pt x="928" y="208"/>
                    <a:pt x="972" y="223"/>
                    <a:pt x="987" y="238"/>
                  </a:cubicBezTo>
                  <a:cubicBezTo>
                    <a:pt x="987" y="223"/>
                    <a:pt x="928" y="238"/>
                    <a:pt x="928" y="253"/>
                  </a:cubicBezTo>
                  <a:cubicBezTo>
                    <a:pt x="913" y="267"/>
                    <a:pt x="928" y="267"/>
                    <a:pt x="913" y="282"/>
                  </a:cubicBezTo>
                  <a:cubicBezTo>
                    <a:pt x="898" y="282"/>
                    <a:pt x="884" y="312"/>
                    <a:pt x="869" y="297"/>
                  </a:cubicBezTo>
                  <a:lnTo>
                    <a:pt x="869" y="282"/>
                  </a:lnTo>
                  <a:cubicBezTo>
                    <a:pt x="869" y="267"/>
                    <a:pt x="795" y="297"/>
                    <a:pt x="795" y="312"/>
                  </a:cubicBezTo>
                  <a:cubicBezTo>
                    <a:pt x="780" y="327"/>
                    <a:pt x="766" y="342"/>
                    <a:pt x="736" y="356"/>
                  </a:cubicBezTo>
                  <a:cubicBezTo>
                    <a:pt x="722" y="371"/>
                    <a:pt x="736" y="327"/>
                    <a:pt x="722" y="327"/>
                  </a:cubicBezTo>
                  <a:cubicBezTo>
                    <a:pt x="707" y="327"/>
                    <a:pt x="692" y="342"/>
                    <a:pt x="677" y="342"/>
                  </a:cubicBezTo>
                  <a:cubicBezTo>
                    <a:pt x="663" y="342"/>
                    <a:pt x="663" y="371"/>
                    <a:pt x="648" y="371"/>
                  </a:cubicBezTo>
                  <a:cubicBezTo>
                    <a:pt x="633" y="371"/>
                    <a:pt x="589" y="401"/>
                    <a:pt x="604" y="401"/>
                  </a:cubicBezTo>
                  <a:cubicBezTo>
                    <a:pt x="604" y="416"/>
                    <a:pt x="633" y="416"/>
                    <a:pt x="589" y="431"/>
                  </a:cubicBezTo>
                  <a:cubicBezTo>
                    <a:pt x="589" y="431"/>
                    <a:pt x="545" y="431"/>
                    <a:pt x="545" y="416"/>
                  </a:cubicBezTo>
                  <a:cubicBezTo>
                    <a:pt x="545" y="401"/>
                    <a:pt x="589" y="386"/>
                    <a:pt x="589" y="386"/>
                  </a:cubicBezTo>
                  <a:cubicBezTo>
                    <a:pt x="604" y="356"/>
                    <a:pt x="633" y="342"/>
                    <a:pt x="648" y="327"/>
                  </a:cubicBezTo>
                  <a:cubicBezTo>
                    <a:pt x="677" y="312"/>
                    <a:pt x="692" y="312"/>
                    <a:pt x="722" y="327"/>
                  </a:cubicBezTo>
                  <a:cubicBezTo>
                    <a:pt x="707" y="327"/>
                    <a:pt x="825" y="267"/>
                    <a:pt x="825" y="267"/>
                  </a:cubicBezTo>
                  <a:cubicBezTo>
                    <a:pt x="854" y="253"/>
                    <a:pt x="839" y="238"/>
                    <a:pt x="825" y="238"/>
                  </a:cubicBezTo>
                  <a:cubicBezTo>
                    <a:pt x="795" y="238"/>
                    <a:pt x="766" y="238"/>
                    <a:pt x="736" y="253"/>
                  </a:cubicBezTo>
                  <a:cubicBezTo>
                    <a:pt x="722" y="253"/>
                    <a:pt x="722" y="282"/>
                    <a:pt x="692" y="282"/>
                  </a:cubicBezTo>
                  <a:cubicBezTo>
                    <a:pt x="677" y="282"/>
                    <a:pt x="648" y="297"/>
                    <a:pt x="633" y="297"/>
                  </a:cubicBezTo>
                  <a:cubicBezTo>
                    <a:pt x="604" y="297"/>
                    <a:pt x="530" y="371"/>
                    <a:pt x="515" y="356"/>
                  </a:cubicBezTo>
                  <a:cubicBezTo>
                    <a:pt x="501" y="356"/>
                    <a:pt x="530" y="342"/>
                    <a:pt x="530" y="327"/>
                  </a:cubicBezTo>
                  <a:lnTo>
                    <a:pt x="486" y="312"/>
                  </a:lnTo>
                  <a:cubicBezTo>
                    <a:pt x="486" y="312"/>
                    <a:pt x="442" y="342"/>
                    <a:pt x="427" y="342"/>
                  </a:cubicBezTo>
                  <a:cubicBezTo>
                    <a:pt x="412" y="342"/>
                    <a:pt x="383" y="356"/>
                    <a:pt x="368" y="371"/>
                  </a:cubicBezTo>
                  <a:cubicBezTo>
                    <a:pt x="353" y="371"/>
                    <a:pt x="383" y="386"/>
                    <a:pt x="383" y="386"/>
                  </a:cubicBezTo>
                  <a:cubicBezTo>
                    <a:pt x="397" y="386"/>
                    <a:pt x="383" y="401"/>
                    <a:pt x="383" y="401"/>
                  </a:cubicBezTo>
                  <a:cubicBezTo>
                    <a:pt x="383" y="416"/>
                    <a:pt x="442" y="401"/>
                    <a:pt x="442" y="401"/>
                  </a:cubicBezTo>
                  <a:cubicBezTo>
                    <a:pt x="456" y="386"/>
                    <a:pt x="486" y="371"/>
                    <a:pt x="501" y="356"/>
                  </a:cubicBezTo>
                  <a:cubicBezTo>
                    <a:pt x="427" y="386"/>
                    <a:pt x="501" y="401"/>
                    <a:pt x="486" y="431"/>
                  </a:cubicBezTo>
                  <a:lnTo>
                    <a:pt x="471" y="416"/>
                  </a:lnTo>
                  <a:cubicBezTo>
                    <a:pt x="442" y="401"/>
                    <a:pt x="427" y="416"/>
                    <a:pt x="412" y="431"/>
                  </a:cubicBezTo>
                  <a:cubicBezTo>
                    <a:pt x="397" y="431"/>
                    <a:pt x="339" y="416"/>
                    <a:pt x="309" y="416"/>
                  </a:cubicBezTo>
                  <a:cubicBezTo>
                    <a:pt x="280" y="416"/>
                    <a:pt x="235" y="386"/>
                    <a:pt x="206" y="371"/>
                  </a:cubicBezTo>
                  <a:cubicBezTo>
                    <a:pt x="191" y="371"/>
                    <a:pt x="176" y="356"/>
                    <a:pt x="162" y="356"/>
                  </a:cubicBezTo>
                  <a:cubicBezTo>
                    <a:pt x="147" y="342"/>
                    <a:pt x="132" y="312"/>
                    <a:pt x="147" y="312"/>
                  </a:cubicBezTo>
                  <a:cubicBezTo>
                    <a:pt x="132" y="312"/>
                    <a:pt x="103" y="312"/>
                    <a:pt x="88" y="327"/>
                  </a:cubicBezTo>
                  <a:cubicBezTo>
                    <a:pt x="59" y="327"/>
                    <a:pt x="29" y="327"/>
                    <a:pt x="0" y="312"/>
                  </a:cubicBezTo>
                  <a:lnTo>
                    <a:pt x="0" y="1187"/>
                  </a:lnTo>
                  <a:lnTo>
                    <a:pt x="0" y="1395"/>
                  </a:lnTo>
                  <a:lnTo>
                    <a:pt x="0" y="1440"/>
                  </a:lnTo>
                  <a:cubicBezTo>
                    <a:pt x="0" y="1469"/>
                    <a:pt x="29" y="1440"/>
                    <a:pt x="44" y="1440"/>
                  </a:cubicBezTo>
                  <a:cubicBezTo>
                    <a:pt x="73" y="1454"/>
                    <a:pt x="73" y="1440"/>
                    <a:pt x="103" y="1440"/>
                  </a:cubicBezTo>
                  <a:cubicBezTo>
                    <a:pt x="132" y="1440"/>
                    <a:pt x="132" y="1454"/>
                    <a:pt x="147" y="1469"/>
                  </a:cubicBezTo>
                  <a:cubicBezTo>
                    <a:pt x="162" y="1499"/>
                    <a:pt x="235" y="1588"/>
                    <a:pt x="265" y="1588"/>
                  </a:cubicBezTo>
                  <a:cubicBezTo>
                    <a:pt x="280" y="1588"/>
                    <a:pt x="309" y="1573"/>
                    <a:pt x="324" y="1558"/>
                  </a:cubicBezTo>
                  <a:cubicBezTo>
                    <a:pt x="339" y="1543"/>
                    <a:pt x="324" y="1529"/>
                    <a:pt x="339" y="1514"/>
                  </a:cubicBezTo>
                  <a:cubicBezTo>
                    <a:pt x="353" y="1514"/>
                    <a:pt x="412" y="1499"/>
                    <a:pt x="412" y="1514"/>
                  </a:cubicBezTo>
                  <a:cubicBezTo>
                    <a:pt x="442" y="1543"/>
                    <a:pt x="471" y="1558"/>
                    <a:pt x="486" y="1588"/>
                  </a:cubicBezTo>
                  <a:cubicBezTo>
                    <a:pt x="515" y="1618"/>
                    <a:pt x="545" y="1632"/>
                    <a:pt x="559" y="1662"/>
                  </a:cubicBezTo>
                  <a:cubicBezTo>
                    <a:pt x="574" y="1677"/>
                    <a:pt x="574" y="1692"/>
                    <a:pt x="589" y="1721"/>
                  </a:cubicBezTo>
                  <a:cubicBezTo>
                    <a:pt x="618" y="1751"/>
                    <a:pt x="633" y="1810"/>
                    <a:pt x="677" y="1840"/>
                  </a:cubicBezTo>
                  <a:cubicBezTo>
                    <a:pt x="707" y="1870"/>
                    <a:pt x="766" y="1885"/>
                    <a:pt x="795" y="1899"/>
                  </a:cubicBezTo>
                  <a:cubicBezTo>
                    <a:pt x="825" y="1914"/>
                    <a:pt x="780" y="1929"/>
                    <a:pt x="795" y="1959"/>
                  </a:cubicBezTo>
                  <a:cubicBezTo>
                    <a:pt x="810" y="1959"/>
                    <a:pt x="825" y="1959"/>
                    <a:pt x="825" y="1974"/>
                  </a:cubicBezTo>
                  <a:cubicBezTo>
                    <a:pt x="825" y="1974"/>
                    <a:pt x="810" y="2018"/>
                    <a:pt x="825" y="2003"/>
                  </a:cubicBezTo>
                  <a:cubicBezTo>
                    <a:pt x="810" y="2018"/>
                    <a:pt x="780" y="2018"/>
                    <a:pt x="780" y="2048"/>
                  </a:cubicBezTo>
                  <a:cubicBezTo>
                    <a:pt x="766" y="2063"/>
                    <a:pt x="810" y="2092"/>
                    <a:pt x="825" y="2092"/>
                  </a:cubicBezTo>
                  <a:lnTo>
                    <a:pt x="795" y="2122"/>
                  </a:lnTo>
                  <a:cubicBezTo>
                    <a:pt x="795" y="2122"/>
                    <a:pt x="780" y="2107"/>
                    <a:pt x="780" y="2092"/>
                  </a:cubicBezTo>
                  <a:cubicBezTo>
                    <a:pt x="766" y="2092"/>
                    <a:pt x="780" y="2122"/>
                    <a:pt x="780" y="2122"/>
                  </a:cubicBezTo>
                  <a:cubicBezTo>
                    <a:pt x="795" y="2137"/>
                    <a:pt x="780" y="2152"/>
                    <a:pt x="795" y="2167"/>
                  </a:cubicBezTo>
                  <a:cubicBezTo>
                    <a:pt x="810" y="2196"/>
                    <a:pt x="810" y="2196"/>
                    <a:pt x="839" y="2181"/>
                  </a:cubicBezTo>
                  <a:lnTo>
                    <a:pt x="854" y="2181"/>
                  </a:lnTo>
                  <a:cubicBezTo>
                    <a:pt x="869" y="2181"/>
                    <a:pt x="869" y="2152"/>
                    <a:pt x="869" y="2152"/>
                  </a:cubicBezTo>
                  <a:cubicBezTo>
                    <a:pt x="869" y="2152"/>
                    <a:pt x="884" y="2181"/>
                    <a:pt x="898" y="2181"/>
                  </a:cubicBezTo>
                  <a:cubicBezTo>
                    <a:pt x="898" y="2181"/>
                    <a:pt x="884" y="2211"/>
                    <a:pt x="884" y="2226"/>
                  </a:cubicBezTo>
                  <a:cubicBezTo>
                    <a:pt x="869" y="2241"/>
                    <a:pt x="869" y="2256"/>
                    <a:pt x="898" y="2241"/>
                  </a:cubicBezTo>
                  <a:cubicBezTo>
                    <a:pt x="898" y="2226"/>
                    <a:pt x="913" y="2226"/>
                    <a:pt x="913" y="2226"/>
                  </a:cubicBezTo>
                  <a:cubicBezTo>
                    <a:pt x="928" y="2226"/>
                    <a:pt x="928" y="2211"/>
                    <a:pt x="928" y="2211"/>
                  </a:cubicBezTo>
                  <a:cubicBezTo>
                    <a:pt x="957" y="2196"/>
                    <a:pt x="942" y="2241"/>
                    <a:pt x="942" y="2256"/>
                  </a:cubicBezTo>
                  <a:cubicBezTo>
                    <a:pt x="942" y="2270"/>
                    <a:pt x="957" y="2285"/>
                    <a:pt x="972" y="2285"/>
                  </a:cubicBezTo>
                  <a:cubicBezTo>
                    <a:pt x="987" y="2285"/>
                    <a:pt x="1001" y="2256"/>
                    <a:pt x="1016" y="2256"/>
                  </a:cubicBezTo>
                  <a:lnTo>
                    <a:pt x="1001" y="2270"/>
                  </a:lnTo>
                  <a:lnTo>
                    <a:pt x="1031" y="2285"/>
                  </a:lnTo>
                  <a:cubicBezTo>
                    <a:pt x="1031" y="2285"/>
                    <a:pt x="928" y="2315"/>
                    <a:pt x="972" y="2345"/>
                  </a:cubicBezTo>
                  <a:cubicBezTo>
                    <a:pt x="972" y="2345"/>
                    <a:pt x="1060" y="2330"/>
                    <a:pt x="1046" y="2345"/>
                  </a:cubicBezTo>
                  <a:cubicBezTo>
                    <a:pt x="1046" y="2345"/>
                    <a:pt x="972" y="2345"/>
                    <a:pt x="987" y="2374"/>
                  </a:cubicBezTo>
                  <a:lnTo>
                    <a:pt x="1016" y="2374"/>
                  </a:lnTo>
                  <a:cubicBezTo>
                    <a:pt x="1001" y="2389"/>
                    <a:pt x="972" y="2389"/>
                    <a:pt x="987" y="2404"/>
                  </a:cubicBezTo>
                  <a:cubicBezTo>
                    <a:pt x="1016" y="2419"/>
                    <a:pt x="1046" y="2419"/>
                    <a:pt x="1060" y="2419"/>
                  </a:cubicBezTo>
                  <a:cubicBezTo>
                    <a:pt x="1090" y="2419"/>
                    <a:pt x="1075" y="2434"/>
                    <a:pt x="1090" y="2434"/>
                  </a:cubicBezTo>
                  <a:cubicBezTo>
                    <a:pt x="1119" y="2448"/>
                    <a:pt x="1119" y="2404"/>
                    <a:pt x="1134" y="2404"/>
                  </a:cubicBezTo>
                  <a:cubicBezTo>
                    <a:pt x="1149" y="2404"/>
                    <a:pt x="1134" y="2434"/>
                    <a:pt x="1134" y="2434"/>
                  </a:cubicBezTo>
                  <a:cubicBezTo>
                    <a:pt x="1119" y="2448"/>
                    <a:pt x="1119" y="2448"/>
                    <a:pt x="1134" y="2463"/>
                  </a:cubicBezTo>
                  <a:cubicBezTo>
                    <a:pt x="1178" y="2493"/>
                    <a:pt x="1193" y="2419"/>
                    <a:pt x="1193" y="2419"/>
                  </a:cubicBezTo>
                  <a:cubicBezTo>
                    <a:pt x="1193" y="2419"/>
                    <a:pt x="1193" y="2463"/>
                    <a:pt x="1178" y="2463"/>
                  </a:cubicBezTo>
                  <a:cubicBezTo>
                    <a:pt x="1178" y="2478"/>
                    <a:pt x="1208" y="2463"/>
                    <a:pt x="1222" y="2463"/>
                  </a:cubicBezTo>
                  <a:cubicBezTo>
                    <a:pt x="1208" y="2493"/>
                    <a:pt x="1193" y="2508"/>
                    <a:pt x="1222" y="2523"/>
                  </a:cubicBezTo>
                  <a:cubicBezTo>
                    <a:pt x="1252" y="2537"/>
                    <a:pt x="1267" y="2493"/>
                    <a:pt x="1267" y="2493"/>
                  </a:cubicBezTo>
                  <a:lnTo>
                    <a:pt x="1267" y="2523"/>
                  </a:lnTo>
                  <a:cubicBezTo>
                    <a:pt x="1281" y="2552"/>
                    <a:pt x="1267" y="2537"/>
                    <a:pt x="1252" y="2537"/>
                  </a:cubicBezTo>
                  <a:cubicBezTo>
                    <a:pt x="1237" y="2552"/>
                    <a:pt x="1326" y="2567"/>
                    <a:pt x="1311" y="2537"/>
                  </a:cubicBezTo>
                  <a:cubicBezTo>
                    <a:pt x="1340" y="2582"/>
                    <a:pt x="1326" y="2612"/>
                    <a:pt x="1384" y="2612"/>
                  </a:cubicBezTo>
                  <a:lnTo>
                    <a:pt x="1502" y="2612"/>
                  </a:lnTo>
                  <a:lnTo>
                    <a:pt x="1959" y="2612"/>
                  </a:lnTo>
                  <a:lnTo>
                    <a:pt x="3064" y="2612"/>
                  </a:lnTo>
                  <a:lnTo>
                    <a:pt x="3285" y="2612"/>
                  </a:lnTo>
                  <a:cubicBezTo>
                    <a:pt x="3299" y="2612"/>
                    <a:pt x="3373" y="2626"/>
                    <a:pt x="3373" y="2582"/>
                  </a:cubicBezTo>
                  <a:close/>
                  <a:moveTo>
                    <a:pt x="1650" y="802"/>
                  </a:moveTo>
                  <a:lnTo>
                    <a:pt x="1650" y="802"/>
                  </a:lnTo>
                  <a:cubicBezTo>
                    <a:pt x="1620" y="802"/>
                    <a:pt x="1591" y="787"/>
                    <a:pt x="1561" y="802"/>
                  </a:cubicBezTo>
                  <a:cubicBezTo>
                    <a:pt x="1532" y="846"/>
                    <a:pt x="1591" y="831"/>
                    <a:pt x="1591" y="846"/>
                  </a:cubicBezTo>
                  <a:cubicBezTo>
                    <a:pt x="1591" y="831"/>
                    <a:pt x="1473" y="891"/>
                    <a:pt x="1473" y="891"/>
                  </a:cubicBezTo>
                  <a:cubicBezTo>
                    <a:pt x="1443" y="876"/>
                    <a:pt x="1576" y="787"/>
                    <a:pt x="1458" y="831"/>
                  </a:cubicBezTo>
                  <a:cubicBezTo>
                    <a:pt x="1443" y="831"/>
                    <a:pt x="1429" y="846"/>
                    <a:pt x="1429" y="846"/>
                  </a:cubicBezTo>
                  <a:cubicBezTo>
                    <a:pt x="1414" y="861"/>
                    <a:pt x="1429" y="876"/>
                    <a:pt x="1414" y="891"/>
                  </a:cubicBezTo>
                  <a:cubicBezTo>
                    <a:pt x="1399" y="891"/>
                    <a:pt x="1296" y="876"/>
                    <a:pt x="1296" y="876"/>
                  </a:cubicBezTo>
                  <a:cubicBezTo>
                    <a:pt x="1296" y="861"/>
                    <a:pt x="1340" y="876"/>
                    <a:pt x="1340" y="861"/>
                  </a:cubicBezTo>
                  <a:cubicBezTo>
                    <a:pt x="1355" y="846"/>
                    <a:pt x="1340" y="846"/>
                    <a:pt x="1355" y="831"/>
                  </a:cubicBezTo>
                  <a:cubicBezTo>
                    <a:pt x="1355" y="816"/>
                    <a:pt x="1384" y="802"/>
                    <a:pt x="1384" y="802"/>
                  </a:cubicBezTo>
                  <a:cubicBezTo>
                    <a:pt x="1384" y="787"/>
                    <a:pt x="1340" y="772"/>
                    <a:pt x="1384" y="772"/>
                  </a:cubicBezTo>
                  <a:cubicBezTo>
                    <a:pt x="1384" y="772"/>
                    <a:pt x="1443" y="787"/>
                    <a:pt x="1443" y="772"/>
                  </a:cubicBezTo>
                  <a:cubicBezTo>
                    <a:pt x="1443" y="757"/>
                    <a:pt x="1370" y="742"/>
                    <a:pt x="1355" y="742"/>
                  </a:cubicBezTo>
                  <a:cubicBezTo>
                    <a:pt x="1340" y="742"/>
                    <a:pt x="1311" y="757"/>
                    <a:pt x="1281" y="757"/>
                  </a:cubicBezTo>
                  <a:cubicBezTo>
                    <a:pt x="1267" y="757"/>
                    <a:pt x="1237" y="742"/>
                    <a:pt x="1208" y="757"/>
                  </a:cubicBezTo>
                  <a:cubicBezTo>
                    <a:pt x="1193" y="757"/>
                    <a:pt x="1163" y="787"/>
                    <a:pt x="1178" y="757"/>
                  </a:cubicBezTo>
                  <a:cubicBezTo>
                    <a:pt x="1193" y="727"/>
                    <a:pt x="1222" y="742"/>
                    <a:pt x="1237" y="727"/>
                  </a:cubicBezTo>
                  <a:cubicBezTo>
                    <a:pt x="1267" y="727"/>
                    <a:pt x="1311" y="713"/>
                    <a:pt x="1340" y="698"/>
                  </a:cubicBezTo>
                  <a:cubicBezTo>
                    <a:pt x="1399" y="683"/>
                    <a:pt x="1458" y="683"/>
                    <a:pt x="1502" y="653"/>
                  </a:cubicBezTo>
                  <a:cubicBezTo>
                    <a:pt x="1532" y="653"/>
                    <a:pt x="1576" y="638"/>
                    <a:pt x="1591" y="668"/>
                  </a:cubicBezTo>
                  <a:cubicBezTo>
                    <a:pt x="1605" y="683"/>
                    <a:pt x="1546" y="698"/>
                    <a:pt x="1532" y="713"/>
                  </a:cubicBezTo>
                  <a:cubicBezTo>
                    <a:pt x="1502" y="727"/>
                    <a:pt x="1620" y="727"/>
                    <a:pt x="1635" y="727"/>
                  </a:cubicBezTo>
                  <a:lnTo>
                    <a:pt x="1664" y="727"/>
                  </a:lnTo>
                  <a:cubicBezTo>
                    <a:pt x="1679" y="713"/>
                    <a:pt x="1709" y="683"/>
                    <a:pt x="1723" y="698"/>
                  </a:cubicBezTo>
                  <a:cubicBezTo>
                    <a:pt x="1738" y="713"/>
                    <a:pt x="1664" y="802"/>
                    <a:pt x="1650" y="802"/>
                  </a:cubicBezTo>
                  <a:cubicBezTo>
                    <a:pt x="1620" y="802"/>
                    <a:pt x="1679" y="802"/>
                    <a:pt x="1650" y="802"/>
                  </a:cubicBezTo>
                  <a:close/>
                  <a:moveTo>
                    <a:pt x="2312" y="1158"/>
                  </a:moveTo>
                  <a:lnTo>
                    <a:pt x="2312" y="1158"/>
                  </a:lnTo>
                  <a:lnTo>
                    <a:pt x="2254" y="1158"/>
                  </a:lnTo>
                  <a:cubicBezTo>
                    <a:pt x="2254" y="1172"/>
                    <a:pt x="2283" y="1158"/>
                    <a:pt x="2283" y="1172"/>
                  </a:cubicBezTo>
                  <a:cubicBezTo>
                    <a:pt x="2283" y="1187"/>
                    <a:pt x="2224" y="1202"/>
                    <a:pt x="2209" y="1202"/>
                  </a:cubicBezTo>
                  <a:cubicBezTo>
                    <a:pt x="2180" y="1202"/>
                    <a:pt x="2165" y="1232"/>
                    <a:pt x="2136" y="1247"/>
                  </a:cubicBezTo>
                  <a:cubicBezTo>
                    <a:pt x="2136" y="1247"/>
                    <a:pt x="2077" y="1247"/>
                    <a:pt x="2092" y="1261"/>
                  </a:cubicBezTo>
                  <a:cubicBezTo>
                    <a:pt x="2092" y="1276"/>
                    <a:pt x="2136" y="1276"/>
                    <a:pt x="2092" y="1306"/>
                  </a:cubicBezTo>
                  <a:cubicBezTo>
                    <a:pt x="2077" y="1306"/>
                    <a:pt x="2018" y="1306"/>
                    <a:pt x="2018" y="1321"/>
                  </a:cubicBezTo>
                  <a:cubicBezTo>
                    <a:pt x="2003" y="1321"/>
                    <a:pt x="2018" y="1336"/>
                    <a:pt x="2018" y="1336"/>
                  </a:cubicBezTo>
                  <a:cubicBezTo>
                    <a:pt x="2018" y="1365"/>
                    <a:pt x="1988" y="1365"/>
                    <a:pt x="1974" y="1365"/>
                  </a:cubicBezTo>
                  <a:cubicBezTo>
                    <a:pt x="1929" y="1380"/>
                    <a:pt x="1885" y="1380"/>
                    <a:pt x="1841" y="1380"/>
                  </a:cubicBezTo>
                  <a:lnTo>
                    <a:pt x="1767" y="1336"/>
                  </a:lnTo>
                  <a:cubicBezTo>
                    <a:pt x="1797" y="1321"/>
                    <a:pt x="1841" y="1336"/>
                    <a:pt x="1856" y="1321"/>
                  </a:cubicBezTo>
                  <a:cubicBezTo>
                    <a:pt x="1871" y="1321"/>
                    <a:pt x="1856" y="1291"/>
                    <a:pt x="1871" y="1291"/>
                  </a:cubicBezTo>
                  <a:cubicBezTo>
                    <a:pt x="1885" y="1261"/>
                    <a:pt x="1915" y="1276"/>
                    <a:pt x="1929" y="1261"/>
                  </a:cubicBezTo>
                  <a:cubicBezTo>
                    <a:pt x="1944" y="1261"/>
                    <a:pt x="1915" y="1232"/>
                    <a:pt x="1915" y="1232"/>
                  </a:cubicBezTo>
                  <a:cubicBezTo>
                    <a:pt x="1885" y="1217"/>
                    <a:pt x="1885" y="1217"/>
                    <a:pt x="1885" y="1202"/>
                  </a:cubicBezTo>
                  <a:cubicBezTo>
                    <a:pt x="1885" y="1172"/>
                    <a:pt x="1856" y="1187"/>
                    <a:pt x="1856" y="1172"/>
                  </a:cubicBezTo>
                  <a:cubicBezTo>
                    <a:pt x="1841" y="1158"/>
                    <a:pt x="1885" y="1172"/>
                    <a:pt x="1885" y="1172"/>
                  </a:cubicBezTo>
                  <a:cubicBezTo>
                    <a:pt x="1929" y="1187"/>
                    <a:pt x="1974" y="1202"/>
                    <a:pt x="2003" y="1217"/>
                  </a:cubicBezTo>
                  <a:cubicBezTo>
                    <a:pt x="2033" y="1247"/>
                    <a:pt x="2092" y="1232"/>
                    <a:pt x="2121" y="1217"/>
                  </a:cubicBezTo>
                  <a:cubicBezTo>
                    <a:pt x="2165" y="1202"/>
                    <a:pt x="2180" y="1158"/>
                    <a:pt x="2239" y="1143"/>
                  </a:cubicBezTo>
                  <a:cubicBezTo>
                    <a:pt x="2254" y="1128"/>
                    <a:pt x="2283" y="1128"/>
                    <a:pt x="2312" y="1143"/>
                  </a:cubicBezTo>
                  <a:lnTo>
                    <a:pt x="2357" y="1158"/>
                  </a:lnTo>
                  <a:lnTo>
                    <a:pt x="2312" y="1158"/>
                  </a:lnTo>
                  <a:close/>
                  <a:moveTo>
                    <a:pt x="3270" y="2448"/>
                  </a:moveTo>
                  <a:lnTo>
                    <a:pt x="3270" y="2448"/>
                  </a:lnTo>
                  <a:cubicBezTo>
                    <a:pt x="3255" y="2478"/>
                    <a:pt x="3226" y="2419"/>
                    <a:pt x="3226" y="2404"/>
                  </a:cubicBezTo>
                  <a:cubicBezTo>
                    <a:pt x="3226" y="2374"/>
                    <a:pt x="3255" y="2359"/>
                    <a:pt x="3255" y="2330"/>
                  </a:cubicBezTo>
                  <a:cubicBezTo>
                    <a:pt x="3241" y="2315"/>
                    <a:pt x="3226" y="2359"/>
                    <a:pt x="3211" y="2345"/>
                  </a:cubicBezTo>
                  <a:cubicBezTo>
                    <a:pt x="3211" y="2330"/>
                    <a:pt x="3211" y="2285"/>
                    <a:pt x="3182" y="2285"/>
                  </a:cubicBezTo>
                  <a:cubicBezTo>
                    <a:pt x="3182" y="2285"/>
                    <a:pt x="3182" y="2315"/>
                    <a:pt x="3167" y="2315"/>
                  </a:cubicBezTo>
                  <a:cubicBezTo>
                    <a:pt x="3152" y="2300"/>
                    <a:pt x="3152" y="2285"/>
                    <a:pt x="3137" y="2270"/>
                  </a:cubicBezTo>
                  <a:cubicBezTo>
                    <a:pt x="3123" y="2256"/>
                    <a:pt x="3108" y="2241"/>
                    <a:pt x="3093" y="2226"/>
                  </a:cubicBezTo>
                  <a:cubicBezTo>
                    <a:pt x="3079" y="2211"/>
                    <a:pt x="3123" y="2211"/>
                    <a:pt x="3123" y="2196"/>
                  </a:cubicBezTo>
                  <a:cubicBezTo>
                    <a:pt x="3108" y="2181"/>
                    <a:pt x="3079" y="2196"/>
                    <a:pt x="3079" y="2181"/>
                  </a:cubicBezTo>
                  <a:cubicBezTo>
                    <a:pt x="3079" y="2167"/>
                    <a:pt x="3093" y="2122"/>
                    <a:pt x="3093" y="2107"/>
                  </a:cubicBezTo>
                  <a:cubicBezTo>
                    <a:pt x="3123" y="2078"/>
                    <a:pt x="3196" y="2181"/>
                    <a:pt x="3196" y="2196"/>
                  </a:cubicBezTo>
                  <a:cubicBezTo>
                    <a:pt x="3211" y="2226"/>
                    <a:pt x="3226" y="2241"/>
                    <a:pt x="3226" y="2270"/>
                  </a:cubicBezTo>
                  <a:cubicBezTo>
                    <a:pt x="3241" y="2300"/>
                    <a:pt x="3241" y="2285"/>
                    <a:pt x="3255" y="2315"/>
                  </a:cubicBezTo>
                  <a:cubicBezTo>
                    <a:pt x="3255" y="2330"/>
                    <a:pt x="3270" y="2345"/>
                    <a:pt x="3270" y="2359"/>
                  </a:cubicBezTo>
                  <a:cubicBezTo>
                    <a:pt x="3285" y="2389"/>
                    <a:pt x="3270" y="2419"/>
                    <a:pt x="3270" y="2448"/>
                  </a:cubicBezTo>
                  <a:cubicBezTo>
                    <a:pt x="3255" y="2463"/>
                    <a:pt x="3270" y="2434"/>
                    <a:pt x="3270" y="2448"/>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 name="Freeform 2126">
              <a:extLst>
                <a:ext uri="{FF2B5EF4-FFF2-40B4-BE49-F238E27FC236}">
                  <a16:creationId xmlns:a16="http://schemas.microsoft.com/office/drawing/2014/main" id="{95F06AC3-3CCB-297C-10C6-1DADFDED4E8E}"/>
                </a:ext>
              </a:extLst>
            </p:cNvPr>
            <p:cNvSpPr>
              <a:spLocks noEditPoints="1"/>
            </p:cNvSpPr>
            <p:nvPr/>
          </p:nvSpPr>
          <p:spPr bwMode="auto">
            <a:xfrm>
              <a:off x="1608" y="1678"/>
              <a:ext cx="1213" cy="627"/>
            </a:xfrm>
            <a:custGeom>
              <a:avLst/>
              <a:gdLst>
                <a:gd name="T0" fmla="*/ 3712 w 6290"/>
                <a:gd name="T1" fmla="*/ 2671 h 3250"/>
                <a:gd name="T2" fmla="*/ 4316 w 6290"/>
                <a:gd name="T3" fmla="*/ 2879 h 3250"/>
                <a:gd name="T4" fmla="*/ 4286 w 6290"/>
                <a:gd name="T5" fmla="*/ 3250 h 3250"/>
                <a:gd name="T6" fmla="*/ 4817 w 6290"/>
                <a:gd name="T7" fmla="*/ 2983 h 3250"/>
                <a:gd name="T8" fmla="*/ 5377 w 6290"/>
                <a:gd name="T9" fmla="*/ 2805 h 3250"/>
                <a:gd name="T10" fmla="*/ 5642 w 6290"/>
                <a:gd name="T11" fmla="*/ 2968 h 3250"/>
                <a:gd name="T12" fmla="*/ 5760 w 6290"/>
                <a:gd name="T13" fmla="*/ 2983 h 3250"/>
                <a:gd name="T14" fmla="*/ 5598 w 6290"/>
                <a:gd name="T15" fmla="*/ 2790 h 3250"/>
                <a:gd name="T16" fmla="*/ 5627 w 6290"/>
                <a:gd name="T17" fmla="*/ 2612 h 3250"/>
                <a:gd name="T18" fmla="*/ 5215 w 6290"/>
                <a:gd name="T19" fmla="*/ 2671 h 3250"/>
                <a:gd name="T20" fmla="*/ 6098 w 6290"/>
                <a:gd name="T21" fmla="*/ 2374 h 3250"/>
                <a:gd name="T22" fmla="*/ 6143 w 6290"/>
                <a:gd name="T23" fmla="*/ 2137 h 3250"/>
                <a:gd name="T24" fmla="*/ 6113 w 6290"/>
                <a:gd name="T25" fmla="*/ 2063 h 3250"/>
                <a:gd name="T26" fmla="*/ 5804 w 6290"/>
                <a:gd name="T27" fmla="*/ 1870 h 3250"/>
                <a:gd name="T28" fmla="*/ 5745 w 6290"/>
                <a:gd name="T29" fmla="*/ 1632 h 3250"/>
                <a:gd name="T30" fmla="*/ 5568 w 6290"/>
                <a:gd name="T31" fmla="*/ 1543 h 3250"/>
                <a:gd name="T32" fmla="*/ 5362 w 6290"/>
                <a:gd name="T33" fmla="*/ 1662 h 3250"/>
                <a:gd name="T34" fmla="*/ 5244 w 6290"/>
                <a:gd name="T35" fmla="*/ 1588 h 3250"/>
                <a:gd name="T36" fmla="*/ 5038 w 6290"/>
                <a:gd name="T37" fmla="*/ 1261 h 3250"/>
                <a:gd name="T38" fmla="*/ 4625 w 6290"/>
                <a:gd name="T39" fmla="*/ 1351 h 3250"/>
                <a:gd name="T40" fmla="*/ 4714 w 6290"/>
                <a:gd name="T41" fmla="*/ 1721 h 3250"/>
                <a:gd name="T42" fmla="*/ 4507 w 6290"/>
                <a:gd name="T43" fmla="*/ 2359 h 3250"/>
                <a:gd name="T44" fmla="*/ 4301 w 6290"/>
                <a:gd name="T45" fmla="*/ 2003 h 3250"/>
                <a:gd name="T46" fmla="*/ 3683 w 6290"/>
                <a:gd name="T47" fmla="*/ 1766 h 3250"/>
                <a:gd name="T48" fmla="*/ 3491 w 6290"/>
                <a:gd name="T49" fmla="*/ 1276 h 3250"/>
                <a:gd name="T50" fmla="*/ 3624 w 6290"/>
                <a:gd name="T51" fmla="*/ 1143 h 3250"/>
                <a:gd name="T52" fmla="*/ 3624 w 6290"/>
                <a:gd name="T53" fmla="*/ 1039 h 3250"/>
                <a:gd name="T54" fmla="*/ 3874 w 6290"/>
                <a:gd name="T55" fmla="*/ 861 h 3250"/>
                <a:gd name="T56" fmla="*/ 4066 w 6290"/>
                <a:gd name="T57" fmla="*/ 713 h 3250"/>
                <a:gd name="T58" fmla="*/ 4316 w 6290"/>
                <a:gd name="T59" fmla="*/ 534 h 3250"/>
                <a:gd name="T60" fmla="*/ 4066 w 6290"/>
                <a:gd name="T61" fmla="*/ 342 h 3250"/>
                <a:gd name="T62" fmla="*/ 3859 w 6290"/>
                <a:gd name="T63" fmla="*/ 520 h 3250"/>
                <a:gd name="T64" fmla="*/ 3712 w 6290"/>
                <a:gd name="T65" fmla="*/ 342 h 3250"/>
                <a:gd name="T66" fmla="*/ 3550 w 6290"/>
                <a:gd name="T67" fmla="*/ 149 h 3250"/>
                <a:gd name="T68" fmla="*/ 3285 w 6290"/>
                <a:gd name="T69" fmla="*/ 89 h 3250"/>
                <a:gd name="T70" fmla="*/ 3417 w 6290"/>
                <a:gd name="T71" fmla="*/ 401 h 3250"/>
                <a:gd name="T72" fmla="*/ 3329 w 6290"/>
                <a:gd name="T73" fmla="*/ 594 h 3250"/>
                <a:gd name="T74" fmla="*/ 3211 w 6290"/>
                <a:gd name="T75" fmla="*/ 549 h 3250"/>
                <a:gd name="T76" fmla="*/ 2416 w 6290"/>
                <a:gd name="T77" fmla="*/ 431 h 3250"/>
                <a:gd name="T78" fmla="*/ 2445 w 6290"/>
                <a:gd name="T79" fmla="*/ 609 h 3250"/>
                <a:gd name="T80" fmla="*/ 2357 w 6290"/>
                <a:gd name="T81" fmla="*/ 594 h 3250"/>
                <a:gd name="T82" fmla="*/ 1959 w 6290"/>
                <a:gd name="T83" fmla="*/ 445 h 3250"/>
                <a:gd name="T84" fmla="*/ 1222 w 6290"/>
                <a:gd name="T85" fmla="*/ 342 h 3250"/>
                <a:gd name="T86" fmla="*/ 1046 w 6290"/>
                <a:gd name="T87" fmla="*/ 267 h 3250"/>
                <a:gd name="T88" fmla="*/ 736 w 6290"/>
                <a:gd name="T89" fmla="*/ 356 h 3250"/>
                <a:gd name="T90" fmla="*/ 722 w 6290"/>
                <a:gd name="T91" fmla="*/ 327 h 3250"/>
                <a:gd name="T92" fmla="*/ 427 w 6290"/>
                <a:gd name="T93" fmla="*/ 342 h 3250"/>
                <a:gd name="T94" fmla="*/ 309 w 6290"/>
                <a:gd name="T95" fmla="*/ 416 h 3250"/>
                <a:gd name="T96" fmla="*/ 44 w 6290"/>
                <a:gd name="T97" fmla="*/ 1440 h 3250"/>
                <a:gd name="T98" fmla="*/ 589 w 6290"/>
                <a:gd name="T99" fmla="*/ 1721 h 3250"/>
                <a:gd name="T100" fmla="*/ 780 w 6290"/>
                <a:gd name="T101" fmla="*/ 2092 h 3250"/>
                <a:gd name="T102" fmla="*/ 913 w 6290"/>
                <a:gd name="T103" fmla="*/ 2226 h 3250"/>
                <a:gd name="T104" fmla="*/ 987 w 6290"/>
                <a:gd name="T105" fmla="*/ 2374 h 3250"/>
                <a:gd name="T106" fmla="*/ 1178 w 6290"/>
                <a:gd name="T107" fmla="*/ 2463 h 3250"/>
                <a:gd name="T108" fmla="*/ 1959 w 6290"/>
                <a:gd name="T109" fmla="*/ 2612 h 3250"/>
                <a:gd name="T110" fmla="*/ 1473 w 6290"/>
                <a:gd name="T111" fmla="*/ 891 h 3250"/>
                <a:gd name="T112" fmla="*/ 1443 w 6290"/>
                <a:gd name="T113" fmla="*/ 772 h 3250"/>
                <a:gd name="T114" fmla="*/ 1532 w 6290"/>
                <a:gd name="T115" fmla="*/ 713 h 3250"/>
                <a:gd name="T116" fmla="*/ 2254 w 6290"/>
                <a:gd name="T117" fmla="*/ 1158 h 3250"/>
                <a:gd name="T118" fmla="*/ 1841 w 6290"/>
                <a:gd name="T119" fmla="*/ 1380 h 3250"/>
                <a:gd name="T120" fmla="*/ 2003 w 6290"/>
                <a:gd name="T121" fmla="*/ 1217 h 3250"/>
                <a:gd name="T122" fmla="*/ 3226 w 6290"/>
                <a:gd name="T123" fmla="*/ 2404 h 3250"/>
                <a:gd name="T124" fmla="*/ 3093 w 6290"/>
                <a:gd name="T125" fmla="*/ 2107 h 3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90" h="3250">
                  <a:moveTo>
                    <a:pt x="3373" y="2582"/>
                  </a:moveTo>
                  <a:lnTo>
                    <a:pt x="3373" y="2582"/>
                  </a:lnTo>
                  <a:lnTo>
                    <a:pt x="3373" y="2567"/>
                  </a:lnTo>
                  <a:lnTo>
                    <a:pt x="3417" y="2626"/>
                  </a:lnTo>
                  <a:cubicBezTo>
                    <a:pt x="3447" y="2626"/>
                    <a:pt x="3462" y="2641"/>
                    <a:pt x="3476" y="2641"/>
                  </a:cubicBezTo>
                  <a:cubicBezTo>
                    <a:pt x="3506" y="2641"/>
                    <a:pt x="3506" y="2626"/>
                    <a:pt x="3520" y="2641"/>
                  </a:cubicBezTo>
                  <a:cubicBezTo>
                    <a:pt x="3565" y="2656"/>
                    <a:pt x="3594" y="2671"/>
                    <a:pt x="3624" y="2686"/>
                  </a:cubicBezTo>
                  <a:cubicBezTo>
                    <a:pt x="3638" y="2701"/>
                    <a:pt x="3653" y="2686"/>
                    <a:pt x="3668" y="2686"/>
                  </a:cubicBezTo>
                  <a:cubicBezTo>
                    <a:pt x="3683" y="2671"/>
                    <a:pt x="3697" y="2671"/>
                    <a:pt x="3712" y="2671"/>
                  </a:cubicBezTo>
                  <a:cubicBezTo>
                    <a:pt x="3727" y="2671"/>
                    <a:pt x="3741" y="2686"/>
                    <a:pt x="3756" y="2686"/>
                  </a:cubicBezTo>
                  <a:cubicBezTo>
                    <a:pt x="3786" y="2686"/>
                    <a:pt x="3800" y="2671"/>
                    <a:pt x="3815" y="2656"/>
                  </a:cubicBezTo>
                  <a:cubicBezTo>
                    <a:pt x="3830" y="2641"/>
                    <a:pt x="3874" y="2597"/>
                    <a:pt x="3889" y="2597"/>
                  </a:cubicBezTo>
                  <a:lnTo>
                    <a:pt x="3903" y="2612"/>
                  </a:lnTo>
                  <a:lnTo>
                    <a:pt x="3962" y="2612"/>
                  </a:lnTo>
                  <a:cubicBezTo>
                    <a:pt x="4021" y="2612"/>
                    <a:pt x="4007" y="2656"/>
                    <a:pt x="4036" y="2686"/>
                  </a:cubicBezTo>
                  <a:cubicBezTo>
                    <a:pt x="4051" y="2701"/>
                    <a:pt x="4110" y="2686"/>
                    <a:pt x="4110" y="2716"/>
                  </a:cubicBezTo>
                  <a:cubicBezTo>
                    <a:pt x="4110" y="2745"/>
                    <a:pt x="4124" y="2775"/>
                    <a:pt x="4139" y="2805"/>
                  </a:cubicBezTo>
                  <a:cubicBezTo>
                    <a:pt x="4139" y="2879"/>
                    <a:pt x="4272" y="2864"/>
                    <a:pt x="4316" y="2879"/>
                  </a:cubicBezTo>
                  <a:cubicBezTo>
                    <a:pt x="4345" y="2879"/>
                    <a:pt x="4390" y="2879"/>
                    <a:pt x="4404" y="2894"/>
                  </a:cubicBezTo>
                  <a:cubicBezTo>
                    <a:pt x="4419" y="2908"/>
                    <a:pt x="4493" y="2983"/>
                    <a:pt x="4478" y="2983"/>
                  </a:cubicBezTo>
                  <a:cubicBezTo>
                    <a:pt x="4449" y="3012"/>
                    <a:pt x="4449" y="3012"/>
                    <a:pt x="4419" y="2997"/>
                  </a:cubicBezTo>
                  <a:cubicBezTo>
                    <a:pt x="4404" y="2983"/>
                    <a:pt x="4345" y="2953"/>
                    <a:pt x="4345" y="2953"/>
                  </a:cubicBezTo>
                  <a:cubicBezTo>
                    <a:pt x="4345" y="2968"/>
                    <a:pt x="4390" y="2983"/>
                    <a:pt x="4375" y="3012"/>
                  </a:cubicBezTo>
                  <a:cubicBezTo>
                    <a:pt x="4360" y="3027"/>
                    <a:pt x="4345" y="3057"/>
                    <a:pt x="4345" y="3072"/>
                  </a:cubicBezTo>
                  <a:cubicBezTo>
                    <a:pt x="4345" y="3101"/>
                    <a:pt x="4345" y="3116"/>
                    <a:pt x="4331" y="3131"/>
                  </a:cubicBezTo>
                  <a:cubicBezTo>
                    <a:pt x="4331" y="3146"/>
                    <a:pt x="4286" y="3161"/>
                    <a:pt x="4286" y="3161"/>
                  </a:cubicBezTo>
                  <a:cubicBezTo>
                    <a:pt x="4272" y="3175"/>
                    <a:pt x="4228" y="3250"/>
                    <a:pt x="4286" y="3250"/>
                  </a:cubicBezTo>
                  <a:cubicBezTo>
                    <a:pt x="4301" y="3250"/>
                    <a:pt x="4331" y="3220"/>
                    <a:pt x="4360" y="3190"/>
                  </a:cubicBezTo>
                  <a:cubicBezTo>
                    <a:pt x="4390" y="3175"/>
                    <a:pt x="4404" y="3205"/>
                    <a:pt x="4434" y="3190"/>
                  </a:cubicBezTo>
                  <a:cubicBezTo>
                    <a:pt x="4478" y="3190"/>
                    <a:pt x="4493" y="3161"/>
                    <a:pt x="4537" y="3161"/>
                  </a:cubicBezTo>
                  <a:cubicBezTo>
                    <a:pt x="4537" y="3131"/>
                    <a:pt x="4537" y="3146"/>
                    <a:pt x="4507" y="3131"/>
                  </a:cubicBezTo>
                  <a:cubicBezTo>
                    <a:pt x="4493" y="3131"/>
                    <a:pt x="4493" y="3116"/>
                    <a:pt x="4507" y="3116"/>
                  </a:cubicBezTo>
                  <a:cubicBezTo>
                    <a:pt x="4522" y="3086"/>
                    <a:pt x="4537" y="3072"/>
                    <a:pt x="4581" y="3072"/>
                  </a:cubicBezTo>
                  <a:cubicBezTo>
                    <a:pt x="4596" y="3072"/>
                    <a:pt x="4640" y="3042"/>
                    <a:pt x="4669" y="3057"/>
                  </a:cubicBezTo>
                  <a:cubicBezTo>
                    <a:pt x="4699" y="3072"/>
                    <a:pt x="4714" y="3012"/>
                    <a:pt x="4743" y="3057"/>
                  </a:cubicBezTo>
                  <a:cubicBezTo>
                    <a:pt x="4773" y="3027"/>
                    <a:pt x="4787" y="3012"/>
                    <a:pt x="4817" y="2983"/>
                  </a:cubicBezTo>
                  <a:cubicBezTo>
                    <a:pt x="4846" y="2968"/>
                    <a:pt x="4861" y="2968"/>
                    <a:pt x="4890" y="2968"/>
                  </a:cubicBezTo>
                  <a:lnTo>
                    <a:pt x="5038" y="2968"/>
                  </a:lnTo>
                  <a:cubicBezTo>
                    <a:pt x="5082" y="2968"/>
                    <a:pt x="5097" y="2983"/>
                    <a:pt x="5111" y="2953"/>
                  </a:cubicBezTo>
                  <a:cubicBezTo>
                    <a:pt x="5126" y="2938"/>
                    <a:pt x="5141" y="2953"/>
                    <a:pt x="5156" y="2938"/>
                  </a:cubicBezTo>
                  <a:cubicBezTo>
                    <a:pt x="5170" y="2908"/>
                    <a:pt x="5185" y="2894"/>
                    <a:pt x="5185" y="2864"/>
                  </a:cubicBezTo>
                  <a:cubicBezTo>
                    <a:pt x="5200" y="2834"/>
                    <a:pt x="5200" y="2819"/>
                    <a:pt x="5215" y="2790"/>
                  </a:cubicBezTo>
                  <a:cubicBezTo>
                    <a:pt x="5229" y="2775"/>
                    <a:pt x="5244" y="2760"/>
                    <a:pt x="5259" y="2745"/>
                  </a:cubicBezTo>
                  <a:cubicBezTo>
                    <a:pt x="5273" y="2730"/>
                    <a:pt x="5288" y="2775"/>
                    <a:pt x="5318" y="2760"/>
                  </a:cubicBezTo>
                  <a:cubicBezTo>
                    <a:pt x="5347" y="2730"/>
                    <a:pt x="5377" y="2775"/>
                    <a:pt x="5377" y="2805"/>
                  </a:cubicBezTo>
                  <a:cubicBezTo>
                    <a:pt x="5377" y="2819"/>
                    <a:pt x="5362" y="2908"/>
                    <a:pt x="5391" y="2908"/>
                  </a:cubicBezTo>
                  <a:cubicBezTo>
                    <a:pt x="5406" y="2923"/>
                    <a:pt x="5421" y="2953"/>
                    <a:pt x="5436" y="2983"/>
                  </a:cubicBezTo>
                  <a:cubicBezTo>
                    <a:pt x="5450" y="2953"/>
                    <a:pt x="5612" y="2908"/>
                    <a:pt x="5612" y="2908"/>
                  </a:cubicBezTo>
                  <a:cubicBezTo>
                    <a:pt x="5612" y="2894"/>
                    <a:pt x="5598" y="2894"/>
                    <a:pt x="5598" y="2879"/>
                  </a:cubicBezTo>
                  <a:lnTo>
                    <a:pt x="5627" y="2908"/>
                  </a:lnTo>
                  <a:cubicBezTo>
                    <a:pt x="5627" y="2923"/>
                    <a:pt x="5598" y="2923"/>
                    <a:pt x="5598" y="2923"/>
                  </a:cubicBezTo>
                  <a:lnTo>
                    <a:pt x="5686" y="2938"/>
                  </a:lnTo>
                  <a:lnTo>
                    <a:pt x="5686" y="2953"/>
                  </a:lnTo>
                  <a:cubicBezTo>
                    <a:pt x="5671" y="2953"/>
                    <a:pt x="5656" y="2953"/>
                    <a:pt x="5642" y="2968"/>
                  </a:cubicBezTo>
                  <a:cubicBezTo>
                    <a:pt x="5642" y="2983"/>
                    <a:pt x="5627" y="2938"/>
                    <a:pt x="5627" y="2938"/>
                  </a:cubicBezTo>
                  <a:cubicBezTo>
                    <a:pt x="5612" y="2938"/>
                    <a:pt x="5612" y="2953"/>
                    <a:pt x="5612" y="2953"/>
                  </a:cubicBezTo>
                  <a:cubicBezTo>
                    <a:pt x="5612" y="2953"/>
                    <a:pt x="5612" y="2938"/>
                    <a:pt x="5598" y="2953"/>
                  </a:cubicBezTo>
                  <a:cubicBezTo>
                    <a:pt x="5583" y="2968"/>
                    <a:pt x="5568" y="2968"/>
                    <a:pt x="5553" y="2983"/>
                  </a:cubicBezTo>
                  <a:cubicBezTo>
                    <a:pt x="5524" y="2997"/>
                    <a:pt x="5465" y="3042"/>
                    <a:pt x="5494" y="3086"/>
                  </a:cubicBezTo>
                  <a:cubicBezTo>
                    <a:pt x="5539" y="3116"/>
                    <a:pt x="5568" y="3086"/>
                    <a:pt x="5583" y="3072"/>
                  </a:cubicBezTo>
                  <a:cubicBezTo>
                    <a:pt x="5598" y="3057"/>
                    <a:pt x="5656" y="3012"/>
                    <a:pt x="5656" y="2997"/>
                  </a:cubicBezTo>
                  <a:cubicBezTo>
                    <a:pt x="5656" y="3012"/>
                    <a:pt x="5686" y="3027"/>
                    <a:pt x="5701" y="3012"/>
                  </a:cubicBezTo>
                  <a:cubicBezTo>
                    <a:pt x="5701" y="2997"/>
                    <a:pt x="5745" y="2983"/>
                    <a:pt x="5760" y="2983"/>
                  </a:cubicBezTo>
                  <a:cubicBezTo>
                    <a:pt x="5789" y="2968"/>
                    <a:pt x="5819" y="2953"/>
                    <a:pt x="5848" y="2953"/>
                  </a:cubicBezTo>
                  <a:cubicBezTo>
                    <a:pt x="5863" y="2953"/>
                    <a:pt x="5863" y="2953"/>
                    <a:pt x="5863" y="2938"/>
                  </a:cubicBezTo>
                  <a:cubicBezTo>
                    <a:pt x="5848" y="2923"/>
                    <a:pt x="5863" y="2923"/>
                    <a:pt x="5863" y="2923"/>
                  </a:cubicBezTo>
                  <a:cubicBezTo>
                    <a:pt x="5863" y="2908"/>
                    <a:pt x="5833" y="2923"/>
                    <a:pt x="5819" y="2908"/>
                  </a:cubicBezTo>
                  <a:cubicBezTo>
                    <a:pt x="5804" y="2908"/>
                    <a:pt x="5819" y="2879"/>
                    <a:pt x="5789" y="2908"/>
                  </a:cubicBezTo>
                  <a:cubicBezTo>
                    <a:pt x="5760" y="2923"/>
                    <a:pt x="5701" y="2908"/>
                    <a:pt x="5671" y="2894"/>
                  </a:cubicBezTo>
                  <a:cubicBezTo>
                    <a:pt x="5656" y="2894"/>
                    <a:pt x="5671" y="2864"/>
                    <a:pt x="5656" y="2864"/>
                  </a:cubicBezTo>
                  <a:cubicBezTo>
                    <a:pt x="5656" y="2864"/>
                    <a:pt x="5627" y="2864"/>
                    <a:pt x="5612" y="2849"/>
                  </a:cubicBezTo>
                  <a:cubicBezTo>
                    <a:pt x="5598" y="2849"/>
                    <a:pt x="5598" y="2805"/>
                    <a:pt x="5598" y="2790"/>
                  </a:cubicBezTo>
                  <a:cubicBezTo>
                    <a:pt x="5598" y="2775"/>
                    <a:pt x="5568" y="2790"/>
                    <a:pt x="5553" y="2775"/>
                  </a:cubicBezTo>
                  <a:lnTo>
                    <a:pt x="5583" y="2745"/>
                  </a:lnTo>
                  <a:cubicBezTo>
                    <a:pt x="5598" y="2730"/>
                    <a:pt x="5598" y="2686"/>
                    <a:pt x="5568" y="2686"/>
                  </a:cubicBezTo>
                  <a:cubicBezTo>
                    <a:pt x="5568" y="2686"/>
                    <a:pt x="5539" y="2745"/>
                    <a:pt x="5524" y="2716"/>
                  </a:cubicBezTo>
                  <a:cubicBezTo>
                    <a:pt x="5524" y="2686"/>
                    <a:pt x="5509" y="2701"/>
                    <a:pt x="5494" y="2686"/>
                  </a:cubicBezTo>
                  <a:cubicBezTo>
                    <a:pt x="5494" y="2671"/>
                    <a:pt x="5539" y="2686"/>
                    <a:pt x="5539" y="2686"/>
                  </a:cubicBezTo>
                  <a:cubicBezTo>
                    <a:pt x="5568" y="2686"/>
                    <a:pt x="5583" y="2671"/>
                    <a:pt x="5598" y="2671"/>
                  </a:cubicBezTo>
                  <a:cubicBezTo>
                    <a:pt x="5612" y="2656"/>
                    <a:pt x="5627" y="2656"/>
                    <a:pt x="5642" y="2656"/>
                  </a:cubicBezTo>
                  <a:cubicBezTo>
                    <a:pt x="5656" y="2641"/>
                    <a:pt x="5627" y="2612"/>
                    <a:pt x="5627" y="2612"/>
                  </a:cubicBezTo>
                  <a:lnTo>
                    <a:pt x="5642" y="2612"/>
                  </a:lnTo>
                  <a:lnTo>
                    <a:pt x="5583" y="2582"/>
                  </a:lnTo>
                  <a:cubicBezTo>
                    <a:pt x="5553" y="2567"/>
                    <a:pt x="5524" y="2567"/>
                    <a:pt x="5494" y="2582"/>
                  </a:cubicBezTo>
                  <a:cubicBezTo>
                    <a:pt x="5436" y="2597"/>
                    <a:pt x="5391" y="2612"/>
                    <a:pt x="5347" y="2641"/>
                  </a:cubicBezTo>
                  <a:cubicBezTo>
                    <a:pt x="5303" y="2656"/>
                    <a:pt x="5273" y="2686"/>
                    <a:pt x="5229" y="2716"/>
                  </a:cubicBezTo>
                  <a:cubicBezTo>
                    <a:pt x="5215" y="2730"/>
                    <a:pt x="5200" y="2745"/>
                    <a:pt x="5185" y="2775"/>
                  </a:cubicBezTo>
                  <a:lnTo>
                    <a:pt x="5126" y="2805"/>
                  </a:lnTo>
                  <a:cubicBezTo>
                    <a:pt x="5126" y="2790"/>
                    <a:pt x="5200" y="2730"/>
                    <a:pt x="5215" y="2716"/>
                  </a:cubicBezTo>
                  <a:cubicBezTo>
                    <a:pt x="5215" y="2701"/>
                    <a:pt x="5229" y="2686"/>
                    <a:pt x="5215" y="2671"/>
                  </a:cubicBezTo>
                  <a:cubicBezTo>
                    <a:pt x="5200" y="2671"/>
                    <a:pt x="5170" y="2656"/>
                    <a:pt x="5156" y="2656"/>
                  </a:cubicBezTo>
                  <a:cubicBezTo>
                    <a:pt x="5170" y="2656"/>
                    <a:pt x="5200" y="2671"/>
                    <a:pt x="5215" y="2671"/>
                  </a:cubicBezTo>
                  <a:cubicBezTo>
                    <a:pt x="5244" y="2686"/>
                    <a:pt x="5273" y="2641"/>
                    <a:pt x="5288" y="2626"/>
                  </a:cubicBezTo>
                  <a:cubicBezTo>
                    <a:pt x="5303" y="2612"/>
                    <a:pt x="5318" y="2582"/>
                    <a:pt x="5347" y="2567"/>
                  </a:cubicBezTo>
                  <a:cubicBezTo>
                    <a:pt x="5377" y="2567"/>
                    <a:pt x="5406" y="2582"/>
                    <a:pt x="5421" y="2552"/>
                  </a:cubicBezTo>
                  <a:cubicBezTo>
                    <a:pt x="5436" y="2493"/>
                    <a:pt x="5465" y="2478"/>
                    <a:pt x="5524" y="2478"/>
                  </a:cubicBezTo>
                  <a:lnTo>
                    <a:pt x="5701" y="2478"/>
                  </a:lnTo>
                  <a:cubicBezTo>
                    <a:pt x="5804" y="2478"/>
                    <a:pt x="5951" y="2508"/>
                    <a:pt x="6025" y="2419"/>
                  </a:cubicBezTo>
                  <a:cubicBezTo>
                    <a:pt x="6054" y="2389"/>
                    <a:pt x="6069" y="2374"/>
                    <a:pt x="6098" y="2374"/>
                  </a:cubicBezTo>
                  <a:cubicBezTo>
                    <a:pt x="6128" y="2374"/>
                    <a:pt x="6157" y="2374"/>
                    <a:pt x="6202" y="2345"/>
                  </a:cubicBezTo>
                  <a:cubicBezTo>
                    <a:pt x="6216" y="2345"/>
                    <a:pt x="6260" y="2315"/>
                    <a:pt x="6260" y="2300"/>
                  </a:cubicBezTo>
                  <a:cubicBezTo>
                    <a:pt x="6290" y="2256"/>
                    <a:pt x="6216" y="2270"/>
                    <a:pt x="6216" y="2256"/>
                  </a:cubicBezTo>
                  <a:cubicBezTo>
                    <a:pt x="6216" y="2241"/>
                    <a:pt x="6246" y="2241"/>
                    <a:pt x="6246" y="2241"/>
                  </a:cubicBezTo>
                  <a:cubicBezTo>
                    <a:pt x="6260" y="2226"/>
                    <a:pt x="6246" y="2211"/>
                    <a:pt x="6246" y="2196"/>
                  </a:cubicBezTo>
                  <a:lnTo>
                    <a:pt x="6260" y="2181"/>
                  </a:lnTo>
                  <a:cubicBezTo>
                    <a:pt x="6260" y="2167"/>
                    <a:pt x="6231" y="2152"/>
                    <a:pt x="6231" y="2152"/>
                  </a:cubicBezTo>
                  <a:cubicBezTo>
                    <a:pt x="6216" y="2137"/>
                    <a:pt x="6202" y="2137"/>
                    <a:pt x="6202" y="2122"/>
                  </a:cubicBezTo>
                  <a:cubicBezTo>
                    <a:pt x="6187" y="2122"/>
                    <a:pt x="6157" y="2167"/>
                    <a:pt x="6143" y="2137"/>
                  </a:cubicBezTo>
                  <a:cubicBezTo>
                    <a:pt x="6143" y="2137"/>
                    <a:pt x="6172" y="2122"/>
                    <a:pt x="6157" y="2122"/>
                  </a:cubicBezTo>
                  <a:cubicBezTo>
                    <a:pt x="6157" y="2107"/>
                    <a:pt x="6143" y="2092"/>
                    <a:pt x="6128" y="2092"/>
                  </a:cubicBezTo>
                  <a:cubicBezTo>
                    <a:pt x="6113" y="2078"/>
                    <a:pt x="6054" y="2092"/>
                    <a:pt x="6039" y="2107"/>
                  </a:cubicBezTo>
                  <a:cubicBezTo>
                    <a:pt x="6025" y="2137"/>
                    <a:pt x="5981" y="2152"/>
                    <a:pt x="5951" y="2167"/>
                  </a:cubicBezTo>
                  <a:cubicBezTo>
                    <a:pt x="5936" y="2167"/>
                    <a:pt x="5892" y="2137"/>
                    <a:pt x="5892" y="2122"/>
                  </a:cubicBezTo>
                  <a:cubicBezTo>
                    <a:pt x="5892" y="2107"/>
                    <a:pt x="5936" y="2152"/>
                    <a:pt x="5936" y="2152"/>
                  </a:cubicBezTo>
                  <a:cubicBezTo>
                    <a:pt x="5951" y="2152"/>
                    <a:pt x="6010" y="2107"/>
                    <a:pt x="6010" y="2107"/>
                  </a:cubicBezTo>
                  <a:lnTo>
                    <a:pt x="5981" y="2092"/>
                  </a:lnTo>
                  <a:cubicBezTo>
                    <a:pt x="6025" y="2078"/>
                    <a:pt x="6069" y="2078"/>
                    <a:pt x="6113" y="2063"/>
                  </a:cubicBezTo>
                  <a:cubicBezTo>
                    <a:pt x="6113" y="2063"/>
                    <a:pt x="6143" y="2048"/>
                    <a:pt x="6128" y="2033"/>
                  </a:cubicBezTo>
                  <a:lnTo>
                    <a:pt x="6098" y="2003"/>
                  </a:lnTo>
                  <a:cubicBezTo>
                    <a:pt x="6069" y="2018"/>
                    <a:pt x="6039" y="2018"/>
                    <a:pt x="6025" y="1989"/>
                  </a:cubicBezTo>
                  <a:cubicBezTo>
                    <a:pt x="6010" y="1989"/>
                    <a:pt x="5951" y="2033"/>
                    <a:pt x="5951" y="2018"/>
                  </a:cubicBezTo>
                  <a:cubicBezTo>
                    <a:pt x="5951" y="2018"/>
                    <a:pt x="5995" y="1974"/>
                    <a:pt x="5951" y="1989"/>
                  </a:cubicBezTo>
                  <a:lnTo>
                    <a:pt x="5892" y="2003"/>
                  </a:lnTo>
                  <a:cubicBezTo>
                    <a:pt x="5907" y="1974"/>
                    <a:pt x="5951" y="1974"/>
                    <a:pt x="5922" y="1929"/>
                  </a:cubicBezTo>
                  <a:lnTo>
                    <a:pt x="5863" y="1899"/>
                  </a:lnTo>
                  <a:cubicBezTo>
                    <a:pt x="5833" y="1899"/>
                    <a:pt x="5833" y="1870"/>
                    <a:pt x="5804" y="1870"/>
                  </a:cubicBezTo>
                  <a:cubicBezTo>
                    <a:pt x="5819" y="1870"/>
                    <a:pt x="5774" y="1810"/>
                    <a:pt x="5774" y="1810"/>
                  </a:cubicBezTo>
                  <a:cubicBezTo>
                    <a:pt x="5774" y="1810"/>
                    <a:pt x="5789" y="1825"/>
                    <a:pt x="5804" y="1825"/>
                  </a:cubicBezTo>
                  <a:cubicBezTo>
                    <a:pt x="5819" y="1840"/>
                    <a:pt x="5819" y="1810"/>
                    <a:pt x="5833" y="1810"/>
                  </a:cubicBezTo>
                  <a:cubicBezTo>
                    <a:pt x="5892" y="1796"/>
                    <a:pt x="5789" y="1751"/>
                    <a:pt x="5774" y="1736"/>
                  </a:cubicBezTo>
                  <a:cubicBezTo>
                    <a:pt x="5774" y="1751"/>
                    <a:pt x="5804" y="1721"/>
                    <a:pt x="5804" y="1721"/>
                  </a:cubicBezTo>
                  <a:cubicBezTo>
                    <a:pt x="5819" y="1707"/>
                    <a:pt x="5789" y="1707"/>
                    <a:pt x="5774" y="1692"/>
                  </a:cubicBezTo>
                  <a:cubicBezTo>
                    <a:pt x="5774" y="1692"/>
                    <a:pt x="5760" y="1677"/>
                    <a:pt x="5745" y="1677"/>
                  </a:cubicBezTo>
                  <a:lnTo>
                    <a:pt x="5715" y="1677"/>
                  </a:lnTo>
                  <a:cubicBezTo>
                    <a:pt x="5730" y="1662"/>
                    <a:pt x="5760" y="1677"/>
                    <a:pt x="5745" y="1632"/>
                  </a:cubicBezTo>
                  <a:cubicBezTo>
                    <a:pt x="5730" y="1632"/>
                    <a:pt x="5686" y="1647"/>
                    <a:pt x="5686" y="1647"/>
                  </a:cubicBezTo>
                  <a:cubicBezTo>
                    <a:pt x="5686" y="1632"/>
                    <a:pt x="5730" y="1632"/>
                    <a:pt x="5715" y="1603"/>
                  </a:cubicBezTo>
                  <a:cubicBezTo>
                    <a:pt x="5715" y="1588"/>
                    <a:pt x="5715" y="1573"/>
                    <a:pt x="5701" y="1558"/>
                  </a:cubicBezTo>
                  <a:cubicBezTo>
                    <a:pt x="5701" y="1558"/>
                    <a:pt x="5686" y="1573"/>
                    <a:pt x="5686" y="1558"/>
                  </a:cubicBezTo>
                  <a:cubicBezTo>
                    <a:pt x="5686" y="1573"/>
                    <a:pt x="5656" y="1514"/>
                    <a:pt x="5656" y="1514"/>
                  </a:cubicBezTo>
                  <a:cubicBezTo>
                    <a:pt x="5642" y="1484"/>
                    <a:pt x="5627" y="1469"/>
                    <a:pt x="5627" y="1454"/>
                  </a:cubicBezTo>
                  <a:cubicBezTo>
                    <a:pt x="5612" y="1425"/>
                    <a:pt x="5612" y="1395"/>
                    <a:pt x="5583" y="1440"/>
                  </a:cubicBezTo>
                  <a:cubicBezTo>
                    <a:pt x="5583" y="1440"/>
                    <a:pt x="5568" y="1499"/>
                    <a:pt x="5583" y="1484"/>
                  </a:cubicBezTo>
                  <a:cubicBezTo>
                    <a:pt x="5524" y="1499"/>
                    <a:pt x="5553" y="1499"/>
                    <a:pt x="5568" y="1543"/>
                  </a:cubicBezTo>
                  <a:cubicBezTo>
                    <a:pt x="5568" y="1529"/>
                    <a:pt x="5553" y="1529"/>
                    <a:pt x="5553" y="1543"/>
                  </a:cubicBezTo>
                  <a:cubicBezTo>
                    <a:pt x="5539" y="1543"/>
                    <a:pt x="5539" y="1543"/>
                    <a:pt x="5524" y="1558"/>
                  </a:cubicBezTo>
                  <a:lnTo>
                    <a:pt x="5553" y="1573"/>
                  </a:lnTo>
                  <a:cubicBezTo>
                    <a:pt x="5539" y="1588"/>
                    <a:pt x="5509" y="1573"/>
                    <a:pt x="5509" y="1588"/>
                  </a:cubicBezTo>
                  <a:cubicBezTo>
                    <a:pt x="5494" y="1603"/>
                    <a:pt x="5524" y="1632"/>
                    <a:pt x="5494" y="1647"/>
                  </a:cubicBezTo>
                  <a:cubicBezTo>
                    <a:pt x="5509" y="1647"/>
                    <a:pt x="5480" y="1588"/>
                    <a:pt x="5450" y="1618"/>
                  </a:cubicBezTo>
                  <a:cubicBezTo>
                    <a:pt x="5450" y="1632"/>
                    <a:pt x="5391" y="1677"/>
                    <a:pt x="5391" y="1677"/>
                  </a:cubicBezTo>
                  <a:cubicBezTo>
                    <a:pt x="5377" y="1677"/>
                    <a:pt x="5377" y="1662"/>
                    <a:pt x="5377" y="1647"/>
                  </a:cubicBezTo>
                  <a:cubicBezTo>
                    <a:pt x="5362" y="1647"/>
                    <a:pt x="5362" y="1662"/>
                    <a:pt x="5362" y="1662"/>
                  </a:cubicBezTo>
                  <a:cubicBezTo>
                    <a:pt x="5347" y="1647"/>
                    <a:pt x="5362" y="1647"/>
                    <a:pt x="5362" y="1632"/>
                  </a:cubicBezTo>
                  <a:cubicBezTo>
                    <a:pt x="5362" y="1647"/>
                    <a:pt x="5259" y="1721"/>
                    <a:pt x="5259" y="1707"/>
                  </a:cubicBezTo>
                  <a:cubicBezTo>
                    <a:pt x="5244" y="1692"/>
                    <a:pt x="5303" y="1677"/>
                    <a:pt x="5318" y="1677"/>
                  </a:cubicBezTo>
                  <a:cubicBezTo>
                    <a:pt x="5347" y="1647"/>
                    <a:pt x="5347" y="1632"/>
                    <a:pt x="5332" y="1603"/>
                  </a:cubicBezTo>
                  <a:cubicBezTo>
                    <a:pt x="5318" y="1588"/>
                    <a:pt x="5273" y="1588"/>
                    <a:pt x="5259" y="1588"/>
                  </a:cubicBezTo>
                  <a:cubicBezTo>
                    <a:pt x="5244" y="1588"/>
                    <a:pt x="5244" y="1603"/>
                    <a:pt x="5244" y="1603"/>
                  </a:cubicBezTo>
                  <a:cubicBezTo>
                    <a:pt x="5229" y="1632"/>
                    <a:pt x="5200" y="1603"/>
                    <a:pt x="5185" y="1603"/>
                  </a:cubicBezTo>
                  <a:cubicBezTo>
                    <a:pt x="5200" y="1603"/>
                    <a:pt x="5229" y="1573"/>
                    <a:pt x="5229" y="1573"/>
                  </a:cubicBezTo>
                  <a:lnTo>
                    <a:pt x="5244" y="1588"/>
                  </a:lnTo>
                  <a:cubicBezTo>
                    <a:pt x="5229" y="1588"/>
                    <a:pt x="5259" y="1558"/>
                    <a:pt x="5259" y="1558"/>
                  </a:cubicBezTo>
                  <a:cubicBezTo>
                    <a:pt x="5273" y="1529"/>
                    <a:pt x="5244" y="1543"/>
                    <a:pt x="5229" y="1529"/>
                  </a:cubicBezTo>
                  <a:cubicBezTo>
                    <a:pt x="5229" y="1529"/>
                    <a:pt x="5244" y="1454"/>
                    <a:pt x="5215" y="1469"/>
                  </a:cubicBezTo>
                  <a:cubicBezTo>
                    <a:pt x="5229" y="1454"/>
                    <a:pt x="5244" y="1454"/>
                    <a:pt x="5229" y="1425"/>
                  </a:cubicBezTo>
                  <a:cubicBezTo>
                    <a:pt x="5200" y="1410"/>
                    <a:pt x="5259" y="1395"/>
                    <a:pt x="5244" y="1365"/>
                  </a:cubicBezTo>
                  <a:cubicBezTo>
                    <a:pt x="5244" y="1351"/>
                    <a:pt x="5215" y="1380"/>
                    <a:pt x="5200" y="1365"/>
                  </a:cubicBezTo>
                  <a:cubicBezTo>
                    <a:pt x="5185" y="1351"/>
                    <a:pt x="5156" y="1351"/>
                    <a:pt x="5141" y="1351"/>
                  </a:cubicBezTo>
                  <a:cubicBezTo>
                    <a:pt x="5111" y="1336"/>
                    <a:pt x="5097" y="1336"/>
                    <a:pt x="5082" y="1306"/>
                  </a:cubicBezTo>
                  <a:cubicBezTo>
                    <a:pt x="5082" y="1276"/>
                    <a:pt x="5038" y="1291"/>
                    <a:pt x="5038" y="1261"/>
                  </a:cubicBezTo>
                  <a:cubicBezTo>
                    <a:pt x="5038" y="1247"/>
                    <a:pt x="5008" y="1261"/>
                    <a:pt x="5008" y="1261"/>
                  </a:cubicBezTo>
                  <a:cubicBezTo>
                    <a:pt x="5023" y="1232"/>
                    <a:pt x="4994" y="1232"/>
                    <a:pt x="4979" y="1217"/>
                  </a:cubicBezTo>
                  <a:cubicBezTo>
                    <a:pt x="4949" y="1202"/>
                    <a:pt x="4949" y="1187"/>
                    <a:pt x="4920" y="1202"/>
                  </a:cubicBezTo>
                  <a:cubicBezTo>
                    <a:pt x="4890" y="1217"/>
                    <a:pt x="4876" y="1232"/>
                    <a:pt x="4846" y="1217"/>
                  </a:cubicBezTo>
                  <a:cubicBezTo>
                    <a:pt x="4817" y="1202"/>
                    <a:pt x="4802" y="1232"/>
                    <a:pt x="4773" y="1217"/>
                  </a:cubicBezTo>
                  <a:cubicBezTo>
                    <a:pt x="4743" y="1187"/>
                    <a:pt x="4714" y="1187"/>
                    <a:pt x="4684" y="1187"/>
                  </a:cubicBezTo>
                  <a:cubicBezTo>
                    <a:pt x="4655" y="1187"/>
                    <a:pt x="4625" y="1187"/>
                    <a:pt x="4611" y="1217"/>
                  </a:cubicBezTo>
                  <a:cubicBezTo>
                    <a:pt x="4596" y="1247"/>
                    <a:pt x="4640" y="1261"/>
                    <a:pt x="4640" y="1276"/>
                  </a:cubicBezTo>
                  <a:cubicBezTo>
                    <a:pt x="4655" y="1291"/>
                    <a:pt x="4640" y="1336"/>
                    <a:pt x="4625" y="1351"/>
                  </a:cubicBezTo>
                  <a:cubicBezTo>
                    <a:pt x="4625" y="1365"/>
                    <a:pt x="4625" y="1351"/>
                    <a:pt x="4611" y="1365"/>
                  </a:cubicBezTo>
                  <a:lnTo>
                    <a:pt x="4640" y="1395"/>
                  </a:lnTo>
                  <a:cubicBezTo>
                    <a:pt x="4640" y="1425"/>
                    <a:pt x="4655" y="1454"/>
                    <a:pt x="4655" y="1469"/>
                  </a:cubicBezTo>
                  <a:lnTo>
                    <a:pt x="4655" y="1499"/>
                  </a:lnTo>
                  <a:cubicBezTo>
                    <a:pt x="4655" y="1514"/>
                    <a:pt x="4640" y="1499"/>
                    <a:pt x="4640" y="1499"/>
                  </a:cubicBezTo>
                  <a:cubicBezTo>
                    <a:pt x="4625" y="1514"/>
                    <a:pt x="4625" y="1543"/>
                    <a:pt x="4625" y="1543"/>
                  </a:cubicBezTo>
                  <a:cubicBezTo>
                    <a:pt x="4611" y="1558"/>
                    <a:pt x="4596" y="1573"/>
                    <a:pt x="4596" y="1588"/>
                  </a:cubicBezTo>
                  <a:cubicBezTo>
                    <a:pt x="4581" y="1618"/>
                    <a:pt x="4581" y="1618"/>
                    <a:pt x="4596" y="1632"/>
                  </a:cubicBezTo>
                  <a:cubicBezTo>
                    <a:pt x="4640" y="1662"/>
                    <a:pt x="4684" y="1692"/>
                    <a:pt x="4714" y="1721"/>
                  </a:cubicBezTo>
                  <a:cubicBezTo>
                    <a:pt x="4728" y="1766"/>
                    <a:pt x="4743" y="1840"/>
                    <a:pt x="4728" y="1885"/>
                  </a:cubicBezTo>
                  <a:cubicBezTo>
                    <a:pt x="4699" y="1944"/>
                    <a:pt x="4611" y="1974"/>
                    <a:pt x="4566" y="2003"/>
                  </a:cubicBezTo>
                  <a:cubicBezTo>
                    <a:pt x="4552" y="2018"/>
                    <a:pt x="4537" y="2018"/>
                    <a:pt x="4522" y="2033"/>
                  </a:cubicBezTo>
                  <a:cubicBezTo>
                    <a:pt x="4478" y="2048"/>
                    <a:pt x="4537" y="2092"/>
                    <a:pt x="4537" y="2122"/>
                  </a:cubicBezTo>
                  <a:cubicBezTo>
                    <a:pt x="4537" y="2122"/>
                    <a:pt x="4552" y="2152"/>
                    <a:pt x="4552" y="2167"/>
                  </a:cubicBezTo>
                  <a:cubicBezTo>
                    <a:pt x="4552" y="2196"/>
                    <a:pt x="4552" y="2211"/>
                    <a:pt x="4566" y="2241"/>
                  </a:cubicBezTo>
                  <a:cubicBezTo>
                    <a:pt x="4581" y="2270"/>
                    <a:pt x="4581" y="2285"/>
                    <a:pt x="4552" y="2315"/>
                  </a:cubicBezTo>
                  <a:cubicBezTo>
                    <a:pt x="4552" y="2315"/>
                    <a:pt x="4566" y="2374"/>
                    <a:pt x="4552" y="2389"/>
                  </a:cubicBezTo>
                  <a:cubicBezTo>
                    <a:pt x="4537" y="2389"/>
                    <a:pt x="4522" y="2330"/>
                    <a:pt x="4507" y="2359"/>
                  </a:cubicBezTo>
                  <a:cubicBezTo>
                    <a:pt x="4493" y="2389"/>
                    <a:pt x="4522" y="2434"/>
                    <a:pt x="4522" y="2434"/>
                  </a:cubicBezTo>
                  <a:cubicBezTo>
                    <a:pt x="4522" y="2419"/>
                    <a:pt x="4434" y="2345"/>
                    <a:pt x="4390" y="2389"/>
                  </a:cubicBezTo>
                  <a:cubicBezTo>
                    <a:pt x="4404" y="2374"/>
                    <a:pt x="4449" y="2359"/>
                    <a:pt x="4419" y="2330"/>
                  </a:cubicBezTo>
                  <a:cubicBezTo>
                    <a:pt x="4404" y="2315"/>
                    <a:pt x="4390" y="2300"/>
                    <a:pt x="4375" y="2300"/>
                  </a:cubicBezTo>
                  <a:cubicBezTo>
                    <a:pt x="4375" y="2285"/>
                    <a:pt x="4345" y="2285"/>
                    <a:pt x="4331" y="2285"/>
                  </a:cubicBezTo>
                  <a:cubicBezTo>
                    <a:pt x="4331" y="2270"/>
                    <a:pt x="4345" y="2270"/>
                    <a:pt x="4331" y="2241"/>
                  </a:cubicBezTo>
                  <a:cubicBezTo>
                    <a:pt x="4316" y="2226"/>
                    <a:pt x="4301" y="2196"/>
                    <a:pt x="4316" y="2167"/>
                  </a:cubicBezTo>
                  <a:cubicBezTo>
                    <a:pt x="4331" y="2122"/>
                    <a:pt x="4286" y="2107"/>
                    <a:pt x="4286" y="2078"/>
                  </a:cubicBezTo>
                  <a:cubicBezTo>
                    <a:pt x="4286" y="2048"/>
                    <a:pt x="4316" y="2033"/>
                    <a:pt x="4301" y="2003"/>
                  </a:cubicBezTo>
                  <a:cubicBezTo>
                    <a:pt x="4272" y="1974"/>
                    <a:pt x="4213" y="1974"/>
                    <a:pt x="4169" y="1974"/>
                  </a:cubicBezTo>
                  <a:lnTo>
                    <a:pt x="4110" y="1974"/>
                  </a:lnTo>
                  <a:lnTo>
                    <a:pt x="4080" y="2003"/>
                  </a:lnTo>
                  <a:cubicBezTo>
                    <a:pt x="4080" y="1989"/>
                    <a:pt x="4095" y="1989"/>
                    <a:pt x="4080" y="1974"/>
                  </a:cubicBezTo>
                  <a:cubicBezTo>
                    <a:pt x="4080" y="1959"/>
                    <a:pt x="4066" y="1944"/>
                    <a:pt x="4051" y="1944"/>
                  </a:cubicBezTo>
                  <a:cubicBezTo>
                    <a:pt x="4021" y="1929"/>
                    <a:pt x="3992" y="1929"/>
                    <a:pt x="3962" y="1914"/>
                  </a:cubicBezTo>
                  <a:cubicBezTo>
                    <a:pt x="3918" y="1899"/>
                    <a:pt x="3889" y="1855"/>
                    <a:pt x="3845" y="1825"/>
                  </a:cubicBezTo>
                  <a:cubicBezTo>
                    <a:pt x="3815" y="1810"/>
                    <a:pt x="3786" y="1796"/>
                    <a:pt x="3771" y="1796"/>
                  </a:cubicBezTo>
                  <a:cubicBezTo>
                    <a:pt x="3741" y="1796"/>
                    <a:pt x="3712" y="1766"/>
                    <a:pt x="3683" y="1766"/>
                  </a:cubicBezTo>
                  <a:cubicBezTo>
                    <a:pt x="3668" y="1766"/>
                    <a:pt x="3535" y="1796"/>
                    <a:pt x="3535" y="1796"/>
                  </a:cubicBezTo>
                  <a:cubicBezTo>
                    <a:pt x="3535" y="1781"/>
                    <a:pt x="3550" y="1781"/>
                    <a:pt x="3565" y="1766"/>
                  </a:cubicBezTo>
                  <a:cubicBezTo>
                    <a:pt x="3565" y="1751"/>
                    <a:pt x="3550" y="1736"/>
                    <a:pt x="3550" y="1736"/>
                  </a:cubicBezTo>
                  <a:cubicBezTo>
                    <a:pt x="3535" y="1692"/>
                    <a:pt x="3520" y="1662"/>
                    <a:pt x="3506" y="1632"/>
                  </a:cubicBezTo>
                  <a:cubicBezTo>
                    <a:pt x="3491" y="1603"/>
                    <a:pt x="3476" y="1603"/>
                    <a:pt x="3447" y="1603"/>
                  </a:cubicBezTo>
                  <a:cubicBezTo>
                    <a:pt x="3403" y="1603"/>
                    <a:pt x="3388" y="1603"/>
                    <a:pt x="3388" y="1558"/>
                  </a:cubicBezTo>
                  <a:cubicBezTo>
                    <a:pt x="3403" y="1529"/>
                    <a:pt x="3388" y="1484"/>
                    <a:pt x="3388" y="1454"/>
                  </a:cubicBezTo>
                  <a:cubicBezTo>
                    <a:pt x="3403" y="1410"/>
                    <a:pt x="3432" y="1380"/>
                    <a:pt x="3447" y="1336"/>
                  </a:cubicBezTo>
                  <a:cubicBezTo>
                    <a:pt x="3462" y="1306"/>
                    <a:pt x="3462" y="1291"/>
                    <a:pt x="3491" y="1276"/>
                  </a:cubicBezTo>
                  <a:cubicBezTo>
                    <a:pt x="3506" y="1276"/>
                    <a:pt x="3491" y="1261"/>
                    <a:pt x="3491" y="1247"/>
                  </a:cubicBezTo>
                  <a:cubicBezTo>
                    <a:pt x="3506" y="1247"/>
                    <a:pt x="3535" y="1217"/>
                    <a:pt x="3535" y="1217"/>
                  </a:cubicBezTo>
                  <a:lnTo>
                    <a:pt x="3520" y="1202"/>
                  </a:lnTo>
                  <a:lnTo>
                    <a:pt x="3535" y="1202"/>
                  </a:lnTo>
                  <a:cubicBezTo>
                    <a:pt x="3535" y="1172"/>
                    <a:pt x="3565" y="1187"/>
                    <a:pt x="3579" y="1187"/>
                  </a:cubicBezTo>
                  <a:cubicBezTo>
                    <a:pt x="3594" y="1187"/>
                    <a:pt x="3594" y="1172"/>
                    <a:pt x="3594" y="1172"/>
                  </a:cubicBezTo>
                  <a:cubicBezTo>
                    <a:pt x="3609" y="1143"/>
                    <a:pt x="3579" y="1158"/>
                    <a:pt x="3565" y="1143"/>
                  </a:cubicBezTo>
                  <a:lnTo>
                    <a:pt x="3594" y="1143"/>
                  </a:lnTo>
                  <a:cubicBezTo>
                    <a:pt x="3609" y="1128"/>
                    <a:pt x="3624" y="1143"/>
                    <a:pt x="3624" y="1143"/>
                  </a:cubicBezTo>
                  <a:cubicBezTo>
                    <a:pt x="3653" y="1172"/>
                    <a:pt x="3653" y="1143"/>
                    <a:pt x="3683" y="1128"/>
                  </a:cubicBezTo>
                  <a:cubicBezTo>
                    <a:pt x="3712" y="1098"/>
                    <a:pt x="3653" y="1069"/>
                    <a:pt x="3624" y="1054"/>
                  </a:cubicBezTo>
                  <a:cubicBezTo>
                    <a:pt x="3609" y="1054"/>
                    <a:pt x="3550" y="1069"/>
                    <a:pt x="3550" y="1069"/>
                  </a:cubicBezTo>
                  <a:cubicBezTo>
                    <a:pt x="3535" y="1039"/>
                    <a:pt x="3579" y="1039"/>
                    <a:pt x="3535" y="1024"/>
                  </a:cubicBezTo>
                  <a:cubicBezTo>
                    <a:pt x="3520" y="1024"/>
                    <a:pt x="3447" y="1024"/>
                    <a:pt x="3447" y="1009"/>
                  </a:cubicBezTo>
                  <a:cubicBezTo>
                    <a:pt x="3447" y="994"/>
                    <a:pt x="3476" y="994"/>
                    <a:pt x="3476" y="994"/>
                  </a:cubicBezTo>
                  <a:cubicBezTo>
                    <a:pt x="3491" y="980"/>
                    <a:pt x="3491" y="994"/>
                    <a:pt x="3506" y="994"/>
                  </a:cubicBezTo>
                  <a:cubicBezTo>
                    <a:pt x="3491" y="1009"/>
                    <a:pt x="3535" y="1009"/>
                    <a:pt x="3535" y="1009"/>
                  </a:cubicBezTo>
                  <a:cubicBezTo>
                    <a:pt x="3565" y="1009"/>
                    <a:pt x="3609" y="1039"/>
                    <a:pt x="3624" y="1039"/>
                  </a:cubicBezTo>
                  <a:cubicBezTo>
                    <a:pt x="3638" y="1039"/>
                    <a:pt x="3653" y="1054"/>
                    <a:pt x="3668" y="1054"/>
                  </a:cubicBezTo>
                  <a:cubicBezTo>
                    <a:pt x="3697" y="1069"/>
                    <a:pt x="3683" y="1054"/>
                    <a:pt x="3697" y="1054"/>
                  </a:cubicBezTo>
                  <a:cubicBezTo>
                    <a:pt x="3712" y="1054"/>
                    <a:pt x="3756" y="1054"/>
                    <a:pt x="3741" y="1039"/>
                  </a:cubicBezTo>
                  <a:cubicBezTo>
                    <a:pt x="3727" y="1024"/>
                    <a:pt x="3741" y="994"/>
                    <a:pt x="3756" y="980"/>
                  </a:cubicBezTo>
                  <a:cubicBezTo>
                    <a:pt x="3756" y="994"/>
                    <a:pt x="3800" y="1009"/>
                    <a:pt x="3800" y="1009"/>
                  </a:cubicBezTo>
                  <a:cubicBezTo>
                    <a:pt x="3830" y="1009"/>
                    <a:pt x="3845" y="1009"/>
                    <a:pt x="3874" y="994"/>
                  </a:cubicBezTo>
                  <a:cubicBezTo>
                    <a:pt x="3889" y="980"/>
                    <a:pt x="3903" y="950"/>
                    <a:pt x="3918" y="935"/>
                  </a:cubicBezTo>
                  <a:cubicBezTo>
                    <a:pt x="3933" y="920"/>
                    <a:pt x="3962" y="905"/>
                    <a:pt x="3948" y="876"/>
                  </a:cubicBezTo>
                  <a:cubicBezTo>
                    <a:pt x="3933" y="846"/>
                    <a:pt x="3889" y="861"/>
                    <a:pt x="3874" y="861"/>
                  </a:cubicBezTo>
                  <a:cubicBezTo>
                    <a:pt x="3830" y="861"/>
                    <a:pt x="3800" y="846"/>
                    <a:pt x="3771" y="831"/>
                  </a:cubicBezTo>
                  <a:cubicBezTo>
                    <a:pt x="3756" y="816"/>
                    <a:pt x="3741" y="802"/>
                    <a:pt x="3712" y="787"/>
                  </a:cubicBezTo>
                  <a:lnTo>
                    <a:pt x="3638" y="787"/>
                  </a:lnTo>
                  <a:cubicBezTo>
                    <a:pt x="3638" y="772"/>
                    <a:pt x="3712" y="787"/>
                    <a:pt x="3727" y="787"/>
                  </a:cubicBezTo>
                  <a:cubicBezTo>
                    <a:pt x="3756" y="787"/>
                    <a:pt x="3756" y="772"/>
                    <a:pt x="3786" y="787"/>
                  </a:cubicBezTo>
                  <a:cubicBezTo>
                    <a:pt x="3845" y="816"/>
                    <a:pt x="3903" y="876"/>
                    <a:pt x="3962" y="831"/>
                  </a:cubicBezTo>
                  <a:cubicBezTo>
                    <a:pt x="3992" y="802"/>
                    <a:pt x="4007" y="787"/>
                    <a:pt x="4021" y="757"/>
                  </a:cubicBezTo>
                  <a:cubicBezTo>
                    <a:pt x="4036" y="742"/>
                    <a:pt x="3948" y="727"/>
                    <a:pt x="3992" y="698"/>
                  </a:cubicBezTo>
                  <a:cubicBezTo>
                    <a:pt x="4007" y="698"/>
                    <a:pt x="4051" y="698"/>
                    <a:pt x="4066" y="713"/>
                  </a:cubicBezTo>
                  <a:cubicBezTo>
                    <a:pt x="4110" y="713"/>
                    <a:pt x="4110" y="742"/>
                    <a:pt x="4154" y="713"/>
                  </a:cubicBezTo>
                  <a:cubicBezTo>
                    <a:pt x="4154" y="713"/>
                    <a:pt x="4198" y="727"/>
                    <a:pt x="4183" y="698"/>
                  </a:cubicBezTo>
                  <a:cubicBezTo>
                    <a:pt x="4169" y="683"/>
                    <a:pt x="4110" y="653"/>
                    <a:pt x="4095" y="653"/>
                  </a:cubicBezTo>
                  <a:cubicBezTo>
                    <a:pt x="4124" y="638"/>
                    <a:pt x="4154" y="668"/>
                    <a:pt x="4183" y="668"/>
                  </a:cubicBezTo>
                  <a:cubicBezTo>
                    <a:pt x="4198" y="668"/>
                    <a:pt x="4228" y="742"/>
                    <a:pt x="4257" y="727"/>
                  </a:cubicBezTo>
                  <a:lnTo>
                    <a:pt x="4242" y="713"/>
                  </a:lnTo>
                  <a:cubicBezTo>
                    <a:pt x="4257" y="698"/>
                    <a:pt x="4272" y="698"/>
                    <a:pt x="4301" y="683"/>
                  </a:cubicBezTo>
                  <a:cubicBezTo>
                    <a:pt x="4316" y="668"/>
                    <a:pt x="4360" y="624"/>
                    <a:pt x="4375" y="609"/>
                  </a:cubicBezTo>
                  <a:cubicBezTo>
                    <a:pt x="4375" y="564"/>
                    <a:pt x="4345" y="564"/>
                    <a:pt x="4316" y="534"/>
                  </a:cubicBezTo>
                  <a:cubicBezTo>
                    <a:pt x="4316" y="534"/>
                    <a:pt x="4272" y="445"/>
                    <a:pt x="4272" y="460"/>
                  </a:cubicBezTo>
                  <a:cubicBezTo>
                    <a:pt x="4286" y="445"/>
                    <a:pt x="4345" y="445"/>
                    <a:pt x="4360" y="445"/>
                  </a:cubicBezTo>
                  <a:cubicBezTo>
                    <a:pt x="4404" y="431"/>
                    <a:pt x="4331" y="416"/>
                    <a:pt x="4331" y="401"/>
                  </a:cubicBezTo>
                  <a:cubicBezTo>
                    <a:pt x="4316" y="386"/>
                    <a:pt x="4375" y="386"/>
                    <a:pt x="4375" y="371"/>
                  </a:cubicBezTo>
                  <a:lnTo>
                    <a:pt x="4228" y="312"/>
                  </a:lnTo>
                  <a:cubicBezTo>
                    <a:pt x="4242" y="312"/>
                    <a:pt x="4272" y="297"/>
                    <a:pt x="4286" y="297"/>
                  </a:cubicBezTo>
                  <a:cubicBezTo>
                    <a:pt x="4242" y="297"/>
                    <a:pt x="4198" y="282"/>
                    <a:pt x="4154" y="282"/>
                  </a:cubicBezTo>
                  <a:cubicBezTo>
                    <a:pt x="4124" y="282"/>
                    <a:pt x="4080" y="297"/>
                    <a:pt x="4066" y="282"/>
                  </a:cubicBezTo>
                  <a:cubicBezTo>
                    <a:pt x="4095" y="297"/>
                    <a:pt x="4051" y="312"/>
                    <a:pt x="4066" y="342"/>
                  </a:cubicBezTo>
                  <a:cubicBezTo>
                    <a:pt x="4080" y="356"/>
                    <a:pt x="4124" y="371"/>
                    <a:pt x="4124" y="386"/>
                  </a:cubicBezTo>
                  <a:lnTo>
                    <a:pt x="4095" y="401"/>
                  </a:lnTo>
                  <a:cubicBezTo>
                    <a:pt x="4095" y="401"/>
                    <a:pt x="4124" y="416"/>
                    <a:pt x="4110" y="416"/>
                  </a:cubicBezTo>
                  <a:cubicBezTo>
                    <a:pt x="4080" y="431"/>
                    <a:pt x="4066" y="401"/>
                    <a:pt x="4051" y="460"/>
                  </a:cubicBezTo>
                  <a:cubicBezTo>
                    <a:pt x="4036" y="490"/>
                    <a:pt x="4036" y="520"/>
                    <a:pt x="4021" y="549"/>
                  </a:cubicBezTo>
                  <a:cubicBezTo>
                    <a:pt x="4007" y="549"/>
                    <a:pt x="3992" y="564"/>
                    <a:pt x="3992" y="579"/>
                  </a:cubicBezTo>
                  <a:cubicBezTo>
                    <a:pt x="3992" y="594"/>
                    <a:pt x="3977" y="594"/>
                    <a:pt x="3977" y="609"/>
                  </a:cubicBezTo>
                  <a:cubicBezTo>
                    <a:pt x="3933" y="624"/>
                    <a:pt x="3948" y="638"/>
                    <a:pt x="3918" y="594"/>
                  </a:cubicBezTo>
                  <a:cubicBezTo>
                    <a:pt x="3903" y="579"/>
                    <a:pt x="3859" y="549"/>
                    <a:pt x="3859" y="520"/>
                  </a:cubicBezTo>
                  <a:cubicBezTo>
                    <a:pt x="3859" y="520"/>
                    <a:pt x="3859" y="475"/>
                    <a:pt x="3874" y="475"/>
                  </a:cubicBezTo>
                  <a:cubicBezTo>
                    <a:pt x="3874" y="475"/>
                    <a:pt x="3903" y="490"/>
                    <a:pt x="3903" y="460"/>
                  </a:cubicBezTo>
                  <a:cubicBezTo>
                    <a:pt x="3889" y="431"/>
                    <a:pt x="3889" y="416"/>
                    <a:pt x="3859" y="386"/>
                  </a:cubicBezTo>
                  <a:cubicBezTo>
                    <a:pt x="3830" y="371"/>
                    <a:pt x="3800" y="342"/>
                    <a:pt x="3771" y="371"/>
                  </a:cubicBezTo>
                  <a:cubicBezTo>
                    <a:pt x="3756" y="386"/>
                    <a:pt x="3756" y="416"/>
                    <a:pt x="3756" y="445"/>
                  </a:cubicBezTo>
                  <a:cubicBezTo>
                    <a:pt x="3756" y="460"/>
                    <a:pt x="3697" y="460"/>
                    <a:pt x="3697" y="445"/>
                  </a:cubicBezTo>
                  <a:cubicBezTo>
                    <a:pt x="3697" y="431"/>
                    <a:pt x="3697" y="386"/>
                    <a:pt x="3683" y="371"/>
                  </a:cubicBezTo>
                  <a:cubicBezTo>
                    <a:pt x="3624" y="327"/>
                    <a:pt x="3697" y="371"/>
                    <a:pt x="3697" y="356"/>
                  </a:cubicBezTo>
                  <a:cubicBezTo>
                    <a:pt x="3712" y="356"/>
                    <a:pt x="3727" y="342"/>
                    <a:pt x="3712" y="342"/>
                  </a:cubicBezTo>
                  <a:cubicBezTo>
                    <a:pt x="3712" y="327"/>
                    <a:pt x="3697" y="312"/>
                    <a:pt x="3683" y="327"/>
                  </a:cubicBezTo>
                  <a:cubicBezTo>
                    <a:pt x="3668" y="342"/>
                    <a:pt x="3668" y="312"/>
                    <a:pt x="3653" y="312"/>
                  </a:cubicBezTo>
                  <a:cubicBezTo>
                    <a:pt x="3638" y="297"/>
                    <a:pt x="3624" y="327"/>
                    <a:pt x="3609" y="312"/>
                  </a:cubicBezTo>
                  <a:cubicBezTo>
                    <a:pt x="3579" y="297"/>
                    <a:pt x="3565" y="312"/>
                    <a:pt x="3579" y="267"/>
                  </a:cubicBezTo>
                  <a:lnTo>
                    <a:pt x="3594" y="267"/>
                  </a:lnTo>
                  <a:lnTo>
                    <a:pt x="3594" y="238"/>
                  </a:lnTo>
                  <a:lnTo>
                    <a:pt x="3624" y="238"/>
                  </a:lnTo>
                  <a:cubicBezTo>
                    <a:pt x="3609" y="238"/>
                    <a:pt x="3594" y="193"/>
                    <a:pt x="3594" y="193"/>
                  </a:cubicBezTo>
                  <a:cubicBezTo>
                    <a:pt x="3579" y="164"/>
                    <a:pt x="3550" y="164"/>
                    <a:pt x="3550" y="149"/>
                  </a:cubicBezTo>
                  <a:cubicBezTo>
                    <a:pt x="3520" y="134"/>
                    <a:pt x="3535" y="134"/>
                    <a:pt x="3520" y="104"/>
                  </a:cubicBezTo>
                  <a:cubicBezTo>
                    <a:pt x="3520" y="75"/>
                    <a:pt x="3491" y="60"/>
                    <a:pt x="3491" y="45"/>
                  </a:cubicBezTo>
                  <a:cubicBezTo>
                    <a:pt x="3476" y="15"/>
                    <a:pt x="3447" y="15"/>
                    <a:pt x="3417" y="15"/>
                  </a:cubicBezTo>
                  <a:cubicBezTo>
                    <a:pt x="3403" y="15"/>
                    <a:pt x="3417" y="0"/>
                    <a:pt x="3388" y="0"/>
                  </a:cubicBezTo>
                  <a:cubicBezTo>
                    <a:pt x="3373" y="0"/>
                    <a:pt x="3358" y="0"/>
                    <a:pt x="3358" y="30"/>
                  </a:cubicBezTo>
                  <a:lnTo>
                    <a:pt x="3314" y="45"/>
                  </a:lnTo>
                  <a:cubicBezTo>
                    <a:pt x="3329" y="45"/>
                    <a:pt x="3358" y="45"/>
                    <a:pt x="3358" y="60"/>
                  </a:cubicBezTo>
                  <a:lnTo>
                    <a:pt x="3329" y="75"/>
                  </a:lnTo>
                  <a:cubicBezTo>
                    <a:pt x="3314" y="89"/>
                    <a:pt x="3299" y="60"/>
                    <a:pt x="3285" y="89"/>
                  </a:cubicBezTo>
                  <a:cubicBezTo>
                    <a:pt x="3270" y="89"/>
                    <a:pt x="3255" y="134"/>
                    <a:pt x="3255" y="149"/>
                  </a:cubicBezTo>
                  <a:cubicBezTo>
                    <a:pt x="3270" y="149"/>
                    <a:pt x="3299" y="149"/>
                    <a:pt x="3314" y="164"/>
                  </a:cubicBezTo>
                  <a:cubicBezTo>
                    <a:pt x="3299" y="149"/>
                    <a:pt x="3270" y="208"/>
                    <a:pt x="3270" y="223"/>
                  </a:cubicBezTo>
                  <a:cubicBezTo>
                    <a:pt x="3270" y="238"/>
                    <a:pt x="3299" y="267"/>
                    <a:pt x="3314" y="282"/>
                  </a:cubicBezTo>
                  <a:cubicBezTo>
                    <a:pt x="3329" y="282"/>
                    <a:pt x="3358" y="312"/>
                    <a:pt x="3373" y="312"/>
                  </a:cubicBezTo>
                  <a:cubicBezTo>
                    <a:pt x="3403" y="297"/>
                    <a:pt x="3403" y="297"/>
                    <a:pt x="3417" y="312"/>
                  </a:cubicBezTo>
                  <a:cubicBezTo>
                    <a:pt x="3432" y="312"/>
                    <a:pt x="3462" y="342"/>
                    <a:pt x="3462" y="342"/>
                  </a:cubicBezTo>
                  <a:cubicBezTo>
                    <a:pt x="3447" y="356"/>
                    <a:pt x="3432" y="327"/>
                    <a:pt x="3432" y="356"/>
                  </a:cubicBezTo>
                  <a:cubicBezTo>
                    <a:pt x="3432" y="386"/>
                    <a:pt x="3417" y="386"/>
                    <a:pt x="3417" y="401"/>
                  </a:cubicBezTo>
                  <a:cubicBezTo>
                    <a:pt x="3403" y="431"/>
                    <a:pt x="3432" y="431"/>
                    <a:pt x="3447" y="416"/>
                  </a:cubicBezTo>
                  <a:cubicBezTo>
                    <a:pt x="3447" y="416"/>
                    <a:pt x="3476" y="371"/>
                    <a:pt x="3476" y="386"/>
                  </a:cubicBezTo>
                  <a:cubicBezTo>
                    <a:pt x="3491" y="401"/>
                    <a:pt x="3476" y="431"/>
                    <a:pt x="3476" y="445"/>
                  </a:cubicBezTo>
                  <a:cubicBezTo>
                    <a:pt x="3462" y="460"/>
                    <a:pt x="3447" y="460"/>
                    <a:pt x="3432" y="460"/>
                  </a:cubicBezTo>
                  <a:cubicBezTo>
                    <a:pt x="3432" y="475"/>
                    <a:pt x="3432" y="490"/>
                    <a:pt x="3417" y="505"/>
                  </a:cubicBezTo>
                  <a:cubicBezTo>
                    <a:pt x="3403" y="505"/>
                    <a:pt x="3373" y="505"/>
                    <a:pt x="3358" y="520"/>
                  </a:cubicBezTo>
                  <a:cubicBezTo>
                    <a:pt x="3344" y="520"/>
                    <a:pt x="3329" y="549"/>
                    <a:pt x="3329" y="549"/>
                  </a:cubicBezTo>
                  <a:cubicBezTo>
                    <a:pt x="3344" y="564"/>
                    <a:pt x="3358" y="579"/>
                    <a:pt x="3358" y="609"/>
                  </a:cubicBezTo>
                  <a:cubicBezTo>
                    <a:pt x="3358" y="624"/>
                    <a:pt x="3344" y="609"/>
                    <a:pt x="3329" y="594"/>
                  </a:cubicBezTo>
                  <a:cubicBezTo>
                    <a:pt x="3329" y="594"/>
                    <a:pt x="3314" y="594"/>
                    <a:pt x="3314" y="609"/>
                  </a:cubicBezTo>
                  <a:cubicBezTo>
                    <a:pt x="3299" y="609"/>
                    <a:pt x="3270" y="594"/>
                    <a:pt x="3270" y="579"/>
                  </a:cubicBezTo>
                  <a:cubicBezTo>
                    <a:pt x="3270" y="564"/>
                    <a:pt x="3299" y="520"/>
                    <a:pt x="3299" y="505"/>
                  </a:cubicBezTo>
                  <a:cubicBezTo>
                    <a:pt x="3314" y="475"/>
                    <a:pt x="3270" y="505"/>
                    <a:pt x="3270" y="505"/>
                  </a:cubicBezTo>
                  <a:cubicBezTo>
                    <a:pt x="3255" y="505"/>
                    <a:pt x="3211" y="475"/>
                    <a:pt x="3196" y="460"/>
                  </a:cubicBezTo>
                  <a:cubicBezTo>
                    <a:pt x="3167" y="445"/>
                    <a:pt x="3182" y="475"/>
                    <a:pt x="3152" y="475"/>
                  </a:cubicBezTo>
                  <a:cubicBezTo>
                    <a:pt x="3137" y="475"/>
                    <a:pt x="3093" y="460"/>
                    <a:pt x="3123" y="490"/>
                  </a:cubicBezTo>
                  <a:cubicBezTo>
                    <a:pt x="3137" y="505"/>
                    <a:pt x="3137" y="520"/>
                    <a:pt x="3167" y="520"/>
                  </a:cubicBezTo>
                  <a:cubicBezTo>
                    <a:pt x="3182" y="520"/>
                    <a:pt x="3211" y="520"/>
                    <a:pt x="3211" y="549"/>
                  </a:cubicBezTo>
                  <a:cubicBezTo>
                    <a:pt x="3241" y="609"/>
                    <a:pt x="3152" y="534"/>
                    <a:pt x="3137" y="520"/>
                  </a:cubicBezTo>
                  <a:cubicBezTo>
                    <a:pt x="3108" y="520"/>
                    <a:pt x="3108" y="549"/>
                    <a:pt x="3079" y="549"/>
                  </a:cubicBezTo>
                  <a:cubicBezTo>
                    <a:pt x="3049" y="549"/>
                    <a:pt x="3034" y="534"/>
                    <a:pt x="3005" y="534"/>
                  </a:cubicBezTo>
                  <a:cubicBezTo>
                    <a:pt x="2946" y="549"/>
                    <a:pt x="2902" y="549"/>
                    <a:pt x="2843" y="549"/>
                  </a:cubicBezTo>
                  <a:cubicBezTo>
                    <a:pt x="2799" y="534"/>
                    <a:pt x="2740" y="505"/>
                    <a:pt x="2681" y="490"/>
                  </a:cubicBezTo>
                  <a:cubicBezTo>
                    <a:pt x="2666" y="490"/>
                    <a:pt x="2637" y="490"/>
                    <a:pt x="2622" y="475"/>
                  </a:cubicBezTo>
                  <a:cubicBezTo>
                    <a:pt x="2607" y="445"/>
                    <a:pt x="2607" y="416"/>
                    <a:pt x="2592" y="416"/>
                  </a:cubicBezTo>
                  <a:cubicBezTo>
                    <a:pt x="2563" y="401"/>
                    <a:pt x="2533" y="416"/>
                    <a:pt x="2519" y="416"/>
                  </a:cubicBezTo>
                  <a:cubicBezTo>
                    <a:pt x="2475" y="431"/>
                    <a:pt x="2445" y="431"/>
                    <a:pt x="2416" y="431"/>
                  </a:cubicBezTo>
                  <a:cubicBezTo>
                    <a:pt x="2401" y="445"/>
                    <a:pt x="2371" y="460"/>
                    <a:pt x="2371" y="475"/>
                  </a:cubicBezTo>
                  <a:cubicBezTo>
                    <a:pt x="2371" y="475"/>
                    <a:pt x="2430" y="505"/>
                    <a:pt x="2445" y="505"/>
                  </a:cubicBezTo>
                  <a:cubicBezTo>
                    <a:pt x="2445" y="505"/>
                    <a:pt x="2430" y="460"/>
                    <a:pt x="2460" y="475"/>
                  </a:cubicBezTo>
                  <a:cubicBezTo>
                    <a:pt x="2475" y="475"/>
                    <a:pt x="2475" y="490"/>
                    <a:pt x="2489" y="475"/>
                  </a:cubicBezTo>
                  <a:cubicBezTo>
                    <a:pt x="2504" y="475"/>
                    <a:pt x="2592" y="416"/>
                    <a:pt x="2592" y="445"/>
                  </a:cubicBezTo>
                  <a:cubicBezTo>
                    <a:pt x="2592" y="460"/>
                    <a:pt x="2548" y="475"/>
                    <a:pt x="2533" y="490"/>
                  </a:cubicBezTo>
                  <a:cubicBezTo>
                    <a:pt x="2519" y="505"/>
                    <a:pt x="2489" y="505"/>
                    <a:pt x="2460" y="505"/>
                  </a:cubicBezTo>
                  <a:cubicBezTo>
                    <a:pt x="2445" y="520"/>
                    <a:pt x="2401" y="549"/>
                    <a:pt x="2430" y="564"/>
                  </a:cubicBezTo>
                  <a:cubicBezTo>
                    <a:pt x="2460" y="564"/>
                    <a:pt x="2460" y="579"/>
                    <a:pt x="2445" y="609"/>
                  </a:cubicBezTo>
                  <a:cubicBezTo>
                    <a:pt x="2445" y="624"/>
                    <a:pt x="2475" y="624"/>
                    <a:pt x="2475" y="638"/>
                  </a:cubicBezTo>
                  <a:cubicBezTo>
                    <a:pt x="2489" y="653"/>
                    <a:pt x="2489" y="683"/>
                    <a:pt x="2460" y="653"/>
                  </a:cubicBezTo>
                  <a:cubicBezTo>
                    <a:pt x="2430" y="624"/>
                    <a:pt x="2460" y="683"/>
                    <a:pt x="2445" y="668"/>
                  </a:cubicBezTo>
                  <a:cubicBezTo>
                    <a:pt x="2430" y="668"/>
                    <a:pt x="2401" y="624"/>
                    <a:pt x="2386" y="638"/>
                  </a:cubicBezTo>
                  <a:cubicBezTo>
                    <a:pt x="2416" y="624"/>
                    <a:pt x="2460" y="638"/>
                    <a:pt x="2416" y="609"/>
                  </a:cubicBezTo>
                  <a:cubicBezTo>
                    <a:pt x="2430" y="609"/>
                    <a:pt x="2445" y="594"/>
                    <a:pt x="2416" y="579"/>
                  </a:cubicBezTo>
                  <a:cubicBezTo>
                    <a:pt x="2445" y="594"/>
                    <a:pt x="2371" y="594"/>
                    <a:pt x="2386" y="594"/>
                  </a:cubicBezTo>
                  <a:cubicBezTo>
                    <a:pt x="2386" y="579"/>
                    <a:pt x="2386" y="579"/>
                    <a:pt x="2401" y="579"/>
                  </a:cubicBezTo>
                  <a:cubicBezTo>
                    <a:pt x="2401" y="564"/>
                    <a:pt x="2357" y="594"/>
                    <a:pt x="2357" y="594"/>
                  </a:cubicBezTo>
                  <a:cubicBezTo>
                    <a:pt x="2342" y="594"/>
                    <a:pt x="2357" y="564"/>
                    <a:pt x="2342" y="549"/>
                  </a:cubicBezTo>
                  <a:lnTo>
                    <a:pt x="2312" y="549"/>
                  </a:lnTo>
                  <a:cubicBezTo>
                    <a:pt x="2283" y="549"/>
                    <a:pt x="2283" y="505"/>
                    <a:pt x="2254" y="520"/>
                  </a:cubicBezTo>
                  <a:cubicBezTo>
                    <a:pt x="2224" y="549"/>
                    <a:pt x="2209" y="549"/>
                    <a:pt x="2165" y="549"/>
                  </a:cubicBezTo>
                  <a:lnTo>
                    <a:pt x="2003" y="549"/>
                  </a:lnTo>
                  <a:cubicBezTo>
                    <a:pt x="1988" y="549"/>
                    <a:pt x="1885" y="549"/>
                    <a:pt x="1885" y="534"/>
                  </a:cubicBezTo>
                  <a:cubicBezTo>
                    <a:pt x="1871" y="534"/>
                    <a:pt x="1915" y="505"/>
                    <a:pt x="1929" y="490"/>
                  </a:cubicBezTo>
                  <a:cubicBezTo>
                    <a:pt x="1944" y="475"/>
                    <a:pt x="1959" y="490"/>
                    <a:pt x="1988" y="490"/>
                  </a:cubicBezTo>
                  <a:cubicBezTo>
                    <a:pt x="2003" y="475"/>
                    <a:pt x="1959" y="445"/>
                    <a:pt x="1959" y="445"/>
                  </a:cubicBezTo>
                  <a:cubicBezTo>
                    <a:pt x="1929" y="416"/>
                    <a:pt x="1915" y="416"/>
                    <a:pt x="1885" y="401"/>
                  </a:cubicBezTo>
                  <a:cubicBezTo>
                    <a:pt x="1871" y="401"/>
                    <a:pt x="1856" y="386"/>
                    <a:pt x="1841" y="401"/>
                  </a:cubicBezTo>
                  <a:cubicBezTo>
                    <a:pt x="1826" y="416"/>
                    <a:pt x="1812" y="431"/>
                    <a:pt x="1797" y="416"/>
                  </a:cubicBezTo>
                  <a:cubicBezTo>
                    <a:pt x="1753" y="386"/>
                    <a:pt x="1709" y="386"/>
                    <a:pt x="1664" y="371"/>
                  </a:cubicBezTo>
                  <a:cubicBezTo>
                    <a:pt x="1605" y="356"/>
                    <a:pt x="1561" y="356"/>
                    <a:pt x="1502" y="327"/>
                  </a:cubicBezTo>
                  <a:cubicBezTo>
                    <a:pt x="1458" y="297"/>
                    <a:pt x="1429" y="282"/>
                    <a:pt x="1370" y="282"/>
                  </a:cubicBezTo>
                  <a:cubicBezTo>
                    <a:pt x="1355" y="282"/>
                    <a:pt x="1340" y="282"/>
                    <a:pt x="1326" y="297"/>
                  </a:cubicBezTo>
                  <a:cubicBezTo>
                    <a:pt x="1311" y="312"/>
                    <a:pt x="1296" y="342"/>
                    <a:pt x="1281" y="342"/>
                  </a:cubicBezTo>
                  <a:cubicBezTo>
                    <a:pt x="1267" y="342"/>
                    <a:pt x="1222" y="356"/>
                    <a:pt x="1222" y="342"/>
                  </a:cubicBezTo>
                  <a:cubicBezTo>
                    <a:pt x="1222" y="327"/>
                    <a:pt x="1252" y="312"/>
                    <a:pt x="1252" y="297"/>
                  </a:cubicBezTo>
                  <a:cubicBezTo>
                    <a:pt x="1252" y="297"/>
                    <a:pt x="1208" y="312"/>
                    <a:pt x="1208" y="297"/>
                  </a:cubicBezTo>
                  <a:cubicBezTo>
                    <a:pt x="1222" y="282"/>
                    <a:pt x="1222" y="267"/>
                    <a:pt x="1208" y="253"/>
                  </a:cubicBezTo>
                  <a:cubicBezTo>
                    <a:pt x="1208" y="223"/>
                    <a:pt x="1149" y="253"/>
                    <a:pt x="1149" y="267"/>
                  </a:cubicBezTo>
                  <a:cubicBezTo>
                    <a:pt x="1149" y="267"/>
                    <a:pt x="1178" y="253"/>
                    <a:pt x="1178" y="267"/>
                  </a:cubicBezTo>
                  <a:cubicBezTo>
                    <a:pt x="1193" y="267"/>
                    <a:pt x="1134" y="297"/>
                    <a:pt x="1178" y="297"/>
                  </a:cubicBezTo>
                  <a:cubicBezTo>
                    <a:pt x="1163" y="297"/>
                    <a:pt x="1149" y="297"/>
                    <a:pt x="1149" y="327"/>
                  </a:cubicBezTo>
                  <a:cubicBezTo>
                    <a:pt x="1149" y="342"/>
                    <a:pt x="1134" y="356"/>
                    <a:pt x="1119" y="342"/>
                  </a:cubicBezTo>
                  <a:cubicBezTo>
                    <a:pt x="1075" y="327"/>
                    <a:pt x="1060" y="312"/>
                    <a:pt x="1046" y="267"/>
                  </a:cubicBezTo>
                  <a:cubicBezTo>
                    <a:pt x="1031" y="238"/>
                    <a:pt x="1001" y="223"/>
                    <a:pt x="972" y="193"/>
                  </a:cubicBezTo>
                  <a:cubicBezTo>
                    <a:pt x="957" y="193"/>
                    <a:pt x="942" y="164"/>
                    <a:pt x="928" y="178"/>
                  </a:cubicBezTo>
                  <a:cubicBezTo>
                    <a:pt x="928" y="208"/>
                    <a:pt x="972" y="223"/>
                    <a:pt x="987" y="238"/>
                  </a:cubicBezTo>
                  <a:cubicBezTo>
                    <a:pt x="987" y="223"/>
                    <a:pt x="928" y="238"/>
                    <a:pt x="928" y="253"/>
                  </a:cubicBezTo>
                  <a:cubicBezTo>
                    <a:pt x="913" y="267"/>
                    <a:pt x="928" y="267"/>
                    <a:pt x="913" y="282"/>
                  </a:cubicBezTo>
                  <a:cubicBezTo>
                    <a:pt x="898" y="282"/>
                    <a:pt x="884" y="312"/>
                    <a:pt x="869" y="297"/>
                  </a:cubicBezTo>
                  <a:lnTo>
                    <a:pt x="869" y="282"/>
                  </a:lnTo>
                  <a:cubicBezTo>
                    <a:pt x="869" y="267"/>
                    <a:pt x="795" y="297"/>
                    <a:pt x="795" y="312"/>
                  </a:cubicBezTo>
                  <a:cubicBezTo>
                    <a:pt x="780" y="327"/>
                    <a:pt x="766" y="342"/>
                    <a:pt x="736" y="356"/>
                  </a:cubicBezTo>
                  <a:cubicBezTo>
                    <a:pt x="722" y="371"/>
                    <a:pt x="736" y="327"/>
                    <a:pt x="722" y="327"/>
                  </a:cubicBezTo>
                  <a:cubicBezTo>
                    <a:pt x="707" y="327"/>
                    <a:pt x="692" y="342"/>
                    <a:pt x="677" y="342"/>
                  </a:cubicBezTo>
                  <a:cubicBezTo>
                    <a:pt x="663" y="342"/>
                    <a:pt x="663" y="371"/>
                    <a:pt x="648" y="371"/>
                  </a:cubicBezTo>
                  <a:cubicBezTo>
                    <a:pt x="633" y="371"/>
                    <a:pt x="589" y="401"/>
                    <a:pt x="604" y="401"/>
                  </a:cubicBezTo>
                  <a:cubicBezTo>
                    <a:pt x="604" y="416"/>
                    <a:pt x="633" y="416"/>
                    <a:pt x="589" y="431"/>
                  </a:cubicBezTo>
                  <a:cubicBezTo>
                    <a:pt x="589" y="431"/>
                    <a:pt x="545" y="431"/>
                    <a:pt x="545" y="416"/>
                  </a:cubicBezTo>
                  <a:cubicBezTo>
                    <a:pt x="545" y="401"/>
                    <a:pt x="589" y="386"/>
                    <a:pt x="589" y="386"/>
                  </a:cubicBezTo>
                  <a:cubicBezTo>
                    <a:pt x="604" y="356"/>
                    <a:pt x="633" y="342"/>
                    <a:pt x="648" y="327"/>
                  </a:cubicBezTo>
                  <a:cubicBezTo>
                    <a:pt x="677" y="312"/>
                    <a:pt x="692" y="312"/>
                    <a:pt x="722" y="327"/>
                  </a:cubicBezTo>
                  <a:cubicBezTo>
                    <a:pt x="707" y="327"/>
                    <a:pt x="825" y="267"/>
                    <a:pt x="825" y="267"/>
                  </a:cubicBezTo>
                  <a:cubicBezTo>
                    <a:pt x="854" y="253"/>
                    <a:pt x="839" y="238"/>
                    <a:pt x="825" y="238"/>
                  </a:cubicBezTo>
                  <a:cubicBezTo>
                    <a:pt x="795" y="238"/>
                    <a:pt x="766" y="238"/>
                    <a:pt x="736" y="253"/>
                  </a:cubicBezTo>
                  <a:cubicBezTo>
                    <a:pt x="722" y="253"/>
                    <a:pt x="722" y="282"/>
                    <a:pt x="692" y="282"/>
                  </a:cubicBezTo>
                  <a:cubicBezTo>
                    <a:pt x="677" y="282"/>
                    <a:pt x="648" y="297"/>
                    <a:pt x="633" y="297"/>
                  </a:cubicBezTo>
                  <a:cubicBezTo>
                    <a:pt x="604" y="297"/>
                    <a:pt x="530" y="371"/>
                    <a:pt x="515" y="356"/>
                  </a:cubicBezTo>
                  <a:cubicBezTo>
                    <a:pt x="501" y="356"/>
                    <a:pt x="530" y="342"/>
                    <a:pt x="530" y="327"/>
                  </a:cubicBezTo>
                  <a:lnTo>
                    <a:pt x="486" y="312"/>
                  </a:lnTo>
                  <a:cubicBezTo>
                    <a:pt x="486" y="312"/>
                    <a:pt x="442" y="342"/>
                    <a:pt x="427" y="342"/>
                  </a:cubicBezTo>
                  <a:cubicBezTo>
                    <a:pt x="412" y="342"/>
                    <a:pt x="383" y="356"/>
                    <a:pt x="368" y="371"/>
                  </a:cubicBezTo>
                  <a:cubicBezTo>
                    <a:pt x="353" y="371"/>
                    <a:pt x="383" y="386"/>
                    <a:pt x="383" y="386"/>
                  </a:cubicBezTo>
                  <a:cubicBezTo>
                    <a:pt x="397" y="386"/>
                    <a:pt x="383" y="401"/>
                    <a:pt x="383" y="401"/>
                  </a:cubicBezTo>
                  <a:cubicBezTo>
                    <a:pt x="383" y="416"/>
                    <a:pt x="442" y="401"/>
                    <a:pt x="442" y="401"/>
                  </a:cubicBezTo>
                  <a:cubicBezTo>
                    <a:pt x="456" y="386"/>
                    <a:pt x="486" y="371"/>
                    <a:pt x="501" y="356"/>
                  </a:cubicBezTo>
                  <a:cubicBezTo>
                    <a:pt x="427" y="386"/>
                    <a:pt x="501" y="401"/>
                    <a:pt x="486" y="431"/>
                  </a:cubicBezTo>
                  <a:lnTo>
                    <a:pt x="471" y="416"/>
                  </a:lnTo>
                  <a:cubicBezTo>
                    <a:pt x="442" y="401"/>
                    <a:pt x="427" y="416"/>
                    <a:pt x="412" y="431"/>
                  </a:cubicBezTo>
                  <a:cubicBezTo>
                    <a:pt x="397" y="431"/>
                    <a:pt x="339" y="416"/>
                    <a:pt x="309" y="416"/>
                  </a:cubicBezTo>
                  <a:cubicBezTo>
                    <a:pt x="280" y="416"/>
                    <a:pt x="235" y="386"/>
                    <a:pt x="206" y="371"/>
                  </a:cubicBezTo>
                  <a:cubicBezTo>
                    <a:pt x="191" y="371"/>
                    <a:pt x="176" y="356"/>
                    <a:pt x="162" y="356"/>
                  </a:cubicBezTo>
                  <a:cubicBezTo>
                    <a:pt x="147" y="342"/>
                    <a:pt x="132" y="312"/>
                    <a:pt x="147" y="312"/>
                  </a:cubicBezTo>
                  <a:cubicBezTo>
                    <a:pt x="132" y="312"/>
                    <a:pt x="103" y="312"/>
                    <a:pt x="88" y="327"/>
                  </a:cubicBezTo>
                  <a:cubicBezTo>
                    <a:pt x="59" y="327"/>
                    <a:pt x="29" y="327"/>
                    <a:pt x="0" y="312"/>
                  </a:cubicBezTo>
                  <a:lnTo>
                    <a:pt x="0" y="1187"/>
                  </a:lnTo>
                  <a:lnTo>
                    <a:pt x="0" y="1395"/>
                  </a:lnTo>
                  <a:lnTo>
                    <a:pt x="0" y="1440"/>
                  </a:lnTo>
                  <a:cubicBezTo>
                    <a:pt x="0" y="1469"/>
                    <a:pt x="29" y="1440"/>
                    <a:pt x="44" y="1440"/>
                  </a:cubicBezTo>
                  <a:cubicBezTo>
                    <a:pt x="73" y="1454"/>
                    <a:pt x="73" y="1440"/>
                    <a:pt x="103" y="1440"/>
                  </a:cubicBezTo>
                  <a:cubicBezTo>
                    <a:pt x="132" y="1440"/>
                    <a:pt x="132" y="1454"/>
                    <a:pt x="147" y="1469"/>
                  </a:cubicBezTo>
                  <a:cubicBezTo>
                    <a:pt x="162" y="1499"/>
                    <a:pt x="235" y="1588"/>
                    <a:pt x="265" y="1588"/>
                  </a:cubicBezTo>
                  <a:cubicBezTo>
                    <a:pt x="280" y="1588"/>
                    <a:pt x="309" y="1573"/>
                    <a:pt x="324" y="1558"/>
                  </a:cubicBezTo>
                  <a:cubicBezTo>
                    <a:pt x="339" y="1543"/>
                    <a:pt x="324" y="1529"/>
                    <a:pt x="339" y="1514"/>
                  </a:cubicBezTo>
                  <a:cubicBezTo>
                    <a:pt x="353" y="1514"/>
                    <a:pt x="412" y="1499"/>
                    <a:pt x="412" y="1514"/>
                  </a:cubicBezTo>
                  <a:cubicBezTo>
                    <a:pt x="442" y="1543"/>
                    <a:pt x="471" y="1558"/>
                    <a:pt x="486" y="1588"/>
                  </a:cubicBezTo>
                  <a:cubicBezTo>
                    <a:pt x="515" y="1618"/>
                    <a:pt x="545" y="1632"/>
                    <a:pt x="559" y="1662"/>
                  </a:cubicBezTo>
                  <a:cubicBezTo>
                    <a:pt x="574" y="1677"/>
                    <a:pt x="574" y="1692"/>
                    <a:pt x="589" y="1721"/>
                  </a:cubicBezTo>
                  <a:cubicBezTo>
                    <a:pt x="618" y="1751"/>
                    <a:pt x="633" y="1810"/>
                    <a:pt x="677" y="1840"/>
                  </a:cubicBezTo>
                  <a:cubicBezTo>
                    <a:pt x="707" y="1870"/>
                    <a:pt x="766" y="1885"/>
                    <a:pt x="795" y="1899"/>
                  </a:cubicBezTo>
                  <a:cubicBezTo>
                    <a:pt x="825" y="1914"/>
                    <a:pt x="780" y="1929"/>
                    <a:pt x="795" y="1959"/>
                  </a:cubicBezTo>
                  <a:cubicBezTo>
                    <a:pt x="810" y="1959"/>
                    <a:pt x="825" y="1959"/>
                    <a:pt x="825" y="1974"/>
                  </a:cubicBezTo>
                  <a:cubicBezTo>
                    <a:pt x="825" y="1974"/>
                    <a:pt x="810" y="2018"/>
                    <a:pt x="825" y="2003"/>
                  </a:cubicBezTo>
                  <a:cubicBezTo>
                    <a:pt x="810" y="2018"/>
                    <a:pt x="780" y="2018"/>
                    <a:pt x="780" y="2048"/>
                  </a:cubicBezTo>
                  <a:cubicBezTo>
                    <a:pt x="766" y="2063"/>
                    <a:pt x="810" y="2092"/>
                    <a:pt x="825" y="2092"/>
                  </a:cubicBezTo>
                  <a:lnTo>
                    <a:pt x="795" y="2122"/>
                  </a:lnTo>
                  <a:cubicBezTo>
                    <a:pt x="795" y="2122"/>
                    <a:pt x="780" y="2107"/>
                    <a:pt x="780" y="2092"/>
                  </a:cubicBezTo>
                  <a:cubicBezTo>
                    <a:pt x="766" y="2092"/>
                    <a:pt x="780" y="2122"/>
                    <a:pt x="780" y="2122"/>
                  </a:cubicBezTo>
                  <a:cubicBezTo>
                    <a:pt x="795" y="2137"/>
                    <a:pt x="780" y="2152"/>
                    <a:pt x="795" y="2167"/>
                  </a:cubicBezTo>
                  <a:cubicBezTo>
                    <a:pt x="810" y="2196"/>
                    <a:pt x="810" y="2196"/>
                    <a:pt x="839" y="2181"/>
                  </a:cubicBezTo>
                  <a:lnTo>
                    <a:pt x="854" y="2181"/>
                  </a:lnTo>
                  <a:cubicBezTo>
                    <a:pt x="869" y="2181"/>
                    <a:pt x="869" y="2152"/>
                    <a:pt x="869" y="2152"/>
                  </a:cubicBezTo>
                  <a:cubicBezTo>
                    <a:pt x="869" y="2152"/>
                    <a:pt x="884" y="2181"/>
                    <a:pt x="898" y="2181"/>
                  </a:cubicBezTo>
                  <a:cubicBezTo>
                    <a:pt x="898" y="2181"/>
                    <a:pt x="884" y="2211"/>
                    <a:pt x="884" y="2226"/>
                  </a:cubicBezTo>
                  <a:cubicBezTo>
                    <a:pt x="869" y="2241"/>
                    <a:pt x="869" y="2256"/>
                    <a:pt x="898" y="2241"/>
                  </a:cubicBezTo>
                  <a:cubicBezTo>
                    <a:pt x="898" y="2226"/>
                    <a:pt x="913" y="2226"/>
                    <a:pt x="913" y="2226"/>
                  </a:cubicBezTo>
                  <a:cubicBezTo>
                    <a:pt x="928" y="2226"/>
                    <a:pt x="928" y="2211"/>
                    <a:pt x="928" y="2211"/>
                  </a:cubicBezTo>
                  <a:cubicBezTo>
                    <a:pt x="957" y="2196"/>
                    <a:pt x="942" y="2241"/>
                    <a:pt x="942" y="2256"/>
                  </a:cubicBezTo>
                  <a:cubicBezTo>
                    <a:pt x="942" y="2270"/>
                    <a:pt x="957" y="2285"/>
                    <a:pt x="972" y="2285"/>
                  </a:cubicBezTo>
                  <a:cubicBezTo>
                    <a:pt x="987" y="2285"/>
                    <a:pt x="1001" y="2256"/>
                    <a:pt x="1016" y="2256"/>
                  </a:cubicBezTo>
                  <a:lnTo>
                    <a:pt x="1001" y="2270"/>
                  </a:lnTo>
                  <a:lnTo>
                    <a:pt x="1031" y="2285"/>
                  </a:lnTo>
                  <a:cubicBezTo>
                    <a:pt x="1031" y="2285"/>
                    <a:pt x="928" y="2315"/>
                    <a:pt x="972" y="2345"/>
                  </a:cubicBezTo>
                  <a:cubicBezTo>
                    <a:pt x="972" y="2345"/>
                    <a:pt x="1060" y="2330"/>
                    <a:pt x="1046" y="2345"/>
                  </a:cubicBezTo>
                  <a:cubicBezTo>
                    <a:pt x="1046" y="2345"/>
                    <a:pt x="972" y="2345"/>
                    <a:pt x="987" y="2374"/>
                  </a:cubicBezTo>
                  <a:lnTo>
                    <a:pt x="1016" y="2374"/>
                  </a:lnTo>
                  <a:cubicBezTo>
                    <a:pt x="1001" y="2389"/>
                    <a:pt x="972" y="2389"/>
                    <a:pt x="987" y="2404"/>
                  </a:cubicBezTo>
                  <a:cubicBezTo>
                    <a:pt x="1016" y="2419"/>
                    <a:pt x="1046" y="2419"/>
                    <a:pt x="1060" y="2419"/>
                  </a:cubicBezTo>
                  <a:cubicBezTo>
                    <a:pt x="1090" y="2419"/>
                    <a:pt x="1075" y="2434"/>
                    <a:pt x="1090" y="2434"/>
                  </a:cubicBezTo>
                  <a:cubicBezTo>
                    <a:pt x="1119" y="2448"/>
                    <a:pt x="1119" y="2404"/>
                    <a:pt x="1134" y="2404"/>
                  </a:cubicBezTo>
                  <a:cubicBezTo>
                    <a:pt x="1149" y="2404"/>
                    <a:pt x="1134" y="2434"/>
                    <a:pt x="1134" y="2434"/>
                  </a:cubicBezTo>
                  <a:cubicBezTo>
                    <a:pt x="1119" y="2448"/>
                    <a:pt x="1119" y="2448"/>
                    <a:pt x="1134" y="2463"/>
                  </a:cubicBezTo>
                  <a:cubicBezTo>
                    <a:pt x="1178" y="2493"/>
                    <a:pt x="1193" y="2419"/>
                    <a:pt x="1193" y="2419"/>
                  </a:cubicBezTo>
                  <a:cubicBezTo>
                    <a:pt x="1193" y="2419"/>
                    <a:pt x="1193" y="2463"/>
                    <a:pt x="1178" y="2463"/>
                  </a:cubicBezTo>
                  <a:cubicBezTo>
                    <a:pt x="1178" y="2478"/>
                    <a:pt x="1208" y="2463"/>
                    <a:pt x="1222" y="2463"/>
                  </a:cubicBezTo>
                  <a:cubicBezTo>
                    <a:pt x="1208" y="2493"/>
                    <a:pt x="1193" y="2508"/>
                    <a:pt x="1222" y="2523"/>
                  </a:cubicBezTo>
                  <a:cubicBezTo>
                    <a:pt x="1252" y="2537"/>
                    <a:pt x="1267" y="2493"/>
                    <a:pt x="1267" y="2493"/>
                  </a:cubicBezTo>
                  <a:lnTo>
                    <a:pt x="1267" y="2523"/>
                  </a:lnTo>
                  <a:cubicBezTo>
                    <a:pt x="1281" y="2552"/>
                    <a:pt x="1267" y="2537"/>
                    <a:pt x="1252" y="2537"/>
                  </a:cubicBezTo>
                  <a:cubicBezTo>
                    <a:pt x="1237" y="2552"/>
                    <a:pt x="1326" y="2567"/>
                    <a:pt x="1311" y="2537"/>
                  </a:cubicBezTo>
                  <a:cubicBezTo>
                    <a:pt x="1340" y="2582"/>
                    <a:pt x="1326" y="2612"/>
                    <a:pt x="1384" y="2612"/>
                  </a:cubicBezTo>
                  <a:lnTo>
                    <a:pt x="1502" y="2612"/>
                  </a:lnTo>
                  <a:lnTo>
                    <a:pt x="1959" y="2612"/>
                  </a:lnTo>
                  <a:lnTo>
                    <a:pt x="3064" y="2612"/>
                  </a:lnTo>
                  <a:lnTo>
                    <a:pt x="3285" y="2612"/>
                  </a:lnTo>
                  <a:cubicBezTo>
                    <a:pt x="3299" y="2612"/>
                    <a:pt x="3373" y="2626"/>
                    <a:pt x="3373" y="2582"/>
                  </a:cubicBezTo>
                  <a:lnTo>
                    <a:pt x="3373" y="2582"/>
                  </a:lnTo>
                  <a:close/>
                  <a:moveTo>
                    <a:pt x="1650" y="802"/>
                  </a:moveTo>
                  <a:lnTo>
                    <a:pt x="1650" y="802"/>
                  </a:lnTo>
                  <a:cubicBezTo>
                    <a:pt x="1620" y="802"/>
                    <a:pt x="1591" y="787"/>
                    <a:pt x="1561" y="802"/>
                  </a:cubicBezTo>
                  <a:cubicBezTo>
                    <a:pt x="1532" y="846"/>
                    <a:pt x="1591" y="831"/>
                    <a:pt x="1591" y="846"/>
                  </a:cubicBezTo>
                  <a:cubicBezTo>
                    <a:pt x="1591" y="831"/>
                    <a:pt x="1473" y="891"/>
                    <a:pt x="1473" y="891"/>
                  </a:cubicBezTo>
                  <a:cubicBezTo>
                    <a:pt x="1443" y="876"/>
                    <a:pt x="1576" y="787"/>
                    <a:pt x="1458" y="831"/>
                  </a:cubicBezTo>
                  <a:cubicBezTo>
                    <a:pt x="1443" y="831"/>
                    <a:pt x="1429" y="846"/>
                    <a:pt x="1429" y="846"/>
                  </a:cubicBezTo>
                  <a:cubicBezTo>
                    <a:pt x="1414" y="861"/>
                    <a:pt x="1429" y="876"/>
                    <a:pt x="1414" y="891"/>
                  </a:cubicBezTo>
                  <a:cubicBezTo>
                    <a:pt x="1399" y="891"/>
                    <a:pt x="1296" y="876"/>
                    <a:pt x="1296" y="876"/>
                  </a:cubicBezTo>
                  <a:cubicBezTo>
                    <a:pt x="1296" y="861"/>
                    <a:pt x="1340" y="876"/>
                    <a:pt x="1340" y="861"/>
                  </a:cubicBezTo>
                  <a:cubicBezTo>
                    <a:pt x="1355" y="846"/>
                    <a:pt x="1340" y="846"/>
                    <a:pt x="1355" y="831"/>
                  </a:cubicBezTo>
                  <a:cubicBezTo>
                    <a:pt x="1355" y="816"/>
                    <a:pt x="1384" y="802"/>
                    <a:pt x="1384" y="802"/>
                  </a:cubicBezTo>
                  <a:cubicBezTo>
                    <a:pt x="1384" y="787"/>
                    <a:pt x="1340" y="772"/>
                    <a:pt x="1384" y="772"/>
                  </a:cubicBezTo>
                  <a:cubicBezTo>
                    <a:pt x="1384" y="772"/>
                    <a:pt x="1443" y="787"/>
                    <a:pt x="1443" y="772"/>
                  </a:cubicBezTo>
                  <a:cubicBezTo>
                    <a:pt x="1443" y="757"/>
                    <a:pt x="1370" y="742"/>
                    <a:pt x="1355" y="742"/>
                  </a:cubicBezTo>
                  <a:cubicBezTo>
                    <a:pt x="1340" y="742"/>
                    <a:pt x="1311" y="757"/>
                    <a:pt x="1281" y="757"/>
                  </a:cubicBezTo>
                  <a:cubicBezTo>
                    <a:pt x="1267" y="757"/>
                    <a:pt x="1237" y="742"/>
                    <a:pt x="1208" y="757"/>
                  </a:cubicBezTo>
                  <a:cubicBezTo>
                    <a:pt x="1193" y="757"/>
                    <a:pt x="1163" y="787"/>
                    <a:pt x="1178" y="757"/>
                  </a:cubicBezTo>
                  <a:cubicBezTo>
                    <a:pt x="1193" y="727"/>
                    <a:pt x="1222" y="742"/>
                    <a:pt x="1237" y="727"/>
                  </a:cubicBezTo>
                  <a:cubicBezTo>
                    <a:pt x="1267" y="727"/>
                    <a:pt x="1311" y="713"/>
                    <a:pt x="1340" y="698"/>
                  </a:cubicBezTo>
                  <a:cubicBezTo>
                    <a:pt x="1399" y="683"/>
                    <a:pt x="1458" y="683"/>
                    <a:pt x="1502" y="653"/>
                  </a:cubicBezTo>
                  <a:cubicBezTo>
                    <a:pt x="1532" y="653"/>
                    <a:pt x="1576" y="638"/>
                    <a:pt x="1591" y="668"/>
                  </a:cubicBezTo>
                  <a:cubicBezTo>
                    <a:pt x="1605" y="683"/>
                    <a:pt x="1546" y="698"/>
                    <a:pt x="1532" y="713"/>
                  </a:cubicBezTo>
                  <a:cubicBezTo>
                    <a:pt x="1502" y="727"/>
                    <a:pt x="1620" y="727"/>
                    <a:pt x="1635" y="727"/>
                  </a:cubicBezTo>
                  <a:lnTo>
                    <a:pt x="1664" y="727"/>
                  </a:lnTo>
                  <a:cubicBezTo>
                    <a:pt x="1679" y="713"/>
                    <a:pt x="1709" y="683"/>
                    <a:pt x="1723" y="698"/>
                  </a:cubicBezTo>
                  <a:cubicBezTo>
                    <a:pt x="1738" y="713"/>
                    <a:pt x="1664" y="802"/>
                    <a:pt x="1650" y="802"/>
                  </a:cubicBezTo>
                  <a:cubicBezTo>
                    <a:pt x="1620" y="802"/>
                    <a:pt x="1679" y="802"/>
                    <a:pt x="1650" y="802"/>
                  </a:cubicBezTo>
                  <a:lnTo>
                    <a:pt x="1650" y="802"/>
                  </a:lnTo>
                  <a:close/>
                  <a:moveTo>
                    <a:pt x="2312" y="1158"/>
                  </a:moveTo>
                  <a:lnTo>
                    <a:pt x="2312" y="1158"/>
                  </a:lnTo>
                  <a:lnTo>
                    <a:pt x="2254" y="1158"/>
                  </a:lnTo>
                  <a:cubicBezTo>
                    <a:pt x="2254" y="1172"/>
                    <a:pt x="2283" y="1158"/>
                    <a:pt x="2283" y="1172"/>
                  </a:cubicBezTo>
                  <a:cubicBezTo>
                    <a:pt x="2283" y="1187"/>
                    <a:pt x="2224" y="1202"/>
                    <a:pt x="2209" y="1202"/>
                  </a:cubicBezTo>
                  <a:cubicBezTo>
                    <a:pt x="2180" y="1202"/>
                    <a:pt x="2165" y="1232"/>
                    <a:pt x="2136" y="1247"/>
                  </a:cubicBezTo>
                  <a:cubicBezTo>
                    <a:pt x="2136" y="1247"/>
                    <a:pt x="2077" y="1247"/>
                    <a:pt x="2092" y="1261"/>
                  </a:cubicBezTo>
                  <a:cubicBezTo>
                    <a:pt x="2092" y="1276"/>
                    <a:pt x="2136" y="1276"/>
                    <a:pt x="2092" y="1306"/>
                  </a:cubicBezTo>
                  <a:cubicBezTo>
                    <a:pt x="2077" y="1306"/>
                    <a:pt x="2018" y="1306"/>
                    <a:pt x="2018" y="1321"/>
                  </a:cubicBezTo>
                  <a:cubicBezTo>
                    <a:pt x="2003" y="1321"/>
                    <a:pt x="2018" y="1336"/>
                    <a:pt x="2018" y="1336"/>
                  </a:cubicBezTo>
                  <a:cubicBezTo>
                    <a:pt x="2018" y="1365"/>
                    <a:pt x="1988" y="1365"/>
                    <a:pt x="1974" y="1365"/>
                  </a:cubicBezTo>
                  <a:cubicBezTo>
                    <a:pt x="1929" y="1380"/>
                    <a:pt x="1885" y="1380"/>
                    <a:pt x="1841" y="1380"/>
                  </a:cubicBezTo>
                  <a:lnTo>
                    <a:pt x="1767" y="1336"/>
                  </a:lnTo>
                  <a:cubicBezTo>
                    <a:pt x="1797" y="1321"/>
                    <a:pt x="1841" y="1336"/>
                    <a:pt x="1856" y="1321"/>
                  </a:cubicBezTo>
                  <a:cubicBezTo>
                    <a:pt x="1871" y="1321"/>
                    <a:pt x="1856" y="1291"/>
                    <a:pt x="1871" y="1291"/>
                  </a:cubicBezTo>
                  <a:cubicBezTo>
                    <a:pt x="1885" y="1261"/>
                    <a:pt x="1915" y="1276"/>
                    <a:pt x="1929" y="1261"/>
                  </a:cubicBezTo>
                  <a:cubicBezTo>
                    <a:pt x="1944" y="1261"/>
                    <a:pt x="1915" y="1232"/>
                    <a:pt x="1915" y="1232"/>
                  </a:cubicBezTo>
                  <a:cubicBezTo>
                    <a:pt x="1885" y="1217"/>
                    <a:pt x="1885" y="1217"/>
                    <a:pt x="1885" y="1202"/>
                  </a:cubicBezTo>
                  <a:cubicBezTo>
                    <a:pt x="1885" y="1172"/>
                    <a:pt x="1856" y="1187"/>
                    <a:pt x="1856" y="1172"/>
                  </a:cubicBezTo>
                  <a:cubicBezTo>
                    <a:pt x="1841" y="1158"/>
                    <a:pt x="1885" y="1172"/>
                    <a:pt x="1885" y="1172"/>
                  </a:cubicBezTo>
                  <a:cubicBezTo>
                    <a:pt x="1929" y="1187"/>
                    <a:pt x="1974" y="1202"/>
                    <a:pt x="2003" y="1217"/>
                  </a:cubicBezTo>
                  <a:cubicBezTo>
                    <a:pt x="2033" y="1247"/>
                    <a:pt x="2092" y="1232"/>
                    <a:pt x="2121" y="1217"/>
                  </a:cubicBezTo>
                  <a:cubicBezTo>
                    <a:pt x="2165" y="1202"/>
                    <a:pt x="2180" y="1158"/>
                    <a:pt x="2239" y="1143"/>
                  </a:cubicBezTo>
                  <a:cubicBezTo>
                    <a:pt x="2254" y="1128"/>
                    <a:pt x="2283" y="1128"/>
                    <a:pt x="2312" y="1143"/>
                  </a:cubicBezTo>
                  <a:lnTo>
                    <a:pt x="2357" y="1158"/>
                  </a:lnTo>
                  <a:lnTo>
                    <a:pt x="2312" y="1158"/>
                  </a:lnTo>
                  <a:lnTo>
                    <a:pt x="2312" y="1158"/>
                  </a:lnTo>
                  <a:close/>
                  <a:moveTo>
                    <a:pt x="3270" y="2448"/>
                  </a:moveTo>
                  <a:lnTo>
                    <a:pt x="3270" y="2448"/>
                  </a:lnTo>
                  <a:cubicBezTo>
                    <a:pt x="3255" y="2478"/>
                    <a:pt x="3226" y="2419"/>
                    <a:pt x="3226" y="2404"/>
                  </a:cubicBezTo>
                  <a:cubicBezTo>
                    <a:pt x="3226" y="2374"/>
                    <a:pt x="3255" y="2359"/>
                    <a:pt x="3255" y="2330"/>
                  </a:cubicBezTo>
                  <a:cubicBezTo>
                    <a:pt x="3241" y="2315"/>
                    <a:pt x="3226" y="2359"/>
                    <a:pt x="3211" y="2345"/>
                  </a:cubicBezTo>
                  <a:cubicBezTo>
                    <a:pt x="3211" y="2330"/>
                    <a:pt x="3211" y="2285"/>
                    <a:pt x="3182" y="2285"/>
                  </a:cubicBezTo>
                  <a:cubicBezTo>
                    <a:pt x="3182" y="2285"/>
                    <a:pt x="3182" y="2315"/>
                    <a:pt x="3167" y="2315"/>
                  </a:cubicBezTo>
                  <a:cubicBezTo>
                    <a:pt x="3152" y="2300"/>
                    <a:pt x="3152" y="2285"/>
                    <a:pt x="3137" y="2270"/>
                  </a:cubicBezTo>
                  <a:cubicBezTo>
                    <a:pt x="3123" y="2256"/>
                    <a:pt x="3108" y="2241"/>
                    <a:pt x="3093" y="2226"/>
                  </a:cubicBezTo>
                  <a:cubicBezTo>
                    <a:pt x="3079" y="2211"/>
                    <a:pt x="3123" y="2211"/>
                    <a:pt x="3123" y="2196"/>
                  </a:cubicBezTo>
                  <a:cubicBezTo>
                    <a:pt x="3108" y="2181"/>
                    <a:pt x="3079" y="2196"/>
                    <a:pt x="3079" y="2181"/>
                  </a:cubicBezTo>
                  <a:cubicBezTo>
                    <a:pt x="3079" y="2167"/>
                    <a:pt x="3093" y="2122"/>
                    <a:pt x="3093" y="2107"/>
                  </a:cubicBezTo>
                  <a:cubicBezTo>
                    <a:pt x="3123" y="2078"/>
                    <a:pt x="3196" y="2181"/>
                    <a:pt x="3196" y="2196"/>
                  </a:cubicBezTo>
                  <a:cubicBezTo>
                    <a:pt x="3211" y="2226"/>
                    <a:pt x="3226" y="2241"/>
                    <a:pt x="3226" y="2270"/>
                  </a:cubicBezTo>
                  <a:cubicBezTo>
                    <a:pt x="3241" y="2300"/>
                    <a:pt x="3241" y="2285"/>
                    <a:pt x="3255" y="2315"/>
                  </a:cubicBezTo>
                  <a:cubicBezTo>
                    <a:pt x="3255" y="2330"/>
                    <a:pt x="3270" y="2345"/>
                    <a:pt x="3270" y="2359"/>
                  </a:cubicBezTo>
                  <a:cubicBezTo>
                    <a:pt x="3285" y="2389"/>
                    <a:pt x="3270" y="2419"/>
                    <a:pt x="3270" y="2448"/>
                  </a:cubicBezTo>
                  <a:cubicBezTo>
                    <a:pt x="3255" y="2463"/>
                    <a:pt x="3270" y="2434"/>
                    <a:pt x="3270" y="2448"/>
                  </a:cubicBezTo>
                  <a:lnTo>
                    <a:pt x="3270" y="244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Freeform 2127">
              <a:extLst>
                <a:ext uri="{FF2B5EF4-FFF2-40B4-BE49-F238E27FC236}">
                  <a16:creationId xmlns:a16="http://schemas.microsoft.com/office/drawing/2014/main" id="{6B8D8F97-5B7D-EEA1-4CBA-79FF9EF6CB27}"/>
                </a:ext>
              </a:extLst>
            </p:cNvPr>
            <p:cNvSpPr>
              <a:spLocks noEditPoints="1"/>
            </p:cNvSpPr>
            <p:nvPr/>
          </p:nvSpPr>
          <p:spPr bwMode="auto">
            <a:xfrm>
              <a:off x="1608" y="1678"/>
              <a:ext cx="1213" cy="627"/>
            </a:xfrm>
            <a:custGeom>
              <a:avLst/>
              <a:gdLst>
                <a:gd name="T0" fmla="*/ 3712 w 6290"/>
                <a:gd name="T1" fmla="*/ 2671 h 3250"/>
                <a:gd name="T2" fmla="*/ 4316 w 6290"/>
                <a:gd name="T3" fmla="*/ 2879 h 3250"/>
                <a:gd name="T4" fmla="*/ 4286 w 6290"/>
                <a:gd name="T5" fmla="*/ 3250 h 3250"/>
                <a:gd name="T6" fmla="*/ 4817 w 6290"/>
                <a:gd name="T7" fmla="*/ 2983 h 3250"/>
                <a:gd name="T8" fmla="*/ 5377 w 6290"/>
                <a:gd name="T9" fmla="*/ 2805 h 3250"/>
                <a:gd name="T10" fmla="*/ 5642 w 6290"/>
                <a:gd name="T11" fmla="*/ 2968 h 3250"/>
                <a:gd name="T12" fmla="*/ 5760 w 6290"/>
                <a:gd name="T13" fmla="*/ 2983 h 3250"/>
                <a:gd name="T14" fmla="*/ 5598 w 6290"/>
                <a:gd name="T15" fmla="*/ 2790 h 3250"/>
                <a:gd name="T16" fmla="*/ 5627 w 6290"/>
                <a:gd name="T17" fmla="*/ 2612 h 3250"/>
                <a:gd name="T18" fmla="*/ 5215 w 6290"/>
                <a:gd name="T19" fmla="*/ 2671 h 3250"/>
                <a:gd name="T20" fmla="*/ 6098 w 6290"/>
                <a:gd name="T21" fmla="*/ 2374 h 3250"/>
                <a:gd name="T22" fmla="*/ 6143 w 6290"/>
                <a:gd name="T23" fmla="*/ 2137 h 3250"/>
                <a:gd name="T24" fmla="*/ 6113 w 6290"/>
                <a:gd name="T25" fmla="*/ 2063 h 3250"/>
                <a:gd name="T26" fmla="*/ 5804 w 6290"/>
                <a:gd name="T27" fmla="*/ 1870 h 3250"/>
                <a:gd name="T28" fmla="*/ 5745 w 6290"/>
                <a:gd name="T29" fmla="*/ 1632 h 3250"/>
                <a:gd name="T30" fmla="*/ 5568 w 6290"/>
                <a:gd name="T31" fmla="*/ 1543 h 3250"/>
                <a:gd name="T32" fmla="*/ 5362 w 6290"/>
                <a:gd name="T33" fmla="*/ 1662 h 3250"/>
                <a:gd name="T34" fmla="*/ 5244 w 6290"/>
                <a:gd name="T35" fmla="*/ 1588 h 3250"/>
                <a:gd name="T36" fmla="*/ 5038 w 6290"/>
                <a:gd name="T37" fmla="*/ 1261 h 3250"/>
                <a:gd name="T38" fmla="*/ 4625 w 6290"/>
                <a:gd name="T39" fmla="*/ 1351 h 3250"/>
                <a:gd name="T40" fmla="*/ 4714 w 6290"/>
                <a:gd name="T41" fmla="*/ 1721 h 3250"/>
                <a:gd name="T42" fmla="*/ 4507 w 6290"/>
                <a:gd name="T43" fmla="*/ 2359 h 3250"/>
                <a:gd name="T44" fmla="*/ 4301 w 6290"/>
                <a:gd name="T45" fmla="*/ 2003 h 3250"/>
                <a:gd name="T46" fmla="*/ 3683 w 6290"/>
                <a:gd name="T47" fmla="*/ 1766 h 3250"/>
                <a:gd name="T48" fmla="*/ 3491 w 6290"/>
                <a:gd name="T49" fmla="*/ 1276 h 3250"/>
                <a:gd name="T50" fmla="*/ 3624 w 6290"/>
                <a:gd name="T51" fmla="*/ 1143 h 3250"/>
                <a:gd name="T52" fmla="*/ 3624 w 6290"/>
                <a:gd name="T53" fmla="*/ 1039 h 3250"/>
                <a:gd name="T54" fmla="*/ 3874 w 6290"/>
                <a:gd name="T55" fmla="*/ 861 h 3250"/>
                <a:gd name="T56" fmla="*/ 4066 w 6290"/>
                <a:gd name="T57" fmla="*/ 713 h 3250"/>
                <a:gd name="T58" fmla="*/ 4316 w 6290"/>
                <a:gd name="T59" fmla="*/ 534 h 3250"/>
                <a:gd name="T60" fmla="*/ 4066 w 6290"/>
                <a:gd name="T61" fmla="*/ 342 h 3250"/>
                <a:gd name="T62" fmla="*/ 3859 w 6290"/>
                <a:gd name="T63" fmla="*/ 520 h 3250"/>
                <a:gd name="T64" fmla="*/ 3712 w 6290"/>
                <a:gd name="T65" fmla="*/ 342 h 3250"/>
                <a:gd name="T66" fmla="*/ 3550 w 6290"/>
                <a:gd name="T67" fmla="*/ 149 h 3250"/>
                <a:gd name="T68" fmla="*/ 3285 w 6290"/>
                <a:gd name="T69" fmla="*/ 89 h 3250"/>
                <a:gd name="T70" fmla="*/ 3417 w 6290"/>
                <a:gd name="T71" fmla="*/ 401 h 3250"/>
                <a:gd name="T72" fmla="*/ 3329 w 6290"/>
                <a:gd name="T73" fmla="*/ 594 h 3250"/>
                <a:gd name="T74" fmla="*/ 3211 w 6290"/>
                <a:gd name="T75" fmla="*/ 549 h 3250"/>
                <a:gd name="T76" fmla="*/ 2416 w 6290"/>
                <a:gd name="T77" fmla="*/ 431 h 3250"/>
                <a:gd name="T78" fmla="*/ 2445 w 6290"/>
                <a:gd name="T79" fmla="*/ 609 h 3250"/>
                <a:gd name="T80" fmla="*/ 2357 w 6290"/>
                <a:gd name="T81" fmla="*/ 594 h 3250"/>
                <a:gd name="T82" fmla="*/ 1959 w 6290"/>
                <a:gd name="T83" fmla="*/ 445 h 3250"/>
                <a:gd name="T84" fmla="*/ 1222 w 6290"/>
                <a:gd name="T85" fmla="*/ 342 h 3250"/>
                <a:gd name="T86" fmla="*/ 1046 w 6290"/>
                <a:gd name="T87" fmla="*/ 267 h 3250"/>
                <a:gd name="T88" fmla="*/ 736 w 6290"/>
                <a:gd name="T89" fmla="*/ 356 h 3250"/>
                <a:gd name="T90" fmla="*/ 722 w 6290"/>
                <a:gd name="T91" fmla="*/ 327 h 3250"/>
                <a:gd name="T92" fmla="*/ 427 w 6290"/>
                <a:gd name="T93" fmla="*/ 342 h 3250"/>
                <a:gd name="T94" fmla="*/ 309 w 6290"/>
                <a:gd name="T95" fmla="*/ 416 h 3250"/>
                <a:gd name="T96" fmla="*/ 44 w 6290"/>
                <a:gd name="T97" fmla="*/ 1440 h 3250"/>
                <a:gd name="T98" fmla="*/ 589 w 6290"/>
                <a:gd name="T99" fmla="*/ 1721 h 3250"/>
                <a:gd name="T100" fmla="*/ 780 w 6290"/>
                <a:gd name="T101" fmla="*/ 2092 h 3250"/>
                <a:gd name="T102" fmla="*/ 913 w 6290"/>
                <a:gd name="T103" fmla="*/ 2226 h 3250"/>
                <a:gd name="T104" fmla="*/ 987 w 6290"/>
                <a:gd name="T105" fmla="*/ 2374 h 3250"/>
                <a:gd name="T106" fmla="*/ 1178 w 6290"/>
                <a:gd name="T107" fmla="*/ 2463 h 3250"/>
                <a:gd name="T108" fmla="*/ 1959 w 6290"/>
                <a:gd name="T109" fmla="*/ 2612 h 3250"/>
                <a:gd name="T110" fmla="*/ 1458 w 6290"/>
                <a:gd name="T111" fmla="*/ 831 h 3250"/>
                <a:gd name="T112" fmla="*/ 1355 w 6290"/>
                <a:gd name="T113" fmla="*/ 742 h 3250"/>
                <a:gd name="T114" fmla="*/ 1635 w 6290"/>
                <a:gd name="T115" fmla="*/ 727 h 3250"/>
                <a:gd name="T116" fmla="*/ 2209 w 6290"/>
                <a:gd name="T117" fmla="*/ 1202 h 3250"/>
                <a:gd name="T118" fmla="*/ 1856 w 6290"/>
                <a:gd name="T119" fmla="*/ 1321 h 3250"/>
                <a:gd name="T120" fmla="*/ 2239 w 6290"/>
                <a:gd name="T121" fmla="*/ 1143 h 3250"/>
                <a:gd name="T122" fmla="*/ 3182 w 6290"/>
                <a:gd name="T123" fmla="*/ 2285 h 3250"/>
                <a:gd name="T124" fmla="*/ 3255 w 6290"/>
                <a:gd name="T125" fmla="*/ 2315 h 3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90" h="3250">
                  <a:moveTo>
                    <a:pt x="3373" y="2582"/>
                  </a:moveTo>
                  <a:lnTo>
                    <a:pt x="3373" y="2582"/>
                  </a:lnTo>
                  <a:lnTo>
                    <a:pt x="3373" y="2567"/>
                  </a:lnTo>
                  <a:lnTo>
                    <a:pt x="3417" y="2626"/>
                  </a:lnTo>
                  <a:cubicBezTo>
                    <a:pt x="3447" y="2626"/>
                    <a:pt x="3462" y="2641"/>
                    <a:pt x="3476" y="2641"/>
                  </a:cubicBezTo>
                  <a:cubicBezTo>
                    <a:pt x="3506" y="2641"/>
                    <a:pt x="3506" y="2626"/>
                    <a:pt x="3520" y="2641"/>
                  </a:cubicBezTo>
                  <a:cubicBezTo>
                    <a:pt x="3565" y="2656"/>
                    <a:pt x="3594" y="2671"/>
                    <a:pt x="3624" y="2686"/>
                  </a:cubicBezTo>
                  <a:cubicBezTo>
                    <a:pt x="3638" y="2701"/>
                    <a:pt x="3653" y="2686"/>
                    <a:pt x="3668" y="2686"/>
                  </a:cubicBezTo>
                  <a:cubicBezTo>
                    <a:pt x="3683" y="2671"/>
                    <a:pt x="3697" y="2671"/>
                    <a:pt x="3712" y="2671"/>
                  </a:cubicBezTo>
                  <a:cubicBezTo>
                    <a:pt x="3727" y="2671"/>
                    <a:pt x="3741" y="2686"/>
                    <a:pt x="3756" y="2686"/>
                  </a:cubicBezTo>
                  <a:cubicBezTo>
                    <a:pt x="3786" y="2686"/>
                    <a:pt x="3800" y="2671"/>
                    <a:pt x="3815" y="2656"/>
                  </a:cubicBezTo>
                  <a:cubicBezTo>
                    <a:pt x="3830" y="2641"/>
                    <a:pt x="3874" y="2597"/>
                    <a:pt x="3889" y="2597"/>
                  </a:cubicBezTo>
                  <a:lnTo>
                    <a:pt x="3903" y="2612"/>
                  </a:lnTo>
                  <a:lnTo>
                    <a:pt x="3962" y="2612"/>
                  </a:lnTo>
                  <a:cubicBezTo>
                    <a:pt x="4021" y="2612"/>
                    <a:pt x="4007" y="2656"/>
                    <a:pt x="4036" y="2686"/>
                  </a:cubicBezTo>
                  <a:cubicBezTo>
                    <a:pt x="4051" y="2701"/>
                    <a:pt x="4110" y="2686"/>
                    <a:pt x="4110" y="2716"/>
                  </a:cubicBezTo>
                  <a:cubicBezTo>
                    <a:pt x="4110" y="2745"/>
                    <a:pt x="4124" y="2775"/>
                    <a:pt x="4139" y="2805"/>
                  </a:cubicBezTo>
                  <a:cubicBezTo>
                    <a:pt x="4139" y="2879"/>
                    <a:pt x="4272" y="2864"/>
                    <a:pt x="4316" y="2879"/>
                  </a:cubicBezTo>
                  <a:cubicBezTo>
                    <a:pt x="4345" y="2879"/>
                    <a:pt x="4390" y="2879"/>
                    <a:pt x="4404" y="2894"/>
                  </a:cubicBezTo>
                  <a:cubicBezTo>
                    <a:pt x="4419" y="2908"/>
                    <a:pt x="4493" y="2983"/>
                    <a:pt x="4478" y="2983"/>
                  </a:cubicBezTo>
                  <a:cubicBezTo>
                    <a:pt x="4449" y="3012"/>
                    <a:pt x="4449" y="3012"/>
                    <a:pt x="4419" y="2997"/>
                  </a:cubicBezTo>
                  <a:cubicBezTo>
                    <a:pt x="4404" y="2983"/>
                    <a:pt x="4345" y="2953"/>
                    <a:pt x="4345" y="2953"/>
                  </a:cubicBezTo>
                  <a:cubicBezTo>
                    <a:pt x="4345" y="2968"/>
                    <a:pt x="4390" y="2983"/>
                    <a:pt x="4375" y="3012"/>
                  </a:cubicBezTo>
                  <a:cubicBezTo>
                    <a:pt x="4360" y="3027"/>
                    <a:pt x="4345" y="3057"/>
                    <a:pt x="4345" y="3072"/>
                  </a:cubicBezTo>
                  <a:cubicBezTo>
                    <a:pt x="4345" y="3101"/>
                    <a:pt x="4345" y="3116"/>
                    <a:pt x="4331" y="3131"/>
                  </a:cubicBezTo>
                  <a:cubicBezTo>
                    <a:pt x="4331" y="3146"/>
                    <a:pt x="4286" y="3161"/>
                    <a:pt x="4286" y="3161"/>
                  </a:cubicBezTo>
                  <a:cubicBezTo>
                    <a:pt x="4272" y="3175"/>
                    <a:pt x="4228" y="3250"/>
                    <a:pt x="4286" y="3250"/>
                  </a:cubicBezTo>
                  <a:cubicBezTo>
                    <a:pt x="4301" y="3250"/>
                    <a:pt x="4331" y="3220"/>
                    <a:pt x="4360" y="3190"/>
                  </a:cubicBezTo>
                  <a:cubicBezTo>
                    <a:pt x="4390" y="3175"/>
                    <a:pt x="4404" y="3205"/>
                    <a:pt x="4434" y="3190"/>
                  </a:cubicBezTo>
                  <a:cubicBezTo>
                    <a:pt x="4478" y="3190"/>
                    <a:pt x="4493" y="3161"/>
                    <a:pt x="4537" y="3161"/>
                  </a:cubicBezTo>
                  <a:cubicBezTo>
                    <a:pt x="4537" y="3131"/>
                    <a:pt x="4537" y="3146"/>
                    <a:pt x="4507" y="3131"/>
                  </a:cubicBezTo>
                  <a:cubicBezTo>
                    <a:pt x="4493" y="3131"/>
                    <a:pt x="4493" y="3116"/>
                    <a:pt x="4507" y="3116"/>
                  </a:cubicBezTo>
                  <a:cubicBezTo>
                    <a:pt x="4522" y="3086"/>
                    <a:pt x="4537" y="3072"/>
                    <a:pt x="4581" y="3072"/>
                  </a:cubicBezTo>
                  <a:cubicBezTo>
                    <a:pt x="4596" y="3072"/>
                    <a:pt x="4640" y="3042"/>
                    <a:pt x="4669" y="3057"/>
                  </a:cubicBezTo>
                  <a:cubicBezTo>
                    <a:pt x="4699" y="3072"/>
                    <a:pt x="4714" y="3012"/>
                    <a:pt x="4743" y="3057"/>
                  </a:cubicBezTo>
                  <a:cubicBezTo>
                    <a:pt x="4773" y="3027"/>
                    <a:pt x="4787" y="3012"/>
                    <a:pt x="4817" y="2983"/>
                  </a:cubicBezTo>
                  <a:cubicBezTo>
                    <a:pt x="4846" y="2968"/>
                    <a:pt x="4861" y="2968"/>
                    <a:pt x="4890" y="2968"/>
                  </a:cubicBezTo>
                  <a:lnTo>
                    <a:pt x="5038" y="2968"/>
                  </a:lnTo>
                  <a:cubicBezTo>
                    <a:pt x="5082" y="2968"/>
                    <a:pt x="5097" y="2983"/>
                    <a:pt x="5111" y="2953"/>
                  </a:cubicBezTo>
                  <a:cubicBezTo>
                    <a:pt x="5126" y="2938"/>
                    <a:pt x="5141" y="2953"/>
                    <a:pt x="5156" y="2938"/>
                  </a:cubicBezTo>
                  <a:cubicBezTo>
                    <a:pt x="5170" y="2908"/>
                    <a:pt x="5185" y="2894"/>
                    <a:pt x="5185" y="2864"/>
                  </a:cubicBezTo>
                  <a:cubicBezTo>
                    <a:pt x="5200" y="2834"/>
                    <a:pt x="5200" y="2819"/>
                    <a:pt x="5215" y="2790"/>
                  </a:cubicBezTo>
                  <a:cubicBezTo>
                    <a:pt x="5229" y="2775"/>
                    <a:pt x="5244" y="2760"/>
                    <a:pt x="5259" y="2745"/>
                  </a:cubicBezTo>
                  <a:cubicBezTo>
                    <a:pt x="5273" y="2730"/>
                    <a:pt x="5288" y="2775"/>
                    <a:pt x="5318" y="2760"/>
                  </a:cubicBezTo>
                  <a:cubicBezTo>
                    <a:pt x="5347" y="2730"/>
                    <a:pt x="5377" y="2775"/>
                    <a:pt x="5377" y="2805"/>
                  </a:cubicBezTo>
                  <a:cubicBezTo>
                    <a:pt x="5377" y="2819"/>
                    <a:pt x="5362" y="2908"/>
                    <a:pt x="5391" y="2908"/>
                  </a:cubicBezTo>
                  <a:cubicBezTo>
                    <a:pt x="5406" y="2923"/>
                    <a:pt x="5421" y="2953"/>
                    <a:pt x="5436" y="2983"/>
                  </a:cubicBezTo>
                  <a:cubicBezTo>
                    <a:pt x="5450" y="2953"/>
                    <a:pt x="5612" y="2908"/>
                    <a:pt x="5612" y="2908"/>
                  </a:cubicBezTo>
                  <a:cubicBezTo>
                    <a:pt x="5612" y="2894"/>
                    <a:pt x="5598" y="2894"/>
                    <a:pt x="5598" y="2879"/>
                  </a:cubicBezTo>
                  <a:lnTo>
                    <a:pt x="5627" y="2908"/>
                  </a:lnTo>
                  <a:cubicBezTo>
                    <a:pt x="5627" y="2923"/>
                    <a:pt x="5598" y="2923"/>
                    <a:pt x="5598" y="2923"/>
                  </a:cubicBezTo>
                  <a:lnTo>
                    <a:pt x="5686" y="2938"/>
                  </a:lnTo>
                  <a:lnTo>
                    <a:pt x="5686" y="2953"/>
                  </a:lnTo>
                  <a:cubicBezTo>
                    <a:pt x="5671" y="2953"/>
                    <a:pt x="5656" y="2953"/>
                    <a:pt x="5642" y="2968"/>
                  </a:cubicBezTo>
                  <a:cubicBezTo>
                    <a:pt x="5642" y="2983"/>
                    <a:pt x="5627" y="2938"/>
                    <a:pt x="5627" y="2938"/>
                  </a:cubicBezTo>
                  <a:cubicBezTo>
                    <a:pt x="5612" y="2938"/>
                    <a:pt x="5612" y="2953"/>
                    <a:pt x="5612" y="2953"/>
                  </a:cubicBezTo>
                  <a:cubicBezTo>
                    <a:pt x="5612" y="2953"/>
                    <a:pt x="5612" y="2938"/>
                    <a:pt x="5598" y="2953"/>
                  </a:cubicBezTo>
                  <a:cubicBezTo>
                    <a:pt x="5583" y="2968"/>
                    <a:pt x="5568" y="2968"/>
                    <a:pt x="5553" y="2983"/>
                  </a:cubicBezTo>
                  <a:cubicBezTo>
                    <a:pt x="5524" y="2997"/>
                    <a:pt x="5465" y="3042"/>
                    <a:pt x="5494" y="3086"/>
                  </a:cubicBezTo>
                  <a:cubicBezTo>
                    <a:pt x="5539" y="3116"/>
                    <a:pt x="5568" y="3086"/>
                    <a:pt x="5583" y="3072"/>
                  </a:cubicBezTo>
                  <a:cubicBezTo>
                    <a:pt x="5598" y="3057"/>
                    <a:pt x="5656" y="3012"/>
                    <a:pt x="5656" y="2997"/>
                  </a:cubicBezTo>
                  <a:cubicBezTo>
                    <a:pt x="5656" y="3012"/>
                    <a:pt x="5686" y="3027"/>
                    <a:pt x="5701" y="3012"/>
                  </a:cubicBezTo>
                  <a:cubicBezTo>
                    <a:pt x="5701" y="2997"/>
                    <a:pt x="5745" y="2983"/>
                    <a:pt x="5760" y="2983"/>
                  </a:cubicBezTo>
                  <a:cubicBezTo>
                    <a:pt x="5789" y="2968"/>
                    <a:pt x="5819" y="2953"/>
                    <a:pt x="5848" y="2953"/>
                  </a:cubicBezTo>
                  <a:cubicBezTo>
                    <a:pt x="5863" y="2953"/>
                    <a:pt x="5863" y="2953"/>
                    <a:pt x="5863" y="2938"/>
                  </a:cubicBezTo>
                  <a:cubicBezTo>
                    <a:pt x="5848" y="2923"/>
                    <a:pt x="5863" y="2923"/>
                    <a:pt x="5863" y="2923"/>
                  </a:cubicBezTo>
                  <a:cubicBezTo>
                    <a:pt x="5863" y="2908"/>
                    <a:pt x="5833" y="2923"/>
                    <a:pt x="5819" y="2908"/>
                  </a:cubicBezTo>
                  <a:cubicBezTo>
                    <a:pt x="5804" y="2908"/>
                    <a:pt x="5819" y="2879"/>
                    <a:pt x="5789" y="2908"/>
                  </a:cubicBezTo>
                  <a:cubicBezTo>
                    <a:pt x="5760" y="2923"/>
                    <a:pt x="5701" y="2908"/>
                    <a:pt x="5671" y="2894"/>
                  </a:cubicBezTo>
                  <a:cubicBezTo>
                    <a:pt x="5656" y="2894"/>
                    <a:pt x="5671" y="2864"/>
                    <a:pt x="5656" y="2864"/>
                  </a:cubicBezTo>
                  <a:cubicBezTo>
                    <a:pt x="5656" y="2864"/>
                    <a:pt x="5627" y="2864"/>
                    <a:pt x="5612" y="2849"/>
                  </a:cubicBezTo>
                  <a:cubicBezTo>
                    <a:pt x="5598" y="2849"/>
                    <a:pt x="5598" y="2805"/>
                    <a:pt x="5598" y="2790"/>
                  </a:cubicBezTo>
                  <a:cubicBezTo>
                    <a:pt x="5598" y="2775"/>
                    <a:pt x="5568" y="2790"/>
                    <a:pt x="5553" y="2775"/>
                  </a:cubicBezTo>
                  <a:lnTo>
                    <a:pt x="5583" y="2745"/>
                  </a:lnTo>
                  <a:cubicBezTo>
                    <a:pt x="5598" y="2730"/>
                    <a:pt x="5598" y="2686"/>
                    <a:pt x="5568" y="2686"/>
                  </a:cubicBezTo>
                  <a:cubicBezTo>
                    <a:pt x="5568" y="2686"/>
                    <a:pt x="5539" y="2745"/>
                    <a:pt x="5524" y="2716"/>
                  </a:cubicBezTo>
                  <a:cubicBezTo>
                    <a:pt x="5524" y="2686"/>
                    <a:pt x="5509" y="2701"/>
                    <a:pt x="5494" y="2686"/>
                  </a:cubicBezTo>
                  <a:cubicBezTo>
                    <a:pt x="5494" y="2671"/>
                    <a:pt x="5539" y="2686"/>
                    <a:pt x="5539" y="2686"/>
                  </a:cubicBezTo>
                  <a:cubicBezTo>
                    <a:pt x="5568" y="2686"/>
                    <a:pt x="5583" y="2671"/>
                    <a:pt x="5598" y="2671"/>
                  </a:cubicBezTo>
                  <a:cubicBezTo>
                    <a:pt x="5612" y="2656"/>
                    <a:pt x="5627" y="2656"/>
                    <a:pt x="5642" y="2656"/>
                  </a:cubicBezTo>
                  <a:cubicBezTo>
                    <a:pt x="5656" y="2641"/>
                    <a:pt x="5627" y="2612"/>
                    <a:pt x="5627" y="2612"/>
                  </a:cubicBezTo>
                  <a:lnTo>
                    <a:pt x="5642" y="2612"/>
                  </a:lnTo>
                  <a:lnTo>
                    <a:pt x="5583" y="2582"/>
                  </a:lnTo>
                  <a:cubicBezTo>
                    <a:pt x="5553" y="2567"/>
                    <a:pt x="5524" y="2567"/>
                    <a:pt x="5494" y="2582"/>
                  </a:cubicBezTo>
                  <a:cubicBezTo>
                    <a:pt x="5436" y="2597"/>
                    <a:pt x="5391" y="2612"/>
                    <a:pt x="5347" y="2641"/>
                  </a:cubicBezTo>
                  <a:cubicBezTo>
                    <a:pt x="5303" y="2656"/>
                    <a:pt x="5273" y="2686"/>
                    <a:pt x="5229" y="2716"/>
                  </a:cubicBezTo>
                  <a:cubicBezTo>
                    <a:pt x="5215" y="2730"/>
                    <a:pt x="5200" y="2745"/>
                    <a:pt x="5185" y="2775"/>
                  </a:cubicBezTo>
                  <a:lnTo>
                    <a:pt x="5126" y="2805"/>
                  </a:lnTo>
                  <a:cubicBezTo>
                    <a:pt x="5126" y="2790"/>
                    <a:pt x="5200" y="2730"/>
                    <a:pt x="5215" y="2716"/>
                  </a:cubicBezTo>
                  <a:cubicBezTo>
                    <a:pt x="5215" y="2701"/>
                    <a:pt x="5229" y="2686"/>
                    <a:pt x="5215" y="2671"/>
                  </a:cubicBezTo>
                  <a:cubicBezTo>
                    <a:pt x="5200" y="2671"/>
                    <a:pt x="5170" y="2656"/>
                    <a:pt x="5156" y="2656"/>
                  </a:cubicBezTo>
                  <a:cubicBezTo>
                    <a:pt x="5170" y="2656"/>
                    <a:pt x="5200" y="2671"/>
                    <a:pt x="5215" y="2671"/>
                  </a:cubicBezTo>
                  <a:cubicBezTo>
                    <a:pt x="5244" y="2686"/>
                    <a:pt x="5273" y="2641"/>
                    <a:pt x="5288" y="2626"/>
                  </a:cubicBezTo>
                  <a:cubicBezTo>
                    <a:pt x="5303" y="2612"/>
                    <a:pt x="5318" y="2582"/>
                    <a:pt x="5347" y="2567"/>
                  </a:cubicBezTo>
                  <a:cubicBezTo>
                    <a:pt x="5377" y="2567"/>
                    <a:pt x="5406" y="2582"/>
                    <a:pt x="5421" y="2552"/>
                  </a:cubicBezTo>
                  <a:cubicBezTo>
                    <a:pt x="5436" y="2493"/>
                    <a:pt x="5465" y="2478"/>
                    <a:pt x="5524" y="2478"/>
                  </a:cubicBezTo>
                  <a:lnTo>
                    <a:pt x="5701" y="2478"/>
                  </a:lnTo>
                  <a:cubicBezTo>
                    <a:pt x="5804" y="2478"/>
                    <a:pt x="5951" y="2508"/>
                    <a:pt x="6025" y="2419"/>
                  </a:cubicBezTo>
                  <a:cubicBezTo>
                    <a:pt x="6054" y="2389"/>
                    <a:pt x="6069" y="2374"/>
                    <a:pt x="6098" y="2374"/>
                  </a:cubicBezTo>
                  <a:cubicBezTo>
                    <a:pt x="6128" y="2374"/>
                    <a:pt x="6157" y="2374"/>
                    <a:pt x="6202" y="2345"/>
                  </a:cubicBezTo>
                  <a:cubicBezTo>
                    <a:pt x="6216" y="2345"/>
                    <a:pt x="6260" y="2315"/>
                    <a:pt x="6260" y="2300"/>
                  </a:cubicBezTo>
                  <a:cubicBezTo>
                    <a:pt x="6290" y="2256"/>
                    <a:pt x="6216" y="2270"/>
                    <a:pt x="6216" y="2256"/>
                  </a:cubicBezTo>
                  <a:cubicBezTo>
                    <a:pt x="6216" y="2241"/>
                    <a:pt x="6246" y="2241"/>
                    <a:pt x="6246" y="2241"/>
                  </a:cubicBezTo>
                  <a:cubicBezTo>
                    <a:pt x="6260" y="2226"/>
                    <a:pt x="6246" y="2211"/>
                    <a:pt x="6246" y="2196"/>
                  </a:cubicBezTo>
                  <a:lnTo>
                    <a:pt x="6260" y="2181"/>
                  </a:lnTo>
                  <a:cubicBezTo>
                    <a:pt x="6260" y="2167"/>
                    <a:pt x="6231" y="2152"/>
                    <a:pt x="6231" y="2152"/>
                  </a:cubicBezTo>
                  <a:cubicBezTo>
                    <a:pt x="6216" y="2137"/>
                    <a:pt x="6202" y="2137"/>
                    <a:pt x="6202" y="2122"/>
                  </a:cubicBezTo>
                  <a:cubicBezTo>
                    <a:pt x="6187" y="2122"/>
                    <a:pt x="6157" y="2167"/>
                    <a:pt x="6143" y="2137"/>
                  </a:cubicBezTo>
                  <a:cubicBezTo>
                    <a:pt x="6143" y="2137"/>
                    <a:pt x="6172" y="2122"/>
                    <a:pt x="6157" y="2122"/>
                  </a:cubicBezTo>
                  <a:cubicBezTo>
                    <a:pt x="6157" y="2107"/>
                    <a:pt x="6143" y="2092"/>
                    <a:pt x="6128" y="2092"/>
                  </a:cubicBezTo>
                  <a:cubicBezTo>
                    <a:pt x="6113" y="2078"/>
                    <a:pt x="6054" y="2092"/>
                    <a:pt x="6039" y="2107"/>
                  </a:cubicBezTo>
                  <a:cubicBezTo>
                    <a:pt x="6025" y="2137"/>
                    <a:pt x="5981" y="2152"/>
                    <a:pt x="5951" y="2167"/>
                  </a:cubicBezTo>
                  <a:cubicBezTo>
                    <a:pt x="5936" y="2167"/>
                    <a:pt x="5892" y="2137"/>
                    <a:pt x="5892" y="2122"/>
                  </a:cubicBezTo>
                  <a:cubicBezTo>
                    <a:pt x="5892" y="2107"/>
                    <a:pt x="5936" y="2152"/>
                    <a:pt x="5936" y="2152"/>
                  </a:cubicBezTo>
                  <a:cubicBezTo>
                    <a:pt x="5951" y="2152"/>
                    <a:pt x="6010" y="2107"/>
                    <a:pt x="6010" y="2107"/>
                  </a:cubicBezTo>
                  <a:lnTo>
                    <a:pt x="5981" y="2092"/>
                  </a:lnTo>
                  <a:cubicBezTo>
                    <a:pt x="6025" y="2078"/>
                    <a:pt x="6069" y="2078"/>
                    <a:pt x="6113" y="2063"/>
                  </a:cubicBezTo>
                  <a:cubicBezTo>
                    <a:pt x="6113" y="2063"/>
                    <a:pt x="6143" y="2048"/>
                    <a:pt x="6128" y="2033"/>
                  </a:cubicBezTo>
                  <a:lnTo>
                    <a:pt x="6098" y="2003"/>
                  </a:lnTo>
                  <a:cubicBezTo>
                    <a:pt x="6069" y="2018"/>
                    <a:pt x="6039" y="2018"/>
                    <a:pt x="6025" y="1989"/>
                  </a:cubicBezTo>
                  <a:cubicBezTo>
                    <a:pt x="6010" y="1989"/>
                    <a:pt x="5951" y="2033"/>
                    <a:pt x="5951" y="2018"/>
                  </a:cubicBezTo>
                  <a:cubicBezTo>
                    <a:pt x="5951" y="2018"/>
                    <a:pt x="5995" y="1974"/>
                    <a:pt x="5951" y="1989"/>
                  </a:cubicBezTo>
                  <a:lnTo>
                    <a:pt x="5892" y="2003"/>
                  </a:lnTo>
                  <a:cubicBezTo>
                    <a:pt x="5907" y="1974"/>
                    <a:pt x="5951" y="1974"/>
                    <a:pt x="5922" y="1929"/>
                  </a:cubicBezTo>
                  <a:lnTo>
                    <a:pt x="5863" y="1899"/>
                  </a:lnTo>
                  <a:cubicBezTo>
                    <a:pt x="5833" y="1899"/>
                    <a:pt x="5833" y="1870"/>
                    <a:pt x="5804" y="1870"/>
                  </a:cubicBezTo>
                  <a:cubicBezTo>
                    <a:pt x="5819" y="1870"/>
                    <a:pt x="5774" y="1810"/>
                    <a:pt x="5774" y="1810"/>
                  </a:cubicBezTo>
                  <a:cubicBezTo>
                    <a:pt x="5774" y="1810"/>
                    <a:pt x="5789" y="1825"/>
                    <a:pt x="5804" y="1825"/>
                  </a:cubicBezTo>
                  <a:cubicBezTo>
                    <a:pt x="5819" y="1840"/>
                    <a:pt x="5819" y="1810"/>
                    <a:pt x="5833" y="1810"/>
                  </a:cubicBezTo>
                  <a:cubicBezTo>
                    <a:pt x="5892" y="1796"/>
                    <a:pt x="5789" y="1751"/>
                    <a:pt x="5774" y="1736"/>
                  </a:cubicBezTo>
                  <a:cubicBezTo>
                    <a:pt x="5774" y="1751"/>
                    <a:pt x="5804" y="1721"/>
                    <a:pt x="5804" y="1721"/>
                  </a:cubicBezTo>
                  <a:cubicBezTo>
                    <a:pt x="5819" y="1707"/>
                    <a:pt x="5789" y="1707"/>
                    <a:pt x="5774" y="1692"/>
                  </a:cubicBezTo>
                  <a:cubicBezTo>
                    <a:pt x="5774" y="1692"/>
                    <a:pt x="5760" y="1677"/>
                    <a:pt x="5745" y="1677"/>
                  </a:cubicBezTo>
                  <a:lnTo>
                    <a:pt x="5715" y="1677"/>
                  </a:lnTo>
                  <a:cubicBezTo>
                    <a:pt x="5730" y="1662"/>
                    <a:pt x="5760" y="1677"/>
                    <a:pt x="5745" y="1632"/>
                  </a:cubicBezTo>
                  <a:cubicBezTo>
                    <a:pt x="5730" y="1632"/>
                    <a:pt x="5686" y="1647"/>
                    <a:pt x="5686" y="1647"/>
                  </a:cubicBezTo>
                  <a:cubicBezTo>
                    <a:pt x="5686" y="1632"/>
                    <a:pt x="5730" y="1632"/>
                    <a:pt x="5715" y="1603"/>
                  </a:cubicBezTo>
                  <a:cubicBezTo>
                    <a:pt x="5715" y="1588"/>
                    <a:pt x="5715" y="1573"/>
                    <a:pt x="5701" y="1558"/>
                  </a:cubicBezTo>
                  <a:cubicBezTo>
                    <a:pt x="5701" y="1558"/>
                    <a:pt x="5686" y="1573"/>
                    <a:pt x="5686" y="1558"/>
                  </a:cubicBezTo>
                  <a:cubicBezTo>
                    <a:pt x="5686" y="1573"/>
                    <a:pt x="5656" y="1514"/>
                    <a:pt x="5656" y="1514"/>
                  </a:cubicBezTo>
                  <a:cubicBezTo>
                    <a:pt x="5642" y="1484"/>
                    <a:pt x="5627" y="1469"/>
                    <a:pt x="5627" y="1454"/>
                  </a:cubicBezTo>
                  <a:cubicBezTo>
                    <a:pt x="5612" y="1425"/>
                    <a:pt x="5612" y="1395"/>
                    <a:pt x="5583" y="1440"/>
                  </a:cubicBezTo>
                  <a:cubicBezTo>
                    <a:pt x="5583" y="1440"/>
                    <a:pt x="5568" y="1499"/>
                    <a:pt x="5583" y="1484"/>
                  </a:cubicBezTo>
                  <a:cubicBezTo>
                    <a:pt x="5524" y="1499"/>
                    <a:pt x="5553" y="1499"/>
                    <a:pt x="5568" y="1543"/>
                  </a:cubicBezTo>
                  <a:cubicBezTo>
                    <a:pt x="5568" y="1529"/>
                    <a:pt x="5553" y="1529"/>
                    <a:pt x="5553" y="1543"/>
                  </a:cubicBezTo>
                  <a:cubicBezTo>
                    <a:pt x="5539" y="1543"/>
                    <a:pt x="5539" y="1543"/>
                    <a:pt x="5524" y="1558"/>
                  </a:cubicBezTo>
                  <a:lnTo>
                    <a:pt x="5553" y="1573"/>
                  </a:lnTo>
                  <a:cubicBezTo>
                    <a:pt x="5539" y="1588"/>
                    <a:pt x="5509" y="1573"/>
                    <a:pt x="5509" y="1588"/>
                  </a:cubicBezTo>
                  <a:cubicBezTo>
                    <a:pt x="5494" y="1603"/>
                    <a:pt x="5524" y="1632"/>
                    <a:pt x="5494" y="1647"/>
                  </a:cubicBezTo>
                  <a:cubicBezTo>
                    <a:pt x="5509" y="1647"/>
                    <a:pt x="5480" y="1588"/>
                    <a:pt x="5450" y="1618"/>
                  </a:cubicBezTo>
                  <a:cubicBezTo>
                    <a:pt x="5450" y="1632"/>
                    <a:pt x="5391" y="1677"/>
                    <a:pt x="5391" y="1677"/>
                  </a:cubicBezTo>
                  <a:cubicBezTo>
                    <a:pt x="5377" y="1677"/>
                    <a:pt x="5377" y="1662"/>
                    <a:pt x="5377" y="1647"/>
                  </a:cubicBezTo>
                  <a:cubicBezTo>
                    <a:pt x="5362" y="1647"/>
                    <a:pt x="5362" y="1662"/>
                    <a:pt x="5362" y="1662"/>
                  </a:cubicBezTo>
                  <a:cubicBezTo>
                    <a:pt x="5347" y="1647"/>
                    <a:pt x="5362" y="1647"/>
                    <a:pt x="5362" y="1632"/>
                  </a:cubicBezTo>
                  <a:cubicBezTo>
                    <a:pt x="5362" y="1647"/>
                    <a:pt x="5259" y="1721"/>
                    <a:pt x="5259" y="1707"/>
                  </a:cubicBezTo>
                  <a:cubicBezTo>
                    <a:pt x="5244" y="1692"/>
                    <a:pt x="5303" y="1677"/>
                    <a:pt x="5318" y="1677"/>
                  </a:cubicBezTo>
                  <a:cubicBezTo>
                    <a:pt x="5347" y="1647"/>
                    <a:pt x="5347" y="1632"/>
                    <a:pt x="5332" y="1603"/>
                  </a:cubicBezTo>
                  <a:cubicBezTo>
                    <a:pt x="5318" y="1588"/>
                    <a:pt x="5273" y="1588"/>
                    <a:pt x="5259" y="1588"/>
                  </a:cubicBezTo>
                  <a:cubicBezTo>
                    <a:pt x="5244" y="1588"/>
                    <a:pt x="5244" y="1603"/>
                    <a:pt x="5244" y="1603"/>
                  </a:cubicBezTo>
                  <a:cubicBezTo>
                    <a:pt x="5229" y="1632"/>
                    <a:pt x="5200" y="1603"/>
                    <a:pt x="5185" y="1603"/>
                  </a:cubicBezTo>
                  <a:cubicBezTo>
                    <a:pt x="5200" y="1603"/>
                    <a:pt x="5229" y="1573"/>
                    <a:pt x="5229" y="1573"/>
                  </a:cubicBezTo>
                  <a:lnTo>
                    <a:pt x="5244" y="1588"/>
                  </a:lnTo>
                  <a:cubicBezTo>
                    <a:pt x="5229" y="1588"/>
                    <a:pt x="5259" y="1558"/>
                    <a:pt x="5259" y="1558"/>
                  </a:cubicBezTo>
                  <a:cubicBezTo>
                    <a:pt x="5273" y="1529"/>
                    <a:pt x="5244" y="1543"/>
                    <a:pt x="5229" y="1529"/>
                  </a:cubicBezTo>
                  <a:cubicBezTo>
                    <a:pt x="5229" y="1529"/>
                    <a:pt x="5244" y="1454"/>
                    <a:pt x="5215" y="1469"/>
                  </a:cubicBezTo>
                  <a:cubicBezTo>
                    <a:pt x="5229" y="1454"/>
                    <a:pt x="5244" y="1454"/>
                    <a:pt x="5229" y="1425"/>
                  </a:cubicBezTo>
                  <a:cubicBezTo>
                    <a:pt x="5200" y="1410"/>
                    <a:pt x="5259" y="1395"/>
                    <a:pt x="5244" y="1365"/>
                  </a:cubicBezTo>
                  <a:cubicBezTo>
                    <a:pt x="5244" y="1351"/>
                    <a:pt x="5215" y="1380"/>
                    <a:pt x="5200" y="1365"/>
                  </a:cubicBezTo>
                  <a:cubicBezTo>
                    <a:pt x="5185" y="1351"/>
                    <a:pt x="5156" y="1351"/>
                    <a:pt x="5141" y="1351"/>
                  </a:cubicBezTo>
                  <a:cubicBezTo>
                    <a:pt x="5111" y="1336"/>
                    <a:pt x="5097" y="1336"/>
                    <a:pt x="5082" y="1306"/>
                  </a:cubicBezTo>
                  <a:cubicBezTo>
                    <a:pt x="5082" y="1276"/>
                    <a:pt x="5038" y="1291"/>
                    <a:pt x="5038" y="1261"/>
                  </a:cubicBezTo>
                  <a:cubicBezTo>
                    <a:pt x="5038" y="1247"/>
                    <a:pt x="5008" y="1261"/>
                    <a:pt x="5008" y="1261"/>
                  </a:cubicBezTo>
                  <a:cubicBezTo>
                    <a:pt x="5023" y="1232"/>
                    <a:pt x="4994" y="1232"/>
                    <a:pt x="4979" y="1217"/>
                  </a:cubicBezTo>
                  <a:cubicBezTo>
                    <a:pt x="4949" y="1202"/>
                    <a:pt x="4949" y="1187"/>
                    <a:pt x="4920" y="1202"/>
                  </a:cubicBezTo>
                  <a:cubicBezTo>
                    <a:pt x="4890" y="1217"/>
                    <a:pt x="4876" y="1232"/>
                    <a:pt x="4846" y="1217"/>
                  </a:cubicBezTo>
                  <a:cubicBezTo>
                    <a:pt x="4817" y="1202"/>
                    <a:pt x="4802" y="1232"/>
                    <a:pt x="4773" y="1217"/>
                  </a:cubicBezTo>
                  <a:cubicBezTo>
                    <a:pt x="4743" y="1187"/>
                    <a:pt x="4714" y="1187"/>
                    <a:pt x="4684" y="1187"/>
                  </a:cubicBezTo>
                  <a:cubicBezTo>
                    <a:pt x="4655" y="1187"/>
                    <a:pt x="4625" y="1187"/>
                    <a:pt x="4611" y="1217"/>
                  </a:cubicBezTo>
                  <a:cubicBezTo>
                    <a:pt x="4596" y="1247"/>
                    <a:pt x="4640" y="1261"/>
                    <a:pt x="4640" y="1276"/>
                  </a:cubicBezTo>
                  <a:cubicBezTo>
                    <a:pt x="4655" y="1291"/>
                    <a:pt x="4640" y="1336"/>
                    <a:pt x="4625" y="1351"/>
                  </a:cubicBezTo>
                  <a:cubicBezTo>
                    <a:pt x="4625" y="1365"/>
                    <a:pt x="4625" y="1351"/>
                    <a:pt x="4611" y="1365"/>
                  </a:cubicBezTo>
                  <a:lnTo>
                    <a:pt x="4640" y="1395"/>
                  </a:lnTo>
                  <a:cubicBezTo>
                    <a:pt x="4640" y="1425"/>
                    <a:pt x="4655" y="1454"/>
                    <a:pt x="4655" y="1469"/>
                  </a:cubicBezTo>
                  <a:lnTo>
                    <a:pt x="4655" y="1499"/>
                  </a:lnTo>
                  <a:cubicBezTo>
                    <a:pt x="4655" y="1514"/>
                    <a:pt x="4640" y="1499"/>
                    <a:pt x="4640" y="1499"/>
                  </a:cubicBezTo>
                  <a:cubicBezTo>
                    <a:pt x="4625" y="1514"/>
                    <a:pt x="4625" y="1543"/>
                    <a:pt x="4625" y="1543"/>
                  </a:cubicBezTo>
                  <a:cubicBezTo>
                    <a:pt x="4611" y="1558"/>
                    <a:pt x="4596" y="1573"/>
                    <a:pt x="4596" y="1588"/>
                  </a:cubicBezTo>
                  <a:cubicBezTo>
                    <a:pt x="4581" y="1618"/>
                    <a:pt x="4581" y="1618"/>
                    <a:pt x="4596" y="1632"/>
                  </a:cubicBezTo>
                  <a:cubicBezTo>
                    <a:pt x="4640" y="1662"/>
                    <a:pt x="4684" y="1692"/>
                    <a:pt x="4714" y="1721"/>
                  </a:cubicBezTo>
                  <a:cubicBezTo>
                    <a:pt x="4728" y="1766"/>
                    <a:pt x="4743" y="1840"/>
                    <a:pt x="4728" y="1885"/>
                  </a:cubicBezTo>
                  <a:cubicBezTo>
                    <a:pt x="4699" y="1944"/>
                    <a:pt x="4611" y="1974"/>
                    <a:pt x="4566" y="2003"/>
                  </a:cubicBezTo>
                  <a:cubicBezTo>
                    <a:pt x="4552" y="2018"/>
                    <a:pt x="4537" y="2018"/>
                    <a:pt x="4522" y="2033"/>
                  </a:cubicBezTo>
                  <a:cubicBezTo>
                    <a:pt x="4478" y="2048"/>
                    <a:pt x="4537" y="2092"/>
                    <a:pt x="4537" y="2122"/>
                  </a:cubicBezTo>
                  <a:cubicBezTo>
                    <a:pt x="4537" y="2122"/>
                    <a:pt x="4552" y="2152"/>
                    <a:pt x="4552" y="2167"/>
                  </a:cubicBezTo>
                  <a:cubicBezTo>
                    <a:pt x="4552" y="2196"/>
                    <a:pt x="4552" y="2211"/>
                    <a:pt x="4566" y="2241"/>
                  </a:cubicBezTo>
                  <a:cubicBezTo>
                    <a:pt x="4581" y="2270"/>
                    <a:pt x="4581" y="2285"/>
                    <a:pt x="4552" y="2315"/>
                  </a:cubicBezTo>
                  <a:cubicBezTo>
                    <a:pt x="4552" y="2315"/>
                    <a:pt x="4566" y="2374"/>
                    <a:pt x="4552" y="2389"/>
                  </a:cubicBezTo>
                  <a:cubicBezTo>
                    <a:pt x="4537" y="2389"/>
                    <a:pt x="4522" y="2330"/>
                    <a:pt x="4507" y="2359"/>
                  </a:cubicBezTo>
                  <a:cubicBezTo>
                    <a:pt x="4493" y="2389"/>
                    <a:pt x="4522" y="2434"/>
                    <a:pt x="4522" y="2434"/>
                  </a:cubicBezTo>
                  <a:cubicBezTo>
                    <a:pt x="4522" y="2419"/>
                    <a:pt x="4434" y="2345"/>
                    <a:pt x="4390" y="2389"/>
                  </a:cubicBezTo>
                  <a:cubicBezTo>
                    <a:pt x="4404" y="2374"/>
                    <a:pt x="4449" y="2359"/>
                    <a:pt x="4419" y="2330"/>
                  </a:cubicBezTo>
                  <a:cubicBezTo>
                    <a:pt x="4404" y="2315"/>
                    <a:pt x="4390" y="2300"/>
                    <a:pt x="4375" y="2300"/>
                  </a:cubicBezTo>
                  <a:cubicBezTo>
                    <a:pt x="4375" y="2285"/>
                    <a:pt x="4345" y="2285"/>
                    <a:pt x="4331" y="2285"/>
                  </a:cubicBezTo>
                  <a:cubicBezTo>
                    <a:pt x="4331" y="2270"/>
                    <a:pt x="4345" y="2270"/>
                    <a:pt x="4331" y="2241"/>
                  </a:cubicBezTo>
                  <a:cubicBezTo>
                    <a:pt x="4316" y="2226"/>
                    <a:pt x="4301" y="2196"/>
                    <a:pt x="4316" y="2167"/>
                  </a:cubicBezTo>
                  <a:cubicBezTo>
                    <a:pt x="4331" y="2122"/>
                    <a:pt x="4286" y="2107"/>
                    <a:pt x="4286" y="2078"/>
                  </a:cubicBezTo>
                  <a:cubicBezTo>
                    <a:pt x="4286" y="2048"/>
                    <a:pt x="4316" y="2033"/>
                    <a:pt x="4301" y="2003"/>
                  </a:cubicBezTo>
                  <a:cubicBezTo>
                    <a:pt x="4272" y="1974"/>
                    <a:pt x="4213" y="1974"/>
                    <a:pt x="4169" y="1974"/>
                  </a:cubicBezTo>
                  <a:lnTo>
                    <a:pt x="4110" y="1974"/>
                  </a:lnTo>
                  <a:lnTo>
                    <a:pt x="4080" y="2003"/>
                  </a:lnTo>
                  <a:cubicBezTo>
                    <a:pt x="4080" y="1989"/>
                    <a:pt x="4095" y="1989"/>
                    <a:pt x="4080" y="1974"/>
                  </a:cubicBezTo>
                  <a:cubicBezTo>
                    <a:pt x="4080" y="1959"/>
                    <a:pt x="4066" y="1944"/>
                    <a:pt x="4051" y="1944"/>
                  </a:cubicBezTo>
                  <a:cubicBezTo>
                    <a:pt x="4021" y="1929"/>
                    <a:pt x="3992" y="1929"/>
                    <a:pt x="3962" y="1914"/>
                  </a:cubicBezTo>
                  <a:cubicBezTo>
                    <a:pt x="3918" y="1899"/>
                    <a:pt x="3889" y="1855"/>
                    <a:pt x="3845" y="1825"/>
                  </a:cubicBezTo>
                  <a:cubicBezTo>
                    <a:pt x="3815" y="1810"/>
                    <a:pt x="3786" y="1796"/>
                    <a:pt x="3771" y="1796"/>
                  </a:cubicBezTo>
                  <a:cubicBezTo>
                    <a:pt x="3741" y="1796"/>
                    <a:pt x="3712" y="1766"/>
                    <a:pt x="3683" y="1766"/>
                  </a:cubicBezTo>
                  <a:cubicBezTo>
                    <a:pt x="3668" y="1766"/>
                    <a:pt x="3535" y="1796"/>
                    <a:pt x="3535" y="1796"/>
                  </a:cubicBezTo>
                  <a:cubicBezTo>
                    <a:pt x="3535" y="1781"/>
                    <a:pt x="3550" y="1781"/>
                    <a:pt x="3565" y="1766"/>
                  </a:cubicBezTo>
                  <a:cubicBezTo>
                    <a:pt x="3565" y="1751"/>
                    <a:pt x="3550" y="1736"/>
                    <a:pt x="3550" y="1736"/>
                  </a:cubicBezTo>
                  <a:cubicBezTo>
                    <a:pt x="3535" y="1692"/>
                    <a:pt x="3520" y="1662"/>
                    <a:pt x="3506" y="1632"/>
                  </a:cubicBezTo>
                  <a:cubicBezTo>
                    <a:pt x="3491" y="1603"/>
                    <a:pt x="3476" y="1603"/>
                    <a:pt x="3447" y="1603"/>
                  </a:cubicBezTo>
                  <a:cubicBezTo>
                    <a:pt x="3403" y="1603"/>
                    <a:pt x="3388" y="1603"/>
                    <a:pt x="3388" y="1558"/>
                  </a:cubicBezTo>
                  <a:cubicBezTo>
                    <a:pt x="3403" y="1529"/>
                    <a:pt x="3388" y="1484"/>
                    <a:pt x="3388" y="1454"/>
                  </a:cubicBezTo>
                  <a:cubicBezTo>
                    <a:pt x="3403" y="1410"/>
                    <a:pt x="3432" y="1380"/>
                    <a:pt x="3447" y="1336"/>
                  </a:cubicBezTo>
                  <a:cubicBezTo>
                    <a:pt x="3462" y="1306"/>
                    <a:pt x="3462" y="1291"/>
                    <a:pt x="3491" y="1276"/>
                  </a:cubicBezTo>
                  <a:cubicBezTo>
                    <a:pt x="3506" y="1276"/>
                    <a:pt x="3491" y="1261"/>
                    <a:pt x="3491" y="1247"/>
                  </a:cubicBezTo>
                  <a:cubicBezTo>
                    <a:pt x="3506" y="1247"/>
                    <a:pt x="3535" y="1217"/>
                    <a:pt x="3535" y="1217"/>
                  </a:cubicBezTo>
                  <a:lnTo>
                    <a:pt x="3520" y="1202"/>
                  </a:lnTo>
                  <a:lnTo>
                    <a:pt x="3535" y="1202"/>
                  </a:lnTo>
                  <a:cubicBezTo>
                    <a:pt x="3535" y="1172"/>
                    <a:pt x="3565" y="1187"/>
                    <a:pt x="3579" y="1187"/>
                  </a:cubicBezTo>
                  <a:cubicBezTo>
                    <a:pt x="3594" y="1187"/>
                    <a:pt x="3594" y="1172"/>
                    <a:pt x="3594" y="1172"/>
                  </a:cubicBezTo>
                  <a:cubicBezTo>
                    <a:pt x="3609" y="1143"/>
                    <a:pt x="3579" y="1158"/>
                    <a:pt x="3565" y="1143"/>
                  </a:cubicBezTo>
                  <a:lnTo>
                    <a:pt x="3594" y="1143"/>
                  </a:lnTo>
                  <a:cubicBezTo>
                    <a:pt x="3609" y="1128"/>
                    <a:pt x="3624" y="1143"/>
                    <a:pt x="3624" y="1143"/>
                  </a:cubicBezTo>
                  <a:cubicBezTo>
                    <a:pt x="3653" y="1172"/>
                    <a:pt x="3653" y="1143"/>
                    <a:pt x="3683" y="1128"/>
                  </a:cubicBezTo>
                  <a:cubicBezTo>
                    <a:pt x="3712" y="1098"/>
                    <a:pt x="3653" y="1069"/>
                    <a:pt x="3624" y="1054"/>
                  </a:cubicBezTo>
                  <a:cubicBezTo>
                    <a:pt x="3609" y="1054"/>
                    <a:pt x="3550" y="1069"/>
                    <a:pt x="3550" y="1069"/>
                  </a:cubicBezTo>
                  <a:cubicBezTo>
                    <a:pt x="3535" y="1039"/>
                    <a:pt x="3579" y="1039"/>
                    <a:pt x="3535" y="1024"/>
                  </a:cubicBezTo>
                  <a:cubicBezTo>
                    <a:pt x="3520" y="1024"/>
                    <a:pt x="3447" y="1024"/>
                    <a:pt x="3447" y="1009"/>
                  </a:cubicBezTo>
                  <a:cubicBezTo>
                    <a:pt x="3447" y="994"/>
                    <a:pt x="3476" y="994"/>
                    <a:pt x="3476" y="994"/>
                  </a:cubicBezTo>
                  <a:cubicBezTo>
                    <a:pt x="3491" y="980"/>
                    <a:pt x="3491" y="994"/>
                    <a:pt x="3506" y="994"/>
                  </a:cubicBezTo>
                  <a:cubicBezTo>
                    <a:pt x="3491" y="1009"/>
                    <a:pt x="3535" y="1009"/>
                    <a:pt x="3535" y="1009"/>
                  </a:cubicBezTo>
                  <a:cubicBezTo>
                    <a:pt x="3565" y="1009"/>
                    <a:pt x="3609" y="1039"/>
                    <a:pt x="3624" y="1039"/>
                  </a:cubicBezTo>
                  <a:cubicBezTo>
                    <a:pt x="3638" y="1039"/>
                    <a:pt x="3653" y="1054"/>
                    <a:pt x="3668" y="1054"/>
                  </a:cubicBezTo>
                  <a:cubicBezTo>
                    <a:pt x="3697" y="1069"/>
                    <a:pt x="3683" y="1054"/>
                    <a:pt x="3697" y="1054"/>
                  </a:cubicBezTo>
                  <a:cubicBezTo>
                    <a:pt x="3712" y="1054"/>
                    <a:pt x="3756" y="1054"/>
                    <a:pt x="3741" y="1039"/>
                  </a:cubicBezTo>
                  <a:cubicBezTo>
                    <a:pt x="3727" y="1024"/>
                    <a:pt x="3741" y="994"/>
                    <a:pt x="3756" y="980"/>
                  </a:cubicBezTo>
                  <a:cubicBezTo>
                    <a:pt x="3756" y="994"/>
                    <a:pt x="3800" y="1009"/>
                    <a:pt x="3800" y="1009"/>
                  </a:cubicBezTo>
                  <a:cubicBezTo>
                    <a:pt x="3830" y="1009"/>
                    <a:pt x="3845" y="1009"/>
                    <a:pt x="3874" y="994"/>
                  </a:cubicBezTo>
                  <a:cubicBezTo>
                    <a:pt x="3889" y="980"/>
                    <a:pt x="3903" y="950"/>
                    <a:pt x="3918" y="935"/>
                  </a:cubicBezTo>
                  <a:cubicBezTo>
                    <a:pt x="3933" y="920"/>
                    <a:pt x="3962" y="905"/>
                    <a:pt x="3948" y="876"/>
                  </a:cubicBezTo>
                  <a:cubicBezTo>
                    <a:pt x="3933" y="846"/>
                    <a:pt x="3889" y="861"/>
                    <a:pt x="3874" y="861"/>
                  </a:cubicBezTo>
                  <a:cubicBezTo>
                    <a:pt x="3830" y="861"/>
                    <a:pt x="3800" y="846"/>
                    <a:pt x="3771" y="831"/>
                  </a:cubicBezTo>
                  <a:cubicBezTo>
                    <a:pt x="3756" y="816"/>
                    <a:pt x="3741" y="802"/>
                    <a:pt x="3712" y="787"/>
                  </a:cubicBezTo>
                  <a:lnTo>
                    <a:pt x="3638" y="787"/>
                  </a:lnTo>
                  <a:cubicBezTo>
                    <a:pt x="3638" y="772"/>
                    <a:pt x="3712" y="787"/>
                    <a:pt x="3727" y="787"/>
                  </a:cubicBezTo>
                  <a:cubicBezTo>
                    <a:pt x="3756" y="787"/>
                    <a:pt x="3756" y="772"/>
                    <a:pt x="3786" y="787"/>
                  </a:cubicBezTo>
                  <a:cubicBezTo>
                    <a:pt x="3845" y="816"/>
                    <a:pt x="3903" y="876"/>
                    <a:pt x="3962" y="831"/>
                  </a:cubicBezTo>
                  <a:cubicBezTo>
                    <a:pt x="3992" y="802"/>
                    <a:pt x="4007" y="787"/>
                    <a:pt x="4021" y="757"/>
                  </a:cubicBezTo>
                  <a:cubicBezTo>
                    <a:pt x="4036" y="742"/>
                    <a:pt x="3948" y="727"/>
                    <a:pt x="3992" y="698"/>
                  </a:cubicBezTo>
                  <a:cubicBezTo>
                    <a:pt x="4007" y="698"/>
                    <a:pt x="4051" y="698"/>
                    <a:pt x="4066" y="713"/>
                  </a:cubicBezTo>
                  <a:cubicBezTo>
                    <a:pt x="4110" y="713"/>
                    <a:pt x="4110" y="742"/>
                    <a:pt x="4154" y="713"/>
                  </a:cubicBezTo>
                  <a:cubicBezTo>
                    <a:pt x="4154" y="713"/>
                    <a:pt x="4198" y="727"/>
                    <a:pt x="4183" y="698"/>
                  </a:cubicBezTo>
                  <a:cubicBezTo>
                    <a:pt x="4169" y="683"/>
                    <a:pt x="4110" y="653"/>
                    <a:pt x="4095" y="653"/>
                  </a:cubicBezTo>
                  <a:cubicBezTo>
                    <a:pt x="4124" y="638"/>
                    <a:pt x="4154" y="668"/>
                    <a:pt x="4183" y="668"/>
                  </a:cubicBezTo>
                  <a:cubicBezTo>
                    <a:pt x="4198" y="668"/>
                    <a:pt x="4228" y="742"/>
                    <a:pt x="4257" y="727"/>
                  </a:cubicBezTo>
                  <a:lnTo>
                    <a:pt x="4242" y="713"/>
                  </a:lnTo>
                  <a:cubicBezTo>
                    <a:pt x="4257" y="698"/>
                    <a:pt x="4272" y="698"/>
                    <a:pt x="4301" y="683"/>
                  </a:cubicBezTo>
                  <a:cubicBezTo>
                    <a:pt x="4316" y="668"/>
                    <a:pt x="4360" y="624"/>
                    <a:pt x="4375" y="609"/>
                  </a:cubicBezTo>
                  <a:cubicBezTo>
                    <a:pt x="4375" y="564"/>
                    <a:pt x="4345" y="564"/>
                    <a:pt x="4316" y="534"/>
                  </a:cubicBezTo>
                  <a:cubicBezTo>
                    <a:pt x="4316" y="534"/>
                    <a:pt x="4272" y="445"/>
                    <a:pt x="4272" y="460"/>
                  </a:cubicBezTo>
                  <a:cubicBezTo>
                    <a:pt x="4286" y="445"/>
                    <a:pt x="4345" y="445"/>
                    <a:pt x="4360" y="445"/>
                  </a:cubicBezTo>
                  <a:cubicBezTo>
                    <a:pt x="4404" y="431"/>
                    <a:pt x="4331" y="416"/>
                    <a:pt x="4331" y="401"/>
                  </a:cubicBezTo>
                  <a:cubicBezTo>
                    <a:pt x="4316" y="386"/>
                    <a:pt x="4375" y="386"/>
                    <a:pt x="4375" y="371"/>
                  </a:cubicBezTo>
                  <a:lnTo>
                    <a:pt x="4228" y="312"/>
                  </a:lnTo>
                  <a:cubicBezTo>
                    <a:pt x="4242" y="312"/>
                    <a:pt x="4272" y="297"/>
                    <a:pt x="4286" y="297"/>
                  </a:cubicBezTo>
                  <a:cubicBezTo>
                    <a:pt x="4242" y="297"/>
                    <a:pt x="4198" y="282"/>
                    <a:pt x="4154" y="282"/>
                  </a:cubicBezTo>
                  <a:cubicBezTo>
                    <a:pt x="4124" y="282"/>
                    <a:pt x="4080" y="297"/>
                    <a:pt x="4066" y="282"/>
                  </a:cubicBezTo>
                  <a:cubicBezTo>
                    <a:pt x="4095" y="297"/>
                    <a:pt x="4051" y="312"/>
                    <a:pt x="4066" y="342"/>
                  </a:cubicBezTo>
                  <a:cubicBezTo>
                    <a:pt x="4080" y="356"/>
                    <a:pt x="4124" y="371"/>
                    <a:pt x="4124" y="386"/>
                  </a:cubicBezTo>
                  <a:lnTo>
                    <a:pt x="4095" y="401"/>
                  </a:lnTo>
                  <a:cubicBezTo>
                    <a:pt x="4095" y="401"/>
                    <a:pt x="4124" y="416"/>
                    <a:pt x="4110" y="416"/>
                  </a:cubicBezTo>
                  <a:cubicBezTo>
                    <a:pt x="4080" y="431"/>
                    <a:pt x="4066" y="401"/>
                    <a:pt x="4051" y="460"/>
                  </a:cubicBezTo>
                  <a:cubicBezTo>
                    <a:pt x="4036" y="490"/>
                    <a:pt x="4036" y="520"/>
                    <a:pt x="4021" y="549"/>
                  </a:cubicBezTo>
                  <a:cubicBezTo>
                    <a:pt x="4007" y="549"/>
                    <a:pt x="3992" y="564"/>
                    <a:pt x="3992" y="579"/>
                  </a:cubicBezTo>
                  <a:cubicBezTo>
                    <a:pt x="3992" y="594"/>
                    <a:pt x="3977" y="594"/>
                    <a:pt x="3977" y="609"/>
                  </a:cubicBezTo>
                  <a:cubicBezTo>
                    <a:pt x="3933" y="624"/>
                    <a:pt x="3948" y="638"/>
                    <a:pt x="3918" y="594"/>
                  </a:cubicBezTo>
                  <a:cubicBezTo>
                    <a:pt x="3903" y="579"/>
                    <a:pt x="3859" y="549"/>
                    <a:pt x="3859" y="520"/>
                  </a:cubicBezTo>
                  <a:cubicBezTo>
                    <a:pt x="3859" y="520"/>
                    <a:pt x="3859" y="475"/>
                    <a:pt x="3874" y="475"/>
                  </a:cubicBezTo>
                  <a:cubicBezTo>
                    <a:pt x="3874" y="475"/>
                    <a:pt x="3903" y="490"/>
                    <a:pt x="3903" y="460"/>
                  </a:cubicBezTo>
                  <a:cubicBezTo>
                    <a:pt x="3889" y="431"/>
                    <a:pt x="3889" y="416"/>
                    <a:pt x="3859" y="386"/>
                  </a:cubicBezTo>
                  <a:cubicBezTo>
                    <a:pt x="3830" y="371"/>
                    <a:pt x="3800" y="342"/>
                    <a:pt x="3771" y="371"/>
                  </a:cubicBezTo>
                  <a:cubicBezTo>
                    <a:pt x="3756" y="386"/>
                    <a:pt x="3756" y="416"/>
                    <a:pt x="3756" y="445"/>
                  </a:cubicBezTo>
                  <a:cubicBezTo>
                    <a:pt x="3756" y="460"/>
                    <a:pt x="3697" y="460"/>
                    <a:pt x="3697" y="445"/>
                  </a:cubicBezTo>
                  <a:cubicBezTo>
                    <a:pt x="3697" y="431"/>
                    <a:pt x="3697" y="386"/>
                    <a:pt x="3683" y="371"/>
                  </a:cubicBezTo>
                  <a:cubicBezTo>
                    <a:pt x="3624" y="327"/>
                    <a:pt x="3697" y="371"/>
                    <a:pt x="3697" y="356"/>
                  </a:cubicBezTo>
                  <a:cubicBezTo>
                    <a:pt x="3712" y="356"/>
                    <a:pt x="3727" y="342"/>
                    <a:pt x="3712" y="342"/>
                  </a:cubicBezTo>
                  <a:cubicBezTo>
                    <a:pt x="3712" y="327"/>
                    <a:pt x="3697" y="312"/>
                    <a:pt x="3683" y="327"/>
                  </a:cubicBezTo>
                  <a:cubicBezTo>
                    <a:pt x="3668" y="342"/>
                    <a:pt x="3668" y="312"/>
                    <a:pt x="3653" y="312"/>
                  </a:cubicBezTo>
                  <a:cubicBezTo>
                    <a:pt x="3638" y="297"/>
                    <a:pt x="3624" y="327"/>
                    <a:pt x="3609" y="312"/>
                  </a:cubicBezTo>
                  <a:cubicBezTo>
                    <a:pt x="3579" y="297"/>
                    <a:pt x="3565" y="312"/>
                    <a:pt x="3579" y="267"/>
                  </a:cubicBezTo>
                  <a:lnTo>
                    <a:pt x="3594" y="267"/>
                  </a:lnTo>
                  <a:lnTo>
                    <a:pt x="3594" y="238"/>
                  </a:lnTo>
                  <a:lnTo>
                    <a:pt x="3624" y="238"/>
                  </a:lnTo>
                  <a:cubicBezTo>
                    <a:pt x="3609" y="238"/>
                    <a:pt x="3594" y="193"/>
                    <a:pt x="3594" y="193"/>
                  </a:cubicBezTo>
                  <a:cubicBezTo>
                    <a:pt x="3579" y="164"/>
                    <a:pt x="3550" y="164"/>
                    <a:pt x="3550" y="149"/>
                  </a:cubicBezTo>
                  <a:cubicBezTo>
                    <a:pt x="3520" y="134"/>
                    <a:pt x="3535" y="134"/>
                    <a:pt x="3520" y="104"/>
                  </a:cubicBezTo>
                  <a:cubicBezTo>
                    <a:pt x="3520" y="75"/>
                    <a:pt x="3491" y="60"/>
                    <a:pt x="3491" y="45"/>
                  </a:cubicBezTo>
                  <a:cubicBezTo>
                    <a:pt x="3476" y="15"/>
                    <a:pt x="3447" y="15"/>
                    <a:pt x="3417" y="15"/>
                  </a:cubicBezTo>
                  <a:cubicBezTo>
                    <a:pt x="3403" y="15"/>
                    <a:pt x="3417" y="0"/>
                    <a:pt x="3388" y="0"/>
                  </a:cubicBezTo>
                  <a:cubicBezTo>
                    <a:pt x="3373" y="0"/>
                    <a:pt x="3358" y="0"/>
                    <a:pt x="3358" y="30"/>
                  </a:cubicBezTo>
                  <a:lnTo>
                    <a:pt x="3314" y="45"/>
                  </a:lnTo>
                  <a:cubicBezTo>
                    <a:pt x="3329" y="45"/>
                    <a:pt x="3358" y="45"/>
                    <a:pt x="3358" y="60"/>
                  </a:cubicBezTo>
                  <a:lnTo>
                    <a:pt x="3329" y="75"/>
                  </a:lnTo>
                  <a:cubicBezTo>
                    <a:pt x="3314" y="89"/>
                    <a:pt x="3299" y="60"/>
                    <a:pt x="3285" y="89"/>
                  </a:cubicBezTo>
                  <a:cubicBezTo>
                    <a:pt x="3270" y="89"/>
                    <a:pt x="3255" y="134"/>
                    <a:pt x="3255" y="149"/>
                  </a:cubicBezTo>
                  <a:cubicBezTo>
                    <a:pt x="3270" y="149"/>
                    <a:pt x="3299" y="149"/>
                    <a:pt x="3314" y="164"/>
                  </a:cubicBezTo>
                  <a:cubicBezTo>
                    <a:pt x="3299" y="149"/>
                    <a:pt x="3270" y="208"/>
                    <a:pt x="3270" y="223"/>
                  </a:cubicBezTo>
                  <a:cubicBezTo>
                    <a:pt x="3270" y="238"/>
                    <a:pt x="3299" y="267"/>
                    <a:pt x="3314" y="282"/>
                  </a:cubicBezTo>
                  <a:cubicBezTo>
                    <a:pt x="3329" y="282"/>
                    <a:pt x="3358" y="312"/>
                    <a:pt x="3373" y="312"/>
                  </a:cubicBezTo>
                  <a:cubicBezTo>
                    <a:pt x="3403" y="297"/>
                    <a:pt x="3403" y="297"/>
                    <a:pt x="3417" y="312"/>
                  </a:cubicBezTo>
                  <a:cubicBezTo>
                    <a:pt x="3432" y="312"/>
                    <a:pt x="3462" y="342"/>
                    <a:pt x="3462" y="342"/>
                  </a:cubicBezTo>
                  <a:cubicBezTo>
                    <a:pt x="3447" y="356"/>
                    <a:pt x="3432" y="327"/>
                    <a:pt x="3432" y="356"/>
                  </a:cubicBezTo>
                  <a:cubicBezTo>
                    <a:pt x="3432" y="386"/>
                    <a:pt x="3417" y="386"/>
                    <a:pt x="3417" y="401"/>
                  </a:cubicBezTo>
                  <a:cubicBezTo>
                    <a:pt x="3403" y="431"/>
                    <a:pt x="3432" y="431"/>
                    <a:pt x="3447" y="416"/>
                  </a:cubicBezTo>
                  <a:cubicBezTo>
                    <a:pt x="3447" y="416"/>
                    <a:pt x="3476" y="371"/>
                    <a:pt x="3476" y="386"/>
                  </a:cubicBezTo>
                  <a:cubicBezTo>
                    <a:pt x="3491" y="401"/>
                    <a:pt x="3476" y="431"/>
                    <a:pt x="3476" y="445"/>
                  </a:cubicBezTo>
                  <a:cubicBezTo>
                    <a:pt x="3462" y="460"/>
                    <a:pt x="3447" y="460"/>
                    <a:pt x="3432" y="460"/>
                  </a:cubicBezTo>
                  <a:cubicBezTo>
                    <a:pt x="3432" y="475"/>
                    <a:pt x="3432" y="490"/>
                    <a:pt x="3417" y="505"/>
                  </a:cubicBezTo>
                  <a:cubicBezTo>
                    <a:pt x="3403" y="505"/>
                    <a:pt x="3373" y="505"/>
                    <a:pt x="3358" y="520"/>
                  </a:cubicBezTo>
                  <a:cubicBezTo>
                    <a:pt x="3344" y="520"/>
                    <a:pt x="3329" y="549"/>
                    <a:pt x="3329" y="549"/>
                  </a:cubicBezTo>
                  <a:cubicBezTo>
                    <a:pt x="3344" y="564"/>
                    <a:pt x="3358" y="579"/>
                    <a:pt x="3358" y="609"/>
                  </a:cubicBezTo>
                  <a:cubicBezTo>
                    <a:pt x="3358" y="624"/>
                    <a:pt x="3344" y="609"/>
                    <a:pt x="3329" y="594"/>
                  </a:cubicBezTo>
                  <a:cubicBezTo>
                    <a:pt x="3329" y="594"/>
                    <a:pt x="3314" y="594"/>
                    <a:pt x="3314" y="609"/>
                  </a:cubicBezTo>
                  <a:cubicBezTo>
                    <a:pt x="3299" y="609"/>
                    <a:pt x="3270" y="594"/>
                    <a:pt x="3270" y="579"/>
                  </a:cubicBezTo>
                  <a:cubicBezTo>
                    <a:pt x="3270" y="564"/>
                    <a:pt x="3299" y="520"/>
                    <a:pt x="3299" y="505"/>
                  </a:cubicBezTo>
                  <a:cubicBezTo>
                    <a:pt x="3314" y="475"/>
                    <a:pt x="3270" y="505"/>
                    <a:pt x="3270" y="505"/>
                  </a:cubicBezTo>
                  <a:cubicBezTo>
                    <a:pt x="3255" y="505"/>
                    <a:pt x="3211" y="475"/>
                    <a:pt x="3196" y="460"/>
                  </a:cubicBezTo>
                  <a:cubicBezTo>
                    <a:pt x="3167" y="445"/>
                    <a:pt x="3182" y="475"/>
                    <a:pt x="3152" y="475"/>
                  </a:cubicBezTo>
                  <a:cubicBezTo>
                    <a:pt x="3137" y="475"/>
                    <a:pt x="3093" y="460"/>
                    <a:pt x="3123" y="490"/>
                  </a:cubicBezTo>
                  <a:cubicBezTo>
                    <a:pt x="3137" y="505"/>
                    <a:pt x="3137" y="520"/>
                    <a:pt x="3167" y="520"/>
                  </a:cubicBezTo>
                  <a:cubicBezTo>
                    <a:pt x="3182" y="520"/>
                    <a:pt x="3211" y="520"/>
                    <a:pt x="3211" y="549"/>
                  </a:cubicBezTo>
                  <a:cubicBezTo>
                    <a:pt x="3241" y="609"/>
                    <a:pt x="3152" y="534"/>
                    <a:pt x="3137" y="520"/>
                  </a:cubicBezTo>
                  <a:cubicBezTo>
                    <a:pt x="3108" y="520"/>
                    <a:pt x="3108" y="549"/>
                    <a:pt x="3079" y="549"/>
                  </a:cubicBezTo>
                  <a:cubicBezTo>
                    <a:pt x="3049" y="549"/>
                    <a:pt x="3034" y="534"/>
                    <a:pt x="3005" y="534"/>
                  </a:cubicBezTo>
                  <a:cubicBezTo>
                    <a:pt x="2946" y="549"/>
                    <a:pt x="2902" y="549"/>
                    <a:pt x="2843" y="549"/>
                  </a:cubicBezTo>
                  <a:cubicBezTo>
                    <a:pt x="2799" y="534"/>
                    <a:pt x="2740" y="505"/>
                    <a:pt x="2681" y="490"/>
                  </a:cubicBezTo>
                  <a:cubicBezTo>
                    <a:pt x="2666" y="490"/>
                    <a:pt x="2637" y="490"/>
                    <a:pt x="2622" y="475"/>
                  </a:cubicBezTo>
                  <a:cubicBezTo>
                    <a:pt x="2607" y="445"/>
                    <a:pt x="2607" y="416"/>
                    <a:pt x="2592" y="416"/>
                  </a:cubicBezTo>
                  <a:cubicBezTo>
                    <a:pt x="2563" y="401"/>
                    <a:pt x="2533" y="416"/>
                    <a:pt x="2519" y="416"/>
                  </a:cubicBezTo>
                  <a:cubicBezTo>
                    <a:pt x="2475" y="431"/>
                    <a:pt x="2445" y="431"/>
                    <a:pt x="2416" y="431"/>
                  </a:cubicBezTo>
                  <a:cubicBezTo>
                    <a:pt x="2401" y="445"/>
                    <a:pt x="2371" y="460"/>
                    <a:pt x="2371" y="475"/>
                  </a:cubicBezTo>
                  <a:cubicBezTo>
                    <a:pt x="2371" y="475"/>
                    <a:pt x="2430" y="505"/>
                    <a:pt x="2445" y="505"/>
                  </a:cubicBezTo>
                  <a:cubicBezTo>
                    <a:pt x="2445" y="505"/>
                    <a:pt x="2430" y="460"/>
                    <a:pt x="2460" y="475"/>
                  </a:cubicBezTo>
                  <a:cubicBezTo>
                    <a:pt x="2475" y="475"/>
                    <a:pt x="2475" y="490"/>
                    <a:pt x="2489" y="475"/>
                  </a:cubicBezTo>
                  <a:cubicBezTo>
                    <a:pt x="2504" y="475"/>
                    <a:pt x="2592" y="416"/>
                    <a:pt x="2592" y="445"/>
                  </a:cubicBezTo>
                  <a:cubicBezTo>
                    <a:pt x="2592" y="460"/>
                    <a:pt x="2548" y="475"/>
                    <a:pt x="2533" y="490"/>
                  </a:cubicBezTo>
                  <a:cubicBezTo>
                    <a:pt x="2519" y="505"/>
                    <a:pt x="2489" y="505"/>
                    <a:pt x="2460" y="505"/>
                  </a:cubicBezTo>
                  <a:cubicBezTo>
                    <a:pt x="2445" y="520"/>
                    <a:pt x="2401" y="549"/>
                    <a:pt x="2430" y="564"/>
                  </a:cubicBezTo>
                  <a:cubicBezTo>
                    <a:pt x="2460" y="564"/>
                    <a:pt x="2460" y="579"/>
                    <a:pt x="2445" y="609"/>
                  </a:cubicBezTo>
                  <a:cubicBezTo>
                    <a:pt x="2445" y="624"/>
                    <a:pt x="2475" y="624"/>
                    <a:pt x="2475" y="638"/>
                  </a:cubicBezTo>
                  <a:cubicBezTo>
                    <a:pt x="2489" y="653"/>
                    <a:pt x="2489" y="683"/>
                    <a:pt x="2460" y="653"/>
                  </a:cubicBezTo>
                  <a:cubicBezTo>
                    <a:pt x="2430" y="624"/>
                    <a:pt x="2460" y="683"/>
                    <a:pt x="2445" y="668"/>
                  </a:cubicBezTo>
                  <a:cubicBezTo>
                    <a:pt x="2430" y="668"/>
                    <a:pt x="2401" y="624"/>
                    <a:pt x="2386" y="638"/>
                  </a:cubicBezTo>
                  <a:cubicBezTo>
                    <a:pt x="2416" y="624"/>
                    <a:pt x="2460" y="638"/>
                    <a:pt x="2416" y="609"/>
                  </a:cubicBezTo>
                  <a:cubicBezTo>
                    <a:pt x="2430" y="609"/>
                    <a:pt x="2445" y="594"/>
                    <a:pt x="2416" y="579"/>
                  </a:cubicBezTo>
                  <a:cubicBezTo>
                    <a:pt x="2445" y="594"/>
                    <a:pt x="2371" y="594"/>
                    <a:pt x="2386" y="594"/>
                  </a:cubicBezTo>
                  <a:cubicBezTo>
                    <a:pt x="2386" y="579"/>
                    <a:pt x="2386" y="579"/>
                    <a:pt x="2401" y="579"/>
                  </a:cubicBezTo>
                  <a:cubicBezTo>
                    <a:pt x="2401" y="564"/>
                    <a:pt x="2357" y="594"/>
                    <a:pt x="2357" y="594"/>
                  </a:cubicBezTo>
                  <a:cubicBezTo>
                    <a:pt x="2342" y="594"/>
                    <a:pt x="2357" y="564"/>
                    <a:pt x="2342" y="549"/>
                  </a:cubicBezTo>
                  <a:lnTo>
                    <a:pt x="2312" y="549"/>
                  </a:lnTo>
                  <a:cubicBezTo>
                    <a:pt x="2283" y="549"/>
                    <a:pt x="2283" y="505"/>
                    <a:pt x="2254" y="520"/>
                  </a:cubicBezTo>
                  <a:cubicBezTo>
                    <a:pt x="2224" y="549"/>
                    <a:pt x="2209" y="549"/>
                    <a:pt x="2165" y="549"/>
                  </a:cubicBezTo>
                  <a:lnTo>
                    <a:pt x="2003" y="549"/>
                  </a:lnTo>
                  <a:cubicBezTo>
                    <a:pt x="1988" y="549"/>
                    <a:pt x="1885" y="549"/>
                    <a:pt x="1885" y="534"/>
                  </a:cubicBezTo>
                  <a:cubicBezTo>
                    <a:pt x="1871" y="534"/>
                    <a:pt x="1915" y="505"/>
                    <a:pt x="1929" y="490"/>
                  </a:cubicBezTo>
                  <a:cubicBezTo>
                    <a:pt x="1944" y="475"/>
                    <a:pt x="1959" y="490"/>
                    <a:pt x="1988" y="490"/>
                  </a:cubicBezTo>
                  <a:cubicBezTo>
                    <a:pt x="2003" y="475"/>
                    <a:pt x="1959" y="445"/>
                    <a:pt x="1959" y="445"/>
                  </a:cubicBezTo>
                  <a:cubicBezTo>
                    <a:pt x="1929" y="416"/>
                    <a:pt x="1915" y="416"/>
                    <a:pt x="1885" y="401"/>
                  </a:cubicBezTo>
                  <a:cubicBezTo>
                    <a:pt x="1871" y="401"/>
                    <a:pt x="1856" y="386"/>
                    <a:pt x="1841" y="401"/>
                  </a:cubicBezTo>
                  <a:cubicBezTo>
                    <a:pt x="1826" y="416"/>
                    <a:pt x="1812" y="431"/>
                    <a:pt x="1797" y="416"/>
                  </a:cubicBezTo>
                  <a:cubicBezTo>
                    <a:pt x="1753" y="386"/>
                    <a:pt x="1709" y="386"/>
                    <a:pt x="1664" y="371"/>
                  </a:cubicBezTo>
                  <a:cubicBezTo>
                    <a:pt x="1605" y="356"/>
                    <a:pt x="1561" y="356"/>
                    <a:pt x="1502" y="327"/>
                  </a:cubicBezTo>
                  <a:cubicBezTo>
                    <a:pt x="1458" y="297"/>
                    <a:pt x="1429" y="282"/>
                    <a:pt x="1370" y="282"/>
                  </a:cubicBezTo>
                  <a:cubicBezTo>
                    <a:pt x="1355" y="282"/>
                    <a:pt x="1340" y="282"/>
                    <a:pt x="1326" y="297"/>
                  </a:cubicBezTo>
                  <a:cubicBezTo>
                    <a:pt x="1311" y="312"/>
                    <a:pt x="1296" y="342"/>
                    <a:pt x="1281" y="342"/>
                  </a:cubicBezTo>
                  <a:cubicBezTo>
                    <a:pt x="1267" y="342"/>
                    <a:pt x="1222" y="356"/>
                    <a:pt x="1222" y="342"/>
                  </a:cubicBezTo>
                  <a:cubicBezTo>
                    <a:pt x="1222" y="327"/>
                    <a:pt x="1252" y="312"/>
                    <a:pt x="1252" y="297"/>
                  </a:cubicBezTo>
                  <a:cubicBezTo>
                    <a:pt x="1252" y="297"/>
                    <a:pt x="1208" y="312"/>
                    <a:pt x="1208" y="297"/>
                  </a:cubicBezTo>
                  <a:cubicBezTo>
                    <a:pt x="1222" y="282"/>
                    <a:pt x="1222" y="267"/>
                    <a:pt x="1208" y="253"/>
                  </a:cubicBezTo>
                  <a:cubicBezTo>
                    <a:pt x="1208" y="223"/>
                    <a:pt x="1149" y="253"/>
                    <a:pt x="1149" y="267"/>
                  </a:cubicBezTo>
                  <a:cubicBezTo>
                    <a:pt x="1149" y="267"/>
                    <a:pt x="1178" y="253"/>
                    <a:pt x="1178" y="267"/>
                  </a:cubicBezTo>
                  <a:cubicBezTo>
                    <a:pt x="1193" y="267"/>
                    <a:pt x="1134" y="297"/>
                    <a:pt x="1178" y="297"/>
                  </a:cubicBezTo>
                  <a:cubicBezTo>
                    <a:pt x="1163" y="297"/>
                    <a:pt x="1149" y="297"/>
                    <a:pt x="1149" y="327"/>
                  </a:cubicBezTo>
                  <a:cubicBezTo>
                    <a:pt x="1149" y="342"/>
                    <a:pt x="1134" y="356"/>
                    <a:pt x="1119" y="342"/>
                  </a:cubicBezTo>
                  <a:cubicBezTo>
                    <a:pt x="1075" y="327"/>
                    <a:pt x="1060" y="312"/>
                    <a:pt x="1046" y="267"/>
                  </a:cubicBezTo>
                  <a:cubicBezTo>
                    <a:pt x="1031" y="238"/>
                    <a:pt x="1001" y="223"/>
                    <a:pt x="972" y="193"/>
                  </a:cubicBezTo>
                  <a:cubicBezTo>
                    <a:pt x="957" y="193"/>
                    <a:pt x="942" y="164"/>
                    <a:pt x="928" y="178"/>
                  </a:cubicBezTo>
                  <a:cubicBezTo>
                    <a:pt x="928" y="208"/>
                    <a:pt x="972" y="223"/>
                    <a:pt x="987" y="238"/>
                  </a:cubicBezTo>
                  <a:cubicBezTo>
                    <a:pt x="987" y="223"/>
                    <a:pt x="928" y="238"/>
                    <a:pt x="928" y="253"/>
                  </a:cubicBezTo>
                  <a:cubicBezTo>
                    <a:pt x="913" y="267"/>
                    <a:pt x="928" y="267"/>
                    <a:pt x="913" y="282"/>
                  </a:cubicBezTo>
                  <a:cubicBezTo>
                    <a:pt x="898" y="282"/>
                    <a:pt x="884" y="312"/>
                    <a:pt x="869" y="297"/>
                  </a:cubicBezTo>
                  <a:lnTo>
                    <a:pt x="869" y="282"/>
                  </a:lnTo>
                  <a:cubicBezTo>
                    <a:pt x="869" y="267"/>
                    <a:pt x="795" y="297"/>
                    <a:pt x="795" y="312"/>
                  </a:cubicBezTo>
                  <a:cubicBezTo>
                    <a:pt x="780" y="327"/>
                    <a:pt x="766" y="342"/>
                    <a:pt x="736" y="356"/>
                  </a:cubicBezTo>
                  <a:cubicBezTo>
                    <a:pt x="722" y="371"/>
                    <a:pt x="736" y="327"/>
                    <a:pt x="722" y="327"/>
                  </a:cubicBezTo>
                  <a:cubicBezTo>
                    <a:pt x="707" y="327"/>
                    <a:pt x="692" y="342"/>
                    <a:pt x="677" y="342"/>
                  </a:cubicBezTo>
                  <a:cubicBezTo>
                    <a:pt x="663" y="342"/>
                    <a:pt x="663" y="371"/>
                    <a:pt x="648" y="371"/>
                  </a:cubicBezTo>
                  <a:cubicBezTo>
                    <a:pt x="633" y="371"/>
                    <a:pt x="589" y="401"/>
                    <a:pt x="604" y="401"/>
                  </a:cubicBezTo>
                  <a:cubicBezTo>
                    <a:pt x="604" y="416"/>
                    <a:pt x="633" y="416"/>
                    <a:pt x="589" y="431"/>
                  </a:cubicBezTo>
                  <a:cubicBezTo>
                    <a:pt x="589" y="431"/>
                    <a:pt x="545" y="431"/>
                    <a:pt x="545" y="416"/>
                  </a:cubicBezTo>
                  <a:cubicBezTo>
                    <a:pt x="545" y="401"/>
                    <a:pt x="589" y="386"/>
                    <a:pt x="589" y="386"/>
                  </a:cubicBezTo>
                  <a:cubicBezTo>
                    <a:pt x="604" y="356"/>
                    <a:pt x="633" y="342"/>
                    <a:pt x="648" y="327"/>
                  </a:cubicBezTo>
                  <a:cubicBezTo>
                    <a:pt x="677" y="312"/>
                    <a:pt x="692" y="312"/>
                    <a:pt x="722" y="327"/>
                  </a:cubicBezTo>
                  <a:cubicBezTo>
                    <a:pt x="707" y="327"/>
                    <a:pt x="825" y="267"/>
                    <a:pt x="825" y="267"/>
                  </a:cubicBezTo>
                  <a:cubicBezTo>
                    <a:pt x="854" y="253"/>
                    <a:pt x="839" y="238"/>
                    <a:pt x="825" y="238"/>
                  </a:cubicBezTo>
                  <a:cubicBezTo>
                    <a:pt x="795" y="238"/>
                    <a:pt x="766" y="238"/>
                    <a:pt x="736" y="253"/>
                  </a:cubicBezTo>
                  <a:cubicBezTo>
                    <a:pt x="722" y="253"/>
                    <a:pt x="722" y="282"/>
                    <a:pt x="692" y="282"/>
                  </a:cubicBezTo>
                  <a:cubicBezTo>
                    <a:pt x="677" y="282"/>
                    <a:pt x="648" y="297"/>
                    <a:pt x="633" y="297"/>
                  </a:cubicBezTo>
                  <a:cubicBezTo>
                    <a:pt x="604" y="297"/>
                    <a:pt x="530" y="371"/>
                    <a:pt x="515" y="356"/>
                  </a:cubicBezTo>
                  <a:cubicBezTo>
                    <a:pt x="501" y="356"/>
                    <a:pt x="530" y="342"/>
                    <a:pt x="530" y="327"/>
                  </a:cubicBezTo>
                  <a:lnTo>
                    <a:pt x="486" y="312"/>
                  </a:lnTo>
                  <a:cubicBezTo>
                    <a:pt x="486" y="312"/>
                    <a:pt x="442" y="342"/>
                    <a:pt x="427" y="342"/>
                  </a:cubicBezTo>
                  <a:cubicBezTo>
                    <a:pt x="412" y="342"/>
                    <a:pt x="383" y="356"/>
                    <a:pt x="368" y="371"/>
                  </a:cubicBezTo>
                  <a:cubicBezTo>
                    <a:pt x="353" y="371"/>
                    <a:pt x="383" y="386"/>
                    <a:pt x="383" y="386"/>
                  </a:cubicBezTo>
                  <a:cubicBezTo>
                    <a:pt x="397" y="386"/>
                    <a:pt x="383" y="401"/>
                    <a:pt x="383" y="401"/>
                  </a:cubicBezTo>
                  <a:cubicBezTo>
                    <a:pt x="383" y="416"/>
                    <a:pt x="442" y="401"/>
                    <a:pt x="442" y="401"/>
                  </a:cubicBezTo>
                  <a:cubicBezTo>
                    <a:pt x="456" y="386"/>
                    <a:pt x="486" y="371"/>
                    <a:pt x="501" y="356"/>
                  </a:cubicBezTo>
                  <a:cubicBezTo>
                    <a:pt x="427" y="386"/>
                    <a:pt x="501" y="401"/>
                    <a:pt x="486" y="431"/>
                  </a:cubicBezTo>
                  <a:lnTo>
                    <a:pt x="471" y="416"/>
                  </a:lnTo>
                  <a:cubicBezTo>
                    <a:pt x="442" y="401"/>
                    <a:pt x="427" y="416"/>
                    <a:pt x="412" y="431"/>
                  </a:cubicBezTo>
                  <a:cubicBezTo>
                    <a:pt x="397" y="431"/>
                    <a:pt x="339" y="416"/>
                    <a:pt x="309" y="416"/>
                  </a:cubicBezTo>
                  <a:cubicBezTo>
                    <a:pt x="280" y="416"/>
                    <a:pt x="235" y="386"/>
                    <a:pt x="206" y="371"/>
                  </a:cubicBezTo>
                  <a:cubicBezTo>
                    <a:pt x="191" y="371"/>
                    <a:pt x="176" y="356"/>
                    <a:pt x="162" y="356"/>
                  </a:cubicBezTo>
                  <a:cubicBezTo>
                    <a:pt x="147" y="342"/>
                    <a:pt x="132" y="312"/>
                    <a:pt x="147" y="312"/>
                  </a:cubicBezTo>
                  <a:cubicBezTo>
                    <a:pt x="132" y="312"/>
                    <a:pt x="103" y="312"/>
                    <a:pt x="88" y="327"/>
                  </a:cubicBezTo>
                  <a:cubicBezTo>
                    <a:pt x="59" y="327"/>
                    <a:pt x="29" y="327"/>
                    <a:pt x="0" y="312"/>
                  </a:cubicBezTo>
                  <a:lnTo>
                    <a:pt x="0" y="1187"/>
                  </a:lnTo>
                  <a:lnTo>
                    <a:pt x="0" y="1395"/>
                  </a:lnTo>
                  <a:lnTo>
                    <a:pt x="0" y="1440"/>
                  </a:lnTo>
                  <a:cubicBezTo>
                    <a:pt x="0" y="1469"/>
                    <a:pt x="29" y="1440"/>
                    <a:pt x="44" y="1440"/>
                  </a:cubicBezTo>
                  <a:cubicBezTo>
                    <a:pt x="73" y="1454"/>
                    <a:pt x="73" y="1440"/>
                    <a:pt x="103" y="1440"/>
                  </a:cubicBezTo>
                  <a:cubicBezTo>
                    <a:pt x="132" y="1440"/>
                    <a:pt x="132" y="1454"/>
                    <a:pt x="147" y="1469"/>
                  </a:cubicBezTo>
                  <a:cubicBezTo>
                    <a:pt x="162" y="1499"/>
                    <a:pt x="235" y="1588"/>
                    <a:pt x="265" y="1588"/>
                  </a:cubicBezTo>
                  <a:cubicBezTo>
                    <a:pt x="280" y="1588"/>
                    <a:pt x="309" y="1573"/>
                    <a:pt x="324" y="1558"/>
                  </a:cubicBezTo>
                  <a:cubicBezTo>
                    <a:pt x="339" y="1543"/>
                    <a:pt x="324" y="1529"/>
                    <a:pt x="339" y="1514"/>
                  </a:cubicBezTo>
                  <a:cubicBezTo>
                    <a:pt x="353" y="1514"/>
                    <a:pt x="412" y="1499"/>
                    <a:pt x="412" y="1514"/>
                  </a:cubicBezTo>
                  <a:cubicBezTo>
                    <a:pt x="442" y="1543"/>
                    <a:pt x="471" y="1558"/>
                    <a:pt x="486" y="1588"/>
                  </a:cubicBezTo>
                  <a:cubicBezTo>
                    <a:pt x="515" y="1618"/>
                    <a:pt x="545" y="1632"/>
                    <a:pt x="559" y="1662"/>
                  </a:cubicBezTo>
                  <a:cubicBezTo>
                    <a:pt x="574" y="1677"/>
                    <a:pt x="574" y="1692"/>
                    <a:pt x="589" y="1721"/>
                  </a:cubicBezTo>
                  <a:cubicBezTo>
                    <a:pt x="618" y="1751"/>
                    <a:pt x="633" y="1810"/>
                    <a:pt x="677" y="1840"/>
                  </a:cubicBezTo>
                  <a:cubicBezTo>
                    <a:pt x="707" y="1870"/>
                    <a:pt x="766" y="1885"/>
                    <a:pt x="795" y="1899"/>
                  </a:cubicBezTo>
                  <a:cubicBezTo>
                    <a:pt x="825" y="1914"/>
                    <a:pt x="780" y="1929"/>
                    <a:pt x="795" y="1959"/>
                  </a:cubicBezTo>
                  <a:cubicBezTo>
                    <a:pt x="810" y="1959"/>
                    <a:pt x="825" y="1959"/>
                    <a:pt x="825" y="1974"/>
                  </a:cubicBezTo>
                  <a:cubicBezTo>
                    <a:pt x="825" y="1974"/>
                    <a:pt x="810" y="2018"/>
                    <a:pt x="825" y="2003"/>
                  </a:cubicBezTo>
                  <a:cubicBezTo>
                    <a:pt x="810" y="2018"/>
                    <a:pt x="780" y="2018"/>
                    <a:pt x="780" y="2048"/>
                  </a:cubicBezTo>
                  <a:cubicBezTo>
                    <a:pt x="766" y="2063"/>
                    <a:pt x="810" y="2092"/>
                    <a:pt x="825" y="2092"/>
                  </a:cubicBezTo>
                  <a:lnTo>
                    <a:pt x="795" y="2122"/>
                  </a:lnTo>
                  <a:cubicBezTo>
                    <a:pt x="795" y="2122"/>
                    <a:pt x="780" y="2107"/>
                    <a:pt x="780" y="2092"/>
                  </a:cubicBezTo>
                  <a:cubicBezTo>
                    <a:pt x="766" y="2092"/>
                    <a:pt x="780" y="2122"/>
                    <a:pt x="780" y="2122"/>
                  </a:cubicBezTo>
                  <a:cubicBezTo>
                    <a:pt x="795" y="2137"/>
                    <a:pt x="780" y="2152"/>
                    <a:pt x="795" y="2167"/>
                  </a:cubicBezTo>
                  <a:cubicBezTo>
                    <a:pt x="810" y="2196"/>
                    <a:pt x="810" y="2196"/>
                    <a:pt x="839" y="2181"/>
                  </a:cubicBezTo>
                  <a:lnTo>
                    <a:pt x="854" y="2181"/>
                  </a:lnTo>
                  <a:cubicBezTo>
                    <a:pt x="869" y="2181"/>
                    <a:pt x="869" y="2152"/>
                    <a:pt x="869" y="2152"/>
                  </a:cubicBezTo>
                  <a:cubicBezTo>
                    <a:pt x="869" y="2152"/>
                    <a:pt x="884" y="2181"/>
                    <a:pt x="898" y="2181"/>
                  </a:cubicBezTo>
                  <a:cubicBezTo>
                    <a:pt x="898" y="2181"/>
                    <a:pt x="884" y="2211"/>
                    <a:pt x="884" y="2226"/>
                  </a:cubicBezTo>
                  <a:cubicBezTo>
                    <a:pt x="869" y="2241"/>
                    <a:pt x="869" y="2256"/>
                    <a:pt x="898" y="2241"/>
                  </a:cubicBezTo>
                  <a:cubicBezTo>
                    <a:pt x="898" y="2226"/>
                    <a:pt x="913" y="2226"/>
                    <a:pt x="913" y="2226"/>
                  </a:cubicBezTo>
                  <a:cubicBezTo>
                    <a:pt x="928" y="2226"/>
                    <a:pt x="928" y="2211"/>
                    <a:pt x="928" y="2211"/>
                  </a:cubicBezTo>
                  <a:cubicBezTo>
                    <a:pt x="957" y="2196"/>
                    <a:pt x="942" y="2241"/>
                    <a:pt x="942" y="2256"/>
                  </a:cubicBezTo>
                  <a:cubicBezTo>
                    <a:pt x="942" y="2270"/>
                    <a:pt x="957" y="2285"/>
                    <a:pt x="972" y="2285"/>
                  </a:cubicBezTo>
                  <a:cubicBezTo>
                    <a:pt x="987" y="2285"/>
                    <a:pt x="1001" y="2256"/>
                    <a:pt x="1016" y="2256"/>
                  </a:cubicBezTo>
                  <a:lnTo>
                    <a:pt x="1001" y="2270"/>
                  </a:lnTo>
                  <a:lnTo>
                    <a:pt x="1031" y="2285"/>
                  </a:lnTo>
                  <a:cubicBezTo>
                    <a:pt x="1031" y="2285"/>
                    <a:pt x="928" y="2315"/>
                    <a:pt x="972" y="2345"/>
                  </a:cubicBezTo>
                  <a:cubicBezTo>
                    <a:pt x="972" y="2345"/>
                    <a:pt x="1060" y="2330"/>
                    <a:pt x="1046" y="2345"/>
                  </a:cubicBezTo>
                  <a:cubicBezTo>
                    <a:pt x="1046" y="2345"/>
                    <a:pt x="972" y="2345"/>
                    <a:pt x="987" y="2374"/>
                  </a:cubicBezTo>
                  <a:lnTo>
                    <a:pt x="1016" y="2374"/>
                  </a:lnTo>
                  <a:cubicBezTo>
                    <a:pt x="1001" y="2389"/>
                    <a:pt x="972" y="2389"/>
                    <a:pt x="987" y="2404"/>
                  </a:cubicBezTo>
                  <a:cubicBezTo>
                    <a:pt x="1016" y="2419"/>
                    <a:pt x="1046" y="2419"/>
                    <a:pt x="1060" y="2419"/>
                  </a:cubicBezTo>
                  <a:cubicBezTo>
                    <a:pt x="1090" y="2419"/>
                    <a:pt x="1075" y="2434"/>
                    <a:pt x="1090" y="2434"/>
                  </a:cubicBezTo>
                  <a:cubicBezTo>
                    <a:pt x="1119" y="2448"/>
                    <a:pt x="1119" y="2404"/>
                    <a:pt x="1134" y="2404"/>
                  </a:cubicBezTo>
                  <a:cubicBezTo>
                    <a:pt x="1149" y="2404"/>
                    <a:pt x="1134" y="2434"/>
                    <a:pt x="1134" y="2434"/>
                  </a:cubicBezTo>
                  <a:cubicBezTo>
                    <a:pt x="1119" y="2448"/>
                    <a:pt x="1119" y="2448"/>
                    <a:pt x="1134" y="2463"/>
                  </a:cubicBezTo>
                  <a:cubicBezTo>
                    <a:pt x="1178" y="2493"/>
                    <a:pt x="1193" y="2419"/>
                    <a:pt x="1193" y="2419"/>
                  </a:cubicBezTo>
                  <a:cubicBezTo>
                    <a:pt x="1193" y="2419"/>
                    <a:pt x="1193" y="2463"/>
                    <a:pt x="1178" y="2463"/>
                  </a:cubicBezTo>
                  <a:cubicBezTo>
                    <a:pt x="1178" y="2478"/>
                    <a:pt x="1208" y="2463"/>
                    <a:pt x="1222" y="2463"/>
                  </a:cubicBezTo>
                  <a:cubicBezTo>
                    <a:pt x="1208" y="2493"/>
                    <a:pt x="1193" y="2508"/>
                    <a:pt x="1222" y="2523"/>
                  </a:cubicBezTo>
                  <a:cubicBezTo>
                    <a:pt x="1252" y="2537"/>
                    <a:pt x="1267" y="2493"/>
                    <a:pt x="1267" y="2493"/>
                  </a:cubicBezTo>
                  <a:lnTo>
                    <a:pt x="1267" y="2523"/>
                  </a:lnTo>
                  <a:cubicBezTo>
                    <a:pt x="1281" y="2552"/>
                    <a:pt x="1267" y="2537"/>
                    <a:pt x="1252" y="2537"/>
                  </a:cubicBezTo>
                  <a:cubicBezTo>
                    <a:pt x="1237" y="2552"/>
                    <a:pt x="1326" y="2567"/>
                    <a:pt x="1311" y="2537"/>
                  </a:cubicBezTo>
                  <a:cubicBezTo>
                    <a:pt x="1340" y="2582"/>
                    <a:pt x="1326" y="2612"/>
                    <a:pt x="1384" y="2612"/>
                  </a:cubicBezTo>
                  <a:lnTo>
                    <a:pt x="1502" y="2612"/>
                  </a:lnTo>
                  <a:lnTo>
                    <a:pt x="1959" y="2612"/>
                  </a:lnTo>
                  <a:lnTo>
                    <a:pt x="3064" y="2612"/>
                  </a:lnTo>
                  <a:lnTo>
                    <a:pt x="3285" y="2612"/>
                  </a:lnTo>
                  <a:cubicBezTo>
                    <a:pt x="3299" y="2612"/>
                    <a:pt x="3373" y="2626"/>
                    <a:pt x="3373" y="2582"/>
                  </a:cubicBezTo>
                  <a:close/>
                  <a:moveTo>
                    <a:pt x="1650" y="802"/>
                  </a:moveTo>
                  <a:lnTo>
                    <a:pt x="1650" y="802"/>
                  </a:lnTo>
                  <a:cubicBezTo>
                    <a:pt x="1620" y="802"/>
                    <a:pt x="1591" y="787"/>
                    <a:pt x="1561" y="802"/>
                  </a:cubicBezTo>
                  <a:cubicBezTo>
                    <a:pt x="1532" y="846"/>
                    <a:pt x="1591" y="831"/>
                    <a:pt x="1591" y="846"/>
                  </a:cubicBezTo>
                  <a:cubicBezTo>
                    <a:pt x="1591" y="831"/>
                    <a:pt x="1473" y="891"/>
                    <a:pt x="1473" y="891"/>
                  </a:cubicBezTo>
                  <a:cubicBezTo>
                    <a:pt x="1443" y="876"/>
                    <a:pt x="1576" y="787"/>
                    <a:pt x="1458" y="831"/>
                  </a:cubicBezTo>
                  <a:cubicBezTo>
                    <a:pt x="1443" y="831"/>
                    <a:pt x="1429" y="846"/>
                    <a:pt x="1429" y="846"/>
                  </a:cubicBezTo>
                  <a:cubicBezTo>
                    <a:pt x="1414" y="861"/>
                    <a:pt x="1429" y="876"/>
                    <a:pt x="1414" y="891"/>
                  </a:cubicBezTo>
                  <a:cubicBezTo>
                    <a:pt x="1399" y="891"/>
                    <a:pt x="1296" y="876"/>
                    <a:pt x="1296" y="876"/>
                  </a:cubicBezTo>
                  <a:cubicBezTo>
                    <a:pt x="1296" y="861"/>
                    <a:pt x="1340" y="876"/>
                    <a:pt x="1340" y="861"/>
                  </a:cubicBezTo>
                  <a:cubicBezTo>
                    <a:pt x="1355" y="846"/>
                    <a:pt x="1340" y="846"/>
                    <a:pt x="1355" y="831"/>
                  </a:cubicBezTo>
                  <a:cubicBezTo>
                    <a:pt x="1355" y="816"/>
                    <a:pt x="1384" y="802"/>
                    <a:pt x="1384" y="802"/>
                  </a:cubicBezTo>
                  <a:cubicBezTo>
                    <a:pt x="1384" y="787"/>
                    <a:pt x="1340" y="772"/>
                    <a:pt x="1384" y="772"/>
                  </a:cubicBezTo>
                  <a:cubicBezTo>
                    <a:pt x="1384" y="772"/>
                    <a:pt x="1443" y="787"/>
                    <a:pt x="1443" y="772"/>
                  </a:cubicBezTo>
                  <a:cubicBezTo>
                    <a:pt x="1443" y="757"/>
                    <a:pt x="1370" y="742"/>
                    <a:pt x="1355" y="742"/>
                  </a:cubicBezTo>
                  <a:cubicBezTo>
                    <a:pt x="1340" y="742"/>
                    <a:pt x="1311" y="757"/>
                    <a:pt x="1281" y="757"/>
                  </a:cubicBezTo>
                  <a:cubicBezTo>
                    <a:pt x="1267" y="757"/>
                    <a:pt x="1237" y="742"/>
                    <a:pt x="1208" y="757"/>
                  </a:cubicBezTo>
                  <a:cubicBezTo>
                    <a:pt x="1193" y="757"/>
                    <a:pt x="1163" y="787"/>
                    <a:pt x="1178" y="757"/>
                  </a:cubicBezTo>
                  <a:cubicBezTo>
                    <a:pt x="1193" y="727"/>
                    <a:pt x="1222" y="742"/>
                    <a:pt x="1237" y="727"/>
                  </a:cubicBezTo>
                  <a:cubicBezTo>
                    <a:pt x="1267" y="727"/>
                    <a:pt x="1311" y="713"/>
                    <a:pt x="1340" y="698"/>
                  </a:cubicBezTo>
                  <a:cubicBezTo>
                    <a:pt x="1399" y="683"/>
                    <a:pt x="1458" y="683"/>
                    <a:pt x="1502" y="653"/>
                  </a:cubicBezTo>
                  <a:cubicBezTo>
                    <a:pt x="1532" y="653"/>
                    <a:pt x="1576" y="638"/>
                    <a:pt x="1591" y="668"/>
                  </a:cubicBezTo>
                  <a:cubicBezTo>
                    <a:pt x="1605" y="683"/>
                    <a:pt x="1546" y="698"/>
                    <a:pt x="1532" y="713"/>
                  </a:cubicBezTo>
                  <a:cubicBezTo>
                    <a:pt x="1502" y="727"/>
                    <a:pt x="1620" y="727"/>
                    <a:pt x="1635" y="727"/>
                  </a:cubicBezTo>
                  <a:lnTo>
                    <a:pt x="1664" y="727"/>
                  </a:lnTo>
                  <a:cubicBezTo>
                    <a:pt x="1679" y="713"/>
                    <a:pt x="1709" y="683"/>
                    <a:pt x="1723" y="698"/>
                  </a:cubicBezTo>
                  <a:cubicBezTo>
                    <a:pt x="1738" y="713"/>
                    <a:pt x="1664" y="802"/>
                    <a:pt x="1650" y="802"/>
                  </a:cubicBezTo>
                  <a:cubicBezTo>
                    <a:pt x="1620" y="802"/>
                    <a:pt x="1679" y="802"/>
                    <a:pt x="1650" y="802"/>
                  </a:cubicBezTo>
                  <a:close/>
                  <a:moveTo>
                    <a:pt x="2312" y="1158"/>
                  </a:moveTo>
                  <a:lnTo>
                    <a:pt x="2312" y="1158"/>
                  </a:lnTo>
                  <a:lnTo>
                    <a:pt x="2254" y="1158"/>
                  </a:lnTo>
                  <a:cubicBezTo>
                    <a:pt x="2254" y="1172"/>
                    <a:pt x="2283" y="1158"/>
                    <a:pt x="2283" y="1172"/>
                  </a:cubicBezTo>
                  <a:cubicBezTo>
                    <a:pt x="2283" y="1187"/>
                    <a:pt x="2224" y="1202"/>
                    <a:pt x="2209" y="1202"/>
                  </a:cubicBezTo>
                  <a:cubicBezTo>
                    <a:pt x="2180" y="1202"/>
                    <a:pt x="2165" y="1232"/>
                    <a:pt x="2136" y="1247"/>
                  </a:cubicBezTo>
                  <a:cubicBezTo>
                    <a:pt x="2136" y="1247"/>
                    <a:pt x="2077" y="1247"/>
                    <a:pt x="2092" y="1261"/>
                  </a:cubicBezTo>
                  <a:cubicBezTo>
                    <a:pt x="2092" y="1276"/>
                    <a:pt x="2136" y="1276"/>
                    <a:pt x="2092" y="1306"/>
                  </a:cubicBezTo>
                  <a:cubicBezTo>
                    <a:pt x="2077" y="1306"/>
                    <a:pt x="2018" y="1306"/>
                    <a:pt x="2018" y="1321"/>
                  </a:cubicBezTo>
                  <a:cubicBezTo>
                    <a:pt x="2003" y="1321"/>
                    <a:pt x="2018" y="1336"/>
                    <a:pt x="2018" y="1336"/>
                  </a:cubicBezTo>
                  <a:cubicBezTo>
                    <a:pt x="2018" y="1365"/>
                    <a:pt x="1988" y="1365"/>
                    <a:pt x="1974" y="1365"/>
                  </a:cubicBezTo>
                  <a:cubicBezTo>
                    <a:pt x="1929" y="1380"/>
                    <a:pt x="1885" y="1380"/>
                    <a:pt x="1841" y="1380"/>
                  </a:cubicBezTo>
                  <a:lnTo>
                    <a:pt x="1767" y="1336"/>
                  </a:lnTo>
                  <a:cubicBezTo>
                    <a:pt x="1797" y="1321"/>
                    <a:pt x="1841" y="1336"/>
                    <a:pt x="1856" y="1321"/>
                  </a:cubicBezTo>
                  <a:cubicBezTo>
                    <a:pt x="1871" y="1321"/>
                    <a:pt x="1856" y="1291"/>
                    <a:pt x="1871" y="1291"/>
                  </a:cubicBezTo>
                  <a:cubicBezTo>
                    <a:pt x="1885" y="1261"/>
                    <a:pt x="1915" y="1276"/>
                    <a:pt x="1929" y="1261"/>
                  </a:cubicBezTo>
                  <a:cubicBezTo>
                    <a:pt x="1944" y="1261"/>
                    <a:pt x="1915" y="1232"/>
                    <a:pt x="1915" y="1232"/>
                  </a:cubicBezTo>
                  <a:cubicBezTo>
                    <a:pt x="1885" y="1217"/>
                    <a:pt x="1885" y="1217"/>
                    <a:pt x="1885" y="1202"/>
                  </a:cubicBezTo>
                  <a:cubicBezTo>
                    <a:pt x="1885" y="1172"/>
                    <a:pt x="1856" y="1187"/>
                    <a:pt x="1856" y="1172"/>
                  </a:cubicBezTo>
                  <a:cubicBezTo>
                    <a:pt x="1841" y="1158"/>
                    <a:pt x="1885" y="1172"/>
                    <a:pt x="1885" y="1172"/>
                  </a:cubicBezTo>
                  <a:cubicBezTo>
                    <a:pt x="1929" y="1187"/>
                    <a:pt x="1974" y="1202"/>
                    <a:pt x="2003" y="1217"/>
                  </a:cubicBezTo>
                  <a:cubicBezTo>
                    <a:pt x="2033" y="1247"/>
                    <a:pt x="2092" y="1232"/>
                    <a:pt x="2121" y="1217"/>
                  </a:cubicBezTo>
                  <a:cubicBezTo>
                    <a:pt x="2165" y="1202"/>
                    <a:pt x="2180" y="1158"/>
                    <a:pt x="2239" y="1143"/>
                  </a:cubicBezTo>
                  <a:cubicBezTo>
                    <a:pt x="2254" y="1128"/>
                    <a:pt x="2283" y="1128"/>
                    <a:pt x="2312" y="1143"/>
                  </a:cubicBezTo>
                  <a:lnTo>
                    <a:pt x="2357" y="1158"/>
                  </a:lnTo>
                  <a:lnTo>
                    <a:pt x="2312" y="1158"/>
                  </a:lnTo>
                  <a:close/>
                  <a:moveTo>
                    <a:pt x="3270" y="2448"/>
                  </a:moveTo>
                  <a:lnTo>
                    <a:pt x="3270" y="2448"/>
                  </a:lnTo>
                  <a:cubicBezTo>
                    <a:pt x="3255" y="2478"/>
                    <a:pt x="3226" y="2419"/>
                    <a:pt x="3226" y="2404"/>
                  </a:cubicBezTo>
                  <a:cubicBezTo>
                    <a:pt x="3226" y="2374"/>
                    <a:pt x="3255" y="2359"/>
                    <a:pt x="3255" y="2330"/>
                  </a:cubicBezTo>
                  <a:cubicBezTo>
                    <a:pt x="3241" y="2315"/>
                    <a:pt x="3226" y="2359"/>
                    <a:pt x="3211" y="2345"/>
                  </a:cubicBezTo>
                  <a:cubicBezTo>
                    <a:pt x="3211" y="2330"/>
                    <a:pt x="3211" y="2285"/>
                    <a:pt x="3182" y="2285"/>
                  </a:cubicBezTo>
                  <a:cubicBezTo>
                    <a:pt x="3182" y="2285"/>
                    <a:pt x="3182" y="2315"/>
                    <a:pt x="3167" y="2315"/>
                  </a:cubicBezTo>
                  <a:cubicBezTo>
                    <a:pt x="3152" y="2300"/>
                    <a:pt x="3152" y="2285"/>
                    <a:pt x="3137" y="2270"/>
                  </a:cubicBezTo>
                  <a:cubicBezTo>
                    <a:pt x="3123" y="2256"/>
                    <a:pt x="3108" y="2241"/>
                    <a:pt x="3093" y="2226"/>
                  </a:cubicBezTo>
                  <a:cubicBezTo>
                    <a:pt x="3079" y="2211"/>
                    <a:pt x="3123" y="2211"/>
                    <a:pt x="3123" y="2196"/>
                  </a:cubicBezTo>
                  <a:cubicBezTo>
                    <a:pt x="3108" y="2181"/>
                    <a:pt x="3079" y="2196"/>
                    <a:pt x="3079" y="2181"/>
                  </a:cubicBezTo>
                  <a:cubicBezTo>
                    <a:pt x="3079" y="2167"/>
                    <a:pt x="3093" y="2122"/>
                    <a:pt x="3093" y="2107"/>
                  </a:cubicBezTo>
                  <a:cubicBezTo>
                    <a:pt x="3123" y="2078"/>
                    <a:pt x="3196" y="2181"/>
                    <a:pt x="3196" y="2196"/>
                  </a:cubicBezTo>
                  <a:cubicBezTo>
                    <a:pt x="3211" y="2226"/>
                    <a:pt x="3226" y="2241"/>
                    <a:pt x="3226" y="2270"/>
                  </a:cubicBezTo>
                  <a:cubicBezTo>
                    <a:pt x="3241" y="2300"/>
                    <a:pt x="3241" y="2285"/>
                    <a:pt x="3255" y="2315"/>
                  </a:cubicBezTo>
                  <a:cubicBezTo>
                    <a:pt x="3255" y="2330"/>
                    <a:pt x="3270" y="2345"/>
                    <a:pt x="3270" y="2359"/>
                  </a:cubicBezTo>
                  <a:cubicBezTo>
                    <a:pt x="3285" y="2389"/>
                    <a:pt x="3270" y="2419"/>
                    <a:pt x="3270" y="2448"/>
                  </a:cubicBezTo>
                  <a:cubicBezTo>
                    <a:pt x="3255" y="2463"/>
                    <a:pt x="3270" y="2434"/>
                    <a:pt x="3270" y="2448"/>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6" name="Freeform 2128">
              <a:extLst>
                <a:ext uri="{FF2B5EF4-FFF2-40B4-BE49-F238E27FC236}">
                  <a16:creationId xmlns:a16="http://schemas.microsoft.com/office/drawing/2014/main" id="{47E5B27E-CB78-6EBB-9C64-74BCDA99034C}"/>
                </a:ext>
              </a:extLst>
            </p:cNvPr>
            <p:cNvSpPr>
              <a:spLocks noEditPoints="1"/>
            </p:cNvSpPr>
            <p:nvPr/>
          </p:nvSpPr>
          <p:spPr bwMode="auto">
            <a:xfrm>
              <a:off x="1608" y="1678"/>
              <a:ext cx="1213" cy="627"/>
            </a:xfrm>
            <a:custGeom>
              <a:avLst/>
              <a:gdLst>
                <a:gd name="T0" fmla="*/ 3712 w 6290"/>
                <a:gd name="T1" fmla="*/ 2671 h 3250"/>
                <a:gd name="T2" fmla="*/ 4316 w 6290"/>
                <a:gd name="T3" fmla="*/ 2879 h 3250"/>
                <a:gd name="T4" fmla="*/ 4286 w 6290"/>
                <a:gd name="T5" fmla="*/ 3250 h 3250"/>
                <a:gd name="T6" fmla="*/ 4817 w 6290"/>
                <a:gd name="T7" fmla="*/ 2983 h 3250"/>
                <a:gd name="T8" fmla="*/ 5377 w 6290"/>
                <a:gd name="T9" fmla="*/ 2805 h 3250"/>
                <a:gd name="T10" fmla="*/ 5642 w 6290"/>
                <a:gd name="T11" fmla="*/ 2968 h 3250"/>
                <a:gd name="T12" fmla="*/ 5760 w 6290"/>
                <a:gd name="T13" fmla="*/ 2983 h 3250"/>
                <a:gd name="T14" fmla="*/ 5598 w 6290"/>
                <a:gd name="T15" fmla="*/ 2790 h 3250"/>
                <a:gd name="T16" fmla="*/ 5627 w 6290"/>
                <a:gd name="T17" fmla="*/ 2612 h 3250"/>
                <a:gd name="T18" fmla="*/ 5215 w 6290"/>
                <a:gd name="T19" fmla="*/ 2671 h 3250"/>
                <a:gd name="T20" fmla="*/ 6098 w 6290"/>
                <a:gd name="T21" fmla="*/ 2374 h 3250"/>
                <a:gd name="T22" fmla="*/ 6143 w 6290"/>
                <a:gd name="T23" fmla="*/ 2137 h 3250"/>
                <a:gd name="T24" fmla="*/ 6113 w 6290"/>
                <a:gd name="T25" fmla="*/ 2063 h 3250"/>
                <a:gd name="T26" fmla="*/ 5804 w 6290"/>
                <a:gd name="T27" fmla="*/ 1870 h 3250"/>
                <a:gd name="T28" fmla="*/ 5745 w 6290"/>
                <a:gd name="T29" fmla="*/ 1632 h 3250"/>
                <a:gd name="T30" fmla="*/ 5568 w 6290"/>
                <a:gd name="T31" fmla="*/ 1543 h 3250"/>
                <a:gd name="T32" fmla="*/ 5362 w 6290"/>
                <a:gd name="T33" fmla="*/ 1662 h 3250"/>
                <a:gd name="T34" fmla="*/ 5244 w 6290"/>
                <a:gd name="T35" fmla="*/ 1588 h 3250"/>
                <a:gd name="T36" fmla="*/ 5038 w 6290"/>
                <a:gd name="T37" fmla="*/ 1261 h 3250"/>
                <a:gd name="T38" fmla="*/ 4625 w 6290"/>
                <a:gd name="T39" fmla="*/ 1351 h 3250"/>
                <a:gd name="T40" fmla="*/ 4714 w 6290"/>
                <a:gd name="T41" fmla="*/ 1721 h 3250"/>
                <a:gd name="T42" fmla="*/ 4507 w 6290"/>
                <a:gd name="T43" fmla="*/ 2359 h 3250"/>
                <a:gd name="T44" fmla="*/ 4301 w 6290"/>
                <a:gd name="T45" fmla="*/ 2003 h 3250"/>
                <a:gd name="T46" fmla="*/ 3683 w 6290"/>
                <a:gd name="T47" fmla="*/ 1766 h 3250"/>
                <a:gd name="T48" fmla="*/ 3491 w 6290"/>
                <a:gd name="T49" fmla="*/ 1276 h 3250"/>
                <a:gd name="T50" fmla="*/ 3624 w 6290"/>
                <a:gd name="T51" fmla="*/ 1143 h 3250"/>
                <a:gd name="T52" fmla="*/ 3624 w 6290"/>
                <a:gd name="T53" fmla="*/ 1039 h 3250"/>
                <a:gd name="T54" fmla="*/ 3874 w 6290"/>
                <a:gd name="T55" fmla="*/ 861 h 3250"/>
                <a:gd name="T56" fmla="*/ 4066 w 6290"/>
                <a:gd name="T57" fmla="*/ 713 h 3250"/>
                <a:gd name="T58" fmla="*/ 4316 w 6290"/>
                <a:gd name="T59" fmla="*/ 534 h 3250"/>
                <a:gd name="T60" fmla="*/ 4066 w 6290"/>
                <a:gd name="T61" fmla="*/ 342 h 3250"/>
                <a:gd name="T62" fmla="*/ 3859 w 6290"/>
                <a:gd name="T63" fmla="*/ 520 h 3250"/>
                <a:gd name="T64" fmla="*/ 3712 w 6290"/>
                <a:gd name="T65" fmla="*/ 342 h 3250"/>
                <a:gd name="T66" fmla="*/ 3550 w 6290"/>
                <a:gd name="T67" fmla="*/ 149 h 3250"/>
                <a:gd name="T68" fmla="*/ 3285 w 6290"/>
                <a:gd name="T69" fmla="*/ 89 h 3250"/>
                <a:gd name="T70" fmla="*/ 3417 w 6290"/>
                <a:gd name="T71" fmla="*/ 401 h 3250"/>
                <a:gd name="T72" fmla="*/ 3329 w 6290"/>
                <a:gd name="T73" fmla="*/ 594 h 3250"/>
                <a:gd name="T74" fmla="*/ 3211 w 6290"/>
                <a:gd name="T75" fmla="*/ 549 h 3250"/>
                <a:gd name="T76" fmla="*/ 2416 w 6290"/>
                <a:gd name="T77" fmla="*/ 431 h 3250"/>
                <a:gd name="T78" fmla="*/ 2445 w 6290"/>
                <a:gd name="T79" fmla="*/ 609 h 3250"/>
                <a:gd name="T80" fmla="*/ 2357 w 6290"/>
                <a:gd name="T81" fmla="*/ 594 h 3250"/>
                <a:gd name="T82" fmla="*/ 1959 w 6290"/>
                <a:gd name="T83" fmla="*/ 445 h 3250"/>
                <a:gd name="T84" fmla="*/ 1222 w 6290"/>
                <a:gd name="T85" fmla="*/ 342 h 3250"/>
                <a:gd name="T86" fmla="*/ 1046 w 6290"/>
                <a:gd name="T87" fmla="*/ 267 h 3250"/>
                <a:gd name="T88" fmla="*/ 736 w 6290"/>
                <a:gd name="T89" fmla="*/ 356 h 3250"/>
                <a:gd name="T90" fmla="*/ 722 w 6290"/>
                <a:gd name="T91" fmla="*/ 327 h 3250"/>
                <a:gd name="T92" fmla="*/ 427 w 6290"/>
                <a:gd name="T93" fmla="*/ 342 h 3250"/>
                <a:gd name="T94" fmla="*/ 309 w 6290"/>
                <a:gd name="T95" fmla="*/ 416 h 3250"/>
                <a:gd name="T96" fmla="*/ 44 w 6290"/>
                <a:gd name="T97" fmla="*/ 1440 h 3250"/>
                <a:gd name="T98" fmla="*/ 589 w 6290"/>
                <a:gd name="T99" fmla="*/ 1721 h 3250"/>
                <a:gd name="T100" fmla="*/ 780 w 6290"/>
                <a:gd name="T101" fmla="*/ 2092 h 3250"/>
                <a:gd name="T102" fmla="*/ 913 w 6290"/>
                <a:gd name="T103" fmla="*/ 2226 h 3250"/>
                <a:gd name="T104" fmla="*/ 987 w 6290"/>
                <a:gd name="T105" fmla="*/ 2374 h 3250"/>
                <a:gd name="T106" fmla="*/ 1178 w 6290"/>
                <a:gd name="T107" fmla="*/ 2463 h 3250"/>
                <a:gd name="T108" fmla="*/ 1959 w 6290"/>
                <a:gd name="T109" fmla="*/ 2612 h 3250"/>
                <a:gd name="T110" fmla="*/ 1473 w 6290"/>
                <a:gd name="T111" fmla="*/ 891 h 3250"/>
                <a:gd name="T112" fmla="*/ 1443 w 6290"/>
                <a:gd name="T113" fmla="*/ 772 h 3250"/>
                <a:gd name="T114" fmla="*/ 1532 w 6290"/>
                <a:gd name="T115" fmla="*/ 713 h 3250"/>
                <a:gd name="T116" fmla="*/ 2254 w 6290"/>
                <a:gd name="T117" fmla="*/ 1158 h 3250"/>
                <a:gd name="T118" fmla="*/ 1841 w 6290"/>
                <a:gd name="T119" fmla="*/ 1380 h 3250"/>
                <a:gd name="T120" fmla="*/ 2003 w 6290"/>
                <a:gd name="T121" fmla="*/ 1217 h 3250"/>
                <a:gd name="T122" fmla="*/ 3226 w 6290"/>
                <a:gd name="T123" fmla="*/ 2404 h 3250"/>
                <a:gd name="T124" fmla="*/ 3093 w 6290"/>
                <a:gd name="T125" fmla="*/ 2107 h 3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90" h="3250">
                  <a:moveTo>
                    <a:pt x="3373" y="2582"/>
                  </a:moveTo>
                  <a:lnTo>
                    <a:pt x="3373" y="2582"/>
                  </a:lnTo>
                  <a:lnTo>
                    <a:pt x="3373" y="2567"/>
                  </a:lnTo>
                  <a:lnTo>
                    <a:pt x="3417" y="2626"/>
                  </a:lnTo>
                  <a:cubicBezTo>
                    <a:pt x="3447" y="2626"/>
                    <a:pt x="3462" y="2641"/>
                    <a:pt x="3476" y="2641"/>
                  </a:cubicBezTo>
                  <a:cubicBezTo>
                    <a:pt x="3506" y="2641"/>
                    <a:pt x="3506" y="2626"/>
                    <a:pt x="3520" y="2641"/>
                  </a:cubicBezTo>
                  <a:cubicBezTo>
                    <a:pt x="3565" y="2656"/>
                    <a:pt x="3594" y="2671"/>
                    <a:pt x="3624" y="2686"/>
                  </a:cubicBezTo>
                  <a:cubicBezTo>
                    <a:pt x="3638" y="2701"/>
                    <a:pt x="3653" y="2686"/>
                    <a:pt x="3668" y="2686"/>
                  </a:cubicBezTo>
                  <a:cubicBezTo>
                    <a:pt x="3683" y="2671"/>
                    <a:pt x="3697" y="2671"/>
                    <a:pt x="3712" y="2671"/>
                  </a:cubicBezTo>
                  <a:cubicBezTo>
                    <a:pt x="3727" y="2671"/>
                    <a:pt x="3741" y="2686"/>
                    <a:pt x="3756" y="2686"/>
                  </a:cubicBezTo>
                  <a:cubicBezTo>
                    <a:pt x="3786" y="2686"/>
                    <a:pt x="3800" y="2671"/>
                    <a:pt x="3815" y="2656"/>
                  </a:cubicBezTo>
                  <a:cubicBezTo>
                    <a:pt x="3830" y="2641"/>
                    <a:pt x="3874" y="2597"/>
                    <a:pt x="3889" y="2597"/>
                  </a:cubicBezTo>
                  <a:lnTo>
                    <a:pt x="3903" y="2612"/>
                  </a:lnTo>
                  <a:lnTo>
                    <a:pt x="3962" y="2612"/>
                  </a:lnTo>
                  <a:cubicBezTo>
                    <a:pt x="4021" y="2612"/>
                    <a:pt x="4007" y="2656"/>
                    <a:pt x="4036" y="2686"/>
                  </a:cubicBezTo>
                  <a:cubicBezTo>
                    <a:pt x="4051" y="2701"/>
                    <a:pt x="4110" y="2686"/>
                    <a:pt x="4110" y="2716"/>
                  </a:cubicBezTo>
                  <a:cubicBezTo>
                    <a:pt x="4110" y="2745"/>
                    <a:pt x="4124" y="2775"/>
                    <a:pt x="4139" y="2805"/>
                  </a:cubicBezTo>
                  <a:cubicBezTo>
                    <a:pt x="4139" y="2879"/>
                    <a:pt x="4272" y="2864"/>
                    <a:pt x="4316" y="2879"/>
                  </a:cubicBezTo>
                  <a:cubicBezTo>
                    <a:pt x="4345" y="2879"/>
                    <a:pt x="4390" y="2879"/>
                    <a:pt x="4404" y="2894"/>
                  </a:cubicBezTo>
                  <a:cubicBezTo>
                    <a:pt x="4419" y="2908"/>
                    <a:pt x="4493" y="2983"/>
                    <a:pt x="4478" y="2983"/>
                  </a:cubicBezTo>
                  <a:cubicBezTo>
                    <a:pt x="4449" y="3012"/>
                    <a:pt x="4449" y="3012"/>
                    <a:pt x="4419" y="2997"/>
                  </a:cubicBezTo>
                  <a:cubicBezTo>
                    <a:pt x="4404" y="2983"/>
                    <a:pt x="4345" y="2953"/>
                    <a:pt x="4345" y="2953"/>
                  </a:cubicBezTo>
                  <a:cubicBezTo>
                    <a:pt x="4345" y="2968"/>
                    <a:pt x="4390" y="2983"/>
                    <a:pt x="4375" y="3012"/>
                  </a:cubicBezTo>
                  <a:cubicBezTo>
                    <a:pt x="4360" y="3027"/>
                    <a:pt x="4345" y="3057"/>
                    <a:pt x="4345" y="3072"/>
                  </a:cubicBezTo>
                  <a:cubicBezTo>
                    <a:pt x="4345" y="3101"/>
                    <a:pt x="4345" y="3116"/>
                    <a:pt x="4331" y="3131"/>
                  </a:cubicBezTo>
                  <a:cubicBezTo>
                    <a:pt x="4331" y="3146"/>
                    <a:pt x="4286" y="3161"/>
                    <a:pt x="4286" y="3161"/>
                  </a:cubicBezTo>
                  <a:cubicBezTo>
                    <a:pt x="4272" y="3175"/>
                    <a:pt x="4228" y="3250"/>
                    <a:pt x="4286" y="3250"/>
                  </a:cubicBezTo>
                  <a:cubicBezTo>
                    <a:pt x="4301" y="3250"/>
                    <a:pt x="4331" y="3220"/>
                    <a:pt x="4360" y="3190"/>
                  </a:cubicBezTo>
                  <a:cubicBezTo>
                    <a:pt x="4390" y="3175"/>
                    <a:pt x="4404" y="3205"/>
                    <a:pt x="4434" y="3190"/>
                  </a:cubicBezTo>
                  <a:cubicBezTo>
                    <a:pt x="4478" y="3190"/>
                    <a:pt x="4493" y="3161"/>
                    <a:pt x="4537" y="3161"/>
                  </a:cubicBezTo>
                  <a:cubicBezTo>
                    <a:pt x="4537" y="3131"/>
                    <a:pt x="4537" y="3146"/>
                    <a:pt x="4507" y="3131"/>
                  </a:cubicBezTo>
                  <a:cubicBezTo>
                    <a:pt x="4493" y="3131"/>
                    <a:pt x="4493" y="3116"/>
                    <a:pt x="4507" y="3116"/>
                  </a:cubicBezTo>
                  <a:cubicBezTo>
                    <a:pt x="4522" y="3086"/>
                    <a:pt x="4537" y="3072"/>
                    <a:pt x="4581" y="3072"/>
                  </a:cubicBezTo>
                  <a:cubicBezTo>
                    <a:pt x="4596" y="3072"/>
                    <a:pt x="4640" y="3042"/>
                    <a:pt x="4669" y="3057"/>
                  </a:cubicBezTo>
                  <a:cubicBezTo>
                    <a:pt x="4699" y="3072"/>
                    <a:pt x="4714" y="3012"/>
                    <a:pt x="4743" y="3057"/>
                  </a:cubicBezTo>
                  <a:cubicBezTo>
                    <a:pt x="4773" y="3027"/>
                    <a:pt x="4787" y="3012"/>
                    <a:pt x="4817" y="2983"/>
                  </a:cubicBezTo>
                  <a:cubicBezTo>
                    <a:pt x="4846" y="2968"/>
                    <a:pt x="4861" y="2968"/>
                    <a:pt x="4890" y="2968"/>
                  </a:cubicBezTo>
                  <a:lnTo>
                    <a:pt x="5038" y="2968"/>
                  </a:lnTo>
                  <a:cubicBezTo>
                    <a:pt x="5082" y="2968"/>
                    <a:pt x="5097" y="2983"/>
                    <a:pt x="5111" y="2953"/>
                  </a:cubicBezTo>
                  <a:cubicBezTo>
                    <a:pt x="5126" y="2938"/>
                    <a:pt x="5141" y="2953"/>
                    <a:pt x="5156" y="2938"/>
                  </a:cubicBezTo>
                  <a:cubicBezTo>
                    <a:pt x="5170" y="2908"/>
                    <a:pt x="5185" y="2894"/>
                    <a:pt x="5185" y="2864"/>
                  </a:cubicBezTo>
                  <a:cubicBezTo>
                    <a:pt x="5200" y="2834"/>
                    <a:pt x="5200" y="2819"/>
                    <a:pt x="5215" y="2790"/>
                  </a:cubicBezTo>
                  <a:cubicBezTo>
                    <a:pt x="5229" y="2775"/>
                    <a:pt x="5244" y="2760"/>
                    <a:pt x="5259" y="2745"/>
                  </a:cubicBezTo>
                  <a:cubicBezTo>
                    <a:pt x="5273" y="2730"/>
                    <a:pt x="5288" y="2775"/>
                    <a:pt x="5318" y="2760"/>
                  </a:cubicBezTo>
                  <a:cubicBezTo>
                    <a:pt x="5347" y="2730"/>
                    <a:pt x="5377" y="2775"/>
                    <a:pt x="5377" y="2805"/>
                  </a:cubicBezTo>
                  <a:cubicBezTo>
                    <a:pt x="5377" y="2819"/>
                    <a:pt x="5362" y="2908"/>
                    <a:pt x="5391" y="2908"/>
                  </a:cubicBezTo>
                  <a:cubicBezTo>
                    <a:pt x="5406" y="2923"/>
                    <a:pt x="5421" y="2953"/>
                    <a:pt x="5436" y="2983"/>
                  </a:cubicBezTo>
                  <a:cubicBezTo>
                    <a:pt x="5450" y="2953"/>
                    <a:pt x="5612" y="2908"/>
                    <a:pt x="5612" y="2908"/>
                  </a:cubicBezTo>
                  <a:cubicBezTo>
                    <a:pt x="5612" y="2894"/>
                    <a:pt x="5598" y="2894"/>
                    <a:pt x="5598" y="2879"/>
                  </a:cubicBezTo>
                  <a:lnTo>
                    <a:pt x="5627" y="2908"/>
                  </a:lnTo>
                  <a:cubicBezTo>
                    <a:pt x="5627" y="2923"/>
                    <a:pt x="5598" y="2923"/>
                    <a:pt x="5598" y="2923"/>
                  </a:cubicBezTo>
                  <a:lnTo>
                    <a:pt x="5686" y="2938"/>
                  </a:lnTo>
                  <a:lnTo>
                    <a:pt x="5686" y="2953"/>
                  </a:lnTo>
                  <a:cubicBezTo>
                    <a:pt x="5671" y="2953"/>
                    <a:pt x="5656" y="2953"/>
                    <a:pt x="5642" y="2968"/>
                  </a:cubicBezTo>
                  <a:cubicBezTo>
                    <a:pt x="5642" y="2983"/>
                    <a:pt x="5627" y="2938"/>
                    <a:pt x="5627" y="2938"/>
                  </a:cubicBezTo>
                  <a:cubicBezTo>
                    <a:pt x="5612" y="2938"/>
                    <a:pt x="5612" y="2953"/>
                    <a:pt x="5612" y="2953"/>
                  </a:cubicBezTo>
                  <a:cubicBezTo>
                    <a:pt x="5612" y="2953"/>
                    <a:pt x="5612" y="2938"/>
                    <a:pt x="5598" y="2953"/>
                  </a:cubicBezTo>
                  <a:cubicBezTo>
                    <a:pt x="5583" y="2968"/>
                    <a:pt x="5568" y="2968"/>
                    <a:pt x="5553" y="2983"/>
                  </a:cubicBezTo>
                  <a:cubicBezTo>
                    <a:pt x="5524" y="2997"/>
                    <a:pt x="5465" y="3042"/>
                    <a:pt x="5494" y="3086"/>
                  </a:cubicBezTo>
                  <a:cubicBezTo>
                    <a:pt x="5539" y="3116"/>
                    <a:pt x="5568" y="3086"/>
                    <a:pt x="5583" y="3072"/>
                  </a:cubicBezTo>
                  <a:cubicBezTo>
                    <a:pt x="5598" y="3057"/>
                    <a:pt x="5656" y="3012"/>
                    <a:pt x="5656" y="2997"/>
                  </a:cubicBezTo>
                  <a:cubicBezTo>
                    <a:pt x="5656" y="3012"/>
                    <a:pt x="5686" y="3027"/>
                    <a:pt x="5701" y="3012"/>
                  </a:cubicBezTo>
                  <a:cubicBezTo>
                    <a:pt x="5701" y="2997"/>
                    <a:pt x="5745" y="2983"/>
                    <a:pt x="5760" y="2983"/>
                  </a:cubicBezTo>
                  <a:cubicBezTo>
                    <a:pt x="5789" y="2968"/>
                    <a:pt x="5819" y="2953"/>
                    <a:pt x="5848" y="2953"/>
                  </a:cubicBezTo>
                  <a:cubicBezTo>
                    <a:pt x="5863" y="2953"/>
                    <a:pt x="5863" y="2953"/>
                    <a:pt x="5863" y="2938"/>
                  </a:cubicBezTo>
                  <a:cubicBezTo>
                    <a:pt x="5848" y="2923"/>
                    <a:pt x="5863" y="2923"/>
                    <a:pt x="5863" y="2923"/>
                  </a:cubicBezTo>
                  <a:cubicBezTo>
                    <a:pt x="5863" y="2908"/>
                    <a:pt x="5833" y="2923"/>
                    <a:pt x="5819" y="2908"/>
                  </a:cubicBezTo>
                  <a:cubicBezTo>
                    <a:pt x="5804" y="2908"/>
                    <a:pt x="5819" y="2879"/>
                    <a:pt x="5789" y="2908"/>
                  </a:cubicBezTo>
                  <a:cubicBezTo>
                    <a:pt x="5760" y="2923"/>
                    <a:pt x="5701" y="2908"/>
                    <a:pt x="5671" y="2894"/>
                  </a:cubicBezTo>
                  <a:cubicBezTo>
                    <a:pt x="5656" y="2894"/>
                    <a:pt x="5671" y="2864"/>
                    <a:pt x="5656" y="2864"/>
                  </a:cubicBezTo>
                  <a:cubicBezTo>
                    <a:pt x="5656" y="2864"/>
                    <a:pt x="5627" y="2864"/>
                    <a:pt x="5612" y="2849"/>
                  </a:cubicBezTo>
                  <a:cubicBezTo>
                    <a:pt x="5598" y="2849"/>
                    <a:pt x="5598" y="2805"/>
                    <a:pt x="5598" y="2790"/>
                  </a:cubicBezTo>
                  <a:cubicBezTo>
                    <a:pt x="5598" y="2775"/>
                    <a:pt x="5568" y="2790"/>
                    <a:pt x="5553" y="2775"/>
                  </a:cubicBezTo>
                  <a:lnTo>
                    <a:pt x="5583" y="2745"/>
                  </a:lnTo>
                  <a:cubicBezTo>
                    <a:pt x="5598" y="2730"/>
                    <a:pt x="5598" y="2686"/>
                    <a:pt x="5568" y="2686"/>
                  </a:cubicBezTo>
                  <a:cubicBezTo>
                    <a:pt x="5568" y="2686"/>
                    <a:pt x="5539" y="2745"/>
                    <a:pt x="5524" y="2716"/>
                  </a:cubicBezTo>
                  <a:cubicBezTo>
                    <a:pt x="5524" y="2686"/>
                    <a:pt x="5509" y="2701"/>
                    <a:pt x="5494" y="2686"/>
                  </a:cubicBezTo>
                  <a:cubicBezTo>
                    <a:pt x="5494" y="2671"/>
                    <a:pt x="5539" y="2686"/>
                    <a:pt x="5539" y="2686"/>
                  </a:cubicBezTo>
                  <a:cubicBezTo>
                    <a:pt x="5568" y="2686"/>
                    <a:pt x="5583" y="2671"/>
                    <a:pt x="5598" y="2671"/>
                  </a:cubicBezTo>
                  <a:cubicBezTo>
                    <a:pt x="5612" y="2656"/>
                    <a:pt x="5627" y="2656"/>
                    <a:pt x="5642" y="2656"/>
                  </a:cubicBezTo>
                  <a:cubicBezTo>
                    <a:pt x="5656" y="2641"/>
                    <a:pt x="5627" y="2612"/>
                    <a:pt x="5627" y="2612"/>
                  </a:cubicBezTo>
                  <a:lnTo>
                    <a:pt x="5642" y="2612"/>
                  </a:lnTo>
                  <a:lnTo>
                    <a:pt x="5583" y="2582"/>
                  </a:lnTo>
                  <a:cubicBezTo>
                    <a:pt x="5553" y="2567"/>
                    <a:pt x="5524" y="2567"/>
                    <a:pt x="5494" y="2582"/>
                  </a:cubicBezTo>
                  <a:cubicBezTo>
                    <a:pt x="5436" y="2597"/>
                    <a:pt x="5391" y="2612"/>
                    <a:pt x="5347" y="2641"/>
                  </a:cubicBezTo>
                  <a:cubicBezTo>
                    <a:pt x="5303" y="2656"/>
                    <a:pt x="5273" y="2686"/>
                    <a:pt x="5229" y="2716"/>
                  </a:cubicBezTo>
                  <a:cubicBezTo>
                    <a:pt x="5215" y="2730"/>
                    <a:pt x="5200" y="2745"/>
                    <a:pt x="5185" y="2775"/>
                  </a:cubicBezTo>
                  <a:lnTo>
                    <a:pt x="5126" y="2805"/>
                  </a:lnTo>
                  <a:cubicBezTo>
                    <a:pt x="5126" y="2790"/>
                    <a:pt x="5200" y="2730"/>
                    <a:pt x="5215" y="2716"/>
                  </a:cubicBezTo>
                  <a:cubicBezTo>
                    <a:pt x="5215" y="2701"/>
                    <a:pt x="5229" y="2686"/>
                    <a:pt x="5215" y="2671"/>
                  </a:cubicBezTo>
                  <a:cubicBezTo>
                    <a:pt x="5200" y="2671"/>
                    <a:pt x="5170" y="2656"/>
                    <a:pt x="5156" y="2656"/>
                  </a:cubicBezTo>
                  <a:cubicBezTo>
                    <a:pt x="5170" y="2656"/>
                    <a:pt x="5200" y="2671"/>
                    <a:pt x="5215" y="2671"/>
                  </a:cubicBezTo>
                  <a:cubicBezTo>
                    <a:pt x="5244" y="2686"/>
                    <a:pt x="5273" y="2641"/>
                    <a:pt x="5288" y="2626"/>
                  </a:cubicBezTo>
                  <a:cubicBezTo>
                    <a:pt x="5303" y="2612"/>
                    <a:pt x="5318" y="2582"/>
                    <a:pt x="5347" y="2567"/>
                  </a:cubicBezTo>
                  <a:cubicBezTo>
                    <a:pt x="5377" y="2567"/>
                    <a:pt x="5406" y="2582"/>
                    <a:pt x="5421" y="2552"/>
                  </a:cubicBezTo>
                  <a:cubicBezTo>
                    <a:pt x="5436" y="2493"/>
                    <a:pt x="5465" y="2478"/>
                    <a:pt x="5524" y="2478"/>
                  </a:cubicBezTo>
                  <a:lnTo>
                    <a:pt x="5701" y="2478"/>
                  </a:lnTo>
                  <a:cubicBezTo>
                    <a:pt x="5804" y="2478"/>
                    <a:pt x="5951" y="2508"/>
                    <a:pt x="6025" y="2419"/>
                  </a:cubicBezTo>
                  <a:cubicBezTo>
                    <a:pt x="6054" y="2389"/>
                    <a:pt x="6069" y="2374"/>
                    <a:pt x="6098" y="2374"/>
                  </a:cubicBezTo>
                  <a:cubicBezTo>
                    <a:pt x="6128" y="2374"/>
                    <a:pt x="6157" y="2374"/>
                    <a:pt x="6202" y="2345"/>
                  </a:cubicBezTo>
                  <a:cubicBezTo>
                    <a:pt x="6216" y="2345"/>
                    <a:pt x="6260" y="2315"/>
                    <a:pt x="6260" y="2300"/>
                  </a:cubicBezTo>
                  <a:cubicBezTo>
                    <a:pt x="6290" y="2256"/>
                    <a:pt x="6216" y="2270"/>
                    <a:pt x="6216" y="2256"/>
                  </a:cubicBezTo>
                  <a:cubicBezTo>
                    <a:pt x="6216" y="2241"/>
                    <a:pt x="6246" y="2241"/>
                    <a:pt x="6246" y="2241"/>
                  </a:cubicBezTo>
                  <a:cubicBezTo>
                    <a:pt x="6260" y="2226"/>
                    <a:pt x="6246" y="2211"/>
                    <a:pt x="6246" y="2196"/>
                  </a:cubicBezTo>
                  <a:lnTo>
                    <a:pt x="6260" y="2181"/>
                  </a:lnTo>
                  <a:cubicBezTo>
                    <a:pt x="6260" y="2167"/>
                    <a:pt x="6231" y="2152"/>
                    <a:pt x="6231" y="2152"/>
                  </a:cubicBezTo>
                  <a:cubicBezTo>
                    <a:pt x="6216" y="2137"/>
                    <a:pt x="6202" y="2137"/>
                    <a:pt x="6202" y="2122"/>
                  </a:cubicBezTo>
                  <a:cubicBezTo>
                    <a:pt x="6187" y="2122"/>
                    <a:pt x="6157" y="2167"/>
                    <a:pt x="6143" y="2137"/>
                  </a:cubicBezTo>
                  <a:cubicBezTo>
                    <a:pt x="6143" y="2137"/>
                    <a:pt x="6172" y="2122"/>
                    <a:pt x="6157" y="2122"/>
                  </a:cubicBezTo>
                  <a:cubicBezTo>
                    <a:pt x="6157" y="2107"/>
                    <a:pt x="6143" y="2092"/>
                    <a:pt x="6128" y="2092"/>
                  </a:cubicBezTo>
                  <a:cubicBezTo>
                    <a:pt x="6113" y="2078"/>
                    <a:pt x="6054" y="2092"/>
                    <a:pt x="6039" y="2107"/>
                  </a:cubicBezTo>
                  <a:cubicBezTo>
                    <a:pt x="6025" y="2137"/>
                    <a:pt x="5981" y="2152"/>
                    <a:pt x="5951" y="2167"/>
                  </a:cubicBezTo>
                  <a:cubicBezTo>
                    <a:pt x="5936" y="2167"/>
                    <a:pt x="5892" y="2137"/>
                    <a:pt x="5892" y="2122"/>
                  </a:cubicBezTo>
                  <a:cubicBezTo>
                    <a:pt x="5892" y="2107"/>
                    <a:pt x="5936" y="2152"/>
                    <a:pt x="5936" y="2152"/>
                  </a:cubicBezTo>
                  <a:cubicBezTo>
                    <a:pt x="5951" y="2152"/>
                    <a:pt x="6010" y="2107"/>
                    <a:pt x="6010" y="2107"/>
                  </a:cubicBezTo>
                  <a:lnTo>
                    <a:pt x="5981" y="2092"/>
                  </a:lnTo>
                  <a:cubicBezTo>
                    <a:pt x="6025" y="2078"/>
                    <a:pt x="6069" y="2078"/>
                    <a:pt x="6113" y="2063"/>
                  </a:cubicBezTo>
                  <a:cubicBezTo>
                    <a:pt x="6113" y="2063"/>
                    <a:pt x="6143" y="2048"/>
                    <a:pt x="6128" y="2033"/>
                  </a:cubicBezTo>
                  <a:lnTo>
                    <a:pt x="6098" y="2003"/>
                  </a:lnTo>
                  <a:cubicBezTo>
                    <a:pt x="6069" y="2018"/>
                    <a:pt x="6039" y="2018"/>
                    <a:pt x="6025" y="1989"/>
                  </a:cubicBezTo>
                  <a:cubicBezTo>
                    <a:pt x="6010" y="1989"/>
                    <a:pt x="5951" y="2033"/>
                    <a:pt x="5951" y="2018"/>
                  </a:cubicBezTo>
                  <a:cubicBezTo>
                    <a:pt x="5951" y="2018"/>
                    <a:pt x="5995" y="1974"/>
                    <a:pt x="5951" y="1989"/>
                  </a:cubicBezTo>
                  <a:lnTo>
                    <a:pt x="5892" y="2003"/>
                  </a:lnTo>
                  <a:cubicBezTo>
                    <a:pt x="5907" y="1974"/>
                    <a:pt x="5951" y="1974"/>
                    <a:pt x="5922" y="1929"/>
                  </a:cubicBezTo>
                  <a:lnTo>
                    <a:pt x="5863" y="1899"/>
                  </a:lnTo>
                  <a:cubicBezTo>
                    <a:pt x="5833" y="1899"/>
                    <a:pt x="5833" y="1870"/>
                    <a:pt x="5804" y="1870"/>
                  </a:cubicBezTo>
                  <a:cubicBezTo>
                    <a:pt x="5819" y="1870"/>
                    <a:pt x="5774" y="1810"/>
                    <a:pt x="5774" y="1810"/>
                  </a:cubicBezTo>
                  <a:cubicBezTo>
                    <a:pt x="5774" y="1810"/>
                    <a:pt x="5789" y="1825"/>
                    <a:pt x="5804" y="1825"/>
                  </a:cubicBezTo>
                  <a:cubicBezTo>
                    <a:pt x="5819" y="1840"/>
                    <a:pt x="5819" y="1810"/>
                    <a:pt x="5833" y="1810"/>
                  </a:cubicBezTo>
                  <a:cubicBezTo>
                    <a:pt x="5892" y="1796"/>
                    <a:pt x="5789" y="1751"/>
                    <a:pt x="5774" y="1736"/>
                  </a:cubicBezTo>
                  <a:cubicBezTo>
                    <a:pt x="5774" y="1751"/>
                    <a:pt x="5804" y="1721"/>
                    <a:pt x="5804" y="1721"/>
                  </a:cubicBezTo>
                  <a:cubicBezTo>
                    <a:pt x="5819" y="1707"/>
                    <a:pt x="5789" y="1707"/>
                    <a:pt x="5774" y="1692"/>
                  </a:cubicBezTo>
                  <a:cubicBezTo>
                    <a:pt x="5774" y="1692"/>
                    <a:pt x="5760" y="1677"/>
                    <a:pt x="5745" y="1677"/>
                  </a:cubicBezTo>
                  <a:lnTo>
                    <a:pt x="5715" y="1677"/>
                  </a:lnTo>
                  <a:cubicBezTo>
                    <a:pt x="5730" y="1662"/>
                    <a:pt x="5760" y="1677"/>
                    <a:pt x="5745" y="1632"/>
                  </a:cubicBezTo>
                  <a:cubicBezTo>
                    <a:pt x="5730" y="1632"/>
                    <a:pt x="5686" y="1647"/>
                    <a:pt x="5686" y="1647"/>
                  </a:cubicBezTo>
                  <a:cubicBezTo>
                    <a:pt x="5686" y="1632"/>
                    <a:pt x="5730" y="1632"/>
                    <a:pt x="5715" y="1603"/>
                  </a:cubicBezTo>
                  <a:cubicBezTo>
                    <a:pt x="5715" y="1588"/>
                    <a:pt x="5715" y="1573"/>
                    <a:pt x="5701" y="1558"/>
                  </a:cubicBezTo>
                  <a:cubicBezTo>
                    <a:pt x="5701" y="1558"/>
                    <a:pt x="5686" y="1573"/>
                    <a:pt x="5686" y="1558"/>
                  </a:cubicBezTo>
                  <a:cubicBezTo>
                    <a:pt x="5686" y="1573"/>
                    <a:pt x="5656" y="1514"/>
                    <a:pt x="5656" y="1514"/>
                  </a:cubicBezTo>
                  <a:cubicBezTo>
                    <a:pt x="5642" y="1484"/>
                    <a:pt x="5627" y="1469"/>
                    <a:pt x="5627" y="1454"/>
                  </a:cubicBezTo>
                  <a:cubicBezTo>
                    <a:pt x="5612" y="1425"/>
                    <a:pt x="5612" y="1395"/>
                    <a:pt x="5583" y="1440"/>
                  </a:cubicBezTo>
                  <a:cubicBezTo>
                    <a:pt x="5583" y="1440"/>
                    <a:pt x="5568" y="1499"/>
                    <a:pt x="5583" y="1484"/>
                  </a:cubicBezTo>
                  <a:cubicBezTo>
                    <a:pt x="5524" y="1499"/>
                    <a:pt x="5553" y="1499"/>
                    <a:pt x="5568" y="1543"/>
                  </a:cubicBezTo>
                  <a:cubicBezTo>
                    <a:pt x="5568" y="1529"/>
                    <a:pt x="5553" y="1529"/>
                    <a:pt x="5553" y="1543"/>
                  </a:cubicBezTo>
                  <a:cubicBezTo>
                    <a:pt x="5539" y="1543"/>
                    <a:pt x="5539" y="1543"/>
                    <a:pt x="5524" y="1558"/>
                  </a:cubicBezTo>
                  <a:lnTo>
                    <a:pt x="5553" y="1573"/>
                  </a:lnTo>
                  <a:cubicBezTo>
                    <a:pt x="5539" y="1588"/>
                    <a:pt x="5509" y="1573"/>
                    <a:pt x="5509" y="1588"/>
                  </a:cubicBezTo>
                  <a:cubicBezTo>
                    <a:pt x="5494" y="1603"/>
                    <a:pt x="5524" y="1632"/>
                    <a:pt x="5494" y="1647"/>
                  </a:cubicBezTo>
                  <a:cubicBezTo>
                    <a:pt x="5509" y="1647"/>
                    <a:pt x="5480" y="1588"/>
                    <a:pt x="5450" y="1618"/>
                  </a:cubicBezTo>
                  <a:cubicBezTo>
                    <a:pt x="5450" y="1632"/>
                    <a:pt x="5391" y="1677"/>
                    <a:pt x="5391" y="1677"/>
                  </a:cubicBezTo>
                  <a:cubicBezTo>
                    <a:pt x="5377" y="1677"/>
                    <a:pt x="5377" y="1662"/>
                    <a:pt x="5377" y="1647"/>
                  </a:cubicBezTo>
                  <a:cubicBezTo>
                    <a:pt x="5362" y="1647"/>
                    <a:pt x="5362" y="1662"/>
                    <a:pt x="5362" y="1662"/>
                  </a:cubicBezTo>
                  <a:cubicBezTo>
                    <a:pt x="5347" y="1647"/>
                    <a:pt x="5362" y="1647"/>
                    <a:pt x="5362" y="1632"/>
                  </a:cubicBezTo>
                  <a:cubicBezTo>
                    <a:pt x="5362" y="1647"/>
                    <a:pt x="5259" y="1721"/>
                    <a:pt x="5259" y="1707"/>
                  </a:cubicBezTo>
                  <a:cubicBezTo>
                    <a:pt x="5244" y="1692"/>
                    <a:pt x="5303" y="1677"/>
                    <a:pt x="5318" y="1677"/>
                  </a:cubicBezTo>
                  <a:cubicBezTo>
                    <a:pt x="5347" y="1647"/>
                    <a:pt x="5347" y="1632"/>
                    <a:pt x="5332" y="1603"/>
                  </a:cubicBezTo>
                  <a:cubicBezTo>
                    <a:pt x="5318" y="1588"/>
                    <a:pt x="5273" y="1588"/>
                    <a:pt x="5259" y="1588"/>
                  </a:cubicBezTo>
                  <a:cubicBezTo>
                    <a:pt x="5244" y="1588"/>
                    <a:pt x="5244" y="1603"/>
                    <a:pt x="5244" y="1603"/>
                  </a:cubicBezTo>
                  <a:cubicBezTo>
                    <a:pt x="5229" y="1632"/>
                    <a:pt x="5200" y="1603"/>
                    <a:pt x="5185" y="1603"/>
                  </a:cubicBezTo>
                  <a:cubicBezTo>
                    <a:pt x="5200" y="1603"/>
                    <a:pt x="5229" y="1573"/>
                    <a:pt x="5229" y="1573"/>
                  </a:cubicBezTo>
                  <a:lnTo>
                    <a:pt x="5244" y="1588"/>
                  </a:lnTo>
                  <a:cubicBezTo>
                    <a:pt x="5229" y="1588"/>
                    <a:pt x="5259" y="1558"/>
                    <a:pt x="5259" y="1558"/>
                  </a:cubicBezTo>
                  <a:cubicBezTo>
                    <a:pt x="5273" y="1529"/>
                    <a:pt x="5244" y="1543"/>
                    <a:pt x="5229" y="1529"/>
                  </a:cubicBezTo>
                  <a:cubicBezTo>
                    <a:pt x="5229" y="1529"/>
                    <a:pt x="5244" y="1454"/>
                    <a:pt x="5215" y="1469"/>
                  </a:cubicBezTo>
                  <a:cubicBezTo>
                    <a:pt x="5229" y="1454"/>
                    <a:pt x="5244" y="1454"/>
                    <a:pt x="5229" y="1425"/>
                  </a:cubicBezTo>
                  <a:cubicBezTo>
                    <a:pt x="5200" y="1410"/>
                    <a:pt x="5259" y="1395"/>
                    <a:pt x="5244" y="1365"/>
                  </a:cubicBezTo>
                  <a:cubicBezTo>
                    <a:pt x="5244" y="1351"/>
                    <a:pt x="5215" y="1380"/>
                    <a:pt x="5200" y="1365"/>
                  </a:cubicBezTo>
                  <a:cubicBezTo>
                    <a:pt x="5185" y="1351"/>
                    <a:pt x="5156" y="1351"/>
                    <a:pt x="5141" y="1351"/>
                  </a:cubicBezTo>
                  <a:cubicBezTo>
                    <a:pt x="5111" y="1336"/>
                    <a:pt x="5097" y="1336"/>
                    <a:pt x="5082" y="1306"/>
                  </a:cubicBezTo>
                  <a:cubicBezTo>
                    <a:pt x="5082" y="1276"/>
                    <a:pt x="5038" y="1291"/>
                    <a:pt x="5038" y="1261"/>
                  </a:cubicBezTo>
                  <a:cubicBezTo>
                    <a:pt x="5038" y="1247"/>
                    <a:pt x="5008" y="1261"/>
                    <a:pt x="5008" y="1261"/>
                  </a:cubicBezTo>
                  <a:cubicBezTo>
                    <a:pt x="5023" y="1232"/>
                    <a:pt x="4994" y="1232"/>
                    <a:pt x="4979" y="1217"/>
                  </a:cubicBezTo>
                  <a:cubicBezTo>
                    <a:pt x="4949" y="1202"/>
                    <a:pt x="4949" y="1187"/>
                    <a:pt x="4920" y="1202"/>
                  </a:cubicBezTo>
                  <a:cubicBezTo>
                    <a:pt x="4890" y="1217"/>
                    <a:pt x="4876" y="1232"/>
                    <a:pt x="4846" y="1217"/>
                  </a:cubicBezTo>
                  <a:cubicBezTo>
                    <a:pt x="4817" y="1202"/>
                    <a:pt x="4802" y="1232"/>
                    <a:pt x="4773" y="1217"/>
                  </a:cubicBezTo>
                  <a:cubicBezTo>
                    <a:pt x="4743" y="1187"/>
                    <a:pt x="4714" y="1187"/>
                    <a:pt x="4684" y="1187"/>
                  </a:cubicBezTo>
                  <a:cubicBezTo>
                    <a:pt x="4655" y="1187"/>
                    <a:pt x="4625" y="1187"/>
                    <a:pt x="4611" y="1217"/>
                  </a:cubicBezTo>
                  <a:cubicBezTo>
                    <a:pt x="4596" y="1247"/>
                    <a:pt x="4640" y="1261"/>
                    <a:pt x="4640" y="1276"/>
                  </a:cubicBezTo>
                  <a:cubicBezTo>
                    <a:pt x="4655" y="1291"/>
                    <a:pt x="4640" y="1336"/>
                    <a:pt x="4625" y="1351"/>
                  </a:cubicBezTo>
                  <a:cubicBezTo>
                    <a:pt x="4625" y="1365"/>
                    <a:pt x="4625" y="1351"/>
                    <a:pt x="4611" y="1365"/>
                  </a:cubicBezTo>
                  <a:lnTo>
                    <a:pt x="4640" y="1395"/>
                  </a:lnTo>
                  <a:cubicBezTo>
                    <a:pt x="4640" y="1425"/>
                    <a:pt x="4655" y="1454"/>
                    <a:pt x="4655" y="1469"/>
                  </a:cubicBezTo>
                  <a:lnTo>
                    <a:pt x="4655" y="1499"/>
                  </a:lnTo>
                  <a:cubicBezTo>
                    <a:pt x="4655" y="1514"/>
                    <a:pt x="4640" y="1499"/>
                    <a:pt x="4640" y="1499"/>
                  </a:cubicBezTo>
                  <a:cubicBezTo>
                    <a:pt x="4625" y="1514"/>
                    <a:pt x="4625" y="1543"/>
                    <a:pt x="4625" y="1543"/>
                  </a:cubicBezTo>
                  <a:cubicBezTo>
                    <a:pt x="4611" y="1558"/>
                    <a:pt x="4596" y="1573"/>
                    <a:pt x="4596" y="1588"/>
                  </a:cubicBezTo>
                  <a:cubicBezTo>
                    <a:pt x="4581" y="1618"/>
                    <a:pt x="4581" y="1618"/>
                    <a:pt x="4596" y="1632"/>
                  </a:cubicBezTo>
                  <a:cubicBezTo>
                    <a:pt x="4640" y="1662"/>
                    <a:pt x="4684" y="1692"/>
                    <a:pt x="4714" y="1721"/>
                  </a:cubicBezTo>
                  <a:cubicBezTo>
                    <a:pt x="4728" y="1766"/>
                    <a:pt x="4743" y="1840"/>
                    <a:pt x="4728" y="1885"/>
                  </a:cubicBezTo>
                  <a:cubicBezTo>
                    <a:pt x="4699" y="1944"/>
                    <a:pt x="4611" y="1974"/>
                    <a:pt x="4566" y="2003"/>
                  </a:cubicBezTo>
                  <a:cubicBezTo>
                    <a:pt x="4552" y="2018"/>
                    <a:pt x="4537" y="2018"/>
                    <a:pt x="4522" y="2033"/>
                  </a:cubicBezTo>
                  <a:cubicBezTo>
                    <a:pt x="4478" y="2048"/>
                    <a:pt x="4537" y="2092"/>
                    <a:pt x="4537" y="2122"/>
                  </a:cubicBezTo>
                  <a:cubicBezTo>
                    <a:pt x="4537" y="2122"/>
                    <a:pt x="4552" y="2152"/>
                    <a:pt x="4552" y="2167"/>
                  </a:cubicBezTo>
                  <a:cubicBezTo>
                    <a:pt x="4552" y="2196"/>
                    <a:pt x="4552" y="2211"/>
                    <a:pt x="4566" y="2241"/>
                  </a:cubicBezTo>
                  <a:cubicBezTo>
                    <a:pt x="4581" y="2270"/>
                    <a:pt x="4581" y="2285"/>
                    <a:pt x="4552" y="2315"/>
                  </a:cubicBezTo>
                  <a:cubicBezTo>
                    <a:pt x="4552" y="2315"/>
                    <a:pt x="4566" y="2374"/>
                    <a:pt x="4552" y="2389"/>
                  </a:cubicBezTo>
                  <a:cubicBezTo>
                    <a:pt x="4537" y="2389"/>
                    <a:pt x="4522" y="2330"/>
                    <a:pt x="4507" y="2359"/>
                  </a:cubicBezTo>
                  <a:cubicBezTo>
                    <a:pt x="4493" y="2389"/>
                    <a:pt x="4522" y="2434"/>
                    <a:pt x="4522" y="2434"/>
                  </a:cubicBezTo>
                  <a:cubicBezTo>
                    <a:pt x="4522" y="2419"/>
                    <a:pt x="4434" y="2345"/>
                    <a:pt x="4390" y="2389"/>
                  </a:cubicBezTo>
                  <a:cubicBezTo>
                    <a:pt x="4404" y="2374"/>
                    <a:pt x="4449" y="2359"/>
                    <a:pt x="4419" y="2330"/>
                  </a:cubicBezTo>
                  <a:cubicBezTo>
                    <a:pt x="4404" y="2315"/>
                    <a:pt x="4390" y="2300"/>
                    <a:pt x="4375" y="2300"/>
                  </a:cubicBezTo>
                  <a:cubicBezTo>
                    <a:pt x="4375" y="2285"/>
                    <a:pt x="4345" y="2285"/>
                    <a:pt x="4331" y="2285"/>
                  </a:cubicBezTo>
                  <a:cubicBezTo>
                    <a:pt x="4331" y="2270"/>
                    <a:pt x="4345" y="2270"/>
                    <a:pt x="4331" y="2241"/>
                  </a:cubicBezTo>
                  <a:cubicBezTo>
                    <a:pt x="4316" y="2226"/>
                    <a:pt x="4301" y="2196"/>
                    <a:pt x="4316" y="2167"/>
                  </a:cubicBezTo>
                  <a:cubicBezTo>
                    <a:pt x="4331" y="2122"/>
                    <a:pt x="4286" y="2107"/>
                    <a:pt x="4286" y="2078"/>
                  </a:cubicBezTo>
                  <a:cubicBezTo>
                    <a:pt x="4286" y="2048"/>
                    <a:pt x="4316" y="2033"/>
                    <a:pt x="4301" y="2003"/>
                  </a:cubicBezTo>
                  <a:cubicBezTo>
                    <a:pt x="4272" y="1974"/>
                    <a:pt x="4213" y="1974"/>
                    <a:pt x="4169" y="1974"/>
                  </a:cubicBezTo>
                  <a:lnTo>
                    <a:pt x="4110" y="1974"/>
                  </a:lnTo>
                  <a:lnTo>
                    <a:pt x="4080" y="2003"/>
                  </a:lnTo>
                  <a:cubicBezTo>
                    <a:pt x="4080" y="1989"/>
                    <a:pt x="4095" y="1989"/>
                    <a:pt x="4080" y="1974"/>
                  </a:cubicBezTo>
                  <a:cubicBezTo>
                    <a:pt x="4080" y="1959"/>
                    <a:pt x="4066" y="1944"/>
                    <a:pt x="4051" y="1944"/>
                  </a:cubicBezTo>
                  <a:cubicBezTo>
                    <a:pt x="4021" y="1929"/>
                    <a:pt x="3992" y="1929"/>
                    <a:pt x="3962" y="1914"/>
                  </a:cubicBezTo>
                  <a:cubicBezTo>
                    <a:pt x="3918" y="1899"/>
                    <a:pt x="3889" y="1855"/>
                    <a:pt x="3845" y="1825"/>
                  </a:cubicBezTo>
                  <a:cubicBezTo>
                    <a:pt x="3815" y="1810"/>
                    <a:pt x="3786" y="1796"/>
                    <a:pt x="3771" y="1796"/>
                  </a:cubicBezTo>
                  <a:cubicBezTo>
                    <a:pt x="3741" y="1796"/>
                    <a:pt x="3712" y="1766"/>
                    <a:pt x="3683" y="1766"/>
                  </a:cubicBezTo>
                  <a:cubicBezTo>
                    <a:pt x="3668" y="1766"/>
                    <a:pt x="3535" y="1796"/>
                    <a:pt x="3535" y="1796"/>
                  </a:cubicBezTo>
                  <a:cubicBezTo>
                    <a:pt x="3535" y="1781"/>
                    <a:pt x="3550" y="1781"/>
                    <a:pt x="3565" y="1766"/>
                  </a:cubicBezTo>
                  <a:cubicBezTo>
                    <a:pt x="3565" y="1751"/>
                    <a:pt x="3550" y="1736"/>
                    <a:pt x="3550" y="1736"/>
                  </a:cubicBezTo>
                  <a:cubicBezTo>
                    <a:pt x="3535" y="1692"/>
                    <a:pt x="3520" y="1662"/>
                    <a:pt x="3506" y="1632"/>
                  </a:cubicBezTo>
                  <a:cubicBezTo>
                    <a:pt x="3491" y="1603"/>
                    <a:pt x="3476" y="1603"/>
                    <a:pt x="3447" y="1603"/>
                  </a:cubicBezTo>
                  <a:cubicBezTo>
                    <a:pt x="3403" y="1603"/>
                    <a:pt x="3388" y="1603"/>
                    <a:pt x="3388" y="1558"/>
                  </a:cubicBezTo>
                  <a:cubicBezTo>
                    <a:pt x="3403" y="1529"/>
                    <a:pt x="3388" y="1484"/>
                    <a:pt x="3388" y="1454"/>
                  </a:cubicBezTo>
                  <a:cubicBezTo>
                    <a:pt x="3403" y="1410"/>
                    <a:pt x="3432" y="1380"/>
                    <a:pt x="3447" y="1336"/>
                  </a:cubicBezTo>
                  <a:cubicBezTo>
                    <a:pt x="3462" y="1306"/>
                    <a:pt x="3462" y="1291"/>
                    <a:pt x="3491" y="1276"/>
                  </a:cubicBezTo>
                  <a:cubicBezTo>
                    <a:pt x="3506" y="1276"/>
                    <a:pt x="3491" y="1261"/>
                    <a:pt x="3491" y="1247"/>
                  </a:cubicBezTo>
                  <a:cubicBezTo>
                    <a:pt x="3506" y="1247"/>
                    <a:pt x="3535" y="1217"/>
                    <a:pt x="3535" y="1217"/>
                  </a:cubicBezTo>
                  <a:lnTo>
                    <a:pt x="3520" y="1202"/>
                  </a:lnTo>
                  <a:lnTo>
                    <a:pt x="3535" y="1202"/>
                  </a:lnTo>
                  <a:cubicBezTo>
                    <a:pt x="3535" y="1172"/>
                    <a:pt x="3565" y="1187"/>
                    <a:pt x="3579" y="1187"/>
                  </a:cubicBezTo>
                  <a:cubicBezTo>
                    <a:pt x="3594" y="1187"/>
                    <a:pt x="3594" y="1172"/>
                    <a:pt x="3594" y="1172"/>
                  </a:cubicBezTo>
                  <a:cubicBezTo>
                    <a:pt x="3609" y="1143"/>
                    <a:pt x="3579" y="1158"/>
                    <a:pt x="3565" y="1143"/>
                  </a:cubicBezTo>
                  <a:lnTo>
                    <a:pt x="3594" y="1143"/>
                  </a:lnTo>
                  <a:cubicBezTo>
                    <a:pt x="3609" y="1128"/>
                    <a:pt x="3624" y="1143"/>
                    <a:pt x="3624" y="1143"/>
                  </a:cubicBezTo>
                  <a:cubicBezTo>
                    <a:pt x="3653" y="1172"/>
                    <a:pt x="3653" y="1143"/>
                    <a:pt x="3683" y="1128"/>
                  </a:cubicBezTo>
                  <a:cubicBezTo>
                    <a:pt x="3712" y="1098"/>
                    <a:pt x="3653" y="1069"/>
                    <a:pt x="3624" y="1054"/>
                  </a:cubicBezTo>
                  <a:cubicBezTo>
                    <a:pt x="3609" y="1054"/>
                    <a:pt x="3550" y="1069"/>
                    <a:pt x="3550" y="1069"/>
                  </a:cubicBezTo>
                  <a:cubicBezTo>
                    <a:pt x="3535" y="1039"/>
                    <a:pt x="3579" y="1039"/>
                    <a:pt x="3535" y="1024"/>
                  </a:cubicBezTo>
                  <a:cubicBezTo>
                    <a:pt x="3520" y="1024"/>
                    <a:pt x="3447" y="1024"/>
                    <a:pt x="3447" y="1009"/>
                  </a:cubicBezTo>
                  <a:cubicBezTo>
                    <a:pt x="3447" y="994"/>
                    <a:pt x="3476" y="994"/>
                    <a:pt x="3476" y="994"/>
                  </a:cubicBezTo>
                  <a:cubicBezTo>
                    <a:pt x="3491" y="980"/>
                    <a:pt x="3491" y="994"/>
                    <a:pt x="3506" y="994"/>
                  </a:cubicBezTo>
                  <a:cubicBezTo>
                    <a:pt x="3491" y="1009"/>
                    <a:pt x="3535" y="1009"/>
                    <a:pt x="3535" y="1009"/>
                  </a:cubicBezTo>
                  <a:cubicBezTo>
                    <a:pt x="3565" y="1009"/>
                    <a:pt x="3609" y="1039"/>
                    <a:pt x="3624" y="1039"/>
                  </a:cubicBezTo>
                  <a:cubicBezTo>
                    <a:pt x="3638" y="1039"/>
                    <a:pt x="3653" y="1054"/>
                    <a:pt x="3668" y="1054"/>
                  </a:cubicBezTo>
                  <a:cubicBezTo>
                    <a:pt x="3697" y="1069"/>
                    <a:pt x="3683" y="1054"/>
                    <a:pt x="3697" y="1054"/>
                  </a:cubicBezTo>
                  <a:cubicBezTo>
                    <a:pt x="3712" y="1054"/>
                    <a:pt x="3756" y="1054"/>
                    <a:pt x="3741" y="1039"/>
                  </a:cubicBezTo>
                  <a:cubicBezTo>
                    <a:pt x="3727" y="1024"/>
                    <a:pt x="3741" y="994"/>
                    <a:pt x="3756" y="980"/>
                  </a:cubicBezTo>
                  <a:cubicBezTo>
                    <a:pt x="3756" y="994"/>
                    <a:pt x="3800" y="1009"/>
                    <a:pt x="3800" y="1009"/>
                  </a:cubicBezTo>
                  <a:cubicBezTo>
                    <a:pt x="3830" y="1009"/>
                    <a:pt x="3845" y="1009"/>
                    <a:pt x="3874" y="994"/>
                  </a:cubicBezTo>
                  <a:cubicBezTo>
                    <a:pt x="3889" y="980"/>
                    <a:pt x="3903" y="950"/>
                    <a:pt x="3918" y="935"/>
                  </a:cubicBezTo>
                  <a:cubicBezTo>
                    <a:pt x="3933" y="920"/>
                    <a:pt x="3962" y="905"/>
                    <a:pt x="3948" y="876"/>
                  </a:cubicBezTo>
                  <a:cubicBezTo>
                    <a:pt x="3933" y="846"/>
                    <a:pt x="3889" y="861"/>
                    <a:pt x="3874" y="861"/>
                  </a:cubicBezTo>
                  <a:cubicBezTo>
                    <a:pt x="3830" y="861"/>
                    <a:pt x="3800" y="846"/>
                    <a:pt x="3771" y="831"/>
                  </a:cubicBezTo>
                  <a:cubicBezTo>
                    <a:pt x="3756" y="816"/>
                    <a:pt x="3741" y="802"/>
                    <a:pt x="3712" y="787"/>
                  </a:cubicBezTo>
                  <a:lnTo>
                    <a:pt x="3638" y="787"/>
                  </a:lnTo>
                  <a:cubicBezTo>
                    <a:pt x="3638" y="772"/>
                    <a:pt x="3712" y="787"/>
                    <a:pt x="3727" y="787"/>
                  </a:cubicBezTo>
                  <a:cubicBezTo>
                    <a:pt x="3756" y="787"/>
                    <a:pt x="3756" y="772"/>
                    <a:pt x="3786" y="787"/>
                  </a:cubicBezTo>
                  <a:cubicBezTo>
                    <a:pt x="3845" y="816"/>
                    <a:pt x="3903" y="876"/>
                    <a:pt x="3962" y="831"/>
                  </a:cubicBezTo>
                  <a:cubicBezTo>
                    <a:pt x="3992" y="802"/>
                    <a:pt x="4007" y="787"/>
                    <a:pt x="4021" y="757"/>
                  </a:cubicBezTo>
                  <a:cubicBezTo>
                    <a:pt x="4036" y="742"/>
                    <a:pt x="3948" y="727"/>
                    <a:pt x="3992" y="698"/>
                  </a:cubicBezTo>
                  <a:cubicBezTo>
                    <a:pt x="4007" y="698"/>
                    <a:pt x="4051" y="698"/>
                    <a:pt x="4066" y="713"/>
                  </a:cubicBezTo>
                  <a:cubicBezTo>
                    <a:pt x="4110" y="713"/>
                    <a:pt x="4110" y="742"/>
                    <a:pt x="4154" y="713"/>
                  </a:cubicBezTo>
                  <a:cubicBezTo>
                    <a:pt x="4154" y="713"/>
                    <a:pt x="4198" y="727"/>
                    <a:pt x="4183" y="698"/>
                  </a:cubicBezTo>
                  <a:cubicBezTo>
                    <a:pt x="4169" y="683"/>
                    <a:pt x="4110" y="653"/>
                    <a:pt x="4095" y="653"/>
                  </a:cubicBezTo>
                  <a:cubicBezTo>
                    <a:pt x="4124" y="638"/>
                    <a:pt x="4154" y="668"/>
                    <a:pt x="4183" y="668"/>
                  </a:cubicBezTo>
                  <a:cubicBezTo>
                    <a:pt x="4198" y="668"/>
                    <a:pt x="4228" y="742"/>
                    <a:pt x="4257" y="727"/>
                  </a:cubicBezTo>
                  <a:lnTo>
                    <a:pt x="4242" y="713"/>
                  </a:lnTo>
                  <a:cubicBezTo>
                    <a:pt x="4257" y="698"/>
                    <a:pt x="4272" y="698"/>
                    <a:pt x="4301" y="683"/>
                  </a:cubicBezTo>
                  <a:cubicBezTo>
                    <a:pt x="4316" y="668"/>
                    <a:pt x="4360" y="624"/>
                    <a:pt x="4375" y="609"/>
                  </a:cubicBezTo>
                  <a:cubicBezTo>
                    <a:pt x="4375" y="564"/>
                    <a:pt x="4345" y="564"/>
                    <a:pt x="4316" y="534"/>
                  </a:cubicBezTo>
                  <a:cubicBezTo>
                    <a:pt x="4316" y="534"/>
                    <a:pt x="4272" y="445"/>
                    <a:pt x="4272" y="460"/>
                  </a:cubicBezTo>
                  <a:cubicBezTo>
                    <a:pt x="4286" y="445"/>
                    <a:pt x="4345" y="445"/>
                    <a:pt x="4360" y="445"/>
                  </a:cubicBezTo>
                  <a:cubicBezTo>
                    <a:pt x="4404" y="431"/>
                    <a:pt x="4331" y="416"/>
                    <a:pt x="4331" y="401"/>
                  </a:cubicBezTo>
                  <a:cubicBezTo>
                    <a:pt x="4316" y="386"/>
                    <a:pt x="4375" y="386"/>
                    <a:pt x="4375" y="371"/>
                  </a:cubicBezTo>
                  <a:lnTo>
                    <a:pt x="4228" y="312"/>
                  </a:lnTo>
                  <a:cubicBezTo>
                    <a:pt x="4242" y="312"/>
                    <a:pt x="4272" y="297"/>
                    <a:pt x="4286" y="297"/>
                  </a:cubicBezTo>
                  <a:cubicBezTo>
                    <a:pt x="4242" y="297"/>
                    <a:pt x="4198" y="282"/>
                    <a:pt x="4154" y="282"/>
                  </a:cubicBezTo>
                  <a:cubicBezTo>
                    <a:pt x="4124" y="282"/>
                    <a:pt x="4080" y="297"/>
                    <a:pt x="4066" y="282"/>
                  </a:cubicBezTo>
                  <a:cubicBezTo>
                    <a:pt x="4095" y="297"/>
                    <a:pt x="4051" y="312"/>
                    <a:pt x="4066" y="342"/>
                  </a:cubicBezTo>
                  <a:cubicBezTo>
                    <a:pt x="4080" y="356"/>
                    <a:pt x="4124" y="371"/>
                    <a:pt x="4124" y="386"/>
                  </a:cubicBezTo>
                  <a:lnTo>
                    <a:pt x="4095" y="401"/>
                  </a:lnTo>
                  <a:cubicBezTo>
                    <a:pt x="4095" y="401"/>
                    <a:pt x="4124" y="416"/>
                    <a:pt x="4110" y="416"/>
                  </a:cubicBezTo>
                  <a:cubicBezTo>
                    <a:pt x="4080" y="431"/>
                    <a:pt x="4066" y="401"/>
                    <a:pt x="4051" y="460"/>
                  </a:cubicBezTo>
                  <a:cubicBezTo>
                    <a:pt x="4036" y="490"/>
                    <a:pt x="4036" y="520"/>
                    <a:pt x="4021" y="549"/>
                  </a:cubicBezTo>
                  <a:cubicBezTo>
                    <a:pt x="4007" y="549"/>
                    <a:pt x="3992" y="564"/>
                    <a:pt x="3992" y="579"/>
                  </a:cubicBezTo>
                  <a:cubicBezTo>
                    <a:pt x="3992" y="594"/>
                    <a:pt x="3977" y="594"/>
                    <a:pt x="3977" y="609"/>
                  </a:cubicBezTo>
                  <a:cubicBezTo>
                    <a:pt x="3933" y="624"/>
                    <a:pt x="3948" y="638"/>
                    <a:pt x="3918" y="594"/>
                  </a:cubicBezTo>
                  <a:cubicBezTo>
                    <a:pt x="3903" y="579"/>
                    <a:pt x="3859" y="549"/>
                    <a:pt x="3859" y="520"/>
                  </a:cubicBezTo>
                  <a:cubicBezTo>
                    <a:pt x="3859" y="520"/>
                    <a:pt x="3859" y="475"/>
                    <a:pt x="3874" y="475"/>
                  </a:cubicBezTo>
                  <a:cubicBezTo>
                    <a:pt x="3874" y="475"/>
                    <a:pt x="3903" y="490"/>
                    <a:pt x="3903" y="460"/>
                  </a:cubicBezTo>
                  <a:cubicBezTo>
                    <a:pt x="3889" y="431"/>
                    <a:pt x="3889" y="416"/>
                    <a:pt x="3859" y="386"/>
                  </a:cubicBezTo>
                  <a:cubicBezTo>
                    <a:pt x="3830" y="371"/>
                    <a:pt x="3800" y="342"/>
                    <a:pt x="3771" y="371"/>
                  </a:cubicBezTo>
                  <a:cubicBezTo>
                    <a:pt x="3756" y="386"/>
                    <a:pt x="3756" y="416"/>
                    <a:pt x="3756" y="445"/>
                  </a:cubicBezTo>
                  <a:cubicBezTo>
                    <a:pt x="3756" y="460"/>
                    <a:pt x="3697" y="460"/>
                    <a:pt x="3697" y="445"/>
                  </a:cubicBezTo>
                  <a:cubicBezTo>
                    <a:pt x="3697" y="431"/>
                    <a:pt x="3697" y="386"/>
                    <a:pt x="3683" y="371"/>
                  </a:cubicBezTo>
                  <a:cubicBezTo>
                    <a:pt x="3624" y="327"/>
                    <a:pt x="3697" y="371"/>
                    <a:pt x="3697" y="356"/>
                  </a:cubicBezTo>
                  <a:cubicBezTo>
                    <a:pt x="3712" y="356"/>
                    <a:pt x="3727" y="342"/>
                    <a:pt x="3712" y="342"/>
                  </a:cubicBezTo>
                  <a:cubicBezTo>
                    <a:pt x="3712" y="327"/>
                    <a:pt x="3697" y="312"/>
                    <a:pt x="3683" y="327"/>
                  </a:cubicBezTo>
                  <a:cubicBezTo>
                    <a:pt x="3668" y="342"/>
                    <a:pt x="3668" y="312"/>
                    <a:pt x="3653" y="312"/>
                  </a:cubicBezTo>
                  <a:cubicBezTo>
                    <a:pt x="3638" y="297"/>
                    <a:pt x="3624" y="327"/>
                    <a:pt x="3609" y="312"/>
                  </a:cubicBezTo>
                  <a:cubicBezTo>
                    <a:pt x="3579" y="297"/>
                    <a:pt x="3565" y="312"/>
                    <a:pt x="3579" y="267"/>
                  </a:cubicBezTo>
                  <a:lnTo>
                    <a:pt x="3594" y="267"/>
                  </a:lnTo>
                  <a:lnTo>
                    <a:pt x="3594" y="238"/>
                  </a:lnTo>
                  <a:lnTo>
                    <a:pt x="3624" y="238"/>
                  </a:lnTo>
                  <a:cubicBezTo>
                    <a:pt x="3609" y="238"/>
                    <a:pt x="3594" y="193"/>
                    <a:pt x="3594" y="193"/>
                  </a:cubicBezTo>
                  <a:cubicBezTo>
                    <a:pt x="3579" y="164"/>
                    <a:pt x="3550" y="164"/>
                    <a:pt x="3550" y="149"/>
                  </a:cubicBezTo>
                  <a:cubicBezTo>
                    <a:pt x="3520" y="134"/>
                    <a:pt x="3535" y="134"/>
                    <a:pt x="3520" y="104"/>
                  </a:cubicBezTo>
                  <a:cubicBezTo>
                    <a:pt x="3520" y="75"/>
                    <a:pt x="3491" y="60"/>
                    <a:pt x="3491" y="45"/>
                  </a:cubicBezTo>
                  <a:cubicBezTo>
                    <a:pt x="3476" y="15"/>
                    <a:pt x="3447" y="15"/>
                    <a:pt x="3417" y="15"/>
                  </a:cubicBezTo>
                  <a:cubicBezTo>
                    <a:pt x="3403" y="15"/>
                    <a:pt x="3417" y="0"/>
                    <a:pt x="3388" y="0"/>
                  </a:cubicBezTo>
                  <a:cubicBezTo>
                    <a:pt x="3373" y="0"/>
                    <a:pt x="3358" y="0"/>
                    <a:pt x="3358" y="30"/>
                  </a:cubicBezTo>
                  <a:lnTo>
                    <a:pt x="3314" y="45"/>
                  </a:lnTo>
                  <a:cubicBezTo>
                    <a:pt x="3329" y="45"/>
                    <a:pt x="3358" y="45"/>
                    <a:pt x="3358" y="60"/>
                  </a:cubicBezTo>
                  <a:lnTo>
                    <a:pt x="3329" y="75"/>
                  </a:lnTo>
                  <a:cubicBezTo>
                    <a:pt x="3314" y="89"/>
                    <a:pt x="3299" y="60"/>
                    <a:pt x="3285" y="89"/>
                  </a:cubicBezTo>
                  <a:cubicBezTo>
                    <a:pt x="3270" y="89"/>
                    <a:pt x="3255" y="134"/>
                    <a:pt x="3255" y="149"/>
                  </a:cubicBezTo>
                  <a:cubicBezTo>
                    <a:pt x="3270" y="149"/>
                    <a:pt x="3299" y="149"/>
                    <a:pt x="3314" y="164"/>
                  </a:cubicBezTo>
                  <a:cubicBezTo>
                    <a:pt x="3299" y="149"/>
                    <a:pt x="3270" y="208"/>
                    <a:pt x="3270" y="223"/>
                  </a:cubicBezTo>
                  <a:cubicBezTo>
                    <a:pt x="3270" y="238"/>
                    <a:pt x="3299" y="267"/>
                    <a:pt x="3314" y="282"/>
                  </a:cubicBezTo>
                  <a:cubicBezTo>
                    <a:pt x="3329" y="282"/>
                    <a:pt x="3358" y="312"/>
                    <a:pt x="3373" y="312"/>
                  </a:cubicBezTo>
                  <a:cubicBezTo>
                    <a:pt x="3403" y="297"/>
                    <a:pt x="3403" y="297"/>
                    <a:pt x="3417" y="312"/>
                  </a:cubicBezTo>
                  <a:cubicBezTo>
                    <a:pt x="3432" y="312"/>
                    <a:pt x="3462" y="342"/>
                    <a:pt x="3462" y="342"/>
                  </a:cubicBezTo>
                  <a:cubicBezTo>
                    <a:pt x="3447" y="356"/>
                    <a:pt x="3432" y="327"/>
                    <a:pt x="3432" y="356"/>
                  </a:cubicBezTo>
                  <a:cubicBezTo>
                    <a:pt x="3432" y="386"/>
                    <a:pt x="3417" y="386"/>
                    <a:pt x="3417" y="401"/>
                  </a:cubicBezTo>
                  <a:cubicBezTo>
                    <a:pt x="3403" y="431"/>
                    <a:pt x="3432" y="431"/>
                    <a:pt x="3447" y="416"/>
                  </a:cubicBezTo>
                  <a:cubicBezTo>
                    <a:pt x="3447" y="416"/>
                    <a:pt x="3476" y="371"/>
                    <a:pt x="3476" y="386"/>
                  </a:cubicBezTo>
                  <a:cubicBezTo>
                    <a:pt x="3491" y="401"/>
                    <a:pt x="3476" y="431"/>
                    <a:pt x="3476" y="445"/>
                  </a:cubicBezTo>
                  <a:cubicBezTo>
                    <a:pt x="3462" y="460"/>
                    <a:pt x="3447" y="460"/>
                    <a:pt x="3432" y="460"/>
                  </a:cubicBezTo>
                  <a:cubicBezTo>
                    <a:pt x="3432" y="475"/>
                    <a:pt x="3432" y="490"/>
                    <a:pt x="3417" y="505"/>
                  </a:cubicBezTo>
                  <a:cubicBezTo>
                    <a:pt x="3403" y="505"/>
                    <a:pt x="3373" y="505"/>
                    <a:pt x="3358" y="520"/>
                  </a:cubicBezTo>
                  <a:cubicBezTo>
                    <a:pt x="3344" y="520"/>
                    <a:pt x="3329" y="549"/>
                    <a:pt x="3329" y="549"/>
                  </a:cubicBezTo>
                  <a:cubicBezTo>
                    <a:pt x="3344" y="564"/>
                    <a:pt x="3358" y="579"/>
                    <a:pt x="3358" y="609"/>
                  </a:cubicBezTo>
                  <a:cubicBezTo>
                    <a:pt x="3358" y="624"/>
                    <a:pt x="3344" y="609"/>
                    <a:pt x="3329" y="594"/>
                  </a:cubicBezTo>
                  <a:cubicBezTo>
                    <a:pt x="3329" y="594"/>
                    <a:pt x="3314" y="594"/>
                    <a:pt x="3314" y="609"/>
                  </a:cubicBezTo>
                  <a:cubicBezTo>
                    <a:pt x="3299" y="609"/>
                    <a:pt x="3270" y="594"/>
                    <a:pt x="3270" y="579"/>
                  </a:cubicBezTo>
                  <a:cubicBezTo>
                    <a:pt x="3270" y="564"/>
                    <a:pt x="3299" y="520"/>
                    <a:pt x="3299" y="505"/>
                  </a:cubicBezTo>
                  <a:cubicBezTo>
                    <a:pt x="3314" y="475"/>
                    <a:pt x="3270" y="505"/>
                    <a:pt x="3270" y="505"/>
                  </a:cubicBezTo>
                  <a:cubicBezTo>
                    <a:pt x="3255" y="505"/>
                    <a:pt x="3211" y="475"/>
                    <a:pt x="3196" y="460"/>
                  </a:cubicBezTo>
                  <a:cubicBezTo>
                    <a:pt x="3167" y="445"/>
                    <a:pt x="3182" y="475"/>
                    <a:pt x="3152" y="475"/>
                  </a:cubicBezTo>
                  <a:cubicBezTo>
                    <a:pt x="3137" y="475"/>
                    <a:pt x="3093" y="460"/>
                    <a:pt x="3123" y="490"/>
                  </a:cubicBezTo>
                  <a:cubicBezTo>
                    <a:pt x="3137" y="505"/>
                    <a:pt x="3137" y="520"/>
                    <a:pt x="3167" y="520"/>
                  </a:cubicBezTo>
                  <a:cubicBezTo>
                    <a:pt x="3182" y="520"/>
                    <a:pt x="3211" y="520"/>
                    <a:pt x="3211" y="549"/>
                  </a:cubicBezTo>
                  <a:cubicBezTo>
                    <a:pt x="3241" y="609"/>
                    <a:pt x="3152" y="534"/>
                    <a:pt x="3137" y="520"/>
                  </a:cubicBezTo>
                  <a:cubicBezTo>
                    <a:pt x="3108" y="520"/>
                    <a:pt x="3108" y="549"/>
                    <a:pt x="3079" y="549"/>
                  </a:cubicBezTo>
                  <a:cubicBezTo>
                    <a:pt x="3049" y="549"/>
                    <a:pt x="3034" y="534"/>
                    <a:pt x="3005" y="534"/>
                  </a:cubicBezTo>
                  <a:cubicBezTo>
                    <a:pt x="2946" y="549"/>
                    <a:pt x="2902" y="549"/>
                    <a:pt x="2843" y="549"/>
                  </a:cubicBezTo>
                  <a:cubicBezTo>
                    <a:pt x="2799" y="534"/>
                    <a:pt x="2740" y="505"/>
                    <a:pt x="2681" y="490"/>
                  </a:cubicBezTo>
                  <a:cubicBezTo>
                    <a:pt x="2666" y="490"/>
                    <a:pt x="2637" y="490"/>
                    <a:pt x="2622" y="475"/>
                  </a:cubicBezTo>
                  <a:cubicBezTo>
                    <a:pt x="2607" y="445"/>
                    <a:pt x="2607" y="416"/>
                    <a:pt x="2592" y="416"/>
                  </a:cubicBezTo>
                  <a:cubicBezTo>
                    <a:pt x="2563" y="401"/>
                    <a:pt x="2533" y="416"/>
                    <a:pt x="2519" y="416"/>
                  </a:cubicBezTo>
                  <a:cubicBezTo>
                    <a:pt x="2475" y="431"/>
                    <a:pt x="2445" y="431"/>
                    <a:pt x="2416" y="431"/>
                  </a:cubicBezTo>
                  <a:cubicBezTo>
                    <a:pt x="2401" y="445"/>
                    <a:pt x="2371" y="460"/>
                    <a:pt x="2371" y="475"/>
                  </a:cubicBezTo>
                  <a:cubicBezTo>
                    <a:pt x="2371" y="475"/>
                    <a:pt x="2430" y="505"/>
                    <a:pt x="2445" y="505"/>
                  </a:cubicBezTo>
                  <a:cubicBezTo>
                    <a:pt x="2445" y="505"/>
                    <a:pt x="2430" y="460"/>
                    <a:pt x="2460" y="475"/>
                  </a:cubicBezTo>
                  <a:cubicBezTo>
                    <a:pt x="2475" y="475"/>
                    <a:pt x="2475" y="490"/>
                    <a:pt x="2489" y="475"/>
                  </a:cubicBezTo>
                  <a:cubicBezTo>
                    <a:pt x="2504" y="475"/>
                    <a:pt x="2592" y="416"/>
                    <a:pt x="2592" y="445"/>
                  </a:cubicBezTo>
                  <a:cubicBezTo>
                    <a:pt x="2592" y="460"/>
                    <a:pt x="2548" y="475"/>
                    <a:pt x="2533" y="490"/>
                  </a:cubicBezTo>
                  <a:cubicBezTo>
                    <a:pt x="2519" y="505"/>
                    <a:pt x="2489" y="505"/>
                    <a:pt x="2460" y="505"/>
                  </a:cubicBezTo>
                  <a:cubicBezTo>
                    <a:pt x="2445" y="520"/>
                    <a:pt x="2401" y="549"/>
                    <a:pt x="2430" y="564"/>
                  </a:cubicBezTo>
                  <a:cubicBezTo>
                    <a:pt x="2460" y="564"/>
                    <a:pt x="2460" y="579"/>
                    <a:pt x="2445" y="609"/>
                  </a:cubicBezTo>
                  <a:cubicBezTo>
                    <a:pt x="2445" y="624"/>
                    <a:pt x="2475" y="624"/>
                    <a:pt x="2475" y="638"/>
                  </a:cubicBezTo>
                  <a:cubicBezTo>
                    <a:pt x="2489" y="653"/>
                    <a:pt x="2489" y="683"/>
                    <a:pt x="2460" y="653"/>
                  </a:cubicBezTo>
                  <a:cubicBezTo>
                    <a:pt x="2430" y="624"/>
                    <a:pt x="2460" y="683"/>
                    <a:pt x="2445" y="668"/>
                  </a:cubicBezTo>
                  <a:cubicBezTo>
                    <a:pt x="2430" y="668"/>
                    <a:pt x="2401" y="624"/>
                    <a:pt x="2386" y="638"/>
                  </a:cubicBezTo>
                  <a:cubicBezTo>
                    <a:pt x="2416" y="624"/>
                    <a:pt x="2460" y="638"/>
                    <a:pt x="2416" y="609"/>
                  </a:cubicBezTo>
                  <a:cubicBezTo>
                    <a:pt x="2430" y="609"/>
                    <a:pt x="2445" y="594"/>
                    <a:pt x="2416" y="579"/>
                  </a:cubicBezTo>
                  <a:cubicBezTo>
                    <a:pt x="2445" y="594"/>
                    <a:pt x="2371" y="594"/>
                    <a:pt x="2386" y="594"/>
                  </a:cubicBezTo>
                  <a:cubicBezTo>
                    <a:pt x="2386" y="579"/>
                    <a:pt x="2386" y="579"/>
                    <a:pt x="2401" y="579"/>
                  </a:cubicBezTo>
                  <a:cubicBezTo>
                    <a:pt x="2401" y="564"/>
                    <a:pt x="2357" y="594"/>
                    <a:pt x="2357" y="594"/>
                  </a:cubicBezTo>
                  <a:cubicBezTo>
                    <a:pt x="2342" y="594"/>
                    <a:pt x="2357" y="564"/>
                    <a:pt x="2342" y="549"/>
                  </a:cubicBezTo>
                  <a:lnTo>
                    <a:pt x="2312" y="549"/>
                  </a:lnTo>
                  <a:cubicBezTo>
                    <a:pt x="2283" y="549"/>
                    <a:pt x="2283" y="505"/>
                    <a:pt x="2254" y="520"/>
                  </a:cubicBezTo>
                  <a:cubicBezTo>
                    <a:pt x="2224" y="549"/>
                    <a:pt x="2209" y="549"/>
                    <a:pt x="2165" y="549"/>
                  </a:cubicBezTo>
                  <a:lnTo>
                    <a:pt x="2003" y="549"/>
                  </a:lnTo>
                  <a:cubicBezTo>
                    <a:pt x="1988" y="549"/>
                    <a:pt x="1885" y="549"/>
                    <a:pt x="1885" y="534"/>
                  </a:cubicBezTo>
                  <a:cubicBezTo>
                    <a:pt x="1871" y="534"/>
                    <a:pt x="1915" y="505"/>
                    <a:pt x="1929" y="490"/>
                  </a:cubicBezTo>
                  <a:cubicBezTo>
                    <a:pt x="1944" y="475"/>
                    <a:pt x="1959" y="490"/>
                    <a:pt x="1988" y="490"/>
                  </a:cubicBezTo>
                  <a:cubicBezTo>
                    <a:pt x="2003" y="475"/>
                    <a:pt x="1959" y="445"/>
                    <a:pt x="1959" y="445"/>
                  </a:cubicBezTo>
                  <a:cubicBezTo>
                    <a:pt x="1929" y="416"/>
                    <a:pt x="1915" y="416"/>
                    <a:pt x="1885" y="401"/>
                  </a:cubicBezTo>
                  <a:cubicBezTo>
                    <a:pt x="1871" y="401"/>
                    <a:pt x="1856" y="386"/>
                    <a:pt x="1841" y="401"/>
                  </a:cubicBezTo>
                  <a:cubicBezTo>
                    <a:pt x="1826" y="416"/>
                    <a:pt x="1812" y="431"/>
                    <a:pt x="1797" y="416"/>
                  </a:cubicBezTo>
                  <a:cubicBezTo>
                    <a:pt x="1753" y="386"/>
                    <a:pt x="1709" y="386"/>
                    <a:pt x="1664" y="371"/>
                  </a:cubicBezTo>
                  <a:cubicBezTo>
                    <a:pt x="1605" y="356"/>
                    <a:pt x="1561" y="356"/>
                    <a:pt x="1502" y="327"/>
                  </a:cubicBezTo>
                  <a:cubicBezTo>
                    <a:pt x="1458" y="297"/>
                    <a:pt x="1429" y="282"/>
                    <a:pt x="1370" y="282"/>
                  </a:cubicBezTo>
                  <a:cubicBezTo>
                    <a:pt x="1355" y="282"/>
                    <a:pt x="1340" y="282"/>
                    <a:pt x="1326" y="297"/>
                  </a:cubicBezTo>
                  <a:cubicBezTo>
                    <a:pt x="1311" y="312"/>
                    <a:pt x="1296" y="342"/>
                    <a:pt x="1281" y="342"/>
                  </a:cubicBezTo>
                  <a:cubicBezTo>
                    <a:pt x="1267" y="342"/>
                    <a:pt x="1222" y="356"/>
                    <a:pt x="1222" y="342"/>
                  </a:cubicBezTo>
                  <a:cubicBezTo>
                    <a:pt x="1222" y="327"/>
                    <a:pt x="1252" y="312"/>
                    <a:pt x="1252" y="297"/>
                  </a:cubicBezTo>
                  <a:cubicBezTo>
                    <a:pt x="1252" y="297"/>
                    <a:pt x="1208" y="312"/>
                    <a:pt x="1208" y="297"/>
                  </a:cubicBezTo>
                  <a:cubicBezTo>
                    <a:pt x="1222" y="282"/>
                    <a:pt x="1222" y="267"/>
                    <a:pt x="1208" y="253"/>
                  </a:cubicBezTo>
                  <a:cubicBezTo>
                    <a:pt x="1208" y="223"/>
                    <a:pt x="1149" y="253"/>
                    <a:pt x="1149" y="267"/>
                  </a:cubicBezTo>
                  <a:cubicBezTo>
                    <a:pt x="1149" y="267"/>
                    <a:pt x="1178" y="253"/>
                    <a:pt x="1178" y="267"/>
                  </a:cubicBezTo>
                  <a:cubicBezTo>
                    <a:pt x="1193" y="267"/>
                    <a:pt x="1134" y="297"/>
                    <a:pt x="1178" y="297"/>
                  </a:cubicBezTo>
                  <a:cubicBezTo>
                    <a:pt x="1163" y="297"/>
                    <a:pt x="1149" y="297"/>
                    <a:pt x="1149" y="327"/>
                  </a:cubicBezTo>
                  <a:cubicBezTo>
                    <a:pt x="1149" y="342"/>
                    <a:pt x="1134" y="356"/>
                    <a:pt x="1119" y="342"/>
                  </a:cubicBezTo>
                  <a:cubicBezTo>
                    <a:pt x="1075" y="327"/>
                    <a:pt x="1060" y="312"/>
                    <a:pt x="1046" y="267"/>
                  </a:cubicBezTo>
                  <a:cubicBezTo>
                    <a:pt x="1031" y="238"/>
                    <a:pt x="1001" y="223"/>
                    <a:pt x="972" y="193"/>
                  </a:cubicBezTo>
                  <a:cubicBezTo>
                    <a:pt x="957" y="193"/>
                    <a:pt x="942" y="164"/>
                    <a:pt x="928" y="178"/>
                  </a:cubicBezTo>
                  <a:cubicBezTo>
                    <a:pt x="928" y="208"/>
                    <a:pt x="972" y="223"/>
                    <a:pt x="987" y="238"/>
                  </a:cubicBezTo>
                  <a:cubicBezTo>
                    <a:pt x="987" y="223"/>
                    <a:pt x="928" y="238"/>
                    <a:pt x="928" y="253"/>
                  </a:cubicBezTo>
                  <a:cubicBezTo>
                    <a:pt x="913" y="267"/>
                    <a:pt x="928" y="267"/>
                    <a:pt x="913" y="282"/>
                  </a:cubicBezTo>
                  <a:cubicBezTo>
                    <a:pt x="898" y="282"/>
                    <a:pt x="884" y="312"/>
                    <a:pt x="869" y="297"/>
                  </a:cubicBezTo>
                  <a:lnTo>
                    <a:pt x="869" y="282"/>
                  </a:lnTo>
                  <a:cubicBezTo>
                    <a:pt x="869" y="267"/>
                    <a:pt x="795" y="297"/>
                    <a:pt x="795" y="312"/>
                  </a:cubicBezTo>
                  <a:cubicBezTo>
                    <a:pt x="780" y="327"/>
                    <a:pt x="766" y="342"/>
                    <a:pt x="736" y="356"/>
                  </a:cubicBezTo>
                  <a:cubicBezTo>
                    <a:pt x="722" y="371"/>
                    <a:pt x="736" y="327"/>
                    <a:pt x="722" y="327"/>
                  </a:cubicBezTo>
                  <a:cubicBezTo>
                    <a:pt x="707" y="327"/>
                    <a:pt x="692" y="342"/>
                    <a:pt x="677" y="342"/>
                  </a:cubicBezTo>
                  <a:cubicBezTo>
                    <a:pt x="663" y="342"/>
                    <a:pt x="663" y="371"/>
                    <a:pt x="648" y="371"/>
                  </a:cubicBezTo>
                  <a:cubicBezTo>
                    <a:pt x="633" y="371"/>
                    <a:pt x="589" y="401"/>
                    <a:pt x="604" y="401"/>
                  </a:cubicBezTo>
                  <a:cubicBezTo>
                    <a:pt x="604" y="416"/>
                    <a:pt x="633" y="416"/>
                    <a:pt x="589" y="431"/>
                  </a:cubicBezTo>
                  <a:cubicBezTo>
                    <a:pt x="589" y="431"/>
                    <a:pt x="545" y="431"/>
                    <a:pt x="545" y="416"/>
                  </a:cubicBezTo>
                  <a:cubicBezTo>
                    <a:pt x="545" y="401"/>
                    <a:pt x="589" y="386"/>
                    <a:pt x="589" y="386"/>
                  </a:cubicBezTo>
                  <a:cubicBezTo>
                    <a:pt x="604" y="356"/>
                    <a:pt x="633" y="342"/>
                    <a:pt x="648" y="327"/>
                  </a:cubicBezTo>
                  <a:cubicBezTo>
                    <a:pt x="677" y="312"/>
                    <a:pt x="692" y="312"/>
                    <a:pt x="722" y="327"/>
                  </a:cubicBezTo>
                  <a:cubicBezTo>
                    <a:pt x="707" y="327"/>
                    <a:pt x="825" y="267"/>
                    <a:pt x="825" y="267"/>
                  </a:cubicBezTo>
                  <a:cubicBezTo>
                    <a:pt x="854" y="253"/>
                    <a:pt x="839" y="238"/>
                    <a:pt x="825" y="238"/>
                  </a:cubicBezTo>
                  <a:cubicBezTo>
                    <a:pt x="795" y="238"/>
                    <a:pt x="766" y="238"/>
                    <a:pt x="736" y="253"/>
                  </a:cubicBezTo>
                  <a:cubicBezTo>
                    <a:pt x="722" y="253"/>
                    <a:pt x="722" y="282"/>
                    <a:pt x="692" y="282"/>
                  </a:cubicBezTo>
                  <a:cubicBezTo>
                    <a:pt x="677" y="282"/>
                    <a:pt x="648" y="297"/>
                    <a:pt x="633" y="297"/>
                  </a:cubicBezTo>
                  <a:cubicBezTo>
                    <a:pt x="604" y="297"/>
                    <a:pt x="530" y="371"/>
                    <a:pt x="515" y="356"/>
                  </a:cubicBezTo>
                  <a:cubicBezTo>
                    <a:pt x="501" y="356"/>
                    <a:pt x="530" y="342"/>
                    <a:pt x="530" y="327"/>
                  </a:cubicBezTo>
                  <a:lnTo>
                    <a:pt x="486" y="312"/>
                  </a:lnTo>
                  <a:cubicBezTo>
                    <a:pt x="486" y="312"/>
                    <a:pt x="442" y="342"/>
                    <a:pt x="427" y="342"/>
                  </a:cubicBezTo>
                  <a:cubicBezTo>
                    <a:pt x="412" y="342"/>
                    <a:pt x="383" y="356"/>
                    <a:pt x="368" y="371"/>
                  </a:cubicBezTo>
                  <a:cubicBezTo>
                    <a:pt x="353" y="371"/>
                    <a:pt x="383" y="386"/>
                    <a:pt x="383" y="386"/>
                  </a:cubicBezTo>
                  <a:cubicBezTo>
                    <a:pt x="397" y="386"/>
                    <a:pt x="383" y="401"/>
                    <a:pt x="383" y="401"/>
                  </a:cubicBezTo>
                  <a:cubicBezTo>
                    <a:pt x="383" y="416"/>
                    <a:pt x="442" y="401"/>
                    <a:pt x="442" y="401"/>
                  </a:cubicBezTo>
                  <a:cubicBezTo>
                    <a:pt x="456" y="386"/>
                    <a:pt x="486" y="371"/>
                    <a:pt x="501" y="356"/>
                  </a:cubicBezTo>
                  <a:cubicBezTo>
                    <a:pt x="427" y="386"/>
                    <a:pt x="501" y="401"/>
                    <a:pt x="486" y="431"/>
                  </a:cubicBezTo>
                  <a:lnTo>
                    <a:pt x="471" y="416"/>
                  </a:lnTo>
                  <a:cubicBezTo>
                    <a:pt x="442" y="401"/>
                    <a:pt x="427" y="416"/>
                    <a:pt x="412" y="431"/>
                  </a:cubicBezTo>
                  <a:cubicBezTo>
                    <a:pt x="397" y="431"/>
                    <a:pt x="339" y="416"/>
                    <a:pt x="309" y="416"/>
                  </a:cubicBezTo>
                  <a:cubicBezTo>
                    <a:pt x="280" y="416"/>
                    <a:pt x="235" y="386"/>
                    <a:pt x="206" y="371"/>
                  </a:cubicBezTo>
                  <a:cubicBezTo>
                    <a:pt x="191" y="371"/>
                    <a:pt x="176" y="356"/>
                    <a:pt x="162" y="356"/>
                  </a:cubicBezTo>
                  <a:cubicBezTo>
                    <a:pt x="147" y="342"/>
                    <a:pt x="132" y="312"/>
                    <a:pt x="147" y="312"/>
                  </a:cubicBezTo>
                  <a:cubicBezTo>
                    <a:pt x="132" y="312"/>
                    <a:pt x="103" y="312"/>
                    <a:pt x="88" y="327"/>
                  </a:cubicBezTo>
                  <a:cubicBezTo>
                    <a:pt x="59" y="327"/>
                    <a:pt x="29" y="327"/>
                    <a:pt x="0" y="312"/>
                  </a:cubicBezTo>
                  <a:lnTo>
                    <a:pt x="0" y="1187"/>
                  </a:lnTo>
                  <a:lnTo>
                    <a:pt x="0" y="1395"/>
                  </a:lnTo>
                  <a:lnTo>
                    <a:pt x="0" y="1440"/>
                  </a:lnTo>
                  <a:cubicBezTo>
                    <a:pt x="0" y="1469"/>
                    <a:pt x="29" y="1440"/>
                    <a:pt x="44" y="1440"/>
                  </a:cubicBezTo>
                  <a:cubicBezTo>
                    <a:pt x="73" y="1454"/>
                    <a:pt x="73" y="1440"/>
                    <a:pt x="103" y="1440"/>
                  </a:cubicBezTo>
                  <a:cubicBezTo>
                    <a:pt x="132" y="1440"/>
                    <a:pt x="132" y="1454"/>
                    <a:pt x="147" y="1469"/>
                  </a:cubicBezTo>
                  <a:cubicBezTo>
                    <a:pt x="162" y="1499"/>
                    <a:pt x="235" y="1588"/>
                    <a:pt x="265" y="1588"/>
                  </a:cubicBezTo>
                  <a:cubicBezTo>
                    <a:pt x="280" y="1588"/>
                    <a:pt x="309" y="1573"/>
                    <a:pt x="324" y="1558"/>
                  </a:cubicBezTo>
                  <a:cubicBezTo>
                    <a:pt x="339" y="1543"/>
                    <a:pt x="324" y="1529"/>
                    <a:pt x="339" y="1514"/>
                  </a:cubicBezTo>
                  <a:cubicBezTo>
                    <a:pt x="353" y="1514"/>
                    <a:pt x="412" y="1499"/>
                    <a:pt x="412" y="1514"/>
                  </a:cubicBezTo>
                  <a:cubicBezTo>
                    <a:pt x="442" y="1543"/>
                    <a:pt x="471" y="1558"/>
                    <a:pt x="486" y="1588"/>
                  </a:cubicBezTo>
                  <a:cubicBezTo>
                    <a:pt x="515" y="1618"/>
                    <a:pt x="545" y="1632"/>
                    <a:pt x="559" y="1662"/>
                  </a:cubicBezTo>
                  <a:cubicBezTo>
                    <a:pt x="574" y="1677"/>
                    <a:pt x="574" y="1692"/>
                    <a:pt x="589" y="1721"/>
                  </a:cubicBezTo>
                  <a:cubicBezTo>
                    <a:pt x="618" y="1751"/>
                    <a:pt x="633" y="1810"/>
                    <a:pt x="677" y="1840"/>
                  </a:cubicBezTo>
                  <a:cubicBezTo>
                    <a:pt x="707" y="1870"/>
                    <a:pt x="766" y="1885"/>
                    <a:pt x="795" y="1899"/>
                  </a:cubicBezTo>
                  <a:cubicBezTo>
                    <a:pt x="825" y="1914"/>
                    <a:pt x="780" y="1929"/>
                    <a:pt x="795" y="1959"/>
                  </a:cubicBezTo>
                  <a:cubicBezTo>
                    <a:pt x="810" y="1959"/>
                    <a:pt x="825" y="1959"/>
                    <a:pt x="825" y="1974"/>
                  </a:cubicBezTo>
                  <a:cubicBezTo>
                    <a:pt x="825" y="1974"/>
                    <a:pt x="810" y="2018"/>
                    <a:pt x="825" y="2003"/>
                  </a:cubicBezTo>
                  <a:cubicBezTo>
                    <a:pt x="810" y="2018"/>
                    <a:pt x="780" y="2018"/>
                    <a:pt x="780" y="2048"/>
                  </a:cubicBezTo>
                  <a:cubicBezTo>
                    <a:pt x="766" y="2063"/>
                    <a:pt x="810" y="2092"/>
                    <a:pt x="825" y="2092"/>
                  </a:cubicBezTo>
                  <a:lnTo>
                    <a:pt x="795" y="2122"/>
                  </a:lnTo>
                  <a:cubicBezTo>
                    <a:pt x="795" y="2122"/>
                    <a:pt x="780" y="2107"/>
                    <a:pt x="780" y="2092"/>
                  </a:cubicBezTo>
                  <a:cubicBezTo>
                    <a:pt x="766" y="2092"/>
                    <a:pt x="780" y="2122"/>
                    <a:pt x="780" y="2122"/>
                  </a:cubicBezTo>
                  <a:cubicBezTo>
                    <a:pt x="795" y="2137"/>
                    <a:pt x="780" y="2152"/>
                    <a:pt x="795" y="2167"/>
                  </a:cubicBezTo>
                  <a:cubicBezTo>
                    <a:pt x="810" y="2196"/>
                    <a:pt x="810" y="2196"/>
                    <a:pt x="839" y="2181"/>
                  </a:cubicBezTo>
                  <a:lnTo>
                    <a:pt x="854" y="2181"/>
                  </a:lnTo>
                  <a:cubicBezTo>
                    <a:pt x="869" y="2181"/>
                    <a:pt x="869" y="2152"/>
                    <a:pt x="869" y="2152"/>
                  </a:cubicBezTo>
                  <a:cubicBezTo>
                    <a:pt x="869" y="2152"/>
                    <a:pt x="884" y="2181"/>
                    <a:pt x="898" y="2181"/>
                  </a:cubicBezTo>
                  <a:cubicBezTo>
                    <a:pt x="898" y="2181"/>
                    <a:pt x="884" y="2211"/>
                    <a:pt x="884" y="2226"/>
                  </a:cubicBezTo>
                  <a:cubicBezTo>
                    <a:pt x="869" y="2241"/>
                    <a:pt x="869" y="2256"/>
                    <a:pt x="898" y="2241"/>
                  </a:cubicBezTo>
                  <a:cubicBezTo>
                    <a:pt x="898" y="2226"/>
                    <a:pt x="913" y="2226"/>
                    <a:pt x="913" y="2226"/>
                  </a:cubicBezTo>
                  <a:cubicBezTo>
                    <a:pt x="928" y="2226"/>
                    <a:pt x="928" y="2211"/>
                    <a:pt x="928" y="2211"/>
                  </a:cubicBezTo>
                  <a:cubicBezTo>
                    <a:pt x="957" y="2196"/>
                    <a:pt x="942" y="2241"/>
                    <a:pt x="942" y="2256"/>
                  </a:cubicBezTo>
                  <a:cubicBezTo>
                    <a:pt x="942" y="2270"/>
                    <a:pt x="957" y="2285"/>
                    <a:pt x="972" y="2285"/>
                  </a:cubicBezTo>
                  <a:cubicBezTo>
                    <a:pt x="987" y="2285"/>
                    <a:pt x="1001" y="2256"/>
                    <a:pt x="1016" y="2256"/>
                  </a:cubicBezTo>
                  <a:lnTo>
                    <a:pt x="1001" y="2270"/>
                  </a:lnTo>
                  <a:lnTo>
                    <a:pt x="1031" y="2285"/>
                  </a:lnTo>
                  <a:cubicBezTo>
                    <a:pt x="1031" y="2285"/>
                    <a:pt x="928" y="2315"/>
                    <a:pt x="972" y="2345"/>
                  </a:cubicBezTo>
                  <a:cubicBezTo>
                    <a:pt x="972" y="2345"/>
                    <a:pt x="1060" y="2330"/>
                    <a:pt x="1046" y="2345"/>
                  </a:cubicBezTo>
                  <a:cubicBezTo>
                    <a:pt x="1046" y="2345"/>
                    <a:pt x="972" y="2345"/>
                    <a:pt x="987" y="2374"/>
                  </a:cubicBezTo>
                  <a:lnTo>
                    <a:pt x="1016" y="2374"/>
                  </a:lnTo>
                  <a:cubicBezTo>
                    <a:pt x="1001" y="2389"/>
                    <a:pt x="972" y="2389"/>
                    <a:pt x="987" y="2404"/>
                  </a:cubicBezTo>
                  <a:cubicBezTo>
                    <a:pt x="1016" y="2419"/>
                    <a:pt x="1046" y="2419"/>
                    <a:pt x="1060" y="2419"/>
                  </a:cubicBezTo>
                  <a:cubicBezTo>
                    <a:pt x="1090" y="2419"/>
                    <a:pt x="1075" y="2434"/>
                    <a:pt x="1090" y="2434"/>
                  </a:cubicBezTo>
                  <a:cubicBezTo>
                    <a:pt x="1119" y="2448"/>
                    <a:pt x="1119" y="2404"/>
                    <a:pt x="1134" y="2404"/>
                  </a:cubicBezTo>
                  <a:cubicBezTo>
                    <a:pt x="1149" y="2404"/>
                    <a:pt x="1134" y="2434"/>
                    <a:pt x="1134" y="2434"/>
                  </a:cubicBezTo>
                  <a:cubicBezTo>
                    <a:pt x="1119" y="2448"/>
                    <a:pt x="1119" y="2448"/>
                    <a:pt x="1134" y="2463"/>
                  </a:cubicBezTo>
                  <a:cubicBezTo>
                    <a:pt x="1178" y="2493"/>
                    <a:pt x="1193" y="2419"/>
                    <a:pt x="1193" y="2419"/>
                  </a:cubicBezTo>
                  <a:cubicBezTo>
                    <a:pt x="1193" y="2419"/>
                    <a:pt x="1193" y="2463"/>
                    <a:pt x="1178" y="2463"/>
                  </a:cubicBezTo>
                  <a:cubicBezTo>
                    <a:pt x="1178" y="2478"/>
                    <a:pt x="1208" y="2463"/>
                    <a:pt x="1222" y="2463"/>
                  </a:cubicBezTo>
                  <a:cubicBezTo>
                    <a:pt x="1208" y="2493"/>
                    <a:pt x="1193" y="2508"/>
                    <a:pt x="1222" y="2523"/>
                  </a:cubicBezTo>
                  <a:cubicBezTo>
                    <a:pt x="1252" y="2537"/>
                    <a:pt x="1267" y="2493"/>
                    <a:pt x="1267" y="2493"/>
                  </a:cubicBezTo>
                  <a:lnTo>
                    <a:pt x="1267" y="2523"/>
                  </a:lnTo>
                  <a:cubicBezTo>
                    <a:pt x="1281" y="2552"/>
                    <a:pt x="1267" y="2537"/>
                    <a:pt x="1252" y="2537"/>
                  </a:cubicBezTo>
                  <a:cubicBezTo>
                    <a:pt x="1237" y="2552"/>
                    <a:pt x="1326" y="2567"/>
                    <a:pt x="1311" y="2537"/>
                  </a:cubicBezTo>
                  <a:cubicBezTo>
                    <a:pt x="1340" y="2582"/>
                    <a:pt x="1326" y="2612"/>
                    <a:pt x="1384" y="2612"/>
                  </a:cubicBezTo>
                  <a:lnTo>
                    <a:pt x="1502" y="2612"/>
                  </a:lnTo>
                  <a:lnTo>
                    <a:pt x="1959" y="2612"/>
                  </a:lnTo>
                  <a:lnTo>
                    <a:pt x="3064" y="2612"/>
                  </a:lnTo>
                  <a:lnTo>
                    <a:pt x="3285" y="2612"/>
                  </a:lnTo>
                  <a:cubicBezTo>
                    <a:pt x="3299" y="2612"/>
                    <a:pt x="3373" y="2626"/>
                    <a:pt x="3373" y="2582"/>
                  </a:cubicBezTo>
                  <a:lnTo>
                    <a:pt x="3373" y="2582"/>
                  </a:lnTo>
                  <a:close/>
                  <a:moveTo>
                    <a:pt x="1650" y="802"/>
                  </a:moveTo>
                  <a:lnTo>
                    <a:pt x="1650" y="802"/>
                  </a:lnTo>
                  <a:cubicBezTo>
                    <a:pt x="1620" y="802"/>
                    <a:pt x="1591" y="787"/>
                    <a:pt x="1561" y="802"/>
                  </a:cubicBezTo>
                  <a:cubicBezTo>
                    <a:pt x="1532" y="846"/>
                    <a:pt x="1591" y="831"/>
                    <a:pt x="1591" y="846"/>
                  </a:cubicBezTo>
                  <a:cubicBezTo>
                    <a:pt x="1591" y="831"/>
                    <a:pt x="1473" y="891"/>
                    <a:pt x="1473" y="891"/>
                  </a:cubicBezTo>
                  <a:cubicBezTo>
                    <a:pt x="1443" y="876"/>
                    <a:pt x="1576" y="787"/>
                    <a:pt x="1458" y="831"/>
                  </a:cubicBezTo>
                  <a:cubicBezTo>
                    <a:pt x="1443" y="831"/>
                    <a:pt x="1429" y="846"/>
                    <a:pt x="1429" y="846"/>
                  </a:cubicBezTo>
                  <a:cubicBezTo>
                    <a:pt x="1414" y="861"/>
                    <a:pt x="1429" y="876"/>
                    <a:pt x="1414" y="891"/>
                  </a:cubicBezTo>
                  <a:cubicBezTo>
                    <a:pt x="1399" y="891"/>
                    <a:pt x="1296" y="876"/>
                    <a:pt x="1296" y="876"/>
                  </a:cubicBezTo>
                  <a:cubicBezTo>
                    <a:pt x="1296" y="861"/>
                    <a:pt x="1340" y="876"/>
                    <a:pt x="1340" y="861"/>
                  </a:cubicBezTo>
                  <a:cubicBezTo>
                    <a:pt x="1355" y="846"/>
                    <a:pt x="1340" y="846"/>
                    <a:pt x="1355" y="831"/>
                  </a:cubicBezTo>
                  <a:cubicBezTo>
                    <a:pt x="1355" y="816"/>
                    <a:pt x="1384" y="802"/>
                    <a:pt x="1384" y="802"/>
                  </a:cubicBezTo>
                  <a:cubicBezTo>
                    <a:pt x="1384" y="787"/>
                    <a:pt x="1340" y="772"/>
                    <a:pt x="1384" y="772"/>
                  </a:cubicBezTo>
                  <a:cubicBezTo>
                    <a:pt x="1384" y="772"/>
                    <a:pt x="1443" y="787"/>
                    <a:pt x="1443" y="772"/>
                  </a:cubicBezTo>
                  <a:cubicBezTo>
                    <a:pt x="1443" y="757"/>
                    <a:pt x="1370" y="742"/>
                    <a:pt x="1355" y="742"/>
                  </a:cubicBezTo>
                  <a:cubicBezTo>
                    <a:pt x="1340" y="742"/>
                    <a:pt x="1311" y="757"/>
                    <a:pt x="1281" y="757"/>
                  </a:cubicBezTo>
                  <a:cubicBezTo>
                    <a:pt x="1267" y="757"/>
                    <a:pt x="1237" y="742"/>
                    <a:pt x="1208" y="757"/>
                  </a:cubicBezTo>
                  <a:cubicBezTo>
                    <a:pt x="1193" y="757"/>
                    <a:pt x="1163" y="787"/>
                    <a:pt x="1178" y="757"/>
                  </a:cubicBezTo>
                  <a:cubicBezTo>
                    <a:pt x="1193" y="727"/>
                    <a:pt x="1222" y="742"/>
                    <a:pt x="1237" y="727"/>
                  </a:cubicBezTo>
                  <a:cubicBezTo>
                    <a:pt x="1267" y="727"/>
                    <a:pt x="1311" y="713"/>
                    <a:pt x="1340" y="698"/>
                  </a:cubicBezTo>
                  <a:cubicBezTo>
                    <a:pt x="1399" y="683"/>
                    <a:pt x="1458" y="683"/>
                    <a:pt x="1502" y="653"/>
                  </a:cubicBezTo>
                  <a:cubicBezTo>
                    <a:pt x="1532" y="653"/>
                    <a:pt x="1576" y="638"/>
                    <a:pt x="1591" y="668"/>
                  </a:cubicBezTo>
                  <a:cubicBezTo>
                    <a:pt x="1605" y="683"/>
                    <a:pt x="1546" y="698"/>
                    <a:pt x="1532" y="713"/>
                  </a:cubicBezTo>
                  <a:cubicBezTo>
                    <a:pt x="1502" y="727"/>
                    <a:pt x="1620" y="727"/>
                    <a:pt x="1635" y="727"/>
                  </a:cubicBezTo>
                  <a:lnTo>
                    <a:pt x="1664" y="727"/>
                  </a:lnTo>
                  <a:cubicBezTo>
                    <a:pt x="1679" y="713"/>
                    <a:pt x="1709" y="683"/>
                    <a:pt x="1723" y="698"/>
                  </a:cubicBezTo>
                  <a:cubicBezTo>
                    <a:pt x="1738" y="713"/>
                    <a:pt x="1664" y="802"/>
                    <a:pt x="1650" y="802"/>
                  </a:cubicBezTo>
                  <a:cubicBezTo>
                    <a:pt x="1620" y="802"/>
                    <a:pt x="1679" y="802"/>
                    <a:pt x="1650" y="802"/>
                  </a:cubicBezTo>
                  <a:lnTo>
                    <a:pt x="1650" y="802"/>
                  </a:lnTo>
                  <a:close/>
                  <a:moveTo>
                    <a:pt x="2312" y="1158"/>
                  </a:moveTo>
                  <a:lnTo>
                    <a:pt x="2312" y="1158"/>
                  </a:lnTo>
                  <a:lnTo>
                    <a:pt x="2254" y="1158"/>
                  </a:lnTo>
                  <a:cubicBezTo>
                    <a:pt x="2254" y="1172"/>
                    <a:pt x="2283" y="1158"/>
                    <a:pt x="2283" y="1172"/>
                  </a:cubicBezTo>
                  <a:cubicBezTo>
                    <a:pt x="2283" y="1187"/>
                    <a:pt x="2224" y="1202"/>
                    <a:pt x="2209" y="1202"/>
                  </a:cubicBezTo>
                  <a:cubicBezTo>
                    <a:pt x="2180" y="1202"/>
                    <a:pt x="2165" y="1232"/>
                    <a:pt x="2136" y="1247"/>
                  </a:cubicBezTo>
                  <a:cubicBezTo>
                    <a:pt x="2136" y="1247"/>
                    <a:pt x="2077" y="1247"/>
                    <a:pt x="2092" y="1261"/>
                  </a:cubicBezTo>
                  <a:cubicBezTo>
                    <a:pt x="2092" y="1276"/>
                    <a:pt x="2136" y="1276"/>
                    <a:pt x="2092" y="1306"/>
                  </a:cubicBezTo>
                  <a:cubicBezTo>
                    <a:pt x="2077" y="1306"/>
                    <a:pt x="2018" y="1306"/>
                    <a:pt x="2018" y="1321"/>
                  </a:cubicBezTo>
                  <a:cubicBezTo>
                    <a:pt x="2003" y="1321"/>
                    <a:pt x="2018" y="1336"/>
                    <a:pt x="2018" y="1336"/>
                  </a:cubicBezTo>
                  <a:cubicBezTo>
                    <a:pt x="2018" y="1365"/>
                    <a:pt x="1988" y="1365"/>
                    <a:pt x="1974" y="1365"/>
                  </a:cubicBezTo>
                  <a:cubicBezTo>
                    <a:pt x="1929" y="1380"/>
                    <a:pt x="1885" y="1380"/>
                    <a:pt x="1841" y="1380"/>
                  </a:cubicBezTo>
                  <a:lnTo>
                    <a:pt x="1767" y="1336"/>
                  </a:lnTo>
                  <a:cubicBezTo>
                    <a:pt x="1797" y="1321"/>
                    <a:pt x="1841" y="1336"/>
                    <a:pt x="1856" y="1321"/>
                  </a:cubicBezTo>
                  <a:cubicBezTo>
                    <a:pt x="1871" y="1321"/>
                    <a:pt x="1856" y="1291"/>
                    <a:pt x="1871" y="1291"/>
                  </a:cubicBezTo>
                  <a:cubicBezTo>
                    <a:pt x="1885" y="1261"/>
                    <a:pt x="1915" y="1276"/>
                    <a:pt x="1929" y="1261"/>
                  </a:cubicBezTo>
                  <a:cubicBezTo>
                    <a:pt x="1944" y="1261"/>
                    <a:pt x="1915" y="1232"/>
                    <a:pt x="1915" y="1232"/>
                  </a:cubicBezTo>
                  <a:cubicBezTo>
                    <a:pt x="1885" y="1217"/>
                    <a:pt x="1885" y="1217"/>
                    <a:pt x="1885" y="1202"/>
                  </a:cubicBezTo>
                  <a:cubicBezTo>
                    <a:pt x="1885" y="1172"/>
                    <a:pt x="1856" y="1187"/>
                    <a:pt x="1856" y="1172"/>
                  </a:cubicBezTo>
                  <a:cubicBezTo>
                    <a:pt x="1841" y="1158"/>
                    <a:pt x="1885" y="1172"/>
                    <a:pt x="1885" y="1172"/>
                  </a:cubicBezTo>
                  <a:cubicBezTo>
                    <a:pt x="1929" y="1187"/>
                    <a:pt x="1974" y="1202"/>
                    <a:pt x="2003" y="1217"/>
                  </a:cubicBezTo>
                  <a:cubicBezTo>
                    <a:pt x="2033" y="1247"/>
                    <a:pt x="2092" y="1232"/>
                    <a:pt x="2121" y="1217"/>
                  </a:cubicBezTo>
                  <a:cubicBezTo>
                    <a:pt x="2165" y="1202"/>
                    <a:pt x="2180" y="1158"/>
                    <a:pt x="2239" y="1143"/>
                  </a:cubicBezTo>
                  <a:cubicBezTo>
                    <a:pt x="2254" y="1128"/>
                    <a:pt x="2283" y="1128"/>
                    <a:pt x="2312" y="1143"/>
                  </a:cubicBezTo>
                  <a:lnTo>
                    <a:pt x="2357" y="1158"/>
                  </a:lnTo>
                  <a:lnTo>
                    <a:pt x="2312" y="1158"/>
                  </a:lnTo>
                  <a:lnTo>
                    <a:pt x="2312" y="1158"/>
                  </a:lnTo>
                  <a:close/>
                  <a:moveTo>
                    <a:pt x="3270" y="2448"/>
                  </a:moveTo>
                  <a:lnTo>
                    <a:pt x="3270" y="2448"/>
                  </a:lnTo>
                  <a:cubicBezTo>
                    <a:pt x="3255" y="2478"/>
                    <a:pt x="3226" y="2419"/>
                    <a:pt x="3226" y="2404"/>
                  </a:cubicBezTo>
                  <a:cubicBezTo>
                    <a:pt x="3226" y="2374"/>
                    <a:pt x="3255" y="2359"/>
                    <a:pt x="3255" y="2330"/>
                  </a:cubicBezTo>
                  <a:cubicBezTo>
                    <a:pt x="3241" y="2315"/>
                    <a:pt x="3226" y="2359"/>
                    <a:pt x="3211" y="2345"/>
                  </a:cubicBezTo>
                  <a:cubicBezTo>
                    <a:pt x="3211" y="2330"/>
                    <a:pt x="3211" y="2285"/>
                    <a:pt x="3182" y="2285"/>
                  </a:cubicBezTo>
                  <a:cubicBezTo>
                    <a:pt x="3182" y="2285"/>
                    <a:pt x="3182" y="2315"/>
                    <a:pt x="3167" y="2315"/>
                  </a:cubicBezTo>
                  <a:cubicBezTo>
                    <a:pt x="3152" y="2300"/>
                    <a:pt x="3152" y="2285"/>
                    <a:pt x="3137" y="2270"/>
                  </a:cubicBezTo>
                  <a:cubicBezTo>
                    <a:pt x="3123" y="2256"/>
                    <a:pt x="3108" y="2241"/>
                    <a:pt x="3093" y="2226"/>
                  </a:cubicBezTo>
                  <a:cubicBezTo>
                    <a:pt x="3079" y="2211"/>
                    <a:pt x="3123" y="2211"/>
                    <a:pt x="3123" y="2196"/>
                  </a:cubicBezTo>
                  <a:cubicBezTo>
                    <a:pt x="3108" y="2181"/>
                    <a:pt x="3079" y="2196"/>
                    <a:pt x="3079" y="2181"/>
                  </a:cubicBezTo>
                  <a:cubicBezTo>
                    <a:pt x="3079" y="2167"/>
                    <a:pt x="3093" y="2122"/>
                    <a:pt x="3093" y="2107"/>
                  </a:cubicBezTo>
                  <a:cubicBezTo>
                    <a:pt x="3123" y="2078"/>
                    <a:pt x="3196" y="2181"/>
                    <a:pt x="3196" y="2196"/>
                  </a:cubicBezTo>
                  <a:cubicBezTo>
                    <a:pt x="3211" y="2226"/>
                    <a:pt x="3226" y="2241"/>
                    <a:pt x="3226" y="2270"/>
                  </a:cubicBezTo>
                  <a:cubicBezTo>
                    <a:pt x="3241" y="2300"/>
                    <a:pt x="3241" y="2285"/>
                    <a:pt x="3255" y="2315"/>
                  </a:cubicBezTo>
                  <a:cubicBezTo>
                    <a:pt x="3255" y="2330"/>
                    <a:pt x="3270" y="2345"/>
                    <a:pt x="3270" y="2359"/>
                  </a:cubicBezTo>
                  <a:cubicBezTo>
                    <a:pt x="3285" y="2389"/>
                    <a:pt x="3270" y="2419"/>
                    <a:pt x="3270" y="2448"/>
                  </a:cubicBezTo>
                  <a:cubicBezTo>
                    <a:pt x="3255" y="2463"/>
                    <a:pt x="3270" y="2434"/>
                    <a:pt x="3270" y="2448"/>
                  </a:cubicBezTo>
                  <a:lnTo>
                    <a:pt x="3270" y="244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Freeform 2129">
              <a:extLst>
                <a:ext uri="{FF2B5EF4-FFF2-40B4-BE49-F238E27FC236}">
                  <a16:creationId xmlns:a16="http://schemas.microsoft.com/office/drawing/2014/main" id="{015F0FFC-0125-D7E4-B293-581B68EAF819}"/>
                </a:ext>
              </a:extLst>
            </p:cNvPr>
            <p:cNvSpPr>
              <a:spLocks/>
            </p:cNvSpPr>
            <p:nvPr/>
          </p:nvSpPr>
          <p:spPr bwMode="auto">
            <a:xfrm>
              <a:off x="1712" y="2040"/>
              <a:ext cx="24" cy="32"/>
            </a:xfrm>
            <a:custGeom>
              <a:avLst/>
              <a:gdLst>
                <a:gd name="T0" fmla="*/ 125 w 125"/>
                <a:gd name="T1" fmla="*/ 153 h 167"/>
                <a:gd name="T2" fmla="*/ 125 w 125"/>
                <a:gd name="T3" fmla="*/ 153 h 167"/>
                <a:gd name="T4" fmla="*/ 70 w 125"/>
                <a:gd name="T5" fmla="*/ 28 h 167"/>
                <a:gd name="T6" fmla="*/ 28 w 125"/>
                <a:gd name="T7" fmla="*/ 28 h 167"/>
                <a:gd name="T8" fmla="*/ 0 w 125"/>
                <a:gd name="T9" fmla="*/ 42 h 167"/>
                <a:gd name="T10" fmla="*/ 42 w 125"/>
                <a:gd name="T11" fmla="*/ 69 h 167"/>
                <a:gd name="T12" fmla="*/ 42 w 125"/>
                <a:gd name="T13" fmla="*/ 97 h 167"/>
                <a:gd name="T14" fmla="*/ 56 w 125"/>
                <a:gd name="T15" fmla="*/ 97 h 167"/>
                <a:gd name="T16" fmla="*/ 42 w 125"/>
                <a:gd name="T17" fmla="*/ 111 h 167"/>
                <a:gd name="T18" fmla="*/ 84 w 125"/>
                <a:gd name="T19" fmla="*/ 153 h 167"/>
                <a:gd name="T20" fmla="*/ 84 w 125"/>
                <a:gd name="T21" fmla="*/ 125 h 167"/>
                <a:gd name="T22" fmla="*/ 125 w 125"/>
                <a:gd name="T23" fmla="*/ 153 h 167"/>
                <a:gd name="T24" fmla="*/ 125 w 125"/>
                <a:gd name="T25" fmla="*/ 15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67">
                  <a:moveTo>
                    <a:pt x="125" y="153"/>
                  </a:moveTo>
                  <a:lnTo>
                    <a:pt x="125" y="153"/>
                  </a:lnTo>
                  <a:cubicBezTo>
                    <a:pt x="111" y="111"/>
                    <a:pt x="97" y="55"/>
                    <a:pt x="70" y="28"/>
                  </a:cubicBezTo>
                  <a:cubicBezTo>
                    <a:pt x="56" y="14"/>
                    <a:pt x="42" y="0"/>
                    <a:pt x="28" y="28"/>
                  </a:cubicBezTo>
                  <a:cubicBezTo>
                    <a:pt x="28" y="28"/>
                    <a:pt x="0" y="28"/>
                    <a:pt x="0" y="42"/>
                  </a:cubicBezTo>
                  <a:cubicBezTo>
                    <a:pt x="14" y="55"/>
                    <a:pt x="42" y="42"/>
                    <a:pt x="42" y="69"/>
                  </a:cubicBezTo>
                  <a:lnTo>
                    <a:pt x="42" y="97"/>
                  </a:lnTo>
                  <a:cubicBezTo>
                    <a:pt x="42" y="111"/>
                    <a:pt x="56" y="97"/>
                    <a:pt x="56" y="97"/>
                  </a:cubicBezTo>
                  <a:cubicBezTo>
                    <a:pt x="70" y="111"/>
                    <a:pt x="42" y="111"/>
                    <a:pt x="42" y="111"/>
                  </a:cubicBezTo>
                  <a:cubicBezTo>
                    <a:pt x="42" y="125"/>
                    <a:pt x="70" y="153"/>
                    <a:pt x="84" y="153"/>
                  </a:cubicBezTo>
                  <a:cubicBezTo>
                    <a:pt x="84" y="153"/>
                    <a:pt x="28" y="97"/>
                    <a:pt x="84" y="125"/>
                  </a:cubicBezTo>
                  <a:cubicBezTo>
                    <a:pt x="97" y="125"/>
                    <a:pt x="125" y="167"/>
                    <a:pt x="125" y="153"/>
                  </a:cubicBezTo>
                  <a:cubicBezTo>
                    <a:pt x="111" y="139"/>
                    <a:pt x="125" y="167"/>
                    <a:pt x="125" y="15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 name="Freeform 2130">
              <a:extLst>
                <a:ext uri="{FF2B5EF4-FFF2-40B4-BE49-F238E27FC236}">
                  <a16:creationId xmlns:a16="http://schemas.microsoft.com/office/drawing/2014/main" id="{A979E79B-1EA0-60EB-8F0F-93E9426BDADB}"/>
                </a:ext>
              </a:extLst>
            </p:cNvPr>
            <p:cNvSpPr>
              <a:spLocks/>
            </p:cNvSpPr>
            <p:nvPr/>
          </p:nvSpPr>
          <p:spPr bwMode="auto">
            <a:xfrm>
              <a:off x="1712" y="2040"/>
              <a:ext cx="24" cy="32"/>
            </a:xfrm>
            <a:custGeom>
              <a:avLst/>
              <a:gdLst>
                <a:gd name="T0" fmla="*/ 125 w 125"/>
                <a:gd name="T1" fmla="*/ 153 h 167"/>
                <a:gd name="T2" fmla="*/ 125 w 125"/>
                <a:gd name="T3" fmla="*/ 153 h 167"/>
                <a:gd name="T4" fmla="*/ 70 w 125"/>
                <a:gd name="T5" fmla="*/ 28 h 167"/>
                <a:gd name="T6" fmla="*/ 28 w 125"/>
                <a:gd name="T7" fmla="*/ 28 h 167"/>
                <a:gd name="T8" fmla="*/ 0 w 125"/>
                <a:gd name="T9" fmla="*/ 42 h 167"/>
                <a:gd name="T10" fmla="*/ 42 w 125"/>
                <a:gd name="T11" fmla="*/ 69 h 167"/>
                <a:gd name="T12" fmla="*/ 42 w 125"/>
                <a:gd name="T13" fmla="*/ 97 h 167"/>
                <a:gd name="T14" fmla="*/ 56 w 125"/>
                <a:gd name="T15" fmla="*/ 97 h 167"/>
                <a:gd name="T16" fmla="*/ 42 w 125"/>
                <a:gd name="T17" fmla="*/ 111 h 167"/>
                <a:gd name="T18" fmla="*/ 84 w 125"/>
                <a:gd name="T19" fmla="*/ 153 h 167"/>
                <a:gd name="T20" fmla="*/ 84 w 125"/>
                <a:gd name="T21" fmla="*/ 125 h 167"/>
                <a:gd name="T22" fmla="*/ 125 w 125"/>
                <a:gd name="T23" fmla="*/ 153 h 167"/>
                <a:gd name="T24" fmla="*/ 125 w 125"/>
                <a:gd name="T25" fmla="*/ 153 h 167"/>
                <a:gd name="T26" fmla="*/ 125 w 125"/>
                <a:gd name="T27" fmla="*/ 15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67">
                  <a:moveTo>
                    <a:pt x="125" y="153"/>
                  </a:moveTo>
                  <a:lnTo>
                    <a:pt x="125" y="153"/>
                  </a:lnTo>
                  <a:cubicBezTo>
                    <a:pt x="111" y="111"/>
                    <a:pt x="97" y="55"/>
                    <a:pt x="70" y="28"/>
                  </a:cubicBezTo>
                  <a:cubicBezTo>
                    <a:pt x="56" y="14"/>
                    <a:pt x="42" y="0"/>
                    <a:pt x="28" y="28"/>
                  </a:cubicBezTo>
                  <a:cubicBezTo>
                    <a:pt x="28" y="28"/>
                    <a:pt x="0" y="28"/>
                    <a:pt x="0" y="42"/>
                  </a:cubicBezTo>
                  <a:cubicBezTo>
                    <a:pt x="14" y="55"/>
                    <a:pt x="42" y="42"/>
                    <a:pt x="42" y="69"/>
                  </a:cubicBezTo>
                  <a:lnTo>
                    <a:pt x="42" y="97"/>
                  </a:lnTo>
                  <a:cubicBezTo>
                    <a:pt x="42" y="111"/>
                    <a:pt x="56" y="97"/>
                    <a:pt x="56" y="97"/>
                  </a:cubicBezTo>
                  <a:cubicBezTo>
                    <a:pt x="70" y="111"/>
                    <a:pt x="42" y="111"/>
                    <a:pt x="42" y="111"/>
                  </a:cubicBezTo>
                  <a:cubicBezTo>
                    <a:pt x="42" y="125"/>
                    <a:pt x="70" y="153"/>
                    <a:pt x="84" y="153"/>
                  </a:cubicBezTo>
                  <a:cubicBezTo>
                    <a:pt x="84" y="153"/>
                    <a:pt x="28" y="97"/>
                    <a:pt x="84" y="125"/>
                  </a:cubicBezTo>
                  <a:cubicBezTo>
                    <a:pt x="97" y="125"/>
                    <a:pt x="125" y="167"/>
                    <a:pt x="125" y="153"/>
                  </a:cubicBezTo>
                  <a:cubicBezTo>
                    <a:pt x="111" y="139"/>
                    <a:pt x="125" y="167"/>
                    <a:pt x="125" y="153"/>
                  </a:cubicBezTo>
                  <a:lnTo>
                    <a:pt x="125" y="15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Freeform 2131">
              <a:extLst>
                <a:ext uri="{FF2B5EF4-FFF2-40B4-BE49-F238E27FC236}">
                  <a16:creationId xmlns:a16="http://schemas.microsoft.com/office/drawing/2014/main" id="{53AD4281-0EBF-628D-8E8B-80FE8CF67291}"/>
                </a:ext>
              </a:extLst>
            </p:cNvPr>
            <p:cNvSpPr>
              <a:spLocks/>
            </p:cNvSpPr>
            <p:nvPr/>
          </p:nvSpPr>
          <p:spPr bwMode="auto">
            <a:xfrm>
              <a:off x="1712" y="2040"/>
              <a:ext cx="24" cy="32"/>
            </a:xfrm>
            <a:custGeom>
              <a:avLst/>
              <a:gdLst>
                <a:gd name="T0" fmla="*/ 125 w 125"/>
                <a:gd name="T1" fmla="*/ 153 h 167"/>
                <a:gd name="T2" fmla="*/ 125 w 125"/>
                <a:gd name="T3" fmla="*/ 153 h 167"/>
                <a:gd name="T4" fmla="*/ 70 w 125"/>
                <a:gd name="T5" fmla="*/ 28 h 167"/>
                <a:gd name="T6" fmla="*/ 28 w 125"/>
                <a:gd name="T7" fmla="*/ 28 h 167"/>
                <a:gd name="T8" fmla="*/ 0 w 125"/>
                <a:gd name="T9" fmla="*/ 42 h 167"/>
                <a:gd name="T10" fmla="*/ 42 w 125"/>
                <a:gd name="T11" fmla="*/ 69 h 167"/>
                <a:gd name="T12" fmla="*/ 42 w 125"/>
                <a:gd name="T13" fmla="*/ 97 h 167"/>
                <a:gd name="T14" fmla="*/ 56 w 125"/>
                <a:gd name="T15" fmla="*/ 97 h 167"/>
                <a:gd name="T16" fmla="*/ 42 w 125"/>
                <a:gd name="T17" fmla="*/ 111 h 167"/>
                <a:gd name="T18" fmla="*/ 84 w 125"/>
                <a:gd name="T19" fmla="*/ 153 h 167"/>
                <a:gd name="T20" fmla="*/ 84 w 125"/>
                <a:gd name="T21" fmla="*/ 125 h 167"/>
                <a:gd name="T22" fmla="*/ 125 w 125"/>
                <a:gd name="T23" fmla="*/ 153 h 167"/>
                <a:gd name="T24" fmla="*/ 125 w 125"/>
                <a:gd name="T25" fmla="*/ 15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67">
                  <a:moveTo>
                    <a:pt x="125" y="153"/>
                  </a:moveTo>
                  <a:lnTo>
                    <a:pt x="125" y="153"/>
                  </a:lnTo>
                  <a:cubicBezTo>
                    <a:pt x="111" y="111"/>
                    <a:pt x="97" y="55"/>
                    <a:pt x="70" y="28"/>
                  </a:cubicBezTo>
                  <a:cubicBezTo>
                    <a:pt x="56" y="14"/>
                    <a:pt x="42" y="0"/>
                    <a:pt x="28" y="28"/>
                  </a:cubicBezTo>
                  <a:cubicBezTo>
                    <a:pt x="28" y="28"/>
                    <a:pt x="0" y="28"/>
                    <a:pt x="0" y="42"/>
                  </a:cubicBezTo>
                  <a:cubicBezTo>
                    <a:pt x="14" y="55"/>
                    <a:pt x="42" y="42"/>
                    <a:pt x="42" y="69"/>
                  </a:cubicBezTo>
                  <a:lnTo>
                    <a:pt x="42" y="97"/>
                  </a:lnTo>
                  <a:cubicBezTo>
                    <a:pt x="42" y="111"/>
                    <a:pt x="56" y="97"/>
                    <a:pt x="56" y="97"/>
                  </a:cubicBezTo>
                  <a:cubicBezTo>
                    <a:pt x="70" y="111"/>
                    <a:pt x="42" y="111"/>
                    <a:pt x="42" y="111"/>
                  </a:cubicBezTo>
                  <a:cubicBezTo>
                    <a:pt x="42" y="125"/>
                    <a:pt x="70" y="153"/>
                    <a:pt x="84" y="153"/>
                  </a:cubicBezTo>
                  <a:cubicBezTo>
                    <a:pt x="84" y="153"/>
                    <a:pt x="28" y="97"/>
                    <a:pt x="84" y="125"/>
                  </a:cubicBezTo>
                  <a:cubicBezTo>
                    <a:pt x="97" y="125"/>
                    <a:pt x="125" y="167"/>
                    <a:pt x="125" y="153"/>
                  </a:cubicBezTo>
                  <a:cubicBezTo>
                    <a:pt x="111" y="139"/>
                    <a:pt x="125" y="167"/>
                    <a:pt x="125" y="153"/>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2132">
              <a:extLst>
                <a:ext uri="{FF2B5EF4-FFF2-40B4-BE49-F238E27FC236}">
                  <a16:creationId xmlns:a16="http://schemas.microsoft.com/office/drawing/2014/main" id="{F29C49B5-0F39-821F-3E83-C3BEEE8F6D16}"/>
                </a:ext>
              </a:extLst>
            </p:cNvPr>
            <p:cNvSpPr>
              <a:spLocks/>
            </p:cNvSpPr>
            <p:nvPr/>
          </p:nvSpPr>
          <p:spPr bwMode="auto">
            <a:xfrm>
              <a:off x="1712" y="2040"/>
              <a:ext cx="24" cy="32"/>
            </a:xfrm>
            <a:custGeom>
              <a:avLst/>
              <a:gdLst>
                <a:gd name="T0" fmla="*/ 125 w 125"/>
                <a:gd name="T1" fmla="*/ 153 h 167"/>
                <a:gd name="T2" fmla="*/ 125 w 125"/>
                <a:gd name="T3" fmla="*/ 153 h 167"/>
                <a:gd name="T4" fmla="*/ 70 w 125"/>
                <a:gd name="T5" fmla="*/ 28 h 167"/>
                <a:gd name="T6" fmla="*/ 28 w 125"/>
                <a:gd name="T7" fmla="*/ 28 h 167"/>
                <a:gd name="T8" fmla="*/ 0 w 125"/>
                <a:gd name="T9" fmla="*/ 42 h 167"/>
                <a:gd name="T10" fmla="*/ 42 w 125"/>
                <a:gd name="T11" fmla="*/ 69 h 167"/>
                <a:gd name="T12" fmla="*/ 42 w 125"/>
                <a:gd name="T13" fmla="*/ 97 h 167"/>
                <a:gd name="T14" fmla="*/ 56 w 125"/>
                <a:gd name="T15" fmla="*/ 97 h 167"/>
                <a:gd name="T16" fmla="*/ 42 w 125"/>
                <a:gd name="T17" fmla="*/ 111 h 167"/>
                <a:gd name="T18" fmla="*/ 84 w 125"/>
                <a:gd name="T19" fmla="*/ 153 h 167"/>
                <a:gd name="T20" fmla="*/ 84 w 125"/>
                <a:gd name="T21" fmla="*/ 125 h 167"/>
                <a:gd name="T22" fmla="*/ 125 w 125"/>
                <a:gd name="T23" fmla="*/ 153 h 167"/>
                <a:gd name="T24" fmla="*/ 125 w 125"/>
                <a:gd name="T25" fmla="*/ 153 h 167"/>
                <a:gd name="T26" fmla="*/ 125 w 125"/>
                <a:gd name="T27" fmla="*/ 15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67">
                  <a:moveTo>
                    <a:pt x="125" y="153"/>
                  </a:moveTo>
                  <a:lnTo>
                    <a:pt x="125" y="153"/>
                  </a:lnTo>
                  <a:cubicBezTo>
                    <a:pt x="111" y="111"/>
                    <a:pt x="97" y="55"/>
                    <a:pt x="70" y="28"/>
                  </a:cubicBezTo>
                  <a:cubicBezTo>
                    <a:pt x="56" y="14"/>
                    <a:pt x="42" y="0"/>
                    <a:pt x="28" y="28"/>
                  </a:cubicBezTo>
                  <a:cubicBezTo>
                    <a:pt x="28" y="28"/>
                    <a:pt x="0" y="28"/>
                    <a:pt x="0" y="42"/>
                  </a:cubicBezTo>
                  <a:cubicBezTo>
                    <a:pt x="14" y="55"/>
                    <a:pt x="42" y="42"/>
                    <a:pt x="42" y="69"/>
                  </a:cubicBezTo>
                  <a:lnTo>
                    <a:pt x="42" y="97"/>
                  </a:lnTo>
                  <a:cubicBezTo>
                    <a:pt x="42" y="111"/>
                    <a:pt x="56" y="97"/>
                    <a:pt x="56" y="97"/>
                  </a:cubicBezTo>
                  <a:cubicBezTo>
                    <a:pt x="70" y="111"/>
                    <a:pt x="42" y="111"/>
                    <a:pt x="42" y="111"/>
                  </a:cubicBezTo>
                  <a:cubicBezTo>
                    <a:pt x="42" y="125"/>
                    <a:pt x="70" y="153"/>
                    <a:pt x="84" y="153"/>
                  </a:cubicBezTo>
                  <a:cubicBezTo>
                    <a:pt x="84" y="153"/>
                    <a:pt x="28" y="97"/>
                    <a:pt x="84" y="125"/>
                  </a:cubicBezTo>
                  <a:cubicBezTo>
                    <a:pt x="97" y="125"/>
                    <a:pt x="125" y="167"/>
                    <a:pt x="125" y="153"/>
                  </a:cubicBezTo>
                  <a:cubicBezTo>
                    <a:pt x="111" y="139"/>
                    <a:pt x="125" y="167"/>
                    <a:pt x="125" y="153"/>
                  </a:cubicBezTo>
                  <a:lnTo>
                    <a:pt x="125" y="153"/>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Freeform 2133">
              <a:extLst>
                <a:ext uri="{FF2B5EF4-FFF2-40B4-BE49-F238E27FC236}">
                  <a16:creationId xmlns:a16="http://schemas.microsoft.com/office/drawing/2014/main" id="{FBC31ED6-5F96-88CA-D51A-C2F91858AE2F}"/>
                </a:ext>
              </a:extLst>
            </p:cNvPr>
            <p:cNvSpPr>
              <a:spLocks/>
            </p:cNvSpPr>
            <p:nvPr/>
          </p:nvSpPr>
          <p:spPr bwMode="auto">
            <a:xfrm>
              <a:off x="2885" y="2932"/>
              <a:ext cx="40" cy="40"/>
            </a:xfrm>
            <a:custGeom>
              <a:avLst/>
              <a:gdLst>
                <a:gd name="T0" fmla="*/ 179 w 208"/>
                <a:gd name="T1" fmla="*/ 64 h 208"/>
                <a:gd name="T2" fmla="*/ 179 w 208"/>
                <a:gd name="T3" fmla="*/ 64 h 208"/>
                <a:gd name="T4" fmla="*/ 149 w 208"/>
                <a:gd name="T5" fmla="*/ 48 h 208"/>
                <a:gd name="T6" fmla="*/ 89 w 208"/>
                <a:gd name="T7" fmla="*/ 16 h 208"/>
                <a:gd name="T8" fmla="*/ 30 w 208"/>
                <a:gd name="T9" fmla="*/ 16 h 208"/>
                <a:gd name="T10" fmla="*/ 15 w 208"/>
                <a:gd name="T11" fmla="*/ 32 h 208"/>
                <a:gd name="T12" fmla="*/ 30 w 208"/>
                <a:gd name="T13" fmla="*/ 64 h 208"/>
                <a:gd name="T14" fmla="*/ 15 w 208"/>
                <a:gd name="T15" fmla="*/ 112 h 208"/>
                <a:gd name="T16" fmla="*/ 30 w 208"/>
                <a:gd name="T17" fmla="*/ 160 h 208"/>
                <a:gd name="T18" fmla="*/ 60 w 208"/>
                <a:gd name="T19" fmla="*/ 160 h 208"/>
                <a:gd name="T20" fmla="*/ 104 w 208"/>
                <a:gd name="T21" fmla="*/ 192 h 208"/>
                <a:gd name="T22" fmla="*/ 149 w 208"/>
                <a:gd name="T23" fmla="*/ 160 h 208"/>
                <a:gd name="T24" fmla="*/ 179 w 208"/>
                <a:gd name="T25" fmla="*/ 64 h 208"/>
                <a:gd name="T26" fmla="*/ 179 w 208"/>
                <a:gd name="T27" fmla="*/ 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 h="208">
                  <a:moveTo>
                    <a:pt x="179" y="64"/>
                  </a:moveTo>
                  <a:lnTo>
                    <a:pt x="179" y="64"/>
                  </a:lnTo>
                  <a:cubicBezTo>
                    <a:pt x="179" y="48"/>
                    <a:pt x="164" y="48"/>
                    <a:pt x="149" y="48"/>
                  </a:cubicBezTo>
                  <a:cubicBezTo>
                    <a:pt x="119" y="32"/>
                    <a:pt x="119" y="16"/>
                    <a:pt x="89" y="16"/>
                  </a:cubicBezTo>
                  <a:cubicBezTo>
                    <a:pt x="75" y="0"/>
                    <a:pt x="45" y="0"/>
                    <a:pt x="30" y="16"/>
                  </a:cubicBezTo>
                  <a:cubicBezTo>
                    <a:pt x="30" y="16"/>
                    <a:pt x="30" y="32"/>
                    <a:pt x="15" y="32"/>
                  </a:cubicBezTo>
                  <a:cubicBezTo>
                    <a:pt x="0" y="64"/>
                    <a:pt x="15" y="48"/>
                    <a:pt x="30" y="64"/>
                  </a:cubicBezTo>
                  <a:lnTo>
                    <a:pt x="15" y="112"/>
                  </a:lnTo>
                  <a:cubicBezTo>
                    <a:pt x="15" y="144"/>
                    <a:pt x="15" y="144"/>
                    <a:pt x="30" y="160"/>
                  </a:cubicBezTo>
                  <a:cubicBezTo>
                    <a:pt x="45" y="176"/>
                    <a:pt x="45" y="160"/>
                    <a:pt x="60" y="160"/>
                  </a:cubicBezTo>
                  <a:cubicBezTo>
                    <a:pt x="89" y="160"/>
                    <a:pt x="75" y="192"/>
                    <a:pt x="104" y="192"/>
                  </a:cubicBezTo>
                  <a:cubicBezTo>
                    <a:pt x="134" y="208"/>
                    <a:pt x="119" y="176"/>
                    <a:pt x="149" y="160"/>
                  </a:cubicBezTo>
                  <a:cubicBezTo>
                    <a:pt x="179" y="128"/>
                    <a:pt x="208" y="112"/>
                    <a:pt x="179" y="64"/>
                  </a:cubicBezTo>
                  <a:cubicBezTo>
                    <a:pt x="179" y="32"/>
                    <a:pt x="208" y="128"/>
                    <a:pt x="179" y="64"/>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 name="Freeform 2134">
              <a:extLst>
                <a:ext uri="{FF2B5EF4-FFF2-40B4-BE49-F238E27FC236}">
                  <a16:creationId xmlns:a16="http://schemas.microsoft.com/office/drawing/2014/main" id="{5C29A671-7313-2411-D28F-667E2343412A}"/>
                </a:ext>
              </a:extLst>
            </p:cNvPr>
            <p:cNvSpPr>
              <a:spLocks/>
            </p:cNvSpPr>
            <p:nvPr/>
          </p:nvSpPr>
          <p:spPr bwMode="auto">
            <a:xfrm>
              <a:off x="2885" y="2932"/>
              <a:ext cx="40" cy="40"/>
            </a:xfrm>
            <a:custGeom>
              <a:avLst/>
              <a:gdLst>
                <a:gd name="T0" fmla="*/ 179 w 208"/>
                <a:gd name="T1" fmla="*/ 64 h 208"/>
                <a:gd name="T2" fmla="*/ 179 w 208"/>
                <a:gd name="T3" fmla="*/ 64 h 208"/>
                <a:gd name="T4" fmla="*/ 149 w 208"/>
                <a:gd name="T5" fmla="*/ 48 h 208"/>
                <a:gd name="T6" fmla="*/ 89 w 208"/>
                <a:gd name="T7" fmla="*/ 16 h 208"/>
                <a:gd name="T8" fmla="*/ 30 w 208"/>
                <a:gd name="T9" fmla="*/ 16 h 208"/>
                <a:gd name="T10" fmla="*/ 15 w 208"/>
                <a:gd name="T11" fmla="*/ 32 h 208"/>
                <a:gd name="T12" fmla="*/ 30 w 208"/>
                <a:gd name="T13" fmla="*/ 64 h 208"/>
                <a:gd name="T14" fmla="*/ 15 w 208"/>
                <a:gd name="T15" fmla="*/ 112 h 208"/>
                <a:gd name="T16" fmla="*/ 30 w 208"/>
                <a:gd name="T17" fmla="*/ 160 h 208"/>
                <a:gd name="T18" fmla="*/ 60 w 208"/>
                <a:gd name="T19" fmla="*/ 160 h 208"/>
                <a:gd name="T20" fmla="*/ 104 w 208"/>
                <a:gd name="T21" fmla="*/ 192 h 208"/>
                <a:gd name="T22" fmla="*/ 149 w 208"/>
                <a:gd name="T23" fmla="*/ 160 h 208"/>
                <a:gd name="T24" fmla="*/ 179 w 208"/>
                <a:gd name="T25" fmla="*/ 64 h 208"/>
                <a:gd name="T26" fmla="*/ 179 w 208"/>
                <a:gd name="T27" fmla="*/ 64 h 208"/>
                <a:gd name="T28" fmla="*/ 179 w 208"/>
                <a:gd name="T29" fmla="*/ 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208">
                  <a:moveTo>
                    <a:pt x="179" y="64"/>
                  </a:moveTo>
                  <a:lnTo>
                    <a:pt x="179" y="64"/>
                  </a:lnTo>
                  <a:cubicBezTo>
                    <a:pt x="179" y="48"/>
                    <a:pt x="164" y="48"/>
                    <a:pt x="149" y="48"/>
                  </a:cubicBezTo>
                  <a:cubicBezTo>
                    <a:pt x="119" y="32"/>
                    <a:pt x="119" y="16"/>
                    <a:pt x="89" y="16"/>
                  </a:cubicBezTo>
                  <a:cubicBezTo>
                    <a:pt x="75" y="0"/>
                    <a:pt x="45" y="0"/>
                    <a:pt x="30" y="16"/>
                  </a:cubicBezTo>
                  <a:cubicBezTo>
                    <a:pt x="30" y="16"/>
                    <a:pt x="30" y="32"/>
                    <a:pt x="15" y="32"/>
                  </a:cubicBezTo>
                  <a:cubicBezTo>
                    <a:pt x="0" y="64"/>
                    <a:pt x="15" y="48"/>
                    <a:pt x="30" y="64"/>
                  </a:cubicBezTo>
                  <a:lnTo>
                    <a:pt x="15" y="112"/>
                  </a:lnTo>
                  <a:cubicBezTo>
                    <a:pt x="15" y="144"/>
                    <a:pt x="15" y="144"/>
                    <a:pt x="30" y="160"/>
                  </a:cubicBezTo>
                  <a:cubicBezTo>
                    <a:pt x="45" y="176"/>
                    <a:pt x="45" y="160"/>
                    <a:pt x="60" y="160"/>
                  </a:cubicBezTo>
                  <a:cubicBezTo>
                    <a:pt x="89" y="160"/>
                    <a:pt x="75" y="192"/>
                    <a:pt x="104" y="192"/>
                  </a:cubicBezTo>
                  <a:cubicBezTo>
                    <a:pt x="134" y="208"/>
                    <a:pt x="119" y="176"/>
                    <a:pt x="149" y="160"/>
                  </a:cubicBezTo>
                  <a:cubicBezTo>
                    <a:pt x="179" y="128"/>
                    <a:pt x="208" y="112"/>
                    <a:pt x="179" y="64"/>
                  </a:cubicBezTo>
                  <a:cubicBezTo>
                    <a:pt x="179" y="32"/>
                    <a:pt x="208" y="128"/>
                    <a:pt x="179" y="64"/>
                  </a:cubicBezTo>
                  <a:lnTo>
                    <a:pt x="179" y="6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Freeform 2135">
              <a:extLst>
                <a:ext uri="{FF2B5EF4-FFF2-40B4-BE49-F238E27FC236}">
                  <a16:creationId xmlns:a16="http://schemas.microsoft.com/office/drawing/2014/main" id="{50296CC3-8C67-F600-8F92-67A175671B86}"/>
                </a:ext>
              </a:extLst>
            </p:cNvPr>
            <p:cNvSpPr>
              <a:spLocks/>
            </p:cNvSpPr>
            <p:nvPr/>
          </p:nvSpPr>
          <p:spPr bwMode="auto">
            <a:xfrm>
              <a:off x="2885" y="2932"/>
              <a:ext cx="40" cy="40"/>
            </a:xfrm>
            <a:custGeom>
              <a:avLst/>
              <a:gdLst>
                <a:gd name="T0" fmla="*/ 179 w 208"/>
                <a:gd name="T1" fmla="*/ 64 h 208"/>
                <a:gd name="T2" fmla="*/ 179 w 208"/>
                <a:gd name="T3" fmla="*/ 64 h 208"/>
                <a:gd name="T4" fmla="*/ 149 w 208"/>
                <a:gd name="T5" fmla="*/ 48 h 208"/>
                <a:gd name="T6" fmla="*/ 89 w 208"/>
                <a:gd name="T7" fmla="*/ 16 h 208"/>
                <a:gd name="T8" fmla="*/ 30 w 208"/>
                <a:gd name="T9" fmla="*/ 16 h 208"/>
                <a:gd name="T10" fmla="*/ 15 w 208"/>
                <a:gd name="T11" fmla="*/ 32 h 208"/>
                <a:gd name="T12" fmla="*/ 30 w 208"/>
                <a:gd name="T13" fmla="*/ 64 h 208"/>
                <a:gd name="T14" fmla="*/ 15 w 208"/>
                <a:gd name="T15" fmla="*/ 112 h 208"/>
                <a:gd name="T16" fmla="*/ 30 w 208"/>
                <a:gd name="T17" fmla="*/ 160 h 208"/>
                <a:gd name="T18" fmla="*/ 60 w 208"/>
                <a:gd name="T19" fmla="*/ 160 h 208"/>
                <a:gd name="T20" fmla="*/ 104 w 208"/>
                <a:gd name="T21" fmla="*/ 192 h 208"/>
                <a:gd name="T22" fmla="*/ 149 w 208"/>
                <a:gd name="T23" fmla="*/ 160 h 208"/>
                <a:gd name="T24" fmla="*/ 179 w 208"/>
                <a:gd name="T25" fmla="*/ 64 h 208"/>
                <a:gd name="T26" fmla="*/ 179 w 208"/>
                <a:gd name="T27" fmla="*/ 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8" h="208">
                  <a:moveTo>
                    <a:pt x="179" y="64"/>
                  </a:moveTo>
                  <a:lnTo>
                    <a:pt x="179" y="64"/>
                  </a:lnTo>
                  <a:cubicBezTo>
                    <a:pt x="179" y="48"/>
                    <a:pt x="164" y="48"/>
                    <a:pt x="149" y="48"/>
                  </a:cubicBezTo>
                  <a:cubicBezTo>
                    <a:pt x="119" y="32"/>
                    <a:pt x="119" y="16"/>
                    <a:pt x="89" y="16"/>
                  </a:cubicBezTo>
                  <a:cubicBezTo>
                    <a:pt x="75" y="0"/>
                    <a:pt x="45" y="0"/>
                    <a:pt x="30" y="16"/>
                  </a:cubicBezTo>
                  <a:cubicBezTo>
                    <a:pt x="30" y="16"/>
                    <a:pt x="30" y="32"/>
                    <a:pt x="15" y="32"/>
                  </a:cubicBezTo>
                  <a:cubicBezTo>
                    <a:pt x="0" y="64"/>
                    <a:pt x="15" y="48"/>
                    <a:pt x="30" y="64"/>
                  </a:cubicBezTo>
                  <a:lnTo>
                    <a:pt x="15" y="112"/>
                  </a:lnTo>
                  <a:cubicBezTo>
                    <a:pt x="15" y="144"/>
                    <a:pt x="15" y="144"/>
                    <a:pt x="30" y="160"/>
                  </a:cubicBezTo>
                  <a:cubicBezTo>
                    <a:pt x="45" y="176"/>
                    <a:pt x="45" y="160"/>
                    <a:pt x="60" y="160"/>
                  </a:cubicBezTo>
                  <a:cubicBezTo>
                    <a:pt x="89" y="160"/>
                    <a:pt x="75" y="192"/>
                    <a:pt x="104" y="192"/>
                  </a:cubicBezTo>
                  <a:cubicBezTo>
                    <a:pt x="134" y="208"/>
                    <a:pt x="119" y="176"/>
                    <a:pt x="149" y="160"/>
                  </a:cubicBezTo>
                  <a:cubicBezTo>
                    <a:pt x="179" y="128"/>
                    <a:pt x="208" y="112"/>
                    <a:pt x="179" y="64"/>
                  </a:cubicBezTo>
                  <a:cubicBezTo>
                    <a:pt x="179" y="32"/>
                    <a:pt x="208" y="128"/>
                    <a:pt x="179" y="64"/>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 name="Freeform 2136">
              <a:extLst>
                <a:ext uri="{FF2B5EF4-FFF2-40B4-BE49-F238E27FC236}">
                  <a16:creationId xmlns:a16="http://schemas.microsoft.com/office/drawing/2014/main" id="{7560694A-9DF3-437A-0AE2-F517E3E821A5}"/>
                </a:ext>
              </a:extLst>
            </p:cNvPr>
            <p:cNvSpPr>
              <a:spLocks/>
            </p:cNvSpPr>
            <p:nvPr/>
          </p:nvSpPr>
          <p:spPr bwMode="auto">
            <a:xfrm>
              <a:off x="2885" y="2932"/>
              <a:ext cx="40" cy="40"/>
            </a:xfrm>
            <a:custGeom>
              <a:avLst/>
              <a:gdLst>
                <a:gd name="T0" fmla="*/ 179 w 208"/>
                <a:gd name="T1" fmla="*/ 64 h 208"/>
                <a:gd name="T2" fmla="*/ 179 w 208"/>
                <a:gd name="T3" fmla="*/ 64 h 208"/>
                <a:gd name="T4" fmla="*/ 149 w 208"/>
                <a:gd name="T5" fmla="*/ 48 h 208"/>
                <a:gd name="T6" fmla="*/ 89 w 208"/>
                <a:gd name="T7" fmla="*/ 16 h 208"/>
                <a:gd name="T8" fmla="*/ 30 w 208"/>
                <a:gd name="T9" fmla="*/ 16 h 208"/>
                <a:gd name="T10" fmla="*/ 15 w 208"/>
                <a:gd name="T11" fmla="*/ 32 h 208"/>
                <a:gd name="T12" fmla="*/ 30 w 208"/>
                <a:gd name="T13" fmla="*/ 64 h 208"/>
                <a:gd name="T14" fmla="*/ 15 w 208"/>
                <a:gd name="T15" fmla="*/ 112 h 208"/>
                <a:gd name="T16" fmla="*/ 30 w 208"/>
                <a:gd name="T17" fmla="*/ 160 h 208"/>
                <a:gd name="T18" fmla="*/ 60 w 208"/>
                <a:gd name="T19" fmla="*/ 160 h 208"/>
                <a:gd name="T20" fmla="*/ 104 w 208"/>
                <a:gd name="T21" fmla="*/ 192 h 208"/>
                <a:gd name="T22" fmla="*/ 149 w 208"/>
                <a:gd name="T23" fmla="*/ 160 h 208"/>
                <a:gd name="T24" fmla="*/ 179 w 208"/>
                <a:gd name="T25" fmla="*/ 64 h 208"/>
                <a:gd name="T26" fmla="*/ 179 w 208"/>
                <a:gd name="T27" fmla="*/ 64 h 208"/>
                <a:gd name="T28" fmla="*/ 179 w 208"/>
                <a:gd name="T29" fmla="*/ 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208">
                  <a:moveTo>
                    <a:pt x="179" y="64"/>
                  </a:moveTo>
                  <a:lnTo>
                    <a:pt x="179" y="64"/>
                  </a:lnTo>
                  <a:cubicBezTo>
                    <a:pt x="179" y="48"/>
                    <a:pt x="164" y="48"/>
                    <a:pt x="149" y="48"/>
                  </a:cubicBezTo>
                  <a:cubicBezTo>
                    <a:pt x="119" y="32"/>
                    <a:pt x="119" y="16"/>
                    <a:pt x="89" y="16"/>
                  </a:cubicBezTo>
                  <a:cubicBezTo>
                    <a:pt x="75" y="0"/>
                    <a:pt x="45" y="0"/>
                    <a:pt x="30" y="16"/>
                  </a:cubicBezTo>
                  <a:cubicBezTo>
                    <a:pt x="30" y="16"/>
                    <a:pt x="30" y="32"/>
                    <a:pt x="15" y="32"/>
                  </a:cubicBezTo>
                  <a:cubicBezTo>
                    <a:pt x="0" y="64"/>
                    <a:pt x="15" y="48"/>
                    <a:pt x="30" y="64"/>
                  </a:cubicBezTo>
                  <a:lnTo>
                    <a:pt x="15" y="112"/>
                  </a:lnTo>
                  <a:cubicBezTo>
                    <a:pt x="15" y="144"/>
                    <a:pt x="15" y="144"/>
                    <a:pt x="30" y="160"/>
                  </a:cubicBezTo>
                  <a:cubicBezTo>
                    <a:pt x="45" y="176"/>
                    <a:pt x="45" y="160"/>
                    <a:pt x="60" y="160"/>
                  </a:cubicBezTo>
                  <a:cubicBezTo>
                    <a:pt x="89" y="160"/>
                    <a:pt x="75" y="192"/>
                    <a:pt x="104" y="192"/>
                  </a:cubicBezTo>
                  <a:cubicBezTo>
                    <a:pt x="134" y="208"/>
                    <a:pt x="119" y="176"/>
                    <a:pt x="149" y="160"/>
                  </a:cubicBezTo>
                  <a:cubicBezTo>
                    <a:pt x="179" y="128"/>
                    <a:pt x="208" y="112"/>
                    <a:pt x="179" y="64"/>
                  </a:cubicBezTo>
                  <a:cubicBezTo>
                    <a:pt x="179" y="32"/>
                    <a:pt x="208" y="128"/>
                    <a:pt x="179" y="64"/>
                  </a:cubicBezTo>
                  <a:lnTo>
                    <a:pt x="179" y="64"/>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Freeform 2137">
              <a:extLst>
                <a:ext uri="{FF2B5EF4-FFF2-40B4-BE49-F238E27FC236}">
                  <a16:creationId xmlns:a16="http://schemas.microsoft.com/office/drawing/2014/main" id="{8A3E832F-1B46-1674-8568-A3522EBAD966}"/>
                </a:ext>
              </a:extLst>
            </p:cNvPr>
            <p:cNvSpPr>
              <a:spLocks noEditPoints="1"/>
            </p:cNvSpPr>
            <p:nvPr/>
          </p:nvSpPr>
          <p:spPr bwMode="auto">
            <a:xfrm>
              <a:off x="2555" y="2868"/>
              <a:ext cx="563" cy="571"/>
            </a:xfrm>
            <a:custGeom>
              <a:avLst/>
              <a:gdLst>
                <a:gd name="T0" fmla="*/ 2843 w 2916"/>
                <a:gd name="T1" fmla="*/ 765 h 2957"/>
                <a:gd name="T2" fmla="*/ 2521 w 2916"/>
                <a:gd name="T3" fmla="*/ 603 h 2957"/>
                <a:gd name="T4" fmla="*/ 2125 w 2916"/>
                <a:gd name="T5" fmla="*/ 500 h 2957"/>
                <a:gd name="T6" fmla="*/ 1832 w 2916"/>
                <a:gd name="T7" fmla="*/ 529 h 2957"/>
                <a:gd name="T8" fmla="*/ 1744 w 2916"/>
                <a:gd name="T9" fmla="*/ 544 h 2957"/>
                <a:gd name="T10" fmla="*/ 1685 w 2916"/>
                <a:gd name="T11" fmla="*/ 426 h 2957"/>
                <a:gd name="T12" fmla="*/ 1715 w 2916"/>
                <a:gd name="T13" fmla="*/ 353 h 2957"/>
                <a:gd name="T14" fmla="*/ 1744 w 2916"/>
                <a:gd name="T15" fmla="*/ 235 h 2957"/>
                <a:gd name="T16" fmla="*/ 1627 w 2916"/>
                <a:gd name="T17" fmla="*/ 117 h 2957"/>
                <a:gd name="T18" fmla="*/ 1436 w 2916"/>
                <a:gd name="T19" fmla="*/ 206 h 2957"/>
                <a:gd name="T20" fmla="*/ 1231 w 2916"/>
                <a:gd name="T21" fmla="*/ 250 h 2957"/>
                <a:gd name="T22" fmla="*/ 1070 w 2916"/>
                <a:gd name="T23" fmla="*/ 73 h 2957"/>
                <a:gd name="T24" fmla="*/ 850 w 2916"/>
                <a:gd name="T25" fmla="*/ 88 h 2957"/>
                <a:gd name="T26" fmla="*/ 718 w 2916"/>
                <a:gd name="T27" fmla="*/ 103 h 2957"/>
                <a:gd name="T28" fmla="*/ 792 w 2916"/>
                <a:gd name="T29" fmla="*/ 206 h 2957"/>
                <a:gd name="T30" fmla="*/ 630 w 2916"/>
                <a:gd name="T31" fmla="*/ 323 h 2957"/>
                <a:gd name="T32" fmla="*/ 498 w 2916"/>
                <a:gd name="T33" fmla="*/ 235 h 2957"/>
                <a:gd name="T34" fmla="*/ 323 w 2916"/>
                <a:gd name="T35" fmla="*/ 294 h 2957"/>
                <a:gd name="T36" fmla="*/ 323 w 2916"/>
                <a:gd name="T37" fmla="*/ 412 h 2957"/>
                <a:gd name="T38" fmla="*/ 220 w 2916"/>
                <a:gd name="T39" fmla="*/ 706 h 2957"/>
                <a:gd name="T40" fmla="*/ 30 w 2916"/>
                <a:gd name="T41" fmla="*/ 883 h 2957"/>
                <a:gd name="T42" fmla="*/ 103 w 2916"/>
                <a:gd name="T43" fmla="*/ 1074 h 2957"/>
                <a:gd name="T44" fmla="*/ 279 w 2916"/>
                <a:gd name="T45" fmla="*/ 1206 h 2957"/>
                <a:gd name="T46" fmla="*/ 484 w 2916"/>
                <a:gd name="T47" fmla="*/ 1162 h 2957"/>
                <a:gd name="T48" fmla="*/ 645 w 2916"/>
                <a:gd name="T49" fmla="*/ 1221 h 2957"/>
                <a:gd name="T50" fmla="*/ 865 w 2916"/>
                <a:gd name="T51" fmla="*/ 1353 h 2957"/>
                <a:gd name="T52" fmla="*/ 1011 w 2916"/>
                <a:gd name="T53" fmla="*/ 1471 h 2957"/>
                <a:gd name="T54" fmla="*/ 1158 w 2916"/>
                <a:gd name="T55" fmla="*/ 1589 h 2957"/>
                <a:gd name="T56" fmla="*/ 1187 w 2916"/>
                <a:gd name="T57" fmla="*/ 1913 h 2957"/>
                <a:gd name="T58" fmla="*/ 1290 w 2916"/>
                <a:gd name="T59" fmla="*/ 2045 h 2957"/>
                <a:gd name="T60" fmla="*/ 1436 w 2916"/>
                <a:gd name="T61" fmla="*/ 2177 h 2957"/>
                <a:gd name="T62" fmla="*/ 1436 w 2916"/>
                <a:gd name="T63" fmla="*/ 2442 h 2957"/>
                <a:gd name="T64" fmla="*/ 1187 w 2916"/>
                <a:gd name="T65" fmla="*/ 2678 h 2957"/>
                <a:gd name="T66" fmla="*/ 1334 w 2916"/>
                <a:gd name="T67" fmla="*/ 2737 h 2957"/>
                <a:gd name="T68" fmla="*/ 1524 w 2916"/>
                <a:gd name="T69" fmla="*/ 2957 h 2957"/>
                <a:gd name="T70" fmla="*/ 1700 w 2916"/>
                <a:gd name="T71" fmla="*/ 2751 h 2957"/>
                <a:gd name="T72" fmla="*/ 1861 w 2916"/>
                <a:gd name="T73" fmla="*/ 2369 h 2957"/>
                <a:gd name="T74" fmla="*/ 1949 w 2916"/>
                <a:gd name="T75" fmla="*/ 2236 h 2957"/>
                <a:gd name="T76" fmla="*/ 2110 w 2916"/>
                <a:gd name="T77" fmla="*/ 2177 h 2957"/>
                <a:gd name="T78" fmla="*/ 2184 w 2916"/>
                <a:gd name="T79" fmla="*/ 2104 h 2957"/>
                <a:gd name="T80" fmla="*/ 2359 w 2916"/>
                <a:gd name="T81" fmla="*/ 2089 h 2957"/>
                <a:gd name="T82" fmla="*/ 2433 w 2916"/>
                <a:gd name="T83" fmla="*/ 1957 h 2957"/>
                <a:gd name="T84" fmla="*/ 2535 w 2916"/>
                <a:gd name="T85" fmla="*/ 1736 h 2957"/>
                <a:gd name="T86" fmla="*/ 2579 w 2916"/>
                <a:gd name="T87" fmla="*/ 1574 h 2957"/>
                <a:gd name="T88" fmla="*/ 2579 w 2916"/>
                <a:gd name="T89" fmla="*/ 1324 h 2957"/>
                <a:gd name="T90" fmla="*/ 2623 w 2916"/>
                <a:gd name="T91" fmla="*/ 1324 h 2957"/>
                <a:gd name="T92" fmla="*/ 2784 w 2916"/>
                <a:gd name="T93" fmla="*/ 1133 h 2957"/>
                <a:gd name="T94" fmla="*/ 1685 w 2916"/>
                <a:gd name="T95" fmla="*/ 2737 h 2957"/>
                <a:gd name="T96" fmla="*/ 1641 w 2916"/>
                <a:gd name="T97" fmla="*/ 2751 h 2957"/>
                <a:gd name="T98" fmla="*/ 1685 w 2916"/>
                <a:gd name="T99" fmla="*/ 2737 h 2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16" h="2957">
                  <a:moveTo>
                    <a:pt x="2872" y="838"/>
                  </a:moveTo>
                  <a:lnTo>
                    <a:pt x="2872" y="838"/>
                  </a:lnTo>
                  <a:cubicBezTo>
                    <a:pt x="2858" y="809"/>
                    <a:pt x="2858" y="780"/>
                    <a:pt x="2843" y="765"/>
                  </a:cubicBezTo>
                  <a:cubicBezTo>
                    <a:pt x="2814" y="750"/>
                    <a:pt x="2770" y="765"/>
                    <a:pt x="2755" y="750"/>
                  </a:cubicBezTo>
                  <a:cubicBezTo>
                    <a:pt x="2682" y="735"/>
                    <a:pt x="2638" y="677"/>
                    <a:pt x="2594" y="647"/>
                  </a:cubicBezTo>
                  <a:cubicBezTo>
                    <a:pt x="2565" y="632"/>
                    <a:pt x="2535" y="618"/>
                    <a:pt x="2521" y="603"/>
                  </a:cubicBezTo>
                  <a:cubicBezTo>
                    <a:pt x="2477" y="588"/>
                    <a:pt x="2462" y="603"/>
                    <a:pt x="2418" y="603"/>
                  </a:cubicBezTo>
                  <a:cubicBezTo>
                    <a:pt x="2359" y="618"/>
                    <a:pt x="2301" y="544"/>
                    <a:pt x="2242" y="574"/>
                  </a:cubicBezTo>
                  <a:cubicBezTo>
                    <a:pt x="2198" y="588"/>
                    <a:pt x="2154" y="515"/>
                    <a:pt x="2125" y="500"/>
                  </a:cubicBezTo>
                  <a:cubicBezTo>
                    <a:pt x="2081" y="471"/>
                    <a:pt x="2022" y="441"/>
                    <a:pt x="1978" y="441"/>
                  </a:cubicBezTo>
                  <a:cubicBezTo>
                    <a:pt x="1949" y="426"/>
                    <a:pt x="1920" y="426"/>
                    <a:pt x="1905" y="441"/>
                  </a:cubicBezTo>
                  <a:cubicBezTo>
                    <a:pt x="1891" y="485"/>
                    <a:pt x="1847" y="500"/>
                    <a:pt x="1832" y="529"/>
                  </a:cubicBezTo>
                  <a:cubicBezTo>
                    <a:pt x="1803" y="574"/>
                    <a:pt x="1817" y="559"/>
                    <a:pt x="1788" y="529"/>
                  </a:cubicBezTo>
                  <a:lnTo>
                    <a:pt x="1773" y="515"/>
                  </a:lnTo>
                  <a:cubicBezTo>
                    <a:pt x="1744" y="500"/>
                    <a:pt x="1759" y="529"/>
                    <a:pt x="1744" y="544"/>
                  </a:cubicBezTo>
                  <a:cubicBezTo>
                    <a:pt x="1729" y="559"/>
                    <a:pt x="1685" y="426"/>
                    <a:pt x="1700" y="426"/>
                  </a:cubicBezTo>
                  <a:cubicBezTo>
                    <a:pt x="1700" y="426"/>
                    <a:pt x="1656" y="485"/>
                    <a:pt x="1641" y="485"/>
                  </a:cubicBezTo>
                  <a:cubicBezTo>
                    <a:pt x="1641" y="485"/>
                    <a:pt x="1700" y="441"/>
                    <a:pt x="1685" y="426"/>
                  </a:cubicBezTo>
                  <a:cubicBezTo>
                    <a:pt x="1656" y="412"/>
                    <a:pt x="1656" y="485"/>
                    <a:pt x="1627" y="485"/>
                  </a:cubicBezTo>
                  <a:cubicBezTo>
                    <a:pt x="1627" y="485"/>
                    <a:pt x="1685" y="397"/>
                    <a:pt x="1685" y="382"/>
                  </a:cubicBezTo>
                  <a:cubicBezTo>
                    <a:pt x="1685" y="368"/>
                    <a:pt x="1715" y="368"/>
                    <a:pt x="1715" y="353"/>
                  </a:cubicBezTo>
                  <a:cubicBezTo>
                    <a:pt x="1729" y="338"/>
                    <a:pt x="1744" y="368"/>
                    <a:pt x="1759" y="338"/>
                  </a:cubicBezTo>
                  <a:cubicBezTo>
                    <a:pt x="1773" y="323"/>
                    <a:pt x="1759" y="323"/>
                    <a:pt x="1759" y="294"/>
                  </a:cubicBezTo>
                  <a:cubicBezTo>
                    <a:pt x="1773" y="279"/>
                    <a:pt x="1773" y="250"/>
                    <a:pt x="1744" y="235"/>
                  </a:cubicBezTo>
                  <a:cubicBezTo>
                    <a:pt x="1700" y="220"/>
                    <a:pt x="1700" y="161"/>
                    <a:pt x="1700" y="117"/>
                  </a:cubicBezTo>
                  <a:cubicBezTo>
                    <a:pt x="1700" y="103"/>
                    <a:pt x="1685" y="88"/>
                    <a:pt x="1671" y="73"/>
                  </a:cubicBezTo>
                  <a:cubicBezTo>
                    <a:pt x="1656" y="58"/>
                    <a:pt x="1641" y="103"/>
                    <a:pt x="1627" y="117"/>
                  </a:cubicBezTo>
                  <a:cubicBezTo>
                    <a:pt x="1612" y="161"/>
                    <a:pt x="1583" y="220"/>
                    <a:pt x="1539" y="220"/>
                  </a:cubicBezTo>
                  <a:cubicBezTo>
                    <a:pt x="1524" y="220"/>
                    <a:pt x="1510" y="206"/>
                    <a:pt x="1480" y="206"/>
                  </a:cubicBezTo>
                  <a:cubicBezTo>
                    <a:pt x="1466" y="206"/>
                    <a:pt x="1451" y="220"/>
                    <a:pt x="1436" y="206"/>
                  </a:cubicBezTo>
                  <a:cubicBezTo>
                    <a:pt x="1407" y="191"/>
                    <a:pt x="1392" y="206"/>
                    <a:pt x="1363" y="206"/>
                  </a:cubicBezTo>
                  <a:cubicBezTo>
                    <a:pt x="1334" y="206"/>
                    <a:pt x="1348" y="206"/>
                    <a:pt x="1334" y="235"/>
                  </a:cubicBezTo>
                  <a:cubicBezTo>
                    <a:pt x="1319" y="250"/>
                    <a:pt x="1246" y="235"/>
                    <a:pt x="1231" y="250"/>
                  </a:cubicBezTo>
                  <a:cubicBezTo>
                    <a:pt x="1202" y="250"/>
                    <a:pt x="1158" y="279"/>
                    <a:pt x="1129" y="279"/>
                  </a:cubicBezTo>
                  <a:cubicBezTo>
                    <a:pt x="1085" y="279"/>
                    <a:pt x="1055" y="220"/>
                    <a:pt x="1055" y="191"/>
                  </a:cubicBezTo>
                  <a:cubicBezTo>
                    <a:pt x="1026" y="147"/>
                    <a:pt x="1085" y="117"/>
                    <a:pt x="1070" y="73"/>
                  </a:cubicBezTo>
                  <a:cubicBezTo>
                    <a:pt x="1055" y="44"/>
                    <a:pt x="1041" y="0"/>
                    <a:pt x="1011" y="14"/>
                  </a:cubicBezTo>
                  <a:cubicBezTo>
                    <a:pt x="1011" y="29"/>
                    <a:pt x="909" y="73"/>
                    <a:pt x="894" y="73"/>
                  </a:cubicBezTo>
                  <a:cubicBezTo>
                    <a:pt x="879" y="73"/>
                    <a:pt x="850" y="73"/>
                    <a:pt x="850" y="88"/>
                  </a:cubicBezTo>
                  <a:cubicBezTo>
                    <a:pt x="835" y="88"/>
                    <a:pt x="835" y="132"/>
                    <a:pt x="821" y="103"/>
                  </a:cubicBezTo>
                  <a:cubicBezTo>
                    <a:pt x="806" y="88"/>
                    <a:pt x="689" y="73"/>
                    <a:pt x="689" y="88"/>
                  </a:cubicBezTo>
                  <a:lnTo>
                    <a:pt x="718" y="103"/>
                  </a:lnTo>
                  <a:cubicBezTo>
                    <a:pt x="733" y="117"/>
                    <a:pt x="733" y="132"/>
                    <a:pt x="733" y="161"/>
                  </a:cubicBezTo>
                  <a:cubicBezTo>
                    <a:pt x="748" y="161"/>
                    <a:pt x="748" y="191"/>
                    <a:pt x="762" y="206"/>
                  </a:cubicBezTo>
                  <a:lnTo>
                    <a:pt x="792" y="206"/>
                  </a:lnTo>
                  <a:cubicBezTo>
                    <a:pt x="792" y="220"/>
                    <a:pt x="762" y="235"/>
                    <a:pt x="748" y="235"/>
                  </a:cubicBezTo>
                  <a:cubicBezTo>
                    <a:pt x="733" y="250"/>
                    <a:pt x="733" y="265"/>
                    <a:pt x="718" y="279"/>
                  </a:cubicBezTo>
                  <a:cubicBezTo>
                    <a:pt x="718" y="279"/>
                    <a:pt x="645" y="338"/>
                    <a:pt x="630" y="323"/>
                  </a:cubicBezTo>
                  <a:cubicBezTo>
                    <a:pt x="630" y="309"/>
                    <a:pt x="616" y="309"/>
                    <a:pt x="601" y="323"/>
                  </a:cubicBezTo>
                  <a:cubicBezTo>
                    <a:pt x="586" y="338"/>
                    <a:pt x="557" y="309"/>
                    <a:pt x="557" y="309"/>
                  </a:cubicBezTo>
                  <a:cubicBezTo>
                    <a:pt x="528" y="294"/>
                    <a:pt x="513" y="235"/>
                    <a:pt x="498" y="235"/>
                  </a:cubicBezTo>
                  <a:cubicBezTo>
                    <a:pt x="469" y="220"/>
                    <a:pt x="425" y="265"/>
                    <a:pt x="396" y="265"/>
                  </a:cubicBezTo>
                  <a:lnTo>
                    <a:pt x="308" y="265"/>
                  </a:lnTo>
                  <a:cubicBezTo>
                    <a:pt x="308" y="265"/>
                    <a:pt x="308" y="294"/>
                    <a:pt x="323" y="294"/>
                  </a:cubicBezTo>
                  <a:cubicBezTo>
                    <a:pt x="323" y="309"/>
                    <a:pt x="352" y="309"/>
                    <a:pt x="367" y="309"/>
                  </a:cubicBezTo>
                  <a:cubicBezTo>
                    <a:pt x="367" y="323"/>
                    <a:pt x="308" y="338"/>
                    <a:pt x="293" y="338"/>
                  </a:cubicBezTo>
                  <a:cubicBezTo>
                    <a:pt x="279" y="353"/>
                    <a:pt x="308" y="397"/>
                    <a:pt x="323" y="412"/>
                  </a:cubicBezTo>
                  <a:cubicBezTo>
                    <a:pt x="352" y="471"/>
                    <a:pt x="352" y="515"/>
                    <a:pt x="323" y="574"/>
                  </a:cubicBezTo>
                  <a:cubicBezTo>
                    <a:pt x="323" y="603"/>
                    <a:pt x="323" y="691"/>
                    <a:pt x="293" y="691"/>
                  </a:cubicBezTo>
                  <a:cubicBezTo>
                    <a:pt x="279" y="706"/>
                    <a:pt x="249" y="691"/>
                    <a:pt x="220" y="706"/>
                  </a:cubicBezTo>
                  <a:cubicBezTo>
                    <a:pt x="205" y="721"/>
                    <a:pt x="161" y="721"/>
                    <a:pt x="147" y="721"/>
                  </a:cubicBezTo>
                  <a:cubicBezTo>
                    <a:pt x="74" y="750"/>
                    <a:pt x="74" y="780"/>
                    <a:pt x="74" y="838"/>
                  </a:cubicBezTo>
                  <a:cubicBezTo>
                    <a:pt x="74" y="868"/>
                    <a:pt x="30" y="868"/>
                    <a:pt x="30" y="883"/>
                  </a:cubicBezTo>
                  <a:cubicBezTo>
                    <a:pt x="30" y="927"/>
                    <a:pt x="0" y="941"/>
                    <a:pt x="30" y="971"/>
                  </a:cubicBezTo>
                  <a:cubicBezTo>
                    <a:pt x="59" y="1000"/>
                    <a:pt x="59" y="1030"/>
                    <a:pt x="74" y="1059"/>
                  </a:cubicBezTo>
                  <a:cubicBezTo>
                    <a:pt x="74" y="1074"/>
                    <a:pt x="88" y="1074"/>
                    <a:pt x="103" y="1074"/>
                  </a:cubicBezTo>
                  <a:cubicBezTo>
                    <a:pt x="117" y="1074"/>
                    <a:pt x="117" y="1089"/>
                    <a:pt x="132" y="1103"/>
                  </a:cubicBezTo>
                  <a:cubicBezTo>
                    <a:pt x="161" y="1147"/>
                    <a:pt x="235" y="1103"/>
                    <a:pt x="264" y="1074"/>
                  </a:cubicBezTo>
                  <a:cubicBezTo>
                    <a:pt x="264" y="1118"/>
                    <a:pt x="235" y="1192"/>
                    <a:pt x="279" y="1206"/>
                  </a:cubicBezTo>
                  <a:cubicBezTo>
                    <a:pt x="293" y="1206"/>
                    <a:pt x="337" y="1192"/>
                    <a:pt x="352" y="1192"/>
                  </a:cubicBezTo>
                  <a:cubicBezTo>
                    <a:pt x="396" y="1206"/>
                    <a:pt x="411" y="1206"/>
                    <a:pt x="440" y="1177"/>
                  </a:cubicBezTo>
                  <a:cubicBezTo>
                    <a:pt x="440" y="1162"/>
                    <a:pt x="469" y="1162"/>
                    <a:pt x="484" y="1162"/>
                  </a:cubicBezTo>
                  <a:cubicBezTo>
                    <a:pt x="513" y="1133"/>
                    <a:pt x="542" y="1118"/>
                    <a:pt x="572" y="1118"/>
                  </a:cubicBezTo>
                  <a:cubicBezTo>
                    <a:pt x="601" y="1103"/>
                    <a:pt x="674" y="1074"/>
                    <a:pt x="645" y="1133"/>
                  </a:cubicBezTo>
                  <a:cubicBezTo>
                    <a:pt x="645" y="1162"/>
                    <a:pt x="630" y="1192"/>
                    <a:pt x="645" y="1221"/>
                  </a:cubicBezTo>
                  <a:cubicBezTo>
                    <a:pt x="660" y="1250"/>
                    <a:pt x="689" y="1280"/>
                    <a:pt x="718" y="1295"/>
                  </a:cubicBezTo>
                  <a:cubicBezTo>
                    <a:pt x="748" y="1324"/>
                    <a:pt x="792" y="1309"/>
                    <a:pt x="821" y="1324"/>
                  </a:cubicBezTo>
                  <a:cubicBezTo>
                    <a:pt x="835" y="1339"/>
                    <a:pt x="850" y="1353"/>
                    <a:pt x="865" y="1353"/>
                  </a:cubicBezTo>
                  <a:cubicBezTo>
                    <a:pt x="879" y="1353"/>
                    <a:pt x="894" y="1368"/>
                    <a:pt x="894" y="1383"/>
                  </a:cubicBezTo>
                  <a:cubicBezTo>
                    <a:pt x="923" y="1383"/>
                    <a:pt x="997" y="1368"/>
                    <a:pt x="997" y="1412"/>
                  </a:cubicBezTo>
                  <a:cubicBezTo>
                    <a:pt x="1011" y="1442"/>
                    <a:pt x="997" y="1442"/>
                    <a:pt x="1011" y="1471"/>
                  </a:cubicBezTo>
                  <a:cubicBezTo>
                    <a:pt x="1026" y="1486"/>
                    <a:pt x="1011" y="1486"/>
                    <a:pt x="997" y="1501"/>
                  </a:cubicBezTo>
                  <a:cubicBezTo>
                    <a:pt x="997" y="1501"/>
                    <a:pt x="1026" y="1574"/>
                    <a:pt x="1026" y="1589"/>
                  </a:cubicBezTo>
                  <a:cubicBezTo>
                    <a:pt x="1026" y="1604"/>
                    <a:pt x="1143" y="1589"/>
                    <a:pt x="1158" y="1589"/>
                  </a:cubicBezTo>
                  <a:cubicBezTo>
                    <a:pt x="1158" y="1618"/>
                    <a:pt x="1143" y="1662"/>
                    <a:pt x="1173" y="1677"/>
                  </a:cubicBezTo>
                  <a:cubicBezTo>
                    <a:pt x="1216" y="1707"/>
                    <a:pt x="1216" y="1736"/>
                    <a:pt x="1202" y="1795"/>
                  </a:cubicBezTo>
                  <a:cubicBezTo>
                    <a:pt x="1187" y="1824"/>
                    <a:pt x="1173" y="1868"/>
                    <a:pt x="1187" y="1913"/>
                  </a:cubicBezTo>
                  <a:cubicBezTo>
                    <a:pt x="1187" y="1927"/>
                    <a:pt x="1202" y="1957"/>
                    <a:pt x="1202" y="1986"/>
                  </a:cubicBezTo>
                  <a:cubicBezTo>
                    <a:pt x="1202" y="2001"/>
                    <a:pt x="1173" y="2030"/>
                    <a:pt x="1202" y="2030"/>
                  </a:cubicBezTo>
                  <a:cubicBezTo>
                    <a:pt x="1216" y="2045"/>
                    <a:pt x="1260" y="2060"/>
                    <a:pt x="1290" y="2045"/>
                  </a:cubicBezTo>
                  <a:cubicBezTo>
                    <a:pt x="1319" y="2016"/>
                    <a:pt x="1378" y="2119"/>
                    <a:pt x="1363" y="2133"/>
                  </a:cubicBezTo>
                  <a:cubicBezTo>
                    <a:pt x="1363" y="2148"/>
                    <a:pt x="1363" y="2163"/>
                    <a:pt x="1378" y="2177"/>
                  </a:cubicBezTo>
                  <a:cubicBezTo>
                    <a:pt x="1392" y="2192"/>
                    <a:pt x="1422" y="2163"/>
                    <a:pt x="1436" y="2177"/>
                  </a:cubicBezTo>
                  <a:cubicBezTo>
                    <a:pt x="1495" y="2207"/>
                    <a:pt x="1436" y="2266"/>
                    <a:pt x="1436" y="2310"/>
                  </a:cubicBezTo>
                  <a:cubicBezTo>
                    <a:pt x="1466" y="2266"/>
                    <a:pt x="1495" y="2354"/>
                    <a:pt x="1495" y="2354"/>
                  </a:cubicBezTo>
                  <a:cubicBezTo>
                    <a:pt x="1510" y="2413"/>
                    <a:pt x="1480" y="2428"/>
                    <a:pt x="1436" y="2442"/>
                  </a:cubicBezTo>
                  <a:cubicBezTo>
                    <a:pt x="1378" y="2472"/>
                    <a:pt x="1348" y="2501"/>
                    <a:pt x="1319" y="2545"/>
                  </a:cubicBezTo>
                  <a:cubicBezTo>
                    <a:pt x="1304" y="2575"/>
                    <a:pt x="1290" y="2589"/>
                    <a:pt x="1260" y="2604"/>
                  </a:cubicBezTo>
                  <a:cubicBezTo>
                    <a:pt x="1246" y="2634"/>
                    <a:pt x="1216" y="2648"/>
                    <a:pt x="1187" y="2678"/>
                  </a:cubicBezTo>
                  <a:cubicBezTo>
                    <a:pt x="1216" y="2678"/>
                    <a:pt x="1246" y="2663"/>
                    <a:pt x="1260" y="2663"/>
                  </a:cubicBezTo>
                  <a:cubicBezTo>
                    <a:pt x="1275" y="2663"/>
                    <a:pt x="1290" y="2692"/>
                    <a:pt x="1304" y="2692"/>
                  </a:cubicBezTo>
                  <a:cubicBezTo>
                    <a:pt x="1304" y="2707"/>
                    <a:pt x="1319" y="2722"/>
                    <a:pt x="1334" y="2737"/>
                  </a:cubicBezTo>
                  <a:cubicBezTo>
                    <a:pt x="1348" y="2751"/>
                    <a:pt x="1363" y="2737"/>
                    <a:pt x="1378" y="2751"/>
                  </a:cubicBezTo>
                  <a:cubicBezTo>
                    <a:pt x="1407" y="2781"/>
                    <a:pt x="1466" y="2795"/>
                    <a:pt x="1480" y="2840"/>
                  </a:cubicBezTo>
                  <a:cubicBezTo>
                    <a:pt x="1495" y="2869"/>
                    <a:pt x="1510" y="2928"/>
                    <a:pt x="1524" y="2957"/>
                  </a:cubicBezTo>
                  <a:cubicBezTo>
                    <a:pt x="1539" y="2943"/>
                    <a:pt x="1553" y="2928"/>
                    <a:pt x="1568" y="2898"/>
                  </a:cubicBezTo>
                  <a:cubicBezTo>
                    <a:pt x="1568" y="2884"/>
                    <a:pt x="1583" y="2854"/>
                    <a:pt x="1597" y="2840"/>
                  </a:cubicBezTo>
                  <a:cubicBezTo>
                    <a:pt x="1612" y="2795"/>
                    <a:pt x="1656" y="2781"/>
                    <a:pt x="1700" y="2751"/>
                  </a:cubicBezTo>
                  <a:cubicBezTo>
                    <a:pt x="1729" y="2722"/>
                    <a:pt x="1729" y="2692"/>
                    <a:pt x="1744" y="2648"/>
                  </a:cubicBezTo>
                  <a:cubicBezTo>
                    <a:pt x="1773" y="2589"/>
                    <a:pt x="1817" y="2575"/>
                    <a:pt x="1847" y="2531"/>
                  </a:cubicBezTo>
                  <a:cubicBezTo>
                    <a:pt x="1891" y="2486"/>
                    <a:pt x="1847" y="2428"/>
                    <a:pt x="1861" y="2369"/>
                  </a:cubicBezTo>
                  <a:cubicBezTo>
                    <a:pt x="1876" y="2354"/>
                    <a:pt x="1876" y="2339"/>
                    <a:pt x="1876" y="2310"/>
                  </a:cubicBezTo>
                  <a:cubicBezTo>
                    <a:pt x="1876" y="2295"/>
                    <a:pt x="1876" y="2295"/>
                    <a:pt x="1891" y="2295"/>
                  </a:cubicBezTo>
                  <a:cubicBezTo>
                    <a:pt x="1920" y="2280"/>
                    <a:pt x="1934" y="2251"/>
                    <a:pt x="1949" y="2236"/>
                  </a:cubicBezTo>
                  <a:cubicBezTo>
                    <a:pt x="1964" y="2222"/>
                    <a:pt x="1978" y="2207"/>
                    <a:pt x="2008" y="2192"/>
                  </a:cubicBezTo>
                  <a:cubicBezTo>
                    <a:pt x="2022" y="2192"/>
                    <a:pt x="2037" y="2177"/>
                    <a:pt x="2066" y="2163"/>
                  </a:cubicBezTo>
                  <a:cubicBezTo>
                    <a:pt x="2081" y="2163"/>
                    <a:pt x="2096" y="2177"/>
                    <a:pt x="2110" y="2177"/>
                  </a:cubicBezTo>
                  <a:cubicBezTo>
                    <a:pt x="2125" y="2177"/>
                    <a:pt x="2110" y="2163"/>
                    <a:pt x="2110" y="2163"/>
                  </a:cubicBezTo>
                  <a:cubicBezTo>
                    <a:pt x="2096" y="2148"/>
                    <a:pt x="2154" y="2133"/>
                    <a:pt x="2154" y="2133"/>
                  </a:cubicBezTo>
                  <a:cubicBezTo>
                    <a:pt x="2154" y="2133"/>
                    <a:pt x="2184" y="2089"/>
                    <a:pt x="2184" y="2104"/>
                  </a:cubicBezTo>
                  <a:cubicBezTo>
                    <a:pt x="2198" y="2119"/>
                    <a:pt x="2271" y="2089"/>
                    <a:pt x="2271" y="2089"/>
                  </a:cubicBezTo>
                  <a:cubicBezTo>
                    <a:pt x="2286" y="2089"/>
                    <a:pt x="2271" y="2104"/>
                    <a:pt x="2286" y="2104"/>
                  </a:cubicBezTo>
                  <a:cubicBezTo>
                    <a:pt x="2301" y="2104"/>
                    <a:pt x="2345" y="2104"/>
                    <a:pt x="2359" y="2089"/>
                  </a:cubicBezTo>
                  <a:cubicBezTo>
                    <a:pt x="2374" y="2074"/>
                    <a:pt x="2374" y="2060"/>
                    <a:pt x="2389" y="2045"/>
                  </a:cubicBezTo>
                  <a:cubicBezTo>
                    <a:pt x="2403" y="2045"/>
                    <a:pt x="2418" y="2030"/>
                    <a:pt x="2418" y="2016"/>
                  </a:cubicBezTo>
                  <a:cubicBezTo>
                    <a:pt x="2433" y="2001"/>
                    <a:pt x="2418" y="1971"/>
                    <a:pt x="2433" y="1957"/>
                  </a:cubicBezTo>
                  <a:cubicBezTo>
                    <a:pt x="2447" y="1942"/>
                    <a:pt x="2462" y="1927"/>
                    <a:pt x="2477" y="1913"/>
                  </a:cubicBezTo>
                  <a:cubicBezTo>
                    <a:pt x="2506" y="1868"/>
                    <a:pt x="2521" y="1854"/>
                    <a:pt x="2521" y="1810"/>
                  </a:cubicBezTo>
                  <a:cubicBezTo>
                    <a:pt x="2521" y="1780"/>
                    <a:pt x="2521" y="1765"/>
                    <a:pt x="2535" y="1736"/>
                  </a:cubicBezTo>
                  <a:cubicBezTo>
                    <a:pt x="2535" y="1721"/>
                    <a:pt x="2550" y="1721"/>
                    <a:pt x="2565" y="1707"/>
                  </a:cubicBezTo>
                  <a:cubicBezTo>
                    <a:pt x="2579" y="1692"/>
                    <a:pt x="2565" y="1662"/>
                    <a:pt x="2565" y="1648"/>
                  </a:cubicBezTo>
                  <a:cubicBezTo>
                    <a:pt x="2565" y="1618"/>
                    <a:pt x="2579" y="1604"/>
                    <a:pt x="2579" y="1574"/>
                  </a:cubicBezTo>
                  <a:cubicBezTo>
                    <a:pt x="2594" y="1530"/>
                    <a:pt x="2579" y="1486"/>
                    <a:pt x="2579" y="1442"/>
                  </a:cubicBezTo>
                  <a:cubicBezTo>
                    <a:pt x="2579" y="1412"/>
                    <a:pt x="2565" y="1383"/>
                    <a:pt x="2579" y="1368"/>
                  </a:cubicBezTo>
                  <a:cubicBezTo>
                    <a:pt x="2594" y="1339"/>
                    <a:pt x="2579" y="1353"/>
                    <a:pt x="2579" y="1324"/>
                  </a:cubicBezTo>
                  <a:lnTo>
                    <a:pt x="2609" y="1339"/>
                  </a:lnTo>
                  <a:lnTo>
                    <a:pt x="2609" y="1324"/>
                  </a:lnTo>
                  <a:lnTo>
                    <a:pt x="2623" y="1324"/>
                  </a:lnTo>
                  <a:cubicBezTo>
                    <a:pt x="2652" y="1324"/>
                    <a:pt x="2667" y="1280"/>
                    <a:pt x="2667" y="1265"/>
                  </a:cubicBezTo>
                  <a:cubicBezTo>
                    <a:pt x="2682" y="1250"/>
                    <a:pt x="2696" y="1221"/>
                    <a:pt x="2711" y="1192"/>
                  </a:cubicBezTo>
                  <a:cubicBezTo>
                    <a:pt x="2740" y="1162"/>
                    <a:pt x="2770" y="1162"/>
                    <a:pt x="2784" y="1133"/>
                  </a:cubicBezTo>
                  <a:cubicBezTo>
                    <a:pt x="2858" y="1044"/>
                    <a:pt x="2916" y="941"/>
                    <a:pt x="2872" y="838"/>
                  </a:cubicBezTo>
                  <a:cubicBezTo>
                    <a:pt x="2843" y="780"/>
                    <a:pt x="2902" y="883"/>
                    <a:pt x="2872" y="838"/>
                  </a:cubicBezTo>
                  <a:close/>
                  <a:moveTo>
                    <a:pt x="1685" y="2737"/>
                  </a:moveTo>
                  <a:lnTo>
                    <a:pt x="1685" y="2737"/>
                  </a:lnTo>
                  <a:cubicBezTo>
                    <a:pt x="1656" y="2751"/>
                    <a:pt x="1641" y="2781"/>
                    <a:pt x="1612" y="2795"/>
                  </a:cubicBezTo>
                  <a:cubicBezTo>
                    <a:pt x="1568" y="2810"/>
                    <a:pt x="1641" y="2766"/>
                    <a:pt x="1641" y="2751"/>
                  </a:cubicBezTo>
                  <a:cubicBezTo>
                    <a:pt x="1656" y="2737"/>
                    <a:pt x="1671" y="2707"/>
                    <a:pt x="1700" y="2678"/>
                  </a:cubicBezTo>
                  <a:cubicBezTo>
                    <a:pt x="1729" y="2648"/>
                    <a:pt x="1715" y="2707"/>
                    <a:pt x="1685" y="2737"/>
                  </a:cubicBezTo>
                  <a:cubicBezTo>
                    <a:pt x="1685" y="2737"/>
                    <a:pt x="1700" y="2722"/>
                    <a:pt x="1685" y="273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6" name="Freeform 2138">
              <a:extLst>
                <a:ext uri="{FF2B5EF4-FFF2-40B4-BE49-F238E27FC236}">
                  <a16:creationId xmlns:a16="http://schemas.microsoft.com/office/drawing/2014/main" id="{D9F61D69-5FE4-11C0-DB14-49698359F129}"/>
                </a:ext>
              </a:extLst>
            </p:cNvPr>
            <p:cNvSpPr>
              <a:spLocks noEditPoints="1"/>
            </p:cNvSpPr>
            <p:nvPr/>
          </p:nvSpPr>
          <p:spPr bwMode="auto">
            <a:xfrm>
              <a:off x="2555" y="2868"/>
              <a:ext cx="563" cy="571"/>
            </a:xfrm>
            <a:custGeom>
              <a:avLst/>
              <a:gdLst>
                <a:gd name="T0" fmla="*/ 2843 w 2916"/>
                <a:gd name="T1" fmla="*/ 765 h 2957"/>
                <a:gd name="T2" fmla="*/ 2521 w 2916"/>
                <a:gd name="T3" fmla="*/ 603 h 2957"/>
                <a:gd name="T4" fmla="*/ 2125 w 2916"/>
                <a:gd name="T5" fmla="*/ 500 h 2957"/>
                <a:gd name="T6" fmla="*/ 1832 w 2916"/>
                <a:gd name="T7" fmla="*/ 529 h 2957"/>
                <a:gd name="T8" fmla="*/ 1744 w 2916"/>
                <a:gd name="T9" fmla="*/ 544 h 2957"/>
                <a:gd name="T10" fmla="*/ 1685 w 2916"/>
                <a:gd name="T11" fmla="*/ 426 h 2957"/>
                <a:gd name="T12" fmla="*/ 1715 w 2916"/>
                <a:gd name="T13" fmla="*/ 353 h 2957"/>
                <a:gd name="T14" fmla="*/ 1744 w 2916"/>
                <a:gd name="T15" fmla="*/ 235 h 2957"/>
                <a:gd name="T16" fmla="*/ 1627 w 2916"/>
                <a:gd name="T17" fmla="*/ 117 h 2957"/>
                <a:gd name="T18" fmla="*/ 1436 w 2916"/>
                <a:gd name="T19" fmla="*/ 206 h 2957"/>
                <a:gd name="T20" fmla="*/ 1231 w 2916"/>
                <a:gd name="T21" fmla="*/ 250 h 2957"/>
                <a:gd name="T22" fmla="*/ 1070 w 2916"/>
                <a:gd name="T23" fmla="*/ 73 h 2957"/>
                <a:gd name="T24" fmla="*/ 850 w 2916"/>
                <a:gd name="T25" fmla="*/ 88 h 2957"/>
                <a:gd name="T26" fmla="*/ 718 w 2916"/>
                <a:gd name="T27" fmla="*/ 103 h 2957"/>
                <a:gd name="T28" fmla="*/ 792 w 2916"/>
                <a:gd name="T29" fmla="*/ 206 h 2957"/>
                <a:gd name="T30" fmla="*/ 630 w 2916"/>
                <a:gd name="T31" fmla="*/ 323 h 2957"/>
                <a:gd name="T32" fmla="*/ 498 w 2916"/>
                <a:gd name="T33" fmla="*/ 235 h 2957"/>
                <a:gd name="T34" fmla="*/ 323 w 2916"/>
                <a:gd name="T35" fmla="*/ 294 h 2957"/>
                <a:gd name="T36" fmla="*/ 323 w 2916"/>
                <a:gd name="T37" fmla="*/ 412 h 2957"/>
                <a:gd name="T38" fmla="*/ 220 w 2916"/>
                <a:gd name="T39" fmla="*/ 706 h 2957"/>
                <a:gd name="T40" fmla="*/ 30 w 2916"/>
                <a:gd name="T41" fmla="*/ 883 h 2957"/>
                <a:gd name="T42" fmla="*/ 103 w 2916"/>
                <a:gd name="T43" fmla="*/ 1074 h 2957"/>
                <a:gd name="T44" fmla="*/ 279 w 2916"/>
                <a:gd name="T45" fmla="*/ 1206 h 2957"/>
                <a:gd name="T46" fmla="*/ 484 w 2916"/>
                <a:gd name="T47" fmla="*/ 1162 h 2957"/>
                <a:gd name="T48" fmla="*/ 645 w 2916"/>
                <a:gd name="T49" fmla="*/ 1221 h 2957"/>
                <a:gd name="T50" fmla="*/ 865 w 2916"/>
                <a:gd name="T51" fmla="*/ 1353 h 2957"/>
                <a:gd name="T52" fmla="*/ 1011 w 2916"/>
                <a:gd name="T53" fmla="*/ 1471 h 2957"/>
                <a:gd name="T54" fmla="*/ 1158 w 2916"/>
                <a:gd name="T55" fmla="*/ 1589 h 2957"/>
                <a:gd name="T56" fmla="*/ 1187 w 2916"/>
                <a:gd name="T57" fmla="*/ 1913 h 2957"/>
                <a:gd name="T58" fmla="*/ 1290 w 2916"/>
                <a:gd name="T59" fmla="*/ 2045 h 2957"/>
                <a:gd name="T60" fmla="*/ 1436 w 2916"/>
                <a:gd name="T61" fmla="*/ 2177 h 2957"/>
                <a:gd name="T62" fmla="*/ 1436 w 2916"/>
                <a:gd name="T63" fmla="*/ 2442 h 2957"/>
                <a:gd name="T64" fmla="*/ 1187 w 2916"/>
                <a:gd name="T65" fmla="*/ 2678 h 2957"/>
                <a:gd name="T66" fmla="*/ 1334 w 2916"/>
                <a:gd name="T67" fmla="*/ 2737 h 2957"/>
                <a:gd name="T68" fmla="*/ 1524 w 2916"/>
                <a:gd name="T69" fmla="*/ 2957 h 2957"/>
                <a:gd name="T70" fmla="*/ 1700 w 2916"/>
                <a:gd name="T71" fmla="*/ 2751 h 2957"/>
                <a:gd name="T72" fmla="*/ 1861 w 2916"/>
                <a:gd name="T73" fmla="*/ 2369 h 2957"/>
                <a:gd name="T74" fmla="*/ 1949 w 2916"/>
                <a:gd name="T75" fmla="*/ 2236 h 2957"/>
                <a:gd name="T76" fmla="*/ 2110 w 2916"/>
                <a:gd name="T77" fmla="*/ 2177 h 2957"/>
                <a:gd name="T78" fmla="*/ 2184 w 2916"/>
                <a:gd name="T79" fmla="*/ 2104 h 2957"/>
                <a:gd name="T80" fmla="*/ 2359 w 2916"/>
                <a:gd name="T81" fmla="*/ 2089 h 2957"/>
                <a:gd name="T82" fmla="*/ 2433 w 2916"/>
                <a:gd name="T83" fmla="*/ 1957 h 2957"/>
                <a:gd name="T84" fmla="*/ 2535 w 2916"/>
                <a:gd name="T85" fmla="*/ 1736 h 2957"/>
                <a:gd name="T86" fmla="*/ 2579 w 2916"/>
                <a:gd name="T87" fmla="*/ 1574 h 2957"/>
                <a:gd name="T88" fmla="*/ 2579 w 2916"/>
                <a:gd name="T89" fmla="*/ 1324 h 2957"/>
                <a:gd name="T90" fmla="*/ 2623 w 2916"/>
                <a:gd name="T91" fmla="*/ 1324 h 2957"/>
                <a:gd name="T92" fmla="*/ 2784 w 2916"/>
                <a:gd name="T93" fmla="*/ 1133 h 2957"/>
                <a:gd name="T94" fmla="*/ 2872 w 2916"/>
                <a:gd name="T95" fmla="*/ 838 h 2957"/>
                <a:gd name="T96" fmla="*/ 1612 w 2916"/>
                <a:gd name="T97" fmla="*/ 2795 h 2957"/>
                <a:gd name="T98" fmla="*/ 1685 w 2916"/>
                <a:gd name="T99" fmla="*/ 2737 h 2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16" h="2957">
                  <a:moveTo>
                    <a:pt x="2872" y="838"/>
                  </a:moveTo>
                  <a:lnTo>
                    <a:pt x="2872" y="838"/>
                  </a:lnTo>
                  <a:cubicBezTo>
                    <a:pt x="2858" y="809"/>
                    <a:pt x="2858" y="780"/>
                    <a:pt x="2843" y="765"/>
                  </a:cubicBezTo>
                  <a:cubicBezTo>
                    <a:pt x="2814" y="750"/>
                    <a:pt x="2770" y="765"/>
                    <a:pt x="2755" y="750"/>
                  </a:cubicBezTo>
                  <a:cubicBezTo>
                    <a:pt x="2682" y="735"/>
                    <a:pt x="2638" y="677"/>
                    <a:pt x="2594" y="647"/>
                  </a:cubicBezTo>
                  <a:cubicBezTo>
                    <a:pt x="2565" y="632"/>
                    <a:pt x="2535" y="618"/>
                    <a:pt x="2521" y="603"/>
                  </a:cubicBezTo>
                  <a:cubicBezTo>
                    <a:pt x="2477" y="588"/>
                    <a:pt x="2462" y="603"/>
                    <a:pt x="2418" y="603"/>
                  </a:cubicBezTo>
                  <a:cubicBezTo>
                    <a:pt x="2359" y="618"/>
                    <a:pt x="2301" y="544"/>
                    <a:pt x="2242" y="574"/>
                  </a:cubicBezTo>
                  <a:cubicBezTo>
                    <a:pt x="2198" y="588"/>
                    <a:pt x="2154" y="515"/>
                    <a:pt x="2125" y="500"/>
                  </a:cubicBezTo>
                  <a:cubicBezTo>
                    <a:pt x="2081" y="471"/>
                    <a:pt x="2022" y="441"/>
                    <a:pt x="1978" y="441"/>
                  </a:cubicBezTo>
                  <a:cubicBezTo>
                    <a:pt x="1949" y="426"/>
                    <a:pt x="1920" y="426"/>
                    <a:pt x="1905" y="441"/>
                  </a:cubicBezTo>
                  <a:cubicBezTo>
                    <a:pt x="1891" y="485"/>
                    <a:pt x="1847" y="500"/>
                    <a:pt x="1832" y="529"/>
                  </a:cubicBezTo>
                  <a:cubicBezTo>
                    <a:pt x="1803" y="574"/>
                    <a:pt x="1817" y="559"/>
                    <a:pt x="1788" y="529"/>
                  </a:cubicBezTo>
                  <a:lnTo>
                    <a:pt x="1773" y="515"/>
                  </a:lnTo>
                  <a:cubicBezTo>
                    <a:pt x="1744" y="500"/>
                    <a:pt x="1759" y="529"/>
                    <a:pt x="1744" y="544"/>
                  </a:cubicBezTo>
                  <a:cubicBezTo>
                    <a:pt x="1729" y="559"/>
                    <a:pt x="1685" y="426"/>
                    <a:pt x="1700" y="426"/>
                  </a:cubicBezTo>
                  <a:cubicBezTo>
                    <a:pt x="1700" y="426"/>
                    <a:pt x="1656" y="485"/>
                    <a:pt x="1641" y="485"/>
                  </a:cubicBezTo>
                  <a:cubicBezTo>
                    <a:pt x="1641" y="485"/>
                    <a:pt x="1700" y="441"/>
                    <a:pt x="1685" y="426"/>
                  </a:cubicBezTo>
                  <a:cubicBezTo>
                    <a:pt x="1656" y="412"/>
                    <a:pt x="1656" y="485"/>
                    <a:pt x="1627" y="485"/>
                  </a:cubicBezTo>
                  <a:cubicBezTo>
                    <a:pt x="1627" y="485"/>
                    <a:pt x="1685" y="397"/>
                    <a:pt x="1685" y="382"/>
                  </a:cubicBezTo>
                  <a:cubicBezTo>
                    <a:pt x="1685" y="368"/>
                    <a:pt x="1715" y="368"/>
                    <a:pt x="1715" y="353"/>
                  </a:cubicBezTo>
                  <a:cubicBezTo>
                    <a:pt x="1729" y="338"/>
                    <a:pt x="1744" y="368"/>
                    <a:pt x="1759" y="338"/>
                  </a:cubicBezTo>
                  <a:cubicBezTo>
                    <a:pt x="1773" y="323"/>
                    <a:pt x="1759" y="323"/>
                    <a:pt x="1759" y="294"/>
                  </a:cubicBezTo>
                  <a:cubicBezTo>
                    <a:pt x="1773" y="279"/>
                    <a:pt x="1773" y="250"/>
                    <a:pt x="1744" y="235"/>
                  </a:cubicBezTo>
                  <a:cubicBezTo>
                    <a:pt x="1700" y="220"/>
                    <a:pt x="1700" y="161"/>
                    <a:pt x="1700" y="117"/>
                  </a:cubicBezTo>
                  <a:cubicBezTo>
                    <a:pt x="1700" y="103"/>
                    <a:pt x="1685" y="88"/>
                    <a:pt x="1671" y="73"/>
                  </a:cubicBezTo>
                  <a:cubicBezTo>
                    <a:pt x="1656" y="58"/>
                    <a:pt x="1641" y="103"/>
                    <a:pt x="1627" y="117"/>
                  </a:cubicBezTo>
                  <a:cubicBezTo>
                    <a:pt x="1612" y="161"/>
                    <a:pt x="1583" y="220"/>
                    <a:pt x="1539" y="220"/>
                  </a:cubicBezTo>
                  <a:cubicBezTo>
                    <a:pt x="1524" y="220"/>
                    <a:pt x="1510" y="206"/>
                    <a:pt x="1480" y="206"/>
                  </a:cubicBezTo>
                  <a:cubicBezTo>
                    <a:pt x="1466" y="206"/>
                    <a:pt x="1451" y="220"/>
                    <a:pt x="1436" y="206"/>
                  </a:cubicBezTo>
                  <a:cubicBezTo>
                    <a:pt x="1407" y="191"/>
                    <a:pt x="1392" y="206"/>
                    <a:pt x="1363" y="206"/>
                  </a:cubicBezTo>
                  <a:cubicBezTo>
                    <a:pt x="1334" y="206"/>
                    <a:pt x="1348" y="206"/>
                    <a:pt x="1334" y="235"/>
                  </a:cubicBezTo>
                  <a:cubicBezTo>
                    <a:pt x="1319" y="250"/>
                    <a:pt x="1246" y="235"/>
                    <a:pt x="1231" y="250"/>
                  </a:cubicBezTo>
                  <a:cubicBezTo>
                    <a:pt x="1202" y="250"/>
                    <a:pt x="1158" y="279"/>
                    <a:pt x="1129" y="279"/>
                  </a:cubicBezTo>
                  <a:cubicBezTo>
                    <a:pt x="1085" y="279"/>
                    <a:pt x="1055" y="220"/>
                    <a:pt x="1055" y="191"/>
                  </a:cubicBezTo>
                  <a:cubicBezTo>
                    <a:pt x="1026" y="147"/>
                    <a:pt x="1085" y="117"/>
                    <a:pt x="1070" y="73"/>
                  </a:cubicBezTo>
                  <a:cubicBezTo>
                    <a:pt x="1055" y="44"/>
                    <a:pt x="1041" y="0"/>
                    <a:pt x="1011" y="14"/>
                  </a:cubicBezTo>
                  <a:cubicBezTo>
                    <a:pt x="1011" y="29"/>
                    <a:pt x="909" y="73"/>
                    <a:pt x="894" y="73"/>
                  </a:cubicBezTo>
                  <a:cubicBezTo>
                    <a:pt x="879" y="73"/>
                    <a:pt x="850" y="73"/>
                    <a:pt x="850" y="88"/>
                  </a:cubicBezTo>
                  <a:cubicBezTo>
                    <a:pt x="835" y="88"/>
                    <a:pt x="835" y="132"/>
                    <a:pt x="821" y="103"/>
                  </a:cubicBezTo>
                  <a:cubicBezTo>
                    <a:pt x="806" y="88"/>
                    <a:pt x="689" y="73"/>
                    <a:pt x="689" y="88"/>
                  </a:cubicBezTo>
                  <a:lnTo>
                    <a:pt x="718" y="103"/>
                  </a:lnTo>
                  <a:cubicBezTo>
                    <a:pt x="733" y="117"/>
                    <a:pt x="733" y="132"/>
                    <a:pt x="733" y="161"/>
                  </a:cubicBezTo>
                  <a:cubicBezTo>
                    <a:pt x="748" y="161"/>
                    <a:pt x="748" y="191"/>
                    <a:pt x="762" y="206"/>
                  </a:cubicBezTo>
                  <a:lnTo>
                    <a:pt x="792" y="206"/>
                  </a:lnTo>
                  <a:cubicBezTo>
                    <a:pt x="792" y="220"/>
                    <a:pt x="762" y="235"/>
                    <a:pt x="748" y="235"/>
                  </a:cubicBezTo>
                  <a:cubicBezTo>
                    <a:pt x="733" y="250"/>
                    <a:pt x="733" y="265"/>
                    <a:pt x="718" y="279"/>
                  </a:cubicBezTo>
                  <a:cubicBezTo>
                    <a:pt x="718" y="279"/>
                    <a:pt x="645" y="338"/>
                    <a:pt x="630" y="323"/>
                  </a:cubicBezTo>
                  <a:cubicBezTo>
                    <a:pt x="630" y="309"/>
                    <a:pt x="616" y="309"/>
                    <a:pt x="601" y="323"/>
                  </a:cubicBezTo>
                  <a:cubicBezTo>
                    <a:pt x="586" y="338"/>
                    <a:pt x="557" y="309"/>
                    <a:pt x="557" y="309"/>
                  </a:cubicBezTo>
                  <a:cubicBezTo>
                    <a:pt x="528" y="294"/>
                    <a:pt x="513" y="235"/>
                    <a:pt x="498" y="235"/>
                  </a:cubicBezTo>
                  <a:cubicBezTo>
                    <a:pt x="469" y="220"/>
                    <a:pt x="425" y="265"/>
                    <a:pt x="396" y="265"/>
                  </a:cubicBezTo>
                  <a:lnTo>
                    <a:pt x="308" y="265"/>
                  </a:lnTo>
                  <a:cubicBezTo>
                    <a:pt x="308" y="265"/>
                    <a:pt x="308" y="294"/>
                    <a:pt x="323" y="294"/>
                  </a:cubicBezTo>
                  <a:cubicBezTo>
                    <a:pt x="323" y="309"/>
                    <a:pt x="352" y="309"/>
                    <a:pt x="367" y="309"/>
                  </a:cubicBezTo>
                  <a:cubicBezTo>
                    <a:pt x="367" y="323"/>
                    <a:pt x="308" y="338"/>
                    <a:pt x="293" y="338"/>
                  </a:cubicBezTo>
                  <a:cubicBezTo>
                    <a:pt x="279" y="353"/>
                    <a:pt x="308" y="397"/>
                    <a:pt x="323" y="412"/>
                  </a:cubicBezTo>
                  <a:cubicBezTo>
                    <a:pt x="352" y="471"/>
                    <a:pt x="352" y="515"/>
                    <a:pt x="323" y="574"/>
                  </a:cubicBezTo>
                  <a:cubicBezTo>
                    <a:pt x="323" y="603"/>
                    <a:pt x="323" y="691"/>
                    <a:pt x="293" y="691"/>
                  </a:cubicBezTo>
                  <a:cubicBezTo>
                    <a:pt x="279" y="706"/>
                    <a:pt x="249" y="691"/>
                    <a:pt x="220" y="706"/>
                  </a:cubicBezTo>
                  <a:cubicBezTo>
                    <a:pt x="205" y="721"/>
                    <a:pt x="161" y="721"/>
                    <a:pt x="147" y="721"/>
                  </a:cubicBezTo>
                  <a:cubicBezTo>
                    <a:pt x="74" y="750"/>
                    <a:pt x="74" y="780"/>
                    <a:pt x="74" y="838"/>
                  </a:cubicBezTo>
                  <a:cubicBezTo>
                    <a:pt x="74" y="868"/>
                    <a:pt x="30" y="868"/>
                    <a:pt x="30" y="883"/>
                  </a:cubicBezTo>
                  <a:cubicBezTo>
                    <a:pt x="30" y="927"/>
                    <a:pt x="0" y="941"/>
                    <a:pt x="30" y="971"/>
                  </a:cubicBezTo>
                  <a:cubicBezTo>
                    <a:pt x="59" y="1000"/>
                    <a:pt x="59" y="1030"/>
                    <a:pt x="74" y="1059"/>
                  </a:cubicBezTo>
                  <a:cubicBezTo>
                    <a:pt x="74" y="1074"/>
                    <a:pt x="88" y="1074"/>
                    <a:pt x="103" y="1074"/>
                  </a:cubicBezTo>
                  <a:cubicBezTo>
                    <a:pt x="117" y="1074"/>
                    <a:pt x="117" y="1089"/>
                    <a:pt x="132" y="1103"/>
                  </a:cubicBezTo>
                  <a:cubicBezTo>
                    <a:pt x="161" y="1147"/>
                    <a:pt x="235" y="1103"/>
                    <a:pt x="264" y="1074"/>
                  </a:cubicBezTo>
                  <a:cubicBezTo>
                    <a:pt x="264" y="1118"/>
                    <a:pt x="235" y="1192"/>
                    <a:pt x="279" y="1206"/>
                  </a:cubicBezTo>
                  <a:cubicBezTo>
                    <a:pt x="293" y="1206"/>
                    <a:pt x="337" y="1192"/>
                    <a:pt x="352" y="1192"/>
                  </a:cubicBezTo>
                  <a:cubicBezTo>
                    <a:pt x="396" y="1206"/>
                    <a:pt x="411" y="1206"/>
                    <a:pt x="440" y="1177"/>
                  </a:cubicBezTo>
                  <a:cubicBezTo>
                    <a:pt x="440" y="1162"/>
                    <a:pt x="469" y="1162"/>
                    <a:pt x="484" y="1162"/>
                  </a:cubicBezTo>
                  <a:cubicBezTo>
                    <a:pt x="513" y="1133"/>
                    <a:pt x="542" y="1118"/>
                    <a:pt x="572" y="1118"/>
                  </a:cubicBezTo>
                  <a:cubicBezTo>
                    <a:pt x="601" y="1103"/>
                    <a:pt x="674" y="1074"/>
                    <a:pt x="645" y="1133"/>
                  </a:cubicBezTo>
                  <a:cubicBezTo>
                    <a:pt x="645" y="1162"/>
                    <a:pt x="630" y="1192"/>
                    <a:pt x="645" y="1221"/>
                  </a:cubicBezTo>
                  <a:cubicBezTo>
                    <a:pt x="660" y="1250"/>
                    <a:pt x="689" y="1280"/>
                    <a:pt x="718" y="1295"/>
                  </a:cubicBezTo>
                  <a:cubicBezTo>
                    <a:pt x="748" y="1324"/>
                    <a:pt x="792" y="1309"/>
                    <a:pt x="821" y="1324"/>
                  </a:cubicBezTo>
                  <a:cubicBezTo>
                    <a:pt x="835" y="1339"/>
                    <a:pt x="850" y="1353"/>
                    <a:pt x="865" y="1353"/>
                  </a:cubicBezTo>
                  <a:cubicBezTo>
                    <a:pt x="879" y="1353"/>
                    <a:pt x="894" y="1368"/>
                    <a:pt x="894" y="1383"/>
                  </a:cubicBezTo>
                  <a:cubicBezTo>
                    <a:pt x="923" y="1383"/>
                    <a:pt x="997" y="1368"/>
                    <a:pt x="997" y="1412"/>
                  </a:cubicBezTo>
                  <a:cubicBezTo>
                    <a:pt x="1011" y="1442"/>
                    <a:pt x="997" y="1442"/>
                    <a:pt x="1011" y="1471"/>
                  </a:cubicBezTo>
                  <a:cubicBezTo>
                    <a:pt x="1026" y="1486"/>
                    <a:pt x="1011" y="1486"/>
                    <a:pt x="997" y="1501"/>
                  </a:cubicBezTo>
                  <a:cubicBezTo>
                    <a:pt x="997" y="1501"/>
                    <a:pt x="1026" y="1574"/>
                    <a:pt x="1026" y="1589"/>
                  </a:cubicBezTo>
                  <a:cubicBezTo>
                    <a:pt x="1026" y="1604"/>
                    <a:pt x="1143" y="1589"/>
                    <a:pt x="1158" y="1589"/>
                  </a:cubicBezTo>
                  <a:cubicBezTo>
                    <a:pt x="1158" y="1618"/>
                    <a:pt x="1143" y="1662"/>
                    <a:pt x="1173" y="1677"/>
                  </a:cubicBezTo>
                  <a:cubicBezTo>
                    <a:pt x="1216" y="1707"/>
                    <a:pt x="1216" y="1736"/>
                    <a:pt x="1202" y="1795"/>
                  </a:cubicBezTo>
                  <a:cubicBezTo>
                    <a:pt x="1187" y="1824"/>
                    <a:pt x="1173" y="1868"/>
                    <a:pt x="1187" y="1913"/>
                  </a:cubicBezTo>
                  <a:cubicBezTo>
                    <a:pt x="1187" y="1927"/>
                    <a:pt x="1202" y="1957"/>
                    <a:pt x="1202" y="1986"/>
                  </a:cubicBezTo>
                  <a:cubicBezTo>
                    <a:pt x="1202" y="2001"/>
                    <a:pt x="1173" y="2030"/>
                    <a:pt x="1202" y="2030"/>
                  </a:cubicBezTo>
                  <a:cubicBezTo>
                    <a:pt x="1216" y="2045"/>
                    <a:pt x="1260" y="2060"/>
                    <a:pt x="1290" y="2045"/>
                  </a:cubicBezTo>
                  <a:cubicBezTo>
                    <a:pt x="1319" y="2016"/>
                    <a:pt x="1378" y="2119"/>
                    <a:pt x="1363" y="2133"/>
                  </a:cubicBezTo>
                  <a:cubicBezTo>
                    <a:pt x="1363" y="2148"/>
                    <a:pt x="1363" y="2163"/>
                    <a:pt x="1378" y="2177"/>
                  </a:cubicBezTo>
                  <a:cubicBezTo>
                    <a:pt x="1392" y="2192"/>
                    <a:pt x="1422" y="2163"/>
                    <a:pt x="1436" y="2177"/>
                  </a:cubicBezTo>
                  <a:cubicBezTo>
                    <a:pt x="1495" y="2207"/>
                    <a:pt x="1436" y="2266"/>
                    <a:pt x="1436" y="2310"/>
                  </a:cubicBezTo>
                  <a:cubicBezTo>
                    <a:pt x="1466" y="2266"/>
                    <a:pt x="1495" y="2354"/>
                    <a:pt x="1495" y="2354"/>
                  </a:cubicBezTo>
                  <a:cubicBezTo>
                    <a:pt x="1510" y="2413"/>
                    <a:pt x="1480" y="2428"/>
                    <a:pt x="1436" y="2442"/>
                  </a:cubicBezTo>
                  <a:cubicBezTo>
                    <a:pt x="1378" y="2472"/>
                    <a:pt x="1348" y="2501"/>
                    <a:pt x="1319" y="2545"/>
                  </a:cubicBezTo>
                  <a:cubicBezTo>
                    <a:pt x="1304" y="2575"/>
                    <a:pt x="1290" y="2589"/>
                    <a:pt x="1260" y="2604"/>
                  </a:cubicBezTo>
                  <a:cubicBezTo>
                    <a:pt x="1246" y="2634"/>
                    <a:pt x="1216" y="2648"/>
                    <a:pt x="1187" y="2678"/>
                  </a:cubicBezTo>
                  <a:cubicBezTo>
                    <a:pt x="1216" y="2678"/>
                    <a:pt x="1246" y="2663"/>
                    <a:pt x="1260" y="2663"/>
                  </a:cubicBezTo>
                  <a:cubicBezTo>
                    <a:pt x="1275" y="2663"/>
                    <a:pt x="1290" y="2692"/>
                    <a:pt x="1304" y="2692"/>
                  </a:cubicBezTo>
                  <a:cubicBezTo>
                    <a:pt x="1304" y="2707"/>
                    <a:pt x="1319" y="2722"/>
                    <a:pt x="1334" y="2737"/>
                  </a:cubicBezTo>
                  <a:cubicBezTo>
                    <a:pt x="1348" y="2751"/>
                    <a:pt x="1363" y="2737"/>
                    <a:pt x="1378" y="2751"/>
                  </a:cubicBezTo>
                  <a:cubicBezTo>
                    <a:pt x="1407" y="2781"/>
                    <a:pt x="1466" y="2795"/>
                    <a:pt x="1480" y="2840"/>
                  </a:cubicBezTo>
                  <a:cubicBezTo>
                    <a:pt x="1495" y="2869"/>
                    <a:pt x="1510" y="2928"/>
                    <a:pt x="1524" y="2957"/>
                  </a:cubicBezTo>
                  <a:cubicBezTo>
                    <a:pt x="1539" y="2943"/>
                    <a:pt x="1553" y="2928"/>
                    <a:pt x="1568" y="2898"/>
                  </a:cubicBezTo>
                  <a:cubicBezTo>
                    <a:pt x="1568" y="2884"/>
                    <a:pt x="1583" y="2854"/>
                    <a:pt x="1597" y="2840"/>
                  </a:cubicBezTo>
                  <a:cubicBezTo>
                    <a:pt x="1612" y="2795"/>
                    <a:pt x="1656" y="2781"/>
                    <a:pt x="1700" y="2751"/>
                  </a:cubicBezTo>
                  <a:cubicBezTo>
                    <a:pt x="1729" y="2722"/>
                    <a:pt x="1729" y="2692"/>
                    <a:pt x="1744" y="2648"/>
                  </a:cubicBezTo>
                  <a:cubicBezTo>
                    <a:pt x="1773" y="2589"/>
                    <a:pt x="1817" y="2575"/>
                    <a:pt x="1847" y="2531"/>
                  </a:cubicBezTo>
                  <a:cubicBezTo>
                    <a:pt x="1891" y="2486"/>
                    <a:pt x="1847" y="2428"/>
                    <a:pt x="1861" y="2369"/>
                  </a:cubicBezTo>
                  <a:cubicBezTo>
                    <a:pt x="1876" y="2354"/>
                    <a:pt x="1876" y="2339"/>
                    <a:pt x="1876" y="2310"/>
                  </a:cubicBezTo>
                  <a:cubicBezTo>
                    <a:pt x="1876" y="2295"/>
                    <a:pt x="1876" y="2295"/>
                    <a:pt x="1891" y="2295"/>
                  </a:cubicBezTo>
                  <a:cubicBezTo>
                    <a:pt x="1920" y="2280"/>
                    <a:pt x="1934" y="2251"/>
                    <a:pt x="1949" y="2236"/>
                  </a:cubicBezTo>
                  <a:cubicBezTo>
                    <a:pt x="1964" y="2222"/>
                    <a:pt x="1978" y="2207"/>
                    <a:pt x="2008" y="2192"/>
                  </a:cubicBezTo>
                  <a:cubicBezTo>
                    <a:pt x="2022" y="2192"/>
                    <a:pt x="2037" y="2177"/>
                    <a:pt x="2066" y="2163"/>
                  </a:cubicBezTo>
                  <a:cubicBezTo>
                    <a:pt x="2081" y="2163"/>
                    <a:pt x="2096" y="2177"/>
                    <a:pt x="2110" y="2177"/>
                  </a:cubicBezTo>
                  <a:cubicBezTo>
                    <a:pt x="2125" y="2177"/>
                    <a:pt x="2110" y="2163"/>
                    <a:pt x="2110" y="2163"/>
                  </a:cubicBezTo>
                  <a:cubicBezTo>
                    <a:pt x="2096" y="2148"/>
                    <a:pt x="2154" y="2133"/>
                    <a:pt x="2154" y="2133"/>
                  </a:cubicBezTo>
                  <a:cubicBezTo>
                    <a:pt x="2154" y="2133"/>
                    <a:pt x="2184" y="2089"/>
                    <a:pt x="2184" y="2104"/>
                  </a:cubicBezTo>
                  <a:cubicBezTo>
                    <a:pt x="2198" y="2119"/>
                    <a:pt x="2271" y="2089"/>
                    <a:pt x="2271" y="2089"/>
                  </a:cubicBezTo>
                  <a:cubicBezTo>
                    <a:pt x="2286" y="2089"/>
                    <a:pt x="2271" y="2104"/>
                    <a:pt x="2286" y="2104"/>
                  </a:cubicBezTo>
                  <a:cubicBezTo>
                    <a:pt x="2301" y="2104"/>
                    <a:pt x="2345" y="2104"/>
                    <a:pt x="2359" y="2089"/>
                  </a:cubicBezTo>
                  <a:cubicBezTo>
                    <a:pt x="2374" y="2074"/>
                    <a:pt x="2374" y="2060"/>
                    <a:pt x="2389" y="2045"/>
                  </a:cubicBezTo>
                  <a:cubicBezTo>
                    <a:pt x="2403" y="2045"/>
                    <a:pt x="2418" y="2030"/>
                    <a:pt x="2418" y="2016"/>
                  </a:cubicBezTo>
                  <a:cubicBezTo>
                    <a:pt x="2433" y="2001"/>
                    <a:pt x="2418" y="1971"/>
                    <a:pt x="2433" y="1957"/>
                  </a:cubicBezTo>
                  <a:cubicBezTo>
                    <a:pt x="2447" y="1942"/>
                    <a:pt x="2462" y="1927"/>
                    <a:pt x="2477" y="1913"/>
                  </a:cubicBezTo>
                  <a:cubicBezTo>
                    <a:pt x="2506" y="1868"/>
                    <a:pt x="2521" y="1854"/>
                    <a:pt x="2521" y="1810"/>
                  </a:cubicBezTo>
                  <a:cubicBezTo>
                    <a:pt x="2521" y="1780"/>
                    <a:pt x="2521" y="1765"/>
                    <a:pt x="2535" y="1736"/>
                  </a:cubicBezTo>
                  <a:cubicBezTo>
                    <a:pt x="2535" y="1721"/>
                    <a:pt x="2550" y="1721"/>
                    <a:pt x="2565" y="1707"/>
                  </a:cubicBezTo>
                  <a:cubicBezTo>
                    <a:pt x="2579" y="1692"/>
                    <a:pt x="2565" y="1662"/>
                    <a:pt x="2565" y="1648"/>
                  </a:cubicBezTo>
                  <a:cubicBezTo>
                    <a:pt x="2565" y="1618"/>
                    <a:pt x="2579" y="1604"/>
                    <a:pt x="2579" y="1574"/>
                  </a:cubicBezTo>
                  <a:cubicBezTo>
                    <a:pt x="2594" y="1530"/>
                    <a:pt x="2579" y="1486"/>
                    <a:pt x="2579" y="1442"/>
                  </a:cubicBezTo>
                  <a:cubicBezTo>
                    <a:pt x="2579" y="1412"/>
                    <a:pt x="2565" y="1383"/>
                    <a:pt x="2579" y="1368"/>
                  </a:cubicBezTo>
                  <a:cubicBezTo>
                    <a:pt x="2594" y="1339"/>
                    <a:pt x="2579" y="1353"/>
                    <a:pt x="2579" y="1324"/>
                  </a:cubicBezTo>
                  <a:lnTo>
                    <a:pt x="2609" y="1339"/>
                  </a:lnTo>
                  <a:lnTo>
                    <a:pt x="2609" y="1324"/>
                  </a:lnTo>
                  <a:lnTo>
                    <a:pt x="2623" y="1324"/>
                  </a:lnTo>
                  <a:cubicBezTo>
                    <a:pt x="2652" y="1324"/>
                    <a:pt x="2667" y="1280"/>
                    <a:pt x="2667" y="1265"/>
                  </a:cubicBezTo>
                  <a:cubicBezTo>
                    <a:pt x="2682" y="1250"/>
                    <a:pt x="2696" y="1221"/>
                    <a:pt x="2711" y="1192"/>
                  </a:cubicBezTo>
                  <a:cubicBezTo>
                    <a:pt x="2740" y="1162"/>
                    <a:pt x="2770" y="1162"/>
                    <a:pt x="2784" y="1133"/>
                  </a:cubicBezTo>
                  <a:cubicBezTo>
                    <a:pt x="2858" y="1044"/>
                    <a:pt x="2916" y="941"/>
                    <a:pt x="2872" y="838"/>
                  </a:cubicBezTo>
                  <a:cubicBezTo>
                    <a:pt x="2843" y="780"/>
                    <a:pt x="2902" y="883"/>
                    <a:pt x="2872" y="838"/>
                  </a:cubicBezTo>
                  <a:lnTo>
                    <a:pt x="2872" y="838"/>
                  </a:lnTo>
                  <a:close/>
                  <a:moveTo>
                    <a:pt x="1685" y="2737"/>
                  </a:moveTo>
                  <a:lnTo>
                    <a:pt x="1685" y="2737"/>
                  </a:lnTo>
                  <a:cubicBezTo>
                    <a:pt x="1656" y="2751"/>
                    <a:pt x="1641" y="2781"/>
                    <a:pt x="1612" y="2795"/>
                  </a:cubicBezTo>
                  <a:cubicBezTo>
                    <a:pt x="1568" y="2810"/>
                    <a:pt x="1641" y="2766"/>
                    <a:pt x="1641" y="2751"/>
                  </a:cubicBezTo>
                  <a:cubicBezTo>
                    <a:pt x="1656" y="2737"/>
                    <a:pt x="1671" y="2707"/>
                    <a:pt x="1700" y="2678"/>
                  </a:cubicBezTo>
                  <a:cubicBezTo>
                    <a:pt x="1729" y="2648"/>
                    <a:pt x="1715" y="2707"/>
                    <a:pt x="1685" y="2737"/>
                  </a:cubicBezTo>
                  <a:cubicBezTo>
                    <a:pt x="1685" y="2737"/>
                    <a:pt x="1700" y="2722"/>
                    <a:pt x="1685" y="2737"/>
                  </a:cubicBezTo>
                  <a:lnTo>
                    <a:pt x="1685" y="273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Freeform 2139">
              <a:extLst>
                <a:ext uri="{FF2B5EF4-FFF2-40B4-BE49-F238E27FC236}">
                  <a16:creationId xmlns:a16="http://schemas.microsoft.com/office/drawing/2014/main" id="{762C4750-4D6E-B74C-EE1C-94B3FCC38C1D}"/>
                </a:ext>
              </a:extLst>
            </p:cNvPr>
            <p:cNvSpPr>
              <a:spLocks noEditPoints="1"/>
            </p:cNvSpPr>
            <p:nvPr/>
          </p:nvSpPr>
          <p:spPr bwMode="auto">
            <a:xfrm>
              <a:off x="2555" y="2868"/>
              <a:ext cx="563" cy="571"/>
            </a:xfrm>
            <a:custGeom>
              <a:avLst/>
              <a:gdLst>
                <a:gd name="T0" fmla="*/ 2843 w 2916"/>
                <a:gd name="T1" fmla="*/ 765 h 2957"/>
                <a:gd name="T2" fmla="*/ 2521 w 2916"/>
                <a:gd name="T3" fmla="*/ 603 h 2957"/>
                <a:gd name="T4" fmla="*/ 2125 w 2916"/>
                <a:gd name="T5" fmla="*/ 500 h 2957"/>
                <a:gd name="T6" fmla="*/ 1832 w 2916"/>
                <a:gd name="T7" fmla="*/ 529 h 2957"/>
                <a:gd name="T8" fmla="*/ 1744 w 2916"/>
                <a:gd name="T9" fmla="*/ 544 h 2957"/>
                <a:gd name="T10" fmla="*/ 1685 w 2916"/>
                <a:gd name="T11" fmla="*/ 426 h 2957"/>
                <a:gd name="T12" fmla="*/ 1715 w 2916"/>
                <a:gd name="T13" fmla="*/ 353 h 2957"/>
                <a:gd name="T14" fmla="*/ 1744 w 2916"/>
                <a:gd name="T15" fmla="*/ 235 h 2957"/>
                <a:gd name="T16" fmla="*/ 1627 w 2916"/>
                <a:gd name="T17" fmla="*/ 117 h 2957"/>
                <a:gd name="T18" fmla="*/ 1436 w 2916"/>
                <a:gd name="T19" fmla="*/ 206 h 2957"/>
                <a:gd name="T20" fmla="*/ 1231 w 2916"/>
                <a:gd name="T21" fmla="*/ 250 h 2957"/>
                <a:gd name="T22" fmla="*/ 1070 w 2916"/>
                <a:gd name="T23" fmla="*/ 73 h 2957"/>
                <a:gd name="T24" fmla="*/ 850 w 2916"/>
                <a:gd name="T25" fmla="*/ 88 h 2957"/>
                <a:gd name="T26" fmla="*/ 718 w 2916"/>
                <a:gd name="T27" fmla="*/ 103 h 2957"/>
                <a:gd name="T28" fmla="*/ 792 w 2916"/>
                <a:gd name="T29" fmla="*/ 206 h 2957"/>
                <a:gd name="T30" fmla="*/ 630 w 2916"/>
                <a:gd name="T31" fmla="*/ 323 h 2957"/>
                <a:gd name="T32" fmla="*/ 498 w 2916"/>
                <a:gd name="T33" fmla="*/ 235 h 2957"/>
                <a:gd name="T34" fmla="*/ 323 w 2916"/>
                <a:gd name="T35" fmla="*/ 294 h 2957"/>
                <a:gd name="T36" fmla="*/ 323 w 2916"/>
                <a:gd name="T37" fmla="*/ 412 h 2957"/>
                <a:gd name="T38" fmla="*/ 220 w 2916"/>
                <a:gd name="T39" fmla="*/ 706 h 2957"/>
                <a:gd name="T40" fmla="*/ 30 w 2916"/>
                <a:gd name="T41" fmla="*/ 883 h 2957"/>
                <a:gd name="T42" fmla="*/ 103 w 2916"/>
                <a:gd name="T43" fmla="*/ 1074 h 2957"/>
                <a:gd name="T44" fmla="*/ 279 w 2916"/>
                <a:gd name="T45" fmla="*/ 1206 h 2957"/>
                <a:gd name="T46" fmla="*/ 484 w 2916"/>
                <a:gd name="T47" fmla="*/ 1162 h 2957"/>
                <a:gd name="T48" fmla="*/ 645 w 2916"/>
                <a:gd name="T49" fmla="*/ 1221 h 2957"/>
                <a:gd name="T50" fmla="*/ 865 w 2916"/>
                <a:gd name="T51" fmla="*/ 1353 h 2957"/>
                <a:gd name="T52" fmla="*/ 1011 w 2916"/>
                <a:gd name="T53" fmla="*/ 1471 h 2957"/>
                <a:gd name="T54" fmla="*/ 1158 w 2916"/>
                <a:gd name="T55" fmla="*/ 1589 h 2957"/>
                <a:gd name="T56" fmla="*/ 1187 w 2916"/>
                <a:gd name="T57" fmla="*/ 1913 h 2957"/>
                <a:gd name="T58" fmla="*/ 1290 w 2916"/>
                <a:gd name="T59" fmla="*/ 2045 h 2957"/>
                <a:gd name="T60" fmla="*/ 1436 w 2916"/>
                <a:gd name="T61" fmla="*/ 2177 h 2957"/>
                <a:gd name="T62" fmla="*/ 1436 w 2916"/>
                <a:gd name="T63" fmla="*/ 2442 h 2957"/>
                <a:gd name="T64" fmla="*/ 1187 w 2916"/>
                <a:gd name="T65" fmla="*/ 2678 h 2957"/>
                <a:gd name="T66" fmla="*/ 1334 w 2916"/>
                <a:gd name="T67" fmla="*/ 2737 h 2957"/>
                <a:gd name="T68" fmla="*/ 1524 w 2916"/>
                <a:gd name="T69" fmla="*/ 2957 h 2957"/>
                <a:gd name="T70" fmla="*/ 1700 w 2916"/>
                <a:gd name="T71" fmla="*/ 2751 h 2957"/>
                <a:gd name="T72" fmla="*/ 1861 w 2916"/>
                <a:gd name="T73" fmla="*/ 2369 h 2957"/>
                <a:gd name="T74" fmla="*/ 1949 w 2916"/>
                <a:gd name="T75" fmla="*/ 2236 h 2957"/>
                <a:gd name="T76" fmla="*/ 2110 w 2916"/>
                <a:gd name="T77" fmla="*/ 2177 h 2957"/>
                <a:gd name="T78" fmla="*/ 2184 w 2916"/>
                <a:gd name="T79" fmla="*/ 2104 h 2957"/>
                <a:gd name="T80" fmla="*/ 2359 w 2916"/>
                <a:gd name="T81" fmla="*/ 2089 h 2957"/>
                <a:gd name="T82" fmla="*/ 2433 w 2916"/>
                <a:gd name="T83" fmla="*/ 1957 h 2957"/>
                <a:gd name="T84" fmla="*/ 2535 w 2916"/>
                <a:gd name="T85" fmla="*/ 1736 h 2957"/>
                <a:gd name="T86" fmla="*/ 2579 w 2916"/>
                <a:gd name="T87" fmla="*/ 1574 h 2957"/>
                <a:gd name="T88" fmla="*/ 2579 w 2916"/>
                <a:gd name="T89" fmla="*/ 1324 h 2957"/>
                <a:gd name="T90" fmla="*/ 2623 w 2916"/>
                <a:gd name="T91" fmla="*/ 1324 h 2957"/>
                <a:gd name="T92" fmla="*/ 2784 w 2916"/>
                <a:gd name="T93" fmla="*/ 1133 h 2957"/>
                <a:gd name="T94" fmla="*/ 1685 w 2916"/>
                <a:gd name="T95" fmla="*/ 2737 h 2957"/>
                <a:gd name="T96" fmla="*/ 1641 w 2916"/>
                <a:gd name="T97" fmla="*/ 2751 h 2957"/>
                <a:gd name="T98" fmla="*/ 1685 w 2916"/>
                <a:gd name="T99" fmla="*/ 2737 h 2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16" h="2957">
                  <a:moveTo>
                    <a:pt x="2872" y="838"/>
                  </a:moveTo>
                  <a:lnTo>
                    <a:pt x="2872" y="838"/>
                  </a:lnTo>
                  <a:cubicBezTo>
                    <a:pt x="2858" y="809"/>
                    <a:pt x="2858" y="780"/>
                    <a:pt x="2843" y="765"/>
                  </a:cubicBezTo>
                  <a:cubicBezTo>
                    <a:pt x="2814" y="750"/>
                    <a:pt x="2770" y="765"/>
                    <a:pt x="2755" y="750"/>
                  </a:cubicBezTo>
                  <a:cubicBezTo>
                    <a:pt x="2682" y="735"/>
                    <a:pt x="2638" y="677"/>
                    <a:pt x="2594" y="647"/>
                  </a:cubicBezTo>
                  <a:cubicBezTo>
                    <a:pt x="2565" y="632"/>
                    <a:pt x="2535" y="618"/>
                    <a:pt x="2521" y="603"/>
                  </a:cubicBezTo>
                  <a:cubicBezTo>
                    <a:pt x="2477" y="588"/>
                    <a:pt x="2462" y="603"/>
                    <a:pt x="2418" y="603"/>
                  </a:cubicBezTo>
                  <a:cubicBezTo>
                    <a:pt x="2359" y="618"/>
                    <a:pt x="2301" y="544"/>
                    <a:pt x="2242" y="574"/>
                  </a:cubicBezTo>
                  <a:cubicBezTo>
                    <a:pt x="2198" y="588"/>
                    <a:pt x="2154" y="515"/>
                    <a:pt x="2125" y="500"/>
                  </a:cubicBezTo>
                  <a:cubicBezTo>
                    <a:pt x="2081" y="471"/>
                    <a:pt x="2022" y="441"/>
                    <a:pt x="1978" y="441"/>
                  </a:cubicBezTo>
                  <a:cubicBezTo>
                    <a:pt x="1949" y="426"/>
                    <a:pt x="1920" y="426"/>
                    <a:pt x="1905" y="441"/>
                  </a:cubicBezTo>
                  <a:cubicBezTo>
                    <a:pt x="1891" y="485"/>
                    <a:pt x="1847" y="500"/>
                    <a:pt x="1832" y="529"/>
                  </a:cubicBezTo>
                  <a:cubicBezTo>
                    <a:pt x="1803" y="574"/>
                    <a:pt x="1817" y="559"/>
                    <a:pt x="1788" y="529"/>
                  </a:cubicBezTo>
                  <a:lnTo>
                    <a:pt x="1773" y="515"/>
                  </a:lnTo>
                  <a:cubicBezTo>
                    <a:pt x="1744" y="500"/>
                    <a:pt x="1759" y="529"/>
                    <a:pt x="1744" y="544"/>
                  </a:cubicBezTo>
                  <a:cubicBezTo>
                    <a:pt x="1729" y="559"/>
                    <a:pt x="1685" y="426"/>
                    <a:pt x="1700" y="426"/>
                  </a:cubicBezTo>
                  <a:cubicBezTo>
                    <a:pt x="1700" y="426"/>
                    <a:pt x="1656" y="485"/>
                    <a:pt x="1641" y="485"/>
                  </a:cubicBezTo>
                  <a:cubicBezTo>
                    <a:pt x="1641" y="485"/>
                    <a:pt x="1700" y="441"/>
                    <a:pt x="1685" y="426"/>
                  </a:cubicBezTo>
                  <a:cubicBezTo>
                    <a:pt x="1656" y="412"/>
                    <a:pt x="1656" y="485"/>
                    <a:pt x="1627" y="485"/>
                  </a:cubicBezTo>
                  <a:cubicBezTo>
                    <a:pt x="1627" y="485"/>
                    <a:pt x="1685" y="397"/>
                    <a:pt x="1685" y="382"/>
                  </a:cubicBezTo>
                  <a:cubicBezTo>
                    <a:pt x="1685" y="368"/>
                    <a:pt x="1715" y="368"/>
                    <a:pt x="1715" y="353"/>
                  </a:cubicBezTo>
                  <a:cubicBezTo>
                    <a:pt x="1729" y="338"/>
                    <a:pt x="1744" y="368"/>
                    <a:pt x="1759" y="338"/>
                  </a:cubicBezTo>
                  <a:cubicBezTo>
                    <a:pt x="1773" y="323"/>
                    <a:pt x="1759" y="323"/>
                    <a:pt x="1759" y="294"/>
                  </a:cubicBezTo>
                  <a:cubicBezTo>
                    <a:pt x="1773" y="279"/>
                    <a:pt x="1773" y="250"/>
                    <a:pt x="1744" y="235"/>
                  </a:cubicBezTo>
                  <a:cubicBezTo>
                    <a:pt x="1700" y="220"/>
                    <a:pt x="1700" y="161"/>
                    <a:pt x="1700" y="117"/>
                  </a:cubicBezTo>
                  <a:cubicBezTo>
                    <a:pt x="1700" y="103"/>
                    <a:pt x="1685" y="88"/>
                    <a:pt x="1671" y="73"/>
                  </a:cubicBezTo>
                  <a:cubicBezTo>
                    <a:pt x="1656" y="58"/>
                    <a:pt x="1641" y="103"/>
                    <a:pt x="1627" y="117"/>
                  </a:cubicBezTo>
                  <a:cubicBezTo>
                    <a:pt x="1612" y="161"/>
                    <a:pt x="1583" y="220"/>
                    <a:pt x="1539" y="220"/>
                  </a:cubicBezTo>
                  <a:cubicBezTo>
                    <a:pt x="1524" y="220"/>
                    <a:pt x="1510" y="206"/>
                    <a:pt x="1480" y="206"/>
                  </a:cubicBezTo>
                  <a:cubicBezTo>
                    <a:pt x="1466" y="206"/>
                    <a:pt x="1451" y="220"/>
                    <a:pt x="1436" y="206"/>
                  </a:cubicBezTo>
                  <a:cubicBezTo>
                    <a:pt x="1407" y="191"/>
                    <a:pt x="1392" y="206"/>
                    <a:pt x="1363" y="206"/>
                  </a:cubicBezTo>
                  <a:cubicBezTo>
                    <a:pt x="1334" y="206"/>
                    <a:pt x="1348" y="206"/>
                    <a:pt x="1334" y="235"/>
                  </a:cubicBezTo>
                  <a:cubicBezTo>
                    <a:pt x="1319" y="250"/>
                    <a:pt x="1246" y="235"/>
                    <a:pt x="1231" y="250"/>
                  </a:cubicBezTo>
                  <a:cubicBezTo>
                    <a:pt x="1202" y="250"/>
                    <a:pt x="1158" y="279"/>
                    <a:pt x="1129" y="279"/>
                  </a:cubicBezTo>
                  <a:cubicBezTo>
                    <a:pt x="1085" y="279"/>
                    <a:pt x="1055" y="220"/>
                    <a:pt x="1055" y="191"/>
                  </a:cubicBezTo>
                  <a:cubicBezTo>
                    <a:pt x="1026" y="147"/>
                    <a:pt x="1085" y="117"/>
                    <a:pt x="1070" y="73"/>
                  </a:cubicBezTo>
                  <a:cubicBezTo>
                    <a:pt x="1055" y="44"/>
                    <a:pt x="1041" y="0"/>
                    <a:pt x="1011" y="14"/>
                  </a:cubicBezTo>
                  <a:cubicBezTo>
                    <a:pt x="1011" y="29"/>
                    <a:pt x="909" y="73"/>
                    <a:pt x="894" y="73"/>
                  </a:cubicBezTo>
                  <a:cubicBezTo>
                    <a:pt x="879" y="73"/>
                    <a:pt x="850" y="73"/>
                    <a:pt x="850" y="88"/>
                  </a:cubicBezTo>
                  <a:cubicBezTo>
                    <a:pt x="835" y="88"/>
                    <a:pt x="835" y="132"/>
                    <a:pt x="821" y="103"/>
                  </a:cubicBezTo>
                  <a:cubicBezTo>
                    <a:pt x="806" y="88"/>
                    <a:pt x="689" y="73"/>
                    <a:pt x="689" y="88"/>
                  </a:cubicBezTo>
                  <a:lnTo>
                    <a:pt x="718" y="103"/>
                  </a:lnTo>
                  <a:cubicBezTo>
                    <a:pt x="733" y="117"/>
                    <a:pt x="733" y="132"/>
                    <a:pt x="733" y="161"/>
                  </a:cubicBezTo>
                  <a:cubicBezTo>
                    <a:pt x="748" y="161"/>
                    <a:pt x="748" y="191"/>
                    <a:pt x="762" y="206"/>
                  </a:cubicBezTo>
                  <a:lnTo>
                    <a:pt x="792" y="206"/>
                  </a:lnTo>
                  <a:cubicBezTo>
                    <a:pt x="792" y="220"/>
                    <a:pt x="762" y="235"/>
                    <a:pt x="748" y="235"/>
                  </a:cubicBezTo>
                  <a:cubicBezTo>
                    <a:pt x="733" y="250"/>
                    <a:pt x="733" y="264"/>
                    <a:pt x="718" y="279"/>
                  </a:cubicBezTo>
                  <a:cubicBezTo>
                    <a:pt x="718" y="279"/>
                    <a:pt x="645" y="338"/>
                    <a:pt x="630" y="323"/>
                  </a:cubicBezTo>
                  <a:cubicBezTo>
                    <a:pt x="630" y="309"/>
                    <a:pt x="616" y="309"/>
                    <a:pt x="601" y="323"/>
                  </a:cubicBezTo>
                  <a:cubicBezTo>
                    <a:pt x="586" y="338"/>
                    <a:pt x="557" y="309"/>
                    <a:pt x="557" y="309"/>
                  </a:cubicBezTo>
                  <a:cubicBezTo>
                    <a:pt x="528" y="294"/>
                    <a:pt x="513" y="235"/>
                    <a:pt x="498" y="235"/>
                  </a:cubicBezTo>
                  <a:cubicBezTo>
                    <a:pt x="469" y="220"/>
                    <a:pt x="425" y="264"/>
                    <a:pt x="396" y="264"/>
                  </a:cubicBezTo>
                  <a:lnTo>
                    <a:pt x="308" y="264"/>
                  </a:lnTo>
                  <a:cubicBezTo>
                    <a:pt x="308" y="264"/>
                    <a:pt x="308" y="294"/>
                    <a:pt x="323" y="294"/>
                  </a:cubicBezTo>
                  <a:cubicBezTo>
                    <a:pt x="323" y="309"/>
                    <a:pt x="352" y="309"/>
                    <a:pt x="367" y="309"/>
                  </a:cubicBezTo>
                  <a:cubicBezTo>
                    <a:pt x="367" y="323"/>
                    <a:pt x="308" y="338"/>
                    <a:pt x="293" y="338"/>
                  </a:cubicBezTo>
                  <a:cubicBezTo>
                    <a:pt x="279" y="353"/>
                    <a:pt x="308" y="397"/>
                    <a:pt x="323" y="412"/>
                  </a:cubicBezTo>
                  <a:cubicBezTo>
                    <a:pt x="352" y="471"/>
                    <a:pt x="352" y="515"/>
                    <a:pt x="323" y="574"/>
                  </a:cubicBezTo>
                  <a:cubicBezTo>
                    <a:pt x="323" y="603"/>
                    <a:pt x="323" y="691"/>
                    <a:pt x="293" y="691"/>
                  </a:cubicBezTo>
                  <a:cubicBezTo>
                    <a:pt x="279" y="706"/>
                    <a:pt x="249" y="691"/>
                    <a:pt x="220" y="706"/>
                  </a:cubicBezTo>
                  <a:cubicBezTo>
                    <a:pt x="205" y="721"/>
                    <a:pt x="161" y="721"/>
                    <a:pt x="147" y="721"/>
                  </a:cubicBezTo>
                  <a:cubicBezTo>
                    <a:pt x="74" y="750"/>
                    <a:pt x="74" y="780"/>
                    <a:pt x="74" y="838"/>
                  </a:cubicBezTo>
                  <a:cubicBezTo>
                    <a:pt x="74" y="868"/>
                    <a:pt x="30" y="868"/>
                    <a:pt x="30" y="883"/>
                  </a:cubicBezTo>
                  <a:cubicBezTo>
                    <a:pt x="30" y="927"/>
                    <a:pt x="0" y="941"/>
                    <a:pt x="30" y="971"/>
                  </a:cubicBezTo>
                  <a:cubicBezTo>
                    <a:pt x="59" y="1000"/>
                    <a:pt x="59" y="1030"/>
                    <a:pt x="74" y="1059"/>
                  </a:cubicBezTo>
                  <a:cubicBezTo>
                    <a:pt x="74" y="1074"/>
                    <a:pt x="88" y="1074"/>
                    <a:pt x="103" y="1074"/>
                  </a:cubicBezTo>
                  <a:cubicBezTo>
                    <a:pt x="117" y="1074"/>
                    <a:pt x="117" y="1089"/>
                    <a:pt x="132" y="1103"/>
                  </a:cubicBezTo>
                  <a:cubicBezTo>
                    <a:pt x="161" y="1147"/>
                    <a:pt x="235" y="1103"/>
                    <a:pt x="264" y="1074"/>
                  </a:cubicBezTo>
                  <a:cubicBezTo>
                    <a:pt x="264" y="1118"/>
                    <a:pt x="235" y="1192"/>
                    <a:pt x="279" y="1206"/>
                  </a:cubicBezTo>
                  <a:cubicBezTo>
                    <a:pt x="293" y="1206"/>
                    <a:pt x="337" y="1192"/>
                    <a:pt x="352" y="1192"/>
                  </a:cubicBezTo>
                  <a:cubicBezTo>
                    <a:pt x="396" y="1206"/>
                    <a:pt x="411" y="1206"/>
                    <a:pt x="440" y="1177"/>
                  </a:cubicBezTo>
                  <a:cubicBezTo>
                    <a:pt x="440" y="1162"/>
                    <a:pt x="469" y="1162"/>
                    <a:pt x="484" y="1162"/>
                  </a:cubicBezTo>
                  <a:cubicBezTo>
                    <a:pt x="513" y="1133"/>
                    <a:pt x="542" y="1118"/>
                    <a:pt x="572" y="1118"/>
                  </a:cubicBezTo>
                  <a:cubicBezTo>
                    <a:pt x="601" y="1103"/>
                    <a:pt x="674" y="1074"/>
                    <a:pt x="645" y="1133"/>
                  </a:cubicBezTo>
                  <a:cubicBezTo>
                    <a:pt x="645" y="1162"/>
                    <a:pt x="630" y="1192"/>
                    <a:pt x="645" y="1221"/>
                  </a:cubicBezTo>
                  <a:cubicBezTo>
                    <a:pt x="660" y="1250"/>
                    <a:pt x="689" y="1280"/>
                    <a:pt x="718" y="1295"/>
                  </a:cubicBezTo>
                  <a:cubicBezTo>
                    <a:pt x="748" y="1324"/>
                    <a:pt x="792" y="1309"/>
                    <a:pt x="821" y="1324"/>
                  </a:cubicBezTo>
                  <a:cubicBezTo>
                    <a:pt x="835" y="1339"/>
                    <a:pt x="850" y="1353"/>
                    <a:pt x="865" y="1353"/>
                  </a:cubicBezTo>
                  <a:cubicBezTo>
                    <a:pt x="879" y="1353"/>
                    <a:pt x="894" y="1368"/>
                    <a:pt x="894" y="1383"/>
                  </a:cubicBezTo>
                  <a:cubicBezTo>
                    <a:pt x="923" y="1383"/>
                    <a:pt x="997" y="1368"/>
                    <a:pt x="997" y="1412"/>
                  </a:cubicBezTo>
                  <a:cubicBezTo>
                    <a:pt x="1011" y="1442"/>
                    <a:pt x="997" y="1442"/>
                    <a:pt x="1011" y="1471"/>
                  </a:cubicBezTo>
                  <a:cubicBezTo>
                    <a:pt x="1026" y="1486"/>
                    <a:pt x="1011" y="1486"/>
                    <a:pt x="997" y="1501"/>
                  </a:cubicBezTo>
                  <a:cubicBezTo>
                    <a:pt x="997" y="1501"/>
                    <a:pt x="1026" y="1574"/>
                    <a:pt x="1026" y="1589"/>
                  </a:cubicBezTo>
                  <a:cubicBezTo>
                    <a:pt x="1026" y="1604"/>
                    <a:pt x="1143" y="1589"/>
                    <a:pt x="1158" y="1589"/>
                  </a:cubicBezTo>
                  <a:cubicBezTo>
                    <a:pt x="1158" y="1618"/>
                    <a:pt x="1143" y="1662"/>
                    <a:pt x="1172" y="1677"/>
                  </a:cubicBezTo>
                  <a:cubicBezTo>
                    <a:pt x="1216" y="1707"/>
                    <a:pt x="1216" y="1736"/>
                    <a:pt x="1202" y="1795"/>
                  </a:cubicBezTo>
                  <a:cubicBezTo>
                    <a:pt x="1187" y="1824"/>
                    <a:pt x="1172" y="1868"/>
                    <a:pt x="1187" y="1913"/>
                  </a:cubicBezTo>
                  <a:cubicBezTo>
                    <a:pt x="1187" y="1927"/>
                    <a:pt x="1202" y="1957"/>
                    <a:pt x="1202" y="1986"/>
                  </a:cubicBezTo>
                  <a:cubicBezTo>
                    <a:pt x="1202" y="2001"/>
                    <a:pt x="1172" y="2030"/>
                    <a:pt x="1202" y="2030"/>
                  </a:cubicBezTo>
                  <a:cubicBezTo>
                    <a:pt x="1216" y="2045"/>
                    <a:pt x="1260" y="2060"/>
                    <a:pt x="1290" y="2045"/>
                  </a:cubicBezTo>
                  <a:cubicBezTo>
                    <a:pt x="1319" y="2016"/>
                    <a:pt x="1378" y="2119"/>
                    <a:pt x="1363" y="2133"/>
                  </a:cubicBezTo>
                  <a:cubicBezTo>
                    <a:pt x="1363" y="2148"/>
                    <a:pt x="1363" y="2163"/>
                    <a:pt x="1378" y="2177"/>
                  </a:cubicBezTo>
                  <a:cubicBezTo>
                    <a:pt x="1392" y="2192"/>
                    <a:pt x="1422" y="2163"/>
                    <a:pt x="1436" y="2177"/>
                  </a:cubicBezTo>
                  <a:cubicBezTo>
                    <a:pt x="1495" y="2207"/>
                    <a:pt x="1436" y="2266"/>
                    <a:pt x="1436" y="2310"/>
                  </a:cubicBezTo>
                  <a:cubicBezTo>
                    <a:pt x="1466" y="2266"/>
                    <a:pt x="1495" y="2354"/>
                    <a:pt x="1495" y="2354"/>
                  </a:cubicBezTo>
                  <a:cubicBezTo>
                    <a:pt x="1510" y="2413"/>
                    <a:pt x="1480" y="2428"/>
                    <a:pt x="1436" y="2442"/>
                  </a:cubicBezTo>
                  <a:cubicBezTo>
                    <a:pt x="1378" y="2472"/>
                    <a:pt x="1348" y="2501"/>
                    <a:pt x="1319" y="2545"/>
                  </a:cubicBezTo>
                  <a:cubicBezTo>
                    <a:pt x="1304" y="2575"/>
                    <a:pt x="1290" y="2589"/>
                    <a:pt x="1260" y="2604"/>
                  </a:cubicBezTo>
                  <a:cubicBezTo>
                    <a:pt x="1246" y="2634"/>
                    <a:pt x="1216" y="2648"/>
                    <a:pt x="1187" y="2678"/>
                  </a:cubicBezTo>
                  <a:cubicBezTo>
                    <a:pt x="1216" y="2678"/>
                    <a:pt x="1246" y="2663"/>
                    <a:pt x="1260" y="2663"/>
                  </a:cubicBezTo>
                  <a:cubicBezTo>
                    <a:pt x="1275" y="2663"/>
                    <a:pt x="1290" y="2692"/>
                    <a:pt x="1304" y="2692"/>
                  </a:cubicBezTo>
                  <a:cubicBezTo>
                    <a:pt x="1304" y="2707"/>
                    <a:pt x="1319" y="2722"/>
                    <a:pt x="1334" y="2737"/>
                  </a:cubicBezTo>
                  <a:cubicBezTo>
                    <a:pt x="1348" y="2751"/>
                    <a:pt x="1363" y="2737"/>
                    <a:pt x="1378" y="2751"/>
                  </a:cubicBezTo>
                  <a:cubicBezTo>
                    <a:pt x="1407" y="2781"/>
                    <a:pt x="1466" y="2795"/>
                    <a:pt x="1480" y="2840"/>
                  </a:cubicBezTo>
                  <a:cubicBezTo>
                    <a:pt x="1495" y="2869"/>
                    <a:pt x="1510" y="2928"/>
                    <a:pt x="1524" y="2957"/>
                  </a:cubicBezTo>
                  <a:cubicBezTo>
                    <a:pt x="1539" y="2943"/>
                    <a:pt x="1553" y="2928"/>
                    <a:pt x="1568" y="2898"/>
                  </a:cubicBezTo>
                  <a:cubicBezTo>
                    <a:pt x="1568" y="2884"/>
                    <a:pt x="1583" y="2854"/>
                    <a:pt x="1597" y="2840"/>
                  </a:cubicBezTo>
                  <a:cubicBezTo>
                    <a:pt x="1612" y="2795"/>
                    <a:pt x="1656" y="2781"/>
                    <a:pt x="1700" y="2751"/>
                  </a:cubicBezTo>
                  <a:cubicBezTo>
                    <a:pt x="1729" y="2722"/>
                    <a:pt x="1729" y="2692"/>
                    <a:pt x="1744" y="2648"/>
                  </a:cubicBezTo>
                  <a:cubicBezTo>
                    <a:pt x="1773" y="2589"/>
                    <a:pt x="1817" y="2575"/>
                    <a:pt x="1847" y="2531"/>
                  </a:cubicBezTo>
                  <a:cubicBezTo>
                    <a:pt x="1891" y="2486"/>
                    <a:pt x="1847" y="2428"/>
                    <a:pt x="1861" y="2369"/>
                  </a:cubicBezTo>
                  <a:cubicBezTo>
                    <a:pt x="1876" y="2354"/>
                    <a:pt x="1876" y="2339"/>
                    <a:pt x="1876" y="2310"/>
                  </a:cubicBezTo>
                  <a:cubicBezTo>
                    <a:pt x="1876" y="2295"/>
                    <a:pt x="1876" y="2295"/>
                    <a:pt x="1891" y="2295"/>
                  </a:cubicBezTo>
                  <a:cubicBezTo>
                    <a:pt x="1920" y="2280"/>
                    <a:pt x="1934" y="2251"/>
                    <a:pt x="1949" y="2236"/>
                  </a:cubicBezTo>
                  <a:cubicBezTo>
                    <a:pt x="1964" y="2222"/>
                    <a:pt x="1978" y="2207"/>
                    <a:pt x="2008" y="2192"/>
                  </a:cubicBezTo>
                  <a:cubicBezTo>
                    <a:pt x="2022" y="2192"/>
                    <a:pt x="2037" y="2177"/>
                    <a:pt x="2066" y="2163"/>
                  </a:cubicBezTo>
                  <a:cubicBezTo>
                    <a:pt x="2081" y="2163"/>
                    <a:pt x="2096" y="2177"/>
                    <a:pt x="2110" y="2177"/>
                  </a:cubicBezTo>
                  <a:cubicBezTo>
                    <a:pt x="2125" y="2177"/>
                    <a:pt x="2110" y="2163"/>
                    <a:pt x="2110" y="2163"/>
                  </a:cubicBezTo>
                  <a:cubicBezTo>
                    <a:pt x="2096" y="2148"/>
                    <a:pt x="2154" y="2133"/>
                    <a:pt x="2154" y="2133"/>
                  </a:cubicBezTo>
                  <a:cubicBezTo>
                    <a:pt x="2154" y="2133"/>
                    <a:pt x="2184" y="2089"/>
                    <a:pt x="2184" y="2104"/>
                  </a:cubicBezTo>
                  <a:cubicBezTo>
                    <a:pt x="2198" y="2119"/>
                    <a:pt x="2271" y="2089"/>
                    <a:pt x="2271" y="2089"/>
                  </a:cubicBezTo>
                  <a:cubicBezTo>
                    <a:pt x="2286" y="2089"/>
                    <a:pt x="2271" y="2104"/>
                    <a:pt x="2286" y="2104"/>
                  </a:cubicBezTo>
                  <a:cubicBezTo>
                    <a:pt x="2301" y="2104"/>
                    <a:pt x="2345" y="2104"/>
                    <a:pt x="2359" y="2089"/>
                  </a:cubicBezTo>
                  <a:cubicBezTo>
                    <a:pt x="2374" y="2074"/>
                    <a:pt x="2374" y="2060"/>
                    <a:pt x="2389" y="2045"/>
                  </a:cubicBezTo>
                  <a:cubicBezTo>
                    <a:pt x="2403" y="2045"/>
                    <a:pt x="2418" y="2030"/>
                    <a:pt x="2418" y="2016"/>
                  </a:cubicBezTo>
                  <a:cubicBezTo>
                    <a:pt x="2433" y="2001"/>
                    <a:pt x="2418" y="1971"/>
                    <a:pt x="2433" y="1957"/>
                  </a:cubicBezTo>
                  <a:cubicBezTo>
                    <a:pt x="2447" y="1942"/>
                    <a:pt x="2462" y="1927"/>
                    <a:pt x="2477" y="1913"/>
                  </a:cubicBezTo>
                  <a:cubicBezTo>
                    <a:pt x="2506" y="1868"/>
                    <a:pt x="2521" y="1854"/>
                    <a:pt x="2521" y="1810"/>
                  </a:cubicBezTo>
                  <a:cubicBezTo>
                    <a:pt x="2521" y="1780"/>
                    <a:pt x="2521" y="1765"/>
                    <a:pt x="2535" y="1736"/>
                  </a:cubicBezTo>
                  <a:cubicBezTo>
                    <a:pt x="2535" y="1721"/>
                    <a:pt x="2550" y="1721"/>
                    <a:pt x="2565" y="1707"/>
                  </a:cubicBezTo>
                  <a:cubicBezTo>
                    <a:pt x="2579" y="1692"/>
                    <a:pt x="2565" y="1662"/>
                    <a:pt x="2565" y="1648"/>
                  </a:cubicBezTo>
                  <a:cubicBezTo>
                    <a:pt x="2565" y="1618"/>
                    <a:pt x="2579" y="1604"/>
                    <a:pt x="2579" y="1574"/>
                  </a:cubicBezTo>
                  <a:cubicBezTo>
                    <a:pt x="2594" y="1530"/>
                    <a:pt x="2579" y="1486"/>
                    <a:pt x="2579" y="1442"/>
                  </a:cubicBezTo>
                  <a:cubicBezTo>
                    <a:pt x="2579" y="1412"/>
                    <a:pt x="2565" y="1383"/>
                    <a:pt x="2579" y="1368"/>
                  </a:cubicBezTo>
                  <a:cubicBezTo>
                    <a:pt x="2594" y="1339"/>
                    <a:pt x="2579" y="1353"/>
                    <a:pt x="2579" y="1324"/>
                  </a:cubicBezTo>
                  <a:lnTo>
                    <a:pt x="2609" y="1339"/>
                  </a:lnTo>
                  <a:lnTo>
                    <a:pt x="2609" y="1324"/>
                  </a:lnTo>
                  <a:lnTo>
                    <a:pt x="2623" y="1324"/>
                  </a:lnTo>
                  <a:cubicBezTo>
                    <a:pt x="2652" y="1324"/>
                    <a:pt x="2667" y="1280"/>
                    <a:pt x="2667" y="1265"/>
                  </a:cubicBezTo>
                  <a:cubicBezTo>
                    <a:pt x="2682" y="1250"/>
                    <a:pt x="2696" y="1221"/>
                    <a:pt x="2711" y="1192"/>
                  </a:cubicBezTo>
                  <a:cubicBezTo>
                    <a:pt x="2740" y="1162"/>
                    <a:pt x="2770" y="1162"/>
                    <a:pt x="2784" y="1133"/>
                  </a:cubicBezTo>
                  <a:cubicBezTo>
                    <a:pt x="2858" y="1044"/>
                    <a:pt x="2916" y="941"/>
                    <a:pt x="2872" y="838"/>
                  </a:cubicBezTo>
                  <a:cubicBezTo>
                    <a:pt x="2843" y="780"/>
                    <a:pt x="2902" y="883"/>
                    <a:pt x="2872" y="838"/>
                  </a:cubicBezTo>
                  <a:close/>
                  <a:moveTo>
                    <a:pt x="1685" y="2737"/>
                  </a:moveTo>
                  <a:lnTo>
                    <a:pt x="1685" y="2737"/>
                  </a:lnTo>
                  <a:cubicBezTo>
                    <a:pt x="1656" y="2751"/>
                    <a:pt x="1641" y="2781"/>
                    <a:pt x="1612" y="2795"/>
                  </a:cubicBezTo>
                  <a:cubicBezTo>
                    <a:pt x="1568" y="2810"/>
                    <a:pt x="1641" y="2766"/>
                    <a:pt x="1641" y="2751"/>
                  </a:cubicBezTo>
                  <a:cubicBezTo>
                    <a:pt x="1656" y="2737"/>
                    <a:pt x="1671" y="2707"/>
                    <a:pt x="1700" y="2678"/>
                  </a:cubicBezTo>
                  <a:cubicBezTo>
                    <a:pt x="1729" y="2648"/>
                    <a:pt x="1715" y="2707"/>
                    <a:pt x="1685" y="2737"/>
                  </a:cubicBezTo>
                  <a:cubicBezTo>
                    <a:pt x="1685" y="2737"/>
                    <a:pt x="1700" y="2722"/>
                    <a:pt x="1685" y="273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8" name="Freeform 2140">
              <a:extLst>
                <a:ext uri="{FF2B5EF4-FFF2-40B4-BE49-F238E27FC236}">
                  <a16:creationId xmlns:a16="http://schemas.microsoft.com/office/drawing/2014/main" id="{1D876DB4-12EC-5F41-441B-249CE9025C62}"/>
                </a:ext>
              </a:extLst>
            </p:cNvPr>
            <p:cNvSpPr>
              <a:spLocks noEditPoints="1"/>
            </p:cNvSpPr>
            <p:nvPr/>
          </p:nvSpPr>
          <p:spPr bwMode="auto">
            <a:xfrm>
              <a:off x="2555" y="2868"/>
              <a:ext cx="563" cy="571"/>
            </a:xfrm>
            <a:custGeom>
              <a:avLst/>
              <a:gdLst>
                <a:gd name="T0" fmla="*/ 2843 w 2916"/>
                <a:gd name="T1" fmla="*/ 765 h 2957"/>
                <a:gd name="T2" fmla="*/ 2521 w 2916"/>
                <a:gd name="T3" fmla="*/ 603 h 2957"/>
                <a:gd name="T4" fmla="*/ 2125 w 2916"/>
                <a:gd name="T5" fmla="*/ 500 h 2957"/>
                <a:gd name="T6" fmla="*/ 1832 w 2916"/>
                <a:gd name="T7" fmla="*/ 529 h 2957"/>
                <a:gd name="T8" fmla="*/ 1744 w 2916"/>
                <a:gd name="T9" fmla="*/ 544 h 2957"/>
                <a:gd name="T10" fmla="*/ 1685 w 2916"/>
                <a:gd name="T11" fmla="*/ 426 h 2957"/>
                <a:gd name="T12" fmla="*/ 1715 w 2916"/>
                <a:gd name="T13" fmla="*/ 353 h 2957"/>
                <a:gd name="T14" fmla="*/ 1744 w 2916"/>
                <a:gd name="T15" fmla="*/ 235 h 2957"/>
                <a:gd name="T16" fmla="*/ 1627 w 2916"/>
                <a:gd name="T17" fmla="*/ 117 h 2957"/>
                <a:gd name="T18" fmla="*/ 1436 w 2916"/>
                <a:gd name="T19" fmla="*/ 206 h 2957"/>
                <a:gd name="T20" fmla="*/ 1231 w 2916"/>
                <a:gd name="T21" fmla="*/ 250 h 2957"/>
                <a:gd name="T22" fmla="*/ 1070 w 2916"/>
                <a:gd name="T23" fmla="*/ 73 h 2957"/>
                <a:gd name="T24" fmla="*/ 850 w 2916"/>
                <a:gd name="T25" fmla="*/ 88 h 2957"/>
                <a:gd name="T26" fmla="*/ 718 w 2916"/>
                <a:gd name="T27" fmla="*/ 103 h 2957"/>
                <a:gd name="T28" fmla="*/ 792 w 2916"/>
                <a:gd name="T29" fmla="*/ 206 h 2957"/>
                <a:gd name="T30" fmla="*/ 630 w 2916"/>
                <a:gd name="T31" fmla="*/ 323 h 2957"/>
                <a:gd name="T32" fmla="*/ 498 w 2916"/>
                <a:gd name="T33" fmla="*/ 235 h 2957"/>
                <a:gd name="T34" fmla="*/ 323 w 2916"/>
                <a:gd name="T35" fmla="*/ 294 h 2957"/>
                <a:gd name="T36" fmla="*/ 323 w 2916"/>
                <a:gd name="T37" fmla="*/ 412 h 2957"/>
                <a:gd name="T38" fmla="*/ 220 w 2916"/>
                <a:gd name="T39" fmla="*/ 706 h 2957"/>
                <a:gd name="T40" fmla="*/ 30 w 2916"/>
                <a:gd name="T41" fmla="*/ 883 h 2957"/>
                <a:gd name="T42" fmla="*/ 103 w 2916"/>
                <a:gd name="T43" fmla="*/ 1074 h 2957"/>
                <a:gd name="T44" fmla="*/ 279 w 2916"/>
                <a:gd name="T45" fmla="*/ 1206 h 2957"/>
                <a:gd name="T46" fmla="*/ 484 w 2916"/>
                <a:gd name="T47" fmla="*/ 1162 h 2957"/>
                <a:gd name="T48" fmla="*/ 645 w 2916"/>
                <a:gd name="T49" fmla="*/ 1221 h 2957"/>
                <a:gd name="T50" fmla="*/ 865 w 2916"/>
                <a:gd name="T51" fmla="*/ 1353 h 2957"/>
                <a:gd name="T52" fmla="*/ 1011 w 2916"/>
                <a:gd name="T53" fmla="*/ 1471 h 2957"/>
                <a:gd name="T54" fmla="*/ 1158 w 2916"/>
                <a:gd name="T55" fmla="*/ 1589 h 2957"/>
                <a:gd name="T56" fmla="*/ 1187 w 2916"/>
                <a:gd name="T57" fmla="*/ 1913 h 2957"/>
                <a:gd name="T58" fmla="*/ 1290 w 2916"/>
                <a:gd name="T59" fmla="*/ 2045 h 2957"/>
                <a:gd name="T60" fmla="*/ 1436 w 2916"/>
                <a:gd name="T61" fmla="*/ 2177 h 2957"/>
                <a:gd name="T62" fmla="*/ 1436 w 2916"/>
                <a:gd name="T63" fmla="*/ 2442 h 2957"/>
                <a:gd name="T64" fmla="*/ 1187 w 2916"/>
                <a:gd name="T65" fmla="*/ 2678 h 2957"/>
                <a:gd name="T66" fmla="*/ 1334 w 2916"/>
                <a:gd name="T67" fmla="*/ 2737 h 2957"/>
                <a:gd name="T68" fmla="*/ 1524 w 2916"/>
                <a:gd name="T69" fmla="*/ 2957 h 2957"/>
                <a:gd name="T70" fmla="*/ 1700 w 2916"/>
                <a:gd name="T71" fmla="*/ 2751 h 2957"/>
                <a:gd name="T72" fmla="*/ 1861 w 2916"/>
                <a:gd name="T73" fmla="*/ 2369 h 2957"/>
                <a:gd name="T74" fmla="*/ 1949 w 2916"/>
                <a:gd name="T75" fmla="*/ 2236 h 2957"/>
                <a:gd name="T76" fmla="*/ 2110 w 2916"/>
                <a:gd name="T77" fmla="*/ 2177 h 2957"/>
                <a:gd name="T78" fmla="*/ 2184 w 2916"/>
                <a:gd name="T79" fmla="*/ 2104 h 2957"/>
                <a:gd name="T80" fmla="*/ 2359 w 2916"/>
                <a:gd name="T81" fmla="*/ 2089 h 2957"/>
                <a:gd name="T82" fmla="*/ 2433 w 2916"/>
                <a:gd name="T83" fmla="*/ 1957 h 2957"/>
                <a:gd name="T84" fmla="*/ 2535 w 2916"/>
                <a:gd name="T85" fmla="*/ 1736 h 2957"/>
                <a:gd name="T86" fmla="*/ 2579 w 2916"/>
                <a:gd name="T87" fmla="*/ 1574 h 2957"/>
                <a:gd name="T88" fmla="*/ 2579 w 2916"/>
                <a:gd name="T89" fmla="*/ 1324 h 2957"/>
                <a:gd name="T90" fmla="*/ 2623 w 2916"/>
                <a:gd name="T91" fmla="*/ 1324 h 2957"/>
                <a:gd name="T92" fmla="*/ 2784 w 2916"/>
                <a:gd name="T93" fmla="*/ 1133 h 2957"/>
                <a:gd name="T94" fmla="*/ 2872 w 2916"/>
                <a:gd name="T95" fmla="*/ 838 h 2957"/>
                <a:gd name="T96" fmla="*/ 1612 w 2916"/>
                <a:gd name="T97" fmla="*/ 2795 h 2957"/>
                <a:gd name="T98" fmla="*/ 1685 w 2916"/>
                <a:gd name="T99" fmla="*/ 2737 h 2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16" h="2957">
                  <a:moveTo>
                    <a:pt x="2872" y="838"/>
                  </a:moveTo>
                  <a:lnTo>
                    <a:pt x="2872" y="838"/>
                  </a:lnTo>
                  <a:cubicBezTo>
                    <a:pt x="2858" y="809"/>
                    <a:pt x="2858" y="780"/>
                    <a:pt x="2843" y="765"/>
                  </a:cubicBezTo>
                  <a:cubicBezTo>
                    <a:pt x="2814" y="750"/>
                    <a:pt x="2770" y="765"/>
                    <a:pt x="2755" y="750"/>
                  </a:cubicBezTo>
                  <a:cubicBezTo>
                    <a:pt x="2682" y="735"/>
                    <a:pt x="2638" y="677"/>
                    <a:pt x="2594" y="647"/>
                  </a:cubicBezTo>
                  <a:cubicBezTo>
                    <a:pt x="2565" y="632"/>
                    <a:pt x="2535" y="618"/>
                    <a:pt x="2521" y="603"/>
                  </a:cubicBezTo>
                  <a:cubicBezTo>
                    <a:pt x="2477" y="588"/>
                    <a:pt x="2462" y="603"/>
                    <a:pt x="2418" y="603"/>
                  </a:cubicBezTo>
                  <a:cubicBezTo>
                    <a:pt x="2359" y="618"/>
                    <a:pt x="2301" y="544"/>
                    <a:pt x="2242" y="574"/>
                  </a:cubicBezTo>
                  <a:cubicBezTo>
                    <a:pt x="2198" y="588"/>
                    <a:pt x="2154" y="515"/>
                    <a:pt x="2125" y="500"/>
                  </a:cubicBezTo>
                  <a:cubicBezTo>
                    <a:pt x="2081" y="471"/>
                    <a:pt x="2022" y="441"/>
                    <a:pt x="1978" y="441"/>
                  </a:cubicBezTo>
                  <a:cubicBezTo>
                    <a:pt x="1949" y="426"/>
                    <a:pt x="1920" y="426"/>
                    <a:pt x="1905" y="441"/>
                  </a:cubicBezTo>
                  <a:cubicBezTo>
                    <a:pt x="1891" y="485"/>
                    <a:pt x="1847" y="500"/>
                    <a:pt x="1832" y="529"/>
                  </a:cubicBezTo>
                  <a:cubicBezTo>
                    <a:pt x="1803" y="574"/>
                    <a:pt x="1817" y="559"/>
                    <a:pt x="1788" y="529"/>
                  </a:cubicBezTo>
                  <a:lnTo>
                    <a:pt x="1773" y="515"/>
                  </a:lnTo>
                  <a:cubicBezTo>
                    <a:pt x="1744" y="500"/>
                    <a:pt x="1759" y="529"/>
                    <a:pt x="1744" y="544"/>
                  </a:cubicBezTo>
                  <a:cubicBezTo>
                    <a:pt x="1729" y="559"/>
                    <a:pt x="1685" y="426"/>
                    <a:pt x="1700" y="426"/>
                  </a:cubicBezTo>
                  <a:cubicBezTo>
                    <a:pt x="1700" y="426"/>
                    <a:pt x="1656" y="485"/>
                    <a:pt x="1641" y="485"/>
                  </a:cubicBezTo>
                  <a:cubicBezTo>
                    <a:pt x="1641" y="485"/>
                    <a:pt x="1700" y="441"/>
                    <a:pt x="1685" y="426"/>
                  </a:cubicBezTo>
                  <a:cubicBezTo>
                    <a:pt x="1656" y="412"/>
                    <a:pt x="1656" y="485"/>
                    <a:pt x="1627" y="485"/>
                  </a:cubicBezTo>
                  <a:cubicBezTo>
                    <a:pt x="1627" y="485"/>
                    <a:pt x="1685" y="397"/>
                    <a:pt x="1685" y="382"/>
                  </a:cubicBezTo>
                  <a:cubicBezTo>
                    <a:pt x="1685" y="368"/>
                    <a:pt x="1715" y="368"/>
                    <a:pt x="1715" y="353"/>
                  </a:cubicBezTo>
                  <a:cubicBezTo>
                    <a:pt x="1729" y="338"/>
                    <a:pt x="1744" y="368"/>
                    <a:pt x="1759" y="338"/>
                  </a:cubicBezTo>
                  <a:cubicBezTo>
                    <a:pt x="1773" y="323"/>
                    <a:pt x="1759" y="323"/>
                    <a:pt x="1759" y="294"/>
                  </a:cubicBezTo>
                  <a:cubicBezTo>
                    <a:pt x="1773" y="279"/>
                    <a:pt x="1773" y="250"/>
                    <a:pt x="1744" y="235"/>
                  </a:cubicBezTo>
                  <a:cubicBezTo>
                    <a:pt x="1700" y="220"/>
                    <a:pt x="1700" y="161"/>
                    <a:pt x="1700" y="117"/>
                  </a:cubicBezTo>
                  <a:cubicBezTo>
                    <a:pt x="1700" y="103"/>
                    <a:pt x="1685" y="88"/>
                    <a:pt x="1671" y="73"/>
                  </a:cubicBezTo>
                  <a:cubicBezTo>
                    <a:pt x="1656" y="58"/>
                    <a:pt x="1641" y="103"/>
                    <a:pt x="1627" y="117"/>
                  </a:cubicBezTo>
                  <a:cubicBezTo>
                    <a:pt x="1612" y="161"/>
                    <a:pt x="1583" y="220"/>
                    <a:pt x="1539" y="220"/>
                  </a:cubicBezTo>
                  <a:cubicBezTo>
                    <a:pt x="1524" y="220"/>
                    <a:pt x="1510" y="206"/>
                    <a:pt x="1480" y="206"/>
                  </a:cubicBezTo>
                  <a:cubicBezTo>
                    <a:pt x="1466" y="206"/>
                    <a:pt x="1451" y="220"/>
                    <a:pt x="1436" y="206"/>
                  </a:cubicBezTo>
                  <a:cubicBezTo>
                    <a:pt x="1407" y="191"/>
                    <a:pt x="1392" y="206"/>
                    <a:pt x="1363" y="206"/>
                  </a:cubicBezTo>
                  <a:cubicBezTo>
                    <a:pt x="1334" y="206"/>
                    <a:pt x="1348" y="206"/>
                    <a:pt x="1334" y="235"/>
                  </a:cubicBezTo>
                  <a:cubicBezTo>
                    <a:pt x="1319" y="250"/>
                    <a:pt x="1246" y="235"/>
                    <a:pt x="1231" y="250"/>
                  </a:cubicBezTo>
                  <a:cubicBezTo>
                    <a:pt x="1202" y="250"/>
                    <a:pt x="1158" y="279"/>
                    <a:pt x="1129" y="279"/>
                  </a:cubicBezTo>
                  <a:cubicBezTo>
                    <a:pt x="1085" y="279"/>
                    <a:pt x="1055" y="220"/>
                    <a:pt x="1055" y="191"/>
                  </a:cubicBezTo>
                  <a:cubicBezTo>
                    <a:pt x="1026" y="147"/>
                    <a:pt x="1085" y="117"/>
                    <a:pt x="1070" y="73"/>
                  </a:cubicBezTo>
                  <a:cubicBezTo>
                    <a:pt x="1055" y="44"/>
                    <a:pt x="1041" y="0"/>
                    <a:pt x="1011" y="14"/>
                  </a:cubicBezTo>
                  <a:cubicBezTo>
                    <a:pt x="1011" y="29"/>
                    <a:pt x="909" y="73"/>
                    <a:pt x="894" y="73"/>
                  </a:cubicBezTo>
                  <a:cubicBezTo>
                    <a:pt x="879" y="73"/>
                    <a:pt x="850" y="73"/>
                    <a:pt x="850" y="88"/>
                  </a:cubicBezTo>
                  <a:cubicBezTo>
                    <a:pt x="835" y="88"/>
                    <a:pt x="835" y="132"/>
                    <a:pt x="821" y="103"/>
                  </a:cubicBezTo>
                  <a:cubicBezTo>
                    <a:pt x="806" y="88"/>
                    <a:pt x="689" y="73"/>
                    <a:pt x="689" y="88"/>
                  </a:cubicBezTo>
                  <a:lnTo>
                    <a:pt x="718" y="103"/>
                  </a:lnTo>
                  <a:cubicBezTo>
                    <a:pt x="733" y="117"/>
                    <a:pt x="733" y="132"/>
                    <a:pt x="733" y="161"/>
                  </a:cubicBezTo>
                  <a:cubicBezTo>
                    <a:pt x="748" y="161"/>
                    <a:pt x="748" y="191"/>
                    <a:pt x="762" y="206"/>
                  </a:cubicBezTo>
                  <a:lnTo>
                    <a:pt x="792" y="206"/>
                  </a:lnTo>
                  <a:cubicBezTo>
                    <a:pt x="792" y="220"/>
                    <a:pt x="762" y="235"/>
                    <a:pt x="748" y="235"/>
                  </a:cubicBezTo>
                  <a:cubicBezTo>
                    <a:pt x="733" y="250"/>
                    <a:pt x="733" y="264"/>
                    <a:pt x="718" y="279"/>
                  </a:cubicBezTo>
                  <a:cubicBezTo>
                    <a:pt x="718" y="279"/>
                    <a:pt x="645" y="338"/>
                    <a:pt x="630" y="323"/>
                  </a:cubicBezTo>
                  <a:cubicBezTo>
                    <a:pt x="630" y="309"/>
                    <a:pt x="616" y="309"/>
                    <a:pt x="601" y="323"/>
                  </a:cubicBezTo>
                  <a:cubicBezTo>
                    <a:pt x="586" y="338"/>
                    <a:pt x="557" y="309"/>
                    <a:pt x="557" y="309"/>
                  </a:cubicBezTo>
                  <a:cubicBezTo>
                    <a:pt x="528" y="294"/>
                    <a:pt x="513" y="235"/>
                    <a:pt x="498" y="235"/>
                  </a:cubicBezTo>
                  <a:cubicBezTo>
                    <a:pt x="469" y="220"/>
                    <a:pt x="425" y="264"/>
                    <a:pt x="396" y="264"/>
                  </a:cubicBezTo>
                  <a:lnTo>
                    <a:pt x="308" y="264"/>
                  </a:lnTo>
                  <a:cubicBezTo>
                    <a:pt x="308" y="264"/>
                    <a:pt x="308" y="294"/>
                    <a:pt x="323" y="294"/>
                  </a:cubicBezTo>
                  <a:cubicBezTo>
                    <a:pt x="323" y="309"/>
                    <a:pt x="352" y="309"/>
                    <a:pt x="367" y="309"/>
                  </a:cubicBezTo>
                  <a:cubicBezTo>
                    <a:pt x="367" y="323"/>
                    <a:pt x="308" y="338"/>
                    <a:pt x="293" y="338"/>
                  </a:cubicBezTo>
                  <a:cubicBezTo>
                    <a:pt x="279" y="353"/>
                    <a:pt x="308" y="397"/>
                    <a:pt x="323" y="412"/>
                  </a:cubicBezTo>
                  <a:cubicBezTo>
                    <a:pt x="352" y="471"/>
                    <a:pt x="352" y="515"/>
                    <a:pt x="323" y="574"/>
                  </a:cubicBezTo>
                  <a:cubicBezTo>
                    <a:pt x="323" y="603"/>
                    <a:pt x="323" y="691"/>
                    <a:pt x="293" y="691"/>
                  </a:cubicBezTo>
                  <a:cubicBezTo>
                    <a:pt x="279" y="706"/>
                    <a:pt x="249" y="691"/>
                    <a:pt x="220" y="706"/>
                  </a:cubicBezTo>
                  <a:cubicBezTo>
                    <a:pt x="205" y="721"/>
                    <a:pt x="161" y="721"/>
                    <a:pt x="147" y="721"/>
                  </a:cubicBezTo>
                  <a:cubicBezTo>
                    <a:pt x="74" y="750"/>
                    <a:pt x="74" y="780"/>
                    <a:pt x="74" y="838"/>
                  </a:cubicBezTo>
                  <a:cubicBezTo>
                    <a:pt x="74" y="868"/>
                    <a:pt x="30" y="868"/>
                    <a:pt x="30" y="883"/>
                  </a:cubicBezTo>
                  <a:cubicBezTo>
                    <a:pt x="30" y="927"/>
                    <a:pt x="0" y="941"/>
                    <a:pt x="30" y="971"/>
                  </a:cubicBezTo>
                  <a:cubicBezTo>
                    <a:pt x="59" y="1000"/>
                    <a:pt x="59" y="1030"/>
                    <a:pt x="74" y="1059"/>
                  </a:cubicBezTo>
                  <a:cubicBezTo>
                    <a:pt x="74" y="1074"/>
                    <a:pt x="88" y="1074"/>
                    <a:pt x="103" y="1074"/>
                  </a:cubicBezTo>
                  <a:cubicBezTo>
                    <a:pt x="117" y="1074"/>
                    <a:pt x="117" y="1089"/>
                    <a:pt x="132" y="1103"/>
                  </a:cubicBezTo>
                  <a:cubicBezTo>
                    <a:pt x="161" y="1147"/>
                    <a:pt x="235" y="1103"/>
                    <a:pt x="264" y="1074"/>
                  </a:cubicBezTo>
                  <a:cubicBezTo>
                    <a:pt x="264" y="1118"/>
                    <a:pt x="235" y="1192"/>
                    <a:pt x="279" y="1206"/>
                  </a:cubicBezTo>
                  <a:cubicBezTo>
                    <a:pt x="293" y="1206"/>
                    <a:pt x="337" y="1192"/>
                    <a:pt x="352" y="1192"/>
                  </a:cubicBezTo>
                  <a:cubicBezTo>
                    <a:pt x="396" y="1206"/>
                    <a:pt x="411" y="1206"/>
                    <a:pt x="440" y="1177"/>
                  </a:cubicBezTo>
                  <a:cubicBezTo>
                    <a:pt x="440" y="1162"/>
                    <a:pt x="469" y="1162"/>
                    <a:pt x="484" y="1162"/>
                  </a:cubicBezTo>
                  <a:cubicBezTo>
                    <a:pt x="513" y="1133"/>
                    <a:pt x="542" y="1118"/>
                    <a:pt x="572" y="1118"/>
                  </a:cubicBezTo>
                  <a:cubicBezTo>
                    <a:pt x="601" y="1103"/>
                    <a:pt x="674" y="1074"/>
                    <a:pt x="645" y="1133"/>
                  </a:cubicBezTo>
                  <a:cubicBezTo>
                    <a:pt x="645" y="1162"/>
                    <a:pt x="630" y="1192"/>
                    <a:pt x="645" y="1221"/>
                  </a:cubicBezTo>
                  <a:cubicBezTo>
                    <a:pt x="660" y="1250"/>
                    <a:pt x="689" y="1280"/>
                    <a:pt x="718" y="1295"/>
                  </a:cubicBezTo>
                  <a:cubicBezTo>
                    <a:pt x="748" y="1324"/>
                    <a:pt x="792" y="1309"/>
                    <a:pt x="821" y="1324"/>
                  </a:cubicBezTo>
                  <a:cubicBezTo>
                    <a:pt x="835" y="1339"/>
                    <a:pt x="850" y="1353"/>
                    <a:pt x="865" y="1353"/>
                  </a:cubicBezTo>
                  <a:cubicBezTo>
                    <a:pt x="879" y="1353"/>
                    <a:pt x="894" y="1368"/>
                    <a:pt x="894" y="1383"/>
                  </a:cubicBezTo>
                  <a:cubicBezTo>
                    <a:pt x="923" y="1383"/>
                    <a:pt x="997" y="1368"/>
                    <a:pt x="997" y="1412"/>
                  </a:cubicBezTo>
                  <a:cubicBezTo>
                    <a:pt x="1011" y="1442"/>
                    <a:pt x="997" y="1442"/>
                    <a:pt x="1011" y="1471"/>
                  </a:cubicBezTo>
                  <a:cubicBezTo>
                    <a:pt x="1026" y="1486"/>
                    <a:pt x="1011" y="1486"/>
                    <a:pt x="997" y="1501"/>
                  </a:cubicBezTo>
                  <a:cubicBezTo>
                    <a:pt x="997" y="1501"/>
                    <a:pt x="1026" y="1574"/>
                    <a:pt x="1026" y="1589"/>
                  </a:cubicBezTo>
                  <a:cubicBezTo>
                    <a:pt x="1026" y="1604"/>
                    <a:pt x="1143" y="1589"/>
                    <a:pt x="1158" y="1589"/>
                  </a:cubicBezTo>
                  <a:cubicBezTo>
                    <a:pt x="1158" y="1618"/>
                    <a:pt x="1143" y="1662"/>
                    <a:pt x="1172" y="1677"/>
                  </a:cubicBezTo>
                  <a:cubicBezTo>
                    <a:pt x="1216" y="1707"/>
                    <a:pt x="1216" y="1736"/>
                    <a:pt x="1202" y="1795"/>
                  </a:cubicBezTo>
                  <a:cubicBezTo>
                    <a:pt x="1187" y="1824"/>
                    <a:pt x="1172" y="1868"/>
                    <a:pt x="1187" y="1913"/>
                  </a:cubicBezTo>
                  <a:cubicBezTo>
                    <a:pt x="1187" y="1927"/>
                    <a:pt x="1202" y="1957"/>
                    <a:pt x="1202" y="1986"/>
                  </a:cubicBezTo>
                  <a:cubicBezTo>
                    <a:pt x="1202" y="2001"/>
                    <a:pt x="1172" y="2030"/>
                    <a:pt x="1202" y="2030"/>
                  </a:cubicBezTo>
                  <a:cubicBezTo>
                    <a:pt x="1216" y="2045"/>
                    <a:pt x="1260" y="2060"/>
                    <a:pt x="1290" y="2045"/>
                  </a:cubicBezTo>
                  <a:cubicBezTo>
                    <a:pt x="1319" y="2016"/>
                    <a:pt x="1378" y="2119"/>
                    <a:pt x="1363" y="2133"/>
                  </a:cubicBezTo>
                  <a:cubicBezTo>
                    <a:pt x="1363" y="2148"/>
                    <a:pt x="1363" y="2163"/>
                    <a:pt x="1378" y="2177"/>
                  </a:cubicBezTo>
                  <a:cubicBezTo>
                    <a:pt x="1392" y="2192"/>
                    <a:pt x="1422" y="2163"/>
                    <a:pt x="1436" y="2177"/>
                  </a:cubicBezTo>
                  <a:cubicBezTo>
                    <a:pt x="1495" y="2207"/>
                    <a:pt x="1436" y="2266"/>
                    <a:pt x="1436" y="2310"/>
                  </a:cubicBezTo>
                  <a:cubicBezTo>
                    <a:pt x="1466" y="2266"/>
                    <a:pt x="1495" y="2354"/>
                    <a:pt x="1495" y="2354"/>
                  </a:cubicBezTo>
                  <a:cubicBezTo>
                    <a:pt x="1510" y="2413"/>
                    <a:pt x="1480" y="2428"/>
                    <a:pt x="1436" y="2442"/>
                  </a:cubicBezTo>
                  <a:cubicBezTo>
                    <a:pt x="1378" y="2472"/>
                    <a:pt x="1348" y="2501"/>
                    <a:pt x="1319" y="2545"/>
                  </a:cubicBezTo>
                  <a:cubicBezTo>
                    <a:pt x="1304" y="2575"/>
                    <a:pt x="1290" y="2589"/>
                    <a:pt x="1260" y="2604"/>
                  </a:cubicBezTo>
                  <a:cubicBezTo>
                    <a:pt x="1246" y="2634"/>
                    <a:pt x="1216" y="2648"/>
                    <a:pt x="1187" y="2678"/>
                  </a:cubicBezTo>
                  <a:cubicBezTo>
                    <a:pt x="1216" y="2678"/>
                    <a:pt x="1246" y="2663"/>
                    <a:pt x="1260" y="2663"/>
                  </a:cubicBezTo>
                  <a:cubicBezTo>
                    <a:pt x="1275" y="2663"/>
                    <a:pt x="1290" y="2692"/>
                    <a:pt x="1304" y="2692"/>
                  </a:cubicBezTo>
                  <a:cubicBezTo>
                    <a:pt x="1304" y="2707"/>
                    <a:pt x="1319" y="2722"/>
                    <a:pt x="1334" y="2737"/>
                  </a:cubicBezTo>
                  <a:cubicBezTo>
                    <a:pt x="1348" y="2751"/>
                    <a:pt x="1363" y="2737"/>
                    <a:pt x="1378" y="2751"/>
                  </a:cubicBezTo>
                  <a:cubicBezTo>
                    <a:pt x="1407" y="2781"/>
                    <a:pt x="1466" y="2795"/>
                    <a:pt x="1480" y="2840"/>
                  </a:cubicBezTo>
                  <a:cubicBezTo>
                    <a:pt x="1495" y="2869"/>
                    <a:pt x="1510" y="2928"/>
                    <a:pt x="1524" y="2957"/>
                  </a:cubicBezTo>
                  <a:cubicBezTo>
                    <a:pt x="1539" y="2943"/>
                    <a:pt x="1553" y="2928"/>
                    <a:pt x="1568" y="2898"/>
                  </a:cubicBezTo>
                  <a:cubicBezTo>
                    <a:pt x="1568" y="2884"/>
                    <a:pt x="1583" y="2854"/>
                    <a:pt x="1597" y="2840"/>
                  </a:cubicBezTo>
                  <a:cubicBezTo>
                    <a:pt x="1612" y="2795"/>
                    <a:pt x="1656" y="2781"/>
                    <a:pt x="1700" y="2751"/>
                  </a:cubicBezTo>
                  <a:cubicBezTo>
                    <a:pt x="1729" y="2722"/>
                    <a:pt x="1729" y="2692"/>
                    <a:pt x="1744" y="2648"/>
                  </a:cubicBezTo>
                  <a:cubicBezTo>
                    <a:pt x="1773" y="2589"/>
                    <a:pt x="1817" y="2575"/>
                    <a:pt x="1847" y="2531"/>
                  </a:cubicBezTo>
                  <a:cubicBezTo>
                    <a:pt x="1891" y="2486"/>
                    <a:pt x="1847" y="2428"/>
                    <a:pt x="1861" y="2369"/>
                  </a:cubicBezTo>
                  <a:cubicBezTo>
                    <a:pt x="1876" y="2354"/>
                    <a:pt x="1876" y="2339"/>
                    <a:pt x="1876" y="2310"/>
                  </a:cubicBezTo>
                  <a:cubicBezTo>
                    <a:pt x="1876" y="2295"/>
                    <a:pt x="1876" y="2295"/>
                    <a:pt x="1891" y="2295"/>
                  </a:cubicBezTo>
                  <a:cubicBezTo>
                    <a:pt x="1920" y="2280"/>
                    <a:pt x="1934" y="2251"/>
                    <a:pt x="1949" y="2236"/>
                  </a:cubicBezTo>
                  <a:cubicBezTo>
                    <a:pt x="1964" y="2222"/>
                    <a:pt x="1978" y="2207"/>
                    <a:pt x="2008" y="2192"/>
                  </a:cubicBezTo>
                  <a:cubicBezTo>
                    <a:pt x="2022" y="2192"/>
                    <a:pt x="2037" y="2177"/>
                    <a:pt x="2066" y="2163"/>
                  </a:cubicBezTo>
                  <a:cubicBezTo>
                    <a:pt x="2081" y="2163"/>
                    <a:pt x="2096" y="2177"/>
                    <a:pt x="2110" y="2177"/>
                  </a:cubicBezTo>
                  <a:cubicBezTo>
                    <a:pt x="2125" y="2177"/>
                    <a:pt x="2110" y="2163"/>
                    <a:pt x="2110" y="2163"/>
                  </a:cubicBezTo>
                  <a:cubicBezTo>
                    <a:pt x="2096" y="2148"/>
                    <a:pt x="2154" y="2133"/>
                    <a:pt x="2154" y="2133"/>
                  </a:cubicBezTo>
                  <a:cubicBezTo>
                    <a:pt x="2154" y="2133"/>
                    <a:pt x="2184" y="2089"/>
                    <a:pt x="2184" y="2104"/>
                  </a:cubicBezTo>
                  <a:cubicBezTo>
                    <a:pt x="2198" y="2119"/>
                    <a:pt x="2271" y="2089"/>
                    <a:pt x="2271" y="2089"/>
                  </a:cubicBezTo>
                  <a:cubicBezTo>
                    <a:pt x="2286" y="2089"/>
                    <a:pt x="2271" y="2104"/>
                    <a:pt x="2286" y="2104"/>
                  </a:cubicBezTo>
                  <a:cubicBezTo>
                    <a:pt x="2301" y="2104"/>
                    <a:pt x="2345" y="2104"/>
                    <a:pt x="2359" y="2089"/>
                  </a:cubicBezTo>
                  <a:cubicBezTo>
                    <a:pt x="2374" y="2074"/>
                    <a:pt x="2374" y="2060"/>
                    <a:pt x="2389" y="2045"/>
                  </a:cubicBezTo>
                  <a:cubicBezTo>
                    <a:pt x="2403" y="2045"/>
                    <a:pt x="2418" y="2030"/>
                    <a:pt x="2418" y="2016"/>
                  </a:cubicBezTo>
                  <a:cubicBezTo>
                    <a:pt x="2433" y="2001"/>
                    <a:pt x="2418" y="1971"/>
                    <a:pt x="2433" y="1957"/>
                  </a:cubicBezTo>
                  <a:cubicBezTo>
                    <a:pt x="2447" y="1942"/>
                    <a:pt x="2462" y="1927"/>
                    <a:pt x="2477" y="1913"/>
                  </a:cubicBezTo>
                  <a:cubicBezTo>
                    <a:pt x="2506" y="1868"/>
                    <a:pt x="2521" y="1854"/>
                    <a:pt x="2521" y="1810"/>
                  </a:cubicBezTo>
                  <a:cubicBezTo>
                    <a:pt x="2521" y="1780"/>
                    <a:pt x="2521" y="1765"/>
                    <a:pt x="2535" y="1736"/>
                  </a:cubicBezTo>
                  <a:cubicBezTo>
                    <a:pt x="2535" y="1721"/>
                    <a:pt x="2550" y="1721"/>
                    <a:pt x="2565" y="1707"/>
                  </a:cubicBezTo>
                  <a:cubicBezTo>
                    <a:pt x="2579" y="1692"/>
                    <a:pt x="2565" y="1662"/>
                    <a:pt x="2565" y="1648"/>
                  </a:cubicBezTo>
                  <a:cubicBezTo>
                    <a:pt x="2565" y="1618"/>
                    <a:pt x="2579" y="1604"/>
                    <a:pt x="2579" y="1574"/>
                  </a:cubicBezTo>
                  <a:cubicBezTo>
                    <a:pt x="2594" y="1530"/>
                    <a:pt x="2579" y="1486"/>
                    <a:pt x="2579" y="1442"/>
                  </a:cubicBezTo>
                  <a:cubicBezTo>
                    <a:pt x="2579" y="1412"/>
                    <a:pt x="2565" y="1383"/>
                    <a:pt x="2579" y="1368"/>
                  </a:cubicBezTo>
                  <a:cubicBezTo>
                    <a:pt x="2594" y="1339"/>
                    <a:pt x="2579" y="1353"/>
                    <a:pt x="2579" y="1324"/>
                  </a:cubicBezTo>
                  <a:lnTo>
                    <a:pt x="2609" y="1339"/>
                  </a:lnTo>
                  <a:lnTo>
                    <a:pt x="2609" y="1324"/>
                  </a:lnTo>
                  <a:lnTo>
                    <a:pt x="2623" y="1324"/>
                  </a:lnTo>
                  <a:cubicBezTo>
                    <a:pt x="2652" y="1324"/>
                    <a:pt x="2667" y="1280"/>
                    <a:pt x="2667" y="1265"/>
                  </a:cubicBezTo>
                  <a:cubicBezTo>
                    <a:pt x="2682" y="1250"/>
                    <a:pt x="2696" y="1221"/>
                    <a:pt x="2711" y="1192"/>
                  </a:cubicBezTo>
                  <a:cubicBezTo>
                    <a:pt x="2740" y="1162"/>
                    <a:pt x="2770" y="1162"/>
                    <a:pt x="2784" y="1133"/>
                  </a:cubicBezTo>
                  <a:cubicBezTo>
                    <a:pt x="2858" y="1044"/>
                    <a:pt x="2916" y="941"/>
                    <a:pt x="2872" y="838"/>
                  </a:cubicBezTo>
                  <a:cubicBezTo>
                    <a:pt x="2843" y="780"/>
                    <a:pt x="2902" y="883"/>
                    <a:pt x="2872" y="838"/>
                  </a:cubicBezTo>
                  <a:lnTo>
                    <a:pt x="2872" y="838"/>
                  </a:lnTo>
                  <a:close/>
                  <a:moveTo>
                    <a:pt x="1685" y="2737"/>
                  </a:moveTo>
                  <a:lnTo>
                    <a:pt x="1685" y="2737"/>
                  </a:lnTo>
                  <a:cubicBezTo>
                    <a:pt x="1656" y="2751"/>
                    <a:pt x="1641" y="2781"/>
                    <a:pt x="1612" y="2795"/>
                  </a:cubicBezTo>
                  <a:cubicBezTo>
                    <a:pt x="1568" y="2810"/>
                    <a:pt x="1641" y="2766"/>
                    <a:pt x="1641" y="2751"/>
                  </a:cubicBezTo>
                  <a:cubicBezTo>
                    <a:pt x="1656" y="2737"/>
                    <a:pt x="1671" y="2707"/>
                    <a:pt x="1700" y="2678"/>
                  </a:cubicBezTo>
                  <a:cubicBezTo>
                    <a:pt x="1729" y="2648"/>
                    <a:pt x="1715" y="2707"/>
                    <a:pt x="1685" y="2737"/>
                  </a:cubicBezTo>
                  <a:cubicBezTo>
                    <a:pt x="1685" y="2737"/>
                    <a:pt x="1700" y="2722"/>
                    <a:pt x="1685" y="2737"/>
                  </a:cubicBezTo>
                  <a:lnTo>
                    <a:pt x="1685" y="273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Freeform 2141">
              <a:extLst>
                <a:ext uri="{FF2B5EF4-FFF2-40B4-BE49-F238E27FC236}">
                  <a16:creationId xmlns:a16="http://schemas.microsoft.com/office/drawing/2014/main" id="{26A351D3-2452-7647-1167-C84AB769C67D}"/>
                </a:ext>
              </a:extLst>
            </p:cNvPr>
            <p:cNvSpPr>
              <a:spLocks/>
            </p:cNvSpPr>
            <p:nvPr/>
          </p:nvSpPr>
          <p:spPr bwMode="auto">
            <a:xfrm>
              <a:off x="4090" y="2466"/>
              <a:ext cx="297" cy="233"/>
            </a:xfrm>
            <a:custGeom>
              <a:avLst/>
              <a:gdLst>
                <a:gd name="T0" fmla="*/ 954 w 1541"/>
                <a:gd name="T1" fmla="*/ 287 h 1208"/>
                <a:gd name="T2" fmla="*/ 954 w 1541"/>
                <a:gd name="T3" fmla="*/ 287 h 1208"/>
                <a:gd name="T4" fmla="*/ 895 w 1541"/>
                <a:gd name="T5" fmla="*/ 244 h 1208"/>
                <a:gd name="T6" fmla="*/ 763 w 1541"/>
                <a:gd name="T7" fmla="*/ 244 h 1208"/>
                <a:gd name="T8" fmla="*/ 704 w 1541"/>
                <a:gd name="T9" fmla="*/ 215 h 1208"/>
                <a:gd name="T10" fmla="*/ 587 w 1541"/>
                <a:gd name="T11" fmla="*/ 115 h 1208"/>
                <a:gd name="T12" fmla="*/ 396 w 1541"/>
                <a:gd name="T13" fmla="*/ 14 h 1208"/>
                <a:gd name="T14" fmla="*/ 308 w 1541"/>
                <a:gd name="T15" fmla="*/ 14 h 1208"/>
                <a:gd name="T16" fmla="*/ 191 w 1541"/>
                <a:gd name="T17" fmla="*/ 43 h 1208"/>
                <a:gd name="T18" fmla="*/ 249 w 1541"/>
                <a:gd name="T19" fmla="*/ 129 h 1208"/>
                <a:gd name="T20" fmla="*/ 191 w 1541"/>
                <a:gd name="T21" fmla="*/ 172 h 1208"/>
                <a:gd name="T22" fmla="*/ 147 w 1541"/>
                <a:gd name="T23" fmla="*/ 172 h 1208"/>
                <a:gd name="T24" fmla="*/ 132 w 1541"/>
                <a:gd name="T25" fmla="*/ 201 h 1208"/>
                <a:gd name="T26" fmla="*/ 29 w 1541"/>
                <a:gd name="T27" fmla="*/ 201 h 1208"/>
                <a:gd name="T28" fmla="*/ 14 w 1541"/>
                <a:gd name="T29" fmla="*/ 273 h 1208"/>
                <a:gd name="T30" fmla="*/ 44 w 1541"/>
                <a:gd name="T31" fmla="*/ 316 h 1208"/>
                <a:gd name="T32" fmla="*/ 117 w 1541"/>
                <a:gd name="T33" fmla="*/ 446 h 1208"/>
                <a:gd name="T34" fmla="*/ 176 w 1541"/>
                <a:gd name="T35" fmla="*/ 546 h 1208"/>
                <a:gd name="T36" fmla="*/ 220 w 1541"/>
                <a:gd name="T37" fmla="*/ 604 h 1208"/>
                <a:gd name="T38" fmla="*/ 293 w 1541"/>
                <a:gd name="T39" fmla="*/ 661 h 1208"/>
                <a:gd name="T40" fmla="*/ 323 w 1541"/>
                <a:gd name="T41" fmla="*/ 762 h 1208"/>
                <a:gd name="T42" fmla="*/ 337 w 1541"/>
                <a:gd name="T43" fmla="*/ 848 h 1208"/>
                <a:gd name="T44" fmla="*/ 455 w 1541"/>
                <a:gd name="T45" fmla="*/ 963 h 1208"/>
                <a:gd name="T46" fmla="*/ 528 w 1541"/>
                <a:gd name="T47" fmla="*/ 1093 h 1208"/>
                <a:gd name="T48" fmla="*/ 587 w 1541"/>
                <a:gd name="T49" fmla="*/ 1165 h 1208"/>
                <a:gd name="T50" fmla="*/ 602 w 1541"/>
                <a:gd name="T51" fmla="*/ 1208 h 1208"/>
                <a:gd name="T52" fmla="*/ 631 w 1541"/>
                <a:gd name="T53" fmla="*/ 1165 h 1208"/>
                <a:gd name="T54" fmla="*/ 734 w 1541"/>
                <a:gd name="T55" fmla="*/ 1136 h 1208"/>
                <a:gd name="T56" fmla="*/ 881 w 1541"/>
                <a:gd name="T57" fmla="*/ 1150 h 1208"/>
                <a:gd name="T58" fmla="*/ 969 w 1541"/>
                <a:gd name="T59" fmla="*/ 1107 h 1208"/>
                <a:gd name="T60" fmla="*/ 1115 w 1541"/>
                <a:gd name="T61" fmla="*/ 1035 h 1208"/>
                <a:gd name="T62" fmla="*/ 1380 w 1541"/>
                <a:gd name="T63" fmla="*/ 978 h 1208"/>
                <a:gd name="T64" fmla="*/ 1497 w 1541"/>
                <a:gd name="T65" fmla="*/ 949 h 1208"/>
                <a:gd name="T66" fmla="*/ 1526 w 1541"/>
                <a:gd name="T67" fmla="*/ 877 h 1208"/>
                <a:gd name="T68" fmla="*/ 1541 w 1541"/>
                <a:gd name="T69" fmla="*/ 805 h 1208"/>
                <a:gd name="T70" fmla="*/ 1512 w 1541"/>
                <a:gd name="T71" fmla="*/ 733 h 1208"/>
                <a:gd name="T72" fmla="*/ 1365 w 1541"/>
                <a:gd name="T73" fmla="*/ 719 h 1208"/>
                <a:gd name="T74" fmla="*/ 1292 w 1541"/>
                <a:gd name="T75" fmla="*/ 676 h 1208"/>
                <a:gd name="T76" fmla="*/ 1189 w 1541"/>
                <a:gd name="T77" fmla="*/ 561 h 1208"/>
                <a:gd name="T78" fmla="*/ 1130 w 1541"/>
                <a:gd name="T79" fmla="*/ 489 h 1208"/>
                <a:gd name="T80" fmla="*/ 1130 w 1541"/>
                <a:gd name="T81" fmla="*/ 417 h 1208"/>
                <a:gd name="T82" fmla="*/ 1086 w 1541"/>
                <a:gd name="T83" fmla="*/ 388 h 1208"/>
                <a:gd name="T84" fmla="*/ 1027 w 1541"/>
                <a:gd name="T85" fmla="*/ 316 h 1208"/>
                <a:gd name="T86" fmla="*/ 954 w 1541"/>
                <a:gd name="T87" fmla="*/ 28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1" h="1208">
                  <a:moveTo>
                    <a:pt x="954" y="287"/>
                  </a:moveTo>
                  <a:lnTo>
                    <a:pt x="954" y="287"/>
                  </a:lnTo>
                  <a:cubicBezTo>
                    <a:pt x="939" y="244"/>
                    <a:pt x="939" y="244"/>
                    <a:pt x="895" y="244"/>
                  </a:cubicBezTo>
                  <a:lnTo>
                    <a:pt x="763" y="244"/>
                  </a:lnTo>
                  <a:cubicBezTo>
                    <a:pt x="734" y="244"/>
                    <a:pt x="719" y="215"/>
                    <a:pt x="704" y="215"/>
                  </a:cubicBezTo>
                  <a:cubicBezTo>
                    <a:pt x="660" y="172"/>
                    <a:pt x="616" y="144"/>
                    <a:pt x="587" y="115"/>
                  </a:cubicBezTo>
                  <a:cubicBezTo>
                    <a:pt x="528" y="72"/>
                    <a:pt x="469" y="29"/>
                    <a:pt x="396" y="14"/>
                  </a:cubicBezTo>
                  <a:cubicBezTo>
                    <a:pt x="367" y="0"/>
                    <a:pt x="352" y="0"/>
                    <a:pt x="308" y="14"/>
                  </a:cubicBezTo>
                  <a:cubicBezTo>
                    <a:pt x="279" y="14"/>
                    <a:pt x="235" y="29"/>
                    <a:pt x="191" y="43"/>
                  </a:cubicBezTo>
                  <a:cubicBezTo>
                    <a:pt x="205" y="72"/>
                    <a:pt x="249" y="100"/>
                    <a:pt x="249" y="129"/>
                  </a:cubicBezTo>
                  <a:cubicBezTo>
                    <a:pt x="249" y="158"/>
                    <a:pt x="205" y="172"/>
                    <a:pt x="191" y="172"/>
                  </a:cubicBezTo>
                  <a:cubicBezTo>
                    <a:pt x="176" y="187"/>
                    <a:pt x="161" y="172"/>
                    <a:pt x="147" y="172"/>
                  </a:cubicBezTo>
                  <a:cubicBezTo>
                    <a:pt x="132" y="187"/>
                    <a:pt x="132" y="201"/>
                    <a:pt x="132" y="201"/>
                  </a:cubicBezTo>
                  <a:cubicBezTo>
                    <a:pt x="103" y="244"/>
                    <a:pt x="44" y="215"/>
                    <a:pt x="29" y="201"/>
                  </a:cubicBezTo>
                  <a:cubicBezTo>
                    <a:pt x="14" y="230"/>
                    <a:pt x="14" y="244"/>
                    <a:pt x="14" y="273"/>
                  </a:cubicBezTo>
                  <a:cubicBezTo>
                    <a:pt x="0" y="316"/>
                    <a:pt x="14" y="302"/>
                    <a:pt x="44" y="316"/>
                  </a:cubicBezTo>
                  <a:cubicBezTo>
                    <a:pt x="73" y="345"/>
                    <a:pt x="103" y="402"/>
                    <a:pt x="117" y="446"/>
                  </a:cubicBezTo>
                  <a:cubicBezTo>
                    <a:pt x="147" y="474"/>
                    <a:pt x="161" y="503"/>
                    <a:pt x="176" y="546"/>
                  </a:cubicBezTo>
                  <a:cubicBezTo>
                    <a:pt x="191" y="575"/>
                    <a:pt x="205" y="589"/>
                    <a:pt x="220" y="604"/>
                  </a:cubicBezTo>
                  <a:cubicBezTo>
                    <a:pt x="249" y="633"/>
                    <a:pt x="279" y="633"/>
                    <a:pt x="293" y="661"/>
                  </a:cubicBezTo>
                  <a:cubicBezTo>
                    <a:pt x="308" y="690"/>
                    <a:pt x="323" y="719"/>
                    <a:pt x="323" y="762"/>
                  </a:cubicBezTo>
                  <a:cubicBezTo>
                    <a:pt x="337" y="791"/>
                    <a:pt x="323" y="820"/>
                    <a:pt x="337" y="848"/>
                  </a:cubicBezTo>
                  <a:cubicBezTo>
                    <a:pt x="367" y="906"/>
                    <a:pt x="425" y="920"/>
                    <a:pt x="455" y="963"/>
                  </a:cubicBezTo>
                  <a:cubicBezTo>
                    <a:pt x="484" y="1006"/>
                    <a:pt x="499" y="1064"/>
                    <a:pt x="528" y="1093"/>
                  </a:cubicBezTo>
                  <a:cubicBezTo>
                    <a:pt x="543" y="1122"/>
                    <a:pt x="572" y="1150"/>
                    <a:pt x="587" y="1165"/>
                  </a:cubicBezTo>
                  <a:cubicBezTo>
                    <a:pt x="587" y="1179"/>
                    <a:pt x="587" y="1208"/>
                    <a:pt x="602" y="1208"/>
                  </a:cubicBezTo>
                  <a:cubicBezTo>
                    <a:pt x="631" y="1208"/>
                    <a:pt x="616" y="1179"/>
                    <a:pt x="631" y="1165"/>
                  </a:cubicBezTo>
                  <a:cubicBezTo>
                    <a:pt x="631" y="1122"/>
                    <a:pt x="704" y="1136"/>
                    <a:pt x="734" y="1136"/>
                  </a:cubicBezTo>
                  <a:cubicBezTo>
                    <a:pt x="778" y="1136"/>
                    <a:pt x="851" y="1122"/>
                    <a:pt x="881" y="1150"/>
                  </a:cubicBezTo>
                  <a:cubicBezTo>
                    <a:pt x="925" y="1165"/>
                    <a:pt x="939" y="1136"/>
                    <a:pt x="969" y="1107"/>
                  </a:cubicBezTo>
                  <a:cubicBezTo>
                    <a:pt x="1013" y="1050"/>
                    <a:pt x="1057" y="1050"/>
                    <a:pt x="1115" y="1035"/>
                  </a:cubicBezTo>
                  <a:cubicBezTo>
                    <a:pt x="1203" y="1035"/>
                    <a:pt x="1292" y="1006"/>
                    <a:pt x="1380" y="978"/>
                  </a:cubicBezTo>
                  <a:cubicBezTo>
                    <a:pt x="1409" y="963"/>
                    <a:pt x="1453" y="949"/>
                    <a:pt x="1497" y="949"/>
                  </a:cubicBezTo>
                  <a:cubicBezTo>
                    <a:pt x="1512" y="935"/>
                    <a:pt x="1512" y="906"/>
                    <a:pt x="1526" y="877"/>
                  </a:cubicBezTo>
                  <a:cubicBezTo>
                    <a:pt x="1526" y="863"/>
                    <a:pt x="1541" y="834"/>
                    <a:pt x="1541" y="805"/>
                  </a:cubicBezTo>
                  <a:cubicBezTo>
                    <a:pt x="1541" y="791"/>
                    <a:pt x="1526" y="748"/>
                    <a:pt x="1512" y="733"/>
                  </a:cubicBezTo>
                  <a:cubicBezTo>
                    <a:pt x="1468" y="733"/>
                    <a:pt x="1409" y="733"/>
                    <a:pt x="1365" y="719"/>
                  </a:cubicBezTo>
                  <a:cubicBezTo>
                    <a:pt x="1321" y="719"/>
                    <a:pt x="1321" y="704"/>
                    <a:pt x="1292" y="676"/>
                  </a:cubicBezTo>
                  <a:cubicBezTo>
                    <a:pt x="1262" y="618"/>
                    <a:pt x="1218" y="604"/>
                    <a:pt x="1189" y="561"/>
                  </a:cubicBezTo>
                  <a:cubicBezTo>
                    <a:pt x="1174" y="561"/>
                    <a:pt x="1145" y="503"/>
                    <a:pt x="1130" y="489"/>
                  </a:cubicBezTo>
                  <a:cubicBezTo>
                    <a:pt x="1115" y="460"/>
                    <a:pt x="1189" y="446"/>
                    <a:pt x="1130" y="417"/>
                  </a:cubicBezTo>
                  <a:cubicBezTo>
                    <a:pt x="1115" y="417"/>
                    <a:pt x="1101" y="388"/>
                    <a:pt x="1086" y="388"/>
                  </a:cubicBezTo>
                  <a:cubicBezTo>
                    <a:pt x="1057" y="388"/>
                    <a:pt x="1042" y="345"/>
                    <a:pt x="1027" y="316"/>
                  </a:cubicBezTo>
                  <a:cubicBezTo>
                    <a:pt x="1013" y="273"/>
                    <a:pt x="1013" y="287"/>
                    <a:pt x="954" y="28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 name="Freeform 2142">
              <a:extLst>
                <a:ext uri="{FF2B5EF4-FFF2-40B4-BE49-F238E27FC236}">
                  <a16:creationId xmlns:a16="http://schemas.microsoft.com/office/drawing/2014/main" id="{6B06D00D-280B-0805-DBD0-EACE6623DCFD}"/>
                </a:ext>
              </a:extLst>
            </p:cNvPr>
            <p:cNvSpPr>
              <a:spLocks/>
            </p:cNvSpPr>
            <p:nvPr/>
          </p:nvSpPr>
          <p:spPr bwMode="auto">
            <a:xfrm>
              <a:off x="4090" y="2466"/>
              <a:ext cx="297" cy="233"/>
            </a:xfrm>
            <a:custGeom>
              <a:avLst/>
              <a:gdLst>
                <a:gd name="T0" fmla="*/ 954 w 1541"/>
                <a:gd name="T1" fmla="*/ 287 h 1208"/>
                <a:gd name="T2" fmla="*/ 954 w 1541"/>
                <a:gd name="T3" fmla="*/ 287 h 1208"/>
                <a:gd name="T4" fmla="*/ 895 w 1541"/>
                <a:gd name="T5" fmla="*/ 244 h 1208"/>
                <a:gd name="T6" fmla="*/ 763 w 1541"/>
                <a:gd name="T7" fmla="*/ 244 h 1208"/>
                <a:gd name="T8" fmla="*/ 704 w 1541"/>
                <a:gd name="T9" fmla="*/ 215 h 1208"/>
                <a:gd name="T10" fmla="*/ 587 w 1541"/>
                <a:gd name="T11" fmla="*/ 115 h 1208"/>
                <a:gd name="T12" fmla="*/ 396 w 1541"/>
                <a:gd name="T13" fmla="*/ 14 h 1208"/>
                <a:gd name="T14" fmla="*/ 308 w 1541"/>
                <a:gd name="T15" fmla="*/ 14 h 1208"/>
                <a:gd name="T16" fmla="*/ 191 w 1541"/>
                <a:gd name="T17" fmla="*/ 43 h 1208"/>
                <a:gd name="T18" fmla="*/ 249 w 1541"/>
                <a:gd name="T19" fmla="*/ 129 h 1208"/>
                <a:gd name="T20" fmla="*/ 191 w 1541"/>
                <a:gd name="T21" fmla="*/ 172 h 1208"/>
                <a:gd name="T22" fmla="*/ 147 w 1541"/>
                <a:gd name="T23" fmla="*/ 172 h 1208"/>
                <a:gd name="T24" fmla="*/ 132 w 1541"/>
                <a:gd name="T25" fmla="*/ 201 h 1208"/>
                <a:gd name="T26" fmla="*/ 29 w 1541"/>
                <a:gd name="T27" fmla="*/ 201 h 1208"/>
                <a:gd name="T28" fmla="*/ 14 w 1541"/>
                <a:gd name="T29" fmla="*/ 273 h 1208"/>
                <a:gd name="T30" fmla="*/ 44 w 1541"/>
                <a:gd name="T31" fmla="*/ 316 h 1208"/>
                <a:gd name="T32" fmla="*/ 117 w 1541"/>
                <a:gd name="T33" fmla="*/ 446 h 1208"/>
                <a:gd name="T34" fmla="*/ 176 w 1541"/>
                <a:gd name="T35" fmla="*/ 546 h 1208"/>
                <a:gd name="T36" fmla="*/ 220 w 1541"/>
                <a:gd name="T37" fmla="*/ 604 h 1208"/>
                <a:gd name="T38" fmla="*/ 293 w 1541"/>
                <a:gd name="T39" fmla="*/ 661 h 1208"/>
                <a:gd name="T40" fmla="*/ 323 w 1541"/>
                <a:gd name="T41" fmla="*/ 762 h 1208"/>
                <a:gd name="T42" fmla="*/ 337 w 1541"/>
                <a:gd name="T43" fmla="*/ 848 h 1208"/>
                <a:gd name="T44" fmla="*/ 455 w 1541"/>
                <a:gd name="T45" fmla="*/ 963 h 1208"/>
                <a:gd name="T46" fmla="*/ 528 w 1541"/>
                <a:gd name="T47" fmla="*/ 1093 h 1208"/>
                <a:gd name="T48" fmla="*/ 587 w 1541"/>
                <a:gd name="T49" fmla="*/ 1165 h 1208"/>
                <a:gd name="T50" fmla="*/ 602 w 1541"/>
                <a:gd name="T51" fmla="*/ 1208 h 1208"/>
                <a:gd name="T52" fmla="*/ 631 w 1541"/>
                <a:gd name="T53" fmla="*/ 1165 h 1208"/>
                <a:gd name="T54" fmla="*/ 734 w 1541"/>
                <a:gd name="T55" fmla="*/ 1136 h 1208"/>
                <a:gd name="T56" fmla="*/ 881 w 1541"/>
                <a:gd name="T57" fmla="*/ 1150 h 1208"/>
                <a:gd name="T58" fmla="*/ 969 w 1541"/>
                <a:gd name="T59" fmla="*/ 1107 h 1208"/>
                <a:gd name="T60" fmla="*/ 1115 w 1541"/>
                <a:gd name="T61" fmla="*/ 1035 h 1208"/>
                <a:gd name="T62" fmla="*/ 1380 w 1541"/>
                <a:gd name="T63" fmla="*/ 978 h 1208"/>
                <a:gd name="T64" fmla="*/ 1497 w 1541"/>
                <a:gd name="T65" fmla="*/ 949 h 1208"/>
                <a:gd name="T66" fmla="*/ 1526 w 1541"/>
                <a:gd name="T67" fmla="*/ 877 h 1208"/>
                <a:gd name="T68" fmla="*/ 1541 w 1541"/>
                <a:gd name="T69" fmla="*/ 805 h 1208"/>
                <a:gd name="T70" fmla="*/ 1512 w 1541"/>
                <a:gd name="T71" fmla="*/ 733 h 1208"/>
                <a:gd name="T72" fmla="*/ 1365 w 1541"/>
                <a:gd name="T73" fmla="*/ 719 h 1208"/>
                <a:gd name="T74" fmla="*/ 1292 w 1541"/>
                <a:gd name="T75" fmla="*/ 676 h 1208"/>
                <a:gd name="T76" fmla="*/ 1189 w 1541"/>
                <a:gd name="T77" fmla="*/ 561 h 1208"/>
                <a:gd name="T78" fmla="*/ 1130 w 1541"/>
                <a:gd name="T79" fmla="*/ 489 h 1208"/>
                <a:gd name="T80" fmla="*/ 1130 w 1541"/>
                <a:gd name="T81" fmla="*/ 417 h 1208"/>
                <a:gd name="T82" fmla="*/ 1086 w 1541"/>
                <a:gd name="T83" fmla="*/ 388 h 1208"/>
                <a:gd name="T84" fmla="*/ 1027 w 1541"/>
                <a:gd name="T85" fmla="*/ 316 h 1208"/>
                <a:gd name="T86" fmla="*/ 954 w 1541"/>
                <a:gd name="T87" fmla="*/ 287 h 1208"/>
                <a:gd name="T88" fmla="*/ 954 w 1541"/>
                <a:gd name="T89" fmla="*/ 28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41" h="1208">
                  <a:moveTo>
                    <a:pt x="954" y="287"/>
                  </a:moveTo>
                  <a:lnTo>
                    <a:pt x="954" y="287"/>
                  </a:lnTo>
                  <a:cubicBezTo>
                    <a:pt x="939" y="244"/>
                    <a:pt x="939" y="244"/>
                    <a:pt x="895" y="244"/>
                  </a:cubicBezTo>
                  <a:lnTo>
                    <a:pt x="763" y="244"/>
                  </a:lnTo>
                  <a:cubicBezTo>
                    <a:pt x="734" y="244"/>
                    <a:pt x="719" y="215"/>
                    <a:pt x="704" y="215"/>
                  </a:cubicBezTo>
                  <a:cubicBezTo>
                    <a:pt x="660" y="172"/>
                    <a:pt x="616" y="144"/>
                    <a:pt x="587" y="115"/>
                  </a:cubicBezTo>
                  <a:cubicBezTo>
                    <a:pt x="528" y="72"/>
                    <a:pt x="469" y="29"/>
                    <a:pt x="396" y="14"/>
                  </a:cubicBezTo>
                  <a:cubicBezTo>
                    <a:pt x="367" y="0"/>
                    <a:pt x="352" y="0"/>
                    <a:pt x="308" y="14"/>
                  </a:cubicBezTo>
                  <a:cubicBezTo>
                    <a:pt x="279" y="14"/>
                    <a:pt x="235" y="29"/>
                    <a:pt x="191" y="43"/>
                  </a:cubicBezTo>
                  <a:cubicBezTo>
                    <a:pt x="205" y="72"/>
                    <a:pt x="249" y="100"/>
                    <a:pt x="249" y="129"/>
                  </a:cubicBezTo>
                  <a:cubicBezTo>
                    <a:pt x="249" y="158"/>
                    <a:pt x="205" y="172"/>
                    <a:pt x="191" y="172"/>
                  </a:cubicBezTo>
                  <a:cubicBezTo>
                    <a:pt x="176" y="187"/>
                    <a:pt x="161" y="172"/>
                    <a:pt x="147" y="172"/>
                  </a:cubicBezTo>
                  <a:cubicBezTo>
                    <a:pt x="132" y="187"/>
                    <a:pt x="132" y="201"/>
                    <a:pt x="132" y="201"/>
                  </a:cubicBezTo>
                  <a:cubicBezTo>
                    <a:pt x="103" y="244"/>
                    <a:pt x="44" y="215"/>
                    <a:pt x="29" y="201"/>
                  </a:cubicBezTo>
                  <a:cubicBezTo>
                    <a:pt x="14" y="230"/>
                    <a:pt x="14" y="244"/>
                    <a:pt x="14" y="273"/>
                  </a:cubicBezTo>
                  <a:cubicBezTo>
                    <a:pt x="0" y="316"/>
                    <a:pt x="14" y="302"/>
                    <a:pt x="44" y="316"/>
                  </a:cubicBezTo>
                  <a:cubicBezTo>
                    <a:pt x="73" y="345"/>
                    <a:pt x="103" y="402"/>
                    <a:pt x="117" y="446"/>
                  </a:cubicBezTo>
                  <a:cubicBezTo>
                    <a:pt x="147" y="474"/>
                    <a:pt x="161" y="503"/>
                    <a:pt x="176" y="546"/>
                  </a:cubicBezTo>
                  <a:cubicBezTo>
                    <a:pt x="191" y="575"/>
                    <a:pt x="205" y="589"/>
                    <a:pt x="220" y="604"/>
                  </a:cubicBezTo>
                  <a:cubicBezTo>
                    <a:pt x="249" y="633"/>
                    <a:pt x="279" y="633"/>
                    <a:pt x="293" y="661"/>
                  </a:cubicBezTo>
                  <a:cubicBezTo>
                    <a:pt x="308" y="690"/>
                    <a:pt x="323" y="719"/>
                    <a:pt x="323" y="762"/>
                  </a:cubicBezTo>
                  <a:cubicBezTo>
                    <a:pt x="337" y="791"/>
                    <a:pt x="323" y="820"/>
                    <a:pt x="337" y="848"/>
                  </a:cubicBezTo>
                  <a:cubicBezTo>
                    <a:pt x="367" y="906"/>
                    <a:pt x="425" y="920"/>
                    <a:pt x="455" y="963"/>
                  </a:cubicBezTo>
                  <a:cubicBezTo>
                    <a:pt x="484" y="1006"/>
                    <a:pt x="499" y="1064"/>
                    <a:pt x="528" y="1093"/>
                  </a:cubicBezTo>
                  <a:cubicBezTo>
                    <a:pt x="543" y="1122"/>
                    <a:pt x="572" y="1150"/>
                    <a:pt x="587" y="1165"/>
                  </a:cubicBezTo>
                  <a:cubicBezTo>
                    <a:pt x="587" y="1179"/>
                    <a:pt x="587" y="1208"/>
                    <a:pt x="602" y="1208"/>
                  </a:cubicBezTo>
                  <a:cubicBezTo>
                    <a:pt x="631" y="1208"/>
                    <a:pt x="616" y="1179"/>
                    <a:pt x="631" y="1165"/>
                  </a:cubicBezTo>
                  <a:cubicBezTo>
                    <a:pt x="631" y="1122"/>
                    <a:pt x="704" y="1136"/>
                    <a:pt x="734" y="1136"/>
                  </a:cubicBezTo>
                  <a:cubicBezTo>
                    <a:pt x="778" y="1136"/>
                    <a:pt x="851" y="1122"/>
                    <a:pt x="881" y="1150"/>
                  </a:cubicBezTo>
                  <a:cubicBezTo>
                    <a:pt x="925" y="1165"/>
                    <a:pt x="939" y="1136"/>
                    <a:pt x="969" y="1107"/>
                  </a:cubicBezTo>
                  <a:cubicBezTo>
                    <a:pt x="1013" y="1050"/>
                    <a:pt x="1057" y="1050"/>
                    <a:pt x="1115" y="1035"/>
                  </a:cubicBezTo>
                  <a:cubicBezTo>
                    <a:pt x="1203" y="1035"/>
                    <a:pt x="1292" y="1006"/>
                    <a:pt x="1380" y="978"/>
                  </a:cubicBezTo>
                  <a:cubicBezTo>
                    <a:pt x="1409" y="963"/>
                    <a:pt x="1453" y="949"/>
                    <a:pt x="1497" y="949"/>
                  </a:cubicBezTo>
                  <a:cubicBezTo>
                    <a:pt x="1512" y="935"/>
                    <a:pt x="1512" y="906"/>
                    <a:pt x="1526" y="877"/>
                  </a:cubicBezTo>
                  <a:cubicBezTo>
                    <a:pt x="1526" y="863"/>
                    <a:pt x="1541" y="834"/>
                    <a:pt x="1541" y="805"/>
                  </a:cubicBezTo>
                  <a:cubicBezTo>
                    <a:pt x="1541" y="791"/>
                    <a:pt x="1526" y="748"/>
                    <a:pt x="1512" y="733"/>
                  </a:cubicBezTo>
                  <a:cubicBezTo>
                    <a:pt x="1468" y="733"/>
                    <a:pt x="1409" y="733"/>
                    <a:pt x="1365" y="719"/>
                  </a:cubicBezTo>
                  <a:cubicBezTo>
                    <a:pt x="1321" y="719"/>
                    <a:pt x="1321" y="704"/>
                    <a:pt x="1292" y="676"/>
                  </a:cubicBezTo>
                  <a:cubicBezTo>
                    <a:pt x="1262" y="618"/>
                    <a:pt x="1218" y="604"/>
                    <a:pt x="1189" y="561"/>
                  </a:cubicBezTo>
                  <a:cubicBezTo>
                    <a:pt x="1174" y="561"/>
                    <a:pt x="1145" y="503"/>
                    <a:pt x="1130" y="489"/>
                  </a:cubicBezTo>
                  <a:cubicBezTo>
                    <a:pt x="1115" y="460"/>
                    <a:pt x="1189" y="446"/>
                    <a:pt x="1130" y="417"/>
                  </a:cubicBezTo>
                  <a:cubicBezTo>
                    <a:pt x="1115" y="417"/>
                    <a:pt x="1101" y="388"/>
                    <a:pt x="1086" y="388"/>
                  </a:cubicBezTo>
                  <a:cubicBezTo>
                    <a:pt x="1057" y="388"/>
                    <a:pt x="1042" y="345"/>
                    <a:pt x="1027" y="316"/>
                  </a:cubicBezTo>
                  <a:cubicBezTo>
                    <a:pt x="1013" y="273"/>
                    <a:pt x="1013" y="287"/>
                    <a:pt x="954" y="287"/>
                  </a:cubicBezTo>
                  <a:lnTo>
                    <a:pt x="954" y="28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Freeform 2143">
              <a:extLst>
                <a:ext uri="{FF2B5EF4-FFF2-40B4-BE49-F238E27FC236}">
                  <a16:creationId xmlns:a16="http://schemas.microsoft.com/office/drawing/2014/main" id="{463B51B7-6B66-9431-3C65-598D651FC852}"/>
                </a:ext>
              </a:extLst>
            </p:cNvPr>
            <p:cNvSpPr>
              <a:spLocks/>
            </p:cNvSpPr>
            <p:nvPr/>
          </p:nvSpPr>
          <p:spPr bwMode="auto">
            <a:xfrm>
              <a:off x="4090" y="2466"/>
              <a:ext cx="297" cy="233"/>
            </a:xfrm>
            <a:custGeom>
              <a:avLst/>
              <a:gdLst>
                <a:gd name="T0" fmla="*/ 954 w 1541"/>
                <a:gd name="T1" fmla="*/ 287 h 1208"/>
                <a:gd name="T2" fmla="*/ 954 w 1541"/>
                <a:gd name="T3" fmla="*/ 287 h 1208"/>
                <a:gd name="T4" fmla="*/ 895 w 1541"/>
                <a:gd name="T5" fmla="*/ 244 h 1208"/>
                <a:gd name="T6" fmla="*/ 763 w 1541"/>
                <a:gd name="T7" fmla="*/ 244 h 1208"/>
                <a:gd name="T8" fmla="*/ 704 w 1541"/>
                <a:gd name="T9" fmla="*/ 215 h 1208"/>
                <a:gd name="T10" fmla="*/ 587 w 1541"/>
                <a:gd name="T11" fmla="*/ 115 h 1208"/>
                <a:gd name="T12" fmla="*/ 396 w 1541"/>
                <a:gd name="T13" fmla="*/ 14 h 1208"/>
                <a:gd name="T14" fmla="*/ 308 w 1541"/>
                <a:gd name="T15" fmla="*/ 14 h 1208"/>
                <a:gd name="T16" fmla="*/ 191 w 1541"/>
                <a:gd name="T17" fmla="*/ 43 h 1208"/>
                <a:gd name="T18" fmla="*/ 249 w 1541"/>
                <a:gd name="T19" fmla="*/ 129 h 1208"/>
                <a:gd name="T20" fmla="*/ 191 w 1541"/>
                <a:gd name="T21" fmla="*/ 172 h 1208"/>
                <a:gd name="T22" fmla="*/ 147 w 1541"/>
                <a:gd name="T23" fmla="*/ 172 h 1208"/>
                <a:gd name="T24" fmla="*/ 132 w 1541"/>
                <a:gd name="T25" fmla="*/ 201 h 1208"/>
                <a:gd name="T26" fmla="*/ 29 w 1541"/>
                <a:gd name="T27" fmla="*/ 201 h 1208"/>
                <a:gd name="T28" fmla="*/ 14 w 1541"/>
                <a:gd name="T29" fmla="*/ 273 h 1208"/>
                <a:gd name="T30" fmla="*/ 44 w 1541"/>
                <a:gd name="T31" fmla="*/ 316 h 1208"/>
                <a:gd name="T32" fmla="*/ 117 w 1541"/>
                <a:gd name="T33" fmla="*/ 446 h 1208"/>
                <a:gd name="T34" fmla="*/ 176 w 1541"/>
                <a:gd name="T35" fmla="*/ 546 h 1208"/>
                <a:gd name="T36" fmla="*/ 220 w 1541"/>
                <a:gd name="T37" fmla="*/ 604 h 1208"/>
                <a:gd name="T38" fmla="*/ 293 w 1541"/>
                <a:gd name="T39" fmla="*/ 661 h 1208"/>
                <a:gd name="T40" fmla="*/ 323 w 1541"/>
                <a:gd name="T41" fmla="*/ 762 h 1208"/>
                <a:gd name="T42" fmla="*/ 337 w 1541"/>
                <a:gd name="T43" fmla="*/ 848 h 1208"/>
                <a:gd name="T44" fmla="*/ 455 w 1541"/>
                <a:gd name="T45" fmla="*/ 963 h 1208"/>
                <a:gd name="T46" fmla="*/ 528 w 1541"/>
                <a:gd name="T47" fmla="*/ 1093 h 1208"/>
                <a:gd name="T48" fmla="*/ 587 w 1541"/>
                <a:gd name="T49" fmla="*/ 1165 h 1208"/>
                <a:gd name="T50" fmla="*/ 602 w 1541"/>
                <a:gd name="T51" fmla="*/ 1208 h 1208"/>
                <a:gd name="T52" fmla="*/ 631 w 1541"/>
                <a:gd name="T53" fmla="*/ 1165 h 1208"/>
                <a:gd name="T54" fmla="*/ 734 w 1541"/>
                <a:gd name="T55" fmla="*/ 1136 h 1208"/>
                <a:gd name="T56" fmla="*/ 881 w 1541"/>
                <a:gd name="T57" fmla="*/ 1150 h 1208"/>
                <a:gd name="T58" fmla="*/ 969 w 1541"/>
                <a:gd name="T59" fmla="*/ 1107 h 1208"/>
                <a:gd name="T60" fmla="*/ 1115 w 1541"/>
                <a:gd name="T61" fmla="*/ 1035 h 1208"/>
                <a:gd name="T62" fmla="*/ 1380 w 1541"/>
                <a:gd name="T63" fmla="*/ 978 h 1208"/>
                <a:gd name="T64" fmla="*/ 1497 w 1541"/>
                <a:gd name="T65" fmla="*/ 949 h 1208"/>
                <a:gd name="T66" fmla="*/ 1526 w 1541"/>
                <a:gd name="T67" fmla="*/ 877 h 1208"/>
                <a:gd name="T68" fmla="*/ 1541 w 1541"/>
                <a:gd name="T69" fmla="*/ 805 h 1208"/>
                <a:gd name="T70" fmla="*/ 1512 w 1541"/>
                <a:gd name="T71" fmla="*/ 733 h 1208"/>
                <a:gd name="T72" fmla="*/ 1365 w 1541"/>
                <a:gd name="T73" fmla="*/ 719 h 1208"/>
                <a:gd name="T74" fmla="*/ 1292 w 1541"/>
                <a:gd name="T75" fmla="*/ 676 h 1208"/>
                <a:gd name="T76" fmla="*/ 1189 w 1541"/>
                <a:gd name="T77" fmla="*/ 561 h 1208"/>
                <a:gd name="T78" fmla="*/ 1130 w 1541"/>
                <a:gd name="T79" fmla="*/ 489 h 1208"/>
                <a:gd name="T80" fmla="*/ 1130 w 1541"/>
                <a:gd name="T81" fmla="*/ 417 h 1208"/>
                <a:gd name="T82" fmla="*/ 1086 w 1541"/>
                <a:gd name="T83" fmla="*/ 388 h 1208"/>
                <a:gd name="T84" fmla="*/ 1027 w 1541"/>
                <a:gd name="T85" fmla="*/ 316 h 1208"/>
                <a:gd name="T86" fmla="*/ 954 w 1541"/>
                <a:gd name="T87" fmla="*/ 28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1" h="1208">
                  <a:moveTo>
                    <a:pt x="954" y="287"/>
                  </a:moveTo>
                  <a:lnTo>
                    <a:pt x="954" y="287"/>
                  </a:lnTo>
                  <a:cubicBezTo>
                    <a:pt x="939" y="244"/>
                    <a:pt x="939" y="244"/>
                    <a:pt x="895" y="244"/>
                  </a:cubicBezTo>
                  <a:lnTo>
                    <a:pt x="763" y="244"/>
                  </a:lnTo>
                  <a:cubicBezTo>
                    <a:pt x="734" y="244"/>
                    <a:pt x="719" y="215"/>
                    <a:pt x="704" y="215"/>
                  </a:cubicBezTo>
                  <a:cubicBezTo>
                    <a:pt x="660" y="172"/>
                    <a:pt x="616" y="144"/>
                    <a:pt x="587" y="115"/>
                  </a:cubicBezTo>
                  <a:cubicBezTo>
                    <a:pt x="528" y="72"/>
                    <a:pt x="469" y="29"/>
                    <a:pt x="396" y="14"/>
                  </a:cubicBezTo>
                  <a:cubicBezTo>
                    <a:pt x="367" y="0"/>
                    <a:pt x="352" y="0"/>
                    <a:pt x="308" y="14"/>
                  </a:cubicBezTo>
                  <a:cubicBezTo>
                    <a:pt x="279" y="14"/>
                    <a:pt x="235" y="29"/>
                    <a:pt x="191" y="43"/>
                  </a:cubicBezTo>
                  <a:cubicBezTo>
                    <a:pt x="205" y="72"/>
                    <a:pt x="249" y="100"/>
                    <a:pt x="249" y="129"/>
                  </a:cubicBezTo>
                  <a:cubicBezTo>
                    <a:pt x="249" y="158"/>
                    <a:pt x="205" y="172"/>
                    <a:pt x="191" y="172"/>
                  </a:cubicBezTo>
                  <a:cubicBezTo>
                    <a:pt x="176" y="187"/>
                    <a:pt x="161" y="172"/>
                    <a:pt x="147" y="172"/>
                  </a:cubicBezTo>
                  <a:cubicBezTo>
                    <a:pt x="132" y="187"/>
                    <a:pt x="132" y="201"/>
                    <a:pt x="132" y="201"/>
                  </a:cubicBezTo>
                  <a:cubicBezTo>
                    <a:pt x="103" y="244"/>
                    <a:pt x="44" y="215"/>
                    <a:pt x="29" y="201"/>
                  </a:cubicBezTo>
                  <a:cubicBezTo>
                    <a:pt x="14" y="230"/>
                    <a:pt x="14" y="244"/>
                    <a:pt x="14" y="273"/>
                  </a:cubicBezTo>
                  <a:cubicBezTo>
                    <a:pt x="0" y="316"/>
                    <a:pt x="14" y="302"/>
                    <a:pt x="44" y="316"/>
                  </a:cubicBezTo>
                  <a:cubicBezTo>
                    <a:pt x="73" y="345"/>
                    <a:pt x="103" y="402"/>
                    <a:pt x="117" y="446"/>
                  </a:cubicBezTo>
                  <a:cubicBezTo>
                    <a:pt x="147" y="474"/>
                    <a:pt x="161" y="503"/>
                    <a:pt x="176" y="546"/>
                  </a:cubicBezTo>
                  <a:cubicBezTo>
                    <a:pt x="191" y="575"/>
                    <a:pt x="205" y="589"/>
                    <a:pt x="220" y="604"/>
                  </a:cubicBezTo>
                  <a:cubicBezTo>
                    <a:pt x="249" y="633"/>
                    <a:pt x="279" y="633"/>
                    <a:pt x="293" y="661"/>
                  </a:cubicBezTo>
                  <a:cubicBezTo>
                    <a:pt x="308" y="690"/>
                    <a:pt x="323" y="719"/>
                    <a:pt x="323" y="762"/>
                  </a:cubicBezTo>
                  <a:cubicBezTo>
                    <a:pt x="337" y="791"/>
                    <a:pt x="323" y="820"/>
                    <a:pt x="337" y="848"/>
                  </a:cubicBezTo>
                  <a:cubicBezTo>
                    <a:pt x="367" y="906"/>
                    <a:pt x="425" y="920"/>
                    <a:pt x="455" y="963"/>
                  </a:cubicBezTo>
                  <a:cubicBezTo>
                    <a:pt x="484" y="1006"/>
                    <a:pt x="499" y="1064"/>
                    <a:pt x="528" y="1093"/>
                  </a:cubicBezTo>
                  <a:cubicBezTo>
                    <a:pt x="543" y="1122"/>
                    <a:pt x="572" y="1150"/>
                    <a:pt x="587" y="1165"/>
                  </a:cubicBezTo>
                  <a:cubicBezTo>
                    <a:pt x="587" y="1179"/>
                    <a:pt x="587" y="1208"/>
                    <a:pt x="602" y="1208"/>
                  </a:cubicBezTo>
                  <a:cubicBezTo>
                    <a:pt x="631" y="1208"/>
                    <a:pt x="616" y="1179"/>
                    <a:pt x="631" y="1165"/>
                  </a:cubicBezTo>
                  <a:cubicBezTo>
                    <a:pt x="631" y="1122"/>
                    <a:pt x="704" y="1136"/>
                    <a:pt x="734" y="1136"/>
                  </a:cubicBezTo>
                  <a:cubicBezTo>
                    <a:pt x="778" y="1136"/>
                    <a:pt x="851" y="1122"/>
                    <a:pt x="881" y="1150"/>
                  </a:cubicBezTo>
                  <a:cubicBezTo>
                    <a:pt x="925" y="1165"/>
                    <a:pt x="939" y="1136"/>
                    <a:pt x="969" y="1107"/>
                  </a:cubicBezTo>
                  <a:cubicBezTo>
                    <a:pt x="1013" y="1050"/>
                    <a:pt x="1057" y="1050"/>
                    <a:pt x="1115" y="1035"/>
                  </a:cubicBezTo>
                  <a:cubicBezTo>
                    <a:pt x="1203" y="1035"/>
                    <a:pt x="1292" y="1006"/>
                    <a:pt x="1380" y="978"/>
                  </a:cubicBezTo>
                  <a:cubicBezTo>
                    <a:pt x="1409" y="963"/>
                    <a:pt x="1453" y="949"/>
                    <a:pt x="1497" y="949"/>
                  </a:cubicBezTo>
                  <a:cubicBezTo>
                    <a:pt x="1512" y="935"/>
                    <a:pt x="1512" y="906"/>
                    <a:pt x="1526" y="877"/>
                  </a:cubicBezTo>
                  <a:cubicBezTo>
                    <a:pt x="1526" y="863"/>
                    <a:pt x="1541" y="834"/>
                    <a:pt x="1541" y="805"/>
                  </a:cubicBezTo>
                  <a:cubicBezTo>
                    <a:pt x="1541" y="791"/>
                    <a:pt x="1526" y="748"/>
                    <a:pt x="1512" y="733"/>
                  </a:cubicBezTo>
                  <a:cubicBezTo>
                    <a:pt x="1468" y="733"/>
                    <a:pt x="1409" y="733"/>
                    <a:pt x="1365" y="719"/>
                  </a:cubicBezTo>
                  <a:cubicBezTo>
                    <a:pt x="1321" y="719"/>
                    <a:pt x="1321" y="704"/>
                    <a:pt x="1292" y="676"/>
                  </a:cubicBezTo>
                  <a:cubicBezTo>
                    <a:pt x="1262" y="618"/>
                    <a:pt x="1218" y="604"/>
                    <a:pt x="1189" y="561"/>
                  </a:cubicBezTo>
                  <a:cubicBezTo>
                    <a:pt x="1174" y="561"/>
                    <a:pt x="1145" y="503"/>
                    <a:pt x="1130" y="489"/>
                  </a:cubicBezTo>
                  <a:cubicBezTo>
                    <a:pt x="1115" y="460"/>
                    <a:pt x="1189" y="446"/>
                    <a:pt x="1130" y="417"/>
                  </a:cubicBezTo>
                  <a:cubicBezTo>
                    <a:pt x="1115" y="417"/>
                    <a:pt x="1101" y="388"/>
                    <a:pt x="1086" y="388"/>
                  </a:cubicBezTo>
                  <a:cubicBezTo>
                    <a:pt x="1057" y="388"/>
                    <a:pt x="1042" y="345"/>
                    <a:pt x="1027" y="316"/>
                  </a:cubicBezTo>
                  <a:cubicBezTo>
                    <a:pt x="1013" y="273"/>
                    <a:pt x="1013" y="287"/>
                    <a:pt x="954" y="287"/>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2" name="Freeform 2144">
              <a:extLst>
                <a:ext uri="{FF2B5EF4-FFF2-40B4-BE49-F238E27FC236}">
                  <a16:creationId xmlns:a16="http://schemas.microsoft.com/office/drawing/2014/main" id="{0EC4D7D4-8D41-5B6D-B5EA-1D37E485943F}"/>
                </a:ext>
              </a:extLst>
            </p:cNvPr>
            <p:cNvSpPr>
              <a:spLocks/>
            </p:cNvSpPr>
            <p:nvPr/>
          </p:nvSpPr>
          <p:spPr bwMode="auto">
            <a:xfrm>
              <a:off x="4090" y="2466"/>
              <a:ext cx="297" cy="233"/>
            </a:xfrm>
            <a:custGeom>
              <a:avLst/>
              <a:gdLst>
                <a:gd name="T0" fmla="*/ 954 w 1541"/>
                <a:gd name="T1" fmla="*/ 287 h 1208"/>
                <a:gd name="T2" fmla="*/ 954 w 1541"/>
                <a:gd name="T3" fmla="*/ 287 h 1208"/>
                <a:gd name="T4" fmla="*/ 895 w 1541"/>
                <a:gd name="T5" fmla="*/ 244 h 1208"/>
                <a:gd name="T6" fmla="*/ 763 w 1541"/>
                <a:gd name="T7" fmla="*/ 244 h 1208"/>
                <a:gd name="T8" fmla="*/ 704 w 1541"/>
                <a:gd name="T9" fmla="*/ 215 h 1208"/>
                <a:gd name="T10" fmla="*/ 587 w 1541"/>
                <a:gd name="T11" fmla="*/ 115 h 1208"/>
                <a:gd name="T12" fmla="*/ 396 w 1541"/>
                <a:gd name="T13" fmla="*/ 14 h 1208"/>
                <a:gd name="T14" fmla="*/ 308 w 1541"/>
                <a:gd name="T15" fmla="*/ 14 h 1208"/>
                <a:gd name="T16" fmla="*/ 191 w 1541"/>
                <a:gd name="T17" fmla="*/ 43 h 1208"/>
                <a:gd name="T18" fmla="*/ 249 w 1541"/>
                <a:gd name="T19" fmla="*/ 129 h 1208"/>
                <a:gd name="T20" fmla="*/ 191 w 1541"/>
                <a:gd name="T21" fmla="*/ 172 h 1208"/>
                <a:gd name="T22" fmla="*/ 147 w 1541"/>
                <a:gd name="T23" fmla="*/ 172 h 1208"/>
                <a:gd name="T24" fmla="*/ 132 w 1541"/>
                <a:gd name="T25" fmla="*/ 201 h 1208"/>
                <a:gd name="T26" fmla="*/ 29 w 1541"/>
                <a:gd name="T27" fmla="*/ 201 h 1208"/>
                <a:gd name="T28" fmla="*/ 14 w 1541"/>
                <a:gd name="T29" fmla="*/ 273 h 1208"/>
                <a:gd name="T30" fmla="*/ 44 w 1541"/>
                <a:gd name="T31" fmla="*/ 316 h 1208"/>
                <a:gd name="T32" fmla="*/ 117 w 1541"/>
                <a:gd name="T33" fmla="*/ 446 h 1208"/>
                <a:gd name="T34" fmla="*/ 176 w 1541"/>
                <a:gd name="T35" fmla="*/ 546 h 1208"/>
                <a:gd name="T36" fmla="*/ 220 w 1541"/>
                <a:gd name="T37" fmla="*/ 604 h 1208"/>
                <a:gd name="T38" fmla="*/ 293 w 1541"/>
                <a:gd name="T39" fmla="*/ 661 h 1208"/>
                <a:gd name="T40" fmla="*/ 323 w 1541"/>
                <a:gd name="T41" fmla="*/ 762 h 1208"/>
                <a:gd name="T42" fmla="*/ 337 w 1541"/>
                <a:gd name="T43" fmla="*/ 848 h 1208"/>
                <a:gd name="T44" fmla="*/ 455 w 1541"/>
                <a:gd name="T45" fmla="*/ 963 h 1208"/>
                <a:gd name="T46" fmla="*/ 528 w 1541"/>
                <a:gd name="T47" fmla="*/ 1093 h 1208"/>
                <a:gd name="T48" fmla="*/ 587 w 1541"/>
                <a:gd name="T49" fmla="*/ 1165 h 1208"/>
                <a:gd name="T50" fmla="*/ 602 w 1541"/>
                <a:gd name="T51" fmla="*/ 1208 h 1208"/>
                <a:gd name="T52" fmla="*/ 631 w 1541"/>
                <a:gd name="T53" fmla="*/ 1165 h 1208"/>
                <a:gd name="T54" fmla="*/ 734 w 1541"/>
                <a:gd name="T55" fmla="*/ 1136 h 1208"/>
                <a:gd name="T56" fmla="*/ 881 w 1541"/>
                <a:gd name="T57" fmla="*/ 1150 h 1208"/>
                <a:gd name="T58" fmla="*/ 969 w 1541"/>
                <a:gd name="T59" fmla="*/ 1107 h 1208"/>
                <a:gd name="T60" fmla="*/ 1115 w 1541"/>
                <a:gd name="T61" fmla="*/ 1035 h 1208"/>
                <a:gd name="T62" fmla="*/ 1380 w 1541"/>
                <a:gd name="T63" fmla="*/ 978 h 1208"/>
                <a:gd name="T64" fmla="*/ 1497 w 1541"/>
                <a:gd name="T65" fmla="*/ 949 h 1208"/>
                <a:gd name="T66" fmla="*/ 1526 w 1541"/>
                <a:gd name="T67" fmla="*/ 877 h 1208"/>
                <a:gd name="T68" fmla="*/ 1541 w 1541"/>
                <a:gd name="T69" fmla="*/ 805 h 1208"/>
                <a:gd name="T70" fmla="*/ 1512 w 1541"/>
                <a:gd name="T71" fmla="*/ 733 h 1208"/>
                <a:gd name="T72" fmla="*/ 1365 w 1541"/>
                <a:gd name="T73" fmla="*/ 719 h 1208"/>
                <a:gd name="T74" fmla="*/ 1292 w 1541"/>
                <a:gd name="T75" fmla="*/ 676 h 1208"/>
                <a:gd name="T76" fmla="*/ 1189 w 1541"/>
                <a:gd name="T77" fmla="*/ 561 h 1208"/>
                <a:gd name="T78" fmla="*/ 1130 w 1541"/>
                <a:gd name="T79" fmla="*/ 489 h 1208"/>
                <a:gd name="T80" fmla="*/ 1130 w 1541"/>
                <a:gd name="T81" fmla="*/ 417 h 1208"/>
                <a:gd name="T82" fmla="*/ 1086 w 1541"/>
                <a:gd name="T83" fmla="*/ 388 h 1208"/>
                <a:gd name="T84" fmla="*/ 1027 w 1541"/>
                <a:gd name="T85" fmla="*/ 316 h 1208"/>
                <a:gd name="T86" fmla="*/ 954 w 1541"/>
                <a:gd name="T87" fmla="*/ 287 h 1208"/>
                <a:gd name="T88" fmla="*/ 954 w 1541"/>
                <a:gd name="T89" fmla="*/ 28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41" h="1208">
                  <a:moveTo>
                    <a:pt x="954" y="287"/>
                  </a:moveTo>
                  <a:lnTo>
                    <a:pt x="954" y="287"/>
                  </a:lnTo>
                  <a:cubicBezTo>
                    <a:pt x="939" y="244"/>
                    <a:pt x="939" y="244"/>
                    <a:pt x="895" y="244"/>
                  </a:cubicBezTo>
                  <a:lnTo>
                    <a:pt x="763" y="244"/>
                  </a:lnTo>
                  <a:cubicBezTo>
                    <a:pt x="734" y="244"/>
                    <a:pt x="719" y="215"/>
                    <a:pt x="704" y="215"/>
                  </a:cubicBezTo>
                  <a:cubicBezTo>
                    <a:pt x="660" y="172"/>
                    <a:pt x="616" y="144"/>
                    <a:pt x="587" y="115"/>
                  </a:cubicBezTo>
                  <a:cubicBezTo>
                    <a:pt x="528" y="72"/>
                    <a:pt x="469" y="29"/>
                    <a:pt x="396" y="14"/>
                  </a:cubicBezTo>
                  <a:cubicBezTo>
                    <a:pt x="367" y="0"/>
                    <a:pt x="352" y="0"/>
                    <a:pt x="308" y="14"/>
                  </a:cubicBezTo>
                  <a:cubicBezTo>
                    <a:pt x="279" y="14"/>
                    <a:pt x="235" y="29"/>
                    <a:pt x="191" y="43"/>
                  </a:cubicBezTo>
                  <a:cubicBezTo>
                    <a:pt x="205" y="72"/>
                    <a:pt x="249" y="100"/>
                    <a:pt x="249" y="129"/>
                  </a:cubicBezTo>
                  <a:cubicBezTo>
                    <a:pt x="249" y="158"/>
                    <a:pt x="205" y="172"/>
                    <a:pt x="191" y="172"/>
                  </a:cubicBezTo>
                  <a:cubicBezTo>
                    <a:pt x="176" y="187"/>
                    <a:pt x="161" y="172"/>
                    <a:pt x="147" y="172"/>
                  </a:cubicBezTo>
                  <a:cubicBezTo>
                    <a:pt x="132" y="187"/>
                    <a:pt x="132" y="201"/>
                    <a:pt x="132" y="201"/>
                  </a:cubicBezTo>
                  <a:cubicBezTo>
                    <a:pt x="103" y="244"/>
                    <a:pt x="44" y="215"/>
                    <a:pt x="29" y="201"/>
                  </a:cubicBezTo>
                  <a:cubicBezTo>
                    <a:pt x="14" y="230"/>
                    <a:pt x="14" y="244"/>
                    <a:pt x="14" y="273"/>
                  </a:cubicBezTo>
                  <a:cubicBezTo>
                    <a:pt x="0" y="316"/>
                    <a:pt x="14" y="302"/>
                    <a:pt x="44" y="316"/>
                  </a:cubicBezTo>
                  <a:cubicBezTo>
                    <a:pt x="73" y="345"/>
                    <a:pt x="103" y="402"/>
                    <a:pt x="117" y="446"/>
                  </a:cubicBezTo>
                  <a:cubicBezTo>
                    <a:pt x="147" y="474"/>
                    <a:pt x="161" y="503"/>
                    <a:pt x="176" y="546"/>
                  </a:cubicBezTo>
                  <a:cubicBezTo>
                    <a:pt x="191" y="575"/>
                    <a:pt x="205" y="589"/>
                    <a:pt x="220" y="604"/>
                  </a:cubicBezTo>
                  <a:cubicBezTo>
                    <a:pt x="249" y="633"/>
                    <a:pt x="279" y="633"/>
                    <a:pt x="293" y="661"/>
                  </a:cubicBezTo>
                  <a:cubicBezTo>
                    <a:pt x="308" y="690"/>
                    <a:pt x="323" y="719"/>
                    <a:pt x="323" y="762"/>
                  </a:cubicBezTo>
                  <a:cubicBezTo>
                    <a:pt x="337" y="791"/>
                    <a:pt x="323" y="820"/>
                    <a:pt x="337" y="848"/>
                  </a:cubicBezTo>
                  <a:cubicBezTo>
                    <a:pt x="367" y="906"/>
                    <a:pt x="425" y="920"/>
                    <a:pt x="455" y="963"/>
                  </a:cubicBezTo>
                  <a:cubicBezTo>
                    <a:pt x="484" y="1006"/>
                    <a:pt x="499" y="1064"/>
                    <a:pt x="528" y="1093"/>
                  </a:cubicBezTo>
                  <a:cubicBezTo>
                    <a:pt x="543" y="1122"/>
                    <a:pt x="572" y="1150"/>
                    <a:pt x="587" y="1165"/>
                  </a:cubicBezTo>
                  <a:cubicBezTo>
                    <a:pt x="587" y="1179"/>
                    <a:pt x="587" y="1208"/>
                    <a:pt x="602" y="1208"/>
                  </a:cubicBezTo>
                  <a:cubicBezTo>
                    <a:pt x="631" y="1208"/>
                    <a:pt x="616" y="1179"/>
                    <a:pt x="631" y="1165"/>
                  </a:cubicBezTo>
                  <a:cubicBezTo>
                    <a:pt x="631" y="1122"/>
                    <a:pt x="704" y="1136"/>
                    <a:pt x="734" y="1136"/>
                  </a:cubicBezTo>
                  <a:cubicBezTo>
                    <a:pt x="778" y="1136"/>
                    <a:pt x="851" y="1122"/>
                    <a:pt x="881" y="1150"/>
                  </a:cubicBezTo>
                  <a:cubicBezTo>
                    <a:pt x="925" y="1165"/>
                    <a:pt x="939" y="1136"/>
                    <a:pt x="969" y="1107"/>
                  </a:cubicBezTo>
                  <a:cubicBezTo>
                    <a:pt x="1013" y="1050"/>
                    <a:pt x="1057" y="1050"/>
                    <a:pt x="1115" y="1035"/>
                  </a:cubicBezTo>
                  <a:cubicBezTo>
                    <a:pt x="1203" y="1035"/>
                    <a:pt x="1292" y="1006"/>
                    <a:pt x="1380" y="978"/>
                  </a:cubicBezTo>
                  <a:cubicBezTo>
                    <a:pt x="1409" y="963"/>
                    <a:pt x="1453" y="949"/>
                    <a:pt x="1497" y="949"/>
                  </a:cubicBezTo>
                  <a:cubicBezTo>
                    <a:pt x="1512" y="935"/>
                    <a:pt x="1512" y="906"/>
                    <a:pt x="1526" y="877"/>
                  </a:cubicBezTo>
                  <a:cubicBezTo>
                    <a:pt x="1526" y="863"/>
                    <a:pt x="1541" y="834"/>
                    <a:pt x="1541" y="805"/>
                  </a:cubicBezTo>
                  <a:cubicBezTo>
                    <a:pt x="1541" y="791"/>
                    <a:pt x="1526" y="748"/>
                    <a:pt x="1512" y="733"/>
                  </a:cubicBezTo>
                  <a:cubicBezTo>
                    <a:pt x="1468" y="733"/>
                    <a:pt x="1409" y="733"/>
                    <a:pt x="1365" y="719"/>
                  </a:cubicBezTo>
                  <a:cubicBezTo>
                    <a:pt x="1321" y="719"/>
                    <a:pt x="1321" y="704"/>
                    <a:pt x="1292" y="676"/>
                  </a:cubicBezTo>
                  <a:cubicBezTo>
                    <a:pt x="1262" y="618"/>
                    <a:pt x="1218" y="604"/>
                    <a:pt x="1189" y="561"/>
                  </a:cubicBezTo>
                  <a:cubicBezTo>
                    <a:pt x="1174" y="561"/>
                    <a:pt x="1145" y="503"/>
                    <a:pt x="1130" y="489"/>
                  </a:cubicBezTo>
                  <a:cubicBezTo>
                    <a:pt x="1115" y="460"/>
                    <a:pt x="1189" y="446"/>
                    <a:pt x="1130" y="417"/>
                  </a:cubicBezTo>
                  <a:cubicBezTo>
                    <a:pt x="1115" y="417"/>
                    <a:pt x="1101" y="388"/>
                    <a:pt x="1086" y="388"/>
                  </a:cubicBezTo>
                  <a:cubicBezTo>
                    <a:pt x="1057" y="388"/>
                    <a:pt x="1042" y="345"/>
                    <a:pt x="1027" y="316"/>
                  </a:cubicBezTo>
                  <a:cubicBezTo>
                    <a:pt x="1013" y="273"/>
                    <a:pt x="1013" y="287"/>
                    <a:pt x="954" y="287"/>
                  </a:cubicBezTo>
                  <a:lnTo>
                    <a:pt x="954" y="287"/>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Freeform 2145">
              <a:extLst>
                <a:ext uri="{FF2B5EF4-FFF2-40B4-BE49-F238E27FC236}">
                  <a16:creationId xmlns:a16="http://schemas.microsoft.com/office/drawing/2014/main" id="{69734931-25EE-A4B1-692A-985C7C4E5C28}"/>
                </a:ext>
              </a:extLst>
            </p:cNvPr>
            <p:cNvSpPr>
              <a:spLocks noEditPoints="1"/>
            </p:cNvSpPr>
            <p:nvPr/>
          </p:nvSpPr>
          <p:spPr bwMode="auto">
            <a:xfrm>
              <a:off x="3833" y="3254"/>
              <a:ext cx="224" cy="201"/>
            </a:xfrm>
            <a:custGeom>
              <a:avLst/>
              <a:gdLst>
                <a:gd name="T0" fmla="*/ 1092 w 1166"/>
                <a:gd name="T1" fmla="*/ 408 h 1042"/>
                <a:gd name="T2" fmla="*/ 1092 w 1166"/>
                <a:gd name="T3" fmla="*/ 408 h 1042"/>
                <a:gd name="T4" fmla="*/ 1018 w 1166"/>
                <a:gd name="T5" fmla="*/ 332 h 1042"/>
                <a:gd name="T6" fmla="*/ 1063 w 1166"/>
                <a:gd name="T7" fmla="*/ 287 h 1042"/>
                <a:gd name="T8" fmla="*/ 1107 w 1166"/>
                <a:gd name="T9" fmla="*/ 302 h 1042"/>
                <a:gd name="T10" fmla="*/ 1107 w 1166"/>
                <a:gd name="T11" fmla="*/ 166 h 1042"/>
                <a:gd name="T12" fmla="*/ 1078 w 1166"/>
                <a:gd name="T13" fmla="*/ 106 h 1042"/>
                <a:gd name="T14" fmla="*/ 1063 w 1166"/>
                <a:gd name="T15" fmla="*/ 15 h 1042"/>
                <a:gd name="T16" fmla="*/ 974 w 1166"/>
                <a:gd name="T17" fmla="*/ 15 h 1042"/>
                <a:gd name="T18" fmla="*/ 886 w 1166"/>
                <a:gd name="T19" fmla="*/ 30 h 1042"/>
                <a:gd name="T20" fmla="*/ 812 w 1166"/>
                <a:gd name="T21" fmla="*/ 76 h 1042"/>
                <a:gd name="T22" fmla="*/ 753 w 1166"/>
                <a:gd name="T23" fmla="*/ 121 h 1042"/>
                <a:gd name="T24" fmla="*/ 723 w 1166"/>
                <a:gd name="T25" fmla="*/ 181 h 1042"/>
                <a:gd name="T26" fmla="*/ 664 w 1166"/>
                <a:gd name="T27" fmla="*/ 211 h 1042"/>
                <a:gd name="T28" fmla="*/ 649 w 1166"/>
                <a:gd name="T29" fmla="*/ 257 h 1042"/>
                <a:gd name="T30" fmla="*/ 502 w 1166"/>
                <a:gd name="T31" fmla="*/ 257 h 1042"/>
                <a:gd name="T32" fmla="*/ 413 w 1166"/>
                <a:gd name="T33" fmla="*/ 317 h 1042"/>
                <a:gd name="T34" fmla="*/ 354 w 1166"/>
                <a:gd name="T35" fmla="*/ 362 h 1042"/>
                <a:gd name="T36" fmla="*/ 295 w 1166"/>
                <a:gd name="T37" fmla="*/ 347 h 1042"/>
                <a:gd name="T38" fmla="*/ 251 w 1166"/>
                <a:gd name="T39" fmla="*/ 211 h 1042"/>
                <a:gd name="T40" fmla="*/ 251 w 1166"/>
                <a:gd name="T41" fmla="*/ 438 h 1042"/>
                <a:gd name="T42" fmla="*/ 251 w 1166"/>
                <a:gd name="T43" fmla="*/ 498 h 1042"/>
                <a:gd name="T44" fmla="*/ 133 w 1166"/>
                <a:gd name="T45" fmla="*/ 528 h 1042"/>
                <a:gd name="T46" fmla="*/ 88 w 1166"/>
                <a:gd name="T47" fmla="*/ 513 h 1042"/>
                <a:gd name="T48" fmla="*/ 29 w 1166"/>
                <a:gd name="T49" fmla="*/ 498 h 1042"/>
                <a:gd name="T50" fmla="*/ 44 w 1166"/>
                <a:gd name="T51" fmla="*/ 604 h 1042"/>
                <a:gd name="T52" fmla="*/ 74 w 1166"/>
                <a:gd name="T53" fmla="*/ 679 h 1042"/>
                <a:gd name="T54" fmla="*/ 133 w 1166"/>
                <a:gd name="T55" fmla="*/ 845 h 1042"/>
                <a:gd name="T56" fmla="*/ 118 w 1166"/>
                <a:gd name="T57" fmla="*/ 906 h 1042"/>
                <a:gd name="T58" fmla="*/ 133 w 1166"/>
                <a:gd name="T59" fmla="*/ 936 h 1042"/>
                <a:gd name="T60" fmla="*/ 147 w 1166"/>
                <a:gd name="T61" fmla="*/ 996 h 1042"/>
                <a:gd name="T62" fmla="*/ 162 w 1166"/>
                <a:gd name="T63" fmla="*/ 966 h 1042"/>
                <a:gd name="T64" fmla="*/ 221 w 1166"/>
                <a:gd name="T65" fmla="*/ 1027 h 1042"/>
                <a:gd name="T66" fmla="*/ 310 w 1166"/>
                <a:gd name="T67" fmla="*/ 996 h 1042"/>
                <a:gd name="T68" fmla="*/ 384 w 1166"/>
                <a:gd name="T69" fmla="*/ 981 h 1042"/>
                <a:gd name="T70" fmla="*/ 457 w 1166"/>
                <a:gd name="T71" fmla="*/ 966 h 1042"/>
                <a:gd name="T72" fmla="*/ 561 w 1166"/>
                <a:gd name="T73" fmla="*/ 966 h 1042"/>
                <a:gd name="T74" fmla="*/ 576 w 1166"/>
                <a:gd name="T75" fmla="*/ 966 h 1042"/>
                <a:gd name="T76" fmla="*/ 605 w 1166"/>
                <a:gd name="T77" fmla="*/ 951 h 1042"/>
                <a:gd name="T78" fmla="*/ 620 w 1166"/>
                <a:gd name="T79" fmla="*/ 936 h 1042"/>
                <a:gd name="T80" fmla="*/ 649 w 1166"/>
                <a:gd name="T81" fmla="*/ 981 h 1042"/>
                <a:gd name="T82" fmla="*/ 679 w 1166"/>
                <a:gd name="T83" fmla="*/ 936 h 1042"/>
                <a:gd name="T84" fmla="*/ 841 w 1166"/>
                <a:gd name="T85" fmla="*/ 845 h 1042"/>
                <a:gd name="T86" fmla="*/ 959 w 1166"/>
                <a:gd name="T87" fmla="*/ 725 h 1042"/>
                <a:gd name="T88" fmla="*/ 1063 w 1166"/>
                <a:gd name="T89" fmla="*/ 559 h 1042"/>
                <a:gd name="T90" fmla="*/ 1137 w 1166"/>
                <a:gd name="T91" fmla="*/ 498 h 1042"/>
                <a:gd name="T92" fmla="*/ 1166 w 1166"/>
                <a:gd name="T93" fmla="*/ 378 h 1042"/>
                <a:gd name="T94" fmla="*/ 1122 w 1166"/>
                <a:gd name="T95" fmla="*/ 378 h 1042"/>
                <a:gd name="T96" fmla="*/ 1092 w 1166"/>
                <a:gd name="T97" fmla="*/ 408 h 1042"/>
                <a:gd name="T98" fmla="*/ 915 w 1166"/>
                <a:gd name="T99" fmla="*/ 589 h 1042"/>
                <a:gd name="T100" fmla="*/ 915 w 1166"/>
                <a:gd name="T101" fmla="*/ 589 h 1042"/>
                <a:gd name="T102" fmla="*/ 900 w 1166"/>
                <a:gd name="T103" fmla="*/ 619 h 1042"/>
                <a:gd name="T104" fmla="*/ 841 w 1166"/>
                <a:gd name="T105" fmla="*/ 649 h 1042"/>
                <a:gd name="T106" fmla="*/ 812 w 1166"/>
                <a:gd name="T107" fmla="*/ 664 h 1042"/>
                <a:gd name="T108" fmla="*/ 767 w 1166"/>
                <a:gd name="T109" fmla="*/ 619 h 1042"/>
                <a:gd name="T110" fmla="*/ 827 w 1166"/>
                <a:gd name="T111" fmla="*/ 528 h 1042"/>
                <a:gd name="T112" fmla="*/ 886 w 1166"/>
                <a:gd name="T113" fmla="*/ 528 h 1042"/>
                <a:gd name="T114" fmla="*/ 915 w 1166"/>
                <a:gd name="T115" fmla="*/ 589 h 1042"/>
                <a:gd name="T116" fmla="*/ 915 w 1166"/>
                <a:gd name="T117" fmla="*/ 589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6" h="1042">
                  <a:moveTo>
                    <a:pt x="1092" y="408"/>
                  </a:moveTo>
                  <a:lnTo>
                    <a:pt x="1092" y="408"/>
                  </a:lnTo>
                  <a:cubicBezTo>
                    <a:pt x="1048" y="408"/>
                    <a:pt x="1004" y="362"/>
                    <a:pt x="1018" y="332"/>
                  </a:cubicBezTo>
                  <a:cubicBezTo>
                    <a:pt x="1018" y="302"/>
                    <a:pt x="1048" y="287"/>
                    <a:pt x="1063" y="287"/>
                  </a:cubicBezTo>
                  <a:cubicBezTo>
                    <a:pt x="1078" y="287"/>
                    <a:pt x="1092" y="302"/>
                    <a:pt x="1107" y="302"/>
                  </a:cubicBezTo>
                  <a:cubicBezTo>
                    <a:pt x="1107" y="257"/>
                    <a:pt x="1122" y="211"/>
                    <a:pt x="1107" y="166"/>
                  </a:cubicBezTo>
                  <a:cubicBezTo>
                    <a:pt x="1092" y="151"/>
                    <a:pt x="1078" y="121"/>
                    <a:pt x="1078" y="106"/>
                  </a:cubicBezTo>
                  <a:cubicBezTo>
                    <a:pt x="1063" y="76"/>
                    <a:pt x="1063" y="45"/>
                    <a:pt x="1063" y="15"/>
                  </a:cubicBezTo>
                  <a:cubicBezTo>
                    <a:pt x="1033" y="30"/>
                    <a:pt x="989" y="15"/>
                    <a:pt x="974" y="15"/>
                  </a:cubicBezTo>
                  <a:cubicBezTo>
                    <a:pt x="930" y="0"/>
                    <a:pt x="900" y="0"/>
                    <a:pt x="886" y="30"/>
                  </a:cubicBezTo>
                  <a:cubicBezTo>
                    <a:pt x="856" y="45"/>
                    <a:pt x="827" y="45"/>
                    <a:pt x="812" y="76"/>
                  </a:cubicBezTo>
                  <a:cubicBezTo>
                    <a:pt x="797" y="91"/>
                    <a:pt x="767" y="106"/>
                    <a:pt x="753" y="121"/>
                  </a:cubicBezTo>
                  <a:cubicBezTo>
                    <a:pt x="738" y="136"/>
                    <a:pt x="738" y="166"/>
                    <a:pt x="723" y="181"/>
                  </a:cubicBezTo>
                  <a:cubicBezTo>
                    <a:pt x="708" y="211"/>
                    <a:pt x="679" y="181"/>
                    <a:pt x="664" y="211"/>
                  </a:cubicBezTo>
                  <a:cubicBezTo>
                    <a:pt x="649" y="227"/>
                    <a:pt x="664" y="242"/>
                    <a:pt x="649" y="257"/>
                  </a:cubicBezTo>
                  <a:cubicBezTo>
                    <a:pt x="620" y="317"/>
                    <a:pt x="546" y="272"/>
                    <a:pt x="502" y="257"/>
                  </a:cubicBezTo>
                  <a:cubicBezTo>
                    <a:pt x="457" y="227"/>
                    <a:pt x="443" y="287"/>
                    <a:pt x="413" y="317"/>
                  </a:cubicBezTo>
                  <a:cubicBezTo>
                    <a:pt x="398" y="332"/>
                    <a:pt x="384" y="362"/>
                    <a:pt x="354" y="362"/>
                  </a:cubicBezTo>
                  <a:cubicBezTo>
                    <a:pt x="354" y="362"/>
                    <a:pt x="295" y="362"/>
                    <a:pt x="295" y="347"/>
                  </a:cubicBezTo>
                  <a:cubicBezTo>
                    <a:pt x="325" y="302"/>
                    <a:pt x="310" y="227"/>
                    <a:pt x="251" y="211"/>
                  </a:cubicBezTo>
                  <a:lnTo>
                    <a:pt x="251" y="438"/>
                  </a:lnTo>
                  <a:cubicBezTo>
                    <a:pt x="251" y="438"/>
                    <a:pt x="265" y="483"/>
                    <a:pt x="251" y="498"/>
                  </a:cubicBezTo>
                  <a:cubicBezTo>
                    <a:pt x="206" y="528"/>
                    <a:pt x="192" y="544"/>
                    <a:pt x="133" y="528"/>
                  </a:cubicBezTo>
                  <a:cubicBezTo>
                    <a:pt x="118" y="528"/>
                    <a:pt x="103" y="528"/>
                    <a:pt x="88" y="513"/>
                  </a:cubicBezTo>
                  <a:cubicBezTo>
                    <a:pt x="74" y="483"/>
                    <a:pt x="59" y="468"/>
                    <a:pt x="29" y="498"/>
                  </a:cubicBezTo>
                  <a:cubicBezTo>
                    <a:pt x="0" y="528"/>
                    <a:pt x="29" y="574"/>
                    <a:pt x="44" y="604"/>
                  </a:cubicBezTo>
                  <a:cubicBezTo>
                    <a:pt x="59" y="619"/>
                    <a:pt x="74" y="649"/>
                    <a:pt x="74" y="679"/>
                  </a:cubicBezTo>
                  <a:cubicBezTo>
                    <a:pt x="103" y="740"/>
                    <a:pt x="162" y="770"/>
                    <a:pt x="133" y="845"/>
                  </a:cubicBezTo>
                  <a:cubicBezTo>
                    <a:pt x="118" y="876"/>
                    <a:pt x="103" y="876"/>
                    <a:pt x="118" y="906"/>
                  </a:cubicBezTo>
                  <a:cubicBezTo>
                    <a:pt x="133" y="921"/>
                    <a:pt x="133" y="936"/>
                    <a:pt x="133" y="936"/>
                  </a:cubicBezTo>
                  <a:cubicBezTo>
                    <a:pt x="147" y="951"/>
                    <a:pt x="133" y="981"/>
                    <a:pt x="147" y="996"/>
                  </a:cubicBezTo>
                  <a:cubicBezTo>
                    <a:pt x="147" y="996"/>
                    <a:pt x="147" y="966"/>
                    <a:pt x="162" y="966"/>
                  </a:cubicBezTo>
                  <a:cubicBezTo>
                    <a:pt x="162" y="966"/>
                    <a:pt x="206" y="1011"/>
                    <a:pt x="221" y="1027"/>
                  </a:cubicBezTo>
                  <a:cubicBezTo>
                    <a:pt x="251" y="1042"/>
                    <a:pt x="280" y="996"/>
                    <a:pt x="310" y="996"/>
                  </a:cubicBezTo>
                  <a:cubicBezTo>
                    <a:pt x="339" y="981"/>
                    <a:pt x="369" y="1011"/>
                    <a:pt x="384" y="981"/>
                  </a:cubicBezTo>
                  <a:cubicBezTo>
                    <a:pt x="413" y="966"/>
                    <a:pt x="428" y="966"/>
                    <a:pt x="457" y="966"/>
                  </a:cubicBezTo>
                  <a:lnTo>
                    <a:pt x="561" y="966"/>
                  </a:lnTo>
                  <a:lnTo>
                    <a:pt x="576" y="966"/>
                  </a:lnTo>
                  <a:cubicBezTo>
                    <a:pt x="590" y="966"/>
                    <a:pt x="590" y="951"/>
                    <a:pt x="605" y="951"/>
                  </a:cubicBezTo>
                  <a:cubicBezTo>
                    <a:pt x="605" y="951"/>
                    <a:pt x="605" y="936"/>
                    <a:pt x="620" y="936"/>
                  </a:cubicBezTo>
                  <a:cubicBezTo>
                    <a:pt x="620" y="951"/>
                    <a:pt x="620" y="981"/>
                    <a:pt x="649" y="981"/>
                  </a:cubicBezTo>
                  <a:cubicBezTo>
                    <a:pt x="649" y="981"/>
                    <a:pt x="635" y="921"/>
                    <a:pt x="679" y="936"/>
                  </a:cubicBezTo>
                  <a:cubicBezTo>
                    <a:pt x="738" y="951"/>
                    <a:pt x="797" y="891"/>
                    <a:pt x="841" y="845"/>
                  </a:cubicBezTo>
                  <a:cubicBezTo>
                    <a:pt x="886" y="815"/>
                    <a:pt x="915" y="770"/>
                    <a:pt x="959" y="725"/>
                  </a:cubicBezTo>
                  <a:cubicBezTo>
                    <a:pt x="1004" y="679"/>
                    <a:pt x="1018" y="619"/>
                    <a:pt x="1063" y="559"/>
                  </a:cubicBezTo>
                  <a:cubicBezTo>
                    <a:pt x="1078" y="544"/>
                    <a:pt x="1122" y="528"/>
                    <a:pt x="1137" y="498"/>
                  </a:cubicBezTo>
                  <a:cubicBezTo>
                    <a:pt x="1151" y="468"/>
                    <a:pt x="1166" y="408"/>
                    <a:pt x="1166" y="378"/>
                  </a:cubicBezTo>
                  <a:lnTo>
                    <a:pt x="1122" y="378"/>
                  </a:lnTo>
                  <a:cubicBezTo>
                    <a:pt x="1107" y="378"/>
                    <a:pt x="1107" y="408"/>
                    <a:pt x="1092" y="408"/>
                  </a:cubicBezTo>
                  <a:close/>
                  <a:moveTo>
                    <a:pt x="915" y="589"/>
                  </a:moveTo>
                  <a:lnTo>
                    <a:pt x="915" y="589"/>
                  </a:lnTo>
                  <a:cubicBezTo>
                    <a:pt x="900" y="589"/>
                    <a:pt x="900" y="619"/>
                    <a:pt x="900" y="619"/>
                  </a:cubicBezTo>
                  <a:cubicBezTo>
                    <a:pt x="886" y="649"/>
                    <a:pt x="856" y="634"/>
                    <a:pt x="841" y="649"/>
                  </a:cubicBezTo>
                  <a:cubicBezTo>
                    <a:pt x="827" y="649"/>
                    <a:pt x="827" y="664"/>
                    <a:pt x="812" y="664"/>
                  </a:cubicBezTo>
                  <a:cubicBezTo>
                    <a:pt x="782" y="664"/>
                    <a:pt x="767" y="634"/>
                    <a:pt x="767" y="619"/>
                  </a:cubicBezTo>
                  <a:cubicBezTo>
                    <a:pt x="753" y="589"/>
                    <a:pt x="797" y="544"/>
                    <a:pt x="827" y="528"/>
                  </a:cubicBezTo>
                  <a:cubicBezTo>
                    <a:pt x="841" y="513"/>
                    <a:pt x="871" y="513"/>
                    <a:pt x="886" y="528"/>
                  </a:cubicBezTo>
                  <a:cubicBezTo>
                    <a:pt x="900" y="544"/>
                    <a:pt x="945" y="574"/>
                    <a:pt x="915" y="589"/>
                  </a:cubicBezTo>
                  <a:cubicBezTo>
                    <a:pt x="900" y="589"/>
                    <a:pt x="930" y="574"/>
                    <a:pt x="915" y="589"/>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4" name="Freeform 2146">
              <a:extLst>
                <a:ext uri="{FF2B5EF4-FFF2-40B4-BE49-F238E27FC236}">
                  <a16:creationId xmlns:a16="http://schemas.microsoft.com/office/drawing/2014/main" id="{11A3CE0A-1A19-C497-1E4C-54B0B3CC7F00}"/>
                </a:ext>
              </a:extLst>
            </p:cNvPr>
            <p:cNvSpPr>
              <a:spLocks noEditPoints="1"/>
            </p:cNvSpPr>
            <p:nvPr/>
          </p:nvSpPr>
          <p:spPr bwMode="auto">
            <a:xfrm>
              <a:off x="3833" y="3254"/>
              <a:ext cx="224" cy="201"/>
            </a:xfrm>
            <a:custGeom>
              <a:avLst/>
              <a:gdLst>
                <a:gd name="T0" fmla="*/ 1092 w 1166"/>
                <a:gd name="T1" fmla="*/ 408 h 1042"/>
                <a:gd name="T2" fmla="*/ 1092 w 1166"/>
                <a:gd name="T3" fmla="*/ 408 h 1042"/>
                <a:gd name="T4" fmla="*/ 1018 w 1166"/>
                <a:gd name="T5" fmla="*/ 332 h 1042"/>
                <a:gd name="T6" fmla="*/ 1063 w 1166"/>
                <a:gd name="T7" fmla="*/ 287 h 1042"/>
                <a:gd name="T8" fmla="*/ 1107 w 1166"/>
                <a:gd name="T9" fmla="*/ 302 h 1042"/>
                <a:gd name="T10" fmla="*/ 1107 w 1166"/>
                <a:gd name="T11" fmla="*/ 166 h 1042"/>
                <a:gd name="T12" fmla="*/ 1078 w 1166"/>
                <a:gd name="T13" fmla="*/ 106 h 1042"/>
                <a:gd name="T14" fmla="*/ 1063 w 1166"/>
                <a:gd name="T15" fmla="*/ 15 h 1042"/>
                <a:gd name="T16" fmla="*/ 974 w 1166"/>
                <a:gd name="T17" fmla="*/ 15 h 1042"/>
                <a:gd name="T18" fmla="*/ 886 w 1166"/>
                <a:gd name="T19" fmla="*/ 30 h 1042"/>
                <a:gd name="T20" fmla="*/ 812 w 1166"/>
                <a:gd name="T21" fmla="*/ 76 h 1042"/>
                <a:gd name="T22" fmla="*/ 753 w 1166"/>
                <a:gd name="T23" fmla="*/ 121 h 1042"/>
                <a:gd name="T24" fmla="*/ 723 w 1166"/>
                <a:gd name="T25" fmla="*/ 181 h 1042"/>
                <a:gd name="T26" fmla="*/ 664 w 1166"/>
                <a:gd name="T27" fmla="*/ 211 h 1042"/>
                <a:gd name="T28" fmla="*/ 649 w 1166"/>
                <a:gd name="T29" fmla="*/ 257 h 1042"/>
                <a:gd name="T30" fmla="*/ 502 w 1166"/>
                <a:gd name="T31" fmla="*/ 257 h 1042"/>
                <a:gd name="T32" fmla="*/ 413 w 1166"/>
                <a:gd name="T33" fmla="*/ 317 h 1042"/>
                <a:gd name="T34" fmla="*/ 354 w 1166"/>
                <a:gd name="T35" fmla="*/ 362 h 1042"/>
                <a:gd name="T36" fmla="*/ 295 w 1166"/>
                <a:gd name="T37" fmla="*/ 347 h 1042"/>
                <a:gd name="T38" fmla="*/ 251 w 1166"/>
                <a:gd name="T39" fmla="*/ 211 h 1042"/>
                <a:gd name="T40" fmla="*/ 251 w 1166"/>
                <a:gd name="T41" fmla="*/ 438 h 1042"/>
                <a:gd name="T42" fmla="*/ 251 w 1166"/>
                <a:gd name="T43" fmla="*/ 498 h 1042"/>
                <a:gd name="T44" fmla="*/ 133 w 1166"/>
                <a:gd name="T45" fmla="*/ 528 h 1042"/>
                <a:gd name="T46" fmla="*/ 88 w 1166"/>
                <a:gd name="T47" fmla="*/ 513 h 1042"/>
                <a:gd name="T48" fmla="*/ 29 w 1166"/>
                <a:gd name="T49" fmla="*/ 498 h 1042"/>
                <a:gd name="T50" fmla="*/ 44 w 1166"/>
                <a:gd name="T51" fmla="*/ 604 h 1042"/>
                <a:gd name="T52" fmla="*/ 74 w 1166"/>
                <a:gd name="T53" fmla="*/ 679 h 1042"/>
                <a:gd name="T54" fmla="*/ 133 w 1166"/>
                <a:gd name="T55" fmla="*/ 845 h 1042"/>
                <a:gd name="T56" fmla="*/ 118 w 1166"/>
                <a:gd name="T57" fmla="*/ 906 h 1042"/>
                <a:gd name="T58" fmla="*/ 133 w 1166"/>
                <a:gd name="T59" fmla="*/ 936 h 1042"/>
                <a:gd name="T60" fmla="*/ 147 w 1166"/>
                <a:gd name="T61" fmla="*/ 996 h 1042"/>
                <a:gd name="T62" fmla="*/ 162 w 1166"/>
                <a:gd name="T63" fmla="*/ 966 h 1042"/>
                <a:gd name="T64" fmla="*/ 221 w 1166"/>
                <a:gd name="T65" fmla="*/ 1027 h 1042"/>
                <a:gd name="T66" fmla="*/ 310 w 1166"/>
                <a:gd name="T67" fmla="*/ 996 h 1042"/>
                <a:gd name="T68" fmla="*/ 384 w 1166"/>
                <a:gd name="T69" fmla="*/ 981 h 1042"/>
                <a:gd name="T70" fmla="*/ 457 w 1166"/>
                <a:gd name="T71" fmla="*/ 966 h 1042"/>
                <a:gd name="T72" fmla="*/ 561 w 1166"/>
                <a:gd name="T73" fmla="*/ 966 h 1042"/>
                <a:gd name="T74" fmla="*/ 576 w 1166"/>
                <a:gd name="T75" fmla="*/ 966 h 1042"/>
                <a:gd name="T76" fmla="*/ 605 w 1166"/>
                <a:gd name="T77" fmla="*/ 951 h 1042"/>
                <a:gd name="T78" fmla="*/ 620 w 1166"/>
                <a:gd name="T79" fmla="*/ 936 h 1042"/>
                <a:gd name="T80" fmla="*/ 649 w 1166"/>
                <a:gd name="T81" fmla="*/ 981 h 1042"/>
                <a:gd name="T82" fmla="*/ 679 w 1166"/>
                <a:gd name="T83" fmla="*/ 936 h 1042"/>
                <a:gd name="T84" fmla="*/ 841 w 1166"/>
                <a:gd name="T85" fmla="*/ 845 h 1042"/>
                <a:gd name="T86" fmla="*/ 959 w 1166"/>
                <a:gd name="T87" fmla="*/ 725 h 1042"/>
                <a:gd name="T88" fmla="*/ 1063 w 1166"/>
                <a:gd name="T89" fmla="*/ 559 h 1042"/>
                <a:gd name="T90" fmla="*/ 1137 w 1166"/>
                <a:gd name="T91" fmla="*/ 498 h 1042"/>
                <a:gd name="T92" fmla="*/ 1166 w 1166"/>
                <a:gd name="T93" fmla="*/ 378 h 1042"/>
                <a:gd name="T94" fmla="*/ 1122 w 1166"/>
                <a:gd name="T95" fmla="*/ 378 h 1042"/>
                <a:gd name="T96" fmla="*/ 1092 w 1166"/>
                <a:gd name="T97" fmla="*/ 408 h 1042"/>
                <a:gd name="T98" fmla="*/ 1092 w 1166"/>
                <a:gd name="T99" fmla="*/ 408 h 1042"/>
                <a:gd name="T100" fmla="*/ 915 w 1166"/>
                <a:gd name="T101" fmla="*/ 589 h 1042"/>
                <a:gd name="T102" fmla="*/ 915 w 1166"/>
                <a:gd name="T103" fmla="*/ 589 h 1042"/>
                <a:gd name="T104" fmla="*/ 900 w 1166"/>
                <a:gd name="T105" fmla="*/ 619 h 1042"/>
                <a:gd name="T106" fmla="*/ 841 w 1166"/>
                <a:gd name="T107" fmla="*/ 649 h 1042"/>
                <a:gd name="T108" fmla="*/ 812 w 1166"/>
                <a:gd name="T109" fmla="*/ 664 h 1042"/>
                <a:gd name="T110" fmla="*/ 767 w 1166"/>
                <a:gd name="T111" fmla="*/ 619 h 1042"/>
                <a:gd name="T112" fmla="*/ 827 w 1166"/>
                <a:gd name="T113" fmla="*/ 528 h 1042"/>
                <a:gd name="T114" fmla="*/ 886 w 1166"/>
                <a:gd name="T115" fmla="*/ 528 h 1042"/>
                <a:gd name="T116" fmla="*/ 915 w 1166"/>
                <a:gd name="T117" fmla="*/ 589 h 1042"/>
                <a:gd name="T118" fmla="*/ 915 w 1166"/>
                <a:gd name="T119" fmla="*/ 589 h 1042"/>
                <a:gd name="T120" fmla="*/ 915 w 1166"/>
                <a:gd name="T121" fmla="*/ 589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66" h="1042">
                  <a:moveTo>
                    <a:pt x="1092" y="408"/>
                  </a:moveTo>
                  <a:lnTo>
                    <a:pt x="1092" y="408"/>
                  </a:lnTo>
                  <a:cubicBezTo>
                    <a:pt x="1048" y="408"/>
                    <a:pt x="1004" y="362"/>
                    <a:pt x="1018" y="332"/>
                  </a:cubicBezTo>
                  <a:cubicBezTo>
                    <a:pt x="1018" y="302"/>
                    <a:pt x="1048" y="287"/>
                    <a:pt x="1063" y="287"/>
                  </a:cubicBezTo>
                  <a:cubicBezTo>
                    <a:pt x="1078" y="287"/>
                    <a:pt x="1092" y="302"/>
                    <a:pt x="1107" y="302"/>
                  </a:cubicBezTo>
                  <a:cubicBezTo>
                    <a:pt x="1107" y="257"/>
                    <a:pt x="1122" y="211"/>
                    <a:pt x="1107" y="166"/>
                  </a:cubicBezTo>
                  <a:cubicBezTo>
                    <a:pt x="1092" y="151"/>
                    <a:pt x="1078" y="121"/>
                    <a:pt x="1078" y="106"/>
                  </a:cubicBezTo>
                  <a:cubicBezTo>
                    <a:pt x="1063" y="76"/>
                    <a:pt x="1063" y="45"/>
                    <a:pt x="1063" y="15"/>
                  </a:cubicBezTo>
                  <a:cubicBezTo>
                    <a:pt x="1033" y="30"/>
                    <a:pt x="989" y="15"/>
                    <a:pt x="974" y="15"/>
                  </a:cubicBezTo>
                  <a:cubicBezTo>
                    <a:pt x="930" y="0"/>
                    <a:pt x="900" y="0"/>
                    <a:pt x="886" y="30"/>
                  </a:cubicBezTo>
                  <a:cubicBezTo>
                    <a:pt x="856" y="45"/>
                    <a:pt x="827" y="45"/>
                    <a:pt x="812" y="76"/>
                  </a:cubicBezTo>
                  <a:cubicBezTo>
                    <a:pt x="797" y="91"/>
                    <a:pt x="767" y="106"/>
                    <a:pt x="753" y="121"/>
                  </a:cubicBezTo>
                  <a:cubicBezTo>
                    <a:pt x="738" y="136"/>
                    <a:pt x="738" y="166"/>
                    <a:pt x="723" y="181"/>
                  </a:cubicBezTo>
                  <a:cubicBezTo>
                    <a:pt x="708" y="211"/>
                    <a:pt x="679" y="181"/>
                    <a:pt x="664" y="211"/>
                  </a:cubicBezTo>
                  <a:cubicBezTo>
                    <a:pt x="649" y="227"/>
                    <a:pt x="664" y="242"/>
                    <a:pt x="649" y="257"/>
                  </a:cubicBezTo>
                  <a:cubicBezTo>
                    <a:pt x="620" y="317"/>
                    <a:pt x="546" y="272"/>
                    <a:pt x="502" y="257"/>
                  </a:cubicBezTo>
                  <a:cubicBezTo>
                    <a:pt x="457" y="227"/>
                    <a:pt x="443" y="287"/>
                    <a:pt x="413" y="317"/>
                  </a:cubicBezTo>
                  <a:cubicBezTo>
                    <a:pt x="398" y="332"/>
                    <a:pt x="384" y="362"/>
                    <a:pt x="354" y="362"/>
                  </a:cubicBezTo>
                  <a:cubicBezTo>
                    <a:pt x="354" y="362"/>
                    <a:pt x="295" y="362"/>
                    <a:pt x="295" y="347"/>
                  </a:cubicBezTo>
                  <a:cubicBezTo>
                    <a:pt x="325" y="302"/>
                    <a:pt x="310" y="227"/>
                    <a:pt x="251" y="211"/>
                  </a:cubicBezTo>
                  <a:lnTo>
                    <a:pt x="251" y="438"/>
                  </a:lnTo>
                  <a:cubicBezTo>
                    <a:pt x="251" y="438"/>
                    <a:pt x="265" y="483"/>
                    <a:pt x="251" y="498"/>
                  </a:cubicBezTo>
                  <a:cubicBezTo>
                    <a:pt x="206" y="528"/>
                    <a:pt x="192" y="544"/>
                    <a:pt x="133" y="528"/>
                  </a:cubicBezTo>
                  <a:cubicBezTo>
                    <a:pt x="118" y="528"/>
                    <a:pt x="103" y="528"/>
                    <a:pt x="88" y="513"/>
                  </a:cubicBezTo>
                  <a:cubicBezTo>
                    <a:pt x="74" y="483"/>
                    <a:pt x="59" y="468"/>
                    <a:pt x="29" y="498"/>
                  </a:cubicBezTo>
                  <a:cubicBezTo>
                    <a:pt x="0" y="528"/>
                    <a:pt x="29" y="574"/>
                    <a:pt x="44" y="604"/>
                  </a:cubicBezTo>
                  <a:cubicBezTo>
                    <a:pt x="59" y="619"/>
                    <a:pt x="74" y="649"/>
                    <a:pt x="74" y="679"/>
                  </a:cubicBezTo>
                  <a:cubicBezTo>
                    <a:pt x="103" y="740"/>
                    <a:pt x="162" y="770"/>
                    <a:pt x="133" y="845"/>
                  </a:cubicBezTo>
                  <a:cubicBezTo>
                    <a:pt x="118" y="876"/>
                    <a:pt x="103" y="876"/>
                    <a:pt x="118" y="906"/>
                  </a:cubicBezTo>
                  <a:cubicBezTo>
                    <a:pt x="133" y="921"/>
                    <a:pt x="133" y="936"/>
                    <a:pt x="133" y="936"/>
                  </a:cubicBezTo>
                  <a:cubicBezTo>
                    <a:pt x="147" y="951"/>
                    <a:pt x="133" y="981"/>
                    <a:pt x="147" y="996"/>
                  </a:cubicBezTo>
                  <a:cubicBezTo>
                    <a:pt x="147" y="996"/>
                    <a:pt x="147" y="966"/>
                    <a:pt x="162" y="966"/>
                  </a:cubicBezTo>
                  <a:cubicBezTo>
                    <a:pt x="162" y="966"/>
                    <a:pt x="206" y="1011"/>
                    <a:pt x="221" y="1027"/>
                  </a:cubicBezTo>
                  <a:cubicBezTo>
                    <a:pt x="251" y="1042"/>
                    <a:pt x="280" y="996"/>
                    <a:pt x="310" y="996"/>
                  </a:cubicBezTo>
                  <a:cubicBezTo>
                    <a:pt x="339" y="981"/>
                    <a:pt x="369" y="1011"/>
                    <a:pt x="384" y="981"/>
                  </a:cubicBezTo>
                  <a:cubicBezTo>
                    <a:pt x="413" y="966"/>
                    <a:pt x="428" y="966"/>
                    <a:pt x="457" y="966"/>
                  </a:cubicBezTo>
                  <a:lnTo>
                    <a:pt x="561" y="966"/>
                  </a:lnTo>
                  <a:lnTo>
                    <a:pt x="576" y="966"/>
                  </a:lnTo>
                  <a:cubicBezTo>
                    <a:pt x="590" y="966"/>
                    <a:pt x="590" y="951"/>
                    <a:pt x="605" y="951"/>
                  </a:cubicBezTo>
                  <a:cubicBezTo>
                    <a:pt x="605" y="951"/>
                    <a:pt x="605" y="936"/>
                    <a:pt x="620" y="936"/>
                  </a:cubicBezTo>
                  <a:cubicBezTo>
                    <a:pt x="620" y="951"/>
                    <a:pt x="620" y="981"/>
                    <a:pt x="649" y="981"/>
                  </a:cubicBezTo>
                  <a:cubicBezTo>
                    <a:pt x="649" y="981"/>
                    <a:pt x="635" y="921"/>
                    <a:pt x="679" y="936"/>
                  </a:cubicBezTo>
                  <a:cubicBezTo>
                    <a:pt x="738" y="951"/>
                    <a:pt x="797" y="891"/>
                    <a:pt x="841" y="845"/>
                  </a:cubicBezTo>
                  <a:cubicBezTo>
                    <a:pt x="886" y="815"/>
                    <a:pt x="915" y="770"/>
                    <a:pt x="959" y="725"/>
                  </a:cubicBezTo>
                  <a:cubicBezTo>
                    <a:pt x="1004" y="679"/>
                    <a:pt x="1018" y="619"/>
                    <a:pt x="1063" y="559"/>
                  </a:cubicBezTo>
                  <a:cubicBezTo>
                    <a:pt x="1078" y="544"/>
                    <a:pt x="1122" y="528"/>
                    <a:pt x="1137" y="498"/>
                  </a:cubicBezTo>
                  <a:cubicBezTo>
                    <a:pt x="1151" y="468"/>
                    <a:pt x="1166" y="408"/>
                    <a:pt x="1166" y="378"/>
                  </a:cubicBezTo>
                  <a:lnTo>
                    <a:pt x="1122" y="378"/>
                  </a:lnTo>
                  <a:cubicBezTo>
                    <a:pt x="1107" y="378"/>
                    <a:pt x="1107" y="408"/>
                    <a:pt x="1092" y="408"/>
                  </a:cubicBezTo>
                  <a:lnTo>
                    <a:pt x="1092" y="408"/>
                  </a:lnTo>
                  <a:close/>
                  <a:moveTo>
                    <a:pt x="915" y="589"/>
                  </a:moveTo>
                  <a:lnTo>
                    <a:pt x="915" y="589"/>
                  </a:lnTo>
                  <a:cubicBezTo>
                    <a:pt x="900" y="589"/>
                    <a:pt x="900" y="619"/>
                    <a:pt x="900" y="619"/>
                  </a:cubicBezTo>
                  <a:cubicBezTo>
                    <a:pt x="886" y="649"/>
                    <a:pt x="856" y="634"/>
                    <a:pt x="841" y="649"/>
                  </a:cubicBezTo>
                  <a:cubicBezTo>
                    <a:pt x="827" y="649"/>
                    <a:pt x="827" y="664"/>
                    <a:pt x="812" y="664"/>
                  </a:cubicBezTo>
                  <a:cubicBezTo>
                    <a:pt x="782" y="664"/>
                    <a:pt x="767" y="634"/>
                    <a:pt x="767" y="619"/>
                  </a:cubicBezTo>
                  <a:cubicBezTo>
                    <a:pt x="753" y="589"/>
                    <a:pt x="797" y="544"/>
                    <a:pt x="827" y="528"/>
                  </a:cubicBezTo>
                  <a:cubicBezTo>
                    <a:pt x="841" y="513"/>
                    <a:pt x="871" y="513"/>
                    <a:pt x="886" y="528"/>
                  </a:cubicBezTo>
                  <a:cubicBezTo>
                    <a:pt x="900" y="544"/>
                    <a:pt x="945" y="574"/>
                    <a:pt x="915" y="589"/>
                  </a:cubicBezTo>
                  <a:cubicBezTo>
                    <a:pt x="900" y="589"/>
                    <a:pt x="930" y="574"/>
                    <a:pt x="915" y="589"/>
                  </a:cubicBezTo>
                  <a:lnTo>
                    <a:pt x="915" y="58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Freeform 2147">
              <a:extLst>
                <a:ext uri="{FF2B5EF4-FFF2-40B4-BE49-F238E27FC236}">
                  <a16:creationId xmlns:a16="http://schemas.microsoft.com/office/drawing/2014/main" id="{CB95084F-7C59-550A-AAF0-18D4CD01CC06}"/>
                </a:ext>
              </a:extLst>
            </p:cNvPr>
            <p:cNvSpPr>
              <a:spLocks noEditPoints="1"/>
            </p:cNvSpPr>
            <p:nvPr/>
          </p:nvSpPr>
          <p:spPr bwMode="auto">
            <a:xfrm>
              <a:off x="3833" y="3254"/>
              <a:ext cx="224" cy="201"/>
            </a:xfrm>
            <a:custGeom>
              <a:avLst/>
              <a:gdLst>
                <a:gd name="T0" fmla="*/ 1092 w 1166"/>
                <a:gd name="T1" fmla="*/ 408 h 1042"/>
                <a:gd name="T2" fmla="*/ 1092 w 1166"/>
                <a:gd name="T3" fmla="*/ 408 h 1042"/>
                <a:gd name="T4" fmla="*/ 1018 w 1166"/>
                <a:gd name="T5" fmla="*/ 332 h 1042"/>
                <a:gd name="T6" fmla="*/ 1063 w 1166"/>
                <a:gd name="T7" fmla="*/ 287 h 1042"/>
                <a:gd name="T8" fmla="*/ 1107 w 1166"/>
                <a:gd name="T9" fmla="*/ 302 h 1042"/>
                <a:gd name="T10" fmla="*/ 1107 w 1166"/>
                <a:gd name="T11" fmla="*/ 166 h 1042"/>
                <a:gd name="T12" fmla="*/ 1078 w 1166"/>
                <a:gd name="T13" fmla="*/ 106 h 1042"/>
                <a:gd name="T14" fmla="*/ 1063 w 1166"/>
                <a:gd name="T15" fmla="*/ 15 h 1042"/>
                <a:gd name="T16" fmla="*/ 974 w 1166"/>
                <a:gd name="T17" fmla="*/ 15 h 1042"/>
                <a:gd name="T18" fmla="*/ 886 w 1166"/>
                <a:gd name="T19" fmla="*/ 30 h 1042"/>
                <a:gd name="T20" fmla="*/ 812 w 1166"/>
                <a:gd name="T21" fmla="*/ 76 h 1042"/>
                <a:gd name="T22" fmla="*/ 753 w 1166"/>
                <a:gd name="T23" fmla="*/ 121 h 1042"/>
                <a:gd name="T24" fmla="*/ 723 w 1166"/>
                <a:gd name="T25" fmla="*/ 181 h 1042"/>
                <a:gd name="T26" fmla="*/ 664 w 1166"/>
                <a:gd name="T27" fmla="*/ 211 h 1042"/>
                <a:gd name="T28" fmla="*/ 649 w 1166"/>
                <a:gd name="T29" fmla="*/ 257 h 1042"/>
                <a:gd name="T30" fmla="*/ 502 w 1166"/>
                <a:gd name="T31" fmla="*/ 257 h 1042"/>
                <a:gd name="T32" fmla="*/ 413 w 1166"/>
                <a:gd name="T33" fmla="*/ 317 h 1042"/>
                <a:gd name="T34" fmla="*/ 354 w 1166"/>
                <a:gd name="T35" fmla="*/ 362 h 1042"/>
                <a:gd name="T36" fmla="*/ 295 w 1166"/>
                <a:gd name="T37" fmla="*/ 347 h 1042"/>
                <a:gd name="T38" fmla="*/ 251 w 1166"/>
                <a:gd name="T39" fmla="*/ 211 h 1042"/>
                <a:gd name="T40" fmla="*/ 251 w 1166"/>
                <a:gd name="T41" fmla="*/ 438 h 1042"/>
                <a:gd name="T42" fmla="*/ 251 w 1166"/>
                <a:gd name="T43" fmla="*/ 498 h 1042"/>
                <a:gd name="T44" fmla="*/ 133 w 1166"/>
                <a:gd name="T45" fmla="*/ 528 h 1042"/>
                <a:gd name="T46" fmla="*/ 88 w 1166"/>
                <a:gd name="T47" fmla="*/ 513 h 1042"/>
                <a:gd name="T48" fmla="*/ 29 w 1166"/>
                <a:gd name="T49" fmla="*/ 498 h 1042"/>
                <a:gd name="T50" fmla="*/ 44 w 1166"/>
                <a:gd name="T51" fmla="*/ 604 h 1042"/>
                <a:gd name="T52" fmla="*/ 74 w 1166"/>
                <a:gd name="T53" fmla="*/ 679 h 1042"/>
                <a:gd name="T54" fmla="*/ 133 w 1166"/>
                <a:gd name="T55" fmla="*/ 845 h 1042"/>
                <a:gd name="T56" fmla="*/ 118 w 1166"/>
                <a:gd name="T57" fmla="*/ 906 h 1042"/>
                <a:gd name="T58" fmla="*/ 133 w 1166"/>
                <a:gd name="T59" fmla="*/ 936 h 1042"/>
                <a:gd name="T60" fmla="*/ 147 w 1166"/>
                <a:gd name="T61" fmla="*/ 996 h 1042"/>
                <a:gd name="T62" fmla="*/ 162 w 1166"/>
                <a:gd name="T63" fmla="*/ 966 h 1042"/>
                <a:gd name="T64" fmla="*/ 221 w 1166"/>
                <a:gd name="T65" fmla="*/ 1027 h 1042"/>
                <a:gd name="T66" fmla="*/ 310 w 1166"/>
                <a:gd name="T67" fmla="*/ 996 h 1042"/>
                <a:gd name="T68" fmla="*/ 384 w 1166"/>
                <a:gd name="T69" fmla="*/ 981 h 1042"/>
                <a:gd name="T70" fmla="*/ 457 w 1166"/>
                <a:gd name="T71" fmla="*/ 966 h 1042"/>
                <a:gd name="T72" fmla="*/ 561 w 1166"/>
                <a:gd name="T73" fmla="*/ 966 h 1042"/>
                <a:gd name="T74" fmla="*/ 576 w 1166"/>
                <a:gd name="T75" fmla="*/ 966 h 1042"/>
                <a:gd name="T76" fmla="*/ 605 w 1166"/>
                <a:gd name="T77" fmla="*/ 951 h 1042"/>
                <a:gd name="T78" fmla="*/ 620 w 1166"/>
                <a:gd name="T79" fmla="*/ 936 h 1042"/>
                <a:gd name="T80" fmla="*/ 649 w 1166"/>
                <a:gd name="T81" fmla="*/ 981 h 1042"/>
                <a:gd name="T82" fmla="*/ 679 w 1166"/>
                <a:gd name="T83" fmla="*/ 936 h 1042"/>
                <a:gd name="T84" fmla="*/ 841 w 1166"/>
                <a:gd name="T85" fmla="*/ 845 h 1042"/>
                <a:gd name="T86" fmla="*/ 959 w 1166"/>
                <a:gd name="T87" fmla="*/ 725 h 1042"/>
                <a:gd name="T88" fmla="*/ 1063 w 1166"/>
                <a:gd name="T89" fmla="*/ 559 h 1042"/>
                <a:gd name="T90" fmla="*/ 1137 w 1166"/>
                <a:gd name="T91" fmla="*/ 498 h 1042"/>
                <a:gd name="T92" fmla="*/ 1166 w 1166"/>
                <a:gd name="T93" fmla="*/ 378 h 1042"/>
                <a:gd name="T94" fmla="*/ 1122 w 1166"/>
                <a:gd name="T95" fmla="*/ 378 h 1042"/>
                <a:gd name="T96" fmla="*/ 1092 w 1166"/>
                <a:gd name="T97" fmla="*/ 408 h 1042"/>
                <a:gd name="T98" fmla="*/ 915 w 1166"/>
                <a:gd name="T99" fmla="*/ 589 h 1042"/>
                <a:gd name="T100" fmla="*/ 915 w 1166"/>
                <a:gd name="T101" fmla="*/ 589 h 1042"/>
                <a:gd name="T102" fmla="*/ 900 w 1166"/>
                <a:gd name="T103" fmla="*/ 619 h 1042"/>
                <a:gd name="T104" fmla="*/ 841 w 1166"/>
                <a:gd name="T105" fmla="*/ 649 h 1042"/>
                <a:gd name="T106" fmla="*/ 812 w 1166"/>
                <a:gd name="T107" fmla="*/ 664 h 1042"/>
                <a:gd name="T108" fmla="*/ 767 w 1166"/>
                <a:gd name="T109" fmla="*/ 619 h 1042"/>
                <a:gd name="T110" fmla="*/ 827 w 1166"/>
                <a:gd name="T111" fmla="*/ 528 h 1042"/>
                <a:gd name="T112" fmla="*/ 886 w 1166"/>
                <a:gd name="T113" fmla="*/ 528 h 1042"/>
                <a:gd name="T114" fmla="*/ 915 w 1166"/>
                <a:gd name="T115" fmla="*/ 589 h 1042"/>
                <a:gd name="T116" fmla="*/ 915 w 1166"/>
                <a:gd name="T117" fmla="*/ 589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6" h="1042">
                  <a:moveTo>
                    <a:pt x="1092" y="408"/>
                  </a:moveTo>
                  <a:lnTo>
                    <a:pt x="1092" y="408"/>
                  </a:lnTo>
                  <a:cubicBezTo>
                    <a:pt x="1048" y="408"/>
                    <a:pt x="1004" y="362"/>
                    <a:pt x="1018" y="332"/>
                  </a:cubicBezTo>
                  <a:cubicBezTo>
                    <a:pt x="1018" y="302"/>
                    <a:pt x="1048" y="287"/>
                    <a:pt x="1063" y="287"/>
                  </a:cubicBezTo>
                  <a:cubicBezTo>
                    <a:pt x="1078" y="287"/>
                    <a:pt x="1092" y="302"/>
                    <a:pt x="1107" y="302"/>
                  </a:cubicBezTo>
                  <a:cubicBezTo>
                    <a:pt x="1107" y="257"/>
                    <a:pt x="1122" y="211"/>
                    <a:pt x="1107" y="166"/>
                  </a:cubicBezTo>
                  <a:cubicBezTo>
                    <a:pt x="1092" y="151"/>
                    <a:pt x="1078" y="121"/>
                    <a:pt x="1078" y="106"/>
                  </a:cubicBezTo>
                  <a:cubicBezTo>
                    <a:pt x="1063" y="76"/>
                    <a:pt x="1063" y="45"/>
                    <a:pt x="1063" y="15"/>
                  </a:cubicBezTo>
                  <a:cubicBezTo>
                    <a:pt x="1033" y="30"/>
                    <a:pt x="989" y="15"/>
                    <a:pt x="974" y="15"/>
                  </a:cubicBezTo>
                  <a:cubicBezTo>
                    <a:pt x="930" y="0"/>
                    <a:pt x="900" y="0"/>
                    <a:pt x="886" y="30"/>
                  </a:cubicBezTo>
                  <a:cubicBezTo>
                    <a:pt x="856" y="45"/>
                    <a:pt x="827" y="45"/>
                    <a:pt x="812" y="76"/>
                  </a:cubicBezTo>
                  <a:cubicBezTo>
                    <a:pt x="797" y="91"/>
                    <a:pt x="767" y="106"/>
                    <a:pt x="753" y="121"/>
                  </a:cubicBezTo>
                  <a:cubicBezTo>
                    <a:pt x="738" y="136"/>
                    <a:pt x="738" y="166"/>
                    <a:pt x="723" y="181"/>
                  </a:cubicBezTo>
                  <a:cubicBezTo>
                    <a:pt x="708" y="211"/>
                    <a:pt x="679" y="181"/>
                    <a:pt x="664" y="211"/>
                  </a:cubicBezTo>
                  <a:cubicBezTo>
                    <a:pt x="649" y="227"/>
                    <a:pt x="664" y="242"/>
                    <a:pt x="649" y="257"/>
                  </a:cubicBezTo>
                  <a:cubicBezTo>
                    <a:pt x="620" y="317"/>
                    <a:pt x="546" y="272"/>
                    <a:pt x="502" y="257"/>
                  </a:cubicBezTo>
                  <a:cubicBezTo>
                    <a:pt x="457" y="227"/>
                    <a:pt x="443" y="287"/>
                    <a:pt x="413" y="317"/>
                  </a:cubicBezTo>
                  <a:cubicBezTo>
                    <a:pt x="398" y="332"/>
                    <a:pt x="384" y="362"/>
                    <a:pt x="354" y="362"/>
                  </a:cubicBezTo>
                  <a:cubicBezTo>
                    <a:pt x="354" y="362"/>
                    <a:pt x="295" y="362"/>
                    <a:pt x="295" y="347"/>
                  </a:cubicBezTo>
                  <a:cubicBezTo>
                    <a:pt x="325" y="302"/>
                    <a:pt x="310" y="227"/>
                    <a:pt x="251" y="211"/>
                  </a:cubicBezTo>
                  <a:lnTo>
                    <a:pt x="251" y="438"/>
                  </a:lnTo>
                  <a:cubicBezTo>
                    <a:pt x="251" y="438"/>
                    <a:pt x="265" y="483"/>
                    <a:pt x="251" y="498"/>
                  </a:cubicBezTo>
                  <a:cubicBezTo>
                    <a:pt x="206" y="528"/>
                    <a:pt x="192" y="544"/>
                    <a:pt x="133" y="528"/>
                  </a:cubicBezTo>
                  <a:cubicBezTo>
                    <a:pt x="118" y="528"/>
                    <a:pt x="103" y="528"/>
                    <a:pt x="88" y="513"/>
                  </a:cubicBezTo>
                  <a:cubicBezTo>
                    <a:pt x="74" y="483"/>
                    <a:pt x="59" y="468"/>
                    <a:pt x="29" y="498"/>
                  </a:cubicBezTo>
                  <a:cubicBezTo>
                    <a:pt x="0" y="528"/>
                    <a:pt x="29" y="574"/>
                    <a:pt x="44" y="604"/>
                  </a:cubicBezTo>
                  <a:cubicBezTo>
                    <a:pt x="59" y="619"/>
                    <a:pt x="74" y="649"/>
                    <a:pt x="74" y="679"/>
                  </a:cubicBezTo>
                  <a:cubicBezTo>
                    <a:pt x="103" y="740"/>
                    <a:pt x="162" y="770"/>
                    <a:pt x="133" y="845"/>
                  </a:cubicBezTo>
                  <a:cubicBezTo>
                    <a:pt x="118" y="876"/>
                    <a:pt x="103" y="876"/>
                    <a:pt x="118" y="906"/>
                  </a:cubicBezTo>
                  <a:cubicBezTo>
                    <a:pt x="133" y="921"/>
                    <a:pt x="133" y="936"/>
                    <a:pt x="133" y="936"/>
                  </a:cubicBezTo>
                  <a:cubicBezTo>
                    <a:pt x="147" y="951"/>
                    <a:pt x="133" y="981"/>
                    <a:pt x="147" y="996"/>
                  </a:cubicBezTo>
                  <a:cubicBezTo>
                    <a:pt x="147" y="996"/>
                    <a:pt x="147" y="966"/>
                    <a:pt x="162" y="966"/>
                  </a:cubicBezTo>
                  <a:cubicBezTo>
                    <a:pt x="162" y="966"/>
                    <a:pt x="206" y="1011"/>
                    <a:pt x="221" y="1027"/>
                  </a:cubicBezTo>
                  <a:cubicBezTo>
                    <a:pt x="251" y="1042"/>
                    <a:pt x="280" y="996"/>
                    <a:pt x="310" y="996"/>
                  </a:cubicBezTo>
                  <a:cubicBezTo>
                    <a:pt x="339" y="981"/>
                    <a:pt x="369" y="1011"/>
                    <a:pt x="384" y="981"/>
                  </a:cubicBezTo>
                  <a:cubicBezTo>
                    <a:pt x="413" y="966"/>
                    <a:pt x="428" y="966"/>
                    <a:pt x="457" y="966"/>
                  </a:cubicBezTo>
                  <a:lnTo>
                    <a:pt x="561" y="966"/>
                  </a:lnTo>
                  <a:lnTo>
                    <a:pt x="576" y="966"/>
                  </a:lnTo>
                  <a:cubicBezTo>
                    <a:pt x="590" y="966"/>
                    <a:pt x="590" y="951"/>
                    <a:pt x="605" y="951"/>
                  </a:cubicBezTo>
                  <a:cubicBezTo>
                    <a:pt x="605" y="951"/>
                    <a:pt x="605" y="936"/>
                    <a:pt x="620" y="936"/>
                  </a:cubicBezTo>
                  <a:cubicBezTo>
                    <a:pt x="620" y="951"/>
                    <a:pt x="620" y="981"/>
                    <a:pt x="649" y="981"/>
                  </a:cubicBezTo>
                  <a:cubicBezTo>
                    <a:pt x="649" y="981"/>
                    <a:pt x="635" y="921"/>
                    <a:pt x="679" y="936"/>
                  </a:cubicBezTo>
                  <a:cubicBezTo>
                    <a:pt x="738" y="951"/>
                    <a:pt x="797" y="891"/>
                    <a:pt x="841" y="845"/>
                  </a:cubicBezTo>
                  <a:cubicBezTo>
                    <a:pt x="886" y="815"/>
                    <a:pt x="915" y="770"/>
                    <a:pt x="959" y="725"/>
                  </a:cubicBezTo>
                  <a:cubicBezTo>
                    <a:pt x="1004" y="679"/>
                    <a:pt x="1018" y="619"/>
                    <a:pt x="1063" y="559"/>
                  </a:cubicBezTo>
                  <a:cubicBezTo>
                    <a:pt x="1078" y="544"/>
                    <a:pt x="1122" y="528"/>
                    <a:pt x="1137" y="498"/>
                  </a:cubicBezTo>
                  <a:cubicBezTo>
                    <a:pt x="1151" y="468"/>
                    <a:pt x="1166" y="408"/>
                    <a:pt x="1166" y="378"/>
                  </a:cubicBezTo>
                  <a:lnTo>
                    <a:pt x="1122" y="378"/>
                  </a:lnTo>
                  <a:cubicBezTo>
                    <a:pt x="1107" y="378"/>
                    <a:pt x="1107" y="408"/>
                    <a:pt x="1092" y="408"/>
                  </a:cubicBezTo>
                  <a:close/>
                  <a:moveTo>
                    <a:pt x="915" y="589"/>
                  </a:moveTo>
                  <a:lnTo>
                    <a:pt x="915" y="589"/>
                  </a:lnTo>
                  <a:cubicBezTo>
                    <a:pt x="900" y="589"/>
                    <a:pt x="900" y="619"/>
                    <a:pt x="900" y="619"/>
                  </a:cubicBezTo>
                  <a:cubicBezTo>
                    <a:pt x="886" y="649"/>
                    <a:pt x="856" y="634"/>
                    <a:pt x="841" y="649"/>
                  </a:cubicBezTo>
                  <a:cubicBezTo>
                    <a:pt x="827" y="649"/>
                    <a:pt x="827" y="664"/>
                    <a:pt x="812" y="664"/>
                  </a:cubicBezTo>
                  <a:cubicBezTo>
                    <a:pt x="782" y="664"/>
                    <a:pt x="767" y="634"/>
                    <a:pt x="767" y="619"/>
                  </a:cubicBezTo>
                  <a:cubicBezTo>
                    <a:pt x="753" y="589"/>
                    <a:pt x="797" y="544"/>
                    <a:pt x="827" y="528"/>
                  </a:cubicBezTo>
                  <a:cubicBezTo>
                    <a:pt x="841" y="513"/>
                    <a:pt x="871" y="513"/>
                    <a:pt x="886" y="528"/>
                  </a:cubicBezTo>
                  <a:cubicBezTo>
                    <a:pt x="900" y="544"/>
                    <a:pt x="945" y="574"/>
                    <a:pt x="915" y="589"/>
                  </a:cubicBezTo>
                  <a:cubicBezTo>
                    <a:pt x="900" y="589"/>
                    <a:pt x="930" y="574"/>
                    <a:pt x="915" y="589"/>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6" name="Freeform 2148">
              <a:extLst>
                <a:ext uri="{FF2B5EF4-FFF2-40B4-BE49-F238E27FC236}">
                  <a16:creationId xmlns:a16="http://schemas.microsoft.com/office/drawing/2014/main" id="{F6F83635-47A3-2CD6-C5BA-292573D0EA1A}"/>
                </a:ext>
              </a:extLst>
            </p:cNvPr>
            <p:cNvSpPr>
              <a:spLocks noEditPoints="1"/>
            </p:cNvSpPr>
            <p:nvPr/>
          </p:nvSpPr>
          <p:spPr bwMode="auto">
            <a:xfrm>
              <a:off x="3833" y="3254"/>
              <a:ext cx="224" cy="201"/>
            </a:xfrm>
            <a:custGeom>
              <a:avLst/>
              <a:gdLst>
                <a:gd name="T0" fmla="*/ 1092 w 1166"/>
                <a:gd name="T1" fmla="*/ 408 h 1042"/>
                <a:gd name="T2" fmla="*/ 1092 w 1166"/>
                <a:gd name="T3" fmla="*/ 408 h 1042"/>
                <a:gd name="T4" fmla="*/ 1018 w 1166"/>
                <a:gd name="T5" fmla="*/ 332 h 1042"/>
                <a:gd name="T6" fmla="*/ 1063 w 1166"/>
                <a:gd name="T7" fmla="*/ 287 h 1042"/>
                <a:gd name="T8" fmla="*/ 1107 w 1166"/>
                <a:gd name="T9" fmla="*/ 302 h 1042"/>
                <a:gd name="T10" fmla="*/ 1107 w 1166"/>
                <a:gd name="T11" fmla="*/ 166 h 1042"/>
                <a:gd name="T12" fmla="*/ 1078 w 1166"/>
                <a:gd name="T13" fmla="*/ 106 h 1042"/>
                <a:gd name="T14" fmla="*/ 1063 w 1166"/>
                <a:gd name="T15" fmla="*/ 15 h 1042"/>
                <a:gd name="T16" fmla="*/ 974 w 1166"/>
                <a:gd name="T17" fmla="*/ 15 h 1042"/>
                <a:gd name="T18" fmla="*/ 886 w 1166"/>
                <a:gd name="T19" fmla="*/ 30 h 1042"/>
                <a:gd name="T20" fmla="*/ 812 w 1166"/>
                <a:gd name="T21" fmla="*/ 76 h 1042"/>
                <a:gd name="T22" fmla="*/ 753 w 1166"/>
                <a:gd name="T23" fmla="*/ 121 h 1042"/>
                <a:gd name="T24" fmla="*/ 723 w 1166"/>
                <a:gd name="T25" fmla="*/ 181 h 1042"/>
                <a:gd name="T26" fmla="*/ 664 w 1166"/>
                <a:gd name="T27" fmla="*/ 211 h 1042"/>
                <a:gd name="T28" fmla="*/ 649 w 1166"/>
                <a:gd name="T29" fmla="*/ 257 h 1042"/>
                <a:gd name="T30" fmla="*/ 502 w 1166"/>
                <a:gd name="T31" fmla="*/ 257 h 1042"/>
                <a:gd name="T32" fmla="*/ 413 w 1166"/>
                <a:gd name="T33" fmla="*/ 317 h 1042"/>
                <a:gd name="T34" fmla="*/ 354 w 1166"/>
                <a:gd name="T35" fmla="*/ 362 h 1042"/>
                <a:gd name="T36" fmla="*/ 295 w 1166"/>
                <a:gd name="T37" fmla="*/ 347 h 1042"/>
                <a:gd name="T38" fmla="*/ 251 w 1166"/>
                <a:gd name="T39" fmla="*/ 211 h 1042"/>
                <a:gd name="T40" fmla="*/ 251 w 1166"/>
                <a:gd name="T41" fmla="*/ 438 h 1042"/>
                <a:gd name="T42" fmla="*/ 251 w 1166"/>
                <a:gd name="T43" fmla="*/ 498 h 1042"/>
                <a:gd name="T44" fmla="*/ 133 w 1166"/>
                <a:gd name="T45" fmla="*/ 528 h 1042"/>
                <a:gd name="T46" fmla="*/ 88 w 1166"/>
                <a:gd name="T47" fmla="*/ 513 h 1042"/>
                <a:gd name="T48" fmla="*/ 29 w 1166"/>
                <a:gd name="T49" fmla="*/ 498 h 1042"/>
                <a:gd name="T50" fmla="*/ 44 w 1166"/>
                <a:gd name="T51" fmla="*/ 604 h 1042"/>
                <a:gd name="T52" fmla="*/ 74 w 1166"/>
                <a:gd name="T53" fmla="*/ 679 h 1042"/>
                <a:gd name="T54" fmla="*/ 133 w 1166"/>
                <a:gd name="T55" fmla="*/ 845 h 1042"/>
                <a:gd name="T56" fmla="*/ 118 w 1166"/>
                <a:gd name="T57" fmla="*/ 906 h 1042"/>
                <a:gd name="T58" fmla="*/ 133 w 1166"/>
                <a:gd name="T59" fmla="*/ 936 h 1042"/>
                <a:gd name="T60" fmla="*/ 147 w 1166"/>
                <a:gd name="T61" fmla="*/ 996 h 1042"/>
                <a:gd name="T62" fmla="*/ 162 w 1166"/>
                <a:gd name="T63" fmla="*/ 966 h 1042"/>
                <a:gd name="T64" fmla="*/ 221 w 1166"/>
                <a:gd name="T65" fmla="*/ 1027 h 1042"/>
                <a:gd name="T66" fmla="*/ 310 w 1166"/>
                <a:gd name="T67" fmla="*/ 996 h 1042"/>
                <a:gd name="T68" fmla="*/ 384 w 1166"/>
                <a:gd name="T69" fmla="*/ 981 h 1042"/>
                <a:gd name="T70" fmla="*/ 457 w 1166"/>
                <a:gd name="T71" fmla="*/ 966 h 1042"/>
                <a:gd name="T72" fmla="*/ 561 w 1166"/>
                <a:gd name="T73" fmla="*/ 966 h 1042"/>
                <a:gd name="T74" fmla="*/ 576 w 1166"/>
                <a:gd name="T75" fmla="*/ 966 h 1042"/>
                <a:gd name="T76" fmla="*/ 605 w 1166"/>
                <a:gd name="T77" fmla="*/ 951 h 1042"/>
                <a:gd name="T78" fmla="*/ 620 w 1166"/>
                <a:gd name="T79" fmla="*/ 936 h 1042"/>
                <a:gd name="T80" fmla="*/ 649 w 1166"/>
                <a:gd name="T81" fmla="*/ 981 h 1042"/>
                <a:gd name="T82" fmla="*/ 679 w 1166"/>
                <a:gd name="T83" fmla="*/ 936 h 1042"/>
                <a:gd name="T84" fmla="*/ 841 w 1166"/>
                <a:gd name="T85" fmla="*/ 845 h 1042"/>
                <a:gd name="T86" fmla="*/ 959 w 1166"/>
                <a:gd name="T87" fmla="*/ 725 h 1042"/>
                <a:gd name="T88" fmla="*/ 1063 w 1166"/>
                <a:gd name="T89" fmla="*/ 559 h 1042"/>
                <a:gd name="T90" fmla="*/ 1137 w 1166"/>
                <a:gd name="T91" fmla="*/ 498 h 1042"/>
                <a:gd name="T92" fmla="*/ 1166 w 1166"/>
                <a:gd name="T93" fmla="*/ 378 h 1042"/>
                <a:gd name="T94" fmla="*/ 1122 w 1166"/>
                <a:gd name="T95" fmla="*/ 378 h 1042"/>
                <a:gd name="T96" fmla="*/ 1092 w 1166"/>
                <a:gd name="T97" fmla="*/ 408 h 1042"/>
                <a:gd name="T98" fmla="*/ 1092 w 1166"/>
                <a:gd name="T99" fmla="*/ 408 h 1042"/>
                <a:gd name="T100" fmla="*/ 915 w 1166"/>
                <a:gd name="T101" fmla="*/ 589 h 1042"/>
                <a:gd name="T102" fmla="*/ 915 w 1166"/>
                <a:gd name="T103" fmla="*/ 589 h 1042"/>
                <a:gd name="T104" fmla="*/ 900 w 1166"/>
                <a:gd name="T105" fmla="*/ 619 h 1042"/>
                <a:gd name="T106" fmla="*/ 841 w 1166"/>
                <a:gd name="T107" fmla="*/ 649 h 1042"/>
                <a:gd name="T108" fmla="*/ 812 w 1166"/>
                <a:gd name="T109" fmla="*/ 664 h 1042"/>
                <a:gd name="T110" fmla="*/ 767 w 1166"/>
                <a:gd name="T111" fmla="*/ 619 h 1042"/>
                <a:gd name="T112" fmla="*/ 827 w 1166"/>
                <a:gd name="T113" fmla="*/ 528 h 1042"/>
                <a:gd name="T114" fmla="*/ 886 w 1166"/>
                <a:gd name="T115" fmla="*/ 528 h 1042"/>
                <a:gd name="T116" fmla="*/ 915 w 1166"/>
                <a:gd name="T117" fmla="*/ 589 h 1042"/>
                <a:gd name="T118" fmla="*/ 915 w 1166"/>
                <a:gd name="T119" fmla="*/ 589 h 1042"/>
                <a:gd name="T120" fmla="*/ 915 w 1166"/>
                <a:gd name="T121" fmla="*/ 589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66" h="1042">
                  <a:moveTo>
                    <a:pt x="1092" y="408"/>
                  </a:moveTo>
                  <a:lnTo>
                    <a:pt x="1092" y="408"/>
                  </a:lnTo>
                  <a:cubicBezTo>
                    <a:pt x="1048" y="408"/>
                    <a:pt x="1004" y="362"/>
                    <a:pt x="1018" y="332"/>
                  </a:cubicBezTo>
                  <a:cubicBezTo>
                    <a:pt x="1018" y="302"/>
                    <a:pt x="1048" y="287"/>
                    <a:pt x="1063" y="287"/>
                  </a:cubicBezTo>
                  <a:cubicBezTo>
                    <a:pt x="1078" y="287"/>
                    <a:pt x="1092" y="302"/>
                    <a:pt x="1107" y="302"/>
                  </a:cubicBezTo>
                  <a:cubicBezTo>
                    <a:pt x="1107" y="257"/>
                    <a:pt x="1122" y="211"/>
                    <a:pt x="1107" y="166"/>
                  </a:cubicBezTo>
                  <a:cubicBezTo>
                    <a:pt x="1092" y="151"/>
                    <a:pt x="1078" y="121"/>
                    <a:pt x="1078" y="106"/>
                  </a:cubicBezTo>
                  <a:cubicBezTo>
                    <a:pt x="1063" y="76"/>
                    <a:pt x="1063" y="45"/>
                    <a:pt x="1063" y="15"/>
                  </a:cubicBezTo>
                  <a:cubicBezTo>
                    <a:pt x="1033" y="30"/>
                    <a:pt x="989" y="15"/>
                    <a:pt x="974" y="15"/>
                  </a:cubicBezTo>
                  <a:cubicBezTo>
                    <a:pt x="930" y="0"/>
                    <a:pt x="900" y="0"/>
                    <a:pt x="886" y="30"/>
                  </a:cubicBezTo>
                  <a:cubicBezTo>
                    <a:pt x="856" y="45"/>
                    <a:pt x="827" y="45"/>
                    <a:pt x="812" y="76"/>
                  </a:cubicBezTo>
                  <a:cubicBezTo>
                    <a:pt x="797" y="91"/>
                    <a:pt x="767" y="106"/>
                    <a:pt x="753" y="121"/>
                  </a:cubicBezTo>
                  <a:cubicBezTo>
                    <a:pt x="738" y="136"/>
                    <a:pt x="738" y="166"/>
                    <a:pt x="723" y="181"/>
                  </a:cubicBezTo>
                  <a:cubicBezTo>
                    <a:pt x="708" y="211"/>
                    <a:pt x="679" y="181"/>
                    <a:pt x="664" y="211"/>
                  </a:cubicBezTo>
                  <a:cubicBezTo>
                    <a:pt x="649" y="227"/>
                    <a:pt x="664" y="242"/>
                    <a:pt x="649" y="257"/>
                  </a:cubicBezTo>
                  <a:cubicBezTo>
                    <a:pt x="620" y="317"/>
                    <a:pt x="546" y="272"/>
                    <a:pt x="502" y="257"/>
                  </a:cubicBezTo>
                  <a:cubicBezTo>
                    <a:pt x="457" y="227"/>
                    <a:pt x="443" y="287"/>
                    <a:pt x="413" y="317"/>
                  </a:cubicBezTo>
                  <a:cubicBezTo>
                    <a:pt x="398" y="332"/>
                    <a:pt x="384" y="362"/>
                    <a:pt x="354" y="362"/>
                  </a:cubicBezTo>
                  <a:cubicBezTo>
                    <a:pt x="354" y="362"/>
                    <a:pt x="295" y="362"/>
                    <a:pt x="295" y="347"/>
                  </a:cubicBezTo>
                  <a:cubicBezTo>
                    <a:pt x="325" y="302"/>
                    <a:pt x="310" y="227"/>
                    <a:pt x="251" y="211"/>
                  </a:cubicBezTo>
                  <a:lnTo>
                    <a:pt x="251" y="438"/>
                  </a:lnTo>
                  <a:cubicBezTo>
                    <a:pt x="251" y="438"/>
                    <a:pt x="265" y="483"/>
                    <a:pt x="251" y="498"/>
                  </a:cubicBezTo>
                  <a:cubicBezTo>
                    <a:pt x="206" y="528"/>
                    <a:pt x="192" y="544"/>
                    <a:pt x="133" y="528"/>
                  </a:cubicBezTo>
                  <a:cubicBezTo>
                    <a:pt x="118" y="528"/>
                    <a:pt x="103" y="528"/>
                    <a:pt x="88" y="513"/>
                  </a:cubicBezTo>
                  <a:cubicBezTo>
                    <a:pt x="74" y="483"/>
                    <a:pt x="59" y="468"/>
                    <a:pt x="29" y="498"/>
                  </a:cubicBezTo>
                  <a:cubicBezTo>
                    <a:pt x="0" y="528"/>
                    <a:pt x="29" y="574"/>
                    <a:pt x="44" y="604"/>
                  </a:cubicBezTo>
                  <a:cubicBezTo>
                    <a:pt x="59" y="619"/>
                    <a:pt x="74" y="649"/>
                    <a:pt x="74" y="679"/>
                  </a:cubicBezTo>
                  <a:cubicBezTo>
                    <a:pt x="103" y="740"/>
                    <a:pt x="162" y="770"/>
                    <a:pt x="133" y="845"/>
                  </a:cubicBezTo>
                  <a:cubicBezTo>
                    <a:pt x="118" y="876"/>
                    <a:pt x="103" y="876"/>
                    <a:pt x="118" y="906"/>
                  </a:cubicBezTo>
                  <a:cubicBezTo>
                    <a:pt x="133" y="921"/>
                    <a:pt x="133" y="936"/>
                    <a:pt x="133" y="936"/>
                  </a:cubicBezTo>
                  <a:cubicBezTo>
                    <a:pt x="147" y="951"/>
                    <a:pt x="133" y="981"/>
                    <a:pt x="147" y="996"/>
                  </a:cubicBezTo>
                  <a:cubicBezTo>
                    <a:pt x="147" y="996"/>
                    <a:pt x="147" y="966"/>
                    <a:pt x="162" y="966"/>
                  </a:cubicBezTo>
                  <a:cubicBezTo>
                    <a:pt x="162" y="966"/>
                    <a:pt x="206" y="1011"/>
                    <a:pt x="221" y="1027"/>
                  </a:cubicBezTo>
                  <a:cubicBezTo>
                    <a:pt x="251" y="1042"/>
                    <a:pt x="280" y="996"/>
                    <a:pt x="310" y="996"/>
                  </a:cubicBezTo>
                  <a:cubicBezTo>
                    <a:pt x="339" y="981"/>
                    <a:pt x="369" y="1011"/>
                    <a:pt x="384" y="981"/>
                  </a:cubicBezTo>
                  <a:cubicBezTo>
                    <a:pt x="413" y="966"/>
                    <a:pt x="428" y="966"/>
                    <a:pt x="457" y="966"/>
                  </a:cubicBezTo>
                  <a:lnTo>
                    <a:pt x="561" y="966"/>
                  </a:lnTo>
                  <a:lnTo>
                    <a:pt x="576" y="966"/>
                  </a:lnTo>
                  <a:cubicBezTo>
                    <a:pt x="590" y="966"/>
                    <a:pt x="590" y="951"/>
                    <a:pt x="605" y="951"/>
                  </a:cubicBezTo>
                  <a:cubicBezTo>
                    <a:pt x="605" y="951"/>
                    <a:pt x="605" y="936"/>
                    <a:pt x="620" y="936"/>
                  </a:cubicBezTo>
                  <a:cubicBezTo>
                    <a:pt x="620" y="951"/>
                    <a:pt x="620" y="981"/>
                    <a:pt x="649" y="981"/>
                  </a:cubicBezTo>
                  <a:cubicBezTo>
                    <a:pt x="649" y="981"/>
                    <a:pt x="635" y="921"/>
                    <a:pt x="679" y="936"/>
                  </a:cubicBezTo>
                  <a:cubicBezTo>
                    <a:pt x="738" y="951"/>
                    <a:pt x="797" y="891"/>
                    <a:pt x="841" y="845"/>
                  </a:cubicBezTo>
                  <a:cubicBezTo>
                    <a:pt x="886" y="815"/>
                    <a:pt x="915" y="770"/>
                    <a:pt x="959" y="725"/>
                  </a:cubicBezTo>
                  <a:cubicBezTo>
                    <a:pt x="1004" y="679"/>
                    <a:pt x="1018" y="619"/>
                    <a:pt x="1063" y="559"/>
                  </a:cubicBezTo>
                  <a:cubicBezTo>
                    <a:pt x="1078" y="544"/>
                    <a:pt x="1122" y="528"/>
                    <a:pt x="1137" y="498"/>
                  </a:cubicBezTo>
                  <a:cubicBezTo>
                    <a:pt x="1151" y="468"/>
                    <a:pt x="1166" y="408"/>
                    <a:pt x="1166" y="378"/>
                  </a:cubicBezTo>
                  <a:lnTo>
                    <a:pt x="1122" y="378"/>
                  </a:lnTo>
                  <a:cubicBezTo>
                    <a:pt x="1107" y="378"/>
                    <a:pt x="1107" y="408"/>
                    <a:pt x="1092" y="408"/>
                  </a:cubicBezTo>
                  <a:lnTo>
                    <a:pt x="1092" y="408"/>
                  </a:lnTo>
                  <a:close/>
                  <a:moveTo>
                    <a:pt x="915" y="589"/>
                  </a:moveTo>
                  <a:lnTo>
                    <a:pt x="915" y="589"/>
                  </a:lnTo>
                  <a:cubicBezTo>
                    <a:pt x="900" y="589"/>
                    <a:pt x="900" y="619"/>
                    <a:pt x="900" y="619"/>
                  </a:cubicBezTo>
                  <a:cubicBezTo>
                    <a:pt x="886" y="649"/>
                    <a:pt x="856" y="634"/>
                    <a:pt x="841" y="649"/>
                  </a:cubicBezTo>
                  <a:cubicBezTo>
                    <a:pt x="827" y="649"/>
                    <a:pt x="827" y="664"/>
                    <a:pt x="812" y="664"/>
                  </a:cubicBezTo>
                  <a:cubicBezTo>
                    <a:pt x="782" y="664"/>
                    <a:pt x="767" y="634"/>
                    <a:pt x="767" y="619"/>
                  </a:cubicBezTo>
                  <a:cubicBezTo>
                    <a:pt x="753" y="589"/>
                    <a:pt x="797" y="544"/>
                    <a:pt x="827" y="528"/>
                  </a:cubicBezTo>
                  <a:cubicBezTo>
                    <a:pt x="841" y="513"/>
                    <a:pt x="871" y="513"/>
                    <a:pt x="886" y="528"/>
                  </a:cubicBezTo>
                  <a:cubicBezTo>
                    <a:pt x="900" y="544"/>
                    <a:pt x="945" y="574"/>
                    <a:pt x="915" y="589"/>
                  </a:cubicBezTo>
                  <a:cubicBezTo>
                    <a:pt x="900" y="589"/>
                    <a:pt x="930" y="574"/>
                    <a:pt x="915" y="589"/>
                  </a:cubicBezTo>
                  <a:lnTo>
                    <a:pt x="915" y="589"/>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Freeform 2149">
              <a:extLst>
                <a:ext uri="{FF2B5EF4-FFF2-40B4-BE49-F238E27FC236}">
                  <a16:creationId xmlns:a16="http://schemas.microsoft.com/office/drawing/2014/main" id="{38767F5B-6AA3-ACF5-9D5A-8928BE413F73}"/>
                </a:ext>
              </a:extLst>
            </p:cNvPr>
            <p:cNvSpPr>
              <a:spLocks/>
            </p:cNvSpPr>
            <p:nvPr/>
          </p:nvSpPr>
          <p:spPr bwMode="auto">
            <a:xfrm>
              <a:off x="3945" y="2466"/>
              <a:ext cx="161" cy="153"/>
            </a:xfrm>
            <a:custGeom>
              <a:avLst/>
              <a:gdLst>
                <a:gd name="T0" fmla="*/ 682 w 833"/>
                <a:gd name="T1" fmla="*/ 791 h 791"/>
                <a:gd name="T2" fmla="*/ 682 w 833"/>
                <a:gd name="T3" fmla="*/ 791 h 791"/>
                <a:gd name="T4" fmla="*/ 727 w 833"/>
                <a:gd name="T5" fmla="*/ 747 h 791"/>
                <a:gd name="T6" fmla="*/ 772 w 833"/>
                <a:gd name="T7" fmla="*/ 703 h 791"/>
                <a:gd name="T8" fmla="*/ 818 w 833"/>
                <a:gd name="T9" fmla="*/ 645 h 791"/>
                <a:gd name="T10" fmla="*/ 833 w 833"/>
                <a:gd name="T11" fmla="*/ 615 h 791"/>
                <a:gd name="T12" fmla="*/ 757 w 833"/>
                <a:gd name="T13" fmla="*/ 527 h 791"/>
                <a:gd name="T14" fmla="*/ 682 w 833"/>
                <a:gd name="T15" fmla="*/ 366 h 791"/>
                <a:gd name="T16" fmla="*/ 606 w 833"/>
                <a:gd name="T17" fmla="*/ 234 h 791"/>
                <a:gd name="T18" fmla="*/ 576 w 833"/>
                <a:gd name="T19" fmla="*/ 117 h 791"/>
                <a:gd name="T20" fmla="*/ 712 w 833"/>
                <a:gd name="T21" fmla="*/ 322 h 791"/>
                <a:gd name="T22" fmla="*/ 742 w 833"/>
                <a:gd name="T23" fmla="*/ 278 h 791"/>
                <a:gd name="T24" fmla="*/ 727 w 833"/>
                <a:gd name="T25" fmla="*/ 205 h 791"/>
                <a:gd name="T26" fmla="*/ 712 w 833"/>
                <a:gd name="T27" fmla="*/ 29 h 791"/>
                <a:gd name="T28" fmla="*/ 576 w 833"/>
                <a:gd name="T29" fmla="*/ 29 h 791"/>
                <a:gd name="T30" fmla="*/ 379 w 833"/>
                <a:gd name="T31" fmla="*/ 44 h 791"/>
                <a:gd name="T32" fmla="*/ 242 w 833"/>
                <a:gd name="T33" fmla="*/ 44 h 791"/>
                <a:gd name="T34" fmla="*/ 61 w 833"/>
                <a:gd name="T35" fmla="*/ 14 h 791"/>
                <a:gd name="T36" fmla="*/ 45 w 833"/>
                <a:gd name="T37" fmla="*/ 0 h 791"/>
                <a:gd name="T38" fmla="*/ 15 w 833"/>
                <a:gd name="T39" fmla="*/ 44 h 791"/>
                <a:gd name="T40" fmla="*/ 30 w 833"/>
                <a:gd name="T41" fmla="*/ 102 h 791"/>
                <a:gd name="T42" fmla="*/ 15 w 833"/>
                <a:gd name="T43" fmla="*/ 161 h 791"/>
                <a:gd name="T44" fmla="*/ 30 w 833"/>
                <a:gd name="T45" fmla="*/ 190 h 791"/>
                <a:gd name="T46" fmla="*/ 30 w 833"/>
                <a:gd name="T47" fmla="*/ 366 h 791"/>
                <a:gd name="T48" fmla="*/ 30 w 833"/>
                <a:gd name="T49" fmla="*/ 762 h 791"/>
                <a:gd name="T50" fmla="*/ 515 w 833"/>
                <a:gd name="T51" fmla="*/ 762 h 791"/>
                <a:gd name="T52" fmla="*/ 606 w 833"/>
                <a:gd name="T53" fmla="*/ 762 h 791"/>
                <a:gd name="T54" fmla="*/ 682 w 833"/>
                <a:gd name="T55"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33" h="791">
                  <a:moveTo>
                    <a:pt x="682" y="791"/>
                  </a:moveTo>
                  <a:lnTo>
                    <a:pt x="682" y="791"/>
                  </a:lnTo>
                  <a:cubicBezTo>
                    <a:pt x="697" y="791"/>
                    <a:pt x="697" y="747"/>
                    <a:pt x="727" y="747"/>
                  </a:cubicBezTo>
                  <a:cubicBezTo>
                    <a:pt x="772" y="747"/>
                    <a:pt x="742" y="718"/>
                    <a:pt x="772" y="703"/>
                  </a:cubicBezTo>
                  <a:cubicBezTo>
                    <a:pt x="818" y="689"/>
                    <a:pt x="818" y="689"/>
                    <a:pt x="818" y="645"/>
                  </a:cubicBezTo>
                  <a:cubicBezTo>
                    <a:pt x="803" y="615"/>
                    <a:pt x="803" y="615"/>
                    <a:pt x="833" y="615"/>
                  </a:cubicBezTo>
                  <a:cubicBezTo>
                    <a:pt x="818" y="615"/>
                    <a:pt x="772" y="542"/>
                    <a:pt x="757" y="527"/>
                  </a:cubicBezTo>
                  <a:cubicBezTo>
                    <a:pt x="742" y="469"/>
                    <a:pt x="712" y="410"/>
                    <a:pt x="682" y="366"/>
                  </a:cubicBezTo>
                  <a:cubicBezTo>
                    <a:pt x="651" y="322"/>
                    <a:pt x="636" y="264"/>
                    <a:pt x="606" y="234"/>
                  </a:cubicBezTo>
                  <a:cubicBezTo>
                    <a:pt x="591" y="220"/>
                    <a:pt x="560" y="132"/>
                    <a:pt x="576" y="117"/>
                  </a:cubicBezTo>
                  <a:cubicBezTo>
                    <a:pt x="576" y="117"/>
                    <a:pt x="697" y="322"/>
                    <a:pt x="712" y="322"/>
                  </a:cubicBezTo>
                  <a:cubicBezTo>
                    <a:pt x="727" y="322"/>
                    <a:pt x="742" y="278"/>
                    <a:pt x="742" y="278"/>
                  </a:cubicBezTo>
                  <a:cubicBezTo>
                    <a:pt x="742" y="249"/>
                    <a:pt x="742" y="220"/>
                    <a:pt x="727" y="205"/>
                  </a:cubicBezTo>
                  <a:cubicBezTo>
                    <a:pt x="727" y="146"/>
                    <a:pt x="712" y="88"/>
                    <a:pt x="712" y="29"/>
                  </a:cubicBezTo>
                  <a:cubicBezTo>
                    <a:pt x="682" y="58"/>
                    <a:pt x="606" y="58"/>
                    <a:pt x="576" y="29"/>
                  </a:cubicBezTo>
                  <a:cubicBezTo>
                    <a:pt x="515" y="0"/>
                    <a:pt x="439" y="14"/>
                    <a:pt x="379" y="44"/>
                  </a:cubicBezTo>
                  <a:cubicBezTo>
                    <a:pt x="333" y="73"/>
                    <a:pt x="288" y="58"/>
                    <a:pt x="242" y="44"/>
                  </a:cubicBezTo>
                  <a:cubicBezTo>
                    <a:pt x="182" y="29"/>
                    <a:pt x="121" y="29"/>
                    <a:pt x="61" y="14"/>
                  </a:cubicBezTo>
                  <a:lnTo>
                    <a:pt x="45" y="0"/>
                  </a:lnTo>
                  <a:cubicBezTo>
                    <a:pt x="30" y="14"/>
                    <a:pt x="30" y="29"/>
                    <a:pt x="15" y="44"/>
                  </a:cubicBezTo>
                  <a:cubicBezTo>
                    <a:pt x="0" y="58"/>
                    <a:pt x="45" y="73"/>
                    <a:pt x="30" y="102"/>
                  </a:cubicBezTo>
                  <a:cubicBezTo>
                    <a:pt x="15" y="117"/>
                    <a:pt x="15" y="132"/>
                    <a:pt x="15" y="161"/>
                  </a:cubicBezTo>
                  <a:cubicBezTo>
                    <a:pt x="30" y="161"/>
                    <a:pt x="30" y="176"/>
                    <a:pt x="30" y="190"/>
                  </a:cubicBezTo>
                  <a:lnTo>
                    <a:pt x="30" y="366"/>
                  </a:lnTo>
                  <a:lnTo>
                    <a:pt x="30" y="762"/>
                  </a:lnTo>
                  <a:lnTo>
                    <a:pt x="515" y="762"/>
                  </a:lnTo>
                  <a:lnTo>
                    <a:pt x="606" y="762"/>
                  </a:lnTo>
                  <a:cubicBezTo>
                    <a:pt x="636" y="762"/>
                    <a:pt x="651" y="791"/>
                    <a:pt x="682" y="79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8" name="Freeform 2150">
              <a:extLst>
                <a:ext uri="{FF2B5EF4-FFF2-40B4-BE49-F238E27FC236}">
                  <a16:creationId xmlns:a16="http://schemas.microsoft.com/office/drawing/2014/main" id="{63BE0065-3E1C-83BA-870C-2B8B10492B69}"/>
                </a:ext>
              </a:extLst>
            </p:cNvPr>
            <p:cNvSpPr>
              <a:spLocks/>
            </p:cNvSpPr>
            <p:nvPr/>
          </p:nvSpPr>
          <p:spPr bwMode="auto">
            <a:xfrm>
              <a:off x="3945" y="2466"/>
              <a:ext cx="161" cy="153"/>
            </a:xfrm>
            <a:custGeom>
              <a:avLst/>
              <a:gdLst>
                <a:gd name="T0" fmla="*/ 682 w 833"/>
                <a:gd name="T1" fmla="*/ 791 h 791"/>
                <a:gd name="T2" fmla="*/ 682 w 833"/>
                <a:gd name="T3" fmla="*/ 791 h 791"/>
                <a:gd name="T4" fmla="*/ 727 w 833"/>
                <a:gd name="T5" fmla="*/ 747 h 791"/>
                <a:gd name="T6" fmla="*/ 772 w 833"/>
                <a:gd name="T7" fmla="*/ 703 h 791"/>
                <a:gd name="T8" fmla="*/ 818 w 833"/>
                <a:gd name="T9" fmla="*/ 645 h 791"/>
                <a:gd name="T10" fmla="*/ 833 w 833"/>
                <a:gd name="T11" fmla="*/ 615 h 791"/>
                <a:gd name="T12" fmla="*/ 757 w 833"/>
                <a:gd name="T13" fmla="*/ 527 h 791"/>
                <a:gd name="T14" fmla="*/ 682 w 833"/>
                <a:gd name="T15" fmla="*/ 366 h 791"/>
                <a:gd name="T16" fmla="*/ 606 w 833"/>
                <a:gd name="T17" fmla="*/ 234 h 791"/>
                <a:gd name="T18" fmla="*/ 576 w 833"/>
                <a:gd name="T19" fmla="*/ 117 h 791"/>
                <a:gd name="T20" fmla="*/ 712 w 833"/>
                <a:gd name="T21" fmla="*/ 322 h 791"/>
                <a:gd name="T22" fmla="*/ 742 w 833"/>
                <a:gd name="T23" fmla="*/ 278 h 791"/>
                <a:gd name="T24" fmla="*/ 727 w 833"/>
                <a:gd name="T25" fmla="*/ 205 h 791"/>
                <a:gd name="T26" fmla="*/ 712 w 833"/>
                <a:gd name="T27" fmla="*/ 29 h 791"/>
                <a:gd name="T28" fmla="*/ 576 w 833"/>
                <a:gd name="T29" fmla="*/ 29 h 791"/>
                <a:gd name="T30" fmla="*/ 379 w 833"/>
                <a:gd name="T31" fmla="*/ 44 h 791"/>
                <a:gd name="T32" fmla="*/ 242 w 833"/>
                <a:gd name="T33" fmla="*/ 44 h 791"/>
                <a:gd name="T34" fmla="*/ 61 w 833"/>
                <a:gd name="T35" fmla="*/ 14 h 791"/>
                <a:gd name="T36" fmla="*/ 45 w 833"/>
                <a:gd name="T37" fmla="*/ 0 h 791"/>
                <a:gd name="T38" fmla="*/ 15 w 833"/>
                <a:gd name="T39" fmla="*/ 44 h 791"/>
                <a:gd name="T40" fmla="*/ 30 w 833"/>
                <a:gd name="T41" fmla="*/ 102 h 791"/>
                <a:gd name="T42" fmla="*/ 15 w 833"/>
                <a:gd name="T43" fmla="*/ 161 h 791"/>
                <a:gd name="T44" fmla="*/ 30 w 833"/>
                <a:gd name="T45" fmla="*/ 190 h 791"/>
                <a:gd name="T46" fmla="*/ 30 w 833"/>
                <a:gd name="T47" fmla="*/ 366 h 791"/>
                <a:gd name="T48" fmla="*/ 30 w 833"/>
                <a:gd name="T49" fmla="*/ 762 h 791"/>
                <a:gd name="T50" fmla="*/ 515 w 833"/>
                <a:gd name="T51" fmla="*/ 762 h 791"/>
                <a:gd name="T52" fmla="*/ 606 w 833"/>
                <a:gd name="T53" fmla="*/ 762 h 791"/>
                <a:gd name="T54" fmla="*/ 682 w 833"/>
                <a:gd name="T55" fmla="*/ 791 h 791"/>
                <a:gd name="T56" fmla="*/ 682 w 833"/>
                <a:gd name="T5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3" h="791">
                  <a:moveTo>
                    <a:pt x="682" y="791"/>
                  </a:moveTo>
                  <a:lnTo>
                    <a:pt x="682" y="791"/>
                  </a:lnTo>
                  <a:cubicBezTo>
                    <a:pt x="697" y="791"/>
                    <a:pt x="697" y="747"/>
                    <a:pt x="727" y="747"/>
                  </a:cubicBezTo>
                  <a:cubicBezTo>
                    <a:pt x="772" y="747"/>
                    <a:pt x="742" y="718"/>
                    <a:pt x="772" y="703"/>
                  </a:cubicBezTo>
                  <a:cubicBezTo>
                    <a:pt x="818" y="689"/>
                    <a:pt x="818" y="689"/>
                    <a:pt x="818" y="645"/>
                  </a:cubicBezTo>
                  <a:cubicBezTo>
                    <a:pt x="803" y="615"/>
                    <a:pt x="803" y="615"/>
                    <a:pt x="833" y="615"/>
                  </a:cubicBezTo>
                  <a:cubicBezTo>
                    <a:pt x="818" y="615"/>
                    <a:pt x="772" y="542"/>
                    <a:pt x="757" y="527"/>
                  </a:cubicBezTo>
                  <a:cubicBezTo>
                    <a:pt x="742" y="469"/>
                    <a:pt x="712" y="410"/>
                    <a:pt x="682" y="366"/>
                  </a:cubicBezTo>
                  <a:cubicBezTo>
                    <a:pt x="651" y="322"/>
                    <a:pt x="636" y="264"/>
                    <a:pt x="606" y="234"/>
                  </a:cubicBezTo>
                  <a:cubicBezTo>
                    <a:pt x="591" y="220"/>
                    <a:pt x="560" y="132"/>
                    <a:pt x="576" y="117"/>
                  </a:cubicBezTo>
                  <a:cubicBezTo>
                    <a:pt x="576" y="117"/>
                    <a:pt x="697" y="322"/>
                    <a:pt x="712" y="322"/>
                  </a:cubicBezTo>
                  <a:cubicBezTo>
                    <a:pt x="727" y="322"/>
                    <a:pt x="742" y="278"/>
                    <a:pt x="742" y="278"/>
                  </a:cubicBezTo>
                  <a:cubicBezTo>
                    <a:pt x="742" y="249"/>
                    <a:pt x="742" y="220"/>
                    <a:pt x="727" y="205"/>
                  </a:cubicBezTo>
                  <a:cubicBezTo>
                    <a:pt x="727" y="146"/>
                    <a:pt x="712" y="88"/>
                    <a:pt x="712" y="29"/>
                  </a:cubicBezTo>
                  <a:cubicBezTo>
                    <a:pt x="682" y="58"/>
                    <a:pt x="606" y="58"/>
                    <a:pt x="576" y="29"/>
                  </a:cubicBezTo>
                  <a:cubicBezTo>
                    <a:pt x="515" y="0"/>
                    <a:pt x="439" y="14"/>
                    <a:pt x="379" y="44"/>
                  </a:cubicBezTo>
                  <a:cubicBezTo>
                    <a:pt x="333" y="73"/>
                    <a:pt x="288" y="58"/>
                    <a:pt x="242" y="44"/>
                  </a:cubicBezTo>
                  <a:cubicBezTo>
                    <a:pt x="182" y="29"/>
                    <a:pt x="121" y="29"/>
                    <a:pt x="61" y="14"/>
                  </a:cubicBezTo>
                  <a:lnTo>
                    <a:pt x="45" y="0"/>
                  </a:lnTo>
                  <a:cubicBezTo>
                    <a:pt x="30" y="14"/>
                    <a:pt x="30" y="29"/>
                    <a:pt x="15" y="44"/>
                  </a:cubicBezTo>
                  <a:cubicBezTo>
                    <a:pt x="0" y="58"/>
                    <a:pt x="45" y="73"/>
                    <a:pt x="30" y="102"/>
                  </a:cubicBezTo>
                  <a:cubicBezTo>
                    <a:pt x="15" y="117"/>
                    <a:pt x="15" y="132"/>
                    <a:pt x="15" y="161"/>
                  </a:cubicBezTo>
                  <a:cubicBezTo>
                    <a:pt x="30" y="161"/>
                    <a:pt x="30" y="176"/>
                    <a:pt x="30" y="190"/>
                  </a:cubicBezTo>
                  <a:lnTo>
                    <a:pt x="30" y="366"/>
                  </a:lnTo>
                  <a:lnTo>
                    <a:pt x="30" y="762"/>
                  </a:lnTo>
                  <a:lnTo>
                    <a:pt x="515" y="762"/>
                  </a:lnTo>
                  <a:lnTo>
                    <a:pt x="606" y="762"/>
                  </a:lnTo>
                  <a:cubicBezTo>
                    <a:pt x="636" y="762"/>
                    <a:pt x="651" y="791"/>
                    <a:pt x="682" y="791"/>
                  </a:cubicBezTo>
                  <a:lnTo>
                    <a:pt x="682" y="79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Freeform 2151">
              <a:extLst>
                <a:ext uri="{FF2B5EF4-FFF2-40B4-BE49-F238E27FC236}">
                  <a16:creationId xmlns:a16="http://schemas.microsoft.com/office/drawing/2014/main" id="{62A4090A-782E-3D61-92D8-58249581CB53}"/>
                </a:ext>
              </a:extLst>
            </p:cNvPr>
            <p:cNvSpPr>
              <a:spLocks/>
            </p:cNvSpPr>
            <p:nvPr/>
          </p:nvSpPr>
          <p:spPr bwMode="auto">
            <a:xfrm>
              <a:off x="3945" y="2466"/>
              <a:ext cx="161" cy="153"/>
            </a:xfrm>
            <a:custGeom>
              <a:avLst/>
              <a:gdLst>
                <a:gd name="T0" fmla="*/ 682 w 833"/>
                <a:gd name="T1" fmla="*/ 791 h 791"/>
                <a:gd name="T2" fmla="*/ 682 w 833"/>
                <a:gd name="T3" fmla="*/ 791 h 791"/>
                <a:gd name="T4" fmla="*/ 727 w 833"/>
                <a:gd name="T5" fmla="*/ 747 h 791"/>
                <a:gd name="T6" fmla="*/ 772 w 833"/>
                <a:gd name="T7" fmla="*/ 703 h 791"/>
                <a:gd name="T8" fmla="*/ 818 w 833"/>
                <a:gd name="T9" fmla="*/ 645 h 791"/>
                <a:gd name="T10" fmla="*/ 833 w 833"/>
                <a:gd name="T11" fmla="*/ 615 h 791"/>
                <a:gd name="T12" fmla="*/ 757 w 833"/>
                <a:gd name="T13" fmla="*/ 527 h 791"/>
                <a:gd name="T14" fmla="*/ 682 w 833"/>
                <a:gd name="T15" fmla="*/ 366 h 791"/>
                <a:gd name="T16" fmla="*/ 606 w 833"/>
                <a:gd name="T17" fmla="*/ 234 h 791"/>
                <a:gd name="T18" fmla="*/ 576 w 833"/>
                <a:gd name="T19" fmla="*/ 117 h 791"/>
                <a:gd name="T20" fmla="*/ 712 w 833"/>
                <a:gd name="T21" fmla="*/ 322 h 791"/>
                <a:gd name="T22" fmla="*/ 742 w 833"/>
                <a:gd name="T23" fmla="*/ 278 h 791"/>
                <a:gd name="T24" fmla="*/ 727 w 833"/>
                <a:gd name="T25" fmla="*/ 205 h 791"/>
                <a:gd name="T26" fmla="*/ 712 w 833"/>
                <a:gd name="T27" fmla="*/ 29 h 791"/>
                <a:gd name="T28" fmla="*/ 576 w 833"/>
                <a:gd name="T29" fmla="*/ 29 h 791"/>
                <a:gd name="T30" fmla="*/ 379 w 833"/>
                <a:gd name="T31" fmla="*/ 44 h 791"/>
                <a:gd name="T32" fmla="*/ 242 w 833"/>
                <a:gd name="T33" fmla="*/ 44 h 791"/>
                <a:gd name="T34" fmla="*/ 61 w 833"/>
                <a:gd name="T35" fmla="*/ 14 h 791"/>
                <a:gd name="T36" fmla="*/ 45 w 833"/>
                <a:gd name="T37" fmla="*/ 0 h 791"/>
                <a:gd name="T38" fmla="*/ 15 w 833"/>
                <a:gd name="T39" fmla="*/ 44 h 791"/>
                <a:gd name="T40" fmla="*/ 30 w 833"/>
                <a:gd name="T41" fmla="*/ 102 h 791"/>
                <a:gd name="T42" fmla="*/ 15 w 833"/>
                <a:gd name="T43" fmla="*/ 161 h 791"/>
                <a:gd name="T44" fmla="*/ 30 w 833"/>
                <a:gd name="T45" fmla="*/ 190 h 791"/>
                <a:gd name="T46" fmla="*/ 30 w 833"/>
                <a:gd name="T47" fmla="*/ 366 h 791"/>
                <a:gd name="T48" fmla="*/ 30 w 833"/>
                <a:gd name="T49" fmla="*/ 762 h 791"/>
                <a:gd name="T50" fmla="*/ 515 w 833"/>
                <a:gd name="T51" fmla="*/ 762 h 791"/>
                <a:gd name="T52" fmla="*/ 606 w 833"/>
                <a:gd name="T53" fmla="*/ 762 h 791"/>
                <a:gd name="T54" fmla="*/ 682 w 833"/>
                <a:gd name="T55"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33" h="791">
                  <a:moveTo>
                    <a:pt x="682" y="791"/>
                  </a:moveTo>
                  <a:lnTo>
                    <a:pt x="682" y="791"/>
                  </a:lnTo>
                  <a:cubicBezTo>
                    <a:pt x="697" y="791"/>
                    <a:pt x="697" y="747"/>
                    <a:pt x="727" y="747"/>
                  </a:cubicBezTo>
                  <a:cubicBezTo>
                    <a:pt x="772" y="747"/>
                    <a:pt x="742" y="718"/>
                    <a:pt x="772" y="703"/>
                  </a:cubicBezTo>
                  <a:cubicBezTo>
                    <a:pt x="818" y="689"/>
                    <a:pt x="818" y="689"/>
                    <a:pt x="818" y="645"/>
                  </a:cubicBezTo>
                  <a:cubicBezTo>
                    <a:pt x="803" y="615"/>
                    <a:pt x="803" y="615"/>
                    <a:pt x="833" y="615"/>
                  </a:cubicBezTo>
                  <a:cubicBezTo>
                    <a:pt x="818" y="615"/>
                    <a:pt x="772" y="542"/>
                    <a:pt x="757" y="527"/>
                  </a:cubicBezTo>
                  <a:cubicBezTo>
                    <a:pt x="742" y="469"/>
                    <a:pt x="712" y="410"/>
                    <a:pt x="682" y="366"/>
                  </a:cubicBezTo>
                  <a:cubicBezTo>
                    <a:pt x="651" y="322"/>
                    <a:pt x="636" y="264"/>
                    <a:pt x="606" y="234"/>
                  </a:cubicBezTo>
                  <a:cubicBezTo>
                    <a:pt x="591" y="220"/>
                    <a:pt x="560" y="132"/>
                    <a:pt x="576" y="117"/>
                  </a:cubicBezTo>
                  <a:cubicBezTo>
                    <a:pt x="576" y="117"/>
                    <a:pt x="697" y="322"/>
                    <a:pt x="712" y="322"/>
                  </a:cubicBezTo>
                  <a:cubicBezTo>
                    <a:pt x="727" y="322"/>
                    <a:pt x="742" y="278"/>
                    <a:pt x="742" y="278"/>
                  </a:cubicBezTo>
                  <a:cubicBezTo>
                    <a:pt x="742" y="249"/>
                    <a:pt x="742" y="220"/>
                    <a:pt x="727" y="205"/>
                  </a:cubicBezTo>
                  <a:cubicBezTo>
                    <a:pt x="727" y="146"/>
                    <a:pt x="712" y="88"/>
                    <a:pt x="712" y="29"/>
                  </a:cubicBezTo>
                  <a:cubicBezTo>
                    <a:pt x="682" y="58"/>
                    <a:pt x="606" y="58"/>
                    <a:pt x="576" y="29"/>
                  </a:cubicBezTo>
                  <a:cubicBezTo>
                    <a:pt x="515" y="0"/>
                    <a:pt x="439" y="14"/>
                    <a:pt x="379" y="44"/>
                  </a:cubicBezTo>
                  <a:cubicBezTo>
                    <a:pt x="333" y="73"/>
                    <a:pt x="288" y="58"/>
                    <a:pt x="242" y="44"/>
                  </a:cubicBezTo>
                  <a:cubicBezTo>
                    <a:pt x="182" y="29"/>
                    <a:pt x="121" y="29"/>
                    <a:pt x="61" y="14"/>
                  </a:cubicBezTo>
                  <a:lnTo>
                    <a:pt x="45" y="0"/>
                  </a:lnTo>
                  <a:cubicBezTo>
                    <a:pt x="30" y="14"/>
                    <a:pt x="30" y="29"/>
                    <a:pt x="15" y="44"/>
                  </a:cubicBezTo>
                  <a:cubicBezTo>
                    <a:pt x="0" y="58"/>
                    <a:pt x="45" y="73"/>
                    <a:pt x="30" y="102"/>
                  </a:cubicBezTo>
                  <a:cubicBezTo>
                    <a:pt x="15" y="117"/>
                    <a:pt x="15" y="132"/>
                    <a:pt x="15" y="161"/>
                  </a:cubicBezTo>
                  <a:cubicBezTo>
                    <a:pt x="30" y="161"/>
                    <a:pt x="30" y="176"/>
                    <a:pt x="30" y="190"/>
                  </a:cubicBezTo>
                  <a:lnTo>
                    <a:pt x="30" y="366"/>
                  </a:lnTo>
                  <a:lnTo>
                    <a:pt x="30" y="762"/>
                  </a:lnTo>
                  <a:lnTo>
                    <a:pt x="515" y="762"/>
                  </a:lnTo>
                  <a:lnTo>
                    <a:pt x="606" y="762"/>
                  </a:lnTo>
                  <a:cubicBezTo>
                    <a:pt x="636" y="762"/>
                    <a:pt x="651" y="791"/>
                    <a:pt x="682" y="791"/>
                  </a:cubicBez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0" name="Freeform 2152">
              <a:extLst>
                <a:ext uri="{FF2B5EF4-FFF2-40B4-BE49-F238E27FC236}">
                  <a16:creationId xmlns:a16="http://schemas.microsoft.com/office/drawing/2014/main" id="{544962F1-EF94-2203-7310-E6F40231F961}"/>
                </a:ext>
              </a:extLst>
            </p:cNvPr>
            <p:cNvSpPr>
              <a:spLocks/>
            </p:cNvSpPr>
            <p:nvPr/>
          </p:nvSpPr>
          <p:spPr bwMode="auto">
            <a:xfrm>
              <a:off x="3945" y="2466"/>
              <a:ext cx="161" cy="153"/>
            </a:xfrm>
            <a:custGeom>
              <a:avLst/>
              <a:gdLst>
                <a:gd name="T0" fmla="*/ 682 w 833"/>
                <a:gd name="T1" fmla="*/ 791 h 791"/>
                <a:gd name="T2" fmla="*/ 682 w 833"/>
                <a:gd name="T3" fmla="*/ 791 h 791"/>
                <a:gd name="T4" fmla="*/ 727 w 833"/>
                <a:gd name="T5" fmla="*/ 747 h 791"/>
                <a:gd name="T6" fmla="*/ 772 w 833"/>
                <a:gd name="T7" fmla="*/ 703 h 791"/>
                <a:gd name="T8" fmla="*/ 818 w 833"/>
                <a:gd name="T9" fmla="*/ 645 h 791"/>
                <a:gd name="T10" fmla="*/ 833 w 833"/>
                <a:gd name="T11" fmla="*/ 615 h 791"/>
                <a:gd name="T12" fmla="*/ 757 w 833"/>
                <a:gd name="T13" fmla="*/ 527 h 791"/>
                <a:gd name="T14" fmla="*/ 682 w 833"/>
                <a:gd name="T15" fmla="*/ 366 h 791"/>
                <a:gd name="T16" fmla="*/ 606 w 833"/>
                <a:gd name="T17" fmla="*/ 234 h 791"/>
                <a:gd name="T18" fmla="*/ 576 w 833"/>
                <a:gd name="T19" fmla="*/ 117 h 791"/>
                <a:gd name="T20" fmla="*/ 712 w 833"/>
                <a:gd name="T21" fmla="*/ 322 h 791"/>
                <a:gd name="T22" fmla="*/ 742 w 833"/>
                <a:gd name="T23" fmla="*/ 278 h 791"/>
                <a:gd name="T24" fmla="*/ 727 w 833"/>
                <a:gd name="T25" fmla="*/ 205 h 791"/>
                <a:gd name="T26" fmla="*/ 712 w 833"/>
                <a:gd name="T27" fmla="*/ 29 h 791"/>
                <a:gd name="T28" fmla="*/ 576 w 833"/>
                <a:gd name="T29" fmla="*/ 29 h 791"/>
                <a:gd name="T30" fmla="*/ 379 w 833"/>
                <a:gd name="T31" fmla="*/ 44 h 791"/>
                <a:gd name="T32" fmla="*/ 242 w 833"/>
                <a:gd name="T33" fmla="*/ 44 h 791"/>
                <a:gd name="T34" fmla="*/ 61 w 833"/>
                <a:gd name="T35" fmla="*/ 14 h 791"/>
                <a:gd name="T36" fmla="*/ 45 w 833"/>
                <a:gd name="T37" fmla="*/ 0 h 791"/>
                <a:gd name="T38" fmla="*/ 15 w 833"/>
                <a:gd name="T39" fmla="*/ 44 h 791"/>
                <a:gd name="T40" fmla="*/ 30 w 833"/>
                <a:gd name="T41" fmla="*/ 102 h 791"/>
                <a:gd name="T42" fmla="*/ 15 w 833"/>
                <a:gd name="T43" fmla="*/ 161 h 791"/>
                <a:gd name="T44" fmla="*/ 30 w 833"/>
                <a:gd name="T45" fmla="*/ 190 h 791"/>
                <a:gd name="T46" fmla="*/ 30 w 833"/>
                <a:gd name="T47" fmla="*/ 366 h 791"/>
                <a:gd name="T48" fmla="*/ 30 w 833"/>
                <a:gd name="T49" fmla="*/ 762 h 791"/>
                <a:gd name="T50" fmla="*/ 515 w 833"/>
                <a:gd name="T51" fmla="*/ 762 h 791"/>
                <a:gd name="T52" fmla="*/ 606 w 833"/>
                <a:gd name="T53" fmla="*/ 762 h 791"/>
                <a:gd name="T54" fmla="*/ 682 w 833"/>
                <a:gd name="T55" fmla="*/ 791 h 791"/>
                <a:gd name="T56" fmla="*/ 682 w 833"/>
                <a:gd name="T5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3" h="791">
                  <a:moveTo>
                    <a:pt x="682" y="791"/>
                  </a:moveTo>
                  <a:lnTo>
                    <a:pt x="682" y="791"/>
                  </a:lnTo>
                  <a:cubicBezTo>
                    <a:pt x="697" y="791"/>
                    <a:pt x="697" y="747"/>
                    <a:pt x="727" y="747"/>
                  </a:cubicBezTo>
                  <a:cubicBezTo>
                    <a:pt x="772" y="747"/>
                    <a:pt x="742" y="718"/>
                    <a:pt x="772" y="703"/>
                  </a:cubicBezTo>
                  <a:cubicBezTo>
                    <a:pt x="818" y="689"/>
                    <a:pt x="818" y="689"/>
                    <a:pt x="818" y="645"/>
                  </a:cubicBezTo>
                  <a:cubicBezTo>
                    <a:pt x="803" y="615"/>
                    <a:pt x="803" y="615"/>
                    <a:pt x="833" y="615"/>
                  </a:cubicBezTo>
                  <a:cubicBezTo>
                    <a:pt x="818" y="615"/>
                    <a:pt x="772" y="542"/>
                    <a:pt x="757" y="527"/>
                  </a:cubicBezTo>
                  <a:cubicBezTo>
                    <a:pt x="742" y="469"/>
                    <a:pt x="712" y="410"/>
                    <a:pt x="682" y="366"/>
                  </a:cubicBezTo>
                  <a:cubicBezTo>
                    <a:pt x="651" y="322"/>
                    <a:pt x="636" y="264"/>
                    <a:pt x="606" y="234"/>
                  </a:cubicBezTo>
                  <a:cubicBezTo>
                    <a:pt x="591" y="220"/>
                    <a:pt x="560" y="132"/>
                    <a:pt x="576" y="117"/>
                  </a:cubicBezTo>
                  <a:cubicBezTo>
                    <a:pt x="576" y="117"/>
                    <a:pt x="697" y="322"/>
                    <a:pt x="712" y="322"/>
                  </a:cubicBezTo>
                  <a:cubicBezTo>
                    <a:pt x="727" y="322"/>
                    <a:pt x="742" y="278"/>
                    <a:pt x="742" y="278"/>
                  </a:cubicBezTo>
                  <a:cubicBezTo>
                    <a:pt x="742" y="249"/>
                    <a:pt x="742" y="220"/>
                    <a:pt x="727" y="205"/>
                  </a:cubicBezTo>
                  <a:cubicBezTo>
                    <a:pt x="727" y="146"/>
                    <a:pt x="712" y="88"/>
                    <a:pt x="712" y="29"/>
                  </a:cubicBezTo>
                  <a:cubicBezTo>
                    <a:pt x="682" y="58"/>
                    <a:pt x="606" y="58"/>
                    <a:pt x="576" y="29"/>
                  </a:cubicBezTo>
                  <a:cubicBezTo>
                    <a:pt x="515" y="0"/>
                    <a:pt x="439" y="14"/>
                    <a:pt x="379" y="44"/>
                  </a:cubicBezTo>
                  <a:cubicBezTo>
                    <a:pt x="333" y="73"/>
                    <a:pt x="288" y="58"/>
                    <a:pt x="242" y="44"/>
                  </a:cubicBezTo>
                  <a:cubicBezTo>
                    <a:pt x="182" y="29"/>
                    <a:pt x="121" y="29"/>
                    <a:pt x="61" y="14"/>
                  </a:cubicBezTo>
                  <a:lnTo>
                    <a:pt x="45" y="0"/>
                  </a:lnTo>
                  <a:cubicBezTo>
                    <a:pt x="30" y="14"/>
                    <a:pt x="30" y="29"/>
                    <a:pt x="15" y="44"/>
                  </a:cubicBezTo>
                  <a:cubicBezTo>
                    <a:pt x="0" y="58"/>
                    <a:pt x="45" y="73"/>
                    <a:pt x="30" y="102"/>
                  </a:cubicBezTo>
                  <a:cubicBezTo>
                    <a:pt x="15" y="117"/>
                    <a:pt x="15" y="132"/>
                    <a:pt x="15" y="161"/>
                  </a:cubicBezTo>
                  <a:cubicBezTo>
                    <a:pt x="30" y="161"/>
                    <a:pt x="30" y="176"/>
                    <a:pt x="30" y="190"/>
                  </a:cubicBezTo>
                  <a:lnTo>
                    <a:pt x="30" y="366"/>
                  </a:lnTo>
                  <a:lnTo>
                    <a:pt x="30" y="762"/>
                  </a:lnTo>
                  <a:lnTo>
                    <a:pt x="515" y="762"/>
                  </a:lnTo>
                  <a:lnTo>
                    <a:pt x="606" y="762"/>
                  </a:lnTo>
                  <a:cubicBezTo>
                    <a:pt x="636" y="762"/>
                    <a:pt x="651" y="791"/>
                    <a:pt x="682" y="791"/>
                  </a:cubicBezTo>
                  <a:lnTo>
                    <a:pt x="682" y="791"/>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Freeform 2153">
              <a:extLst>
                <a:ext uri="{FF2B5EF4-FFF2-40B4-BE49-F238E27FC236}">
                  <a16:creationId xmlns:a16="http://schemas.microsoft.com/office/drawing/2014/main" id="{702917C2-8501-BF76-5CFC-5A43E44E1819}"/>
                </a:ext>
              </a:extLst>
            </p:cNvPr>
            <p:cNvSpPr>
              <a:spLocks/>
            </p:cNvSpPr>
            <p:nvPr/>
          </p:nvSpPr>
          <p:spPr bwMode="auto">
            <a:xfrm>
              <a:off x="3423" y="2402"/>
              <a:ext cx="169" cy="136"/>
            </a:xfrm>
            <a:custGeom>
              <a:avLst/>
              <a:gdLst>
                <a:gd name="T0" fmla="*/ 321 w 875"/>
                <a:gd name="T1" fmla="*/ 708 h 708"/>
                <a:gd name="T2" fmla="*/ 321 w 875"/>
                <a:gd name="T3" fmla="*/ 708 h 708"/>
                <a:gd name="T4" fmla="*/ 336 w 875"/>
                <a:gd name="T5" fmla="*/ 604 h 708"/>
                <a:gd name="T6" fmla="*/ 423 w 875"/>
                <a:gd name="T7" fmla="*/ 545 h 708"/>
                <a:gd name="T8" fmla="*/ 481 w 875"/>
                <a:gd name="T9" fmla="*/ 545 h 708"/>
                <a:gd name="T10" fmla="*/ 554 w 875"/>
                <a:gd name="T11" fmla="*/ 516 h 708"/>
                <a:gd name="T12" fmla="*/ 583 w 875"/>
                <a:gd name="T13" fmla="*/ 472 h 708"/>
                <a:gd name="T14" fmla="*/ 656 w 875"/>
                <a:gd name="T15" fmla="*/ 457 h 708"/>
                <a:gd name="T16" fmla="*/ 671 w 875"/>
                <a:gd name="T17" fmla="*/ 413 h 708"/>
                <a:gd name="T18" fmla="*/ 729 w 875"/>
                <a:gd name="T19" fmla="*/ 368 h 708"/>
                <a:gd name="T20" fmla="*/ 773 w 875"/>
                <a:gd name="T21" fmla="*/ 339 h 708"/>
                <a:gd name="T22" fmla="*/ 846 w 875"/>
                <a:gd name="T23" fmla="*/ 354 h 708"/>
                <a:gd name="T24" fmla="*/ 817 w 875"/>
                <a:gd name="T25" fmla="*/ 236 h 708"/>
                <a:gd name="T26" fmla="*/ 817 w 875"/>
                <a:gd name="T27" fmla="*/ 147 h 708"/>
                <a:gd name="T28" fmla="*/ 802 w 875"/>
                <a:gd name="T29" fmla="*/ 103 h 708"/>
                <a:gd name="T30" fmla="*/ 744 w 875"/>
                <a:gd name="T31" fmla="*/ 88 h 708"/>
                <a:gd name="T32" fmla="*/ 685 w 875"/>
                <a:gd name="T33" fmla="*/ 88 h 708"/>
                <a:gd name="T34" fmla="*/ 613 w 875"/>
                <a:gd name="T35" fmla="*/ 88 h 708"/>
                <a:gd name="T36" fmla="*/ 511 w 875"/>
                <a:gd name="T37" fmla="*/ 59 h 708"/>
                <a:gd name="T38" fmla="*/ 438 w 875"/>
                <a:gd name="T39" fmla="*/ 191 h 708"/>
                <a:gd name="T40" fmla="*/ 292 w 875"/>
                <a:gd name="T41" fmla="*/ 280 h 708"/>
                <a:gd name="T42" fmla="*/ 233 w 875"/>
                <a:gd name="T43" fmla="*/ 398 h 708"/>
                <a:gd name="T44" fmla="*/ 233 w 875"/>
                <a:gd name="T45" fmla="*/ 516 h 708"/>
                <a:gd name="T46" fmla="*/ 204 w 875"/>
                <a:gd name="T47" fmla="*/ 575 h 708"/>
                <a:gd name="T48" fmla="*/ 131 w 875"/>
                <a:gd name="T49" fmla="*/ 619 h 708"/>
                <a:gd name="T50" fmla="*/ 73 w 875"/>
                <a:gd name="T51" fmla="*/ 663 h 708"/>
                <a:gd name="T52" fmla="*/ 0 w 875"/>
                <a:gd name="T53" fmla="*/ 708 h 708"/>
                <a:gd name="T54" fmla="*/ 321 w 875"/>
                <a:gd name="T55"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5" h="708">
                  <a:moveTo>
                    <a:pt x="321" y="708"/>
                  </a:moveTo>
                  <a:lnTo>
                    <a:pt x="321" y="708"/>
                  </a:lnTo>
                  <a:cubicBezTo>
                    <a:pt x="321" y="663"/>
                    <a:pt x="306" y="634"/>
                    <a:pt x="336" y="604"/>
                  </a:cubicBezTo>
                  <a:cubicBezTo>
                    <a:pt x="365" y="590"/>
                    <a:pt x="408" y="575"/>
                    <a:pt x="423" y="545"/>
                  </a:cubicBezTo>
                  <a:lnTo>
                    <a:pt x="481" y="545"/>
                  </a:lnTo>
                  <a:cubicBezTo>
                    <a:pt x="496" y="531"/>
                    <a:pt x="525" y="531"/>
                    <a:pt x="554" y="516"/>
                  </a:cubicBezTo>
                  <a:cubicBezTo>
                    <a:pt x="569" y="501"/>
                    <a:pt x="569" y="486"/>
                    <a:pt x="583" y="472"/>
                  </a:cubicBezTo>
                  <a:cubicBezTo>
                    <a:pt x="598" y="457"/>
                    <a:pt x="642" y="472"/>
                    <a:pt x="656" y="457"/>
                  </a:cubicBezTo>
                  <a:cubicBezTo>
                    <a:pt x="671" y="442"/>
                    <a:pt x="671" y="427"/>
                    <a:pt x="671" y="413"/>
                  </a:cubicBezTo>
                  <a:cubicBezTo>
                    <a:pt x="671" y="383"/>
                    <a:pt x="715" y="383"/>
                    <a:pt x="729" y="368"/>
                  </a:cubicBezTo>
                  <a:cubicBezTo>
                    <a:pt x="744" y="354"/>
                    <a:pt x="744" y="339"/>
                    <a:pt x="773" y="339"/>
                  </a:cubicBezTo>
                  <a:cubicBezTo>
                    <a:pt x="788" y="339"/>
                    <a:pt x="831" y="354"/>
                    <a:pt x="846" y="354"/>
                  </a:cubicBezTo>
                  <a:cubicBezTo>
                    <a:pt x="875" y="339"/>
                    <a:pt x="817" y="250"/>
                    <a:pt x="817" y="236"/>
                  </a:cubicBezTo>
                  <a:lnTo>
                    <a:pt x="817" y="147"/>
                  </a:lnTo>
                  <a:cubicBezTo>
                    <a:pt x="802" y="132"/>
                    <a:pt x="802" y="118"/>
                    <a:pt x="802" y="103"/>
                  </a:cubicBezTo>
                  <a:cubicBezTo>
                    <a:pt x="773" y="103"/>
                    <a:pt x="758" y="88"/>
                    <a:pt x="744" y="88"/>
                  </a:cubicBezTo>
                  <a:cubicBezTo>
                    <a:pt x="729" y="73"/>
                    <a:pt x="700" y="88"/>
                    <a:pt x="685" y="88"/>
                  </a:cubicBezTo>
                  <a:cubicBezTo>
                    <a:pt x="671" y="73"/>
                    <a:pt x="642" y="88"/>
                    <a:pt x="613" y="88"/>
                  </a:cubicBezTo>
                  <a:cubicBezTo>
                    <a:pt x="583" y="88"/>
                    <a:pt x="525" y="0"/>
                    <a:pt x="511" y="59"/>
                  </a:cubicBezTo>
                  <a:cubicBezTo>
                    <a:pt x="496" y="103"/>
                    <a:pt x="481" y="147"/>
                    <a:pt x="438" y="191"/>
                  </a:cubicBezTo>
                  <a:cubicBezTo>
                    <a:pt x="394" y="236"/>
                    <a:pt x="336" y="236"/>
                    <a:pt x="292" y="280"/>
                  </a:cubicBezTo>
                  <a:cubicBezTo>
                    <a:pt x="263" y="309"/>
                    <a:pt x="248" y="354"/>
                    <a:pt x="233" y="398"/>
                  </a:cubicBezTo>
                  <a:cubicBezTo>
                    <a:pt x="233" y="427"/>
                    <a:pt x="248" y="472"/>
                    <a:pt x="233" y="516"/>
                  </a:cubicBezTo>
                  <a:cubicBezTo>
                    <a:pt x="219" y="531"/>
                    <a:pt x="204" y="560"/>
                    <a:pt x="204" y="575"/>
                  </a:cubicBezTo>
                  <a:cubicBezTo>
                    <a:pt x="190" y="604"/>
                    <a:pt x="161" y="604"/>
                    <a:pt x="131" y="619"/>
                  </a:cubicBezTo>
                  <a:cubicBezTo>
                    <a:pt x="117" y="634"/>
                    <a:pt x="102" y="649"/>
                    <a:pt x="73" y="663"/>
                  </a:cubicBezTo>
                  <a:cubicBezTo>
                    <a:pt x="59" y="678"/>
                    <a:pt x="29" y="678"/>
                    <a:pt x="0" y="708"/>
                  </a:cubicBezTo>
                  <a:lnTo>
                    <a:pt x="321" y="708"/>
                  </a:ln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2" name="Freeform 2154">
              <a:extLst>
                <a:ext uri="{FF2B5EF4-FFF2-40B4-BE49-F238E27FC236}">
                  <a16:creationId xmlns:a16="http://schemas.microsoft.com/office/drawing/2014/main" id="{BFD294E8-BE7D-0BA2-5692-B8B716B7F47E}"/>
                </a:ext>
              </a:extLst>
            </p:cNvPr>
            <p:cNvSpPr>
              <a:spLocks/>
            </p:cNvSpPr>
            <p:nvPr/>
          </p:nvSpPr>
          <p:spPr bwMode="auto">
            <a:xfrm>
              <a:off x="3423" y="2402"/>
              <a:ext cx="169" cy="136"/>
            </a:xfrm>
            <a:custGeom>
              <a:avLst/>
              <a:gdLst>
                <a:gd name="T0" fmla="*/ 321 w 875"/>
                <a:gd name="T1" fmla="*/ 708 h 708"/>
                <a:gd name="T2" fmla="*/ 321 w 875"/>
                <a:gd name="T3" fmla="*/ 708 h 708"/>
                <a:gd name="T4" fmla="*/ 336 w 875"/>
                <a:gd name="T5" fmla="*/ 604 h 708"/>
                <a:gd name="T6" fmla="*/ 423 w 875"/>
                <a:gd name="T7" fmla="*/ 545 h 708"/>
                <a:gd name="T8" fmla="*/ 481 w 875"/>
                <a:gd name="T9" fmla="*/ 545 h 708"/>
                <a:gd name="T10" fmla="*/ 554 w 875"/>
                <a:gd name="T11" fmla="*/ 516 h 708"/>
                <a:gd name="T12" fmla="*/ 583 w 875"/>
                <a:gd name="T13" fmla="*/ 472 h 708"/>
                <a:gd name="T14" fmla="*/ 656 w 875"/>
                <a:gd name="T15" fmla="*/ 457 h 708"/>
                <a:gd name="T16" fmla="*/ 671 w 875"/>
                <a:gd name="T17" fmla="*/ 413 h 708"/>
                <a:gd name="T18" fmla="*/ 729 w 875"/>
                <a:gd name="T19" fmla="*/ 368 h 708"/>
                <a:gd name="T20" fmla="*/ 773 w 875"/>
                <a:gd name="T21" fmla="*/ 339 h 708"/>
                <a:gd name="T22" fmla="*/ 846 w 875"/>
                <a:gd name="T23" fmla="*/ 354 h 708"/>
                <a:gd name="T24" fmla="*/ 817 w 875"/>
                <a:gd name="T25" fmla="*/ 236 h 708"/>
                <a:gd name="T26" fmla="*/ 817 w 875"/>
                <a:gd name="T27" fmla="*/ 147 h 708"/>
                <a:gd name="T28" fmla="*/ 802 w 875"/>
                <a:gd name="T29" fmla="*/ 103 h 708"/>
                <a:gd name="T30" fmla="*/ 744 w 875"/>
                <a:gd name="T31" fmla="*/ 88 h 708"/>
                <a:gd name="T32" fmla="*/ 685 w 875"/>
                <a:gd name="T33" fmla="*/ 88 h 708"/>
                <a:gd name="T34" fmla="*/ 613 w 875"/>
                <a:gd name="T35" fmla="*/ 88 h 708"/>
                <a:gd name="T36" fmla="*/ 511 w 875"/>
                <a:gd name="T37" fmla="*/ 59 h 708"/>
                <a:gd name="T38" fmla="*/ 438 w 875"/>
                <a:gd name="T39" fmla="*/ 191 h 708"/>
                <a:gd name="T40" fmla="*/ 292 w 875"/>
                <a:gd name="T41" fmla="*/ 280 h 708"/>
                <a:gd name="T42" fmla="*/ 233 w 875"/>
                <a:gd name="T43" fmla="*/ 398 h 708"/>
                <a:gd name="T44" fmla="*/ 233 w 875"/>
                <a:gd name="T45" fmla="*/ 516 h 708"/>
                <a:gd name="T46" fmla="*/ 204 w 875"/>
                <a:gd name="T47" fmla="*/ 575 h 708"/>
                <a:gd name="T48" fmla="*/ 131 w 875"/>
                <a:gd name="T49" fmla="*/ 619 h 708"/>
                <a:gd name="T50" fmla="*/ 73 w 875"/>
                <a:gd name="T51" fmla="*/ 663 h 708"/>
                <a:gd name="T52" fmla="*/ 0 w 875"/>
                <a:gd name="T53" fmla="*/ 708 h 708"/>
                <a:gd name="T54" fmla="*/ 321 w 875"/>
                <a:gd name="T55" fmla="*/ 708 h 708"/>
                <a:gd name="T56" fmla="*/ 321 w 875"/>
                <a:gd name="T57"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5" h="708">
                  <a:moveTo>
                    <a:pt x="321" y="708"/>
                  </a:moveTo>
                  <a:lnTo>
                    <a:pt x="321" y="708"/>
                  </a:lnTo>
                  <a:cubicBezTo>
                    <a:pt x="321" y="663"/>
                    <a:pt x="306" y="634"/>
                    <a:pt x="336" y="604"/>
                  </a:cubicBezTo>
                  <a:cubicBezTo>
                    <a:pt x="365" y="590"/>
                    <a:pt x="408" y="575"/>
                    <a:pt x="423" y="545"/>
                  </a:cubicBezTo>
                  <a:lnTo>
                    <a:pt x="481" y="545"/>
                  </a:lnTo>
                  <a:cubicBezTo>
                    <a:pt x="496" y="531"/>
                    <a:pt x="525" y="531"/>
                    <a:pt x="554" y="516"/>
                  </a:cubicBezTo>
                  <a:cubicBezTo>
                    <a:pt x="569" y="501"/>
                    <a:pt x="569" y="486"/>
                    <a:pt x="583" y="472"/>
                  </a:cubicBezTo>
                  <a:cubicBezTo>
                    <a:pt x="598" y="457"/>
                    <a:pt x="642" y="472"/>
                    <a:pt x="656" y="457"/>
                  </a:cubicBezTo>
                  <a:cubicBezTo>
                    <a:pt x="671" y="442"/>
                    <a:pt x="671" y="427"/>
                    <a:pt x="671" y="413"/>
                  </a:cubicBezTo>
                  <a:cubicBezTo>
                    <a:pt x="671" y="383"/>
                    <a:pt x="715" y="383"/>
                    <a:pt x="729" y="368"/>
                  </a:cubicBezTo>
                  <a:cubicBezTo>
                    <a:pt x="744" y="354"/>
                    <a:pt x="744" y="339"/>
                    <a:pt x="773" y="339"/>
                  </a:cubicBezTo>
                  <a:cubicBezTo>
                    <a:pt x="788" y="339"/>
                    <a:pt x="831" y="354"/>
                    <a:pt x="846" y="354"/>
                  </a:cubicBezTo>
                  <a:cubicBezTo>
                    <a:pt x="875" y="339"/>
                    <a:pt x="817" y="250"/>
                    <a:pt x="817" y="236"/>
                  </a:cubicBezTo>
                  <a:lnTo>
                    <a:pt x="817" y="147"/>
                  </a:lnTo>
                  <a:cubicBezTo>
                    <a:pt x="802" y="132"/>
                    <a:pt x="802" y="118"/>
                    <a:pt x="802" y="103"/>
                  </a:cubicBezTo>
                  <a:cubicBezTo>
                    <a:pt x="773" y="103"/>
                    <a:pt x="758" y="88"/>
                    <a:pt x="744" y="88"/>
                  </a:cubicBezTo>
                  <a:cubicBezTo>
                    <a:pt x="729" y="73"/>
                    <a:pt x="700" y="88"/>
                    <a:pt x="685" y="88"/>
                  </a:cubicBezTo>
                  <a:cubicBezTo>
                    <a:pt x="671" y="73"/>
                    <a:pt x="642" y="88"/>
                    <a:pt x="613" y="88"/>
                  </a:cubicBezTo>
                  <a:cubicBezTo>
                    <a:pt x="583" y="88"/>
                    <a:pt x="525" y="0"/>
                    <a:pt x="511" y="59"/>
                  </a:cubicBezTo>
                  <a:cubicBezTo>
                    <a:pt x="496" y="103"/>
                    <a:pt x="481" y="147"/>
                    <a:pt x="438" y="191"/>
                  </a:cubicBezTo>
                  <a:cubicBezTo>
                    <a:pt x="394" y="236"/>
                    <a:pt x="336" y="236"/>
                    <a:pt x="292" y="280"/>
                  </a:cubicBezTo>
                  <a:cubicBezTo>
                    <a:pt x="263" y="309"/>
                    <a:pt x="248" y="354"/>
                    <a:pt x="233" y="398"/>
                  </a:cubicBezTo>
                  <a:cubicBezTo>
                    <a:pt x="233" y="427"/>
                    <a:pt x="248" y="472"/>
                    <a:pt x="233" y="516"/>
                  </a:cubicBezTo>
                  <a:cubicBezTo>
                    <a:pt x="219" y="531"/>
                    <a:pt x="204" y="560"/>
                    <a:pt x="204" y="575"/>
                  </a:cubicBezTo>
                  <a:cubicBezTo>
                    <a:pt x="190" y="604"/>
                    <a:pt x="161" y="604"/>
                    <a:pt x="131" y="619"/>
                  </a:cubicBezTo>
                  <a:cubicBezTo>
                    <a:pt x="117" y="634"/>
                    <a:pt x="102" y="649"/>
                    <a:pt x="73" y="663"/>
                  </a:cubicBezTo>
                  <a:cubicBezTo>
                    <a:pt x="59" y="678"/>
                    <a:pt x="29" y="678"/>
                    <a:pt x="0" y="708"/>
                  </a:cubicBezTo>
                  <a:lnTo>
                    <a:pt x="321" y="708"/>
                  </a:lnTo>
                  <a:lnTo>
                    <a:pt x="321" y="70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Freeform 2155">
              <a:extLst>
                <a:ext uri="{FF2B5EF4-FFF2-40B4-BE49-F238E27FC236}">
                  <a16:creationId xmlns:a16="http://schemas.microsoft.com/office/drawing/2014/main" id="{641C8385-4B61-64A4-1189-CC95D66D1998}"/>
                </a:ext>
              </a:extLst>
            </p:cNvPr>
            <p:cNvSpPr>
              <a:spLocks/>
            </p:cNvSpPr>
            <p:nvPr/>
          </p:nvSpPr>
          <p:spPr bwMode="auto">
            <a:xfrm>
              <a:off x="3423" y="2402"/>
              <a:ext cx="169" cy="136"/>
            </a:xfrm>
            <a:custGeom>
              <a:avLst/>
              <a:gdLst>
                <a:gd name="T0" fmla="*/ 321 w 875"/>
                <a:gd name="T1" fmla="*/ 708 h 708"/>
                <a:gd name="T2" fmla="*/ 321 w 875"/>
                <a:gd name="T3" fmla="*/ 708 h 708"/>
                <a:gd name="T4" fmla="*/ 336 w 875"/>
                <a:gd name="T5" fmla="*/ 604 h 708"/>
                <a:gd name="T6" fmla="*/ 423 w 875"/>
                <a:gd name="T7" fmla="*/ 545 h 708"/>
                <a:gd name="T8" fmla="*/ 481 w 875"/>
                <a:gd name="T9" fmla="*/ 545 h 708"/>
                <a:gd name="T10" fmla="*/ 554 w 875"/>
                <a:gd name="T11" fmla="*/ 516 h 708"/>
                <a:gd name="T12" fmla="*/ 583 w 875"/>
                <a:gd name="T13" fmla="*/ 472 h 708"/>
                <a:gd name="T14" fmla="*/ 656 w 875"/>
                <a:gd name="T15" fmla="*/ 457 h 708"/>
                <a:gd name="T16" fmla="*/ 671 w 875"/>
                <a:gd name="T17" fmla="*/ 413 h 708"/>
                <a:gd name="T18" fmla="*/ 729 w 875"/>
                <a:gd name="T19" fmla="*/ 368 h 708"/>
                <a:gd name="T20" fmla="*/ 773 w 875"/>
                <a:gd name="T21" fmla="*/ 339 h 708"/>
                <a:gd name="T22" fmla="*/ 846 w 875"/>
                <a:gd name="T23" fmla="*/ 354 h 708"/>
                <a:gd name="T24" fmla="*/ 817 w 875"/>
                <a:gd name="T25" fmla="*/ 236 h 708"/>
                <a:gd name="T26" fmla="*/ 817 w 875"/>
                <a:gd name="T27" fmla="*/ 147 h 708"/>
                <a:gd name="T28" fmla="*/ 802 w 875"/>
                <a:gd name="T29" fmla="*/ 103 h 708"/>
                <a:gd name="T30" fmla="*/ 744 w 875"/>
                <a:gd name="T31" fmla="*/ 88 h 708"/>
                <a:gd name="T32" fmla="*/ 685 w 875"/>
                <a:gd name="T33" fmla="*/ 88 h 708"/>
                <a:gd name="T34" fmla="*/ 613 w 875"/>
                <a:gd name="T35" fmla="*/ 88 h 708"/>
                <a:gd name="T36" fmla="*/ 511 w 875"/>
                <a:gd name="T37" fmla="*/ 59 h 708"/>
                <a:gd name="T38" fmla="*/ 438 w 875"/>
                <a:gd name="T39" fmla="*/ 191 h 708"/>
                <a:gd name="T40" fmla="*/ 292 w 875"/>
                <a:gd name="T41" fmla="*/ 280 h 708"/>
                <a:gd name="T42" fmla="*/ 233 w 875"/>
                <a:gd name="T43" fmla="*/ 398 h 708"/>
                <a:gd name="T44" fmla="*/ 233 w 875"/>
                <a:gd name="T45" fmla="*/ 516 h 708"/>
                <a:gd name="T46" fmla="*/ 204 w 875"/>
                <a:gd name="T47" fmla="*/ 575 h 708"/>
                <a:gd name="T48" fmla="*/ 131 w 875"/>
                <a:gd name="T49" fmla="*/ 619 h 708"/>
                <a:gd name="T50" fmla="*/ 73 w 875"/>
                <a:gd name="T51" fmla="*/ 663 h 708"/>
                <a:gd name="T52" fmla="*/ 0 w 875"/>
                <a:gd name="T53" fmla="*/ 708 h 708"/>
                <a:gd name="T54" fmla="*/ 321 w 875"/>
                <a:gd name="T55"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5" h="708">
                  <a:moveTo>
                    <a:pt x="321" y="708"/>
                  </a:moveTo>
                  <a:lnTo>
                    <a:pt x="321" y="708"/>
                  </a:lnTo>
                  <a:cubicBezTo>
                    <a:pt x="321" y="663"/>
                    <a:pt x="306" y="634"/>
                    <a:pt x="336" y="604"/>
                  </a:cubicBezTo>
                  <a:cubicBezTo>
                    <a:pt x="365" y="590"/>
                    <a:pt x="408" y="575"/>
                    <a:pt x="423" y="545"/>
                  </a:cubicBezTo>
                  <a:lnTo>
                    <a:pt x="481" y="545"/>
                  </a:lnTo>
                  <a:cubicBezTo>
                    <a:pt x="496" y="531"/>
                    <a:pt x="525" y="531"/>
                    <a:pt x="554" y="516"/>
                  </a:cubicBezTo>
                  <a:cubicBezTo>
                    <a:pt x="569" y="501"/>
                    <a:pt x="569" y="486"/>
                    <a:pt x="583" y="472"/>
                  </a:cubicBezTo>
                  <a:cubicBezTo>
                    <a:pt x="598" y="457"/>
                    <a:pt x="642" y="472"/>
                    <a:pt x="656" y="457"/>
                  </a:cubicBezTo>
                  <a:cubicBezTo>
                    <a:pt x="671" y="442"/>
                    <a:pt x="671" y="427"/>
                    <a:pt x="671" y="413"/>
                  </a:cubicBezTo>
                  <a:cubicBezTo>
                    <a:pt x="671" y="383"/>
                    <a:pt x="715" y="383"/>
                    <a:pt x="729" y="368"/>
                  </a:cubicBezTo>
                  <a:cubicBezTo>
                    <a:pt x="744" y="354"/>
                    <a:pt x="744" y="339"/>
                    <a:pt x="773" y="339"/>
                  </a:cubicBezTo>
                  <a:cubicBezTo>
                    <a:pt x="788" y="339"/>
                    <a:pt x="831" y="354"/>
                    <a:pt x="846" y="354"/>
                  </a:cubicBezTo>
                  <a:cubicBezTo>
                    <a:pt x="875" y="339"/>
                    <a:pt x="817" y="250"/>
                    <a:pt x="817" y="236"/>
                  </a:cubicBezTo>
                  <a:lnTo>
                    <a:pt x="817" y="147"/>
                  </a:lnTo>
                  <a:cubicBezTo>
                    <a:pt x="802" y="132"/>
                    <a:pt x="802" y="118"/>
                    <a:pt x="802" y="103"/>
                  </a:cubicBezTo>
                  <a:cubicBezTo>
                    <a:pt x="773" y="103"/>
                    <a:pt x="758" y="88"/>
                    <a:pt x="744" y="88"/>
                  </a:cubicBezTo>
                  <a:cubicBezTo>
                    <a:pt x="729" y="73"/>
                    <a:pt x="700" y="88"/>
                    <a:pt x="685" y="88"/>
                  </a:cubicBezTo>
                  <a:cubicBezTo>
                    <a:pt x="671" y="73"/>
                    <a:pt x="642" y="88"/>
                    <a:pt x="613" y="88"/>
                  </a:cubicBezTo>
                  <a:cubicBezTo>
                    <a:pt x="583" y="88"/>
                    <a:pt x="525" y="0"/>
                    <a:pt x="511" y="59"/>
                  </a:cubicBezTo>
                  <a:cubicBezTo>
                    <a:pt x="496" y="103"/>
                    <a:pt x="481" y="147"/>
                    <a:pt x="438" y="191"/>
                  </a:cubicBezTo>
                  <a:cubicBezTo>
                    <a:pt x="394" y="236"/>
                    <a:pt x="336" y="236"/>
                    <a:pt x="292" y="280"/>
                  </a:cubicBezTo>
                  <a:cubicBezTo>
                    <a:pt x="263" y="309"/>
                    <a:pt x="248" y="354"/>
                    <a:pt x="233" y="398"/>
                  </a:cubicBezTo>
                  <a:cubicBezTo>
                    <a:pt x="233" y="427"/>
                    <a:pt x="248" y="472"/>
                    <a:pt x="233" y="516"/>
                  </a:cubicBezTo>
                  <a:cubicBezTo>
                    <a:pt x="219" y="531"/>
                    <a:pt x="204" y="560"/>
                    <a:pt x="204" y="575"/>
                  </a:cubicBezTo>
                  <a:cubicBezTo>
                    <a:pt x="190" y="604"/>
                    <a:pt x="161" y="604"/>
                    <a:pt x="131" y="619"/>
                  </a:cubicBezTo>
                  <a:cubicBezTo>
                    <a:pt x="117" y="634"/>
                    <a:pt x="102" y="649"/>
                    <a:pt x="73" y="663"/>
                  </a:cubicBezTo>
                  <a:cubicBezTo>
                    <a:pt x="59" y="678"/>
                    <a:pt x="29" y="678"/>
                    <a:pt x="0" y="708"/>
                  </a:cubicBezTo>
                  <a:lnTo>
                    <a:pt x="321" y="708"/>
                  </a:lnTo>
                  <a:close/>
                </a:path>
              </a:pathLst>
            </a:custGeom>
            <a:solidFill>
              <a:srgbClr val="5879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4" name="Freeform 2156">
              <a:extLst>
                <a:ext uri="{FF2B5EF4-FFF2-40B4-BE49-F238E27FC236}">
                  <a16:creationId xmlns:a16="http://schemas.microsoft.com/office/drawing/2014/main" id="{1E47F688-467C-A7A3-B7A2-1876702F65B1}"/>
                </a:ext>
              </a:extLst>
            </p:cNvPr>
            <p:cNvSpPr>
              <a:spLocks/>
            </p:cNvSpPr>
            <p:nvPr/>
          </p:nvSpPr>
          <p:spPr bwMode="auto">
            <a:xfrm>
              <a:off x="3423" y="2402"/>
              <a:ext cx="169" cy="136"/>
            </a:xfrm>
            <a:custGeom>
              <a:avLst/>
              <a:gdLst>
                <a:gd name="T0" fmla="*/ 321 w 875"/>
                <a:gd name="T1" fmla="*/ 708 h 708"/>
                <a:gd name="T2" fmla="*/ 321 w 875"/>
                <a:gd name="T3" fmla="*/ 708 h 708"/>
                <a:gd name="T4" fmla="*/ 336 w 875"/>
                <a:gd name="T5" fmla="*/ 604 h 708"/>
                <a:gd name="T6" fmla="*/ 423 w 875"/>
                <a:gd name="T7" fmla="*/ 545 h 708"/>
                <a:gd name="T8" fmla="*/ 481 w 875"/>
                <a:gd name="T9" fmla="*/ 545 h 708"/>
                <a:gd name="T10" fmla="*/ 554 w 875"/>
                <a:gd name="T11" fmla="*/ 516 h 708"/>
                <a:gd name="T12" fmla="*/ 583 w 875"/>
                <a:gd name="T13" fmla="*/ 472 h 708"/>
                <a:gd name="T14" fmla="*/ 656 w 875"/>
                <a:gd name="T15" fmla="*/ 457 h 708"/>
                <a:gd name="T16" fmla="*/ 671 w 875"/>
                <a:gd name="T17" fmla="*/ 413 h 708"/>
                <a:gd name="T18" fmla="*/ 729 w 875"/>
                <a:gd name="T19" fmla="*/ 368 h 708"/>
                <a:gd name="T20" fmla="*/ 773 w 875"/>
                <a:gd name="T21" fmla="*/ 339 h 708"/>
                <a:gd name="T22" fmla="*/ 846 w 875"/>
                <a:gd name="T23" fmla="*/ 354 h 708"/>
                <a:gd name="T24" fmla="*/ 817 w 875"/>
                <a:gd name="T25" fmla="*/ 236 h 708"/>
                <a:gd name="T26" fmla="*/ 817 w 875"/>
                <a:gd name="T27" fmla="*/ 147 h 708"/>
                <a:gd name="T28" fmla="*/ 802 w 875"/>
                <a:gd name="T29" fmla="*/ 103 h 708"/>
                <a:gd name="T30" fmla="*/ 744 w 875"/>
                <a:gd name="T31" fmla="*/ 88 h 708"/>
                <a:gd name="T32" fmla="*/ 685 w 875"/>
                <a:gd name="T33" fmla="*/ 88 h 708"/>
                <a:gd name="T34" fmla="*/ 613 w 875"/>
                <a:gd name="T35" fmla="*/ 88 h 708"/>
                <a:gd name="T36" fmla="*/ 511 w 875"/>
                <a:gd name="T37" fmla="*/ 59 h 708"/>
                <a:gd name="T38" fmla="*/ 438 w 875"/>
                <a:gd name="T39" fmla="*/ 191 h 708"/>
                <a:gd name="T40" fmla="*/ 292 w 875"/>
                <a:gd name="T41" fmla="*/ 280 h 708"/>
                <a:gd name="T42" fmla="*/ 233 w 875"/>
                <a:gd name="T43" fmla="*/ 398 h 708"/>
                <a:gd name="T44" fmla="*/ 233 w 875"/>
                <a:gd name="T45" fmla="*/ 516 h 708"/>
                <a:gd name="T46" fmla="*/ 204 w 875"/>
                <a:gd name="T47" fmla="*/ 575 h 708"/>
                <a:gd name="T48" fmla="*/ 131 w 875"/>
                <a:gd name="T49" fmla="*/ 619 h 708"/>
                <a:gd name="T50" fmla="*/ 73 w 875"/>
                <a:gd name="T51" fmla="*/ 663 h 708"/>
                <a:gd name="T52" fmla="*/ 0 w 875"/>
                <a:gd name="T53" fmla="*/ 708 h 708"/>
                <a:gd name="T54" fmla="*/ 321 w 875"/>
                <a:gd name="T55" fmla="*/ 708 h 708"/>
                <a:gd name="T56" fmla="*/ 321 w 875"/>
                <a:gd name="T57"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5" h="708">
                  <a:moveTo>
                    <a:pt x="321" y="708"/>
                  </a:moveTo>
                  <a:lnTo>
                    <a:pt x="321" y="708"/>
                  </a:lnTo>
                  <a:cubicBezTo>
                    <a:pt x="321" y="663"/>
                    <a:pt x="306" y="634"/>
                    <a:pt x="336" y="604"/>
                  </a:cubicBezTo>
                  <a:cubicBezTo>
                    <a:pt x="365" y="590"/>
                    <a:pt x="408" y="575"/>
                    <a:pt x="423" y="545"/>
                  </a:cubicBezTo>
                  <a:lnTo>
                    <a:pt x="481" y="545"/>
                  </a:lnTo>
                  <a:cubicBezTo>
                    <a:pt x="496" y="531"/>
                    <a:pt x="525" y="531"/>
                    <a:pt x="554" y="516"/>
                  </a:cubicBezTo>
                  <a:cubicBezTo>
                    <a:pt x="569" y="501"/>
                    <a:pt x="569" y="486"/>
                    <a:pt x="583" y="472"/>
                  </a:cubicBezTo>
                  <a:cubicBezTo>
                    <a:pt x="598" y="457"/>
                    <a:pt x="642" y="472"/>
                    <a:pt x="656" y="457"/>
                  </a:cubicBezTo>
                  <a:cubicBezTo>
                    <a:pt x="671" y="442"/>
                    <a:pt x="671" y="427"/>
                    <a:pt x="671" y="413"/>
                  </a:cubicBezTo>
                  <a:cubicBezTo>
                    <a:pt x="671" y="383"/>
                    <a:pt x="715" y="383"/>
                    <a:pt x="729" y="368"/>
                  </a:cubicBezTo>
                  <a:cubicBezTo>
                    <a:pt x="744" y="354"/>
                    <a:pt x="744" y="339"/>
                    <a:pt x="773" y="339"/>
                  </a:cubicBezTo>
                  <a:cubicBezTo>
                    <a:pt x="788" y="339"/>
                    <a:pt x="831" y="354"/>
                    <a:pt x="846" y="354"/>
                  </a:cubicBezTo>
                  <a:cubicBezTo>
                    <a:pt x="875" y="339"/>
                    <a:pt x="817" y="250"/>
                    <a:pt x="817" y="236"/>
                  </a:cubicBezTo>
                  <a:lnTo>
                    <a:pt x="817" y="147"/>
                  </a:lnTo>
                  <a:cubicBezTo>
                    <a:pt x="802" y="132"/>
                    <a:pt x="802" y="118"/>
                    <a:pt x="802" y="103"/>
                  </a:cubicBezTo>
                  <a:cubicBezTo>
                    <a:pt x="773" y="103"/>
                    <a:pt x="758" y="88"/>
                    <a:pt x="744" y="88"/>
                  </a:cubicBezTo>
                  <a:cubicBezTo>
                    <a:pt x="729" y="73"/>
                    <a:pt x="700" y="88"/>
                    <a:pt x="685" y="88"/>
                  </a:cubicBezTo>
                  <a:cubicBezTo>
                    <a:pt x="671" y="73"/>
                    <a:pt x="642" y="88"/>
                    <a:pt x="613" y="88"/>
                  </a:cubicBezTo>
                  <a:cubicBezTo>
                    <a:pt x="583" y="88"/>
                    <a:pt x="525" y="0"/>
                    <a:pt x="511" y="59"/>
                  </a:cubicBezTo>
                  <a:cubicBezTo>
                    <a:pt x="496" y="103"/>
                    <a:pt x="481" y="147"/>
                    <a:pt x="438" y="191"/>
                  </a:cubicBezTo>
                  <a:cubicBezTo>
                    <a:pt x="394" y="236"/>
                    <a:pt x="336" y="236"/>
                    <a:pt x="292" y="280"/>
                  </a:cubicBezTo>
                  <a:cubicBezTo>
                    <a:pt x="263" y="309"/>
                    <a:pt x="248" y="354"/>
                    <a:pt x="233" y="398"/>
                  </a:cubicBezTo>
                  <a:cubicBezTo>
                    <a:pt x="233" y="427"/>
                    <a:pt x="248" y="472"/>
                    <a:pt x="233" y="516"/>
                  </a:cubicBezTo>
                  <a:cubicBezTo>
                    <a:pt x="219" y="531"/>
                    <a:pt x="204" y="560"/>
                    <a:pt x="204" y="575"/>
                  </a:cubicBezTo>
                  <a:cubicBezTo>
                    <a:pt x="190" y="604"/>
                    <a:pt x="161" y="604"/>
                    <a:pt x="131" y="619"/>
                  </a:cubicBezTo>
                  <a:cubicBezTo>
                    <a:pt x="117" y="634"/>
                    <a:pt x="102" y="649"/>
                    <a:pt x="73" y="663"/>
                  </a:cubicBezTo>
                  <a:cubicBezTo>
                    <a:pt x="59" y="678"/>
                    <a:pt x="29" y="678"/>
                    <a:pt x="0" y="708"/>
                  </a:cubicBezTo>
                  <a:lnTo>
                    <a:pt x="321" y="708"/>
                  </a:lnTo>
                  <a:lnTo>
                    <a:pt x="321" y="708"/>
                  </a:ln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175" name="Group 2174">
            <a:extLst>
              <a:ext uri="{FF2B5EF4-FFF2-40B4-BE49-F238E27FC236}">
                <a16:creationId xmlns:a16="http://schemas.microsoft.com/office/drawing/2014/main" id="{909BE178-3589-CF26-0837-4F40613B6323}"/>
              </a:ext>
            </a:extLst>
          </p:cNvPr>
          <p:cNvGrpSpPr/>
          <p:nvPr/>
        </p:nvGrpSpPr>
        <p:grpSpPr>
          <a:xfrm>
            <a:off x="3054409" y="3048098"/>
            <a:ext cx="2730400" cy="818010"/>
            <a:chOff x="3993340" y="3242648"/>
            <a:chExt cx="2730400" cy="818010"/>
          </a:xfrm>
        </p:grpSpPr>
        <p:sp>
          <p:nvSpPr>
            <p:cNvPr id="2176" name="TextBox 2175">
              <a:extLst>
                <a:ext uri="{FF2B5EF4-FFF2-40B4-BE49-F238E27FC236}">
                  <a16:creationId xmlns:a16="http://schemas.microsoft.com/office/drawing/2014/main" id="{4A6FDF7D-9968-9976-31D0-D28B7BB81273}"/>
                </a:ext>
              </a:extLst>
            </p:cNvPr>
            <p:cNvSpPr txBox="1"/>
            <p:nvPr/>
          </p:nvSpPr>
          <p:spPr>
            <a:xfrm>
              <a:off x="4207056" y="3650206"/>
              <a:ext cx="755703" cy="104422"/>
            </a:xfrm>
            <a:prstGeom prst="rect">
              <a:avLst/>
            </a:prstGeom>
            <a:noFill/>
          </p:spPr>
          <p:txBody>
            <a:bodyPr wrap="square" lIns="0" rIns="0" rtlCol="0" anchor="ctr">
              <a:noAutofit/>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363636"/>
                  </a:solidFill>
                  <a:effectLst/>
                  <a:uLnTx/>
                  <a:uFillTx/>
                  <a:latin typeface="Montserrat" pitchFamily="2" charset="77"/>
                  <a:ea typeface="+mn-ea"/>
                  <a:cs typeface="+mn-cs"/>
                </a:rPr>
                <a:t>New York</a:t>
              </a:r>
            </a:p>
          </p:txBody>
        </p:sp>
        <p:sp>
          <p:nvSpPr>
            <p:cNvPr id="2177" name="TextBox 2176">
              <a:extLst>
                <a:ext uri="{FF2B5EF4-FFF2-40B4-BE49-F238E27FC236}">
                  <a16:creationId xmlns:a16="http://schemas.microsoft.com/office/drawing/2014/main" id="{0D90192A-6843-DF55-3473-7C5B280A3CB8}"/>
                </a:ext>
              </a:extLst>
            </p:cNvPr>
            <p:cNvSpPr txBox="1"/>
            <p:nvPr/>
          </p:nvSpPr>
          <p:spPr>
            <a:xfrm>
              <a:off x="4092069" y="3765706"/>
              <a:ext cx="1223038" cy="132158"/>
            </a:xfrm>
            <a:prstGeom prst="rect">
              <a:avLst/>
            </a:prstGeom>
            <a:noFill/>
          </p:spPr>
          <p:txBody>
            <a:bodyPr wrap="square" lIns="0" rIns="0" rtlCol="0" anchor="ctr">
              <a:noAutofit/>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363636"/>
                  </a:solidFill>
                  <a:effectLst/>
                  <a:uLnTx/>
                  <a:uFillTx/>
                  <a:latin typeface="Montserrat" pitchFamily="2" charset="77"/>
                  <a:ea typeface="+mn-ea"/>
                  <a:cs typeface="+mn-cs"/>
                </a:rPr>
                <a:t>Philadelphia</a:t>
              </a:r>
            </a:p>
          </p:txBody>
        </p:sp>
        <p:sp>
          <p:nvSpPr>
            <p:cNvPr id="2178" name="TextBox 2177">
              <a:extLst>
                <a:ext uri="{FF2B5EF4-FFF2-40B4-BE49-F238E27FC236}">
                  <a16:creationId xmlns:a16="http://schemas.microsoft.com/office/drawing/2014/main" id="{2272D28A-0FCA-9B67-B976-5944B81198BC}"/>
                </a:ext>
              </a:extLst>
            </p:cNvPr>
            <p:cNvSpPr txBox="1"/>
            <p:nvPr/>
          </p:nvSpPr>
          <p:spPr>
            <a:xfrm>
              <a:off x="3993340" y="3956236"/>
              <a:ext cx="831273" cy="104422"/>
            </a:xfrm>
            <a:prstGeom prst="rect">
              <a:avLst/>
            </a:prstGeom>
            <a:noFill/>
          </p:spPr>
          <p:txBody>
            <a:bodyPr wrap="square" lIns="0" rIns="0" rtlCol="0" anchor="ctr">
              <a:noAutofit/>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363636"/>
                  </a:solidFill>
                  <a:effectLst/>
                  <a:uLnTx/>
                  <a:uFillTx/>
                  <a:latin typeface="Montserrat" pitchFamily="2" charset="77"/>
                  <a:ea typeface="+mn-ea"/>
                  <a:cs typeface="+mn-cs"/>
                </a:rPr>
                <a:t>Palm Beach</a:t>
              </a:r>
            </a:p>
          </p:txBody>
        </p:sp>
        <p:sp>
          <p:nvSpPr>
            <p:cNvPr id="2179" name="TextBox 2178">
              <a:extLst>
                <a:ext uri="{FF2B5EF4-FFF2-40B4-BE49-F238E27FC236}">
                  <a16:creationId xmlns:a16="http://schemas.microsoft.com/office/drawing/2014/main" id="{4132D157-CFAF-C8DF-3939-59F2CD1B58C7}"/>
                </a:ext>
              </a:extLst>
            </p:cNvPr>
            <p:cNvSpPr txBox="1"/>
            <p:nvPr/>
          </p:nvSpPr>
          <p:spPr>
            <a:xfrm>
              <a:off x="4697627" y="3242648"/>
              <a:ext cx="785531" cy="94991"/>
            </a:xfrm>
            <a:prstGeom prst="rect">
              <a:avLst/>
            </a:prstGeom>
            <a:noFill/>
          </p:spPr>
          <p:txBody>
            <a:bodyPr wrap="square" lIns="0" rIns="0" rtlCol="0" anchor="ctr">
              <a:noAutofit/>
            </a:bodyPr>
            <a:lstStyle/>
            <a:p>
              <a:pPr marL="0" marR="0" lvl="0" indent="0" algn="r" defTabSz="1043056"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363636"/>
                  </a:solidFill>
                  <a:effectLst/>
                  <a:uLnTx/>
                  <a:uFillTx/>
                  <a:latin typeface="Montserrat" pitchFamily="2" charset="77"/>
                  <a:ea typeface="+mn-ea"/>
                  <a:cs typeface="+mn-cs"/>
                </a:rPr>
                <a:t>London</a:t>
              </a:r>
            </a:p>
          </p:txBody>
        </p:sp>
        <p:sp>
          <p:nvSpPr>
            <p:cNvPr id="2180" name="TextBox 2179">
              <a:extLst>
                <a:ext uri="{FF2B5EF4-FFF2-40B4-BE49-F238E27FC236}">
                  <a16:creationId xmlns:a16="http://schemas.microsoft.com/office/drawing/2014/main" id="{1766A1CE-D34F-3A3B-FEC6-E41EB2699293}"/>
                </a:ext>
              </a:extLst>
            </p:cNvPr>
            <p:cNvSpPr txBox="1"/>
            <p:nvPr/>
          </p:nvSpPr>
          <p:spPr>
            <a:xfrm>
              <a:off x="5007117" y="3408693"/>
              <a:ext cx="600195" cy="160178"/>
            </a:xfrm>
            <a:prstGeom prst="rect">
              <a:avLst/>
            </a:prstGeom>
            <a:noFill/>
          </p:spPr>
          <p:txBody>
            <a:bodyPr wrap="square" lIns="0" rIns="0" rtlCol="0" anchor="ctr">
              <a:noAutofit/>
            </a:bodyPr>
            <a:lstStyle/>
            <a:p>
              <a:pPr marL="0" marR="0" lvl="0" indent="0" algn="r" defTabSz="1043056"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363636"/>
                  </a:solidFill>
                  <a:effectLst/>
                  <a:uLnTx/>
                  <a:uFillTx/>
                  <a:latin typeface="Montserrat" pitchFamily="2" charset="77"/>
                  <a:ea typeface="+mn-ea"/>
                  <a:cs typeface="+mn-cs"/>
                </a:rPr>
                <a:t>Paris</a:t>
              </a:r>
            </a:p>
          </p:txBody>
        </p:sp>
        <p:sp>
          <p:nvSpPr>
            <p:cNvPr id="2181" name="TextBox 2180">
              <a:extLst>
                <a:ext uri="{FF2B5EF4-FFF2-40B4-BE49-F238E27FC236}">
                  <a16:creationId xmlns:a16="http://schemas.microsoft.com/office/drawing/2014/main" id="{9E025B50-2098-DF02-0CE5-5F88BC099315}"/>
                </a:ext>
              </a:extLst>
            </p:cNvPr>
            <p:cNvSpPr txBox="1"/>
            <p:nvPr/>
          </p:nvSpPr>
          <p:spPr>
            <a:xfrm>
              <a:off x="5990500" y="3535342"/>
              <a:ext cx="733240" cy="114864"/>
            </a:xfrm>
            <a:prstGeom prst="rect">
              <a:avLst/>
            </a:prstGeom>
            <a:noFill/>
          </p:spPr>
          <p:txBody>
            <a:bodyPr wrap="square" lIns="0" rIns="0" rtlCol="0" anchor="ctr">
              <a:noAutofit/>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363636"/>
                  </a:solidFill>
                  <a:effectLst/>
                  <a:uLnTx/>
                  <a:uFillTx/>
                  <a:latin typeface="Montserrat" pitchFamily="2" charset="77"/>
                  <a:ea typeface="+mn-ea"/>
                  <a:cs typeface="+mn-cs"/>
                </a:rPr>
                <a:t>Geneva</a:t>
              </a:r>
            </a:p>
          </p:txBody>
        </p:sp>
        <p:sp>
          <p:nvSpPr>
            <p:cNvPr id="2182" name="TextBox 2181">
              <a:extLst>
                <a:ext uri="{FF2B5EF4-FFF2-40B4-BE49-F238E27FC236}">
                  <a16:creationId xmlns:a16="http://schemas.microsoft.com/office/drawing/2014/main" id="{0F2C7796-778D-9977-3F4D-72088EA0F8DC}"/>
                </a:ext>
              </a:extLst>
            </p:cNvPr>
            <p:cNvSpPr txBox="1"/>
            <p:nvPr/>
          </p:nvSpPr>
          <p:spPr>
            <a:xfrm>
              <a:off x="4363718" y="3501159"/>
              <a:ext cx="755703" cy="104422"/>
            </a:xfrm>
            <a:prstGeom prst="rect">
              <a:avLst/>
            </a:prstGeom>
            <a:noFill/>
          </p:spPr>
          <p:txBody>
            <a:bodyPr wrap="square" lIns="0" rIns="0" rtlCol="0" anchor="ctr">
              <a:noAutofit/>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363636"/>
                  </a:solidFill>
                  <a:effectLst/>
                  <a:uLnTx/>
                  <a:uFillTx/>
                  <a:latin typeface="Montserrat" pitchFamily="2" charset="77"/>
                  <a:ea typeface="+mn-ea"/>
                  <a:cs typeface="+mn-cs"/>
                </a:rPr>
                <a:t>Boston</a:t>
              </a:r>
            </a:p>
          </p:txBody>
        </p:sp>
        <p:sp>
          <p:nvSpPr>
            <p:cNvPr id="2183" name="TextBox 2182">
              <a:extLst>
                <a:ext uri="{FF2B5EF4-FFF2-40B4-BE49-F238E27FC236}">
                  <a16:creationId xmlns:a16="http://schemas.microsoft.com/office/drawing/2014/main" id="{AD97FDFE-8CAB-B1D0-7E8C-0A5256A22ECA}"/>
                </a:ext>
              </a:extLst>
            </p:cNvPr>
            <p:cNvSpPr txBox="1"/>
            <p:nvPr/>
          </p:nvSpPr>
          <p:spPr>
            <a:xfrm>
              <a:off x="5849269" y="3409903"/>
              <a:ext cx="733240" cy="114864"/>
            </a:xfrm>
            <a:prstGeom prst="rect">
              <a:avLst/>
            </a:prstGeom>
            <a:noFill/>
          </p:spPr>
          <p:txBody>
            <a:bodyPr wrap="square" lIns="0" rIns="0" rtlCol="0" anchor="ctr">
              <a:noAutofit/>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363636"/>
                  </a:solidFill>
                  <a:effectLst/>
                  <a:uLnTx/>
                  <a:uFillTx/>
                  <a:latin typeface="Montserrat" pitchFamily="2" charset="77"/>
                  <a:ea typeface="+mn-ea"/>
                  <a:cs typeface="+mn-cs"/>
                </a:rPr>
                <a:t>Luxembourg</a:t>
              </a:r>
            </a:p>
          </p:txBody>
        </p:sp>
      </p:grpSp>
    </p:spTree>
    <p:custDataLst>
      <p:custData r:id="rId1"/>
    </p:custDataLst>
    <p:extLst>
      <p:ext uri="{BB962C8B-B14F-4D97-AF65-F5344CB8AC3E}">
        <p14:creationId xmlns:p14="http://schemas.microsoft.com/office/powerpoint/2010/main" val="3677557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7AE39037-DE93-BFB5-09AD-1A9DF67C7984}"/>
              </a:ext>
            </a:extLst>
          </p:cNvPr>
          <p:cNvSpPr txBox="1">
            <a:spLocks/>
          </p:cNvSpPr>
          <p:nvPr/>
        </p:nvSpPr>
        <p:spPr>
          <a:xfrm>
            <a:off x="593725" y="5723106"/>
            <a:ext cx="9505949" cy="760234"/>
          </a:xfrm>
          <a:prstGeom prst="rect">
            <a:avLst/>
          </a:prstGeom>
          <a:solidFill>
            <a:schemeClr val="bg1"/>
          </a:solidFill>
          <a:effectLst>
            <a:outerShdw blurRad="403579" sx="102000" sy="102000" algn="ctr" rotWithShape="0">
              <a:prstClr val="black">
                <a:alpha val="7526"/>
              </a:prstClr>
            </a:outerShdw>
          </a:effectLst>
        </p:spPr>
        <p:txBody>
          <a:bodyPr vert="horz" lIns="180000" tIns="1116000" rIns="180000" bIns="18000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GB" sz="1050" b="0" i="0" kern="1200" dirty="0">
                <a:solidFill>
                  <a:schemeClr val="tx1"/>
                </a:solidFill>
                <a:latin typeface="Montserrat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6" name="Content Placeholder 6">
            <a:extLst>
              <a:ext uri="{FF2B5EF4-FFF2-40B4-BE49-F238E27FC236}">
                <a16:creationId xmlns:a16="http://schemas.microsoft.com/office/drawing/2014/main" id="{3D19E092-2415-1F87-C52B-38F9E988F5BE}"/>
              </a:ext>
            </a:extLst>
          </p:cNvPr>
          <p:cNvSpPr txBox="1">
            <a:spLocks/>
          </p:cNvSpPr>
          <p:nvPr/>
        </p:nvSpPr>
        <p:spPr>
          <a:xfrm>
            <a:off x="7703120" y="2385408"/>
            <a:ext cx="2262277" cy="966493"/>
          </a:xfrm>
          <a:prstGeom prst="rect">
            <a:avLst/>
          </a:prstGeom>
          <a:solidFill>
            <a:schemeClr val="accent1">
              <a:lumMod val="40000"/>
              <a:lumOff val="60000"/>
              <a:alpha val="20189"/>
            </a:schemeClr>
          </a:solidFill>
          <a:effectLst>
            <a:outerShdw blurRad="403579" sx="102000" sy="102000" algn="ctr" rotWithShape="0">
              <a:prstClr val="black">
                <a:alpha val="7526"/>
              </a:prstClr>
            </a:outerShdw>
          </a:effectLst>
        </p:spPr>
        <p:txBody>
          <a:bodyPr vert="horz" lIns="180000" tIns="1116000" rIns="180000" bIns="180000" rtlCol="0" anchor="ctr" anchorCtr="1">
            <a:noAutofit/>
          </a:bodyPr>
          <a:lstStyle>
            <a:lvl1pPr marL="0" indent="0" algn="l" defTabSz="914400" rtl="0" eaLnBrk="1" latinLnBrk="0" hangingPunct="1">
              <a:lnSpc>
                <a:spcPct val="90000"/>
              </a:lnSpc>
              <a:spcBef>
                <a:spcPts val="1000"/>
              </a:spcBef>
              <a:buFont typeface="Arial" panose="020B0604020202020204" pitchFamily="34" charset="0"/>
              <a:buNone/>
              <a:defRPr lang="en-GB" sz="1050" b="0" i="0" kern="1200" dirty="0">
                <a:solidFill>
                  <a:schemeClr val="tx1"/>
                </a:solidFill>
                <a:latin typeface="Montserrat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lvl="2" defTabSz="981883">
              <a:lnSpc>
                <a:spcPct val="100000"/>
              </a:lnSpc>
              <a:spcBef>
                <a:spcPct val="20000"/>
              </a:spcBef>
              <a:spcAft>
                <a:spcPts val="800"/>
              </a:spcAft>
              <a:buClr>
                <a:schemeClr val="accent2"/>
              </a:buClr>
              <a:defRPr/>
            </a:pPr>
            <a:endParaRPr lang="en-US" sz="1000">
              <a:solidFill>
                <a:schemeClr val="tx1">
                  <a:lumMod val="95000"/>
                  <a:lumOff val="5000"/>
                </a:schemeClr>
              </a:solidFill>
              <a:latin typeface="Montserrat" pitchFamily="2" charset="77"/>
            </a:endParaRPr>
          </a:p>
        </p:txBody>
      </p:sp>
      <p:sp>
        <p:nvSpPr>
          <p:cNvPr id="4" name="Title 3">
            <a:extLst>
              <a:ext uri="{FF2B5EF4-FFF2-40B4-BE49-F238E27FC236}">
                <a16:creationId xmlns:a16="http://schemas.microsoft.com/office/drawing/2014/main" id="{913EC95D-D788-C87B-9D05-5A17A70C0AD1}"/>
              </a:ext>
            </a:extLst>
          </p:cNvPr>
          <p:cNvSpPr>
            <a:spLocks noGrp="1"/>
          </p:cNvSpPr>
          <p:nvPr>
            <p:ph type="title"/>
          </p:nvPr>
        </p:nvSpPr>
        <p:spPr>
          <a:xfrm>
            <a:off x="612000" y="720000"/>
            <a:ext cx="8942638" cy="730810"/>
          </a:xfrm>
        </p:spPr>
        <p:txBody>
          <a:bodyPr/>
          <a:lstStyle/>
          <a:p>
            <a:r>
              <a:rPr lang="en-US" dirty="0">
                <a:solidFill>
                  <a:srgbClr val="363636"/>
                </a:solidFill>
              </a:rPr>
              <a:t>What does Stanhope do?</a:t>
            </a:r>
          </a:p>
        </p:txBody>
      </p:sp>
      <p:sp>
        <p:nvSpPr>
          <p:cNvPr id="13" name="Content Placeholder 6">
            <a:extLst>
              <a:ext uri="{FF2B5EF4-FFF2-40B4-BE49-F238E27FC236}">
                <a16:creationId xmlns:a16="http://schemas.microsoft.com/office/drawing/2014/main" id="{D32A8E03-8FAB-BD6E-442F-DE69C8B0D635}"/>
              </a:ext>
            </a:extLst>
          </p:cNvPr>
          <p:cNvSpPr txBox="1">
            <a:spLocks/>
          </p:cNvSpPr>
          <p:nvPr/>
        </p:nvSpPr>
        <p:spPr>
          <a:xfrm>
            <a:off x="630196" y="3542378"/>
            <a:ext cx="2217385" cy="1260000"/>
          </a:xfrm>
          <a:prstGeom prst="rect">
            <a:avLst/>
          </a:prstGeom>
          <a:solidFill>
            <a:schemeClr val="bg1"/>
          </a:solidFill>
          <a:effectLst>
            <a:outerShdw blurRad="403579" sx="102000" sy="102000" algn="ctr" rotWithShape="0">
              <a:prstClr val="black">
                <a:alpha val="7526"/>
              </a:prstClr>
            </a:outerShdw>
          </a:effectLst>
        </p:spPr>
        <p:txBody>
          <a:bodyPr vert="horz" lIns="180000" tIns="1116000" rIns="180000" bIns="180000" rtlCol="0" anchor="ctr" anchorCtr="1">
            <a:noAutofit/>
          </a:bodyPr>
          <a:lstStyle>
            <a:lvl1pPr marL="0" indent="0" algn="l" defTabSz="914400" rtl="0" eaLnBrk="1" latinLnBrk="0" hangingPunct="1">
              <a:lnSpc>
                <a:spcPct val="90000"/>
              </a:lnSpc>
              <a:spcBef>
                <a:spcPts val="1000"/>
              </a:spcBef>
              <a:buFont typeface="Arial" panose="020B0604020202020204" pitchFamily="34" charset="0"/>
              <a:buNone/>
              <a:defRPr lang="en-GB" sz="1050" b="0" i="0" kern="1200" dirty="0">
                <a:solidFill>
                  <a:schemeClr val="tx1"/>
                </a:solidFill>
                <a:latin typeface="Montserrat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58" name="Content Placeholder 6">
            <a:extLst>
              <a:ext uri="{FF2B5EF4-FFF2-40B4-BE49-F238E27FC236}">
                <a16:creationId xmlns:a16="http://schemas.microsoft.com/office/drawing/2014/main" id="{9B29305F-323E-2806-609F-596F48291A8B}"/>
              </a:ext>
            </a:extLst>
          </p:cNvPr>
          <p:cNvSpPr txBox="1">
            <a:spLocks/>
          </p:cNvSpPr>
          <p:nvPr/>
        </p:nvSpPr>
        <p:spPr>
          <a:xfrm>
            <a:off x="7690700" y="3553716"/>
            <a:ext cx="2268960" cy="1260000"/>
          </a:xfrm>
          <a:prstGeom prst="rect">
            <a:avLst/>
          </a:prstGeom>
          <a:solidFill>
            <a:schemeClr val="bg1"/>
          </a:solidFill>
          <a:effectLst>
            <a:outerShdw blurRad="403579" sx="102000" sy="102000" algn="ctr" rotWithShape="0">
              <a:prstClr val="black">
                <a:alpha val="7526"/>
              </a:prstClr>
            </a:outerShdw>
          </a:effectLst>
        </p:spPr>
        <p:txBody>
          <a:bodyPr vert="horz" lIns="180000" tIns="1116000" rIns="180000" bIns="180000" rtlCol="0" anchor="ctr" anchorCtr="1">
            <a:noAutofit/>
          </a:bodyPr>
          <a:lstStyle>
            <a:lvl1pPr marL="0" indent="0" algn="l" defTabSz="914400" rtl="0" eaLnBrk="1" latinLnBrk="0" hangingPunct="1">
              <a:lnSpc>
                <a:spcPct val="90000"/>
              </a:lnSpc>
              <a:spcBef>
                <a:spcPts val="1000"/>
              </a:spcBef>
              <a:buFont typeface="Arial" panose="020B0604020202020204" pitchFamily="34" charset="0"/>
              <a:buNone/>
              <a:defRPr lang="en-GB" sz="1050" b="0" i="0" kern="1200" dirty="0">
                <a:solidFill>
                  <a:schemeClr val="tx1"/>
                </a:solidFill>
                <a:latin typeface="Montserrat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28" name="Content Placeholder 12">
            <a:extLst>
              <a:ext uri="{FF2B5EF4-FFF2-40B4-BE49-F238E27FC236}">
                <a16:creationId xmlns:a16="http://schemas.microsoft.com/office/drawing/2014/main" id="{9C5B5A01-FCC2-6443-DB57-D4FAA8964EE2}"/>
              </a:ext>
            </a:extLst>
          </p:cNvPr>
          <p:cNvSpPr txBox="1">
            <a:spLocks/>
          </p:cNvSpPr>
          <p:nvPr/>
        </p:nvSpPr>
        <p:spPr>
          <a:xfrm>
            <a:off x="7322352" y="2402014"/>
            <a:ext cx="2127182" cy="618403"/>
          </a:xfrm>
          <a:prstGeom prst="rect">
            <a:avLst/>
          </a:prstGeom>
        </p:spPr>
        <p:txBody>
          <a:bodyPr vert="horz" lIns="0" tIns="0" rIns="91440" bIns="45720" rtlCol="0" anchor="ctr" anchorCtr="1">
            <a:noAutofit/>
          </a:bodyPr>
          <a:lstStyle>
            <a:lvl1pPr marL="0" indent="0" algn="l" defTabSz="914400" rtl="0" eaLnBrk="1" latinLnBrk="0" hangingPunct="1">
              <a:lnSpc>
                <a:spcPct val="100000"/>
              </a:lnSpc>
              <a:spcBef>
                <a:spcPts val="1000"/>
              </a:spcBef>
              <a:buFont typeface="Arial" panose="020B0604020202020204" pitchFamily="34" charset="0"/>
              <a:buNone/>
              <a:defRPr sz="2000" b="1" i="0" kern="1200">
                <a:solidFill>
                  <a:schemeClr val="tx1"/>
                </a:solidFill>
                <a:latin typeface="Montserrat SemiBold"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
              </a:spcBef>
            </a:pPr>
            <a:r>
              <a:rPr lang="en-US" sz="1400" dirty="0">
                <a:solidFill>
                  <a:schemeClr val="accent1">
                    <a:lumMod val="75000"/>
                  </a:schemeClr>
                </a:solidFill>
                <a:latin typeface="Montserrat SemiBold"/>
              </a:rPr>
              <a:t>Merchant </a:t>
            </a:r>
            <a:br>
              <a:rPr lang="en-US" sz="1400" dirty="0"/>
            </a:br>
            <a:r>
              <a:rPr lang="en-US" sz="1400" dirty="0">
                <a:solidFill>
                  <a:schemeClr val="accent1">
                    <a:lumMod val="75000"/>
                  </a:schemeClr>
                </a:solidFill>
                <a:latin typeface="Montserrat SemiBold"/>
              </a:rPr>
              <a:t>banking</a:t>
            </a:r>
          </a:p>
        </p:txBody>
      </p:sp>
      <p:sp>
        <p:nvSpPr>
          <p:cNvPr id="15" name="Content Placeholder 6">
            <a:extLst>
              <a:ext uri="{FF2B5EF4-FFF2-40B4-BE49-F238E27FC236}">
                <a16:creationId xmlns:a16="http://schemas.microsoft.com/office/drawing/2014/main" id="{143411F5-8669-F245-40C1-E5A9C641133F}"/>
              </a:ext>
            </a:extLst>
          </p:cNvPr>
          <p:cNvSpPr txBox="1">
            <a:spLocks/>
          </p:cNvSpPr>
          <p:nvPr/>
        </p:nvSpPr>
        <p:spPr>
          <a:xfrm>
            <a:off x="5419227" y="2417989"/>
            <a:ext cx="1969659" cy="966493"/>
          </a:xfrm>
          <a:prstGeom prst="rect">
            <a:avLst/>
          </a:prstGeom>
          <a:solidFill>
            <a:schemeClr val="bg2">
              <a:lumMod val="90000"/>
            </a:schemeClr>
          </a:solidFill>
          <a:effectLst>
            <a:outerShdw blurRad="403579" sx="102000" sy="102000" algn="ctr" rotWithShape="0">
              <a:prstClr val="black">
                <a:alpha val="7526"/>
              </a:prstClr>
            </a:outerShdw>
          </a:effectLst>
        </p:spPr>
        <p:txBody>
          <a:bodyPr vert="horz" lIns="180000" tIns="1116000" rIns="180000" bIns="180000" rtlCol="0" anchor="ctr" anchorCtr="1">
            <a:noAutofit/>
          </a:bodyPr>
          <a:lstStyle>
            <a:lvl1pPr marL="0" indent="0" algn="l" defTabSz="914400" rtl="0" eaLnBrk="1" latinLnBrk="0" hangingPunct="1">
              <a:lnSpc>
                <a:spcPct val="90000"/>
              </a:lnSpc>
              <a:spcBef>
                <a:spcPts val="1000"/>
              </a:spcBef>
              <a:buFont typeface="Arial" panose="020B0604020202020204" pitchFamily="34" charset="0"/>
              <a:buNone/>
              <a:defRPr lang="en-GB" sz="1050" b="0" i="0" kern="1200" dirty="0">
                <a:solidFill>
                  <a:schemeClr val="tx1"/>
                </a:solidFill>
                <a:latin typeface="Montserrat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lvl="2" defTabSz="981883">
              <a:lnSpc>
                <a:spcPct val="100000"/>
              </a:lnSpc>
              <a:spcBef>
                <a:spcPct val="20000"/>
              </a:spcBef>
              <a:spcAft>
                <a:spcPts val="800"/>
              </a:spcAft>
              <a:buClr>
                <a:schemeClr val="accent2"/>
              </a:buClr>
              <a:defRPr/>
            </a:pPr>
            <a:endParaRPr lang="en-US" sz="1000" dirty="0">
              <a:solidFill>
                <a:schemeClr val="tx1">
                  <a:lumMod val="95000"/>
                  <a:lumOff val="5000"/>
                </a:schemeClr>
              </a:solidFill>
              <a:latin typeface="Montserrat" pitchFamily="2" charset="77"/>
            </a:endParaRPr>
          </a:p>
        </p:txBody>
      </p:sp>
      <p:sp>
        <p:nvSpPr>
          <p:cNvPr id="26" name="Content Placeholder 6">
            <a:extLst>
              <a:ext uri="{FF2B5EF4-FFF2-40B4-BE49-F238E27FC236}">
                <a16:creationId xmlns:a16="http://schemas.microsoft.com/office/drawing/2014/main" id="{16D18A04-C0C8-45BD-76BF-FB1982D77C71}"/>
              </a:ext>
            </a:extLst>
          </p:cNvPr>
          <p:cNvSpPr txBox="1">
            <a:spLocks/>
          </p:cNvSpPr>
          <p:nvPr/>
        </p:nvSpPr>
        <p:spPr>
          <a:xfrm>
            <a:off x="593725" y="2419395"/>
            <a:ext cx="2133974" cy="966493"/>
          </a:xfrm>
          <a:prstGeom prst="rect">
            <a:avLst/>
          </a:prstGeom>
          <a:solidFill>
            <a:schemeClr val="bg1"/>
          </a:solidFill>
          <a:effectLst>
            <a:outerShdw blurRad="403579" sx="102000" sy="102000" algn="ctr" rotWithShape="0">
              <a:prstClr val="black">
                <a:alpha val="7526"/>
              </a:prstClr>
            </a:outerShdw>
          </a:effectLst>
        </p:spPr>
        <p:txBody>
          <a:bodyPr vert="horz" lIns="180000" tIns="1116000" rIns="180000" bIns="180000" rtlCol="0" anchor="ctr" anchorCtr="1">
            <a:noAutofit/>
          </a:bodyPr>
          <a:lstStyle>
            <a:lvl1pPr marL="0" indent="0" algn="l" defTabSz="914400" rtl="0" eaLnBrk="1" latinLnBrk="0" hangingPunct="1">
              <a:lnSpc>
                <a:spcPct val="90000"/>
              </a:lnSpc>
              <a:spcBef>
                <a:spcPts val="1000"/>
              </a:spcBef>
              <a:buFont typeface="Arial" panose="020B0604020202020204" pitchFamily="34" charset="0"/>
              <a:buNone/>
              <a:defRPr lang="en-GB" sz="1050" b="0" i="0" kern="1200" dirty="0">
                <a:solidFill>
                  <a:schemeClr val="tx1"/>
                </a:solidFill>
                <a:latin typeface="Montserrat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2" name="Content Placeholder 12">
            <a:extLst>
              <a:ext uri="{FF2B5EF4-FFF2-40B4-BE49-F238E27FC236}">
                <a16:creationId xmlns:a16="http://schemas.microsoft.com/office/drawing/2014/main" id="{302BD8A4-8023-1D60-7830-3AE3EA1E35A2}"/>
              </a:ext>
            </a:extLst>
          </p:cNvPr>
          <p:cNvSpPr txBox="1">
            <a:spLocks/>
          </p:cNvSpPr>
          <p:nvPr/>
        </p:nvSpPr>
        <p:spPr>
          <a:xfrm>
            <a:off x="717428" y="2589641"/>
            <a:ext cx="1358985" cy="618403"/>
          </a:xfrm>
          <a:prstGeom prst="rect">
            <a:avLst/>
          </a:prstGeom>
        </p:spPr>
        <p:txBody>
          <a:bodyPr vert="horz" lIns="0" tIns="0" rIns="91440" bIns="45720" rtlCol="0" anchor="ctr" anchorCtr="1">
            <a:noAutofit/>
          </a:bodyPr>
          <a:lstStyle>
            <a:lvl1pPr marL="0" indent="0" algn="l" defTabSz="914400" rtl="0" eaLnBrk="1" latinLnBrk="0" hangingPunct="1">
              <a:lnSpc>
                <a:spcPct val="100000"/>
              </a:lnSpc>
              <a:spcBef>
                <a:spcPts val="1000"/>
              </a:spcBef>
              <a:buFont typeface="Arial" panose="020B0604020202020204" pitchFamily="34" charset="0"/>
              <a:buNone/>
              <a:defRPr sz="2000" b="1" i="0" kern="1200">
                <a:solidFill>
                  <a:schemeClr val="tx1"/>
                </a:solidFill>
                <a:latin typeface="Montserrat SemiBold"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
              </a:spcBef>
            </a:pPr>
            <a:r>
              <a:rPr lang="en-US" sz="1400" dirty="0">
                <a:solidFill>
                  <a:schemeClr val="accent1">
                    <a:lumMod val="75000"/>
                  </a:schemeClr>
                </a:solidFill>
              </a:rPr>
              <a:t>Investment </a:t>
            </a:r>
            <a:br>
              <a:rPr lang="en-US" sz="1400" dirty="0">
                <a:solidFill>
                  <a:schemeClr val="accent1">
                    <a:lumMod val="75000"/>
                  </a:schemeClr>
                </a:solidFill>
              </a:rPr>
            </a:br>
            <a:r>
              <a:rPr lang="en-US" sz="1400" dirty="0">
                <a:solidFill>
                  <a:schemeClr val="accent1">
                    <a:lumMod val="75000"/>
                  </a:schemeClr>
                </a:solidFill>
              </a:rPr>
              <a:t>Management</a:t>
            </a:r>
          </a:p>
          <a:p>
            <a:pPr>
              <a:spcBef>
                <a:spcPts val="200"/>
              </a:spcBef>
            </a:pPr>
            <a:endParaRPr lang="en-US" sz="1800" dirty="0">
              <a:solidFill>
                <a:schemeClr val="tx2"/>
              </a:solidFill>
            </a:endParaRPr>
          </a:p>
        </p:txBody>
      </p:sp>
      <p:sp>
        <p:nvSpPr>
          <p:cNvPr id="41" name="TextBox 40">
            <a:extLst>
              <a:ext uri="{FF2B5EF4-FFF2-40B4-BE49-F238E27FC236}">
                <a16:creationId xmlns:a16="http://schemas.microsoft.com/office/drawing/2014/main" id="{BF2E0802-AB31-195C-3C0E-FB04F7E02673}"/>
              </a:ext>
            </a:extLst>
          </p:cNvPr>
          <p:cNvSpPr txBox="1"/>
          <p:nvPr/>
        </p:nvSpPr>
        <p:spPr>
          <a:xfrm>
            <a:off x="612000" y="1296000"/>
            <a:ext cx="9360624" cy="307777"/>
          </a:xfrm>
          <a:prstGeom prst="rect">
            <a:avLst/>
          </a:prstGeom>
          <a:noFill/>
        </p:spPr>
        <p:txBody>
          <a:bodyPr wrap="square" lIns="0">
            <a:spAutoFit/>
          </a:bodyPr>
          <a:lstStyle/>
          <a:p>
            <a:pPr defTabSz="914400">
              <a:spcBef>
                <a:spcPts val="1000"/>
              </a:spcBef>
            </a:pPr>
            <a:r>
              <a:rPr lang="en-GB" sz="1400" dirty="0">
                <a:solidFill>
                  <a:srgbClr val="363636"/>
                </a:solidFill>
                <a:latin typeface="Montserrat Medium" pitchFamily="2" charset="77"/>
              </a:rPr>
              <a:t>Stanhope provides a full suite of investment services to institutions, corporations and families</a:t>
            </a:r>
          </a:p>
        </p:txBody>
      </p:sp>
      <p:sp>
        <p:nvSpPr>
          <p:cNvPr id="44" name="Content Placeholder 12">
            <a:extLst>
              <a:ext uri="{FF2B5EF4-FFF2-40B4-BE49-F238E27FC236}">
                <a16:creationId xmlns:a16="http://schemas.microsoft.com/office/drawing/2014/main" id="{DEA8BAC6-E017-4F0A-F1D7-587B79D81A88}"/>
              </a:ext>
            </a:extLst>
          </p:cNvPr>
          <p:cNvSpPr txBox="1">
            <a:spLocks/>
          </p:cNvSpPr>
          <p:nvPr/>
        </p:nvSpPr>
        <p:spPr>
          <a:xfrm>
            <a:off x="593725" y="1815859"/>
            <a:ext cx="9505949" cy="454978"/>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ctr">
              <a:defRPr sz="2000" b="1">
                <a:solidFill>
                  <a:schemeClr val="lt1"/>
                </a:solidFill>
                <a:latin typeface="Montserrat ExtraBold" pitchFamily="2"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800" dirty="0">
                <a:solidFill>
                  <a:schemeClr val="bg1"/>
                </a:solidFill>
                <a:latin typeface="Montserrat SemiBold"/>
              </a:rPr>
              <a:t> </a:t>
            </a:r>
            <a:r>
              <a:rPr lang="en-US" sz="1600" dirty="0">
                <a:solidFill>
                  <a:schemeClr val="bg1"/>
                </a:solidFill>
                <a:latin typeface="Montserrat SemiBold"/>
              </a:rPr>
              <a:t>Core services </a:t>
            </a:r>
            <a:endParaRPr lang="en-US" sz="1800" dirty="0">
              <a:solidFill>
                <a:schemeClr val="bg1"/>
              </a:solidFill>
              <a:latin typeface="Montserrat SemiBold" pitchFamily="2" charset="77"/>
            </a:endParaRPr>
          </a:p>
        </p:txBody>
      </p:sp>
      <p:sp>
        <p:nvSpPr>
          <p:cNvPr id="46" name="TextBox 45">
            <a:extLst>
              <a:ext uri="{FF2B5EF4-FFF2-40B4-BE49-F238E27FC236}">
                <a16:creationId xmlns:a16="http://schemas.microsoft.com/office/drawing/2014/main" id="{5A4FDB5E-D29C-4FF1-310E-796DA651186F}"/>
              </a:ext>
            </a:extLst>
          </p:cNvPr>
          <p:cNvSpPr txBox="1"/>
          <p:nvPr/>
        </p:nvSpPr>
        <p:spPr>
          <a:xfrm>
            <a:off x="857436" y="5792694"/>
            <a:ext cx="5384130" cy="646331"/>
          </a:xfrm>
          <a:prstGeom prst="rect">
            <a:avLst/>
          </a:prstGeom>
          <a:noFill/>
        </p:spPr>
        <p:txBody>
          <a:bodyPr wrap="square" lIns="91440" tIns="45720" rIns="91440" bIns="45720" anchor="t">
            <a:spAutoFit/>
          </a:bodyPr>
          <a:lstStyle/>
          <a:p>
            <a:pPr marL="177800" indent="-177800">
              <a:buFont typeface="Arial" panose="020B0604020202020204" pitchFamily="34" charset="0"/>
              <a:buChar char="•"/>
              <a:defRPr/>
            </a:pPr>
            <a:r>
              <a:rPr lang="en-GB" sz="1200" dirty="0">
                <a:solidFill>
                  <a:srgbClr val="363636"/>
                </a:solidFill>
                <a:latin typeface="Montserrat"/>
              </a:rPr>
              <a:t>Advise on Investment office set-up </a:t>
            </a:r>
            <a:endParaRPr lang="en-GB" sz="1200" dirty="0">
              <a:solidFill>
                <a:srgbClr val="363636"/>
              </a:solidFill>
              <a:latin typeface="Montserrat" panose="00000500000000000000" pitchFamily="2" charset="0"/>
            </a:endParaRPr>
          </a:p>
          <a:p>
            <a:pPr marL="177800" indent="-177800">
              <a:buFont typeface="Arial" panose="020B0604020202020204" pitchFamily="34" charset="0"/>
              <a:buChar char="•"/>
              <a:defRPr/>
            </a:pPr>
            <a:r>
              <a:rPr lang="en-GB" sz="1200" dirty="0">
                <a:solidFill>
                  <a:srgbClr val="363636"/>
                </a:solidFill>
                <a:latin typeface="Montserrat"/>
              </a:rPr>
              <a:t>Coordination with trustees/ lawyers/ custodians </a:t>
            </a:r>
            <a:endParaRPr lang="en-GB" sz="1200" dirty="0">
              <a:solidFill>
                <a:srgbClr val="363636"/>
              </a:solidFill>
              <a:latin typeface="Montserrat" panose="00000500000000000000" pitchFamily="2" charset="0"/>
            </a:endParaRPr>
          </a:p>
          <a:p>
            <a:pPr marL="177800" indent="-177800">
              <a:buFont typeface="Arial" panose="020B0604020202020204" pitchFamily="34" charset="0"/>
              <a:buChar char="•"/>
              <a:defRPr/>
            </a:pPr>
            <a:r>
              <a:rPr lang="en-GB" sz="1200" dirty="0">
                <a:solidFill>
                  <a:srgbClr val="363636"/>
                </a:solidFill>
                <a:latin typeface="Montserrat"/>
              </a:rPr>
              <a:t>Consolidated reporting and oversight of external portfolios </a:t>
            </a:r>
            <a:endParaRPr lang="en-GB" sz="1200" dirty="0">
              <a:solidFill>
                <a:srgbClr val="363636"/>
              </a:solidFill>
              <a:latin typeface="Montserrat" panose="00000500000000000000" pitchFamily="2" charset="0"/>
            </a:endParaRPr>
          </a:p>
        </p:txBody>
      </p:sp>
      <p:sp>
        <p:nvSpPr>
          <p:cNvPr id="51" name="TextBox 50">
            <a:extLst>
              <a:ext uri="{FF2B5EF4-FFF2-40B4-BE49-F238E27FC236}">
                <a16:creationId xmlns:a16="http://schemas.microsoft.com/office/drawing/2014/main" id="{81A833B1-D950-C969-0743-0CB46C0F4B5C}"/>
              </a:ext>
            </a:extLst>
          </p:cNvPr>
          <p:cNvSpPr txBox="1"/>
          <p:nvPr/>
        </p:nvSpPr>
        <p:spPr>
          <a:xfrm>
            <a:off x="5955911" y="5796855"/>
            <a:ext cx="4087499" cy="646331"/>
          </a:xfrm>
          <a:prstGeom prst="rect">
            <a:avLst/>
          </a:prstGeom>
          <a:noFill/>
        </p:spPr>
        <p:txBody>
          <a:bodyPr wrap="square" lIns="91440" tIns="45720" rIns="91440" bIns="45720" anchor="t">
            <a:spAutoFit/>
          </a:bodyPr>
          <a:lstStyle/>
          <a:p>
            <a:pPr marL="177800" indent="-177800">
              <a:buFont typeface="Arial" panose="020B0604020202020204" pitchFamily="34" charset="0"/>
              <a:buChar char="•"/>
              <a:defRPr/>
            </a:pPr>
            <a:r>
              <a:rPr lang="en-GB" sz="1200" dirty="0">
                <a:solidFill>
                  <a:srgbClr val="363636"/>
                </a:solidFill>
                <a:latin typeface="Montserrat"/>
              </a:rPr>
              <a:t>Developing investment policies</a:t>
            </a:r>
          </a:p>
          <a:p>
            <a:pPr marL="177800" indent="-177800">
              <a:buFont typeface="Arial" panose="020B0604020202020204" pitchFamily="34" charset="0"/>
              <a:buChar char="•"/>
              <a:defRPr/>
            </a:pPr>
            <a:r>
              <a:rPr lang="en-GB" sz="1200" dirty="0">
                <a:solidFill>
                  <a:srgbClr val="363636"/>
                </a:solidFill>
                <a:latin typeface="Montserrat"/>
              </a:rPr>
              <a:t>Custodian and jurisdictional search</a:t>
            </a:r>
          </a:p>
          <a:p>
            <a:pPr marL="177800" indent="-177800">
              <a:buFont typeface="Arial" panose="020B0604020202020204" pitchFamily="34" charset="0"/>
              <a:buChar char="•"/>
              <a:defRPr/>
            </a:pPr>
            <a:r>
              <a:rPr lang="en-GB" sz="1200" dirty="0">
                <a:solidFill>
                  <a:srgbClr val="363636"/>
                </a:solidFill>
                <a:latin typeface="Montserrat"/>
              </a:rPr>
              <a:t>Sourcing of leverage, as needed </a:t>
            </a:r>
            <a:endParaRPr lang="en-GB" sz="1200" dirty="0">
              <a:solidFill>
                <a:srgbClr val="363636"/>
              </a:solidFill>
              <a:latin typeface="Montserrat" panose="00000500000000000000" pitchFamily="2" charset="0"/>
            </a:endParaRPr>
          </a:p>
        </p:txBody>
      </p:sp>
      <p:sp>
        <p:nvSpPr>
          <p:cNvPr id="52" name="TextBox 51">
            <a:extLst>
              <a:ext uri="{FF2B5EF4-FFF2-40B4-BE49-F238E27FC236}">
                <a16:creationId xmlns:a16="http://schemas.microsoft.com/office/drawing/2014/main" id="{D01C544D-7B14-0DA8-13C1-A4CFEF5690C9}"/>
              </a:ext>
            </a:extLst>
          </p:cNvPr>
          <p:cNvSpPr txBox="1"/>
          <p:nvPr/>
        </p:nvSpPr>
        <p:spPr>
          <a:xfrm>
            <a:off x="554551" y="3566119"/>
            <a:ext cx="2217384" cy="1200329"/>
          </a:xfrm>
          <a:prstGeom prst="rect">
            <a:avLst/>
          </a:prstGeom>
          <a:noFill/>
        </p:spPr>
        <p:txBody>
          <a:bodyPr vert="horz" wrap="square" anchor="ctr" anchorCtr="1">
            <a:spAutoFit/>
          </a:bodyPr>
          <a:lstStyle/>
          <a:p>
            <a:pPr marL="171450" marR="0" lvl="0" indent="-171450" algn="l" defTabSz="1043056"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GB" sz="1200" b="0" i="0" u="none" strike="noStrike" kern="1200" cap="none" spc="0" normalizeH="0" baseline="0" noProof="0" dirty="0">
                <a:ln>
                  <a:noFill/>
                </a:ln>
                <a:solidFill>
                  <a:srgbClr val="363636"/>
                </a:solidFill>
                <a:effectLst/>
                <a:uLnTx/>
                <a:uFillTx/>
                <a:latin typeface="Montserrat" panose="00000500000000000000" pitchFamily="2" charset="0"/>
              </a:rPr>
              <a:t>Fully customisable portfolios to clients' needs</a:t>
            </a:r>
          </a:p>
          <a:p>
            <a:pPr marL="171450" marR="0" lvl="0" indent="-171450" algn="l" defTabSz="1043056"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GB" sz="1200" b="0" i="0" u="none" strike="noStrike" kern="1200" cap="none" spc="0" normalizeH="0" baseline="0" noProof="0" dirty="0">
                <a:ln>
                  <a:noFill/>
                </a:ln>
                <a:solidFill>
                  <a:srgbClr val="363636"/>
                </a:solidFill>
                <a:effectLst/>
                <a:uLnTx/>
                <a:uFillTx/>
                <a:latin typeface="Montserrat" panose="00000500000000000000" pitchFamily="2" charset="0"/>
              </a:rPr>
              <a:t>Full integration of public and private markets </a:t>
            </a:r>
          </a:p>
        </p:txBody>
      </p:sp>
      <p:sp>
        <p:nvSpPr>
          <p:cNvPr id="53" name="TextBox 52">
            <a:extLst>
              <a:ext uri="{FF2B5EF4-FFF2-40B4-BE49-F238E27FC236}">
                <a16:creationId xmlns:a16="http://schemas.microsoft.com/office/drawing/2014/main" id="{ED4FE954-538D-A8DC-6E25-E252D9044301}"/>
              </a:ext>
            </a:extLst>
          </p:cNvPr>
          <p:cNvSpPr txBox="1"/>
          <p:nvPr/>
        </p:nvSpPr>
        <p:spPr>
          <a:xfrm>
            <a:off x="7599251" y="3600305"/>
            <a:ext cx="2262277" cy="1200329"/>
          </a:xfrm>
          <a:prstGeom prst="rect">
            <a:avLst/>
          </a:prstGeom>
          <a:noFill/>
        </p:spPr>
        <p:txBody>
          <a:bodyPr vert="horz" wrap="square" anchor="ctr" anchorCtr="1">
            <a:spAutoFit/>
          </a:bodyPr>
          <a:lstStyle/>
          <a:p>
            <a:pPr marL="171450" indent="-171450">
              <a:buFont typeface="Arial" panose="020B0604020202020204" pitchFamily="34" charset="0"/>
              <a:buChar char="•"/>
              <a:defRPr/>
            </a:pPr>
            <a:r>
              <a:rPr lang="en-GB" sz="1200" dirty="0">
                <a:solidFill>
                  <a:srgbClr val="363636"/>
                </a:solidFill>
                <a:latin typeface="Montserrat" panose="00000500000000000000" pitchFamily="2" charset="0"/>
              </a:rPr>
              <a:t>Act as trusted adviser</a:t>
            </a:r>
          </a:p>
          <a:p>
            <a:pPr marL="171450" indent="-171450">
              <a:buFont typeface="Arial" panose="020B0604020202020204" pitchFamily="34" charset="0"/>
              <a:buChar char="•"/>
              <a:defRPr/>
            </a:pPr>
            <a:r>
              <a:rPr lang="en-GB" sz="1200" dirty="0">
                <a:solidFill>
                  <a:srgbClr val="363636"/>
                </a:solidFill>
                <a:latin typeface="Montserrat" panose="00000500000000000000" pitchFamily="2" charset="0"/>
              </a:rPr>
              <a:t>Direct investment opportunities</a:t>
            </a:r>
          </a:p>
          <a:p>
            <a:pPr marL="171450" indent="-171450">
              <a:buFont typeface="Arial" panose="020B0604020202020204" pitchFamily="34" charset="0"/>
              <a:buChar char="•"/>
              <a:defRPr/>
            </a:pPr>
            <a:r>
              <a:rPr lang="en-GB" sz="1200" dirty="0">
                <a:solidFill>
                  <a:srgbClr val="363636"/>
                </a:solidFill>
                <a:latin typeface="Montserrat" panose="00000500000000000000" pitchFamily="2" charset="0"/>
              </a:rPr>
              <a:t>Corporate finance </a:t>
            </a:r>
          </a:p>
          <a:p>
            <a:pPr marL="171450" indent="-171450">
              <a:buFont typeface="Arial" panose="020B0604020202020204" pitchFamily="34" charset="0"/>
              <a:buChar char="•"/>
              <a:defRPr/>
            </a:pPr>
            <a:r>
              <a:rPr lang="en-GB" sz="1200" dirty="0">
                <a:solidFill>
                  <a:srgbClr val="363636"/>
                </a:solidFill>
                <a:latin typeface="Montserrat" panose="00000500000000000000" pitchFamily="2" charset="0"/>
              </a:rPr>
              <a:t>Capital raising – debt and equity  </a:t>
            </a:r>
          </a:p>
        </p:txBody>
      </p:sp>
      <p:cxnSp>
        <p:nvCxnSpPr>
          <p:cNvPr id="21" name="Straight Connector 20">
            <a:extLst>
              <a:ext uri="{FF2B5EF4-FFF2-40B4-BE49-F238E27FC236}">
                <a16:creationId xmlns:a16="http://schemas.microsoft.com/office/drawing/2014/main" id="{1CAED117-87AF-1C1F-7B2D-0A78C981DE4F}"/>
              </a:ext>
            </a:extLst>
          </p:cNvPr>
          <p:cNvCxnSpPr>
            <a:cxnSpLocks/>
          </p:cNvCxnSpPr>
          <p:nvPr/>
        </p:nvCxnSpPr>
        <p:spPr>
          <a:xfrm>
            <a:off x="593725" y="4995429"/>
            <a:ext cx="9505949" cy="0"/>
          </a:xfrm>
          <a:prstGeom prst="line">
            <a:avLst/>
          </a:prstGeom>
          <a:ln>
            <a:solidFill>
              <a:srgbClr val="FBB033"/>
            </a:solidFill>
          </a:ln>
        </p:spPr>
        <p:style>
          <a:lnRef idx="1">
            <a:schemeClr val="accent1"/>
          </a:lnRef>
          <a:fillRef idx="0">
            <a:schemeClr val="accent1"/>
          </a:fillRef>
          <a:effectRef idx="0">
            <a:schemeClr val="accent1"/>
          </a:effectRef>
          <a:fontRef idx="minor">
            <a:schemeClr val="tx1"/>
          </a:fontRef>
        </p:style>
      </p:cxnSp>
      <p:sp>
        <p:nvSpPr>
          <p:cNvPr id="6" name="Content Placeholder 11">
            <a:extLst>
              <a:ext uri="{FF2B5EF4-FFF2-40B4-BE49-F238E27FC236}">
                <a16:creationId xmlns:a16="http://schemas.microsoft.com/office/drawing/2014/main" id="{C8307451-B07F-CF8C-C7B0-A25644C248F8}"/>
              </a:ext>
            </a:extLst>
          </p:cNvPr>
          <p:cNvSpPr txBox="1">
            <a:spLocks/>
          </p:cNvSpPr>
          <p:nvPr/>
        </p:nvSpPr>
        <p:spPr>
          <a:xfrm>
            <a:off x="5292312" y="2336368"/>
            <a:ext cx="1795812" cy="618403"/>
          </a:xfrm>
          <a:prstGeom prst="rect">
            <a:avLst/>
          </a:prstGeom>
        </p:spPr>
        <p:txBody>
          <a:bodyPr vert="horz" lIns="0" tIns="0" rIns="91440" bIns="45720" rtlCol="0" anchor="ctr" anchorCtr="1">
            <a:noAutofit/>
          </a:bodyPr>
          <a:lstStyle>
            <a:lvl1pPr marL="0" indent="0" algn="l" defTabSz="914400" rtl="0" eaLnBrk="1" latinLnBrk="0" hangingPunct="1">
              <a:lnSpc>
                <a:spcPct val="100000"/>
              </a:lnSpc>
              <a:spcBef>
                <a:spcPts val="1000"/>
              </a:spcBef>
              <a:buFont typeface="Arial" panose="020B0604020202020204" pitchFamily="34" charset="0"/>
              <a:buNone/>
              <a:defRPr sz="2000" b="1" i="0" kern="1200">
                <a:solidFill>
                  <a:schemeClr val="tx1"/>
                </a:solidFill>
                <a:latin typeface="Montserrat SemiBold"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
              </a:spcBef>
            </a:pPr>
            <a:r>
              <a:rPr lang="en-US" sz="1400" dirty="0">
                <a:solidFill>
                  <a:schemeClr val="accent1">
                    <a:lumMod val="75000"/>
                  </a:schemeClr>
                </a:solidFill>
                <a:latin typeface="Montserrat SemiBold"/>
              </a:rPr>
              <a:t>Consulting</a:t>
            </a:r>
          </a:p>
        </p:txBody>
      </p:sp>
      <p:pic>
        <p:nvPicPr>
          <p:cNvPr id="10" name="Graphic 9">
            <a:extLst>
              <a:ext uri="{FF2B5EF4-FFF2-40B4-BE49-F238E27FC236}">
                <a16:creationId xmlns:a16="http://schemas.microsoft.com/office/drawing/2014/main" id="{5DA5E983-00E7-170E-E0DE-44DD3B6F2C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00696" y="2688427"/>
            <a:ext cx="663474" cy="663474"/>
          </a:xfrm>
          <a:prstGeom prst="rect">
            <a:avLst/>
          </a:prstGeom>
        </p:spPr>
      </p:pic>
      <p:pic>
        <p:nvPicPr>
          <p:cNvPr id="12" name="Graphic 11">
            <a:extLst>
              <a:ext uri="{FF2B5EF4-FFF2-40B4-BE49-F238E27FC236}">
                <a16:creationId xmlns:a16="http://schemas.microsoft.com/office/drawing/2014/main" id="{AB733CEB-D007-1360-F7E7-0CA943E562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49838" y="2610543"/>
            <a:ext cx="609600" cy="609600"/>
          </a:xfrm>
          <a:prstGeom prst="rect">
            <a:avLst/>
          </a:prstGeom>
        </p:spPr>
      </p:pic>
      <p:sp>
        <p:nvSpPr>
          <p:cNvPr id="18" name="Content Placeholder 12">
            <a:extLst>
              <a:ext uri="{FF2B5EF4-FFF2-40B4-BE49-F238E27FC236}">
                <a16:creationId xmlns:a16="http://schemas.microsoft.com/office/drawing/2014/main" id="{9F353C30-E93F-4F5D-8A6A-4D2B37B2C113}"/>
              </a:ext>
            </a:extLst>
          </p:cNvPr>
          <p:cNvSpPr txBox="1">
            <a:spLocks/>
          </p:cNvSpPr>
          <p:nvPr/>
        </p:nvSpPr>
        <p:spPr>
          <a:xfrm>
            <a:off x="593725" y="5125179"/>
            <a:ext cx="9505949" cy="454978"/>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000" b="1">
                <a:solidFill>
                  <a:schemeClr val="lt1"/>
                </a:solidFill>
                <a:latin typeface="Montserrat ExtraBold" pitchFamily="2"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600">
                <a:solidFill>
                  <a:schemeClr val="bg1"/>
                </a:solidFill>
                <a:latin typeface="Montserrat SemiBold" pitchFamily="2" charset="77"/>
              </a:rPr>
              <a:t> Ancillary services</a:t>
            </a:r>
          </a:p>
        </p:txBody>
      </p:sp>
      <p:sp>
        <p:nvSpPr>
          <p:cNvPr id="5" name="Content Placeholder 6">
            <a:extLst>
              <a:ext uri="{FF2B5EF4-FFF2-40B4-BE49-F238E27FC236}">
                <a16:creationId xmlns:a16="http://schemas.microsoft.com/office/drawing/2014/main" id="{94E91D30-C822-289C-9A0F-84BC25CE8183}"/>
              </a:ext>
            </a:extLst>
          </p:cNvPr>
          <p:cNvSpPr txBox="1">
            <a:spLocks/>
          </p:cNvSpPr>
          <p:nvPr/>
        </p:nvSpPr>
        <p:spPr>
          <a:xfrm>
            <a:off x="3025176" y="2448445"/>
            <a:ext cx="1969659" cy="966493"/>
          </a:xfrm>
          <a:prstGeom prst="rect">
            <a:avLst/>
          </a:prstGeom>
          <a:solidFill>
            <a:schemeClr val="bg2"/>
          </a:solidFill>
          <a:effectLst>
            <a:outerShdw blurRad="403579" sx="102000" sy="102000" algn="ctr" rotWithShape="0">
              <a:prstClr val="black">
                <a:alpha val="7526"/>
              </a:prstClr>
            </a:outerShdw>
          </a:effectLst>
        </p:spPr>
        <p:txBody>
          <a:bodyPr vert="horz" lIns="180000" tIns="1116000" rIns="180000" bIns="180000" rtlCol="0" anchor="ctr" anchorCtr="1">
            <a:noAutofit/>
          </a:bodyPr>
          <a:lstStyle>
            <a:lvl1pPr marL="0" indent="0" algn="l" defTabSz="914400" rtl="0" eaLnBrk="1" latinLnBrk="0" hangingPunct="1">
              <a:lnSpc>
                <a:spcPct val="90000"/>
              </a:lnSpc>
              <a:spcBef>
                <a:spcPts val="1000"/>
              </a:spcBef>
              <a:buFont typeface="Arial" panose="020B0604020202020204" pitchFamily="34" charset="0"/>
              <a:buNone/>
              <a:defRPr lang="en-GB" sz="1050" b="0" i="0" kern="1200" dirty="0">
                <a:solidFill>
                  <a:schemeClr val="tx1"/>
                </a:solidFill>
                <a:latin typeface="Montserrat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9" name="Content Placeholder 6">
            <a:extLst>
              <a:ext uri="{FF2B5EF4-FFF2-40B4-BE49-F238E27FC236}">
                <a16:creationId xmlns:a16="http://schemas.microsoft.com/office/drawing/2014/main" id="{AADE6D17-EA8A-BD99-1C21-B8201E4F3BD6}"/>
              </a:ext>
            </a:extLst>
          </p:cNvPr>
          <p:cNvSpPr txBox="1">
            <a:spLocks/>
          </p:cNvSpPr>
          <p:nvPr/>
        </p:nvSpPr>
        <p:spPr>
          <a:xfrm>
            <a:off x="3025176" y="3559956"/>
            <a:ext cx="1969659" cy="1260000"/>
          </a:xfrm>
          <a:prstGeom prst="rect">
            <a:avLst/>
          </a:prstGeom>
          <a:solidFill>
            <a:schemeClr val="bg1"/>
          </a:solidFill>
          <a:effectLst>
            <a:outerShdw blurRad="403579" sx="102000" sy="102000" algn="ctr" rotWithShape="0">
              <a:prstClr val="black">
                <a:alpha val="7526"/>
              </a:prstClr>
            </a:outerShdw>
          </a:effectLst>
        </p:spPr>
        <p:txBody>
          <a:bodyPr vert="horz" lIns="180000" tIns="1116000" rIns="180000" bIns="180000" rtlCol="0" anchor="ctr" anchorCtr="1">
            <a:noAutofit/>
          </a:bodyPr>
          <a:lstStyle>
            <a:lvl1pPr marL="0" indent="0" algn="l" defTabSz="914400" rtl="0" eaLnBrk="1" latinLnBrk="0" hangingPunct="1">
              <a:lnSpc>
                <a:spcPct val="90000"/>
              </a:lnSpc>
              <a:spcBef>
                <a:spcPts val="1000"/>
              </a:spcBef>
              <a:buFont typeface="Arial" panose="020B0604020202020204" pitchFamily="34" charset="0"/>
              <a:buNone/>
              <a:defRPr lang="en-GB" sz="1050" b="0" i="0" kern="1200" dirty="0">
                <a:solidFill>
                  <a:schemeClr val="tx1"/>
                </a:solidFill>
                <a:latin typeface="Montserrat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1" name="Content Placeholder 6">
            <a:extLst>
              <a:ext uri="{FF2B5EF4-FFF2-40B4-BE49-F238E27FC236}">
                <a16:creationId xmlns:a16="http://schemas.microsoft.com/office/drawing/2014/main" id="{D8915E8D-06D7-8897-F508-3B5BAAA8CD35}"/>
              </a:ext>
            </a:extLst>
          </p:cNvPr>
          <p:cNvSpPr txBox="1">
            <a:spLocks/>
          </p:cNvSpPr>
          <p:nvPr/>
        </p:nvSpPr>
        <p:spPr>
          <a:xfrm>
            <a:off x="5452089" y="3527431"/>
            <a:ext cx="1977423" cy="1244828"/>
          </a:xfrm>
          <a:prstGeom prst="rect">
            <a:avLst/>
          </a:prstGeom>
          <a:solidFill>
            <a:schemeClr val="bg1"/>
          </a:solidFill>
          <a:effectLst>
            <a:outerShdw blurRad="403579" sx="102000" sy="102000" algn="ctr" rotWithShape="0">
              <a:prstClr val="black">
                <a:alpha val="7526"/>
              </a:prstClr>
            </a:outerShdw>
          </a:effectLst>
        </p:spPr>
        <p:txBody>
          <a:bodyPr vert="horz" lIns="180000" tIns="1116000" rIns="180000" bIns="180000" rtlCol="0" anchor="ctr" anchorCtr="1">
            <a:noAutofit/>
          </a:bodyPr>
          <a:lstStyle>
            <a:lvl1pPr marL="0" indent="0" algn="l" defTabSz="914400" rtl="0" eaLnBrk="1" latinLnBrk="0" hangingPunct="1">
              <a:lnSpc>
                <a:spcPct val="90000"/>
              </a:lnSpc>
              <a:spcBef>
                <a:spcPts val="1000"/>
              </a:spcBef>
              <a:buFont typeface="Arial" panose="020B0604020202020204" pitchFamily="34" charset="0"/>
              <a:buNone/>
              <a:defRPr lang="en-GB" sz="1050" b="0" i="0" kern="1200" dirty="0">
                <a:solidFill>
                  <a:schemeClr val="tx1"/>
                </a:solidFill>
                <a:latin typeface="Montserrat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lvl="2" defTabSz="981883">
              <a:lnSpc>
                <a:spcPct val="100000"/>
              </a:lnSpc>
              <a:spcBef>
                <a:spcPct val="20000"/>
              </a:spcBef>
              <a:spcAft>
                <a:spcPts val="800"/>
              </a:spcAft>
              <a:buClr>
                <a:schemeClr val="accent2"/>
              </a:buClr>
              <a:defRPr/>
            </a:pPr>
            <a:endParaRPr lang="en-US" sz="1000" dirty="0">
              <a:solidFill>
                <a:schemeClr val="tx1">
                  <a:lumMod val="95000"/>
                  <a:lumOff val="5000"/>
                </a:schemeClr>
              </a:solidFill>
              <a:latin typeface="Montserrat" pitchFamily="2" charset="77"/>
            </a:endParaRPr>
          </a:p>
        </p:txBody>
      </p:sp>
      <p:sp>
        <p:nvSpPr>
          <p:cNvPr id="14" name="TextBox 13">
            <a:extLst>
              <a:ext uri="{FF2B5EF4-FFF2-40B4-BE49-F238E27FC236}">
                <a16:creationId xmlns:a16="http://schemas.microsoft.com/office/drawing/2014/main" id="{C4D8CCB0-D958-18A7-500B-2AB54723D6E0}"/>
              </a:ext>
            </a:extLst>
          </p:cNvPr>
          <p:cNvSpPr txBox="1"/>
          <p:nvPr/>
        </p:nvSpPr>
        <p:spPr>
          <a:xfrm>
            <a:off x="3033123" y="3634467"/>
            <a:ext cx="1870263" cy="1015663"/>
          </a:xfrm>
          <a:prstGeom prst="rect">
            <a:avLst/>
          </a:prstGeom>
          <a:noFill/>
        </p:spPr>
        <p:txBody>
          <a:bodyPr vert="horz" wrap="square" anchor="ctr" anchorCtr="1">
            <a:spAutoFit/>
          </a:bodyPr>
          <a:lstStyle/>
          <a:p>
            <a:pPr marL="171450" indent="-171450">
              <a:buFont typeface="Arial" panose="020B0604020202020204" pitchFamily="34" charset="0"/>
              <a:buChar char="•"/>
              <a:defRPr/>
            </a:pPr>
            <a:r>
              <a:rPr lang="en-GB" sz="1200" dirty="0">
                <a:solidFill>
                  <a:srgbClr val="363636"/>
                </a:solidFill>
                <a:latin typeface="Montserrat" panose="00000500000000000000" pitchFamily="2" charset="0"/>
              </a:rPr>
              <a:t>Access vehicles for private markets/ illiquid investments </a:t>
            </a:r>
          </a:p>
          <a:p>
            <a:pPr marL="171450" indent="-171450">
              <a:buFont typeface="Arial" panose="020B0604020202020204" pitchFamily="34" charset="0"/>
              <a:buChar char="•"/>
              <a:defRPr/>
            </a:pPr>
            <a:r>
              <a:rPr lang="en-GB" sz="1200" dirty="0">
                <a:solidFill>
                  <a:srgbClr val="363636"/>
                </a:solidFill>
                <a:latin typeface="Montserrat" panose="00000500000000000000" pitchFamily="2" charset="0"/>
              </a:rPr>
              <a:t>Real estate</a:t>
            </a:r>
          </a:p>
          <a:p>
            <a:pPr marL="171450" indent="-171450">
              <a:buFont typeface="Arial" panose="020B0604020202020204" pitchFamily="34" charset="0"/>
              <a:buChar char="•"/>
              <a:defRPr/>
            </a:pPr>
            <a:r>
              <a:rPr lang="en-GB" sz="1200" dirty="0">
                <a:solidFill>
                  <a:srgbClr val="363636"/>
                </a:solidFill>
                <a:latin typeface="Montserrat" panose="00000500000000000000" pitchFamily="2" charset="0"/>
              </a:rPr>
              <a:t>Hedge funds</a:t>
            </a:r>
          </a:p>
        </p:txBody>
      </p:sp>
      <p:sp>
        <p:nvSpPr>
          <p:cNvPr id="19" name="TextBox 18">
            <a:extLst>
              <a:ext uri="{FF2B5EF4-FFF2-40B4-BE49-F238E27FC236}">
                <a16:creationId xmlns:a16="http://schemas.microsoft.com/office/drawing/2014/main" id="{856C2DD9-E43B-31DE-A02F-B729A3F62D5E}"/>
              </a:ext>
            </a:extLst>
          </p:cNvPr>
          <p:cNvSpPr txBox="1"/>
          <p:nvPr/>
        </p:nvSpPr>
        <p:spPr>
          <a:xfrm>
            <a:off x="5452089" y="3665834"/>
            <a:ext cx="1870263" cy="1015663"/>
          </a:xfrm>
          <a:prstGeom prst="rect">
            <a:avLst/>
          </a:prstGeom>
          <a:noFill/>
        </p:spPr>
        <p:txBody>
          <a:bodyPr vert="horz" wrap="square" anchor="ctr" anchorCtr="1">
            <a:spAutoFit/>
          </a:bodyPr>
          <a:lstStyle/>
          <a:p>
            <a:pPr marL="171450" marR="0" lvl="0" indent="-171450" fontAlgn="auto">
              <a:lnSpc>
                <a:spcPct val="100000"/>
              </a:lnSpc>
              <a:spcBef>
                <a:spcPts val="0"/>
              </a:spcBef>
              <a:spcAft>
                <a:spcPts val="0"/>
              </a:spcAft>
              <a:buClrTx/>
              <a:buSzTx/>
              <a:buFont typeface="Arial" panose="020B0604020202020204" pitchFamily="34" charset="0"/>
              <a:buChar char="•"/>
              <a:defRPr/>
            </a:pPr>
            <a:r>
              <a:rPr lang="en-US" sz="1200" dirty="0">
                <a:solidFill>
                  <a:srgbClr val="363636"/>
                </a:solidFill>
                <a:latin typeface="Montserrat" panose="00000500000000000000" pitchFamily="2" charset="0"/>
              </a:rPr>
              <a:t>Advice on asset allocation &amp; manager selection</a:t>
            </a:r>
          </a:p>
          <a:p>
            <a:pPr marL="171450" marR="0" lvl="0" indent="-171450" fontAlgn="auto">
              <a:lnSpc>
                <a:spcPct val="100000"/>
              </a:lnSpc>
              <a:spcBef>
                <a:spcPts val="0"/>
              </a:spcBef>
              <a:spcAft>
                <a:spcPts val="0"/>
              </a:spcAft>
              <a:buClrTx/>
              <a:buSzTx/>
              <a:buFont typeface="Arial" panose="020B0604020202020204" pitchFamily="34" charset="0"/>
              <a:buChar char="•"/>
              <a:defRPr/>
            </a:pPr>
            <a:r>
              <a:rPr lang="en-GB" sz="1200" dirty="0">
                <a:solidFill>
                  <a:srgbClr val="363636"/>
                </a:solidFill>
                <a:latin typeface="Montserrat" panose="00000500000000000000" pitchFamily="2" charset="0"/>
              </a:rPr>
              <a:t>Bespoke research   projects </a:t>
            </a:r>
          </a:p>
        </p:txBody>
      </p:sp>
      <p:sp>
        <p:nvSpPr>
          <p:cNvPr id="24" name="Content Placeholder 12">
            <a:extLst>
              <a:ext uri="{FF2B5EF4-FFF2-40B4-BE49-F238E27FC236}">
                <a16:creationId xmlns:a16="http://schemas.microsoft.com/office/drawing/2014/main" id="{B31AFFDC-3F19-5B4E-FEB4-8BF5C77A9E77}"/>
              </a:ext>
            </a:extLst>
          </p:cNvPr>
          <p:cNvSpPr txBox="1">
            <a:spLocks/>
          </p:cNvSpPr>
          <p:nvPr/>
        </p:nvSpPr>
        <p:spPr>
          <a:xfrm>
            <a:off x="3184626" y="2589641"/>
            <a:ext cx="1358985" cy="618403"/>
          </a:xfrm>
          <a:prstGeom prst="rect">
            <a:avLst/>
          </a:prstGeom>
        </p:spPr>
        <p:txBody>
          <a:bodyPr vert="horz" lIns="0" tIns="0" rIns="91440" bIns="45720" rtlCol="0" anchor="ctr" anchorCtr="1">
            <a:noAutofit/>
          </a:bodyPr>
          <a:lstStyle>
            <a:lvl1pPr marL="0" indent="0" algn="l" defTabSz="914400" rtl="0" eaLnBrk="1" latinLnBrk="0" hangingPunct="1">
              <a:lnSpc>
                <a:spcPct val="100000"/>
              </a:lnSpc>
              <a:spcBef>
                <a:spcPts val="1000"/>
              </a:spcBef>
              <a:buFont typeface="Arial" panose="020B0604020202020204" pitchFamily="34" charset="0"/>
              <a:buNone/>
              <a:defRPr sz="2000" b="1" i="0" kern="1200">
                <a:solidFill>
                  <a:schemeClr val="tx1"/>
                </a:solidFill>
                <a:latin typeface="Montserrat SemiBold"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
              </a:spcBef>
            </a:pPr>
            <a:r>
              <a:rPr lang="en-US" sz="1400" dirty="0">
                <a:solidFill>
                  <a:schemeClr val="accent1">
                    <a:lumMod val="75000"/>
                  </a:schemeClr>
                </a:solidFill>
              </a:rPr>
              <a:t>Alternatives </a:t>
            </a:r>
          </a:p>
          <a:p>
            <a:pPr>
              <a:spcBef>
                <a:spcPts val="200"/>
              </a:spcBef>
            </a:pPr>
            <a:r>
              <a:rPr lang="en-US" sz="1400" dirty="0">
                <a:solidFill>
                  <a:schemeClr val="accent1">
                    <a:lumMod val="75000"/>
                  </a:schemeClr>
                </a:solidFill>
              </a:rPr>
              <a:t>Investments </a:t>
            </a:r>
          </a:p>
          <a:p>
            <a:pPr>
              <a:spcBef>
                <a:spcPts val="200"/>
              </a:spcBef>
            </a:pPr>
            <a:endParaRPr lang="en-US" sz="1800" dirty="0">
              <a:solidFill>
                <a:schemeClr val="tx2"/>
              </a:solidFill>
            </a:endParaRPr>
          </a:p>
        </p:txBody>
      </p:sp>
      <p:pic>
        <p:nvPicPr>
          <p:cNvPr id="25" name="Graphic 24">
            <a:extLst>
              <a:ext uri="{FF2B5EF4-FFF2-40B4-BE49-F238E27FC236}">
                <a16:creationId xmlns:a16="http://schemas.microsoft.com/office/drawing/2014/main" id="{BAEB21BB-222C-0F25-32AE-AAF08F3939D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65023" y="2591197"/>
            <a:ext cx="695869" cy="695869"/>
          </a:xfrm>
          <a:prstGeom prst="rect">
            <a:avLst/>
          </a:prstGeom>
        </p:spPr>
      </p:pic>
      <p:pic>
        <p:nvPicPr>
          <p:cNvPr id="27" name="Graphic 26">
            <a:extLst>
              <a:ext uri="{FF2B5EF4-FFF2-40B4-BE49-F238E27FC236}">
                <a16:creationId xmlns:a16="http://schemas.microsoft.com/office/drawing/2014/main" id="{E8D0B679-6725-1E91-1A10-94149569869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23427" y="2765933"/>
            <a:ext cx="554602" cy="554602"/>
          </a:xfrm>
          <a:prstGeom prst="rect">
            <a:avLst/>
          </a:prstGeom>
        </p:spPr>
      </p:pic>
      <p:grpSp>
        <p:nvGrpSpPr>
          <p:cNvPr id="29" name="Group 28">
            <a:extLst>
              <a:ext uri="{FF2B5EF4-FFF2-40B4-BE49-F238E27FC236}">
                <a16:creationId xmlns:a16="http://schemas.microsoft.com/office/drawing/2014/main" id="{5801778A-94A5-6206-A837-369703820E13}"/>
              </a:ext>
            </a:extLst>
          </p:cNvPr>
          <p:cNvGrpSpPr/>
          <p:nvPr/>
        </p:nvGrpSpPr>
        <p:grpSpPr>
          <a:xfrm>
            <a:off x="9057175" y="4974247"/>
            <a:ext cx="902485" cy="810993"/>
            <a:chOff x="8786275" y="2077811"/>
            <a:chExt cx="1141410" cy="1141408"/>
          </a:xfrm>
        </p:grpSpPr>
        <p:sp>
          <p:nvSpPr>
            <p:cNvPr id="30" name="Oval 29">
              <a:extLst>
                <a:ext uri="{FF2B5EF4-FFF2-40B4-BE49-F238E27FC236}">
                  <a16:creationId xmlns:a16="http://schemas.microsoft.com/office/drawing/2014/main" id="{B40C5914-F2A2-0FED-A8E2-0CACC743CC59}"/>
                </a:ext>
              </a:extLst>
            </p:cNvPr>
            <p:cNvSpPr/>
            <p:nvPr/>
          </p:nvSpPr>
          <p:spPr>
            <a:xfrm>
              <a:off x="8786275" y="2077811"/>
              <a:ext cx="1141410" cy="114140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B21247B9-A844-36E8-038C-E64B8D5E1C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30476" y="2229017"/>
              <a:ext cx="852266" cy="852266"/>
            </a:xfrm>
            <a:prstGeom prst="rect">
              <a:avLst/>
            </a:prstGeom>
          </p:spPr>
        </p:pic>
      </p:grpSp>
    </p:spTree>
    <p:extLst>
      <p:ext uri="{BB962C8B-B14F-4D97-AF65-F5344CB8AC3E}">
        <p14:creationId xmlns:p14="http://schemas.microsoft.com/office/powerpoint/2010/main" val="329788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E92505-74FE-5664-32AD-13BD6B937878}"/>
              </a:ext>
            </a:extLst>
          </p:cNvPr>
          <p:cNvSpPr>
            <a:spLocks noGrp="1"/>
          </p:cNvSpPr>
          <p:nvPr>
            <p:ph type="title"/>
          </p:nvPr>
        </p:nvSpPr>
        <p:spPr>
          <a:xfrm>
            <a:off x="612000" y="720000"/>
            <a:ext cx="9469400" cy="730810"/>
          </a:xfrm>
        </p:spPr>
        <p:txBody>
          <a:bodyPr/>
          <a:lstStyle/>
          <a:p>
            <a:r>
              <a:rPr lang="en-GB" sz="3239" dirty="0">
                <a:solidFill>
                  <a:srgbClr val="363636"/>
                </a:solidFill>
              </a:rPr>
              <a:t>Our flexible service</a:t>
            </a:r>
          </a:p>
        </p:txBody>
      </p:sp>
      <p:sp>
        <p:nvSpPr>
          <p:cNvPr id="2" name="Content Placeholder 1">
            <a:extLst>
              <a:ext uri="{FF2B5EF4-FFF2-40B4-BE49-F238E27FC236}">
                <a16:creationId xmlns:a16="http://schemas.microsoft.com/office/drawing/2014/main" id="{82A14C98-0DFC-F512-7280-F69AC403095F}"/>
              </a:ext>
            </a:extLst>
          </p:cNvPr>
          <p:cNvSpPr>
            <a:spLocks noGrp="1"/>
          </p:cNvSpPr>
          <p:nvPr>
            <p:ph idx="14"/>
          </p:nvPr>
        </p:nvSpPr>
        <p:spPr>
          <a:xfrm>
            <a:off x="612001" y="1286367"/>
            <a:ext cx="3150523" cy="419953"/>
          </a:xfrm>
        </p:spPr>
        <p:txBody>
          <a:bodyPr/>
          <a:lstStyle/>
          <a:p>
            <a:pPr marL="0" lvl="2" defTabSz="1043056">
              <a:lnSpc>
                <a:spcPct val="100000"/>
              </a:lnSpc>
              <a:spcAft>
                <a:spcPts val="648"/>
              </a:spcAft>
              <a:buClr>
                <a:schemeClr val="accent1"/>
              </a:buClr>
              <a:defRPr/>
            </a:pPr>
            <a:r>
              <a:rPr lang="en-GB" sz="1400">
                <a:solidFill>
                  <a:srgbClr val="363636"/>
                </a:solidFill>
                <a:latin typeface="Montserrat Medium" pitchFamily="2" charset="77"/>
              </a:rPr>
              <a:t>Stanhope’s clients typically </a:t>
            </a:r>
            <a:br>
              <a:rPr lang="en-GB" sz="1400">
                <a:solidFill>
                  <a:srgbClr val="363636"/>
                </a:solidFill>
                <a:latin typeface="Montserrat Medium" pitchFamily="2" charset="77"/>
              </a:rPr>
            </a:br>
            <a:r>
              <a:rPr lang="en-GB" sz="1400">
                <a:solidFill>
                  <a:srgbClr val="363636"/>
                </a:solidFill>
                <a:latin typeface="Montserrat Medium" pitchFamily="2" charset="77"/>
              </a:rPr>
              <a:t>have substantial investable </a:t>
            </a:r>
            <a:br>
              <a:rPr lang="en-GB" sz="1400">
                <a:solidFill>
                  <a:srgbClr val="363636"/>
                </a:solidFill>
                <a:latin typeface="Montserrat Medium" pitchFamily="2" charset="77"/>
              </a:rPr>
            </a:br>
            <a:r>
              <a:rPr lang="en-GB" sz="1400">
                <a:solidFill>
                  <a:srgbClr val="363636"/>
                </a:solidFill>
                <a:latin typeface="Montserrat Medium" pitchFamily="2" charset="77"/>
              </a:rPr>
              <a:t>assets and complex needs</a:t>
            </a:r>
          </a:p>
          <a:p>
            <a:pPr marL="0" lvl="2" defTabSz="1059943">
              <a:lnSpc>
                <a:spcPct val="100000"/>
              </a:lnSpc>
              <a:spcAft>
                <a:spcPts val="648"/>
              </a:spcAft>
              <a:buClr>
                <a:schemeClr val="accent1"/>
              </a:buClr>
              <a:defRPr/>
            </a:pPr>
            <a:endParaRPr lang="en-GB" sz="1400" kern="0">
              <a:solidFill>
                <a:srgbClr val="363636"/>
              </a:solidFill>
              <a:latin typeface="Montserrat Medium" pitchFamily="2" charset="77"/>
            </a:endParaRPr>
          </a:p>
        </p:txBody>
      </p:sp>
      <p:graphicFrame>
        <p:nvGraphicFramePr>
          <p:cNvPr id="4" name="Diagram 3">
            <a:extLst>
              <a:ext uri="{FF2B5EF4-FFF2-40B4-BE49-F238E27FC236}">
                <a16:creationId xmlns:a16="http://schemas.microsoft.com/office/drawing/2014/main" id="{20D26590-057F-6084-C104-23BD3242BF8F}"/>
              </a:ext>
            </a:extLst>
          </p:cNvPr>
          <p:cNvGraphicFramePr/>
          <p:nvPr>
            <p:extLst>
              <p:ext uri="{D42A27DB-BD31-4B8C-83A1-F6EECF244321}">
                <p14:modId xmlns:p14="http://schemas.microsoft.com/office/powerpoint/2010/main" val="2935851728"/>
              </p:ext>
            </p:extLst>
          </p:nvPr>
        </p:nvGraphicFramePr>
        <p:xfrm>
          <a:off x="828024" y="2285626"/>
          <a:ext cx="8695140" cy="3292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id="{9DC8F6C6-35D5-0DC7-16E8-1A03BC3FAC74}"/>
              </a:ext>
            </a:extLst>
          </p:cNvPr>
          <p:cNvSpPr/>
          <p:nvPr/>
        </p:nvSpPr>
        <p:spPr>
          <a:xfrm rot="16200000">
            <a:off x="-967377" y="3883663"/>
            <a:ext cx="3610417" cy="504000"/>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400" dirty="0">
                <a:latin typeface="Montserrat SemiBold" panose="00000700000000000000" pitchFamily="2" charset="0"/>
              </a:rPr>
              <a:t>Analysis of needs</a:t>
            </a:r>
          </a:p>
        </p:txBody>
      </p:sp>
      <p:sp>
        <p:nvSpPr>
          <p:cNvPr id="8" name="TextBox 7">
            <a:extLst>
              <a:ext uri="{FF2B5EF4-FFF2-40B4-BE49-F238E27FC236}">
                <a16:creationId xmlns:a16="http://schemas.microsoft.com/office/drawing/2014/main" id="{ACF57C87-76CA-D4B2-A8BF-66D4AF0D4A0D}"/>
              </a:ext>
            </a:extLst>
          </p:cNvPr>
          <p:cNvSpPr txBox="1"/>
          <p:nvPr/>
        </p:nvSpPr>
        <p:spPr>
          <a:xfrm>
            <a:off x="3762525" y="1286367"/>
            <a:ext cx="3816424" cy="815608"/>
          </a:xfrm>
          <a:prstGeom prst="rect">
            <a:avLst/>
          </a:prstGeom>
          <a:noFill/>
        </p:spPr>
        <p:txBody>
          <a:bodyPr wrap="square" lIns="0" tIns="0" rIns="0" bIns="0">
            <a:spAutoFit/>
          </a:bodyPr>
          <a:lstStyle/>
          <a:p>
            <a:pPr marL="6350" lvl="3" defTabSz="1059943">
              <a:spcAft>
                <a:spcPts val="648"/>
              </a:spcAft>
              <a:buClr>
                <a:schemeClr val="accent1"/>
              </a:buClr>
              <a:defRPr/>
            </a:pPr>
            <a:r>
              <a:rPr lang="en-GB" sz="1200">
                <a:solidFill>
                  <a:srgbClr val="363636"/>
                </a:solidFill>
                <a:latin typeface="Montserrat" pitchFamily="2" charset="77"/>
              </a:rPr>
              <a:t>We start with a blank sheet of paper to identify our clients’ needs and to design a service and portfolio around them </a:t>
            </a:r>
          </a:p>
          <a:p>
            <a:pPr marL="6350" lvl="3" defTabSz="1059943">
              <a:spcAft>
                <a:spcPts val="648"/>
              </a:spcAft>
              <a:buClr>
                <a:schemeClr val="accent1"/>
              </a:buClr>
              <a:defRPr/>
            </a:pPr>
            <a:r>
              <a:rPr lang="en-GB" sz="1200">
                <a:solidFill>
                  <a:srgbClr val="363636"/>
                </a:solidFill>
                <a:latin typeface="Montserrat" pitchFamily="2" charset="77"/>
              </a:rPr>
              <a:t>  </a:t>
            </a:r>
          </a:p>
        </p:txBody>
      </p:sp>
      <p:sp>
        <p:nvSpPr>
          <p:cNvPr id="9" name="Rectangle: Rounded Corners 8">
            <a:extLst>
              <a:ext uri="{FF2B5EF4-FFF2-40B4-BE49-F238E27FC236}">
                <a16:creationId xmlns:a16="http://schemas.microsoft.com/office/drawing/2014/main" id="{E39B2D02-12A9-3767-79F4-6A51CCDE1229}"/>
              </a:ext>
            </a:extLst>
          </p:cNvPr>
          <p:cNvSpPr/>
          <p:nvPr/>
        </p:nvSpPr>
        <p:spPr>
          <a:xfrm>
            <a:off x="1089831" y="5940871"/>
            <a:ext cx="9009843" cy="504000"/>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22300">
              <a:lnSpc>
                <a:spcPct val="90000"/>
              </a:lnSpc>
              <a:spcBef>
                <a:spcPct val="0"/>
              </a:spcBef>
              <a:spcAft>
                <a:spcPct val="35000"/>
              </a:spcAft>
            </a:pPr>
            <a:r>
              <a:rPr lang="en-GB" sz="1400">
                <a:solidFill>
                  <a:schemeClr val="bg1"/>
                </a:solidFill>
                <a:latin typeface="Montserrat SemiBold" panose="00000700000000000000" pitchFamily="2" charset="0"/>
              </a:rPr>
              <a:t>Bespoke client portfolio(s)</a:t>
            </a:r>
          </a:p>
        </p:txBody>
      </p:sp>
      <p:sp>
        <p:nvSpPr>
          <p:cNvPr id="6" name="TextBox 5">
            <a:extLst>
              <a:ext uri="{FF2B5EF4-FFF2-40B4-BE49-F238E27FC236}">
                <a16:creationId xmlns:a16="http://schemas.microsoft.com/office/drawing/2014/main" id="{76A9BBCB-EECC-0151-D68D-CF09E517E3F7}"/>
              </a:ext>
            </a:extLst>
          </p:cNvPr>
          <p:cNvSpPr txBox="1"/>
          <p:nvPr/>
        </p:nvSpPr>
        <p:spPr>
          <a:xfrm>
            <a:off x="7725065" y="1286367"/>
            <a:ext cx="2033427" cy="553998"/>
          </a:xfrm>
          <a:prstGeom prst="rect">
            <a:avLst/>
          </a:prstGeom>
          <a:noFill/>
        </p:spPr>
        <p:txBody>
          <a:bodyPr wrap="square" lIns="0" tIns="0" rIns="0" bIns="0">
            <a:spAutoFit/>
          </a:bodyPr>
          <a:lstStyle/>
          <a:p>
            <a:pPr marL="6350" lvl="3" defTabSz="1059943">
              <a:spcAft>
                <a:spcPts val="648"/>
              </a:spcAft>
              <a:buClr>
                <a:schemeClr val="accent1"/>
              </a:buClr>
              <a:defRPr/>
            </a:pPr>
            <a:r>
              <a:rPr lang="en-GB" sz="1200">
                <a:solidFill>
                  <a:srgbClr val="363636"/>
                </a:solidFill>
                <a:latin typeface="Montserrat" pitchFamily="2" charset="77"/>
              </a:rPr>
              <a:t>‘One size fits all’ portfolio models do not adequately address these needs</a:t>
            </a:r>
          </a:p>
        </p:txBody>
      </p:sp>
      <p:cxnSp>
        <p:nvCxnSpPr>
          <p:cNvPr id="11" name="Straight Arrow Connector 10">
            <a:extLst>
              <a:ext uri="{FF2B5EF4-FFF2-40B4-BE49-F238E27FC236}">
                <a16:creationId xmlns:a16="http://schemas.microsoft.com/office/drawing/2014/main" id="{831596B3-59E9-F64A-0EE9-48EA271A8C03}"/>
              </a:ext>
            </a:extLst>
          </p:cNvPr>
          <p:cNvCxnSpPr>
            <a:cxnSpLocks/>
          </p:cNvCxnSpPr>
          <p:nvPr/>
        </p:nvCxnSpPr>
        <p:spPr>
          <a:xfrm>
            <a:off x="2512557" y="4177553"/>
            <a:ext cx="0" cy="1763318"/>
          </a:xfrm>
          <a:prstGeom prst="straightConnector1">
            <a:avLst/>
          </a:prstGeom>
          <a:ln w="44450">
            <a:tailEnd type="arrow"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DC52CBF-6532-6CEF-73EE-6BACC39627DB}"/>
              </a:ext>
            </a:extLst>
          </p:cNvPr>
          <p:cNvCxnSpPr>
            <a:cxnSpLocks/>
          </p:cNvCxnSpPr>
          <p:nvPr/>
        </p:nvCxnSpPr>
        <p:spPr>
          <a:xfrm>
            <a:off x="3543175" y="5577683"/>
            <a:ext cx="0" cy="363188"/>
          </a:xfrm>
          <a:prstGeom prst="straightConnector1">
            <a:avLst/>
          </a:prstGeom>
          <a:ln w="44450">
            <a:tailEnd type="arrow"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E2D72F1-EA1D-2656-EA35-49365129FC5B}"/>
              </a:ext>
            </a:extLst>
          </p:cNvPr>
          <p:cNvCxnSpPr>
            <a:cxnSpLocks/>
          </p:cNvCxnSpPr>
          <p:nvPr/>
        </p:nvCxnSpPr>
        <p:spPr>
          <a:xfrm>
            <a:off x="4566109" y="4177553"/>
            <a:ext cx="0" cy="1763318"/>
          </a:xfrm>
          <a:prstGeom prst="straightConnector1">
            <a:avLst/>
          </a:prstGeom>
          <a:ln w="44450">
            <a:tailEnd type="arrow"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5324DBF-E963-0824-E49E-3D36E875AB74}"/>
              </a:ext>
            </a:extLst>
          </p:cNvPr>
          <p:cNvCxnSpPr>
            <a:cxnSpLocks/>
            <a:endCxn id="9" idx="0"/>
          </p:cNvCxnSpPr>
          <p:nvPr/>
        </p:nvCxnSpPr>
        <p:spPr>
          <a:xfrm>
            <a:off x="5594753" y="5577683"/>
            <a:ext cx="0" cy="363188"/>
          </a:xfrm>
          <a:prstGeom prst="straightConnector1">
            <a:avLst/>
          </a:prstGeom>
          <a:ln w="44450">
            <a:tailEnd type="arrow"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F1F6D61-8A6F-5144-BEC7-C80BCF3B8DB2}"/>
              </a:ext>
            </a:extLst>
          </p:cNvPr>
          <p:cNvCxnSpPr>
            <a:cxnSpLocks/>
          </p:cNvCxnSpPr>
          <p:nvPr/>
        </p:nvCxnSpPr>
        <p:spPr>
          <a:xfrm>
            <a:off x="6611977" y="4177553"/>
            <a:ext cx="0" cy="1763318"/>
          </a:xfrm>
          <a:prstGeom prst="straightConnector1">
            <a:avLst/>
          </a:prstGeom>
          <a:ln w="44450">
            <a:tailEnd type="arrow"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5C1AD1E-DEC2-C187-E521-1A047E4B1EC1}"/>
              </a:ext>
            </a:extLst>
          </p:cNvPr>
          <p:cNvCxnSpPr>
            <a:cxnSpLocks/>
          </p:cNvCxnSpPr>
          <p:nvPr/>
        </p:nvCxnSpPr>
        <p:spPr>
          <a:xfrm>
            <a:off x="8657845" y="4177553"/>
            <a:ext cx="0" cy="1763318"/>
          </a:xfrm>
          <a:prstGeom prst="straightConnector1">
            <a:avLst/>
          </a:prstGeom>
          <a:ln w="44450">
            <a:tailEnd type="arrow"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2A42205-FDDF-A931-12CA-3E1F77349347}"/>
              </a:ext>
            </a:extLst>
          </p:cNvPr>
          <p:cNvCxnSpPr>
            <a:cxnSpLocks/>
          </p:cNvCxnSpPr>
          <p:nvPr/>
        </p:nvCxnSpPr>
        <p:spPr>
          <a:xfrm>
            <a:off x="7634911" y="5577683"/>
            <a:ext cx="0" cy="363188"/>
          </a:xfrm>
          <a:prstGeom prst="straightConnector1">
            <a:avLst/>
          </a:prstGeom>
          <a:ln w="44450">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740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0682C25-71ED-A282-593A-5E8AC73ABBE5}"/>
              </a:ext>
            </a:extLst>
          </p:cNvPr>
          <p:cNvSpPr>
            <a:spLocks noGrp="1"/>
          </p:cNvSpPr>
          <p:nvPr>
            <p:ph type="title"/>
          </p:nvPr>
        </p:nvSpPr>
        <p:spPr>
          <a:xfrm>
            <a:off x="612000" y="720000"/>
            <a:ext cx="6075499" cy="715525"/>
          </a:xfrm>
        </p:spPr>
        <p:txBody>
          <a:bodyPr/>
          <a:lstStyle/>
          <a:p>
            <a:r>
              <a:rPr lang="en-GB" dirty="0">
                <a:solidFill>
                  <a:srgbClr val="363636"/>
                </a:solidFill>
              </a:rPr>
              <a:t>Responsible Investment</a:t>
            </a:r>
            <a:endParaRPr lang="en-US" dirty="0">
              <a:solidFill>
                <a:srgbClr val="363636"/>
              </a:solidFill>
            </a:endParaRPr>
          </a:p>
        </p:txBody>
      </p:sp>
      <p:sp>
        <p:nvSpPr>
          <p:cNvPr id="10" name="Content Placeholder 9">
            <a:extLst>
              <a:ext uri="{FF2B5EF4-FFF2-40B4-BE49-F238E27FC236}">
                <a16:creationId xmlns:a16="http://schemas.microsoft.com/office/drawing/2014/main" id="{04DAB5DC-BB0A-F06D-7077-01DD1EE3B0F9}"/>
              </a:ext>
            </a:extLst>
          </p:cNvPr>
          <p:cNvSpPr>
            <a:spLocks noGrp="1"/>
          </p:cNvSpPr>
          <p:nvPr>
            <p:ph idx="14"/>
          </p:nvPr>
        </p:nvSpPr>
        <p:spPr>
          <a:xfrm>
            <a:off x="612000" y="1296000"/>
            <a:ext cx="5816957" cy="846024"/>
          </a:xfrm>
        </p:spPr>
        <p:txBody>
          <a:bodyPr/>
          <a:lstStyle/>
          <a:p>
            <a:pPr marL="0" indent="0">
              <a:buNone/>
            </a:pPr>
            <a:r>
              <a:rPr lang="en-US" dirty="0">
                <a:solidFill>
                  <a:srgbClr val="363636"/>
                </a:solidFill>
              </a:rPr>
              <a:t>Stanhope Capital Group is committed to responsible investment, and to this end are signatories of the UN </a:t>
            </a:r>
            <a:br>
              <a:rPr lang="en-US" dirty="0">
                <a:solidFill>
                  <a:srgbClr val="363636"/>
                </a:solidFill>
              </a:rPr>
            </a:br>
            <a:r>
              <a:rPr lang="en-US" dirty="0">
                <a:solidFill>
                  <a:srgbClr val="363636"/>
                </a:solidFill>
              </a:rPr>
              <a:t>Principles for Responsible Investment (UNPRI).</a:t>
            </a:r>
          </a:p>
          <a:p>
            <a:pPr marL="0" indent="0">
              <a:buNone/>
            </a:pPr>
            <a:endParaRPr lang="en-US" dirty="0">
              <a:solidFill>
                <a:srgbClr val="363636"/>
              </a:solidFill>
            </a:endParaRPr>
          </a:p>
        </p:txBody>
      </p:sp>
      <p:sp>
        <p:nvSpPr>
          <p:cNvPr id="11" name="Content Placeholder 9">
            <a:extLst>
              <a:ext uri="{FF2B5EF4-FFF2-40B4-BE49-F238E27FC236}">
                <a16:creationId xmlns:a16="http://schemas.microsoft.com/office/drawing/2014/main" id="{CC47E7EE-B764-C0C3-6A61-2DF983EDF5D4}"/>
              </a:ext>
            </a:extLst>
          </p:cNvPr>
          <p:cNvSpPr txBox="1">
            <a:spLocks/>
          </p:cNvSpPr>
          <p:nvPr/>
        </p:nvSpPr>
        <p:spPr>
          <a:xfrm>
            <a:off x="612000" y="2412479"/>
            <a:ext cx="3756800" cy="3546304"/>
          </a:xfrm>
          <a:prstGeom prst="rect">
            <a:avLst/>
          </a:prstGeom>
        </p:spPr>
        <p:txBody>
          <a:bodyPr vert="horz" lIns="0" tIns="0" rIns="89527" bIns="44764" rtlCol="0">
            <a:noAutofit/>
          </a:bodyPr>
          <a:lstStyle>
            <a:lvl1pPr marL="285750" indent="-285750" algn="l" defTabSz="914400" rtl="0" eaLnBrk="1" latinLnBrk="0" hangingPunct="1">
              <a:lnSpc>
                <a:spcPct val="100000"/>
              </a:lnSpc>
              <a:spcBef>
                <a:spcPts val="1000"/>
              </a:spcBef>
              <a:buFont typeface="Apple Symbols" panose="02000000000000000000" pitchFamily="2" charset="-79"/>
              <a:buChar char="⎻"/>
              <a:defRPr sz="1400" b="0" i="0" kern="1200">
                <a:solidFill>
                  <a:schemeClr val="tx1"/>
                </a:solidFill>
                <a:latin typeface="Montserrat Medium"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Montserrat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363636"/>
                </a:solidFill>
                <a:latin typeface="Montserrat" pitchFamily="2" charset="77"/>
              </a:rPr>
              <a:t>Committed to allocating our clients’ </a:t>
            </a:r>
            <a:br>
              <a:rPr lang="en-US" sz="1200" dirty="0">
                <a:solidFill>
                  <a:srgbClr val="363636"/>
                </a:solidFill>
                <a:latin typeface="Montserrat" pitchFamily="2" charset="77"/>
              </a:rPr>
            </a:br>
            <a:r>
              <a:rPr lang="en-US" sz="1200" dirty="0">
                <a:solidFill>
                  <a:srgbClr val="363636"/>
                </a:solidFill>
                <a:latin typeface="Montserrat" pitchFamily="2" charset="77"/>
              </a:rPr>
              <a:t>capital responsibly but are not prescriptive </a:t>
            </a:r>
            <a:br>
              <a:rPr lang="en-US" sz="1200" dirty="0">
                <a:solidFill>
                  <a:srgbClr val="363636"/>
                </a:solidFill>
                <a:latin typeface="Montserrat" pitchFamily="2" charset="77"/>
              </a:rPr>
            </a:br>
            <a:r>
              <a:rPr lang="en-US" sz="1200" dirty="0">
                <a:solidFill>
                  <a:srgbClr val="363636"/>
                </a:solidFill>
                <a:latin typeface="Montserrat" pitchFamily="2" charset="77"/>
              </a:rPr>
              <a:t>in our approach. </a:t>
            </a:r>
          </a:p>
          <a:p>
            <a:pPr marL="0" indent="0">
              <a:buNone/>
            </a:pPr>
            <a:r>
              <a:rPr lang="en-US" sz="1200" dirty="0">
                <a:solidFill>
                  <a:srgbClr val="363636"/>
                </a:solidFill>
                <a:latin typeface="Montserrat" pitchFamily="2" charset="77"/>
              </a:rPr>
              <a:t>Work with clients to identify the best strategy to meet their non-financial  and financial goals. </a:t>
            </a:r>
          </a:p>
          <a:p>
            <a:pPr marL="0" indent="0">
              <a:buNone/>
            </a:pPr>
            <a:r>
              <a:rPr lang="en-US" sz="1200" dirty="0" err="1">
                <a:solidFill>
                  <a:srgbClr val="363636"/>
                </a:solidFill>
                <a:latin typeface="Montserrat" pitchFamily="2" charset="77"/>
              </a:rPr>
              <a:t>Recognise</a:t>
            </a:r>
            <a:r>
              <a:rPr lang="en-US" sz="1200" dirty="0">
                <a:solidFill>
                  <a:srgbClr val="363636"/>
                </a:solidFill>
                <a:latin typeface="Montserrat" pitchFamily="2" charset="77"/>
              </a:rPr>
              <a:t> that responsible investment can </a:t>
            </a:r>
            <a:br>
              <a:rPr lang="en-US" sz="1200" dirty="0">
                <a:solidFill>
                  <a:srgbClr val="363636"/>
                </a:solidFill>
                <a:latin typeface="Montserrat" pitchFamily="2" charset="77"/>
              </a:rPr>
            </a:br>
            <a:r>
              <a:rPr lang="en-US" sz="1200" dirty="0">
                <a:solidFill>
                  <a:srgbClr val="363636"/>
                </a:solidFill>
                <a:latin typeface="Montserrat" pitchFamily="2" charset="77"/>
              </a:rPr>
              <a:t>be approached in different ways and ensure investments are managed in a way that is consistent with individual investors’ beliefs </a:t>
            </a:r>
            <a:br>
              <a:rPr lang="en-US" sz="1200" dirty="0">
                <a:solidFill>
                  <a:srgbClr val="363636"/>
                </a:solidFill>
                <a:latin typeface="Montserrat" pitchFamily="2" charset="77"/>
              </a:rPr>
            </a:br>
            <a:r>
              <a:rPr lang="en-US" sz="1200" dirty="0">
                <a:solidFill>
                  <a:srgbClr val="363636"/>
                </a:solidFill>
                <a:latin typeface="Montserrat" pitchFamily="2" charset="77"/>
              </a:rPr>
              <a:t>and values. </a:t>
            </a:r>
          </a:p>
          <a:p>
            <a:pPr marL="0" indent="0">
              <a:buNone/>
            </a:pPr>
            <a:r>
              <a:rPr lang="en-US" sz="1200" dirty="0">
                <a:solidFill>
                  <a:srgbClr val="363636"/>
                </a:solidFill>
                <a:latin typeface="Montserrat" pitchFamily="2" charset="77"/>
              </a:rPr>
              <a:t>Thorough operational and investment due diligence processes which all investments must undergo allow us to screen managers before inclusion in portfolios</a:t>
            </a:r>
          </a:p>
          <a:p>
            <a:pPr marL="0" indent="0">
              <a:buNone/>
            </a:pPr>
            <a:r>
              <a:rPr lang="en-US" sz="1200" dirty="0">
                <a:solidFill>
                  <a:srgbClr val="363636"/>
                </a:solidFill>
                <a:latin typeface="Montserrat" pitchFamily="2" charset="77"/>
              </a:rPr>
              <a:t>Routinely engage with managers to encourage a responsible investment approach. </a:t>
            </a:r>
          </a:p>
        </p:txBody>
      </p:sp>
      <p:graphicFrame>
        <p:nvGraphicFramePr>
          <p:cNvPr id="14" name="Diagram 13">
            <a:extLst>
              <a:ext uri="{FF2B5EF4-FFF2-40B4-BE49-F238E27FC236}">
                <a16:creationId xmlns:a16="http://schemas.microsoft.com/office/drawing/2014/main" id="{E7CF77F0-DBD3-F24B-B388-345E10137930}"/>
              </a:ext>
            </a:extLst>
          </p:cNvPr>
          <p:cNvGraphicFramePr>
            <a:graphicFrameLocks noChangeAspect="1"/>
          </p:cNvGraphicFramePr>
          <p:nvPr>
            <p:extLst>
              <p:ext uri="{D42A27DB-BD31-4B8C-83A1-F6EECF244321}">
                <p14:modId xmlns:p14="http://schemas.microsoft.com/office/powerpoint/2010/main" val="3869195533"/>
              </p:ext>
            </p:extLst>
          </p:nvPr>
        </p:nvGraphicFramePr>
        <p:xfrm>
          <a:off x="4442904" y="1889068"/>
          <a:ext cx="4968209" cy="4469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Placeholder 9">
            <a:extLst>
              <a:ext uri="{FF2B5EF4-FFF2-40B4-BE49-F238E27FC236}">
                <a16:creationId xmlns:a16="http://schemas.microsoft.com/office/drawing/2014/main" id="{30FD8151-7FC9-7359-C426-ADFE379E953C}"/>
              </a:ext>
            </a:extLst>
          </p:cNvPr>
          <p:cNvPicPr>
            <a:picLocks noChangeAspect="1"/>
          </p:cNvPicPr>
          <p:nvPr/>
        </p:nvPicPr>
        <p:blipFill rotWithShape="1">
          <a:blip r:embed="rId8" cstate="print">
            <a:alphaModFix/>
            <a:extLst>
              <a:ext uri="{28A0092B-C50C-407E-A947-70E740481C1C}">
                <a14:useLocalDpi xmlns:a14="http://schemas.microsoft.com/office/drawing/2010/main" val="0"/>
              </a:ext>
            </a:extLst>
          </a:blip>
          <a:srcRect t="36187" r="41700" b="18259"/>
          <a:stretch/>
        </p:blipFill>
        <p:spPr>
          <a:xfrm rot="5400000">
            <a:off x="6921134" y="5873"/>
            <a:ext cx="3778141" cy="3766391"/>
          </a:xfrm>
          <a:custGeom>
            <a:avLst/>
            <a:gdLst>
              <a:gd name="connsiteX0" fmla="*/ 0 w 4344210"/>
              <a:gd name="connsiteY0" fmla="*/ 0 h 4330700"/>
              <a:gd name="connsiteX1" fmla="*/ 4344210 w 4344210"/>
              <a:gd name="connsiteY1" fmla="*/ 0 h 4330700"/>
              <a:gd name="connsiteX2" fmla="*/ 0 w 4344210"/>
              <a:gd name="connsiteY2" fmla="*/ 4330700 h 4330700"/>
            </a:gdLst>
            <a:ahLst/>
            <a:cxnLst>
              <a:cxn ang="0">
                <a:pos x="connsiteX0" y="connsiteY0"/>
              </a:cxn>
              <a:cxn ang="0">
                <a:pos x="connsiteX1" y="connsiteY1"/>
              </a:cxn>
              <a:cxn ang="0">
                <a:pos x="connsiteX2" y="connsiteY2"/>
              </a:cxn>
            </a:cxnLst>
            <a:rect l="l" t="t" r="r" b="b"/>
            <a:pathLst>
              <a:path w="4344210" h="4330700">
                <a:moveTo>
                  <a:pt x="0" y="0"/>
                </a:moveTo>
                <a:lnTo>
                  <a:pt x="4344210" y="0"/>
                </a:lnTo>
                <a:lnTo>
                  <a:pt x="0" y="4330700"/>
                </a:lnTo>
                <a:close/>
              </a:path>
            </a:pathLst>
          </a:custGeom>
        </p:spPr>
      </p:pic>
      <p:pic>
        <p:nvPicPr>
          <p:cNvPr id="17" name="Picture 16" descr="Shape&#10;&#10;Description automatically generated with medium confidence">
            <a:extLst>
              <a:ext uri="{FF2B5EF4-FFF2-40B4-BE49-F238E27FC236}">
                <a16:creationId xmlns:a16="http://schemas.microsoft.com/office/drawing/2014/main" id="{F17085CE-6C68-11B7-6634-3D5EAC9D81C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3902" y="5938463"/>
            <a:ext cx="1440000" cy="534000"/>
          </a:xfrm>
          <a:prstGeom prst="rect">
            <a:avLst/>
          </a:prstGeom>
        </p:spPr>
      </p:pic>
    </p:spTree>
    <p:extLst>
      <p:ext uri="{BB962C8B-B14F-4D97-AF65-F5344CB8AC3E}">
        <p14:creationId xmlns:p14="http://schemas.microsoft.com/office/powerpoint/2010/main" val="2090281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2C3E324B-6E09-779C-1DE8-6814010FF4C5}"/>
              </a:ext>
            </a:extLst>
          </p:cNvPr>
          <p:cNvCxnSpPr>
            <a:cxnSpLocks noChangeAspect="1"/>
          </p:cNvCxnSpPr>
          <p:nvPr/>
        </p:nvCxnSpPr>
        <p:spPr>
          <a:xfrm>
            <a:off x="1840373" y="3240631"/>
            <a:ext cx="540000" cy="540000"/>
          </a:xfrm>
          <a:prstGeom prst="line">
            <a:avLst/>
          </a:prstGeom>
          <a:ln w="190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EDD9F9E-97CE-91A4-70BB-D3F6E6564002}"/>
              </a:ext>
            </a:extLst>
          </p:cNvPr>
          <p:cNvCxnSpPr>
            <a:cxnSpLocks noChangeAspect="1"/>
          </p:cNvCxnSpPr>
          <p:nvPr/>
        </p:nvCxnSpPr>
        <p:spPr>
          <a:xfrm>
            <a:off x="3942891" y="3240631"/>
            <a:ext cx="540000" cy="540000"/>
          </a:xfrm>
          <a:prstGeom prst="line">
            <a:avLst/>
          </a:prstGeom>
          <a:ln w="190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81319CE-AA0D-F696-50B2-1F9F770C6E36}"/>
              </a:ext>
            </a:extLst>
          </p:cNvPr>
          <p:cNvCxnSpPr>
            <a:cxnSpLocks noChangeAspect="1"/>
          </p:cNvCxnSpPr>
          <p:nvPr/>
        </p:nvCxnSpPr>
        <p:spPr>
          <a:xfrm>
            <a:off x="4994150" y="3240631"/>
            <a:ext cx="540000" cy="540000"/>
          </a:xfrm>
          <a:prstGeom prst="line">
            <a:avLst/>
          </a:prstGeom>
          <a:ln w="190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9243E22-A041-0A9C-4945-5F02B04B1890}"/>
              </a:ext>
            </a:extLst>
          </p:cNvPr>
          <p:cNvCxnSpPr>
            <a:cxnSpLocks noChangeAspect="1"/>
          </p:cNvCxnSpPr>
          <p:nvPr/>
        </p:nvCxnSpPr>
        <p:spPr>
          <a:xfrm>
            <a:off x="8147927" y="3240631"/>
            <a:ext cx="540000" cy="540000"/>
          </a:xfrm>
          <a:prstGeom prst="line">
            <a:avLst/>
          </a:prstGeom>
          <a:ln w="190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7482087-FB2A-0605-4CF7-1E4F4461D484}"/>
              </a:ext>
            </a:extLst>
          </p:cNvPr>
          <p:cNvCxnSpPr>
            <a:cxnSpLocks noChangeAspect="1"/>
          </p:cNvCxnSpPr>
          <p:nvPr/>
        </p:nvCxnSpPr>
        <p:spPr>
          <a:xfrm flipV="1">
            <a:off x="2891632" y="3766030"/>
            <a:ext cx="540000" cy="540000"/>
          </a:xfrm>
          <a:prstGeom prst="line">
            <a:avLst/>
          </a:prstGeom>
          <a:ln w="190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62B2D4B-6A81-9540-A6DC-AED7625A4527}"/>
              </a:ext>
            </a:extLst>
          </p:cNvPr>
          <p:cNvCxnSpPr>
            <a:cxnSpLocks noChangeAspect="1"/>
          </p:cNvCxnSpPr>
          <p:nvPr/>
        </p:nvCxnSpPr>
        <p:spPr>
          <a:xfrm flipV="1">
            <a:off x="3942891" y="3766030"/>
            <a:ext cx="540000" cy="540000"/>
          </a:xfrm>
          <a:prstGeom prst="line">
            <a:avLst/>
          </a:prstGeom>
          <a:ln w="190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E913CC4-A7F0-6C03-9605-6FEA62764FB9}"/>
              </a:ext>
            </a:extLst>
          </p:cNvPr>
          <p:cNvCxnSpPr>
            <a:cxnSpLocks noChangeAspect="1"/>
          </p:cNvCxnSpPr>
          <p:nvPr/>
        </p:nvCxnSpPr>
        <p:spPr>
          <a:xfrm flipV="1">
            <a:off x="6045409" y="3766030"/>
            <a:ext cx="540000" cy="540000"/>
          </a:xfrm>
          <a:prstGeom prst="line">
            <a:avLst/>
          </a:prstGeom>
          <a:ln w="190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E2A13A6-2AB2-E027-35EF-93E1878D6D5A}"/>
              </a:ext>
            </a:extLst>
          </p:cNvPr>
          <p:cNvCxnSpPr>
            <a:cxnSpLocks noChangeAspect="1"/>
          </p:cNvCxnSpPr>
          <p:nvPr/>
        </p:nvCxnSpPr>
        <p:spPr>
          <a:xfrm flipV="1">
            <a:off x="8147927" y="3766030"/>
            <a:ext cx="540000" cy="540000"/>
          </a:xfrm>
          <a:prstGeom prst="line">
            <a:avLst/>
          </a:prstGeom>
          <a:ln w="190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515C681-4CC7-A894-1117-EBC8AA677CB1}"/>
              </a:ext>
            </a:extLst>
          </p:cNvPr>
          <p:cNvCxnSpPr>
            <a:cxnSpLocks noChangeAspect="1"/>
          </p:cNvCxnSpPr>
          <p:nvPr/>
        </p:nvCxnSpPr>
        <p:spPr>
          <a:xfrm flipV="1">
            <a:off x="9199188" y="3766030"/>
            <a:ext cx="540000" cy="540000"/>
          </a:xfrm>
          <a:prstGeom prst="line">
            <a:avLst/>
          </a:prstGeom>
          <a:ln w="19050">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1D83754-2968-7AD9-48D7-87884C2D9219}"/>
              </a:ext>
            </a:extLst>
          </p:cNvPr>
          <p:cNvSpPr>
            <a:spLocks noGrp="1"/>
          </p:cNvSpPr>
          <p:nvPr>
            <p:ph type="title"/>
          </p:nvPr>
        </p:nvSpPr>
        <p:spPr/>
        <p:txBody>
          <a:bodyPr/>
          <a:lstStyle/>
          <a:p>
            <a:r>
              <a:rPr lang="en-GB" dirty="0">
                <a:solidFill>
                  <a:srgbClr val="363636"/>
                </a:solidFill>
              </a:rPr>
              <a:t>Stanhope Capital Group’s commitments </a:t>
            </a:r>
          </a:p>
        </p:txBody>
      </p:sp>
      <p:pic>
        <p:nvPicPr>
          <p:cNvPr id="8" name="Picture 7" descr="Shape&#10;&#10;Description automatically generated with medium confidence">
            <a:extLst>
              <a:ext uri="{FF2B5EF4-FFF2-40B4-BE49-F238E27FC236}">
                <a16:creationId xmlns:a16="http://schemas.microsoft.com/office/drawing/2014/main" id="{9A34CEE9-EEE4-5A54-0887-0C1999E6E9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7639" y="4464000"/>
            <a:ext cx="1189659" cy="441165"/>
          </a:xfrm>
          <a:prstGeom prst="rect">
            <a:avLst/>
          </a:prstGeom>
          <a:effectLst/>
        </p:spPr>
      </p:pic>
      <p:sp>
        <p:nvSpPr>
          <p:cNvPr id="15" name="TextBox 14">
            <a:extLst>
              <a:ext uri="{FF2B5EF4-FFF2-40B4-BE49-F238E27FC236}">
                <a16:creationId xmlns:a16="http://schemas.microsoft.com/office/drawing/2014/main" id="{9B0FB15B-E40F-DFEC-DE80-02F2E83ED209}"/>
              </a:ext>
            </a:extLst>
          </p:cNvPr>
          <p:cNvSpPr txBox="1"/>
          <p:nvPr/>
        </p:nvSpPr>
        <p:spPr>
          <a:xfrm>
            <a:off x="5994774" y="4495390"/>
            <a:ext cx="1080000" cy="1904098"/>
          </a:xfrm>
          <a:prstGeom prst="rect">
            <a:avLst/>
          </a:prstGeom>
          <a:noFill/>
        </p:spPr>
        <p:txBody>
          <a:bodyPr wrap="square" lIns="0" tIns="0" rIns="0" bIns="0" rtlCol="0">
            <a:noAutofit/>
          </a:bodyPr>
          <a:lstStyle/>
          <a:p>
            <a:r>
              <a:rPr lang="en-GB" sz="1000">
                <a:solidFill>
                  <a:srgbClr val="363636"/>
                </a:solidFill>
                <a:latin typeface="Montserrat" pitchFamily="2" charset="77"/>
              </a:rPr>
              <a:t>Stanhope’s </a:t>
            </a:r>
            <a:r>
              <a:rPr lang="en-GB" sz="1000" b="1">
                <a:solidFill>
                  <a:srgbClr val="363636"/>
                </a:solidFill>
                <a:latin typeface="Montserrat" pitchFamily="2" charset="77"/>
              </a:rPr>
              <a:t>Corporate Volunteering </a:t>
            </a:r>
            <a:r>
              <a:rPr lang="en-GB" sz="1000">
                <a:solidFill>
                  <a:srgbClr val="363636"/>
                </a:solidFill>
                <a:latin typeface="Montserrat" pitchFamily="2" charset="77"/>
              </a:rPr>
              <a:t>days are established</a:t>
            </a:r>
          </a:p>
          <a:p>
            <a:endParaRPr lang="en-GB" sz="1000" b="1">
              <a:solidFill>
                <a:srgbClr val="363636"/>
              </a:solidFill>
              <a:latin typeface="Montserrat" pitchFamily="2" charset="77"/>
            </a:endParaRPr>
          </a:p>
          <a:p>
            <a:r>
              <a:rPr lang="en-GB" sz="1000" b="1">
                <a:solidFill>
                  <a:srgbClr val="363636"/>
                </a:solidFill>
                <a:latin typeface="Montserrat" pitchFamily="2" charset="77"/>
              </a:rPr>
              <a:t>Green Community Initiative </a:t>
            </a:r>
            <a:r>
              <a:rPr lang="en-GB" sz="1000">
                <a:solidFill>
                  <a:srgbClr val="363636"/>
                </a:solidFill>
                <a:latin typeface="Montserrat" pitchFamily="2" charset="77"/>
              </a:rPr>
              <a:t>– Cycle to work scheme</a:t>
            </a:r>
          </a:p>
        </p:txBody>
      </p:sp>
      <p:sp>
        <p:nvSpPr>
          <p:cNvPr id="16" name="TextBox 15">
            <a:extLst>
              <a:ext uri="{FF2B5EF4-FFF2-40B4-BE49-F238E27FC236}">
                <a16:creationId xmlns:a16="http://schemas.microsoft.com/office/drawing/2014/main" id="{93AF14D6-EA13-C5EE-35AA-97589E5F7163}"/>
              </a:ext>
            </a:extLst>
          </p:cNvPr>
          <p:cNvSpPr txBox="1"/>
          <p:nvPr/>
        </p:nvSpPr>
        <p:spPr>
          <a:xfrm>
            <a:off x="7506940" y="4495390"/>
            <a:ext cx="1080000" cy="1368909"/>
          </a:xfrm>
          <a:prstGeom prst="rect">
            <a:avLst/>
          </a:prstGeom>
          <a:noFill/>
        </p:spPr>
        <p:txBody>
          <a:bodyPr wrap="square" lIns="0" tIns="0" rIns="0" bIns="0" rtlCol="0">
            <a:noAutofit/>
          </a:bodyPr>
          <a:lstStyle/>
          <a:p>
            <a:r>
              <a:rPr lang="en-GB" sz="1000">
                <a:solidFill>
                  <a:srgbClr val="363636"/>
                </a:solidFill>
                <a:latin typeface="Montserrat" pitchFamily="2" charset="77"/>
              </a:rPr>
              <a:t>Launched firm-wide </a:t>
            </a:r>
            <a:r>
              <a:rPr lang="en-GB" sz="1000" b="1">
                <a:solidFill>
                  <a:srgbClr val="363636"/>
                </a:solidFill>
                <a:latin typeface="Montserrat" pitchFamily="2" charset="77"/>
              </a:rPr>
              <a:t>Diversity, Equity and Inclusion </a:t>
            </a:r>
            <a:r>
              <a:rPr lang="en-GB" sz="1000">
                <a:solidFill>
                  <a:srgbClr val="363636"/>
                </a:solidFill>
                <a:latin typeface="Montserrat" pitchFamily="2" charset="77"/>
              </a:rPr>
              <a:t>training</a:t>
            </a:r>
          </a:p>
        </p:txBody>
      </p:sp>
      <p:sp>
        <p:nvSpPr>
          <p:cNvPr id="17" name="TextBox 16">
            <a:extLst>
              <a:ext uri="{FF2B5EF4-FFF2-40B4-BE49-F238E27FC236}">
                <a16:creationId xmlns:a16="http://schemas.microsoft.com/office/drawing/2014/main" id="{8F637954-56E1-96ED-6436-DF3CFBB76A09}"/>
              </a:ext>
            </a:extLst>
          </p:cNvPr>
          <p:cNvSpPr txBox="1"/>
          <p:nvPr/>
        </p:nvSpPr>
        <p:spPr>
          <a:xfrm>
            <a:off x="3186628" y="4495390"/>
            <a:ext cx="1512000" cy="2869834"/>
          </a:xfrm>
          <a:prstGeom prst="rect">
            <a:avLst/>
          </a:prstGeom>
          <a:noFill/>
        </p:spPr>
        <p:txBody>
          <a:bodyPr wrap="square" lIns="0" tIns="0" rIns="0" bIns="0" rtlCol="0" anchor="t">
            <a:noAutofit/>
          </a:bodyPr>
          <a:lstStyle/>
          <a:p>
            <a:r>
              <a:rPr lang="en-GB" sz="1000" b="1" dirty="0">
                <a:solidFill>
                  <a:srgbClr val="363636"/>
                </a:solidFill>
                <a:latin typeface="Montserrat"/>
              </a:rPr>
              <a:t>Footprint Committee </a:t>
            </a:r>
            <a:r>
              <a:rPr lang="en-GB" sz="1000" dirty="0">
                <a:solidFill>
                  <a:srgbClr val="363636"/>
                </a:solidFill>
                <a:latin typeface="Montserrat"/>
              </a:rPr>
              <a:t>was set up to look after Stanhope’s corporate commitments</a:t>
            </a:r>
          </a:p>
          <a:p>
            <a:endParaRPr lang="en-GB" sz="1000" dirty="0">
              <a:solidFill>
                <a:srgbClr val="363636"/>
              </a:solidFill>
              <a:latin typeface="Montserrat" pitchFamily="2" charset="77"/>
            </a:endParaRPr>
          </a:p>
          <a:p>
            <a:r>
              <a:rPr lang="en-GB" sz="1000" dirty="0">
                <a:solidFill>
                  <a:srgbClr val="363636"/>
                </a:solidFill>
                <a:latin typeface="Montserrat"/>
              </a:rPr>
              <a:t>Formal </a:t>
            </a:r>
            <a:r>
              <a:rPr lang="en-GB" sz="1000" b="1" dirty="0">
                <a:solidFill>
                  <a:srgbClr val="363636"/>
                </a:solidFill>
                <a:latin typeface="Montserrat"/>
              </a:rPr>
              <a:t>Responsible Investment Integration </a:t>
            </a:r>
            <a:r>
              <a:rPr lang="en-GB" sz="1000" dirty="0">
                <a:solidFill>
                  <a:srgbClr val="363636"/>
                </a:solidFill>
                <a:latin typeface="Montserrat"/>
              </a:rPr>
              <a:t>into our </a:t>
            </a:r>
            <a:br>
              <a:rPr lang="en-GB" sz="1000" dirty="0">
                <a:solidFill>
                  <a:srgbClr val="363636"/>
                </a:solidFill>
                <a:latin typeface="Montserrat" pitchFamily="2" charset="77"/>
              </a:rPr>
            </a:br>
            <a:r>
              <a:rPr lang="en-GB" sz="1000" dirty="0">
                <a:solidFill>
                  <a:srgbClr val="363636"/>
                </a:solidFill>
                <a:latin typeface="Montserrat"/>
              </a:rPr>
              <a:t>in-house DDQ process</a:t>
            </a:r>
          </a:p>
          <a:p>
            <a:endParaRPr lang="en-GB" sz="1000" dirty="0">
              <a:solidFill>
                <a:srgbClr val="363636"/>
              </a:solidFill>
              <a:latin typeface="Montserrat" pitchFamily="2" charset="77"/>
            </a:endParaRPr>
          </a:p>
          <a:p>
            <a:r>
              <a:rPr lang="en-GB" sz="1000" dirty="0">
                <a:solidFill>
                  <a:srgbClr val="363636"/>
                </a:solidFill>
                <a:latin typeface="Montserrat"/>
              </a:rPr>
              <a:t>Implemented  </a:t>
            </a:r>
            <a:r>
              <a:rPr lang="en-GB" sz="1000" b="1" dirty="0">
                <a:solidFill>
                  <a:srgbClr val="363636"/>
                </a:solidFill>
                <a:latin typeface="Montserrat"/>
              </a:rPr>
              <a:t>Sustainalytics</a:t>
            </a:r>
          </a:p>
        </p:txBody>
      </p:sp>
      <p:pic>
        <p:nvPicPr>
          <p:cNvPr id="9" name="Picture 8">
            <a:extLst>
              <a:ext uri="{FF2B5EF4-FFF2-40B4-BE49-F238E27FC236}">
                <a16:creationId xmlns:a16="http://schemas.microsoft.com/office/drawing/2014/main" id="{28CAAAC8-6B0D-6027-7AEC-AB3A797EB8EE}"/>
              </a:ext>
            </a:extLst>
          </p:cNvPr>
          <p:cNvPicPr>
            <a:picLocks noChangeAspect="1"/>
          </p:cNvPicPr>
          <p:nvPr/>
        </p:nvPicPr>
        <p:blipFill>
          <a:blip r:embed="rId3"/>
          <a:stretch>
            <a:fillRect/>
          </a:stretch>
        </p:blipFill>
        <p:spPr>
          <a:xfrm>
            <a:off x="7506940" y="1823992"/>
            <a:ext cx="1080000" cy="1232608"/>
          </a:xfrm>
          <a:prstGeom prst="rect">
            <a:avLst/>
          </a:prstGeom>
          <a:effectLst>
            <a:outerShdw blurRad="254000" dist="38100" dir="5400000" algn="ctr" rotWithShape="0">
              <a:srgbClr val="000000">
                <a:alpha val="20000"/>
              </a:srgbClr>
            </a:outerShdw>
          </a:effectLst>
        </p:spPr>
      </p:pic>
      <p:pic>
        <p:nvPicPr>
          <p:cNvPr id="12" name="Picture 11">
            <a:extLst>
              <a:ext uri="{FF2B5EF4-FFF2-40B4-BE49-F238E27FC236}">
                <a16:creationId xmlns:a16="http://schemas.microsoft.com/office/drawing/2014/main" id="{626E0126-41A3-A9C7-70A8-B34D25827D26}"/>
              </a:ext>
            </a:extLst>
          </p:cNvPr>
          <p:cNvPicPr>
            <a:picLocks noChangeAspect="1"/>
          </p:cNvPicPr>
          <p:nvPr/>
        </p:nvPicPr>
        <p:blipFill>
          <a:blip r:embed="rId4"/>
          <a:stretch>
            <a:fillRect/>
          </a:stretch>
        </p:blipFill>
        <p:spPr>
          <a:xfrm>
            <a:off x="585806" y="2712539"/>
            <a:ext cx="1773489" cy="350227"/>
          </a:xfrm>
          <a:prstGeom prst="rect">
            <a:avLst/>
          </a:prstGeom>
          <a:effectLst>
            <a:outerShdw blurRad="254000" dist="38100" dir="5400000" algn="ctr" rotWithShape="0">
              <a:srgbClr val="000000">
                <a:alpha val="20000"/>
              </a:srgbClr>
            </a:outerShdw>
          </a:effectLst>
        </p:spPr>
      </p:pic>
      <p:sp>
        <p:nvSpPr>
          <p:cNvPr id="13" name="TextBox 12">
            <a:extLst>
              <a:ext uri="{FF2B5EF4-FFF2-40B4-BE49-F238E27FC236}">
                <a16:creationId xmlns:a16="http://schemas.microsoft.com/office/drawing/2014/main" id="{C0B83C65-708C-C6D6-CB8A-A682D425FF05}"/>
              </a:ext>
            </a:extLst>
          </p:cNvPr>
          <p:cNvSpPr txBox="1"/>
          <p:nvPr/>
        </p:nvSpPr>
        <p:spPr>
          <a:xfrm>
            <a:off x="4930721" y="1476000"/>
            <a:ext cx="1414709" cy="1604603"/>
          </a:xfrm>
          <a:prstGeom prst="rect">
            <a:avLst/>
          </a:prstGeom>
          <a:noFill/>
        </p:spPr>
        <p:txBody>
          <a:bodyPr wrap="square" lIns="0" tIns="0" rIns="0" bIns="0" rtlCol="0" anchor="b" anchorCtr="0">
            <a:noAutofit/>
          </a:bodyPr>
          <a:lstStyle/>
          <a:p>
            <a:r>
              <a:rPr lang="en-GB" sz="1000" dirty="0">
                <a:solidFill>
                  <a:srgbClr val="363636"/>
                </a:solidFill>
                <a:latin typeface="Montserrat" pitchFamily="2" charset="77"/>
              </a:rPr>
              <a:t>Stanhope’s </a:t>
            </a:r>
            <a:r>
              <a:rPr lang="en-GB" sz="1000" b="1" dirty="0">
                <a:solidFill>
                  <a:srgbClr val="363636"/>
                </a:solidFill>
                <a:latin typeface="Montserrat" pitchFamily="2" charset="77"/>
              </a:rPr>
              <a:t>Committee 2025 </a:t>
            </a:r>
            <a:r>
              <a:rPr lang="en-GB" sz="1000" dirty="0">
                <a:solidFill>
                  <a:srgbClr val="363636"/>
                </a:solidFill>
                <a:latin typeface="Montserrat" pitchFamily="2" charset="77"/>
              </a:rPr>
              <a:t>is established to give </a:t>
            </a:r>
            <a:br>
              <a:rPr lang="en-GB" sz="1000" dirty="0">
                <a:solidFill>
                  <a:srgbClr val="363636"/>
                </a:solidFill>
                <a:latin typeface="Montserrat" pitchFamily="2" charset="77"/>
              </a:rPr>
            </a:br>
            <a:r>
              <a:rPr lang="en-GB" sz="1000" dirty="0">
                <a:solidFill>
                  <a:srgbClr val="363636"/>
                </a:solidFill>
                <a:latin typeface="Montserrat" pitchFamily="2" charset="77"/>
              </a:rPr>
              <a:t>a voice to employees</a:t>
            </a:r>
          </a:p>
          <a:p>
            <a:endParaRPr lang="en-GB" sz="1000" dirty="0">
              <a:solidFill>
                <a:srgbClr val="363636"/>
              </a:solidFill>
              <a:latin typeface="Montserrat" pitchFamily="2" charset="77"/>
            </a:endParaRPr>
          </a:p>
          <a:p>
            <a:r>
              <a:rPr lang="en-GB" sz="1000" dirty="0">
                <a:solidFill>
                  <a:srgbClr val="363636"/>
                </a:solidFill>
                <a:latin typeface="Montserrat" pitchFamily="2" charset="77"/>
              </a:rPr>
              <a:t>Formalised </a:t>
            </a:r>
            <a:r>
              <a:rPr lang="en-GB" sz="1000" b="1" dirty="0">
                <a:solidFill>
                  <a:srgbClr val="363636"/>
                </a:solidFill>
                <a:latin typeface="Montserrat" pitchFamily="2" charset="77"/>
              </a:rPr>
              <a:t>manager engagement </a:t>
            </a:r>
            <a:r>
              <a:rPr lang="en-GB" sz="1000" dirty="0">
                <a:solidFill>
                  <a:srgbClr val="363636"/>
                </a:solidFill>
                <a:latin typeface="Montserrat" pitchFamily="2" charset="77"/>
              </a:rPr>
              <a:t>which had been informally done for a number </a:t>
            </a:r>
            <a:br>
              <a:rPr lang="en-GB" sz="1000" dirty="0">
                <a:solidFill>
                  <a:srgbClr val="363636"/>
                </a:solidFill>
                <a:latin typeface="Montserrat" pitchFamily="2" charset="77"/>
              </a:rPr>
            </a:br>
            <a:r>
              <a:rPr lang="en-GB" sz="1000" dirty="0">
                <a:solidFill>
                  <a:srgbClr val="363636"/>
                </a:solidFill>
                <a:latin typeface="Montserrat" pitchFamily="2" charset="77"/>
              </a:rPr>
              <a:t>of years</a:t>
            </a:r>
          </a:p>
        </p:txBody>
      </p:sp>
      <p:sp>
        <p:nvSpPr>
          <p:cNvPr id="18" name="TextBox 17">
            <a:extLst>
              <a:ext uri="{FF2B5EF4-FFF2-40B4-BE49-F238E27FC236}">
                <a16:creationId xmlns:a16="http://schemas.microsoft.com/office/drawing/2014/main" id="{BA85947A-0CAC-FB51-2BE3-6A6B5D8BD80D}"/>
              </a:ext>
            </a:extLst>
          </p:cNvPr>
          <p:cNvSpPr txBox="1"/>
          <p:nvPr/>
        </p:nvSpPr>
        <p:spPr>
          <a:xfrm>
            <a:off x="3186628" y="1567953"/>
            <a:ext cx="1512000" cy="1512650"/>
          </a:xfrm>
          <a:prstGeom prst="rect">
            <a:avLst/>
          </a:prstGeom>
          <a:noFill/>
        </p:spPr>
        <p:txBody>
          <a:bodyPr wrap="square" lIns="0" tIns="0" rIns="0" bIns="0" rtlCol="0" anchor="b" anchorCtr="0">
            <a:noAutofit/>
          </a:bodyPr>
          <a:lstStyle/>
          <a:p>
            <a:r>
              <a:rPr lang="en-GB" sz="1000" dirty="0">
                <a:solidFill>
                  <a:srgbClr val="363636"/>
                </a:solidFill>
                <a:latin typeface="Montserrat" pitchFamily="2" charset="77"/>
              </a:rPr>
              <a:t>The </a:t>
            </a:r>
            <a:r>
              <a:rPr lang="en-GB" sz="1000" b="1" dirty="0">
                <a:solidFill>
                  <a:srgbClr val="363636"/>
                </a:solidFill>
                <a:latin typeface="Montserrat" pitchFamily="2" charset="77"/>
              </a:rPr>
              <a:t>Responsible Investment Oversight Committee </a:t>
            </a:r>
            <a:r>
              <a:rPr lang="en-GB" sz="1000" dirty="0">
                <a:solidFill>
                  <a:srgbClr val="363636"/>
                </a:solidFill>
                <a:latin typeface="Montserrat" pitchFamily="2" charset="77"/>
              </a:rPr>
              <a:t>is launched, formalising Stanhope’s offerings in line with increased client demand for responsible/ sustainable portfolio solutions</a:t>
            </a:r>
          </a:p>
        </p:txBody>
      </p:sp>
      <p:sp>
        <p:nvSpPr>
          <p:cNvPr id="21" name="TextBox 20">
            <a:extLst>
              <a:ext uri="{FF2B5EF4-FFF2-40B4-BE49-F238E27FC236}">
                <a16:creationId xmlns:a16="http://schemas.microsoft.com/office/drawing/2014/main" id="{0AA05C56-C9FC-5AC6-BE28-B5A0C6D5E411}"/>
              </a:ext>
            </a:extLst>
          </p:cNvPr>
          <p:cNvSpPr txBox="1"/>
          <p:nvPr/>
        </p:nvSpPr>
        <p:spPr>
          <a:xfrm>
            <a:off x="3643447" y="6855945"/>
            <a:ext cx="1080000" cy="400110"/>
          </a:xfrm>
          <a:prstGeom prst="rect">
            <a:avLst/>
          </a:prstGeom>
          <a:noFill/>
        </p:spPr>
        <p:txBody>
          <a:bodyPr wrap="square" lIns="0" tIns="0" rIns="0" bIns="0" rtlCol="0">
            <a:noAutofit/>
          </a:bodyPr>
          <a:lstStyle/>
          <a:p>
            <a:endParaRPr lang="en-GB" sz="1000" b="1">
              <a:latin typeface="Montserrat" pitchFamily="2" charset="77"/>
            </a:endParaRPr>
          </a:p>
        </p:txBody>
      </p:sp>
      <p:graphicFrame>
        <p:nvGraphicFramePr>
          <p:cNvPr id="7" name="Diagram 6">
            <a:extLst>
              <a:ext uri="{FF2B5EF4-FFF2-40B4-BE49-F238E27FC236}">
                <a16:creationId xmlns:a16="http://schemas.microsoft.com/office/drawing/2014/main" id="{ED5B55A3-6324-349E-B232-41345A28C626}"/>
              </a:ext>
            </a:extLst>
          </p:cNvPr>
          <p:cNvGraphicFramePr/>
          <p:nvPr>
            <p:extLst>
              <p:ext uri="{D42A27DB-BD31-4B8C-83A1-F6EECF244321}">
                <p14:modId xmlns:p14="http://schemas.microsoft.com/office/powerpoint/2010/main" val="4083728234"/>
              </p:ext>
            </p:extLst>
          </p:nvPr>
        </p:nvGraphicFramePr>
        <p:xfrm>
          <a:off x="575450" y="2730796"/>
          <a:ext cx="9505950" cy="21012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0949585"/>
      </p:ext>
    </p:extLst>
  </p:cSld>
  <p:clrMapOvr>
    <a:masterClrMapping/>
  </p:clrMapOvr>
</p:sld>
</file>

<file path=ppt/theme/theme1.xml><?xml version="1.0" encoding="utf-8"?>
<a:theme xmlns:a="http://schemas.openxmlformats.org/drawingml/2006/main" name="1_Custom Design">
  <a:themeElements>
    <a:clrScheme name="Custom 1">
      <a:dk1>
        <a:srgbClr val="363636"/>
      </a:dk1>
      <a:lt1>
        <a:srgbClr val="FFFFFF"/>
      </a:lt1>
      <a:dk2>
        <a:srgbClr val="A1A1A4"/>
      </a:dk2>
      <a:lt2>
        <a:srgbClr val="F8F5F2"/>
      </a:lt2>
      <a:accent1>
        <a:srgbClr val="4E799A"/>
      </a:accent1>
      <a:accent2>
        <a:srgbClr val="AAD5EC"/>
      </a:accent2>
      <a:accent3>
        <a:srgbClr val="B9B098"/>
      </a:accent3>
      <a:accent4>
        <a:srgbClr val="DCD7C8"/>
      </a:accent4>
      <a:accent5>
        <a:srgbClr val="FAAF34"/>
      </a:accent5>
      <a:accent6>
        <a:srgbClr val="2F7FC3"/>
      </a:accent6>
      <a:hlink>
        <a:srgbClr val="4E799A"/>
      </a:hlink>
      <a:folHlink>
        <a:srgbClr val="B9B0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1 6 " ? > < I d W r a p p e r   x m l n s : x s d = " h t t p : / / w w w . w 3 . o r g / 2 0 0 1 / X M L S c h e m a "   x m l n s : x s i = " h t t p : / / w w w . w 3 . o r g / 2 0 0 1 / X M L S c h e m a - i n s t a n c e "   x m l n s = " p b - w r a p p e r " >  
     < I d > 5 7 4 4 5 e f 2 - 1 f e 2 - 4 5 3 7 - 8 3 6 8 - 0 5 b 5 a b e 4 f f 4 e < / I d >  
 < / I d W r a p p e r > 
</file>

<file path=customXml/item11.xml>��< ? x m l   v e r s i o n = " 1 . 0 "   e n c o d i n g = " u t f - 1 6 " ? > < I d W r a p p e r   x m l n s : x s d = " h t t p : / / w w w . w 3 . o r g / 2 0 0 1 / X M L S c h e m a "   x m l n s : x s i = " h t t p : / / w w w . w 3 . o r g / 2 0 0 1 / X M L S c h e m a - i n s t a n c e "   x m l n s = " p b - w r a p p e r " >  
     < I d > 6 7 0 0 7 7 1 a - f 2 b 9 - 4 3 e d - 8 4 3 5 - 6 1 0 1 9 9 9 5 d 8 9 0 < / I d >  
 < / I d W r a p p e r > 
</file>

<file path=customXml/item12.xml><?xml version="1.0" encoding="utf-8"?>
<p:properties xmlns:p="http://schemas.microsoft.com/office/2006/metadata/properties" xmlns:xsi="http://www.w3.org/2001/XMLSchema-instance" xmlns:pc="http://schemas.microsoft.com/office/infopath/2007/PartnerControls">
  <documentManagement>
    <lcf76f155ced4ddcb4097134ff3c332f xmlns="68f3964b-fa80-4886-90e0-122ca1f28ad5">
      <Terms xmlns="http://schemas.microsoft.com/office/infopath/2007/PartnerControls"/>
    </lcf76f155ced4ddcb4097134ff3c332f>
    <TaxCatchAll xmlns="eff41edb-3ab6-4b02-9159-70eba4ce8dcc" xsi:nil="true"/>
    <_dlc_DocId xmlns="eff41edb-3ab6-4b02-9159-70eba4ce8dcc">T6JX74SEJ3ER-1218186209-871533</_dlc_DocId>
    <_dlc_DocIdUrl xmlns="eff41edb-3ab6-4b02-9159-70eba4ce8dcc">
      <Url>https://appriver3651014774.sharepoint.com/sites/SCDATA/_layouts/15/DocIdRedir.aspx?ID=T6JX74SEJ3ER-1218186209-871533</Url>
      <Description>T6JX74SEJ3ER-1218186209-871533</Description>
    </_dlc_DocIdUrl>
  </documentManagement>
</p:properties>
</file>

<file path=customXml/item2.xml>��< ? x m l   v e r s i o n = " 1 . 0 "   e n c o d i n g = " u t f - 1 6 " ? > < I d W r a p p e r   x m l n s : x s d = " h t t p : / / w w w . w 3 . o r g / 2 0 0 1 / X M L S c h e m a "   x m l n s : x s i = " h t t p : / / w w w . w 3 . o r g / 2 0 0 1 / X M L S c h e m a - i n s t a n c e "   x m l n s = " p b - w r a p p e r " >  
     < I d > d e 7 c c 9 6 6 - 3 f 3 5 - 4 5 7 c - a 5 c 6 - 4 9 c 3 1 3 3 e 1 b e 2 < / I d >  
 < / I d W r a p p e r > 
</file>

<file path=customXml/item3.xml>��< ? x m l   v e r s i o n = " 1 . 0 "   e n c o d i n g = " u t f - 1 6 " ? > < I d W r a p p e r   x m l n s : x s d = " h t t p : / / w w w . w 3 . o r g / 2 0 0 1 / X M L S c h e m a "   x m l n s : x s i = " h t t p : / / w w w . w 3 . o r g / 2 0 0 1 / X M L S c h e m a - i n s t a n c e "   x m l n s = " p b - w r a p p e r " >  
     < I d > 6 7 0 0 7 7 1 a - f 2 b 9 - 4 3 e d - 8 4 3 5 - 6 1 0 1 9 9 9 5 d 8 9 0 < / I d >  
 < / I d W r a p p e r > 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Document" ma:contentTypeID="0x010100D6316985311CCB41AE3F6F78758E193C" ma:contentTypeVersion="19" ma:contentTypeDescription="Create a new document." ma:contentTypeScope="" ma:versionID="4e0d63160935e93962bdeb93d6dfded2">
  <xsd:schema xmlns:xsd="http://www.w3.org/2001/XMLSchema" xmlns:xs="http://www.w3.org/2001/XMLSchema" xmlns:p="http://schemas.microsoft.com/office/2006/metadata/properties" xmlns:ns2="eff41edb-3ab6-4b02-9159-70eba4ce8dcc" xmlns:ns3="68f3964b-fa80-4886-90e0-122ca1f28ad5" targetNamespace="http://schemas.microsoft.com/office/2006/metadata/properties" ma:root="true" ma:fieldsID="828b0ba8a7b047e30322007cacb4e09d" ns2:_="" ns3:_="">
    <xsd:import namespace="eff41edb-3ab6-4b02-9159-70eba4ce8dcc"/>
    <xsd:import namespace="68f3964b-fa80-4886-90e0-122ca1f28ad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f41edb-3ab6-4b02-9159-70eba4ce8dc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345611e8-b170-43f7-b1df-8388b265d486}" ma:internalName="TaxCatchAll" ma:showField="CatchAllData" ma:web="eff41edb-3ab6-4b02-9159-70eba4ce8dc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8f3964b-fa80-4886-90e0-122ca1f28ad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5fcdd7b7-7d73-441c-ad56-afa0dfa7eb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1 6 " ? > < I d W r a p p e r   x m l n s : x s d = " h t t p : / / w w w . w 3 . o r g / 2 0 0 1 / X M L S c h e m a "   x m l n s : x s i = " h t t p : / / w w w . w 3 . o r g / 2 0 0 1 / X M L S c h e m a - i n s t a n c e "   x m l n s = " p b - w r a p p e r " >  
     < I d > d e 7 c c 9 6 6 - 3 f 3 5 - 4 5 7 c - a 5 c 6 - 4 9 c 3 1 3 3 e 1 b e 2 < / I d >  
 < / I d W r a p p e r > 
</file>

<file path=customXml/item7.xml>��< ? x m l   v e r s i o n = " 1 . 0 "   e n c o d i n g = " u t f - 1 6 " ? > < I d W r a p p e r   x m l n s : x s d = " h t t p : / / w w w . w 3 . o r g / 2 0 0 1 / X M L S c h e m a "   x m l n s : x s i = " h t t p : / / w w w . w 3 . o r g / 2 0 0 1 / X M L S c h e m a - i n s t a n c e "   x m l n s = " p b - w r a p p e r " >  
     < I d > 5 7 4 4 5 e f 2 - 1 f e 2 - 4 5 3 7 - 8 3 6 8 - 0 5 b 5 a b e 4 f f 4 e < / I d >  
 < / I d W r a p p e r > 
</file>

<file path=customXml/item8.xml>��< ? x m l   v e r s i o n = " 1 . 0 "   e n c o d i n g = " u t f - 1 6 " ? > < I d W r a p p e r   x m l n s : x s d = " h t t p : / / w w w . w 3 . o r g / 2 0 0 1 / X M L S c h e m a "   x m l n s : x s i = " h t t p : / / w w w . w 3 . o r g / 2 0 0 1 / X M L S c h e m a - i n s t a n c e "   x m l n s = " p b - w r a p p e r " >  
     < I d > e a 1 c 0 a 7 9 - c 7 c 7 - 4 b d 4 - a 9 4 5 - a e d 5 7 0 7 d e f 6 6 < / I d >  
 < / I d W r a p p e r > 
</file>

<file path=customXml/item9.xml>��< ? x m l   v e r s i o n = " 1 . 0 "   e n c o d i n g = " u t f - 1 6 " ? > < I d W r a p p e r   x m l n s : x s d = " h t t p : / / w w w . w 3 . o r g / 2 0 0 1 / X M L S c h e m a "   x m l n s : x s i = " h t t p : / / w w w . w 3 . o r g / 2 0 0 1 / X M L S c h e m a - i n s t a n c e "   x m l n s = " p b - w r a p p e r " >  
     < I d > 6 7 0 0 7 7 1 a - f 2 b 9 - 4 3 e d - 8 4 3 5 - 6 1 0 1 9 9 9 5 d 8 9 0 < / I d >  
 < / I d W r a p p e r > 
</file>

<file path=customXml/itemProps1.xml><?xml version="1.0" encoding="utf-8"?>
<ds:datastoreItem xmlns:ds="http://schemas.openxmlformats.org/officeDocument/2006/customXml" ds:itemID="{245E9E5E-E7DE-432C-B642-8F925E7D66B4}">
  <ds:schemaRefs>
    <ds:schemaRef ds:uri="http://schemas.microsoft.com/sharepoint/v3/contenttype/forms"/>
  </ds:schemaRefs>
</ds:datastoreItem>
</file>

<file path=customXml/itemProps10.xml><?xml version="1.0" encoding="utf-8"?>
<ds:datastoreItem xmlns:ds="http://schemas.openxmlformats.org/officeDocument/2006/customXml" ds:itemID="{C6678907-B2F3-4219-A0CC-1782D675B81C}">
  <ds:schemaRefs>
    <ds:schemaRef ds:uri="http://www.w3.org/2001/XMLSchema"/>
    <ds:schemaRef ds:uri="pb-wrapper"/>
  </ds:schemaRefs>
</ds:datastoreItem>
</file>

<file path=customXml/itemProps11.xml><?xml version="1.0" encoding="utf-8"?>
<ds:datastoreItem xmlns:ds="http://schemas.openxmlformats.org/officeDocument/2006/customXml" ds:itemID="{04346E78-404F-447B-8DD2-D1CB0DF6EB17}">
  <ds:schemaRefs>
    <ds:schemaRef ds:uri="http://www.w3.org/2001/XMLSchema"/>
    <ds:schemaRef ds:uri="pb-wrapper"/>
  </ds:schemaRefs>
</ds:datastoreItem>
</file>

<file path=customXml/itemProps12.xml><?xml version="1.0" encoding="utf-8"?>
<ds:datastoreItem xmlns:ds="http://schemas.openxmlformats.org/officeDocument/2006/customXml" ds:itemID="{D27930AD-DABC-4966-922C-2067EB0A9F53}">
  <ds:schemaRefs>
    <ds:schemaRef ds:uri="68f3964b-fa80-4886-90e0-122ca1f28ad5"/>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eff41edb-3ab6-4b02-9159-70eba4ce8dcc"/>
    <ds:schemaRef ds:uri="http://www.w3.org/XML/1998/namespace"/>
    <ds:schemaRef ds:uri="http://purl.org/dc/terms/"/>
  </ds:schemaRefs>
</ds:datastoreItem>
</file>

<file path=customXml/itemProps2.xml><?xml version="1.0" encoding="utf-8"?>
<ds:datastoreItem xmlns:ds="http://schemas.openxmlformats.org/officeDocument/2006/customXml" ds:itemID="{E957C2CA-EE3E-4EE2-98AD-E4989D3544EE}">
  <ds:schemaRefs>
    <ds:schemaRef ds:uri="http://www.w3.org/2001/XMLSchema"/>
    <ds:schemaRef ds:uri="pb-wrapper"/>
  </ds:schemaRefs>
</ds:datastoreItem>
</file>

<file path=customXml/itemProps3.xml><?xml version="1.0" encoding="utf-8"?>
<ds:datastoreItem xmlns:ds="http://schemas.openxmlformats.org/officeDocument/2006/customXml" ds:itemID="{BAB54605-F8D2-4AF6-92F0-7C9ACA02B128}">
  <ds:schemaRefs>
    <ds:schemaRef ds:uri="http://www.w3.org/2001/XMLSchema"/>
    <ds:schemaRef ds:uri="pb-wrapper"/>
  </ds:schemaRefs>
</ds:datastoreItem>
</file>

<file path=customXml/itemProps4.xml><?xml version="1.0" encoding="utf-8"?>
<ds:datastoreItem xmlns:ds="http://schemas.openxmlformats.org/officeDocument/2006/customXml" ds:itemID="{B2F14336-48E5-4492-888D-BA23C11D01AB}">
  <ds:schemaRefs>
    <ds:schemaRef ds:uri="http://schemas.microsoft.com/sharepoint/events"/>
  </ds:schemaRefs>
</ds:datastoreItem>
</file>

<file path=customXml/itemProps5.xml><?xml version="1.0" encoding="utf-8"?>
<ds:datastoreItem xmlns:ds="http://schemas.openxmlformats.org/officeDocument/2006/customXml" ds:itemID="{94674CCB-B9B4-46DD-801A-BD79BDDA22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f41edb-3ab6-4b02-9159-70eba4ce8dcc"/>
    <ds:schemaRef ds:uri="68f3964b-fa80-4886-90e0-122ca1f28a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6B120946-452E-43DA-A31E-E252B0358BD7}">
  <ds:schemaRefs>
    <ds:schemaRef ds:uri="http://www.w3.org/2001/XMLSchema"/>
    <ds:schemaRef ds:uri="pb-wrapper"/>
  </ds:schemaRefs>
</ds:datastoreItem>
</file>

<file path=customXml/itemProps7.xml><?xml version="1.0" encoding="utf-8"?>
<ds:datastoreItem xmlns:ds="http://schemas.openxmlformats.org/officeDocument/2006/customXml" ds:itemID="{BC899EAE-E1D2-423C-98E8-C98C5F06631F}">
  <ds:schemaRefs>
    <ds:schemaRef ds:uri="http://www.w3.org/2001/XMLSchema"/>
    <ds:schemaRef ds:uri="pb-wrapper"/>
  </ds:schemaRefs>
</ds:datastoreItem>
</file>

<file path=customXml/itemProps8.xml><?xml version="1.0" encoding="utf-8"?>
<ds:datastoreItem xmlns:ds="http://schemas.openxmlformats.org/officeDocument/2006/customXml" ds:itemID="{A578164F-9B62-4A78-A6C0-25CAA9126DC7}">
  <ds:schemaRefs>
    <ds:schemaRef ds:uri="http://www.w3.org/2001/XMLSchema"/>
    <ds:schemaRef ds:uri="pb-wrapper"/>
  </ds:schemaRefs>
</ds:datastoreItem>
</file>

<file path=customXml/itemProps9.xml><?xml version="1.0" encoding="utf-8"?>
<ds:datastoreItem xmlns:ds="http://schemas.openxmlformats.org/officeDocument/2006/customXml" ds:itemID="{F31F229C-1AB1-40BC-B11B-590FD5BDA4CA}">
  <ds:schemaRefs>
    <ds:schemaRef ds:uri="http://www.w3.org/2001/XMLSchema"/>
    <ds:schemaRef ds:uri="pb-wrapper"/>
  </ds:schemaRefs>
</ds:datastoreItem>
</file>

<file path=docProps/app.xml><?xml version="1.0" encoding="utf-8"?>
<Properties xmlns="http://schemas.openxmlformats.org/officeDocument/2006/extended-properties" xmlns:vt="http://schemas.openxmlformats.org/officeDocument/2006/docPropsVTypes">
  <Template>blank</Template>
  <TotalTime>58101</TotalTime>
  <Words>2823</Words>
  <Application>Microsoft Office PowerPoint</Application>
  <PresentationFormat>Custom</PresentationFormat>
  <Paragraphs>326</Paragraphs>
  <Slides>17</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Apple Symbols</vt:lpstr>
      <vt:lpstr>Arial</vt:lpstr>
      <vt:lpstr>Calibri</vt:lpstr>
      <vt:lpstr>Montserrat</vt:lpstr>
      <vt:lpstr>Montserrat ExtraBold</vt:lpstr>
      <vt:lpstr>Montserrat Light</vt:lpstr>
      <vt:lpstr>Montserrat Medium</vt:lpstr>
      <vt:lpstr>Montserrat SemiBold</vt:lpstr>
      <vt:lpstr>Roboto Light</vt:lpstr>
      <vt:lpstr>1_Custom Design</vt:lpstr>
      <vt:lpstr>Company  Profile</vt:lpstr>
      <vt:lpstr>1. Who we are</vt:lpstr>
      <vt:lpstr>Stanhope Capital Group snapshot</vt:lpstr>
      <vt:lpstr>Stanhope Capital Group’s corporate evolution </vt:lpstr>
      <vt:lpstr>Extensive global footprint</vt:lpstr>
      <vt:lpstr>What does Stanhope do?</vt:lpstr>
      <vt:lpstr>Our flexible service</vt:lpstr>
      <vt:lpstr>Responsible Investment</vt:lpstr>
      <vt:lpstr>Stanhope Capital Group’s commitments </vt:lpstr>
      <vt:lpstr>Operational Setup</vt:lpstr>
      <vt:lpstr>Investors today face a host of challenges  </vt:lpstr>
      <vt:lpstr>How can Stanhope help</vt:lpstr>
      <vt:lpstr>Why us: The Stanhope Capital difference</vt:lpstr>
      <vt:lpstr>Our investment philosophy</vt:lpstr>
      <vt:lpstr>Executive Committee</vt:lpstr>
      <vt:lpstr>Board of Directors</vt:lpstr>
      <vt:lpstr>Legal and regulatory information –  legal disclaimer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 Outlook</dc:title>
  <dc:creator>Shauna</dc:creator>
  <cp:lastModifiedBy>Sally-Anne Calvo</cp:lastModifiedBy>
  <cp:revision>115</cp:revision>
  <cp:lastPrinted>2025-01-20T09:52:33Z</cp:lastPrinted>
  <dcterms:created xsi:type="dcterms:W3CDTF">2021-09-21T11:50:02Z</dcterms:created>
  <dcterms:modified xsi:type="dcterms:W3CDTF">2025-06-02T11:02:12Z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0x010100D6316985311CCB41AE3F6F78758E193C</vt:lpwstr>
  </property>
  <property fmtid="{D5CDD505-2E9C-101B-9397-08002B2CF9AE}" pid="3" name="_dlc_DocIdItemGuid">
    <vt:lpwstr>9540e1f4-4ee8-4f45-849d-4f0e3e7415a4</vt:lpwstr>
  </property>
  <property fmtid="{D5CDD505-2E9C-101B-9397-08002B2CF9AE}" pid="4" name="MediaServiceImageTags">
    <vt:lpwstr/>
  </property>
</Properties>
</file>